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heme/theme3.xml" ContentType="application/vnd.openxmlformats-officedocument.theme+xml"/>
  <Override PartName="/ppt/changesInfos/changesInfo1.xml" ContentType="application/vnd.ms-powerpoint.changesinfo+xml"/>
  <Override PartName="/ppt/revisionInfo.xml" ContentType="application/vnd.ms-powerpoint.revision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732" r:id="rId2"/>
    <p:sldMasterId id="2147483745" r:id="rId3"/>
  </p:sldMasterIdLst>
  <p:notesMasterIdLst>
    <p:notesMasterId r:id="rId20"/>
  </p:notesMasterIdLst>
  <p:sldIdLst>
    <p:sldId id="256" r:id="rId4"/>
    <p:sldId id="371" r:id="rId5"/>
    <p:sldId id="372" r:id="rId6"/>
    <p:sldId id="373" r:id="rId7"/>
    <p:sldId id="390" r:id="rId8"/>
    <p:sldId id="374" r:id="rId9"/>
    <p:sldId id="375" r:id="rId10"/>
    <p:sldId id="381" r:id="rId11"/>
    <p:sldId id="382" r:id="rId12"/>
    <p:sldId id="380" r:id="rId13"/>
    <p:sldId id="383" r:id="rId14"/>
    <p:sldId id="384" r:id="rId15"/>
    <p:sldId id="385" r:id="rId16"/>
    <p:sldId id="386" r:id="rId17"/>
    <p:sldId id="391" r:id="rId18"/>
    <p:sldId id="389" r:id="rId19"/>
  </p:sldIdLst>
  <p:sldSz cx="12192000" cy="6858000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64F4D482-1EF2-F52F-742A-566A7A38C16E}" name="Ajd, Natasja" initials="NA" userId="S::rdn5044@robeco.nl::08939f4d-0713-4852-9524-7f54d55ec35a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C1C1C"/>
    <a:srgbClr val="FF5050"/>
    <a:srgbClr val="219EBC"/>
    <a:srgbClr val="8AD200"/>
    <a:srgbClr val="FFCA3A"/>
    <a:srgbClr val="FF7C80"/>
    <a:srgbClr val="FFFFFF"/>
    <a:srgbClr val="FFCCCC"/>
    <a:srgbClr val="EEF2F3"/>
    <a:srgbClr val="8E9EA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38FC4AB1-8C45-4EFC-808F-FB728A51126E}" v="34" dt="2025-03-30T13:16:52.990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8125" autoAdjust="0"/>
    <p:restoredTop sz="96327"/>
  </p:normalViewPr>
  <p:slideViewPr>
    <p:cSldViewPr snapToGrid="0">
      <p:cViewPr varScale="1">
        <p:scale>
          <a:sx n="153" d="100"/>
          <a:sy n="153" d="100"/>
        </p:scale>
        <p:origin x="3492" y="14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microsoft.com/office/2015/10/relationships/revisionInfo" Target="revisionInfo.xml"/><Relationship Id="rId3" Type="http://schemas.openxmlformats.org/officeDocument/2006/relationships/slideMaster" Target="slideMasters/slideMaster2.xml"/><Relationship Id="rId21" Type="http://schemas.openxmlformats.org/officeDocument/2006/relationships/presProps" Target="presProps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microsoft.com/office/2016/11/relationships/changesInfo" Target="changesInfos/changesInfo1.xml"/><Relationship Id="rId2" Type="http://schemas.openxmlformats.org/officeDocument/2006/relationships/slideMaster" Target="slideMasters/slideMaster1.xml"/><Relationship Id="rId16" Type="http://schemas.openxmlformats.org/officeDocument/2006/relationships/slide" Target="slides/slide13.xml"/><Relationship Id="rId20" Type="http://schemas.openxmlformats.org/officeDocument/2006/relationships/notesMaster" Target="notesMasters/notesMaster1.xml"/><Relationship Id="rId1" Type="http://schemas.openxmlformats.org/officeDocument/2006/relationships/customXml" Target="../customXml/item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tableStyles" Target="tableStyle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theme" Target="theme/theme1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viewProps" Target="viewProps.xml"/><Relationship Id="rId27" Type="http://schemas.microsoft.com/office/2018/10/relationships/authors" Target="author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Jeroen Blokland | True Insights" userId="9343b287-b09c-4480-ab27-a1275b461751" providerId="ADAL" clId="{800A3026-7662-40A9-849B-FD713B22D311}"/>
    <pc:docChg chg="undo custSel addSld modSld sldOrd">
      <pc:chgData name="Jeroen Blokland | True Insights" userId="9343b287-b09c-4480-ab27-a1275b461751" providerId="ADAL" clId="{800A3026-7662-40A9-849B-FD713B22D311}" dt="2025-03-27T14:23:13.057" v="171" actId="1076"/>
      <pc:docMkLst>
        <pc:docMk/>
      </pc:docMkLst>
      <pc:sldChg chg="modSp mod">
        <pc:chgData name="Jeroen Blokland | True Insights" userId="9343b287-b09c-4480-ab27-a1275b461751" providerId="ADAL" clId="{800A3026-7662-40A9-849B-FD713B22D311}" dt="2025-03-27T12:58:22.973" v="18" actId="1076"/>
        <pc:sldMkLst>
          <pc:docMk/>
          <pc:sldMk cId="249832040" sldId="371"/>
        </pc:sldMkLst>
        <pc:spChg chg="mod">
          <ac:chgData name="Jeroen Blokland | True Insights" userId="9343b287-b09c-4480-ab27-a1275b461751" providerId="ADAL" clId="{800A3026-7662-40A9-849B-FD713B22D311}" dt="2025-03-27T12:58:22.973" v="18" actId="1076"/>
          <ac:spMkLst>
            <pc:docMk/>
            <pc:sldMk cId="249832040" sldId="371"/>
            <ac:spMk id="2" creationId="{E6165946-106F-0586-EA49-3787DF470C69}"/>
          </ac:spMkLst>
        </pc:spChg>
        <pc:picChg chg="mod">
          <ac:chgData name="Jeroen Blokland | True Insights" userId="9343b287-b09c-4480-ab27-a1275b461751" providerId="ADAL" clId="{800A3026-7662-40A9-849B-FD713B22D311}" dt="2025-03-27T12:58:12.551" v="17" actId="1076"/>
          <ac:picMkLst>
            <pc:docMk/>
            <pc:sldMk cId="249832040" sldId="371"/>
            <ac:picMk id="4" creationId="{8980A39A-A225-C62B-E3F0-20D371F107B6}"/>
          </ac:picMkLst>
        </pc:picChg>
      </pc:sldChg>
      <pc:sldChg chg="modSp mod">
        <pc:chgData name="Jeroen Blokland | True Insights" userId="9343b287-b09c-4480-ab27-a1275b461751" providerId="ADAL" clId="{800A3026-7662-40A9-849B-FD713B22D311}" dt="2025-03-27T12:59:25.173" v="22" actId="1076"/>
        <pc:sldMkLst>
          <pc:docMk/>
          <pc:sldMk cId="3697368840" sldId="372"/>
        </pc:sldMkLst>
        <pc:picChg chg="mod">
          <ac:chgData name="Jeroen Blokland | True Insights" userId="9343b287-b09c-4480-ab27-a1275b461751" providerId="ADAL" clId="{800A3026-7662-40A9-849B-FD713B22D311}" dt="2025-03-27T12:59:25.173" v="22" actId="1076"/>
          <ac:picMkLst>
            <pc:docMk/>
            <pc:sldMk cId="3697368840" sldId="372"/>
            <ac:picMk id="2" creationId="{07B66AC1-F6EF-2E3F-9B86-300ED1F131B7}"/>
          </ac:picMkLst>
        </pc:picChg>
      </pc:sldChg>
      <pc:sldChg chg="modSp mod">
        <pc:chgData name="Jeroen Blokland | True Insights" userId="9343b287-b09c-4480-ab27-a1275b461751" providerId="ADAL" clId="{800A3026-7662-40A9-849B-FD713B22D311}" dt="2025-03-27T12:59:31.136" v="24" actId="1076"/>
        <pc:sldMkLst>
          <pc:docMk/>
          <pc:sldMk cId="50547052" sldId="373"/>
        </pc:sldMkLst>
        <pc:picChg chg="mod">
          <ac:chgData name="Jeroen Blokland | True Insights" userId="9343b287-b09c-4480-ab27-a1275b461751" providerId="ADAL" clId="{800A3026-7662-40A9-849B-FD713B22D311}" dt="2025-03-27T12:59:31.136" v="24" actId="1076"/>
          <ac:picMkLst>
            <pc:docMk/>
            <pc:sldMk cId="50547052" sldId="373"/>
            <ac:picMk id="4" creationId="{341FB10A-651E-736A-9CA3-D9CF4776C365}"/>
          </ac:picMkLst>
        </pc:picChg>
      </pc:sldChg>
      <pc:sldChg chg="modSp mod">
        <pc:chgData name="Jeroen Blokland | True Insights" userId="9343b287-b09c-4480-ab27-a1275b461751" providerId="ADAL" clId="{800A3026-7662-40A9-849B-FD713B22D311}" dt="2025-03-27T12:59:50.172" v="26" actId="1076"/>
        <pc:sldMkLst>
          <pc:docMk/>
          <pc:sldMk cId="1883394148" sldId="374"/>
        </pc:sldMkLst>
        <pc:picChg chg="mod">
          <ac:chgData name="Jeroen Blokland | True Insights" userId="9343b287-b09c-4480-ab27-a1275b461751" providerId="ADAL" clId="{800A3026-7662-40A9-849B-FD713B22D311}" dt="2025-03-27T12:59:50.172" v="26" actId="1076"/>
          <ac:picMkLst>
            <pc:docMk/>
            <pc:sldMk cId="1883394148" sldId="374"/>
            <ac:picMk id="2" creationId="{FA5E19E4-8C43-DEBD-3C21-9B13B985A1F9}"/>
          </ac:picMkLst>
        </pc:picChg>
      </pc:sldChg>
      <pc:sldChg chg="modSp mod">
        <pc:chgData name="Jeroen Blokland | True Insights" userId="9343b287-b09c-4480-ab27-a1275b461751" providerId="ADAL" clId="{800A3026-7662-40A9-849B-FD713B22D311}" dt="2025-03-27T13:03:39.295" v="30" actId="1076"/>
        <pc:sldMkLst>
          <pc:docMk/>
          <pc:sldMk cId="84680293" sldId="375"/>
        </pc:sldMkLst>
        <pc:picChg chg="mod">
          <ac:chgData name="Jeroen Blokland | True Insights" userId="9343b287-b09c-4480-ab27-a1275b461751" providerId="ADAL" clId="{800A3026-7662-40A9-849B-FD713B22D311}" dt="2025-03-27T13:03:39.295" v="30" actId="1076"/>
          <ac:picMkLst>
            <pc:docMk/>
            <pc:sldMk cId="84680293" sldId="375"/>
            <ac:picMk id="5" creationId="{F9E43D27-A905-9720-E8C6-D73B7C0566BE}"/>
          </ac:picMkLst>
        </pc:picChg>
      </pc:sldChg>
      <pc:sldChg chg="modSp mod">
        <pc:chgData name="Jeroen Blokland | True Insights" userId="9343b287-b09c-4480-ab27-a1275b461751" providerId="ADAL" clId="{800A3026-7662-40A9-849B-FD713B22D311}" dt="2025-03-27T13:08:34.471" v="110" actId="20577"/>
        <pc:sldMkLst>
          <pc:docMk/>
          <pc:sldMk cId="3533210159" sldId="381"/>
        </pc:sldMkLst>
        <pc:spChg chg="mod">
          <ac:chgData name="Jeroen Blokland | True Insights" userId="9343b287-b09c-4480-ab27-a1275b461751" providerId="ADAL" clId="{800A3026-7662-40A9-849B-FD713B22D311}" dt="2025-03-27T13:08:34.471" v="110" actId="20577"/>
          <ac:spMkLst>
            <pc:docMk/>
            <pc:sldMk cId="3533210159" sldId="381"/>
            <ac:spMk id="3" creationId="{52D319C5-6A42-9BCD-C3F9-D40448C14876}"/>
          </ac:spMkLst>
        </pc:spChg>
      </pc:sldChg>
      <pc:sldChg chg="modSp mod ord">
        <pc:chgData name="Jeroen Blokland | True Insights" userId="9343b287-b09c-4480-ab27-a1275b461751" providerId="ADAL" clId="{800A3026-7662-40A9-849B-FD713B22D311}" dt="2025-03-27T13:08:59.544" v="114"/>
        <pc:sldMkLst>
          <pc:docMk/>
          <pc:sldMk cId="1583354754" sldId="382"/>
        </pc:sldMkLst>
        <pc:picChg chg="mod">
          <ac:chgData name="Jeroen Blokland | True Insights" userId="9343b287-b09c-4480-ab27-a1275b461751" providerId="ADAL" clId="{800A3026-7662-40A9-849B-FD713B22D311}" dt="2025-03-27T13:08:47.723" v="112" actId="1076"/>
          <ac:picMkLst>
            <pc:docMk/>
            <pc:sldMk cId="1583354754" sldId="382"/>
            <ac:picMk id="2" creationId="{1E8D23FE-BE78-55FF-1B04-59BB356E0BA9}"/>
          </ac:picMkLst>
        </pc:picChg>
      </pc:sldChg>
      <pc:sldChg chg="addSp modSp mod">
        <pc:chgData name="Jeroen Blokland | True Insights" userId="9343b287-b09c-4480-ab27-a1275b461751" providerId="ADAL" clId="{800A3026-7662-40A9-849B-FD713B22D311}" dt="2025-03-27T13:09:27.561" v="122" actId="14100"/>
        <pc:sldMkLst>
          <pc:docMk/>
          <pc:sldMk cId="1226221252" sldId="383"/>
        </pc:sldMkLst>
        <pc:picChg chg="mod">
          <ac:chgData name="Jeroen Blokland | True Insights" userId="9343b287-b09c-4480-ab27-a1275b461751" providerId="ADAL" clId="{800A3026-7662-40A9-849B-FD713B22D311}" dt="2025-03-27T13:09:12.363" v="117" actId="1076"/>
          <ac:picMkLst>
            <pc:docMk/>
            <pc:sldMk cId="1226221252" sldId="383"/>
            <ac:picMk id="4" creationId="{6D0ADFBD-7ACF-B4E0-5AA7-BE07F8378143}"/>
          </ac:picMkLst>
        </pc:picChg>
        <pc:cxnChg chg="add mod">
          <ac:chgData name="Jeroen Blokland | True Insights" userId="9343b287-b09c-4480-ab27-a1275b461751" providerId="ADAL" clId="{800A3026-7662-40A9-849B-FD713B22D311}" dt="2025-03-27T13:09:27.561" v="122" actId="14100"/>
          <ac:cxnSpMkLst>
            <pc:docMk/>
            <pc:sldMk cId="1226221252" sldId="383"/>
            <ac:cxnSpMk id="2" creationId="{8076F652-329F-DFED-CF57-A300CF74C590}"/>
          </ac:cxnSpMkLst>
        </pc:cxnChg>
      </pc:sldChg>
      <pc:sldChg chg="addSp delSp modSp mod">
        <pc:chgData name="Jeroen Blokland | True Insights" userId="9343b287-b09c-4480-ab27-a1275b461751" providerId="ADAL" clId="{800A3026-7662-40A9-849B-FD713B22D311}" dt="2025-03-27T13:49:11.150" v="167" actId="14100"/>
        <pc:sldMkLst>
          <pc:docMk/>
          <pc:sldMk cId="2117188939" sldId="385"/>
        </pc:sldMkLst>
        <pc:picChg chg="add mod">
          <ac:chgData name="Jeroen Blokland | True Insights" userId="9343b287-b09c-4480-ab27-a1275b461751" providerId="ADAL" clId="{800A3026-7662-40A9-849B-FD713B22D311}" dt="2025-03-27T13:49:11.150" v="167" actId="14100"/>
          <ac:picMkLst>
            <pc:docMk/>
            <pc:sldMk cId="2117188939" sldId="385"/>
            <ac:picMk id="2" creationId="{C94C277A-50B1-F472-B537-EF168A4C4F12}"/>
          </ac:picMkLst>
        </pc:picChg>
      </pc:sldChg>
      <pc:sldChg chg="addSp delSp modSp mod">
        <pc:chgData name="Jeroen Blokland | True Insights" userId="9343b287-b09c-4480-ab27-a1275b461751" providerId="ADAL" clId="{800A3026-7662-40A9-849B-FD713B22D311}" dt="2025-03-27T13:15:28.393" v="135" actId="1076"/>
        <pc:sldMkLst>
          <pc:docMk/>
          <pc:sldMk cId="3419423192" sldId="386"/>
        </pc:sldMkLst>
        <pc:picChg chg="add mod">
          <ac:chgData name="Jeroen Blokland | True Insights" userId="9343b287-b09c-4480-ab27-a1275b461751" providerId="ADAL" clId="{800A3026-7662-40A9-849B-FD713B22D311}" dt="2025-03-27T13:15:28.393" v="135" actId="1076"/>
          <ac:picMkLst>
            <pc:docMk/>
            <pc:sldMk cId="3419423192" sldId="386"/>
            <ac:picMk id="6" creationId="{F7ED6F37-8B5D-A905-F141-D865EA51BE07}"/>
          </ac:picMkLst>
        </pc:picChg>
      </pc:sldChg>
      <pc:sldChg chg="addSp delSp modSp add mod">
        <pc:chgData name="Jeroen Blokland | True Insights" userId="9343b287-b09c-4480-ab27-a1275b461751" providerId="ADAL" clId="{800A3026-7662-40A9-849B-FD713B22D311}" dt="2025-03-27T13:07:41.960" v="66" actId="1076"/>
        <pc:sldMkLst>
          <pc:docMk/>
          <pc:sldMk cId="923379455" sldId="390"/>
        </pc:sldMkLst>
        <pc:spChg chg="mod">
          <ac:chgData name="Jeroen Blokland | True Insights" userId="9343b287-b09c-4480-ab27-a1275b461751" providerId="ADAL" clId="{800A3026-7662-40A9-849B-FD713B22D311}" dt="2025-03-27T13:05:09.495" v="58" actId="20577"/>
          <ac:spMkLst>
            <pc:docMk/>
            <pc:sldMk cId="923379455" sldId="390"/>
            <ac:spMk id="3" creationId="{40374FE3-9D47-F9D6-8E47-CB5B4DFCF256}"/>
          </ac:spMkLst>
        </pc:spChg>
        <pc:picChg chg="add mod">
          <ac:chgData name="Jeroen Blokland | True Insights" userId="9343b287-b09c-4480-ab27-a1275b461751" providerId="ADAL" clId="{800A3026-7662-40A9-849B-FD713B22D311}" dt="2025-03-27T13:07:41.960" v="66" actId="1076"/>
          <ac:picMkLst>
            <pc:docMk/>
            <pc:sldMk cId="923379455" sldId="390"/>
            <ac:picMk id="2" creationId="{CE8E6344-92D8-2524-8B1F-A65DBF9C83B0}"/>
          </ac:picMkLst>
        </pc:picChg>
        <pc:picChg chg="mod">
          <ac:chgData name="Jeroen Blokland | True Insights" userId="9343b287-b09c-4480-ab27-a1275b461751" providerId="ADAL" clId="{800A3026-7662-40A9-849B-FD713B22D311}" dt="2025-03-27T13:05:24.914" v="63" actId="1076"/>
          <ac:picMkLst>
            <pc:docMk/>
            <pc:sldMk cId="923379455" sldId="390"/>
            <ac:picMk id="13" creationId="{86660AA2-60FD-846F-8B2E-DC71DFB7AE98}"/>
          </ac:picMkLst>
        </pc:picChg>
      </pc:sldChg>
      <pc:sldChg chg="addSp delSp modSp add mod">
        <pc:chgData name="Jeroen Blokland | True Insights" userId="9343b287-b09c-4480-ab27-a1275b461751" providerId="ADAL" clId="{800A3026-7662-40A9-849B-FD713B22D311}" dt="2025-03-27T14:23:13.057" v="171" actId="1076"/>
        <pc:sldMkLst>
          <pc:docMk/>
          <pc:sldMk cId="1060745539" sldId="391"/>
        </pc:sldMkLst>
        <pc:spChg chg="mod">
          <ac:chgData name="Jeroen Blokland | True Insights" userId="9343b287-b09c-4480-ab27-a1275b461751" providerId="ADAL" clId="{800A3026-7662-40A9-849B-FD713B22D311}" dt="2025-03-27T13:48:00.444" v="155" actId="20577"/>
          <ac:spMkLst>
            <pc:docMk/>
            <pc:sldMk cId="1060745539" sldId="391"/>
            <ac:spMk id="3" creationId="{09B00352-960C-8096-2254-BFF2D4C6D9E6}"/>
          </ac:spMkLst>
        </pc:spChg>
        <pc:picChg chg="add mod">
          <ac:chgData name="Jeroen Blokland | True Insights" userId="9343b287-b09c-4480-ab27-a1275b461751" providerId="ADAL" clId="{800A3026-7662-40A9-849B-FD713B22D311}" dt="2025-03-27T14:23:13.057" v="171" actId="1076"/>
          <ac:picMkLst>
            <pc:docMk/>
            <pc:sldMk cId="1060745539" sldId="391"/>
            <ac:picMk id="4" creationId="{6C7494E0-D68B-71D5-5035-677828E05411}"/>
          </ac:picMkLst>
        </pc:picChg>
      </pc:sldChg>
    </pc:docChg>
  </pc:docChgLst>
  <pc:docChgLst>
    <pc:chgData name="Jeroen Blokland | True Insights" userId="9343b287-b09c-4480-ab27-a1275b461751" providerId="ADAL" clId="{38FC4AB1-8C45-4EFC-808F-FB728A51126E}"/>
    <pc:docChg chg="undo custSel delSld modSld">
      <pc:chgData name="Jeroen Blokland | True Insights" userId="9343b287-b09c-4480-ab27-a1275b461751" providerId="ADAL" clId="{38FC4AB1-8C45-4EFC-808F-FB728A51126E}" dt="2025-03-30T13:16:55.858" v="256" actId="1076"/>
      <pc:docMkLst>
        <pc:docMk/>
      </pc:docMkLst>
      <pc:sldChg chg="modSp mod">
        <pc:chgData name="Jeroen Blokland | True Insights" userId="9343b287-b09c-4480-ab27-a1275b461751" providerId="ADAL" clId="{38FC4AB1-8C45-4EFC-808F-FB728A51126E}" dt="2025-03-26T20:22:16.421" v="38" actId="20577"/>
        <pc:sldMkLst>
          <pc:docMk/>
          <pc:sldMk cId="4211876592" sldId="256"/>
        </pc:sldMkLst>
        <pc:spChg chg="mod">
          <ac:chgData name="Jeroen Blokland | True Insights" userId="9343b287-b09c-4480-ab27-a1275b461751" providerId="ADAL" clId="{38FC4AB1-8C45-4EFC-808F-FB728A51126E}" dt="2025-03-26T20:22:16.421" v="38" actId="20577"/>
          <ac:spMkLst>
            <pc:docMk/>
            <pc:sldMk cId="4211876592" sldId="256"/>
            <ac:spMk id="7" creationId="{9A1D7207-9C85-7914-84F1-6D17C3D703D7}"/>
          </ac:spMkLst>
        </pc:spChg>
      </pc:sldChg>
      <pc:sldChg chg="del">
        <pc:chgData name="Jeroen Blokland | True Insights" userId="9343b287-b09c-4480-ab27-a1275b461751" providerId="ADAL" clId="{38FC4AB1-8C45-4EFC-808F-FB728A51126E}" dt="2025-03-26T20:49:54.513" v="211" actId="47"/>
        <pc:sldMkLst>
          <pc:docMk/>
          <pc:sldMk cId="2909448656" sldId="281"/>
        </pc:sldMkLst>
      </pc:sldChg>
      <pc:sldChg chg="addSp modSp mod">
        <pc:chgData name="Jeroen Blokland | True Insights" userId="9343b287-b09c-4480-ab27-a1275b461751" providerId="ADAL" clId="{38FC4AB1-8C45-4EFC-808F-FB728A51126E}" dt="2025-03-26T20:28:00.826" v="62" actId="122"/>
        <pc:sldMkLst>
          <pc:docMk/>
          <pc:sldMk cId="249832040" sldId="371"/>
        </pc:sldMkLst>
        <pc:spChg chg="add mod">
          <ac:chgData name="Jeroen Blokland | True Insights" userId="9343b287-b09c-4480-ab27-a1275b461751" providerId="ADAL" clId="{38FC4AB1-8C45-4EFC-808F-FB728A51126E}" dt="2025-03-26T20:28:00.826" v="62" actId="122"/>
          <ac:spMkLst>
            <pc:docMk/>
            <pc:sldMk cId="249832040" sldId="371"/>
            <ac:spMk id="2" creationId="{E6165946-106F-0586-EA49-3787DF470C69}"/>
          </ac:spMkLst>
        </pc:spChg>
        <pc:picChg chg="add mod">
          <ac:chgData name="Jeroen Blokland | True Insights" userId="9343b287-b09c-4480-ab27-a1275b461751" providerId="ADAL" clId="{38FC4AB1-8C45-4EFC-808F-FB728A51126E}" dt="2025-03-26T20:24:11.247" v="42" actId="1076"/>
          <ac:picMkLst>
            <pc:docMk/>
            <pc:sldMk cId="249832040" sldId="371"/>
            <ac:picMk id="1026" creationId="{C1E75135-3392-3DC5-3EB8-2B04E54B8DE5}"/>
          </ac:picMkLst>
        </pc:picChg>
      </pc:sldChg>
      <pc:sldChg chg="addSp delSp modSp mod delAnim modAnim">
        <pc:chgData name="Jeroen Blokland | True Insights" userId="9343b287-b09c-4480-ab27-a1275b461751" providerId="ADAL" clId="{38FC4AB1-8C45-4EFC-808F-FB728A51126E}" dt="2025-03-26T20:45:25.880" v="93"/>
        <pc:sldMkLst>
          <pc:docMk/>
          <pc:sldMk cId="3697368840" sldId="372"/>
        </pc:sldMkLst>
        <pc:picChg chg="add mod">
          <ac:chgData name="Jeroen Blokland | True Insights" userId="9343b287-b09c-4480-ab27-a1275b461751" providerId="ADAL" clId="{38FC4AB1-8C45-4EFC-808F-FB728A51126E}" dt="2025-03-26T20:44:32.024" v="92" actId="14100"/>
          <ac:picMkLst>
            <pc:docMk/>
            <pc:sldMk cId="3697368840" sldId="372"/>
            <ac:picMk id="2" creationId="{07B66AC1-F6EF-2E3F-9B86-300ED1F131B7}"/>
          </ac:picMkLst>
        </pc:picChg>
        <pc:picChg chg="mod">
          <ac:chgData name="Jeroen Blokland | True Insights" userId="9343b287-b09c-4480-ab27-a1275b461751" providerId="ADAL" clId="{38FC4AB1-8C45-4EFC-808F-FB728A51126E}" dt="2025-03-26T20:44:10.230" v="87" actId="1076"/>
          <ac:picMkLst>
            <pc:docMk/>
            <pc:sldMk cId="3697368840" sldId="372"/>
            <ac:picMk id="4" creationId="{0B416E10-C9CF-1794-6887-F177ACC34A07}"/>
          </ac:picMkLst>
        </pc:picChg>
      </pc:sldChg>
      <pc:sldChg chg="modSp mod">
        <pc:chgData name="Jeroen Blokland | True Insights" userId="9343b287-b09c-4480-ab27-a1275b461751" providerId="ADAL" clId="{38FC4AB1-8C45-4EFC-808F-FB728A51126E}" dt="2025-03-26T20:47:26.963" v="111" actId="1076"/>
        <pc:sldMkLst>
          <pc:docMk/>
          <pc:sldMk cId="1988909664" sldId="380"/>
        </pc:sldMkLst>
        <pc:picChg chg="mod">
          <ac:chgData name="Jeroen Blokland | True Insights" userId="9343b287-b09c-4480-ab27-a1275b461751" providerId="ADAL" clId="{38FC4AB1-8C45-4EFC-808F-FB728A51126E}" dt="2025-03-26T20:47:26.963" v="111" actId="1076"/>
          <ac:picMkLst>
            <pc:docMk/>
            <pc:sldMk cId="1988909664" sldId="380"/>
            <ac:picMk id="4" creationId="{AC9546EF-0745-D6A4-2086-A503C5121A74}"/>
          </ac:picMkLst>
        </pc:picChg>
      </pc:sldChg>
      <pc:sldChg chg="addSp delSp modSp mod">
        <pc:chgData name="Jeroen Blokland | True Insights" userId="9343b287-b09c-4480-ab27-a1275b461751" providerId="ADAL" clId="{38FC4AB1-8C45-4EFC-808F-FB728A51126E}" dt="2025-03-30T13:13:52.729" v="229" actId="1076"/>
        <pc:sldMkLst>
          <pc:docMk/>
          <pc:sldMk cId="3533210159" sldId="381"/>
        </pc:sldMkLst>
        <pc:spChg chg="add mod">
          <ac:chgData name="Jeroen Blokland | True Insights" userId="9343b287-b09c-4480-ab27-a1275b461751" providerId="ADAL" clId="{38FC4AB1-8C45-4EFC-808F-FB728A51126E}" dt="2025-03-26T20:46:35.993" v="103" actId="1076"/>
          <ac:spMkLst>
            <pc:docMk/>
            <pc:sldMk cId="3533210159" sldId="381"/>
            <ac:spMk id="8" creationId="{516AEA6F-56BE-88BE-9689-C9E53F31EA54}"/>
          </ac:spMkLst>
        </pc:spChg>
        <pc:spChg chg="add mod">
          <ac:chgData name="Jeroen Blokland | True Insights" userId="9343b287-b09c-4480-ab27-a1275b461751" providerId="ADAL" clId="{38FC4AB1-8C45-4EFC-808F-FB728A51126E}" dt="2025-03-26T20:46:49.844" v="106" actId="1076"/>
          <ac:spMkLst>
            <pc:docMk/>
            <pc:sldMk cId="3533210159" sldId="381"/>
            <ac:spMk id="9" creationId="{C9A3DEB3-00BE-EFAB-AF65-7BC5ACE96B95}"/>
          </ac:spMkLst>
        </pc:spChg>
        <pc:picChg chg="add del mod">
          <ac:chgData name="Jeroen Blokland | True Insights" userId="9343b287-b09c-4480-ab27-a1275b461751" providerId="ADAL" clId="{38FC4AB1-8C45-4EFC-808F-FB728A51126E}" dt="2025-03-30T13:13:20.900" v="224" actId="21"/>
          <ac:picMkLst>
            <pc:docMk/>
            <pc:sldMk cId="3533210159" sldId="381"/>
            <ac:picMk id="2" creationId="{B46F8D55-7FE5-DDC0-EECB-F47DFD2BE463}"/>
          </ac:picMkLst>
        </pc:picChg>
        <pc:picChg chg="del mod">
          <ac:chgData name="Jeroen Blokland | True Insights" userId="9343b287-b09c-4480-ab27-a1275b461751" providerId="ADAL" clId="{38FC4AB1-8C45-4EFC-808F-FB728A51126E}" dt="2025-03-30T13:13:07.059" v="218" actId="21"/>
          <ac:picMkLst>
            <pc:docMk/>
            <pc:sldMk cId="3533210159" sldId="381"/>
            <ac:picMk id="4" creationId="{82EC422D-8DD2-7F19-1F0E-E9A256CD14B7}"/>
          </ac:picMkLst>
        </pc:picChg>
        <pc:picChg chg="add del mod">
          <ac:chgData name="Jeroen Blokland | True Insights" userId="9343b287-b09c-4480-ab27-a1275b461751" providerId="ADAL" clId="{38FC4AB1-8C45-4EFC-808F-FB728A51126E}" dt="2025-03-30T13:13:32.760" v="226" actId="21"/>
          <ac:picMkLst>
            <pc:docMk/>
            <pc:sldMk cId="3533210159" sldId="381"/>
            <ac:picMk id="5" creationId="{82828F61-AF39-7D1A-48F2-028F800DC51E}"/>
          </ac:picMkLst>
        </pc:picChg>
        <pc:picChg chg="add del mod">
          <ac:chgData name="Jeroen Blokland | True Insights" userId="9343b287-b09c-4480-ab27-a1275b461751" providerId="ADAL" clId="{38FC4AB1-8C45-4EFC-808F-FB728A51126E}" dt="2025-03-30T13:13:13.218" v="221" actId="21"/>
          <ac:picMkLst>
            <pc:docMk/>
            <pc:sldMk cId="3533210159" sldId="381"/>
            <ac:picMk id="6" creationId="{A493E8EF-B444-6354-E5A7-72CD32E0179C}"/>
          </ac:picMkLst>
        </pc:picChg>
        <pc:picChg chg="add del mod">
          <ac:chgData name="Jeroen Blokland | True Insights" userId="9343b287-b09c-4480-ab27-a1275b461751" providerId="ADAL" clId="{38FC4AB1-8C45-4EFC-808F-FB728A51126E}" dt="2025-03-30T13:13:45.895" v="228" actId="21"/>
          <ac:picMkLst>
            <pc:docMk/>
            <pc:sldMk cId="3533210159" sldId="381"/>
            <ac:picMk id="7" creationId="{DFB82DAD-334B-06A8-9301-AFDEE1E0E888}"/>
          </ac:picMkLst>
        </pc:picChg>
        <pc:picChg chg="mod">
          <ac:chgData name="Jeroen Blokland | True Insights" userId="9343b287-b09c-4480-ab27-a1275b461751" providerId="ADAL" clId="{38FC4AB1-8C45-4EFC-808F-FB728A51126E}" dt="2025-03-30T13:13:31.204" v="225" actId="1076"/>
          <ac:picMkLst>
            <pc:docMk/>
            <pc:sldMk cId="3533210159" sldId="381"/>
            <ac:picMk id="10" creationId="{3C96D8BF-E8D2-D062-B879-E56AFA18B934}"/>
          </ac:picMkLst>
        </pc:picChg>
        <pc:picChg chg="mod">
          <ac:chgData name="Jeroen Blokland | True Insights" userId="9343b287-b09c-4480-ab27-a1275b461751" providerId="ADAL" clId="{38FC4AB1-8C45-4EFC-808F-FB728A51126E}" dt="2025-03-30T13:13:43.951" v="227" actId="1076"/>
          <ac:picMkLst>
            <pc:docMk/>
            <pc:sldMk cId="3533210159" sldId="381"/>
            <ac:picMk id="11" creationId="{2A900E90-7ED0-0042-0491-FC37F50F5D9E}"/>
          </ac:picMkLst>
        </pc:picChg>
        <pc:picChg chg="mod">
          <ac:chgData name="Jeroen Blokland | True Insights" userId="9343b287-b09c-4480-ab27-a1275b461751" providerId="ADAL" clId="{38FC4AB1-8C45-4EFC-808F-FB728A51126E}" dt="2025-03-30T13:13:52.729" v="229" actId="1076"/>
          <ac:picMkLst>
            <pc:docMk/>
            <pc:sldMk cId="3533210159" sldId="381"/>
            <ac:picMk id="12" creationId="{7B3F9D25-BA7B-B57C-5646-792178837064}"/>
          </ac:picMkLst>
        </pc:picChg>
      </pc:sldChg>
      <pc:sldChg chg="delSp modSp mod">
        <pc:chgData name="Jeroen Blokland | True Insights" userId="9343b287-b09c-4480-ab27-a1275b461751" providerId="ADAL" clId="{38FC4AB1-8C45-4EFC-808F-FB728A51126E}" dt="2025-03-30T13:14:05.136" v="231" actId="1076"/>
        <pc:sldMkLst>
          <pc:docMk/>
          <pc:sldMk cId="1583354754" sldId="382"/>
        </pc:sldMkLst>
        <pc:picChg chg="del">
          <ac:chgData name="Jeroen Blokland | True Insights" userId="9343b287-b09c-4480-ab27-a1275b461751" providerId="ADAL" clId="{38FC4AB1-8C45-4EFC-808F-FB728A51126E}" dt="2025-03-30T13:13:56.463" v="230" actId="21"/>
          <ac:picMkLst>
            <pc:docMk/>
            <pc:sldMk cId="1583354754" sldId="382"/>
            <ac:picMk id="2" creationId="{1E8D23FE-BE78-55FF-1B04-59BB356E0BA9}"/>
          </ac:picMkLst>
        </pc:picChg>
        <pc:picChg chg="mod">
          <ac:chgData name="Jeroen Blokland | True Insights" userId="9343b287-b09c-4480-ab27-a1275b461751" providerId="ADAL" clId="{38FC4AB1-8C45-4EFC-808F-FB728A51126E}" dt="2025-03-30T13:14:05.136" v="231" actId="1076"/>
          <ac:picMkLst>
            <pc:docMk/>
            <pc:sldMk cId="1583354754" sldId="382"/>
            <ac:picMk id="4" creationId="{C6B88C05-DF79-0F9A-B435-3095E33A830A}"/>
          </ac:picMkLst>
        </pc:picChg>
      </pc:sldChg>
      <pc:sldChg chg="addSp delSp modSp mod">
        <pc:chgData name="Jeroen Blokland | True Insights" userId="9343b287-b09c-4480-ab27-a1275b461751" providerId="ADAL" clId="{38FC4AB1-8C45-4EFC-808F-FB728A51126E}" dt="2025-03-30T13:15:23.400" v="246" actId="1076"/>
        <pc:sldMkLst>
          <pc:docMk/>
          <pc:sldMk cId="1226221252" sldId="383"/>
        </pc:sldMkLst>
        <pc:picChg chg="add del mod">
          <ac:chgData name="Jeroen Blokland | True Insights" userId="9343b287-b09c-4480-ab27-a1275b461751" providerId="ADAL" clId="{38FC4AB1-8C45-4EFC-808F-FB728A51126E}" dt="2025-03-30T13:15:06.980" v="242" actId="21"/>
          <ac:picMkLst>
            <pc:docMk/>
            <pc:sldMk cId="1226221252" sldId="383"/>
            <ac:picMk id="4" creationId="{6D0ADFBD-7ACF-B4E0-5AA7-BE07F8378143}"/>
          </ac:picMkLst>
        </pc:picChg>
        <pc:picChg chg="mod">
          <ac:chgData name="Jeroen Blokland | True Insights" userId="9343b287-b09c-4480-ab27-a1275b461751" providerId="ADAL" clId="{38FC4AB1-8C45-4EFC-808F-FB728A51126E}" dt="2025-03-30T13:15:23.400" v="246" actId="1076"/>
          <ac:picMkLst>
            <pc:docMk/>
            <pc:sldMk cId="1226221252" sldId="383"/>
            <ac:picMk id="5" creationId="{653DA260-374C-D9CE-BA7E-620F6F088662}"/>
          </ac:picMkLst>
        </pc:picChg>
        <pc:cxnChg chg="ord">
          <ac:chgData name="Jeroen Blokland | True Insights" userId="9343b287-b09c-4480-ab27-a1275b461751" providerId="ADAL" clId="{38FC4AB1-8C45-4EFC-808F-FB728A51126E}" dt="2025-03-30T13:15:16.145" v="245" actId="166"/>
          <ac:cxnSpMkLst>
            <pc:docMk/>
            <pc:sldMk cId="1226221252" sldId="383"/>
            <ac:cxnSpMk id="2" creationId="{8076F652-329F-DFED-CF57-A300CF74C590}"/>
          </ac:cxnSpMkLst>
        </pc:cxnChg>
      </pc:sldChg>
      <pc:sldChg chg="delSp modSp mod">
        <pc:chgData name="Jeroen Blokland | True Insights" userId="9343b287-b09c-4480-ab27-a1275b461751" providerId="ADAL" clId="{38FC4AB1-8C45-4EFC-808F-FB728A51126E}" dt="2025-03-30T13:15:02.198" v="241" actId="1076"/>
        <pc:sldMkLst>
          <pc:docMk/>
          <pc:sldMk cId="2188461673" sldId="384"/>
        </pc:sldMkLst>
        <pc:spChg chg="ord">
          <ac:chgData name="Jeroen Blokland | True Insights" userId="9343b287-b09c-4480-ab27-a1275b461751" providerId="ADAL" clId="{38FC4AB1-8C45-4EFC-808F-FB728A51126E}" dt="2025-03-30T13:14:26.529" v="235" actId="166"/>
          <ac:spMkLst>
            <pc:docMk/>
            <pc:sldMk cId="2188461673" sldId="384"/>
            <ac:spMk id="11" creationId="{22B24C5D-1AF0-2912-76F5-7D8950D09252}"/>
          </ac:spMkLst>
        </pc:spChg>
        <pc:picChg chg="mod">
          <ac:chgData name="Jeroen Blokland | True Insights" userId="9343b287-b09c-4480-ab27-a1275b461751" providerId="ADAL" clId="{38FC4AB1-8C45-4EFC-808F-FB728A51126E}" dt="2025-03-30T13:14:36.123" v="236" actId="1076"/>
          <ac:picMkLst>
            <pc:docMk/>
            <pc:sldMk cId="2188461673" sldId="384"/>
            <ac:picMk id="2" creationId="{472E9EC2-F25E-8C34-0AB1-6F7AD91DDBAA}"/>
          </ac:picMkLst>
        </pc:picChg>
        <pc:picChg chg="mod">
          <ac:chgData name="Jeroen Blokland | True Insights" userId="9343b287-b09c-4480-ab27-a1275b461751" providerId="ADAL" clId="{38FC4AB1-8C45-4EFC-808F-FB728A51126E}" dt="2025-03-30T13:15:02.198" v="241" actId="1076"/>
          <ac:picMkLst>
            <pc:docMk/>
            <pc:sldMk cId="2188461673" sldId="384"/>
            <ac:picMk id="4" creationId="{A6CB4514-74FC-88CD-E764-71F16B0B3454}"/>
          </ac:picMkLst>
        </pc:picChg>
        <pc:picChg chg="ord">
          <ac:chgData name="Jeroen Blokland | True Insights" userId="9343b287-b09c-4480-ab27-a1275b461751" providerId="ADAL" clId="{38FC4AB1-8C45-4EFC-808F-FB728A51126E}" dt="2025-03-30T13:14:56.571" v="240" actId="166"/>
          <ac:picMkLst>
            <pc:docMk/>
            <pc:sldMk cId="2188461673" sldId="384"/>
            <ac:picMk id="6" creationId="{A17AFDC4-556B-CA82-D905-36B2D644CD43}"/>
          </ac:picMkLst>
        </pc:picChg>
        <pc:picChg chg="del">
          <ac:chgData name="Jeroen Blokland | True Insights" userId="9343b287-b09c-4480-ab27-a1275b461751" providerId="ADAL" clId="{38FC4AB1-8C45-4EFC-808F-FB728A51126E}" dt="2025-03-30T13:14:46.168" v="238" actId="21"/>
          <ac:picMkLst>
            <pc:docMk/>
            <pc:sldMk cId="2188461673" sldId="384"/>
            <ac:picMk id="7" creationId="{E10DE398-3EF0-9A02-9208-0CC376762A56}"/>
          </ac:picMkLst>
        </pc:picChg>
        <pc:picChg chg="del">
          <ac:chgData name="Jeroen Blokland | True Insights" userId="9343b287-b09c-4480-ab27-a1275b461751" providerId="ADAL" clId="{38FC4AB1-8C45-4EFC-808F-FB728A51126E}" dt="2025-03-30T13:14:09.721" v="232" actId="21"/>
          <ac:picMkLst>
            <pc:docMk/>
            <pc:sldMk cId="2188461673" sldId="384"/>
            <ac:picMk id="8" creationId="{7CD49EC0-3983-6801-5571-FB40F6E3006D}"/>
          </ac:picMkLst>
        </pc:picChg>
        <pc:cxnChg chg="mod">
          <ac:chgData name="Jeroen Blokland | True Insights" userId="9343b287-b09c-4480-ab27-a1275b461751" providerId="ADAL" clId="{38FC4AB1-8C45-4EFC-808F-FB728A51126E}" dt="2025-03-30T13:14:41.992" v="237" actId="1076"/>
          <ac:cxnSpMkLst>
            <pc:docMk/>
            <pc:sldMk cId="2188461673" sldId="384"/>
            <ac:cxnSpMk id="10" creationId="{CC9099F5-345F-73B6-AEF9-CF8C93B2E84E}"/>
          </ac:cxnSpMkLst>
        </pc:cxnChg>
      </pc:sldChg>
      <pc:sldChg chg="delSp modSp mod">
        <pc:chgData name="Jeroen Blokland | True Insights" userId="9343b287-b09c-4480-ab27-a1275b461751" providerId="ADAL" clId="{38FC4AB1-8C45-4EFC-808F-FB728A51126E}" dt="2025-03-30T13:16:12.275" v="250" actId="1076"/>
        <pc:sldMkLst>
          <pc:docMk/>
          <pc:sldMk cId="2117188939" sldId="385"/>
        </pc:sldMkLst>
        <pc:picChg chg="del">
          <ac:chgData name="Jeroen Blokland | True Insights" userId="9343b287-b09c-4480-ab27-a1275b461751" providerId="ADAL" clId="{38FC4AB1-8C45-4EFC-808F-FB728A51126E}" dt="2025-03-30T13:15:51.532" v="247" actId="21"/>
          <ac:picMkLst>
            <pc:docMk/>
            <pc:sldMk cId="2117188939" sldId="385"/>
            <ac:picMk id="2" creationId="{C94C277A-50B1-F472-B537-EF168A4C4F12}"/>
          </ac:picMkLst>
        </pc:picChg>
        <pc:picChg chg="mod">
          <ac:chgData name="Jeroen Blokland | True Insights" userId="9343b287-b09c-4480-ab27-a1275b461751" providerId="ADAL" clId="{38FC4AB1-8C45-4EFC-808F-FB728A51126E}" dt="2025-03-30T13:15:58.722" v="248" actId="1076"/>
          <ac:picMkLst>
            <pc:docMk/>
            <pc:sldMk cId="2117188939" sldId="385"/>
            <ac:picMk id="4" creationId="{0611FACF-259A-511C-55DD-DB95DB579564}"/>
          </ac:picMkLst>
        </pc:picChg>
        <pc:picChg chg="mod">
          <ac:chgData name="Jeroen Blokland | True Insights" userId="9343b287-b09c-4480-ab27-a1275b461751" providerId="ADAL" clId="{38FC4AB1-8C45-4EFC-808F-FB728A51126E}" dt="2025-03-30T13:16:12.275" v="250" actId="1076"/>
          <ac:picMkLst>
            <pc:docMk/>
            <pc:sldMk cId="2117188939" sldId="385"/>
            <ac:picMk id="5" creationId="{58E9CD03-D79E-4615-094C-070D03248FE7}"/>
          </ac:picMkLst>
        </pc:picChg>
        <pc:picChg chg="del">
          <ac:chgData name="Jeroen Blokland | True Insights" userId="9343b287-b09c-4480-ab27-a1275b461751" providerId="ADAL" clId="{38FC4AB1-8C45-4EFC-808F-FB728A51126E}" dt="2025-03-30T13:16:04.144" v="249" actId="21"/>
          <ac:picMkLst>
            <pc:docMk/>
            <pc:sldMk cId="2117188939" sldId="385"/>
            <ac:picMk id="7" creationId="{677F75AE-D935-9526-DF85-6DCE0508C779}"/>
          </ac:picMkLst>
        </pc:picChg>
      </pc:sldChg>
      <pc:sldChg chg="delSp modSp mod">
        <pc:chgData name="Jeroen Blokland | True Insights" userId="9343b287-b09c-4480-ab27-a1275b461751" providerId="ADAL" clId="{38FC4AB1-8C45-4EFC-808F-FB728A51126E}" dt="2025-03-30T13:16:26.603" v="252" actId="1076"/>
        <pc:sldMkLst>
          <pc:docMk/>
          <pc:sldMk cId="3419423192" sldId="386"/>
        </pc:sldMkLst>
        <pc:picChg chg="mod">
          <ac:chgData name="Jeroen Blokland | True Insights" userId="9343b287-b09c-4480-ab27-a1275b461751" providerId="ADAL" clId="{38FC4AB1-8C45-4EFC-808F-FB728A51126E}" dt="2025-03-30T13:16:26.603" v="252" actId="1076"/>
          <ac:picMkLst>
            <pc:docMk/>
            <pc:sldMk cId="3419423192" sldId="386"/>
            <ac:picMk id="2" creationId="{F7C9166A-70FB-83E1-D85F-9612CE03266B}"/>
          </ac:picMkLst>
        </pc:picChg>
        <pc:picChg chg="del">
          <ac:chgData name="Jeroen Blokland | True Insights" userId="9343b287-b09c-4480-ab27-a1275b461751" providerId="ADAL" clId="{38FC4AB1-8C45-4EFC-808F-FB728A51126E}" dt="2025-03-30T13:16:18.454" v="251" actId="21"/>
          <ac:picMkLst>
            <pc:docMk/>
            <pc:sldMk cId="3419423192" sldId="386"/>
            <ac:picMk id="6" creationId="{F7ED6F37-8B5D-A905-F141-D865EA51BE07}"/>
          </ac:picMkLst>
        </pc:picChg>
      </pc:sldChg>
      <pc:sldChg chg="del">
        <pc:chgData name="Jeroen Blokland | True Insights" userId="9343b287-b09c-4480-ab27-a1275b461751" providerId="ADAL" clId="{38FC4AB1-8C45-4EFC-808F-FB728A51126E}" dt="2025-03-26T20:48:07.522" v="114" actId="47"/>
        <pc:sldMkLst>
          <pc:docMk/>
          <pc:sldMk cId="503705460" sldId="388"/>
        </pc:sldMkLst>
      </pc:sldChg>
      <pc:sldChg chg="addSp delSp modSp mod">
        <pc:chgData name="Jeroen Blokland | True Insights" userId="9343b287-b09c-4480-ab27-a1275b461751" providerId="ADAL" clId="{38FC4AB1-8C45-4EFC-808F-FB728A51126E}" dt="2025-03-30T13:16:55.858" v="256" actId="1076"/>
        <pc:sldMkLst>
          <pc:docMk/>
          <pc:sldMk cId="2307288941" sldId="389"/>
        </pc:sldMkLst>
        <pc:spChg chg="mod">
          <ac:chgData name="Jeroen Blokland | True Insights" userId="9343b287-b09c-4480-ab27-a1275b461751" providerId="ADAL" clId="{38FC4AB1-8C45-4EFC-808F-FB728A51126E}" dt="2025-03-26T20:49:32.124" v="209" actId="20577"/>
          <ac:spMkLst>
            <pc:docMk/>
            <pc:sldMk cId="2307288941" sldId="389"/>
            <ac:spMk id="3" creationId="{8B11D038-50AB-FBE3-0DEB-902B9EABAC9D}"/>
          </ac:spMkLst>
        </pc:spChg>
        <pc:picChg chg="del mod">
          <ac:chgData name="Jeroen Blokland | True Insights" userId="9343b287-b09c-4480-ab27-a1275b461751" providerId="ADAL" clId="{38FC4AB1-8C45-4EFC-808F-FB728A51126E}" dt="2025-03-30T13:16:49.339" v="255" actId="21"/>
          <ac:picMkLst>
            <pc:docMk/>
            <pc:sldMk cId="2307288941" sldId="389"/>
            <ac:picMk id="2" creationId="{88691296-C410-D0F2-513A-E5EEC9BAAC4A}"/>
          </ac:picMkLst>
        </pc:picChg>
        <pc:picChg chg="mod">
          <ac:chgData name="Jeroen Blokland | True Insights" userId="9343b287-b09c-4480-ab27-a1275b461751" providerId="ADAL" clId="{38FC4AB1-8C45-4EFC-808F-FB728A51126E}" dt="2025-03-30T13:16:55.858" v="256" actId="1076"/>
          <ac:picMkLst>
            <pc:docMk/>
            <pc:sldMk cId="2307288941" sldId="389"/>
            <ac:picMk id="4" creationId="{4C0C67AD-EA8F-D0E6-925E-18173C9CADC6}"/>
          </ac:picMkLst>
        </pc:picChg>
      </pc:sldChg>
      <pc:sldChg chg="delSp modSp mod">
        <pc:chgData name="Jeroen Blokland | True Insights" userId="9343b287-b09c-4480-ab27-a1275b461751" providerId="ADAL" clId="{38FC4AB1-8C45-4EFC-808F-FB728A51126E}" dt="2025-03-30T13:16:44.944" v="254" actId="1076"/>
        <pc:sldMkLst>
          <pc:docMk/>
          <pc:sldMk cId="1060745539" sldId="391"/>
        </pc:sldMkLst>
        <pc:picChg chg="mod">
          <ac:chgData name="Jeroen Blokland | True Insights" userId="9343b287-b09c-4480-ab27-a1275b461751" providerId="ADAL" clId="{38FC4AB1-8C45-4EFC-808F-FB728A51126E}" dt="2025-03-30T13:16:44.944" v="254" actId="1076"/>
          <ac:picMkLst>
            <pc:docMk/>
            <pc:sldMk cId="1060745539" sldId="391"/>
            <ac:picMk id="2" creationId="{8F11EA8D-200C-728A-AAB4-60C80A9A30F7}"/>
          </ac:picMkLst>
        </pc:picChg>
        <pc:picChg chg="del">
          <ac:chgData name="Jeroen Blokland | True Insights" userId="9343b287-b09c-4480-ab27-a1275b461751" providerId="ADAL" clId="{38FC4AB1-8C45-4EFC-808F-FB728A51126E}" dt="2025-03-30T13:16:37.713" v="253" actId="21"/>
          <ac:picMkLst>
            <pc:docMk/>
            <pc:sldMk cId="1060745539" sldId="391"/>
            <ac:picMk id="4" creationId="{6C7494E0-D68B-71D5-5035-677828E05411}"/>
          </ac:picMkLst>
        </pc:picChg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nl-NL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B90ADA1-1FBE-4C94-BE31-95CE6BBD3BA6}" type="datetimeFigureOut">
              <a:rPr lang="nl-NL" smtClean="0"/>
              <a:t>30-3-2025</a:t>
            </a:fld>
            <a:endParaRPr lang="nl-NL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nl-NL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nl-NL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nl-NL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7C8E6CE-DFE9-4DAA-A49C-AA9849972577}" type="slidenum">
              <a:rPr lang="nl-NL" smtClean="0"/>
              <a:t>‹#›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72242985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hyperlink" Target="mailto:investorrelations@Leonteq.com" TargetMode="External"/><Relationship Id="rId7" Type="http://schemas.openxmlformats.org/officeDocument/2006/relationships/hyperlink" Target="https://www.facebook.com/Leonteq" TargetMode="External"/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2.xml"/><Relationship Id="rId6" Type="http://schemas.openxmlformats.org/officeDocument/2006/relationships/hyperlink" Target="https://twitter.com/leonteq_news" TargetMode="External"/><Relationship Id="rId5" Type="http://schemas.openxmlformats.org/officeDocument/2006/relationships/hyperlink" Target="https://www.linkedin.com/company/leonteq" TargetMode="External"/><Relationship Id="rId10" Type="http://schemas.openxmlformats.org/officeDocument/2006/relationships/image" Target="../media/image6.png"/><Relationship Id="rId4" Type="http://schemas.openxmlformats.org/officeDocument/2006/relationships/hyperlink" Target="http://www.leonteq.com/investors" TargetMode="External"/><Relationship Id="rId9" Type="http://schemas.openxmlformats.org/officeDocument/2006/relationships/image" Target="../media/image5.png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ags" Target="../tags/tag1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ags" Target="../tags/tag2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ags" Target="../tags/tag3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ags" Target="../tags/tag4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ags" Target="../tags/tag5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ags" Target="../tags/tag6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ags" Target="../tags/tag7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ags" Target="../tags/tag8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ags" Target="../tags/tag9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ags" Target="../tags/tag10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ags" Target="../tags/tag11.xml"/></Relationships>
</file>

<file path=ppt/slideLayouts/_rels/slideLayout74.xml.rels><?xml version="1.0" encoding="UTF-8" standalone="yes"?>
<Relationships xmlns="http://schemas.openxmlformats.org/package/2006/relationships"><Relationship Id="rId8" Type="http://schemas.openxmlformats.org/officeDocument/2006/relationships/tags" Target="../tags/tag19.xml"/><Relationship Id="rId3" Type="http://schemas.openxmlformats.org/officeDocument/2006/relationships/tags" Target="../tags/tag14.xml"/><Relationship Id="rId7" Type="http://schemas.openxmlformats.org/officeDocument/2006/relationships/tags" Target="../tags/tag18.xml"/><Relationship Id="rId2" Type="http://schemas.openxmlformats.org/officeDocument/2006/relationships/tags" Target="../tags/tag13.xml"/><Relationship Id="rId1" Type="http://schemas.openxmlformats.org/officeDocument/2006/relationships/tags" Target="../tags/tag12.xml"/><Relationship Id="rId6" Type="http://schemas.openxmlformats.org/officeDocument/2006/relationships/tags" Target="../tags/tag17.xml"/><Relationship Id="rId5" Type="http://schemas.openxmlformats.org/officeDocument/2006/relationships/tags" Target="../tags/tag16.xml"/><Relationship Id="rId10" Type="http://schemas.openxmlformats.org/officeDocument/2006/relationships/slideMaster" Target="../slideMasters/slideMaster2.xml"/><Relationship Id="rId4" Type="http://schemas.openxmlformats.org/officeDocument/2006/relationships/tags" Target="../tags/tag15.xml"/><Relationship Id="rId9" Type="http://schemas.openxmlformats.org/officeDocument/2006/relationships/tags" Target="../tags/tag20.xml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ags" Target="../tags/tag21.xm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ags" Target="../tags/tag22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ags" Target="../tags/tag23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ags" Target="../tags/tag24.xml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ags" Target="../tags/tag2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ags" Target="../tags/tag26.xml"/></Relationships>
</file>

<file path=ppt/slideLayouts/_rels/slideLayout8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ags" Target="../tags/tag27.xml"/></Relationships>
</file>

<file path=ppt/slideLayouts/_rels/slideLayout8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ags" Target="../tags/tag28.xml"/></Relationships>
</file>

<file path=ppt/slideLayouts/_rels/slideLayout8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ags" Target="../tags/tag29.xml"/></Relationships>
</file>

<file path=ppt/slideLayouts/_rels/slideLayout8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ags" Target="../tags/tag30.xml"/></Relationships>
</file>

<file path=ppt/slideLayouts/_rels/slideLayout85.xml.rels><?xml version="1.0" encoding="UTF-8" standalone="yes"?>
<Relationships xmlns="http://schemas.openxmlformats.org/package/2006/relationships"><Relationship Id="rId3" Type="http://schemas.openxmlformats.org/officeDocument/2006/relationships/tags" Target="../tags/tag33.xml"/><Relationship Id="rId2" Type="http://schemas.openxmlformats.org/officeDocument/2006/relationships/tags" Target="../tags/tag32.xml"/><Relationship Id="rId1" Type="http://schemas.openxmlformats.org/officeDocument/2006/relationships/tags" Target="../tags/tag31.xml"/><Relationship Id="rId5" Type="http://schemas.openxmlformats.org/officeDocument/2006/relationships/slideMaster" Target="../slideMasters/slideMaster2.xml"/><Relationship Id="rId4" Type="http://schemas.openxmlformats.org/officeDocument/2006/relationships/tags" Target="../tags/tag34.xml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ags" Target="../tags/tag35.xml"/></Relationships>
</file>

<file path=ppt/slideLayouts/_rels/slideLayout87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ags" Target="../tags/tag36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GB" dirty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148525-6636-AF4D-85F8-A096A02123AE}" type="datetimeFigureOut">
              <a:rPr lang="en-NL" smtClean="0"/>
              <a:t>30/03/2025</a:t>
            </a:fld>
            <a:endParaRPr lang="en-NL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NL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4266A3-4371-0842-89CE-92EBCF3E3F87}" type="slidenum">
              <a:rPr lang="en-NL" smtClean="0"/>
              <a:t>‹#›</a:t>
            </a:fld>
            <a:endParaRPr lang="en-NL"/>
          </a:p>
        </p:txBody>
      </p:sp>
    </p:spTree>
    <p:extLst>
      <p:ext uri="{BB962C8B-B14F-4D97-AF65-F5344CB8AC3E}">
        <p14:creationId xmlns:p14="http://schemas.microsoft.com/office/powerpoint/2010/main" val="60798000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148525-6636-AF4D-85F8-A096A02123AE}" type="datetimeFigureOut">
              <a:rPr lang="en-NL" smtClean="0"/>
              <a:t>30/03/2025</a:t>
            </a:fld>
            <a:endParaRPr lang="en-NL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NL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4266A3-4371-0842-89CE-92EBCF3E3F87}" type="slidenum">
              <a:rPr lang="en-NL" smtClean="0"/>
              <a:t>‹#›</a:t>
            </a:fld>
            <a:endParaRPr lang="en-NL"/>
          </a:p>
        </p:txBody>
      </p:sp>
    </p:spTree>
    <p:extLst>
      <p:ext uri="{BB962C8B-B14F-4D97-AF65-F5344CB8AC3E}">
        <p14:creationId xmlns:p14="http://schemas.microsoft.com/office/powerpoint/2010/main" val="8176732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GB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148525-6636-AF4D-85F8-A096A02123AE}" type="datetimeFigureOut">
              <a:rPr lang="en-NL" smtClean="0"/>
              <a:t>30/03/2025</a:t>
            </a:fld>
            <a:endParaRPr lang="en-NL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NL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4266A3-4371-0842-89CE-92EBCF3E3F87}" type="slidenum">
              <a:rPr lang="en-NL" smtClean="0"/>
              <a:t>‹#›</a:t>
            </a:fld>
            <a:endParaRPr lang="en-NL"/>
          </a:p>
        </p:txBody>
      </p:sp>
    </p:spTree>
    <p:extLst>
      <p:ext uri="{BB962C8B-B14F-4D97-AF65-F5344CB8AC3E}">
        <p14:creationId xmlns:p14="http://schemas.microsoft.com/office/powerpoint/2010/main" val="354119748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 of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aseline="0">
                <a:latin typeface="Univers LT Std 45 Light" panose="020B0403020202020204" pitchFamily="34" charset="0"/>
              </a:defRPr>
            </a:lvl1pPr>
          </a:lstStyle>
          <a:p>
            <a:r>
              <a:rPr lang="en-GB" dirty="0"/>
              <a:t>Click to edit Master title style</a:t>
            </a:r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13"/>
          </p:nvPr>
        </p:nvSpPr>
        <p:spPr>
          <a:xfrm>
            <a:off x="955432" y="2205039"/>
            <a:ext cx="10886650" cy="4424855"/>
          </a:xfrm>
        </p:spPr>
        <p:txBody>
          <a:bodyPr>
            <a:noAutofit/>
          </a:bodyPr>
          <a:lstStyle>
            <a:lvl1pPr marL="137160" indent="-137160">
              <a:spcBef>
                <a:spcPts val="0"/>
              </a:spcBef>
              <a:buFont typeface="Arial" pitchFamily="34" charset="0"/>
              <a:buChar char="•"/>
              <a:defRPr sz="907" b="0" baseline="0">
                <a:latin typeface="Univers LT Std 45 Light" panose="020B0403020202020204" pitchFamily="34" charset="0"/>
              </a:defRPr>
            </a:lvl1pPr>
            <a:lvl2pPr marL="274320" indent="-182880">
              <a:spcBef>
                <a:spcPts val="0"/>
              </a:spcBef>
              <a:spcAft>
                <a:spcPts val="600"/>
              </a:spcAft>
              <a:buClrTx/>
              <a:buFont typeface="Univers LT Std 45 Light" panose="020B0403020202020204" pitchFamily="34" charset="0"/>
              <a:buChar char="−"/>
              <a:tabLst/>
              <a:defRPr sz="907" b="0" baseline="0">
                <a:latin typeface="Univers LT Std 45 Light" panose="020B0403020202020204" pitchFamily="34" charset="0"/>
              </a:defRPr>
            </a:lvl2pPr>
            <a:lvl3pPr marL="274320" indent="-182880"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  <a:defRPr sz="907">
                <a:latin typeface="Univers LT Std 45 Light" panose="020B0403020202020204" pitchFamily="34" charset="0"/>
              </a:defRPr>
            </a:lvl3pPr>
            <a:lvl4pPr marL="0" indent="0">
              <a:spcBef>
                <a:spcPts val="0"/>
              </a:spcBef>
              <a:spcAft>
                <a:spcPts val="0"/>
              </a:spcAft>
              <a:buNone/>
              <a:defRPr sz="907">
                <a:latin typeface="Univers LT Std 45 Light" panose="020B0403020202020204" pitchFamily="34" charset="0"/>
              </a:defRPr>
            </a:lvl4pPr>
            <a:lvl5pPr marL="0" indent="0">
              <a:spcBef>
                <a:spcPts val="544"/>
              </a:spcBef>
              <a:spcAft>
                <a:spcPts val="0"/>
              </a:spcAft>
              <a:buNone/>
              <a:defRPr sz="907" b="1">
                <a:latin typeface="Univers LT Std 45 Light" panose="020B0403020202020204" pitchFamily="34" charset="0"/>
              </a:defRPr>
            </a:lvl5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9" name="Textplatzhalter 11"/>
          <p:cNvSpPr>
            <a:spLocks noGrp="1"/>
          </p:cNvSpPr>
          <p:nvPr>
            <p:ph type="body" sz="quarter" idx="14"/>
          </p:nvPr>
        </p:nvSpPr>
        <p:spPr>
          <a:xfrm>
            <a:off x="955432" y="1534594"/>
            <a:ext cx="10886649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all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E28231E-0756-40CC-A535-EDDAF44BC7A2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4D3AA97-4B28-4109-B3C4-FDBF1C2722E9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07500174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ver">
    <p:bg>
      <p:bgPr>
        <a:solidFill>
          <a:srgbClr val="51555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hteck 17">
            <a:extLst>
              <a:ext uri="{FF2B5EF4-FFF2-40B4-BE49-F238E27FC236}">
                <a16:creationId xmlns:a16="http://schemas.microsoft.com/office/drawing/2014/main" id="{02DD1A65-6C55-4B96-8D36-68A6E512CF41}"/>
              </a:ext>
            </a:extLst>
          </p:cNvPr>
          <p:cNvSpPr/>
          <p:nvPr userDrawn="1"/>
        </p:nvSpPr>
        <p:spPr>
          <a:xfrm>
            <a:off x="955738" y="6796074"/>
            <a:ext cx="11236263" cy="6192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GB" sz="1800" dirty="0"/>
          </a:p>
        </p:txBody>
      </p:sp>
      <p:sp>
        <p:nvSpPr>
          <p:cNvPr id="12" name="Bildplatzhalter 9">
            <a:extLst>
              <a:ext uri="{FF2B5EF4-FFF2-40B4-BE49-F238E27FC236}">
                <a16:creationId xmlns:a16="http://schemas.microsoft.com/office/drawing/2014/main" id="{E87CC2CF-46BD-42AE-9DCA-3EED643B1D5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955432" y="3233792"/>
            <a:ext cx="11236569" cy="3559074"/>
          </a:xfrm>
        </p:spPr>
        <p:txBody>
          <a:bodyPr/>
          <a:lstStyle>
            <a:lvl1pPr marL="0" indent="0" algn="ctr">
              <a:buNone/>
              <a:defRPr sz="1089" b="0" baseline="0"/>
            </a:lvl1pPr>
          </a:lstStyle>
          <a:p>
            <a:pPr lvl="0"/>
            <a:r>
              <a:rPr lang="en-GB" noProof="0"/>
              <a:t>Click icon to add picture</a:t>
            </a:r>
            <a:endParaRPr lang="en-GB" noProof="0" dirty="0"/>
          </a:p>
        </p:txBody>
      </p:sp>
      <p:pic>
        <p:nvPicPr>
          <p:cNvPr id="17" name="Grafik 18">
            <a:extLst>
              <a:ext uri="{FF2B5EF4-FFF2-40B4-BE49-F238E27FC236}">
                <a16:creationId xmlns:a16="http://schemas.microsoft.com/office/drawing/2014/main" id="{A6085268-FB12-42E1-82DE-43E8C5A0E3D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54701" y="211183"/>
            <a:ext cx="3018795" cy="668056"/>
          </a:xfrm>
          <a:prstGeom prst="rect">
            <a:avLst/>
          </a:prstGeom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B27A30B0-D2B8-4CF7-A32F-22D4EC44C5E4}"/>
              </a:ext>
            </a:extLst>
          </p:cNvPr>
          <p:cNvGrpSpPr/>
          <p:nvPr userDrawn="1"/>
        </p:nvGrpSpPr>
        <p:grpSpPr>
          <a:xfrm>
            <a:off x="-1764039" y="1024293"/>
            <a:ext cx="1478971" cy="656813"/>
            <a:chOff x="-1546980" y="1129092"/>
            <a:chExt cx="1296988" cy="724015"/>
          </a:xfrm>
        </p:grpSpPr>
        <p:sp>
          <p:nvSpPr>
            <p:cNvPr id="21" name="Rechteck 44">
              <a:extLst>
                <a:ext uri="{FF2B5EF4-FFF2-40B4-BE49-F238E27FC236}">
                  <a16:creationId xmlns:a16="http://schemas.microsoft.com/office/drawing/2014/main" id="{3BC27CE2-21E2-47BD-839A-149BE0E11A5F}"/>
                </a:ext>
              </a:extLst>
            </p:cNvPr>
            <p:cNvSpPr/>
            <p:nvPr userDrawn="1"/>
          </p:nvSpPr>
          <p:spPr>
            <a:xfrm>
              <a:off x="-813461" y="1129092"/>
              <a:ext cx="563469" cy="72401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bg1"/>
                  </a:solidFill>
                </a:rPr>
                <a:t>247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bg1"/>
                  </a:solidFill>
                </a:rPr>
                <a:t>168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bg1"/>
                  </a:solidFill>
                </a:rPr>
                <a:t>36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de-CH" sz="816" dirty="0">
                <a:solidFill>
                  <a:schemeClr val="bg1"/>
                </a:solidFill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bg1"/>
                  </a:solidFill>
                </a:rPr>
                <a:t>#f7a824</a:t>
              </a:r>
            </a:p>
          </p:txBody>
        </p:sp>
        <p:sp>
          <p:nvSpPr>
            <p:cNvPr id="23" name="Rechteck 46">
              <a:extLst>
                <a:ext uri="{FF2B5EF4-FFF2-40B4-BE49-F238E27FC236}">
                  <a16:creationId xmlns:a16="http://schemas.microsoft.com/office/drawing/2014/main" id="{AD70CD9E-B313-452E-8DDD-65DFB7E8B8DE}"/>
                </a:ext>
              </a:extLst>
            </p:cNvPr>
            <p:cNvSpPr/>
            <p:nvPr userDrawn="1"/>
          </p:nvSpPr>
          <p:spPr>
            <a:xfrm>
              <a:off x="-1546980" y="1129092"/>
              <a:ext cx="563469" cy="723935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bg1"/>
                  </a:solidFill>
                </a:rPr>
                <a:t>81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bg1"/>
                  </a:solidFill>
                </a:rPr>
                <a:t>85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bg1"/>
                  </a:solidFill>
                </a:rPr>
                <a:t>94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de-CH" sz="816" dirty="0">
                <a:solidFill>
                  <a:schemeClr val="bg1"/>
                </a:solidFill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bg1"/>
                  </a:solidFill>
                </a:rPr>
                <a:t>#51555e</a:t>
              </a: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B9F679B1-7457-4528-ADE8-5D0B6F2A9B37}"/>
              </a:ext>
            </a:extLst>
          </p:cNvPr>
          <p:cNvGrpSpPr/>
          <p:nvPr userDrawn="1"/>
        </p:nvGrpSpPr>
        <p:grpSpPr>
          <a:xfrm>
            <a:off x="-1764039" y="4956572"/>
            <a:ext cx="1478971" cy="1508871"/>
            <a:chOff x="-1433282" y="4956571"/>
            <a:chExt cx="1201664" cy="1508871"/>
          </a:xfrm>
        </p:grpSpPr>
        <p:sp>
          <p:nvSpPr>
            <p:cNvPr id="22" name="Rechteck 45">
              <a:extLst>
                <a:ext uri="{FF2B5EF4-FFF2-40B4-BE49-F238E27FC236}">
                  <a16:creationId xmlns:a16="http://schemas.microsoft.com/office/drawing/2014/main" id="{B1F16708-1EA7-41FC-9A0B-2D375A46C5AF}"/>
                </a:ext>
              </a:extLst>
            </p:cNvPr>
            <p:cNvSpPr/>
            <p:nvPr userDrawn="1"/>
          </p:nvSpPr>
          <p:spPr>
            <a:xfrm>
              <a:off x="-753674" y="5808701"/>
              <a:ext cx="522056" cy="656741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bg1"/>
                  </a:solidFill>
                </a:rPr>
                <a:t>55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bg1"/>
                  </a:solidFill>
                </a:rPr>
                <a:t>57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bg1"/>
                  </a:solidFill>
                </a:rPr>
                <a:t>63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de-CH" sz="816" dirty="0">
                <a:solidFill>
                  <a:schemeClr val="bg1"/>
                </a:solidFill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bg1"/>
                  </a:solidFill>
                </a:rPr>
                <a:t># 37393F</a:t>
              </a:r>
            </a:p>
          </p:txBody>
        </p:sp>
        <p:sp>
          <p:nvSpPr>
            <p:cNvPr id="24" name="Rechteck 47">
              <a:extLst>
                <a:ext uri="{FF2B5EF4-FFF2-40B4-BE49-F238E27FC236}">
                  <a16:creationId xmlns:a16="http://schemas.microsoft.com/office/drawing/2014/main" id="{EA56E974-4515-44C0-BE4E-D68B5038A9E0}"/>
                </a:ext>
              </a:extLst>
            </p:cNvPr>
            <p:cNvSpPr/>
            <p:nvPr userDrawn="1"/>
          </p:nvSpPr>
          <p:spPr>
            <a:xfrm>
              <a:off x="-1433282" y="5808701"/>
              <a:ext cx="522056" cy="656741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bg1"/>
                  </a:solidFill>
                </a:rPr>
                <a:t>87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bg1"/>
                  </a:solidFill>
                </a:rPr>
                <a:t>98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bg1"/>
                  </a:solidFill>
                </a:rPr>
                <a:t>45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de-CH" sz="816" dirty="0">
                <a:solidFill>
                  <a:schemeClr val="bg1"/>
                </a:solidFill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bg1"/>
                  </a:solidFill>
                </a:rPr>
                <a:t>#57622d</a:t>
              </a:r>
            </a:p>
          </p:txBody>
        </p:sp>
        <p:sp>
          <p:nvSpPr>
            <p:cNvPr id="25" name="Rechteck 48">
              <a:extLst>
                <a:ext uri="{FF2B5EF4-FFF2-40B4-BE49-F238E27FC236}">
                  <a16:creationId xmlns:a16="http://schemas.microsoft.com/office/drawing/2014/main" id="{882F03C9-034D-4AB0-AEF3-5A55322070D9}"/>
                </a:ext>
              </a:extLst>
            </p:cNvPr>
            <p:cNvSpPr/>
            <p:nvPr userDrawn="1"/>
          </p:nvSpPr>
          <p:spPr>
            <a:xfrm>
              <a:off x="-1433282" y="4956571"/>
              <a:ext cx="522056" cy="656741"/>
            </a:xfrm>
            <a:prstGeom prst="rect">
              <a:avLst/>
            </a:prstGeom>
            <a:solidFill>
              <a:srgbClr val="62262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bg1"/>
                  </a:solidFill>
                </a:rPr>
                <a:t>98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bg1"/>
                  </a:solidFill>
                </a:rPr>
                <a:t>38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bg1"/>
                  </a:solidFill>
                </a:rPr>
                <a:t>39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de-CH" sz="816" dirty="0">
                <a:solidFill>
                  <a:schemeClr val="bg1"/>
                </a:solidFill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bg1"/>
                  </a:solidFill>
                </a:rPr>
                <a:t>#</a:t>
              </a:r>
              <a:r>
                <a:rPr lang="de-CH" sz="816" dirty="0"/>
                <a:t>622627</a:t>
              </a:r>
              <a:endParaRPr lang="de-CH" sz="816" dirty="0">
                <a:solidFill>
                  <a:schemeClr val="bg1"/>
                </a:solidFill>
              </a:endParaRPr>
            </a:p>
          </p:txBody>
        </p:sp>
        <p:sp>
          <p:nvSpPr>
            <p:cNvPr id="26" name="Rechteck 49">
              <a:extLst>
                <a:ext uri="{FF2B5EF4-FFF2-40B4-BE49-F238E27FC236}">
                  <a16:creationId xmlns:a16="http://schemas.microsoft.com/office/drawing/2014/main" id="{839D3F4F-1B30-49A9-8F68-5D761679FFCA}"/>
                </a:ext>
              </a:extLst>
            </p:cNvPr>
            <p:cNvSpPr/>
            <p:nvPr userDrawn="1"/>
          </p:nvSpPr>
          <p:spPr>
            <a:xfrm>
              <a:off x="-753674" y="4956571"/>
              <a:ext cx="522056" cy="656741"/>
            </a:xfrm>
            <a:prstGeom prst="rect">
              <a:avLst/>
            </a:prstGeom>
            <a:solidFill>
              <a:srgbClr val="E5550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bg1"/>
                  </a:solidFill>
                </a:rPr>
                <a:t>229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bg1"/>
                  </a:solidFill>
                </a:rPr>
                <a:t>85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bg1"/>
                  </a:solidFill>
                </a:rPr>
                <a:t>15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de-CH" sz="816" dirty="0">
                <a:solidFill>
                  <a:schemeClr val="bg1"/>
                </a:solidFill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bg1"/>
                  </a:solidFill>
                </a:rPr>
                <a:t>#</a:t>
              </a:r>
              <a:r>
                <a:rPr lang="de-CH" sz="816" dirty="0"/>
                <a:t>e5550f</a:t>
              </a:r>
              <a:endParaRPr lang="de-CH" sz="816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ADF87149-05DC-4541-AF40-3AD08632BE0D}"/>
              </a:ext>
            </a:extLst>
          </p:cNvPr>
          <p:cNvGrpSpPr/>
          <p:nvPr userDrawn="1"/>
        </p:nvGrpSpPr>
        <p:grpSpPr>
          <a:xfrm>
            <a:off x="-1764039" y="2138324"/>
            <a:ext cx="1478971" cy="2361031"/>
            <a:chOff x="-1546980" y="2068407"/>
            <a:chExt cx="1296988" cy="2602599"/>
          </a:xfrm>
        </p:grpSpPr>
        <p:sp>
          <p:nvSpPr>
            <p:cNvPr id="27" name="Rechteck 56">
              <a:extLst>
                <a:ext uri="{FF2B5EF4-FFF2-40B4-BE49-F238E27FC236}">
                  <a16:creationId xmlns:a16="http://schemas.microsoft.com/office/drawing/2014/main" id="{CFCE4C9E-D9FE-4D2F-BB78-01DC12804321}"/>
                </a:ext>
              </a:extLst>
            </p:cNvPr>
            <p:cNvSpPr/>
            <p:nvPr userDrawn="1"/>
          </p:nvSpPr>
          <p:spPr>
            <a:xfrm>
              <a:off x="-1546980" y="2068407"/>
              <a:ext cx="563469" cy="723935"/>
            </a:xfrm>
            <a:prstGeom prst="rect">
              <a:avLst/>
            </a:prstGeom>
            <a:solidFill>
              <a:srgbClr val="6F707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bg1"/>
                  </a:solidFill>
                </a:rPr>
                <a:t>111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bg1"/>
                  </a:solidFill>
                </a:rPr>
                <a:t>112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bg1"/>
                  </a:solidFill>
                </a:rPr>
                <a:t>121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de-CH" sz="816" dirty="0">
                <a:solidFill>
                  <a:schemeClr val="bg1"/>
                </a:solidFill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bg1"/>
                  </a:solidFill>
                </a:rPr>
                <a:t>#6f7079</a:t>
              </a:r>
            </a:p>
          </p:txBody>
        </p:sp>
        <p:sp>
          <p:nvSpPr>
            <p:cNvPr id="30" name="Rechteck 59">
              <a:extLst>
                <a:ext uri="{FF2B5EF4-FFF2-40B4-BE49-F238E27FC236}">
                  <a16:creationId xmlns:a16="http://schemas.microsoft.com/office/drawing/2014/main" id="{DC17B821-4778-40EC-B9B3-5FE0B331B2C9}"/>
                </a:ext>
              </a:extLst>
            </p:cNvPr>
            <p:cNvSpPr/>
            <p:nvPr userDrawn="1"/>
          </p:nvSpPr>
          <p:spPr>
            <a:xfrm>
              <a:off x="-813461" y="2068472"/>
              <a:ext cx="563469" cy="723935"/>
            </a:xfrm>
            <a:prstGeom prst="rect">
              <a:avLst/>
            </a:prstGeom>
            <a:solidFill>
              <a:srgbClr val="FABA5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accent2"/>
                  </a:solidFill>
                </a:rPr>
                <a:t>250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accent2"/>
                  </a:solidFill>
                </a:rPr>
                <a:t>186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accent2"/>
                  </a:solidFill>
                </a:rPr>
                <a:t>88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de-CH" sz="816" dirty="0">
                <a:solidFill>
                  <a:schemeClr val="accent2"/>
                </a:solidFill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accent2"/>
                  </a:solidFill>
                </a:rPr>
                <a:t>#faba58</a:t>
              </a:r>
            </a:p>
          </p:txBody>
        </p:sp>
        <p:sp>
          <p:nvSpPr>
            <p:cNvPr id="31" name="Rechteck 60">
              <a:extLst>
                <a:ext uri="{FF2B5EF4-FFF2-40B4-BE49-F238E27FC236}">
                  <a16:creationId xmlns:a16="http://schemas.microsoft.com/office/drawing/2014/main" id="{87188A82-0EDF-422B-B065-AB4C377BECAB}"/>
                </a:ext>
              </a:extLst>
            </p:cNvPr>
            <p:cNvSpPr/>
            <p:nvPr userDrawn="1"/>
          </p:nvSpPr>
          <p:spPr>
            <a:xfrm>
              <a:off x="-1546980" y="3007722"/>
              <a:ext cx="563469" cy="723935"/>
            </a:xfrm>
            <a:prstGeom prst="rect">
              <a:avLst/>
            </a:prstGeom>
            <a:solidFill>
              <a:srgbClr val="8E8E9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accent2"/>
                  </a:solidFill>
                </a:rPr>
                <a:t>142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accent2"/>
                  </a:solidFill>
                </a:rPr>
                <a:t>142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accent2"/>
                  </a:solidFill>
                </a:rPr>
                <a:t>149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de-CH" sz="816" dirty="0">
                <a:solidFill>
                  <a:schemeClr val="accent2"/>
                </a:solidFill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accent2"/>
                  </a:solidFill>
                </a:rPr>
                <a:t>#8e8e95</a:t>
              </a:r>
            </a:p>
          </p:txBody>
        </p:sp>
        <p:sp>
          <p:nvSpPr>
            <p:cNvPr id="32" name="Rechteck 61">
              <a:extLst>
                <a:ext uri="{FF2B5EF4-FFF2-40B4-BE49-F238E27FC236}">
                  <a16:creationId xmlns:a16="http://schemas.microsoft.com/office/drawing/2014/main" id="{A2E9B705-014F-467F-A561-A12591A6535D}"/>
                </a:ext>
              </a:extLst>
            </p:cNvPr>
            <p:cNvSpPr/>
            <p:nvPr userDrawn="1"/>
          </p:nvSpPr>
          <p:spPr>
            <a:xfrm>
              <a:off x="-813461" y="3007772"/>
              <a:ext cx="563469" cy="723935"/>
            </a:xfrm>
            <a:prstGeom prst="rect">
              <a:avLst/>
            </a:prstGeom>
            <a:solidFill>
              <a:srgbClr val="FCCC8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accent2"/>
                  </a:solidFill>
                </a:rPr>
                <a:t>252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accent2"/>
                  </a:solidFill>
                </a:rPr>
                <a:t>204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accent2"/>
                  </a:solidFill>
                </a:rPr>
                <a:t>134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de-CH" sz="816" dirty="0">
                <a:solidFill>
                  <a:schemeClr val="accent2"/>
                </a:solidFill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accent2"/>
                  </a:solidFill>
                </a:rPr>
                <a:t>#fccc86</a:t>
              </a:r>
            </a:p>
          </p:txBody>
        </p:sp>
        <p:sp>
          <p:nvSpPr>
            <p:cNvPr id="33" name="Rechteck 62">
              <a:extLst>
                <a:ext uri="{FF2B5EF4-FFF2-40B4-BE49-F238E27FC236}">
                  <a16:creationId xmlns:a16="http://schemas.microsoft.com/office/drawing/2014/main" id="{B24312B9-58C8-4687-93F6-E1701FCB03E2}"/>
                </a:ext>
              </a:extLst>
            </p:cNvPr>
            <p:cNvSpPr/>
            <p:nvPr userDrawn="1"/>
          </p:nvSpPr>
          <p:spPr>
            <a:xfrm>
              <a:off x="-813461" y="3947071"/>
              <a:ext cx="563469" cy="723935"/>
            </a:xfrm>
            <a:prstGeom prst="rect">
              <a:avLst/>
            </a:prstGeom>
            <a:solidFill>
              <a:srgbClr val="FEDDB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accent2"/>
                  </a:solidFill>
                </a:rPr>
                <a:t>254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accent2"/>
                  </a:solidFill>
                </a:rPr>
                <a:t>221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accent2"/>
                  </a:solidFill>
                </a:rPr>
                <a:t>176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de-CH" sz="816" dirty="0">
                <a:solidFill>
                  <a:schemeClr val="accent2"/>
                </a:solidFill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accent2"/>
                  </a:solidFill>
                </a:rPr>
                <a:t>#feddb0</a:t>
              </a:r>
            </a:p>
          </p:txBody>
        </p:sp>
        <p:sp>
          <p:nvSpPr>
            <p:cNvPr id="34" name="Rechteck 63">
              <a:extLst>
                <a:ext uri="{FF2B5EF4-FFF2-40B4-BE49-F238E27FC236}">
                  <a16:creationId xmlns:a16="http://schemas.microsoft.com/office/drawing/2014/main" id="{6FAF0431-2BB3-437A-88B2-F43335609535}"/>
                </a:ext>
              </a:extLst>
            </p:cNvPr>
            <p:cNvSpPr/>
            <p:nvPr userDrawn="1"/>
          </p:nvSpPr>
          <p:spPr>
            <a:xfrm>
              <a:off x="-1546980" y="3947037"/>
              <a:ext cx="563469" cy="723935"/>
            </a:xfrm>
            <a:prstGeom prst="rect">
              <a:avLst/>
            </a:prstGeom>
            <a:solidFill>
              <a:srgbClr val="B3B0B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accent2"/>
                  </a:solidFill>
                </a:rPr>
                <a:t>179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accent2"/>
                  </a:solidFill>
                </a:rPr>
                <a:t>176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accent2"/>
                  </a:solidFill>
                </a:rPr>
                <a:t>182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de-CH" sz="816" dirty="0">
                <a:solidFill>
                  <a:schemeClr val="accent2"/>
                </a:solidFill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accent2"/>
                  </a:solidFill>
                </a:rPr>
                <a:t>#b3b0b6</a:t>
              </a:r>
            </a:p>
          </p:txBody>
        </p:sp>
      </p:grpSp>
      <p:sp>
        <p:nvSpPr>
          <p:cNvPr id="35" name="Rechteck 64">
            <a:extLst>
              <a:ext uri="{FF2B5EF4-FFF2-40B4-BE49-F238E27FC236}">
                <a16:creationId xmlns:a16="http://schemas.microsoft.com/office/drawing/2014/main" id="{BDBF6EFA-E00F-432D-8EFD-27260C32A1A6}"/>
              </a:ext>
            </a:extLst>
          </p:cNvPr>
          <p:cNvSpPr/>
          <p:nvPr userDrawn="1"/>
        </p:nvSpPr>
        <p:spPr>
          <a:xfrm>
            <a:off x="13316222" y="3894938"/>
            <a:ext cx="642530" cy="656741"/>
          </a:xfrm>
          <a:prstGeom prst="rect">
            <a:avLst/>
          </a:prstGeom>
          <a:solidFill>
            <a:srgbClr val="4A46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2659" tIns="32659" rIns="32659" bIns="32659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74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70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71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de-CH" sz="816" dirty="0">
              <a:solidFill>
                <a:schemeClr val="bg1"/>
              </a:solidFill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#4a4647</a:t>
            </a:r>
          </a:p>
        </p:txBody>
      </p:sp>
      <p:sp>
        <p:nvSpPr>
          <p:cNvPr id="36" name="Rechteck 65">
            <a:extLst>
              <a:ext uri="{FF2B5EF4-FFF2-40B4-BE49-F238E27FC236}">
                <a16:creationId xmlns:a16="http://schemas.microsoft.com/office/drawing/2014/main" id="{6C0738CA-686E-43B4-A853-02BF56CFDD05}"/>
              </a:ext>
            </a:extLst>
          </p:cNvPr>
          <p:cNvSpPr/>
          <p:nvPr userDrawn="1"/>
        </p:nvSpPr>
        <p:spPr>
          <a:xfrm>
            <a:off x="13316222" y="5808702"/>
            <a:ext cx="642530" cy="656741"/>
          </a:xfrm>
          <a:prstGeom prst="rect">
            <a:avLst/>
          </a:prstGeom>
          <a:solidFill>
            <a:srgbClr val="9A98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2659" tIns="32659" rIns="32659" bIns="32659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154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152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153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de-CH" sz="816" dirty="0">
              <a:solidFill>
                <a:schemeClr val="bg1"/>
              </a:solidFill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#9a9899</a:t>
            </a:r>
          </a:p>
        </p:txBody>
      </p:sp>
      <p:sp>
        <p:nvSpPr>
          <p:cNvPr id="37" name="Rechteck 66">
            <a:extLst>
              <a:ext uri="{FF2B5EF4-FFF2-40B4-BE49-F238E27FC236}">
                <a16:creationId xmlns:a16="http://schemas.microsoft.com/office/drawing/2014/main" id="{2AE22B87-D5D9-4312-BB9D-CE149E562B38}"/>
              </a:ext>
            </a:extLst>
          </p:cNvPr>
          <p:cNvSpPr/>
          <p:nvPr userDrawn="1"/>
        </p:nvSpPr>
        <p:spPr>
          <a:xfrm>
            <a:off x="13316222" y="4851820"/>
            <a:ext cx="642530" cy="656741"/>
          </a:xfrm>
          <a:prstGeom prst="rect">
            <a:avLst/>
          </a:prstGeom>
          <a:solidFill>
            <a:srgbClr val="67656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2659" tIns="32659" rIns="32659" bIns="32659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103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101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104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de-CH" sz="816" dirty="0">
              <a:solidFill>
                <a:schemeClr val="bg1"/>
              </a:solidFill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#676568</a:t>
            </a:r>
          </a:p>
        </p:txBody>
      </p:sp>
      <p:sp>
        <p:nvSpPr>
          <p:cNvPr id="38" name="Rechteck 67">
            <a:extLst>
              <a:ext uri="{FF2B5EF4-FFF2-40B4-BE49-F238E27FC236}">
                <a16:creationId xmlns:a16="http://schemas.microsoft.com/office/drawing/2014/main" id="{B620B487-AD66-4116-9BE4-E6ED4202A32F}"/>
              </a:ext>
            </a:extLst>
          </p:cNvPr>
          <p:cNvSpPr/>
          <p:nvPr userDrawn="1"/>
        </p:nvSpPr>
        <p:spPr>
          <a:xfrm>
            <a:off x="13316222" y="1024289"/>
            <a:ext cx="642530" cy="656741"/>
          </a:xfrm>
          <a:prstGeom prst="rect">
            <a:avLst/>
          </a:prstGeom>
          <a:solidFill>
            <a:srgbClr val="E5550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2659" tIns="32659" rIns="32659" bIns="32659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229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85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15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de-CH" sz="816" dirty="0">
              <a:solidFill>
                <a:schemeClr val="bg1"/>
              </a:solidFill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#</a:t>
            </a:r>
            <a:r>
              <a:rPr lang="de-CH" sz="816" dirty="0"/>
              <a:t>e5550f</a:t>
            </a:r>
            <a:endParaRPr lang="de-CH" sz="816" dirty="0">
              <a:solidFill>
                <a:schemeClr val="bg1"/>
              </a:solidFill>
            </a:endParaRPr>
          </a:p>
        </p:txBody>
      </p:sp>
      <p:sp>
        <p:nvSpPr>
          <p:cNvPr id="39" name="Rechteck 68">
            <a:extLst>
              <a:ext uri="{FF2B5EF4-FFF2-40B4-BE49-F238E27FC236}">
                <a16:creationId xmlns:a16="http://schemas.microsoft.com/office/drawing/2014/main" id="{A59338C6-AD84-4CD8-A3AA-DC96B415E300}"/>
              </a:ext>
            </a:extLst>
          </p:cNvPr>
          <p:cNvSpPr/>
          <p:nvPr userDrawn="1"/>
        </p:nvSpPr>
        <p:spPr>
          <a:xfrm>
            <a:off x="13316222" y="2938055"/>
            <a:ext cx="642530" cy="656741"/>
          </a:xfrm>
          <a:prstGeom prst="rect">
            <a:avLst/>
          </a:prstGeom>
          <a:solidFill>
            <a:srgbClr val="F498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2659" tIns="32659" rIns="32659" bIns="32659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244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152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0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de-CH" sz="816" dirty="0">
              <a:solidFill>
                <a:schemeClr val="bg1"/>
              </a:solidFill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#f49800</a:t>
            </a:r>
          </a:p>
        </p:txBody>
      </p:sp>
      <p:sp>
        <p:nvSpPr>
          <p:cNvPr id="40" name="Rechteck 69">
            <a:extLst>
              <a:ext uri="{FF2B5EF4-FFF2-40B4-BE49-F238E27FC236}">
                <a16:creationId xmlns:a16="http://schemas.microsoft.com/office/drawing/2014/main" id="{18D69D65-8551-406C-9C7B-0B71037DB6D4}"/>
              </a:ext>
            </a:extLst>
          </p:cNvPr>
          <p:cNvSpPr/>
          <p:nvPr userDrawn="1"/>
        </p:nvSpPr>
        <p:spPr>
          <a:xfrm>
            <a:off x="13316222" y="1981172"/>
            <a:ext cx="642530" cy="656741"/>
          </a:xfrm>
          <a:prstGeom prst="rect">
            <a:avLst/>
          </a:prstGeom>
          <a:solidFill>
            <a:srgbClr val="EF7D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2659" tIns="32659" rIns="32659" bIns="32659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239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125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0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de-CH" sz="816" dirty="0">
              <a:solidFill>
                <a:schemeClr val="bg1"/>
              </a:solidFill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#</a:t>
            </a:r>
            <a:r>
              <a:rPr lang="de-CH" sz="816" dirty="0"/>
              <a:t>ef7d00</a:t>
            </a:r>
            <a:endParaRPr lang="de-CH" sz="816" dirty="0">
              <a:solidFill>
                <a:schemeClr val="bg1"/>
              </a:solidFill>
            </a:endParaRPr>
          </a:p>
        </p:txBody>
      </p:sp>
      <p:sp>
        <p:nvSpPr>
          <p:cNvPr id="41" name="Rechteck 78">
            <a:extLst>
              <a:ext uri="{FF2B5EF4-FFF2-40B4-BE49-F238E27FC236}">
                <a16:creationId xmlns:a16="http://schemas.microsoft.com/office/drawing/2014/main" id="{BB373048-FD0F-460B-ABAA-26DDA455C081}"/>
              </a:ext>
            </a:extLst>
          </p:cNvPr>
          <p:cNvSpPr/>
          <p:nvPr userDrawn="1"/>
        </p:nvSpPr>
        <p:spPr>
          <a:xfrm>
            <a:off x="12479781" y="3894938"/>
            <a:ext cx="642530" cy="656741"/>
          </a:xfrm>
          <a:prstGeom prst="rect">
            <a:avLst/>
          </a:prstGeom>
          <a:solidFill>
            <a:srgbClr val="57622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2659" tIns="32659" rIns="32659" bIns="32659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87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98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45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de-CH" sz="816" dirty="0">
              <a:solidFill>
                <a:schemeClr val="bg1"/>
              </a:solidFill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#57622d</a:t>
            </a:r>
          </a:p>
        </p:txBody>
      </p:sp>
      <p:sp>
        <p:nvSpPr>
          <p:cNvPr id="42" name="Rechteck 79">
            <a:extLst>
              <a:ext uri="{FF2B5EF4-FFF2-40B4-BE49-F238E27FC236}">
                <a16:creationId xmlns:a16="http://schemas.microsoft.com/office/drawing/2014/main" id="{56D8EBD5-28B9-4EC9-A02D-9C5B25334603}"/>
              </a:ext>
            </a:extLst>
          </p:cNvPr>
          <p:cNvSpPr/>
          <p:nvPr userDrawn="1"/>
        </p:nvSpPr>
        <p:spPr>
          <a:xfrm>
            <a:off x="12479781" y="5808702"/>
            <a:ext cx="642530" cy="656741"/>
          </a:xfrm>
          <a:prstGeom prst="rect">
            <a:avLst/>
          </a:prstGeom>
          <a:solidFill>
            <a:srgbClr val="A8C81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2659" tIns="32659" rIns="32659" bIns="32659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168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200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19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de-CH" sz="816" dirty="0">
              <a:solidFill>
                <a:schemeClr val="bg1"/>
              </a:solidFill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#</a:t>
            </a:r>
            <a:r>
              <a:rPr lang="de-CH" sz="816" dirty="0"/>
              <a:t>a8c813</a:t>
            </a:r>
            <a:endParaRPr lang="de-CH" sz="816" dirty="0">
              <a:solidFill>
                <a:schemeClr val="bg1"/>
              </a:solidFill>
            </a:endParaRPr>
          </a:p>
        </p:txBody>
      </p:sp>
      <p:sp>
        <p:nvSpPr>
          <p:cNvPr id="43" name="Rechteck 80">
            <a:extLst>
              <a:ext uri="{FF2B5EF4-FFF2-40B4-BE49-F238E27FC236}">
                <a16:creationId xmlns:a16="http://schemas.microsoft.com/office/drawing/2014/main" id="{921A2EBD-79BB-4DAF-9C37-E3AF324FCCCC}"/>
              </a:ext>
            </a:extLst>
          </p:cNvPr>
          <p:cNvSpPr/>
          <p:nvPr userDrawn="1"/>
        </p:nvSpPr>
        <p:spPr>
          <a:xfrm>
            <a:off x="12479781" y="4851820"/>
            <a:ext cx="642530" cy="656741"/>
          </a:xfrm>
          <a:prstGeom prst="rect">
            <a:avLst/>
          </a:prstGeom>
          <a:solidFill>
            <a:srgbClr val="7692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2659" tIns="32659" rIns="32659" bIns="32659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118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146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43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de-CH" sz="816" dirty="0">
              <a:solidFill>
                <a:schemeClr val="bg1"/>
              </a:solidFill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#76922b</a:t>
            </a:r>
          </a:p>
        </p:txBody>
      </p:sp>
      <p:sp>
        <p:nvSpPr>
          <p:cNvPr id="44" name="Rechteck 81">
            <a:extLst>
              <a:ext uri="{FF2B5EF4-FFF2-40B4-BE49-F238E27FC236}">
                <a16:creationId xmlns:a16="http://schemas.microsoft.com/office/drawing/2014/main" id="{1CB4B4D2-450B-4E7A-ADFC-AF8556CC3C7E}"/>
              </a:ext>
            </a:extLst>
          </p:cNvPr>
          <p:cNvSpPr/>
          <p:nvPr userDrawn="1"/>
        </p:nvSpPr>
        <p:spPr>
          <a:xfrm>
            <a:off x="12479781" y="1024289"/>
            <a:ext cx="642530" cy="656741"/>
          </a:xfrm>
          <a:prstGeom prst="rect">
            <a:avLst/>
          </a:prstGeom>
          <a:solidFill>
            <a:srgbClr val="62262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2659" tIns="32659" rIns="32659" bIns="32659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98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38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39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de-CH" sz="816" dirty="0">
              <a:solidFill>
                <a:schemeClr val="bg1"/>
              </a:solidFill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#</a:t>
            </a:r>
            <a:r>
              <a:rPr lang="de-CH" sz="816" dirty="0"/>
              <a:t>622627</a:t>
            </a:r>
            <a:endParaRPr lang="de-CH" sz="816" dirty="0">
              <a:solidFill>
                <a:schemeClr val="bg1"/>
              </a:solidFill>
            </a:endParaRPr>
          </a:p>
        </p:txBody>
      </p:sp>
      <p:sp>
        <p:nvSpPr>
          <p:cNvPr id="45" name="Rechteck 82">
            <a:extLst>
              <a:ext uri="{FF2B5EF4-FFF2-40B4-BE49-F238E27FC236}">
                <a16:creationId xmlns:a16="http://schemas.microsoft.com/office/drawing/2014/main" id="{24DCA2AC-61E3-423B-9C4D-7226346462AA}"/>
              </a:ext>
            </a:extLst>
          </p:cNvPr>
          <p:cNvSpPr/>
          <p:nvPr userDrawn="1"/>
        </p:nvSpPr>
        <p:spPr>
          <a:xfrm>
            <a:off x="12479781" y="2938055"/>
            <a:ext cx="642530" cy="656741"/>
          </a:xfrm>
          <a:prstGeom prst="rect">
            <a:avLst/>
          </a:prstGeom>
          <a:solidFill>
            <a:srgbClr val="B92B4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2659" tIns="32659" rIns="32659" bIns="32659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185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43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73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de-CH" sz="816" dirty="0">
              <a:solidFill>
                <a:schemeClr val="bg1"/>
              </a:solidFill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#</a:t>
            </a:r>
            <a:r>
              <a:rPr lang="de-CH" sz="816" dirty="0"/>
              <a:t>b92b49</a:t>
            </a:r>
            <a:endParaRPr lang="de-CH" sz="816" dirty="0">
              <a:solidFill>
                <a:schemeClr val="bg1"/>
              </a:solidFill>
            </a:endParaRPr>
          </a:p>
        </p:txBody>
      </p:sp>
      <p:sp>
        <p:nvSpPr>
          <p:cNvPr id="46" name="Rechteck 83">
            <a:extLst>
              <a:ext uri="{FF2B5EF4-FFF2-40B4-BE49-F238E27FC236}">
                <a16:creationId xmlns:a16="http://schemas.microsoft.com/office/drawing/2014/main" id="{BEFEBD16-0B4A-4889-99D2-DBA746A69E4D}"/>
              </a:ext>
            </a:extLst>
          </p:cNvPr>
          <p:cNvSpPr/>
          <p:nvPr userDrawn="1"/>
        </p:nvSpPr>
        <p:spPr>
          <a:xfrm>
            <a:off x="12479781" y="1981172"/>
            <a:ext cx="642530" cy="656741"/>
          </a:xfrm>
          <a:prstGeom prst="rect">
            <a:avLst/>
          </a:prstGeom>
          <a:solidFill>
            <a:srgbClr val="8C293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2659" tIns="32659" rIns="32659" bIns="32659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140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41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48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de-CH" sz="816" dirty="0">
              <a:solidFill>
                <a:schemeClr val="bg1"/>
              </a:solidFill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#</a:t>
            </a:r>
            <a:r>
              <a:rPr lang="de-CH" sz="816" dirty="0"/>
              <a:t>8c2930</a:t>
            </a:r>
            <a:endParaRPr lang="de-CH" sz="816" dirty="0">
              <a:solidFill>
                <a:schemeClr val="bg1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9973EDB-91BA-4EE1-8263-F43BDD09F513}"/>
              </a:ext>
            </a:extLst>
          </p:cNvPr>
          <p:cNvSpPr txBox="1"/>
          <p:nvPr userDrawn="1"/>
        </p:nvSpPr>
        <p:spPr>
          <a:xfrm>
            <a:off x="-1764041" y="800952"/>
            <a:ext cx="1581041" cy="13959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lIns="0" tIns="0" rIns="0" bIns="0" rtlCol="0">
            <a:spAutoFit/>
          </a:bodyPr>
          <a:lstStyle/>
          <a:p>
            <a:pPr marL="0" indent="0">
              <a:spcAft>
                <a:spcPts val="544"/>
              </a:spcAft>
              <a:buClr>
                <a:schemeClr val="accent1"/>
              </a:buClr>
              <a:buFont typeface="Arial" pitchFamily="34" charset="0"/>
              <a:buNone/>
            </a:pPr>
            <a:r>
              <a:rPr lang="pt-PT" sz="907" b="1" dirty="0">
                <a:solidFill>
                  <a:schemeClr val="accent2"/>
                </a:solidFill>
                <a:latin typeface="Univers Light" panose="020B0403020202020204" pitchFamily="34" charset="0"/>
              </a:rPr>
              <a:t>PRIMARY COLOURS</a:t>
            </a:r>
            <a:endParaRPr lang="en-GB" sz="907" b="1" dirty="0">
              <a:solidFill>
                <a:schemeClr val="accent2"/>
              </a:solidFill>
              <a:latin typeface="Univers Light" panose="020B0403020202020204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A9030029-56E5-48D3-A059-2064748421CB}"/>
              </a:ext>
            </a:extLst>
          </p:cNvPr>
          <p:cNvSpPr txBox="1"/>
          <p:nvPr userDrawn="1"/>
        </p:nvSpPr>
        <p:spPr>
          <a:xfrm>
            <a:off x="12479780" y="654842"/>
            <a:ext cx="1581041" cy="27917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lIns="0" tIns="0" rIns="0" bIns="0" rtlCol="0">
            <a:spAutoFit/>
          </a:bodyPr>
          <a:lstStyle/>
          <a:p>
            <a:pPr marL="0" indent="0">
              <a:spcAft>
                <a:spcPts val="544"/>
              </a:spcAft>
              <a:buClr>
                <a:schemeClr val="accent1"/>
              </a:buClr>
              <a:buFont typeface="Arial" pitchFamily="34" charset="0"/>
              <a:buNone/>
            </a:pPr>
            <a:r>
              <a:rPr lang="pt-PT" sz="907" b="1" dirty="0">
                <a:solidFill>
                  <a:schemeClr val="accent2"/>
                </a:solidFill>
                <a:latin typeface="Univers Light" panose="020B0403020202020204" pitchFamily="34" charset="0"/>
              </a:rPr>
              <a:t>ADDITIONAL COLOURS FOR CHARTS</a:t>
            </a:r>
            <a:endParaRPr lang="en-GB" sz="907" b="1" dirty="0">
              <a:solidFill>
                <a:schemeClr val="accent2"/>
              </a:solidFill>
              <a:latin typeface="Univers Light" panose="020B0403020202020204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22EF8E50-0164-429F-A088-3C9A9C341FF5}"/>
              </a:ext>
            </a:extLst>
          </p:cNvPr>
          <p:cNvSpPr txBox="1"/>
          <p:nvPr userDrawn="1"/>
        </p:nvSpPr>
        <p:spPr>
          <a:xfrm>
            <a:off x="-1764040" y="1914059"/>
            <a:ext cx="1764041" cy="13959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lIns="0" tIns="0" rIns="0" bIns="0" rtlCol="0">
            <a:spAutoFit/>
          </a:bodyPr>
          <a:lstStyle/>
          <a:p>
            <a:pPr marL="0" indent="0">
              <a:spcAft>
                <a:spcPts val="544"/>
              </a:spcAft>
              <a:buClr>
                <a:schemeClr val="accent1"/>
              </a:buClr>
              <a:buFont typeface="Arial" pitchFamily="34" charset="0"/>
              <a:buNone/>
            </a:pPr>
            <a:r>
              <a:rPr lang="pt-PT" sz="907" b="1" dirty="0">
                <a:solidFill>
                  <a:schemeClr val="accent2"/>
                </a:solidFill>
                <a:latin typeface="Univers Light" panose="020B0403020202020204" pitchFamily="34" charset="0"/>
              </a:rPr>
              <a:t>SECONDARY COLOURS</a:t>
            </a:r>
            <a:endParaRPr lang="en-GB" sz="907" b="1" dirty="0">
              <a:solidFill>
                <a:schemeClr val="accent2"/>
              </a:solidFill>
              <a:latin typeface="Univers Light" panose="020B0403020202020204" pitchFamily="34" charset="0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5D91768F-4768-451E-89D0-478928261329}"/>
              </a:ext>
            </a:extLst>
          </p:cNvPr>
          <p:cNvSpPr txBox="1"/>
          <p:nvPr userDrawn="1"/>
        </p:nvSpPr>
        <p:spPr>
          <a:xfrm>
            <a:off x="-1764041" y="4746833"/>
            <a:ext cx="1581041" cy="13959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lIns="0" tIns="0" rIns="0" bIns="0" rtlCol="0">
            <a:spAutoFit/>
          </a:bodyPr>
          <a:lstStyle/>
          <a:p>
            <a:pPr marL="0" indent="0">
              <a:spcAft>
                <a:spcPts val="544"/>
              </a:spcAft>
              <a:buClr>
                <a:schemeClr val="accent1"/>
              </a:buClr>
              <a:buFont typeface="Arial" pitchFamily="34" charset="0"/>
              <a:buNone/>
            </a:pPr>
            <a:r>
              <a:rPr lang="pt-PT" sz="910" b="1" dirty="0">
                <a:solidFill>
                  <a:schemeClr val="accent2"/>
                </a:solidFill>
                <a:latin typeface="Univers Light" panose="020B0403020202020204" pitchFamily="34" charset="0"/>
              </a:rPr>
              <a:t>DARK COLOURS</a:t>
            </a:r>
            <a:endParaRPr lang="en-GB" sz="910" b="1" dirty="0">
              <a:solidFill>
                <a:schemeClr val="accent2"/>
              </a:solidFill>
              <a:latin typeface="Univers Light" panose="020B0403020202020204" pitchFamily="34" charset="0"/>
            </a:endParaRP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A59E6F4-0339-4C74-8D9C-522DE930F7BE}"/>
              </a:ext>
            </a:extLst>
          </p:cNvPr>
          <p:cNvSpPr>
            <a:spLocks noGrp="1"/>
          </p:cNvSpPr>
          <p:nvPr userDrawn="1">
            <p:ph type="body" sz="quarter" idx="26"/>
          </p:nvPr>
        </p:nvSpPr>
        <p:spPr>
          <a:xfrm>
            <a:off x="955434" y="1208090"/>
            <a:ext cx="10888783" cy="996948"/>
          </a:xfr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en-US" sz="2400" b="1" cap="all" baseline="0" smtClean="0">
                <a:solidFill>
                  <a:schemeClr val="accent1"/>
                </a:solidFill>
                <a:ea typeface="+mj-ea"/>
                <a:cs typeface="+mj-cs"/>
              </a:defRPr>
            </a:lvl1pPr>
            <a:lvl2pPr>
              <a:defRPr lang="en-US" sz="2177" smtClean="0">
                <a:latin typeface="Calibri" pitchFamily="34" charset="0"/>
                <a:cs typeface="Arial" pitchFamily="34" charset="0"/>
              </a:defRPr>
            </a:lvl2pPr>
            <a:lvl3pPr>
              <a:defRPr lang="en-US" sz="2177" b="1" smtClean="0">
                <a:latin typeface="Calibri" pitchFamily="34" charset="0"/>
                <a:cs typeface="Arial" pitchFamily="34" charset="0"/>
              </a:defRPr>
            </a:lvl3pPr>
            <a:lvl4pPr>
              <a:defRPr lang="en-US" sz="2177" b="1" smtClean="0">
                <a:latin typeface="Calibri" pitchFamily="34" charset="0"/>
                <a:cs typeface="Arial" pitchFamily="34" charset="0"/>
              </a:defRPr>
            </a:lvl4pPr>
            <a:lvl5pPr>
              <a:defRPr lang="en-GB" sz="2177" b="1">
                <a:latin typeface="Calibri" pitchFamily="34" charset="0"/>
                <a:cs typeface="Arial" pitchFamily="34" charset="0"/>
              </a:defRPr>
            </a:lvl5pPr>
          </a:lstStyle>
          <a:p>
            <a:pPr lvl="0" algn="l">
              <a:lnSpc>
                <a:spcPts val="2359"/>
              </a:lnSpc>
              <a:spcAft>
                <a:spcPct val="0"/>
              </a:spcAft>
            </a:pPr>
            <a:r>
              <a:rPr lang="en-US" dirty="0"/>
              <a:t>Click to edit Master text styles</a:t>
            </a:r>
          </a:p>
        </p:txBody>
      </p:sp>
      <p:sp>
        <p:nvSpPr>
          <p:cNvPr id="52" name="Text Placeholder 2">
            <a:extLst>
              <a:ext uri="{FF2B5EF4-FFF2-40B4-BE49-F238E27FC236}">
                <a16:creationId xmlns:a16="http://schemas.microsoft.com/office/drawing/2014/main" id="{4D00D74A-A904-4BFB-A607-352A34E6EF9C}"/>
              </a:ext>
            </a:extLst>
          </p:cNvPr>
          <p:cNvSpPr>
            <a:spLocks noGrp="1"/>
          </p:cNvSpPr>
          <p:nvPr userDrawn="1">
            <p:ph type="body" sz="quarter" idx="27"/>
          </p:nvPr>
        </p:nvSpPr>
        <p:spPr>
          <a:xfrm>
            <a:off x="955434" y="2205039"/>
            <a:ext cx="10888783" cy="465015"/>
          </a:xfr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45720" rIns="0" bIns="0" numCol="1" anchor="t" anchorCtr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en-US" sz="2400" b="0" cap="all" baseline="0" smtClean="0">
                <a:solidFill>
                  <a:schemeClr val="accent1"/>
                </a:solidFill>
                <a:ea typeface="+mj-ea"/>
                <a:cs typeface="+mj-cs"/>
              </a:defRPr>
            </a:lvl1pPr>
            <a:lvl2pPr>
              <a:defRPr lang="en-US" sz="2177" smtClean="0">
                <a:latin typeface="Calibri" pitchFamily="34" charset="0"/>
                <a:cs typeface="Arial" pitchFamily="34" charset="0"/>
              </a:defRPr>
            </a:lvl2pPr>
            <a:lvl3pPr>
              <a:defRPr lang="en-US" sz="2177" b="1" smtClean="0">
                <a:latin typeface="Calibri" pitchFamily="34" charset="0"/>
                <a:cs typeface="Arial" pitchFamily="34" charset="0"/>
              </a:defRPr>
            </a:lvl3pPr>
            <a:lvl4pPr>
              <a:defRPr lang="en-US" sz="2177" b="1" smtClean="0">
                <a:latin typeface="Calibri" pitchFamily="34" charset="0"/>
                <a:cs typeface="Arial" pitchFamily="34" charset="0"/>
              </a:defRPr>
            </a:lvl4pPr>
            <a:lvl5pPr>
              <a:defRPr lang="en-GB" sz="2177" b="1">
                <a:latin typeface="Calibri" pitchFamily="34" charset="0"/>
                <a:cs typeface="Arial" pitchFamily="34" charset="0"/>
              </a:defRPr>
            </a:lvl5pPr>
          </a:lstStyle>
          <a:p>
            <a:pPr lvl="0" algn="l">
              <a:lnSpc>
                <a:spcPts val="2359"/>
              </a:lnSpc>
              <a:spcAft>
                <a:spcPct val="0"/>
              </a:spcAft>
            </a:pPr>
            <a:r>
              <a:rPr lang="en-US" dirty="0"/>
              <a:t>Click to edit Master text styles</a:t>
            </a:r>
          </a:p>
        </p:txBody>
      </p:sp>
      <p:sp>
        <p:nvSpPr>
          <p:cNvPr id="50" name="Text Placeholder 2">
            <a:extLst>
              <a:ext uri="{FF2B5EF4-FFF2-40B4-BE49-F238E27FC236}">
                <a16:creationId xmlns:a16="http://schemas.microsoft.com/office/drawing/2014/main" id="{B6EBCD03-9109-4AE0-96BA-CEAA7558CCEB}"/>
              </a:ext>
            </a:extLst>
          </p:cNvPr>
          <p:cNvSpPr>
            <a:spLocks noGrp="1"/>
          </p:cNvSpPr>
          <p:nvPr userDrawn="1">
            <p:ph type="body" sz="quarter" idx="28"/>
          </p:nvPr>
        </p:nvSpPr>
        <p:spPr>
          <a:xfrm>
            <a:off x="955434" y="2671595"/>
            <a:ext cx="10888783" cy="314617"/>
          </a:xfr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en-US" sz="1400" b="0" cap="all" baseline="0" smtClean="0">
                <a:solidFill>
                  <a:schemeClr val="accent1"/>
                </a:solidFill>
                <a:ea typeface="+mj-ea"/>
                <a:cs typeface="+mj-cs"/>
              </a:defRPr>
            </a:lvl1pPr>
            <a:lvl2pPr>
              <a:defRPr lang="en-US" sz="2177" smtClean="0">
                <a:latin typeface="Calibri" pitchFamily="34" charset="0"/>
                <a:cs typeface="Arial" pitchFamily="34" charset="0"/>
              </a:defRPr>
            </a:lvl2pPr>
            <a:lvl3pPr>
              <a:defRPr lang="en-US" sz="2177" b="1" smtClean="0">
                <a:latin typeface="Calibri" pitchFamily="34" charset="0"/>
                <a:cs typeface="Arial" pitchFamily="34" charset="0"/>
              </a:defRPr>
            </a:lvl3pPr>
            <a:lvl4pPr>
              <a:defRPr lang="en-US" sz="2177" b="1" smtClean="0">
                <a:latin typeface="Calibri" pitchFamily="34" charset="0"/>
                <a:cs typeface="Arial" pitchFamily="34" charset="0"/>
              </a:defRPr>
            </a:lvl4pPr>
            <a:lvl5pPr>
              <a:defRPr lang="en-GB" sz="2177" b="1">
                <a:latin typeface="Calibri" pitchFamily="34" charset="0"/>
                <a:cs typeface="Arial" pitchFamily="34" charset="0"/>
              </a:defRPr>
            </a:lvl5pPr>
          </a:lstStyle>
          <a:p>
            <a:pPr lvl="0" algn="l">
              <a:lnSpc>
                <a:spcPts val="2359"/>
              </a:lnSpc>
              <a:spcAft>
                <a:spcPct val="0"/>
              </a:spcAft>
            </a:pPr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38040901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genda">
    <p:bg>
      <p:bgPr>
        <a:solidFill>
          <a:srgbClr val="51555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rafik 8">
            <a:extLst>
              <a:ext uri="{FF2B5EF4-FFF2-40B4-BE49-F238E27FC236}">
                <a16:creationId xmlns:a16="http://schemas.microsoft.com/office/drawing/2014/main" id="{6EF2BA60-1E8A-40C4-B037-6486024D9288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0960" y="472838"/>
            <a:ext cx="1494265" cy="365155"/>
          </a:xfrm>
          <a:prstGeom prst="rect">
            <a:avLst/>
          </a:prstGeom>
        </p:spPr>
      </p:pic>
      <p:sp>
        <p:nvSpPr>
          <p:cNvPr id="5" name="Datumsplatzhalter 3"/>
          <p:cNvSpPr>
            <a:spLocks noGrp="1"/>
          </p:cNvSpPr>
          <p:nvPr>
            <p:ph type="dt" sz="half" idx="15"/>
          </p:nvPr>
        </p:nvSpPr>
        <p:spPr>
          <a:xfrm>
            <a:off x="232165" y="6497015"/>
            <a:ext cx="723266" cy="131053"/>
          </a:xfrm>
        </p:spPr>
        <p:txBody>
          <a:bodyPr/>
          <a:lstStyle>
            <a:lvl1pPr>
              <a:defRPr smtClean="0">
                <a:solidFill>
                  <a:schemeClr val="accent1"/>
                </a:solidFill>
              </a:defRPr>
            </a:lvl1pPr>
          </a:lstStyle>
          <a:p>
            <a:pPr>
              <a:defRPr/>
            </a:pPr>
            <a:endParaRPr lang="en-GB" dirty="0"/>
          </a:p>
        </p:txBody>
      </p:sp>
      <p:sp>
        <p:nvSpPr>
          <p:cNvPr id="7" name="Foliennummernplatzhalter 5"/>
          <p:cNvSpPr>
            <a:spLocks noGrp="1"/>
          </p:cNvSpPr>
          <p:nvPr>
            <p:ph type="sldNum" sz="quarter" idx="17"/>
          </p:nvPr>
        </p:nvSpPr>
        <p:spPr>
          <a:xfrm>
            <a:off x="709237" y="6652754"/>
            <a:ext cx="246193" cy="131053"/>
          </a:xfrm>
          <a:prstGeom prst="rect">
            <a:avLst/>
          </a:prstGeom>
        </p:spPr>
        <p:txBody>
          <a:bodyPr/>
          <a:lstStyle>
            <a:lvl1pPr>
              <a:defRPr smtClean="0">
                <a:solidFill>
                  <a:schemeClr val="accent1"/>
                </a:solidFill>
              </a:defRPr>
            </a:lvl1pPr>
          </a:lstStyle>
          <a:p>
            <a:pPr>
              <a:defRPr/>
            </a:pPr>
            <a:fld id="{BA2F91E0-5AFC-42FE-B2E5-F4932C2F93D2}" type="slidenum">
              <a:rPr lang="en-GB" smtClean="0"/>
              <a:pPr>
                <a:defRPr/>
              </a:pPr>
              <a:t>‹#›</a:t>
            </a:fld>
            <a:endParaRPr lang="en-GB" dirty="0"/>
          </a:p>
        </p:txBody>
      </p:sp>
      <p:sp>
        <p:nvSpPr>
          <p:cNvPr id="15" name="Text Placeholder 2">
            <a:extLst>
              <a:ext uri="{FF2B5EF4-FFF2-40B4-BE49-F238E27FC236}">
                <a16:creationId xmlns:a16="http://schemas.microsoft.com/office/drawing/2014/main" id="{9C57C439-FBE6-46DB-9863-F8AAD48C8BF5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55430" y="2002072"/>
            <a:ext cx="10888785" cy="512529"/>
          </a:xfrm>
        </p:spPr>
        <p:txBody>
          <a:bodyPr anchor="b">
            <a:noAutofit/>
          </a:bodyPr>
          <a:lstStyle>
            <a:lvl1pPr marL="0" indent="0">
              <a:buNone/>
              <a:defRPr lang="en-US" sz="2182" b="1" kern="1200" cap="all" baseline="0" smtClean="0">
                <a:solidFill>
                  <a:schemeClr val="bg1"/>
                </a:solidFill>
                <a:latin typeface="Univers LT Std 45 Light" panose="020B0403020202020204" pitchFamily="34" charset="0"/>
                <a:ea typeface="+mj-ea"/>
                <a:cs typeface="+mj-cs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E3D4875-C1B7-4A67-9DB5-30B90067CA3D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955432" y="2579688"/>
            <a:ext cx="10888784" cy="3569501"/>
          </a:xfrm>
        </p:spPr>
        <p:txBody>
          <a:bodyPr vert="horz" lIns="0" tIns="0" rIns="0" bIns="0" rtlCol="0">
            <a:noAutofit/>
          </a:bodyPr>
          <a:lstStyle>
            <a:lvl1pPr>
              <a:defRPr lang="en-US" sz="1000" b="0" cap="none" smtClean="0">
                <a:solidFill>
                  <a:schemeClr val="bg1"/>
                </a:solidFill>
                <a:latin typeface="Univers Light" panose="020B0403020202020204" pitchFamily="34" charset="0"/>
              </a:defRPr>
            </a:lvl1pPr>
            <a:lvl2pPr>
              <a:defRPr lang="en-US" smtClean="0"/>
            </a:lvl2pPr>
            <a:lvl3pPr>
              <a:defRPr lang="en-US" smtClean="0"/>
            </a:lvl3pPr>
            <a:lvl4pPr>
              <a:defRPr lang="en-US" smtClean="0"/>
            </a:lvl4pPr>
            <a:lvl5pPr>
              <a:defRPr lang="en-GB"/>
            </a:lvl5pPr>
          </a:lstStyle>
          <a:p>
            <a:pPr marL="180000" lvl="0" indent="-180000"/>
            <a:r>
              <a:rPr lang="en-US" dirty="0"/>
              <a:t>CLICK TO EDIT MASTER TEXT STYLES</a:t>
            </a:r>
            <a:endParaRPr lang="en-GB" dirty="0"/>
          </a:p>
        </p:txBody>
      </p:sp>
      <p:sp>
        <p:nvSpPr>
          <p:cNvPr id="18" name="Rechteck 17">
            <a:extLst>
              <a:ext uri="{FF2B5EF4-FFF2-40B4-BE49-F238E27FC236}">
                <a16:creationId xmlns:a16="http://schemas.microsoft.com/office/drawing/2014/main" id="{5D527776-A5E7-46AB-B15F-E5450E443943}"/>
              </a:ext>
            </a:extLst>
          </p:cNvPr>
          <p:cNvSpPr/>
          <p:nvPr userDrawn="1"/>
        </p:nvSpPr>
        <p:spPr>
          <a:xfrm>
            <a:off x="955738" y="6796074"/>
            <a:ext cx="11236263" cy="6192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GB" sz="1800" dirty="0"/>
          </a:p>
        </p:txBody>
      </p:sp>
    </p:spTree>
    <p:extLst>
      <p:ext uri="{BB962C8B-B14F-4D97-AF65-F5344CB8AC3E}">
        <p14:creationId xmlns:p14="http://schemas.microsoft.com/office/powerpoint/2010/main" val="340443567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ivider">
    <p:bg>
      <p:bgPr>
        <a:solidFill>
          <a:srgbClr val="51555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 1">
            <a:extLst>
              <a:ext uri="{FF2B5EF4-FFF2-40B4-BE49-F238E27FC236}">
                <a16:creationId xmlns:a16="http://schemas.microsoft.com/office/drawing/2014/main" id="{9859D15E-0517-4257-B98A-40DB241886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5431" y="1207680"/>
            <a:ext cx="10886651" cy="1306921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12" name="Rechteck 17">
            <a:extLst>
              <a:ext uri="{FF2B5EF4-FFF2-40B4-BE49-F238E27FC236}">
                <a16:creationId xmlns:a16="http://schemas.microsoft.com/office/drawing/2014/main" id="{EC8F77F2-A159-4196-9BD7-9F425A233962}"/>
              </a:ext>
            </a:extLst>
          </p:cNvPr>
          <p:cNvSpPr/>
          <p:nvPr userDrawn="1"/>
        </p:nvSpPr>
        <p:spPr>
          <a:xfrm>
            <a:off x="955738" y="6796074"/>
            <a:ext cx="11236263" cy="6192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GB" sz="1800" dirty="0"/>
          </a:p>
        </p:txBody>
      </p:sp>
      <p:sp>
        <p:nvSpPr>
          <p:cNvPr id="15" name="Datumsplatzhalter 3">
            <a:extLst>
              <a:ext uri="{FF2B5EF4-FFF2-40B4-BE49-F238E27FC236}">
                <a16:creationId xmlns:a16="http://schemas.microsoft.com/office/drawing/2014/main" id="{FB479C7B-972E-4BBC-A9DB-F1CDAE4C214C}"/>
              </a:ext>
            </a:extLst>
          </p:cNvPr>
          <p:cNvSpPr>
            <a:spLocks noGrp="1"/>
          </p:cNvSpPr>
          <p:nvPr>
            <p:ph type="dt" sz="half" idx="15"/>
          </p:nvPr>
        </p:nvSpPr>
        <p:spPr>
          <a:xfrm>
            <a:off x="232165" y="6497015"/>
            <a:ext cx="723266" cy="131053"/>
          </a:xfrm>
        </p:spPr>
        <p:txBody>
          <a:bodyPr/>
          <a:lstStyle>
            <a:lvl1pPr>
              <a:defRPr smtClean="0">
                <a:solidFill>
                  <a:schemeClr val="accent1"/>
                </a:solidFill>
              </a:defRPr>
            </a:lvl1pPr>
          </a:lstStyle>
          <a:p>
            <a:pPr>
              <a:defRPr/>
            </a:pPr>
            <a:endParaRPr lang="en-GB" dirty="0"/>
          </a:p>
        </p:txBody>
      </p:sp>
      <p:sp>
        <p:nvSpPr>
          <p:cNvPr id="16" name="Foliennummernplatzhalter 5">
            <a:extLst>
              <a:ext uri="{FF2B5EF4-FFF2-40B4-BE49-F238E27FC236}">
                <a16:creationId xmlns:a16="http://schemas.microsoft.com/office/drawing/2014/main" id="{20300B2B-553A-4193-966C-17EF8BE58905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>
          <a:xfrm>
            <a:off x="709237" y="6652754"/>
            <a:ext cx="246193" cy="131053"/>
          </a:xfrm>
          <a:prstGeom prst="rect">
            <a:avLst/>
          </a:prstGeom>
        </p:spPr>
        <p:txBody>
          <a:bodyPr/>
          <a:lstStyle>
            <a:lvl1pPr>
              <a:defRPr smtClean="0">
                <a:solidFill>
                  <a:schemeClr val="accent1"/>
                </a:solidFill>
              </a:defRPr>
            </a:lvl1pPr>
          </a:lstStyle>
          <a:p>
            <a:pPr>
              <a:defRPr/>
            </a:pPr>
            <a:fld id="{BA2F91E0-5AFC-42FE-B2E5-F4932C2F93D2}" type="slidenum">
              <a:rPr lang="en-GB" smtClean="0"/>
              <a:pPr>
                <a:defRPr/>
              </a:pPr>
              <a:t>‹#›</a:t>
            </a:fld>
            <a:endParaRPr lang="en-GB" dirty="0"/>
          </a:p>
        </p:txBody>
      </p:sp>
      <p:pic>
        <p:nvPicPr>
          <p:cNvPr id="19" name="Grafik 8">
            <a:extLst>
              <a:ext uri="{FF2B5EF4-FFF2-40B4-BE49-F238E27FC236}">
                <a16:creationId xmlns:a16="http://schemas.microsoft.com/office/drawing/2014/main" id="{B59C80E2-AF18-45EE-9DB9-71E2F269245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0960" y="472838"/>
            <a:ext cx="1494265" cy="365155"/>
          </a:xfrm>
          <a:prstGeom prst="rect">
            <a:avLst/>
          </a:prstGeom>
        </p:spPr>
      </p:pic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BE22D7F-ED8F-4952-A87D-A59168877998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55433" y="2539287"/>
            <a:ext cx="10888783" cy="2064463"/>
          </a:xfrm>
        </p:spPr>
        <p:txBody>
          <a:bodyPr>
            <a:noAutofit/>
          </a:bodyPr>
          <a:lstStyle>
            <a:lvl1pPr marL="0" indent="0">
              <a:buNone/>
              <a:defRPr sz="1800">
                <a:solidFill>
                  <a:schemeClr val="bg1"/>
                </a:solidFill>
              </a:defRPr>
            </a:lvl1pPr>
            <a:lvl2pPr>
              <a:defRPr sz="1100">
                <a:solidFill>
                  <a:schemeClr val="bg1"/>
                </a:solidFill>
              </a:defRPr>
            </a:lvl2pPr>
            <a:lvl3pPr>
              <a:defRPr sz="1100">
                <a:solidFill>
                  <a:schemeClr val="bg1"/>
                </a:solidFill>
              </a:defRPr>
            </a:lvl3pPr>
            <a:lvl4pPr>
              <a:defRPr sz="1100">
                <a:solidFill>
                  <a:schemeClr val="bg1"/>
                </a:solidFill>
              </a:defRPr>
            </a:lvl4pPr>
            <a:lvl5pPr>
              <a:defRPr sz="11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87387398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Legal  Disclaimers">
    <p:bg>
      <p:bgPr>
        <a:solidFill>
          <a:srgbClr val="51555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2F652F7-6B17-48C6-BCC6-46800437D5C9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55432" y="1208089"/>
            <a:ext cx="10888784" cy="327025"/>
          </a:xfrm>
        </p:spPr>
        <p:txBody>
          <a:bodyPr anchor="b"/>
          <a:lstStyle>
            <a:lvl1pPr marL="0" indent="0">
              <a:buNone/>
              <a:defRPr lang="en-US" sz="1700" b="1" kern="1200" cap="all" baseline="0" smtClean="0">
                <a:solidFill>
                  <a:schemeClr val="bg1"/>
                </a:solidFill>
                <a:latin typeface="Univers LT Std 45 Light" panose="020B0403020202020204" pitchFamily="34" charset="0"/>
                <a:ea typeface="+mj-ea"/>
                <a:cs typeface="+mj-cs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328248AE-DFF6-4AE1-A477-7C608EE75B4B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955432" y="2205039"/>
            <a:ext cx="10888784" cy="4424855"/>
          </a:xfrm>
        </p:spPr>
        <p:txBody>
          <a:bodyPr>
            <a:noAutofit/>
          </a:bodyPr>
          <a:lstStyle>
            <a:lvl1pPr marL="0" indent="0">
              <a:buNone/>
              <a:defRPr sz="1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3" name="Rechteck 17">
            <a:extLst>
              <a:ext uri="{FF2B5EF4-FFF2-40B4-BE49-F238E27FC236}">
                <a16:creationId xmlns:a16="http://schemas.microsoft.com/office/drawing/2014/main" id="{9582A3EB-4566-4D1D-B829-EB3FB182A628}"/>
              </a:ext>
            </a:extLst>
          </p:cNvPr>
          <p:cNvSpPr/>
          <p:nvPr userDrawn="1"/>
        </p:nvSpPr>
        <p:spPr>
          <a:xfrm>
            <a:off x="955738" y="6796074"/>
            <a:ext cx="11236263" cy="6192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GB" sz="1800" dirty="0"/>
          </a:p>
        </p:txBody>
      </p:sp>
      <p:sp>
        <p:nvSpPr>
          <p:cNvPr id="14" name="Datumsplatzhalter 3">
            <a:extLst>
              <a:ext uri="{FF2B5EF4-FFF2-40B4-BE49-F238E27FC236}">
                <a16:creationId xmlns:a16="http://schemas.microsoft.com/office/drawing/2014/main" id="{A03FA7EE-12E9-4FE0-BF74-9855951B9A46}"/>
              </a:ext>
            </a:extLst>
          </p:cNvPr>
          <p:cNvSpPr>
            <a:spLocks noGrp="1"/>
          </p:cNvSpPr>
          <p:nvPr>
            <p:ph type="dt" sz="half" idx="15"/>
          </p:nvPr>
        </p:nvSpPr>
        <p:spPr>
          <a:xfrm>
            <a:off x="232165" y="6497015"/>
            <a:ext cx="723266" cy="131053"/>
          </a:xfrm>
        </p:spPr>
        <p:txBody>
          <a:bodyPr/>
          <a:lstStyle>
            <a:lvl1pPr>
              <a:defRPr smtClean="0">
                <a:solidFill>
                  <a:schemeClr val="accent1"/>
                </a:solidFill>
              </a:defRPr>
            </a:lvl1pPr>
          </a:lstStyle>
          <a:p>
            <a:pPr>
              <a:defRPr/>
            </a:pPr>
            <a:endParaRPr lang="en-GB" dirty="0"/>
          </a:p>
        </p:txBody>
      </p:sp>
      <p:sp>
        <p:nvSpPr>
          <p:cNvPr id="16" name="Foliennummernplatzhalter 5">
            <a:extLst>
              <a:ext uri="{FF2B5EF4-FFF2-40B4-BE49-F238E27FC236}">
                <a16:creationId xmlns:a16="http://schemas.microsoft.com/office/drawing/2014/main" id="{5E895E56-9C0D-4F33-8182-2BF07DEB6D0E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>
          <a:xfrm>
            <a:off x="709237" y="6652754"/>
            <a:ext cx="246193" cy="131053"/>
          </a:xfrm>
          <a:prstGeom prst="rect">
            <a:avLst/>
          </a:prstGeom>
        </p:spPr>
        <p:txBody>
          <a:bodyPr/>
          <a:lstStyle>
            <a:lvl1pPr>
              <a:defRPr smtClean="0">
                <a:solidFill>
                  <a:schemeClr val="accent1"/>
                </a:solidFill>
              </a:defRPr>
            </a:lvl1pPr>
          </a:lstStyle>
          <a:p>
            <a:pPr>
              <a:defRPr/>
            </a:pPr>
            <a:fld id="{BA2F91E0-5AFC-42FE-B2E5-F4932C2F93D2}" type="slidenum">
              <a:rPr lang="en-GB" smtClean="0"/>
              <a:pPr>
                <a:defRPr/>
              </a:pPr>
              <a:t>‹#›</a:t>
            </a:fld>
            <a:endParaRPr lang="en-GB" dirty="0"/>
          </a:p>
        </p:txBody>
      </p:sp>
      <p:pic>
        <p:nvPicPr>
          <p:cNvPr id="19" name="Grafik 8">
            <a:extLst>
              <a:ext uri="{FF2B5EF4-FFF2-40B4-BE49-F238E27FC236}">
                <a16:creationId xmlns:a16="http://schemas.microsoft.com/office/drawing/2014/main" id="{BCC2AD45-E5B1-4DE5-8D4B-B8661900F0A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0960" y="472838"/>
            <a:ext cx="1494265" cy="3651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0710789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acts">
    <p:bg>
      <p:bgPr>
        <a:solidFill>
          <a:srgbClr val="51555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2F652F7-6B17-48C6-BCC6-46800437D5C9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55432" y="1208089"/>
            <a:ext cx="10888784" cy="327025"/>
          </a:xfrm>
        </p:spPr>
        <p:txBody>
          <a:bodyPr anchor="b"/>
          <a:lstStyle>
            <a:lvl1pPr marL="0" marR="0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None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 lang="en-US" sz="1700" b="1" kern="1200" cap="all" baseline="0" smtClean="0">
                <a:solidFill>
                  <a:schemeClr val="bg1"/>
                </a:solidFill>
                <a:latin typeface="Univers LT Std 45 Light" panose="020B0403020202020204" pitchFamily="34" charset="0"/>
                <a:ea typeface="+mj-ea"/>
                <a:cs typeface="+mj-cs"/>
              </a:defRPr>
            </a:lvl1pPr>
          </a:lstStyle>
          <a:p>
            <a:pPr marL="0" marR="0" lvl="0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None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endParaRPr lang="en-GB" sz="1800" b="0" dirty="0"/>
          </a:p>
        </p:txBody>
      </p:sp>
      <p:sp>
        <p:nvSpPr>
          <p:cNvPr id="13" name="Rechteck 17">
            <a:extLst>
              <a:ext uri="{FF2B5EF4-FFF2-40B4-BE49-F238E27FC236}">
                <a16:creationId xmlns:a16="http://schemas.microsoft.com/office/drawing/2014/main" id="{9582A3EB-4566-4D1D-B829-EB3FB182A628}"/>
              </a:ext>
            </a:extLst>
          </p:cNvPr>
          <p:cNvSpPr/>
          <p:nvPr userDrawn="1"/>
        </p:nvSpPr>
        <p:spPr>
          <a:xfrm>
            <a:off x="955738" y="6796074"/>
            <a:ext cx="11236263" cy="6192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GB" sz="1800" dirty="0"/>
          </a:p>
        </p:txBody>
      </p:sp>
      <p:sp>
        <p:nvSpPr>
          <p:cNvPr id="14" name="Datumsplatzhalter 3">
            <a:extLst>
              <a:ext uri="{FF2B5EF4-FFF2-40B4-BE49-F238E27FC236}">
                <a16:creationId xmlns:a16="http://schemas.microsoft.com/office/drawing/2014/main" id="{A03FA7EE-12E9-4FE0-BF74-9855951B9A46}"/>
              </a:ext>
            </a:extLst>
          </p:cNvPr>
          <p:cNvSpPr>
            <a:spLocks noGrp="1"/>
          </p:cNvSpPr>
          <p:nvPr>
            <p:ph type="dt" sz="half" idx="15"/>
          </p:nvPr>
        </p:nvSpPr>
        <p:spPr>
          <a:xfrm>
            <a:off x="232165" y="6497015"/>
            <a:ext cx="723266" cy="131053"/>
          </a:xfrm>
        </p:spPr>
        <p:txBody>
          <a:bodyPr/>
          <a:lstStyle>
            <a:lvl1pPr>
              <a:defRPr smtClean="0">
                <a:solidFill>
                  <a:schemeClr val="accent1"/>
                </a:solidFill>
              </a:defRPr>
            </a:lvl1pPr>
          </a:lstStyle>
          <a:p>
            <a:pPr>
              <a:defRPr/>
            </a:pPr>
            <a:endParaRPr lang="en-GB" dirty="0"/>
          </a:p>
        </p:txBody>
      </p:sp>
      <p:sp>
        <p:nvSpPr>
          <p:cNvPr id="16" name="Foliennummernplatzhalter 5">
            <a:extLst>
              <a:ext uri="{FF2B5EF4-FFF2-40B4-BE49-F238E27FC236}">
                <a16:creationId xmlns:a16="http://schemas.microsoft.com/office/drawing/2014/main" id="{5E895E56-9C0D-4F33-8182-2BF07DEB6D0E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>
          <a:xfrm>
            <a:off x="709237" y="6652754"/>
            <a:ext cx="246193" cy="131053"/>
          </a:xfrm>
          <a:prstGeom prst="rect">
            <a:avLst/>
          </a:prstGeom>
        </p:spPr>
        <p:txBody>
          <a:bodyPr/>
          <a:lstStyle>
            <a:lvl1pPr>
              <a:defRPr smtClean="0">
                <a:solidFill>
                  <a:schemeClr val="accent1"/>
                </a:solidFill>
              </a:defRPr>
            </a:lvl1pPr>
          </a:lstStyle>
          <a:p>
            <a:pPr>
              <a:defRPr/>
            </a:pPr>
            <a:fld id="{BA2F91E0-5AFC-42FE-B2E5-F4932C2F93D2}" type="slidenum">
              <a:rPr lang="en-GB" smtClean="0"/>
              <a:pPr>
                <a:defRPr/>
              </a:pPr>
              <a:t>‹#›</a:t>
            </a:fld>
            <a:endParaRPr lang="en-GB" dirty="0"/>
          </a:p>
        </p:txBody>
      </p:sp>
      <p:pic>
        <p:nvPicPr>
          <p:cNvPr id="19" name="Grafik 8">
            <a:extLst>
              <a:ext uri="{FF2B5EF4-FFF2-40B4-BE49-F238E27FC236}">
                <a16:creationId xmlns:a16="http://schemas.microsoft.com/office/drawing/2014/main" id="{BCC2AD45-E5B1-4DE5-8D4B-B8661900F0A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0960" y="472838"/>
            <a:ext cx="1494265" cy="365155"/>
          </a:xfrm>
          <a:prstGeom prst="rect">
            <a:avLst/>
          </a:prstGeom>
        </p:spPr>
      </p:pic>
      <p:sp>
        <p:nvSpPr>
          <p:cNvPr id="9" name="Inhaltsplatzhalter 13">
            <a:extLst>
              <a:ext uri="{FF2B5EF4-FFF2-40B4-BE49-F238E27FC236}">
                <a16:creationId xmlns:a16="http://schemas.microsoft.com/office/drawing/2014/main" id="{DC9BF272-6B28-4651-888D-5A2DD367BAF1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4551668" y="2640013"/>
            <a:ext cx="3368063" cy="1725612"/>
          </a:xfrm>
        </p:spPr>
        <p:txBody>
          <a:bodyPr lIns="91440" tIns="91440" rIns="91440" bIns="91440">
            <a:noAutofit/>
          </a:bodyPr>
          <a:lstStyle>
            <a:lvl1pPr marL="0" indent="0">
              <a:buNone/>
              <a:defRPr>
                <a:solidFill>
                  <a:schemeClr val="bg1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>
                <a:solidFill>
                  <a:schemeClr val="bg1"/>
                </a:solidFill>
              </a:defRPr>
            </a:lvl2pPr>
            <a:lvl3pPr marL="0" marR="0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544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>
                <a:solidFill>
                  <a:schemeClr val="bg1"/>
                </a:solidFill>
              </a:defRPr>
            </a:lvl3pPr>
            <a:lvl4pPr marL="91440" indent="0">
              <a:buNone/>
              <a:defRPr>
                <a:solidFill>
                  <a:schemeClr val="bg1"/>
                </a:solidFill>
              </a:defRPr>
            </a:lvl4pPr>
            <a:lvl5pPr marL="91440" indent="0">
              <a:buFont typeface="Arial" panose="020B0604020202020204" pitchFamily="34" charset="0"/>
              <a:buNone/>
              <a:defRPr>
                <a:solidFill>
                  <a:schemeClr val="bg1"/>
                </a:solidFill>
              </a:defRPr>
            </a:lvl5pPr>
          </a:lstStyle>
          <a:p>
            <a:pPr lvl="1"/>
            <a:r>
              <a:rPr lang="en-GB" dirty="0"/>
              <a:t>First level</a:t>
            </a:r>
          </a:p>
          <a:p>
            <a:pPr lvl="2"/>
            <a:r>
              <a:rPr lang="en-GB" dirty="0"/>
              <a:t>Second level</a:t>
            </a:r>
          </a:p>
          <a:p>
            <a:pPr marL="0" marR="0" lvl="2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544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GB" dirty="0"/>
              <a:t>Second level</a:t>
            </a:r>
          </a:p>
          <a:p>
            <a:pPr lvl="2"/>
            <a:endParaRPr lang="en-GB" dirty="0"/>
          </a:p>
        </p:txBody>
      </p:sp>
      <p:sp>
        <p:nvSpPr>
          <p:cNvPr id="10" name="Picture Placeholder 3">
            <a:extLst>
              <a:ext uri="{FF2B5EF4-FFF2-40B4-BE49-F238E27FC236}">
                <a16:creationId xmlns:a16="http://schemas.microsoft.com/office/drawing/2014/main" id="{59AE3740-3052-42C5-899D-2A66FDB8CC33}"/>
              </a:ext>
            </a:extLst>
          </p:cNvPr>
          <p:cNvSpPr>
            <a:spLocks noGrp="1"/>
          </p:cNvSpPr>
          <p:nvPr>
            <p:ph type="pic" sz="quarter" idx="30" hasCustomPrompt="1"/>
          </p:nvPr>
        </p:nvSpPr>
        <p:spPr>
          <a:xfrm>
            <a:off x="955432" y="2640013"/>
            <a:ext cx="3366476" cy="1725612"/>
          </a:xfrm>
        </p:spPr>
        <p:txBody>
          <a:bodyPr anchor="ctr"/>
          <a:lstStyle>
            <a:lvl1pPr marL="0" indent="0" algn="ctr">
              <a:buNone/>
              <a:defRPr>
                <a:solidFill>
                  <a:schemeClr val="bg1"/>
                </a:solidFill>
              </a:defRPr>
            </a:lvl1pPr>
          </a:lstStyle>
          <a:p>
            <a:r>
              <a:rPr lang="pt-PT" dirty="0"/>
              <a:t>Click to add Picture</a:t>
            </a:r>
            <a:endParaRPr lang="de-CH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D37DA6CD-D287-4605-9891-50260FC1E493}"/>
              </a:ext>
            </a:extLst>
          </p:cNvPr>
          <p:cNvSpPr/>
          <p:nvPr userDrawn="1"/>
        </p:nvSpPr>
        <p:spPr>
          <a:xfrm>
            <a:off x="8149491" y="2640013"/>
            <a:ext cx="4004674" cy="323956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91440" rIns="91440" bIns="91440" rtlCol="0" anchor="t"/>
          <a:lstStyle/>
          <a:p>
            <a:r>
              <a:rPr lang="de-CH" sz="1200" b="1" dirty="0">
                <a:solidFill>
                  <a:schemeClr val="bg1"/>
                </a:solidFill>
              </a:rPr>
              <a:t>Leonteq AG</a:t>
            </a:r>
          </a:p>
          <a:p>
            <a:r>
              <a:rPr lang="de-CH" sz="1200" dirty="0">
                <a:solidFill>
                  <a:schemeClr val="bg1"/>
                </a:solidFill>
              </a:rPr>
              <a:t>Investor Relations</a:t>
            </a:r>
          </a:p>
          <a:p>
            <a:r>
              <a:rPr lang="de-CH" sz="1200" dirty="0">
                <a:solidFill>
                  <a:schemeClr val="bg1"/>
                </a:solidFill>
              </a:rPr>
              <a:t>Europaallee 39 </a:t>
            </a:r>
            <a:r>
              <a:rPr lang="de-CH" sz="1200" dirty="0">
                <a:solidFill>
                  <a:srgbClr val="F7A824"/>
                </a:solidFill>
              </a:rPr>
              <a:t>|</a:t>
            </a:r>
            <a:r>
              <a:rPr lang="de-CH" sz="1200" dirty="0">
                <a:solidFill>
                  <a:schemeClr val="bg1"/>
                </a:solidFill>
              </a:rPr>
              <a:t> 8004 Zürich </a:t>
            </a:r>
            <a:r>
              <a:rPr lang="de-CH" sz="1200" dirty="0">
                <a:solidFill>
                  <a:srgbClr val="F7A824"/>
                </a:solidFill>
              </a:rPr>
              <a:t>| </a:t>
            </a:r>
            <a:r>
              <a:rPr lang="de-CH" sz="1200" dirty="0">
                <a:solidFill>
                  <a:schemeClr val="bg1"/>
                </a:solidFill>
              </a:rPr>
              <a:t>Switzerland</a:t>
            </a:r>
          </a:p>
          <a:p>
            <a:r>
              <a:rPr lang="de-CH" sz="1200" dirty="0">
                <a:solidFill>
                  <a:schemeClr val="bg1"/>
                </a:solidFill>
              </a:rPr>
              <a:t>+41 58 800 18 55</a:t>
            </a:r>
          </a:p>
          <a:p>
            <a:pPr>
              <a:spcAft>
                <a:spcPts val="600"/>
              </a:spcAft>
            </a:pPr>
            <a:r>
              <a:rPr lang="de-CH" sz="1200" dirty="0">
                <a:solidFill>
                  <a:schemeClr val="bg1"/>
                </a:solidFill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investorrelations@leonteq.com</a:t>
            </a:r>
            <a:r>
              <a:rPr lang="de-CH" sz="1200" dirty="0">
                <a:solidFill>
                  <a:schemeClr val="bg1"/>
                </a:solidFill>
              </a:rPr>
              <a:t>  </a:t>
            </a:r>
            <a:r>
              <a:rPr lang="de-CH" sz="1200" dirty="0">
                <a:solidFill>
                  <a:schemeClr val="bg1"/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www.leonteq.com/investors</a:t>
            </a:r>
            <a:r>
              <a:rPr lang="de-CH" sz="1200" dirty="0">
                <a:solidFill>
                  <a:schemeClr val="bg1"/>
                </a:solidFill>
              </a:rPr>
              <a:t>  </a:t>
            </a:r>
          </a:p>
          <a:p>
            <a:endParaRPr lang="de-CH" sz="1200" b="1" dirty="0">
              <a:solidFill>
                <a:schemeClr val="bg1"/>
              </a:solidFill>
            </a:endParaRPr>
          </a:p>
          <a:p>
            <a:r>
              <a:rPr lang="de-CH" sz="1200" b="1" dirty="0">
                <a:solidFill>
                  <a:schemeClr val="bg1"/>
                </a:solidFill>
              </a:rPr>
              <a:t>Follow </a:t>
            </a:r>
            <a:r>
              <a:rPr lang="de-CH" sz="1200" b="1" dirty="0" err="1">
                <a:solidFill>
                  <a:schemeClr val="bg1"/>
                </a:solidFill>
              </a:rPr>
              <a:t>Us</a:t>
            </a:r>
            <a:endParaRPr lang="de-CH" sz="1200" b="1" dirty="0">
              <a:solidFill>
                <a:schemeClr val="bg1"/>
              </a:solidFill>
            </a:endParaRPr>
          </a:p>
          <a:p>
            <a:r>
              <a:rPr lang="de-CH" sz="1200" b="1" dirty="0">
                <a:solidFill>
                  <a:schemeClr val="bg1"/>
                </a:solidFill>
              </a:rPr>
              <a:t>      </a:t>
            </a:r>
            <a:r>
              <a:rPr lang="de-CH" sz="1200" dirty="0">
                <a:solidFill>
                  <a:schemeClr val="bg1"/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Linkedin</a:t>
            </a:r>
            <a:endParaRPr lang="de-CH" sz="1200" dirty="0">
              <a:solidFill>
                <a:schemeClr val="bg1"/>
              </a:solidFill>
            </a:endParaRPr>
          </a:p>
          <a:p>
            <a:r>
              <a:rPr lang="de-CH" sz="1200" dirty="0">
                <a:solidFill>
                  <a:schemeClr val="bg1"/>
                </a:solidFill>
              </a:rPr>
              <a:t>      </a:t>
            </a:r>
            <a:r>
              <a:rPr lang="de-CH" sz="1200" dirty="0">
                <a:solidFill>
                  <a:schemeClr val="bg1"/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Twitter </a:t>
            </a:r>
            <a:endParaRPr lang="de-CH" sz="1200" dirty="0">
              <a:solidFill>
                <a:schemeClr val="bg1"/>
              </a:solidFill>
            </a:endParaRPr>
          </a:p>
          <a:p>
            <a:r>
              <a:rPr lang="de-CH" sz="1200" dirty="0">
                <a:solidFill>
                  <a:schemeClr val="bg1"/>
                </a:solidFill>
              </a:rPr>
              <a:t>      </a:t>
            </a:r>
            <a:r>
              <a:rPr lang="de-CH" sz="1200" dirty="0">
                <a:solidFill>
                  <a:schemeClr val="bg1"/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Facebook</a:t>
            </a:r>
            <a:endParaRPr lang="de-CH" sz="1200" dirty="0">
              <a:solidFill>
                <a:schemeClr val="bg1"/>
              </a:solidFill>
            </a:endParaRPr>
          </a:p>
        </p:txBody>
      </p:sp>
      <p:pic>
        <p:nvPicPr>
          <p:cNvPr id="15" name="Picture 14" descr="Icon&#10;&#10;Description automatically generated">
            <a:extLst>
              <a:ext uri="{FF2B5EF4-FFF2-40B4-BE49-F238E27FC236}">
                <a16:creationId xmlns:a16="http://schemas.microsoft.com/office/drawing/2014/main" id="{EB30DBA9-C88F-4A80-A639-8CC6261A740A}"/>
              </a:ext>
            </a:extLst>
          </p:cNvPr>
          <p:cNvPicPr>
            <a:picLocks noChangeAspect="1"/>
          </p:cNvPicPr>
          <p:nvPr userDrawn="1"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15144" y="4658225"/>
            <a:ext cx="191423" cy="156247"/>
          </a:xfrm>
          <a:prstGeom prst="rect">
            <a:avLst/>
          </a:prstGeom>
        </p:spPr>
      </p:pic>
      <p:pic>
        <p:nvPicPr>
          <p:cNvPr id="17" name="Picture 16" descr="A picture containing ax, clipart&#10;&#10;Description automatically generated">
            <a:extLst>
              <a:ext uri="{FF2B5EF4-FFF2-40B4-BE49-F238E27FC236}">
                <a16:creationId xmlns:a16="http://schemas.microsoft.com/office/drawing/2014/main" id="{1930137E-A7C7-4803-95E6-9FA757012797}"/>
              </a:ext>
            </a:extLst>
          </p:cNvPr>
          <p:cNvPicPr>
            <a:picLocks noChangeAspect="1"/>
          </p:cNvPicPr>
          <p:nvPr userDrawn="1"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17003" y="4482512"/>
            <a:ext cx="199767" cy="135538"/>
          </a:xfrm>
          <a:prstGeom prst="rect">
            <a:avLst/>
          </a:prstGeom>
        </p:spPr>
      </p:pic>
      <p:pic>
        <p:nvPicPr>
          <p:cNvPr id="18" name="Picture 17" descr="A picture containing text, clipart&#10;&#10;Description automatically generated">
            <a:extLst>
              <a:ext uri="{FF2B5EF4-FFF2-40B4-BE49-F238E27FC236}">
                <a16:creationId xmlns:a16="http://schemas.microsoft.com/office/drawing/2014/main" id="{0209B7D9-E6CA-44E5-A9FB-E015EF2B9380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28609" y="4281021"/>
            <a:ext cx="181396" cy="134136"/>
          </a:xfrm>
          <a:prstGeom prst="rect">
            <a:avLst/>
          </a:prstGeom>
        </p:spPr>
      </p:pic>
      <p:sp>
        <p:nvSpPr>
          <p:cNvPr id="20" name="Inhaltsplatzhalter 13">
            <a:extLst>
              <a:ext uri="{FF2B5EF4-FFF2-40B4-BE49-F238E27FC236}">
                <a16:creationId xmlns:a16="http://schemas.microsoft.com/office/drawing/2014/main" id="{03E996FE-C5BA-43E1-B690-6469FC0A8F0F}"/>
              </a:ext>
            </a:extLst>
          </p:cNvPr>
          <p:cNvSpPr>
            <a:spLocks noGrp="1"/>
          </p:cNvSpPr>
          <p:nvPr>
            <p:ph sz="quarter" idx="31" hasCustomPrompt="1"/>
          </p:nvPr>
        </p:nvSpPr>
        <p:spPr>
          <a:xfrm>
            <a:off x="4551668" y="4468892"/>
            <a:ext cx="3368063" cy="1725612"/>
          </a:xfrm>
        </p:spPr>
        <p:txBody>
          <a:bodyPr lIns="91440" tIns="91440" rIns="91440" bIns="91440">
            <a:noAutofit/>
          </a:bodyPr>
          <a:lstStyle>
            <a:lvl1pPr marL="0" indent="0">
              <a:buNone/>
              <a:defRPr>
                <a:solidFill>
                  <a:schemeClr val="bg1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>
                <a:solidFill>
                  <a:schemeClr val="bg1"/>
                </a:solidFill>
              </a:defRPr>
            </a:lvl2pPr>
            <a:lvl3pPr marL="0" marR="0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544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>
                <a:solidFill>
                  <a:schemeClr val="bg1"/>
                </a:solidFill>
              </a:defRPr>
            </a:lvl3pPr>
            <a:lvl4pPr marL="91440" indent="0">
              <a:buNone/>
              <a:defRPr>
                <a:solidFill>
                  <a:schemeClr val="bg1"/>
                </a:solidFill>
              </a:defRPr>
            </a:lvl4pPr>
            <a:lvl5pPr marL="91440" indent="0">
              <a:buFont typeface="Arial" panose="020B0604020202020204" pitchFamily="34" charset="0"/>
              <a:buNone/>
              <a:defRPr>
                <a:solidFill>
                  <a:schemeClr val="bg1"/>
                </a:solidFill>
              </a:defRPr>
            </a:lvl5pPr>
          </a:lstStyle>
          <a:p>
            <a:pPr lvl="1"/>
            <a:r>
              <a:rPr lang="en-GB" dirty="0"/>
              <a:t>First level</a:t>
            </a:r>
          </a:p>
          <a:p>
            <a:pPr lvl="2"/>
            <a:r>
              <a:rPr lang="en-GB" dirty="0"/>
              <a:t>Second level</a:t>
            </a:r>
          </a:p>
          <a:p>
            <a:pPr marL="0" marR="0" lvl="2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544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GB" dirty="0"/>
              <a:t>Second level</a:t>
            </a:r>
          </a:p>
          <a:p>
            <a:pPr lvl="2"/>
            <a:endParaRPr lang="en-GB" dirty="0"/>
          </a:p>
        </p:txBody>
      </p:sp>
      <p:sp>
        <p:nvSpPr>
          <p:cNvPr id="21" name="Picture Placeholder 3">
            <a:extLst>
              <a:ext uri="{FF2B5EF4-FFF2-40B4-BE49-F238E27FC236}">
                <a16:creationId xmlns:a16="http://schemas.microsoft.com/office/drawing/2014/main" id="{05C2BFD9-77AE-4D1F-BCD6-B07A55D3845A}"/>
              </a:ext>
            </a:extLst>
          </p:cNvPr>
          <p:cNvSpPr>
            <a:spLocks noGrp="1"/>
          </p:cNvSpPr>
          <p:nvPr>
            <p:ph type="pic" sz="quarter" idx="32" hasCustomPrompt="1"/>
          </p:nvPr>
        </p:nvSpPr>
        <p:spPr>
          <a:xfrm>
            <a:off x="955432" y="4468892"/>
            <a:ext cx="3366476" cy="1725612"/>
          </a:xfrm>
        </p:spPr>
        <p:txBody>
          <a:bodyPr anchor="ctr"/>
          <a:lstStyle>
            <a:lvl1pPr marL="0" indent="0" algn="ctr">
              <a:buNone/>
              <a:defRPr>
                <a:solidFill>
                  <a:schemeClr val="bg1"/>
                </a:solidFill>
              </a:defRPr>
            </a:lvl1pPr>
          </a:lstStyle>
          <a:p>
            <a:r>
              <a:rPr lang="pt-PT" dirty="0"/>
              <a:t>Click to add Picture</a:t>
            </a:r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14487440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955432" y="2205038"/>
            <a:ext cx="10886650" cy="4425418"/>
          </a:xfrm>
        </p:spPr>
        <p:txBody>
          <a:bodyPr>
            <a:noAutofit/>
          </a:bodyPr>
          <a:lstStyle>
            <a:lvl1pPr marL="130637" indent="-130637">
              <a:defRPr/>
            </a:lvl1pPr>
            <a:lvl4pPr marL="326592" indent="-130637">
              <a:defRPr/>
            </a:lvl4pPr>
            <a:lvl5pPr marL="163296" indent="-163296">
              <a:defRPr/>
            </a:lvl5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12" name="Textplatzhalter 11"/>
          <p:cNvSpPr>
            <a:spLocks noGrp="1"/>
          </p:cNvSpPr>
          <p:nvPr>
            <p:ph type="body" sz="quarter" idx="14" hasCustomPrompt="1"/>
          </p:nvPr>
        </p:nvSpPr>
        <p:spPr>
          <a:xfrm>
            <a:off x="955458" y="1534793"/>
            <a:ext cx="10888976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none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ADD TEXT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F108501-176F-47D6-B204-08DB6642853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17" name="Date Placeholder 2">
            <a:extLst>
              <a:ext uri="{FF2B5EF4-FFF2-40B4-BE49-F238E27FC236}">
                <a16:creationId xmlns:a16="http://schemas.microsoft.com/office/drawing/2014/main" id="{C8FBCEB3-86FD-497B-A47B-391BB6862DC5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18" name="Slide Number Placeholder 3">
            <a:extLst>
              <a:ext uri="{FF2B5EF4-FFF2-40B4-BE49-F238E27FC236}">
                <a16:creationId xmlns:a16="http://schemas.microsoft.com/office/drawing/2014/main" id="{8F01D636-7BEF-4603-9D52-ECB6FF1C0913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292644442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(with Footer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platzhalter 14"/>
          <p:cNvSpPr>
            <a:spLocks noGrp="1"/>
          </p:cNvSpPr>
          <p:nvPr>
            <p:ph type="body" sz="quarter" idx="16"/>
          </p:nvPr>
        </p:nvSpPr>
        <p:spPr>
          <a:xfrm>
            <a:off x="955409" y="5584703"/>
            <a:ext cx="10886674" cy="262108"/>
          </a:xfrm>
        </p:spPr>
        <p:txBody>
          <a:bodyPr tIns="36000">
            <a:noAutofit/>
          </a:bodyPr>
          <a:lstStyle>
            <a:lvl1pPr marL="97978" indent="-97978" algn="l">
              <a:spcAft>
                <a:spcPts val="0"/>
              </a:spcAft>
              <a:buClr>
                <a:schemeClr val="tx1"/>
              </a:buClr>
              <a:buFont typeface="Arial" pitchFamily="34" charset="0"/>
              <a:buChar char="*"/>
              <a:defRPr sz="907" b="0" baseline="0"/>
            </a:lvl1pPr>
            <a:lvl2pPr marL="163296" indent="-163296" algn="l">
              <a:spcAft>
                <a:spcPts val="0"/>
              </a:spcAft>
              <a:buClr>
                <a:schemeClr val="tx1"/>
              </a:buClr>
              <a:buFont typeface="+mj-lt"/>
              <a:buAutoNum type="arabicPeriod"/>
              <a:defRPr sz="907"/>
            </a:lvl2pPr>
            <a:lvl3pPr marL="0" indent="0" algn="r">
              <a:buFontTx/>
              <a:buNone/>
              <a:defRPr/>
            </a:lvl3pPr>
            <a:lvl4pPr marL="246158" indent="0" algn="r">
              <a:buFontTx/>
              <a:buNone/>
              <a:defRPr/>
            </a:lvl4pPr>
            <a:lvl5pPr marL="0" indent="0" algn="r">
              <a:buFontTx/>
              <a:buNone/>
              <a:defRPr/>
            </a:lvl5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955432" y="2579767"/>
            <a:ext cx="10889001" cy="3004937"/>
          </a:xfrm>
        </p:spPr>
        <p:txBody>
          <a:bodyPr>
            <a:noAutofit/>
          </a:bodyPr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GB" dirty="0"/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15"/>
          </p:nvPr>
        </p:nvSpPr>
        <p:spPr>
          <a:xfrm>
            <a:off x="955409" y="5911405"/>
            <a:ext cx="10886674" cy="718488"/>
          </a:xfrm>
        </p:spPr>
        <p:txBody>
          <a:bodyPr>
            <a:noAutofit/>
          </a:bodyPr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aseline="0"/>
            </a:lvl1pPr>
          </a:lstStyle>
          <a:p>
            <a:r>
              <a:rPr lang="en-GB" dirty="0"/>
              <a:t>Click to edit Master title style</a:t>
            </a:r>
          </a:p>
        </p:txBody>
      </p:sp>
      <p:sp>
        <p:nvSpPr>
          <p:cNvPr id="204" name="Textplatzhalter 11"/>
          <p:cNvSpPr>
            <a:spLocks noGrp="1"/>
          </p:cNvSpPr>
          <p:nvPr>
            <p:ph type="body" sz="quarter" idx="14" hasCustomPrompt="1"/>
          </p:nvPr>
        </p:nvSpPr>
        <p:spPr>
          <a:xfrm>
            <a:off x="954894" y="1534594"/>
            <a:ext cx="10887189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none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206" name="Textplatzhalter 7"/>
          <p:cNvSpPr>
            <a:spLocks noGrp="1"/>
          </p:cNvSpPr>
          <p:nvPr>
            <p:ph type="body" sz="quarter" idx="13"/>
          </p:nvPr>
        </p:nvSpPr>
        <p:spPr>
          <a:xfrm>
            <a:off x="955432" y="2205038"/>
            <a:ext cx="10889001" cy="309370"/>
          </a:xfrm>
        </p:spPr>
        <p:txBody>
          <a:bodyPr tIns="54000" anchor="t" anchorCtr="0"/>
          <a:lstStyle>
            <a:lvl1pPr marL="0" indent="0" algn="l">
              <a:lnSpc>
                <a:spcPts val="1452"/>
              </a:lnSpc>
              <a:spcAft>
                <a:spcPts val="0"/>
              </a:spcAft>
              <a:buNone/>
              <a:defRPr sz="1452" b="1" baseline="0"/>
            </a:lvl1pPr>
          </a:lstStyle>
          <a:p>
            <a:pPr lvl="0"/>
            <a:r>
              <a:rPr lang="en-GB"/>
              <a:t>Click to edit Master text styles</a:t>
            </a:r>
            <a:endParaRPr lang="en-GB" dirty="0"/>
          </a:p>
        </p:txBody>
      </p:sp>
      <p:sp>
        <p:nvSpPr>
          <p:cNvPr id="19" name="Date Placeholder 2">
            <a:extLst>
              <a:ext uri="{FF2B5EF4-FFF2-40B4-BE49-F238E27FC236}">
                <a16:creationId xmlns:a16="http://schemas.microsoft.com/office/drawing/2014/main" id="{B71CF92F-0BAE-4DAF-8D07-FC8863C9BC8D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21" name="Slide Number Placeholder 3">
            <a:extLst>
              <a:ext uri="{FF2B5EF4-FFF2-40B4-BE49-F238E27FC236}">
                <a16:creationId xmlns:a16="http://schemas.microsoft.com/office/drawing/2014/main" id="{28122BE3-F561-4875-BF86-4F5B7380B01B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81857354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148525-6636-AF4D-85F8-A096A02123AE}" type="datetimeFigureOut">
              <a:rPr lang="en-NL" smtClean="0"/>
              <a:t>30/03/2025</a:t>
            </a:fld>
            <a:endParaRPr lang="en-NL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NL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4266A3-4371-0842-89CE-92EBCF3E3F87}" type="slidenum">
              <a:rPr lang="en-NL" smtClean="0"/>
              <a:t>‹#›</a:t>
            </a:fld>
            <a:endParaRPr lang="en-NL"/>
          </a:p>
        </p:txBody>
      </p:sp>
    </p:spTree>
    <p:extLst>
      <p:ext uri="{BB962C8B-B14F-4D97-AF65-F5344CB8AC3E}">
        <p14:creationId xmlns:p14="http://schemas.microsoft.com/office/powerpoint/2010/main" val="302249200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2 (horizonta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955431" y="2579783"/>
            <a:ext cx="10886651" cy="1894196"/>
          </a:xfrm>
        </p:spPr>
        <p:txBody>
          <a:bodyPr>
            <a:noAutofit/>
          </a:bodyPr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5"/>
          </p:nvPr>
        </p:nvSpPr>
        <p:spPr>
          <a:xfrm>
            <a:off x="955437" y="4735486"/>
            <a:ext cx="10887150" cy="1894196"/>
          </a:xfrm>
        </p:spPr>
        <p:txBody>
          <a:bodyPr>
            <a:noAutofit/>
          </a:bodyPr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210" name="Textplatzhalter 11"/>
          <p:cNvSpPr>
            <a:spLocks noGrp="1"/>
          </p:cNvSpPr>
          <p:nvPr>
            <p:ph type="body" sz="quarter" idx="14"/>
          </p:nvPr>
        </p:nvSpPr>
        <p:spPr>
          <a:xfrm>
            <a:off x="955432" y="1534793"/>
            <a:ext cx="10886650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all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211" name="Textplatzhalter 7"/>
          <p:cNvSpPr>
            <a:spLocks noGrp="1"/>
          </p:cNvSpPr>
          <p:nvPr>
            <p:ph type="body" sz="quarter" idx="13"/>
          </p:nvPr>
        </p:nvSpPr>
        <p:spPr>
          <a:xfrm>
            <a:off x="956352" y="2187543"/>
            <a:ext cx="10888081" cy="326916"/>
          </a:xfrm>
        </p:spPr>
        <p:txBody>
          <a:bodyPr tIns="54000" anchor="t" anchorCtr="0">
            <a:noAutofit/>
          </a:bodyPr>
          <a:lstStyle>
            <a:lvl1pPr marL="0" indent="0" algn="l">
              <a:lnSpc>
                <a:spcPts val="1452"/>
              </a:lnSpc>
              <a:spcAft>
                <a:spcPts val="0"/>
              </a:spcAft>
              <a:buNone/>
              <a:defRPr sz="1452" b="1" baseline="0"/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aseline="0"/>
            </a:lvl1pPr>
          </a:lstStyle>
          <a:p>
            <a:r>
              <a:rPr lang="en-GB" dirty="0"/>
              <a:t>Click to edit Master title style</a:t>
            </a:r>
          </a:p>
        </p:txBody>
      </p:sp>
      <p:sp>
        <p:nvSpPr>
          <p:cNvPr id="17" name="Date Placeholder 2">
            <a:extLst>
              <a:ext uri="{FF2B5EF4-FFF2-40B4-BE49-F238E27FC236}">
                <a16:creationId xmlns:a16="http://schemas.microsoft.com/office/drawing/2014/main" id="{0F24995C-3F37-4339-93CA-3384FD86A0D9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19" name="Slide Number Placeholder 3">
            <a:extLst>
              <a:ext uri="{FF2B5EF4-FFF2-40B4-BE49-F238E27FC236}">
                <a16:creationId xmlns:a16="http://schemas.microsoft.com/office/drawing/2014/main" id="{CAE63930-7968-44EC-AB48-62001E692E51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400107120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3 (horizonta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955431" y="2579783"/>
            <a:ext cx="10886651" cy="1281265"/>
          </a:xfrm>
        </p:spPr>
        <p:txBody>
          <a:bodyPr>
            <a:noAutofit/>
          </a:bodyPr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210" name="Textplatzhalter 11"/>
          <p:cNvSpPr>
            <a:spLocks noGrp="1"/>
          </p:cNvSpPr>
          <p:nvPr>
            <p:ph type="body" sz="quarter" idx="14"/>
          </p:nvPr>
        </p:nvSpPr>
        <p:spPr>
          <a:xfrm>
            <a:off x="955432" y="1534793"/>
            <a:ext cx="10886650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all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211" name="Textplatzhalter 7"/>
          <p:cNvSpPr>
            <a:spLocks noGrp="1"/>
          </p:cNvSpPr>
          <p:nvPr>
            <p:ph type="body" sz="quarter" idx="13"/>
          </p:nvPr>
        </p:nvSpPr>
        <p:spPr>
          <a:xfrm>
            <a:off x="956351" y="2205038"/>
            <a:ext cx="10888081" cy="309421"/>
          </a:xfrm>
        </p:spPr>
        <p:txBody>
          <a:bodyPr tIns="54000" anchor="t" anchorCtr="0">
            <a:noAutofit/>
          </a:bodyPr>
          <a:lstStyle>
            <a:lvl1pPr marL="0" indent="0" algn="l">
              <a:lnSpc>
                <a:spcPts val="1452"/>
              </a:lnSpc>
              <a:spcAft>
                <a:spcPts val="0"/>
              </a:spcAft>
              <a:buNone/>
              <a:defRPr sz="1452" b="1" baseline="0"/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aseline="0"/>
            </a:lvl1pPr>
          </a:lstStyle>
          <a:p>
            <a:r>
              <a:rPr lang="en-GB" dirty="0"/>
              <a:t>Click to edit Master title style</a:t>
            </a:r>
          </a:p>
        </p:txBody>
      </p:sp>
      <p:sp>
        <p:nvSpPr>
          <p:cNvPr id="19" name="Inhaltsplatzhalter 2">
            <a:extLst>
              <a:ext uri="{FF2B5EF4-FFF2-40B4-BE49-F238E27FC236}">
                <a16:creationId xmlns:a16="http://schemas.microsoft.com/office/drawing/2014/main" id="{293F697E-6598-4E66-B23E-16403B547DA8}"/>
              </a:ext>
            </a:extLst>
          </p:cNvPr>
          <p:cNvSpPr>
            <a:spLocks noGrp="1"/>
          </p:cNvSpPr>
          <p:nvPr>
            <p:ph idx="27"/>
          </p:nvPr>
        </p:nvSpPr>
        <p:spPr>
          <a:xfrm>
            <a:off x="955431" y="5352052"/>
            <a:ext cx="10886651" cy="1281265"/>
          </a:xfrm>
        </p:spPr>
        <p:txBody>
          <a:bodyPr>
            <a:noAutofit/>
          </a:bodyPr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20" name="Inhaltsplatzhalter 2">
            <a:extLst>
              <a:ext uri="{FF2B5EF4-FFF2-40B4-BE49-F238E27FC236}">
                <a16:creationId xmlns:a16="http://schemas.microsoft.com/office/drawing/2014/main" id="{B0453795-1C77-4432-8AE0-69F624FD76F6}"/>
              </a:ext>
            </a:extLst>
          </p:cNvPr>
          <p:cNvSpPr>
            <a:spLocks noGrp="1"/>
          </p:cNvSpPr>
          <p:nvPr>
            <p:ph idx="28"/>
          </p:nvPr>
        </p:nvSpPr>
        <p:spPr>
          <a:xfrm>
            <a:off x="955431" y="3965917"/>
            <a:ext cx="10886651" cy="1281265"/>
          </a:xfrm>
        </p:spPr>
        <p:txBody>
          <a:bodyPr>
            <a:noAutofit/>
          </a:bodyPr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GB" dirty="0"/>
          </a:p>
        </p:txBody>
      </p:sp>
      <p:sp>
        <p:nvSpPr>
          <p:cNvPr id="16" name="Date Placeholder 2">
            <a:extLst>
              <a:ext uri="{FF2B5EF4-FFF2-40B4-BE49-F238E27FC236}">
                <a16:creationId xmlns:a16="http://schemas.microsoft.com/office/drawing/2014/main" id="{830963A3-F1D8-4E7B-B054-579999741147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17" name="Slide Number Placeholder 3">
            <a:extLst>
              <a:ext uri="{FF2B5EF4-FFF2-40B4-BE49-F238E27FC236}">
                <a16:creationId xmlns:a16="http://schemas.microsoft.com/office/drawing/2014/main" id="{4AC0E7AA-76B1-4753-AF6A-0755629590C9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965074185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Inhaltsplatzhalter 11"/>
          <p:cNvSpPr>
            <a:spLocks noGrp="1"/>
          </p:cNvSpPr>
          <p:nvPr>
            <p:ph sz="quarter" idx="15"/>
          </p:nvPr>
        </p:nvSpPr>
        <p:spPr>
          <a:xfrm>
            <a:off x="956480" y="2564904"/>
            <a:ext cx="5139520" cy="4050582"/>
          </a:xfrm>
        </p:spPr>
        <p:txBody>
          <a:bodyPr>
            <a:noAutofit/>
          </a:bodyPr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14" name="Inhaltsplatzhalter 13"/>
          <p:cNvSpPr>
            <a:spLocks noGrp="1"/>
          </p:cNvSpPr>
          <p:nvPr>
            <p:ph sz="quarter" idx="16"/>
          </p:nvPr>
        </p:nvSpPr>
        <p:spPr>
          <a:xfrm>
            <a:off x="6639052" y="2579311"/>
            <a:ext cx="5203031" cy="4050582"/>
          </a:xfrm>
        </p:spPr>
        <p:txBody>
          <a:bodyPr>
            <a:noAutofit/>
          </a:bodyPr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196" name="Textplatzhalter 11"/>
          <p:cNvSpPr>
            <a:spLocks noGrp="1"/>
          </p:cNvSpPr>
          <p:nvPr>
            <p:ph type="body" sz="quarter" idx="14"/>
          </p:nvPr>
        </p:nvSpPr>
        <p:spPr>
          <a:xfrm>
            <a:off x="955433" y="1534793"/>
            <a:ext cx="10888999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all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197" name="Textplatzhalter 7"/>
          <p:cNvSpPr>
            <a:spLocks noGrp="1"/>
          </p:cNvSpPr>
          <p:nvPr>
            <p:ph type="body" sz="quarter" idx="13"/>
          </p:nvPr>
        </p:nvSpPr>
        <p:spPr>
          <a:xfrm>
            <a:off x="956481" y="2205038"/>
            <a:ext cx="10887952" cy="309370"/>
          </a:xfrm>
        </p:spPr>
        <p:txBody>
          <a:bodyPr tIns="54000" anchor="t" anchorCtr="0">
            <a:noAutofit/>
          </a:bodyPr>
          <a:lstStyle>
            <a:lvl1pPr marL="0" indent="0" algn="l">
              <a:lnSpc>
                <a:spcPts val="1452"/>
              </a:lnSpc>
              <a:spcAft>
                <a:spcPts val="0"/>
              </a:spcAft>
              <a:buNone/>
              <a:defRPr sz="1452" b="1" baseline="0"/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3" name="Titel 2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dirty="0"/>
              <a:t>Click to edit Master title style</a:t>
            </a:r>
          </a:p>
        </p:txBody>
      </p:sp>
      <p:sp>
        <p:nvSpPr>
          <p:cNvPr id="18" name="Date Placeholder 2">
            <a:extLst>
              <a:ext uri="{FF2B5EF4-FFF2-40B4-BE49-F238E27FC236}">
                <a16:creationId xmlns:a16="http://schemas.microsoft.com/office/drawing/2014/main" id="{2AA0EEBC-E44A-4B52-A059-0440955D1810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19" name="Slide Number Placeholder 3">
            <a:extLst>
              <a:ext uri="{FF2B5EF4-FFF2-40B4-BE49-F238E27FC236}">
                <a16:creationId xmlns:a16="http://schemas.microsoft.com/office/drawing/2014/main" id="{BF5F7B1A-A8BB-40F8-8429-61508841CB7B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6316660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s with Tit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Inhaltsplatzhalter 11"/>
          <p:cNvSpPr>
            <a:spLocks noGrp="1"/>
          </p:cNvSpPr>
          <p:nvPr>
            <p:ph sz="quarter" idx="15"/>
          </p:nvPr>
        </p:nvSpPr>
        <p:spPr>
          <a:xfrm>
            <a:off x="956480" y="2564904"/>
            <a:ext cx="5139520" cy="4050582"/>
          </a:xfrm>
        </p:spPr>
        <p:txBody>
          <a:bodyPr>
            <a:noAutofit/>
          </a:bodyPr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14" name="Inhaltsplatzhalter 13"/>
          <p:cNvSpPr>
            <a:spLocks noGrp="1"/>
          </p:cNvSpPr>
          <p:nvPr>
            <p:ph sz="quarter" idx="16"/>
          </p:nvPr>
        </p:nvSpPr>
        <p:spPr>
          <a:xfrm>
            <a:off x="6639052" y="2579311"/>
            <a:ext cx="5203031" cy="4050582"/>
          </a:xfrm>
        </p:spPr>
        <p:txBody>
          <a:bodyPr>
            <a:noAutofit/>
          </a:bodyPr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196" name="Textplatzhalter 11"/>
          <p:cNvSpPr>
            <a:spLocks noGrp="1"/>
          </p:cNvSpPr>
          <p:nvPr>
            <p:ph type="body" sz="quarter" idx="14"/>
          </p:nvPr>
        </p:nvSpPr>
        <p:spPr>
          <a:xfrm>
            <a:off x="955433" y="1534793"/>
            <a:ext cx="10888999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all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197" name="Textplatzhalter 7"/>
          <p:cNvSpPr>
            <a:spLocks noGrp="1"/>
          </p:cNvSpPr>
          <p:nvPr>
            <p:ph type="body" sz="quarter" idx="13"/>
          </p:nvPr>
        </p:nvSpPr>
        <p:spPr>
          <a:xfrm>
            <a:off x="956481" y="2205038"/>
            <a:ext cx="5139520" cy="309370"/>
          </a:xfrm>
          <a:solidFill>
            <a:schemeClr val="accent3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54000" anchor="t" anchorCtr="0">
            <a:noAutofit/>
          </a:bodyPr>
          <a:lstStyle>
            <a:lvl1pPr marL="0" indent="0" algn="ctr">
              <a:lnSpc>
                <a:spcPts val="1452"/>
              </a:lnSpc>
              <a:spcAft>
                <a:spcPts val="0"/>
              </a:spcAft>
              <a:buNone/>
              <a:defRPr sz="1100" b="1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3" name="Titel 2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dirty="0"/>
              <a:t>Click to edit Master title style</a:t>
            </a:r>
          </a:p>
        </p:txBody>
      </p:sp>
      <p:sp>
        <p:nvSpPr>
          <p:cNvPr id="18" name="Date Placeholder 2">
            <a:extLst>
              <a:ext uri="{FF2B5EF4-FFF2-40B4-BE49-F238E27FC236}">
                <a16:creationId xmlns:a16="http://schemas.microsoft.com/office/drawing/2014/main" id="{2AA0EEBC-E44A-4B52-A059-0440955D1810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19" name="Slide Number Placeholder 3">
            <a:extLst>
              <a:ext uri="{FF2B5EF4-FFF2-40B4-BE49-F238E27FC236}">
                <a16:creationId xmlns:a16="http://schemas.microsoft.com/office/drawing/2014/main" id="{BF5F7B1A-A8BB-40F8-8429-61508841CB7B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  <p:sp>
        <p:nvSpPr>
          <p:cNvPr id="9" name="Textplatzhalter 7">
            <a:extLst>
              <a:ext uri="{FF2B5EF4-FFF2-40B4-BE49-F238E27FC236}">
                <a16:creationId xmlns:a16="http://schemas.microsoft.com/office/drawing/2014/main" id="{E7C2BB99-7181-4B81-8FC6-86C32A3F6243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6704695" y="2205038"/>
            <a:ext cx="5139520" cy="309370"/>
          </a:xfrm>
          <a:solidFill>
            <a:schemeClr val="accent3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54000" anchor="t" anchorCtr="0">
            <a:noAutofit/>
          </a:bodyPr>
          <a:lstStyle>
            <a:lvl1pPr marL="0" indent="0" algn="ctr">
              <a:lnSpc>
                <a:spcPts val="1452"/>
              </a:lnSpc>
              <a:spcAft>
                <a:spcPts val="0"/>
              </a:spcAft>
              <a:buNone/>
              <a:defRPr sz="1100" b="1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80882849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x1 Text Box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Inhaltsplatzhalter 11"/>
          <p:cNvSpPr>
            <a:spLocks noGrp="1"/>
          </p:cNvSpPr>
          <p:nvPr>
            <p:ph sz="quarter" idx="15"/>
          </p:nvPr>
        </p:nvSpPr>
        <p:spPr>
          <a:xfrm>
            <a:off x="956480" y="2205039"/>
            <a:ext cx="5139520" cy="2108243"/>
          </a:xfrm>
        </p:spPr>
        <p:txBody>
          <a:bodyPr>
            <a:noAutofit/>
          </a:bodyPr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14" name="Inhaltsplatzhalter 13"/>
          <p:cNvSpPr>
            <a:spLocks noGrp="1"/>
          </p:cNvSpPr>
          <p:nvPr>
            <p:ph sz="quarter" idx="16"/>
          </p:nvPr>
        </p:nvSpPr>
        <p:spPr>
          <a:xfrm>
            <a:off x="6639052" y="2205039"/>
            <a:ext cx="5203031" cy="4424855"/>
          </a:xfrm>
        </p:spPr>
        <p:txBody>
          <a:bodyPr>
            <a:noAutofit/>
          </a:bodyPr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196" name="Textplatzhalter 11"/>
          <p:cNvSpPr>
            <a:spLocks noGrp="1"/>
          </p:cNvSpPr>
          <p:nvPr>
            <p:ph type="body" sz="quarter" idx="14"/>
          </p:nvPr>
        </p:nvSpPr>
        <p:spPr>
          <a:xfrm>
            <a:off x="955433" y="1534793"/>
            <a:ext cx="10888999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all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3" name="Titel 2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dirty="0"/>
              <a:t>Click to edit Master title style</a:t>
            </a:r>
          </a:p>
        </p:txBody>
      </p:sp>
      <p:sp>
        <p:nvSpPr>
          <p:cNvPr id="18" name="Date Placeholder 2">
            <a:extLst>
              <a:ext uri="{FF2B5EF4-FFF2-40B4-BE49-F238E27FC236}">
                <a16:creationId xmlns:a16="http://schemas.microsoft.com/office/drawing/2014/main" id="{2AA0EEBC-E44A-4B52-A059-0440955D1810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19" name="Slide Number Placeholder 3">
            <a:extLst>
              <a:ext uri="{FF2B5EF4-FFF2-40B4-BE49-F238E27FC236}">
                <a16:creationId xmlns:a16="http://schemas.microsoft.com/office/drawing/2014/main" id="{BF5F7B1A-A8BB-40F8-8429-61508841CB7B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  <p:sp>
        <p:nvSpPr>
          <p:cNvPr id="9" name="Inhaltsplatzhalter 11">
            <a:extLst>
              <a:ext uri="{FF2B5EF4-FFF2-40B4-BE49-F238E27FC236}">
                <a16:creationId xmlns:a16="http://schemas.microsoft.com/office/drawing/2014/main" id="{08C4E77A-057B-4E6B-B3F2-990F6FCDAC03}"/>
              </a:ext>
            </a:extLst>
          </p:cNvPr>
          <p:cNvSpPr>
            <a:spLocks noGrp="1"/>
          </p:cNvSpPr>
          <p:nvPr>
            <p:ph sz="quarter" idx="25"/>
          </p:nvPr>
        </p:nvSpPr>
        <p:spPr>
          <a:xfrm>
            <a:off x="956480" y="4521201"/>
            <a:ext cx="5139520" cy="2108243"/>
          </a:xfrm>
        </p:spPr>
        <p:txBody>
          <a:bodyPr>
            <a:noAutofit/>
          </a:bodyPr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136009940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nd m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" name="Textplatzhalter 11"/>
          <p:cNvSpPr>
            <a:spLocks noGrp="1"/>
          </p:cNvSpPr>
          <p:nvPr>
            <p:ph type="body" sz="quarter" idx="14"/>
          </p:nvPr>
        </p:nvSpPr>
        <p:spPr>
          <a:xfrm>
            <a:off x="955433" y="1534793"/>
            <a:ext cx="10888999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all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3" name="Titel 2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cap="none"/>
            </a:lvl1pPr>
          </a:lstStyle>
          <a:p>
            <a:r>
              <a:rPr lang="en-GB" dirty="0"/>
              <a:t>CLICK TO EDIT MASTER TITLE STYLE</a:t>
            </a:r>
          </a:p>
        </p:txBody>
      </p:sp>
      <p:sp>
        <p:nvSpPr>
          <p:cNvPr id="18" name="Date Placeholder 2">
            <a:extLst>
              <a:ext uri="{FF2B5EF4-FFF2-40B4-BE49-F238E27FC236}">
                <a16:creationId xmlns:a16="http://schemas.microsoft.com/office/drawing/2014/main" id="{2AA0EEBC-E44A-4B52-A059-0440955D1810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19" name="Slide Number Placeholder 3">
            <a:extLst>
              <a:ext uri="{FF2B5EF4-FFF2-40B4-BE49-F238E27FC236}">
                <a16:creationId xmlns:a16="http://schemas.microsoft.com/office/drawing/2014/main" id="{BF5F7B1A-A8BB-40F8-8429-61508841CB7B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  <p:sp>
        <p:nvSpPr>
          <p:cNvPr id="82" name="Inhaltsplatzhalter 11">
            <a:extLst>
              <a:ext uri="{FF2B5EF4-FFF2-40B4-BE49-F238E27FC236}">
                <a16:creationId xmlns:a16="http://schemas.microsoft.com/office/drawing/2014/main" id="{F0853E18-9B3C-496A-9F92-87D8751F6D8D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956480" y="2564904"/>
            <a:ext cx="2585902" cy="964134"/>
          </a:xfrm>
        </p:spPr>
        <p:txBody>
          <a:bodyPr anchor="ctr">
            <a:noAutofit/>
          </a:bodyPr>
          <a:lstStyle>
            <a:lvl1pPr marL="0" indent="0">
              <a:buNone/>
              <a:defRPr b="1"/>
            </a:lvl1pPr>
          </a:lstStyle>
          <a:p>
            <a:pPr lvl="0"/>
            <a:r>
              <a:rPr lang="en-GB" dirty="0"/>
              <a:t>Click to add content</a:t>
            </a:r>
          </a:p>
        </p:txBody>
      </p:sp>
      <p:sp>
        <p:nvSpPr>
          <p:cNvPr id="83" name="Inhaltsplatzhalter 11">
            <a:extLst>
              <a:ext uri="{FF2B5EF4-FFF2-40B4-BE49-F238E27FC236}">
                <a16:creationId xmlns:a16="http://schemas.microsoft.com/office/drawing/2014/main" id="{A2AA6B1D-8E6B-4BEA-92D9-89DA5AC13B9E}"/>
              </a:ext>
            </a:extLst>
          </p:cNvPr>
          <p:cNvSpPr>
            <a:spLocks noGrp="1"/>
          </p:cNvSpPr>
          <p:nvPr>
            <p:ph sz="quarter" idx="26" hasCustomPrompt="1"/>
          </p:nvPr>
        </p:nvSpPr>
        <p:spPr>
          <a:xfrm>
            <a:off x="9256181" y="2564904"/>
            <a:ext cx="2585902" cy="964134"/>
          </a:xfrm>
        </p:spPr>
        <p:txBody>
          <a:bodyPr anchor="ctr">
            <a:noAutofit/>
          </a:bodyPr>
          <a:lstStyle>
            <a:lvl1pPr marL="0" indent="0">
              <a:buNone/>
              <a:defRPr b="1"/>
            </a:lvl1pPr>
          </a:lstStyle>
          <a:p>
            <a:pPr lvl="0"/>
            <a:r>
              <a:rPr lang="en-GB" dirty="0"/>
              <a:t>Click to add content</a:t>
            </a:r>
          </a:p>
        </p:txBody>
      </p:sp>
      <p:sp>
        <p:nvSpPr>
          <p:cNvPr id="84" name="Inhaltsplatzhalter 11">
            <a:extLst>
              <a:ext uri="{FF2B5EF4-FFF2-40B4-BE49-F238E27FC236}">
                <a16:creationId xmlns:a16="http://schemas.microsoft.com/office/drawing/2014/main" id="{38F623B5-C627-4ECB-B090-69A7ACFC5581}"/>
              </a:ext>
            </a:extLst>
          </p:cNvPr>
          <p:cNvSpPr>
            <a:spLocks noGrp="1"/>
          </p:cNvSpPr>
          <p:nvPr>
            <p:ph sz="quarter" idx="27" hasCustomPrompt="1"/>
          </p:nvPr>
        </p:nvSpPr>
        <p:spPr>
          <a:xfrm>
            <a:off x="956480" y="5454761"/>
            <a:ext cx="2585902" cy="964134"/>
          </a:xfrm>
        </p:spPr>
        <p:txBody>
          <a:bodyPr anchor="ctr">
            <a:noAutofit/>
          </a:bodyPr>
          <a:lstStyle>
            <a:lvl1pPr marL="0" indent="0">
              <a:buNone/>
              <a:defRPr b="1"/>
            </a:lvl1pPr>
          </a:lstStyle>
          <a:p>
            <a:pPr lvl="0"/>
            <a:r>
              <a:rPr lang="en-GB" dirty="0"/>
              <a:t>Click to add content</a:t>
            </a:r>
          </a:p>
        </p:txBody>
      </p:sp>
      <p:sp>
        <p:nvSpPr>
          <p:cNvPr id="85" name="Inhaltsplatzhalter 11">
            <a:extLst>
              <a:ext uri="{FF2B5EF4-FFF2-40B4-BE49-F238E27FC236}">
                <a16:creationId xmlns:a16="http://schemas.microsoft.com/office/drawing/2014/main" id="{E182EE47-C228-458A-8B87-7FF17BA2AB91}"/>
              </a:ext>
            </a:extLst>
          </p:cNvPr>
          <p:cNvSpPr>
            <a:spLocks noGrp="1"/>
          </p:cNvSpPr>
          <p:nvPr>
            <p:ph sz="quarter" idx="28" hasCustomPrompt="1"/>
          </p:nvPr>
        </p:nvSpPr>
        <p:spPr>
          <a:xfrm>
            <a:off x="956480" y="4009833"/>
            <a:ext cx="2585902" cy="964134"/>
          </a:xfrm>
        </p:spPr>
        <p:txBody>
          <a:bodyPr anchor="ctr">
            <a:noAutofit/>
          </a:bodyPr>
          <a:lstStyle>
            <a:lvl1pPr marL="0" indent="0">
              <a:buNone/>
              <a:defRPr b="1"/>
            </a:lvl1pPr>
          </a:lstStyle>
          <a:p>
            <a:pPr lvl="0"/>
            <a:r>
              <a:rPr lang="en-GB" dirty="0"/>
              <a:t>Click to add content</a:t>
            </a:r>
          </a:p>
        </p:txBody>
      </p:sp>
      <p:sp>
        <p:nvSpPr>
          <p:cNvPr id="86" name="Inhaltsplatzhalter 11">
            <a:extLst>
              <a:ext uri="{FF2B5EF4-FFF2-40B4-BE49-F238E27FC236}">
                <a16:creationId xmlns:a16="http://schemas.microsoft.com/office/drawing/2014/main" id="{BF059EC5-675E-429F-8CE2-06FA59C3D05A}"/>
              </a:ext>
            </a:extLst>
          </p:cNvPr>
          <p:cNvSpPr>
            <a:spLocks noGrp="1"/>
          </p:cNvSpPr>
          <p:nvPr>
            <p:ph sz="quarter" idx="29" hasCustomPrompt="1"/>
          </p:nvPr>
        </p:nvSpPr>
        <p:spPr>
          <a:xfrm>
            <a:off x="9256181" y="5454761"/>
            <a:ext cx="2585902" cy="964134"/>
          </a:xfrm>
        </p:spPr>
        <p:txBody>
          <a:bodyPr anchor="ctr">
            <a:noAutofit/>
          </a:bodyPr>
          <a:lstStyle>
            <a:lvl1pPr marL="0" indent="0">
              <a:buNone/>
              <a:defRPr b="1"/>
            </a:lvl1pPr>
          </a:lstStyle>
          <a:p>
            <a:pPr lvl="0"/>
            <a:r>
              <a:rPr lang="en-GB" dirty="0"/>
              <a:t>Click to add content</a:t>
            </a:r>
          </a:p>
        </p:txBody>
      </p:sp>
      <p:sp>
        <p:nvSpPr>
          <p:cNvPr id="87" name="Inhaltsplatzhalter 11">
            <a:extLst>
              <a:ext uri="{FF2B5EF4-FFF2-40B4-BE49-F238E27FC236}">
                <a16:creationId xmlns:a16="http://schemas.microsoft.com/office/drawing/2014/main" id="{B6D3A160-6476-465F-BE63-034B068F4F7C}"/>
              </a:ext>
            </a:extLst>
          </p:cNvPr>
          <p:cNvSpPr>
            <a:spLocks noGrp="1"/>
          </p:cNvSpPr>
          <p:nvPr>
            <p:ph sz="quarter" idx="30" hasCustomPrompt="1"/>
          </p:nvPr>
        </p:nvSpPr>
        <p:spPr>
          <a:xfrm>
            <a:off x="9256181" y="4009833"/>
            <a:ext cx="2585902" cy="964134"/>
          </a:xfrm>
        </p:spPr>
        <p:txBody>
          <a:bodyPr anchor="ctr">
            <a:noAutofit/>
          </a:bodyPr>
          <a:lstStyle>
            <a:lvl1pPr marL="0" indent="0">
              <a:buNone/>
              <a:defRPr b="1"/>
            </a:lvl1pPr>
          </a:lstStyle>
          <a:p>
            <a:pPr lvl="0"/>
            <a:r>
              <a:rPr lang="en-GB" dirty="0"/>
              <a:t>Click to add content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8BF92731-3C93-49AB-B1E7-956A6C8ABFDD}"/>
              </a:ext>
            </a:extLst>
          </p:cNvPr>
          <p:cNvSpPr>
            <a:spLocks noGrp="1"/>
          </p:cNvSpPr>
          <p:nvPr>
            <p:ph sz="quarter" idx="31" hasCustomPrompt="1"/>
          </p:nvPr>
        </p:nvSpPr>
        <p:spPr>
          <a:xfrm>
            <a:off x="5150849" y="3322337"/>
            <a:ext cx="2762571" cy="2242869"/>
          </a:xfrm>
          <a:prstGeom prst="ellipse">
            <a:avLst/>
          </a:prstGeom>
          <a:solidFill>
            <a:schemeClr val="accent1"/>
          </a:solidFill>
        </p:spPr>
        <p:txBody>
          <a:bodyPr anchor="ctr"/>
          <a:lstStyle>
            <a:lvl1pPr marL="0" indent="0" algn="ctr">
              <a:buNone/>
              <a:defRPr b="1"/>
            </a:lvl1pPr>
          </a:lstStyle>
          <a:p>
            <a:pPr lvl="0"/>
            <a:r>
              <a:rPr lang="en-US" dirty="0"/>
              <a:t>Click to add content</a:t>
            </a:r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11264781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nd map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" name="Textplatzhalter 11"/>
          <p:cNvSpPr>
            <a:spLocks noGrp="1"/>
          </p:cNvSpPr>
          <p:nvPr>
            <p:ph type="body" sz="quarter" idx="14"/>
          </p:nvPr>
        </p:nvSpPr>
        <p:spPr>
          <a:xfrm>
            <a:off x="955433" y="1534793"/>
            <a:ext cx="10888999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all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3" name="Titel 2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cap="none"/>
            </a:lvl1pPr>
          </a:lstStyle>
          <a:p>
            <a:r>
              <a:rPr lang="en-GB" dirty="0"/>
              <a:t>CLICK TO EDIT MASTER TITLE STYLE</a:t>
            </a:r>
          </a:p>
        </p:txBody>
      </p:sp>
      <p:sp>
        <p:nvSpPr>
          <p:cNvPr id="18" name="Date Placeholder 2">
            <a:extLst>
              <a:ext uri="{FF2B5EF4-FFF2-40B4-BE49-F238E27FC236}">
                <a16:creationId xmlns:a16="http://schemas.microsoft.com/office/drawing/2014/main" id="{2AA0EEBC-E44A-4B52-A059-0440955D1810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19" name="Slide Number Placeholder 3">
            <a:extLst>
              <a:ext uri="{FF2B5EF4-FFF2-40B4-BE49-F238E27FC236}">
                <a16:creationId xmlns:a16="http://schemas.microsoft.com/office/drawing/2014/main" id="{BF5F7B1A-A8BB-40F8-8429-61508841CB7B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  <p:sp>
        <p:nvSpPr>
          <p:cNvPr id="82" name="Inhaltsplatzhalter 11">
            <a:extLst>
              <a:ext uri="{FF2B5EF4-FFF2-40B4-BE49-F238E27FC236}">
                <a16:creationId xmlns:a16="http://schemas.microsoft.com/office/drawing/2014/main" id="{F0853E18-9B3C-496A-9F92-87D8751F6D8D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956480" y="2564904"/>
            <a:ext cx="3795985" cy="964134"/>
          </a:xfrm>
        </p:spPr>
        <p:txBody>
          <a:bodyPr anchor="ctr">
            <a:noAutofit/>
          </a:bodyPr>
          <a:lstStyle>
            <a:lvl1pPr marL="0" indent="0">
              <a:buNone/>
              <a:defRPr b="1"/>
            </a:lvl1pPr>
          </a:lstStyle>
          <a:p>
            <a:pPr lvl="0"/>
            <a:r>
              <a:rPr lang="en-GB" dirty="0"/>
              <a:t>Click to add content</a:t>
            </a:r>
          </a:p>
        </p:txBody>
      </p:sp>
      <p:sp>
        <p:nvSpPr>
          <p:cNvPr id="83" name="Inhaltsplatzhalter 11">
            <a:extLst>
              <a:ext uri="{FF2B5EF4-FFF2-40B4-BE49-F238E27FC236}">
                <a16:creationId xmlns:a16="http://schemas.microsoft.com/office/drawing/2014/main" id="{A2AA6B1D-8E6B-4BEA-92D9-89DA5AC13B9E}"/>
              </a:ext>
            </a:extLst>
          </p:cNvPr>
          <p:cNvSpPr>
            <a:spLocks noGrp="1"/>
          </p:cNvSpPr>
          <p:nvPr>
            <p:ph sz="quarter" idx="26" hasCustomPrompt="1"/>
          </p:nvPr>
        </p:nvSpPr>
        <p:spPr>
          <a:xfrm>
            <a:off x="8311804" y="2564904"/>
            <a:ext cx="3530281" cy="964134"/>
          </a:xfrm>
        </p:spPr>
        <p:txBody>
          <a:bodyPr anchor="ctr">
            <a:noAutofit/>
          </a:bodyPr>
          <a:lstStyle>
            <a:lvl1pPr marL="0" indent="0">
              <a:buNone/>
              <a:defRPr b="1"/>
            </a:lvl1pPr>
          </a:lstStyle>
          <a:p>
            <a:pPr lvl="0"/>
            <a:r>
              <a:rPr lang="en-GB" dirty="0"/>
              <a:t>Click to add content</a:t>
            </a:r>
          </a:p>
        </p:txBody>
      </p:sp>
      <p:sp>
        <p:nvSpPr>
          <p:cNvPr id="84" name="Inhaltsplatzhalter 11">
            <a:extLst>
              <a:ext uri="{FF2B5EF4-FFF2-40B4-BE49-F238E27FC236}">
                <a16:creationId xmlns:a16="http://schemas.microsoft.com/office/drawing/2014/main" id="{38F623B5-C627-4ECB-B090-69A7ACFC5581}"/>
              </a:ext>
            </a:extLst>
          </p:cNvPr>
          <p:cNvSpPr>
            <a:spLocks noGrp="1"/>
          </p:cNvSpPr>
          <p:nvPr>
            <p:ph sz="quarter" idx="27" hasCustomPrompt="1"/>
          </p:nvPr>
        </p:nvSpPr>
        <p:spPr>
          <a:xfrm>
            <a:off x="956480" y="5454761"/>
            <a:ext cx="3795985" cy="964134"/>
          </a:xfrm>
        </p:spPr>
        <p:txBody>
          <a:bodyPr anchor="ctr">
            <a:noAutofit/>
          </a:bodyPr>
          <a:lstStyle>
            <a:lvl1pPr marL="0" indent="0">
              <a:buNone/>
              <a:defRPr b="1"/>
            </a:lvl1pPr>
          </a:lstStyle>
          <a:p>
            <a:pPr lvl="0"/>
            <a:r>
              <a:rPr lang="en-GB" dirty="0"/>
              <a:t>Click to add content</a:t>
            </a:r>
          </a:p>
        </p:txBody>
      </p:sp>
      <p:sp>
        <p:nvSpPr>
          <p:cNvPr id="85" name="Inhaltsplatzhalter 11">
            <a:extLst>
              <a:ext uri="{FF2B5EF4-FFF2-40B4-BE49-F238E27FC236}">
                <a16:creationId xmlns:a16="http://schemas.microsoft.com/office/drawing/2014/main" id="{E182EE47-C228-458A-8B87-7FF17BA2AB91}"/>
              </a:ext>
            </a:extLst>
          </p:cNvPr>
          <p:cNvSpPr>
            <a:spLocks noGrp="1"/>
          </p:cNvSpPr>
          <p:nvPr>
            <p:ph sz="quarter" idx="28" hasCustomPrompt="1"/>
          </p:nvPr>
        </p:nvSpPr>
        <p:spPr>
          <a:xfrm>
            <a:off x="956480" y="4009833"/>
            <a:ext cx="3795985" cy="964134"/>
          </a:xfrm>
        </p:spPr>
        <p:txBody>
          <a:bodyPr anchor="ctr">
            <a:noAutofit/>
          </a:bodyPr>
          <a:lstStyle>
            <a:lvl1pPr marL="0" indent="0">
              <a:buNone/>
              <a:defRPr b="1"/>
            </a:lvl1pPr>
          </a:lstStyle>
          <a:p>
            <a:pPr lvl="0"/>
            <a:r>
              <a:rPr lang="en-GB" dirty="0"/>
              <a:t>Click to add content</a:t>
            </a:r>
          </a:p>
        </p:txBody>
      </p:sp>
      <p:sp>
        <p:nvSpPr>
          <p:cNvPr id="86" name="Inhaltsplatzhalter 11">
            <a:extLst>
              <a:ext uri="{FF2B5EF4-FFF2-40B4-BE49-F238E27FC236}">
                <a16:creationId xmlns:a16="http://schemas.microsoft.com/office/drawing/2014/main" id="{BF059EC5-675E-429F-8CE2-06FA59C3D05A}"/>
              </a:ext>
            </a:extLst>
          </p:cNvPr>
          <p:cNvSpPr>
            <a:spLocks noGrp="1"/>
          </p:cNvSpPr>
          <p:nvPr>
            <p:ph sz="quarter" idx="29" hasCustomPrompt="1"/>
          </p:nvPr>
        </p:nvSpPr>
        <p:spPr>
          <a:xfrm>
            <a:off x="8311804" y="5454761"/>
            <a:ext cx="3530281" cy="964134"/>
          </a:xfrm>
        </p:spPr>
        <p:txBody>
          <a:bodyPr anchor="ctr">
            <a:noAutofit/>
          </a:bodyPr>
          <a:lstStyle>
            <a:lvl1pPr marL="0" indent="0">
              <a:buNone/>
              <a:defRPr b="1"/>
            </a:lvl1pPr>
          </a:lstStyle>
          <a:p>
            <a:pPr lvl="0"/>
            <a:r>
              <a:rPr lang="en-GB" dirty="0"/>
              <a:t>Click to add content</a:t>
            </a:r>
          </a:p>
        </p:txBody>
      </p:sp>
      <p:sp>
        <p:nvSpPr>
          <p:cNvPr id="87" name="Inhaltsplatzhalter 11">
            <a:extLst>
              <a:ext uri="{FF2B5EF4-FFF2-40B4-BE49-F238E27FC236}">
                <a16:creationId xmlns:a16="http://schemas.microsoft.com/office/drawing/2014/main" id="{B6D3A160-6476-465F-BE63-034B068F4F7C}"/>
              </a:ext>
            </a:extLst>
          </p:cNvPr>
          <p:cNvSpPr>
            <a:spLocks noGrp="1"/>
          </p:cNvSpPr>
          <p:nvPr>
            <p:ph sz="quarter" idx="30" hasCustomPrompt="1"/>
          </p:nvPr>
        </p:nvSpPr>
        <p:spPr>
          <a:xfrm>
            <a:off x="8311804" y="4009833"/>
            <a:ext cx="3530281" cy="964134"/>
          </a:xfrm>
        </p:spPr>
        <p:txBody>
          <a:bodyPr anchor="ctr">
            <a:noAutofit/>
          </a:bodyPr>
          <a:lstStyle>
            <a:lvl1pPr marL="0" indent="0">
              <a:buNone/>
              <a:defRPr b="1"/>
            </a:lvl1pPr>
          </a:lstStyle>
          <a:p>
            <a:pPr lvl="0"/>
            <a:r>
              <a:rPr lang="en-GB" dirty="0"/>
              <a:t>Click to add content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8BF92731-3C93-49AB-B1E7-956A6C8ABFDD}"/>
              </a:ext>
            </a:extLst>
          </p:cNvPr>
          <p:cNvSpPr>
            <a:spLocks noGrp="1"/>
          </p:cNvSpPr>
          <p:nvPr>
            <p:ph sz="quarter" idx="31" hasCustomPrompt="1"/>
          </p:nvPr>
        </p:nvSpPr>
        <p:spPr>
          <a:xfrm>
            <a:off x="5903081" y="3933057"/>
            <a:ext cx="1258107" cy="1021428"/>
          </a:xfrm>
          <a:prstGeom prst="ellipse">
            <a:avLst/>
          </a:prstGeom>
          <a:noFill/>
        </p:spPr>
        <p:txBody>
          <a:bodyPr anchor="ctr">
            <a:normAutofit/>
          </a:bodyPr>
          <a:lstStyle>
            <a:lvl1pPr marL="0" indent="0" algn="ctr">
              <a:buNone/>
              <a:defRPr sz="1000" b="1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Click to add content</a:t>
            </a:r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4164865716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6 Text Boxes with Titles and Subtit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" name="Textplatzhalter 11"/>
          <p:cNvSpPr>
            <a:spLocks noGrp="1"/>
          </p:cNvSpPr>
          <p:nvPr>
            <p:ph type="body" sz="quarter" idx="14"/>
          </p:nvPr>
        </p:nvSpPr>
        <p:spPr>
          <a:xfrm>
            <a:off x="955433" y="1534793"/>
            <a:ext cx="10888999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all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3" name="Titel 2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cap="none"/>
            </a:lvl1pPr>
          </a:lstStyle>
          <a:p>
            <a:r>
              <a:rPr lang="en-GB" dirty="0"/>
              <a:t>CLICK TO EDIT MASTER TITLE STYLE</a:t>
            </a:r>
          </a:p>
        </p:txBody>
      </p:sp>
      <p:sp>
        <p:nvSpPr>
          <p:cNvPr id="18" name="Date Placeholder 2">
            <a:extLst>
              <a:ext uri="{FF2B5EF4-FFF2-40B4-BE49-F238E27FC236}">
                <a16:creationId xmlns:a16="http://schemas.microsoft.com/office/drawing/2014/main" id="{2AA0EEBC-E44A-4B52-A059-0440955D1810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19" name="Slide Number Placeholder 3">
            <a:extLst>
              <a:ext uri="{FF2B5EF4-FFF2-40B4-BE49-F238E27FC236}">
                <a16:creationId xmlns:a16="http://schemas.microsoft.com/office/drawing/2014/main" id="{BF5F7B1A-A8BB-40F8-8429-61508841CB7B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D2665052-DEAB-481A-8F94-457303D388D4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955432" y="2217690"/>
            <a:ext cx="3456689" cy="216023"/>
          </a:xfrm>
        </p:spPr>
        <p:txBody>
          <a:bodyPr anchor="t">
            <a:normAutofit/>
          </a:bodyPr>
          <a:lstStyle>
            <a:lvl1pPr marL="0" indent="0">
              <a:buNone/>
              <a:defRPr sz="1200" b="1"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1" name="Inhaltsplatzhalter 11">
            <a:extLst>
              <a:ext uri="{FF2B5EF4-FFF2-40B4-BE49-F238E27FC236}">
                <a16:creationId xmlns:a16="http://schemas.microsoft.com/office/drawing/2014/main" id="{8A5E6CE0-FE99-4528-AF3E-6F0B4230138C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956480" y="2647842"/>
            <a:ext cx="3455641" cy="1620110"/>
          </a:xfrm>
        </p:spPr>
        <p:txBody>
          <a:bodyPr>
            <a:noAutofit/>
          </a:bodyPr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44" name="Text Placeholder 5">
            <a:extLst>
              <a:ext uri="{FF2B5EF4-FFF2-40B4-BE49-F238E27FC236}">
                <a16:creationId xmlns:a16="http://schemas.microsoft.com/office/drawing/2014/main" id="{A5EC3072-99BD-40F5-9305-8D9BE59C2513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8387743" y="2217690"/>
            <a:ext cx="3456689" cy="216023"/>
          </a:xfrm>
        </p:spPr>
        <p:txBody>
          <a:bodyPr anchor="t">
            <a:normAutofit/>
          </a:bodyPr>
          <a:lstStyle>
            <a:lvl1pPr marL="0" indent="0">
              <a:buNone/>
              <a:defRPr sz="1200" b="1"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5" name="Text Placeholder 5">
            <a:extLst>
              <a:ext uri="{FF2B5EF4-FFF2-40B4-BE49-F238E27FC236}">
                <a16:creationId xmlns:a16="http://schemas.microsoft.com/office/drawing/2014/main" id="{8D36D58E-B1FB-4742-827F-5879C5522F09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4671587" y="2217690"/>
            <a:ext cx="3456689" cy="216023"/>
          </a:xfrm>
        </p:spPr>
        <p:txBody>
          <a:bodyPr anchor="t">
            <a:normAutofit/>
          </a:bodyPr>
          <a:lstStyle>
            <a:lvl1pPr marL="0" indent="0">
              <a:buNone/>
              <a:defRPr sz="1200" b="1"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6" name="Text Placeholder 5">
            <a:extLst>
              <a:ext uri="{FF2B5EF4-FFF2-40B4-BE49-F238E27FC236}">
                <a16:creationId xmlns:a16="http://schemas.microsoft.com/office/drawing/2014/main" id="{7878FD68-9FC2-4E45-91E6-EB0FA131DA3D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955432" y="2431820"/>
            <a:ext cx="3456689" cy="216023"/>
          </a:xfrm>
        </p:spPr>
        <p:txBody>
          <a:bodyPr anchor="t">
            <a:normAutofit/>
          </a:bodyPr>
          <a:lstStyle>
            <a:lvl1pPr marL="0" indent="0">
              <a:buNone/>
              <a:defRPr sz="1200" b="0"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7" name="Text Placeholder 5">
            <a:extLst>
              <a:ext uri="{FF2B5EF4-FFF2-40B4-BE49-F238E27FC236}">
                <a16:creationId xmlns:a16="http://schemas.microsoft.com/office/drawing/2014/main" id="{552DADEF-71C5-4E18-AF95-6022F52D1154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8387743" y="2431820"/>
            <a:ext cx="3456689" cy="216023"/>
          </a:xfrm>
        </p:spPr>
        <p:txBody>
          <a:bodyPr anchor="t">
            <a:normAutofit/>
          </a:bodyPr>
          <a:lstStyle>
            <a:lvl1pPr marL="0" indent="0">
              <a:buNone/>
              <a:defRPr sz="1200" b="0"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8" name="Text Placeholder 5">
            <a:extLst>
              <a:ext uri="{FF2B5EF4-FFF2-40B4-BE49-F238E27FC236}">
                <a16:creationId xmlns:a16="http://schemas.microsoft.com/office/drawing/2014/main" id="{61D0F60C-6CBE-4BDA-8EC7-8D5F20DCDAC5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4671587" y="2431820"/>
            <a:ext cx="3456689" cy="216023"/>
          </a:xfrm>
        </p:spPr>
        <p:txBody>
          <a:bodyPr anchor="t">
            <a:normAutofit/>
          </a:bodyPr>
          <a:lstStyle>
            <a:lvl1pPr marL="0" indent="0">
              <a:buNone/>
              <a:defRPr sz="1200" b="0"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9" name="Inhaltsplatzhalter 11">
            <a:extLst>
              <a:ext uri="{FF2B5EF4-FFF2-40B4-BE49-F238E27FC236}">
                <a16:creationId xmlns:a16="http://schemas.microsoft.com/office/drawing/2014/main" id="{9A1A4174-BFCA-455B-AA22-C84E878BA2ED}"/>
              </a:ext>
            </a:extLst>
          </p:cNvPr>
          <p:cNvSpPr>
            <a:spLocks noGrp="1"/>
          </p:cNvSpPr>
          <p:nvPr>
            <p:ph sz="quarter" idx="31"/>
          </p:nvPr>
        </p:nvSpPr>
        <p:spPr>
          <a:xfrm>
            <a:off x="4672635" y="2647842"/>
            <a:ext cx="3455641" cy="1620110"/>
          </a:xfrm>
        </p:spPr>
        <p:txBody>
          <a:bodyPr>
            <a:noAutofit/>
          </a:bodyPr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50" name="Inhaltsplatzhalter 11">
            <a:extLst>
              <a:ext uri="{FF2B5EF4-FFF2-40B4-BE49-F238E27FC236}">
                <a16:creationId xmlns:a16="http://schemas.microsoft.com/office/drawing/2014/main" id="{CAB8ED60-AFFF-4FA4-9394-A9FC6E5158E2}"/>
              </a:ext>
            </a:extLst>
          </p:cNvPr>
          <p:cNvSpPr>
            <a:spLocks noGrp="1"/>
          </p:cNvSpPr>
          <p:nvPr>
            <p:ph sz="quarter" idx="32"/>
          </p:nvPr>
        </p:nvSpPr>
        <p:spPr>
          <a:xfrm>
            <a:off x="8388791" y="2647842"/>
            <a:ext cx="3455641" cy="1620110"/>
          </a:xfrm>
        </p:spPr>
        <p:txBody>
          <a:bodyPr>
            <a:noAutofit/>
          </a:bodyPr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51" name="Text Placeholder 5">
            <a:extLst>
              <a:ext uri="{FF2B5EF4-FFF2-40B4-BE49-F238E27FC236}">
                <a16:creationId xmlns:a16="http://schemas.microsoft.com/office/drawing/2014/main" id="{A3F62C51-B18A-4B4D-9C5A-204B91A8B08B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955432" y="4575128"/>
            <a:ext cx="3456689" cy="216023"/>
          </a:xfrm>
        </p:spPr>
        <p:txBody>
          <a:bodyPr anchor="t">
            <a:normAutofit/>
          </a:bodyPr>
          <a:lstStyle>
            <a:lvl1pPr marL="0" indent="0">
              <a:buNone/>
              <a:defRPr sz="1200" b="1"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52" name="Inhaltsplatzhalter 11">
            <a:extLst>
              <a:ext uri="{FF2B5EF4-FFF2-40B4-BE49-F238E27FC236}">
                <a16:creationId xmlns:a16="http://schemas.microsoft.com/office/drawing/2014/main" id="{745033C7-9BB8-4B97-B572-F8A3510CF57B}"/>
              </a:ext>
            </a:extLst>
          </p:cNvPr>
          <p:cNvSpPr>
            <a:spLocks noGrp="1"/>
          </p:cNvSpPr>
          <p:nvPr>
            <p:ph sz="quarter" idx="34"/>
          </p:nvPr>
        </p:nvSpPr>
        <p:spPr>
          <a:xfrm>
            <a:off x="956480" y="5005280"/>
            <a:ext cx="3455641" cy="1620110"/>
          </a:xfrm>
        </p:spPr>
        <p:txBody>
          <a:bodyPr>
            <a:noAutofit/>
          </a:bodyPr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53" name="Text Placeholder 5">
            <a:extLst>
              <a:ext uri="{FF2B5EF4-FFF2-40B4-BE49-F238E27FC236}">
                <a16:creationId xmlns:a16="http://schemas.microsoft.com/office/drawing/2014/main" id="{F6DBC2DE-DFAE-417E-A4C8-5A044E12258C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>
          <a:xfrm>
            <a:off x="8387743" y="4575128"/>
            <a:ext cx="3456689" cy="216023"/>
          </a:xfrm>
        </p:spPr>
        <p:txBody>
          <a:bodyPr anchor="t">
            <a:normAutofit/>
          </a:bodyPr>
          <a:lstStyle>
            <a:lvl1pPr marL="0" indent="0">
              <a:buNone/>
              <a:defRPr sz="1200" b="1"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54" name="Text Placeholder 5">
            <a:extLst>
              <a:ext uri="{FF2B5EF4-FFF2-40B4-BE49-F238E27FC236}">
                <a16:creationId xmlns:a16="http://schemas.microsoft.com/office/drawing/2014/main" id="{2952994F-D748-4F31-B545-E4CA4C461584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>
          <a:xfrm>
            <a:off x="4671587" y="4575128"/>
            <a:ext cx="3456689" cy="216023"/>
          </a:xfrm>
        </p:spPr>
        <p:txBody>
          <a:bodyPr anchor="t">
            <a:normAutofit/>
          </a:bodyPr>
          <a:lstStyle>
            <a:lvl1pPr marL="0" indent="0">
              <a:buNone/>
              <a:defRPr sz="1200" b="1"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55" name="Text Placeholder 5">
            <a:extLst>
              <a:ext uri="{FF2B5EF4-FFF2-40B4-BE49-F238E27FC236}">
                <a16:creationId xmlns:a16="http://schemas.microsoft.com/office/drawing/2014/main" id="{88B06E60-1D1F-4FC0-AEEE-359B0AC62D94}"/>
              </a:ext>
            </a:extLst>
          </p:cNvPr>
          <p:cNvSpPr>
            <a:spLocks noGrp="1"/>
          </p:cNvSpPr>
          <p:nvPr>
            <p:ph type="body" sz="quarter" idx="37"/>
          </p:nvPr>
        </p:nvSpPr>
        <p:spPr>
          <a:xfrm>
            <a:off x="955432" y="4789258"/>
            <a:ext cx="3456689" cy="216023"/>
          </a:xfrm>
        </p:spPr>
        <p:txBody>
          <a:bodyPr anchor="t">
            <a:normAutofit/>
          </a:bodyPr>
          <a:lstStyle>
            <a:lvl1pPr marL="0" indent="0">
              <a:buNone/>
              <a:defRPr sz="1200" b="0"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56" name="Text Placeholder 5">
            <a:extLst>
              <a:ext uri="{FF2B5EF4-FFF2-40B4-BE49-F238E27FC236}">
                <a16:creationId xmlns:a16="http://schemas.microsoft.com/office/drawing/2014/main" id="{34722BD8-4BE7-4EB1-B9F1-46135EE9C564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8387743" y="4789258"/>
            <a:ext cx="3456689" cy="216023"/>
          </a:xfrm>
        </p:spPr>
        <p:txBody>
          <a:bodyPr anchor="t">
            <a:normAutofit/>
          </a:bodyPr>
          <a:lstStyle>
            <a:lvl1pPr marL="0" indent="0">
              <a:buNone/>
              <a:defRPr sz="1200" b="0"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57" name="Text Placeholder 5">
            <a:extLst>
              <a:ext uri="{FF2B5EF4-FFF2-40B4-BE49-F238E27FC236}">
                <a16:creationId xmlns:a16="http://schemas.microsoft.com/office/drawing/2014/main" id="{87C9FB8B-DFEE-4BC6-B662-91D9FF247A94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671587" y="4789258"/>
            <a:ext cx="3456689" cy="216023"/>
          </a:xfrm>
        </p:spPr>
        <p:txBody>
          <a:bodyPr anchor="t">
            <a:normAutofit/>
          </a:bodyPr>
          <a:lstStyle>
            <a:lvl1pPr marL="0" indent="0">
              <a:buNone/>
              <a:defRPr sz="1200" b="0"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58" name="Inhaltsplatzhalter 11">
            <a:extLst>
              <a:ext uri="{FF2B5EF4-FFF2-40B4-BE49-F238E27FC236}">
                <a16:creationId xmlns:a16="http://schemas.microsoft.com/office/drawing/2014/main" id="{E87146CC-B32E-4DC5-992B-3F380B4EB922}"/>
              </a:ext>
            </a:extLst>
          </p:cNvPr>
          <p:cNvSpPr>
            <a:spLocks noGrp="1"/>
          </p:cNvSpPr>
          <p:nvPr>
            <p:ph sz="quarter" idx="40"/>
          </p:nvPr>
        </p:nvSpPr>
        <p:spPr>
          <a:xfrm>
            <a:off x="4672635" y="5005280"/>
            <a:ext cx="3455641" cy="1620110"/>
          </a:xfrm>
        </p:spPr>
        <p:txBody>
          <a:bodyPr>
            <a:noAutofit/>
          </a:bodyPr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59" name="Inhaltsplatzhalter 11">
            <a:extLst>
              <a:ext uri="{FF2B5EF4-FFF2-40B4-BE49-F238E27FC236}">
                <a16:creationId xmlns:a16="http://schemas.microsoft.com/office/drawing/2014/main" id="{09D2BD99-7C86-4175-B2CD-D41ED186D1B2}"/>
              </a:ext>
            </a:extLst>
          </p:cNvPr>
          <p:cNvSpPr>
            <a:spLocks noGrp="1"/>
          </p:cNvSpPr>
          <p:nvPr>
            <p:ph sz="quarter" idx="41"/>
          </p:nvPr>
        </p:nvSpPr>
        <p:spPr>
          <a:xfrm>
            <a:off x="8388791" y="5005280"/>
            <a:ext cx="3455641" cy="1620110"/>
          </a:xfrm>
        </p:spPr>
        <p:txBody>
          <a:bodyPr>
            <a:noAutofit/>
          </a:bodyPr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187DD17B-49DE-4A10-BBF4-B9E16258E6C9}"/>
              </a:ext>
            </a:extLst>
          </p:cNvPr>
          <p:cNvCxnSpPr>
            <a:cxnSpLocks/>
          </p:cNvCxnSpPr>
          <p:nvPr userDrawn="1"/>
        </p:nvCxnSpPr>
        <p:spPr>
          <a:xfrm>
            <a:off x="955432" y="4421539"/>
            <a:ext cx="3456689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C7AE4AD7-5124-4381-962C-BD217BDB9E7D}"/>
              </a:ext>
            </a:extLst>
          </p:cNvPr>
          <p:cNvCxnSpPr>
            <a:cxnSpLocks/>
          </p:cNvCxnSpPr>
          <p:nvPr userDrawn="1"/>
        </p:nvCxnSpPr>
        <p:spPr>
          <a:xfrm>
            <a:off x="8387743" y="4421539"/>
            <a:ext cx="3456689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9845812-DE96-4C9B-889F-53197E1B29B6}"/>
              </a:ext>
            </a:extLst>
          </p:cNvPr>
          <p:cNvCxnSpPr>
            <a:cxnSpLocks/>
          </p:cNvCxnSpPr>
          <p:nvPr userDrawn="1"/>
        </p:nvCxnSpPr>
        <p:spPr>
          <a:xfrm>
            <a:off x="4671588" y="4421539"/>
            <a:ext cx="3456689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4182759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Text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" name="Textplatzhalter 11"/>
          <p:cNvSpPr>
            <a:spLocks noGrp="1"/>
          </p:cNvSpPr>
          <p:nvPr>
            <p:ph type="body" sz="quarter" idx="14"/>
          </p:nvPr>
        </p:nvSpPr>
        <p:spPr>
          <a:xfrm>
            <a:off x="955433" y="1534793"/>
            <a:ext cx="10888999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all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3" name="Titel 2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dirty="0"/>
              <a:t>Click to edit Master title style</a:t>
            </a:r>
          </a:p>
        </p:txBody>
      </p:sp>
      <p:sp>
        <p:nvSpPr>
          <p:cNvPr id="18" name="Date Placeholder 2">
            <a:extLst>
              <a:ext uri="{FF2B5EF4-FFF2-40B4-BE49-F238E27FC236}">
                <a16:creationId xmlns:a16="http://schemas.microsoft.com/office/drawing/2014/main" id="{2AA0EEBC-E44A-4B52-A059-0440955D1810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19" name="Slide Number Placeholder 3">
            <a:extLst>
              <a:ext uri="{FF2B5EF4-FFF2-40B4-BE49-F238E27FC236}">
                <a16:creationId xmlns:a16="http://schemas.microsoft.com/office/drawing/2014/main" id="{BF5F7B1A-A8BB-40F8-8429-61508841CB7B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  <p:sp>
        <p:nvSpPr>
          <p:cNvPr id="10" name="Inhaltsplatzhalter 13">
            <a:extLst>
              <a:ext uri="{FF2B5EF4-FFF2-40B4-BE49-F238E27FC236}">
                <a16:creationId xmlns:a16="http://schemas.microsoft.com/office/drawing/2014/main" id="{ECBD565E-44BE-4FC4-A9A4-170A9DB8AAAE}"/>
              </a:ext>
            </a:extLst>
          </p:cNvPr>
          <p:cNvSpPr>
            <a:spLocks noGrp="1"/>
          </p:cNvSpPr>
          <p:nvPr>
            <p:ph sz="quarter" idx="25"/>
          </p:nvPr>
        </p:nvSpPr>
        <p:spPr>
          <a:xfrm>
            <a:off x="955433" y="2205039"/>
            <a:ext cx="3368063" cy="4248150"/>
          </a:xfrm>
        </p:spPr>
        <p:txBody>
          <a:bodyPr>
            <a:noAutofit/>
          </a:bodyPr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13" name="Inhaltsplatzhalter 13">
            <a:extLst>
              <a:ext uri="{FF2B5EF4-FFF2-40B4-BE49-F238E27FC236}">
                <a16:creationId xmlns:a16="http://schemas.microsoft.com/office/drawing/2014/main" id="{2799A22F-1B75-4A43-9B09-C2CFCFEC2DF5}"/>
              </a:ext>
            </a:extLst>
          </p:cNvPr>
          <p:cNvSpPr>
            <a:spLocks noGrp="1"/>
          </p:cNvSpPr>
          <p:nvPr>
            <p:ph sz="quarter" idx="26"/>
          </p:nvPr>
        </p:nvSpPr>
        <p:spPr>
          <a:xfrm>
            <a:off x="4715902" y="2205039"/>
            <a:ext cx="3368063" cy="4248150"/>
          </a:xfrm>
        </p:spPr>
        <p:txBody>
          <a:bodyPr>
            <a:noAutofit/>
          </a:bodyPr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15" name="Inhaltsplatzhalter 13">
            <a:extLst>
              <a:ext uri="{FF2B5EF4-FFF2-40B4-BE49-F238E27FC236}">
                <a16:creationId xmlns:a16="http://schemas.microsoft.com/office/drawing/2014/main" id="{300075CB-F9C6-4891-80DF-CB1A903538FF}"/>
              </a:ext>
            </a:extLst>
          </p:cNvPr>
          <p:cNvSpPr>
            <a:spLocks noGrp="1"/>
          </p:cNvSpPr>
          <p:nvPr>
            <p:ph sz="quarter" idx="27"/>
          </p:nvPr>
        </p:nvSpPr>
        <p:spPr>
          <a:xfrm>
            <a:off x="8476370" y="2205039"/>
            <a:ext cx="3368063" cy="4248150"/>
          </a:xfrm>
        </p:spPr>
        <p:txBody>
          <a:bodyPr>
            <a:noAutofit/>
          </a:bodyPr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17" name="Inhaltsplatzhalter 13">
            <a:extLst>
              <a:ext uri="{FF2B5EF4-FFF2-40B4-BE49-F238E27FC236}">
                <a16:creationId xmlns:a16="http://schemas.microsoft.com/office/drawing/2014/main" id="{5D52CA34-8305-40ED-8A39-AFA09831599B}"/>
              </a:ext>
            </a:extLst>
          </p:cNvPr>
          <p:cNvSpPr>
            <a:spLocks noGrp="1"/>
          </p:cNvSpPr>
          <p:nvPr>
            <p:ph sz="quarter" idx="28" hasCustomPrompt="1"/>
          </p:nvPr>
        </p:nvSpPr>
        <p:spPr>
          <a:xfrm>
            <a:off x="1044361" y="6453188"/>
            <a:ext cx="10799854" cy="176348"/>
          </a:xfrm>
        </p:spPr>
        <p:txBody>
          <a:bodyPr anchor="b">
            <a:noAutofit/>
          </a:bodyPr>
          <a:lstStyle>
            <a:lvl1pPr marL="0" indent="0">
              <a:buNone/>
              <a:defRPr sz="900"/>
            </a:lvl1pPr>
          </a:lstStyle>
          <a:p>
            <a:pPr lvl="0"/>
            <a:r>
              <a:rPr lang="en-GB" dirty="0"/>
              <a:t>Click to edit Source</a:t>
            </a:r>
          </a:p>
        </p:txBody>
      </p:sp>
    </p:spTree>
    <p:extLst>
      <p:ext uri="{BB962C8B-B14F-4D97-AF65-F5344CB8AC3E}">
        <p14:creationId xmlns:p14="http://schemas.microsoft.com/office/powerpoint/2010/main" val="311617611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Text Columns with Tit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" name="Textplatzhalter 11"/>
          <p:cNvSpPr>
            <a:spLocks noGrp="1"/>
          </p:cNvSpPr>
          <p:nvPr>
            <p:ph type="body" sz="quarter" idx="14"/>
          </p:nvPr>
        </p:nvSpPr>
        <p:spPr>
          <a:xfrm>
            <a:off x="955433" y="1534793"/>
            <a:ext cx="10888999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all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3" name="Titel 2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dirty="0"/>
              <a:t>Click to edit Master title style</a:t>
            </a:r>
          </a:p>
        </p:txBody>
      </p:sp>
      <p:sp>
        <p:nvSpPr>
          <p:cNvPr id="18" name="Date Placeholder 2">
            <a:extLst>
              <a:ext uri="{FF2B5EF4-FFF2-40B4-BE49-F238E27FC236}">
                <a16:creationId xmlns:a16="http://schemas.microsoft.com/office/drawing/2014/main" id="{2AA0EEBC-E44A-4B52-A059-0440955D1810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19" name="Slide Number Placeholder 3">
            <a:extLst>
              <a:ext uri="{FF2B5EF4-FFF2-40B4-BE49-F238E27FC236}">
                <a16:creationId xmlns:a16="http://schemas.microsoft.com/office/drawing/2014/main" id="{BF5F7B1A-A8BB-40F8-8429-61508841CB7B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  <p:sp>
        <p:nvSpPr>
          <p:cNvPr id="10" name="Inhaltsplatzhalter 13">
            <a:extLst>
              <a:ext uri="{FF2B5EF4-FFF2-40B4-BE49-F238E27FC236}">
                <a16:creationId xmlns:a16="http://schemas.microsoft.com/office/drawing/2014/main" id="{ECBD565E-44BE-4FC4-A9A4-170A9DB8AAAE}"/>
              </a:ext>
            </a:extLst>
          </p:cNvPr>
          <p:cNvSpPr>
            <a:spLocks noGrp="1"/>
          </p:cNvSpPr>
          <p:nvPr>
            <p:ph sz="quarter" idx="25"/>
          </p:nvPr>
        </p:nvSpPr>
        <p:spPr>
          <a:xfrm>
            <a:off x="955433" y="2564905"/>
            <a:ext cx="3368063" cy="3888284"/>
          </a:xfrm>
        </p:spPr>
        <p:txBody>
          <a:bodyPr>
            <a:noAutofit/>
          </a:bodyPr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13" name="Inhaltsplatzhalter 13">
            <a:extLst>
              <a:ext uri="{FF2B5EF4-FFF2-40B4-BE49-F238E27FC236}">
                <a16:creationId xmlns:a16="http://schemas.microsoft.com/office/drawing/2014/main" id="{2799A22F-1B75-4A43-9B09-C2CFCFEC2DF5}"/>
              </a:ext>
            </a:extLst>
          </p:cNvPr>
          <p:cNvSpPr>
            <a:spLocks noGrp="1"/>
          </p:cNvSpPr>
          <p:nvPr>
            <p:ph sz="quarter" idx="26"/>
          </p:nvPr>
        </p:nvSpPr>
        <p:spPr>
          <a:xfrm>
            <a:off x="4715902" y="2564905"/>
            <a:ext cx="3368063" cy="3888284"/>
          </a:xfrm>
        </p:spPr>
        <p:txBody>
          <a:bodyPr>
            <a:noAutofit/>
          </a:bodyPr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15" name="Inhaltsplatzhalter 13">
            <a:extLst>
              <a:ext uri="{FF2B5EF4-FFF2-40B4-BE49-F238E27FC236}">
                <a16:creationId xmlns:a16="http://schemas.microsoft.com/office/drawing/2014/main" id="{300075CB-F9C6-4891-80DF-CB1A903538FF}"/>
              </a:ext>
            </a:extLst>
          </p:cNvPr>
          <p:cNvSpPr>
            <a:spLocks noGrp="1"/>
          </p:cNvSpPr>
          <p:nvPr>
            <p:ph sz="quarter" idx="27"/>
          </p:nvPr>
        </p:nvSpPr>
        <p:spPr>
          <a:xfrm>
            <a:off x="8476370" y="2564905"/>
            <a:ext cx="3368063" cy="3888284"/>
          </a:xfrm>
        </p:spPr>
        <p:txBody>
          <a:bodyPr>
            <a:noAutofit/>
          </a:bodyPr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9" name="Textplatzhalter 7">
            <a:extLst>
              <a:ext uri="{FF2B5EF4-FFF2-40B4-BE49-F238E27FC236}">
                <a16:creationId xmlns:a16="http://schemas.microsoft.com/office/drawing/2014/main" id="{9FCCE5B0-C217-4E30-8F46-24F92163C24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956482" y="2205038"/>
            <a:ext cx="3367014" cy="287858"/>
          </a:xfrm>
          <a:solidFill>
            <a:schemeClr val="accent3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54000" anchor="t" anchorCtr="0">
            <a:noAutofit/>
          </a:bodyPr>
          <a:lstStyle>
            <a:lvl1pPr marL="0" indent="0" algn="ctr">
              <a:lnSpc>
                <a:spcPts val="1452"/>
              </a:lnSpc>
              <a:spcAft>
                <a:spcPts val="0"/>
              </a:spcAft>
              <a:buNone/>
              <a:defRPr sz="1100" b="1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11" name="Textplatzhalter 7">
            <a:extLst>
              <a:ext uri="{FF2B5EF4-FFF2-40B4-BE49-F238E27FC236}">
                <a16:creationId xmlns:a16="http://schemas.microsoft.com/office/drawing/2014/main" id="{5B489FAB-3A7C-4603-9951-0DC18F8B266B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8477419" y="2205038"/>
            <a:ext cx="3367014" cy="287858"/>
          </a:xfrm>
          <a:solidFill>
            <a:schemeClr val="accent3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54000" anchor="t" anchorCtr="0">
            <a:noAutofit/>
          </a:bodyPr>
          <a:lstStyle>
            <a:lvl1pPr marL="0" indent="0" algn="ctr">
              <a:lnSpc>
                <a:spcPts val="1452"/>
              </a:lnSpc>
              <a:spcAft>
                <a:spcPts val="0"/>
              </a:spcAft>
              <a:buNone/>
              <a:defRPr sz="1100" b="1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12" name="Textplatzhalter 7">
            <a:extLst>
              <a:ext uri="{FF2B5EF4-FFF2-40B4-BE49-F238E27FC236}">
                <a16:creationId xmlns:a16="http://schemas.microsoft.com/office/drawing/2014/main" id="{AE3AE1F7-9E5F-409F-BB10-246140100F39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4716950" y="2205038"/>
            <a:ext cx="3367014" cy="287858"/>
          </a:xfrm>
          <a:solidFill>
            <a:schemeClr val="accent3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54000" anchor="t" anchorCtr="0">
            <a:noAutofit/>
          </a:bodyPr>
          <a:lstStyle>
            <a:lvl1pPr marL="0" indent="0" algn="ctr">
              <a:lnSpc>
                <a:spcPts val="1452"/>
              </a:lnSpc>
              <a:spcAft>
                <a:spcPts val="0"/>
              </a:spcAft>
              <a:buNone/>
              <a:defRPr sz="1100" b="1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14" name="Inhaltsplatzhalter 13">
            <a:extLst>
              <a:ext uri="{FF2B5EF4-FFF2-40B4-BE49-F238E27FC236}">
                <a16:creationId xmlns:a16="http://schemas.microsoft.com/office/drawing/2014/main" id="{9FAA7EB8-CAE0-457F-8ABA-DBA905D21B57}"/>
              </a:ext>
            </a:extLst>
          </p:cNvPr>
          <p:cNvSpPr>
            <a:spLocks noGrp="1"/>
          </p:cNvSpPr>
          <p:nvPr>
            <p:ph sz="quarter" idx="30" hasCustomPrompt="1"/>
          </p:nvPr>
        </p:nvSpPr>
        <p:spPr>
          <a:xfrm>
            <a:off x="1044361" y="6453188"/>
            <a:ext cx="10799854" cy="176348"/>
          </a:xfrm>
        </p:spPr>
        <p:txBody>
          <a:bodyPr anchor="b">
            <a:noAutofit/>
          </a:bodyPr>
          <a:lstStyle>
            <a:lvl1pPr marL="0" indent="0">
              <a:buNone/>
              <a:defRPr sz="900"/>
            </a:lvl1pPr>
          </a:lstStyle>
          <a:p>
            <a:pPr lvl="0"/>
            <a:r>
              <a:rPr lang="en-GB" dirty="0"/>
              <a:t>Click to edit Source</a:t>
            </a:r>
          </a:p>
        </p:txBody>
      </p:sp>
    </p:spTree>
    <p:extLst>
      <p:ext uri="{BB962C8B-B14F-4D97-AF65-F5344CB8AC3E}">
        <p14:creationId xmlns:p14="http://schemas.microsoft.com/office/powerpoint/2010/main" val="346473094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GB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148525-6636-AF4D-85F8-A096A02123AE}" type="datetimeFigureOut">
              <a:rPr lang="en-NL" smtClean="0"/>
              <a:t>30/03/2025</a:t>
            </a:fld>
            <a:endParaRPr lang="en-NL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NL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4266A3-4371-0842-89CE-92EBCF3E3F87}" type="slidenum">
              <a:rPr lang="en-NL" smtClean="0"/>
              <a:t>‹#›</a:t>
            </a:fld>
            <a:endParaRPr lang="en-NL"/>
          </a:p>
        </p:txBody>
      </p:sp>
    </p:spTree>
    <p:extLst>
      <p:ext uri="{BB962C8B-B14F-4D97-AF65-F5344CB8AC3E}">
        <p14:creationId xmlns:p14="http://schemas.microsoft.com/office/powerpoint/2010/main" val="156520193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Text Boxes and Pictures with Tit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" name="Textplatzhalter 11"/>
          <p:cNvSpPr>
            <a:spLocks noGrp="1"/>
          </p:cNvSpPr>
          <p:nvPr>
            <p:ph type="body" sz="quarter" idx="14"/>
          </p:nvPr>
        </p:nvSpPr>
        <p:spPr>
          <a:xfrm>
            <a:off x="955433" y="1534793"/>
            <a:ext cx="10888999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all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3" name="Titel 2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dirty="0"/>
              <a:t>Click to edit Master title style</a:t>
            </a:r>
          </a:p>
        </p:txBody>
      </p:sp>
      <p:sp>
        <p:nvSpPr>
          <p:cNvPr id="18" name="Date Placeholder 2">
            <a:extLst>
              <a:ext uri="{FF2B5EF4-FFF2-40B4-BE49-F238E27FC236}">
                <a16:creationId xmlns:a16="http://schemas.microsoft.com/office/drawing/2014/main" id="{2AA0EEBC-E44A-4B52-A059-0440955D1810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19" name="Slide Number Placeholder 3">
            <a:extLst>
              <a:ext uri="{FF2B5EF4-FFF2-40B4-BE49-F238E27FC236}">
                <a16:creationId xmlns:a16="http://schemas.microsoft.com/office/drawing/2014/main" id="{BF5F7B1A-A8BB-40F8-8429-61508841CB7B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  <p:sp>
        <p:nvSpPr>
          <p:cNvPr id="10" name="Inhaltsplatzhalter 13">
            <a:extLst>
              <a:ext uri="{FF2B5EF4-FFF2-40B4-BE49-F238E27FC236}">
                <a16:creationId xmlns:a16="http://schemas.microsoft.com/office/drawing/2014/main" id="{ECBD565E-44BE-4FC4-A9A4-170A9DB8AAAE}"/>
              </a:ext>
            </a:extLst>
          </p:cNvPr>
          <p:cNvSpPr>
            <a:spLocks noGrp="1"/>
          </p:cNvSpPr>
          <p:nvPr>
            <p:ph sz="quarter" idx="25"/>
          </p:nvPr>
        </p:nvSpPr>
        <p:spPr>
          <a:xfrm>
            <a:off x="955433" y="4508501"/>
            <a:ext cx="3368063" cy="1944688"/>
          </a:xfrm>
        </p:spPr>
        <p:txBody>
          <a:bodyPr>
            <a:noAutofit/>
          </a:bodyPr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13" name="Inhaltsplatzhalter 13">
            <a:extLst>
              <a:ext uri="{FF2B5EF4-FFF2-40B4-BE49-F238E27FC236}">
                <a16:creationId xmlns:a16="http://schemas.microsoft.com/office/drawing/2014/main" id="{2799A22F-1B75-4A43-9B09-C2CFCFEC2DF5}"/>
              </a:ext>
            </a:extLst>
          </p:cNvPr>
          <p:cNvSpPr>
            <a:spLocks noGrp="1"/>
          </p:cNvSpPr>
          <p:nvPr>
            <p:ph sz="quarter" idx="26"/>
          </p:nvPr>
        </p:nvSpPr>
        <p:spPr>
          <a:xfrm>
            <a:off x="4715902" y="4508501"/>
            <a:ext cx="3368063" cy="1944688"/>
          </a:xfrm>
        </p:spPr>
        <p:txBody>
          <a:bodyPr>
            <a:noAutofit/>
          </a:bodyPr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15" name="Inhaltsplatzhalter 13">
            <a:extLst>
              <a:ext uri="{FF2B5EF4-FFF2-40B4-BE49-F238E27FC236}">
                <a16:creationId xmlns:a16="http://schemas.microsoft.com/office/drawing/2014/main" id="{300075CB-F9C6-4891-80DF-CB1A903538FF}"/>
              </a:ext>
            </a:extLst>
          </p:cNvPr>
          <p:cNvSpPr>
            <a:spLocks noGrp="1"/>
          </p:cNvSpPr>
          <p:nvPr>
            <p:ph sz="quarter" idx="27"/>
          </p:nvPr>
        </p:nvSpPr>
        <p:spPr>
          <a:xfrm>
            <a:off x="8476370" y="4508501"/>
            <a:ext cx="3368063" cy="1944688"/>
          </a:xfrm>
        </p:spPr>
        <p:txBody>
          <a:bodyPr>
            <a:noAutofit/>
          </a:bodyPr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9" name="Textplatzhalter 7">
            <a:extLst>
              <a:ext uri="{FF2B5EF4-FFF2-40B4-BE49-F238E27FC236}">
                <a16:creationId xmlns:a16="http://schemas.microsoft.com/office/drawing/2014/main" id="{9FCCE5B0-C217-4E30-8F46-24F92163C24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956482" y="2205038"/>
            <a:ext cx="3367014" cy="287858"/>
          </a:xfrm>
          <a:solidFill>
            <a:schemeClr val="accent3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54000" anchor="t" anchorCtr="0">
            <a:noAutofit/>
          </a:bodyPr>
          <a:lstStyle>
            <a:lvl1pPr marL="0" indent="0" algn="ctr">
              <a:lnSpc>
                <a:spcPts val="1452"/>
              </a:lnSpc>
              <a:spcAft>
                <a:spcPts val="0"/>
              </a:spcAft>
              <a:buNone/>
              <a:defRPr sz="1100" b="1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11" name="Textplatzhalter 7">
            <a:extLst>
              <a:ext uri="{FF2B5EF4-FFF2-40B4-BE49-F238E27FC236}">
                <a16:creationId xmlns:a16="http://schemas.microsoft.com/office/drawing/2014/main" id="{5B489FAB-3A7C-4603-9951-0DC18F8B266B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8477419" y="2205038"/>
            <a:ext cx="3367014" cy="287858"/>
          </a:xfrm>
          <a:solidFill>
            <a:schemeClr val="accent3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54000" anchor="t" anchorCtr="0">
            <a:noAutofit/>
          </a:bodyPr>
          <a:lstStyle>
            <a:lvl1pPr marL="0" indent="0" algn="ctr">
              <a:lnSpc>
                <a:spcPts val="1452"/>
              </a:lnSpc>
              <a:spcAft>
                <a:spcPts val="0"/>
              </a:spcAft>
              <a:buNone/>
              <a:defRPr sz="1100" b="1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12" name="Textplatzhalter 7">
            <a:extLst>
              <a:ext uri="{FF2B5EF4-FFF2-40B4-BE49-F238E27FC236}">
                <a16:creationId xmlns:a16="http://schemas.microsoft.com/office/drawing/2014/main" id="{AE3AE1F7-9E5F-409F-BB10-246140100F39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4716950" y="2205038"/>
            <a:ext cx="3367014" cy="287858"/>
          </a:xfrm>
          <a:solidFill>
            <a:schemeClr val="accent3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54000" anchor="t" anchorCtr="0">
            <a:noAutofit/>
          </a:bodyPr>
          <a:lstStyle>
            <a:lvl1pPr marL="0" indent="0" algn="ctr">
              <a:lnSpc>
                <a:spcPts val="1452"/>
              </a:lnSpc>
              <a:spcAft>
                <a:spcPts val="0"/>
              </a:spcAft>
              <a:buNone/>
              <a:defRPr sz="1100" b="1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F2C8A0B4-D359-4E54-B380-8228499C1D11}"/>
              </a:ext>
            </a:extLst>
          </p:cNvPr>
          <p:cNvSpPr>
            <a:spLocks noGrp="1"/>
          </p:cNvSpPr>
          <p:nvPr>
            <p:ph type="pic" sz="quarter" idx="30" hasCustomPrompt="1"/>
          </p:nvPr>
        </p:nvSpPr>
        <p:spPr>
          <a:xfrm>
            <a:off x="955432" y="2640013"/>
            <a:ext cx="3366476" cy="1725612"/>
          </a:xfrm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pt-PT" dirty="0"/>
              <a:t>Click to add Picture</a:t>
            </a:r>
            <a:endParaRPr lang="de-CH" dirty="0"/>
          </a:p>
        </p:txBody>
      </p:sp>
      <p:sp>
        <p:nvSpPr>
          <p:cNvPr id="14" name="Picture Placeholder 3">
            <a:extLst>
              <a:ext uri="{FF2B5EF4-FFF2-40B4-BE49-F238E27FC236}">
                <a16:creationId xmlns:a16="http://schemas.microsoft.com/office/drawing/2014/main" id="{6F9F6F45-0094-4FD1-BDF4-E91028BC0F9F}"/>
              </a:ext>
            </a:extLst>
          </p:cNvPr>
          <p:cNvSpPr>
            <a:spLocks noGrp="1"/>
          </p:cNvSpPr>
          <p:nvPr>
            <p:ph type="pic" sz="quarter" idx="31" hasCustomPrompt="1"/>
          </p:nvPr>
        </p:nvSpPr>
        <p:spPr>
          <a:xfrm>
            <a:off x="4716694" y="2640013"/>
            <a:ext cx="3366476" cy="1725612"/>
          </a:xfrm>
        </p:spPr>
        <p:txBody>
          <a:bodyPr anchor="ctr"/>
          <a:lstStyle>
            <a:lvl1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None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None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pt-PT" dirty="0"/>
              <a:t>Click to add Picture</a:t>
            </a:r>
            <a:endParaRPr lang="de-CH" dirty="0"/>
          </a:p>
        </p:txBody>
      </p:sp>
      <p:sp>
        <p:nvSpPr>
          <p:cNvPr id="16" name="Picture Placeholder 3">
            <a:extLst>
              <a:ext uri="{FF2B5EF4-FFF2-40B4-BE49-F238E27FC236}">
                <a16:creationId xmlns:a16="http://schemas.microsoft.com/office/drawing/2014/main" id="{9CC84796-26D3-49EF-AD4F-7BCE5A405B54}"/>
              </a:ext>
            </a:extLst>
          </p:cNvPr>
          <p:cNvSpPr>
            <a:spLocks noGrp="1"/>
          </p:cNvSpPr>
          <p:nvPr>
            <p:ph type="pic" sz="quarter" idx="32" hasCustomPrompt="1"/>
          </p:nvPr>
        </p:nvSpPr>
        <p:spPr>
          <a:xfrm>
            <a:off x="8477956" y="2640013"/>
            <a:ext cx="3366476" cy="1725612"/>
          </a:xfrm>
        </p:spPr>
        <p:txBody>
          <a:bodyPr anchor="ctr"/>
          <a:lstStyle>
            <a:lvl1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None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None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pt-PT" dirty="0"/>
              <a:t>Click to add Picture</a:t>
            </a:r>
            <a:endParaRPr lang="de-CH" dirty="0"/>
          </a:p>
        </p:txBody>
      </p:sp>
      <p:sp>
        <p:nvSpPr>
          <p:cNvPr id="17" name="Inhaltsplatzhalter 13">
            <a:extLst>
              <a:ext uri="{FF2B5EF4-FFF2-40B4-BE49-F238E27FC236}">
                <a16:creationId xmlns:a16="http://schemas.microsoft.com/office/drawing/2014/main" id="{427E6FFD-5987-410F-8A73-D3BDA73072AC}"/>
              </a:ext>
            </a:extLst>
          </p:cNvPr>
          <p:cNvSpPr>
            <a:spLocks noGrp="1"/>
          </p:cNvSpPr>
          <p:nvPr>
            <p:ph sz="quarter" idx="33" hasCustomPrompt="1"/>
          </p:nvPr>
        </p:nvSpPr>
        <p:spPr>
          <a:xfrm>
            <a:off x="1044361" y="6453188"/>
            <a:ext cx="10799854" cy="176348"/>
          </a:xfrm>
        </p:spPr>
        <p:txBody>
          <a:bodyPr anchor="b">
            <a:noAutofit/>
          </a:bodyPr>
          <a:lstStyle>
            <a:lvl1pPr marL="0" indent="0">
              <a:buNone/>
              <a:defRPr sz="900"/>
            </a:lvl1pPr>
          </a:lstStyle>
          <a:p>
            <a:pPr lvl="0"/>
            <a:r>
              <a:rPr lang="en-GB" dirty="0"/>
              <a:t>Click to edit Source</a:t>
            </a:r>
          </a:p>
        </p:txBody>
      </p:sp>
    </p:spTree>
    <p:extLst>
      <p:ext uri="{BB962C8B-B14F-4D97-AF65-F5344CB8AC3E}">
        <p14:creationId xmlns:p14="http://schemas.microsoft.com/office/powerpoint/2010/main" val="411854483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Highligh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" name="Textplatzhalter 11"/>
          <p:cNvSpPr>
            <a:spLocks noGrp="1"/>
          </p:cNvSpPr>
          <p:nvPr>
            <p:ph type="body" sz="quarter" idx="14"/>
          </p:nvPr>
        </p:nvSpPr>
        <p:spPr>
          <a:xfrm>
            <a:off x="955433" y="1534793"/>
            <a:ext cx="10888999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all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3" name="Titel 2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dirty="0"/>
              <a:t>Click to edit Master title style</a:t>
            </a:r>
          </a:p>
        </p:txBody>
      </p:sp>
      <p:sp>
        <p:nvSpPr>
          <p:cNvPr id="18" name="Date Placeholder 2">
            <a:extLst>
              <a:ext uri="{FF2B5EF4-FFF2-40B4-BE49-F238E27FC236}">
                <a16:creationId xmlns:a16="http://schemas.microsoft.com/office/drawing/2014/main" id="{2AA0EEBC-E44A-4B52-A059-0440955D1810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19" name="Slide Number Placeholder 3">
            <a:extLst>
              <a:ext uri="{FF2B5EF4-FFF2-40B4-BE49-F238E27FC236}">
                <a16:creationId xmlns:a16="http://schemas.microsoft.com/office/drawing/2014/main" id="{BF5F7B1A-A8BB-40F8-8429-61508841CB7B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  <p:sp>
        <p:nvSpPr>
          <p:cNvPr id="21" name="Inhaltsplatzhalter 11">
            <a:extLst>
              <a:ext uri="{FF2B5EF4-FFF2-40B4-BE49-F238E27FC236}">
                <a16:creationId xmlns:a16="http://schemas.microsoft.com/office/drawing/2014/main" id="{6ABE5F27-91E1-413E-BCE2-9DD61B101443}"/>
              </a:ext>
            </a:extLst>
          </p:cNvPr>
          <p:cNvSpPr>
            <a:spLocks noGrp="1"/>
          </p:cNvSpPr>
          <p:nvPr>
            <p:ph sz="quarter" idx="41" hasCustomPrompt="1"/>
          </p:nvPr>
        </p:nvSpPr>
        <p:spPr>
          <a:xfrm>
            <a:off x="4855247" y="5136810"/>
            <a:ext cx="6989185" cy="914400"/>
          </a:xfrm>
        </p:spPr>
        <p:txBody>
          <a:bodyPr lIns="457200">
            <a:noAutofit/>
          </a:bodyPr>
          <a:lstStyle>
            <a:lvl2pPr>
              <a:defRPr/>
            </a:lvl2pPr>
            <a:lvl3pPr marL="171450" indent="-171450">
              <a:buFont typeface="Arial" panose="020B0604020202020204" pitchFamily="34" charset="0"/>
              <a:buChar char="•"/>
              <a:defRPr/>
            </a:lvl3pPr>
          </a:lstStyle>
          <a:p>
            <a:pPr lvl="1"/>
            <a:r>
              <a:rPr lang="en-GB" dirty="0"/>
              <a:t>Click to add Content</a:t>
            </a:r>
          </a:p>
        </p:txBody>
      </p:sp>
      <p:sp>
        <p:nvSpPr>
          <p:cNvPr id="22" name="Inhaltsplatzhalter 11">
            <a:extLst>
              <a:ext uri="{FF2B5EF4-FFF2-40B4-BE49-F238E27FC236}">
                <a16:creationId xmlns:a16="http://schemas.microsoft.com/office/drawing/2014/main" id="{A9B5148D-CA6D-45D8-89C8-42D165AA5EAE}"/>
              </a:ext>
            </a:extLst>
          </p:cNvPr>
          <p:cNvSpPr>
            <a:spLocks noGrp="1"/>
          </p:cNvSpPr>
          <p:nvPr>
            <p:ph sz="quarter" idx="42" hasCustomPrompt="1"/>
          </p:nvPr>
        </p:nvSpPr>
        <p:spPr>
          <a:xfrm>
            <a:off x="5892446" y="3853323"/>
            <a:ext cx="5951986" cy="914400"/>
          </a:xfrm>
        </p:spPr>
        <p:txBody>
          <a:bodyPr lIns="457200">
            <a:noAutofit/>
          </a:bodyPr>
          <a:lstStyle>
            <a:lvl2pPr>
              <a:defRPr/>
            </a:lvl2pPr>
            <a:lvl3pPr marL="171450" indent="-171450">
              <a:buFont typeface="Arial" panose="020B0604020202020204" pitchFamily="34" charset="0"/>
              <a:buChar char="•"/>
              <a:defRPr/>
            </a:lvl3pPr>
          </a:lstStyle>
          <a:p>
            <a:pPr lvl="1"/>
            <a:r>
              <a:rPr lang="en-GB" dirty="0"/>
              <a:t>Click to add Content</a:t>
            </a:r>
          </a:p>
        </p:txBody>
      </p:sp>
      <p:sp>
        <p:nvSpPr>
          <p:cNvPr id="23" name="Inhaltsplatzhalter 11">
            <a:extLst>
              <a:ext uri="{FF2B5EF4-FFF2-40B4-BE49-F238E27FC236}">
                <a16:creationId xmlns:a16="http://schemas.microsoft.com/office/drawing/2014/main" id="{386DD436-6F6A-418F-88F5-20D33C05FB77}"/>
              </a:ext>
            </a:extLst>
          </p:cNvPr>
          <p:cNvSpPr>
            <a:spLocks noGrp="1"/>
          </p:cNvSpPr>
          <p:nvPr>
            <p:ph sz="quarter" idx="43" hasCustomPrompt="1"/>
          </p:nvPr>
        </p:nvSpPr>
        <p:spPr>
          <a:xfrm>
            <a:off x="4855247" y="2564328"/>
            <a:ext cx="6989185" cy="914400"/>
          </a:xfrm>
        </p:spPr>
        <p:txBody>
          <a:bodyPr lIns="457200">
            <a:noAutofit/>
          </a:bodyPr>
          <a:lstStyle>
            <a:lvl2pPr>
              <a:defRPr/>
            </a:lvl2pPr>
            <a:lvl3pPr marL="171450" indent="-171450">
              <a:buFont typeface="Arial" panose="020B0604020202020204" pitchFamily="34" charset="0"/>
              <a:buChar char="•"/>
              <a:defRPr/>
            </a:lvl3pPr>
          </a:lstStyle>
          <a:p>
            <a:pPr lvl="1"/>
            <a:r>
              <a:rPr lang="en-GB" dirty="0"/>
              <a:t>Click to add Content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F676B8FB-4C65-4BB7-85B7-9A626737DBB9}"/>
              </a:ext>
            </a:extLst>
          </p:cNvPr>
          <p:cNvSpPr>
            <a:spLocks noGrp="1"/>
          </p:cNvSpPr>
          <p:nvPr>
            <p:ph sz="quarter" idx="50" hasCustomPrompt="1"/>
          </p:nvPr>
        </p:nvSpPr>
        <p:spPr>
          <a:xfrm>
            <a:off x="1052652" y="3465549"/>
            <a:ext cx="2204993" cy="1791557"/>
          </a:xfrm>
          <a:prstGeom prst="ellipse">
            <a:avLst/>
          </a:prstGeom>
          <a:solidFill>
            <a:schemeClr val="accent3"/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mtClean="0">
                <a:solidFill>
                  <a:schemeClr val="bg1"/>
                </a:solidFill>
              </a:defRPr>
            </a:lvl1pPr>
            <a:lvl2pPr algn="ctr">
              <a:defRPr lang="en-US" smtClean="0">
                <a:solidFill>
                  <a:schemeClr val="bg1"/>
                </a:solidFill>
              </a:defRPr>
            </a:lvl2pPr>
            <a:lvl3pPr>
              <a:defRPr lang="en-US" smtClean="0"/>
            </a:lvl3pPr>
            <a:lvl4pPr>
              <a:defRPr lang="en-US" smtClean="0"/>
            </a:lvl4pPr>
            <a:lvl5pPr>
              <a:defRPr lang="de-CH"/>
            </a:lvl5pPr>
          </a:lstStyle>
          <a:p>
            <a:pPr lvl="1"/>
            <a:r>
              <a:rPr lang="en-GB" dirty="0"/>
              <a:t>Click to add Content</a:t>
            </a:r>
          </a:p>
        </p:txBody>
      </p:sp>
      <p:sp>
        <p:nvSpPr>
          <p:cNvPr id="24" name="Content Placeholder 4">
            <a:extLst>
              <a:ext uri="{FF2B5EF4-FFF2-40B4-BE49-F238E27FC236}">
                <a16:creationId xmlns:a16="http://schemas.microsoft.com/office/drawing/2014/main" id="{00F0EB61-77AD-4304-B9AF-8A7E9FE1DE46}"/>
              </a:ext>
            </a:extLst>
          </p:cNvPr>
          <p:cNvSpPr>
            <a:spLocks noGrp="1"/>
          </p:cNvSpPr>
          <p:nvPr>
            <p:ph sz="quarter" idx="51" hasCustomPrompt="1"/>
          </p:nvPr>
        </p:nvSpPr>
        <p:spPr>
          <a:xfrm>
            <a:off x="4318541" y="2564328"/>
            <a:ext cx="1073412" cy="872147"/>
          </a:xfrm>
          <a:prstGeom prst="ellipse">
            <a:avLst/>
          </a:prstGeom>
          <a:solidFill>
            <a:schemeClr val="accent1"/>
          </a:solidFill>
          <a:ln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lIns="0" tIns="0" rIns="0" bIns="0" rtlCol="0" anchor="ctr">
            <a:normAutofit/>
          </a:bodyPr>
          <a:lstStyle>
            <a:lvl2pPr algn="ctr">
              <a:defRPr lang="en-GB" sz="1000" b="0" dirty="0"/>
            </a:lvl2pPr>
          </a:lstStyle>
          <a:p>
            <a:pPr lvl="1"/>
            <a:r>
              <a:rPr lang="en-GB" dirty="0"/>
              <a:t>Click to add Content</a:t>
            </a:r>
          </a:p>
        </p:txBody>
      </p:sp>
      <p:sp>
        <p:nvSpPr>
          <p:cNvPr id="31" name="Content Placeholder 4">
            <a:extLst>
              <a:ext uri="{FF2B5EF4-FFF2-40B4-BE49-F238E27FC236}">
                <a16:creationId xmlns:a16="http://schemas.microsoft.com/office/drawing/2014/main" id="{4DF51885-D548-4092-B0E9-DE0795F23721}"/>
              </a:ext>
            </a:extLst>
          </p:cNvPr>
          <p:cNvSpPr>
            <a:spLocks noGrp="1"/>
          </p:cNvSpPr>
          <p:nvPr>
            <p:ph sz="quarter" idx="52" hasCustomPrompt="1"/>
          </p:nvPr>
        </p:nvSpPr>
        <p:spPr>
          <a:xfrm>
            <a:off x="4318541" y="5157937"/>
            <a:ext cx="1073412" cy="872147"/>
          </a:xfrm>
          <a:prstGeom prst="ellipse">
            <a:avLst/>
          </a:prstGeom>
          <a:solidFill>
            <a:schemeClr val="accent1"/>
          </a:solidFill>
          <a:ln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lIns="0" tIns="0" rIns="0" bIns="0" rtlCol="0" anchor="ctr">
            <a:normAutofit/>
          </a:bodyPr>
          <a:lstStyle>
            <a:lvl2pPr algn="ctr">
              <a:defRPr lang="en-GB" sz="1000" b="0" dirty="0"/>
            </a:lvl2pPr>
          </a:lstStyle>
          <a:p>
            <a:pPr lvl="1"/>
            <a:r>
              <a:rPr lang="en-GB" dirty="0"/>
              <a:t>Click to add Content</a:t>
            </a:r>
          </a:p>
        </p:txBody>
      </p:sp>
      <p:sp>
        <p:nvSpPr>
          <p:cNvPr id="36" name="Content Placeholder 4">
            <a:extLst>
              <a:ext uri="{FF2B5EF4-FFF2-40B4-BE49-F238E27FC236}">
                <a16:creationId xmlns:a16="http://schemas.microsoft.com/office/drawing/2014/main" id="{E349A48B-0818-4D81-90CF-F10A36A0B503}"/>
              </a:ext>
            </a:extLst>
          </p:cNvPr>
          <p:cNvSpPr>
            <a:spLocks noGrp="1"/>
          </p:cNvSpPr>
          <p:nvPr>
            <p:ph sz="quarter" idx="53" hasCustomPrompt="1"/>
          </p:nvPr>
        </p:nvSpPr>
        <p:spPr>
          <a:xfrm>
            <a:off x="5325346" y="3878258"/>
            <a:ext cx="1073412" cy="872147"/>
          </a:xfrm>
          <a:prstGeom prst="ellipse">
            <a:avLst/>
          </a:prstGeom>
          <a:solidFill>
            <a:schemeClr val="accent1"/>
          </a:solidFill>
          <a:ln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lIns="0" tIns="0" rIns="0" bIns="0" rtlCol="0" anchor="ctr">
            <a:normAutofit/>
          </a:bodyPr>
          <a:lstStyle>
            <a:lvl2pPr algn="ctr">
              <a:defRPr lang="en-GB" sz="1000" b="0" dirty="0"/>
            </a:lvl2pPr>
          </a:lstStyle>
          <a:p>
            <a:pPr lvl="1"/>
            <a:r>
              <a:rPr lang="en-GB" dirty="0"/>
              <a:t>Click to add Content</a:t>
            </a:r>
          </a:p>
        </p:txBody>
      </p:sp>
    </p:spTree>
    <p:extLst>
      <p:ext uri="{BB962C8B-B14F-4D97-AF65-F5344CB8AC3E}">
        <p14:creationId xmlns:p14="http://schemas.microsoft.com/office/powerpoint/2010/main" val="80277397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Highligh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" name="Textplatzhalter 11"/>
          <p:cNvSpPr>
            <a:spLocks noGrp="1"/>
          </p:cNvSpPr>
          <p:nvPr>
            <p:ph type="body" sz="quarter" idx="14"/>
          </p:nvPr>
        </p:nvSpPr>
        <p:spPr>
          <a:xfrm>
            <a:off x="955433" y="1534793"/>
            <a:ext cx="10888999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all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3" name="Titel 2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dirty="0"/>
              <a:t>Click to edit Master title style</a:t>
            </a:r>
          </a:p>
        </p:txBody>
      </p:sp>
      <p:sp>
        <p:nvSpPr>
          <p:cNvPr id="18" name="Date Placeholder 2">
            <a:extLst>
              <a:ext uri="{FF2B5EF4-FFF2-40B4-BE49-F238E27FC236}">
                <a16:creationId xmlns:a16="http://schemas.microsoft.com/office/drawing/2014/main" id="{2AA0EEBC-E44A-4B52-A059-0440955D1810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19" name="Slide Number Placeholder 3">
            <a:extLst>
              <a:ext uri="{FF2B5EF4-FFF2-40B4-BE49-F238E27FC236}">
                <a16:creationId xmlns:a16="http://schemas.microsoft.com/office/drawing/2014/main" id="{BF5F7B1A-A8BB-40F8-8429-61508841CB7B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  <p:sp>
        <p:nvSpPr>
          <p:cNvPr id="21" name="Inhaltsplatzhalter 11">
            <a:extLst>
              <a:ext uri="{FF2B5EF4-FFF2-40B4-BE49-F238E27FC236}">
                <a16:creationId xmlns:a16="http://schemas.microsoft.com/office/drawing/2014/main" id="{6ABE5F27-91E1-413E-BCE2-9DD61B101443}"/>
              </a:ext>
            </a:extLst>
          </p:cNvPr>
          <p:cNvSpPr>
            <a:spLocks noGrp="1"/>
          </p:cNvSpPr>
          <p:nvPr>
            <p:ph sz="quarter" idx="41" hasCustomPrompt="1"/>
          </p:nvPr>
        </p:nvSpPr>
        <p:spPr>
          <a:xfrm>
            <a:off x="4855247" y="5551741"/>
            <a:ext cx="6989185" cy="914400"/>
          </a:xfrm>
        </p:spPr>
        <p:txBody>
          <a:bodyPr lIns="457200">
            <a:noAutofit/>
          </a:bodyPr>
          <a:lstStyle>
            <a:lvl3pPr marL="171450" indent="-171450">
              <a:buFont typeface="Arial" panose="020B0604020202020204" pitchFamily="34" charset="0"/>
              <a:buChar char="•"/>
              <a:defRPr/>
            </a:lvl3pPr>
          </a:lstStyle>
          <a:p>
            <a:pPr lvl="1"/>
            <a:r>
              <a:rPr lang="en-GB" dirty="0"/>
              <a:t>First level</a:t>
            </a:r>
          </a:p>
          <a:p>
            <a:pPr lvl="2"/>
            <a:r>
              <a:rPr lang="en-GB" dirty="0"/>
              <a:t>Second level</a:t>
            </a:r>
          </a:p>
        </p:txBody>
      </p:sp>
      <p:sp>
        <p:nvSpPr>
          <p:cNvPr id="22" name="Inhaltsplatzhalter 11">
            <a:extLst>
              <a:ext uri="{FF2B5EF4-FFF2-40B4-BE49-F238E27FC236}">
                <a16:creationId xmlns:a16="http://schemas.microsoft.com/office/drawing/2014/main" id="{A9B5148D-CA6D-45D8-89C8-42D165AA5EAE}"/>
              </a:ext>
            </a:extLst>
          </p:cNvPr>
          <p:cNvSpPr>
            <a:spLocks noGrp="1"/>
          </p:cNvSpPr>
          <p:nvPr>
            <p:ph sz="quarter" idx="42" hasCustomPrompt="1"/>
          </p:nvPr>
        </p:nvSpPr>
        <p:spPr>
          <a:xfrm>
            <a:off x="5892446" y="3348985"/>
            <a:ext cx="5951986" cy="914400"/>
          </a:xfrm>
        </p:spPr>
        <p:txBody>
          <a:bodyPr lIns="457200">
            <a:noAutofit/>
          </a:bodyPr>
          <a:lstStyle>
            <a:lvl3pPr marL="171450" indent="-171450">
              <a:buFont typeface="Arial" panose="020B0604020202020204" pitchFamily="34" charset="0"/>
              <a:buChar char="•"/>
              <a:defRPr/>
            </a:lvl3pPr>
          </a:lstStyle>
          <a:p>
            <a:pPr lvl="1"/>
            <a:r>
              <a:rPr lang="en-GB" dirty="0"/>
              <a:t>First level</a:t>
            </a:r>
          </a:p>
          <a:p>
            <a:pPr lvl="2"/>
            <a:r>
              <a:rPr lang="en-GB" dirty="0"/>
              <a:t>Second level</a:t>
            </a:r>
          </a:p>
        </p:txBody>
      </p:sp>
      <p:sp>
        <p:nvSpPr>
          <p:cNvPr id="23" name="Inhaltsplatzhalter 11">
            <a:extLst>
              <a:ext uri="{FF2B5EF4-FFF2-40B4-BE49-F238E27FC236}">
                <a16:creationId xmlns:a16="http://schemas.microsoft.com/office/drawing/2014/main" id="{386DD436-6F6A-418F-88F5-20D33C05FB77}"/>
              </a:ext>
            </a:extLst>
          </p:cNvPr>
          <p:cNvSpPr>
            <a:spLocks noGrp="1"/>
          </p:cNvSpPr>
          <p:nvPr>
            <p:ph sz="quarter" idx="43" hasCustomPrompt="1"/>
          </p:nvPr>
        </p:nvSpPr>
        <p:spPr>
          <a:xfrm>
            <a:off x="4855247" y="2220416"/>
            <a:ext cx="6989185" cy="914400"/>
          </a:xfrm>
        </p:spPr>
        <p:txBody>
          <a:bodyPr lIns="457200">
            <a:noAutofit/>
          </a:bodyPr>
          <a:lstStyle>
            <a:lvl2pPr>
              <a:defRPr/>
            </a:lvl2pPr>
            <a:lvl3pPr marL="171450" indent="-171450">
              <a:buFont typeface="Arial" panose="020B0604020202020204" pitchFamily="34" charset="0"/>
              <a:buChar char="•"/>
              <a:defRPr/>
            </a:lvl3pPr>
          </a:lstStyle>
          <a:p>
            <a:pPr lvl="1"/>
            <a:r>
              <a:rPr lang="en-GB" dirty="0"/>
              <a:t>First level</a:t>
            </a:r>
          </a:p>
          <a:p>
            <a:pPr lvl="2"/>
            <a:r>
              <a:rPr lang="en-GB" dirty="0"/>
              <a:t>Second level</a:t>
            </a:r>
          </a:p>
        </p:txBody>
      </p:sp>
      <p:sp>
        <p:nvSpPr>
          <p:cNvPr id="28" name="Inhaltsplatzhalter 11">
            <a:extLst>
              <a:ext uri="{FF2B5EF4-FFF2-40B4-BE49-F238E27FC236}">
                <a16:creationId xmlns:a16="http://schemas.microsoft.com/office/drawing/2014/main" id="{B4E2C590-7260-436F-B7DF-FD2A839DAD20}"/>
              </a:ext>
            </a:extLst>
          </p:cNvPr>
          <p:cNvSpPr>
            <a:spLocks noGrp="1"/>
          </p:cNvSpPr>
          <p:nvPr>
            <p:ph sz="quarter" idx="44" hasCustomPrompt="1"/>
          </p:nvPr>
        </p:nvSpPr>
        <p:spPr>
          <a:xfrm>
            <a:off x="5892446" y="4426794"/>
            <a:ext cx="5951986" cy="914400"/>
          </a:xfrm>
        </p:spPr>
        <p:txBody>
          <a:bodyPr lIns="457200">
            <a:noAutofit/>
          </a:bodyPr>
          <a:lstStyle>
            <a:lvl3pPr marL="171450" indent="-171450">
              <a:buFont typeface="Arial" panose="020B0604020202020204" pitchFamily="34" charset="0"/>
              <a:buChar char="•"/>
              <a:defRPr/>
            </a:lvl3pPr>
          </a:lstStyle>
          <a:p>
            <a:pPr lvl="1"/>
            <a:r>
              <a:rPr lang="en-GB" dirty="0"/>
              <a:t>First level</a:t>
            </a:r>
          </a:p>
          <a:p>
            <a:pPr lvl="2"/>
            <a:r>
              <a:rPr lang="en-GB" dirty="0"/>
              <a:t>Second level</a:t>
            </a:r>
          </a:p>
        </p:txBody>
      </p:sp>
      <p:sp>
        <p:nvSpPr>
          <p:cNvPr id="24" name="Content Placeholder 4">
            <a:extLst>
              <a:ext uri="{FF2B5EF4-FFF2-40B4-BE49-F238E27FC236}">
                <a16:creationId xmlns:a16="http://schemas.microsoft.com/office/drawing/2014/main" id="{99B09DB9-5B37-4457-B835-6C087ED6E063}"/>
              </a:ext>
            </a:extLst>
          </p:cNvPr>
          <p:cNvSpPr>
            <a:spLocks noGrp="1"/>
          </p:cNvSpPr>
          <p:nvPr>
            <p:ph sz="quarter" idx="50" hasCustomPrompt="1"/>
          </p:nvPr>
        </p:nvSpPr>
        <p:spPr>
          <a:xfrm>
            <a:off x="1221613" y="3612722"/>
            <a:ext cx="2204993" cy="1791557"/>
          </a:xfrm>
          <a:prstGeom prst="ellipse">
            <a:avLst/>
          </a:prstGeom>
          <a:solidFill>
            <a:schemeClr val="accent3"/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mtClean="0">
                <a:solidFill>
                  <a:schemeClr val="bg1"/>
                </a:solidFill>
              </a:defRPr>
            </a:lvl1pPr>
            <a:lvl2pPr algn="ctr">
              <a:defRPr lang="en-US" smtClean="0">
                <a:solidFill>
                  <a:schemeClr val="bg1"/>
                </a:solidFill>
              </a:defRPr>
            </a:lvl2pPr>
            <a:lvl3pPr>
              <a:defRPr lang="en-US" smtClean="0"/>
            </a:lvl3pPr>
            <a:lvl4pPr>
              <a:defRPr lang="en-US" smtClean="0"/>
            </a:lvl4pPr>
            <a:lvl5pPr>
              <a:defRPr lang="de-CH"/>
            </a:lvl5pPr>
          </a:lstStyle>
          <a:p>
            <a:pPr lvl="1"/>
            <a:r>
              <a:rPr lang="en-GB" dirty="0"/>
              <a:t>Click to add Content</a:t>
            </a:r>
          </a:p>
        </p:txBody>
      </p:sp>
      <p:sp>
        <p:nvSpPr>
          <p:cNvPr id="29" name="Content Placeholder 4">
            <a:extLst>
              <a:ext uri="{FF2B5EF4-FFF2-40B4-BE49-F238E27FC236}">
                <a16:creationId xmlns:a16="http://schemas.microsoft.com/office/drawing/2014/main" id="{73AA7F6F-A745-4E89-AE26-239201916DB7}"/>
              </a:ext>
            </a:extLst>
          </p:cNvPr>
          <p:cNvSpPr>
            <a:spLocks noGrp="1"/>
          </p:cNvSpPr>
          <p:nvPr>
            <p:ph sz="quarter" idx="51" hasCustomPrompt="1"/>
          </p:nvPr>
        </p:nvSpPr>
        <p:spPr>
          <a:xfrm>
            <a:off x="4318541" y="2220417"/>
            <a:ext cx="1073412" cy="872147"/>
          </a:xfrm>
          <a:prstGeom prst="ellipse">
            <a:avLst/>
          </a:prstGeom>
          <a:solidFill>
            <a:schemeClr val="accent1"/>
          </a:solidFill>
          <a:ln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lIns="0" tIns="0" rIns="0" bIns="0" rtlCol="0" anchor="ctr">
            <a:normAutofit/>
          </a:bodyPr>
          <a:lstStyle>
            <a:lvl2pPr algn="ctr">
              <a:defRPr lang="en-GB" sz="1000" b="0" dirty="0"/>
            </a:lvl2pPr>
          </a:lstStyle>
          <a:p>
            <a:pPr lvl="1"/>
            <a:r>
              <a:rPr lang="en-GB" dirty="0"/>
              <a:t>Click to add Content</a:t>
            </a:r>
          </a:p>
        </p:txBody>
      </p:sp>
      <p:sp>
        <p:nvSpPr>
          <p:cNvPr id="31" name="Content Placeholder 4">
            <a:extLst>
              <a:ext uri="{FF2B5EF4-FFF2-40B4-BE49-F238E27FC236}">
                <a16:creationId xmlns:a16="http://schemas.microsoft.com/office/drawing/2014/main" id="{C8498DC6-653D-4A67-8A83-F140CEDFAEF3}"/>
              </a:ext>
            </a:extLst>
          </p:cNvPr>
          <p:cNvSpPr>
            <a:spLocks noGrp="1"/>
          </p:cNvSpPr>
          <p:nvPr>
            <p:ph sz="quarter" idx="52" hasCustomPrompt="1"/>
          </p:nvPr>
        </p:nvSpPr>
        <p:spPr>
          <a:xfrm>
            <a:off x="4318541" y="5551742"/>
            <a:ext cx="1073412" cy="872147"/>
          </a:xfrm>
          <a:prstGeom prst="ellipse">
            <a:avLst/>
          </a:prstGeom>
          <a:solidFill>
            <a:schemeClr val="accent1"/>
          </a:solidFill>
          <a:ln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lIns="0" tIns="0" rIns="0" bIns="0" rtlCol="0" anchor="ctr">
            <a:normAutofit/>
          </a:bodyPr>
          <a:lstStyle>
            <a:lvl2pPr algn="ctr">
              <a:defRPr lang="en-GB" sz="1000" b="0" dirty="0"/>
            </a:lvl2pPr>
          </a:lstStyle>
          <a:p>
            <a:pPr lvl="1"/>
            <a:r>
              <a:rPr lang="en-GB" dirty="0"/>
              <a:t>Click to add Content</a:t>
            </a:r>
          </a:p>
        </p:txBody>
      </p:sp>
      <p:sp>
        <p:nvSpPr>
          <p:cNvPr id="42" name="Content Placeholder 4">
            <a:extLst>
              <a:ext uri="{FF2B5EF4-FFF2-40B4-BE49-F238E27FC236}">
                <a16:creationId xmlns:a16="http://schemas.microsoft.com/office/drawing/2014/main" id="{D12BC5CB-1A1C-491B-8B62-785B1C39F83C}"/>
              </a:ext>
            </a:extLst>
          </p:cNvPr>
          <p:cNvSpPr>
            <a:spLocks noGrp="1"/>
          </p:cNvSpPr>
          <p:nvPr>
            <p:ph sz="quarter" idx="54" hasCustomPrompt="1"/>
          </p:nvPr>
        </p:nvSpPr>
        <p:spPr>
          <a:xfrm>
            <a:off x="5355740" y="3344732"/>
            <a:ext cx="1073412" cy="872147"/>
          </a:xfrm>
          <a:prstGeom prst="ellipse">
            <a:avLst/>
          </a:prstGeom>
          <a:solidFill>
            <a:schemeClr val="accent1"/>
          </a:solidFill>
          <a:ln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lIns="0" tIns="0" rIns="0" bIns="0" rtlCol="0" anchor="ctr">
            <a:normAutofit/>
          </a:bodyPr>
          <a:lstStyle>
            <a:lvl2pPr algn="ctr">
              <a:defRPr lang="en-GB" sz="1000" b="0" dirty="0"/>
            </a:lvl2pPr>
          </a:lstStyle>
          <a:p>
            <a:pPr lvl="1"/>
            <a:r>
              <a:rPr lang="en-GB" dirty="0"/>
              <a:t>Click to add Content</a:t>
            </a:r>
          </a:p>
        </p:txBody>
      </p:sp>
      <p:sp>
        <p:nvSpPr>
          <p:cNvPr id="43" name="Content Placeholder 4">
            <a:extLst>
              <a:ext uri="{FF2B5EF4-FFF2-40B4-BE49-F238E27FC236}">
                <a16:creationId xmlns:a16="http://schemas.microsoft.com/office/drawing/2014/main" id="{F1DDB24D-851B-43E4-AEC0-6EB027F3E8E1}"/>
              </a:ext>
            </a:extLst>
          </p:cNvPr>
          <p:cNvSpPr>
            <a:spLocks noGrp="1"/>
          </p:cNvSpPr>
          <p:nvPr>
            <p:ph sz="quarter" idx="55" hasCustomPrompt="1"/>
          </p:nvPr>
        </p:nvSpPr>
        <p:spPr>
          <a:xfrm>
            <a:off x="5355740" y="4432136"/>
            <a:ext cx="1073412" cy="872147"/>
          </a:xfrm>
          <a:prstGeom prst="ellipse">
            <a:avLst/>
          </a:prstGeom>
          <a:solidFill>
            <a:schemeClr val="accent1"/>
          </a:solidFill>
          <a:ln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lIns="0" tIns="0" rIns="0" bIns="0" rtlCol="0" anchor="ctr">
            <a:normAutofit/>
          </a:bodyPr>
          <a:lstStyle>
            <a:lvl2pPr algn="ctr">
              <a:defRPr lang="en-GB" sz="1000" b="0" dirty="0"/>
            </a:lvl2pPr>
          </a:lstStyle>
          <a:p>
            <a:pPr lvl="1"/>
            <a:r>
              <a:rPr lang="en-GB" dirty="0"/>
              <a:t>Click to add Content</a:t>
            </a:r>
          </a:p>
        </p:txBody>
      </p:sp>
    </p:spTree>
    <p:extLst>
      <p:ext uri="{BB962C8B-B14F-4D97-AF65-F5344CB8AC3E}">
        <p14:creationId xmlns:p14="http://schemas.microsoft.com/office/powerpoint/2010/main" val="552994452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x3 Text Boxes and Pictures with Titles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" name="Textplatzhalter 11"/>
          <p:cNvSpPr>
            <a:spLocks noGrp="1"/>
          </p:cNvSpPr>
          <p:nvPr>
            <p:ph type="body" sz="quarter" idx="14"/>
          </p:nvPr>
        </p:nvSpPr>
        <p:spPr>
          <a:xfrm>
            <a:off x="955433" y="1534793"/>
            <a:ext cx="10888999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all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3" name="Titel 2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cap="none"/>
            </a:lvl1pPr>
          </a:lstStyle>
          <a:p>
            <a:r>
              <a:rPr lang="en-GB" dirty="0"/>
              <a:t>CLICK TO EDIT MASTER TITLE STYLE</a:t>
            </a:r>
          </a:p>
        </p:txBody>
      </p:sp>
      <p:sp>
        <p:nvSpPr>
          <p:cNvPr id="18" name="Date Placeholder 2">
            <a:extLst>
              <a:ext uri="{FF2B5EF4-FFF2-40B4-BE49-F238E27FC236}">
                <a16:creationId xmlns:a16="http://schemas.microsoft.com/office/drawing/2014/main" id="{2AA0EEBC-E44A-4B52-A059-0440955D1810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19" name="Slide Number Placeholder 3">
            <a:extLst>
              <a:ext uri="{FF2B5EF4-FFF2-40B4-BE49-F238E27FC236}">
                <a16:creationId xmlns:a16="http://schemas.microsoft.com/office/drawing/2014/main" id="{BF5F7B1A-A8BB-40F8-8429-61508841CB7B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D2665052-DEAB-481A-8F94-457303D388D4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955431" y="2217690"/>
            <a:ext cx="2939338" cy="216023"/>
          </a:xfrm>
        </p:spPr>
        <p:txBody>
          <a:bodyPr anchor="t">
            <a:normAutofit/>
          </a:bodyPr>
          <a:lstStyle>
            <a:lvl1pPr marL="0" indent="0">
              <a:buNone/>
              <a:defRPr sz="1200"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1" name="Inhaltsplatzhalter 11">
            <a:extLst>
              <a:ext uri="{FF2B5EF4-FFF2-40B4-BE49-F238E27FC236}">
                <a16:creationId xmlns:a16="http://schemas.microsoft.com/office/drawing/2014/main" id="{8A5E6CE0-FE99-4528-AF3E-6F0B4230138C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956480" y="2476388"/>
            <a:ext cx="2938447" cy="952613"/>
          </a:xfrm>
        </p:spPr>
        <p:txBody>
          <a:bodyPr>
            <a:noAutofit/>
          </a:bodyPr>
          <a:lstStyle>
            <a:lvl1pPr marL="0" indent="0">
              <a:buNone/>
              <a:defRPr/>
            </a:lvl1pPr>
            <a:lvl4pPr>
              <a:defRPr/>
            </a:lvl4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27" name="Text Placeholder 5">
            <a:extLst>
              <a:ext uri="{FF2B5EF4-FFF2-40B4-BE49-F238E27FC236}">
                <a16:creationId xmlns:a16="http://schemas.microsoft.com/office/drawing/2014/main" id="{0A994846-1BD7-4F8D-8B30-09C1D73BFF48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6701514" y="2217690"/>
            <a:ext cx="2939338" cy="216023"/>
          </a:xfrm>
        </p:spPr>
        <p:txBody>
          <a:bodyPr anchor="t">
            <a:normAutofit/>
          </a:bodyPr>
          <a:lstStyle>
            <a:lvl1pPr marL="0" indent="0">
              <a:buNone/>
              <a:defRPr sz="1200"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8" name="Inhaltsplatzhalter 11">
            <a:extLst>
              <a:ext uri="{FF2B5EF4-FFF2-40B4-BE49-F238E27FC236}">
                <a16:creationId xmlns:a16="http://schemas.microsoft.com/office/drawing/2014/main" id="{B6FAF589-1BC8-4625-8F7A-F5DAE052EFC5}"/>
              </a:ext>
            </a:extLst>
          </p:cNvPr>
          <p:cNvSpPr>
            <a:spLocks noGrp="1"/>
          </p:cNvSpPr>
          <p:nvPr>
            <p:ph sz="quarter" idx="27"/>
          </p:nvPr>
        </p:nvSpPr>
        <p:spPr>
          <a:xfrm>
            <a:off x="6702562" y="2476388"/>
            <a:ext cx="2938447" cy="952613"/>
          </a:xfrm>
        </p:spPr>
        <p:txBody>
          <a:bodyPr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37" name="Text Placeholder 5">
            <a:extLst>
              <a:ext uri="{FF2B5EF4-FFF2-40B4-BE49-F238E27FC236}">
                <a16:creationId xmlns:a16="http://schemas.microsoft.com/office/drawing/2014/main" id="{432E0F2C-48A7-4439-AC7B-8B17CAAF53BE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955431" y="5227590"/>
            <a:ext cx="2939338" cy="216023"/>
          </a:xfrm>
        </p:spPr>
        <p:txBody>
          <a:bodyPr anchor="t">
            <a:normAutofit/>
          </a:bodyPr>
          <a:lstStyle>
            <a:lvl1pPr marL="0" indent="0">
              <a:buNone/>
              <a:defRPr sz="1200"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8" name="Inhaltsplatzhalter 11">
            <a:extLst>
              <a:ext uri="{FF2B5EF4-FFF2-40B4-BE49-F238E27FC236}">
                <a16:creationId xmlns:a16="http://schemas.microsoft.com/office/drawing/2014/main" id="{65647BB1-3596-4451-9A1C-FB6BFB0CDE01}"/>
              </a:ext>
            </a:extLst>
          </p:cNvPr>
          <p:cNvSpPr>
            <a:spLocks noGrp="1"/>
          </p:cNvSpPr>
          <p:nvPr>
            <p:ph sz="quarter" idx="29"/>
          </p:nvPr>
        </p:nvSpPr>
        <p:spPr>
          <a:xfrm>
            <a:off x="956480" y="5486288"/>
            <a:ext cx="2938447" cy="952613"/>
          </a:xfrm>
        </p:spPr>
        <p:txBody>
          <a:bodyPr>
            <a:noAutofit/>
          </a:bodyPr>
          <a:lstStyle>
            <a:lvl1pPr marL="0" indent="0">
              <a:buNone/>
              <a:defRPr/>
            </a:lvl1pPr>
            <a:lvl4pPr>
              <a:defRPr/>
            </a:lvl4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39" name="Text Placeholder 5">
            <a:extLst>
              <a:ext uri="{FF2B5EF4-FFF2-40B4-BE49-F238E27FC236}">
                <a16:creationId xmlns:a16="http://schemas.microsoft.com/office/drawing/2014/main" id="{0DFCDED0-BDAD-453C-9035-028FB52591B1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6701514" y="5227590"/>
            <a:ext cx="2939338" cy="216023"/>
          </a:xfrm>
        </p:spPr>
        <p:txBody>
          <a:bodyPr anchor="t">
            <a:normAutofit/>
          </a:bodyPr>
          <a:lstStyle>
            <a:lvl1pPr marL="0" indent="0">
              <a:buNone/>
              <a:defRPr sz="1200"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0" name="Inhaltsplatzhalter 11">
            <a:extLst>
              <a:ext uri="{FF2B5EF4-FFF2-40B4-BE49-F238E27FC236}">
                <a16:creationId xmlns:a16="http://schemas.microsoft.com/office/drawing/2014/main" id="{D3123452-A679-4737-BC12-CC0EEA457A5B}"/>
              </a:ext>
            </a:extLst>
          </p:cNvPr>
          <p:cNvSpPr>
            <a:spLocks noGrp="1"/>
          </p:cNvSpPr>
          <p:nvPr>
            <p:ph sz="quarter" idx="31"/>
          </p:nvPr>
        </p:nvSpPr>
        <p:spPr>
          <a:xfrm>
            <a:off x="6702562" y="5486288"/>
            <a:ext cx="2938447" cy="952613"/>
          </a:xfrm>
        </p:spPr>
        <p:txBody>
          <a:bodyPr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42" name="Text Placeholder 5">
            <a:extLst>
              <a:ext uri="{FF2B5EF4-FFF2-40B4-BE49-F238E27FC236}">
                <a16:creationId xmlns:a16="http://schemas.microsoft.com/office/drawing/2014/main" id="{78D16B98-9B6F-46FE-8571-16EFC0581159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955431" y="3732165"/>
            <a:ext cx="2939338" cy="216023"/>
          </a:xfrm>
        </p:spPr>
        <p:txBody>
          <a:bodyPr anchor="t">
            <a:normAutofit/>
          </a:bodyPr>
          <a:lstStyle>
            <a:lvl1pPr marL="0" indent="0">
              <a:buNone/>
              <a:defRPr sz="1200"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3" name="Inhaltsplatzhalter 11">
            <a:extLst>
              <a:ext uri="{FF2B5EF4-FFF2-40B4-BE49-F238E27FC236}">
                <a16:creationId xmlns:a16="http://schemas.microsoft.com/office/drawing/2014/main" id="{6D22D433-B8F0-46CE-94D4-C65757F280F3}"/>
              </a:ext>
            </a:extLst>
          </p:cNvPr>
          <p:cNvSpPr>
            <a:spLocks noGrp="1"/>
          </p:cNvSpPr>
          <p:nvPr>
            <p:ph sz="quarter" idx="33"/>
          </p:nvPr>
        </p:nvSpPr>
        <p:spPr>
          <a:xfrm>
            <a:off x="956480" y="3990863"/>
            <a:ext cx="2938447" cy="952613"/>
          </a:xfrm>
        </p:spPr>
        <p:txBody>
          <a:bodyPr>
            <a:noAutofit/>
          </a:bodyPr>
          <a:lstStyle>
            <a:lvl1pPr marL="0" indent="0">
              <a:buNone/>
              <a:defRPr/>
            </a:lvl1pPr>
            <a:lvl4pPr>
              <a:defRPr/>
            </a:lvl4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61" name="Text Placeholder 5">
            <a:extLst>
              <a:ext uri="{FF2B5EF4-FFF2-40B4-BE49-F238E27FC236}">
                <a16:creationId xmlns:a16="http://schemas.microsoft.com/office/drawing/2014/main" id="{0FC4A4A5-3EE9-472D-9975-DA1D0748372B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6701514" y="3732165"/>
            <a:ext cx="2939338" cy="216023"/>
          </a:xfrm>
        </p:spPr>
        <p:txBody>
          <a:bodyPr anchor="t">
            <a:normAutofit/>
          </a:bodyPr>
          <a:lstStyle>
            <a:lvl1pPr marL="0" indent="0">
              <a:buNone/>
              <a:defRPr sz="1200"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2" name="Inhaltsplatzhalter 11">
            <a:extLst>
              <a:ext uri="{FF2B5EF4-FFF2-40B4-BE49-F238E27FC236}">
                <a16:creationId xmlns:a16="http://schemas.microsoft.com/office/drawing/2014/main" id="{91D4C8DB-FDA4-49F2-81E5-4C620E2563B1}"/>
              </a:ext>
            </a:extLst>
          </p:cNvPr>
          <p:cNvSpPr>
            <a:spLocks noGrp="1"/>
          </p:cNvSpPr>
          <p:nvPr>
            <p:ph sz="quarter" idx="35"/>
          </p:nvPr>
        </p:nvSpPr>
        <p:spPr>
          <a:xfrm>
            <a:off x="6702562" y="3990863"/>
            <a:ext cx="2938447" cy="952613"/>
          </a:xfrm>
        </p:spPr>
        <p:txBody>
          <a:bodyPr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3AACD1C8-54E3-42C5-93EC-6ACD1C7708EE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4057620" y="2217738"/>
            <a:ext cx="2038380" cy="1211262"/>
          </a:xfrm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endParaRPr lang="de-CH" dirty="0"/>
          </a:p>
        </p:txBody>
      </p:sp>
      <p:sp>
        <p:nvSpPr>
          <p:cNvPr id="65" name="Picture Placeholder 3">
            <a:extLst>
              <a:ext uri="{FF2B5EF4-FFF2-40B4-BE49-F238E27FC236}">
                <a16:creationId xmlns:a16="http://schemas.microsoft.com/office/drawing/2014/main" id="{3FB3AFA8-F88F-4786-956D-D0235325F467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4057620" y="5227589"/>
            <a:ext cx="2038380" cy="1211262"/>
          </a:xfrm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endParaRPr lang="de-CH" dirty="0"/>
          </a:p>
        </p:txBody>
      </p:sp>
      <p:sp>
        <p:nvSpPr>
          <p:cNvPr id="66" name="Picture Placeholder 3">
            <a:extLst>
              <a:ext uri="{FF2B5EF4-FFF2-40B4-BE49-F238E27FC236}">
                <a16:creationId xmlns:a16="http://schemas.microsoft.com/office/drawing/2014/main" id="{205E67F2-4B18-4B9F-A4B6-891705C7DC66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4057620" y="3722663"/>
            <a:ext cx="2038380" cy="1211262"/>
          </a:xfrm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endParaRPr lang="de-CH" dirty="0"/>
          </a:p>
        </p:txBody>
      </p:sp>
      <p:sp>
        <p:nvSpPr>
          <p:cNvPr id="67" name="Picture Placeholder 3">
            <a:extLst>
              <a:ext uri="{FF2B5EF4-FFF2-40B4-BE49-F238E27FC236}">
                <a16:creationId xmlns:a16="http://schemas.microsoft.com/office/drawing/2014/main" id="{A93E97D2-83F2-40D9-8054-DE62C156DCBD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805835" y="2217738"/>
            <a:ext cx="2038380" cy="1211262"/>
          </a:xfrm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endParaRPr lang="de-CH" dirty="0"/>
          </a:p>
        </p:txBody>
      </p:sp>
      <p:sp>
        <p:nvSpPr>
          <p:cNvPr id="68" name="Picture Placeholder 3">
            <a:extLst>
              <a:ext uri="{FF2B5EF4-FFF2-40B4-BE49-F238E27FC236}">
                <a16:creationId xmlns:a16="http://schemas.microsoft.com/office/drawing/2014/main" id="{A5D1442E-AAC6-403B-BF79-6C38F3B5A4AF}"/>
              </a:ext>
            </a:extLst>
          </p:cNvPr>
          <p:cNvSpPr>
            <a:spLocks noGrp="1"/>
          </p:cNvSpPr>
          <p:nvPr>
            <p:ph type="pic" sz="quarter" idx="40"/>
          </p:nvPr>
        </p:nvSpPr>
        <p:spPr>
          <a:xfrm>
            <a:off x="9805835" y="5227589"/>
            <a:ext cx="2038380" cy="1211262"/>
          </a:xfrm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endParaRPr lang="de-CH" dirty="0"/>
          </a:p>
        </p:txBody>
      </p:sp>
      <p:sp>
        <p:nvSpPr>
          <p:cNvPr id="69" name="Picture Placeholder 3">
            <a:extLst>
              <a:ext uri="{FF2B5EF4-FFF2-40B4-BE49-F238E27FC236}">
                <a16:creationId xmlns:a16="http://schemas.microsoft.com/office/drawing/2014/main" id="{56CC54FF-B990-4E5E-B481-CAE235896974}"/>
              </a:ext>
            </a:extLst>
          </p:cNvPr>
          <p:cNvSpPr>
            <a:spLocks noGrp="1"/>
          </p:cNvSpPr>
          <p:nvPr>
            <p:ph type="pic" sz="quarter" idx="41"/>
          </p:nvPr>
        </p:nvSpPr>
        <p:spPr>
          <a:xfrm>
            <a:off x="9805835" y="3722663"/>
            <a:ext cx="2038380" cy="1211262"/>
          </a:xfrm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1966049017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Contents with Tit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Inhaltsplatzhalter 11"/>
          <p:cNvSpPr>
            <a:spLocks noGrp="1"/>
          </p:cNvSpPr>
          <p:nvPr>
            <p:ph sz="quarter" idx="15"/>
          </p:nvPr>
        </p:nvSpPr>
        <p:spPr>
          <a:xfrm>
            <a:off x="956480" y="2564904"/>
            <a:ext cx="5139520" cy="1551384"/>
          </a:xfrm>
        </p:spPr>
        <p:txBody>
          <a:bodyPr>
            <a:noAutofit/>
          </a:bodyPr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14" name="Inhaltsplatzhalter 13"/>
          <p:cNvSpPr>
            <a:spLocks noGrp="1"/>
          </p:cNvSpPr>
          <p:nvPr>
            <p:ph sz="quarter" idx="16"/>
          </p:nvPr>
        </p:nvSpPr>
        <p:spPr>
          <a:xfrm>
            <a:off x="6639052" y="2579311"/>
            <a:ext cx="5203031" cy="1551384"/>
          </a:xfrm>
        </p:spPr>
        <p:txBody>
          <a:bodyPr>
            <a:noAutofit/>
          </a:bodyPr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196" name="Textplatzhalter 11"/>
          <p:cNvSpPr>
            <a:spLocks noGrp="1"/>
          </p:cNvSpPr>
          <p:nvPr>
            <p:ph type="body" sz="quarter" idx="14"/>
          </p:nvPr>
        </p:nvSpPr>
        <p:spPr>
          <a:xfrm>
            <a:off x="955433" y="1534793"/>
            <a:ext cx="10888999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all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197" name="Textplatzhalter 7"/>
          <p:cNvSpPr>
            <a:spLocks noGrp="1"/>
          </p:cNvSpPr>
          <p:nvPr>
            <p:ph type="body" sz="quarter" idx="13"/>
          </p:nvPr>
        </p:nvSpPr>
        <p:spPr>
          <a:xfrm>
            <a:off x="956481" y="2205038"/>
            <a:ext cx="5139520" cy="309370"/>
          </a:xfrm>
          <a:solidFill>
            <a:schemeClr val="accent3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54000" anchor="t" anchorCtr="0">
            <a:noAutofit/>
          </a:bodyPr>
          <a:lstStyle>
            <a:lvl1pPr marL="0" indent="0" algn="ctr">
              <a:lnSpc>
                <a:spcPts val="1452"/>
              </a:lnSpc>
              <a:spcAft>
                <a:spcPts val="0"/>
              </a:spcAft>
              <a:buNone/>
              <a:defRPr sz="1100" b="1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3" name="Titel 2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dirty="0"/>
              <a:t>Click to edit Master title style</a:t>
            </a:r>
          </a:p>
        </p:txBody>
      </p:sp>
      <p:sp>
        <p:nvSpPr>
          <p:cNvPr id="18" name="Date Placeholder 2">
            <a:extLst>
              <a:ext uri="{FF2B5EF4-FFF2-40B4-BE49-F238E27FC236}">
                <a16:creationId xmlns:a16="http://schemas.microsoft.com/office/drawing/2014/main" id="{2AA0EEBC-E44A-4B52-A059-0440955D1810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19" name="Slide Number Placeholder 3">
            <a:extLst>
              <a:ext uri="{FF2B5EF4-FFF2-40B4-BE49-F238E27FC236}">
                <a16:creationId xmlns:a16="http://schemas.microsoft.com/office/drawing/2014/main" id="{BF5F7B1A-A8BB-40F8-8429-61508841CB7B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  <p:sp>
        <p:nvSpPr>
          <p:cNvPr id="9" name="Textplatzhalter 7">
            <a:extLst>
              <a:ext uri="{FF2B5EF4-FFF2-40B4-BE49-F238E27FC236}">
                <a16:creationId xmlns:a16="http://schemas.microsoft.com/office/drawing/2014/main" id="{E7C2BB99-7181-4B81-8FC6-86C32A3F6243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6704695" y="2205038"/>
            <a:ext cx="5139520" cy="309370"/>
          </a:xfrm>
          <a:solidFill>
            <a:schemeClr val="accent3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54000" anchor="t" anchorCtr="0">
            <a:noAutofit/>
          </a:bodyPr>
          <a:lstStyle>
            <a:lvl1pPr marL="0" indent="0" algn="ctr">
              <a:lnSpc>
                <a:spcPts val="1452"/>
              </a:lnSpc>
              <a:spcAft>
                <a:spcPts val="0"/>
              </a:spcAft>
              <a:buNone/>
              <a:defRPr sz="1100" b="1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10" name="Inhaltsplatzhalter 11">
            <a:extLst>
              <a:ext uri="{FF2B5EF4-FFF2-40B4-BE49-F238E27FC236}">
                <a16:creationId xmlns:a16="http://schemas.microsoft.com/office/drawing/2014/main" id="{7913844E-57FE-4D08-AE90-B6AE997BB3CA}"/>
              </a:ext>
            </a:extLst>
          </p:cNvPr>
          <p:cNvSpPr>
            <a:spLocks noGrp="1"/>
          </p:cNvSpPr>
          <p:nvPr>
            <p:ph sz="quarter" idx="26"/>
          </p:nvPr>
        </p:nvSpPr>
        <p:spPr>
          <a:xfrm>
            <a:off x="956480" y="4887397"/>
            <a:ext cx="5139520" cy="1551384"/>
          </a:xfrm>
        </p:spPr>
        <p:txBody>
          <a:bodyPr>
            <a:noAutofit/>
          </a:bodyPr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11" name="Inhaltsplatzhalter 13">
            <a:extLst>
              <a:ext uri="{FF2B5EF4-FFF2-40B4-BE49-F238E27FC236}">
                <a16:creationId xmlns:a16="http://schemas.microsoft.com/office/drawing/2014/main" id="{0EB212FD-0F30-4095-B967-FE44EA203BB6}"/>
              </a:ext>
            </a:extLst>
          </p:cNvPr>
          <p:cNvSpPr>
            <a:spLocks noGrp="1"/>
          </p:cNvSpPr>
          <p:nvPr>
            <p:ph sz="quarter" idx="27"/>
          </p:nvPr>
        </p:nvSpPr>
        <p:spPr>
          <a:xfrm>
            <a:off x="6639052" y="4901804"/>
            <a:ext cx="5203031" cy="1551384"/>
          </a:xfrm>
        </p:spPr>
        <p:txBody>
          <a:bodyPr>
            <a:noAutofit/>
          </a:bodyPr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13" name="Textplatzhalter 7">
            <a:extLst>
              <a:ext uri="{FF2B5EF4-FFF2-40B4-BE49-F238E27FC236}">
                <a16:creationId xmlns:a16="http://schemas.microsoft.com/office/drawing/2014/main" id="{F2B75D45-5A29-4ACF-9E1E-627B1D286DBA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956481" y="4527531"/>
            <a:ext cx="5139520" cy="309370"/>
          </a:xfrm>
          <a:solidFill>
            <a:schemeClr val="accent3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54000" anchor="t" anchorCtr="0">
            <a:noAutofit/>
          </a:bodyPr>
          <a:lstStyle>
            <a:lvl1pPr marL="0" indent="0" algn="ctr">
              <a:lnSpc>
                <a:spcPts val="1452"/>
              </a:lnSpc>
              <a:spcAft>
                <a:spcPts val="0"/>
              </a:spcAft>
              <a:buNone/>
              <a:defRPr sz="1100" b="1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15" name="Textplatzhalter 7">
            <a:extLst>
              <a:ext uri="{FF2B5EF4-FFF2-40B4-BE49-F238E27FC236}">
                <a16:creationId xmlns:a16="http://schemas.microsoft.com/office/drawing/2014/main" id="{402F41C7-5FF7-4F56-96BB-92AEC7C576AA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6704695" y="4527531"/>
            <a:ext cx="5139520" cy="309370"/>
          </a:xfrm>
          <a:solidFill>
            <a:schemeClr val="accent3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54000" anchor="t" anchorCtr="0">
            <a:noAutofit/>
          </a:bodyPr>
          <a:lstStyle>
            <a:lvl1pPr marL="0" indent="0" algn="ctr">
              <a:lnSpc>
                <a:spcPts val="1452"/>
              </a:lnSpc>
              <a:spcAft>
                <a:spcPts val="0"/>
              </a:spcAft>
              <a:buNone/>
              <a:defRPr sz="1100" b="1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519623728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Contents and Pictures with Tit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Inhaltsplatzhalter 11"/>
          <p:cNvSpPr>
            <a:spLocks noGrp="1"/>
          </p:cNvSpPr>
          <p:nvPr>
            <p:ph sz="quarter" idx="15"/>
          </p:nvPr>
        </p:nvSpPr>
        <p:spPr>
          <a:xfrm>
            <a:off x="2696187" y="2564904"/>
            <a:ext cx="3399813" cy="1551384"/>
          </a:xfrm>
        </p:spPr>
        <p:txBody>
          <a:bodyPr>
            <a:noAutofit/>
          </a:bodyPr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14" name="Inhaltsplatzhalter 13"/>
          <p:cNvSpPr>
            <a:spLocks noGrp="1"/>
          </p:cNvSpPr>
          <p:nvPr>
            <p:ph sz="quarter" idx="16"/>
          </p:nvPr>
        </p:nvSpPr>
        <p:spPr>
          <a:xfrm>
            <a:off x="8400256" y="2579311"/>
            <a:ext cx="3441826" cy="1551384"/>
          </a:xfrm>
        </p:spPr>
        <p:txBody>
          <a:bodyPr>
            <a:noAutofit/>
          </a:bodyPr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196" name="Textplatzhalter 11"/>
          <p:cNvSpPr>
            <a:spLocks noGrp="1"/>
          </p:cNvSpPr>
          <p:nvPr>
            <p:ph type="body" sz="quarter" idx="14"/>
          </p:nvPr>
        </p:nvSpPr>
        <p:spPr>
          <a:xfrm>
            <a:off x="955433" y="1534793"/>
            <a:ext cx="10888999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all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197" name="Textplatzhalter 7"/>
          <p:cNvSpPr>
            <a:spLocks noGrp="1"/>
          </p:cNvSpPr>
          <p:nvPr>
            <p:ph type="body" sz="quarter" idx="13"/>
          </p:nvPr>
        </p:nvSpPr>
        <p:spPr>
          <a:xfrm>
            <a:off x="956481" y="2205038"/>
            <a:ext cx="5139520" cy="309370"/>
          </a:xfrm>
          <a:solidFill>
            <a:schemeClr val="accent3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54000" anchor="t" anchorCtr="0">
            <a:noAutofit/>
          </a:bodyPr>
          <a:lstStyle>
            <a:lvl1pPr marL="0" indent="0" algn="ctr">
              <a:lnSpc>
                <a:spcPts val="1452"/>
              </a:lnSpc>
              <a:spcAft>
                <a:spcPts val="0"/>
              </a:spcAft>
              <a:buNone/>
              <a:defRPr sz="1100" b="1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3" name="Titel 2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dirty="0"/>
              <a:t>Click to edit Master title style</a:t>
            </a:r>
          </a:p>
        </p:txBody>
      </p:sp>
      <p:sp>
        <p:nvSpPr>
          <p:cNvPr id="18" name="Date Placeholder 2">
            <a:extLst>
              <a:ext uri="{FF2B5EF4-FFF2-40B4-BE49-F238E27FC236}">
                <a16:creationId xmlns:a16="http://schemas.microsoft.com/office/drawing/2014/main" id="{2AA0EEBC-E44A-4B52-A059-0440955D1810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19" name="Slide Number Placeholder 3">
            <a:extLst>
              <a:ext uri="{FF2B5EF4-FFF2-40B4-BE49-F238E27FC236}">
                <a16:creationId xmlns:a16="http://schemas.microsoft.com/office/drawing/2014/main" id="{BF5F7B1A-A8BB-40F8-8429-61508841CB7B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  <p:sp>
        <p:nvSpPr>
          <p:cNvPr id="9" name="Textplatzhalter 7">
            <a:extLst>
              <a:ext uri="{FF2B5EF4-FFF2-40B4-BE49-F238E27FC236}">
                <a16:creationId xmlns:a16="http://schemas.microsoft.com/office/drawing/2014/main" id="{E7C2BB99-7181-4B81-8FC6-86C32A3F6243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6704695" y="2205038"/>
            <a:ext cx="5139520" cy="309370"/>
          </a:xfrm>
          <a:solidFill>
            <a:schemeClr val="accent3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54000" anchor="t" anchorCtr="0">
            <a:noAutofit/>
          </a:bodyPr>
          <a:lstStyle>
            <a:lvl1pPr marL="0" indent="0" algn="ctr">
              <a:lnSpc>
                <a:spcPts val="1452"/>
              </a:lnSpc>
              <a:spcAft>
                <a:spcPts val="0"/>
              </a:spcAft>
              <a:buNone/>
              <a:defRPr sz="1100" b="1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10" name="Inhaltsplatzhalter 11">
            <a:extLst>
              <a:ext uri="{FF2B5EF4-FFF2-40B4-BE49-F238E27FC236}">
                <a16:creationId xmlns:a16="http://schemas.microsoft.com/office/drawing/2014/main" id="{7913844E-57FE-4D08-AE90-B6AE997BB3CA}"/>
              </a:ext>
            </a:extLst>
          </p:cNvPr>
          <p:cNvSpPr>
            <a:spLocks noGrp="1"/>
          </p:cNvSpPr>
          <p:nvPr>
            <p:ph sz="quarter" idx="26"/>
          </p:nvPr>
        </p:nvSpPr>
        <p:spPr>
          <a:xfrm>
            <a:off x="2696187" y="4887397"/>
            <a:ext cx="3399813" cy="1551384"/>
          </a:xfrm>
        </p:spPr>
        <p:txBody>
          <a:bodyPr>
            <a:noAutofit/>
          </a:bodyPr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11" name="Inhaltsplatzhalter 13">
            <a:extLst>
              <a:ext uri="{FF2B5EF4-FFF2-40B4-BE49-F238E27FC236}">
                <a16:creationId xmlns:a16="http://schemas.microsoft.com/office/drawing/2014/main" id="{0EB212FD-0F30-4095-B967-FE44EA203BB6}"/>
              </a:ext>
            </a:extLst>
          </p:cNvPr>
          <p:cNvSpPr>
            <a:spLocks noGrp="1"/>
          </p:cNvSpPr>
          <p:nvPr>
            <p:ph sz="quarter" idx="27"/>
          </p:nvPr>
        </p:nvSpPr>
        <p:spPr>
          <a:xfrm>
            <a:off x="8400256" y="4901804"/>
            <a:ext cx="3441826" cy="1551384"/>
          </a:xfrm>
        </p:spPr>
        <p:txBody>
          <a:bodyPr>
            <a:noAutofit/>
          </a:bodyPr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13" name="Textplatzhalter 7">
            <a:extLst>
              <a:ext uri="{FF2B5EF4-FFF2-40B4-BE49-F238E27FC236}">
                <a16:creationId xmlns:a16="http://schemas.microsoft.com/office/drawing/2014/main" id="{F2B75D45-5A29-4ACF-9E1E-627B1D286DBA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956481" y="4527531"/>
            <a:ext cx="5139520" cy="309370"/>
          </a:xfrm>
          <a:solidFill>
            <a:schemeClr val="accent3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54000" anchor="t" anchorCtr="0">
            <a:noAutofit/>
          </a:bodyPr>
          <a:lstStyle>
            <a:lvl1pPr marL="0" indent="0" algn="ctr">
              <a:lnSpc>
                <a:spcPts val="1452"/>
              </a:lnSpc>
              <a:spcAft>
                <a:spcPts val="0"/>
              </a:spcAft>
              <a:buNone/>
              <a:defRPr sz="1100" b="1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15" name="Textplatzhalter 7">
            <a:extLst>
              <a:ext uri="{FF2B5EF4-FFF2-40B4-BE49-F238E27FC236}">
                <a16:creationId xmlns:a16="http://schemas.microsoft.com/office/drawing/2014/main" id="{402F41C7-5FF7-4F56-96BB-92AEC7C576AA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6704695" y="4527531"/>
            <a:ext cx="5139520" cy="309370"/>
          </a:xfrm>
          <a:solidFill>
            <a:schemeClr val="accent3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54000" anchor="t" anchorCtr="0">
            <a:noAutofit/>
          </a:bodyPr>
          <a:lstStyle>
            <a:lvl1pPr marL="0" indent="0" algn="ctr">
              <a:lnSpc>
                <a:spcPts val="1452"/>
              </a:lnSpc>
              <a:spcAft>
                <a:spcPts val="0"/>
              </a:spcAft>
              <a:buNone/>
              <a:defRPr sz="1100" b="1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16" name="Picture Placeholder 3">
            <a:extLst>
              <a:ext uri="{FF2B5EF4-FFF2-40B4-BE49-F238E27FC236}">
                <a16:creationId xmlns:a16="http://schemas.microsoft.com/office/drawing/2014/main" id="{C22589D7-EA04-47AE-912E-415B40461454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956622" y="2564904"/>
            <a:ext cx="1739566" cy="1565791"/>
          </a:xfrm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endParaRPr lang="de-CH" dirty="0"/>
          </a:p>
        </p:txBody>
      </p:sp>
      <p:sp>
        <p:nvSpPr>
          <p:cNvPr id="17" name="Picture Placeholder 3">
            <a:extLst>
              <a:ext uri="{FF2B5EF4-FFF2-40B4-BE49-F238E27FC236}">
                <a16:creationId xmlns:a16="http://schemas.microsoft.com/office/drawing/2014/main" id="{5A516F5E-D378-4EE6-AF16-67E12E59897B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956622" y="4893959"/>
            <a:ext cx="1739566" cy="1565791"/>
          </a:xfrm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endParaRPr lang="de-CH" dirty="0"/>
          </a:p>
        </p:txBody>
      </p:sp>
      <p:sp>
        <p:nvSpPr>
          <p:cNvPr id="20" name="Picture Placeholder 3">
            <a:extLst>
              <a:ext uri="{FF2B5EF4-FFF2-40B4-BE49-F238E27FC236}">
                <a16:creationId xmlns:a16="http://schemas.microsoft.com/office/drawing/2014/main" id="{BEE27C2A-3036-431A-BB7D-8AE74E037625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6704695" y="2564904"/>
            <a:ext cx="1676389" cy="1565791"/>
          </a:xfrm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endParaRPr lang="de-CH" dirty="0"/>
          </a:p>
        </p:txBody>
      </p:sp>
      <p:sp>
        <p:nvSpPr>
          <p:cNvPr id="21" name="Picture Placeholder 3">
            <a:extLst>
              <a:ext uri="{FF2B5EF4-FFF2-40B4-BE49-F238E27FC236}">
                <a16:creationId xmlns:a16="http://schemas.microsoft.com/office/drawing/2014/main" id="{58787CED-DBAE-4FE3-ACA5-A006FF3173B4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6704695" y="4893959"/>
            <a:ext cx="1676389" cy="1565791"/>
          </a:xfrm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51956110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Horizontal Contents with Tit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" name="Textplatzhalter 11"/>
          <p:cNvSpPr>
            <a:spLocks noGrp="1"/>
          </p:cNvSpPr>
          <p:nvPr>
            <p:ph type="body" sz="quarter" idx="14"/>
          </p:nvPr>
        </p:nvSpPr>
        <p:spPr>
          <a:xfrm>
            <a:off x="955433" y="1534793"/>
            <a:ext cx="10888999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all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3" name="Titel 2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dirty="0"/>
              <a:t>Click to edit Master title style</a:t>
            </a:r>
          </a:p>
        </p:txBody>
      </p:sp>
      <p:sp>
        <p:nvSpPr>
          <p:cNvPr id="18" name="Date Placeholder 2">
            <a:extLst>
              <a:ext uri="{FF2B5EF4-FFF2-40B4-BE49-F238E27FC236}">
                <a16:creationId xmlns:a16="http://schemas.microsoft.com/office/drawing/2014/main" id="{2AA0EEBC-E44A-4B52-A059-0440955D1810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19" name="Slide Number Placeholder 3">
            <a:extLst>
              <a:ext uri="{FF2B5EF4-FFF2-40B4-BE49-F238E27FC236}">
                <a16:creationId xmlns:a16="http://schemas.microsoft.com/office/drawing/2014/main" id="{BF5F7B1A-A8BB-40F8-8429-61508841CB7B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  <p:sp>
        <p:nvSpPr>
          <p:cNvPr id="22" name="Inhaltsplatzhalter 11">
            <a:extLst>
              <a:ext uri="{FF2B5EF4-FFF2-40B4-BE49-F238E27FC236}">
                <a16:creationId xmlns:a16="http://schemas.microsoft.com/office/drawing/2014/main" id="{9D235C7D-9DAC-4817-9984-0CE7E89E0BFD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3082742" y="2564904"/>
            <a:ext cx="8759340" cy="1551384"/>
          </a:xfrm>
        </p:spPr>
        <p:txBody>
          <a:bodyPr anchor="ctr">
            <a:noAutofit/>
          </a:bodyPr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23" name="Textplatzhalter 7">
            <a:extLst>
              <a:ext uri="{FF2B5EF4-FFF2-40B4-BE49-F238E27FC236}">
                <a16:creationId xmlns:a16="http://schemas.microsoft.com/office/drawing/2014/main" id="{71255A7D-F85E-4C95-8769-9B7F7086591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956482" y="2564904"/>
            <a:ext cx="1860385" cy="1551384"/>
          </a:xfrm>
          <a:solidFill>
            <a:schemeClr val="accent3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54000" anchor="ctr" anchorCtr="0">
            <a:noAutofit/>
          </a:bodyPr>
          <a:lstStyle>
            <a:lvl1pPr marL="0" indent="0" algn="ctr">
              <a:lnSpc>
                <a:spcPts val="1452"/>
              </a:lnSpc>
              <a:spcAft>
                <a:spcPts val="0"/>
              </a:spcAft>
              <a:buNone/>
              <a:defRPr sz="1100" b="1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24" name="Inhaltsplatzhalter 11">
            <a:extLst>
              <a:ext uri="{FF2B5EF4-FFF2-40B4-BE49-F238E27FC236}">
                <a16:creationId xmlns:a16="http://schemas.microsoft.com/office/drawing/2014/main" id="{A384EA67-EA40-48BD-8DD6-57E4FB07DAF3}"/>
              </a:ext>
            </a:extLst>
          </p:cNvPr>
          <p:cNvSpPr>
            <a:spLocks noGrp="1"/>
          </p:cNvSpPr>
          <p:nvPr>
            <p:ph sz="quarter" idx="25"/>
          </p:nvPr>
        </p:nvSpPr>
        <p:spPr>
          <a:xfrm>
            <a:off x="3082742" y="4486796"/>
            <a:ext cx="8759340" cy="1551384"/>
          </a:xfrm>
        </p:spPr>
        <p:txBody>
          <a:bodyPr anchor="ctr">
            <a:noAutofit/>
          </a:bodyPr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25" name="Textplatzhalter 7">
            <a:extLst>
              <a:ext uri="{FF2B5EF4-FFF2-40B4-BE49-F238E27FC236}">
                <a16:creationId xmlns:a16="http://schemas.microsoft.com/office/drawing/2014/main" id="{56569225-A513-4560-B3C7-B3AB908669DE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956482" y="4486796"/>
            <a:ext cx="1860385" cy="1551384"/>
          </a:xfrm>
          <a:solidFill>
            <a:schemeClr val="accent3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54000" anchor="ctr" anchorCtr="0">
            <a:noAutofit/>
          </a:bodyPr>
          <a:lstStyle>
            <a:lvl1pPr marL="0" indent="0" algn="ctr">
              <a:lnSpc>
                <a:spcPts val="1452"/>
              </a:lnSpc>
              <a:spcAft>
                <a:spcPts val="0"/>
              </a:spcAft>
              <a:buNone/>
              <a:defRPr sz="1100" b="1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75420988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Horizontal Contents with Tit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" name="Textplatzhalter 11"/>
          <p:cNvSpPr>
            <a:spLocks noGrp="1"/>
          </p:cNvSpPr>
          <p:nvPr>
            <p:ph type="body" sz="quarter" idx="14"/>
          </p:nvPr>
        </p:nvSpPr>
        <p:spPr>
          <a:xfrm>
            <a:off x="955433" y="1534793"/>
            <a:ext cx="10888999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all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3" name="Titel 2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dirty="0"/>
              <a:t>Click to edit Master title style</a:t>
            </a:r>
          </a:p>
        </p:txBody>
      </p:sp>
      <p:sp>
        <p:nvSpPr>
          <p:cNvPr id="18" name="Date Placeholder 2">
            <a:extLst>
              <a:ext uri="{FF2B5EF4-FFF2-40B4-BE49-F238E27FC236}">
                <a16:creationId xmlns:a16="http://schemas.microsoft.com/office/drawing/2014/main" id="{2AA0EEBC-E44A-4B52-A059-0440955D1810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19" name="Slide Number Placeholder 3">
            <a:extLst>
              <a:ext uri="{FF2B5EF4-FFF2-40B4-BE49-F238E27FC236}">
                <a16:creationId xmlns:a16="http://schemas.microsoft.com/office/drawing/2014/main" id="{BF5F7B1A-A8BB-40F8-8429-61508841CB7B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  <p:sp>
        <p:nvSpPr>
          <p:cNvPr id="22" name="Inhaltsplatzhalter 11">
            <a:extLst>
              <a:ext uri="{FF2B5EF4-FFF2-40B4-BE49-F238E27FC236}">
                <a16:creationId xmlns:a16="http://schemas.microsoft.com/office/drawing/2014/main" id="{9D235C7D-9DAC-4817-9984-0CE7E89E0BFD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3082742" y="2205038"/>
            <a:ext cx="8759340" cy="1296144"/>
          </a:xfrm>
        </p:spPr>
        <p:txBody>
          <a:bodyPr anchor="ctr">
            <a:noAutofit/>
          </a:bodyPr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23" name="Textplatzhalter 7">
            <a:extLst>
              <a:ext uri="{FF2B5EF4-FFF2-40B4-BE49-F238E27FC236}">
                <a16:creationId xmlns:a16="http://schemas.microsoft.com/office/drawing/2014/main" id="{71255A7D-F85E-4C95-8769-9B7F7086591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956482" y="2205038"/>
            <a:ext cx="1860385" cy="1296144"/>
          </a:xfrm>
          <a:solidFill>
            <a:schemeClr val="accent3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54000" anchor="ctr" anchorCtr="0">
            <a:noAutofit/>
          </a:bodyPr>
          <a:lstStyle>
            <a:lvl1pPr marL="0" indent="0" algn="ctr">
              <a:lnSpc>
                <a:spcPts val="1452"/>
              </a:lnSpc>
              <a:spcAft>
                <a:spcPts val="0"/>
              </a:spcAft>
              <a:buNone/>
              <a:defRPr sz="1100" b="1" u="none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10" name="Inhaltsplatzhalter 11">
            <a:extLst>
              <a:ext uri="{FF2B5EF4-FFF2-40B4-BE49-F238E27FC236}">
                <a16:creationId xmlns:a16="http://schemas.microsoft.com/office/drawing/2014/main" id="{2013F0E4-F566-468F-BF66-F4E892C37353}"/>
              </a:ext>
            </a:extLst>
          </p:cNvPr>
          <p:cNvSpPr>
            <a:spLocks noGrp="1"/>
          </p:cNvSpPr>
          <p:nvPr>
            <p:ph sz="quarter" idx="25"/>
          </p:nvPr>
        </p:nvSpPr>
        <p:spPr>
          <a:xfrm>
            <a:off x="3082742" y="5157044"/>
            <a:ext cx="8759340" cy="1296144"/>
          </a:xfrm>
        </p:spPr>
        <p:txBody>
          <a:bodyPr anchor="ctr">
            <a:noAutofit/>
          </a:bodyPr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11" name="Textplatzhalter 7">
            <a:extLst>
              <a:ext uri="{FF2B5EF4-FFF2-40B4-BE49-F238E27FC236}">
                <a16:creationId xmlns:a16="http://schemas.microsoft.com/office/drawing/2014/main" id="{934B034F-22B8-4D86-90B7-2CA62E8435A0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956482" y="5157044"/>
            <a:ext cx="1860385" cy="1296144"/>
          </a:xfrm>
          <a:solidFill>
            <a:schemeClr val="accent3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54000" anchor="ctr" anchorCtr="0">
            <a:noAutofit/>
          </a:bodyPr>
          <a:lstStyle>
            <a:lvl1pPr marL="0" indent="0" algn="ctr">
              <a:lnSpc>
                <a:spcPts val="1452"/>
              </a:lnSpc>
              <a:spcAft>
                <a:spcPts val="0"/>
              </a:spcAft>
              <a:buNone/>
              <a:defRPr sz="1100" b="1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12" name="Inhaltsplatzhalter 11">
            <a:extLst>
              <a:ext uri="{FF2B5EF4-FFF2-40B4-BE49-F238E27FC236}">
                <a16:creationId xmlns:a16="http://schemas.microsoft.com/office/drawing/2014/main" id="{5C7851D2-765A-4773-A6E2-8DDB7AB5AABC}"/>
              </a:ext>
            </a:extLst>
          </p:cNvPr>
          <p:cNvSpPr>
            <a:spLocks noGrp="1"/>
          </p:cNvSpPr>
          <p:nvPr>
            <p:ph sz="quarter" idx="27"/>
          </p:nvPr>
        </p:nvSpPr>
        <p:spPr>
          <a:xfrm>
            <a:off x="3082742" y="3681041"/>
            <a:ext cx="8759340" cy="1296144"/>
          </a:xfrm>
        </p:spPr>
        <p:txBody>
          <a:bodyPr anchor="ctr">
            <a:noAutofit/>
          </a:bodyPr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13" name="Textplatzhalter 7">
            <a:extLst>
              <a:ext uri="{FF2B5EF4-FFF2-40B4-BE49-F238E27FC236}">
                <a16:creationId xmlns:a16="http://schemas.microsoft.com/office/drawing/2014/main" id="{3544C8DD-DFE4-49D9-A4C8-5C35E057B593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956482" y="3681041"/>
            <a:ext cx="1860385" cy="1296144"/>
          </a:xfrm>
          <a:solidFill>
            <a:schemeClr val="accent3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54000" anchor="ctr" anchorCtr="0">
            <a:noAutofit/>
          </a:bodyPr>
          <a:lstStyle>
            <a:lvl1pPr marL="0" indent="0" algn="ctr">
              <a:lnSpc>
                <a:spcPts val="1452"/>
              </a:lnSpc>
              <a:spcAft>
                <a:spcPts val="0"/>
              </a:spcAft>
              <a:buNone/>
              <a:defRPr sz="1100" b="1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648590274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Horizontal Contents with Tit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" name="Textplatzhalter 11"/>
          <p:cNvSpPr>
            <a:spLocks noGrp="1"/>
          </p:cNvSpPr>
          <p:nvPr>
            <p:ph type="body" sz="quarter" idx="14"/>
          </p:nvPr>
        </p:nvSpPr>
        <p:spPr>
          <a:xfrm>
            <a:off x="955433" y="1534793"/>
            <a:ext cx="10888999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all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3" name="Titel 2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dirty="0"/>
              <a:t>Click to edit Master title style</a:t>
            </a:r>
          </a:p>
        </p:txBody>
      </p:sp>
      <p:sp>
        <p:nvSpPr>
          <p:cNvPr id="18" name="Date Placeholder 2">
            <a:extLst>
              <a:ext uri="{FF2B5EF4-FFF2-40B4-BE49-F238E27FC236}">
                <a16:creationId xmlns:a16="http://schemas.microsoft.com/office/drawing/2014/main" id="{2AA0EEBC-E44A-4B52-A059-0440955D1810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19" name="Slide Number Placeholder 3">
            <a:extLst>
              <a:ext uri="{FF2B5EF4-FFF2-40B4-BE49-F238E27FC236}">
                <a16:creationId xmlns:a16="http://schemas.microsoft.com/office/drawing/2014/main" id="{BF5F7B1A-A8BB-40F8-8429-61508841CB7B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  <p:sp>
        <p:nvSpPr>
          <p:cNvPr id="22" name="Inhaltsplatzhalter 11">
            <a:extLst>
              <a:ext uri="{FF2B5EF4-FFF2-40B4-BE49-F238E27FC236}">
                <a16:creationId xmlns:a16="http://schemas.microsoft.com/office/drawing/2014/main" id="{9D235C7D-9DAC-4817-9984-0CE7E89E0BFD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3082742" y="2205038"/>
            <a:ext cx="8759340" cy="935930"/>
          </a:xfrm>
          <a:solidFill>
            <a:schemeClr val="accent1">
              <a:lumMod val="60000"/>
              <a:lumOff val="40000"/>
            </a:schemeClr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>
            <a:noAutofit/>
          </a:bodyPr>
          <a:lstStyle>
            <a:lvl1pPr>
              <a:buClr>
                <a:schemeClr val="bg1"/>
              </a:buClr>
              <a:defRPr/>
            </a:lvl1pPr>
            <a:lvl2pPr>
              <a:buClr>
                <a:schemeClr val="bg1"/>
              </a:buClr>
              <a:defRPr/>
            </a:lvl2pPr>
            <a:lvl3pPr>
              <a:buClr>
                <a:schemeClr val="bg1"/>
              </a:buClr>
              <a:defRPr/>
            </a:lvl3pPr>
            <a:lvl4pPr>
              <a:buClr>
                <a:schemeClr val="bg1"/>
              </a:buClr>
              <a:defRPr/>
            </a:lvl4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</p:txBody>
      </p:sp>
      <p:sp>
        <p:nvSpPr>
          <p:cNvPr id="23" name="Textplatzhalter 7">
            <a:extLst>
              <a:ext uri="{FF2B5EF4-FFF2-40B4-BE49-F238E27FC236}">
                <a16:creationId xmlns:a16="http://schemas.microsoft.com/office/drawing/2014/main" id="{71255A7D-F85E-4C95-8769-9B7F7086591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956482" y="2205038"/>
            <a:ext cx="1860385" cy="935930"/>
          </a:xfrm>
          <a:solidFill>
            <a:schemeClr val="accent3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54000" anchor="ctr" anchorCtr="0">
            <a:noAutofit/>
          </a:bodyPr>
          <a:lstStyle>
            <a:lvl1pPr marL="0" indent="0" algn="ctr">
              <a:lnSpc>
                <a:spcPts val="1452"/>
              </a:lnSpc>
              <a:spcAft>
                <a:spcPts val="0"/>
              </a:spcAft>
              <a:buNone/>
              <a:defRPr sz="1100" b="1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24" name="Inhaltsplatzhalter 11">
            <a:extLst>
              <a:ext uri="{FF2B5EF4-FFF2-40B4-BE49-F238E27FC236}">
                <a16:creationId xmlns:a16="http://schemas.microsoft.com/office/drawing/2014/main" id="{0FAB9105-6EC2-459D-82D6-90CBB2152D0C}"/>
              </a:ext>
            </a:extLst>
          </p:cNvPr>
          <p:cNvSpPr>
            <a:spLocks noGrp="1"/>
          </p:cNvSpPr>
          <p:nvPr>
            <p:ph sz="quarter" idx="25"/>
          </p:nvPr>
        </p:nvSpPr>
        <p:spPr>
          <a:xfrm>
            <a:off x="3082742" y="5521326"/>
            <a:ext cx="8759340" cy="935930"/>
          </a:xfrm>
          <a:solidFill>
            <a:schemeClr val="accent1">
              <a:lumMod val="60000"/>
              <a:lumOff val="40000"/>
            </a:schemeClr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>
            <a:noAutofit/>
          </a:bodyPr>
          <a:lstStyle>
            <a:lvl1pPr>
              <a:buClr>
                <a:schemeClr val="bg1"/>
              </a:buClr>
              <a:defRPr/>
            </a:lvl1pPr>
            <a:lvl2pPr>
              <a:buClr>
                <a:schemeClr val="bg1"/>
              </a:buClr>
              <a:defRPr/>
            </a:lvl2pPr>
            <a:lvl3pPr>
              <a:buClr>
                <a:schemeClr val="bg1"/>
              </a:buClr>
              <a:defRPr/>
            </a:lvl3pPr>
            <a:lvl4pPr>
              <a:buClr>
                <a:schemeClr val="bg1"/>
              </a:buClr>
              <a:defRPr/>
            </a:lvl4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</p:txBody>
      </p:sp>
      <p:sp>
        <p:nvSpPr>
          <p:cNvPr id="25" name="Textplatzhalter 7">
            <a:extLst>
              <a:ext uri="{FF2B5EF4-FFF2-40B4-BE49-F238E27FC236}">
                <a16:creationId xmlns:a16="http://schemas.microsoft.com/office/drawing/2014/main" id="{D79D1F10-F85D-4973-8825-D94718B11CDA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956482" y="5521326"/>
            <a:ext cx="1860385" cy="935930"/>
          </a:xfrm>
          <a:solidFill>
            <a:schemeClr val="accent3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54000" anchor="ctr" anchorCtr="0">
            <a:noAutofit/>
          </a:bodyPr>
          <a:lstStyle>
            <a:lvl1pPr marL="0" indent="0" algn="ctr">
              <a:lnSpc>
                <a:spcPts val="1452"/>
              </a:lnSpc>
              <a:spcAft>
                <a:spcPts val="0"/>
              </a:spcAft>
              <a:buNone/>
              <a:defRPr sz="1100" b="1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26" name="Inhaltsplatzhalter 11">
            <a:extLst>
              <a:ext uri="{FF2B5EF4-FFF2-40B4-BE49-F238E27FC236}">
                <a16:creationId xmlns:a16="http://schemas.microsoft.com/office/drawing/2014/main" id="{905EA177-0570-472A-A9E8-2CA6C54FA5AB}"/>
              </a:ext>
            </a:extLst>
          </p:cNvPr>
          <p:cNvSpPr>
            <a:spLocks noGrp="1"/>
          </p:cNvSpPr>
          <p:nvPr>
            <p:ph sz="quarter" idx="27"/>
          </p:nvPr>
        </p:nvSpPr>
        <p:spPr>
          <a:xfrm>
            <a:off x="3082742" y="4424847"/>
            <a:ext cx="8759340" cy="935930"/>
          </a:xfrm>
          <a:solidFill>
            <a:schemeClr val="accent1">
              <a:lumMod val="60000"/>
              <a:lumOff val="40000"/>
            </a:schemeClr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>
            <a:noAutofit/>
          </a:bodyPr>
          <a:lstStyle>
            <a:lvl1pPr>
              <a:buClr>
                <a:schemeClr val="bg1"/>
              </a:buClr>
              <a:defRPr/>
            </a:lvl1pPr>
            <a:lvl2pPr>
              <a:buClr>
                <a:schemeClr val="bg1"/>
              </a:buClr>
              <a:defRPr/>
            </a:lvl2pPr>
            <a:lvl3pPr>
              <a:buClr>
                <a:schemeClr val="bg1"/>
              </a:buClr>
              <a:defRPr/>
            </a:lvl3pPr>
            <a:lvl4pPr>
              <a:buClr>
                <a:schemeClr val="bg1"/>
              </a:buClr>
              <a:defRPr/>
            </a:lvl4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</p:txBody>
      </p:sp>
      <p:sp>
        <p:nvSpPr>
          <p:cNvPr id="27" name="Textplatzhalter 7">
            <a:extLst>
              <a:ext uri="{FF2B5EF4-FFF2-40B4-BE49-F238E27FC236}">
                <a16:creationId xmlns:a16="http://schemas.microsoft.com/office/drawing/2014/main" id="{CE739588-4C12-4668-84DD-092EB93AF593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956482" y="4424847"/>
            <a:ext cx="1860385" cy="935930"/>
          </a:xfrm>
          <a:solidFill>
            <a:schemeClr val="accent3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54000" anchor="ctr" anchorCtr="0">
            <a:noAutofit/>
          </a:bodyPr>
          <a:lstStyle>
            <a:lvl1pPr marL="0" indent="0" algn="ctr">
              <a:lnSpc>
                <a:spcPts val="1452"/>
              </a:lnSpc>
              <a:spcAft>
                <a:spcPts val="0"/>
              </a:spcAft>
              <a:buNone/>
              <a:defRPr sz="1100" b="1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28" name="Inhaltsplatzhalter 11">
            <a:extLst>
              <a:ext uri="{FF2B5EF4-FFF2-40B4-BE49-F238E27FC236}">
                <a16:creationId xmlns:a16="http://schemas.microsoft.com/office/drawing/2014/main" id="{9513EEF0-BD37-428E-A2FE-6144A4994C43}"/>
              </a:ext>
            </a:extLst>
          </p:cNvPr>
          <p:cNvSpPr>
            <a:spLocks noGrp="1"/>
          </p:cNvSpPr>
          <p:nvPr>
            <p:ph sz="quarter" idx="29"/>
          </p:nvPr>
        </p:nvSpPr>
        <p:spPr>
          <a:xfrm>
            <a:off x="3082742" y="3297799"/>
            <a:ext cx="8759340" cy="935930"/>
          </a:xfrm>
          <a:solidFill>
            <a:schemeClr val="accent1">
              <a:lumMod val="60000"/>
              <a:lumOff val="40000"/>
            </a:schemeClr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>
            <a:noAutofit/>
          </a:bodyPr>
          <a:lstStyle>
            <a:lvl1pPr>
              <a:buClr>
                <a:schemeClr val="bg1"/>
              </a:buClr>
              <a:defRPr/>
            </a:lvl1pPr>
            <a:lvl2pPr>
              <a:buClr>
                <a:schemeClr val="bg1"/>
              </a:buClr>
              <a:defRPr/>
            </a:lvl2pPr>
            <a:lvl3pPr>
              <a:buClr>
                <a:schemeClr val="bg1"/>
              </a:buClr>
              <a:defRPr/>
            </a:lvl3pPr>
            <a:lvl4pPr>
              <a:buClr>
                <a:schemeClr val="bg1"/>
              </a:buClr>
              <a:defRPr/>
            </a:lvl4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</p:txBody>
      </p:sp>
      <p:sp>
        <p:nvSpPr>
          <p:cNvPr id="29" name="Textplatzhalter 7">
            <a:extLst>
              <a:ext uri="{FF2B5EF4-FFF2-40B4-BE49-F238E27FC236}">
                <a16:creationId xmlns:a16="http://schemas.microsoft.com/office/drawing/2014/main" id="{1CE73162-DBA4-4C21-A220-264F06A04760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956482" y="3297799"/>
            <a:ext cx="1860385" cy="935930"/>
          </a:xfrm>
          <a:solidFill>
            <a:schemeClr val="accent3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54000" anchor="ctr" anchorCtr="0">
            <a:noAutofit/>
          </a:bodyPr>
          <a:lstStyle>
            <a:lvl1pPr marL="0" indent="0" algn="ctr">
              <a:lnSpc>
                <a:spcPts val="1452"/>
              </a:lnSpc>
              <a:spcAft>
                <a:spcPts val="0"/>
              </a:spcAft>
              <a:buNone/>
              <a:defRPr sz="1100" b="1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10991033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s (2/3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el 7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dirty="0"/>
              <a:t>Click to edit Master title style</a:t>
            </a:r>
          </a:p>
        </p:txBody>
      </p:sp>
      <p:sp>
        <p:nvSpPr>
          <p:cNvPr id="12" name="Inhaltsplatzhalter 11"/>
          <p:cNvSpPr>
            <a:spLocks noGrp="1"/>
          </p:cNvSpPr>
          <p:nvPr>
            <p:ph sz="quarter" idx="15"/>
          </p:nvPr>
        </p:nvSpPr>
        <p:spPr>
          <a:xfrm>
            <a:off x="955432" y="2580233"/>
            <a:ext cx="6293338" cy="4049660"/>
          </a:xfrm>
        </p:spPr>
        <p:txBody>
          <a:bodyPr>
            <a:noAutofit/>
          </a:bodyPr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14" name="Inhaltsplatzhalter 13"/>
          <p:cNvSpPr>
            <a:spLocks noGrp="1"/>
          </p:cNvSpPr>
          <p:nvPr>
            <p:ph sz="quarter" idx="16"/>
          </p:nvPr>
        </p:nvSpPr>
        <p:spPr>
          <a:xfrm>
            <a:off x="7602417" y="2579311"/>
            <a:ext cx="4241393" cy="4050582"/>
          </a:xfrm>
        </p:spPr>
        <p:txBody>
          <a:bodyPr>
            <a:noAutofit/>
          </a:bodyPr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GB" dirty="0"/>
          </a:p>
        </p:txBody>
      </p:sp>
      <p:sp>
        <p:nvSpPr>
          <p:cNvPr id="196" name="Textplatzhalter 11"/>
          <p:cNvSpPr>
            <a:spLocks noGrp="1"/>
          </p:cNvSpPr>
          <p:nvPr>
            <p:ph type="body" sz="quarter" idx="14"/>
          </p:nvPr>
        </p:nvSpPr>
        <p:spPr>
          <a:xfrm>
            <a:off x="955431" y="1534793"/>
            <a:ext cx="10889001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all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197" name="Textplatzhalter 7"/>
          <p:cNvSpPr>
            <a:spLocks noGrp="1"/>
          </p:cNvSpPr>
          <p:nvPr>
            <p:ph type="body" sz="quarter" idx="13"/>
          </p:nvPr>
        </p:nvSpPr>
        <p:spPr>
          <a:xfrm>
            <a:off x="955408" y="2205039"/>
            <a:ext cx="10886674" cy="309369"/>
          </a:xfrm>
        </p:spPr>
        <p:txBody>
          <a:bodyPr tIns="54000" anchor="t" anchorCtr="0">
            <a:noAutofit/>
          </a:bodyPr>
          <a:lstStyle>
            <a:lvl1pPr marL="0" indent="0" algn="l">
              <a:lnSpc>
                <a:spcPts val="1452"/>
              </a:lnSpc>
              <a:spcAft>
                <a:spcPts val="0"/>
              </a:spcAft>
              <a:buNone/>
              <a:defRPr sz="1452" b="1" baseline="0"/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21" name="Date Placeholder 2">
            <a:extLst>
              <a:ext uri="{FF2B5EF4-FFF2-40B4-BE49-F238E27FC236}">
                <a16:creationId xmlns:a16="http://schemas.microsoft.com/office/drawing/2014/main" id="{C0718548-3ECC-4319-930A-1C682E45A339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22" name="Slide Number Placeholder 3">
            <a:extLst>
              <a:ext uri="{FF2B5EF4-FFF2-40B4-BE49-F238E27FC236}">
                <a16:creationId xmlns:a16="http://schemas.microsoft.com/office/drawing/2014/main" id="{74D9E523-A72C-46F0-A2FB-0B6BE95EAFDF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86637143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148525-6636-AF4D-85F8-A096A02123AE}" type="datetimeFigureOut">
              <a:rPr lang="en-NL" smtClean="0"/>
              <a:t>30/03/2025</a:t>
            </a:fld>
            <a:endParaRPr lang="en-NL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NL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4266A3-4371-0842-89CE-92EBCF3E3F87}" type="slidenum">
              <a:rPr lang="en-NL" smtClean="0"/>
              <a:t>‹#›</a:t>
            </a:fld>
            <a:endParaRPr lang="en-NL"/>
          </a:p>
        </p:txBody>
      </p:sp>
    </p:spTree>
    <p:extLst>
      <p:ext uri="{BB962C8B-B14F-4D97-AF65-F5344CB8AC3E}">
        <p14:creationId xmlns:p14="http://schemas.microsoft.com/office/powerpoint/2010/main" val="3115932318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s &amp; C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el 7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dirty="0"/>
              <a:t>Click to edit Master title style</a:t>
            </a:r>
          </a:p>
        </p:txBody>
      </p:sp>
      <p:sp>
        <p:nvSpPr>
          <p:cNvPr id="12" name="Inhaltsplatzhalter 11"/>
          <p:cNvSpPr>
            <a:spLocks noGrp="1"/>
          </p:cNvSpPr>
          <p:nvPr>
            <p:ph sz="quarter" idx="15"/>
          </p:nvPr>
        </p:nvSpPr>
        <p:spPr>
          <a:xfrm>
            <a:off x="955431" y="2579313"/>
            <a:ext cx="5140569" cy="4050581"/>
          </a:xfrm>
        </p:spPr>
        <p:txBody>
          <a:bodyPr>
            <a:noAutofit/>
          </a:bodyPr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193" name="Textplatzhalter 11"/>
          <p:cNvSpPr>
            <a:spLocks noGrp="1"/>
          </p:cNvSpPr>
          <p:nvPr>
            <p:ph type="body" sz="quarter" idx="14"/>
          </p:nvPr>
        </p:nvSpPr>
        <p:spPr>
          <a:xfrm>
            <a:off x="955432" y="1534793"/>
            <a:ext cx="10886650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all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194" name="Textplatzhalter 7"/>
          <p:cNvSpPr>
            <a:spLocks noGrp="1"/>
          </p:cNvSpPr>
          <p:nvPr>
            <p:ph type="body" sz="quarter" idx="13"/>
          </p:nvPr>
        </p:nvSpPr>
        <p:spPr>
          <a:xfrm>
            <a:off x="955431" y="2205038"/>
            <a:ext cx="5140569" cy="309421"/>
          </a:xfrm>
        </p:spPr>
        <p:txBody>
          <a:bodyPr tIns="54000" anchor="t" anchorCtr="0">
            <a:noAutofit/>
          </a:bodyPr>
          <a:lstStyle>
            <a:lvl1pPr marL="0" indent="0" algn="l">
              <a:lnSpc>
                <a:spcPts val="1452"/>
              </a:lnSpc>
              <a:spcAft>
                <a:spcPts val="0"/>
              </a:spcAft>
              <a:buNone/>
              <a:defRPr sz="1452" b="1" baseline="0"/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19" name="Date Placeholder 2">
            <a:extLst>
              <a:ext uri="{FF2B5EF4-FFF2-40B4-BE49-F238E27FC236}">
                <a16:creationId xmlns:a16="http://schemas.microsoft.com/office/drawing/2014/main" id="{19F6568E-A089-47C8-941E-F91634205C4D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20" name="Slide Number Placeholder 3">
            <a:extLst>
              <a:ext uri="{FF2B5EF4-FFF2-40B4-BE49-F238E27FC236}">
                <a16:creationId xmlns:a16="http://schemas.microsoft.com/office/drawing/2014/main" id="{4592FB25-2E2B-47F7-8B02-DED438F87E46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  <p:sp>
        <p:nvSpPr>
          <p:cNvPr id="21" name="Inhaltsplatzhalter 11">
            <a:extLst>
              <a:ext uri="{FF2B5EF4-FFF2-40B4-BE49-F238E27FC236}">
                <a16:creationId xmlns:a16="http://schemas.microsoft.com/office/drawing/2014/main" id="{A07AE109-BBFF-4C4D-87EA-C255ED225300}"/>
              </a:ext>
            </a:extLst>
          </p:cNvPr>
          <p:cNvSpPr>
            <a:spLocks noGrp="1"/>
          </p:cNvSpPr>
          <p:nvPr>
            <p:ph sz="quarter" idx="25"/>
          </p:nvPr>
        </p:nvSpPr>
        <p:spPr>
          <a:xfrm>
            <a:off x="6703647" y="2579313"/>
            <a:ext cx="5140569" cy="4050581"/>
          </a:xfrm>
        </p:spPr>
        <p:txBody>
          <a:bodyPr>
            <a:noAutofit/>
          </a:bodyPr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22" name="Textplatzhalter 7">
            <a:extLst>
              <a:ext uri="{FF2B5EF4-FFF2-40B4-BE49-F238E27FC236}">
                <a16:creationId xmlns:a16="http://schemas.microsoft.com/office/drawing/2014/main" id="{E90C9164-E58D-4F32-9B6A-E49169D9C31E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6703647" y="2205038"/>
            <a:ext cx="5140569" cy="309421"/>
          </a:xfrm>
        </p:spPr>
        <p:txBody>
          <a:bodyPr tIns="54000" anchor="t" anchorCtr="0">
            <a:noAutofit/>
          </a:bodyPr>
          <a:lstStyle>
            <a:lvl1pPr marL="0" indent="0" algn="l">
              <a:lnSpc>
                <a:spcPts val="1452"/>
              </a:lnSpc>
              <a:spcAft>
                <a:spcPts val="0"/>
              </a:spcAft>
              <a:buNone/>
              <a:defRPr sz="1452" b="1" baseline="0"/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8466337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el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Click to edit Master title style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sz="quarter" idx="15"/>
          </p:nvPr>
        </p:nvSpPr>
        <p:spPr>
          <a:xfrm>
            <a:off x="955432" y="2579311"/>
            <a:ext cx="3335214" cy="4050582"/>
          </a:xfrm>
        </p:spPr>
        <p:txBody>
          <a:bodyPr>
            <a:noAutofit/>
          </a:bodyPr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11" name="Inhaltsplatzhalter 10"/>
          <p:cNvSpPr>
            <a:spLocks noGrp="1"/>
          </p:cNvSpPr>
          <p:nvPr>
            <p:ph sz="quarter" idx="16"/>
          </p:nvPr>
        </p:nvSpPr>
        <p:spPr>
          <a:xfrm>
            <a:off x="4731150" y="2579311"/>
            <a:ext cx="3335214" cy="4050582"/>
          </a:xfrm>
        </p:spPr>
        <p:txBody>
          <a:bodyPr>
            <a:noAutofit/>
          </a:bodyPr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</a:t>
            </a:r>
            <a:r>
              <a:rPr lang="en-GB" dirty="0" err="1"/>
              <a:t>levelyy</a:t>
            </a:r>
            <a:endParaRPr lang="en-GB" dirty="0"/>
          </a:p>
        </p:txBody>
      </p:sp>
      <p:sp>
        <p:nvSpPr>
          <p:cNvPr id="15" name="Inhaltsplatzhalter 14"/>
          <p:cNvSpPr>
            <a:spLocks noGrp="1"/>
          </p:cNvSpPr>
          <p:nvPr>
            <p:ph sz="quarter" idx="17"/>
          </p:nvPr>
        </p:nvSpPr>
        <p:spPr>
          <a:xfrm>
            <a:off x="8506868" y="2579311"/>
            <a:ext cx="3335214" cy="4050582"/>
          </a:xfrm>
        </p:spPr>
        <p:txBody>
          <a:bodyPr>
            <a:noAutofit/>
          </a:bodyPr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192" name="Textplatzhalter 11"/>
          <p:cNvSpPr>
            <a:spLocks noGrp="1"/>
          </p:cNvSpPr>
          <p:nvPr>
            <p:ph type="body" sz="quarter" idx="14"/>
          </p:nvPr>
        </p:nvSpPr>
        <p:spPr>
          <a:xfrm>
            <a:off x="955432" y="1534793"/>
            <a:ext cx="10886650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all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193" name="Textplatzhalter 7"/>
          <p:cNvSpPr>
            <a:spLocks noGrp="1"/>
          </p:cNvSpPr>
          <p:nvPr>
            <p:ph type="body" sz="quarter" idx="13"/>
          </p:nvPr>
        </p:nvSpPr>
        <p:spPr>
          <a:xfrm>
            <a:off x="955432" y="2205038"/>
            <a:ext cx="10886650" cy="309421"/>
          </a:xfrm>
        </p:spPr>
        <p:txBody>
          <a:bodyPr tIns="54000" anchor="t" anchorCtr="0">
            <a:noAutofit/>
          </a:bodyPr>
          <a:lstStyle>
            <a:lvl1pPr marL="0" indent="0" algn="l">
              <a:lnSpc>
                <a:spcPts val="1452"/>
              </a:lnSpc>
              <a:spcAft>
                <a:spcPts val="0"/>
              </a:spcAft>
              <a:buNone/>
              <a:defRPr sz="1452" b="1" baseline="0"/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18" name="Date Placeholder 2">
            <a:extLst>
              <a:ext uri="{FF2B5EF4-FFF2-40B4-BE49-F238E27FC236}">
                <a16:creationId xmlns:a16="http://schemas.microsoft.com/office/drawing/2014/main" id="{2338E781-CEE2-4DDD-835E-B5C303B21A3E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19" name="Slide Number Placeholder 3">
            <a:extLst>
              <a:ext uri="{FF2B5EF4-FFF2-40B4-BE49-F238E27FC236}">
                <a16:creationId xmlns:a16="http://schemas.microsoft.com/office/drawing/2014/main" id="{CD8FD69C-6833-4B67-B4C2-DFF633042387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673491496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s (with  Pictures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2" name="Gerade Verbindung 189"/>
          <p:cNvCxnSpPr>
            <a:cxnSpLocks/>
          </p:cNvCxnSpPr>
          <p:nvPr/>
        </p:nvCxnSpPr>
        <p:spPr>
          <a:xfrm>
            <a:off x="955318" y="3951594"/>
            <a:ext cx="5140682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itel 7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dirty="0"/>
              <a:t>Click to edit Master title style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sz="quarter" idx="15"/>
          </p:nvPr>
        </p:nvSpPr>
        <p:spPr>
          <a:xfrm>
            <a:off x="955318" y="4147583"/>
            <a:ext cx="5140682" cy="2482311"/>
          </a:xfrm>
        </p:spPr>
        <p:txBody>
          <a:bodyPr>
            <a:noAutofit/>
          </a:bodyPr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4" name="Bildplatzhalter 3"/>
          <p:cNvSpPr>
            <a:spLocks noGrp="1"/>
          </p:cNvSpPr>
          <p:nvPr>
            <p:ph type="pic" sz="quarter" idx="18"/>
          </p:nvPr>
        </p:nvSpPr>
        <p:spPr>
          <a:xfrm>
            <a:off x="955318" y="2579784"/>
            <a:ext cx="5140682" cy="1371659"/>
          </a:xfrm>
        </p:spPr>
        <p:txBody>
          <a:bodyPr>
            <a:noAutofit/>
          </a:bodyPr>
          <a:lstStyle>
            <a:lvl1pPr marL="0" indent="0" algn="ctr">
              <a:buNone/>
              <a:defRPr b="0"/>
            </a:lvl1pPr>
          </a:lstStyle>
          <a:p>
            <a:pPr lvl="0"/>
            <a:r>
              <a:rPr lang="en-GB" noProof="0" dirty="0"/>
              <a:t>Click icon to add picture</a:t>
            </a:r>
          </a:p>
        </p:txBody>
      </p:sp>
      <p:sp>
        <p:nvSpPr>
          <p:cNvPr id="303" name="Textplatzhalter 11"/>
          <p:cNvSpPr>
            <a:spLocks noGrp="1"/>
          </p:cNvSpPr>
          <p:nvPr>
            <p:ph type="body" sz="quarter" idx="14"/>
          </p:nvPr>
        </p:nvSpPr>
        <p:spPr>
          <a:xfrm>
            <a:off x="955432" y="1534793"/>
            <a:ext cx="10886650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all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304" name="Textplatzhalter 7"/>
          <p:cNvSpPr>
            <a:spLocks noGrp="1"/>
          </p:cNvSpPr>
          <p:nvPr>
            <p:ph type="body" sz="quarter" idx="13"/>
          </p:nvPr>
        </p:nvSpPr>
        <p:spPr>
          <a:xfrm>
            <a:off x="955318" y="2205038"/>
            <a:ext cx="10887269" cy="309370"/>
          </a:xfrm>
        </p:spPr>
        <p:txBody>
          <a:bodyPr tIns="54000" anchor="t" anchorCtr="0">
            <a:noAutofit/>
          </a:bodyPr>
          <a:lstStyle>
            <a:lvl1pPr marL="0" indent="0" algn="l">
              <a:lnSpc>
                <a:spcPts val="1452"/>
              </a:lnSpc>
              <a:spcAft>
                <a:spcPts val="0"/>
              </a:spcAft>
              <a:buNone/>
              <a:defRPr sz="1452" b="1" baseline="0"/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19" name="Date Placeholder 2">
            <a:extLst>
              <a:ext uri="{FF2B5EF4-FFF2-40B4-BE49-F238E27FC236}">
                <a16:creationId xmlns:a16="http://schemas.microsoft.com/office/drawing/2014/main" id="{A83901C1-D73D-4B2C-89A3-A6CE74A17726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20" name="Slide Number Placeholder 3">
            <a:extLst>
              <a:ext uri="{FF2B5EF4-FFF2-40B4-BE49-F238E27FC236}">
                <a16:creationId xmlns:a16="http://schemas.microsoft.com/office/drawing/2014/main" id="{97B5656C-C109-4550-AB6F-3D2FF30D0CB2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  <p:cxnSp>
        <p:nvCxnSpPr>
          <p:cNvPr id="23" name="Gerade Verbindung 189">
            <a:extLst>
              <a:ext uri="{FF2B5EF4-FFF2-40B4-BE49-F238E27FC236}">
                <a16:creationId xmlns:a16="http://schemas.microsoft.com/office/drawing/2014/main" id="{F596ACA0-28E5-4765-BD59-8FA75527D77E}"/>
              </a:ext>
            </a:extLst>
          </p:cNvPr>
          <p:cNvCxnSpPr>
            <a:cxnSpLocks/>
          </p:cNvCxnSpPr>
          <p:nvPr userDrawn="1"/>
        </p:nvCxnSpPr>
        <p:spPr>
          <a:xfrm>
            <a:off x="6702694" y="3951594"/>
            <a:ext cx="5141522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Inhaltsplatzhalter 2">
            <a:extLst>
              <a:ext uri="{FF2B5EF4-FFF2-40B4-BE49-F238E27FC236}">
                <a16:creationId xmlns:a16="http://schemas.microsoft.com/office/drawing/2014/main" id="{E638EE7D-CA99-4B38-B66D-3AC278CB5DA2}"/>
              </a:ext>
            </a:extLst>
          </p:cNvPr>
          <p:cNvSpPr>
            <a:spLocks noGrp="1"/>
          </p:cNvSpPr>
          <p:nvPr>
            <p:ph sz="quarter" idx="25"/>
          </p:nvPr>
        </p:nvSpPr>
        <p:spPr>
          <a:xfrm>
            <a:off x="6702693" y="4147583"/>
            <a:ext cx="5140682" cy="2482311"/>
          </a:xfrm>
        </p:spPr>
        <p:txBody>
          <a:bodyPr>
            <a:noAutofit/>
          </a:bodyPr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28" name="Bildplatzhalter 3">
            <a:extLst>
              <a:ext uri="{FF2B5EF4-FFF2-40B4-BE49-F238E27FC236}">
                <a16:creationId xmlns:a16="http://schemas.microsoft.com/office/drawing/2014/main" id="{58018F66-232A-41D0-AB79-121B67343A44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6702693" y="2579784"/>
            <a:ext cx="5140682" cy="1371659"/>
          </a:xfrm>
        </p:spPr>
        <p:txBody>
          <a:bodyPr>
            <a:noAutofit/>
          </a:bodyPr>
          <a:lstStyle>
            <a:lvl1pPr marL="0" indent="0" algn="ctr">
              <a:buNone/>
              <a:defRPr b="0"/>
            </a:lvl1pPr>
          </a:lstStyle>
          <a:p>
            <a:pPr lvl="0"/>
            <a:r>
              <a:rPr lang="en-GB" noProof="0" dirty="0"/>
              <a:t>Click icon to add picture</a:t>
            </a:r>
          </a:p>
        </p:txBody>
      </p:sp>
    </p:spTree>
    <p:extLst>
      <p:ext uri="{BB962C8B-B14F-4D97-AF65-F5344CB8AC3E}">
        <p14:creationId xmlns:p14="http://schemas.microsoft.com/office/powerpoint/2010/main" val="259133833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ntents (with  Pictures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2" name="Gerade Verbindung 189"/>
          <p:cNvCxnSpPr>
            <a:cxnSpLocks/>
          </p:cNvCxnSpPr>
          <p:nvPr/>
        </p:nvCxnSpPr>
        <p:spPr>
          <a:xfrm>
            <a:off x="955431" y="3951594"/>
            <a:ext cx="3335215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itel 7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dirty="0"/>
              <a:t>Click to edit Master title style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sz="quarter" idx="15"/>
          </p:nvPr>
        </p:nvSpPr>
        <p:spPr>
          <a:xfrm>
            <a:off x="955431" y="4147583"/>
            <a:ext cx="3335215" cy="2482311"/>
          </a:xfrm>
        </p:spPr>
        <p:txBody>
          <a:bodyPr>
            <a:noAutofit/>
          </a:bodyPr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4" name="Bildplatzhalter 3"/>
          <p:cNvSpPr>
            <a:spLocks noGrp="1"/>
          </p:cNvSpPr>
          <p:nvPr>
            <p:ph type="pic" sz="quarter" idx="18"/>
          </p:nvPr>
        </p:nvSpPr>
        <p:spPr>
          <a:xfrm>
            <a:off x="955431" y="2579782"/>
            <a:ext cx="3335215" cy="1371659"/>
          </a:xfrm>
        </p:spPr>
        <p:txBody>
          <a:bodyPr>
            <a:noAutofit/>
          </a:bodyPr>
          <a:lstStyle>
            <a:lvl1pPr marL="0" indent="0" algn="ctr">
              <a:buNone/>
              <a:defRPr b="0"/>
            </a:lvl1pPr>
          </a:lstStyle>
          <a:p>
            <a:pPr lvl="0"/>
            <a:r>
              <a:rPr lang="en-GB" noProof="0" dirty="0"/>
              <a:t>Click icon to add picture</a:t>
            </a:r>
          </a:p>
        </p:txBody>
      </p:sp>
      <p:sp>
        <p:nvSpPr>
          <p:cNvPr id="303" name="Textplatzhalter 11"/>
          <p:cNvSpPr>
            <a:spLocks noGrp="1"/>
          </p:cNvSpPr>
          <p:nvPr>
            <p:ph type="body" sz="quarter" idx="14"/>
          </p:nvPr>
        </p:nvSpPr>
        <p:spPr>
          <a:xfrm>
            <a:off x="955547" y="1534793"/>
            <a:ext cx="10886535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all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304" name="Textplatzhalter 7"/>
          <p:cNvSpPr>
            <a:spLocks noGrp="1"/>
          </p:cNvSpPr>
          <p:nvPr>
            <p:ph type="body" sz="quarter" idx="13"/>
          </p:nvPr>
        </p:nvSpPr>
        <p:spPr>
          <a:xfrm>
            <a:off x="955432" y="2205038"/>
            <a:ext cx="10887154" cy="309370"/>
          </a:xfrm>
        </p:spPr>
        <p:txBody>
          <a:bodyPr tIns="54000" anchor="t" anchorCtr="0">
            <a:noAutofit/>
          </a:bodyPr>
          <a:lstStyle>
            <a:lvl1pPr marL="0" indent="0" algn="l">
              <a:lnSpc>
                <a:spcPts val="1452"/>
              </a:lnSpc>
              <a:spcAft>
                <a:spcPts val="0"/>
              </a:spcAft>
              <a:buNone/>
              <a:defRPr sz="1452" b="1" baseline="0"/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23" name="Date Placeholder 2">
            <a:extLst>
              <a:ext uri="{FF2B5EF4-FFF2-40B4-BE49-F238E27FC236}">
                <a16:creationId xmlns:a16="http://schemas.microsoft.com/office/drawing/2014/main" id="{B03771CD-726B-4E18-BAF1-A53ACE1D692A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24" name="Slide Number Placeholder 3">
            <a:extLst>
              <a:ext uri="{FF2B5EF4-FFF2-40B4-BE49-F238E27FC236}">
                <a16:creationId xmlns:a16="http://schemas.microsoft.com/office/drawing/2014/main" id="{192EE755-9A1A-4F21-86A9-E3E770F626A4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  <p:cxnSp>
        <p:nvCxnSpPr>
          <p:cNvPr id="26" name="Gerade Verbindung 189">
            <a:extLst>
              <a:ext uri="{FF2B5EF4-FFF2-40B4-BE49-F238E27FC236}">
                <a16:creationId xmlns:a16="http://schemas.microsoft.com/office/drawing/2014/main" id="{E0BC551D-BF79-49DC-A96D-B9DF51545D1E}"/>
              </a:ext>
            </a:extLst>
          </p:cNvPr>
          <p:cNvCxnSpPr>
            <a:cxnSpLocks/>
          </p:cNvCxnSpPr>
          <p:nvPr userDrawn="1"/>
        </p:nvCxnSpPr>
        <p:spPr>
          <a:xfrm>
            <a:off x="4744249" y="3951594"/>
            <a:ext cx="3335215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Inhaltsplatzhalter 2">
            <a:extLst>
              <a:ext uri="{FF2B5EF4-FFF2-40B4-BE49-F238E27FC236}">
                <a16:creationId xmlns:a16="http://schemas.microsoft.com/office/drawing/2014/main" id="{8C94E228-0EFD-4EEA-B54E-3114878256A7}"/>
              </a:ext>
            </a:extLst>
          </p:cNvPr>
          <p:cNvSpPr>
            <a:spLocks noGrp="1"/>
          </p:cNvSpPr>
          <p:nvPr>
            <p:ph sz="quarter" idx="25"/>
          </p:nvPr>
        </p:nvSpPr>
        <p:spPr>
          <a:xfrm>
            <a:off x="4744249" y="4147583"/>
            <a:ext cx="3335215" cy="2482311"/>
          </a:xfrm>
        </p:spPr>
        <p:txBody>
          <a:bodyPr>
            <a:noAutofit/>
          </a:bodyPr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28" name="Bildplatzhalter 3">
            <a:extLst>
              <a:ext uri="{FF2B5EF4-FFF2-40B4-BE49-F238E27FC236}">
                <a16:creationId xmlns:a16="http://schemas.microsoft.com/office/drawing/2014/main" id="{32DD33E8-6AF0-4D32-93FD-BC92A615DF10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4744249" y="2579782"/>
            <a:ext cx="3335215" cy="1371659"/>
          </a:xfrm>
        </p:spPr>
        <p:txBody>
          <a:bodyPr>
            <a:noAutofit/>
          </a:bodyPr>
          <a:lstStyle>
            <a:lvl1pPr marL="0" indent="0" algn="ctr">
              <a:buNone/>
              <a:defRPr b="0"/>
            </a:lvl1pPr>
          </a:lstStyle>
          <a:p>
            <a:pPr lvl="0"/>
            <a:r>
              <a:rPr lang="en-GB" noProof="0" dirty="0"/>
              <a:t>Click icon to add picture</a:t>
            </a:r>
          </a:p>
        </p:txBody>
      </p:sp>
      <p:cxnSp>
        <p:nvCxnSpPr>
          <p:cNvPr id="29" name="Gerade Verbindung 189">
            <a:extLst>
              <a:ext uri="{FF2B5EF4-FFF2-40B4-BE49-F238E27FC236}">
                <a16:creationId xmlns:a16="http://schemas.microsoft.com/office/drawing/2014/main" id="{60A9DBE5-EDF8-4C18-9F68-BBD683FF1A7F}"/>
              </a:ext>
            </a:extLst>
          </p:cNvPr>
          <p:cNvCxnSpPr>
            <a:cxnSpLocks/>
          </p:cNvCxnSpPr>
          <p:nvPr userDrawn="1"/>
        </p:nvCxnSpPr>
        <p:spPr>
          <a:xfrm>
            <a:off x="8509001" y="3951594"/>
            <a:ext cx="3335215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Inhaltsplatzhalter 2">
            <a:extLst>
              <a:ext uri="{FF2B5EF4-FFF2-40B4-BE49-F238E27FC236}">
                <a16:creationId xmlns:a16="http://schemas.microsoft.com/office/drawing/2014/main" id="{C986241A-D6E2-42DD-8ED6-51B00695D221}"/>
              </a:ext>
            </a:extLst>
          </p:cNvPr>
          <p:cNvSpPr>
            <a:spLocks noGrp="1"/>
          </p:cNvSpPr>
          <p:nvPr>
            <p:ph sz="quarter" idx="27"/>
          </p:nvPr>
        </p:nvSpPr>
        <p:spPr>
          <a:xfrm>
            <a:off x="8509001" y="4147583"/>
            <a:ext cx="3335215" cy="2482311"/>
          </a:xfrm>
        </p:spPr>
        <p:txBody>
          <a:bodyPr>
            <a:noAutofit/>
          </a:bodyPr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31" name="Bildplatzhalter 3">
            <a:extLst>
              <a:ext uri="{FF2B5EF4-FFF2-40B4-BE49-F238E27FC236}">
                <a16:creationId xmlns:a16="http://schemas.microsoft.com/office/drawing/2014/main" id="{1E256DB9-2315-4301-9158-A7147CF5AB7A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8509001" y="2579782"/>
            <a:ext cx="3335215" cy="1371659"/>
          </a:xfrm>
        </p:spPr>
        <p:txBody>
          <a:bodyPr>
            <a:noAutofit/>
          </a:bodyPr>
          <a:lstStyle>
            <a:lvl1pPr marL="0" indent="0" algn="ctr">
              <a:buNone/>
              <a:defRPr b="0"/>
            </a:lvl1pPr>
          </a:lstStyle>
          <a:p>
            <a:pPr lvl="0"/>
            <a:r>
              <a:rPr lang="en-GB" noProof="0" dirty="0"/>
              <a:t>Click icon to add picture</a:t>
            </a:r>
          </a:p>
        </p:txBody>
      </p:sp>
    </p:spTree>
    <p:extLst>
      <p:ext uri="{BB962C8B-B14F-4D97-AF65-F5344CB8AC3E}">
        <p14:creationId xmlns:p14="http://schemas.microsoft.com/office/powerpoint/2010/main" val="27610311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ly Tit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dirty="0"/>
              <a:t>Click to edit Master title style</a:t>
            </a:r>
          </a:p>
        </p:txBody>
      </p:sp>
      <p:sp>
        <p:nvSpPr>
          <p:cNvPr id="194" name="Textplatzhalter 11"/>
          <p:cNvSpPr>
            <a:spLocks noGrp="1"/>
          </p:cNvSpPr>
          <p:nvPr>
            <p:ph type="body" sz="quarter" idx="14" hasCustomPrompt="1"/>
          </p:nvPr>
        </p:nvSpPr>
        <p:spPr>
          <a:xfrm>
            <a:off x="955432" y="1534793"/>
            <a:ext cx="10886650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195" name="Textplatzhalter 7"/>
          <p:cNvSpPr>
            <a:spLocks noGrp="1"/>
          </p:cNvSpPr>
          <p:nvPr>
            <p:ph type="body" sz="quarter" idx="13"/>
          </p:nvPr>
        </p:nvSpPr>
        <p:spPr>
          <a:xfrm>
            <a:off x="955457" y="2205038"/>
            <a:ext cx="10888976" cy="309420"/>
          </a:xfrm>
        </p:spPr>
        <p:txBody>
          <a:bodyPr tIns="54000" anchor="t" anchorCtr="0">
            <a:noAutofit/>
          </a:bodyPr>
          <a:lstStyle>
            <a:lvl1pPr marL="0" indent="0" algn="l">
              <a:lnSpc>
                <a:spcPts val="1452"/>
              </a:lnSpc>
              <a:spcAft>
                <a:spcPts val="0"/>
              </a:spcAft>
              <a:buNone/>
              <a:defRPr sz="1452" b="1" baseline="0"/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14" name="Date Placeholder 2">
            <a:extLst>
              <a:ext uri="{FF2B5EF4-FFF2-40B4-BE49-F238E27FC236}">
                <a16:creationId xmlns:a16="http://schemas.microsoft.com/office/drawing/2014/main" id="{83C542E8-15F3-42B5-B8E1-C87449BAA92D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15" name="Slide Number Placeholder 3">
            <a:extLst>
              <a:ext uri="{FF2B5EF4-FFF2-40B4-BE49-F238E27FC236}">
                <a16:creationId xmlns:a16="http://schemas.microsoft.com/office/drawing/2014/main" id="{0E4A4183-891E-44CA-BCB0-35FC25156F74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794130635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hteck 234">
            <a:extLst>
              <a:ext uri="{FF2B5EF4-FFF2-40B4-BE49-F238E27FC236}">
                <a16:creationId xmlns:a16="http://schemas.microsoft.com/office/drawing/2014/main" id="{0D2BF3C2-B174-4C31-8BC5-BB0794165A21}"/>
              </a:ext>
            </a:extLst>
          </p:cNvPr>
          <p:cNvSpPr/>
          <p:nvPr userDrawn="1"/>
        </p:nvSpPr>
        <p:spPr>
          <a:xfrm>
            <a:off x="12335934" y="1484316"/>
            <a:ext cx="899584" cy="57467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lIns="0" tIns="0" rIns="0" bIns="38187"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742" dirty="0"/>
              <a:t>HEADLINE LIGHT</a:t>
            </a:r>
          </a:p>
        </p:txBody>
      </p:sp>
      <p:sp>
        <p:nvSpPr>
          <p:cNvPr id="11" name="Rechteck 235">
            <a:extLst>
              <a:ext uri="{FF2B5EF4-FFF2-40B4-BE49-F238E27FC236}">
                <a16:creationId xmlns:a16="http://schemas.microsoft.com/office/drawing/2014/main" id="{79E904E3-6E0A-4234-AC67-6BB714CCD38B}"/>
              </a:ext>
            </a:extLst>
          </p:cNvPr>
          <p:cNvSpPr/>
          <p:nvPr userDrawn="1"/>
        </p:nvSpPr>
        <p:spPr>
          <a:xfrm>
            <a:off x="12240684" y="1123953"/>
            <a:ext cx="994833" cy="36036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lIns="0" tIns="0" rIns="0" bIns="0"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742" b="1" dirty="0"/>
              <a:t>HEADLINE BOLD </a:t>
            </a:r>
          </a:p>
        </p:txBody>
      </p:sp>
      <p:sp>
        <p:nvSpPr>
          <p:cNvPr id="13" name="Rechteck 236">
            <a:extLst>
              <a:ext uri="{FF2B5EF4-FFF2-40B4-BE49-F238E27FC236}">
                <a16:creationId xmlns:a16="http://schemas.microsoft.com/office/drawing/2014/main" id="{936B1FE2-C785-4629-9E89-E5E52C916429}"/>
              </a:ext>
            </a:extLst>
          </p:cNvPr>
          <p:cNvSpPr/>
          <p:nvPr userDrawn="1"/>
        </p:nvSpPr>
        <p:spPr>
          <a:xfrm>
            <a:off x="12335934" y="2058988"/>
            <a:ext cx="899584" cy="50641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lIns="0" tIns="0" rIns="0" bIns="0"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742" dirty="0"/>
              <a:t>Subline</a:t>
            </a:r>
          </a:p>
        </p:txBody>
      </p:sp>
      <p:cxnSp>
        <p:nvCxnSpPr>
          <p:cNvPr id="14" name="Gerade Verbindung 494">
            <a:extLst>
              <a:ext uri="{FF2B5EF4-FFF2-40B4-BE49-F238E27FC236}">
                <a16:creationId xmlns:a16="http://schemas.microsoft.com/office/drawing/2014/main" id="{72D91965-BB2A-43DD-9DDB-247A497396FF}"/>
              </a:ext>
            </a:extLst>
          </p:cNvPr>
          <p:cNvCxnSpPr/>
          <p:nvPr userDrawn="1"/>
        </p:nvCxnSpPr>
        <p:spPr>
          <a:xfrm>
            <a:off x="12335934" y="2058990"/>
            <a:ext cx="899584" cy="1587"/>
          </a:xfrm>
          <a:prstGeom prst="line">
            <a:avLst/>
          </a:prstGeom>
          <a:ln w="63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495">
            <a:extLst>
              <a:ext uri="{FF2B5EF4-FFF2-40B4-BE49-F238E27FC236}">
                <a16:creationId xmlns:a16="http://schemas.microsoft.com/office/drawing/2014/main" id="{A6B9ADFE-DF6D-4CED-B925-D68CE57B3D69}"/>
              </a:ext>
            </a:extLst>
          </p:cNvPr>
          <p:cNvCxnSpPr/>
          <p:nvPr userDrawn="1"/>
        </p:nvCxnSpPr>
        <p:spPr>
          <a:xfrm>
            <a:off x="12335934" y="1482725"/>
            <a:ext cx="899584" cy="1588"/>
          </a:xfrm>
          <a:prstGeom prst="line">
            <a:avLst/>
          </a:prstGeom>
          <a:ln w="63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496">
            <a:extLst>
              <a:ext uri="{FF2B5EF4-FFF2-40B4-BE49-F238E27FC236}">
                <a16:creationId xmlns:a16="http://schemas.microsoft.com/office/drawing/2014/main" id="{60DD3D1D-1447-4F96-AF19-3D8547A0DA0B}"/>
              </a:ext>
            </a:extLst>
          </p:cNvPr>
          <p:cNvCxnSpPr/>
          <p:nvPr userDrawn="1"/>
        </p:nvCxnSpPr>
        <p:spPr>
          <a:xfrm>
            <a:off x="12335934" y="1120775"/>
            <a:ext cx="899584" cy="1588"/>
          </a:xfrm>
          <a:prstGeom prst="line">
            <a:avLst/>
          </a:prstGeom>
          <a:ln w="63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497">
            <a:extLst>
              <a:ext uri="{FF2B5EF4-FFF2-40B4-BE49-F238E27FC236}">
                <a16:creationId xmlns:a16="http://schemas.microsoft.com/office/drawing/2014/main" id="{204DC272-AC97-4A9B-8C28-122766523E62}"/>
              </a:ext>
            </a:extLst>
          </p:cNvPr>
          <p:cNvCxnSpPr/>
          <p:nvPr userDrawn="1"/>
        </p:nvCxnSpPr>
        <p:spPr>
          <a:xfrm>
            <a:off x="12335934" y="2565400"/>
            <a:ext cx="899584" cy="1588"/>
          </a:xfrm>
          <a:prstGeom prst="line">
            <a:avLst/>
          </a:prstGeom>
          <a:ln w="63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" name="Gruppieren 69">
            <a:extLst>
              <a:ext uri="{FF2B5EF4-FFF2-40B4-BE49-F238E27FC236}">
                <a16:creationId xmlns:a16="http://schemas.microsoft.com/office/drawing/2014/main" id="{7EA2C150-FA53-47D7-BAAD-A7DACCD0132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" y="6884988"/>
            <a:ext cx="11761556" cy="144462"/>
            <a:chOff x="71530" y="6885480"/>
            <a:chExt cx="8821070" cy="144012"/>
          </a:xfrm>
        </p:grpSpPr>
        <p:grpSp>
          <p:nvGrpSpPr>
            <p:cNvPr id="19" name="Gruppieren 8">
              <a:extLst>
                <a:ext uri="{FF2B5EF4-FFF2-40B4-BE49-F238E27FC236}">
                  <a16:creationId xmlns:a16="http://schemas.microsoft.com/office/drawing/2014/main" id="{6031983D-D6AE-4A05-A478-9B1440D7FD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8671" y="6958278"/>
              <a:ext cx="8353929" cy="71214"/>
              <a:chOff x="538671" y="6958278"/>
              <a:chExt cx="8353929" cy="71214"/>
            </a:xfrm>
          </p:grpSpPr>
          <p:sp>
            <p:nvSpPr>
              <p:cNvPr id="30" name="Rechteck 272">
                <a:extLst>
                  <a:ext uri="{FF2B5EF4-FFF2-40B4-BE49-F238E27FC236}">
                    <a16:creationId xmlns:a16="http://schemas.microsoft.com/office/drawing/2014/main" id="{08485805-AE6D-45BF-A5E5-868F30FB3989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5581110" y="6958278"/>
                <a:ext cx="71437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31" name="Rechteck 273">
                <a:extLst>
                  <a:ext uri="{FF2B5EF4-FFF2-40B4-BE49-F238E27FC236}">
                    <a16:creationId xmlns:a16="http://schemas.microsoft.com/office/drawing/2014/main" id="{575F1343-3169-4059-9BF0-416618920E5F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5508086" y="6958278"/>
                <a:ext cx="73024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 </a:t>
                </a:r>
              </a:p>
            </p:txBody>
          </p:sp>
          <p:sp>
            <p:nvSpPr>
              <p:cNvPr id="32" name="Rechteck 274">
                <a:extLst>
                  <a:ext uri="{FF2B5EF4-FFF2-40B4-BE49-F238E27FC236}">
                    <a16:creationId xmlns:a16="http://schemas.microsoft.com/office/drawing/2014/main" id="{5A341102-842C-41F0-849E-F573A045B7E7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5436649" y="6958278"/>
                <a:ext cx="71436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33" name="Rechteck 276">
                <a:extLst>
                  <a:ext uri="{FF2B5EF4-FFF2-40B4-BE49-F238E27FC236}">
                    <a16:creationId xmlns:a16="http://schemas.microsoft.com/office/drawing/2014/main" id="{15C7D364-BD15-47B5-A25E-E84A85322EBC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5365212" y="6958278"/>
                <a:ext cx="71437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34" name="Rechteck 277">
                <a:extLst>
                  <a:ext uri="{FF2B5EF4-FFF2-40B4-BE49-F238E27FC236}">
                    <a16:creationId xmlns:a16="http://schemas.microsoft.com/office/drawing/2014/main" id="{5DEDF25C-7799-4D81-B894-B37A74D6EB09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5292188" y="6958278"/>
                <a:ext cx="73024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35" name="Rechteck 278">
                <a:extLst>
                  <a:ext uri="{FF2B5EF4-FFF2-40B4-BE49-F238E27FC236}">
                    <a16:creationId xmlns:a16="http://schemas.microsoft.com/office/drawing/2014/main" id="{BA6D1513-0EFC-4290-BB22-BDBDF8AF0D72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5220752" y="6958278"/>
                <a:ext cx="71436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36" name="Rechteck 279">
                <a:extLst>
                  <a:ext uri="{FF2B5EF4-FFF2-40B4-BE49-F238E27FC236}">
                    <a16:creationId xmlns:a16="http://schemas.microsoft.com/office/drawing/2014/main" id="{5E57BE9D-1A41-43D9-8E0F-C933C9D00885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5147728" y="6958278"/>
                <a:ext cx="73024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37" name="Rechteck 280">
                <a:extLst>
                  <a:ext uri="{FF2B5EF4-FFF2-40B4-BE49-F238E27FC236}">
                    <a16:creationId xmlns:a16="http://schemas.microsoft.com/office/drawing/2014/main" id="{7733713E-65F5-42C1-8033-66AF9583B2FF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5076290" y="6958278"/>
                <a:ext cx="71437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38" name="Rechteck 281">
                <a:extLst>
                  <a:ext uri="{FF2B5EF4-FFF2-40B4-BE49-F238E27FC236}">
                    <a16:creationId xmlns:a16="http://schemas.microsoft.com/office/drawing/2014/main" id="{79C34DD8-B6E9-4F21-883E-B5886DAD138C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5652547" y="6958278"/>
                <a:ext cx="71436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/>
                  <a:t>  </a:t>
                </a:r>
              </a:p>
            </p:txBody>
          </p:sp>
          <p:sp>
            <p:nvSpPr>
              <p:cNvPr id="39" name="Rechteck 283">
                <a:extLst>
                  <a:ext uri="{FF2B5EF4-FFF2-40B4-BE49-F238E27FC236}">
                    <a16:creationId xmlns:a16="http://schemas.microsoft.com/office/drawing/2014/main" id="{20C8E829-DEBB-4198-8E86-60ECA4795662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5004854" y="6958278"/>
                <a:ext cx="71436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40" name="Rechteck 286">
                <a:extLst>
                  <a:ext uri="{FF2B5EF4-FFF2-40B4-BE49-F238E27FC236}">
                    <a16:creationId xmlns:a16="http://schemas.microsoft.com/office/drawing/2014/main" id="{836F908E-8B13-4066-A087-0227C3D22370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4931830" y="6958278"/>
                <a:ext cx="73024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41" name="Rechteck 287">
                <a:extLst>
                  <a:ext uri="{FF2B5EF4-FFF2-40B4-BE49-F238E27FC236}">
                    <a16:creationId xmlns:a16="http://schemas.microsoft.com/office/drawing/2014/main" id="{06197B2A-A5E7-4C1B-A687-D8449D428401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4860393" y="6958278"/>
                <a:ext cx="71437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42" name="Rechteck 288">
                <a:extLst>
                  <a:ext uri="{FF2B5EF4-FFF2-40B4-BE49-F238E27FC236}">
                    <a16:creationId xmlns:a16="http://schemas.microsoft.com/office/drawing/2014/main" id="{9C8CB4FD-9996-48FA-89C1-5DD2C4043BF2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4715932" y="6958278"/>
                <a:ext cx="73024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43" name="Rechteck 289">
                <a:extLst>
                  <a:ext uri="{FF2B5EF4-FFF2-40B4-BE49-F238E27FC236}">
                    <a16:creationId xmlns:a16="http://schemas.microsoft.com/office/drawing/2014/main" id="{ED5BCC0D-A5C3-4B20-8C25-7CD13DAF5348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4644495" y="6958278"/>
                <a:ext cx="71437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 </a:t>
                </a:r>
              </a:p>
            </p:txBody>
          </p:sp>
          <p:sp>
            <p:nvSpPr>
              <p:cNvPr id="44" name="Rechteck 290">
                <a:extLst>
                  <a:ext uri="{FF2B5EF4-FFF2-40B4-BE49-F238E27FC236}">
                    <a16:creationId xmlns:a16="http://schemas.microsoft.com/office/drawing/2014/main" id="{B3052534-20E6-497C-8FD4-8CA179FD95AE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4573059" y="6958278"/>
                <a:ext cx="71436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45" name="Rechteck 291">
                <a:extLst>
                  <a:ext uri="{FF2B5EF4-FFF2-40B4-BE49-F238E27FC236}">
                    <a16:creationId xmlns:a16="http://schemas.microsoft.com/office/drawing/2014/main" id="{8996D32E-DF9B-4433-B51E-8E44A1EA1B98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4500034" y="6958278"/>
                <a:ext cx="73024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46" name="Rechteck 292">
                <a:extLst>
                  <a:ext uri="{FF2B5EF4-FFF2-40B4-BE49-F238E27FC236}">
                    <a16:creationId xmlns:a16="http://schemas.microsoft.com/office/drawing/2014/main" id="{729DA5D9-A426-433A-8316-F8435E5BA9C6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4428597" y="6958278"/>
                <a:ext cx="71437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47" name="Rechteck 293">
                <a:extLst>
                  <a:ext uri="{FF2B5EF4-FFF2-40B4-BE49-F238E27FC236}">
                    <a16:creationId xmlns:a16="http://schemas.microsoft.com/office/drawing/2014/main" id="{354CC086-C9D6-4C73-946E-1B9FA99553DF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4355573" y="6958278"/>
                <a:ext cx="73024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48" name="Rechteck 294">
                <a:extLst>
                  <a:ext uri="{FF2B5EF4-FFF2-40B4-BE49-F238E27FC236}">
                    <a16:creationId xmlns:a16="http://schemas.microsoft.com/office/drawing/2014/main" id="{3BFDF35A-AFFF-41AE-81E7-5EE4A3702C72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4284137" y="6958278"/>
                <a:ext cx="71436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49" name="Rechteck 295">
                <a:extLst>
                  <a:ext uri="{FF2B5EF4-FFF2-40B4-BE49-F238E27FC236}">
                    <a16:creationId xmlns:a16="http://schemas.microsoft.com/office/drawing/2014/main" id="{16EAE80D-0139-47CB-9F51-F2CC1B9332E3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4212699" y="6958278"/>
                <a:ext cx="71437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50" name="Rechteck 296">
                <a:extLst>
                  <a:ext uri="{FF2B5EF4-FFF2-40B4-BE49-F238E27FC236}">
                    <a16:creationId xmlns:a16="http://schemas.microsoft.com/office/drawing/2014/main" id="{D5C6E2CF-A703-4BBA-8895-7255D932D94A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4788956" y="6958278"/>
                <a:ext cx="71436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/>
                  <a:t>  </a:t>
                </a:r>
              </a:p>
            </p:txBody>
          </p:sp>
          <p:sp>
            <p:nvSpPr>
              <p:cNvPr id="51" name="Rechteck 297">
                <a:extLst>
                  <a:ext uri="{FF2B5EF4-FFF2-40B4-BE49-F238E27FC236}">
                    <a16:creationId xmlns:a16="http://schemas.microsoft.com/office/drawing/2014/main" id="{F510DDC1-A461-47EE-AF8A-52495E090159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4139675" y="6958278"/>
                <a:ext cx="73024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52" name="Rechteck 298">
                <a:extLst>
                  <a:ext uri="{FF2B5EF4-FFF2-40B4-BE49-F238E27FC236}">
                    <a16:creationId xmlns:a16="http://schemas.microsoft.com/office/drawing/2014/main" id="{F5AE0370-B525-4AED-BB4A-6ED21BD24308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4068239" y="6958278"/>
                <a:ext cx="71436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53" name="Rechteck 299">
                <a:extLst>
                  <a:ext uri="{FF2B5EF4-FFF2-40B4-BE49-F238E27FC236}">
                    <a16:creationId xmlns:a16="http://schemas.microsoft.com/office/drawing/2014/main" id="{2EC475D3-DA95-47C7-8209-06A191FA41E9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3996802" y="6958278"/>
                <a:ext cx="71437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54" name="Rechteck 300">
                <a:extLst>
                  <a:ext uri="{FF2B5EF4-FFF2-40B4-BE49-F238E27FC236}">
                    <a16:creationId xmlns:a16="http://schemas.microsoft.com/office/drawing/2014/main" id="{1C6AFFAA-6A59-49CD-AED2-839CD42B02F1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3852341" y="6958278"/>
                <a:ext cx="71436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55" name="Rechteck 301">
                <a:extLst>
                  <a:ext uri="{FF2B5EF4-FFF2-40B4-BE49-F238E27FC236}">
                    <a16:creationId xmlns:a16="http://schemas.microsoft.com/office/drawing/2014/main" id="{A258E398-D4CC-41E8-943E-64C5B2B83823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3780904" y="6958278"/>
                <a:ext cx="71437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 </a:t>
                </a:r>
              </a:p>
            </p:txBody>
          </p:sp>
          <p:sp>
            <p:nvSpPr>
              <p:cNvPr id="56" name="Rechteck 302">
                <a:extLst>
                  <a:ext uri="{FF2B5EF4-FFF2-40B4-BE49-F238E27FC236}">
                    <a16:creationId xmlns:a16="http://schemas.microsoft.com/office/drawing/2014/main" id="{9FC4004D-D432-48CB-B3DE-562896C83080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3707880" y="6958278"/>
                <a:ext cx="73024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57" name="Rechteck 303">
                <a:extLst>
                  <a:ext uri="{FF2B5EF4-FFF2-40B4-BE49-F238E27FC236}">
                    <a16:creationId xmlns:a16="http://schemas.microsoft.com/office/drawing/2014/main" id="{B5050C8F-9C8E-49E0-A134-00E011E3119A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3636443" y="6958278"/>
                <a:ext cx="71436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58" name="Rechteck 304">
                <a:extLst>
                  <a:ext uri="{FF2B5EF4-FFF2-40B4-BE49-F238E27FC236}">
                    <a16:creationId xmlns:a16="http://schemas.microsoft.com/office/drawing/2014/main" id="{A2502157-C11A-4627-B54D-FB7D885E57C1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3563419" y="6958278"/>
                <a:ext cx="73024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59" name="Rechteck 305">
                <a:extLst>
                  <a:ext uri="{FF2B5EF4-FFF2-40B4-BE49-F238E27FC236}">
                    <a16:creationId xmlns:a16="http://schemas.microsoft.com/office/drawing/2014/main" id="{24694EA0-A1BC-4DE4-A450-E9F277595148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3491982" y="6958278"/>
                <a:ext cx="71437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60" name="Rechteck 306">
                <a:extLst>
                  <a:ext uri="{FF2B5EF4-FFF2-40B4-BE49-F238E27FC236}">
                    <a16:creationId xmlns:a16="http://schemas.microsoft.com/office/drawing/2014/main" id="{9DF71795-8B83-4382-9BC6-2AEDEE838690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3420546" y="6958278"/>
                <a:ext cx="71436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61" name="Rechteck 307">
                <a:extLst>
                  <a:ext uri="{FF2B5EF4-FFF2-40B4-BE49-F238E27FC236}">
                    <a16:creationId xmlns:a16="http://schemas.microsoft.com/office/drawing/2014/main" id="{28CA0441-0F10-4074-AA57-19BF838C1191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3347522" y="6958278"/>
                <a:ext cx="73024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62" name="Rechteck 308">
                <a:extLst>
                  <a:ext uri="{FF2B5EF4-FFF2-40B4-BE49-F238E27FC236}">
                    <a16:creationId xmlns:a16="http://schemas.microsoft.com/office/drawing/2014/main" id="{A1DE6140-77E5-4F3C-8E85-BD364384EB07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3923777" y="6958278"/>
                <a:ext cx="73024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/>
                  <a:t>  </a:t>
                </a:r>
              </a:p>
            </p:txBody>
          </p:sp>
          <p:sp>
            <p:nvSpPr>
              <p:cNvPr id="63" name="Rechteck 309">
                <a:extLst>
                  <a:ext uri="{FF2B5EF4-FFF2-40B4-BE49-F238E27FC236}">
                    <a16:creationId xmlns:a16="http://schemas.microsoft.com/office/drawing/2014/main" id="{96E491B0-E707-46FC-92F2-6F53AA3069CD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3276084" y="6958278"/>
                <a:ext cx="71437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64" name="Rechteck 310">
                <a:extLst>
                  <a:ext uri="{FF2B5EF4-FFF2-40B4-BE49-F238E27FC236}">
                    <a16:creationId xmlns:a16="http://schemas.microsoft.com/office/drawing/2014/main" id="{8FCAE78E-C4BA-4941-93B2-ADC57D93325F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3204648" y="6958278"/>
                <a:ext cx="71436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65" name="Rechteck 311">
                <a:extLst>
                  <a:ext uri="{FF2B5EF4-FFF2-40B4-BE49-F238E27FC236}">
                    <a16:creationId xmlns:a16="http://schemas.microsoft.com/office/drawing/2014/main" id="{4525107C-EE11-4D6B-B0A3-2A40CBE8C553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3131624" y="6958278"/>
                <a:ext cx="73024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66" name="Rechteck 312">
                <a:extLst>
                  <a:ext uri="{FF2B5EF4-FFF2-40B4-BE49-F238E27FC236}">
                    <a16:creationId xmlns:a16="http://schemas.microsoft.com/office/drawing/2014/main" id="{D95B4E00-35D4-42EF-917F-96214FE95C90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2988750" y="6958278"/>
                <a:ext cx="71436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67" name="Rechteck 313">
                <a:extLst>
                  <a:ext uri="{FF2B5EF4-FFF2-40B4-BE49-F238E27FC236}">
                    <a16:creationId xmlns:a16="http://schemas.microsoft.com/office/drawing/2014/main" id="{B77814D4-BE8B-4EB4-8ED4-9A827CC62B72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2915726" y="6958278"/>
                <a:ext cx="73024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 </a:t>
                </a:r>
              </a:p>
            </p:txBody>
          </p:sp>
          <p:sp>
            <p:nvSpPr>
              <p:cNvPr id="68" name="Rechteck 314">
                <a:extLst>
                  <a:ext uri="{FF2B5EF4-FFF2-40B4-BE49-F238E27FC236}">
                    <a16:creationId xmlns:a16="http://schemas.microsoft.com/office/drawing/2014/main" id="{C0D9DC97-304B-4099-9793-F58B0429316F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2844289" y="6958278"/>
                <a:ext cx="71437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69" name="Rechteck 315">
                <a:extLst>
                  <a:ext uri="{FF2B5EF4-FFF2-40B4-BE49-F238E27FC236}">
                    <a16:creationId xmlns:a16="http://schemas.microsoft.com/office/drawing/2014/main" id="{522BEFCB-AFCA-44EB-93EA-FF0969C2EB5B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2771265" y="6958278"/>
                <a:ext cx="73024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70" name="Rechteck 316">
                <a:extLst>
                  <a:ext uri="{FF2B5EF4-FFF2-40B4-BE49-F238E27FC236}">
                    <a16:creationId xmlns:a16="http://schemas.microsoft.com/office/drawing/2014/main" id="{166681C3-1133-4EA7-B6E4-7616FCA395E1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2699828" y="6958278"/>
                <a:ext cx="71436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71" name="Rechteck 317">
                <a:extLst>
                  <a:ext uri="{FF2B5EF4-FFF2-40B4-BE49-F238E27FC236}">
                    <a16:creationId xmlns:a16="http://schemas.microsoft.com/office/drawing/2014/main" id="{0E25F748-1100-4595-8BF2-EA13006D1471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2628391" y="6958278"/>
                <a:ext cx="71437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72" name="Rechteck 318">
                <a:extLst>
                  <a:ext uri="{FF2B5EF4-FFF2-40B4-BE49-F238E27FC236}">
                    <a16:creationId xmlns:a16="http://schemas.microsoft.com/office/drawing/2014/main" id="{9D44CA23-5A0E-47CB-965B-F522E1F7954D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2555367" y="6958278"/>
                <a:ext cx="73024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73" name="Rechteck 319">
                <a:extLst>
                  <a:ext uri="{FF2B5EF4-FFF2-40B4-BE49-F238E27FC236}">
                    <a16:creationId xmlns:a16="http://schemas.microsoft.com/office/drawing/2014/main" id="{D290ECFD-4EA8-4ABD-857E-D5E5E8F71E40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2483931" y="6958278"/>
                <a:ext cx="71436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74" name="Rechteck 320">
                <a:extLst>
                  <a:ext uri="{FF2B5EF4-FFF2-40B4-BE49-F238E27FC236}">
                    <a16:creationId xmlns:a16="http://schemas.microsoft.com/office/drawing/2014/main" id="{1370750D-05AB-4759-9094-CE6CFC008E42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3060187" y="6958278"/>
                <a:ext cx="71437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/>
                  <a:t>  </a:t>
                </a:r>
              </a:p>
            </p:txBody>
          </p:sp>
          <p:sp>
            <p:nvSpPr>
              <p:cNvPr id="75" name="Rechteck 321">
                <a:extLst>
                  <a:ext uri="{FF2B5EF4-FFF2-40B4-BE49-F238E27FC236}">
                    <a16:creationId xmlns:a16="http://schemas.microsoft.com/office/drawing/2014/main" id="{5378FA2A-19AA-4C5F-825F-6270D7C4FE30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2412493" y="6958278"/>
                <a:ext cx="71437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76" name="Rechteck 322">
                <a:extLst>
                  <a:ext uri="{FF2B5EF4-FFF2-40B4-BE49-F238E27FC236}">
                    <a16:creationId xmlns:a16="http://schemas.microsoft.com/office/drawing/2014/main" id="{4D0FC325-59FC-4039-91EC-64CDA0BF814F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2339469" y="6958278"/>
                <a:ext cx="73024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77" name="Rechteck 323">
                <a:extLst>
                  <a:ext uri="{FF2B5EF4-FFF2-40B4-BE49-F238E27FC236}">
                    <a16:creationId xmlns:a16="http://schemas.microsoft.com/office/drawing/2014/main" id="{DAE5B518-CCFF-4E1B-8585-653C8499C68E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2268033" y="6958278"/>
                <a:ext cx="71436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78" name="Rechteck 324">
                <a:extLst>
                  <a:ext uri="{FF2B5EF4-FFF2-40B4-BE49-F238E27FC236}">
                    <a16:creationId xmlns:a16="http://schemas.microsoft.com/office/drawing/2014/main" id="{24E856FB-1974-4AF4-A96D-0F25B087D6A6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2196596" y="6958278"/>
                <a:ext cx="71437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 </a:t>
                </a:r>
              </a:p>
            </p:txBody>
          </p:sp>
          <p:sp>
            <p:nvSpPr>
              <p:cNvPr id="79" name="Rechteck 325">
                <a:extLst>
                  <a:ext uri="{FF2B5EF4-FFF2-40B4-BE49-F238E27FC236}">
                    <a16:creationId xmlns:a16="http://schemas.microsoft.com/office/drawing/2014/main" id="{FD5BDE5E-7214-4FF0-9F71-0C5002701221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2123571" y="6958278"/>
                <a:ext cx="73024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80" name="Rechteck 326">
                <a:extLst>
                  <a:ext uri="{FF2B5EF4-FFF2-40B4-BE49-F238E27FC236}">
                    <a16:creationId xmlns:a16="http://schemas.microsoft.com/office/drawing/2014/main" id="{ECFBC9EF-01D5-478B-A4FC-BCA45A751AD6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2052135" y="6958278"/>
                <a:ext cx="71436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81" name="Rechteck 327">
                <a:extLst>
                  <a:ext uri="{FF2B5EF4-FFF2-40B4-BE49-F238E27FC236}">
                    <a16:creationId xmlns:a16="http://schemas.microsoft.com/office/drawing/2014/main" id="{2497D801-AAEB-4A60-83E4-109FB75800DF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1979111" y="6958278"/>
                <a:ext cx="73024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82" name="Rechteck 328">
                <a:extLst>
                  <a:ext uri="{FF2B5EF4-FFF2-40B4-BE49-F238E27FC236}">
                    <a16:creationId xmlns:a16="http://schemas.microsoft.com/office/drawing/2014/main" id="{42B51F49-BF0C-4F3B-92B0-541DA960F501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1907674" y="6958278"/>
                <a:ext cx="71437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83" name="Rechteck 329">
                <a:extLst>
                  <a:ext uri="{FF2B5EF4-FFF2-40B4-BE49-F238E27FC236}">
                    <a16:creationId xmlns:a16="http://schemas.microsoft.com/office/drawing/2014/main" id="{ACF42196-3569-4F34-9E53-2C210EE48D72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1836237" y="6958278"/>
                <a:ext cx="71436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84" name="Rechteck 330">
                <a:extLst>
                  <a:ext uri="{FF2B5EF4-FFF2-40B4-BE49-F238E27FC236}">
                    <a16:creationId xmlns:a16="http://schemas.microsoft.com/office/drawing/2014/main" id="{F3C785E8-C83C-4AF7-B9DA-26B5B8BB3BB5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1763213" y="6958278"/>
                <a:ext cx="73024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85" name="Rechteck 331">
                <a:extLst>
                  <a:ext uri="{FF2B5EF4-FFF2-40B4-BE49-F238E27FC236}">
                    <a16:creationId xmlns:a16="http://schemas.microsoft.com/office/drawing/2014/main" id="{FA9CBEF0-C7D8-4E03-BEA7-49343AB165B1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1691776" y="6958278"/>
                <a:ext cx="71437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86" name="Rechteck 332">
                <a:extLst>
                  <a:ext uri="{FF2B5EF4-FFF2-40B4-BE49-F238E27FC236}">
                    <a16:creationId xmlns:a16="http://schemas.microsoft.com/office/drawing/2014/main" id="{24E17339-8676-4C3B-9BD7-0FDD26795A84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8748140" y="6958278"/>
                <a:ext cx="73024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87" name="Rechteck 334">
                <a:extLst>
                  <a:ext uri="{FF2B5EF4-FFF2-40B4-BE49-F238E27FC236}">
                    <a16:creationId xmlns:a16="http://schemas.microsoft.com/office/drawing/2014/main" id="{C809799D-73A3-40C8-BFFD-D12067620B7C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8676702" y="6958278"/>
                <a:ext cx="71437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 </a:t>
                </a:r>
              </a:p>
            </p:txBody>
          </p:sp>
          <p:sp>
            <p:nvSpPr>
              <p:cNvPr id="88" name="Rechteck 411">
                <a:extLst>
                  <a:ext uri="{FF2B5EF4-FFF2-40B4-BE49-F238E27FC236}">
                    <a16:creationId xmlns:a16="http://schemas.microsoft.com/office/drawing/2014/main" id="{9C75B57B-8208-4B49-A6A1-07AC36826B57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8605266" y="6958278"/>
                <a:ext cx="71436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89" name="Rechteck 412">
                <a:extLst>
                  <a:ext uri="{FF2B5EF4-FFF2-40B4-BE49-F238E27FC236}">
                    <a16:creationId xmlns:a16="http://schemas.microsoft.com/office/drawing/2014/main" id="{59E041D9-31C6-41DE-BD3A-1F94749BD198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8532242" y="6958278"/>
                <a:ext cx="73024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90" name="Rechteck 413">
                <a:extLst>
                  <a:ext uri="{FF2B5EF4-FFF2-40B4-BE49-F238E27FC236}">
                    <a16:creationId xmlns:a16="http://schemas.microsoft.com/office/drawing/2014/main" id="{EFD9B7D7-171B-4B21-B2A7-EB1248E84D5C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8460805" y="6958278"/>
                <a:ext cx="71437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91" name="Rechteck 414">
                <a:extLst>
                  <a:ext uri="{FF2B5EF4-FFF2-40B4-BE49-F238E27FC236}">
                    <a16:creationId xmlns:a16="http://schemas.microsoft.com/office/drawing/2014/main" id="{FAE151FE-4B76-4B00-8111-9437ED0AD063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8387780" y="6958278"/>
                <a:ext cx="73024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92" name="Rechteck 415">
                <a:extLst>
                  <a:ext uri="{FF2B5EF4-FFF2-40B4-BE49-F238E27FC236}">
                    <a16:creationId xmlns:a16="http://schemas.microsoft.com/office/drawing/2014/main" id="{D351B4F6-6EE8-484E-A2B7-06B69B8258F8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8316344" y="6958278"/>
                <a:ext cx="71436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93" name="Rechteck 416">
                <a:extLst>
                  <a:ext uri="{FF2B5EF4-FFF2-40B4-BE49-F238E27FC236}">
                    <a16:creationId xmlns:a16="http://schemas.microsoft.com/office/drawing/2014/main" id="{486AFF5E-D3E5-4261-9C0E-DFE6745A3275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8244907" y="6958278"/>
                <a:ext cx="71437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94" name="Rechteck 417">
                <a:extLst>
                  <a:ext uri="{FF2B5EF4-FFF2-40B4-BE49-F238E27FC236}">
                    <a16:creationId xmlns:a16="http://schemas.microsoft.com/office/drawing/2014/main" id="{2B1D4B9D-D960-47DB-85A1-199B5C580208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8821164" y="6958278"/>
                <a:ext cx="71436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/>
                  <a:t>  </a:t>
                </a:r>
              </a:p>
            </p:txBody>
          </p:sp>
          <p:sp>
            <p:nvSpPr>
              <p:cNvPr id="95" name="Rechteck 418">
                <a:extLst>
                  <a:ext uri="{FF2B5EF4-FFF2-40B4-BE49-F238E27FC236}">
                    <a16:creationId xmlns:a16="http://schemas.microsoft.com/office/drawing/2014/main" id="{7D982F2E-7784-4D8A-AD24-90DC72B6ECD9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8171883" y="6958278"/>
                <a:ext cx="73024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96" name="Rechteck 419">
                <a:extLst>
                  <a:ext uri="{FF2B5EF4-FFF2-40B4-BE49-F238E27FC236}">
                    <a16:creationId xmlns:a16="http://schemas.microsoft.com/office/drawing/2014/main" id="{E73B0ACA-C916-4754-9D48-C91B4EABF5FD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8100446" y="6958278"/>
                <a:ext cx="71436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97" name="Rechteck 420">
                <a:extLst>
                  <a:ext uri="{FF2B5EF4-FFF2-40B4-BE49-F238E27FC236}">
                    <a16:creationId xmlns:a16="http://schemas.microsoft.com/office/drawing/2014/main" id="{C602A3C2-8A22-4C90-BC9D-52742CA80E0F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8029009" y="6958278"/>
                <a:ext cx="71437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98" name="Rechteck 421">
                <a:extLst>
                  <a:ext uri="{FF2B5EF4-FFF2-40B4-BE49-F238E27FC236}">
                    <a16:creationId xmlns:a16="http://schemas.microsoft.com/office/drawing/2014/main" id="{CB06B81B-0BA6-4167-AA02-DEF00BAAB37B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7884549" y="6958278"/>
                <a:ext cx="71436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99" name="Rechteck 422">
                <a:extLst>
                  <a:ext uri="{FF2B5EF4-FFF2-40B4-BE49-F238E27FC236}">
                    <a16:creationId xmlns:a16="http://schemas.microsoft.com/office/drawing/2014/main" id="{F03538D6-E9C7-4470-AEBF-094AADA083CF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7813111" y="6958278"/>
                <a:ext cx="71437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 </a:t>
                </a:r>
              </a:p>
            </p:txBody>
          </p:sp>
          <p:sp>
            <p:nvSpPr>
              <p:cNvPr id="100" name="Rechteck 423">
                <a:extLst>
                  <a:ext uri="{FF2B5EF4-FFF2-40B4-BE49-F238E27FC236}">
                    <a16:creationId xmlns:a16="http://schemas.microsoft.com/office/drawing/2014/main" id="{4BDEA135-D837-4DA0-A4D6-289E5738E2BB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7740087" y="6958278"/>
                <a:ext cx="73024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01" name="Rechteck 424">
                <a:extLst>
                  <a:ext uri="{FF2B5EF4-FFF2-40B4-BE49-F238E27FC236}">
                    <a16:creationId xmlns:a16="http://schemas.microsoft.com/office/drawing/2014/main" id="{32A56FFC-8E77-4DC8-953E-7681616F7BFD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7668651" y="6958278"/>
                <a:ext cx="71436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02" name="Rechteck 425">
                <a:extLst>
                  <a:ext uri="{FF2B5EF4-FFF2-40B4-BE49-F238E27FC236}">
                    <a16:creationId xmlns:a16="http://schemas.microsoft.com/office/drawing/2014/main" id="{B3E3F0E4-7DD1-48AF-85CE-030F0B17A1D1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7595627" y="6958278"/>
                <a:ext cx="73024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03" name="Rechteck 426">
                <a:extLst>
                  <a:ext uri="{FF2B5EF4-FFF2-40B4-BE49-F238E27FC236}">
                    <a16:creationId xmlns:a16="http://schemas.microsoft.com/office/drawing/2014/main" id="{E4E095EB-0339-4390-B001-A6B958FC01B1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7524189" y="6958278"/>
                <a:ext cx="71437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04" name="Rechteck 427">
                <a:extLst>
                  <a:ext uri="{FF2B5EF4-FFF2-40B4-BE49-F238E27FC236}">
                    <a16:creationId xmlns:a16="http://schemas.microsoft.com/office/drawing/2014/main" id="{434B7C38-E478-4D5F-A9E4-A2BCF176C81D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7452753" y="6958278"/>
                <a:ext cx="71436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05" name="Rechteck 428">
                <a:extLst>
                  <a:ext uri="{FF2B5EF4-FFF2-40B4-BE49-F238E27FC236}">
                    <a16:creationId xmlns:a16="http://schemas.microsoft.com/office/drawing/2014/main" id="{952C742B-1809-47CA-A0E3-FC1D9754A2B4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7379729" y="6958278"/>
                <a:ext cx="73024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06" name="Rechteck 429">
                <a:extLst>
                  <a:ext uri="{FF2B5EF4-FFF2-40B4-BE49-F238E27FC236}">
                    <a16:creationId xmlns:a16="http://schemas.microsoft.com/office/drawing/2014/main" id="{FE3A001E-D355-42C5-B95A-314A676B8722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7955985" y="6958278"/>
                <a:ext cx="73024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/>
                  <a:t>  </a:t>
                </a:r>
              </a:p>
            </p:txBody>
          </p:sp>
          <p:sp>
            <p:nvSpPr>
              <p:cNvPr id="107" name="Rechteck 430">
                <a:extLst>
                  <a:ext uri="{FF2B5EF4-FFF2-40B4-BE49-F238E27FC236}">
                    <a16:creationId xmlns:a16="http://schemas.microsoft.com/office/drawing/2014/main" id="{4B008C44-9B6C-4407-993E-478A6BCD5587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7308292" y="6958278"/>
                <a:ext cx="71437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08" name="Rechteck 431">
                <a:extLst>
                  <a:ext uri="{FF2B5EF4-FFF2-40B4-BE49-F238E27FC236}">
                    <a16:creationId xmlns:a16="http://schemas.microsoft.com/office/drawing/2014/main" id="{19A53FBB-BA68-459A-989D-F28FDF27BF01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7236855" y="6958278"/>
                <a:ext cx="71436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09" name="Rechteck 432">
                <a:extLst>
                  <a:ext uri="{FF2B5EF4-FFF2-40B4-BE49-F238E27FC236}">
                    <a16:creationId xmlns:a16="http://schemas.microsoft.com/office/drawing/2014/main" id="{DE9955E0-4ECF-49C9-B347-99A9B5921D01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7163831" y="6958278"/>
                <a:ext cx="73024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10" name="Rechteck 433">
                <a:extLst>
                  <a:ext uri="{FF2B5EF4-FFF2-40B4-BE49-F238E27FC236}">
                    <a16:creationId xmlns:a16="http://schemas.microsoft.com/office/drawing/2014/main" id="{AA0BA04B-2F00-4631-AA66-6D77F0A18CD4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7020958" y="6958278"/>
                <a:ext cx="71436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11" name="Rechteck 434">
                <a:extLst>
                  <a:ext uri="{FF2B5EF4-FFF2-40B4-BE49-F238E27FC236}">
                    <a16:creationId xmlns:a16="http://schemas.microsoft.com/office/drawing/2014/main" id="{BA74D3FC-63F1-4BA3-99CD-C6F9AF876641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6947934" y="6958278"/>
                <a:ext cx="73024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 </a:t>
                </a:r>
              </a:p>
            </p:txBody>
          </p:sp>
          <p:sp>
            <p:nvSpPr>
              <p:cNvPr id="112" name="Rechteck 435">
                <a:extLst>
                  <a:ext uri="{FF2B5EF4-FFF2-40B4-BE49-F238E27FC236}">
                    <a16:creationId xmlns:a16="http://schemas.microsoft.com/office/drawing/2014/main" id="{C9A679A0-E8FE-4862-B786-34F9961E9233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6876496" y="6958278"/>
                <a:ext cx="71437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13" name="Rechteck 436">
                <a:extLst>
                  <a:ext uri="{FF2B5EF4-FFF2-40B4-BE49-F238E27FC236}">
                    <a16:creationId xmlns:a16="http://schemas.microsoft.com/office/drawing/2014/main" id="{D29D2280-FC1F-448A-902F-1171E7A25395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6803472" y="6958278"/>
                <a:ext cx="73024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14" name="Rechteck 437">
                <a:extLst>
                  <a:ext uri="{FF2B5EF4-FFF2-40B4-BE49-F238E27FC236}">
                    <a16:creationId xmlns:a16="http://schemas.microsoft.com/office/drawing/2014/main" id="{37BC34A1-2CFC-48DC-B9C1-F8C88C66BB91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6732036" y="6958278"/>
                <a:ext cx="71436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15" name="Rechteck 438">
                <a:extLst>
                  <a:ext uri="{FF2B5EF4-FFF2-40B4-BE49-F238E27FC236}">
                    <a16:creationId xmlns:a16="http://schemas.microsoft.com/office/drawing/2014/main" id="{D658B6DF-C6E4-450F-BFED-338A0EE91E0B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6660599" y="6958278"/>
                <a:ext cx="71437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16" name="Rechteck 441">
                <a:extLst>
                  <a:ext uri="{FF2B5EF4-FFF2-40B4-BE49-F238E27FC236}">
                    <a16:creationId xmlns:a16="http://schemas.microsoft.com/office/drawing/2014/main" id="{BF4E0E1C-5B7A-4CFB-BA14-976B6F7B30B8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6587574" y="6958278"/>
                <a:ext cx="73024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17" name="Rechteck 470">
                <a:extLst>
                  <a:ext uri="{FF2B5EF4-FFF2-40B4-BE49-F238E27FC236}">
                    <a16:creationId xmlns:a16="http://schemas.microsoft.com/office/drawing/2014/main" id="{A79C97B7-D265-441C-9BE4-5E642044A835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6516138" y="6958278"/>
                <a:ext cx="71436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18" name="Rechteck 471">
                <a:extLst>
                  <a:ext uri="{FF2B5EF4-FFF2-40B4-BE49-F238E27FC236}">
                    <a16:creationId xmlns:a16="http://schemas.microsoft.com/office/drawing/2014/main" id="{34C5DB98-38C2-449B-A26A-A5F1F2A3D40C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7092394" y="6958278"/>
                <a:ext cx="71437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/>
                  <a:t>  </a:t>
                </a:r>
              </a:p>
            </p:txBody>
          </p:sp>
          <p:sp>
            <p:nvSpPr>
              <p:cNvPr id="119" name="Rechteck 472">
                <a:extLst>
                  <a:ext uri="{FF2B5EF4-FFF2-40B4-BE49-F238E27FC236}">
                    <a16:creationId xmlns:a16="http://schemas.microsoft.com/office/drawing/2014/main" id="{3E79CC5D-BCF1-486B-A6F3-E7443225FC29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6444701" y="6958278"/>
                <a:ext cx="71437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20" name="Rechteck 473">
                <a:extLst>
                  <a:ext uri="{FF2B5EF4-FFF2-40B4-BE49-F238E27FC236}">
                    <a16:creationId xmlns:a16="http://schemas.microsoft.com/office/drawing/2014/main" id="{2F16D76B-FCBA-484A-9A34-A8AFB5C6767C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6371677" y="6958278"/>
                <a:ext cx="73024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21" name="Rechteck 474">
                <a:extLst>
                  <a:ext uri="{FF2B5EF4-FFF2-40B4-BE49-F238E27FC236}">
                    <a16:creationId xmlns:a16="http://schemas.microsoft.com/office/drawing/2014/main" id="{A98AE0BE-10BA-44CA-B76D-D8EB06F2716D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6300240" y="6958278"/>
                <a:ext cx="71436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22" name="Rechteck 475">
                <a:extLst>
                  <a:ext uri="{FF2B5EF4-FFF2-40B4-BE49-F238E27FC236}">
                    <a16:creationId xmlns:a16="http://schemas.microsoft.com/office/drawing/2014/main" id="{6E45FD0A-4A37-44D3-AA07-5206045F3F74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6155779" y="6958278"/>
                <a:ext cx="73024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23" name="Rechteck 476">
                <a:extLst>
                  <a:ext uri="{FF2B5EF4-FFF2-40B4-BE49-F238E27FC236}">
                    <a16:creationId xmlns:a16="http://schemas.microsoft.com/office/drawing/2014/main" id="{4BDBDE80-2186-4A57-9085-6C1D6A0573CA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6084343" y="6958278"/>
                <a:ext cx="71436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 </a:t>
                </a:r>
              </a:p>
            </p:txBody>
          </p:sp>
          <p:sp>
            <p:nvSpPr>
              <p:cNvPr id="124" name="Rechteck 477">
                <a:extLst>
                  <a:ext uri="{FF2B5EF4-FFF2-40B4-BE49-F238E27FC236}">
                    <a16:creationId xmlns:a16="http://schemas.microsoft.com/office/drawing/2014/main" id="{0A382345-5F74-4B84-B320-1C4C450D0FA2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6011318" y="6958278"/>
                <a:ext cx="73024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25" name="Rechteck 478">
                <a:extLst>
                  <a:ext uri="{FF2B5EF4-FFF2-40B4-BE49-F238E27FC236}">
                    <a16:creationId xmlns:a16="http://schemas.microsoft.com/office/drawing/2014/main" id="{BEB5AE3D-7CB2-4DBE-9A87-ECA461000380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5939881" y="6958278"/>
                <a:ext cx="71437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26" name="Rechteck 479">
                <a:extLst>
                  <a:ext uri="{FF2B5EF4-FFF2-40B4-BE49-F238E27FC236}">
                    <a16:creationId xmlns:a16="http://schemas.microsoft.com/office/drawing/2014/main" id="{C397D6B1-FB18-4D08-BBF7-3DF11C3CE2DC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5868445" y="6958278"/>
                <a:ext cx="71436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27" name="Rechteck 480">
                <a:extLst>
                  <a:ext uri="{FF2B5EF4-FFF2-40B4-BE49-F238E27FC236}">
                    <a16:creationId xmlns:a16="http://schemas.microsoft.com/office/drawing/2014/main" id="{2F794343-FEA3-49CC-97F9-657DC601F82A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5795421" y="6958278"/>
                <a:ext cx="73024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28" name="Rechteck 481">
                <a:extLst>
                  <a:ext uri="{FF2B5EF4-FFF2-40B4-BE49-F238E27FC236}">
                    <a16:creationId xmlns:a16="http://schemas.microsoft.com/office/drawing/2014/main" id="{10ECAD12-433C-4847-82F0-55E5B766C3FD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5723983" y="6958278"/>
                <a:ext cx="71437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29" name="Rechteck 482">
                <a:extLst>
                  <a:ext uri="{FF2B5EF4-FFF2-40B4-BE49-F238E27FC236}">
                    <a16:creationId xmlns:a16="http://schemas.microsoft.com/office/drawing/2014/main" id="{17330597-4CE2-4B12-8B71-2DFD4E7ACC32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6228803" y="6958278"/>
                <a:ext cx="71437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/>
                  <a:t>  </a:t>
                </a:r>
              </a:p>
            </p:txBody>
          </p:sp>
          <p:sp>
            <p:nvSpPr>
              <p:cNvPr id="199" name="Rechteck 312">
                <a:extLst>
                  <a:ext uri="{FF2B5EF4-FFF2-40B4-BE49-F238E27FC236}">
                    <a16:creationId xmlns:a16="http://schemas.microsoft.com/office/drawing/2014/main" id="{620B73CE-86FB-463C-ACE7-C97567C9FA4F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10800000">
                <a:off x="1548309" y="6958278"/>
                <a:ext cx="71436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200" name="Rechteck 313">
                <a:extLst>
                  <a:ext uri="{FF2B5EF4-FFF2-40B4-BE49-F238E27FC236}">
                    <a16:creationId xmlns:a16="http://schemas.microsoft.com/office/drawing/2014/main" id="{758E53E7-EEDC-4E36-B0C3-B09FB8180BD7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10800000">
                <a:off x="1475286" y="6958278"/>
                <a:ext cx="73024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 </a:t>
                </a:r>
              </a:p>
            </p:txBody>
          </p:sp>
          <p:sp>
            <p:nvSpPr>
              <p:cNvPr id="201" name="Rechteck 314">
                <a:extLst>
                  <a:ext uri="{FF2B5EF4-FFF2-40B4-BE49-F238E27FC236}">
                    <a16:creationId xmlns:a16="http://schemas.microsoft.com/office/drawing/2014/main" id="{008EFD63-F448-4B03-B6C0-AE8E58D5C04D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10800000">
                <a:off x="1403849" y="6958278"/>
                <a:ext cx="71437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202" name="Rechteck 315">
                <a:extLst>
                  <a:ext uri="{FF2B5EF4-FFF2-40B4-BE49-F238E27FC236}">
                    <a16:creationId xmlns:a16="http://schemas.microsoft.com/office/drawing/2014/main" id="{CDB7ED1F-2C02-43A6-BD49-5385D5E9DDBE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10800000">
                <a:off x="1330825" y="6958278"/>
                <a:ext cx="73024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203" name="Rechteck 316">
                <a:extLst>
                  <a:ext uri="{FF2B5EF4-FFF2-40B4-BE49-F238E27FC236}">
                    <a16:creationId xmlns:a16="http://schemas.microsoft.com/office/drawing/2014/main" id="{8D1A55DD-D41F-4B3B-8870-84F5FBB049F1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10800000">
                <a:off x="1259388" y="6958278"/>
                <a:ext cx="71436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204" name="Rechteck 317">
                <a:extLst>
                  <a:ext uri="{FF2B5EF4-FFF2-40B4-BE49-F238E27FC236}">
                    <a16:creationId xmlns:a16="http://schemas.microsoft.com/office/drawing/2014/main" id="{95D060B3-EEED-4CC6-9645-063180AB82A2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10800000">
                <a:off x="1187951" y="6958278"/>
                <a:ext cx="71437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205" name="Rechteck 318">
                <a:extLst>
                  <a:ext uri="{FF2B5EF4-FFF2-40B4-BE49-F238E27FC236}">
                    <a16:creationId xmlns:a16="http://schemas.microsoft.com/office/drawing/2014/main" id="{1ABBAB8B-C42E-4748-B55B-1B511EADD9FE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10800000">
                <a:off x="1114928" y="6958278"/>
                <a:ext cx="73024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206" name="Rechteck 319">
                <a:extLst>
                  <a:ext uri="{FF2B5EF4-FFF2-40B4-BE49-F238E27FC236}">
                    <a16:creationId xmlns:a16="http://schemas.microsoft.com/office/drawing/2014/main" id="{C3517173-DD68-48FE-B2D0-B7F1A9D762F1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10800000">
                <a:off x="1043491" y="6958278"/>
                <a:ext cx="71436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207" name="Rechteck 320">
                <a:extLst>
                  <a:ext uri="{FF2B5EF4-FFF2-40B4-BE49-F238E27FC236}">
                    <a16:creationId xmlns:a16="http://schemas.microsoft.com/office/drawing/2014/main" id="{FD76CC4F-BD9D-457B-8153-2E46B7B26107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10800000">
                <a:off x="1619747" y="6958278"/>
                <a:ext cx="71437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/>
                  <a:t>  </a:t>
                </a:r>
              </a:p>
            </p:txBody>
          </p:sp>
          <p:sp>
            <p:nvSpPr>
              <p:cNvPr id="208" name="Rechteck 321">
                <a:extLst>
                  <a:ext uri="{FF2B5EF4-FFF2-40B4-BE49-F238E27FC236}">
                    <a16:creationId xmlns:a16="http://schemas.microsoft.com/office/drawing/2014/main" id="{3938B34D-15DF-4225-9E9A-08B34348ED41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10800000">
                <a:off x="972053" y="6958278"/>
                <a:ext cx="71437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209" name="Rechteck 322">
                <a:extLst>
                  <a:ext uri="{FF2B5EF4-FFF2-40B4-BE49-F238E27FC236}">
                    <a16:creationId xmlns:a16="http://schemas.microsoft.com/office/drawing/2014/main" id="{6783362B-5D92-49C1-B132-9126D1A55A63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10800000">
                <a:off x="899029" y="6958278"/>
                <a:ext cx="73024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210" name="Rechteck 323">
                <a:extLst>
                  <a:ext uri="{FF2B5EF4-FFF2-40B4-BE49-F238E27FC236}">
                    <a16:creationId xmlns:a16="http://schemas.microsoft.com/office/drawing/2014/main" id="{1CD8F031-2CBE-4D27-9169-9F9F1F654AC8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10800000">
                <a:off x="827593" y="6958278"/>
                <a:ext cx="71436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211" name="Rechteck 324">
                <a:extLst>
                  <a:ext uri="{FF2B5EF4-FFF2-40B4-BE49-F238E27FC236}">
                    <a16:creationId xmlns:a16="http://schemas.microsoft.com/office/drawing/2014/main" id="{D13CBB52-168D-47F7-B6F8-E723C3C5A58E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10800000">
                <a:off x="756157" y="6958278"/>
                <a:ext cx="71437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 </a:t>
                </a:r>
              </a:p>
            </p:txBody>
          </p:sp>
          <p:sp>
            <p:nvSpPr>
              <p:cNvPr id="212" name="Rechteck 325">
                <a:extLst>
                  <a:ext uri="{FF2B5EF4-FFF2-40B4-BE49-F238E27FC236}">
                    <a16:creationId xmlns:a16="http://schemas.microsoft.com/office/drawing/2014/main" id="{8512F142-1674-46C8-A643-3C71CFD1624D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10800000">
                <a:off x="683131" y="6958278"/>
                <a:ext cx="73024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213" name="Rechteck 326">
                <a:extLst>
                  <a:ext uri="{FF2B5EF4-FFF2-40B4-BE49-F238E27FC236}">
                    <a16:creationId xmlns:a16="http://schemas.microsoft.com/office/drawing/2014/main" id="{55D2714C-A090-4D48-A3AD-132AA095C59D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10800000">
                <a:off x="611695" y="6958278"/>
                <a:ext cx="71436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214" name="Rechteck 327">
                <a:extLst>
                  <a:ext uri="{FF2B5EF4-FFF2-40B4-BE49-F238E27FC236}">
                    <a16:creationId xmlns:a16="http://schemas.microsoft.com/office/drawing/2014/main" id="{1CB5994B-E06D-4907-BB3F-5C1917E7EB63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10800000">
                <a:off x="538671" y="6958278"/>
                <a:ext cx="73024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</p:grpSp>
        <p:cxnSp>
          <p:nvCxnSpPr>
            <p:cNvPr id="20" name="Gerade Verbindung 483">
              <a:extLst>
                <a:ext uri="{FF2B5EF4-FFF2-40B4-BE49-F238E27FC236}">
                  <a16:creationId xmlns:a16="http://schemas.microsoft.com/office/drawing/2014/main" id="{5B675DA3-FEDD-492F-B865-044C57F3767F}"/>
                </a:ext>
              </a:extLst>
            </p:cNvPr>
            <p:cNvCxnSpPr/>
            <p:nvPr/>
          </p:nvCxnSpPr>
          <p:spPr>
            <a:xfrm flipV="1">
              <a:off x="3131328" y="6885480"/>
              <a:ext cx="0" cy="144012"/>
            </a:xfrm>
            <a:prstGeom prst="line">
              <a:avLst/>
            </a:prstGeom>
            <a:ln w="635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Gerade Verbindung 484">
              <a:extLst>
                <a:ext uri="{FF2B5EF4-FFF2-40B4-BE49-F238E27FC236}">
                  <a16:creationId xmlns:a16="http://schemas.microsoft.com/office/drawing/2014/main" id="{5249AA93-812E-4D7F-B748-1A67F941F284}"/>
                </a:ext>
              </a:extLst>
            </p:cNvPr>
            <p:cNvCxnSpPr/>
            <p:nvPr/>
          </p:nvCxnSpPr>
          <p:spPr>
            <a:xfrm flipV="1">
              <a:off x="3419357" y="6885480"/>
              <a:ext cx="0" cy="144012"/>
            </a:xfrm>
            <a:prstGeom prst="line">
              <a:avLst/>
            </a:prstGeom>
            <a:ln w="635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Gerade Verbindung 485">
              <a:extLst>
                <a:ext uri="{FF2B5EF4-FFF2-40B4-BE49-F238E27FC236}">
                  <a16:creationId xmlns:a16="http://schemas.microsoft.com/office/drawing/2014/main" id="{235779FE-212E-40BD-B795-599267AAC8EF}"/>
                </a:ext>
              </a:extLst>
            </p:cNvPr>
            <p:cNvCxnSpPr/>
            <p:nvPr/>
          </p:nvCxnSpPr>
          <p:spPr>
            <a:xfrm flipV="1">
              <a:off x="539069" y="6885480"/>
              <a:ext cx="0" cy="144012"/>
            </a:xfrm>
            <a:prstGeom prst="line">
              <a:avLst/>
            </a:prstGeom>
            <a:ln w="635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Gerade Verbindung 486">
              <a:extLst>
                <a:ext uri="{FF2B5EF4-FFF2-40B4-BE49-F238E27FC236}">
                  <a16:creationId xmlns:a16="http://schemas.microsoft.com/office/drawing/2014/main" id="{78281DB8-FAC5-4D8A-ABF5-B94915EC9D19}"/>
                </a:ext>
              </a:extLst>
            </p:cNvPr>
            <p:cNvCxnSpPr/>
            <p:nvPr/>
          </p:nvCxnSpPr>
          <p:spPr>
            <a:xfrm flipV="1">
              <a:off x="4571473" y="6885480"/>
              <a:ext cx="0" cy="144012"/>
            </a:xfrm>
            <a:prstGeom prst="line">
              <a:avLst/>
            </a:prstGeom>
            <a:ln w="635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Gerade Verbindung 487">
              <a:extLst>
                <a:ext uri="{FF2B5EF4-FFF2-40B4-BE49-F238E27FC236}">
                  <a16:creationId xmlns:a16="http://schemas.microsoft.com/office/drawing/2014/main" id="{FCBB82BC-C757-430B-999A-73E766B1D8DF}"/>
                </a:ext>
              </a:extLst>
            </p:cNvPr>
            <p:cNvCxnSpPr/>
            <p:nvPr/>
          </p:nvCxnSpPr>
          <p:spPr>
            <a:xfrm flipV="1">
              <a:off x="4859501" y="6885480"/>
              <a:ext cx="0" cy="144012"/>
            </a:xfrm>
            <a:prstGeom prst="line">
              <a:avLst/>
            </a:prstGeom>
            <a:ln w="635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Gerade Verbindung 488">
              <a:extLst>
                <a:ext uri="{FF2B5EF4-FFF2-40B4-BE49-F238E27FC236}">
                  <a16:creationId xmlns:a16="http://schemas.microsoft.com/office/drawing/2014/main" id="{9E4D97DA-0F5B-4253-A538-D970B5C45750}"/>
                </a:ext>
              </a:extLst>
            </p:cNvPr>
            <p:cNvCxnSpPr/>
            <p:nvPr/>
          </p:nvCxnSpPr>
          <p:spPr>
            <a:xfrm flipV="1">
              <a:off x="6011617" y="6885480"/>
              <a:ext cx="0" cy="144012"/>
            </a:xfrm>
            <a:prstGeom prst="line">
              <a:avLst/>
            </a:prstGeom>
            <a:ln w="635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Gerade Verbindung 489">
              <a:extLst>
                <a:ext uri="{FF2B5EF4-FFF2-40B4-BE49-F238E27FC236}">
                  <a16:creationId xmlns:a16="http://schemas.microsoft.com/office/drawing/2014/main" id="{948E1BE3-5AD5-4DE4-ADD8-7A407D9890C0}"/>
                </a:ext>
              </a:extLst>
            </p:cNvPr>
            <p:cNvCxnSpPr/>
            <p:nvPr/>
          </p:nvCxnSpPr>
          <p:spPr>
            <a:xfrm flipV="1">
              <a:off x="6299646" y="6885480"/>
              <a:ext cx="0" cy="144012"/>
            </a:xfrm>
            <a:prstGeom prst="line">
              <a:avLst/>
            </a:prstGeom>
            <a:ln w="635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Gerade Verbindung 490">
              <a:extLst>
                <a:ext uri="{FF2B5EF4-FFF2-40B4-BE49-F238E27FC236}">
                  <a16:creationId xmlns:a16="http://schemas.microsoft.com/office/drawing/2014/main" id="{9DFC28D2-0617-447B-9628-505734E02D79}"/>
                </a:ext>
              </a:extLst>
            </p:cNvPr>
            <p:cNvCxnSpPr/>
            <p:nvPr/>
          </p:nvCxnSpPr>
          <p:spPr>
            <a:xfrm flipV="1">
              <a:off x="8892600" y="6885480"/>
              <a:ext cx="0" cy="144012"/>
            </a:xfrm>
            <a:prstGeom prst="line">
              <a:avLst/>
            </a:prstGeom>
            <a:ln w="635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Gerade Verbindung 491">
              <a:extLst>
                <a:ext uri="{FF2B5EF4-FFF2-40B4-BE49-F238E27FC236}">
                  <a16:creationId xmlns:a16="http://schemas.microsoft.com/office/drawing/2014/main" id="{A044805D-EA02-44EC-A1E0-11E7CCA22B7A}"/>
                </a:ext>
              </a:extLst>
            </p:cNvPr>
            <p:cNvCxnSpPr/>
            <p:nvPr/>
          </p:nvCxnSpPr>
          <p:spPr>
            <a:xfrm flipV="1">
              <a:off x="4715487" y="6885480"/>
              <a:ext cx="0" cy="144012"/>
            </a:xfrm>
            <a:prstGeom prst="line">
              <a:avLst/>
            </a:prstGeom>
            <a:ln w="635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" name="Rechteck 500">
              <a:extLst>
                <a:ext uri="{FF2B5EF4-FFF2-40B4-BE49-F238E27FC236}">
                  <a16:creationId xmlns:a16="http://schemas.microsoft.com/office/drawing/2014/main" id="{1E2D6AA5-1281-46CE-8D14-B00AA32B7E6E}"/>
                </a:ext>
              </a:extLst>
            </p:cNvPr>
            <p:cNvSpPr/>
            <p:nvPr/>
          </p:nvSpPr>
          <p:spPr>
            <a:xfrm>
              <a:off x="71530" y="6885480"/>
              <a:ext cx="396302" cy="144012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lIns="0" tIns="0" rIns="0" bIns="0" anchor="b"/>
            <a:lstStyle/>
            <a:p>
              <a:pPr algn="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742" dirty="0"/>
                <a:t>RASTER</a:t>
              </a:r>
            </a:p>
          </p:txBody>
        </p:sp>
      </p:grpSp>
      <p:grpSp>
        <p:nvGrpSpPr>
          <p:cNvPr id="130" name="Gruppieren 68">
            <a:extLst>
              <a:ext uri="{FF2B5EF4-FFF2-40B4-BE49-F238E27FC236}">
                <a16:creationId xmlns:a16="http://schemas.microsoft.com/office/drawing/2014/main" id="{DE867E63-5265-487D-81D8-F0C28DFAD99B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335934" y="2635250"/>
            <a:ext cx="899584" cy="3963690"/>
            <a:chOff x="9252650" y="2635975"/>
            <a:chExt cx="674663" cy="3962622"/>
          </a:xfrm>
        </p:grpSpPr>
        <p:grpSp>
          <p:nvGrpSpPr>
            <p:cNvPr id="131" name="Gruppieren 6">
              <a:extLst>
                <a:ext uri="{FF2B5EF4-FFF2-40B4-BE49-F238E27FC236}">
                  <a16:creationId xmlns:a16="http://schemas.microsoft.com/office/drawing/2014/main" id="{72ADEEA1-6F6D-4C54-978A-4467A93FF5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292337" y="2637563"/>
              <a:ext cx="71435" cy="3959744"/>
              <a:chOff x="9292337" y="2637563"/>
              <a:chExt cx="71435" cy="3959744"/>
            </a:xfrm>
          </p:grpSpPr>
          <p:sp>
            <p:nvSpPr>
              <p:cNvPr id="140" name="Rechteck 101">
                <a:extLst>
                  <a:ext uri="{FF2B5EF4-FFF2-40B4-BE49-F238E27FC236}">
                    <a16:creationId xmlns:a16="http://schemas.microsoft.com/office/drawing/2014/main" id="{079DC35E-715A-4C81-B31E-0F01A044552B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5400000">
                <a:off x="9291551" y="2709766"/>
                <a:ext cx="73005" cy="7143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41" name="Rechteck 102">
                <a:extLst>
                  <a:ext uri="{FF2B5EF4-FFF2-40B4-BE49-F238E27FC236}">
                    <a16:creationId xmlns:a16="http://schemas.microsoft.com/office/drawing/2014/main" id="{7AB7CDC1-901E-498B-B084-32965502E9A5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5400000">
                <a:off x="9292345" y="2781978"/>
                <a:ext cx="71419" cy="7143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 </a:t>
                </a:r>
              </a:p>
            </p:txBody>
          </p:sp>
          <p:sp>
            <p:nvSpPr>
              <p:cNvPr id="142" name="Rechteck 103">
                <a:extLst>
                  <a:ext uri="{FF2B5EF4-FFF2-40B4-BE49-F238E27FC236}">
                    <a16:creationId xmlns:a16="http://schemas.microsoft.com/office/drawing/2014/main" id="{FCFB934C-BDE7-4EEB-8693-C08ACCC7BFE5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5400000">
                <a:off x="9292345" y="2853396"/>
                <a:ext cx="71418" cy="7143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43" name="Rechteck 104">
                <a:extLst>
                  <a:ext uri="{FF2B5EF4-FFF2-40B4-BE49-F238E27FC236}">
                    <a16:creationId xmlns:a16="http://schemas.microsoft.com/office/drawing/2014/main" id="{21277F4D-2E52-43F0-8119-009FD347C82A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5400000">
                <a:off x="9291551" y="2925608"/>
                <a:ext cx="73005" cy="7143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44" name="Rechteck 81">
                <a:extLst>
                  <a:ext uri="{FF2B5EF4-FFF2-40B4-BE49-F238E27FC236}">
                    <a16:creationId xmlns:a16="http://schemas.microsoft.com/office/drawing/2014/main" id="{6C469735-2E98-4F22-9CE7-DD45BEF77DD5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5400000">
                <a:off x="9292345" y="2997820"/>
                <a:ext cx="71419" cy="7143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45" name="Rechteck 82">
                <a:extLst>
                  <a:ext uri="{FF2B5EF4-FFF2-40B4-BE49-F238E27FC236}">
                    <a16:creationId xmlns:a16="http://schemas.microsoft.com/office/drawing/2014/main" id="{6197ED92-0CAF-45AE-BC2D-1AC74F1ABB41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5400000">
                <a:off x="9292345" y="3069238"/>
                <a:ext cx="71418" cy="7143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46" name="Rechteck 83">
                <a:extLst>
                  <a:ext uri="{FF2B5EF4-FFF2-40B4-BE49-F238E27FC236}">
                    <a16:creationId xmlns:a16="http://schemas.microsoft.com/office/drawing/2014/main" id="{74985F3F-E8DD-472E-9EF0-8D9F10DB8456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5400000">
                <a:off x="9292345" y="3142244"/>
                <a:ext cx="71418" cy="7143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47" name="Rechteck 84">
                <a:extLst>
                  <a:ext uri="{FF2B5EF4-FFF2-40B4-BE49-F238E27FC236}">
                    <a16:creationId xmlns:a16="http://schemas.microsoft.com/office/drawing/2014/main" id="{C13EAA08-03AF-4276-9A70-06AE2A4DD5F7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5400000">
                <a:off x="9292345" y="3213661"/>
                <a:ext cx="71419" cy="7143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48" name="Rechteck 10">
                <a:extLst>
                  <a:ext uri="{FF2B5EF4-FFF2-40B4-BE49-F238E27FC236}">
                    <a16:creationId xmlns:a16="http://schemas.microsoft.com/office/drawing/2014/main" id="{C0486105-2FC7-41EC-9B21-2A775DF9C426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5400000">
                <a:off x="9292345" y="2637555"/>
                <a:ext cx="71418" cy="7143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/>
                  <a:t>  </a:t>
                </a:r>
              </a:p>
            </p:txBody>
          </p:sp>
          <p:sp>
            <p:nvSpPr>
              <p:cNvPr id="149" name="Rechteck 57">
                <a:extLst>
                  <a:ext uri="{FF2B5EF4-FFF2-40B4-BE49-F238E27FC236}">
                    <a16:creationId xmlns:a16="http://schemas.microsoft.com/office/drawing/2014/main" id="{FD29231B-FDE9-4158-B578-E1DD7AE313A5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5400000">
                <a:off x="9291551" y="3285874"/>
                <a:ext cx="73005" cy="7143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50" name="Rechteck 58">
                <a:extLst>
                  <a:ext uri="{FF2B5EF4-FFF2-40B4-BE49-F238E27FC236}">
                    <a16:creationId xmlns:a16="http://schemas.microsoft.com/office/drawing/2014/main" id="{73B1D7CE-40FF-465A-810F-46B330C3CDA9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5400000">
                <a:off x="9292345" y="3358085"/>
                <a:ext cx="71418" cy="7143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51" name="Rechteck 59">
                <a:extLst>
                  <a:ext uri="{FF2B5EF4-FFF2-40B4-BE49-F238E27FC236}">
                    <a16:creationId xmlns:a16="http://schemas.microsoft.com/office/drawing/2014/main" id="{207AA74B-5DF7-4EEA-A311-C7B8D22BF086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5400000">
                <a:off x="9292345" y="3429503"/>
                <a:ext cx="71419" cy="7143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52" name="Rechteck 202">
                <a:extLst>
                  <a:ext uri="{FF2B5EF4-FFF2-40B4-BE49-F238E27FC236}">
                    <a16:creationId xmlns:a16="http://schemas.microsoft.com/office/drawing/2014/main" id="{D8E73EFF-6879-4EAB-B7E3-D40D6FBE2C50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5400000">
                <a:off x="9292345" y="3573927"/>
                <a:ext cx="71418" cy="7143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53" name="Rechteck 203">
                <a:extLst>
                  <a:ext uri="{FF2B5EF4-FFF2-40B4-BE49-F238E27FC236}">
                    <a16:creationId xmlns:a16="http://schemas.microsoft.com/office/drawing/2014/main" id="{ACACE4A5-01C5-45A8-8F69-A50083D834AF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5400000">
                <a:off x="9292345" y="3645345"/>
                <a:ext cx="71419" cy="7143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 </a:t>
                </a:r>
              </a:p>
            </p:txBody>
          </p:sp>
          <p:sp>
            <p:nvSpPr>
              <p:cNvPr id="154" name="Rechteck 204">
                <a:extLst>
                  <a:ext uri="{FF2B5EF4-FFF2-40B4-BE49-F238E27FC236}">
                    <a16:creationId xmlns:a16="http://schemas.microsoft.com/office/drawing/2014/main" id="{1AEBBAEA-DE02-4864-A963-CFB31FB40234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5400000">
                <a:off x="9291551" y="3717558"/>
                <a:ext cx="73005" cy="7143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55" name="Rechteck 205">
                <a:extLst>
                  <a:ext uri="{FF2B5EF4-FFF2-40B4-BE49-F238E27FC236}">
                    <a16:creationId xmlns:a16="http://schemas.microsoft.com/office/drawing/2014/main" id="{3BF5339A-4384-4972-8E70-6C8B39272093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5400000">
                <a:off x="9292345" y="3789769"/>
                <a:ext cx="71418" cy="7143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56" name="Rechteck 208">
                <a:extLst>
                  <a:ext uri="{FF2B5EF4-FFF2-40B4-BE49-F238E27FC236}">
                    <a16:creationId xmlns:a16="http://schemas.microsoft.com/office/drawing/2014/main" id="{2D12893D-FF16-4649-AAE0-74E3060C5ABE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5400000">
                <a:off x="9292345" y="3861187"/>
                <a:ext cx="71419" cy="7143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57" name="Rechteck 209">
                <a:extLst>
                  <a:ext uri="{FF2B5EF4-FFF2-40B4-BE49-F238E27FC236}">
                    <a16:creationId xmlns:a16="http://schemas.microsoft.com/office/drawing/2014/main" id="{5A1A98A2-115D-4340-80A4-023CF2933CF3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5400000">
                <a:off x="9291551" y="3934217"/>
                <a:ext cx="73005" cy="7143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58" name="Rechteck 210">
                <a:extLst>
                  <a:ext uri="{FF2B5EF4-FFF2-40B4-BE49-F238E27FC236}">
                    <a16:creationId xmlns:a16="http://schemas.microsoft.com/office/drawing/2014/main" id="{1E5B00AE-0819-4294-8FA6-775B4397DF87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5400000">
                <a:off x="9292345" y="4005983"/>
                <a:ext cx="71418" cy="7143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59" name="Rechteck 211">
                <a:extLst>
                  <a:ext uri="{FF2B5EF4-FFF2-40B4-BE49-F238E27FC236}">
                    <a16:creationId xmlns:a16="http://schemas.microsoft.com/office/drawing/2014/main" id="{11717EFE-0F2F-4641-A5C3-AF077DA9BB6D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5400000">
                <a:off x="9292345" y="4077029"/>
                <a:ext cx="71419" cy="7143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60" name="Rechteck 212">
                <a:extLst>
                  <a:ext uri="{FF2B5EF4-FFF2-40B4-BE49-F238E27FC236}">
                    <a16:creationId xmlns:a16="http://schemas.microsoft.com/office/drawing/2014/main" id="{7A389F1C-D416-4004-934D-8F7A5C89BF2D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5400000">
                <a:off x="9291551" y="3501716"/>
                <a:ext cx="73005" cy="7143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/>
                  <a:t>  </a:t>
                </a:r>
              </a:p>
            </p:txBody>
          </p:sp>
          <p:sp>
            <p:nvSpPr>
              <p:cNvPr id="161" name="Rechteck 213">
                <a:extLst>
                  <a:ext uri="{FF2B5EF4-FFF2-40B4-BE49-F238E27FC236}">
                    <a16:creationId xmlns:a16="http://schemas.microsoft.com/office/drawing/2014/main" id="{629AA1BE-0467-4AFC-B87F-C6C07070F15B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5400000">
                <a:off x="9292345" y="4150034"/>
                <a:ext cx="71419" cy="7143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62" name="Rechteck 214">
                <a:extLst>
                  <a:ext uri="{FF2B5EF4-FFF2-40B4-BE49-F238E27FC236}">
                    <a16:creationId xmlns:a16="http://schemas.microsoft.com/office/drawing/2014/main" id="{569EC2AA-761F-4C97-A174-E597ADC5E94B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5400000">
                <a:off x="9292345" y="4221453"/>
                <a:ext cx="71418" cy="7143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63" name="Rechteck 215">
                <a:extLst>
                  <a:ext uri="{FF2B5EF4-FFF2-40B4-BE49-F238E27FC236}">
                    <a16:creationId xmlns:a16="http://schemas.microsoft.com/office/drawing/2014/main" id="{F3F069A4-4826-48C3-B5DF-CF21C38947C4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5400000">
                <a:off x="9291551" y="4293664"/>
                <a:ext cx="73005" cy="7143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64" name="Rechteck 216">
                <a:extLst>
                  <a:ext uri="{FF2B5EF4-FFF2-40B4-BE49-F238E27FC236}">
                    <a16:creationId xmlns:a16="http://schemas.microsoft.com/office/drawing/2014/main" id="{24B23179-1175-443B-8027-AC32D077FF49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5400000">
                <a:off x="9292345" y="4437295"/>
                <a:ext cx="71418" cy="7143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65" name="Rechteck 217">
                <a:extLst>
                  <a:ext uri="{FF2B5EF4-FFF2-40B4-BE49-F238E27FC236}">
                    <a16:creationId xmlns:a16="http://schemas.microsoft.com/office/drawing/2014/main" id="{6B00C5D7-414E-4EED-A400-E128313D1BD3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5400000">
                <a:off x="9291551" y="4509506"/>
                <a:ext cx="73005" cy="7143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 </a:t>
                </a:r>
              </a:p>
            </p:txBody>
          </p:sp>
          <p:sp>
            <p:nvSpPr>
              <p:cNvPr id="166" name="Rechteck 218">
                <a:extLst>
                  <a:ext uri="{FF2B5EF4-FFF2-40B4-BE49-F238E27FC236}">
                    <a16:creationId xmlns:a16="http://schemas.microsoft.com/office/drawing/2014/main" id="{0B418BB0-0D0A-4941-8A4E-C2BC36C9F54E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5400000">
                <a:off x="9292345" y="4581718"/>
                <a:ext cx="71419" cy="7143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67" name="Rechteck 219">
                <a:extLst>
                  <a:ext uri="{FF2B5EF4-FFF2-40B4-BE49-F238E27FC236}">
                    <a16:creationId xmlns:a16="http://schemas.microsoft.com/office/drawing/2014/main" id="{A9F7E36C-A2B7-4BD4-B834-6A230CECE45C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5400000">
                <a:off x="9292345" y="4653136"/>
                <a:ext cx="71418" cy="7143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68" name="Rechteck 220">
                <a:extLst>
                  <a:ext uri="{FF2B5EF4-FFF2-40B4-BE49-F238E27FC236}">
                    <a16:creationId xmlns:a16="http://schemas.microsoft.com/office/drawing/2014/main" id="{F07888E6-4C40-4D8A-8462-7C1CDDE64EC4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5400000">
                <a:off x="9291551" y="4725348"/>
                <a:ext cx="73005" cy="7143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69" name="Rechteck 221">
                <a:extLst>
                  <a:ext uri="{FF2B5EF4-FFF2-40B4-BE49-F238E27FC236}">
                    <a16:creationId xmlns:a16="http://schemas.microsoft.com/office/drawing/2014/main" id="{42217FBD-BCAF-4FED-AB19-9373319DE6D9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5400000">
                <a:off x="9292345" y="4797559"/>
                <a:ext cx="71419" cy="7143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70" name="Rechteck 222">
                <a:extLst>
                  <a:ext uri="{FF2B5EF4-FFF2-40B4-BE49-F238E27FC236}">
                    <a16:creationId xmlns:a16="http://schemas.microsoft.com/office/drawing/2014/main" id="{0EEA4E23-3FC2-48E1-8578-4A14D425599B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5400000">
                <a:off x="9292345" y="4868978"/>
                <a:ext cx="71418" cy="7143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71" name="Rechteck 224">
                <a:extLst>
                  <a:ext uri="{FF2B5EF4-FFF2-40B4-BE49-F238E27FC236}">
                    <a16:creationId xmlns:a16="http://schemas.microsoft.com/office/drawing/2014/main" id="{F27B8FDB-4560-4DF9-B22D-4EE0F3BC4FFA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5400000">
                <a:off x="9291551" y="4941190"/>
                <a:ext cx="73005" cy="7143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72" name="Rechteck 225">
                <a:extLst>
                  <a:ext uri="{FF2B5EF4-FFF2-40B4-BE49-F238E27FC236}">
                    <a16:creationId xmlns:a16="http://schemas.microsoft.com/office/drawing/2014/main" id="{7D45B852-5848-4C3A-8C7A-5A59CC10472B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5400000">
                <a:off x="9292345" y="4365876"/>
                <a:ext cx="71419" cy="7143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/>
                  <a:t>  </a:t>
                </a:r>
              </a:p>
            </p:txBody>
          </p:sp>
          <p:sp>
            <p:nvSpPr>
              <p:cNvPr id="173" name="Rechteck 226">
                <a:extLst>
                  <a:ext uri="{FF2B5EF4-FFF2-40B4-BE49-F238E27FC236}">
                    <a16:creationId xmlns:a16="http://schemas.microsoft.com/office/drawing/2014/main" id="{888F509F-0ED4-4A9C-AC08-82FA7DF12AFB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5400000">
                <a:off x="9292345" y="5013401"/>
                <a:ext cx="71419" cy="7143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74" name="Rechteck 227">
                <a:extLst>
                  <a:ext uri="{FF2B5EF4-FFF2-40B4-BE49-F238E27FC236}">
                    <a16:creationId xmlns:a16="http://schemas.microsoft.com/office/drawing/2014/main" id="{EC84379A-3625-4C85-B039-F85C94109285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5400000">
                <a:off x="9292345" y="5084820"/>
                <a:ext cx="71418" cy="7143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75" name="Rechteck 228">
                <a:extLst>
                  <a:ext uri="{FF2B5EF4-FFF2-40B4-BE49-F238E27FC236}">
                    <a16:creationId xmlns:a16="http://schemas.microsoft.com/office/drawing/2014/main" id="{28E413D9-A372-49DA-96EA-73F24CAB411F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5400000">
                <a:off x="9292345" y="5157825"/>
                <a:ext cx="71418" cy="7143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76" name="Rechteck 230">
                <a:extLst>
                  <a:ext uri="{FF2B5EF4-FFF2-40B4-BE49-F238E27FC236}">
                    <a16:creationId xmlns:a16="http://schemas.microsoft.com/office/drawing/2014/main" id="{262457F8-67D6-40B7-A4CE-011CD5CCF1C4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5400000">
                <a:off x="9291551" y="5301456"/>
                <a:ext cx="73005" cy="7143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77" name="Rechteck 231">
                <a:extLst>
                  <a:ext uri="{FF2B5EF4-FFF2-40B4-BE49-F238E27FC236}">
                    <a16:creationId xmlns:a16="http://schemas.microsoft.com/office/drawing/2014/main" id="{FC14B18A-62B4-4654-88A4-A0C3ECC6EE0B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5400000">
                <a:off x="9292345" y="5373667"/>
                <a:ext cx="71418" cy="7143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 </a:t>
                </a:r>
              </a:p>
            </p:txBody>
          </p:sp>
          <p:sp>
            <p:nvSpPr>
              <p:cNvPr id="178" name="Rechteck 232">
                <a:extLst>
                  <a:ext uri="{FF2B5EF4-FFF2-40B4-BE49-F238E27FC236}">
                    <a16:creationId xmlns:a16="http://schemas.microsoft.com/office/drawing/2014/main" id="{6B62A732-A1C7-4917-B9D2-62B44541185B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5400000">
                <a:off x="9292345" y="5445085"/>
                <a:ext cx="71419" cy="7143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79" name="Rechteck 237">
                <a:extLst>
                  <a:ext uri="{FF2B5EF4-FFF2-40B4-BE49-F238E27FC236}">
                    <a16:creationId xmlns:a16="http://schemas.microsoft.com/office/drawing/2014/main" id="{32DACFD5-775D-447F-B3C9-369C8417B45A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5400000">
                <a:off x="9291551" y="5517297"/>
                <a:ext cx="73005" cy="7143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80" name="Rechteck 238">
                <a:extLst>
                  <a:ext uri="{FF2B5EF4-FFF2-40B4-BE49-F238E27FC236}">
                    <a16:creationId xmlns:a16="http://schemas.microsoft.com/office/drawing/2014/main" id="{2B12AAE6-83C6-4705-BC17-77F0D6BA3C48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5400000">
                <a:off x="9292345" y="5589509"/>
                <a:ext cx="71418" cy="7143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81" name="Rechteck 241">
                <a:extLst>
                  <a:ext uri="{FF2B5EF4-FFF2-40B4-BE49-F238E27FC236}">
                    <a16:creationId xmlns:a16="http://schemas.microsoft.com/office/drawing/2014/main" id="{CF877D76-7FF7-4FC8-BF81-6240372D15E3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5400000">
                <a:off x="9292345" y="5660927"/>
                <a:ext cx="71419" cy="7143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82" name="Rechteck 242">
                <a:extLst>
                  <a:ext uri="{FF2B5EF4-FFF2-40B4-BE49-F238E27FC236}">
                    <a16:creationId xmlns:a16="http://schemas.microsoft.com/office/drawing/2014/main" id="{AC2A13B9-B5F1-4354-8C16-C0C5389AC2A6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5400000">
                <a:off x="9291551" y="5733139"/>
                <a:ext cx="73005" cy="7143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83" name="Rechteck 243">
                <a:extLst>
                  <a:ext uri="{FF2B5EF4-FFF2-40B4-BE49-F238E27FC236}">
                    <a16:creationId xmlns:a16="http://schemas.microsoft.com/office/drawing/2014/main" id="{5476E00F-4247-4A5F-9606-4B334E44B74D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5400000">
                <a:off x="9292345" y="5805351"/>
                <a:ext cx="71418" cy="7143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84" name="Rechteck 253">
                <a:extLst>
                  <a:ext uri="{FF2B5EF4-FFF2-40B4-BE49-F238E27FC236}">
                    <a16:creationId xmlns:a16="http://schemas.microsoft.com/office/drawing/2014/main" id="{C2424187-EC99-427D-84E8-CC163F88D751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5400000">
                <a:off x="9292345" y="5229243"/>
                <a:ext cx="71419" cy="7143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/>
                  <a:t>  </a:t>
                </a:r>
              </a:p>
            </p:txBody>
          </p:sp>
          <p:sp>
            <p:nvSpPr>
              <p:cNvPr id="185" name="Rechteck 254">
                <a:extLst>
                  <a:ext uri="{FF2B5EF4-FFF2-40B4-BE49-F238E27FC236}">
                    <a16:creationId xmlns:a16="http://schemas.microsoft.com/office/drawing/2014/main" id="{0D4744AA-485A-40BB-B9DD-1AE565BC2C1E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5400000">
                <a:off x="9292345" y="5876769"/>
                <a:ext cx="71419" cy="7143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86" name="Rechteck 255">
                <a:extLst>
                  <a:ext uri="{FF2B5EF4-FFF2-40B4-BE49-F238E27FC236}">
                    <a16:creationId xmlns:a16="http://schemas.microsoft.com/office/drawing/2014/main" id="{EA34C48F-81B0-469F-901A-89F3E9923EA7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5400000">
                <a:off x="9291551" y="5948981"/>
                <a:ext cx="73005" cy="7143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87" name="Rechteck 256">
                <a:extLst>
                  <a:ext uri="{FF2B5EF4-FFF2-40B4-BE49-F238E27FC236}">
                    <a16:creationId xmlns:a16="http://schemas.microsoft.com/office/drawing/2014/main" id="{CB609671-B3B8-48D3-930E-03BDAB781312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5400000">
                <a:off x="9292345" y="6021193"/>
                <a:ext cx="71418" cy="7143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88" name="Rechteck 257">
                <a:extLst>
                  <a:ext uri="{FF2B5EF4-FFF2-40B4-BE49-F238E27FC236}">
                    <a16:creationId xmlns:a16="http://schemas.microsoft.com/office/drawing/2014/main" id="{DB8F0568-E74B-43BD-82C5-17B078659DB1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5400000">
                <a:off x="9292345" y="6092610"/>
                <a:ext cx="71419" cy="7143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 </a:t>
                </a:r>
              </a:p>
            </p:txBody>
          </p:sp>
          <p:sp>
            <p:nvSpPr>
              <p:cNvPr id="189" name="Rechteck 259">
                <a:extLst>
                  <a:ext uri="{FF2B5EF4-FFF2-40B4-BE49-F238E27FC236}">
                    <a16:creationId xmlns:a16="http://schemas.microsoft.com/office/drawing/2014/main" id="{E610BFEA-B96C-4BD0-976B-161D93BDD5D2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5400000">
                <a:off x="9292345" y="6165640"/>
                <a:ext cx="71419" cy="7143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90" name="Rechteck 260">
                <a:extLst>
                  <a:ext uri="{FF2B5EF4-FFF2-40B4-BE49-F238E27FC236}">
                    <a16:creationId xmlns:a16="http://schemas.microsoft.com/office/drawing/2014/main" id="{E5AD424A-2302-45F5-BA17-B6CD17511B90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5400000">
                <a:off x="9292345" y="6237034"/>
                <a:ext cx="71418" cy="7143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91" name="Rechteck 261">
                <a:extLst>
                  <a:ext uri="{FF2B5EF4-FFF2-40B4-BE49-F238E27FC236}">
                    <a16:creationId xmlns:a16="http://schemas.microsoft.com/office/drawing/2014/main" id="{0F9688AD-3B62-41AF-9E49-D3BC1E74EB55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5400000">
                <a:off x="9291551" y="6309246"/>
                <a:ext cx="73005" cy="7143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92" name="Rechteck 262">
                <a:extLst>
                  <a:ext uri="{FF2B5EF4-FFF2-40B4-BE49-F238E27FC236}">
                    <a16:creationId xmlns:a16="http://schemas.microsoft.com/office/drawing/2014/main" id="{2B43132F-B4AA-4066-B468-A463FEBCE718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5400000">
                <a:off x="9292345" y="6381457"/>
                <a:ext cx="71419" cy="7143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93" name="Rechteck 263">
                <a:extLst>
                  <a:ext uri="{FF2B5EF4-FFF2-40B4-BE49-F238E27FC236}">
                    <a16:creationId xmlns:a16="http://schemas.microsoft.com/office/drawing/2014/main" id="{F4348453-AD0B-4DBF-9248-5B437893D4EE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5400000">
                <a:off x="9292345" y="6452876"/>
                <a:ext cx="71418" cy="7143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97" name="Rechteck 264">
                <a:extLst>
                  <a:ext uri="{FF2B5EF4-FFF2-40B4-BE49-F238E27FC236}">
                    <a16:creationId xmlns:a16="http://schemas.microsoft.com/office/drawing/2014/main" id="{5215CE25-EFFF-4D47-A2C2-0B3769DDD2FB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5400000">
                <a:off x="9291551" y="6525088"/>
                <a:ext cx="73005" cy="7143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91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</p:grpSp>
        <p:sp>
          <p:nvSpPr>
            <p:cNvPr id="132" name="Rechteck 240">
              <a:extLst>
                <a:ext uri="{FF2B5EF4-FFF2-40B4-BE49-F238E27FC236}">
                  <a16:creationId xmlns:a16="http://schemas.microsoft.com/office/drawing/2014/main" id="{45729796-51B8-43EC-9B06-3301D708EADF}"/>
                </a:ext>
              </a:extLst>
            </p:cNvPr>
            <p:cNvSpPr/>
            <p:nvPr/>
          </p:nvSpPr>
          <p:spPr>
            <a:xfrm>
              <a:off x="9566963" y="2637563"/>
              <a:ext cx="360350" cy="142837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lIns="0" tIns="0" rIns="0" bIns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742" dirty="0"/>
                <a:t>2.20</a:t>
              </a:r>
            </a:p>
          </p:txBody>
        </p:sp>
        <p:sp>
          <p:nvSpPr>
            <p:cNvPr id="133" name="Rechteck 249">
              <a:extLst>
                <a:ext uri="{FF2B5EF4-FFF2-40B4-BE49-F238E27FC236}">
                  <a16:creationId xmlns:a16="http://schemas.microsoft.com/office/drawing/2014/main" id="{5E267442-AB06-423A-8A73-544859A19AAB}"/>
                </a:ext>
              </a:extLst>
            </p:cNvPr>
            <p:cNvSpPr/>
            <p:nvPr/>
          </p:nvSpPr>
          <p:spPr>
            <a:xfrm>
              <a:off x="9566963" y="6452338"/>
              <a:ext cx="360350" cy="142837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lIns="0" tIns="0" rIns="0" bIns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742" dirty="0"/>
                <a:t>8.80</a:t>
              </a:r>
            </a:p>
          </p:txBody>
        </p:sp>
        <p:cxnSp>
          <p:nvCxnSpPr>
            <p:cNvPr id="134" name="Gerade Verbindung 285">
              <a:extLst>
                <a:ext uri="{FF2B5EF4-FFF2-40B4-BE49-F238E27FC236}">
                  <a16:creationId xmlns:a16="http://schemas.microsoft.com/office/drawing/2014/main" id="{046787BC-077D-4E6E-87E8-2DDF61E2709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52650" y="2637564"/>
              <a:ext cx="0" cy="3959744"/>
            </a:xfrm>
            <a:prstGeom prst="line">
              <a:avLst/>
            </a:prstGeom>
            <a:ln w="28575"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5" name="Rechteck 229">
              <a:extLst>
                <a:ext uri="{FF2B5EF4-FFF2-40B4-BE49-F238E27FC236}">
                  <a16:creationId xmlns:a16="http://schemas.microsoft.com/office/drawing/2014/main" id="{09E870C4-D99C-4700-A549-C5815CE02FCD}"/>
                </a:ext>
              </a:extLst>
            </p:cNvPr>
            <p:cNvSpPr/>
            <p:nvPr/>
          </p:nvSpPr>
          <p:spPr>
            <a:xfrm>
              <a:off x="9363771" y="2780399"/>
              <a:ext cx="563542" cy="215842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lIns="0" tIns="0" rIns="0" bIns="0" anchor="ctr"/>
            <a:lstStyle/>
            <a:p>
              <a:pPr algn="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742" dirty="0"/>
                <a:t>Content-Top</a:t>
              </a:r>
            </a:p>
          </p:txBody>
        </p:sp>
        <p:sp>
          <p:nvSpPr>
            <p:cNvPr id="136" name="Rechteck 233">
              <a:extLst>
                <a:ext uri="{FF2B5EF4-FFF2-40B4-BE49-F238E27FC236}">
                  <a16:creationId xmlns:a16="http://schemas.microsoft.com/office/drawing/2014/main" id="{7C7FC488-7E86-4171-9793-D2E76704BBA2}"/>
                </a:ext>
              </a:extLst>
            </p:cNvPr>
            <p:cNvSpPr/>
            <p:nvPr/>
          </p:nvSpPr>
          <p:spPr>
            <a:xfrm>
              <a:off x="9363771" y="6165078"/>
              <a:ext cx="563542" cy="28726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lIns="0" tIns="0" rIns="0" bIns="0"/>
            <a:lstStyle/>
            <a:p>
              <a:pPr algn="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742" dirty="0"/>
                <a:t>Content-Bottom</a:t>
              </a:r>
            </a:p>
          </p:txBody>
        </p:sp>
        <p:cxnSp>
          <p:nvCxnSpPr>
            <p:cNvPr id="137" name="Gerade Verbindung 498">
              <a:extLst>
                <a:ext uri="{FF2B5EF4-FFF2-40B4-BE49-F238E27FC236}">
                  <a16:creationId xmlns:a16="http://schemas.microsoft.com/office/drawing/2014/main" id="{1C46E8F3-B8ED-470A-9AE2-7EBC88E259F1}"/>
                </a:ext>
              </a:extLst>
            </p:cNvPr>
            <p:cNvCxnSpPr/>
            <p:nvPr/>
          </p:nvCxnSpPr>
          <p:spPr>
            <a:xfrm>
              <a:off x="9252650" y="2635975"/>
              <a:ext cx="674663" cy="1588"/>
            </a:xfrm>
            <a:prstGeom prst="line">
              <a:avLst/>
            </a:prstGeom>
            <a:ln w="635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Gerade Verbindung 499">
              <a:extLst>
                <a:ext uri="{FF2B5EF4-FFF2-40B4-BE49-F238E27FC236}">
                  <a16:creationId xmlns:a16="http://schemas.microsoft.com/office/drawing/2014/main" id="{E30FEF8F-5C11-4CE1-B97B-382AAD1856A2}"/>
                </a:ext>
              </a:extLst>
            </p:cNvPr>
            <p:cNvCxnSpPr/>
            <p:nvPr/>
          </p:nvCxnSpPr>
          <p:spPr>
            <a:xfrm>
              <a:off x="9252650" y="6597010"/>
              <a:ext cx="674663" cy="1587"/>
            </a:xfrm>
            <a:prstGeom prst="line">
              <a:avLst/>
            </a:prstGeom>
            <a:ln w="635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9" name="Rechteck 501">
              <a:extLst>
                <a:ext uri="{FF2B5EF4-FFF2-40B4-BE49-F238E27FC236}">
                  <a16:creationId xmlns:a16="http://schemas.microsoft.com/office/drawing/2014/main" id="{9825913D-BEEC-433F-B210-A50C4D7FFC12}"/>
                </a:ext>
              </a:extLst>
            </p:cNvPr>
            <p:cNvSpPr/>
            <p:nvPr/>
          </p:nvSpPr>
          <p:spPr>
            <a:xfrm>
              <a:off x="9397108" y="4581726"/>
              <a:ext cx="503218" cy="142837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lIns="0" tIns="0" rIns="0" bIns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742" dirty="0"/>
                <a:t>RASTER</a:t>
              </a:r>
            </a:p>
          </p:txBody>
        </p:sp>
      </p:grp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de-CH" dirty="0"/>
          </a:p>
        </p:txBody>
      </p:sp>
      <p:sp>
        <p:nvSpPr>
          <p:cNvPr id="10" name="Titel 9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dirty="0"/>
              <a:t>Click to edit Master title style</a:t>
            </a:r>
            <a:endParaRPr lang="de-CH" dirty="0"/>
          </a:p>
        </p:txBody>
      </p:sp>
      <p:sp>
        <p:nvSpPr>
          <p:cNvPr id="194" name="Datumsplatzhalter 3"/>
          <p:cNvSpPr>
            <a:spLocks noGrp="1"/>
          </p:cNvSpPr>
          <p:nvPr>
            <p:ph type="dt" sz="half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de-DE"/>
              <a:t>23.07.2020</a:t>
            </a:r>
            <a:endParaRPr lang="de-CH"/>
          </a:p>
        </p:txBody>
      </p:sp>
      <p:sp>
        <p:nvSpPr>
          <p:cNvPr id="196" name="Foliennummernplatzhalter 5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236E346-9C96-4FE6-A55E-F4525000C6B9}" type="slidenum">
              <a:rPr lang="de-CH"/>
              <a:pPr>
                <a:defRPr/>
              </a:pPr>
              <a:t>‹#›</a:t>
            </a:fld>
            <a:endParaRPr lang="de-CH"/>
          </a:p>
        </p:txBody>
      </p:sp>
      <p:sp>
        <p:nvSpPr>
          <p:cNvPr id="215" name="Textplatzhalter 11">
            <a:extLst>
              <a:ext uri="{FF2B5EF4-FFF2-40B4-BE49-F238E27FC236}">
                <a16:creationId xmlns:a16="http://schemas.microsoft.com/office/drawing/2014/main" id="{A1EAB7B7-7DC3-4290-9559-0F902742C98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55432" y="1534793"/>
            <a:ext cx="10886650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06882249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ighlights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platzhalter 11"/>
          <p:cNvSpPr>
            <a:spLocks noGrp="1"/>
          </p:cNvSpPr>
          <p:nvPr>
            <p:ph type="body" sz="quarter" idx="14" hasCustomPrompt="1"/>
          </p:nvPr>
        </p:nvSpPr>
        <p:spPr>
          <a:xfrm>
            <a:off x="955458" y="1534793"/>
            <a:ext cx="10888976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none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ADD TEXT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F108501-176F-47D6-B204-08DB6642853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17" name="Date Placeholder 2">
            <a:extLst>
              <a:ext uri="{FF2B5EF4-FFF2-40B4-BE49-F238E27FC236}">
                <a16:creationId xmlns:a16="http://schemas.microsoft.com/office/drawing/2014/main" id="{C8FBCEB3-86FD-497B-A47B-391BB6862DC5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18" name="Slide Number Placeholder 3">
            <a:extLst>
              <a:ext uri="{FF2B5EF4-FFF2-40B4-BE49-F238E27FC236}">
                <a16:creationId xmlns:a16="http://schemas.microsoft.com/office/drawing/2014/main" id="{8F01D636-7BEF-4603-9D52-ECB6FF1C0913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BFDCC9CF-1B82-4FC6-B2BF-6419F0DF2A1C}"/>
              </a:ext>
            </a:extLst>
          </p:cNvPr>
          <p:cNvSpPr/>
          <p:nvPr/>
        </p:nvSpPr>
        <p:spPr>
          <a:xfrm>
            <a:off x="983866" y="3647250"/>
            <a:ext cx="1388240" cy="1248618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521437">
              <a:defRPr/>
            </a:pPr>
            <a:r>
              <a:rPr lang="en-GB" sz="2400" b="1" kern="0" dirty="0">
                <a:solidFill>
                  <a:srgbClr val="000000"/>
                </a:solidFill>
                <a:latin typeface="Univers LT Std 45 Light" panose="020B0403020202020204" pitchFamily="34" charset="0"/>
              </a:rPr>
              <a:t> </a:t>
            </a:r>
          </a:p>
        </p:txBody>
      </p:sp>
      <p:sp>
        <p:nvSpPr>
          <p:cNvPr id="31" name="Textplatzhalter 7">
            <a:extLst>
              <a:ext uri="{FF2B5EF4-FFF2-40B4-BE49-F238E27FC236}">
                <a16:creationId xmlns:a16="http://schemas.microsoft.com/office/drawing/2014/main" id="{05254579-FA65-4F1F-97EA-05DACFC014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810848" y="2234528"/>
            <a:ext cx="1533110" cy="727836"/>
          </a:xfrm>
          <a:solidFill>
            <a:schemeClr val="accent3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54000" anchor="ctr" anchorCtr="0">
            <a:noAutofit/>
          </a:bodyPr>
          <a:lstStyle>
            <a:lvl1pPr marL="0" indent="0" algn="ctr">
              <a:lnSpc>
                <a:spcPts val="1452"/>
              </a:lnSpc>
              <a:spcAft>
                <a:spcPts val="0"/>
              </a:spcAft>
              <a:buNone/>
              <a:defRPr sz="1000" b="1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Click to edit text</a:t>
            </a:r>
          </a:p>
        </p:txBody>
      </p:sp>
      <p:sp>
        <p:nvSpPr>
          <p:cNvPr id="32" name="Textplatzhalter 7">
            <a:extLst>
              <a:ext uri="{FF2B5EF4-FFF2-40B4-BE49-F238E27FC236}">
                <a16:creationId xmlns:a16="http://schemas.microsoft.com/office/drawing/2014/main" id="{81668006-FB83-4F36-9B1D-58F7AA9CFD16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810848" y="3107234"/>
            <a:ext cx="1533110" cy="727836"/>
          </a:xfrm>
          <a:solidFill>
            <a:schemeClr val="accent3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54000" anchor="ctr" anchorCtr="0">
            <a:noAutofit/>
          </a:bodyPr>
          <a:lstStyle>
            <a:lvl1pPr marL="0" indent="0" algn="ctr">
              <a:lnSpc>
                <a:spcPts val="1452"/>
              </a:lnSpc>
              <a:spcAft>
                <a:spcPts val="0"/>
              </a:spcAft>
              <a:buNone/>
              <a:defRPr sz="1000" b="1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Click to edit text</a:t>
            </a:r>
          </a:p>
        </p:txBody>
      </p:sp>
      <p:sp>
        <p:nvSpPr>
          <p:cNvPr id="33" name="Textplatzhalter 7">
            <a:extLst>
              <a:ext uri="{FF2B5EF4-FFF2-40B4-BE49-F238E27FC236}">
                <a16:creationId xmlns:a16="http://schemas.microsoft.com/office/drawing/2014/main" id="{2407AC69-70DF-46DE-AB21-B9AEF837B426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810848" y="3979940"/>
            <a:ext cx="1533110" cy="727836"/>
          </a:xfrm>
          <a:solidFill>
            <a:schemeClr val="accent3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54000" anchor="ctr" anchorCtr="0">
            <a:noAutofit/>
          </a:bodyPr>
          <a:lstStyle>
            <a:lvl1pPr marL="0" indent="0" algn="ctr">
              <a:lnSpc>
                <a:spcPts val="1452"/>
              </a:lnSpc>
              <a:spcAft>
                <a:spcPts val="0"/>
              </a:spcAft>
              <a:buNone/>
              <a:defRPr sz="1000" b="1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Click to edit text</a:t>
            </a:r>
          </a:p>
        </p:txBody>
      </p:sp>
      <p:sp>
        <p:nvSpPr>
          <p:cNvPr id="34" name="Textplatzhalter 7">
            <a:extLst>
              <a:ext uri="{FF2B5EF4-FFF2-40B4-BE49-F238E27FC236}">
                <a16:creationId xmlns:a16="http://schemas.microsoft.com/office/drawing/2014/main" id="{6A1EF4A7-CB0B-4185-8D6B-B2FD1370759D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810848" y="4852646"/>
            <a:ext cx="1533110" cy="727836"/>
          </a:xfrm>
          <a:solidFill>
            <a:schemeClr val="accent3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54000" anchor="ctr" anchorCtr="0">
            <a:noAutofit/>
          </a:bodyPr>
          <a:lstStyle>
            <a:lvl1pPr marL="0" indent="0" algn="ctr">
              <a:lnSpc>
                <a:spcPts val="1452"/>
              </a:lnSpc>
              <a:spcAft>
                <a:spcPts val="0"/>
              </a:spcAft>
              <a:buNone/>
              <a:defRPr sz="1000" b="1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Click to edit text</a:t>
            </a:r>
          </a:p>
        </p:txBody>
      </p:sp>
      <p:sp>
        <p:nvSpPr>
          <p:cNvPr id="35" name="Textplatzhalter 7">
            <a:extLst>
              <a:ext uri="{FF2B5EF4-FFF2-40B4-BE49-F238E27FC236}">
                <a16:creationId xmlns:a16="http://schemas.microsoft.com/office/drawing/2014/main" id="{755E18A7-7012-4FEA-AF6A-223FB462FDA4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810848" y="5725351"/>
            <a:ext cx="1533110" cy="727836"/>
          </a:xfrm>
          <a:solidFill>
            <a:schemeClr val="accent3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54000" anchor="ctr" anchorCtr="0">
            <a:noAutofit/>
          </a:bodyPr>
          <a:lstStyle>
            <a:lvl1pPr marL="0" indent="0" algn="ctr">
              <a:lnSpc>
                <a:spcPts val="1452"/>
              </a:lnSpc>
              <a:spcAft>
                <a:spcPts val="0"/>
              </a:spcAft>
              <a:buNone/>
              <a:defRPr sz="1000" b="1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Click to edit text</a:t>
            </a:r>
          </a:p>
        </p:txBody>
      </p:sp>
      <p:sp>
        <p:nvSpPr>
          <p:cNvPr id="36" name="Textplatzhalter 7">
            <a:extLst>
              <a:ext uri="{FF2B5EF4-FFF2-40B4-BE49-F238E27FC236}">
                <a16:creationId xmlns:a16="http://schemas.microsoft.com/office/drawing/2014/main" id="{0ACB8CC5-D3C5-4770-8C3D-D247CF586C7C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475378" y="2234528"/>
            <a:ext cx="7219696" cy="727836"/>
          </a:xfr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54000" anchor="ctr" anchorCtr="0">
            <a:noAutofit/>
          </a:bodyPr>
          <a:lstStyle>
            <a:lvl1pPr marL="171450" indent="-171450" algn="l">
              <a:lnSpc>
                <a:spcPts val="1452"/>
              </a:lnSpc>
              <a:spcAft>
                <a:spcPts val="0"/>
              </a:spcAft>
              <a:buFont typeface="Arial" panose="020B0604020202020204" pitchFamily="34" charset="0"/>
              <a:buChar char="•"/>
              <a:defRPr sz="1000" b="1" baseline="0">
                <a:solidFill>
                  <a:schemeClr val="tx1"/>
                </a:solidFill>
                <a:effectLst/>
              </a:defRPr>
            </a:lvl1pPr>
          </a:lstStyle>
          <a:p>
            <a:pPr lvl="0"/>
            <a:r>
              <a:rPr lang="en-GB" dirty="0"/>
              <a:t>Click to edit text</a:t>
            </a:r>
          </a:p>
        </p:txBody>
      </p:sp>
      <p:sp>
        <p:nvSpPr>
          <p:cNvPr id="37" name="Textplatzhalter 7">
            <a:extLst>
              <a:ext uri="{FF2B5EF4-FFF2-40B4-BE49-F238E27FC236}">
                <a16:creationId xmlns:a16="http://schemas.microsoft.com/office/drawing/2014/main" id="{61352270-E7A6-44C6-BEF2-4E1C0E310072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4475378" y="3107234"/>
            <a:ext cx="7219696" cy="727836"/>
          </a:xfr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54000" anchor="ctr" anchorCtr="0">
            <a:noAutofit/>
          </a:bodyPr>
          <a:lstStyle>
            <a:lvl1pPr marL="171450" indent="-171450" algn="l">
              <a:lnSpc>
                <a:spcPts val="1452"/>
              </a:lnSpc>
              <a:spcAft>
                <a:spcPts val="0"/>
              </a:spcAft>
              <a:buFont typeface="Arial" panose="020B0604020202020204" pitchFamily="34" charset="0"/>
              <a:buChar char="•"/>
              <a:defRPr sz="1000" b="1" baseline="0">
                <a:solidFill>
                  <a:schemeClr val="tx1"/>
                </a:solidFill>
                <a:effectLst/>
              </a:defRPr>
            </a:lvl1pPr>
          </a:lstStyle>
          <a:p>
            <a:pPr lvl="0"/>
            <a:r>
              <a:rPr lang="en-GB" dirty="0"/>
              <a:t>Click to edit text</a:t>
            </a:r>
          </a:p>
        </p:txBody>
      </p:sp>
      <p:sp>
        <p:nvSpPr>
          <p:cNvPr id="38" name="Textplatzhalter 7">
            <a:extLst>
              <a:ext uri="{FF2B5EF4-FFF2-40B4-BE49-F238E27FC236}">
                <a16:creationId xmlns:a16="http://schemas.microsoft.com/office/drawing/2014/main" id="{1FBFFAC7-0D5F-45DC-9757-4180362ECC79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475378" y="3979940"/>
            <a:ext cx="7219696" cy="727836"/>
          </a:xfr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54000" anchor="ctr" anchorCtr="0">
            <a:noAutofit/>
          </a:bodyPr>
          <a:lstStyle>
            <a:lvl1pPr marL="171450" indent="-171450" algn="l">
              <a:lnSpc>
                <a:spcPts val="1452"/>
              </a:lnSpc>
              <a:spcAft>
                <a:spcPts val="0"/>
              </a:spcAft>
              <a:buFont typeface="Arial" panose="020B0604020202020204" pitchFamily="34" charset="0"/>
              <a:buChar char="•"/>
              <a:defRPr sz="1000" b="1" baseline="0">
                <a:solidFill>
                  <a:schemeClr val="tx1"/>
                </a:solidFill>
                <a:effectLst/>
              </a:defRPr>
            </a:lvl1pPr>
          </a:lstStyle>
          <a:p>
            <a:pPr lvl="0"/>
            <a:r>
              <a:rPr lang="en-GB" dirty="0"/>
              <a:t>Click to edit text</a:t>
            </a:r>
          </a:p>
        </p:txBody>
      </p:sp>
      <p:sp>
        <p:nvSpPr>
          <p:cNvPr id="39" name="Textplatzhalter 7">
            <a:extLst>
              <a:ext uri="{FF2B5EF4-FFF2-40B4-BE49-F238E27FC236}">
                <a16:creationId xmlns:a16="http://schemas.microsoft.com/office/drawing/2014/main" id="{A772AC30-C878-45C9-A390-47C55E21090F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475378" y="4852646"/>
            <a:ext cx="7219696" cy="727836"/>
          </a:xfr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54000" anchor="ctr" anchorCtr="0">
            <a:noAutofit/>
          </a:bodyPr>
          <a:lstStyle>
            <a:lvl1pPr marL="171450" indent="-171450" algn="l">
              <a:lnSpc>
                <a:spcPts val="1452"/>
              </a:lnSpc>
              <a:spcAft>
                <a:spcPts val="0"/>
              </a:spcAft>
              <a:buFont typeface="Arial" panose="020B0604020202020204" pitchFamily="34" charset="0"/>
              <a:buChar char="•"/>
              <a:defRPr sz="1000" b="1" baseline="0">
                <a:solidFill>
                  <a:schemeClr val="tx1"/>
                </a:solidFill>
                <a:effectLst/>
              </a:defRPr>
            </a:lvl1pPr>
          </a:lstStyle>
          <a:p>
            <a:pPr lvl="0"/>
            <a:r>
              <a:rPr lang="en-GB" dirty="0"/>
              <a:t>Click to edit text</a:t>
            </a:r>
          </a:p>
        </p:txBody>
      </p:sp>
      <p:sp>
        <p:nvSpPr>
          <p:cNvPr id="40" name="Textplatzhalter 7">
            <a:extLst>
              <a:ext uri="{FF2B5EF4-FFF2-40B4-BE49-F238E27FC236}">
                <a16:creationId xmlns:a16="http://schemas.microsoft.com/office/drawing/2014/main" id="{D92899D6-F821-402A-ADFD-1DE2AF6FDB1F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475378" y="5725351"/>
            <a:ext cx="7219696" cy="727836"/>
          </a:xfr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54000" anchor="ctr" anchorCtr="0">
            <a:noAutofit/>
          </a:bodyPr>
          <a:lstStyle>
            <a:lvl1pPr marL="171450" indent="-171450" algn="l">
              <a:lnSpc>
                <a:spcPts val="1452"/>
              </a:lnSpc>
              <a:spcAft>
                <a:spcPts val="0"/>
              </a:spcAft>
              <a:buFont typeface="Arial" panose="020B0604020202020204" pitchFamily="34" charset="0"/>
              <a:buChar char="•"/>
              <a:defRPr sz="1000" b="1" baseline="0">
                <a:solidFill>
                  <a:schemeClr val="tx1"/>
                </a:solidFill>
                <a:effectLst/>
              </a:defRPr>
            </a:lvl1pPr>
          </a:lstStyle>
          <a:p>
            <a:pPr lvl="0"/>
            <a:r>
              <a:rPr lang="en-GB" dirty="0"/>
              <a:t>Click to edit text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6BA21F85-EFCA-4301-B6CD-F977AB53F67A}"/>
              </a:ext>
            </a:extLst>
          </p:cNvPr>
          <p:cNvSpPr>
            <a:spLocks noGrp="1"/>
          </p:cNvSpPr>
          <p:nvPr>
            <p:ph sz="quarter" idx="35" hasCustomPrompt="1"/>
          </p:nvPr>
        </p:nvSpPr>
        <p:spPr>
          <a:xfrm>
            <a:off x="525836" y="3550969"/>
            <a:ext cx="1924460" cy="1563624"/>
          </a:xfrm>
          <a:prstGeom prst="ellipse">
            <a:avLst/>
          </a:prstGeom>
          <a:solidFill>
            <a:schemeClr val="bg1"/>
          </a:solidFill>
        </p:spPr>
        <p:txBody>
          <a:bodyPr anchor="ctr"/>
          <a:lstStyle>
            <a:lvl1pPr marL="0" indent="0" algn="ctr">
              <a:buNone/>
              <a:defRPr b="1"/>
            </a:lvl1pPr>
          </a:lstStyle>
          <a:p>
            <a:pPr lvl="0"/>
            <a:r>
              <a:rPr lang="en-US" dirty="0"/>
              <a:t>Click to add Content</a:t>
            </a:r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165089048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ighlights tabl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platzhalter 11"/>
          <p:cNvSpPr>
            <a:spLocks noGrp="1"/>
          </p:cNvSpPr>
          <p:nvPr>
            <p:ph type="body" sz="quarter" idx="14" hasCustomPrompt="1"/>
          </p:nvPr>
        </p:nvSpPr>
        <p:spPr>
          <a:xfrm>
            <a:off x="955458" y="1534793"/>
            <a:ext cx="10888976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none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ADD TEXT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F108501-176F-47D6-B204-08DB6642853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17" name="Date Placeholder 2">
            <a:extLst>
              <a:ext uri="{FF2B5EF4-FFF2-40B4-BE49-F238E27FC236}">
                <a16:creationId xmlns:a16="http://schemas.microsoft.com/office/drawing/2014/main" id="{C8FBCEB3-86FD-497B-A47B-391BB6862DC5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18" name="Slide Number Placeholder 3">
            <a:extLst>
              <a:ext uri="{FF2B5EF4-FFF2-40B4-BE49-F238E27FC236}">
                <a16:creationId xmlns:a16="http://schemas.microsoft.com/office/drawing/2014/main" id="{8F01D636-7BEF-4603-9D52-ECB6FF1C0913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BFDCC9CF-1B82-4FC6-B2BF-6419F0DF2A1C}"/>
              </a:ext>
            </a:extLst>
          </p:cNvPr>
          <p:cNvSpPr/>
          <p:nvPr userDrawn="1"/>
        </p:nvSpPr>
        <p:spPr>
          <a:xfrm>
            <a:off x="5911801" y="3647251"/>
            <a:ext cx="1388240" cy="1248618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521437">
              <a:defRPr/>
            </a:pPr>
            <a:r>
              <a:rPr lang="en-GB" sz="2400" b="1" kern="0" dirty="0">
                <a:solidFill>
                  <a:srgbClr val="000000"/>
                </a:solidFill>
                <a:latin typeface="Univers LT Std 45 Light" panose="020B0403020202020204" pitchFamily="34" charset="0"/>
              </a:rPr>
              <a:t> </a:t>
            </a:r>
          </a:p>
        </p:txBody>
      </p:sp>
      <p:sp>
        <p:nvSpPr>
          <p:cNvPr id="31" name="Textplatzhalter 7">
            <a:extLst>
              <a:ext uri="{FF2B5EF4-FFF2-40B4-BE49-F238E27FC236}">
                <a16:creationId xmlns:a16="http://schemas.microsoft.com/office/drawing/2014/main" id="{05254579-FA65-4F1F-97EA-05DACFC01459}"/>
              </a:ext>
            </a:extLst>
          </p:cNvPr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7738783" y="2234529"/>
            <a:ext cx="1533110" cy="727836"/>
          </a:xfrm>
          <a:solidFill>
            <a:schemeClr val="accent3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54000" anchor="ctr" anchorCtr="0">
            <a:noAutofit/>
          </a:bodyPr>
          <a:lstStyle>
            <a:lvl1pPr marL="0" indent="0" algn="ctr">
              <a:lnSpc>
                <a:spcPts val="1452"/>
              </a:lnSpc>
              <a:spcAft>
                <a:spcPts val="0"/>
              </a:spcAft>
              <a:buNone/>
              <a:defRPr sz="1000" b="1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Click to edit text</a:t>
            </a:r>
          </a:p>
        </p:txBody>
      </p:sp>
      <p:sp>
        <p:nvSpPr>
          <p:cNvPr id="32" name="Textplatzhalter 7">
            <a:extLst>
              <a:ext uri="{FF2B5EF4-FFF2-40B4-BE49-F238E27FC236}">
                <a16:creationId xmlns:a16="http://schemas.microsoft.com/office/drawing/2014/main" id="{81668006-FB83-4F36-9B1D-58F7AA9CFD16}"/>
              </a:ext>
            </a:extLst>
          </p:cNvPr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7738783" y="3107235"/>
            <a:ext cx="1533110" cy="727836"/>
          </a:xfrm>
          <a:solidFill>
            <a:schemeClr val="accent3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54000" anchor="ctr" anchorCtr="0">
            <a:noAutofit/>
          </a:bodyPr>
          <a:lstStyle>
            <a:lvl1pPr marL="0" indent="0" algn="ctr">
              <a:lnSpc>
                <a:spcPts val="1452"/>
              </a:lnSpc>
              <a:spcAft>
                <a:spcPts val="0"/>
              </a:spcAft>
              <a:buNone/>
              <a:defRPr sz="1000" b="1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Click to edit text</a:t>
            </a:r>
          </a:p>
        </p:txBody>
      </p:sp>
      <p:sp>
        <p:nvSpPr>
          <p:cNvPr id="33" name="Textplatzhalter 7">
            <a:extLst>
              <a:ext uri="{FF2B5EF4-FFF2-40B4-BE49-F238E27FC236}">
                <a16:creationId xmlns:a16="http://schemas.microsoft.com/office/drawing/2014/main" id="{2407AC69-70DF-46DE-AB21-B9AEF837B426}"/>
              </a:ext>
            </a:extLst>
          </p:cNvPr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738783" y="3979941"/>
            <a:ext cx="1533110" cy="727836"/>
          </a:xfrm>
          <a:solidFill>
            <a:schemeClr val="accent3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54000" anchor="ctr" anchorCtr="0">
            <a:noAutofit/>
          </a:bodyPr>
          <a:lstStyle>
            <a:lvl1pPr marL="0" indent="0" algn="ctr">
              <a:lnSpc>
                <a:spcPts val="1452"/>
              </a:lnSpc>
              <a:spcAft>
                <a:spcPts val="0"/>
              </a:spcAft>
              <a:buNone/>
              <a:defRPr sz="1000" b="1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Click to edit text</a:t>
            </a:r>
          </a:p>
        </p:txBody>
      </p:sp>
      <p:sp>
        <p:nvSpPr>
          <p:cNvPr id="34" name="Textplatzhalter 7">
            <a:extLst>
              <a:ext uri="{FF2B5EF4-FFF2-40B4-BE49-F238E27FC236}">
                <a16:creationId xmlns:a16="http://schemas.microsoft.com/office/drawing/2014/main" id="{6A1EF4A7-CB0B-4185-8D6B-B2FD1370759D}"/>
              </a:ext>
            </a:extLst>
          </p:cNvPr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7738783" y="4852647"/>
            <a:ext cx="1533110" cy="727836"/>
          </a:xfrm>
          <a:solidFill>
            <a:schemeClr val="accent3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54000" anchor="ctr" anchorCtr="0">
            <a:noAutofit/>
          </a:bodyPr>
          <a:lstStyle>
            <a:lvl1pPr marL="0" indent="0" algn="ctr">
              <a:lnSpc>
                <a:spcPts val="1452"/>
              </a:lnSpc>
              <a:spcAft>
                <a:spcPts val="0"/>
              </a:spcAft>
              <a:buNone/>
              <a:defRPr sz="1000" b="1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Click to edit text</a:t>
            </a:r>
          </a:p>
        </p:txBody>
      </p:sp>
      <p:sp>
        <p:nvSpPr>
          <p:cNvPr id="35" name="Textplatzhalter 7">
            <a:extLst>
              <a:ext uri="{FF2B5EF4-FFF2-40B4-BE49-F238E27FC236}">
                <a16:creationId xmlns:a16="http://schemas.microsoft.com/office/drawing/2014/main" id="{755E18A7-7012-4FEA-AF6A-223FB462FDA4}"/>
              </a:ext>
            </a:extLst>
          </p:cNvPr>
          <p:cNvSpPr>
            <a:spLocks noGrp="1"/>
          </p:cNvSpPr>
          <p:nvPr userDrawn="1">
            <p:ph type="body" sz="quarter" idx="28" hasCustomPrompt="1"/>
          </p:nvPr>
        </p:nvSpPr>
        <p:spPr>
          <a:xfrm>
            <a:off x="7738783" y="5725352"/>
            <a:ext cx="1533110" cy="727836"/>
          </a:xfrm>
          <a:solidFill>
            <a:schemeClr val="accent3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54000" anchor="ctr" anchorCtr="0">
            <a:noAutofit/>
          </a:bodyPr>
          <a:lstStyle>
            <a:lvl1pPr marL="0" indent="0" algn="ctr">
              <a:lnSpc>
                <a:spcPts val="1452"/>
              </a:lnSpc>
              <a:spcAft>
                <a:spcPts val="0"/>
              </a:spcAft>
              <a:buNone/>
              <a:defRPr sz="1000" b="1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Click to edit text</a:t>
            </a:r>
          </a:p>
        </p:txBody>
      </p:sp>
      <p:sp>
        <p:nvSpPr>
          <p:cNvPr id="36" name="Textplatzhalter 7">
            <a:extLst>
              <a:ext uri="{FF2B5EF4-FFF2-40B4-BE49-F238E27FC236}">
                <a16:creationId xmlns:a16="http://schemas.microsoft.com/office/drawing/2014/main" id="{0ACB8CC5-D3C5-4770-8C3D-D247CF586C7C}"/>
              </a:ext>
            </a:extLst>
          </p:cNvPr>
          <p:cNvSpPr>
            <a:spLocks noGrp="1"/>
          </p:cNvSpPr>
          <p:nvPr userDrawn="1">
            <p:ph type="body" sz="quarter" idx="29" hasCustomPrompt="1"/>
          </p:nvPr>
        </p:nvSpPr>
        <p:spPr>
          <a:xfrm>
            <a:off x="9403314" y="2234529"/>
            <a:ext cx="2311954" cy="727836"/>
          </a:xfr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54000" anchor="ctr" anchorCtr="0">
            <a:noAutofit/>
          </a:bodyPr>
          <a:lstStyle>
            <a:lvl1pPr marL="171450" indent="-171450" algn="l">
              <a:lnSpc>
                <a:spcPts val="1452"/>
              </a:lnSpc>
              <a:spcAft>
                <a:spcPts val="0"/>
              </a:spcAft>
              <a:buFont typeface="Arial" panose="020B0604020202020204" pitchFamily="34" charset="0"/>
              <a:buChar char="•"/>
              <a:defRPr sz="1000" b="1" baseline="0">
                <a:solidFill>
                  <a:schemeClr val="tx1"/>
                </a:solidFill>
                <a:effectLst/>
              </a:defRPr>
            </a:lvl1pPr>
          </a:lstStyle>
          <a:p>
            <a:pPr lvl="0"/>
            <a:r>
              <a:rPr lang="en-GB" dirty="0"/>
              <a:t>Click to edit text</a:t>
            </a:r>
          </a:p>
        </p:txBody>
      </p:sp>
      <p:sp>
        <p:nvSpPr>
          <p:cNvPr id="37" name="Textplatzhalter 7">
            <a:extLst>
              <a:ext uri="{FF2B5EF4-FFF2-40B4-BE49-F238E27FC236}">
                <a16:creationId xmlns:a16="http://schemas.microsoft.com/office/drawing/2014/main" id="{61352270-E7A6-44C6-BEF2-4E1C0E310072}"/>
              </a:ext>
            </a:extLst>
          </p:cNvPr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9403314" y="3107235"/>
            <a:ext cx="2311954" cy="727836"/>
          </a:xfr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54000" anchor="ctr" anchorCtr="0">
            <a:noAutofit/>
          </a:bodyPr>
          <a:lstStyle>
            <a:lvl1pPr marL="171450" indent="-171450" algn="l">
              <a:lnSpc>
                <a:spcPts val="1452"/>
              </a:lnSpc>
              <a:spcAft>
                <a:spcPts val="0"/>
              </a:spcAft>
              <a:buFont typeface="Arial" panose="020B0604020202020204" pitchFamily="34" charset="0"/>
              <a:buChar char="•"/>
              <a:defRPr sz="1000" b="1" baseline="0">
                <a:solidFill>
                  <a:schemeClr val="tx1"/>
                </a:solidFill>
                <a:effectLst/>
              </a:defRPr>
            </a:lvl1pPr>
          </a:lstStyle>
          <a:p>
            <a:pPr lvl="0"/>
            <a:r>
              <a:rPr lang="en-GB" dirty="0"/>
              <a:t>Click to edit text</a:t>
            </a:r>
          </a:p>
        </p:txBody>
      </p:sp>
      <p:sp>
        <p:nvSpPr>
          <p:cNvPr id="38" name="Textplatzhalter 7">
            <a:extLst>
              <a:ext uri="{FF2B5EF4-FFF2-40B4-BE49-F238E27FC236}">
                <a16:creationId xmlns:a16="http://schemas.microsoft.com/office/drawing/2014/main" id="{1FBFFAC7-0D5F-45DC-9757-4180362ECC79}"/>
              </a:ext>
            </a:extLst>
          </p:cNvPr>
          <p:cNvSpPr>
            <a:spLocks noGrp="1"/>
          </p:cNvSpPr>
          <p:nvPr userDrawn="1">
            <p:ph type="body" sz="quarter" idx="31" hasCustomPrompt="1"/>
          </p:nvPr>
        </p:nvSpPr>
        <p:spPr>
          <a:xfrm>
            <a:off x="9403314" y="3979941"/>
            <a:ext cx="2311954" cy="727836"/>
          </a:xfr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54000" anchor="ctr" anchorCtr="0">
            <a:noAutofit/>
          </a:bodyPr>
          <a:lstStyle>
            <a:lvl1pPr marL="171450" indent="-171450" algn="l">
              <a:lnSpc>
                <a:spcPts val="1452"/>
              </a:lnSpc>
              <a:spcAft>
                <a:spcPts val="0"/>
              </a:spcAft>
              <a:buFont typeface="Arial" panose="020B0604020202020204" pitchFamily="34" charset="0"/>
              <a:buChar char="•"/>
              <a:defRPr sz="1000" b="1" baseline="0">
                <a:solidFill>
                  <a:schemeClr val="tx1"/>
                </a:solidFill>
                <a:effectLst/>
              </a:defRPr>
            </a:lvl1pPr>
          </a:lstStyle>
          <a:p>
            <a:pPr lvl="0"/>
            <a:r>
              <a:rPr lang="en-GB" dirty="0"/>
              <a:t>Click to edit text</a:t>
            </a:r>
          </a:p>
        </p:txBody>
      </p:sp>
      <p:sp>
        <p:nvSpPr>
          <p:cNvPr id="39" name="Textplatzhalter 7">
            <a:extLst>
              <a:ext uri="{FF2B5EF4-FFF2-40B4-BE49-F238E27FC236}">
                <a16:creationId xmlns:a16="http://schemas.microsoft.com/office/drawing/2014/main" id="{A772AC30-C878-45C9-A390-47C55E21090F}"/>
              </a:ext>
            </a:extLst>
          </p:cNvPr>
          <p:cNvSpPr>
            <a:spLocks noGrp="1"/>
          </p:cNvSpPr>
          <p:nvPr userDrawn="1">
            <p:ph type="body" sz="quarter" idx="32" hasCustomPrompt="1"/>
          </p:nvPr>
        </p:nvSpPr>
        <p:spPr>
          <a:xfrm>
            <a:off x="9403314" y="4852647"/>
            <a:ext cx="2311954" cy="727836"/>
          </a:xfr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54000" anchor="ctr" anchorCtr="0">
            <a:noAutofit/>
          </a:bodyPr>
          <a:lstStyle>
            <a:lvl1pPr marL="171450" indent="-171450" algn="l">
              <a:lnSpc>
                <a:spcPts val="1452"/>
              </a:lnSpc>
              <a:spcAft>
                <a:spcPts val="0"/>
              </a:spcAft>
              <a:buFont typeface="Arial" panose="020B0604020202020204" pitchFamily="34" charset="0"/>
              <a:buChar char="•"/>
              <a:defRPr sz="1000" b="1" baseline="0">
                <a:solidFill>
                  <a:schemeClr val="tx1"/>
                </a:solidFill>
                <a:effectLst/>
              </a:defRPr>
            </a:lvl1pPr>
          </a:lstStyle>
          <a:p>
            <a:pPr lvl="0"/>
            <a:r>
              <a:rPr lang="en-GB" dirty="0"/>
              <a:t>Click to edit text</a:t>
            </a:r>
          </a:p>
        </p:txBody>
      </p:sp>
      <p:sp>
        <p:nvSpPr>
          <p:cNvPr id="40" name="Textplatzhalter 7">
            <a:extLst>
              <a:ext uri="{FF2B5EF4-FFF2-40B4-BE49-F238E27FC236}">
                <a16:creationId xmlns:a16="http://schemas.microsoft.com/office/drawing/2014/main" id="{D92899D6-F821-402A-ADFD-1DE2AF6FDB1F}"/>
              </a:ext>
            </a:extLst>
          </p:cNvPr>
          <p:cNvSpPr>
            <a:spLocks noGrp="1"/>
          </p:cNvSpPr>
          <p:nvPr userDrawn="1">
            <p:ph type="body" sz="quarter" idx="33" hasCustomPrompt="1"/>
          </p:nvPr>
        </p:nvSpPr>
        <p:spPr>
          <a:xfrm>
            <a:off x="9403314" y="5725352"/>
            <a:ext cx="2311954" cy="727836"/>
          </a:xfr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54000" anchor="ctr" anchorCtr="0">
            <a:noAutofit/>
          </a:bodyPr>
          <a:lstStyle>
            <a:lvl1pPr marL="171450" indent="-171450" algn="l">
              <a:lnSpc>
                <a:spcPts val="1452"/>
              </a:lnSpc>
              <a:spcAft>
                <a:spcPts val="0"/>
              </a:spcAft>
              <a:buFont typeface="Arial" panose="020B0604020202020204" pitchFamily="34" charset="0"/>
              <a:buChar char="•"/>
              <a:defRPr sz="1000" b="1" baseline="0">
                <a:solidFill>
                  <a:schemeClr val="tx1"/>
                </a:solidFill>
                <a:effectLst/>
              </a:defRPr>
            </a:lvl1pPr>
          </a:lstStyle>
          <a:p>
            <a:pPr lvl="0"/>
            <a:r>
              <a:rPr lang="en-GB" dirty="0"/>
              <a:t>Click to edit text</a:t>
            </a:r>
          </a:p>
        </p:txBody>
      </p:sp>
      <p:sp>
        <p:nvSpPr>
          <p:cNvPr id="43" name="Textplatzhalter 7">
            <a:extLst>
              <a:ext uri="{FF2B5EF4-FFF2-40B4-BE49-F238E27FC236}">
                <a16:creationId xmlns:a16="http://schemas.microsoft.com/office/drawing/2014/main" id="{A4AD0E95-0D87-4716-A771-EC2316E1125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3495859" y="2234529"/>
            <a:ext cx="1533110" cy="727836"/>
          </a:xfrm>
          <a:solidFill>
            <a:schemeClr val="accent3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54000" anchor="ctr" anchorCtr="0">
            <a:noAutofit/>
          </a:bodyPr>
          <a:lstStyle>
            <a:lvl1pPr marL="0" indent="0" algn="ctr">
              <a:lnSpc>
                <a:spcPts val="1452"/>
              </a:lnSpc>
              <a:spcAft>
                <a:spcPts val="0"/>
              </a:spcAft>
              <a:buNone/>
              <a:defRPr sz="1000" b="1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Click to edit text</a:t>
            </a:r>
          </a:p>
        </p:txBody>
      </p:sp>
      <p:sp>
        <p:nvSpPr>
          <p:cNvPr id="44" name="Textplatzhalter 7">
            <a:extLst>
              <a:ext uri="{FF2B5EF4-FFF2-40B4-BE49-F238E27FC236}">
                <a16:creationId xmlns:a16="http://schemas.microsoft.com/office/drawing/2014/main" id="{2C8923D1-1351-4208-A9D1-A81C94B3C58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495859" y="3107235"/>
            <a:ext cx="1533110" cy="727836"/>
          </a:xfrm>
          <a:solidFill>
            <a:schemeClr val="accent3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54000" anchor="ctr" anchorCtr="0">
            <a:noAutofit/>
          </a:bodyPr>
          <a:lstStyle>
            <a:lvl1pPr marL="0" indent="0" algn="ctr">
              <a:lnSpc>
                <a:spcPts val="1452"/>
              </a:lnSpc>
              <a:spcAft>
                <a:spcPts val="0"/>
              </a:spcAft>
              <a:buNone/>
              <a:defRPr sz="1000" b="1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Click to edit text</a:t>
            </a:r>
          </a:p>
        </p:txBody>
      </p:sp>
      <p:sp>
        <p:nvSpPr>
          <p:cNvPr id="45" name="Textplatzhalter 7">
            <a:extLst>
              <a:ext uri="{FF2B5EF4-FFF2-40B4-BE49-F238E27FC236}">
                <a16:creationId xmlns:a16="http://schemas.microsoft.com/office/drawing/2014/main" id="{36D4A820-3552-43A6-AF84-83205D17D41A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495859" y="3979941"/>
            <a:ext cx="1533110" cy="727836"/>
          </a:xfrm>
          <a:solidFill>
            <a:schemeClr val="accent3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54000" anchor="ctr" anchorCtr="0">
            <a:noAutofit/>
          </a:bodyPr>
          <a:lstStyle>
            <a:lvl1pPr marL="0" indent="0" algn="ctr">
              <a:lnSpc>
                <a:spcPts val="1452"/>
              </a:lnSpc>
              <a:spcAft>
                <a:spcPts val="0"/>
              </a:spcAft>
              <a:buNone/>
              <a:defRPr sz="1000" b="1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Click to edit text</a:t>
            </a:r>
          </a:p>
        </p:txBody>
      </p:sp>
      <p:sp>
        <p:nvSpPr>
          <p:cNvPr id="46" name="Textplatzhalter 7">
            <a:extLst>
              <a:ext uri="{FF2B5EF4-FFF2-40B4-BE49-F238E27FC236}">
                <a16:creationId xmlns:a16="http://schemas.microsoft.com/office/drawing/2014/main" id="{3A3549B9-69E9-46EE-9AFD-F49FBFF9927C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3495859" y="4852647"/>
            <a:ext cx="1533110" cy="727836"/>
          </a:xfrm>
          <a:solidFill>
            <a:schemeClr val="accent3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54000" anchor="ctr" anchorCtr="0">
            <a:noAutofit/>
          </a:bodyPr>
          <a:lstStyle>
            <a:lvl1pPr marL="0" indent="0" algn="ctr">
              <a:lnSpc>
                <a:spcPts val="1452"/>
              </a:lnSpc>
              <a:spcAft>
                <a:spcPts val="0"/>
              </a:spcAft>
              <a:buNone/>
              <a:defRPr sz="1000" b="1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Click to edit text</a:t>
            </a:r>
          </a:p>
        </p:txBody>
      </p:sp>
      <p:sp>
        <p:nvSpPr>
          <p:cNvPr id="47" name="Textplatzhalter 7">
            <a:extLst>
              <a:ext uri="{FF2B5EF4-FFF2-40B4-BE49-F238E27FC236}">
                <a16:creationId xmlns:a16="http://schemas.microsoft.com/office/drawing/2014/main" id="{60ECB4E4-B123-41A9-86BD-7E35CE1523ED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3495859" y="5725352"/>
            <a:ext cx="1533110" cy="727836"/>
          </a:xfrm>
          <a:solidFill>
            <a:schemeClr val="accent3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54000" anchor="ctr" anchorCtr="0">
            <a:noAutofit/>
          </a:bodyPr>
          <a:lstStyle>
            <a:lvl1pPr marL="0" indent="0" algn="ctr">
              <a:lnSpc>
                <a:spcPts val="1452"/>
              </a:lnSpc>
              <a:spcAft>
                <a:spcPts val="0"/>
              </a:spcAft>
              <a:buNone/>
              <a:defRPr sz="1000" b="1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Click to edit text</a:t>
            </a:r>
          </a:p>
        </p:txBody>
      </p:sp>
      <p:sp>
        <p:nvSpPr>
          <p:cNvPr id="57" name="Textplatzhalter 7">
            <a:extLst>
              <a:ext uri="{FF2B5EF4-FFF2-40B4-BE49-F238E27FC236}">
                <a16:creationId xmlns:a16="http://schemas.microsoft.com/office/drawing/2014/main" id="{41431D11-A7C2-4C70-888E-9315524E8EEF}"/>
              </a:ext>
            </a:extLst>
          </p:cNvPr>
          <p:cNvSpPr>
            <a:spLocks noGrp="1"/>
          </p:cNvSpPr>
          <p:nvPr userDrawn="1">
            <p:ph type="body" sz="quarter" idx="39" hasCustomPrompt="1"/>
          </p:nvPr>
        </p:nvSpPr>
        <p:spPr>
          <a:xfrm>
            <a:off x="1067032" y="2234529"/>
            <a:ext cx="2306273" cy="727836"/>
          </a:xfr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54000" anchor="ctr" anchorCtr="0">
            <a:noAutofit/>
          </a:bodyPr>
          <a:lstStyle>
            <a:lvl1pPr marL="171450" indent="-171450" algn="l">
              <a:lnSpc>
                <a:spcPts val="1452"/>
              </a:lnSpc>
              <a:spcAft>
                <a:spcPts val="0"/>
              </a:spcAft>
              <a:buFont typeface="Arial" panose="020B0604020202020204" pitchFamily="34" charset="0"/>
              <a:buChar char="•"/>
              <a:defRPr sz="1000" b="1" baseline="0">
                <a:solidFill>
                  <a:schemeClr val="tx1"/>
                </a:solidFill>
                <a:effectLst/>
              </a:defRPr>
            </a:lvl1pPr>
          </a:lstStyle>
          <a:p>
            <a:pPr lvl="0"/>
            <a:r>
              <a:rPr lang="en-GB" dirty="0"/>
              <a:t>Click to edit text</a:t>
            </a:r>
          </a:p>
        </p:txBody>
      </p:sp>
      <p:sp>
        <p:nvSpPr>
          <p:cNvPr id="58" name="Textplatzhalter 7">
            <a:extLst>
              <a:ext uri="{FF2B5EF4-FFF2-40B4-BE49-F238E27FC236}">
                <a16:creationId xmlns:a16="http://schemas.microsoft.com/office/drawing/2014/main" id="{F8DD52B0-B1B0-4247-AF63-F063370B71A7}"/>
              </a:ext>
            </a:extLst>
          </p:cNvPr>
          <p:cNvSpPr>
            <a:spLocks noGrp="1"/>
          </p:cNvSpPr>
          <p:nvPr userDrawn="1">
            <p:ph type="body" sz="quarter" idx="40" hasCustomPrompt="1"/>
          </p:nvPr>
        </p:nvSpPr>
        <p:spPr>
          <a:xfrm>
            <a:off x="1067032" y="3107235"/>
            <a:ext cx="2306273" cy="727836"/>
          </a:xfr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54000" anchor="ctr" anchorCtr="0">
            <a:noAutofit/>
          </a:bodyPr>
          <a:lstStyle>
            <a:lvl1pPr marL="171450" indent="-171450" algn="l">
              <a:lnSpc>
                <a:spcPts val="1452"/>
              </a:lnSpc>
              <a:spcAft>
                <a:spcPts val="0"/>
              </a:spcAft>
              <a:buFont typeface="Arial" panose="020B0604020202020204" pitchFamily="34" charset="0"/>
              <a:buChar char="•"/>
              <a:defRPr sz="1000" b="1" baseline="0">
                <a:solidFill>
                  <a:schemeClr val="tx1"/>
                </a:solidFill>
                <a:effectLst/>
              </a:defRPr>
            </a:lvl1pPr>
          </a:lstStyle>
          <a:p>
            <a:pPr lvl="0"/>
            <a:r>
              <a:rPr lang="en-GB" dirty="0"/>
              <a:t>Click to edit text</a:t>
            </a:r>
          </a:p>
        </p:txBody>
      </p:sp>
      <p:sp>
        <p:nvSpPr>
          <p:cNvPr id="59" name="Textplatzhalter 7">
            <a:extLst>
              <a:ext uri="{FF2B5EF4-FFF2-40B4-BE49-F238E27FC236}">
                <a16:creationId xmlns:a16="http://schemas.microsoft.com/office/drawing/2014/main" id="{151486E8-74C6-4778-8C6F-5AD0A2D7AAF2}"/>
              </a:ext>
            </a:extLst>
          </p:cNvPr>
          <p:cNvSpPr>
            <a:spLocks noGrp="1"/>
          </p:cNvSpPr>
          <p:nvPr userDrawn="1">
            <p:ph type="body" sz="quarter" idx="41" hasCustomPrompt="1"/>
          </p:nvPr>
        </p:nvSpPr>
        <p:spPr>
          <a:xfrm>
            <a:off x="1067032" y="3979941"/>
            <a:ext cx="2306273" cy="727836"/>
          </a:xfr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54000" anchor="ctr" anchorCtr="0">
            <a:noAutofit/>
          </a:bodyPr>
          <a:lstStyle>
            <a:lvl1pPr marL="171450" indent="-171450" algn="l">
              <a:lnSpc>
                <a:spcPts val="1452"/>
              </a:lnSpc>
              <a:spcAft>
                <a:spcPts val="0"/>
              </a:spcAft>
              <a:buFont typeface="Arial" panose="020B0604020202020204" pitchFamily="34" charset="0"/>
              <a:buChar char="•"/>
              <a:defRPr sz="1000" b="1" baseline="0">
                <a:solidFill>
                  <a:schemeClr val="tx1"/>
                </a:solidFill>
                <a:effectLst/>
              </a:defRPr>
            </a:lvl1pPr>
          </a:lstStyle>
          <a:p>
            <a:pPr lvl="0"/>
            <a:r>
              <a:rPr lang="en-GB" dirty="0"/>
              <a:t>Click to edit text</a:t>
            </a:r>
          </a:p>
        </p:txBody>
      </p:sp>
      <p:sp>
        <p:nvSpPr>
          <p:cNvPr id="60" name="Textplatzhalter 7">
            <a:extLst>
              <a:ext uri="{FF2B5EF4-FFF2-40B4-BE49-F238E27FC236}">
                <a16:creationId xmlns:a16="http://schemas.microsoft.com/office/drawing/2014/main" id="{3C463DF2-D995-4597-98A3-1347705A12E0}"/>
              </a:ext>
            </a:extLst>
          </p:cNvPr>
          <p:cNvSpPr>
            <a:spLocks noGrp="1"/>
          </p:cNvSpPr>
          <p:nvPr userDrawn="1">
            <p:ph type="body" sz="quarter" idx="42" hasCustomPrompt="1"/>
          </p:nvPr>
        </p:nvSpPr>
        <p:spPr>
          <a:xfrm>
            <a:off x="1067032" y="4852647"/>
            <a:ext cx="2306273" cy="727836"/>
          </a:xfr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54000" anchor="ctr" anchorCtr="0">
            <a:noAutofit/>
          </a:bodyPr>
          <a:lstStyle>
            <a:lvl1pPr marL="171450" indent="-171450" algn="l">
              <a:lnSpc>
                <a:spcPts val="1452"/>
              </a:lnSpc>
              <a:spcAft>
                <a:spcPts val="0"/>
              </a:spcAft>
              <a:buFont typeface="Arial" panose="020B0604020202020204" pitchFamily="34" charset="0"/>
              <a:buChar char="•"/>
              <a:defRPr sz="1000" b="1" baseline="0">
                <a:solidFill>
                  <a:schemeClr val="tx1"/>
                </a:solidFill>
                <a:effectLst/>
              </a:defRPr>
            </a:lvl1pPr>
          </a:lstStyle>
          <a:p>
            <a:pPr lvl="0"/>
            <a:r>
              <a:rPr lang="en-GB" dirty="0"/>
              <a:t>Click to edit text</a:t>
            </a:r>
          </a:p>
        </p:txBody>
      </p:sp>
      <p:sp>
        <p:nvSpPr>
          <p:cNvPr id="61" name="Textplatzhalter 7">
            <a:extLst>
              <a:ext uri="{FF2B5EF4-FFF2-40B4-BE49-F238E27FC236}">
                <a16:creationId xmlns:a16="http://schemas.microsoft.com/office/drawing/2014/main" id="{31DAE74A-39C7-4FF1-B799-90EDB945EC61}"/>
              </a:ext>
            </a:extLst>
          </p:cNvPr>
          <p:cNvSpPr>
            <a:spLocks noGrp="1"/>
          </p:cNvSpPr>
          <p:nvPr userDrawn="1">
            <p:ph type="body" sz="quarter" idx="43" hasCustomPrompt="1"/>
          </p:nvPr>
        </p:nvSpPr>
        <p:spPr>
          <a:xfrm>
            <a:off x="1067032" y="5725352"/>
            <a:ext cx="2306273" cy="727836"/>
          </a:xfr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54000" anchor="ctr" anchorCtr="0">
            <a:noAutofit/>
          </a:bodyPr>
          <a:lstStyle>
            <a:lvl1pPr marL="171450" indent="-171450" algn="l">
              <a:lnSpc>
                <a:spcPts val="1452"/>
              </a:lnSpc>
              <a:spcAft>
                <a:spcPts val="0"/>
              </a:spcAft>
              <a:buFont typeface="Arial" panose="020B0604020202020204" pitchFamily="34" charset="0"/>
              <a:buChar char="•"/>
              <a:defRPr sz="1000" b="1" baseline="0">
                <a:solidFill>
                  <a:schemeClr val="tx1"/>
                </a:solidFill>
                <a:effectLst/>
              </a:defRPr>
            </a:lvl1pPr>
          </a:lstStyle>
          <a:p>
            <a:pPr lvl="0"/>
            <a:r>
              <a:rPr lang="en-GB" dirty="0"/>
              <a:t>Click to edit text</a:t>
            </a:r>
          </a:p>
        </p:txBody>
      </p:sp>
      <p:sp>
        <p:nvSpPr>
          <p:cNvPr id="63" name="Content Placeholder 4">
            <a:extLst>
              <a:ext uri="{FF2B5EF4-FFF2-40B4-BE49-F238E27FC236}">
                <a16:creationId xmlns:a16="http://schemas.microsoft.com/office/drawing/2014/main" id="{1AC08CEC-86B3-496F-8279-CB91B603FC5E}"/>
              </a:ext>
            </a:extLst>
          </p:cNvPr>
          <p:cNvSpPr>
            <a:spLocks noGrp="1"/>
          </p:cNvSpPr>
          <p:nvPr>
            <p:ph sz="quarter" idx="45" hasCustomPrompt="1"/>
          </p:nvPr>
        </p:nvSpPr>
        <p:spPr>
          <a:xfrm>
            <a:off x="5583916" y="3607669"/>
            <a:ext cx="1634194" cy="1327783"/>
          </a:xfrm>
          <a:prstGeom prst="ellipse">
            <a:avLst/>
          </a:prstGeom>
          <a:solidFill>
            <a:schemeClr val="bg1"/>
          </a:solidFill>
        </p:spPr>
        <p:txBody>
          <a:bodyPr anchor="ctr"/>
          <a:lstStyle>
            <a:lvl1pPr marL="0" indent="0" algn="ctr">
              <a:buNone/>
              <a:defRPr b="1"/>
            </a:lvl1pPr>
          </a:lstStyle>
          <a:p>
            <a:pPr lvl="0"/>
            <a:r>
              <a:rPr lang="en-US" dirty="0"/>
              <a:t>Click to add Content</a:t>
            </a:r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3878906214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Highlights tabl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Date Placeholder 2">
            <a:extLst>
              <a:ext uri="{FF2B5EF4-FFF2-40B4-BE49-F238E27FC236}">
                <a16:creationId xmlns:a16="http://schemas.microsoft.com/office/drawing/2014/main" id="{C8FBCEB3-86FD-497B-A47B-391BB6862DC5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18" name="Slide Number Placeholder 3">
            <a:extLst>
              <a:ext uri="{FF2B5EF4-FFF2-40B4-BE49-F238E27FC236}">
                <a16:creationId xmlns:a16="http://schemas.microsoft.com/office/drawing/2014/main" id="{8F01D636-7BEF-4603-9D52-ECB6FF1C0913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  <p:sp>
        <p:nvSpPr>
          <p:cNvPr id="75" name="Title 1">
            <a:extLst>
              <a:ext uri="{FF2B5EF4-FFF2-40B4-BE49-F238E27FC236}">
                <a16:creationId xmlns:a16="http://schemas.microsoft.com/office/drawing/2014/main" id="{B6395D6F-083E-4C3F-9D21-E4563B8AB8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5431" y="1207680"/>
            <a:ext cx="10886651" cy="326915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12" name="Textplatzhalter 11"/>
          <p:cNvSpPr>
            <a:spLocks noGrp="1"/>
          </p:cNvSpPr>
          <p:nvPr>
            <p:ph type="body" sz="quarter" idx="14" hasCustomPrompt="1"/>
          </p:nvPr>
        </p:nvSpPr>
        <p:spPr>
          <a:xfrm>
            <a:off x="955458" y="1534793"/>
            <a:ext cx="10888976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none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ADD TEXT</a:t>
            </a:r>
          </a:p>
        </p:txBody>
      </p:sp>
      <p:sp>
        <p:nvSpPr>
          <p:cNvPr id="76" name="Textplatzhalter 7">
            <a:extLst>
              <a:ext uri="{FF2B5EF4-FFF2-40B4-BE49-F238E27FC236}">
                <a16:creationId xmlns:a16="http://schemas.microsoft.com/office/drawing/2014/main" id="{39DFDA41-56FA-48A9-9E96-22A3DA90BC89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59748" y="3766451"/>
            <a:ext cx="3499589" cy="2689835"/>
          </a:xfr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54000" anchor="t" anchorCtr="0">
            <a:noAutofit/>
          </a:bodyPr>
          <a:lstStyle>
            <a:lvl1pPr marL="0" marR="0" indent="0" algn="l" defTabSz="521437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217"/>
              </a:spcAft>
              <a:buClr>
                <a:schemeClr val="accent2"/>
              </a:buClr>
              <a:buSzPct val="100000"/>
              <a:buFont typeface="Wingdings 3" panose="05040102010807070707" pitchFamily="18" charset="2"/>
              <a:buNone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 sz="1000" b="0" baseline="0">
                <a:solidFill>
                  <a:schemeClr val="tx1"/>
                </a:solidFill>
                <a:effectLst/>
              </a:defRPr>
            </a:lvl1pPr>
          </a:lstStyle>
          <a:p>
            <a:pPr marL="179388" marR="0" lvl="0" indent="-194400" algn="l" defTabSz="521437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217"/>
              </a:spcAft>
              <a:buClr>
                <a:schemeClr val="accent1"/>
              </a:buClr>
              <a:buSzPct val="100000"/>
              <a:buFont typeface="Wingdings 3" panose="05040102010807070707" pitchFamily="18" charset="2"/>
              <a:buChar char="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GB" dirty="0"/>
              <a:t>Click to edit text</a:t>
            </a:r>
            <a:endParaRPr lang="fr-FR" sz="1000" dirty="0">
              <a:latin typeface="Univers LT Std 45 Light" panose="020B0403020202020204" pitchFamily="34" charset="0"/>
              <a:ea typeface="KaiTi" panose="02010609060101010101" pitchFamily="49" charset="-122"/>
            </a:endParaRPr>
          </a:p>
          <a:p>
            <a:pPr marL="179388" marR="0" lvl="0" indent="-194400" algn="l" defTabSz="521437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217"/>
              </a:spcAft>
              <a:buClr>
                <a:schemeClr val="accent2"/>
              </a:buClr>
              <a:buSzPct val="100000"/>
              <a:buFont typeface="Wingdings 3" panose="05040102010807070707" pitchFamily="18" charset="2"/>
              <a:buChar char="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GB" dirty="0"/>
              <a:t>Click to edit text</a:t>
            </a:r>
            <a:endParaRPr lang="fr-FR" sz="1000" dirty="0">
              <a:latin typeface="Univers LT Std 45 Light" panose="020B0403020202020204" pitchFamily="34" charset="0"/>
              <a:ea typeface="KaiTi" panose="02010609060101010101" pitchFamily="49" charset="-122"/>
            </a:endParaRPr>
          </a:p>
        </p:txBody>
      </p:sp>
      <p:sp>
        <p:nvSpPr>
          <p:cNvPr id="77" name="Textplatzhalter 7">
            <a:extLst>
              <a:ext uri="{FF2B5EF4-FFF2-40B4-BE49-F238E27FC236}">
                <a16:creationId xmlns:a16="http://schemas.microsoft.com/office/drawing/2014/main" id="{1BA435F2-B4C1-499D-96D9-BC5AC4CB98DB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4651120" y="3766451"/>
            <a:ext cx="3499589" cy="2689835"/>
          </a:xfr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54000" anchor="t" anchorCtr="0">
            <a:noAutofit/>
          </a:bodyPr>
          <a:lstStyle>
            <a:lvl1pPr marL="0" marR="0" indent="0" algn="l" defTabSz="521437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217"/>
              </a:spcAft>
              <a:buClr>
                <a:schemeClr val="accent2"/>
              </a:buClr>
              <a:buSzPct val="100000"/>
              <a:buFont typeface="Wingdings 3" panose="05040102010807070707" pitchFamily="18" charset="2"/>
              <a:buNone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 sz="1000" b="0" baseline="0">
                <a:solidFill>
                  <a:schemeClr val="tx1"/>
                </a:solidFill>
                <a:effectLst/>
              </a:defRPr>
            </a:lvl1pPr>
          </a:lstStyle>
          <a:p>
            <a:pPr marL="179388" marR="0" lvl="0" indent="-194400" algn="l" defTabSz="521437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217"/>
              </a:spcAft>
              <a:buClr>
                <a:schemeClr val="accent1"/>
              </a:buClr>
              <a:buSzPct val="100000"/>
              <a:buFont typeface="Wingdings 3" panose="05040102010807070707" pitchFamily="18" charset="2"/>
              <a:buChar char="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GB" dirty="0"/>
              <a:t>Click to edit text</a:t>
            </a:r>
            <a:endParaRPr lang="fr-FR" sz="1000" dirty="0">
              <a:latin typeface="Univers LT Std 45 Light" panose="020B0403020202020204" pitchFamily="34" charset="0"/>
              <a:ea typeface="KaiTi" panose="02010609060101010101" pitchFamily="49" charset="-122"/>
            </a:endParaRPr>
          </a:p>
          <a:p>
            <a:pPr marL="179388" marR="0" lvl="0" indent="-194400" algn="l" defTabSz="521437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217"/>
              </a:spcAft>
              <a:buClr>
                <a:schemeClr val="accent2"/>
              </a:buClr>
              <a:buSzPct val="100000"/>
              <a:buFont typeface="Wingdings 3" panose="05040102010807070707" pitchFamily="18" charset="2"/>
              <a:buChar char="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GB" dirty="0"/>
              <a:t>Click to edit text</a:t>
            </a:r>
            <a:endParaRPr lang="fr-FR" sz="1000" dirty="0">
              <a:latin typeface="Univers LT Std 45 Light" panose="020B0403020202020204" pitchFamily="34" charset="0"/>
              <a:ea typeface="KaiTi" panose="02010609060101010101" pitchFamily="49" charset="-122"/>
            </a:endParaRPr>
          </a:p>
        </p:txBody>
      </p:sp>
      <p:sp>
        <p:nvSpPr>
          <p:cNvPr id="78" name="Textplatzhalter 7">
            <a:extLst>
              <a:ext uri="{FF2B5EF4-FFF2-40B4-BE49-F238E27FC236}">
                <a16:creationId xmlns:a16="http://schemas.microsoft.com/office/drawing/2014/main" id="{803329D9-1578-4E19-BA4D-E1707CAD689C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8316644" y="3766451"/>
            <a:ext cx="3499589" cy="2689835"/>
          </a:xfr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54000" anchor="t" anchorCtr="0">
            <a:noAutofit/>
          </a:bodyPr>
          <a:lstStyle>
            <a:lvl1pPr marL="0" marR="0" indent="0" algn="l" defTabSz="521437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217"/>
              </a:spcAft>
              <a:buClr>
                <a:schemeClr val="accent2"/>
              </a:buClr>
              <a:buSzPct val="100000"/>
              <a:buFont typeface="Wingdings 3" panose="05040102010807070707" pitchFamily="18" charset="2"/>
              <a:buNone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 sz="1000" b="0" baseline="0">
                <a:solidFill>
                  <a:schemeClr val="tx1"/>
                </a:solidFill>
                <a:effectLst/>
              </a:defRPr>
            </a:lvl1pPr>
          </a:lstStyle>
          <a:p>
            <a:pPr marL="179388" marR="0" lvl="0" indent="-194400" algn="l" defTabSz="521437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217"/>
              </a:spcAft>
              <a:buClr>
                <a:schemeClr val="accent1"/>
              </a:buClr>
              <a:buSzPct val="100000"/>
              <a:buFont typeface="Wingdings 3" panose="05040102010807070707" pitchFamily="18" charset="2"/>
              <a:buChar char="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GB" dirty="0"/>
              <a:t>Click to edit text</a:t>
            </a:r>
            <a:endParaRPr lang="fr-FR" sz="1000" dirty="0">
              <a:latin typeface="Univers LT Std 45 Light" panose="020B0403020202020204" pitchFamily="34" charset="0"/>
              <a:ea typeface="KaiTi" panose="02010609060101010101" pitchFamily="49" charset="-122"/>
            </a:endParaRPr>
          </a:p>
          <a:p>
            <a:pPr marL="179388" marR="0" lvl="0" indent="-194400" algn="l" defTabSz="521437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217"/>
              </a:spcAft>
              <a:buClr>
                <a:schemeClr val="accent2"/>
              </a:buClr>
              <a:buSzPct val="100000"/>
              <a:buFont typeface="Wingdings 3" panose="05040102010807070707" pitchFamily="18" charset="2"/>
              <a:buChar char="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GB" dirty="0"/>
              <a:t>Click to edit text</a:t>
            </a:r>
            <a:endParaRPr lang="fr-FR" sz="1000" dirty="0">
              <a:latin typeface="Univers LT Std 45 Light" panose="020B0403020202020204" pitchFamily="34" charset="0"/>
              <a:ea typeface="KaiTi" panose="02010609060101010101" pitchFamily="49" charset="-122"/>
            </a:endParaRPr>
          </a:p>
        </p:txBody>
      </p:sp>
      <p:sp>
        <p:nvSpPr>
          <p:cNvPr id="81" name="Textplatzhalter 7">
            <a:extLst>
              <a:ext uri="{FF2B5EF4-FFF2-40B4-BE49-F238E27FC236}">
                <a16:creationId xmlns:a16="http://schemas.microsoft.com/office/drawing/2014/main" id="{A2E95FB3-8F26-4E48-974E-2F671F1341A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65855" y="3362184"/>
            <a:ext cx="3493482" cy="292234"/>
          </a:xfrm>
          <a:solidFill>
            <a:schemeClr val="bg2">
              <a:lumMod val="9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0" anchor="ctr" anchorCtr="0">
            <a:noAutofit/>
          </a:bodyPr>
          <a:lstStyle>
            <a:lvl1pPr marL="0" indent="0" algn="ctr">
              <a:lnSpc>
                <a:spcPts val="1452"/>
              </a:lnSpc>
              <a:spcAft>
                <a:spcPts val="0"/>
              </a:spcAft>
              <a:buNone/>
              <a:defRPr sz="1000" b="1" baseline="0">
                <a:solidFill>
                  <a:schemeClr val="tx1"/>
                </a:solidFill>
              </a:defRPr>
            </a:lvl1pPr>
          </a:lstStyle>
          <a:p>
            <a:pPr lvl="0"/>
            <a:r>
              <a:rPr lang="en-GB" dirty="0"/>
              <a:t>Click to edit text</a:t>
            </a:r>
          </a:p>
        </p:txBody>
      </p:sp>
      <p:sp>
        <p:nvSpPr>
          <p:cNvPr id="82" name="Textplatzhalter 7">
            <a:extLst>
              <a:ext uri="{FF2B5EF4-FFF2-40B4-BE49-F238E27FC236}">
                <a16:creationId xmlns:a16="http://schemas.microsoft.com/office/drawing/2014/main" id="{79454C8F-3BC9-4D3B-B874-51B51E1E196B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8322751" y="3362184"/>
            <a:ext cx="3493482" cy="292234"/>
          </a:xfrm>
          <a:solidFill>
            <a:schemeClr val="bg2">
              <a:lumMod val="9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0" anchor="ctr" anchorCtr="0">
            <a:noAutofit/>
          </a:bodyPr>
          <a:lstStyle>
            <a:lvl1pPr marL="0" indent="0" algn="ctr">
              <a:lnSpc>
                <a:spcPts val="1452"/>
              </a:lnSpc>
              <a:spcAft>
                <a:spcPts val="0"/>
              </a:spcAft>
              <a:buNone/>
              <a:defRPr sz="1000" b="1" baseline="0">
                <a:solidFill>
                  <a:schemeClr val="tx1"/>
                </a:solidFill>
              </a:defRPr>
            </a:lvl1pPr>
          </a:lstStyle>
          <a:p>
            <a:pPr lvl="0"/>
            <a:r>
              <a:rPr lang="en-GB" dirty="0"/>
              <a:t>Click to edit text</a:t>
            </a:r>
          </a:p>
        </p:txBody>
      </p:sp>
      <p:sp>
        <p:nvSpPr>
          <p:cNvPr id="83" name="Textplatzhalter 7">
            <a:extLst>
              <a:ext uri="{FF2B5EF4-FFF2-40B4-BE49-F238E27FC236}">
                <a16:creationId xmlns:a16="http://schemas.microsoft.com/office/drawing/2014/main" id="{494B00DB-107C-49F7-952C-B391A8F327FA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4651120" y="3362184"/>
            <a:ext cx="3493482" cy="292234"/>
          </a:xfrm>
          <a:solidFill>
            <a:schemeClr val="bg2">
              <a:lumMod val="9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0" anchor="ctr" anchorCtr="0">
            <a:noAutofit/>
          </a:bodyPr>
          <a:lstStyle>
            <a:lvl1pPr marL="0" indent="0" algn="ctr">
              <a:lnSpc>
                <a:spcPts val="1452"/>
              </a:lnSpc>
              <a:spcAft>
                <a:spcPts val="0"/>
              </a:spcAft>
              <a:buNone/>
              <a:defRPr sz="1000" b="1" baseline="0">
                <a:solidFill>
                  <a:schemeClr val="tx1"/>
                </a:solidFill>
              </a:defRPr>
            </a:lvl1pPr>
          </a:lstStyle>
          <a:p>
            <a:pPr lvl="0"/>
            <a:r>
              <a:rPr lang="en-GB" dirty="0"/>
              <a:t>Click to edit text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1596C27-7517-4F99-A454-B1CF35946ECA}"/>
              </a:ext>
            </a:extLst>
          </p:cNvPr>
          <p:cNvSpPr>
            <a:spLocks noGrp="1"/>
          </p:cNvSpPr>
          <p:nvPr>
            <p:ph sz="quarter" idx="44" hasCustomPrompt="1"/>
          </p:nvPr>
        </p:nvSpPr>
        <p:spPr>
          <a:xfrm>
            <a:off x="5528741" y="2176984"/>
            <a:ext cx="1719387" cy="914400"/>
          </a:xfrm>
          <a:prstGeom prst="roundRect">
            <a:avLst>
              <a:gd name="adj" fmla="val 27084"/>
            </a:avLst>
          </a:prstGeom>
          <a:solidFill>
            <a:schemeClr val="bg1"/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de-CH" sz="1050" b="1" dirty="0"/>
            </a:lvl1pPr>
          </a:lstStyle>
          <a:p>
            <a:pPr marL="0" lvl="0" indent="0" algn="ctr">
              <a:buNone/>
            </a:pPr>
            <a:r>
              <a:rPr lang="pt-PT" dirty="0"/>
              <a:t>Click to add Content</a:t>
            </a:r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600321537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rganisational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Date Placeholder 2">
            <a:extLst>
              <a:ext uri="{FF2B5EF4-FFF2-40B4-BE49-F238E27FC236}">
                <a16:creationId xmlns:a16="http://schemas.microsoft.com/office/drawing/2014/main" id="{C8FBCEB3-86FD-497B-A47B-391BB6862DC5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18" name="Slide Number Placeholder 3">
            <a:extLst>
              <a:ext uri="{FF2B5EF4-FFF2-40B4-BE49-F238E27FC236}">
                <a16:creationId xmlns:a16="http://schemas.microsoft.com/office/drawing/2014/main" id="{8F01D636-7BEF-4603-9D52-ECB6FF1C0913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  <p:sp>
        <p:nvSpPr>
          <p:cNvPr id="75" name="Title 1">
            <a:extLst>
              <a:ext uri="{FF2B5EF4-FFF2-40B4-BE49-F238E27FC236}">
                <a16:creationId xmlns:a16="http://schemas.microsoft.com/office/drawing/2014/main" id="{B6395D6F-083E-4C3F-9D21-E4563B8AB8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5431" y="1207680"/>
            <a:ext cx="10886651" cy="326915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12" name="Textplatzhalter 11"/>
          <p:cNvSpPr>
            <a:spLocks noGrp="1"/>
          </p:cNvSpPr>
          <p:nvPr>
            <p:ph type="body" sz="quarter" idx="14" hasCustomPrompt="1"/>
          </p:nvPr>
        </p:nvSpPr>
        <p:spPr>
          <a:xfrm>
            <a:off x="955458" y="1534793"/>
            <a:ext cx="10888976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none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ADD TEXT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1596C27-7517-4F99-A454-B1CF35946ECA}"/>
              </a:ext>
            </a:extLst>
          </p:cNvPr>
          <p:cNvSpPr>
            <a:spLocks noGrp="1"/>
          </p:cNvSpPr>
          <p:nvPr>
            <p:ph sz="quarter" idx="44" hasCustomPrompt="1"/>
          </p:nvPr>
        </p:nvSpPr>
        <p:spPr>
          <a:xfrm>
            <a:off x="5528741" y="2176984"/>
            <a:ext cx="1719387" cy="675952"/>
          </a:xfrm>
          <a:prstGeom prst="roundRect">
            <a:avLst>
              <a:gd name="adj" fmla="val 27084"/>
            </a:avLst>
          </a:prstGeom>
          <a:solidFill>
            <a:schemeClr val="bg1"/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de-CH" sz="1050" b="1" dirty="0"/>
            </a:lvl1pPr>
          </a:lstStyle>
          <a:p>
            <a:pPr marL="0" lvl="0" indent="0" algn="ctr">
              <a:buNone/>
            </a:pPr>
            <a:r>
              <a:rPr lang="pt-PT" dirty="0"/>
              <a:t>Click to add Content</a:t>
            </a:r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279310829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148525-6636-AF4D-85F8-A096A02123AE}" type="datetimeFigureOut">
              <a:rPr lang="en-NL" smtClean="0"/>
              <a:t>30/03/2025</a:t>
            </a:fld>
            <a:endParaRPr lang="en-NL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NL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4266A3-4371-0842-89CE-92EBCF3E3F87}" type="slidenum">
              <a:rPr lang="en-NL" smtClean="0"/>
              <a:t>‹#›</a:t>
            </a:fld>
            <a:endParaRPr lang="en-NL"/>
          </a:p>
        </p:txBody>
      </p:sp>
    </p:spTree>
    <p:extLst>
      <p:ext uri="{BB962C8B-B14F-4D97-AF65-F5344CB8AC3E}">
        <p14:creationId xmlns:p14="http://schemas.microsoft.com/office/powerpoint/2010/main" val="798677740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Date Placeholder 2">
            <a:extLst>
              <a:ext uri="{FF2B5EF4-FFF2-40B4-BE49-F238E27FC236}">
                <a16:creationId xmlns:a16="http://schemas.microsoft.com/office/drawing/2014/main" id="{C8FBCEB3-86FD-497B-A47B-391BB6862DC5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18" name="Slide Number Placeholder 3">
            <a:extLst>
              <a:ext uri="{FF2B5EF4-FFF2-40B4-BE49-F238E27FC236}">
                <a16:creationId xmlns:a16="http://schemas.microsoft.com/office/drawing/2014/main" id="{8F01D636-7BEF-4603-9D52-ECB6FF1C0913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  <p:sp>
        <p:nvSpPr>
          <p:cNvPr id="75" name="Title 1">
            <a:extLst>
              <a:ext uri="{FF2B5EF4-FFF2-40B4-BE49-F238E27FC236}">
                <a16:creationId xmlns:a16="http://schemas.microsoft.com/office/drawing/2014/main" id="{B6395D6F-083E-4C3F-9D21-E4563B8AB8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5431" y="1207680"/>
            <a:ext cx="10886651" cy="326915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12" name="Textplatzhalter 11"/>
          <p:cNvSpPr>
            <a:spLocks noGrp="1"/>
          </p:cNvSpPr>
          <p:nvPr>
            <p:ph type="body" sz="quarter" idx="14" hasCustomPrompt="1"/>
          </p:nvPr>
        </p:nvSpPr>
        <p:spPr>
          <a:xfrm>
            <a:off x="955458" y="1534793"/>
            <a:ext cx="10888976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none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ADD TEXT</a:t>
            </a:r>
          </a:p>
        </p:txBody>
      </p:sp>
      <p:sp>
        <p:nvSpPr>
          <p:cNvPr id="39" name="Textplatzhalter 7">
            <a:extLst>
              <a:ext uri="{FF2B5EF4-FFF2-40B4-BE49-F238E27FC236}">
                <a16:creationId xmlns:a16="http://schemas.microsoft.com/office/drawing/2014/main" id="{F3D4F54E-3843-4608-8C91-766AF81BF0FC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1206059" y="2602095"/>
            <a:ext cx="1480975" cy="3851093"/>
          </a:xfrm>
          <a:solidFill>
            <a:schemeClr val="bg2">
              <a:lumMod val="9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54000" anchor="t" anchorCtr="0">
            <a:noAutofit/>
          </a:bodyPr>
          <a:lstStyle>
            <a:lvl1pPr marL="0" marR="0" indent="0" algn="l" defTabSz="914400" rtl="0" eaLnBrk="1" fontAlgn="base" latinLnBrk="0" hangingPunct="1">
              <a:lnSpc>
                <a:spcPts val="1452"/>
              </a:lnSpc>
              <a:spcBef>
                <a:spcPct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 sz="1000" b="0" baseline="0">
                <a:solidFill>
                  <a:schemeClr val="tx1"/>
                </a:solidFill>
                <a:effectLst/>
              </a:defRPr>
            </a:lvl1pPr>
          </a:lstStyle>
          <a:p>
            <a:pPr marL="171450" marR="0" lvl="0" indent="-171450" algn="l" defTabSz="914400" rtl="0" eaLnBrk="1" fontAlgn="base" latinLnBrk="0" hangingPunct="1">
              <a:lnSpc>
                <a:spcPts val="1452"/>
              </a:lnSpc>
              <a:spcBef>
                <a:spcPct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GB" dirty="0"/>
              <a:t>Click to edit text</a:t>
            </a:r>
          </a:p>
          <a:p>
            <a:pPr marL="171450" marR="0" lvl="0" indent="-171450" algn="l" defTabSz="914400" rtl="0" eaLnBrk="1" fontAlgn="base" latinLnBrk="0" hangingPunct="1">
              <a:lnSpc>
                <a:spcPts val="1452"/>
              </a:lnSpc>
              <a:spcBef>
                <a:spcPct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GB" dirty="0"/>
              <a:t>Click to edit text</a:t>
            </a:r>
          </a:p>
        </p:txBody>
      </p:sp>
      <p:sp>
        <p:nvSpPr>
          <p:cNvPr id="40" name="Textplatzhalter 7">
            <a:extLst>
              <a:ext uri="{FF2B5EF4-FFF2-40B4-BE49-F238E27FC236}">
                <a16:creationId xmlns:a16="http://schemas.microsoft.com/office/drawing/2014/main" id="{BF0941FD-16C4-4F3C-A3C3-F8BB981C5995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10014791" y="2602095"/>
            <a:ext cx="1480975" cy="3851093"/>
          </a:xfrm>
          <a:solidFill>
            <a:schemeClr val="bg2">
              <a:lumMod val="9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54000" anchor="t" anchorCtr="0">
            <a:noAutofit/>
          </a:bodyPr>
          <a:lstStyle>
            <a:lvl1pPr marL="0" marR="0" indent="0" algn="l" defTabSz="914400" rtl="0" eaLnBrk="1" fontAlgn="base" latinLnBrk="0" hangingPunct="1">
              <a:lnSpc>
                <a:spcPts val="1452"/>
              </a:lnSpc>
              <a:spcBef>
                <a:spcPct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 sz="1000" b="0" baseline="0">
                <a:solidFill>
                  <a:schemeClr val="tx1"/>
                </a:solidFill>
                <a:effectLst/>
              </a:defRPr>
            </a:lvl1pPr>
          </a:lstStyle>
          <a:p>
            <a:pPr marL="171450" marR="0" lvl="0" indent="-171450" algn="l" defTabSz="914400" rtl="0" eaLnBrk="1" fontAlgn="base" latinLnBrk="0" hangingPunct="1">
              <a:lnSpc>
                <a:spcPts val="1452"/>
              </a:lnSpc>
              <a:spcBef>
                <a:spcPct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GB" dirty="0"/>
              <a:t>Click to edit text</a:t>
            </a:r>
          </a:p>
          <a:p>
            <a:pPr marL="171450" marR="0" lvl="0" indent="-171450" algn="l" defTabSz="914400" rtl="0" eaLnBrk="1" fontAlgn="base" latinLnBrk="0" hangingPunct="1">
              <a:lnSpc>
                <a:spcPts val="1452"/>
              </a:lnSpc>
              <a:spcBef>
                <a:spcPct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GB" dirty="0"/>
              <a:t>Click to edit text</a:t>
            </a:r>
          </a:p>
        </p:txBody>
      </p:sp>
      <p:sp>
        <p:nvSpPr>
          <p:cNvPr id="41" name="Textplatzhalter 7">
            <a:extLst>
              <a:ext uri="{FF2B5EF4-FFF2-40B4-BE49-F238E27FC236}">
                <a16:creationId xmlns:a16="http://schemas.microsoft.com/office/drawing/2014/main" id="{B535148C-2075-435B-B585-5DBCF3457C43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8253045" y="2602095"/>
            <a:ext cx="1480975" cy="3851093"/>
          </a:xfrm>
          <a:solidFill>
            <a:schemeClr val="bg2">
              <a:lumMod val="9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54000" anchor="t" anchorCtr="0">
            <a:noAutofit/>
          </a:bodyPr>
          <a:lstStyle>
            <a:lvl1pPr marL="0" marR="0" indent="0" algn="l" defTabSz="914400" rtl="0" eaLnBrk="1" fontAlgn="base" latinLnBrk="0" hangingPunct="1">
              <a:lnSpc>
                <a:spcPts val="1452"/>
              </a:lnSpc>
              <a:spcBef>
                <a:spcPct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 sz="1000" b="0" baseline="0">
                <a:solidFill>
                  <a:schemeClr val="tx1"/>
                </a:solidFill>
                <a:effectLst/>
              </a:defRPr>
            </a:lvl1pPr>
          </a:lstStyle>
          <a:p>
            <a:pPr marL="171450" marR="0" lvl="0" indent="-171450" algn="l" defTabSz="914400" rtl="0" eaLnBrk="1" fontAlgn="base" latinLnBrk="0" hangingPunct="1">
              <a:lnSpc>
                <a:spcPts val="1452"/>
              </a:lnSpc>
              <a:spcBef>
                <a:spcPct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GB" dirty="0"/>
              <a:t>Click to edit text</a:t>
            </a:r>
          </a:p>
          <a:p>
            <a:pPr marL="171450" marR="0" lvl="0" indent="-171450" algn="l" defTabSz="914400" rtl="0" eaLnBrk="1" fontAlgn="base" latinLnBrk="0" hangingPunct="1">
              <a:lnSpc>
                <a:spcPts val="1452"/>
              </a:lnSpc>
              <a:spcBef>
                <a:spcPct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GB" dirty="0"/>
              <a:t>Click to edit text</a:t>
            </a:r>
          </a:p>
        </p:txBody>
      </p:sp>
      <p:sp>
        <p:nvSpPr>
          <p:cNvPr id="42" name="Textplatzhalter 7">
            <a:extLst>
              <a:ext uri="{FF2B5EF4-FFF2-40B4-BE49-F238E27FC236}">
                <a16:creationId xmlns:a16="http://schemas.microsoft.com/office/drawing/2014/main" id="{7A4E93E5-4DCB-4EF6-BCC6-46B5A8C44D6A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6491298" y="2602095"/>
            <a:ext cx="1480975" cy="3851093"/>
          </a:xfrm>
          <a:solidFill>
            <a:schemeClr val="bg2">
              <a:lumMod val="9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54000" anchor="t" anchorCtr="0">
            <a:noAutofit/>
          </a:bodyPr>
          <a:lstStyle>
            <a:lvl1pPr marL="0" marR="0" indent="0" algn="l" defTabSz="914400" rtl="0" eaLnBrk="1" fontAlgn="base" latinLnBrk="0" hangingPunct="1">
              <a:lnSpc>
                <a:spcPts val="1452"/>
              </a:lnSpc>
              <a:spcBef>
                <a:spcPct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 sz="1000" b="0" baseline="0">
                <a:solidFill>
                  <a:schemeClr val="tx1"/>
                </a:solidFill>
                <a:effectLst/>
              </a:defRPr>
            </a:lvl1pPr>
          </a:lstStyle>
          <a:p>
            <a:pPr marL="171450" marR="0" lvl="0" indent="-171450" algn="l" defTabSz="914400" rtl="0" eaLnBrk="1" fontAlgn="base" latinLnBrk="0" hangingPunct="1">
              <a:lnSpc>
                <a:spcPts val="1452"/>
              </a:lnSpc>
              <a:spcBef>
                <a:spcPct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GB" dirty="0"/>
              <a:t>Click to edit text</a:t>
            </a:r>
          </a:p>
          <a:p>
            <a:pPr marL="171450" marR="0" lvl="0" indent="-171450" algn="l" defTabSz="914400" rtl="0" eaLnBrk="1" fontAlgn="base" latinLnBrk="0" hangingPunct="1">
              <a:lnSpc>
                <a:spcPts val="1452"/>
              </a:lnSpc>
              <a:spcBef>
                <a:spcPct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GB" dirty="0"/>
              <a:t>Click to edit text</a:t>
            </a:r>
          </a:p>
        </p:txBody>
      </p:sp>
      <p:sp>
        <p:nvSpPr>
          <p:cNvPr id="43" name="Textplatzhalter 7">
            <a:extLst>
              <a:ext uri="{FF2B5EF4-FFF2-40B4-BE49-F238E27FC236}">
                <a16:creationId xmlns:a16="http://schemas.microsoft.com/office/drawing/2014/main" id="{A4A0316F-AEBA-4142-BC46-9892065564E8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4729552" y="2602095"/>
            <a:ext cx="1480975" cy="3851093"/>
          </a:xfrm>
          <a:solidFill>
            <a:schemeClr val="bg2">
              <a:lumMod val="9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54000" anchor="t" anchorCtr="0">
            <a:noAutofit/>
          </a:bodyPr>
          <a:lstStyle>
            <a:lvl1pPr marL="0" marR="0" indent="0" algn="l" defTabSz="914400" rtl="0" eaLnBrk="1" fontAlgn="base" latinLnBrk="0" hangingPunct="1">
              <a:lnSpc>
                <a:spcPts val="1452"/>
              </a:lnSpc>
              <a:spcBef>
                <a:spcPct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 sz="1000" b="0" baseline="0">
                <a:solidFill>
                  <a:schemeClr val="tx1"/>
                </a:solidFill>
                <a:effectLst/>
              </a:defRPr>
            </a:lvl1pPr>
          </a:lstStyle>
          <a:p>
            <a:pPr marL="171450" marR="0" lvl="0" indent="-171450" algn="l" defTabSz="914400" rtl="0" eaLnBrk="1" fontAlgn="base" latinLnBrk="0" hangingPunct="1">
              <a:lnSpc>
                <a:spcPts val="1452"/>
              </a:lnSpc>
              <a:spcBef>
                <a:spcPct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GB" dirty="0"/>
              <a:t>Click to edit text</a:t>
            </a:r>
          </a:p>
          <a:p>
            <a:pPr marL="171450" marR="0" lvl="0" indent="-171450" algn="l" defTabSz="914400" rtl="0" eaLnBrk="1" fontAlgn="base" latinLnBrk="0" hangingPunct="1">
              <a:lnSpc>
                <a:spcPts val="1452"/>
              </a:lnSpc>
              <a:spcBef>
                <a:spcPct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GB" dirty="0"/>
              <a:t>Click to edit text</a:t>
            </a:r>
          </a:p>
        </p:txBody>
      </p:sp>
      <p:sp>
        <p:nvSpPr>
          <p:cNvPr id="44" name="Textplatzhalter 7">
            <a:extLst>
              <a:ext uri="{FF2B5EF4-FFF2-40B4-BE49-F238E27FC236}">
                <a16:creationId xmlns:a16="http://schemas.microsoft.com/office/drawing/2014/main" id="{7194962D-5814-4DB4-94EB-FB7D9C117AC1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2967805" y="2602095"/>
            <a:ext cx="1480975" cy="3851093"/>
          </a:xfrm>
          <a:solidFill>
            <a:schemeClr val="bg2">
              <a:lumMod val="9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54000" anchor="t" anchorCtr="0">
            <a:noAutofit/>
          </a:bodyPr>
          <a:lstStyle>
            <a:lvl1pPr marL="0" marR="0" indent="0" algn="l" defTabSz="914400" rtl="0" eaLnBrk="1" fontAlgn="base" latinLnBrk="0" hangingPunct="1">
              <a:lnSpc>
                <a:spcPts val="1452"/>
              </a:lnSpc>
              <a:spcBef>
                <a:spcPct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 sz="1000" b="0" baseline="0">
                <a:solidFill>
                  <a:schemeClr val="tx1"/>
                </a:solidFill>
                <a:effectLst/>
              </a:defRPr>
            </a:lvl1pPr>
          </a:lstStyle>
          <a:p>
            <a:pPr marL="171450" marR="0" lvl="0" indent="-171450" algn="l" defTabSz="914400" rtl="0" eaLnBrk="1" fontAlgn="base" latinLnBrk="0" hangingPunct="1">
              <a:lnSpc>
                <a:spcPts val="1452"/>
              </a:lnSpc>
              <a:spcBef>
                <a:spcPct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GB" dirty="0"/>
              <a:t>Click to edit text</a:t>
            </a:r>
          </a:p>
          <a:p>
            <a:pPr marL="171450" marR="0" lvl="0" indent="-171450" algn="l" defTabSz="914400" rtl="0" eaLnBrk="1" fontAlgn="base" latinLnBrk="0" hangingPunct="1">
              <a:lnSpc>
                <a:spcPts val="1452"/>
              </a:lnSpc>
              <a:spcBef>
                <a:spcPct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GB" dirty="0"/>
              <a:t>Click to edit text</a:t>
            </a:r>
          </a:p>
        </p:txBody>
      </p:sp>
      <p:sp>
        <p:nvSpPr>
          <p:cNvPr id="45" name="Textplatzhalter 7">
            <a:extLst>
              <a:ext uri="{FF2B5EF4-FFF2-40B4-BE49-F238E27FC236}">
                <a16:creationId xmlns:a16="http://schemas.microsoft.com/office/drawing/2014/main" id="{6354DD1D-991D-41D3-ABC9-7227E9CB97C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47364" y="2205039"/>
            <a:ext cx="1198367" cy="235473"/>
          </a:xfrm>
          <a:solidFill>
            <a:schemeClr val="bg1"/>
          </a:solidFill>
          <a:ln>
            <a:noFill/>
          </a:ln>
          <a:effectLst/>
        </p:spPr>
        <p:txBody>
          <a:bodyPr tIns="0" anchor="ctr" anchorCtr="0">
            <a:noAutofit/>
          </a:bodyPr>
          <a:lstStyle>
            <a:lvl1pPr marL="0" indent="0" algn="ctr">
              <a:lnSpc>
                <a:spcPts val="1452"/>
              </a:lnSpc>
              <a:spcAft>
                <a:spcPts val="0"/>
              </a:spcAft>
              <a:buNone/>
              <a:defRPr sz="1100" b="1" baseline="0">
                <a:solidFill>
                  <a:schemeClr val="tx1"/>
                </a:solidFill>
              </a:defRPr>
            </a:lvl1pPr>
          </a:lstStyle>
          <a:p>
            <a:pPr lvl="0"/>
            <a:r>
              <a:rPr lang="en-GB" dirty="0"/>
              <a:t>[Year]</a:t>
            </a:r>
          </a:p>
        </p:txBody>
      </p:sp>
      <p:sp>
        <p:nvSpPr>
          <p:cNvPr id="46" name="Textplatzhalter 7">
            <a:extLst>
              <a:ext uri="{FF2B5EF4-FFF2-40B4-BE49-F238E27FC236}">
                <a16:creationId xmlns:a16="http://schemas.microsoft.com/office/drawing/2014/main" id="{76EDDFC3-A929-4764-9185-FB4AEB757A03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3109111" y="2205039"/>
            <a:ext cx="1198367" cy="235473"/>
          </a:xfrm>
          <a:solidFill>
            <a:schemeClr val="bg1"/>
          </a:solidFill>
          <a:ln>
            <a:noFill/>
          </a:ln>
          <a:effectLst/>
        </p:spPr>
        <p:txBody>
          <a:bodyPr tIns="0" anchor="ctr" anchorCtr="0">
            <a:noAutofit/>
          </a:bodyPr>
          <a:lstStyle>
            <a:lvl1pPr marL="0" indent="0" algn="ctr">
              <a:lnSpc>
                <a:spcPts val="1452"/>
              </a:lnSpc>
              <a:spcAft>
                <a:spcPts val="0"/>
              </a:spcAft>
              <a:buNone/>
              <a:defRPr sz="1100" b="1" baseline="0">
                <a:solidFill>
                  <a:schemeClr val="tx1"/>
                </a:solidFill>
              </a:defRPr>
            </a:lvl1pPr>
          </a:lstStyle>
          <a:p>
            <a:pPr lvl="0"/>
            <a:r>
              <a:rPr lang="en-GB" dirty="0"/>
              <a:t>[Year]</a:t>
            </a:r>
          </a:p>
        </p:txBody>
      </p:sp>
      <p:sp>
        <p:nvSpPr>
          <p:cNvPr id="47" name="Textplatzhalter 7">
            <a:extLst>
              <a:ext uri="{FF2B5EF4-FFF2-40B4-BE49-F238E27FC236}">
                <a16:creationId xmlns:a16="http://schemas.microsoft.com/office/drawing/2014/main" id="{946B498A-6BC4-453A-B3B0-A14E2DC4FCC3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4870857" y="2205039"/>
            <a:ext cx="1198367" cy="235473"/>
          </a:xfrm>
          <a:solidFill>
            <a:schemeClr val="bg1"/>
          </a:solidFill>
          <a:ln>
            <a:noFill/>
          </a:ln>
          <a:effectLst/>
        </p:spPr>
        <p:txBody>
          <a:bodyPr tIns="0" anchor="ctr" anchorCtr="0">
            <a:noAutofit/>
          </a:bodyPr>
          <a:lstStyle>
            <a:lvl1pPr marL="0" indent="0" algn="ctr">
              <a:lnSpc>
                <a:spcPts val="1452"/>
              </a:lnSpc>
              <a:spcAft>
                <a:spcPts val="0"/>
              </a:spcAft>
              <a:buNone/>
              <a:defRPr sz="1100" b="1" baseline="0">
                <a:solidFill>
                  <a:schemeClr val="tx1"/>
                </a:solidFill>
              </a:defRPr>
            </a:lvl1pPr>
          </a:lstStyle>
          <a:p>
            <a:pPr lvl="0"/>
            <a:r>
              <a:rPr lang="en-GB" dirty="0"/>
              <a:t>[Year]</a:t>
            </a:r>
          </a:p>
        </p:txBody>
      </p:sp>
      <p:sp>
        <p:nvSpPr>
          <p:cNvPr id="48" name="Textplatzhalter 7">
            <a:extLst>
              <a:ext uri="{FF2B5EF4-FFF2-40B4-BE49-F238E27FC236}">
                <a16:creationId xmlns:a16="http://schemas.microsoft.com/office/drawing/2014/main" id="{F571995D-F6FB-423D-B9FD-C330E5F4F4D4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6632604" y="2205039"/>
            <a:ext cx="1198367" cy="235473"/>
          </a:xfrm>
          <a:solidFill>
            <a:schemeClr val="bg1"/>
          </a:solidFill>
          <a:ln>
            <a:noFill/>
          </a:ln>
          <a:effectLst/>
        </p:spPr>
        <p:txBody>
          <a:bodyPr tIns="0" anchor="ctr" anchorCtr="0">
            <a:noAutofit/>
          </a:bodyPr>
          <a:lstStyle>
            <a:lvl1pPr marL="0" indent="0" algn="ctr">
              <a:lnSpc>
                <a:spcPts val="1452"/>
              </a:lnSpc>
              <a:spcAft>
                <a:spcPts val="0"/>
              </a:spcAft>
              <a:buNone/>
              <a:defRPr sz="1100" b="1" baseline="0">
                <a:solidFill>
                  <a:schemeClr val="tx1"/>
                </a:solidFill>
              </a:defRPr>
            </a:lvl1pPr>
          </a:lstStyle>
          <a:p>
            <a:pPr lvl="0"/>
            <a:r>
              <a:rPr lang="en-GB" dirty="0"/>
              <a:t>[Year]</a:t>
            </a:r>
          </a:p>
        </p:txBody>
      </p:sp>
      <p:sp>
        <p:nvSpPr>
          <p:cNvPr id="49" name="Textplatzhalter 7">
            <a:extLst>
              <a:ext uri="{FF2B5EF4-FFF2-40B4-BE49-F238E27FC236}">
                <a16:creationId xmlns:a16="http://schemas.microsoft.com/office/drawing/2014/main" id="{B4711D46-BD89-41B8-9C5D-6BBCDC691B6D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8394350" y="2205039"/>
            <a:ext cx="1198367" cy="235473"/>
          </a:xfrm>
          <a:solidFill>
            <a:schemeClr val="bg1"/>
          </a:solidFill>
          <a:ln>
            <a:noFill/>
          </a:ln>
          <a:effectLst/>
        </p:spPr>
        <p:txBody>
          <a:bodyPr tIns="0" anchor="ctr" anchorCtr="0">
            <a:noAutofit/>
          </a:bodyPr>
          <a:lstStyle>
            <a:lvl1pPr marL="0" indent="0" algn="ctr">
              <a:lnSpc>
                <a:spcPts val="1452"/>
              </a:lnSpc>
              <a:spcAft>
                <a:spcPts val="0"/>
              </a:spcAft>
              <a:buNone/>
              <a:defRPr sz="1100" b="1" baseline="0">
                <a:solidFill>
                  <a:schemeClr val="tx1"/>
                </a:solidFill>
              </a:defRPr>
            </a:lvl1pPr>
          </a:lstStyle>
          <a:p>
            <a:pPr lvl="0"/>
            <a:r>
              <a:rPr lang="en-GB" dirty="0"/>
              <a:t>[Year]</a:t>
            </a:r>
          </a:p>
        </p:txBody>
      </p:sp>
      <p:sp>
        <p:nvSpPr>
          <p:cNvPr id="50" name="Textplatzhalter 7">
            <a:extLst>
              <a:ext uri="{FF2B5EF4-FFF2-40B4-BE49-F238E27FC236}">
                <a16:creationId xmlns:a16="http://schemas.microsoft.com/office/drawing/2014/main" id="{ADC6F1BE-4516-4A7C-86F6-417B71204A36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10156097" y="2205039"/>
            <a:ext cx="1198367" cy="235473"/>
          </a:xfrm>
          <a:solidFill>
            <a:schemeClr val="bg1"/>
          </a:solidFill>
          <a:ln>
            <a:noFill/>
          </a:ln>
          <a:effectLst/>
        </p:spPr>
        <p:txBody>
          <a:bodyPr tIns="0" anchor="ctr" anchorCtr="0">
            <a:noAutofit/>
          </a:bodyPr>
          <a:lstStyle>
            <a:lvl1pPr marL="0" indent="0" algn="ctr">
              <a:lnSpc>
                <a:spcPts val="1452"/>
              </a:lnSpc>
              <a:spcAft>
                <a:spcPts val="0"/>
              </a:spcAft>
              <a:buNone/>
              <a:defRPr sz="1100" b="1" baseline="0">
                <a:solidFill>
                  <a:schemeClr val="tx1"/>
                </a:solidFill>
              </a:defRPr>
            </a:lvl1pPr>
          </a:lstStyle>
          <a:p>
            <a:pPr lvl="0"/>
            <a:r>
              <a:rPr lang="en-GB" dirty="0"/>
              <a:t>[Year]</a:t>
            </a:r>
          </a:p>
        </p:txBody>
      </p:sp>
    </p:spTree>
    <p:extLst>
      <p:ext uri="{BB962C8B-B14F-4D97-AF65-F5344CB8AC3E}">
        <p14:creationId xmlns:p14="http://schemas.microsoft.com/office/powerpoint/2010/main" val="3175793149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lin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Date Placeholder 2">
            <a:extLst>
              <a:ext uri="{FF2B5EF4-FFF2-40B4-BE49-F238E27FC236}">
                <a16:creationId xmlns:a16="http://schemas.microsoft.com/office/drawing/2014/main" id="{C8FBCEB3-86FD-497B-A47B-391BB6862DC5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18" name="Slide Number Placeholder 3">
            <a:extLst>
              <a:ext uri="{FF2B5EF4-FFF2-40B4-BE49-F238E27FC236}">
                <a16:creationId xmlns:a16="http://schemas.microsoft.com/office/drawing/2014/main" id="{8F01D636-7BEF-4603-9D52-ECB6FF1C0913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  <p:sp>
        <p:nvSpPr>
          <p:cNvPr id="75" name="Title 1">
            <a:extLst>
              <a:ext uri="{FF2B5EF4-FFF2-40B4-BE49-F238E27FC236}">
                <a16:creationId xmlns:a16="http://schemas.microsoft.com/office/drawing/2014/main" id="{B6395D6F-083E-4C3F-9D21-E4563B8AB8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5431" y="1207680"/>
            <a:ext cx="10886651" cy="326915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12" name="Textplatzhalter 11"/>
          <p:cNvSpPr>
            <a:spLocks noGrp="1"/>
          </p:cNvSpPr>
          <p:nvPr>
            <p:ph type="body" sz="quarter" idx="14" hasCustomPrompt="1"/>
          </p:nvPr>
        </p:nvSpPr>
        <p:spPr>
          <a:xfrm>
            <a:off x="955458" y="1534793"/>
            <a:ext cx="10888976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none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ADD TEXT</a:t>
            </a:r>
          </a:p>
        </p:txBody>
      </p:sp>
      <p:sp>
        <p:nvSpPr>
          <p:cNvPr id="59" name="Textplatzhalter 7">
            <a:extLst>
              <a:ext uri="{FF2B5EF4-FFF2-40B4-BE49-F238E27FC236}">
                <a16:creationId xmlns:a16="http://schemas.microsoft.com/office/drawing/2014/main" id="{11FAF670-5C84-4D10-9A93-342B7FE37203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1354913" y="2717801"/>
            <a:ext cx="10126871" cy="428996"/>
          </a:xfrm>
          <a:solidFill>
            <a:schemeClr val="bg2">
              <a:lumMod val="9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0" anchor="ctr" anchorCtr="0">
            <a:noAutofit/>
          </a:bodyPr>
          <a:lstStyle>
            <a:lvl1pPr marL="0" marR="0" indent="0" algn="l" defTabSz="914400" rtl="0" eaLnBrk="1" fontAlgn="base" latinLnBrk="0" hangingPunct="1">
              <a:lnSpc>
                <a:spcPts val="1452"/>
              </a:lnSpc>
              <a:spcBef>
                <a:spcPct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 sz="1000" b="0" baseline="0">
                <a:solidFill>
                  <a:schemeClr val="tx1"/>
                </a:solidFill>
                <a:effectLst/>
              </a:defRPr>
            </a:lvl1pPr>
          </a:lstStyle>
          <a:p>
            <a:pPr marL="171450" marR="0" lvl="0" indent="-171450" algn="l" defTabSz="914400" rtl="0" eaLnBrk="1" fontAlgn="base" latinLnBrk="0" hangingPunct="1">
              <a:lnSpc>
                <a:spcPts val="1452"/>
              </a:lnSpc>
              <a:spcBef>
                <a:spcPct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GB" dirty="0"/>
              <a:t>Click to edit text</a:t>
            </a:r>
          </a:p>
          <a:p>
            <a:pPr marL="171450" marR="0" lvl="0" indent="-171450" algn="l" defTabSz="914400" rtl="0" eaLnBrk="1" fontAlgn="base" latinLnBrk="0" hangingPunct="1">
              <a:lnSpc>
                <a:spcPts val="1452"/>
              </a:lnSpc>
              <a:spcBef>
                <a:spcPct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GB" dirty="0"/>
              <a:t>Click to edit text</a:t>
            </a:r>
          </a:p>
        </p:txBody>
      </p:sp>
      <p:sp>
        <p:nvSpPr>
          <p:cNvPr id="60" name="Textplatzhalter 7">
            <a:extLst>
              <a:ext uri="{FF2B5EF4-FFF2-40B4-BE49-F238E27FC236}">
                <a16:creationId xmlns:a16="http://schemas.microsoft.com/office/drawing/2014/main" id="{7B0FD65B-D53F-4BCC-8ED3-F4068FE2738A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1354913" y="6018071"/>
            <a:ext cx="10126871" cy="428996"/>
          </a:xfrm>
          <a:solidFill>
            <a:schemeClr val="bg2">
              <a:lumMod val="9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0" anchor="ctr" anchorCtr="0">
            <a:noAutofit/>
          </a:bodyPr>
          <a:lstStyle>
            <a:lvl1pPr marL="0" marR="0" indent="0" algn="l" defTabSz="914400" rtl="0" eaLnBrk="1" fontAlgn="base" latinLnBrk="0" hangingPunct="1">
              <a:lnSpc>
                <a:spcPts val="1452"/>
              </a:lnSpc>
              <a:spcBef>
                <a:spcPct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 sz="1000" b="0" baseline="0">
                <a:solidFill>
                  <a:schemeClr val="tx1"/>
                </a:solidFill>
                <a:effectLst/>
              </a:defRPr>
            </a:lvl1pPr>
          </a:lstStyle>
          <a:p>
            <a:pPr marL="171450" marR="0" lvl="0" indent="-171450" algn="l" defTabSz="914400" rtl="0" eaLnBrk="1" fontAlgn="base" latinLnBrk="0" hangingPunct="1">
              <a:lnSpc>
                <a:spcPts val="1452"/>
              </a:lnSpc>
              <a:spcBef>
                <a:spcPct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GB" dirty="0"/>
              <a:t>Click to edit text</a:t>
            </a:r>
          </a:p>
          <a:p>
            <a:pPr marL="171450" marR="0" lvl="0" indent="-171450" algn="l" defTabSz="914400" rtl="0" eaLnBrk="1" fontAlgn="base" latinLnBrk="0" hangingPunct="1">
              <a:lnSpc>
                <a:spcPts val="1452"/>
              </a:lnSpc>
              <a:spcBef>
                <a:spcPct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GB" dirty="0"/>
              <a:t>Click to edit text</a:t>
            </a:r>
          </a:p>
        </p:txBody>
      </p:sp>
      <p:sp>
        <p:nvSpPr>
          <p:cNvPr id="61" name="Textplatzhalter 7">
            <a:extLst>
              <a:ext uri="{FF2B5EF4-FFF2-40B4-BE49-F238E27FC236}">
                <a16:creationId xmlns:a16="http://schemas.microsoft.com/office/drawing/2014/main" id="{49BB934B-7F15-4DA6-A5F9-3B60DEA10CFA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1354913" y="3377855"/>
            <a:ext cx="10126871" cy="428996"/>
          </a:xfrm>
          <a:solidFill>
            <a:schemeClr val="bg2">
              <a:lumMod val="9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0" anchor="ctr" anchorCtr="0">
            <a:noAutofit/>
          </a:bodyPr>
          <a:lstStyle>
            <a:lvl1pPr marL="0" marR="0" indent="0" algn="l" defTabSz="914400" rtl="0" eaLnBrk="1" fontAlgn="base" latinLnBrk="0" hangingPunct="1">
              <a:lnSpc>
                <a:spcPts val="1452"/>
              </a:lnSpc>
              <a:spcBef>
                <a:spcPct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 sz="1000" b="0" baseline="0">
                <a:solidFill>
                  <a:schemeClr val="tx1"/>
                </a:solidFill>
                <a:effectLst/>
              </a:defRPr>
            </a:lvl1pPr>
          </a:lstStyle>
          <a:p>
            <a:pPr marL="171450" marR="0" lvl="0" indent="-171450" algn="l" defTabSz="914400" rtl="0" eaLnBrk="1" fontAlgn="base" latinLnBrk="0" hangingPunct="1">
              <a:lnSpc>
                <a:spcPts val="1452"/>
              </a:lnSpc>
              <a:spcBef>
                <a:spcPct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GB" dirty="0"/>
              <a:t>Click to edit text</a:t>
            </a:r>
          </a:p>
          <a:p>
            <a:pPr marL="171450" marR="0" lvl="0" indent="-171450" algn="l" defTabSz="914400" rtl="0" eaLnBrk="1" fontAlgn="base" latinLnBrk="0" hangingPunct="1">
              <a:lnSpc>
                <a:spcPts val="1452"/>
              </a:lnSpc>
              <a:spcBef>
                <a:spcPct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GB" dirty="0"/>
              <a:t>Click to edit text</a:t>
            </a:r>
          </a:p>
        </p:txBody>
      </p:sp>
      <p:sp>
        <p:nvSpPr>
          <p:cNvPr id="62" name="Textplatzhalter 7">
            <a:extLst>
              <a:ext uri="{FF2B5EF4-FFF2-40B4-BE49-F238E27FC236}">
                <a16:creationId xmlns:a16="http://schemas.microsoft.com/office/drawing/2014/main" id="{B0718105-0B93-448A-B3CF-9B713124AF58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1354913" y="4037909"/>
            <a:ext cx="10126871" cy="428996"/>
          </a:xfrm>
          <a:solidFill>
            <a:schemeClr val="bg2">
              <a:lumMod val="9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0" anchor="ctr" anchorCtr="0">
            <a:noAutofit/>
          </a:bodyPr>
          <a:lstStyle>
            <a:lvl1pPr marL="0" marR="0" indent="0" algn="l" defTabSz="914400" rtl="0" eaLnBrk="1" fontAlgn="base" latinLnBrk="0" hangingPunct="1">
              <a:lnSpc>
                <a:spcPts val="1452"/>
              </a:lnSpc>
              <a:spcBef>
                <a:spcPct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 sz="1000" b="0" baseline="0">
                <a:solidFill>
                  <a:schemeClr val="tx1"/>
                </a:solidFill>
                <a:effectLst/>
              </a:defRPr>
            </a:lvl1pPr>
          </a:lstStyle>
          <a:p>
            <a:pPr marL="171450" marR="0" lvl="0" indent="-171450" algn="l" defTabSz="914400" rtl="0" eaLnBrk="1" fontAlgn="base" latinLnBrk="0" hangingPunct="1">
              <a:lnSpc>
                <a:spcPts val="1452"/>
              </a:lnSpc>
              <a:spcBef>
                <a:spcPct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GB" dirty="0"/>
              <a:t>Click to edit text</a:t>
            </a:r>
          </a:p>
          <a:p>
            <a:pPr marL="171450" marR="0" lvl="0" indent="-171450" algn="l" defTabSz="914400" rtl="0" eaLnBrk="1" fontAlgn="base" latinLnBrk="0" hangingPunct="1">
              <a:lnSpc>
                <a:spcPts val="1452"/>
              </a:lnSpc>
              <a:spcBef>
                <a:spcPct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GB" dirty="0"/>
              <a:t>Click to edit text</a:t>
            </a:r>
          </a:p>
        </p:txBody>
      </p:sp>
      <p:sp>
        <p:nvSpPr>
          <p:cNvPr id="63" name="Textplatzhalter 7">
            <a:extLst>
              <a:ext uri="{FF2B5EF4-FFF2-40B4-BE49-F238E27FC236}">
                <a16:creationId xmlns:a16="http://schemas.microsoft.com/office/drawing/2014/main" id="{4F1E7228-FE31-4D0D-9654-16F577FFA159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1354913" y="4697963"/>
            <a:ext cx="10126871" cy="428996"/>
          </a:xfrm>
          <a:solidFill>
            <a:schemeClr val="bg2">
              <a:lumMod val="9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0" anchor="ctr" anchorCtr="0">
            <a:noAutofit/>
          </a:bodyPr>
          <a:lstStyle>
            <a:lvl1pPr marL="0" marR="0" indent="0" algn="l" defTabSz="914400" rtl="0" eaLnBrk="1" fontAlgn="base" latinLnBrk="0" hangingPunct="1">
              <a:lnSpc>
                <a:spcPts val="1452"/>
              </a:lnSpc>
              <a:spcBef>
                <a:spcPct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 sz="1000" b="0" baseline="0">
                <a:solidFill>
                  <a:schemeClr val="tx1"/>
                </a:solidFill>
                <a:effectLst/>
              </a:defRPr>
            </a:lvl1pPr>
          </a:lstStyle>
          <a:p>
            <a:pPr marL="171450" marR="0" lvl="0" indent="-171450" algn="l" defTabSz="914400" rtl="0" eaLnBrk="1" fontAlgn="base" latinLnBrk="0" hangingPunct="1">
              <a:lnSpc>
                <a:spcPts val="1452"/>
              </a:lnSpc>
              <a:spcBef>
                <a:spcPct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GB" dirty="0"/>
              <a:t>Click to edit text</a:t>
            </a:r>
          </a:p>
          <a:p>
            <a:pPr marL="171450" marR="0" lvl="0" indent="-171450" algn="l" defTabSz="914400" rtl="0" eaLnBrk="1" fontAlgn="base" latinLnBrk="0" hangingPunct="1">
              <a:lnSpc>
                <a:spcPts val="1452"/>
              </a:lnSpc>
              <a:spcBef>
                <a:spcPct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GB" dirty="0"/>
              <a:t>Click to edit text</a:t>
            </a:r>
          </a:p>
        </p:txBody>
      </p:sp>
      <p:sp>
        <p:nvSpPr>
          <p:cNvPr id="64" name="Textplatzhalter 7">
            <a:extLst>
              <a:ext uri="{FF2B5EF4-FFF2-40B4-BE49-F238E27FC236}">
                <a16:creationId xmlns:a16="http://schemas.microsoft.com/office/drawing/2014/main" id="{026FF60A-61EF-4970-B4F4-88A9BED3440F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1354913" y="5358017"/>
            <a:ext cx="10126871" cy="428996"/>
          </a:xfrm>
          <a:solidFill>
            <a:schemeClr val="bg2">
              <a:lumMod val="9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0" anchor="ctr" anchorCtr="0">
            <a:noAutofit/>
          </a:bodyPr>
          <a:lstStyle>
            <a:lvl1pPr marL="0" marR="0" indent="0" algn="l" defTabSz="914400" rtl="0" eaLnBrk="1" fontAlgn="base" latinLnBrk="0" hangingPunct="1">
              <a:lnSpc>
                <a:spcPts val="1452"/>
              </a:lnSpc>
              <a:spcBef>
                <a:spcPct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 sz="1000" b="0" baseline="0">
                <a:solidFill>
                  <a:schemeClr val="tx1"/>
                </a:solidFill>
                <a:effectLst/>
              </a:defRPr>
            </a:lvl1pPr>
          </a:lstStyle>
          <a:p>
            <a:pPr marL="171450" marR="0" lvl="0" indent="-171450" algn="l" defTabSz="914400" rtl="0" eaLnBrk="1" fontAlgn="base" latinLnBrk="0" hangingPunct="1">
              <a:lnSpc>
                <a:spcPts val="1452"/>
              </a:lnSpc>
              <a:spcBef>
                <a:spcPct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GB" dirty="0"/>
              <a:t>Click to edit text</a:t>
            </a:r>
          </a:p>
          <a:p>
            <a:pPr marL="171450" marR="0" lvl="0" indent="-171450" algn="l" defTabSz="914400" rtl="0" eaLnBrk="1" fontAlgn="base" latinLnBrk="0" hangingPunct="1">
              <a:lnSpc>
                <a:spcPts val="1452"/>
              </a:lnSpc>
              <a:spcBef>
                <a:spcPct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GB" dirty="0"/>
              <a:t>Click to edit text</a:t>
            </a:r>
          </a:p>
        </p:txBody>
      </p:sp>
      <p:sp>
        <p:nvSpPr>
          <p:cNvPr id="65" name="Textplatzhalter 7">
            <a:extLst>
              <a:ext uri="{FF2B5EF4-FFF2-40B4-BE49-F238E27FC236}">
                <a16:creationId xmlns:a16="http://schemas.microsoft.com/office/drawing/2014/main" id="{89E55643-D159-43C9-8AB0-DC312F88FAF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47365" y="2551902"/>
            <a:ext cx="760500" cy="162032"/>
          </a:xfrm>
          <a:solidFill>
            <a:schemeClr val="bg1"/>
          </a:solidFill>
          <a:ln>
            <a:noFill/>
          </a:ln>
          <a:effectLst/>
        </p:spPr>
        <p:txBody>
          <a:bodyPr tIns="0" anchor="ctr" anchorCtr="0">
            <a:noAutofit/>
          </a:bodyPr>
          <a:lstStyle>
            <a:lvl1pPr marL="0" indent="0" algn="l">
              <a:lnSpc>
                <a:spcPts val="1452"/>
              </a:lnSpc>
              <a:spcAft>
                <a:spcPts val="0"/>
              </a:spcAft>
              <a:buNone/>
              <a:defRPr sz="1000" b="1" baseline="0">
                <a:solidFill>
                  <a:schemeClr val="tx1"/>
                </a:solidFill>
              </a:defRPr>
            </a:lvl1pPr>
          </a:lstStyle>
          <a:p>
            <a:pPr lvl="0"/>
            <a:r>
              <a:rPr lang="en-GB" dirty="0"/>
              <a:t>[Year]</a:t>
            </a:r>
          </a:p>
        </p:txBody>
      </p:sp>
      <p:sp>
        <p:nvSpPr>
          <p:cNvPr id="66" name="Textplatzhalter 7">
            <a:extLst>
              <a:ext uri="{FF2B5EF4-FFF2-40B4-BE49-F238E27FC236}">
                <a16:creationId xmlns:a16="http://schemas.microsoft.com/office/drawing/2014/main" id="{AB6356BF-AEC1-41A2-A0E5-018EB4C1ACCD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1347365" y="3219247"/>
            <a:ext cx="760500" cy="162032"/>
          </a:xfrm>
          <a:solidFill>
            <a:schemeClr val="bg1"/>
          </a:solidFill>
          <a:ln>
            <a:noFill/>
          </a:ln>
          <a:effectLst/>
        </p:spPr>
        <p:txBody>
          <a:bodyPr tIns="0" anchor="ctr" anchorCtr="0">
            <a:noAutofit/>
          </a:bodyPr>
          <a:lstStyle>
            <a:lvl1pPr marL="0" indent="0" algn="l">
              <a:lnSpc>
                <a:spcPts val="1452"/>
              </a:lnSpc>
              <a:spcAft>
                <a:spcPts val="0"/>
              </a:spcAft>
              <a:buNone/>
              <a:defRPr sz="1000" b="1" baseline="0">
                <a:solidFill>
                  <a:schemeClr val="tx1"/>
                </a:solidFill>
              </a:defRPr>
            </a:lvl1pPr>
          </a:lstStyle>
          <a:p>
            <a:pPr lvl="0"/>
            <a:r>
              <a:rPr lang="en-GB" dirty="0"/>
              <a:t>[Year]</a:t>
            </a:r>
          </a:p>
        </p:txBody>
      </p:sp>
      <p:sp>
        <p:nvSpPr>
          <p:cNvPr id="67" name="Textplatzhalter 7">
            <a:extLst>
              <a:ext uri="{FF2B5EF4-FFF2-40B4-BE49-F238E27FC236}">
                <a16:creationId xmlns:a16="http://schemas.microsoft.com/office/drawing/2014/main" id="{02AF902D-D49A-4020-9ECD-94BF5A0A22F2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347365" y="3870298"/>
            <a:ext cx="760500" cy="162032"/>
          </a:xfrm>
          <a:solidFill>
            <a:schemeClr val="bg1"/>
          </a:solidFill>
          <a:ln>
            <a:noFill/>
          </a:ln>
          <a:effectLst/>
        </p:spPr>
        <p:txBody>
          <a:bodyPr tIns="0" anchor="ctr" anchorCtr="0">
            <a:noAutofit/>
          </a:bodyPr>
          <a:lstStyle>
            <a:lvl1pPr marL="0" indent="0" algn="l">
              <a:lnSpc>
                <a:spcPts val="1452"/>
              </a:lnSpc>
              <a:spcAft>
                <a:spcPts val="0"/>
              </a:spcAft>
              <a:buNone/>
              <a:defRPr sz="1000" b="1" baseline="0">
                <a:solidFill>
                  <a:schemeClr val="tx1"/>
                </a:solidFill>
              </a:defRPr>
            </a:lvl1pPr>
          </a:lstStyle>
          <a:p>
            <a:pPr lvl="0"/>
            <a:r>
              <a:rPr lang="en-GB" dirty="0"/>
              <a:t>[Year]</a:t>
            </a:r>
          </a:p>
        </p:txBody>
      </p:sp>
      <p:sp>
        <p:nvSpPr>
          <p:cNvPr id="68" name="Textplatzhalter 7">
            <a:extLst>
              <a:ext uri="{FF2B5EF4-FFF2-40B4-BE49-F238E27FC236}">
                <a16:creationId xmlns:a16="http://schemas.microsoft.com/office/drawing/2014/main" id="{C9EBCA49-7C55-4676-86D4-1DD42946F5EE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1347365" y="4533141"/>
            <a:ext cx="760500" cy="162032"/>
          </a:xfrm>
          <a:solidFill>
            <a:schemeClr val="bg1"/>
          </a:solidFill>
          <a:ln>
            <a:noFill/>
          </a:ln>
          <a:effectLst/>
        </p:spPr>
        <p:txBody>
          <a:bodyPr tIns="0" anchor="ctr" anchorCtr="0">
            <a:noAutofit/>
          </a:bodyPr>
          <a:lstStyle>
            <a:lvl1pPr marL="0" indent="0" algn="l">
              <a:lnSpc>
                <a:spcPts val="1452"/>
              </a:lnSpc>
              <a:spcAft>
                <a:spcPts val="0"/>
              </a:spcAft>
              <a:buNone/>
              <a:defRPr sz="1000" b="1" baseline="0">
                <a:solidFill>
                  <a:schemeClr val="tx1"/>
                </a:solidFill>
              </a:defRPr>
            </a:lvl1pPr>
          </a:lstStyle>
          <a:p>
            <a:pPr lvl="0"/>
            <a:r>
              <a:rPr lang="en-GB" dirty="0"/>
              <a:t>[Year]</a:t>
            </a:r>
          </a:p>
        </p:txBody>
      </p:sp>
      <p:sp>
        <p:nvSpPr>
          <p:cNvPr id="69" name="Textplatzhalter 7">
            <a:extLst>
              <a:ext uri="{FF2B5EF4-FFF2-40B4-BE49-F238E27FC236}">
                <a16:creationId xmlns:a16="http://schemas.microsoft.com/office/drawing/2014/main" id="{32DCB96E-C591-40B8-8C6D-C84748D2F23B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1347365" y="5200331"/>
            <a:ext cx="760500" cy="162032"/>
          </a:xfrm>
          <a:solidFill>
            <a:schemeClr val="bg1"/>
          </a:solidFill>
          <a:ln>
            <a:noFill/>
          </a:ln>
          <a:effectLst/>
        </p:spPr>
        <p:txBody>
          <a:bodyPr tIns="0" anchor="ctr" anchorCtr="0">
            <a:noAutofit/>
          </a:bodyPr>
          <a:lstStyle>
            <a:lvl1pPr marL="0" indent="0" algn="l">
              <a:lnSpc>
                <a:spcPts val="1452"/>
              </a:lnSpc>
              <a:spcAft>
                <a:spcPts val="0"/>
              </a:spcAft>
              <a:buNone/>
              <a:defRPr sz="1000" b="1" baseline="0">
                <a:solidFill>
                  <a:schemeClr val="tx1"/>
                </a:solidFill>
              </a:defRPr>
            </a:lvl1pPr>
          </a:lstStyle>
          <a:p>
            <a:pPr lvl="0"/>
            <a:r>
              <a:rPr lang="en-GB" dirty="0"/>
              <a:t>[Year]</a:t>
            </a:r>
          </a:p>
        </p:txBody>
      </p:sp>
      <p:sp>
        <p:nvSpPr>
          <p:cNvPr id="70" name="Textplatzhalter 7">
            <a:extLst>
              <a:ext uri="{FF2B5EF4-FFF2-40B4-BE49-F238E27FC236}">
                <a16:creationId xmlns:a16="http://schemas.microsoft.com/office/drawing/2014/main" id="{971FDC58-3857-49BE-A4F6-21B76881F873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1347365" y="5856153"/>
            <a:ext cx="760500" cy="162032"/>
          </a:xfrm>
          <a:solidFill>
            <a:schemeClr val="bg1"/>
          </a:solidFill>
          <a:ln>
            <a:noFill/>
          </a:ln>
          <a:effectLst/>
        </p:spPr>
        <p:txBody>
          <a:bodyPr tIns="0" anchor="ctr" anchorCtr="0">
            <a:noAutofit/>
          </a:bodyPr>
          <a:lstStyle>
            <a:lvl1pPr marL="0" indent="0" algn="l">
              <a:lnSpc>
                <a:spcPts val="1452"/>
              </a:lnSpc>
              <a:spcAft>
                <a:spcPts val="0"/>
              </a:spcAft>
              <a:buNone/>
              <a:defRPr sz="1000" b="1" baseline="0">
                <a:solidFill>
                  <a:schemeClr val="tx1"/>
                </a:solidFill>
              </a:defRPr>
            </a:lvl1pPr>
          </a:lstStyle>
          <a:p>
            <a:pPr lvl="0"/>
            <a:r>
              <a:rPr lang="en-GB" dirty="0"/>
              <a:t>[Year]</a:t>
            </a:r>
          </a:p>
        </p:txBody>
      </p:sp>
    </p:spTree>
    <p:extLst>
      <p:ext uri="{BB962C8B-B14F-4D97-AF65-F5344CB8AC3E}">
        <p14:creationId xmlns:p14="http://schemas.microsoft.com/office/powerpoint/2010/main" val="999001895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lin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Date Placeholder 2">
            <a:extLst>
              <a:ext uri="{FF2B5EF4-FFF2-40B4-BE49-F238E27FC236}">
                <a16:creationId xmlns:a16="http://schemas.microsoft.com/office/drawing/2014/main" id="{C8FBCEB3-86FD-497B-A47B-391BB6862DC5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18" name="Slide Number Placeholder 3">
            <a:extLst>
              <a:ext uri="{FF2B5EF4-FFF2-40B4-BE49-F238E27FC236}">
                <a16:creationId xmlns:a16="http://schemas.microsoft.com/office/drawing/2014/main" id="{8F01D636-7BEF-4603-9D52-ECB6FF1C0913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  <p:sp>
        <p:nvSpPr>
          <p:cNvPr id="75" name="Title 1">
            <a:extLst>
              <a:ext uri="{FF2B5EF4-FFF2-40B4-BE49-F238E27FC236}">
                <a16:creationId xmlns:a16="http://schemas.microsoft.com/office/drawing/2014/main" id="{B6395D6F-083E-4C3F-9D21-E4563B8AB8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5431" y="1207680"/>
            <a:ext cx="10886651" cy="326915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12" name="Textplatzhalter 11"/>
          <p:cNvSpPr>
            <a:spLocks noGrp="1"/>
          </p:cNvSpPr>
          <p:nvPr>
            <p:ph type="body" sz="quarter" idx="14" hasCustomPrompt="1"/>
          </p:nvPr>
        </p:nvSpPr>
        <p:spPr>
          <a:xfrm>
            <a:off x="955458" y="1534793"/>
            <a:ext cx="10888976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none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ADD TEXT</a:t>
            </a:r>
          </a:p>
        </p:txBody>
      </p:sp>
      <p:sp>
        <p:nvSpPr>
          <p:cNvPr id="59" name="Textplatzhalter 7">
            <a:extLst>
              <a:ext uri="{FF2B5EF4-FFF2-40B4-BE49-F238E27FC236}">
                <a16:creationId xmlns:a16="http://schemas.microsoft.com/office/drawing/2014/main" id="{11FAF670-5C84-4D10-9A93-342B7FE37203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1672287" y="3046022"/>
            <a:ext cx="1588683" cy="959039"/>
          </a:xfrm>
          <a:solidFill>
            <a:schemeClr val="bg2">
              <a:lumMod val="9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0" anchor="t" anchorCtr="0">
            <a:noAutofit/>
          </a:bodyPr>
          <a:lstStyle>
            <a:lvl1pPr marL="0" marR="0" indent="0" algn="l" defTabSz="914400" rtl="0" eaLnBrk="1" fontAlgn="base" latinLnBrk="0" hangingPunct="1">
              <a:lnSpc>
                <a:spcPts val="1452"/>
              </a:lnSpc>
              <a:spcBef>
                <a:spcPct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 sz="1000" b="0" baseline="0">
                <a:solidFill>
                  <a:schemeClr val="tx1"/>
                </a:solidFill>
                <a:effectLst/>
              </a:defRPr>
            </a:lvl1pPr>
          </a:lstStyle>
          <a:p>
            <a:pPr marL="171450" marR="0" lvl="0" indent="-171450" algn="l" defTabSz="914400" rtl="0" eaLnBrk="1" fontAlgn="base" latinLnBrk="0" hangingPunct="1">
              <a:lnSpc>
                <a:spcPts val="1452"/>
              </a:lnSpc>
              <a:spcBef>
                <a:spcPct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GB" dirty="0"/>
              <a:t>Click to edit text</a:t>
            </a:r>
          </a:p>
          <a:p>
            <a:pPr marL="171450" marR="0" lvl="0" indent="-171450" algn="l" defTabSz="914400" rtl="0" eaLnBrk="1" fontAlgn="base" latinLnBrk="0" hangingPunct="1">
              <a:lnSpc>
                <a:spcPts val="1452"/>
              </a:lnSpc>
              <a:spcBef>
                <a:spcPct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GB" dirty="0"/>
              <a:t>Click to edit text</a:t>
            </a:r>
          </a:p>
        </p:txBody>
      </p:sp>
      <p:sp>
        <p:nvSpPr>
          <p:cNvPr id="65" name="Textplatzhalter 7">
            <a:extLst>
              <a:ext uri="{FF2B5EF4-FFF2-40B4-BE49-F238E27FC236}">
                <a16:creationId xmlns:a16="http://schemas.microsoft.com/office/drawing/2014/main" id="{89E55643-D159-43C9-8AB0-DC312F88FAF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664738" y="2880123"/>
            <a:ext cx="760500" cy="162032"/>
          </a:xfrm>
          <a:solidFill>
            <a:schemeClr val="bg1"/>
          </a:solidFill>
          <a:ln>
            <a:noFill/>
          </a:ln>
          <a:effectLst/>
        </p:spPr>
        <p:txBody>
          <a:bodyPr tIns="0" anchor="ctr" anchorCtr="0">
            <a:noAutofit/>
          </a:bodyPr>
          <a:lstStyle>
            <a:lvl1pPr marL="0" indent="0" algn="l">
              <a:lnSpc>
                <a:spcPts val="1452"/>
              </a:lnSpc>
              <a:spcAft>
                <a:spcPts val="0"/>
              </a:spcAft>
              <a:buNone/>
              <a:defRPr sz="1000" b="1" baseline="0">
                <a:solidFill>
                  <a:schemeClr val="tx1"/>
                </a:solidFill>
              </a:defRPr>
            </a:lvl1pPr>
          </a:lstStyle>
          <a:p>
            <a:pPr lvl="0"/>
            <a:r>
              <a:rPr lang="en-GB" dirty="0"/>
              <a:t>[Year]</a:t>
            </a:r>
          </a:p>
        </p:txBody>
      </p:sp>
      <p:sp>
        <p:nvSpPr>
          <p:cNvPr id="15" name="Textplatzhalter 7">
            <a:extLst>
              <a:ext uri="{FF2B5EF4-FFF2-40B4-BE49-F238E27FC236}">
                <a16:creationId xmlns:a16="http://schemas.microsoft.com/office/drawing/2014/main" id="{3E607ED5-FE78-4FF1-BAF4-A098B7F99861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4895227" y="2535576"/>
            <a:ext cx="1588683" cy="959039"/>
          </a:xfrm>
          <a:solidFill>
            <a:schemeClr val="bg2">
              <a:lumMod val="9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0" anchor="t" anchorCtr="0">
            <a:noAutofit/>
          </a:bodyPr>
          <a:lstStyle>
            <a:lvl1pPr marL="0" marR="0" indent="0" algn="l" defTabSz="914400" rtl="0" eaLnBrk="1" fontAlgn="base" latinLnBrk="0" hangingPunct="1">
              <a:lnSpc>
                <a:spcPts val="1452"/>
              </a:lnSpc>
              <a:spcBef>
                <a:spcPct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 sz="1000" b="0" baseline="0">
                <a:solidFill>
                  <a:schemeClr val="tx1"/>
                </a:solidFill>
                <a:effectLst/>
              </a:defRPr>
            </a:lvl1pPr>
          </a:lstStyle>
          <a:p>
            <a:pPr marL="171450" marR="0" lvl="0" indent="-171450" algn="l" defTabSz="914400" rtl="0" eaLnBrk="1" fontAlgn="base" latinLnBrk="0" hangingPunct="1">
              <a:lnSpc>
                <a:spcPts val="1452"/>
              </a:lnSpc>
              <a:spcBef>
                <a:spcPct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GB" dirty="0"/>
              <a:t>Click to edit text</a:t>
            </a:r>
          </a:p>
          <a:p>
            <a:pPr marL="171450" marR="0" lvl="0" indent="-171450" algn="l" defTabSz="914400" rtl="0" eaLnBrk="1" fontAlgn="base" latinLnBrk="0" hangingPunct="1">
              <a:lnSpc>
                <a:spcPts val="1452"/>
              </a:lnSpc>
              <a:spcBef>
                <a:spcPct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GB" dirty="0"/>
              <a:t>Click to edit text</a:t>
            </a:r>
          </a:p>
        </p:txBody>
      </p:sp>
      <p:sp>
        <p:nvSpPr>
          <p:cNvPr id="16" name="Textplatzhalter 7">
            <a:extLst>
              <a:ext uri="{FF2B5EF4-FFF2-40B4-BE49-F238E27FC236}">
                <a16:creationId xmlns:a16="http://schemas.microsoft.com/office/drawing/2014/main" id="{498D5D64-2DAD-4162-8B2E-11BA8092B8BF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4895226" y="2369677"/>
            <a:ext cx="760500" cy="162032"/>
          </a:xfrm>
          <a:solidFill>
            <a:schemeClr val="bg1"/>
          </a:solidFill>
          <a:ln>
            <a:noFill/>
          </a:ln>
          <a:effectLst/>
        </p:spPr>
        <p:txBody>
          <a:bodyPr tIns="0" anchor="ctr" anchorCtr="0">
            <a:noAutofit/>
          </a:bodyPr>
          <a:lstStyle>
            <a:lvl1pPr marL="0" indent="0" algn="l">
              <a:lnSpc>
                <a:spcPts val="1452"/>
              </a:lnSpc>
              <a:spcAft>
                <a:spcPts val="0"/>
              </a:spcAft>
              <a:buNone/>
              <a:defRPr sz="1000" b="1" baseline="0">
                <a:solidFill>
                  <a:schemeClr val="tx1"/>
                </a:solidFill>
              </a:defRPr>
            </a:lvl1pPr>
          </a:lstStyle>
          <a:p>
            <a:pPr lvl="0"/>
            <a:r>
              <a:rPr lang="en-GB" dirty="0"/>
              <a:t>[Year]</a:t>
            </a:r>
          </a:p>
        </p:txBody>
      </p:sp>
      <p:sp>
        <p:nvSpPr>
          <p:cNvPr id="19" name="Textplatzhalter 7">
            <a:extLst>
              <a:ext uri="{FF2B5EF4-FFF2-40B4-BE49-F238E27FC236}">
                <a16:creationId xmlns:a16="http://schemas.microsoft.com/office/drawing/2014/main" id="{001A0FE8-5D9C-4D69-92C6-31C32674854D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3283757" y="5407914"/>
            <a:ext cx="1588683" cy="959039"/>
          </a:xfrm>
          <a:solidFill>
            <a:schemeClr val="bg2">
              <a:lumMod val="9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0" anchor="t" anchorCtr="0">
            <a:noAutofit/>
          </a:bodyPr>
          <a:lstStyle>
            <a:lvl1pPr marL="0" marR="0" indent="0" algn="l" defTabSz="914400" rtl="0" eaLnBrk="1" fontAlgn="base" latinLnBrk="0" hangingPunct="1">
              <a:lnSpc>
                <a:spcPts val="1452"/>
              </a:lnSpc>
              <a:spcBef>
                <a:spcPct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 sz="1000" b="0" baseline="0">
                <a:solidFill>
                  <a:schemeClr val="tx1"/>
                </a:solidFill>
                <a:effectLst/>
              </a:defRPr>
            </a:lvl1pPr>
          </a:lstStyle>
          <a:p>
            <a:pPr marL="171450" marR="0" lvl="0" indent="-171450" algn="l" defTabSz="914400" rtl="0" eaLnBrk="1" fontAlgn="base" latinLnBrk="0" hangingPunct="1">
              <a:lnSpc>
                <a:spcPts val="1452"/>
              </a:lnSpc>
              <a:spcBef>
                <a:spcPct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GB" dirty="0"/>
              <a:t>Click to edit text</a:t>
            </a:r>
          </a:p>
          <a:p>
            <a:pPr marL="171450" marR="0" lvl="0" indent="-171450" algn="l" defTabSz="914400" rtl="0" eaLnBrk="1" fontAlgn="base" latinLnBrk="0" hangingPunct="1">
              <a:lnSpc>
                <a:spcPts val="1452"/>
              </a:lnSpc>
              <a:spcBef>
                <a:spcPct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GB" dirty="0"/>
              <a:t>Click to edit text</a:t>
            </a:r>
          </a:p>
        </p:txBody>
      </p:sp>
      <p:sp>
        <p:nvSpPr>
          <p:cNvPr id="20" name="Textplatzhalter 7">
            <a:extLst>
              <a:ext uri="{FF2B5EF4-FFF2-40B4-BE49-F238E27FC236}">
                <a16:creationId xmlns:a16="http://schemas.microsoft.com/office/drawing/2014/main" id="{25EC160E-B587-4EC4-B831-E688D342C222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3283756" y="5242015"/>
            <a:ext cx="760500" cy="162032"/>
          </a:xfrm>
          <a:solidFill>
            <a:schemeClr val="bg1"/>
          </a:solidFill>
          <a:ln>
            <a:noFill/>
          </a:ln>
          <a:effectLst/>
        </p:spPr>
        <p:txBody>
          <a:bodyPr tIns="0" anchor="ctr" anchorCtr="0">
            <a:noAutofit/>
          </a:bodyPr>
          <a:lstStyle>
            <a:lvl1pPr marL="0" indent="0" algn="l">
              <a:lnSpc>
                <a:spcPts val="1452"/>
              </a:lnSpc>
              <a:spcAft>
                <a:spcPts val="0"/>
              </a:spcAft>
              <a:buNone/>
              <a:defRPr sz="1000" b="1" baseline="0">
                <a:solidFill>
                  <a:schemeClr val="tx1"/>
                </a:solidFill>
              </a:defRPr>
            </a:lvl1pPr>
          </a:lstStyle>
          <a:p>
            <a:pPr lvl="0"/>
            <a:r>
              <a:rPr lang="en-GB" dirty="0"/>
              <a:t>[Year]</a:t>
            </a:r>
          </a:p>
        </p:txBody>
      </p:sp>
      <p:sp>
        <p:nvSpPr>
          <p:cNvPr id="21" name="Textplatzhalter 7">
            <a:extLst>
              <a:ext uri="{FF2B5EF4-FFF2-40B4-BE49-F238E27FC236}">
                <a16:creationId xmlns:a16="http://schemas.microsoft.com/office/drawing/2014/main" id="{271D8E85-C704-43B7-9D33-F648F5E37E48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6506696" y="4906541"/>
            <a:ext cx="1588683" cy="959039"/>
          </a:xfrm>
          <a:solidFill>
            <a:schemeClr val="bg2">
              <a:lumMod val="9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0" anchor="t" anchorCtr="0">
            <a:noAutofit/>
          </a:bodyPr>
          <a:lstStyle>
            <a:lvl1pPr marL="0" marR="0" indent="0" algn="l" defTabSz="914400" rtl="0" eaLnBrk="1" fontAlgn="base" latinLnBrk="0" hangingPunct="1">
              <a:lnSpc>
                <a:spcPts val="1452"/>
              </a:lnSpc>
              <a:spcBef>
                <a:spcPct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 sz="1000" b="0" baseline="0">
                <a:solidFill>
                  <a:schemeClr val="tx1"/>
                </a:solidFill>
                <a:effectLst/>
              </a:defRPr>
            </a:lvl1pPr>
          </a:lstStyle>
          <a:p>
            <a:pPr marL="171450" marR="0" lvl="0" indent="-171450" algn="l" defTabSz="914400" rtl="0" eaLnBrk="1" fontAlgn="base" latinLnBrk="0" hangingPunct="1">
              <a:lnSpc>
                <a:spcPts val="1452"/>
              </a:lnSpc>
              <a:spcBef>
                <a:spcPct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GB" dirty="0"/>
              <a:t>Click to edit text</a:t>
            </a:r>
          </a:p>
          <a:p>
            <a:pPr marL="171450" marR="0" lvl="0" indent="-171450" algn="l" defTabSz="914400" rtl="0" eaLnBrk="1" fontAlgn="base" latinLnBrk="0" hangingPunct="1">
              <a:lnSpc>
                <a:spcPts val="1452"/>
              </a:lnSpc>
              <a:spcBef>
                <a:spcPct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GB" dirty="0"/>
              <a:t>Click to edit text</a:t>
            </a:r>
          </a:p>
        </p:txBody>
      </p:sp>
      <p:sp>
        <p:nvSpPr>
          <p:cNvPr id="22" name="Textplatzhalter 7">
            <a:extLst>
              <a:ext uri="{FF2B5EF4-FFF2-40B4-BE49-F238E27FC236}">
                <a16:creationId xmlns:a16="http://schemas.microsoft.com/office/drawing/2014/main" id="{DD07DD02-45A2-4EEE-89F0-5EBE5B5C4D44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6506695" y="4740642"/>
            <a:ext cx="760500" cy="162032"/>
          </a:xfrm>
          <a:solidFill>
            <a:schemeClr val="bg1"/>
          </a:solidFill>
          <a:ln>
            <a:noFill/>
          </a:ln>
          <a:effectLst/>
        </p:spPr>
        <p:txBody>
          <a:bodyPr tIns="0" anchor="ctr" anchorCtr="0">
            <a:noAutofit/>
          </a:bodyPr>
          <a:lstStyle>
            <a:lvl1pPr marL="0" indent="0" algn="l">
              <a:lnSpc>
                <a:spcPts val="1452"/>
              </a:lnSpc>
              <a:spcAft>
                <a:spcPts val="0"/>
              </a:spcAft>
              <a:buNone/>
              <a:defRPr sz="1000" b="1" baseline="0">
                <a:solidFill>
                  <a:schemeClr val="tx1"/>
                </a:solidFill>
              </a:defRPr>
            </a:lvl1pPr>
          </a:lstStyle>
          <a:p>
            <a:pPr lvl="0"/>
            <a:r>
              <a:rPr lang="en-GB" dirty="0"/>
              <a:t>[Year]</a:t>
            </a:r>
          </a:p>
        </p:txBody>
      </p:sp>
      <p:sp>
        <p:nvSpPr>
          <p:cNvPr id="23" name="Textplatzhalter 7">
            <a:extLst>
              <a:ext uri="{FF2B5EF4-FFF2-40B4-BE49-F238E27FC236}">
                <a16:creationId xmlns:a16="http://schemas.microsoft.com/office/drawing/2014/main" id="{1EDCCB14-57DF-47B7-A394-2ADE5CC0C624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8118166" y="3046022"/>
            <a:ext cx="1588683" cy="959039"/>
          </a:xfrm>
          <a:solidFill>
            <a:schemeClr val="bg2">
              <a:lumMod val="9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0" anchor="t" anchorCtr="0">
            <a:noAutofit/>
          </a:bodyPr>
          <a:lstStyle>
            <a:lvl1pPr marL="0" marR="0" indent="0" algn="l" defTabSz="914400" rtl="0" eaLnBrk="1" fontAlgn="base" latinLnBrk="0" hangingPunct="1">
              <a:lnSpc>
                <a:spcPts val="1452"/>
              </a:lnSpc>
              <a:spcBef>
                <a:spcPct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 sz="1000" b="0" baseline="0">
                <a:solidFill>
                  <a:schemeClr val="tx1"/>
                </a:solidFill>
                <a:effectLst/>
              </a:defRPr>
            </a:lvl1pPr>
          </a:lstStyle>
          <a:p>
            <a:pPr marL="171450" marR="0" lvl="0" indent="-171450" algn="l" defTabSz="914400" rtl="0" eaLnBrk="1" fontAlgn="base" latinLnBrk="0" hangingPunct="1">
              <a:lnSpc>
                <a:spcPts val="1452"/>
              </a:lnSpc>
              <a:spcBef>
                <a:spcPct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GB" dirty="0"/>
              <a:t>Click to edit text</a:t>
            </a:r>
          </a:p>
          <a:p>
            <a:pPr marL="171450" marR="0" lvl="0" indent="-171450" algn="l" defTabSz="914400" rtl="0" eaLnBrk="1" fontAlgn="base" latinLnBrk="0" hangingPunct="1">
              <a:lnSpc>
                <a:spcPts val="1452"/>
              </a:lnSpc>
              <a:spcBef>
                <a:spcPct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GB" dirty="0"/>
              <a:t>Click to edit text</a:t>
            </a:r>
          </a:p>
        </p:txBody>
      </p:sp>
      <p:sp>
        <p:nvSpPr>
          <p:cNvPr id="24" name="Textplatzhalter 7">
            <a:extLst>
              <a:ext uri="{FF2B5EF4-FFF2-40B4-BE49-F238E27FC236}">
                <a16:creationId xmlns:a16="http://schemas.microsoft.com/office/drawing/2014/main" id="{101BACDA-DAB2-4804-A92C-F4F128D2C396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8118165" y="2880123"/>
            <a:ext cx="760500" cy="162032"/>
          </a:xfrm>
          <a:solidFill>
            <a:schemeClr val="bg1"/>
          </a:solidFill>
          <a:ln>
            <a:noFill/>
          </a:ln>
          <a:effectLst/>
        </p:spPr>
        <p:txBody>
          <a:bodyPr tIns="0" anchor="ctr" anchorCtr="0">
            <a:noAutofit/>
          </a:bodyPr>
          <a:lstStyle>
            <a:lvl1pPr marL="0" indent="0" algn="l">
              <a:lnSpc>
                <a:spcPts val="1452"/>
              </a:lnSpc>
              <a:spcAft>
                <a:spcPts val="0"/>
              </a:spcAft>
              <a:buNone/>
              <a:defRPr sz="1000" b="1" baseline="0">
                <a:solidFill>
                  <a:schemeClr val="tx1"/>
                </a:solidFill>
              </a:defRPr>
            </a:lvl1pPr>
          </a:lstStyle>
          <a:p>
            <a:pPr lvl="0"/>
            <a:r>
              <a:rPr lang="en-GB" dirty="0"/>
              <a:t>[Year]</a:t>
            </a:r>
          </a:p>
        </p:txBody>
      </p:sp>
      <p:sp>
        <p:nvSpPr>
          <p:cNvPr id="25" name="Textplatzhalter 7">
            <a:extLst>
              <a:ext uri="{FF2B5EF4-FFF2-40B4-BE49-F238E27FC236}">
                <a16:creationId xmlns:a16="http://schemas.microsoft.com/office/drawing/2014/main" id="{3499160C-2794-4B00-85CB-124505EF2E22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9729635" y="5191193"/>
            <a:ext cx="1588683" cy="959039"/>
          </a:xfrm>
          <a:solidFill>
            <a:schemeClr val="bg2">
              <a:lumMod val="9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tIns="0" anchor="t" anchorCtr="0">
            <a:noAutofit/>
          </a:bodyPr>
          <a:lstStyle>
            <a:lvl1pPr marL="0" marR="0" indent="0" algn="l" defTabSz="914400" rtl="0" eaLnBrk="1" fontAlgn="base" latinLnBrk="0" hangingPunct="1">
              <a:lnSpc>
                <a:spcPts val="1452"/>
              </a:lnSpc>
              <a:spcBef>
                <a:spcPct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 sz="1000" b="0" baseline="0">
                <a:solidFill>
                  <a:schemeClr val="tx1"/>
                </a:solidFill>
                <a:effectLst/>
              </a:defRPr>
            </a:lvl1pPr>
          </a:lstStyle>
          <a:p>
            <a:pPr marL="171450" marR="0" lvl="0" indent="-171450" algn="l" defTabSz="914400" rtl="0" eaLnBrk="1" fontAlgn="base" latinLnBrk="0" hangingPunct="1">
              <a:lnSpc>
                <a:spcPts val="1452"/>
              </a:lnSpc>
              <a:spcBef>
                <a:spcPct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GB" dirty="0"/>
              <a:t>Click to edit text</a:t>
            </a:r>
          </a:p>
          <a:p>
            <a:pPr marL="171450" marR="0" lvl="0" indent="-171450" algn="l" defTabSz="914400" rtl="0" eaLnBrk="1" fontAlgn="base" latinLnBrk="0" hangingPunct="1">
              <a:lnSpc>
                <a:spcPts val="1452"/>
              </a:lnSpc>
              <a:spcBef>
                <a:spcPct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GB" dirty="0"/>
              <a:t>Click to edit text</a:t>
            </a:r>
          </a:p>
        </p:txBody>
      </p:sp>
      <p:sp>
        <p:nvSpPr>
          <p:cNvPr id="26" name="Textplatzhalter 7">
            <a:extLst>
              <a:ext uri="{FF2B5EF4-FFF2-40B4-BE49-F238E27FC236}">
                <a16:creationId xmlns:a16="http://schemas.microsoft.com/office/drawing/2014/main" id="{A098BEA7-D976-409D-AC6E-70D17EBCFCB7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9729634" y="5025294"/>
            <a:ext cx="760500" cy="162032"/>
          </a:xfrm>
          <a:solidFill>
            <a:schemeClr val="bg1"/>
          </a:solidFill>
          <a:ln>
            <a:noFill/>
          </a:ln>
          <a:effectLst/>
        </p:spPr>
        <p:txBody>
          <a:bodyPr tIns="0" anchor="ctr" anchorCtr="0">
            <a:noAutofit/>
          </a:bodyPr>
          <a:lstStyle>
            <a:lvl1pPr marL="0" indent="0" algn="l">
              <a:lnSpc>
                <a:spcPts val="1452"/>
              </a:lnSpc>
              <a:spcAft>
                <a:spcPts val="0"/>
              </a:spcAft>
              <a:buNone/>
              <a:defRPr sz="1000" b="1" baseline="0">
                <a:solidFill>
                  <a:schemeClr val="tx1"/>
                </a:solidFill>
              </a:defRPr>
            </a:lvl1pPr>
          </a:lstStyle>
          <a:p>
            <a:pPr lvl="0"/>
            <a:r>
              <a:rPr lang="en-GB" dirty="0"/>
              <a:t>[Year]</a:t>
            </a:r>
          </a:p>
        </p:txBody>
      </p:sp>
    </p:spTree>
    <p:extLst>
      <p:ext uri="{BB962C8B-B14F-4D97-AF65-F5344CB8AC3E}">
        <p14:creationId xmlns:p14="http://schemas.microsoft.com/office/powerpoint/2010/main" val="2694281190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me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Date Placeholder 2">
            <a:extLst>
              <a:ext uri="{FF2B5EF4-FFF2-40B4-BE49-F238E27FC236}">
                <a16:creationId xmlns:a16="http://schemas.microsoft.com/office/drawing/2014/main" id="{C8FBCEB3-86FD-497B-A47B-391BB6862DC5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18" name="Slide Number Placeholder 3">
            <a:extLst>
              <a:ext uri="{FF2B5EF4-FFF2-40B4-BE49-F238E27FC236}">
                <a16:creationId xmlns:a16="http://schemas.microsoft.com/office/drawing/2014/main" id="{8F01D636-7BEF-4603-9D52-ECB6FF1C0913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  <p:sp>
        <p:nvSpPr>
          <p:cNvPr id="75" name="Title 1">
            <a:extLst>
              <a:ext uri="{FF2B5EF4-FFF2-40B4-BE49-F238E27FC236}">
                <a16:creationId xmlns:a16="http://schemas.microsoft.com/office/drawing/2014/main" id="{B6395D6F-083E-4C3F-9D21-E4563B8AB8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5431" y="1207680"/>
            <a:ext cx="10886651" cy="326915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12" name="Textplatzhalter 11"/>
          <p:cNvSpPr>
            <a:spLocks noGrp="1"/>
          </p:cNvSpPr>
          <p:nvPr>
            <p:ph type="body" sz="quarter" idx="14" hasCustomPrompt="1"/>
          </p:nvPr>
        </p:nvSpPr>
        <p:spPr>
          <a:xfrm>
            <a:off x="955458" y="1534793"/>
            <a:ext cx="10888976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none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ADD TEXT</a:t>
            </a:r>
          </a:p>
        </p:txBody>
      </p:sp>
      <p:sp>
        <p:nvSpPr>
          <p:cNvPr id="48" name="1 Arrow">
            <a:extLst>
              <a:ext uri="{FF2B5EF4-FFF2-40B4-BE49-F238E27FC236}">
                <a16:creationId xmlns:a16="http://schemas.microsoft.com/office/drawing/2014/main" id="{41451152-9275-40F7-BCF3-C7EA559931DF}"/>
              </a:ext>
            </a:extLst>
          </p:cNvPr>
          <p:cNvSpPr>
            <a:spLocks/>
          </p:cNvSpPr>
          <p:nvPr userDrawn="1">
            <p:custDataLst>
              <p:tags r:id="rId1"/>
            </p:custDataLst>
          </p:nvPr>
        </p:nvSpPr>
        <p:spPr bwMode="auto">
          <a:xfrm>
            <a:off x="4500746" y="2780928"/>
            <a:ext cx="3825794" cy="3065428"/>
          </a:xfrm>
          <a:prstGeom prst="arc">
            <a:avLst>
              <a:gd name="adj1" fmla="val 92621"/>
              <a:gd name="adj2" fmla="val 0"/>
            </a:avLst>
          </a:prstGeom>
          <a:noFill/>
          <a:ln w="19050" cap="flat" cmpd="sng" algn="ctr">
            <a:solidFill>
              <a:schemeClr val="accent1"/>
            </a:solidFill>
            <a:prstDash val="solid"/>
            <a:miter lim="800000"/>
            <a:headEnd type="none" w="med" len="med"/>
            <a:tailEnd type="arrow" w="lg" len="med"/>
          </a:ln>
          <a:effectLst/>
        </p:spPr>
        <p:txBody>
          <a:bodyPr rtlCol="0" anchor="ctr"/>
          <a:lstStyle/>
          <a:p>
            <a:endParaRPr lang="en-GB" sz="1763" kern="0">
              <a:solidFill>
                <a:srgbClr val="434343"/>
              </a:solidFill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21135900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me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Date Placeholder 2">
            <a:extLst>
              <a:ext uri="{FF2B5EF4-FFF2-40B4-BE49-F238E27FC236}">
                <a16:creationId xmlns:a16="http://schemas.microsoft.com/office/drawing/2014/main" id="{C8FBCEB3-86FD-497B-A47B-391BB6862DC5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18" name="Slide Number Placeholder 3">
            <a:extLst>
              <a:ext uri="{FF2B5EF4-FFF2-40B4-BE49-F238E27FC236}">
                <a16:creationId xmlns:a16="http://schemas.microsoft.com/office/drawing/2014/main" id="{8F01D636-7BEF-4603-9D52-ECB6FF1C0913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  <p:sp>
        <p:nvSpPr>
          <p:cNvPr id="75" name="Title 1">
            <a:extLst>
              <a:ext uri="{FF2B5EF4-FFF2-40B4-BE49-F238E27FC236}">
                <a16:creationId xmlns:a16="http://schemas.microsoft.com/office/drawing/2014/main" id="{B6395D6F-083E-4C3F-9D21-E4563B8AB8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5431" y="1207680"/>
            <a:ext cx="10886651" cy="326915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12" name="Textplatzhalter 11"/>
          <p:cNvSpPr>
            <a:spLocks noGrp="1"/>
          </p:cNvSpPr>
          <p:nvPr>
            <p:ph type="body" sz="quarter" idx="14" hasCustomPrompt="1"/>
          </p:nvPr>
        </p:nvSpPr>
        <p:spPr>
          <a:xfrm>
            <a:off x="955458" y="1534793"/>
            <a:ext cx="10888976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none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ADD TEXT</a:t>
            </a:r>
          </a:p>
        </p:txBody>
      </p:sp>
      <p:grpSp>
        <p:nvGrpSpPr>
          <p:cNvPr id="8" name="2 Arrows">
            <a:extLst>
              <a:ext uri="{FF2B5EF4-FFF2-40B4-BE49-F238E27FC236}">
                <a16:creationId xmlns:a16="http://schemas.microsoft.com/office/drawing/2014/main" id="{C953075A-B9AD-4E70-8057-A762333370AE}"/>
              </a:ext>
            </a:extLst>
          </p:cNvPr>
          <p:cNvGrpSpPr>
            <a:grpSpLocks/>
          </p:cNvGrpSpPr>
          <p:nvPr userDrawn="1">
            <p:custDataLst>
              <p:tags r:id="rId1"/>
            </p:custDataLst>
          </p:nvPr>
        </p:nvGrpSpPr>
        <p:grpSpPr>
          <a:xfrm>
            <a:off x="4513528" y="2780928"/>
            <a:ext cx="3772834" cy="3065428"/>
            <a:chOff x="5337102" y="1859261"/>
            <a:chExt cx="3130717" cy="3130717"/>
          </a:xfrm>
        </p:grpSpPr>
        <p:sp>
          <p:nvSpPr>
            <p:cNvPr id="9" name="Arc 8">
              <a:extLst>
                <a:ext uri="{FF2B5EF4-FFF2-40B4-BE49-F238E27FC236}">
                  <a16:creationId xmlns:a16="http://schemas.microsoft.com/office/drawing/2014/main" id="{A15D41FE-29CA-49CF-8C71-C383E3011086}"/>
                </a:ext>
              </a:extLst>
            </p:cNvPr>
            <p:cNvSpPr/>
            <p:nvPr/>
          </p:nvSpPr>
          <p:spPr bwMode="auto">
            <a:xfrm>
              <a:off x="5337102" y="1859261"/>
              <a:ext cx="3130717" cy="3130717"/>
            </a:xfrm>
            <a:prstGeom prst="arc">
              <a:avLst>
                <a:gd name="adj1" fmla="val 6756330"/>
                <a:gd name="adj2" fmla="val 16935112"/>
              </a:avLst>
            </a:prstGeom>
            <a:noFill/>
            <a:ln w="19050" cap="flat" cmpd="sng" algn="ctr">
              <a:solidFill>
                <a:schemeClr val="accent1"/>
              </a:solidFill>
              <a:prstDash val="solid"/>
              <a:miter lim="800000"/>
              <a:headEnd type="none" w="med" len="med"/>
              <a:tailEnd type="arrow" w="lg" len="med"/>
            </a:ln>
            <a:effectLst/>
          </p:spPr>
          <p:txBody>
            <a:bodyPr rtlCol="0" anchor="ctr"/>
            <a:lstStyle/>
            <a:p>
              <a:endParaRPr lang="en-GB" sz="1763" kern="0">
                <a:solidFill>
                  <a:srgbClr val="434343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" name="Arc 9">
              <a:extLst>
                <a:ext uri="{FF2B5EF4-FFF2-40B4-BE49-F238E27FC236}">
                  <a16:creationId xmlns:a16="http://schemas.microsoft.com/office/drawing/2014/main" id="{D1EA50C1-945F-482E-87D7-3FDE456A3411}"/>
                </a:ext>
              </a:extLst>
            </p:cNvPr>
            <p:cNvSpPr/>
            <p:nvPr/>
          </p:nvSpPr>
          <p:spPr bwMode="auto">
            <a:xfrm>
              <a:off x="5337102" y="1859261"/>
              <a:ext cx="3130717" cy="3130717"/>
            </a:xfrm>
            <a:prstGeom prst="arc">
              <a:avLst>
                <a:gd name="adj1" fmla="val 17177563"/>
                <a:gd name="adj2" fmla="val 6581502"/>
              </a:avLst>
            </a:prstGeom>
            <a:noFill/>
            <a:ln w="19050" cap="flat" cmpd="sng" algn="ctr">
              <a:solidFill>
                <a:schemeClr val="accent2"/>
              </a:solidFill>
              <a:prstDash val="solid"/>
              <a:miter lim="800000"/>
              <a:headEnd type="none" w="med" len="med"/>
              <a:tailEnd type="arrow" w="lg" len="med"/>
            </a:ln>
            <a:effectLst/>
          </p:spPr>
          <p:txBody>
            <a:bodyPr rtlCol="0" anchor="ctr"/>
            <a:lstStyle/>
            <a:p>
              <a:endParaRPr lang="en-GB" sz="1763" kern="0">
                <a:solidFill>
                  <a:srgbClr val="434343"/>
                </a:solidFill>
                <a:latin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10213206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me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Date Placeholder 2">
            <a:extLst>
              <a:ext uri="{FF2B5EF4-FFF2-40B4-BE49-F238E27FC236}">
                <a16:creationId xmlns:a16="http://schemas.microsoft.com/office/drawing/2014/main" id="{C8FBCEB3-86FD-497B-A47B-391BB6862DC5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18" name="Slide Number Placeholder 3">
            <a:extLst>
              <a:ext uri="{FF2B5EF4-FFF2-40B4-BE49-F238E27FC236}">
                <a16:creationId xmlns:a16="http://schemas.microsoft.com/office/drawing/2014/main" id="{8F01D636-7BEF-4603-9D52-ECB6FF1C0913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  <p:sp>
        <p:nvSpPr>
          <p:cNvPr id="75" name="Title 1">
            <a:extLst>
              <a:ext uri="{FF2B5EF4-FFF2-40B4-BE49-F238E27FC236}">
                <a16:creationId xmlns:a16="http://schemas.microsoft.com/office/drawing/2014/main" id="{B6395D6F-083E-4C3F-9D21-E4563B8AB8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5431" y="1207680"/>
            <a:ext cx="10886651" cy="326915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12" name="Textplatzhalter 11"/>
          <p:cNvSpPr>
            <a:spLocks noGrp="1"/>
          </p:cNvSpPr>
          <p:nvPr>
            <p:ph type="body" sz="quarter" idx="14" hasCustomPrompt="1"/>
          </p:nvPr>
        </p:nvSpPr>
        <p:spPr>
          <a:xfrm>
            <a:off x="955458" y="1534793"/>
            <a:ext cx="10888976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none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ADD TEXT</a:t>
            </a:r>
          </a:p>
        </p:txBody>
      </p:sp>
      <p:grpSp>
        <p:nvGrpSpPr>
          <p:cNvPr id="9" name="3 Arrows">
            <a:extLst>
              <a:ext uri="{FF2B5EF4-FFF2-40B4-BE49-F238E27FC236}">
                <a16:creationId xmlns:a16="http://schemas.microsoft.com/office/drawing/2014/main" id="{9F4DFEC5-C629-49C9-BD45-7088266F929D}"/>
              </a:ext>
            </a:extLst>
          </p:cNvPr>
          <p:cNvGrpSpPr>
            <a:grpSpLocks/>
          </p:cNvGrpSpPr>
          <p:nvPr userDrawn="1">
            <p:custDataLst>
              <p:tags r:id="rId1"/>
            </p:custDataLst>
          </p:nvPr>
        </p:nvGrpSpPr>
        <p:grpSpPr>
          <a:xfrm>
            <a:off x="4513528" y="2780928"/>
            <a:ext cx="3772834" cy="3065428"/>
            <a:chOff x="5337102" y="1859261"/>
            <a:chExt cx="3130717" cy="3130717"/>
          </a:xfrm>
        </p:grpSpPr>
        <p:sp>
          <p:nvSpPr>
            <p:cNvPr id="10" name="Arc 9">
              <a:extLst>
                <a:ext uri="{FF2B5EF4-FFF2-40B4-BE49-F238E27FC236}">
                  <a16:creationId xmlns:a16="http://schemas.microsoft.com/office/drawing/2014/main" id="{407436E2-4F95-4AEA-948A-F717C6D3E599}"/>
                </a:ext>
              </a:extLst>
            </p:cNvPr>
            <p:cNvSpPr/>
            <p:nvPr/>
          </p:nvSpPr>
          <p:spPr bwMode="auto">
            <a:xfrm>
              <a:off x="5337102" y="1859261"/>
              <a:ext cx="3130717" cy="3130717"/>
            </a:xfrm>
            <a:prstGeom prst="arc">
              <a:avLst>
                <a:gd name="adj1" fmla="val 10520288"/>
                <a:gd name="adj2" fmla="val 16935112"/>
              </a:avLst>
            </a:prstGeom>
            <a:noFill/>
            <a:ln w="19050" cap="flat" cmpd="sng" algn="ctr">
              <a:solidFill>
                <a:schemeClr val="accent1"/>
              </a:solidFill>
              <a:prstDash val="solid"/>
              <a:miter lim="800000"/>
              <a:headEnd type="none" w="med" len="med"/>
              <a:tailEnd type="arrow" w="lg" len="med"/>
            </a:ln>
            <a:effectLst/>
          </p:spPr>
          <p:txBody>
            <a:bodyPr rtlCol="0" anchor="ctr"/>
            <a:lstStyle/>
            <a:p>
              <a:endParaRPr lang="en-GB" sz="1763" kern="0">
                <a:solidFill>
                  <a:srgbClr val="434343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" name="Arc 14">
              <a:extLst>
                <a:ext uri="{FF2B5EF4-FFF2-40B4-BE49-F238E27FC236}">
                  <a16:creationId xmlns:a16="http://schemas.microsoft.com/office/drawing/2014/main" id="{C11251D3-8F39-4A8B-89CF-7BEED375142B}"/>
                </a:ext>
              </a:extLst>
            </p:cNvPr>
            <p:cNvSpPr/>
            <p:nvPr/>
          </p:nvSpPr>
          <p:spPr bwMode="auto">
            <a:xfrm>
              <a:off x="5337102" y="1859261"/>
              <a:ext cx="3130717" cy="3130717"/>
            </a:xfrm>
            <a:prstGeom prst="arc">
              <a:avLst>
                <a:gd name="adj1" fmla="val 2676404"/>
                <a:gd name="adj2" fmla="val 10269830"/>
              </a:avLst>
            </a:prstGeom>
            <a:noFill/>
            <a:ln w="19050" cap="flat" cmpd="sng" algn="ctr">
              <a:solidFill>
                <a:schemeClr val="accent3">
                  <a:lumMod val="60000"/>
                  <a:lumOff val="40000"/>
                </a:schemeClr>
              </a:solidFill>
              <a:prstDash val="solid"/>
              <a:miter lim="800000"/>
              <a:headEnd type="none" w="med" len="med"/>
              <a:tailEnd type="arrow" w="lg" len="med"/>
            </a:ln>
            <a:effectLst/>
          </p:spPr>
          <p:txBody>
            <a:bodyPr rtlCol="0" anchor="ctr"/>
            <a:lstStyle/>
            <a:p>
              <a:endParaRPr lang="en-GB" sz="1763" kern="0">
                <a:solidFill>
                  <a:srgbClr val="434343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" name="Arc 15">
              <a:extLst>
                <a:ext uri="{FF2B5EF4-FFF2-40B4-BE49-F238E27FC236}">
                  <a16:creationId xmlns:a16="http://schemas.microsoft.com/office/drawing/2014/main" id="{B45ABF6B-2C92-46AD-A478-B675D045601B}"/>
                </a:ext>
              </a:extLst>
            </p:cNvPr>
            <p:cNvSpPr/>
            <p:nvPr/>
          </p:nvSpPr>
          <p:spPr bwMode="auto">
            <a:xfrm>
              <a:off x="5337102" y="1859261"/>
              <a:ext cx="3130717" cy="3130717"/>
            </a:xfrm>
            <a:prstGeom prst="arc">
              <a:avLst>
                <a:gd name="adj1" fmla="val 17148407"/>
                <a:gd name="adj2" fmla="val 2433612"/>
              </a:avLst>
            </a:prstGeom>
            <a:noFill/>
            <a:ln w="19050" cap="flat" cmpd="sng" algn="ctr">
              <a:solidFill>
                <a:schemeClr val="accent2"/>
              </a:solidFill>
              <a:prstDash val="solid"/>
              <a:miter lim="800000"/>
              <a:headEnd type="none" w="med" len="med"/>
              <a:tailEnd type="arrow" w="lg" len="med"/>
            </a:ln>
            <a:effectLst/>
          </p:spPr>
          <p:txBody>
            <a:bodyPr rtlCol="0" anchor="ctr"/>
            <a:lstStyle/>
            <a:p>
              <a:endParaRPr lang="en-GB" sz="1763" kern="0">
                <a:solidFill>
                  <a:srgbClr val="434343"/>
                </a:solidFill>
                <a:latin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99006650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me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Date Placeholder 2">
            <a:extLst>
              <a:ext uri="{FF2B5EF4-FFF2-40B4-BE49-F238E27FC236}">
                <a16:creationId xmlns:a16="http://schemas.microsoft.com/office/drawing/2014/main" id="{C8FBCEB3-86FD-497B-A47B-391BB6862DC5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18" name="Slide Number Placeholder 3">
            <a:extLst>
              <a:ext uri="{FF2B5EF4-FFF2-40B4-BE49-F238E27FC236}">
                <a16:creationId xmlns:a16="http://schemas.microsoft.com/office/drawing/2014/main" id="{8F01D636-7BEF-4603-9D52-ECB6FF1C0913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  <p:sp>
        <p:nvSpPr>
          <p:cNvPr id="75" name="Title 1">
            <a:extLst>
              <a:ext uri="{FF2B5EF4-FFF2-40B4-BE49-F238E27FC236}">
                <a16:creationId xmlns:a16="http://schemas.microsoft.com/office/drawing/2014/main" id="{B6395D6F-083E-4C3F-9D21-E4563B8AB8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5431" y="1207680"/>
            <a:ext cx="10886651" cy="326915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12" name="Textplatzhalter 11"/>
          <p:cNvSpPr>
            <a:spLocks noGrp="1"/>
          </p:cNvSpPr>
          <p:nvPr>
            <p:ph type="body" sz="quarter" idx="14" hasCustomPrompt="1"/>
          </p:nvPr>
        </p:nvSpPr>
        <p:spPr>
          <a:xfrm>
            <a:off x="955458" y="1534793"/>
            <a:ext cx="10888976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none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ADD TEXT</a:t>
            </a:r>
          </a:p>
        </p:txBody>
      </p:sp>
      <p:grpSp>
        <p:nvGrpSpPr>
          <p:cNvPr id="15" name="4 Arrows">
            <a:extLst>
              <a:ext uri="{FF2B5EF4-FFF2-40B4-BE49-F238E27FC236}">
                <a16:creationId xmlns:a16="http://schemas.microsoft.com/office/drawing/2014/main" id="{E1495AC6-0503-4E30-874F-7AAF85F926B2}"/>
              </a:ext>
            </a:extLst>
          </p:cNvPr>
          <p:cNvGrpSpPr>
            <a:grpSpLocks/>
          </p:cNvGrpSpPr>
          <p:nvPr userDrawn="1">
            <p:custDataLst>
              <p:tags r:id="rId1"/>
            </p:custDataLst>
          </p:nvPr>
        </p:nvGrpSpPr>
        <p:grpSpPr>
          <a:xfrm>
            <a:off x="4513528" y="2780928"/>
            <a:ext cx="3772834" cy="3065428"/>
            <a:chOff x="5337102" y="1859261"/>
            <a:chExt cx="3130717" cy="3130717"/>
          </a:xfrm>
        </p:grpSpPr>
        <p:sp>
          <p:nvSpPr>
            <p:cNvPr id="16" name="Arc 15">
              <a:extLst>
                <a:ext uri="{FF2B5EF4-FFF2-40B4-BE49-F238E27FC236}">
                  <a16:creationId xmlns:a16="http://schemas.microsoft.com/office/drawing/2014/main" id="{5B579D84-A5F3-4810-8C20-1C34E690C932}"/>
                </a:ext>
              </a:extLst>
            </p:cNvPr>
            <p:cNvSpPr/>
            <p:nvPr/>
          </p:nvSpPr>
          <p:spPr bwMode="auto">
            <a:xfrm>
              <a:off x="5337102" y="1859261"/>
              <a:ext cx="3130717" cy="3130717"/>
            </a:xfrm>
            <a:prstGeom prst="arc">
              <a:avLst>
                <a:gd name="adj1" fmla="val 11933286"/>
                <a:gd name="adj2" fmla="val 16935112"/>
              </a:avLst>
            </a:prstGeom>
            <a:noFill/>
            <a:ln w="19050" cap="flat" cmpd="sng" algn="ctr">
              <a:solidFill>
                <a:schemeClr val="accent1"/>
              </a:solidFill>
              <a:prstDash val="solid"/>
              <a:miter lim="800000"/>
              <a:headEnd type="none" w="med" len="med"/>
              <a:tailEnd type="arrow" w="lg" len="med"/>
            </a:ln>
            <a:effectLst/>
          </p:spPr>
          <p:txBody>
            <a:bodyPr rtlCol="0" anchor="ctr"/>
            <a:lstStyle/>
            <a:p>
              <a:endParaRPr lang="en-GB" sz="1763" kern="0">
                <a:solidFill>
                  <a:srgbClr val="434343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" name="Arc 18">
              <a:extLst>
                <a:ext uri="{FF2B5EF4-FFF2-40B4-BE49-F238E27FC236}">
                  <a16:creationId xmlns:a16="http://schemas.microsoft.com/office/drawing/2014/main" id="{BDAE0085-0C13-4EA5-8F57-EBCAE81CD61E}"/>
                </a:ext>
              </a:extLst>
            </p:cNvPr>
            <p:cNvSpPr/>
            <p:nvPr/>
          </p:nvSpPr>
          <p:spPr bwMode="auto">
            <a:xfrm>
              <a:off x="5337102" y="1859261"/>
              <a:ext cx="3130717" cy="3130717"/>
            </a:xfrm>
            <a:prstGeom prst="arc">
              <a:avLst>
                <a:gd name="adj1" fmla="val 6670130"/>
                <a:gd name="adj2" fmla="val 11681269"/>
              </a:avLst>
            </a:prstGeom>
            <a:noFill/>
            <a:ln w="19050" cap="flat" cmpd="sng" algn="ctr">
              <a:solidFill>
                <a:schemeClr val="accent4">
                  <a:lumMod val="60000"/>
                  <a:lumOff val="40000"/>
                </a:schemeClr>
              </a:solidFill>
              <a:prstDash val="solid"/>
              <a:miter lim="800000"/>
              <a:headEnd type="none" w="med" len="med"/>
              <a:tailEnd type="arrow" w="lg" len="med"/>
            </a:ln>
            <a:effectLst/>
          </p:spPr>
          <p:txBody>
            <a:bodyPr rtlCol="0" anchor="ctr"/>
            <a:lstStyle/>
            <a:p>
              <a:endParaRPr lang="en-GB" sz="1763" kern="0">
                <a:solidFill>
                  <a:srgbClr val="434343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" name="Arc 19">
              <a:extLst>
                <a:ext uri="{FF2B5EF4-FFF2-40B4-BE49-F238E27FC236}">
                  <a16:creationId xmlns:a16="http://schemas.microsoft.com/office/drawing/2014/main" id="{87DB7F6C-C795-4D7B-87FE-9F8A6F11747A}"/>
                </a:ext>
              </a:extLst>
            </p:cNvPr>
            <p:cNvSpPr/>
            <p:nvPr/>
          </p:nvSpPr>
          <p:spPr bwMode="auto">
            <a:xfrm>
              <a:off x="5337102" y="1859261"/>
              <a:ext cx="3130717" cy="3130717"/>
            </a:xfrm>
            <a:prstGeom prst="arc">
              <a:avLst>
                <a:gd name="adj1" fmla="val 1224383"/>
                <a:gd name="adj2" fmla="val 6473403"/>
              </a:avLst>
            </a:prstGeom>
            <a:noFill/>
            <a:ln w="19050" cap="flat" cmpd="sng" algn="ctr">
              <a:solidFill>
                <a:schemeClr val="accent3">
                  <a:lumMod val="60000"/>
                  <a:lumOff val="40000"/>
                </a:schemeClr>
              </a:solidFill>
              <a:prstDash val="solid"/>
              <a:miter lim="800000"/>
              <a:headEnd type="none" w="med" len="med"/>
              <a:tailEnd type="arrow" w="lg" len="med"/>
            </a:ln>
            <a:effectLst/>
          </p:spPr>
          <p:txBody>
            <a:bodyPr rtlCol="0" anchor="ctr"/>
            <a:lstStyle/>
            <a:p>
              <a:endParaRPr lang="en-GB" sz="1763" kern="0">
                <a:solidFill>
                  <a:srgbClr val="434343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1" name="Arc 20">
              <a:extLst>
                <a:ext uri="{FF2B5EF4-FFF2-40B4-BE49-F238E27FC236}">
                  <a16:creationId xmlns:a16="http://schemas.microsoft.com/office/drawing/2014/main" id="{6B6904DD-513D-47D9-9E6E-3BEE8A8E35FF}"/>
                </a:ext>
              </a:extLst>
            </p:cNvPr>
            <p:cNvSpPr/>
            <p:nvPr/>
          </p:nvSpPr>
          <p:spPr bwMode="auto">
            <a:xfrm>
              <a:off x="5337102" y="1859261"/>
              <a:ext cx="3130717" cy="3130717"/>
            </a:xfrm>
            <a:prstGeom prst="arc">
              <a:avLst>
                <a:gd name="adj1" fmla="val 17204339"/>
                <a:gd name="adj2" fmla="val 1010852"/>
              </a:avLst>
            </a:prstGeom>
            <a:noFill/>
            <a:ln w="19050" cap="flat" cmpd="sng" algn="ctr">
              <a:solidFill>
                <a:schemeClr val="accent2"/>
              </a:solidFill>
              <a:prstDash val="solid"/>
              <a:miter lim="800000"/>
              <a:headEnd type="none" w="med" len="med"/>
              <a:tailEnd type="arrow" w="lg" len="med"/>
            </a:ln>
            <a:effectLst/>
          </p:spPr>
          <p:txBody>
            <a:bodyPr rtlCol="0" anchor="ctr"/>
            <a:lstStyle/>
            <a:p>
              <a:endParaRPr lang="en-GB" sz="1763" kern="0">
                <a:solidFill>
                  <a:srgbClr val="434343"/>
                </a:solidFill>
                <a:latin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39965874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me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Date Placeholder 2">
            <a:extLst>
              <a:ext uri="{FF2B5EF4-FFF2-40B4-BE49-F238E27FC236}">
                <a16:creationId xmlns:a16="http://schemas.microsoft.com/office/drawing/2014/main" id="{C8FBCEB3-86FD-497B-A47B-391BB6862DC5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18" name="Slide Number Placeholder 3">
            <a:extLst>
              <a:ext uri="{FF2B5EF4-FFF2-40B4-BE49-F238E27FC236}">
                <a16:creationId xmlns:a16="http://schemas.microsoft.com/office/drawing/2014/main" id="{8F01D636-7BEF-4603-9D52-ECB6FF1C0913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  <p:sp>
        <p:nvSpPr>
          <p:cNvPr id="75" name="Title 1">
            <a:extLst>
              <a:ext uri="{FF2B5EF4-FFF2-40B4-BE49-F238E27FC236}">
                <a16:creationId xmlns:a16="http://schemas.microsoft.com/office/drawing/2014/main" id="{B6395D6F-083E-4C3F-9D21-E4563B8AB8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5431" y="1207680"/>
            <a:ext cx="10886651" cy="326915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12" name="Textplatzhalter 11"/>
          <p:cNvSpPr>
            <a:spLocks noGrp="1"/>
          </p:cNvSpPr>
          <p:nvPr>
            <p:ph type="body" sz="quarter" idx="14" hasCustomPrompt="1"/>
          </p:nvPr>
        </p:nvSpPr>
        <p:spPr>
          <a:xfrm>
            <a:off x="955458" y="1534793"/>
            <a:ext cx="10888976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none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ADD TEXT</a:t>
            </a:r>
          </a:p>
        </p:txBody>
      </p:sp>
      <p:grpSp>
        <p:nvGrpSpPr>
          <p:cNvPr id="9" name="5 Arrows">
            <a:extLst>
              <a:ext uri="{FF2B5EF4-FFF2-40B4-BE49-F238E27FC236}">
                <a16:creationId xmlns:a16="http://schemas.microsoft.com/office/drawing/2014/main" id="{471BAD9D-2EFA-44A4-AA14-58B6D70BF533}"/>
              </a:ext>
            </a:extLst>
          </p:cNvPr>
          <p:cNvGrpSpPr>
            <a:grpSpLocks/>
          </p:cNvGrpSpPr>
          <p:nvPr userDrawn="1">
            <p:custDataLst>
              <p:tags r:id="rId1"/>
            </p:custDataLst>
          </p:nvPr>
        </p:nvGrpSpPr>
        <p:grpSpPr>
          <a:xfrm>
            <a:off x="4513528" y="2780928"/>
            <a:ext cx="3772834" cy="3065428"/>
            <a:chOff x="5337102" y="1859261"/>
            <a:chExt cx="3130717" cy="3130717"/>
          </a:xfrm>
        </p:grpSpPr>
        <p:sp>
          <p:nvSpPr>
            <p:cNvPr id="10" name="Arc 9">
              <a:extLst>
                <a:ext uri="{FF2B5EF4-FFF2-40B4-BE49-F238E27FC236}">
                  <a16:creationId xmlns:a16="http://schemas.microsoft.com/office/drawing/2014/main" id="{7D516D32-B40B-4079-96AA-26C02B22F645}"/>
                </a:ext>
              </a:extLst>
            </p:cNvPr>
            <p:cNvSpPr/>
            <p:nvPr/>
          </p:nvSpPr>
          <p:spPr bwMode="auto">
            <a:xfrm>
              <a:off x="5337102" y="1859261"/>
              <a:ext cx="3130717" cy="3130717"/>
            </a:xfrm>
            <a:prstGeom prst="arc">
              <a:avLst>
                <a:gd name="adj1" fmla="val 13032968"/>
                <a:gd name="adj2" fmla="val 16935112"/>
              </a:avLst>
            </a:prstGeom>
            <a:noFill/>
            <a:ln w="19050" cap="flat" cmpd="sng" algn="ctr">
              <a:solidFill>
                <a:schemeClr val="accent1"/>
              </a:solidFill>
              <a:prstDash val="solid"/>
              <a:miter lim="800000"/>
              <a:headEnd type="none" w="med" len="med"/>
              <a:tailEnd type="arrow" w="lg" len="med"/>
            </a:ln>
            <a:effectLst/>
          </p:spPr>
          <p:txBody>
            <a:bodyPr rtlCol="0" anchor="ctr"/>
            <a:lstStyle/>
            <a:p>
              <a:endParaRPr lang="en-GB" sz="1763" kern="0">
                <a:solidFill>
                  <a:srgbClr val="434343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" name="Arc 14">
              <a:extLst>
                <a:ext uri="{FF2B5EF4-FFF2-40B4-BE49-F238E27FC236}">
                  <a16:creationId xmlns:a16="http://schemas.microsoft.com/office/drawing/2014/main" id="{3B890FAB-7048-4326-955B-625AB9A692A4}"/>
                </a:ext>
              </a:extLst>
            </p:cNvPr>
            <p:cNvSpPr/>
            <p:nvPr/>
          </p:nvSpPr>
          <p:spPr bwMode="auto">
            <a:xfrm>
              <a:off x="5337102" y="1859261"/>
              <a:ext cx="3130717" cy="3130717"/>
            </a:xfrm>
            <a:prstGeom prst="arc">
              <a:avLst>
                <a:gd name="adj1" fmla="val 8836760"/>
                <a:gd name="adj2" fmla="val 12780255"/>
              </a:avLst>
            </a:prstGeom>
            <a:noFill/>
            <a:ln w="19050" cap="flat" cmpd="sng" algn="ctr">
              <a:solidFill>
                <a:schemeClr val="accent5">
                  <a:lumMod val="60000"/>
                  <a:lumOff val="40000"/>
                </a:schemeClr>
              </a:solidFill>
              <a:prstDash val="solid"/>
              <a:miter lim="800000"/>
              <a:headEnd type="none" w="med" len="med"/>
              <a:tailEnd type="arrow" w="lg" len="med"/>
            </a:ln>
            <a:effectLst/>
          </p:spPr>
          <p:txBody>
            <a:bodyPr rtlCol="0" anchor="ctr"/>
            <a:lstStyle/>
            <a:p>
              <a:endParaRPr lang="en-GB" sz="1763" kern="0">
                <a:solidFill>
                  <a:srgbClr val="434343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" name="Arc 15">
              <a:extLst>
                <a:ext uri="{FF2B5EF4-FFF2-40B4-BE49-F238E27FC236}">
                  <a16:creationId xmlns:a16="http://schemas.microsoft.com/office/drawing/2014/main" id="{5BC9E3E7-6511-4836-9583-4ED0CF328F2A}"/>
                </a:ext>
              </a:extLst>
            </p:cNvPr>
            <p:cNvSpPr/>
            <p:nvPr/>
          </p:nvSpPr>
          <p:spPr bwMode="auto">
            <a:xfrm>
              <a:off x="5337102" y="1859261"/>
              <a:ext cx="3130717" cy="3130717"/>
            </a:xfrm>
            <a:prstGeom prst="arc">
              <a:avLst>
                <a:gd name="adj1" fmla="val 4607152"/>
                <a:gd name="adj2" fmla="val 8581586"/>
              </a:avLst>
            </a:prstGeom>
            <a:noFill/>
            <a:ln w="19050" cap="flat" cmpd="sng" algn="ctr">
              <a:solidFill>
                <a:schemeClr val="accent4">
                  <a:lumMod val="60000"/>
                  <a:lumOff val="40000"/>
                </a:schemeClr>
              </a:solidFill>
              <a:prstDash val="solid"/>
              <a:miter lim="800000"/>
              <a:headEnd type="none" w="med" len="med"/>
              <a:tailEnd type="arrow" w="lg" len="med"/>
            </a:ln>
            <a:effectLst/>
          </p:spPr>
          <p:txBody>
            <a:bodyPr rtlCol="0" anchor="ctr"/>
            <a:lstStyle/>
            <a:p>
              <a:endParaRPr lang="en-GB" sz="1763" kern="0">
                <a:solidFill>
                  <a:srgbClr val="434343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" name="Arc 18">
              <a:extLst>
                <a:ext uri="{FF2B5EF4-FFF2-40B4-BE49-F238E27FC236}">
                  <a16:creationId xmlns:a16="http://schemas.microsoft.com/office/drawing/2014/main" id="{C5AE1C1C-9BDB-43D8-979C-B812BBFE496B}"/>
                </a:ext>
              </a:extLst>
            </p:cNvPr>
            <p:cNvSpPr/>
            <p:nvPr/>
          </p:nvSpPr>
          <p:spPr bwMode="auto">
            <a:xfrm>
              <a:off x="5337102" y="1859261"/>
              <a:ext cx="3130717" cy="3130717"/>
            </a:xfrm>
            <a:prstGeom prst="arc">
              <a:avLst>
                <a:gd name="adj1" fmla="val 93826"/>
                <a:gd name="adj2" fmla="val 4344116"/>
              </a:avLst>
            </a:prstGeom>
            <a:noFill/>
            <a:ln w="19050" cap="flat" cmpd="sng" algn="ctr">
              <a:solidFill>
                <a:schemeClr val="accent3">
                  <a:lumMod val="60000"/>
                  <a:lumOff val="40000"/>
                </a:schemeClr>
              </a:solidFill>
              <a:prstDash val="solid"/>
              <a:miter lim="800000"/>
              <a:headEnd type="none" w="med" len="med"/>
              <a:tailEnd type="arrow" w="lg" len="med"/>
            </a:ln>
            <a:effectLst/>
          </p:spPr>
          <p:txBody>
            <a:bodyPr rtlCol="0" anchor="ctr"/>
            <a:lstStyle/>
            <a:p>
              <a:endParaRPr lang="en-GB" sz="1763" kern="0">
                <a:solidFill>
                  <a:srgbClr val="434343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" name="Arc 19">
              <a:extLst>
                <a:ext uri="{FF2B5EF4-FFF2-40B4-BE49-F238E27FC236}">
                  <a16:creationId xmlns:a16="http://schemas.microsoft.com/office/drawing/2014/main" id="{218C2CA0-48A5-41AE-99FC-B28A5D2EDCE4}"/>
                </a:ext>
              </a:extLst>
            </p:cNvPr>
            <p:cNvSpPr/>
            <p:nvPr/>
          </p:nvSpPr>
          <p:spPr bwMode="auto">
            <a:xfrm>
              <a:off x="5337102" y="1859261"/>
              <a:ext cx="3130717" cy="3130717"/>
            </a:xfrm>
            <a:prstGeom prst="arc">
              <a:avLst>
                <a:gd name="adj1" fmla="val 17124451"/>
                <a:gd name="adj2" fmla="val 21435614"/>
              </a:avLst>
            </a:prstGeom>
            <a:noFill/>
            <a:ln w="19050" cap="flat" cmpd="sng" algn="ctr">
              <a:solidFill>
                <a:schemeClr val="accent2"/>
              </a:solidFill>
              <a:prstDash val="solid"/>
              <a:miter lim="800000"/>
              <a:headEnd type="none" w="med" len="med"/>
              <a:tailEnd type="arrow" w="lg" len="med"/>
            </a:ln>
            <a:effectLst/>
          </p:spPr>
          <p:txBody>
            <a:bodyPr rtlCol="0" anchor="ctr"/>
            <a:lstStyle/>
            <a:p>
              <a:endParaRPr lang="en-GB" sz="1763" kern="0">
                <a:solidFill>
                  <a:srgbClr val="434343"/>
                </a:solidFill>
                <a:latin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63043722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me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Date Placeholder 2">
            <a:extLst>
              <a:ext uri="{FF2B5EF4-FFF2-40B4-BE49-F238E27FC236}">
                <a16:creationId xmlns:a16="http://schemas.microsoft.com/office/drawing/2014/main" id="{C8FBCEB3-86FD-497B-A47B-391BB6862DC5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18" name="Slide Number Placeholder 3">
            <a:extLst>
              <a:ext uri="{FF2B5EF4-FFF2-40B4-BE49-F238E27FC236}">
                <a16:creationId xmlns:a16="http://schemas.microsoft.com/office/drawing/2014/main" id="{8F01D636-7BEF-4603-9D52-ECB6FF1C0913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  <p:sp>
        <p:nvSpPr>
          <p:cNvPr id="75" name="Title 1">
            <a:extLst>
              <a:ext uri="{FF2B5EF4-FFF2-40B4-BE49-F238E27FC236}">
                <a16:creationId xmlns:a16="http://schemas.microsoft.com/office/drawing/2014/main" id="{B6395D6F-083E-4C3F-9D21-E4563B8AB8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5431" y="1207680"/>
            <a:ext cx="10886651" cy="326915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12" name="Textplatzhalter 11"/>
          <p:cNvSpPr>
            <a:spLocks noGrp="1"/>
          </p:cNvSpPr>
          <p:nvPr>
            <p:ph type="body" sz="quarter" idx="14" hasCustomPrompt="1"/>
          </p:nvPr>
        </p:nvSpPr>
        <p:spPr>
          <a:xfrm>
            <a:off x="955458" y="1534793"/>
            <a:ext cx="10888976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none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ADD TEXT</a:t>
            </a:r>
          </a:p>
        </p:txBody>
      </p:sp>
      <p:grpSp>
        <p:nvGrpSpPr>
          <p:cNvPr id="9" name="6 Arrows">
            <a:extLst>
              <a:ext uri="{FF2B5EF4-FFF2-40B4-BE49-F238E27FC236}">
                <a16:creationId xmlns:a16="http://schemas.microsoft.com/office/drawing/2014/main" id="{4615AC0E-955D-45E0-80DB-A6C2E25FE557}"/>
              </a:ext>
            </a:extLst>
          </p:cNvPr>
          <p:cNvGrpSpPr>
            <a:grpSpLocks/>
          </p:cNvGrpSpPr>
          <p:nvPr userDrawn="1">
            <p:custDataLst>
              <p:tags r:id="rId1"/>
            </p:custDataLst>
          </p:nvPr>
        </p:nvGrpSpPr>
        <p:grpSpPr>
          <a:xfrm>
            <a:off x="4513528" y="2780928"/>
            <a:ext cx="3772834" cy="3065428"/>
            <a:chOff x="5337102" y="1859261"/>
            <a:chExt cx="3130717" cy="3130717"/>
          </a:xfrm>
        </p:grpSpPr>
        <p:sp>
          <p:nvSpPr>
            <p:cNvPr id="10" name="Arc 9">
              <a:extLst>
                <a:ext uri="{FF2B5EF4-FFF2-40B4-BE49-F238E27FC236}">
                  <a16:creationId xmlns:a16="http://schemas.microsoft.com/office/drawing/2014/main" id="{BA412DB0-3D5A-4A52-88AA-413E02575BDC}"/>
                </a:ext>
              </a:extLst>
            </p:cNvPr>
            <p:cNvSpPr/>
            <p:nvPr/>
          </p:nvSpPr>
          <p:spPr bwMode="auto">
            <a:xfrm>
              <a:off x="5337102" y="1859261"/>
              <a:ext cx="3130717" cy="3130717"/>
            </a:xfrm>
            <a:prstGeom prst="arc">
              <a:avLst>
                <a:gd name="adj1" fmla="val 14207682"/>
                <a:gd name="adj2" fmla="val 17627335"/>
              </a:avLst>
            </a:prstGeom>
            <a:noFill/>
            <a:ln w="19050" cap="flat" cmpd="sng" algn="ctr">
              <a:solidFill>
                <a:schemeClr val="accent1"/>
              </a:solidFill>
              <a:prstDash val="solid"/>
              <a:miter lim="800000"/>
              <a:headEnd type="none" w="med" len="med"/>
              <a:tailEnd type="arrow" w="lg" len="med"/>
            </a:ln>
            <a:effectLst/>
          </p:spPr>
          <p:txBody>
            <a:bodyPr rtlCol="0" anchor="ctr"/>
            <a:lstStyle/>
            <a:p>
              <a:endParaRPr lang="en-GB" sz="1763" kern="0">
                <a:solidFill>
                  <a:srgbClr val="434343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" name="Arc 14">
              <a:extLst>
                <a:ext uri="{FF2B5EF4-FFF2-40B4-BE49-F238E27FC236}">
                  <a16:creationId xmlns:a16="http://schemas.microsoft.com/office/drawing/2014/main" id="{9CE00EB2-E2C3-4BE9-A259-C9DF93038333}"/>
                </a:ext>
              </a:extLst>
            </p:cNvPr>
            <p:cNvSpPr/>
            <p:nvPr/>
          </p:nvSpPr>
          <p:spPr bwMode="auto">
            <a:xfrm>
              <a:off x="5337102" y="1859261"/>
              <a:ext cx="3130717" cy="3130717"/>
            </a:xfrm>
            <a:prstGeom prst="arc">
              <a:avLst>
                <a:gd name="adj1" fmla="val 10578022"/>
                <a:gd name="adj2" fmla="val 13986097"/>
              </a:avLst>
            </a:prstGeom>
            <a:noFill/>
            <a:ln w="19050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miter lim="800000"/>
              <a:headEnd type="none" w="med" len="med"/>
              <a:tailEnd type="arrow" w="lg" len="med"/>
            </a:ln>
            <a:effectLst/>
          </p:spPr>
          <p:txBody>
            <a:bodyPr rtlCol="0" anchor="ctr"/>
            <a:lstStyle/>
            <a:p>
              <a:endParaRPr lang="en-GB" sz="1763" kern="0" dirty="0">
                <a:solidFill>
                  <a:srgbClr val="434343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" name="Arc 15">
              <a:extLst>
                <a:ext uri="{FF2B5EF4-FFF2-40B4-BE49-F238E27FC236}">
                  <a16:creationId xmlns:a16="http://schemas.microsoft.com/office/drawing/2014/main" id="{7DC5CF23-243E-4844-BCB4-46D73A598336}"/>
                </a:ext>
              </a:extLst>
            </p:cNvPr>
            <p:cNvSpPr/>
            <p:nvPr/>
          </p:nvSpPr>
          <p:spPr bwMode="auto">
            <a:xfrm>
              <a:off x="5337102" y="1859261"/>
              <a:ext cx="3130717" cy="3130717"/>
            </a:xfrm>
            <a:prstGeom prst="arc">
              <a:avLst>
                <a:gd name="adj1" fmla="val 7005455"/>
                <a:gd name="adj2" fmla="val 10322455"/>
              </a:avLst>
            </a:prstGeom>
            <a:noFill/>
            <a:ln w="19050" cap="flat" cmpd="sng" algn="ctr">
              <a:solidFill>
                <a:schemeClr val="accent5">
                  <a:lumMod val="60000"/>
                  <a:lumOff val="40000"/>
                </a:schemeClr>
              </a:solidFill>
              <a:prstDash val="solid"/>
              <a:miter lim="800000"/>
              <a:headEnd type="none" w="med" len="med"/>
              <a:tailEnd type="arrow" w="lg" len="med"/>
            </a:ln>
            <a:effectLst/>
          </p:spPr>
          <p:txBody>
            <a:bodyPr rtlCol="0" anchor="ctr"/>
            <a:lstStyle/>
            <a:p>
              <a:endParaRPr lang="en-GB" sz="1763" kern="0">
                <a:solidFill>
                  <a:srgbClr val="434343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" name="Arc 18">
              <a:extLst>
                <a:ext uri="{FF2B5EF4-FFF2-40B4-BE49-F238E27FC236}">
                  <a16:creationId xmlns:a16="http://schemas.microsoft.com/office/drawing/2014/main" id="{03E1E2B1-9AE4-4989-ACB9-997B36A614AD}"/>
                </a:ext>
              </a:extLst>
            </p:cNvPr>
            <p:cNvSpPr/>
            <p:nvPr/>
          </p:nvSpPr>
          <p:spPr bwMode="auto">
            <a:xfrm>
              <a:off x="5337102" y="1859261"/>
              <a:ext cx="3130717" cy="3130717"/>
            </a:xfrm>
            <a:prstGeom prst="arc">
              <a:avLst>
                <a:gd name="adj1" fmla="val 3425541"/>
                <a:gd name="adj2" fmla="val 6797047"/>
              </a:avLst>
            </a:prstGeom>
            <a:noFill/>
            <a:ln w="19050" cap="flat" cmpd="sng" algn="ctr">
              <a:solidFill>
                <a:schemeClr val="accent4">
                  <a:lumMod val="60000"/>
                  <a:lumOff val="40000"/>
                </a:schemeClr>
              </a:solidFill>
              <a:prstDash val="solid"/>
              <a:miter lim="800000"/>
              <a:headEnd type="none" w="med" len="med"/>
              <a:tailEnd type="arrow" w="lg" len="med"/>
            </a:ln>
            <a:effectLst/>
          </p:spPr>
          <p:txBody>
            <a:bodyPr rtlCol="0" anchor="ctr"/>
            <a:lstStyle/>
            <a:p>
              <a:endParaRPr lang="en-GB" sz="1763" kern="0">
                <a:solidFill>
                  <a:srgbClr val="434343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" name="Arc 19">
              <a:extLst>
                <a:ext uri="{FF2B5EF4-FFF2-40B4-BE49-F238E27FC236}">
                  <a16:creationId xmlns:a16="http://schemas.microsoft.com/office/drawing/2014/main" id="{4343E8BA-2970-47F9-8102-74F641BD3DFC}"/>
                </a:ext>
              </a:extLst>
            </p:cNvPr>
            <p:cNvSpPr/>
            <p:nvPr/>
          </p:nvSpPr>
          <p:spPr bwMode="auto">
            <a:xfrm>
              <a:off x="5337102" y="1859261"/>
              <a:ext cx="3130717" cy="3130717"/>
            </a:xfrm>
            <a:prstGeom prst="arc">
              <a:avLst>
                <a:gd name="adj1" fmla="val 17773181"/>
                <a:gd name="adj2" fmla="val 21207526"/>
              </a:avLst>
            </a:prstGeom>
            <a:noFill/>
            <a:ln w="19050" cap="flat" cmpd="sng" algn="ctr">
              <a:solidFill>
                <a:schemeClr val="accent2"/>
              </a:solidFill>
              <a:prstDash val="solid"/>
              <a:miter lim="800000"/>
              <a:headEnd type="none" w="med" len="med"/>
              <a:tailEnd type="arrow" w="lg" len="med"/>
            </a:ln>
            <a:effectLst/>
          </p:spPr>
          <p:txBody>
            <a:bodyPr rtlCol="0" anchor="ctr"/>
            <a:lstStyle/>
            <a:p>
              <a:endParaRPr lang="en-GB" sz="1763" kern="0">
                <a:solidFill>
                  <a:srgbClr val="434343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1" name="Arc 20">
              <a:extLst>
                <a:ext uri="{FF2B5EF4-FFF2-40B4-BE49-F238E27FC236}">
                  <a16:creationId xmlns:a16="http://schemas.microsoft.com/office/drawing/2014/main" id="{0551D2B6-D296-430F-BAD2-14285F8E6773}"/>
                </a:ext>
              </a:extLst>
            </p:cNvPr>
            <p:cNvSpPr/>
            <p:nvPr/>
          </p:nvSpPr>
          <p:spPr bwMode="auto">
            <a:xfrm>
              <a:off x="5337102" y="1859261"/>
              <a:ext cx="3130717" cy="3130717"/>
            </a:xfrm>
            <a:prstGeom prst="arc">
              <a:avLst>
                <a:gd name="adj1" fmla="val 21381491"/>
                <a:gd name="adj2" fmla="val 3198124"/>
              </a:avLst>
            </a:prstGeom>
            <a:noFill/>
            <a:ln w="19050" cap="flat" cmpd="sng" algn="ctr">
              <a:solidFill>
                <a:schemeClr val="accent3">
                  <a:lumMod val="60000"/>
                  <a:lumOff val="40000"/>
                </a:schemeClr>
              </a:solidFill>
              <a:prstDash val="solid"/>
              <a:miter lim="800000"/>
              <a:headEnd type="none" w="med" len="med"/>
              <a:tailEnd type="arrow" w="lg" len="med"/>
            </a:ln>
            <a:effectLst/>
          </p:spPr>
          <p:txBody>
            <a:bodyPr rtlCol="0" anchor="ctr"/>
            <a:lstStyle/>
            <a:p>
              <a:endParaRPr lang="en-GB" sz="1763" kern="0">
                <a:solidFill>
                  <a:srgbClr val="434343"/>
                </a:solidFill>
                <a:latin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86341333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me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Date Placeholder 2">
            <a:extLst>
              <a:ext uri="{FF2B5EF4-FFF2-40B4-BE49-F238E27FC236}">
                <a16:creationId xmlns:a16="http://schemas.microsoft.com/office/drawing/2014/main" id="{C8FBCEB3-86FD-497B-A47B-391BB6862DC5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18" name="Slide Number Placeholder 3">
            <a:extLst>
              <a:ext uri="{FF2B5EF4-FFF2-40B4-BE49-F238E27FC236}">
                <a16:creationId xmlns:a16="http://schemas.microsoft.com/office/drawing/2014/main" id="{8F01D636-7BEF-4603-9D52-ECB6FF1C0913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  <p:sp>
        <p:nvSpPr>
          <p:cNvPr id="75" name="Title 1">
            <a:extLst>
              <a:ext uri="{FF2B5EF4-FFF2-40B4-BE49-F238E27FC236}">
                <a16:creationId xmlns:a16="http://schemas.microsoft.com/office/drawing/2014/main" id="{B6395D6F-083E-4C3F-9D21-E4563B8AB8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5431" y="1207680"/>
            <a:ext cx="10886651" cy="326915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12" name="Textplatzhalter 11"/>
          <p:cNvSpPr>
            <a:spLocks noGrp="1"/>
          </p:cNvSpPr>
          <p:nvPr>
            <p:ph type="body" sz="quarter" idx="14" hasCustomPrompt="1"/>
          </p:nvPr>
        </p:nvSpPr>
        <p:spPr>
          <a:xfrm>
            <a:off x="955458" y="1534793"/>
            <a:ext cx="10888976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none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ADD TEXT</a:t>
            </a:r>
          </a:p>
        </p:txBody>
      </p:sp>
      <p:grpSp>
        <p:nvGrpSpPr>
          <p:cNvPr id="9" name="7 Arrows">
            <a:extLst>
              <a:ext uri="{FF2B5EF4-FFF2-40B4-BE49-F238E27FC236}">
                <a16:creationId xmlns:a16="http://schemas.microsoft.com/office/drawing/2014/main" id="{E807038D-3498-48C3-B0B0-183E78C0EA55}"/>
              </a:ext>
            </a:extLst>
          </p:cNvPr>
          <p:cNvGrpSpPr>
            <a:grpSpLocks/>
          </p:cNvGrpSpPr>
          <p:nvPr userDrawn="1">
            <p:custDataLst>
              <p:tags r:id="rId1"/>
            </p:custDataLst>
          </p:nvPr>
        </p:nvGrpSpPr>
        <p:grpSpPr>
          <a:xfrm>
            <a:off x="4513528" y="2780928"/>
            <a:ext cx="3772834" cy="3065428"/>
            <a:chOff x="5337102" y="1859261"/>
            <a:chExt cx="3130717" cy="3130717"/>
          </a:xfrm>
        </p:grpSpPr>
        <p:sp>
          <p:nvSpPr>
            <p:cNvPr id="10" name="Arc 9">
              <a:extLst>
                <a:ext uri="{FF2B5EF4-FFF2-40B4-BE49-F238E27FC236}">
                  <a16:creationId xmlns:a16="http://schemas.microsoft.com/office/drawing/2014/main" id="{D0534978-A414-4FB2-9DD7-1A9859D87F29}"/>
                </a:ext>
              </a:extLst>
            </p:cNvPr>
            <p:cNvSpPr/>
            <p:nvPr/>
          </p:nvSpPr>
          <p:spPr bwMode="auto">
            <a:xfrm>
              <a:off x="5337102" y="1859261"/>
              <a:ext cx="3130717" cy="3130717"/>
            </a:xfrm>
            <a:prstGeom prst="arc">
              <a:avLst>
                <a:gd name="adj1" fmla="val 13930973"/>
                <a:gd name="adj2" fmla="val 16791387"/>
              </a:avLst>
            </a:prstGeom>
            <a:noFill/>
            <a:ln w="19050" cap="flat" cmpd="sng" algn="ctr">
              <a:solidFill>
                <a:schemeClr val="accent1"/>
              </a:solidFill>
              <a:prstDash val="solid"/>
              <a:miter lim="800000"/>
              <a:headEnd type="none" w="med" len="med"/>
              <a:tailEnd type="arrow" w="lg" len="med"/>
            </a:ln>
            <a:effectLst/>
          </p:spPr>
          <p:txBody>
            <a:bodyPr rtlCol="0" anchor="ctr"/>
            <a:lstStyle/>
            <a:p>
              <a:endParaRPr lang="en-GB" sz="1763" kern="0">
                <a:solidFill>
                  <a:srgbClr val="434343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" name="Arc 14">
              <a:extLst>
                <a:ext uri="{FF2B5EF4-FFF2-40B4-BE49-F238E27FC236}">
                  <a16:creationId xmlns:a16="http://schemas.microsoft.com/office/drawing/2014/main" id="{6F065DC2-DE98-446C-BFBD-C320155488CE}"/>
                </a:ext>
              </a:extLst>
            </p:cNvPr>
            <p:cNvSpPr/>
            <p:nvPr/>
          </p:nvSpPr>
          <p:spPr bwMode="auto">
            <a:xfrm>
              <a:off x="5337102" y="1859261"/>
              <a:ext cx="3130717" cy="3130717"/>
            </a:xfrm>
            <a:prstGeom prst="arc">
              <a:avLst>
                <a:gd name="adj1" fmla="val 10842512"/>
                <a:gd name="adj2" fmla="val 13708143"/>
              </a:avLst>
            </a:prstGeom>
            <a:noFill/>
            <a:ln w="19050" cap="flat" cmpd="sng" algn="ctr">
              <a:solidFill>
                <a:schemeClr val="accent3"/>
              </a:solidFill>
              <a:prstDash val="solid"/>
              <a:miter lim="800000"/>
              <a:headEnd type="none" w="med" len="med"/>
              <a:tailEnd type="arrow" w="lg" len="med"/>
            </a:ln>
            <a:effectLst/>
          </p:spPr>
          <p:txBody>
            <a:bodyPr rtlCol="0" anchor="ctr"/>
            <a:lstStyle/>
            <a:p>
              <a:endParaRPr lang="en-GB" sz="1763" kern="0">
                <a:solidFill>
                  <a:srgbClr val="434343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" name="Arc 15">
              <a:extLst>
                <a:ext uri="{FF2B5EF4-FFF2-40B4-BE49-F238E27FC236}">
                  <a16:creationId xmlns:a16="http://schemas.microsoft.com/office/drawing/2014/main" id="{A93811CD-8946-4EC4-A3F9-70993C533BE1}"/>
                </a:ext>
              </a:extLst>
            </p:cNvPr>
            <p:cNvSpPr/>
            <p:nvPr/>
          </p:nvSpPr>
          <p:spPr bwMode="auto">
            <a:xfrm>
              <a:off x="5337102" y="1859261"/>
              <a:ext cx="3130717" cy="3130717"/>
            </a:xfrm>
            <a:prstGeom prst="arc">
              <a:avLst>
                <a:gd name="adj1" fmla="val 7781709"/>
                <a:gd name="adj2" fmla="val 10569050"/>
              </a:avLst>
            </a:prstGeom>
            <a:noFill/>
            <a:ln w="19050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miter lim="800000"/>
              <a:headEnd type="none" w="med" len="med"/>
              <a:tailEnd type="arrow" w="lg" len="med"/>
            </a:ln>
            <a:effectLst/>
          </p:spPr>
          <p:txBody>
            <a:bodyPr rtlCol="0" anchor="ctr"/>
            <a:lstStyle/>
            <a:p>
              <a:endParaRPr lang="en-GB" sz="1763" kern="0">
                <a:solidFill>
                  <a:srgbClr val="434343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" name="Arc 18">
              <a:extLst>
                <a:ext uri="{FF2B5EF4-FFF2-40B4-BE49-F238E27FC236}">
                  <a16:creationId xmlns:a16="http://schemas.microsoft.com/office/drawing/2014/main" id="{6EA3AEB9-D6AD-4EA2-88BE-31695CBF261B}"/>
                </a:ext>
              </a:extLst>
            </p:cNvPr>
            <p:cNvSpPr/>
            <p:nvPr/>
          </p:nvSpPr>
          <p:spPr bwMode="auto">
            <a:xfrm>
              <a:off x="5337102" y="1859261"/>
              <a:ext cx="3130717" cy="3130717"/>
            </a:xfrm>
            <a:prstGeom prst="arc">
              <a:avLst>
                <a:gd name="adj1" fmla="val 4572298"/>
                <a:gd name="adj2" fmla="val 7569951"/>
              </a:avLst>
            </a:prstGeom>
            <a:noFill/>
            <a:ln w="19050" cap="flat" cmpd="sng" algn="ctr">
              <a:solidFill>
                <a:schemeClr val="accent5">
                  <a:lumMod val="60000"/>
                  <a:lumOff val="40000"/>
                </a:schemeClr>
              </a:solidFill>
              <a:prstDash val="solid"/>
              <a:miter lim="800000"/>
              <a:headEnd type="none" w="med" len="med"/>
              <a:tailEnd type="arrow" w="lg" len="med"/>
            </a:ln>
            <a:effectLst/>
          </p:spPr>
          <p:txBody>
            <a:bodyPr rtlCol="0" anchor="ctr"/>
            <a:lstStyle/>
            <a:p>
              <a:endParaRPr lang="en-GB" sz="1763" kern="0">
                <a:solidFill>
                  <a:srgbClr val="434343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" name="Arc 19">
              <a:extLst>
                <a:ext uri="{FF2B5EF4-FFF2-40B4-BE49-F238E27FC236}">
                  <a16:creationId xmlns:a16="http://schemas.microsoft.com/office/drawing/2014/main" id="{99C559FD-9503-44F3-A534-DE7885C29251}"/>
                </a:ext>
              </a:extLst>
            </p:cNvPr>
            <p:cNvSpPr/>
            <p:nvPr/>
          </p:nvSpPr>
          <p:spPr bwMode="auto">
            <a:xfrm>
              <a:off x="5337102" y="1859261"/>
              <a:ext cx="3130717" cy="3130717"/>
            </a:xfrm>
            <a:prstGeom prst="arc">
              <a:avLst>
                <a:gd name="adj1" fmla="val 16990067"/>
                <a:gd name="adj2" fmla="val 19882635"/>
              </a:avLst>
            </a:prstGeom>
            <a:noFill/>
            <a:ln w="19050" cap="flat" cmpd="sng" algn="ctr">
              <a:solidFill>
                <a:schemeClr val="accent2"/>
              </a:solidFill>
              <a:prstDash val="solid"/>
              <a:miter lim="800000"/>
              <a:headEnd type="none" w="med" len="med"/>
              <a:tailEnd type="arrow" w="lg" len="med"/>
            </a:ln>
            <a:effectLst/>
          </p:spPr>
          <p:txBody>
            <a:bodyPr rtlCol="0" anchor="ctr"/>
            <a:lstStyle/>
            <a:p>
              <a:endParaRPr lang="en-GB" sz="1763" kern="0">
                <a:solidFill>
                  <a:srgbClr val="434343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1" name="Arc 20">
              <a:extLst>
                <a:ext uri="{FF2B5EF4-FFF2-40B4-BE49-F238E27FC236}">
                  <a16:creationId xmlns:a16="http://schemas.microsoft.com/office/drawing/2014/main" id="{A25A7C85-78DD-4042-9834-E33A68DC639F}"/>
                </a:ext>
              </a:extLst>
            </p:cNvPr>
            <p:cNvSpPr/>
            <p:nvPr/>
          </p:nvSpPr>
          <p:spPr bwMode="auto">
            <a:xfrm>
              <a:off x="5337102" y="1859261"/>
              <a:ext cx="3130717" cy="3130717"/>
            </a:xfrm>
            <a:prstGeom prst="arc">
              <a:avLst>
                <a:gd name="adj1" fmla="val 20063018"/>
                <a:gd name="adj2" fmla="val 1379414"/>
              </a:avLst>
            </a:prstGeom>
            <a:noFill/>
            <a:ln w="19050" cap="flat" cmpd="sng" algn="ctr">
              <a:solidFill>
                <a:schemeClr val="accent3">
                  <a:lumMod val="60000"/>
                  <a:lumOff val="40000"/>
                </a:schemeClr>
              </a:solidFill>
              <a:prstDash val="solid"/>
              <a:miter lim="800000"/>
              <a:headEnd type="none" w="med" len="med"/>
              <a:tailEnd type="arrow" w="lg" len="med"/>
            </a:ln>
            <a:effectLst/>
          </p:spPr>
          <p:txBody>
            <a:bodyPr rtlCol="0" anchor="ctr"/>
            <a:lstStyle/>
            <a:p>
              <a:endParaRPr lang="en-GB" sz="1763" kern="0">
                <a:solidFill>
                  <a:srgbClr val="434343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" name="Arc 21">
              <a:extLst>
                <a:ext uri="{FF2B5EF4-FFF2-40B4-BE49-F238E27FC236}">
                  <a16:creationId xmlns:a16="http://schemas.microsoft.com/office/drawing/2014/main" id="{B8C48D6D-7FAE-41B2-BA7E-5A41FFF29200}"/>
                </a:ext>
              </a:extLst>
            </p:cNvPr>
            <p:cNvSpPr/>
            <p:nvPr/>
          </p:nvSpPr>
          <p:spPr bwMode="auto">
            <a:xfrm>
              <a:off x="5337102" y="1859261"/>
              <a:ext cx="3130717" cy="3130717"/>
            </a:xfrm>
            <a:prstGeom prst="arc">
              <a:avLst>
                <a:gd name="adj1" fmla="val 1694887"/>
                <a:gd name="adj2" fmla="val 4370639"/>
              </a:avLst>
            </a:prstGeom>
            <a:noFill/>
            <a:ln w="19050" cap="flat" cmpd="sng" algn="ctr">
              <a:solidFill>
                <a:schemeClr val="accent4">
                  <a:lumMod val="60000"/>
                  <a:lumOff val="40000"/>
                </a:schemeClr>
              </a:solidFill>
              <a:prstDash val="solid"/>
              <a:miter lim="800000"/>
              <a:headEnd type="none" w="med" len="med"/>
              <a:tailEnd type="arrow" w="lg" len="med"/>
            </a:ln>
            <a:effectLst/>
          </p:spPr>
          <p:txBody>
            <a:bodyPr rtlCol="0" anchor="ctr"/>
            <a:lstStyle/>
            <a:p>
              <a:endParaRPr lang="en-GB" sz="1763" kern="0">
                <a:solidFill>
                  <a:srgbClr val="434343"/>
                </a:solidFill>
                <a:latin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0781275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148525-6636-AF4D-85F8-A096A02123AE}" type="datetimeFigureOut">
              <a:rPr lang="en-NL" smtClean="0"/>
              <a:t>30/03/2025</a:t>
            </a:fld>
            <a:endParaRPr lang="en-NL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NL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4266A3-4371-0842-89CE-92EBCF3E3F87}" type="slidenum">
              <a:rPr lang="en-NL" smtClean="0"/>
              <a:t>‹#›</a:t>
            </a:fld>
            <a:endParaRPr lang="en-NL"/>
          </a:p>
        </p:txBody>
      </p:sp>
    </p:spTree>
    <p:extLst>
      <p:ext uri="{BB962C8B-B14F-4D97-AF65-F5344CB8AC3E}">
        <p14:creationId xmlns:p14="http://schemas.microsoft.com/office/powerpoint/2010/main" val="3703421945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me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Date Placeholder 2">
            <a:extLst>
              <a:ext uri="{FF2B5EF4-FFF2-40B4-BE49-F238E27FC236}">
                <a16:creationId xmlns:a16="http://schemas.microsoft.com/office/drawing/2014/main" id="{C8FBCEB3-86FD-497B-A47B-391BB6862DC5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18" name="Slide Number Placeholder 3">
            <a:extLst>
              <a:ext uri="{FF2B5EF4-FFF2-40B4-BE49-F238E27FC236}">
                <a16:creationId xmlns:a16="http://schemas.microsoft.com/office/drawing/2014/main" id="{8F01D636-7BEF-4603-9D52-ECB6FF1C0913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  <p:sp>
        <p:nvSpPr>
          <p:cNvPr id="75" name="Title 1">
            <a:extLst>
              <a:ext uri="{FF2B5EF4-FFF2-40B4-BE49-F238E27FC236}">
                <a16:creationId xmlns:a16="http://schemas.microsoft.com/office/drawing/2014/main" id="{B6395D6F-083E-4C3F-9D21-E4563B8AB8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5431" y="1207680"/>
            <a:ext cx="10886651" cy="326915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12" name="Textplatzhalter 11"/>
          <p:cNvSpPr>
            <a:spLocks noGrp="1"/>
          </p:cNvSpPr>
          <p:nvPr>
            <p:ph type="body" sz="quarter" idx="14" hasCustomPrompt="1"/>
          </p:nvPr>
        </p:nvSpPr>
        <p:spPr>
          <a:xfrm>
            <a:off x="955458" y="1534793"/>
            <a:ext cx="10888976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none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ADD TEXT</a:t>
            </a:r>
          </a:p>
        </p:txBody>
      </p:sp>
      <p:grpSp>
        <p:nvGrpSpPr>
          <p:cNvPr id="9" name="8 Arrows">
            <a:extLst>
              <a:ext uri="{FF2B5EF4-FFF2-40B4-BE49-F238E27FC236}">
                <a16:creationId xmlns:a16="http://schemas.microsoft.com/office/drawing/2014/main" id="{06C50651-1710-4374-A179-6A2752D5F885}"/>
              </a:ext>
            </a:extLst>
          </p:cNvPr>
          <p:cNvGrpSpPr>
            <a:grpSpLocks/>
          </p:cNvGrpSpPr>
          <p:nvPr userDrawn="1">
            <p:custDataLst>
              <p:tags r:id="rId1"/>
            </p:custDataLst>
          </p:nvPr>
        </p:nvGrpSpPr>
        <p:grpSpPr>
          <a:xfrm>
            <a:off x="4479091" y="2724968"/>
            <a:ext cx="3841708" cy="3121388"/>
            <a:chOff x="5337102" y="1859261"/>
            <a:chExt cx="3130717" cy="3130717"/>
          </a:xfrm>
        </p:grpSpPr>
        <p:sp>
          <p:nvSpPr>
            <p:cNvPr id="10" name="Arc 9">
              <a:extLst>
                <a:ext uri="{FF2B5EF4-FFF2-40B4-BE49-F238E27FC236}">
                  <a16:creationId xmlns:a16="http://schemas.microsoft.com/office/drawing/2014/main" id="{D160BADD-0777-48F7-9F51-CB85DF0EA37F}"/>
                </a:ext>
              </a:extLst>
            </p:cNvPr>
            <p:cNvSpPr/>
            <p:nvPr/>
          </p:nvSpPr>
          <p:spPr bwMode="auto">
            <a:xfrm>
              <a:off x="5337102" y="1859261"/>
              <a:ext cx="3130717" cy="3130717"/>
            </a:xfrm>
            <a:prstGeom prst="arc">
              <a:avLst>
                <a:gd name="adj1" fmla="val 13047530"/>
                <a:gd name="adj2" fmla="val 15602717"/>
              </a:avLst>
            </a:prstGeom>
            <a:noFill/>
            <a:ln w="19050" cap="flat" cmpd="sng" algn="ctr">
              <a:solidFill>
                <a:schemeClr val="tx2">
                  <a:lumMod val="20000"/>
                  <a:lumOff val="80000"/>
                </a:schemeClr>
              </a:solidFill>
              <a:prstDash val="solid"/>
              <a:miter lim="800000"/>
              <a:headEnd type="none" w="med" len="med"/>
              <a:tailEnd type="arrow" w="lg" len="med"/>
            </a:ln>
            <a:effectLst/>
          </p:spPr>
          <p:txBody>
            <a:bodyPr rtlCol="0" anchor="ctr"/>
            <a:lstStyle/>
            <a:p>
              <a:endParaRPr lang="en-GB" sz="1763" kern="0">
                <a:solidFill>
                  <a:srgbClr val="434343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" name="Arc 14">
              <a:extLst>
                <a:ext uri="{FF2B5EF4-FFF2-40B4-BE49-F238E27FC236}">
                  <a16:creationId xmlns:a16="http://schemas.microsoft.com/office/drawing/2014/main" id="{DBE00A45-E1ED-4C3D-AE48-D64C35BEACCF}"/>
                </a:ext>
              </a:extLst>
            </p:cNvPr>
            <p:cNvSpPr/>
            <p:nvPr/>
          </p:nvSpPr>
          <p:spPr bwMode="auto">
            <a:xfrm>
              <a:off x="5337102" y="1859261"/>
              <a:ext cx="3130717" cy="3130717"/>
            </a:xfrm>
            <a:prstGeom prst="arc">
              <a:avLst>
                <a:gd name="adj1" fmla="val 10427523"/>
                <a:gd name="adj2" fmla="val 12836754"/>
              </a:avLst>
            </a:prstGeom>
            <a:noFill/>
            <a:ln w="19050" cap="flat" cmpd="sng" algn="ctr">
              <a:solidFill>
                <a:schemeClr val="accent3"/>
              </a:solidFill>
              <a:prstDash val="solid"/>
              <a:miter lim="800000"/>
              <a:headEnd type="none" w="med" len="med"/>
              <a:tailEnd type="arrow" w="lg" len="med"/>
            </a:ln>
            <a:effectLst/>
          </p:spPr>
          <p:txBody>
            <a:bodyPr rtlCol="0" anchor="ctr"/>
            <a:lstStyle/>
            <a:p>
              <a:endParaRPr lang="en-GB" sz="1763" kern="0">
                <a:solidFill>
                  <a:srgbClr val="434343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" name="Arc 15">
              <a:extLst>
                <a:ext uri="{FF2B5EF4-FFF2-40B4-BE49-F238E27FC236}">
                  <a16:creationId xmlns:a16="http://schemas.microsoft.com/office/drawing/2014/main" id="{F8544114-D1DE-42BD-A71B-C615E56708DE}"/>
                </a:ext>
              </a:extLst>
            </p:cNvPr>
            <p:cNvSpPr/>
            <p:nvPr/>
          </p:nvSpPr>
          <p:spPr bwMode="auto">
            <a:xfrm>
              <a:off x="5337102" y="1859261"/>
              <a:ext cx="3130717" cy="3130717"/>
            </a:xfrm>
            <a:prstGeom prst="arc">
              <a:avLst>
                <a:gd name="adj1" fmla="val 7644858"/>
                <a:gd name="adj2" fmla="val 10143490"/>
              </a:avLst>
            </a:prstGeom>
            <a:noFill/>
            <a:ln w="19050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miter lim="800000"/>
              <a:headEnd type="none" w="med" len="med"/>
              <a:tailEnd type="arrow" w="lg" len="med"/>
            </a:ln>
            <a:effectLst/>
          </p:spPr>
          <p:txBody>
            <a:bodyPr rtlCol="0" anchor="ctr"/>
            <a:lstStyle/>
            <a:p>
              <a:endParaRPr lang="en-GB" sz="1763" kern="0">
                <a:solidFill>
                  <a:srgbClr val="434343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" name="Arc 18">
              <a:extLst>
                <a:ext uri="{FF2B5EF4-FFF2-40B4-BE49-F238E27FC236}">
                  <a16:creationId xmlns:a16="http://schemas.microsoft.com/office/drawing/2014/main" id="{A3EA153E-8A27-47B2-BCBA-3AC433273600}"/>
                </a:ext>
              </a:extLst>
            </p:cNvPr>
            <p:cNvSpPr/>
            <p:nvPr/>
          </p:nvSpPr>
          <p:spPr bwMode="auto">
            <a:xfrm>
              <a:off x="5337102" y="1859261"/>
              <a:ext cx="3130717" cy="3130717"/>
            </a:xfrm>
            <a:prstGeom prst="arc">
              <a:avLst>
                <a:gd name="adj1" fmla="val 4848246"/>
                <a:gd name="adj2" fmla="val 7424852"/>
              </a:avLst>
            </a:prstGeom>
            <a:noFill/>
            <a:ln w="19050" cap="flat" cmpd="sng" algn="ctr">
              <a:solidFill>
                <a:schemeClr val="accent5">
                  <a:lumMod val="60000"/>
                  <a:lumOff val="40000"/>
                </a:schemeClr>
              </a:solidFill>
              <a:prstDash val="solid"/>
              <a:miter lim="800000"/>
              <a:headEnd type="none" w="med" len="med"/>
              <a:tailEnd type="arrow" w="lg" len="med"/>
            </a:ln>
            <a:effectLst/>
          </p:spPr>
          <p:txBody>
            <a:bodyPr rtlCol="0" anchor="ctr"/>
            <a:lstStyle/>
            <a:p>
              <a:endParaRPr lang="en-GB" sz="1763" kern="0">
                <a:solidFill>
                  <a:srgbClr val="434343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" name="Arc 19">
              <a:extLst>
                <a:ext uri="{FF2B5EF4-FFF2-40B4-BE49-F238E27FC236}">
                  <a16:creationId xmlns:a16="http://schemas.microsoft.com/office/drawing/2014/main" id="{7D32CEB7-88E4-40BA-A4A3-331A9106CEBF}"/>
                </a:ext>
              </a:extLst>
            </p:cNvPr>
            <p:cNvSpPr/>
            <p:nvPr/>
          </p:nvSpPr>
          <p:spPr bwMode="auto">
            <a:xfrm>
              <a:off x="5337102" y="1859261"/>
              <a:ext cx="3130717" cy="3130717"/>
            </a:xfrm>
            <a:prstGeom prst="arc">
              <a:avLst>
                <a:gd name="adj1" fmla="val 15858674"/>
                <a:gd name="adj2" fmla="val 18326636"/>
              </a:avLst>
            </a:prstGeom>
            <a:noFill/>
            <a:ln w="19050" cap="flat" cmpd="sng" algn="ctr">
              <a:solidFill>
                <a:schemeClr val="accent1"/>
              </a:solidFill>
              <a:prstDash val="solid"/>
              <a:miter lim="800000"/>
              <a:headEnd type="none" w="med" len="med"/>
              <a:tailEnd type="arrow" w="lg" len="med"/>
            </a:ln>
            <a:effectLst/>
          </p:spPr>
          <p:txBody>
            <a:bodyPr rtlCol="0" anchor="ctr"/>
            <a:lstStyle/>
            <a:p>
              <a:endParaRPr lang="en-GB" sz="1763" kern="0">
                <a:solidFill>
                  <a:srgbClr val="434343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1" name="Arc 20">
              <a:extLst>
                <a:ext uri="{FF2B5EF4-FFF2-40B4-BE49-F238E27FC236}">
                  <a16:creationId xmlns:a16="http://schemas.microsoft.com/office/drawing/2014/main" id="{8065257C-2C35-41D8-91D7-9451BDA87B24}"/>
                </a:ext>
              </a:extLst>
            </p:cNvPr>
            <p:cNvSpPr/>
            <p:nvPr/>
          </p:nvSpPr>
          <p:spPr bwMode="auto">
            <a:xfrm>
              <a:off x="5337102" y="1859261"/>
              <a:ext cx="3130717" cy="3130717"/>
            </a:xfrm>
            <a:prstGeom prst="arc">
              <a:avLst>
                <a:gd name="adj1" fmla="val 18493036"/>
                <a:gd name="adj2" fmla="val 21030715"/>
              </a:avLst>
            </a:prstGeom>
            <a:noFill/>
            <a:ln w="19050" cap="flat" cmpd="sng" algn="ctr">
              <a:solidFill>
                <a:schemeClr val="accent2"/>
              </a:solidFill>
              <a:prstDash val="solid"/>
              <a:miter lim="800000"/>
              <a:headEnd type="none" w="med" len="med"/>
              <a:tailEnd type="arrow" w="lg" len="med"/>
            </a:ln>
            <a:effectLst/>
          </p:spPr>
          <p:txBody>
            <a:bodyPr rtlCol="0" anchor="ctr"/>
            <a:lstStyle/>
            <a:p>
              <a:endParaRPr lang="en-GB" sz="1763" kern="0" dirty="0">
                <a:solidFill>
                  <a:srgbClr val="434343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" name="Arc 21">
              <a:extLst>
                <a:ext uri="{FF2B5EF4-FFF2-40B4-BE49-F238E27FC236}">
                  <a16:creationId xmlns:a16="http://schemas.microsoft.com/office/drawing/2014/main" id="{D3D00974-346A-4747-A5AA-43474007B640}"/>
                </a:ext>
              </a:extLst>
            </p:cNvPr>
            <p:cNvSpPr/>
            <p:nvPr/>
          </p:nvSpPr>
          <p:spPr bwMode="auto">
            <a:xfrm>
              <a:off x="5337102" y="1859261"/>
              <a:ext cx="3130717" cy="3130717"/>
            </a:xfrm>
            <a:prstGeom prst="arc">
              <a:avLst>
                <a:gd name="adj1" fmla="val 2061570"/>
                <a:gd name="adj2" fmla="val 4601661"/>
              </a:avLst>
            </a:prstGeom>
            <a:noFill/>
            <a:ln w="19050" cap="flat" cmpd="sng" algn="ctr">
              <a:solidFill>
                <a:schemeClr val="accent4">
                  <a:lumMod val="60000"/>
                  <a:lumOff val="40000"/>
                </a:schemeClr>
              </a:solidFill>
              <a:prstDash val="solid"/>
              <a:miter lim="800000"/>
              <a:headEnd type="none" w="med" len="med"/>
              <a:tailEnd type="arrow" w="lg" len="med"/>
            </a:ln>
            <a:effectLst/>
          </p:spPr>
          <p:txBody>
            <a:bodyPr rtlCol="0" anchor="ctr"/>
            <a:lstStyle/>
            <a:p>
              <a:endParaRPr lang="en-GB" sz="1763" kern="0">
                <a:solidFill>
                  <a:srgbClr val="434343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3" name="Arc 22">
              <a:extLst>
                <a:ext uri="{FF2B5EF4-FFF2-40B4-BE49-F238E27FC236}">
                  <a16:creationId xmlns:a16="http://schemas.microsoft.com/office/drawing/2014/main" id="{52A881AE-4EA1-4B73-A07A-D3BA968B52AF}"/>
                </a:ext>
              </a:extLst>
            </p:cNvPr>
            <p:cNvSpPr/>
            <p:nvPr/>
          </p:nvSpPr>
          <p:spPr bwMode="auto">
            <a:xfrm>
              <a:off x="5337102" y="1859261"/>
              <a:ext cx="3130717" cy="3130717"/>
            </a:xfrm>
            <a:prstGeom prst="arc">
              <a:avLst>
                <a:gd name="adj1" fmla="val 21169206"/>
                <a:gd name="adj2" fmla="val 1904586"/>
              </a:avLst>
            </a:prstGeom>
            <a:noFill/>
            <a:ln w="19050" cap="flat" cmpd="sng" algn="ctr">
              <a:solidFill>
                <a:schemeClr val="accent3">
                  <a:lumMod val="60000"/>
                  <a:lumOff val="40000"/>
                </a:schemeClr>
              </a:solidFill>
              <a:prstDash val="solid"/>
              <a:miter lim="800000"/>
              <a:headEnd type="none" w="med" len="med"/>
              <a:tailEnd type="arrow" w="lg" len="med"/>
            </a:ln>
            <a:effectLst/>
          </p:spPr>
          <p:txBody>
            <a:bodyPr rtlCol="0" anchor="ctr"/>
            <a:lstStyle/>
            <a:p>
              <a:endParaRPr lang="en-GB" sz="1763" kern="0">
                <a:solidFill>
                  <a:srgbClr val="434343"/>
                </a:solidFill>
                <a:latin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6520203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-segment circular diagra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Date Placeholder 2">
            <a:extLst>
              <a:ext uri="{FF2B5EF4-FFF2-40B4-BE49-F238E27FC236}">
                <a16:creationId xmlns:a16="http://schemas.microsoft.com/office/drawing/2014/main" id="{C8FBCEB3-86FD-497B-A47B-391BB6862DC5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18" name="Slide Number Placeholder 3">
            <a:extLst>
              <a:ext uri="{FF2B5EF4-FFF2-40B4-BE49-F238E27FC236}">
                <a16:creationId xmlns:a16="http://schemas.microsoft.com/office/drawing/2014/main" id="{8F01D636-7BEF-4603-9D52-ECB6FF1C0913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  <p:sp>
        <p:nvSpPr>
          <p:cNvPr id="75" name="Title 1">
            <a:extLst>
              <a:ext uri="{FF2B5EF4-FFF2-40B4-BE49-F238E27FC236}">
                <a16:creationId xmlns:a16="http://schemas.microsoft.com/office/drawing/2014/main" id="{B6395D6F-083E-4C3F-9D21-E4563B8AB8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5431" y="1207680"/>
            <a:ext cx="10886651" cy="326915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12" name="Textplatzhalter 11"/>
          <p:cNvSpPr>
            <a:spLocks noGrp="1"/>
          </p:cNvSpPr>
          <p:nvPr>
            <p:ph type="body" sz="quarter" idx="14" hasCustomPrompt="1"/>
          </p:nvPr>
        </p:nvSpPr>
        <p:spPr>
          <a:xfrm>
            <a:off x="955458" y="1534793"/>
            <a:ext cx="10888976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none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ADD TEXT</a:t>
            </a: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4F60E285-7DA8-454C-884C-2E40FE443938}"/>
              </a:ext>
            </a:extLst>
          </p:cNvPr>
          <p:cNvSpPr/>
          <p:nvPr/>
        </p:nvSpPr>
        <p:spPr>
          <a:xfrm>
            <a:off x="4433664" y="2858449"/>
            <a:ext cx="3869511" cy="3143978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82953" tIns="41476" rIns="82953" bIns="41476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 sz="998" dirty="0" err="1">
              <a:solidFill>
                <a:schemeClr val="bg2"/>
              </a:solidFill>
              <a:latin typeface="Arial Narrow" panose="020B0606020202030204" pitchFamily="34" charset="0"/>
            </a:endParaRP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B99BFCE-C3C8-4456-98EE-F370F38E7B9A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5698385" y="2309809"/>
            <a:ext cx="1237957" cy="1005840"/>
          </a:xfrm>
          <a:prstGeom prst="ellipse">
            <a:avLst/>
          </a:prstGeom>
          <a:solidFill>
            <a:schemeClr val="bg1"/>
          </a:solidFill>
          <a:ln>
            <a:solidFill>
              <a:schemeClr val="accent2"/>
            </a:solidFill>
          </a:ln>
        </p:spPr>
        <p:txBody>
          <a:bodyPr wrap="square" lIns="45720" tIns="45720" rIns="45720" bIns="45720" anchor="ctr">
            <a:noAutofit/>
          </a:bodyPr>
          <a:lstStyle>
            <a:lvl1pPr marL="0" indent="0" algn="ctr">
              <a:buNone/>
              <a:defRPr/>
            </a:lvl1pPr>
          </a:lstStyle>
          <a:p>
            <a:pPr lvl="0"/>
            <a:r>
              <a:rPr lang="en-US" dirty="0"/>
              <a:t>Click to add text</a:t>
            </a:r>
            <a:endParaRPr lang="de-CH" dirty="0"/>
          </a:p>
        </p:txBody>
      </p:sp>
      <p:sp>
        <p:nvSpPr>
          <p:cNvPr id="34" name="Text Placeholder 3">
            <a:extLst>
              <a:ext uri="{FF2B5EF4-FFF2-40B4-BE49-F238E27FC236}">
                <a16:creationId xmlns:a16="http://schemas.microsoft.com/office/drawing/2014/main" id="{BE4F1159-2412-444D-AF5B-C620A719FC64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7400256" y="4774567"/>
            <a:ext cx="1237957" cy="1005840"/>
          </a:xfrm>
          <a:prstGeom prst="ellipse">
            <a:avLst/>
          </a:prstGeom>
          <a:solidFill>
            <a:schemeClr val="bg1"/>
          </a:solidFill>
          <a:ln>
            <a:solidFill>
              <a:schemeClr val="accent2"/>
            </a:solidFill>
          </a:ln>
        </p:spPr>
        <p:txBody>
          <a:bodyPr wrap="square" lIns="45720" tIns="45720" rIns="45720" bIns="45720" anchor="ctr">
            <a:noAutofit/>
          </a:bodyPr>
          <a:lstStyle>
            <a:lvl1pPr marL="0" indent="0" algn="ctr">
              <a:buNone/>
              <a:defRPr/>
            </a:lvl1pPr>
          </a:lstStyle>
          <a:p>
            <a:pPr lvl="0"/>
            <a:r>
              <a:rPr lang="en-US" dirty="0"/>
              <a:t>Click to add text</a:t>
            </a:r>
            <a:endParaRPr lang="de-CH" dirty="0"/>
          </a:p>
        </p:txBody>
      </p:sp>
      <p:sp>
        <p:nvSpPr>
          <p:cNvPr id="35" name="Text Placeholder 3">
            <a:extLst>
              <a:ext uri="{FF2B5EF4-FFF2-40B4-BE49-F238E27FC236}">
                <a16:creationId xmlns:a16="http://schemas.microsoft.com/office/drawing/2014/main" id="{B064EBD7-5D08-4D53-AFF2-987B26A5DAA4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3950038" y="4774567"/>
            <a:ext cx="1237957" cy="1005840"/>
          </a:xfrm>
          <a:prstGeom prst="ellipse">
            <a:avLst/>
          </a:prstGeom>
          <a:solidFill>
            <a:schemeClr val="bg1"/>
          </a:solidFill>
          <a:ln>
            <a:solidFill>
              <a:schemeClr val="accent2"/>
            </a:solidFill>
          </a:ln>
        </p:spPr>
        <p:txBody>
          <a:bodyPr wrap="square" lIns="45720" tIns="45720" rIns="45720" bIns="45720" anchor="ctr">
            <a:noAutofit/>
          </a:bodyPr>
          <a:lstStyle>
            <a:lvl1pPr marL="0" indent="0" algn="ctr">
              <a:buNone/>
              <a:defRPr/>
            </a:lvl1pPr>
          </a:lstStyle>
          <a:p>
            <a:pPr lvl="0"/>
            <a:r>
              <a:rPr lang="en-US" dirty="0"/>
              <a:t>Click to add text</a:t>
            </a:r>
            <a:endParaRPr lang="de-CH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A1FD70F-5A72-4F67-95D5-DD6D2F673575}"/>
              </a:ext>
            </a:extLst>
          </p:cNvPr>
          <p:cNvSpPr>
            <a:spLocks noGrp="1"/>
          </p:cNvSpPr>
          <p:nvPr>
            <p:ph sz="quarter" idx="41" hasCustomPrompt="1"/>
          </p:nvPr>
        </p:nvSpPr>
        <p:spPr>
          <a:xfrm>
            <a:off x="5794816" y="3973238"/>
            <a:ext cx="1125415" cy="914400"/>
          </a:xfrm>
        </p:spPr>
        <p:txBody>
          <a:bodyPr anchor="ctr"/>
          <a:lstStyle>
            <a:lvl1pPr marL="0" indent="0" algn="ctr">
              <a:buNone/>
              <a:defRPr b="1"/>
            </a:lvl1pPr>
          </a:lstStyle>
          <a:p>
            <a:pPr lvl="0"/>
            <a:r>
              <a:rPr lang="pt-PT" dirty="0"/>
              <a:t>Content</a:t>
            </a:r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2723984931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-segment circular diagra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Date Placeholder 2">
            <a:extLst>
              <a:ext uri="{FF2B5EF4-FFF2-40B4-BE49-F238E27FC236}">
                <a16:creationId xmlns:a16="http://schemas.microsoft.com/office/drawing/2014/main" id="{C8FBCEB3-86FD-497B-A47B-391BB6862DC5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18" name="Slide Number Placeholder 3">
            <a:extLst>
              <a:ext uri="{FF2B5EF4-FFF2-40B4-BE49-F238E27FC236}">
                <a16:creationId xmlns:a16="http://schemas.microsoft.com/office/drawing/2014/main" id="{8F01D636-7BEF-4603-9D52-ECB6FF1C0913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  <p:sp>
        <p:nvSpPr>
          <p:cNvPr id="75" name="Title 1">
            <a:extLst>
              <a:ext uri="{FF2B5EF4-FFF2-40B4-BE49-F238E27FC236}">
                <a16:creationId xmlns:a16="http://schemas.microsoft.com/office/drawing/2014/main" id="{B6395D6F-083E-4C3F-9D21-E4563B8AB8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5431" y="1207680"/>
            <a:ext cx="10886651" cy="326915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12" name="Textplatzhalter 11"/>
          <p:cNvSpPr>
            <a:spLocks noGrp="1"/>
          </p:cNvSpPr>
          <p:nvPr>
            <p:ph type="body" sz="quarter" idx="14" hasCustomPrompt="1"/>
          </p:nvPr>
        </p:nvSpPr>
        <p:spPr>
          <a:xfrm>
            <a:off x="955458" y="1534793"/>
            <a:ext cx="10888976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none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ADD TEXT</a:t>
            </a: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4F60E285-7DA8-454C-884C-2E40FE443938}"/>
              </a:ext>
            </a:extLst>
          </p:cNvPr>
          <p:cNvSpPr/>
          <p:nvPr/>
        </p:nvSpPr>
        <p:spPr>
          <a:xfrm>
            <a:off x="4433664" y="2858449"/>
            <a:ext cx="3869511" cy="3143978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82953" tIns="41476" rIns="82953" bIns="41476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 sz="998" dirty="0" err="1">
              <a:solidFill>
                <a:schemeClr val="bg2"/>
              </a:solidFill>
              <a:latin typeface="Arial Narrow" panose="020B0606020202030204" pitchFamily="34" charset="0"/>
            </a:endParaRPr>
          </a:p>
        </p:txBody>
      </p:sp>
      <p:sp>
        <p:nvSpPr>
          <p:cNvPr id="34" name="Text Placeholder 3">
            <a:extLst>
              <a:ext uri="{FF2B5EF4-FFF2-40B4-BE49-F238E27FC236}">
                <a16:creationId xmlns:a16="http://schemas.microsoft.com/office/drawing/2014/main" id="{BE4F1159-2412-444D-AF5B-C620A719FC64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7503532" y="5101681"/>
            <a:ext cx="1237957" cy="1005840"/>
          </a:xfrm>
          <a:prstGeom prst="ellipse">
            <a:avLst/>
          </a:prstGeom>
          <a:solidFill>
            <a:schemeClr val="bg1"/>
          </a:solidFill>
          <a:ln>
            <a:solidFill>
              <a:schemeClr val="accent2"/>
            </a:solidFill>
          </a:ln>
        </p:spPr>
        <p:txBody>
          <a:bodyPr wrap="square" lIns="45720" tIns="45720" rIns="45720" bIns="45720" anchor="ctr">
            <a:noAutofit/>
          </a:bodyPr>
          <a:lstStyle>
            <a:lvl1pPr marL="0" indent="0" algn="ctr">
              <a:buNone/>
              <a:defRPr/>
            </a:lvl1pPr>
          </a:lstStyle>
          <a:p>
            <a:pPr lvl="0"/>
            <a:r>
              <a:rPr lang="en-US" dirty="0"/>
              <a:t>Click to add text</a:t>
            </a:r>
            <a:endParaRPr lang="de-CH" dirty="0"/>
          </a:p>
        </p:txBody>
      </p:sp>
      <p:sp>
        <p:nvSpPr>
          <p:cNvPr id="35" name="Text Placeholder 3">
            <a:extLst>
              <a:ext uri="{FF2B5EF4-FFF2-40B4-BE49-F238E27FC236}">
                <a16:creationId xmlns:a16="http://schemas.microsoft.com/office/drawing/2014/main" id="{B064EBD7-5D08-4D53-AFF2-987B26A5DAA4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053314" y="5101681"/>
            <a:ext cx="1237957" cy="1005840"/>
          </a:xfrm>
          <a:prstGeom prst="ellipse">
            <a:avLst/>
          </a:prstGeom>
          <a:solidFill>
            <a:schemeClr val="bg1"/>
          </a:solidFill>
          <a:ln>
            <a:solidFill>
              <a:schemeClr val="accent2"/>
            </a:solidFill>
          </a:ln>
        </p:spPr>
        <p:txBody>
          <a:bodyPr wrap="square" lIns="45720" tIns="45720" rIns="45720" bIns="45720" anchor="ctr">
            <a:noAutofit/>
          </a:bodyPr>
          <a:lstStyle>
            <a:lvl1pPr marL="0" indent="0" algn="ctr">
              <a:buNone/>
              <a:defRPr/>
            </a:lvl1pPr>
          </a:lstStyle>
          <a:p>
            <a:pPr lvl="0"/>
            <a:r>
              <a:rPr lang="en-US" dirty="0"/>
              <a:t>Click to add text</a:t>
            </a:r>
            <a:endParaRPr lang="de-CH" dirty="0"/>
          </a:p>
        </p:txBody>
      </p:sp>
      <p:sp>
        <p:nvSpPr>
          <p:cNvPr id="11" name="Text Placeholder 3">
            <a:extLst>
              <a:ext uri="{FF2B5EF4-FFF2-40B4-BE49-F238E27FC236}">
                <a16:creationId xmlns:a16="http://schemas.microsoft.com/office/drawing/2014/main" id="{8E13F45F-C9DB-4867-8F06-2F39990C01F2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7503532" y="2661915"/>
            <a:ext cx="1237957" cy="1005840"/>
          </a:xfrm>
          <a:prstGeom prst="ellipse">
            <a:avLst/>
          </a:prstGeom>
          <a:solidFill>
            <a:schemeClr val="bg1"/>
          </a:solidFill>
          <a:ln>
            <a:solidFill>
              <a:schemeClr val="accent2"/>
            </a:solidFill>
          </a:ln>
        </p:spPr>
        <p:txBody>
          <a:bodyPr wrap="square" lIns="45720" tIns="45720" rIns="45720" bIns="45720" anchor="ctr">
            <a:noAutofit/>
          </a:bodyPr>
          <a:lstStyle>
            <a:lvl1pPr marL="0" indent="0" algn="ctr">
              <a:buNone/>
              <a:defRPr/>
            </a:lvl1pPr>
          </a:lstStyle>
          <a:p>
            <a:pPr lvl="0"/>
            <a:r>
              <a:rPr lang="en-US" dirty="0"/>
              <a:t>Click to add text</a:t>
            </a:r>
            <a:endParaRPr lang="de-CH" dirty="0"/>
          </a:p>
        </p:txBody>
      </p:sp>
      <p:sp>
        <p:nvSpPr>
          <p:cNvPr id="13" name="Text Placeholder 3">
            <a:extLst>
              <a:ext uri="{FF2B5EF4-FFF2-40B4-BE49-F238E27FC236}">
                <a16:creationId xmlns:a16="http://schemas.microsoft.com/office/drawing/2014/main" id="{083702E1-8A00-43AA-A41A-3761D25C8D3D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4053314" y="2661915"/>
            <a:ext cx="1237957" cy="1005840"/>
          </a:xfrm>
          <a:prstGeom prst="ellipse">
            <a:avLst/>
          </a:prstGeom>
          <a:solidFill>
            <a:schemeClr val="bg1"/>
          </a:solidFill>
          <a:ln>
            <a:solidFill>
              <a:schemeClr val="accent2"/>
            </a:solidFill>
          </a:ln>
        </p:spPr>
        <p:txBody>
          <a:bodyPr wrap="square" lIns="45720" tIns="45720" rIns="45720" bIns="45720" anchor="ctr">
            <a:noAutofit/>
          </a:bodyPr>
          <a:lstStyle>
            <a:lvl1pPr marL="0" indent="0" algn="ctr">
              <a:buNone/>
              <a:defRPr/>
            </a:lvl1pPr>
          </a:lstStyle>
          <a:p>
            <a:pPr lvl="0"/>
            <a:r>
              <a:rPr lang="en-US" dirty="0"/>
              <a:t>Click to add text</a:t>
            </a:r>
            <a:endParaRPr lang="de-CH" dirty="0"/>
          </a:p>
        </p:txBody>
      </p:sp>
      <p:sp>
        <p:nvSpPr>
          <p:cNvPr id="15" name="Content Placeholder 2">
            <a:extLst>
              <a:ext uri="{FF2B5EF4-FFF2-40B4-BE49-F238E27FC236}">
                <a16:creationId xmlns:a16="http://schemas.microsoft.com/office/drawing/2014/main" id="{183D39A0-9B8B-42E2-B7ED-4A0B2419CD98}"/>
              </a:ext>
            </a:extLst>
          </p:cNvPr>
          <p:cNvSpPr>
            <a:spLocks noGrp="1"/>
          </p:cNvSpPr>
          <p:nvPr>
            <p:ph sz="quarter" idx="41" hasCustomPrompt="1"/>
          </p:nvPr>
        </p:nvSpPr>
        <p:spPr>
          <a:xfrm>
            <a:off x="5794816" y="3973238"/>
            <a:ext cx="1125415" cy="914400"/>
          </a:xfrm>
        </p:spPr>
        <p:txBody>
          <a:bodyPr anchor="ctr"/>
          <a:lstStyle>
            <a:lvl1pPr marL="0" indent="0" algn="ctr">
              <a:buNone/>
              <a:defRPr b="1"/>
            </a:lvl1pPr>
          </a:lstStyle>
          <a:p>
            <a:pPr lvl="0"/>
            <a:r>
              <a:rPr lang="pt-PT" dirty="0"/>
              <a:t>Content</a:t>
            </a:r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3297099297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-segment circular diagra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Date Placeholder 2">
            <a:extLst>
              <a:ext uri="{FF2B5EF4-FFF2-40B4-BE49-F238E27FC236}">
                <a16:creationId xmlns:a16="http://schemas.microsoft.com/office/drawing/2014/main" id="{C8FBCEB3-86FD-497B-A47B-391BB6862DC5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18" name="Slide Number Placeholder 3">
            <a:extLst>
              <a:ext uri="{FF2B5EF4-FFF2-40B4-BE49-F238E27FC236}">
                <a16:creationId xmlns:a16="http://schemas.microsoft.com/office/drawing/2014/main" id="{8F01D636-7BEF-4603-9D52-ECB6FF1C0913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  <p:sp>
        <p:nvSpPr>
          <p:cNvPr id="75" name="Title 1">
            <a:extLst>
              <a:ext uri="{FF2B5EF4-FFF2-40B4-BE49-F238E27FC236}">
                <a16:creationId xmlns:a16="http://schemas.microsoft.com/office/drawing/2014/main" id="{B6395D6F-083E-4C3F-9D21-E4563B8AB8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5431" y="1207680"/>
            <a:ext cx="10886651" cy="326915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12" name="Textplatzhalter 11"/>
          <p:cNvSpPr>
            <a:spLocks noGrp="1"/>
          </p:cNvSpPr>
          <p:nvPr>
            <p:ph type="body" sz="quarter" idx="14" hasCustomPrompt="1"/>
          </p:nvPr>
        </p:nvSpPr>
        <p:spPr>
          <a:xfrm>
            <a:off x="955458" y="1534793"/>
            <a:ext cx="10888976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none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ADD TEXT</a:t>
            </a: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4F60E285-7DA8-454C-884C-2E40FE443938}"/>
              </a:ext>
            </a:extLst>
          </p:cNvPr>
          <p:cNvSpPr/>
          <p:nvPr/>
        </p:nvSpPr>
        <p:spPr>
          <a:xfrm>
            <a:off x="4433664" y="2858449"/>
            <a:ext cx="3869511" cy="3143978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82953" tIns="41476" rIns="82953" bIns="41476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 sz="998" dirty="0" err="1">
              <a:solidFill>
                <a:schemeClr val="bg2"/>
              </a:solidFill>
              <a:latin typeface="Arial Narrow" panose="020B0606020202030204" pitchFamily="34" charset="0"/>
            </a:endParaRPr>
          </a:p>
        </p:txBody>
      </p:sp>
      <p:sp>
        <p:nvSpPr>
          <p:cNvPr id="34" name="Text Placeholder 3">
            <a:extLst>
              <a:ext uri="{FF2B5EF4-FFF2-40B4-BE49-F238E27FC236}">
                <a16:creationId xmlns:a16="http://schemas.microsoft.com/office/drawing/2014/main" id="{BE4F1159-2412-444D-AF5B-C620A719FC64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6936342" y="5101681"/>
            <a:ext cx="1237957" cy="1005840"/>
          </a:xfrm>
          <a:prstGeom prst="ellipse">
            <a:avLst/>
          </a:prstGeom>
          <a:solidFill>
            <a:schemeClr val="bg1"/>
          </a:solidFill>
          <a:ln>
            <a:solidFill>
              <a:schemeClr val="accent2"/>
            </a:solidFill>
          </a:ln>
        </p:spPr>
        <p:txBody>
          <a:bodyPr wrap="square" lIns="45720" tIns="45720" rIns="45720" bIns="45720" anchor="ctr">
            <a:noAutofit/>
          </a:bodyPr>
          <a:lstStyle>
            <a:lvl1pPr marL="0" indent="0" algn="ctr">
              <a:buNone/>
              <a:defRPr/>
            </a:lvl1pPr>
          </a:lstStyle>
          <a:p>
            <a:pPr lvl="0"/>
            <a:r>
              <a:rPr lang="en-US" dirty="0"/>
              <a:t>Click to add text</a:t>
            </a:r>
            <a:endParaRPr lang="de-CH" dirty="0"/>
          </a:p>
        </p:txBody>
      </p:sp>
      <p:sp>
        <p:nvSpPr>
          <p:cNvPr id="35" name="Text Placeholder 3">
            <a:extLst>
              <a:ext uri="{FF2B5EF4-FFF2-40B4-BE49-F238E27FC236}">
                <a16:creationId xmlns:a16="http://schemas.microsoft.com/office/drawing/2014/main" id="{B064EBD7-5D08-4D53-AFF2-987B26A5DAA4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633209" y="5101681"/>
            <a:ext cx="1237957" cy="1005840"/>
          </a:xfrm>
          <a:prstGeom prst="ellipse">
            <a:avLst/>
          </a:prstGeom>
          <a:solidFill>
            <a:schemeClr val="bg1"/>
          </a:solidFill>
          <a:ln>
            <a:solidFill>
              <a:schemeClr val="accent2"/>
            </a:solidFill>
          </a:ln>
        </p:spPr>
        <p:txBody>
          <a:bodyPr wrap="square" lIns="45720" tIns="45720" rIns="45720" bIns="45720" anchor="ctr">
            <a:noAutofit/>
          </a:bodyPr>
          <a:lstStyle>
            <a:lvl1pPr marL="0" indent="0" algn="ctr">
              <a:buNone/>
              <a:defRPr/>
            </a:lvl1pPr>
          </a:lstStyle>
          <a:p>
            <a:pPr lvl="0"/>
            <a:r>
              <a:rPr lang="en-US" dirty="0"/>
              <a:t>Click to add text</a:t>
            </a:r>
            <a:endParaRPr lang="de-CH" dirty="0"/>
          </a:p>
        </p:txBody>
      </p:sp>
      <p:sp>
        <p:nvSpPr>
          <p:cNvPr id="11" name="Text Placeholder 3">
            <a:extLst>
              <a:ext uri="{FF2B5EF4-FFF2-40B4-BE49-F238E27FC236}">
                <a16:creationId xmlns:a16="http://schemas.microsoft.com/office/drawing/2014/main" id="{8E13F45F-C9DB-4867-8F06-2F39990C01F2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7590934" y="3406986"/>
            <a:ext cx="1237957" cy="1005840"/>
          </a:xfrm>
          <a:prstGeom prst="ellipse">
            <a:avLst/>
          </a:prstGeom>
          <a:solidFill>
            <a:schemeClr val="bg1"/>
          </a:solidFill>
          <a:ln>
            <a:solidFill>
              <a:schemeClr val="accent2"/>
            </a:solidFill>
          </a:ln>
        </p:spPr>
        <p:txBody>
          <a:bodyPr wrap="square" lIns="45720" tIns="45720" rIns="45720" bIns="45720" anchor="ctr">
            <a:noAutofit/>
          </a:bodyPr>
          <a:lstStyle>
            <a:lvl1pPr marL="0" indent="0" algn="ctr">
              <a:buNone/>
              <a:defRPr/>
            </a:lvl1pPr>
          </a:lstStyle>
          <a:p>
            <a:pPr lvl="0"/>
            <a:r>
              <a:rPr lang="en-US" dirty="0"/>
              <a:t>Click to add text</a:t>
            </a:r>
            <a:endParaRPr lang="de-CH" dirty="0"/>
          </a:p>
        </p:txBody>
      </p:sp>
      <p:sp>
        <p:nvSpPr>
          <p:cNvPr id="13" name="Text Placeholder 3">
            <a:extLst>
              <a:ext uri="{FF2B5EF4-FFF2-40B4-BE49-F238E27FC236}">
                <a16:creationId xmlns:a16="http://schemas.microsoft.com/office/drawing/2014/main" id="{083702E1-8A00-43AA-A41A-3761D25C8D3D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3818650" y="3406986"/>
            <a:ext cx="1237957" cy="1005840"/>
          </a:xfrm>
          <a:prstGeom prst="ellipse">
            <a:avLst/>
          </a:prstGeom>
          <a:solidFill>
            <a:schemeClr val="bg1"/>
          </a:solidFill>
          <a:ln>
            <a:solidFill>
              <a:schemeClr val="accent2"/>
            </a:solidFill>
          </a:ln>
        </p:spPr>
        <p:txBody>
          <a:bodyPr wrap="square" lIns="45720" tIns="45720" rIns="45720" bIns="45720" anchor="ctr">
            <a:noAutofit/>
          </a:bodyPr>
          <a:lstStyle>
            <a:lvl1pPr marL="0" indent="0" algn="ctr">
              <a:buNone/>
              <a:defRPr/>
            </a:lvl1pPr>
          </a:lstStyle>
          <a:p>
            <a:pPr lvl="0"/>
            <a:r>
              <a:rPr lang="en-US" dirty="0"/>
              <a:t>Click to add text</a:t>
            </a:r>
            <a:endParaRPr lang="de-CH" dirty="0"/>
          </a:p>
        </p:txBody>
      </p:sp>
      <p:sp>
        <p:nvSpPr>
          <p:cNvPr id="14" name="Text Placeholder 3">
            <a:extLst>
              <a:ext uri="{FF2B5EF4-FFF2-40B4-BE49-F238E27FC236}">
                <a16:creationId xmlns:a16="http://schemas.microsoft.com/office/drawing/2014/main" id="{95C4B08D-0B6B-4F3C-BFFE-AABF64F7618C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5748373" y="2309809"/>
            <a:ext cx="1237957" cy="1005840"/>
          </a:xfrm>
          <a:prstGeom prst="ellipse">
            <a:avLst/>
          </a:prstGeom>
          <a:solidFill>
            <a:schemeClr val="bg1"/>
          </a:solidFill>
          <a:ln>
            <a:solidFill>
              <a:schemeClr val="accent2"/>
            </a:solidFill>
          </a:ln>
        </p:spPr>
        <p:txBody>
          <a:bodyPr wrap="square" lIns="45720" tIns="45720" rIns="45720" bIns="45720" anchor="ctr">
            <a:noAutofit/>
          </a:bodyPr>
          <a:lstStyle>
            <a:lvl1pPr marL="0" indent="0" algn="ctr">
              <a:buNone/>
              <a:defRPr/>
            </a:lvl1pPr>
          </a:lstStyle>
          <a:p>
            <a:pPr lvl="0"/>
            <a:r>
              <a:rPr lang="en-US" dirty="0"/>
              <a:t>Click to add text</a:t>
            </a:r>
            <a:endParaRPr lang="de-CH" dirty="0"/>
          </a:p>
        </p:txBody>
      </p:sp>
      <p:sp>
        <p:nvSpPr>
          <p:cNvPr id="16" name="Content Placeholder 2">
            <a:extLst>
              <a:ext uri="{FF2B5EF4-FFF2-40B4-BE49-F238E27FC236}">
                <a16:creationId xmlns:a16="http://schemas.microsoft.com/office/drawing/2014/main" id="{192AB7A1-21C6-4923-B4AF-ACD729282853}"/>
              </a:ext>
            </a:extLst>
          </p:cNvPr>
          <p:cNvSpPr>
            <a:spLocks noGrp="1"/>
          </p:cNvSpPr>
          <p:nvPr>
            <p:ph sz="quarter" idx="41" hasCustomPrompt="1"/>
          </p:nvPr>
        </p:nvSpPr>
        <p:spPr>
          <a:xfrm>
            <a:off x="5794816" y="3973238"/>
            <a:ext cx="1125415" cy="914400"/>
          </a:xfrm>
        </p:spPr>
        <p:txBody>
          <a:bodyPr anchor="ctr"/>
          <a:lstStyle>
            <a:lvl1pPr marL="0" indent="0" algn="ctr">
              <a:buNone/>
              <a:defRPr b="1"/>
            </a:lvl1pPr>
          </a:lstStyle>
          <a:p>
            <a:pPr lvl="0"/>
            <a:r>
              <a:rPr lang="pt-PT" dirty="0"/>
              <a:t>Content</a:t>
            </a:r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2549994754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-segment circular diagra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Date Placeholder 2">
            <a:extLst>
              <a:ext uri="{FF2B5EF4-FFF2-40B4-BE49-F238E27FC236}">
                <a16:creationId xmlns:a16="http://schemas.microsoft.com/office/drawing/2014/main" id="{C8FBCEB3-86FD-497B-A47B-391BB6862DC5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18" name="Slide Number Placeholder 3">
            <a:extLst>
              <a:ext uri="{FF2B5EF4-FFF2-40B4-BE49-F238E27FC236}">
                <a16:creationId xmlns:a16="http://schemas.microsoft.com/office/drawing/2014/main" id="{8F01D636-7BEF-4603-9D52-ECB6FF1C0913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  <p:sp>
        <p:nvSpPr>
          <p:cNvPr id="75" name="Title 1">
            <a:extLst>
              <a:ext uri="{FF2B5EF4-FFF2-40B4-BE49-F238E27FC236}">
                <a16:creationId xmlns:a16="http://schemas.microsoft.com/office/drawing/2014/main" id="{B6395D6F-083E-4C3F-9D21-E4563B8AB8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5431" y="1207680"/>
            <a:ext cx="10886651" cy="326915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12" name="Textplatzhalter 11"/>
          <p:cNvSpPr>
            <a:spLocks noGrp="1"/>
          </p:cNvSpPr>
          <p:nvPr>
            <p:ph type="body" sz="quarter" idx="14" hasCustomPrompt="1"/>
          </p:nvPr>
        </p:nvSpPr>
        <p:spPr>
          <a:xfrm>
            <a:off x="955458" y="1534793"/>
            <a:ext cx="10888976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none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ADD TEXT</a:t>
            </a: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4F60E285-7DA8-454C-884C-2E40FE443938}"/>
              </a:ext>
            </a:extLst>
          </p:cNvPr>
          <p:cNvSpPr/>
          <p:nvPr/>
        </p:nvSpPr>
        <p:spPr>
          <a:xfrm>
            <a:off x="4433664" y="2858449"/>
            <a:ext cx="3869511" cy="3143978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82953" tIns="41476" rIns="82953" bIns="41476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 sz="998" dirty="0" err="1">
              <a:solidFill>
                <a:schemeClr val="bg2"/>
              </a:solidFill>
              <a:latin typeface="Arial Narrow" panose="020B0606020202030204" pitchFamily="34" charset="0"/>
            </a:endParaRPr>
          </a:p>
        </p:txBody>
      </p:sp>
      <p:sp>
        <p:nvSpPr>
          <p:cNvPr id="34" name="Text Placeholder 3">
            <a:extLst>
              <a:ext uri="{FF2B5EF4-FFF2-40B4-BE49-F238E27FC236}">
                <a16:creationId xmlns:a16="http://schemas.microsoft.com/office/drawing/2014/main" id="{BE4F1159-2412-444D-AF5B-C620A719FC64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6936342" y="5101681"/>
            <a:ext cx="1237957" cy="1005840"/>
          </a:xfrm>
          <a:prstGeom prst="ellipse">
            <a:avLst/>
          </a:prstGeom>
          <a:solidFill>
            <a:schemeClr val="bg1"/>
          </a:solidFill>
          <a:ln>
            <a:solidFill>
              <a:schemeClr val="accent2"/>
            </a:solidFill>
          </a:ln>
        </p:spPr>
        <p:txBody>
          <a:bodyPr wrap="square" lIns="45720" tIns="45720" rIns="45720" bIns="45720" anchor="ctr">
            <a:noAutofit/>
          </a:bodyPr>
          <a:lstStyle>
            <a:lvl1pPr marL="0" indent="0" algn="ctr">
              <a:buNone/>
              <a:defRPr/>
            </a:lvl1pPr>
          </a:lstStyle>
          <a:p>
            <a:pPr lvl="0"/>
            <a:r>
              <a:rPr lang="en-US" dirty="0"/>
              <a:t>Click to add text</a:t>
            </a:r>
            <a:endParaRPr lang="de-CH" dirty="0"/>
          </a:p>
        </p:txBody>
      </p:sp>
      <p:sp>
        <p:nvSpPr>
          <p:cNvPr id="35" name="Text Placeholder 3">
            <a:extLst>
              <a:ext uri="{FF2B5EF4-FFF2-40B4-BE49-F238E27FC236}">
                <a16:creationId xmlns:a16="http://schemas.microsoft.com/office/drawing/2014/main" id="{B064EBD7-5D08-4D53-AFF2-987B26A5DAA4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633209" y="5101681"/>
            <a:ext cx="1237957" cy="1005840"/>
          </a:xfrm>
          <a:prstGeom prst="ellipse">
            <a:avLst/>
          </a:prstGeom>
          <a:solidFill>
            <a:schemeClr val="bg1"/>
          </a:solidFill>
          <a:ln>
            <a:solidFill>
              <a:schemeClr val="accent2"/>
            </a:solidFill>
          </a:ln>
        </p:spPr>
        <p:txBody>
          <a:bodyPr wrap="square" lIns="45720" tIns="45720" rIns="45720" bIns="45720" anchor="ctr">
            <a:noAutofit/>
          </a:bodyPr>
          <a:lstStyle>
            <a:lvl1pPr marL="0" indent="0" algn="ctr">
              <a:buNone/>
              <a:defRPr/>
            </a:lvl1pPr>
          </a:lstStyle>
          <a:p>
            <a:pPr lvl="0"/>
            <a:r>
              <a:rPr lang="en-US" dirty="0"/>
              <a:t>Click to add text</a:t>
            </a:r>
            <a:endParaRPr lang="de-CH" dirty="0"/>
          </a:p>
        </p:txBody>
      </p:sp>
      <p:sp>
        <p:nvSpPr>
          <p:cNvPr id="11" name="Text Placeholder 3">
            <a:extLst>
              <a:ext uri="{FF2B5EF4-FFF2-40B4-BE49-F238E27FC236}">
                <a16:creationId xmlns:a16="http://schemas.microsoft.com/office/drawing/2014/main" id="{8E13F45F-C9DB-4867-8F06-2F39990C01F2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7590934" y="3911116"/>
            <a:ext cx="1237957" cy="1005840"/>
          </a:xfrm>
          <a:prstGeom prst="ellipse">
            <a:avLst/>
          </a:prstGeom>
          <a:solidFill>
            <a:schemeClr val="bg1"/>
          </a:solidFill>
          <a:ln>
            <a:solidFill>
              <a:schemeClr val="accent2"/>
            </a:solidFill>
          </a:ln>
        </p:spPr>
        <p:txBody>
          <a:bodyPr wrap="square" lIns="45720" tIns="45720" rIns="45720" bIns="45720" anchor="ctr">
            <a:noAutofit/>
          </a:bodyPr>
          <a:lstStyle>
            <a:lvl1pPr marL="0" indent="0" algn="ctr">
              <a:buNone/>
              <a:defRPr/>
            </a:lvl1pPr>
          </a:lstStyle>
          <a:p>
            <a:pPr lvl="0"/>
            <a:r>
              <a:rPr lang="en-US" dirty="0"/>
              <a:t>Click to add text</a:t>
            </a:r>
            <a:endParaRPr lang="de-CH" dirty="0"/>
          </a:p>
        </p:txBody>
      </p:sp>
      <p:sp>
        <p:nvSpPr>
          <p:cNvPr id="13" name="Text Placeholder 3">
            <a:extLst>
              <a:ext uri="{FF2B5EF4-FFF2-40B4-BE49-F238E27FC236}">
                <a16:creationId xmlns:a16="http://schemas.microsoft.com/office/drawing/2014/main" id="{083702E1-8A00-43AA-A41A-3761D25C8D3D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3818650" y="3911116"/>
            <a:ext cx="1237957" cy="1005840"/>
          </a:xfrm>
          <a:prstGeom prst="ellipse">
            <a:avLst/>
          </a:prstGeom>
          <a:solidFill>
            <a:schemeClr val="bg1"/>
          </a:solidFill>
          <a:ln>
            <a:solidFill>
              <a:schemeClr val="accent2"/>
            </a:solidFill>
          </a:ln>
        </p:spPr>
        <p:txBody>
          <a:bodyPr wrap="square" lIns="45720" tIns="45720" rIns="45720" bIns="45720" anchor="ctr">
            <a:noAutofit/>
          </a:bodyPr>
          <a:lstStyle>
            <a:lvl1pPr marL="0" indent="0" algn="ctr">
              <a:buNone/>
              <a:defRPr/>
            </a:lvl1pPr>
          </a:lstStyle>
          <a:p>
            <a:pPr lvl="0"/>
            <a:r>
              <a:rPr lang="en-US" dirty="0"/>
              <a:t>Click to add text</a:t>
            </a:r>
            <a:endParaRPr lang="de-CH" dirty="0"/>
          </a:p>
        </p:txBody>
      </p:sp>
      <p:sp>
        <p:nvSpPr>
          <p:cNvPr id="15" name="Text Placeholder 3">
            <a:extLst>
              <a:ext uri="{FF2B5EF4-FFF2-40B4-BE49-F238E27FC236}">
                <a16:creationId xmlns:a16="http://schemas.microsoft.com/office/drawing/2014/main" id="{E30E838C-2AC4-45B6-A4A9-6568FE8115E9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6936342" y="2720551"/>
            <a:ext cx="1237957" cy="1005840"/>
          </a:xfrm>
          <a:prstGeom prst="ellipse">
            <a:avLst/>
          </a:prstGeom>
          <a:solidFill>
            <a:schemeClr val="bg1"/>
          </a:solidFill>
          <a:ln>
            <a:solidFill>
              <a:schemeClr val="accent2"/>
            </a:solidFill>
          </a:ln>
        </p:spPr>
        <p:txBody>
          <a:bodyPr wrap="square" lIns="45720" tIns="45720" rIns="45720" bIns="45720" anchor="ctr">
            <a:noAutofit/>
          </a:bodyPr>
          <a:lstStyle>
            <a:lvl1pPr marL="0" indent="0" algn="ctr">
              <a:buNone/>
              <a:defRPr/>
            </a:lvl1pPr>
          </a:lstStyle>
          <a:p>
            <a:pPr lvl="0"/>
            <a:r>
              <a:rPr lang="en-US" dirty="0"/>
              <a:t>Click to add text</a:t>
            </a:r>
            <a:endParaRPr lang="de-CH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9B74D1C3-49F3-461B-A9B7-EE65A2662329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4633209" y="2720551"/>
            <a:ext cx="1237957" cy="1005840"/>
          </a:xfrm>
          <a:prstGeom prst="ellipse">
            <a:avLst/>
          </a:prstGeom>
          <a:solidFill>
            <a:schemeClr val="bg1"/>
          </a:solidFill>
          <a:ln>
            <a:solidFill>
              <a:schemeClr val="accent2"/>
            </a:solidFill>
          </a:ln>
        </p:spPr>
        <p:txBody>
          <a:bodyPr wrap="square" lIns="45720" tIns="45720" rIns="45720" bIns="45720" anchor="ctr">
            <a:noAutofit/>
          </a:bodyPr>
          <a:lstStyle>
            <a:lvl1pPr marL="0" indent="0" algn="ctr">
              <a:buNone/>
              <a:defRPr/>
            </a:lvl1pPr>
          </a:lstStyle>
          <a:p>
            <a:pPr lvl="0"/>
            <a:r>
              <a:rPr lang="en-US" dirty="0"/>
              <a:t>Click to add text</a:t>
            </a:r>
            <a:endParaRPr lang="de-CH" dirty="0"/>
          </a:p>
        </p:txBody>
      </p:sp>
      <p:sp>
        <p:nvSpPr>
          <p:cNvPr id="19" name="Content Placeholder 2">
            <a:extLst>
              <a:ext uri="{FF2B5EF4-FFF2-40B4-BE49-F238E27FC236}">
                <a16:creationId xmlns:a16="http://schemas.microsoft.com/office/drawing/2014/main" id="{D062A0B1-D21B-4AA2-9509-BAB65FB39DAF}"/>
              </a:ext>
            </a:extLst>
          </p:cNvPr>
          <p:cNvSpPr>
            <a:spLocks noGrp="1"/>
          </p:cNvSpPr>
          <p:nvPr>
            <p:ph sz="quarter" idx="42" hasCustomPrompt="1"/>
          </p:nvPr>
        </p:nvSpPr>
        <p:spPr>
          <a:xfrm>
            <a:off x="5794816" y="3973238"/>
            <a:ext cx="1125415" cy="914400"/>
          </a:xfrm>
        </p:spPr>
        <p:txBody>
          <a:bodyPr anchor="ctr"/>
          <a:lstStyle>
            <a:lvl1pPr marL="0" indent="0" algn="ctr">
              <a:buNone/>
              <a:defRPr b="1"/>
            </a:lvl1pPr>
          </a:lstStyle>
          <a:p>
            <a:pPr lvl="0"/>
            <a:r>
              <a:rPr lang="pt-PT" dirty="0"/>
              <a:t>Content</a:t>
            </a:r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3059157873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quity story (3 segments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Date Placeholder 2">
            <a:extLst>
              <a:ext uri="{FF2B5EF4-FFF2-40B4-BE49-F238E27FC236}">
                <a16:creationId xmlns:a16="http://schemas.microsoft.com/office/drawing/2014/main" id="{C8FBCEB3-86FD-497B-A47B-391BB6862DC5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18" name="Slide Number Placeholder 3">
            <a:extLst>
              <a:ext uri="{FF2B5EF4-FFF2-40B4-BE49-F238E27FC236}">
                <a16:creationId xmlns:a16="http://schemas.microsoft.com/office/drawing/2014/main" id="{8F01D636-7BEF-4603-9D52-ECB6FF1C0913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  <p:sp>
        <p:nvSpPr>
          <p:cNvPr id="75" name="Title 1">
            <a:extLst>
              <a:ext uri="{FF2B5EF4-FFF2-40B4-BE49-F238E27FC236}">
                <a16:creationId xmlns:a16="http://schemas.microsoft.com/office/drawing/2014/main" id="{B6395D6F-083E-4C3F-9D21-E4563B8AB8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5431" y="1207680"/>
            <a:ext cx="10886651" cy="326915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12" name="Textplatzhalter 11"/>
          <p:cNvSpPr>
            <a:spLocks noGrp="1"/>
          </p:cNvSpPr>
          <p:nvPr>
            <p:ph type="body" sz="quarter" idx="14" hasCustomPrompt="1"/>
          </p:nvPr>
        </p:nvSpPr>
        <p:spPr>
          <a:xfrm>
            <a:off x="955458" y="1534793"/>
            <a:ext cx="10888976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none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ADD TEXT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AEFA62F-0A87-44F2-81CB-EE4060FD1405}"/>
              </a:ext>
            </a:extLst>
          </p:cNvPr>
          <p:cNvCxnSpPr/>
          <p:nvPr/>
        </p:nvCxnSpPr>
        <p:spPr>
          <a:xfrm flipH="1">
            <a:off x="2656630" y="4971768"/>
            <a:ext cx="2431732" cy="0"/>
          </a:xfrm>
          <a:prstGeom prst="line">
            <a:avLst/>
          </a:prstGeom>
          <a:noFill/>
          <a:ln w="6350" cap="flat" cmpd="sng" algn="ctr">
            <a:solidFill>
              <a:schemeClr val="accent1"/>
            </a:solidFill>
            <a:prstDash val="solid"/>
            <a:miter lim="800000"/>
          </a:ln>
          <a:effectLst/>
        </p:spPr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67E2494B-D44E-447B-B41B-9A990C83F5C7}"/>
              </a:ext>
            </a:extLst>
          </p:cNvPr>
          <p:cNvCxnSpPr/>
          <p:nvPr/>
        </p:nvCxnSpPr>
        <p:spPr>
          <a:xfrm flipH="1">
            <a:off x="7806389" y="4975199"/>
            <a:ext cx="1996089" cy="0"/>
          </a:xfrm>
          <a:prstGeom prst="line">
            <a:avLst/>
          </a:prstGeom>
          <a:noFill/>
          <a:ln w="6350" cap="flat" cmpd="sng" algn="ctr">
            <a:solidFill>
              <a:schemeClr val="accent3">
                <a:lumMod val="60000"/>
                <a:lumOff val="40000"/>
              </a:schemeClr>
            </a:solidFill>
            <a:prstDash val="solid"/>
            <a:miter lim="800000"/>
          </a:ln>
          <a:effectLst/>
        </p:spPr>
      </p:cxnSp>
      <p:sp>
        <p:nvSpPr>
          <p:cNvPr id="28" name="Freeform 17">
            <a:extLst>
              <a:ext uri="{FF2B5EF4-FFF2-40B4-BE49-F238E27FC236}">
                <a16:creationId xmlns:a16="http://schemas.microsoft.com/office/drawing/2014/main" id="{B73D72FA-B863-4A29-8809-B7E6EB2DD477}"/>
              </a:ext>
            </a:extLst>
          </p:cNvPr>
          <p:cNvSpPr/>
          <p:nvPr/>
        </p:nvSpPr>
        <p:spPr>
          <a:xfrm flipH="1">
            <a:off x="3218798" y="3450236"/>
            <a:ext cx="3293824" cy="571963"/>
          </a:xfrm>
          <a:custGeom>
            <a:avLst/>
            <a:gdLst>
              <a:gd name="connsiteX0" fmla="*/ 1778558 w 1778558"/>
              <a:gd name="connsiteY0" fmla="*/ 0 h 522514"/>
              <a:gd name="connsiteX1" fmla="*/ 0 w 1778558"/>
              <a:gd name="connsiteY1" fmla="*/ 0 h 522514"/>
              <a:gd name="connsiteX2" fmla="*/ 0 w 1778558"/>
              <a:gd name="connsiteY2" fmla="*/ 522514 h 522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78558" h="522514">
                <a:moveTo>
                  <a:pt x="1778558" y="0"/>
                </a:moveTo>
                <a:lnTo>
                  <a:pt x="0" y="0"/>
                </a:lnTo>
                <a:lnTo>
                  <a:pt x="0" y="522514"/>
                </a:lnTo>
              </a:path>
            </a:pathLst>
          </a:custGeom>
          <a:noFill/>
          <a:ln w="6350" cap="flat" cmpd="sng" algn="ctr">
            <a:solidFill>
              <a:schemeClr val="accent2"/>
            </a:solidFill>
            <a:prstDash val="solid"/>
            <a:miter lim="800000"/>
          </a:ln>
          <a:effectLst/>
        </p:spPr>
        <p:txBody>
          <a:bodyPr rtlCol="0"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Univers LT Std 45 Light" panose="020B0403020202020204" pitchFamily="34" charset="0"/>
            </a:endParaRPr>
          </a:p>
        </p:txBody>
      </p:sp>
      <p:sp>
        <p:nvSpPr>
          <p:cNvPr id="31" name="AutoShape 3">
            <a:extLst>
              <a:ext uri="{FF2B5EF4-FFF2-40B4-BE49-F238E27FC236}">
                <a16:creationId xmlns:a16="http://schemas.microsoft.com/office/drawing/2014/main" id="{8B7521A6-9784-4AB0-85C3-91B52FC028F5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4936384" y="3818084"/>
            <a:ext cx="3097785" cy="1246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1800">
              <a:latin typeface="Univers LT Std 45 Light" panose="020B0403020202020204" pitchFamily="34" charset="0"/>
            </a:endParaRPr>
          </a:p>
        </p:txBody>
      </p:sp>
      <p:sp>
        <p:nvSpPr>
          <p:cNvPr id="32" name="Freeform 21">
            <a:extLst>
              <a:ext uri="{FF2B5EF4-FFF2-40B4-BE49-F238E27FC236}">
                <a16:creationId xmlns:a16="http://schemas.microsoft.com/office/drawing/2014/main" id="{F9C1AF8A-B428-4ED4-8BB5-B35F0418EB3F}"/>
              </a:ext>
            </a:extLst>
          </p:cNvPr>
          <p:cNvSpPr>
            <a:spLocks/>
          </p:cNvSpPr>
          <p:nvPr/>
        </p:nvSpPr>
        <p:spPr bwMode="auto">
          <a:xfrm>
            <a:off x="7471456" y="4413397"/>
            <a:ext cx="307109" cy="234950"/>
          </a:xfrm>
          <a:custGeom>
            <a:avLst/>
            <a:gdLst>
              <a:gd name="T0" fmla="*/ 0 w 161"/>
              <a:gd name="T1" fmla="*/ 139 h 148"/>
              <a:gd name="T2" fmla="*/ 161 w 161"/>
              <a:gd name="T3" fmla="*/ 148 h 148"/>
              <a:gd name="T4" fmla="*/ 88 w 161"/>
              <a:gd name="T5" fmla="*/ 0 h 148"/>
              <a:gd name="T6" fmla="*/ 0 w 161"/>
              <a:gd name="T7" fmla="*/ 139 h 148"/>
              <a:gd name="T8" fmla="*/ 0 w 161"/>
              <a:gd name="T9" fmla="*/ 139 h 148"/>
              <a:gd name="T10" fmla="*/ 0 w 161"/>
              <a:gd name="T11" fmla="*/ 139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1" h="148">
                <a:moveTo>
                  <a:pt x="0" y="139"/>
                </a:moveTo>
                <a:lnTo>
                  <a:pt x="161" y="148"/>
                </a:lnTo>
                <a:lnTo>
                  <a:pt x="88" y="0"/>
                </a:lnTo>
                <a:lnTo>
                  <a:pt x="0" y="139"/>
                </a:lnTo>
                <a:lnTo>
                  <a:pt x="0" y="139"/>
                </a:lnTo>
                <a:lnTo>
                  <a:pt x="0" y="139"/>
                </a:ln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1800">
              <a:latin typeface="Univers LT Std 45 Light" panose="020B0403020202020204" pitchFamily="34" charset="0"/>
            </a:endParaRPr>
          </a:p>
        </p:txBody>
      </p:sp>
      <p:sp>
        <p:nvSpPr>
          <p:cNvPr id="33" name="Freeform 22">
            <a:extLst>
              <a:ext uri="{FF2B5EF4-FFF2-40B4-BE49-F238E27FC236}">
                <a16:creationId xmlns:a16="http://schemas.microsoft.com/office/drawing/2014/main" id="{80D14183-A5F6-4B50-9700-A5DF13A5EE93}"/>
              </a:ext>
            </a:extLst>
          </p:cNvPr>
          <p:cNvSpPr>
            <a:spLocks/>
          </p:cNvSpPr>
          <p:nvPr/>
        </p:nvSpPr>
        <p:spPr bwMode="auto">
          <a:xfrm>
            <a:off x="6325047" y="3927623"/>
            <a:ext cx="312831" cy="225425"/>
          </a:xfrm>
          <a:custGeom>
            <a:avLst/>
            <a:gdLst>
              <a:gd name="T0" fmla="*/ 88 w 164"/>
              <a:gd name="T1" fmla="*/ 142 h 142"/>
              <a:gd name="T2" fmla="*/ 164 w 164"/>
              <a:gd name="T3" fmla="*/ 0 h 142"/>
              <a:gd name="T4" fmla="*/ 0 w 164"/>
              <a:gd name="T5" fmla="*/ 3 h 142"/>
              <a:gd name="T6" fmla="*/ 88 w 164"/>
              <a:gd name="T7" fmla="*/ 142 h 142"/>
              <a:gd name="T8" fmla="*/ 88 w 164"/>
              <a:gd name="T9" fmla="*/ 142 h 142"/>
              <a:gd name="T10" fmla="*/ 88 w 164"/>
              <a:gd name="T11" fmla="*/ 142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4" h="142">
                <a:moveTo>
                  <a:pt x="88" y="142"/>
                </a:moveTo>
                <a:lnTo>
                  <a:pt x="164" y="0"/>
                </a:lnTo>
                <a:lnTo>
                  <a:pt x="0" y="3"/>
                </a:lnTo>
                <a:lnTo>
                  <a:pt x="88" y="142"/>
                </a:lnTo>
                <a:lnTo>
                  <a:pt x="88" y="142"/>
                </a:lnTo>
                <a:lnTo>
                  <a:pt x="88" y="14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1800">
              <a:latin typeface="Univers LT Std 45 Light" panose="020B0403020202020204" pitchFamily="34" charset="0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56FEA164-6EB3-4D57-84F3-7EEF37866B9B}"/>
              </a:ext>
            </a:extLst>
          </p:cNvPr>
          <p:cNvGrpSpPr/>
          <p:nvPr/>
        </p:nvGrpSpPr>
        <p:grpSpPr>
          <a:xfrm>
            <a:off x="4936385" y="3776809"/>
            <a:ext cx="3097786" cy="1284288"/>
            <a:chOff x="3621088" y="2516982"/>
            <a:chExt cx="2578101" cy="1284288"/>
          </a:xfrm>
        </p:grpSpPr>
        <p:sp>
          <p:nvSpPr>
            <p:cNvPr id="37" name="Freeform 24">
              <a:extLst>
                <a:ext uri="{FF2B5EF4-FFF2-40B4-BE49-F238E27FC236}">
                  <a16:creationId xmlns:a16="http://schemas.microsoft.com/office/drawing/2014/main" id="{55B12057-0053-4864-B808-58732B19D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1001" y="2723357"/>
              <a:ext cx="738188" cy="1066800"/>
            </a:xfrm>
            <a:custGeom>
              <a:avLst/>
              <a:gdLst>
                <a:gd name="T0" fmla="*/ 189 w 202"/>
                <a:gd name="T1" fmla="*/ 219 h 290"/>
                <a:gd name="T2" fmla="*/ 189 w 202"/>
                <a:gd name="T3" fmla="*/ 219 h 290"/>
                <a:gd name="T4" fmla="*/ 28 w 202"/>
                <a:gd name="T5" fmla="*/ 0 h 290"/>
                <a:gd name="T6" fmla="*/ 0 w 202"/>
                <a:gd name="T7" fmla="*/ 47 h 290"/>
                <a:gd name="T8" fmla="*/ 46 w 202"/>
                <a:gd name="T9" fmla="*/ 83 h 290"/>
                <a:gd name="T10" fmla="*/ 46 w 202"/>
                <a:gd name="T11" fmla="*/ 83 h 290"/>
                <a:gd name="T12" fmla="*/ 148 w 202"/>
                <a:gd name="T13" fmla="*/ 290 h 290"/>
                <a:gd name="T14" fmla="*/ 202 w 202"/>
                <a:gd name="T15" fmla="*/ 286 h 290"/>
                <a:gd name="T16" fmla="*/ 189 w 202"/>
                <a:gd name="T17" fmla="*/ 219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2" h="290">
                  <a:moveTo>
                    <a:pt x="189" y="219"/>
                  </a:moveTo>
                  <a:cubicBezTo>
                    <a:pt x="189" y="219"/>
                    <a:pt x="189" y="219"/>
                    <a:pt x="189" y="219"/>
                  </a:cubicBezTo>
                  <a:cubicBezTo>
                    <a:pt x="163" y="126"/>
                    <a:pt x="104" y="50"/>
                    <a:pt x="28" y="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17" y="57"/>
                    <a:pt x="32" y="70"/>
                    <a:pt x="46" y="83"/>
                  </a:cubicBezTo>
                  <a:cubicBezTo>
                    <a:pt x="46" y="83"/>
                    <a:pt x="46" y="83"/>
                    <a:pt x="46" y="83"/>
                  </a:cubicBezTo>
                  <a:cubicBezTo>
                    <a:pt x="102" y="136"/>
                    <a:pt x="139" y="208"/>
                    <a:pt x="148" y="290"/>
                  </a:cubicBezTo>
                  <a:cubicBezTo>
                    <a:pt x="202" y="286"/>
                    <a:pt x="202" y="286"/>
                    <a:pt x="202" y="286"/>
                  </a:cubicBezTo>
                  <a:cubicBezTo>
                    <a:pt x="200" y="263"/>
                    <a:pt x="195" y="241"/>
                    <a:pt x="189" y="219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1800">
                <a:latin typeface="Univers LT Std 45 Light" panose="020B0403020202020204" pitchFamily="34" charset="0"/>
              </a:endParaRPr>
            </a:p>
          </p:txBody>
        </p:sp>
        <p:sp>
          <p:nvSpPr>
            <p:cNvPr id="38" name="Freeform 25">
              <a:extLst>
                <a:ext uri="{FF2B5EF4-FFF2-40B4-BE49-F238E27FC236}">
                  <a16:creationId xmlns:a16="http://schemas.microsoft.com/office/drawing/2014/main" id="{FABCA278-44CB-4929-8A1B-326F30F68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4188" y="2516982"/>
              <a:ext cx="1225550" cy="368300"/>
            </a:xfrm>
            <a:custGeom>
              <a:avLst/>
              <a:gdLst>
                <a:gd name="T0" fmla="*/ 271 w 335"/>
                <a:gd name="T1" fmla="*/ 25 h 100"/>
                <a:gd name="T2" fmla="*/ 271 w 335"/>
                <a:gd name="T3" fmla="*/ 25 h 100"/>
                <a:gd name="T4" fmla="*/ 0 w 335"/>
                <a:gd name="T5" fmla="*/ 52 h 100"/>
                <a:gd name="T6" fmla="*/ 26 w 335"/>
                <a:gd name="T7" fmla="*/ 100 h 100"/>
                <a:gd name="T8" fmla="*/ 81 w 335"/>
                <a:gd name="T9" fmla="*/ 79 h 100"/>
                <a:gd name="T10" fmla="*/ 81 w 335"/>
                <a:gd name="T11" fmla="*/ 79 h 100"/>
                <a:gd name="T12" fmla="*/ 310 w 335"/>
                <a:gd name="T13" fmla="*/ 97 h 100"/>
                <a:gd name="T14" fmla="*/ 335 w 335"/>
                <a:gd name="T15" fmla="*/ 49 h 100"/>
                <a:gd name="T16" fmla="*/ 271 w 335"/>
                <a:gd name="T17" fmla="*/ 2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5" h="100">
                  <a:moveTo>
                    <a:pt x="271" y="25"/>
                  </a:moveTo>
                  <a:cubicBezTo>
                    <a:pt x="271" y="25"/>
                    <a:pt x="271" y="25"/>
                    <a:pt x="271" y="25"/>
                  </a:cubicBezTo>
                  <a:cubicBezTo>
                    <a:pt x="177" y="0"/>
                    <a:pt x="81" y="12"/>
                    <a:pt x="0" y="52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44" y="91"/>
                    <a:pt x="62" y="84"/>
                    <a:pt x="81" y="79"/>
                  </a:cubicBezTo>
                  <a:cubicBezTo>
                    <a:pt x="81" y="79"/>
                    <a:pt x="81" y="79"/>
                    <a:pt x="81" y="79"/>
                  </a:cubicBezTo>
                  <a:cubicBezTo>
                    <a:pt x="155" y="58"/>
                    <a:pt x="236" y="63"/>
                    <a:pt x="310" y="97"/>
                  </a:cubicBezTo>
                  <a:cubicBezTo>
                    <a:pt x="335" y="49"/>
                    <a:pt x="335" y="49"/>
                    <a:pt x="335" y="49"/>
                  </a:cubicBezTo>
                  <a:cubicBezTo>
                    <a:pt x="314" y="39"/>
                    <a:pt x="292" y="31"/>
                    <a:pt x="271" y="2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1800">
                <a:latin typeface="Univers LT Std 45 Light" panose="020B0403020202020204" pitchFamily="34" charset="0"/>
              </a:endParaRPr>
            </a:p>
          </p:txBody>
        </p:sp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5A00139D-AAC5-4DF0-93C5-0368D768B6DF}"/>
                </a:ext>
              </a:extLst>
            </p:cNvPr>
            <p:cNvGrpSpPr/>
            <p:nvPr/>
          </p:nvGrpSpPr>
          <p:grpSpPr>
            <a:xfrm>
              <a:off x="3621088" y="2734470"/>
              <a:ext cx="727075" cy="1066800"/>
              <a:chOff x="3621088" y="2734470"/>
              <a:chExt cx="727075" cy="1066800"/>
            </a:xfrm>
          </p:grpSpPr>
          <p:sp>
            <p:nvSpPr>
              <p:cNvPr id="40" name="Freeform 27">
                <a:extLst>
                  <a:ext uri="{FF2B5EF4-FFF2-40B4-BE49-F238E27FC236}">
                    <a16:creationId xmlns:a16="http://schemas.microsoft.com/office/drawing/2014/main" id="{BDBE0135-E947-4D5D-B520-80987FF95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1088" y="2734470"/>
                <a:ext cx="727075" cy="1066800"/>
              </a:xfrm>
              <a:custGeom>
                <a:avLst/>
                <a:gdLst>
                  <a:gd name="T0" fmla="*/ 117 w 199"/>
                  <a:gd name="T1" fmla="*/ 43 h 290"/>
                  <a:gd name="T2" fmla="*/ 117 w 199"/>
                  <a:gd name="T3" fmla="*/ 43 h 290"/>
                  <a:gd name="T4" fmla="*/ 0 w 199"/>
                  <a:gd name="T5" fmla="*/ 288 h 290"/>
                  <a:gd name="T6" fmla="*/ 54 w 199"/>
                  <a:gd name="T7" fmla="*/ 290 h 290"/>
                  <a:gd name="T8" fmla="*/ 65 w 199"/>
                  <a:gd name="T9" fmla="*/ 233 h 290"/>
                  <a:gd name="T10" fmla="*/ 65 w 199"/>
                  <a:gd name="T11" fmla="*/ 233 h 290"/>
                  <a:gd name="T12" fmla="*/ 199 w 199"/>
                  <a:gd name="T13" fmla="*/ 46 h 290"/>
                  <a:gd name="T14" fmla="*/ 170 w 199"/>
                  <a:gd name="T15" fmla="*/ 0 h 290"/>
                  <a:gd name="T16" fmla="*/ 117 w 199"/>
                  <a:gd name="T17" fmla="*/ 43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9" h="290">
                    <a:moveTo>
                      <a:pt x="117" y="43"/>
                    </a:moveTo>
                    <a:cubicBezTo>
                      <a:pt x="117" y="43"/>
                      <a:pt x="117" y="43"/>
                      <a:pt x="117" y="43"/>
                    </a:cubicBezTo>
                    <a:cubicBezTo>
                      <a:pt x="47" y="110"/>
                      <a:pt x="8" y="198"/>
                      <a:pt x="0" y="288"/>
                    </a:cubicBezTo>
                    <a:cubicBezTo>
                      <a:pt x="54" y="290"/>
                      <a:pt x="54" y="290"/>
                      <a:pt x="54" y="290"/>
                    </a:cubicBezTo>
                    <a:cubicBezTo>
                      <a:pt x="56" y="271"/>
                      <a:pt x="59" y="252"/>
                      <a:pt x="65" y="233"/>
                    </a:cubicBezTo>
                    <a:cubicBezTo>
                      <a:pt x="65" y="233"/>
                      <a:pt x="65" y="233"/>
                      <a:pt x="65" y="233"/>
                    </a:cubicBezTo>
                    <a:cubicBezTo>
                      <a:pt x="85" y="159"/>
                      <a:pt x="131" y="92"/>
                      <a:pt x="199" y="46"/>
                    </a:cubicBezTo>
                    <a:cubicBezTo>
                      <a:pt x="170" y="0"/>
                      <a:pt x="170" y="0"/>
                      <a:pt x="170" y="0"/>
                    </a:cubicBezTo>
                    <a:cubicBezTo>
                      <a:pt x="151" y="13"/>
                      <a:pt x="133" y="27"/>
                      <a:pt x="117" y="4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1800">
                  <a:latin typeface="Univers LT Std 45 Light" panose="020B0403020202020204" pitchFamily="34" charset="0"/>
                </a:endParaRPr>
              </a:p>
            </p:txBody>
          </p:sp>
          <p:sp>
            <p:nvSpPr>
              <p:cNvPr id="41" name="Freeform 28">
                <a:extLst>
                  <a:ext uri="{FF2B5EF4-FFF2-40B4-BE49-F238E27FC236}">
                    <a16:creationId xmlns:a16="http://schemas.microsoft.com/office/drawing/2014/main" id="{3B87D319-14D2-44FE-833B-8CA17C2F2F26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846576" y="3153570"/>
                <a:ext cx="255600" cy="234950"/>
              </a:xfrm>
              <a:custGeom>
                <a:avLst/>
                <a:gdLst>
                  <a:gd name="T0" fmla="*/ 0 w 161"/>
                  <a:gd name="T1" fmla="*/ 139 h 148"/>
                  <a:gd name="T2" fmla="*/ 161 w 161"/>
                  <a:gd name="T3" fmla="*/ 148 h 148"/>
                  <a:gd name="T4" fmla="*/ 88 w 161"/>
                  <a:gd name="T5" fmla="*/ 0 h 148"/>
                  <a:gd name="T6" fmla="*/ 0 w 161"/>
                  <a:gd name="T7" fmla="*/ 139 h 148"/>
                  <a:gd name="T8" fmla="*/ 0 w 161"/>
                  <a:gd name="T9" fmla="*/ 139 h 148"/>
                  <a:gd name="T10" fmla="*/ 0 w 161"/>
                  <a:gd name="T11" fmla="*/ 139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1" h="148">
                    <a:moveTo>
                      <a:pt x="0" y="139"/>
                    </a:moveTo>
                    <a:lnTo>
                      <a:pt x="161" y="148"/>
                    </a:lnTo>
                    <a:lnTo>
                      <a:pt x="88" y="0"/>
                    </a:lnTo>
                    <a:lnTo>
                      <a:pt x="0" y="139"/>
                    </a:lnTo>
                    <a:lnTo>
                      <a:pt x="0" y="13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1800">
                  <a:latin typeface="Univers LT Std 45 Light" panose="020B0403020202020204" pitchFamily="34" charset="0"/>
                </a:endParaRPr>
              </a:p>
            </p:txBody>
          </p:sp>
        </p:grpSp>
      </p:grp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95C7C98-CA7A-41EE-ADC8-99FD0F5BD903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55433" y="2565400"/>
            <a:ext cx="2329231" cy="1417785"/>
          </a:xfrm>
          <a:solidFill>
            <a:schemeClr val="bg2">
              <a:lumMod val="95000"/>
            </a:schemeClr>
          </a:solidFill>
        </p:spPr>
        <p:txBody>
          <a:bodyPr tIns="45720">
            <a:noAutofit/>
          </a:bodyPr>
          <a:lstStyle>
            <a:lvl1pPr marL="82296" marR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 sz="900"/>
            </a:lvl1pPr>
          </a:lstStyle>
          <a:p>
            <a:pPr lvl="0"/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lvl="0"/>
            <a:endParaRPr lang="de-CH" dirty="0"/>
          </a:p>
        </p:txBody>
      </p:sp>
      <p:sp>
        <p:nvSpPr>
          <p:cNvPr id="44" name="Text Placeholder 2">
            <a:extLst>
              <a:ext uri="{FF2B5EF4-FFF2-40B4-BE49-F238E27FC236}">
                <a16:creationId xmlns:a16="http://schemas.microsoft.com/office/drawing/2014/main" id="{3BE7601E-7D4B-4A9C-BF7A-29989CD81C5B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55433" y="4250506"/>
            <a:ext cx="2329231" cy="1417785"/>
          </a:xfrm>
          <a:solidFill>
            <a:schemeClr val="bg2">
              <a:lumMod val="95000"/>
            </a:schemeClr>
          </a:solidFill>
        </p:spPr>
        <p:txBody>
          <a:bodyPr tIns="45720">
            <a:noAutofit/>
          </a:bodyPr>
          <a:lstStyle>
            <a:lvl1pPr marL="82296" marR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 sz="900"/>
            </a:lvl1pPr>
          </a:lstStyle>
          <a:p>
            <a:pPr lvl="0"/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lvl="0"/>
            <a:endParaRPr lang="de-CH" dirty="0"/>
          </a:p>
        </p:txBody>
      </p:sp>
      <p:sp>
        <p:nvSpPr>
          <p:cNvPr id="45" name="Text Placeholder 2">
            <a:extLst>
              <a:ext uri="{FF2B5EF4-FFF2-40B4-BE49-F238E27FC236}">
                <a16:creationId xmlns:a16="http://schemas.microsoft.com/office/drawing/2014/main" id="{85B07682-E59F-4106-AFB0-6FF5555B3F3C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525291" y="3230562"/>
            <a:ext cx="2329231" cy="2718718"/>
          </a:xfrm>
          <a:solidFill>
            <a:schemeClr val="bg2">
              <a:lumMod val="95000"/>
            </a:schemeClr>
          </a:solidFill>
        </p:spPr>
        <p:txBody>
          <a:bodyPr tIns="45720">
            <a:noAutofit/>
          </a:bodyPr>
          <a:lstStyle>
            <a:lvl1pPr marL="82296" marR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 sz="900"/>
            </a:lvl1pPr>
          </a:lstStyle>
          <a:p>
            <a:pPr lvl="0"/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lvl="0"/>
            <a:endParaRPr lang="de-CH" dirty="0"/>
          </a:p>
        </p:txBody>
      </p:sp>
      <p:sp>
        <p:nvSpPr>
          <p:cNvPr id="29" name="Content Placeholder 2">
            <a:extLst>
              <a:ext uri="{FF2B5EF4-FFF2-40B4-BE49-F238E27FC236}">
                <a16:creationId xmlns:a16="http://schemas.microsoft.com/office/drawing/2014/main" id="{59428FCF-1B23-4A6D-BAFC-1CEFD5EC8DF6}"/>
              </a:ext>
            </a:extLst>
          </p:cNvPr>
          <p:cNvSpPr>
            <a:spLocks noGrp="1"/>
          </p:cNvSpPr>
          <p:nvPr>
            <p:ph sz="quarter" idx="42" hasCustomPrompt="1"/>
          </p:nvPr>
        </p:nvSpPr>
        <p:spPr>
          <a:xfrm>
            <a:off x="5965818" y="4322555"/>
            <a:ext cx="1109785" cy="901700"/>
          </a:xfrm>
        </p:spPr>
        <p:txBody>
          <a:bodyPr anchor="ctr"/>
          <a:lstStyle>
            <a:lvl1pPr marL="0" indent="0" algn="ctr">
              <a:buNone/>
              <a:defRPr b="1"/>
            </a:lvl1pPr>
          </a:lstStyle>
          <a:p>
            <a:pPr lvl="0"/>
            <a:r>
              <a:rPr lang="pt-PT" dirty="0"/>
              <a:t>Content</a:t>
            </a:r>
            <a:endParaRPr lang="de-CH" dirty="0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B2A61FCA-3A84-4AA1-AE21-F0146988221C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3388168" y="2847559"/>
            <a:ext cx="3124454" cy="571962"/>
          </a:xfrm>
        </p:spPr>
        <p:txBody>
          <a:bodyPr anchor="b">
            <a:normAutofit/>
          </a:bodyPr>
          <a:lstStyle>
            <a:lvl1pPr marL="0" indent="0">
              <a:buNone/>
              <a:defRPr sz="900" b="1"/>
            </a:lvl1pPr>
          </a:lstStyle>
          <a:p>
            <a:pPr lvl="0"/>
            <a:r>
              <a:rPr lang="en-US" dirty="0"/>
              <a:t>Click to add text</a:t>
            </a:r>
            <a:endParaRPr lang="de-CH" dirty="0"/>
          </a:p>
        </p:txBody>
      </p:sp>
      <p:sp>
        <p:nvSpPr>
          <p:cNvPr id="34" name="Text Placeholder 5">
            <a:extLst>
              <a:ext uri="{FF2B5EF4-FFF2-40B4-BE49-F238E27FC236}">
                <a16:creationId xmlns:a16="http://schemas.microsoft.com/office/drawing/2014/main" id="{8E001DF1-0D5E-4A27-826F-4D35AB5A2546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3388169" y="4250506"/>
            <a:ext cx="1563554" cy="672534"/>
          </a:xfrm>
        </p:spPr>
        <p:txBody>
          <a:bodyPr anchor="b">
            <a:normAutofit/>
          </a:bodyPr>
          <a:lstStyle>
            <a:lvl1pPr marL="0" indent="0">
              <a:buNone/>
              <a:defRPr sz="900" b="1"/>
            </a:lvl1pPr>
          </a:lstStyle>
          <a:p>
            <a:pPr lvl="0"/>
            <a:r>
              <a:rPr lang="en-US" dirty="0"/>
              <a:t>Click to add text</a:t>
            </a:r>
            <a:endParaRPr lang="de-CH" dirty="0"/>
          </a:p>
        </p:txBody>
      </p:sp>
      <p:sp>
        <p:nvSpPr>
          <p:cNvPr id="35" name="Text Placeholder 5">
            <a:extLst>
              <a:ext uri="{FF2B5EF4-FFF2-40B4-BE49-F238E27FC236}">
                <a16:creationId xmlns:a16="http://schemas.microsoft.com/office/drawing/2014/main" id="{EA78E774-1A48-4F03-81D2-D1225C82AE49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8034168" y="4250506"/>
            <a:ext cx="1450357" cy="672534"/>
          </a:xfrm>
        </p:spPr>
        <p:txBody>
          <a:bodyPr anchor="b">
            <a:normAutofit/>
          </a:bodyPr>
          <a:lstStyle>
            <a:lvl1pPr marL="0" indent="0" algn="r">
              <a:buNone/>
              <a:defRPr sz="900" b="1"/>
            </a:lvl1pPr>
          </a:lstStyle>
          <a:p>
            <a:pPr lvl="0"/>
            <a:r>
              <a:rPr lang="en-US" dirty="0"/>
              <a:t>Click to add text</a:t>
            </a:r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380422457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quity story (4 segments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Date Placeholder 2">
            <a:extLst>
              <a:ext uri="{FF2B5EF4-FFF2-40B4-BE49-F238E27FC236}">
                <a16:creationId xmlns:a16="http://schemas.microsoft.com/office/drawing/2014/main" id="{C8FBCEB3-86FD-497B-A47B-391BB6862DC5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18" name="Slide Number Placeholder 3">
            <a:extLst>
              <a:ext uri="{FF2B5EF4-FFF2-40B4-BE49-F238E27FC236}">
                <a16:creationId xmlns:a16="http://schemas.microsoft.com/office/drawing/2014/main" id="{8F01D636-7BEF-4603-9D52-ECB6FF1C0913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  <p:sp>
        <p:nvSpPr>
          <p:cNvPr id="75" name="Title 1">
            <a:extLst>
              <a:ext uri="{FF2B5EF4-FFF2-40B4-BE49-F238E27FC236}">
                <a16:creationId xmlns:a16="http://schemas.microsoft.com/office/drawing/2014/main" id="{B6395D6F-083E-4C3F-9D21-E4563B8AB8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5431" y="1207680"/>
            <a:ext cx="10886651" cy="326915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12" name="Textplatzhalter 11"/>
          <p:cNvSpPr>
            <a:spLocks noGrp="1"/>
          </p:cNvSpPr>
          <p:nvPr>
            <p:ph type="body" sz="quarter" idx="14" hasCustomPrompt="1"/>
          </p:nvPr>
        </p:nvSpPr>
        <p:spPr>
          <a:xfrm>
            <a:off x="955458" y="1534793"/>
            <a:ext cx="10888976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none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ADD TEXT</a:t>
            </a: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53CB07B6-6F82-4DA5-8C13-1115463E02BB}"/>
              </a:ext>
            </a:extLst>
          </p:cNvPr>
          <p:cNvGrpSpPr/>
          <p:nvPr/>
        </p:nvGrpSpPr>
        <p:grpSpPr>
          <a:xfrm>
            <a:off x="4901839" y="3907273"/>
            <a:ext cx="3071897" cy="1218731"/>
            <a:chOff x="3368857" y="3908776"/>
            <a:chExt cx="2313751" cy="1129780"/>
          </a:xfrm>
        </p:grpSpPr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DF0688AA-F0E7-4FD0-994B-98339E41EC5B}"/>
                </a:ext>
              </a:extLst>
            </p:cNvPr>
            <p:cNvGrpSpPr/>
            <p:nvPr/>
          </p:nvGrpSpPr>
          <p:grpSpPr>
            <a:xfrm>
              <a:off x="5253317" y="4273493"/>
              <a:ext cx="429291" cy="758624"/>
              <a:chOff x="5253317" y="4273493"/>
              <a:chExt cx="429291" cy="758624"/>
            </a:xfrm>
            <a:solidFill>
              <a:srgbClr val="007D77"/>
            </a:solidFill>
          </p:grpSpPr>
          <p:sp>
            <p:nvSpPr>
              <p:cNvPr id="63" name="Freeform 54">
                <a:extLst>
                  <a:ext uri="{FF2B5EF4-FFF2-40B4-BE49-F238E27FC236}">
                    <a16:creationId xmlns:a16="http://schemas.microsoft.com/office/drawing/2014/main" id="{DE7E0D29-BC43-41BE-8E76-61A5466E3A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3317" y="4273493"/>
                <a:ext cx="429291" cy="758624"/>
              </a:xfrm>
              <a:custGeom>
                <a:avLst/>
                <a:gdLst>
                  <a:gd name="T0" fmla="*/ 0 w 225"/>
                  <a:gd name="T1" fmla="*/ 61 h 397"/>
                  <a:gd name="T2" fmla="*/ 139 w 225"/>
                  <a:gd name="T3" fmla="*/ 397 h 397"/>
                  <a:gd name="T4" fmla="*/ 225 w 225"/>
                  <a:gd name="T5" fmla="*/ 397 h 397"/>
                  <a:gd name="T6" fmla="*/ 60 w 225"/>
                  <a:gd name="T7" fmla="*/ 0 h 397"/>
                  <a:gd name="T8" fmla="*/ 0 w 225"/>
                  <a:gd name="T9" fmla="*/ 61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5" h="397">
                    <a:moveTo>
                      <a:pt x="0" y="61"/>
                    </a:moveTo>
                    <a:cubicBezTo>
                      <a:pt x="82" y="150"/>
                      <a:pt x="134" y="267"/>
                      <a:pt x="139" y="397"/>
                    </a:cubicBezTo>
                    <a:cubicBezTo>
                      <a:pt x="225" y="397"/>
                      <a:pt x="225" y="397"/>
                      <a:pt x="225" y="397"/>
                    </a:cubicBezTo>
                    <a:cubicBezTo>
                      <a:pt x="220" y="244"/>
                      <a:pt x="158" y="105"/>
                      <a:pt x="60" y="0"/>
                    </a:cubicBezTo>
                    <a:lnTo>
                      <a:pt x="0" y="61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PT" sz="1100" b="0" i="0" u="none" strike="noStrike" kern="1200" cap="none" spc="0" normalizeH="0" baseline="0" noProof="0">
                  <a:ln>
                    <a:noFill/>
                  </a:ln>
                  <a:solidFill>
                    <a:srgbClr val="335687"/>
                  </a:solidFill>
                  <a:effectLst/>
                  <a:uLnTx/>
                  <a:uFillTx/>
                  <a:latin typeface="Univers LT Std 45 Light" panose="020B0403020202020204" pitchFamily="34" charset="0"/>
                  <a:ea typeface="+mn-ea"/>
                  <a:cs typeface="Arial" charset="0"/>
                </a:endParaRPr>
              </a:p>
            </p:txBody>
          </p:sp>
          <p:sp>
            <p:nvSpPr>
              <p:cNvPr id="64" name="Freeform 55">
                <a:extLst>
                  <a:ext uri="{FF2B5EF4-FFF2-40B4-BE49-F238E27FC236}">
                    <a16:creationId xmlns:a16="http://schemas.microsoft.com/office/drawing/2014/main" id="{F49EEE7F-207A-474C-9CAA-133339B0B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5387" y="4548113"/>
                <a:ext cx="211489" cy="198862"/>
              </a:xfrm>
              <a:custGeom>
                <a:avLst/>
                <a:gdLst>
                  <a:gd name="T0" fmla="*/ 0 w 201"/>
                  <a:gd name="T1" fmla="*/ 166 h 189"/>
                  <a:gd name="T2" fmla="*/ 201 w 201"/>
                  <a:gd name="T3" fmla="*/ 189 h 189"/>
                  <a:gd name="T4" fmla="*/ 121 w 201"/>
                  <a:gd name="T5" fmla="*/ 0 h 189"/>
                  <a:gd name="T6" fmla="*/ 0 w 201"/>
                  <a:gd name="T7" fmla="*/ 166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1" h="189">
                    <a:moveTo>
                      <a:pt x="0" y="166"/>
                    </a:moveTo>
                    <a:lnTo>
                      <a:pt x="201" y="189"/>
                    </a:lnTo>
                    <a:lnTo>
                      <a:pt x="121" y="0"/>
                    </a:lnTo>
                    <a:lnTo>
                      <a:pt x="0" y="166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PT" sz="1100" b="0" i="0" u="none" strike="noStrike" kern="1200" cap="none" spc="0" normalizeH="0" baseline="0" noProof="0">
                  <a:ln>
                    <a:noFill/>
                  </a:ln>
                  <a:solidFill>
                    <a:srgbClr val="335687"/>
                  </a:solidFill>
                  <a:effectLst/>
                  <a:uLnTx/>
                  <a:uFillTx/>
                  <a:latin typeface="Univers LT Std 45 Light" panose="020B0403020202020204" pitchFamily="34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C51D286A-F017-4B1E-92B6-33C1DB76F0F3}"/>
                </a:ext>
              </a:extLst>
            </p:cNvPr>
            <p:cNvGrpSpPr/>
            <p:nvPr/>
          </p:nvGrpSpPr>
          <p:grpSpPr>
            <a:xfrm>
              <a:off x="4560980" y="3910490"/>
              <a:ext cx="756520" cy="429291"/>
              <a:chOff x="4560980" y="3910490"/>
              <a:chExt cx="756520" cy="429291"/>
            </a:xfrm>
            <a:solidFill>
              <a:srgbClr val="00635B"/>
            </a:solidFill>
          </p:grpSpPr>
          <p:sp>
            <p:nvSpPr>
              <p:cNvPr id="61" name="Freeform 52">
                <a:extLst>
                  <a:ext uri="{FF2B5EF4-FFF2-40B4-BE49-F238E27FC236}">
                    <a16:creationId xmlns:a16="http://schemas.microsoft.com/office/drawing/2014/main" id="{EA1E2B10-B967-46AC-8017-E591B1A88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0980" y="3910490"/>
                <a:ext cx="756520" cy="429291"/>
              </a:xfrm>
              <a:custGeom>
                <a:avLst/>
                <a:gdLst>
                  <a:gd name="T0" fmla="*/ 0 w 396"/>
                  <a:gd name="T1" fmla="*/ 86 h 225"/>
                  <a:gd name="T2" fmla="*/ 336 w 396"/>
                  <a:gd name="T3" fmla="*/ 225 h 225"/>
                  <a:gd name="T4" fmla="*/ 396 w 396"/>
                  <a:gd name="T5" fmla="*/ 164 h 225"/>
                  <a:gd name="T6" fmla="*/ 0 w 396"/>
                  <a:gd name="T7" fmla="*/ 0 h 225"/>
                  <a:gd name="T8" fmla="*/ 0 w 396"/>
                  <a:gd name="T9" fmla="*/ 86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6" h="225">
                    <a:moveTo>
                      <a:pt x="0" y="86"/>
                    </a:moveTo>
                    <a:cubicBezTo>
                      <a:pt x="129" y="90"/>
                      <a:pt x="247" y="142"/>
                      <a:pt x="336" y="225"/>
                    </a:cubicBezTo>
                    <a:cubicBezTo>
                      <a:pt x="396" y="164"/>
                      <a:pt x="396" y="164"/>
                      <a:pt x="396" y="164"/>
                    </a:cubicBezTo>
                    <a:cubicBezTo>
                      <a:pt x="292" y="66"/>
                      <a:pt x="153" y="5"/>
                      <a:pt x="0" y="0"/>
                    </a:cubicBezTo>
                    <a:lnTo>
                      <a:pt x="0" y="86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PT" sz="1100" b="0" i="0" u="none" strike="noStrike" kern="1200" cap="none" spc="0" normalizeH="0" baseline="0" noProof="0">
                  <a:ln>
                    <a:noFill/>
                  </a:ln>
                  <a:solidFill>
                    <a:srgbClr val="335687"/>
                  </a:solidFill>
                  <a:effectLst/>
                  <a:uLnTx/>
                  <a:uFillTx/>
                  <a:latin typeface="Univers LT Std 45 Light" panose="020B0403020202020204" pitchFamily="34" charset="0"/>
                  <a:ea typeface="+mn-ea"/>
                  <a:cs typeface="Arial" charset="0"/>
                </a:endParaRPr>
              </a:p>
            </p:txBody>
          </p:sp>
          <p:sp>
            <p:nvSpPr>
              <p:cNvPr id="62" name="Freeform 53">
                <a:extLst>
                  <a:ext uri="{FF2B5EF4-FFF2-40B4-BE49-F238E27FC236}">
                    <a16:creationId xmlns:a16="http://schemas.microsoft.com/office/drawing/2014/main" id="{7ADD9CCB-A8FC-495C-80F0-A89D16C5CC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0869" y="4034648"/>
                <a:ext cx="200967" cy="213593"/>
              </a:xfrm>
              <a:custGeom>
                <a:avLst/>
                <a:gdLst>
                  <a:gd name="T0" fmla="*/ 29 w 191"/>
                  <a:gd name="T1" fmla="*/ 203 h 203"/>
                  <a:gd name="T2" fmla="*/ 191 w 191"/>
                  <a:gd name="T3" fmla="*/ 76 h 203"/>
                  <a:gd name="T4" fmla="*/ 0 w 191"/>
                  <a:gd name="T5" fmla="*/ 0 h 203"/>
                  <a:gd name="T6" fmla="*/ 29 w 191"/>
                  <a:gd name="T7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1" h="203">
                    <a:moveTo>
                      <a:pt x="29" y="203"/>
                    </a:moveTo>
                    <a:lnTo>
                      <a:pt x="191" y="76"/>
                    </a:lnTo>
                    <a:lnTo>
                      <a:pt x="0" y="0"/>
                    </a:lnTo>
                    <a:lnTo>
                      <a:pt x="29" y="203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PT" sz="1100" b="0" i="0" u="none" strike="noStrike" kern="1200" cap="none" spc="0" normalizeH="0" baseline="0" noProof="0">
                  <a:ln>
                    <a:noFill/>
                  </a:ln>
                  <a:solidFill>
                    <a:srgbClr val="335687"/>
                  </a:solidFill>
                  <a:effectLst/>
                  <a:uLnTx/>
                  <a:uFillTx/>
                  <a:latin typeface="Univers LT Std 45 Light" panose="020B0403020202020204" pitchFamily="34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545A35FA-B409-4F0E-B533-E33972D6110D}"/>
                </a:ext>
              </a:extLst>
            </p:cNvPr>
            <p:cNvGrpSpPr/>
            <p:nvPr/>
          </p:nvGrpSpPr>
          <p:grpSpPr>
            <a:xfrm>
              <a:off x="3731860" y="3908776"/>
              <a:ext cx="758623" cy="429291"/>
              <a:chOff x="3731860" y="3908776"/>
              <a:chExt cx="758623" cy="429291"/>
            </a:xfrm>
            <a:solidFill>
              <a:srgbClr val="B1D9C1"/>
            </a:solidFill>
          </p:grpSpPr>
          <p:sp>
            <p:nvSpPr>
              <p:cNvPr id="59" name="Freeform 50">
                <a:extLst>
                  <a:ext uri="{FF2B5EF4-FFF2-40B4-BE49-F238E27FC236}">
                    <a16:creationId xmlns:a16="http://schemas.microsoft.com/office/drawing/2014/main" id="{0884F247-7BA7-4AF5-805F-3DFFFE9E6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860" y="3908776"/>
                <a:ext cx="758623" cy="429291"/>
              </a:xfrm>
              <a:custGeom>
                <a:avLst/>
                <a:gdLst>
                  <a:gd name="T0" fmla="*/ 61 w 397"/>
                  <a:gd name="T1" fmla="*/ 225 h 225"/>
                  <a:gd name="T2" fmla="*/ 397 w 397"/>
                  <a:gd name="T3" fmla="*/ 86 h 225"/>
                  <a:gd name="T4" fmla="*/ 397 w 397"/>
                  <a:gd name="T5" fmla="*/ 0 h 225"/>
                  <a:gd name="T6" fmla="*/ 0 w 397"/>
                  <a:gd name="T7" fmla="*/ 164 h 225"/>
                  <a:gd name="T8" fmla="*/ 61 w 397"/>
                  <a:gd name="T9" fmla="*/ 225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7" h="225">
                    <a:moveTo>
                      <a:pt x="61" y="225"/>
                    </a:moveTo>
                    <a:cubicBezTo>
                      <a:pt x="149" y="142"/>
                      <a:pt x="267" y="90"/>
                      <a:pt x="397" y="86"/>
                    </a:cubicBezTo>
                    <a:cubicBezTo>
                      <a:pt x="397" y="0"/>
                      <a:pt x="397" y="0"/>
                      <a:pt x="397" y="0"/>
                    </a:cubicBezTo>
                    <a:cubicBezTo>
                      <a:pt x="243" y="5"/>
                      <a:pt x="104" y="66"/>
                      <a:pt x="0" y="164"/>
                    </a:cubicBezTo>
                    <a:lnTo>
                      <a:pt x="61" y="22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PT" sz="1100" b="0" i="0" u="none" strike="noStrike" kern="1200" cap="none" spc="0" normalizeH="0" baseline="0" noProof="0">
                  <a:ln>
                    <a:noFill/>
                  </a:ln>
                  <a:solidFill>
                    <a:srgbClr val="335687"/>
                  </a:solidFill>
                  <a:effectLst/>
                  <a:uLnTx/>
                  <a:uFillTx/>
                  <a:latin typeface="Univers LT Std 45 Light" panose="020B0403020202020204" pitchFamily="34" charset="0"/>
                  <a:ea typeface="+mn-ea"/>
                  <a:cs typeface="Arial" charset="0"/>
                </a:endParaRPr>
              </a:p>
            </p:txBody>
          </p:sp>
          <p:sp>
            <p:nvSpPr>
              <p:cNvPr id="60" name="Freeform 51">
                <a:extLst>
                  <a:ext uri="{FF2B5EF4-FFF2-40B4-BE49-F238E27FC236}">
                    <a16:creationId xmlns:a16="http://schemas.microsoft.com/office/drawing/2014/main" id="{7A6DD57B-3F0F-4CDE-94B5-21FE388E2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323" y="4046347"/>
                <a:ext cx="196758" cy="214645"/>
              </a:xfrm>
              <a:custGeom>
                <a:avLst/>
                <a:gdLst>
                  <a:gd name="T0" fmla="*/ 163 w 187"/>
                  <a:gd name="T1" fmla="*/ 204 h 204"/>
                  <a:gd name="T2" fmla="*/ 187 w 187"/>
                  <a:gd name="T3" fmla="*/ 0 h 204"/>
                  <a:gd name="T4" fmla="*/ 0 w 187"/>
                  <a:gd name="T5" fmla="*/ 80 h 204"/>
                  <a:gd name="T6" fmla="*/ 163 w 187"/>
                  <a:gd name="T7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7" h="204">
                    <a:moveTo>
                      <a:pt x="163" y="204"/>
                    </a:moveTo>
                    <a:lnTo>
                      <a:pt x="187" y="0"/>
                    </a:lnTo>
                    <a:lnTo>
                      <a:pt x="0" y="80"/>
                    </a:lnTo>
                    <a:lnTo>
                      <a:pt x="163" y="20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PT" sz="1100" b="0" i="0" u="none" strike="noStrike" kern="1200" cap="none" spc="0" normalizeH="0" baseline="0" noProof="0">
                  <a:ln>
                    <a:noFill/>
                  </a:ln>
                  <a:solidFill>
                    <a:srgbClr val="335687"/>
                  </a:solidFill>
                  <a:effectLst/>
                  <a:uLnTx/>
                  <a:uFillTx/>
                  <a:latin typeface="Univers LT Std 45 Light" panose="020B0403020202020204" pitchFamily="34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2EFC10A8-1A7B-4EE7-B03B-6EEB35285AC8}"/>
                </a:ext>
              </a:extLst>
            </p:cNvPr>
            <p:cNvGrpSpPr/>
            <p:nvPr/>
          </p:nvGrpSpPr>
          <p:grpSpPr>
            <a:xfrm>
              <a:off x="3368857" y="4279932"/>
              <a:ext cx="428238" cy="758624"/>
              <a:chOff x="3368857" y="4279932"/>
              <a:chExt cx="428238" cy="758624"/>
            </a:xfrm>
            <a:solidFill>
              <a:srgbClr val="46B381"/>
            </a:solidFill>
          </p:grpSpPr>
          <p:sp>
            <p:nvSpPr>
              <p:cNvPr id="57" name="Freeform 48">
                <a:extLst>
                  <a:ext uri="{FF2B5EF4-FFF2-40B4-BE49-F238E27FC236}">
                    <a16:creationId xmlns:a16="http://schemas.microsoft.com/office/drawing/2014/main" id="{303B0D9D-F0C2-4FBB-A1E8-A25CDFC6D3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857" y="4279932"/>
                <a:ext cx="428238" cy="758624"/>
              </a:xfrm>
              <a:custGeom>
                <a:avLst/>
                <a:gdLst>
                  <a:gd name="T0" fmla="*/ 0 w 224"/>
                  <a:gd name="T1" fmla="*/ 397 h 397"/>
                  <a:gd name="T2" fmla="*/ 85 w 224"/>
                  <a:gd name="T3" fmla="*/ 397 h 397"/>
                  <a:gd name="T4" fmla="*/ 224 w 224"/>
                  <a:gd name="T5" fmla="*/ 61 h 397"/>
                  <a:gd name="T6" fmla="*/ 164 w 224"/>
                  <a:gd name="T7" fmla="*/ 0 h 397"/>
                  <a:gd name="T8" fmla="*/ 0 w 224"/>
                  <a:gd name="T9" fmla="*/ 397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4" h="397">
                    <a:moveTo>
                      <a:pt x="0" y="397"/>
                    </a:moveTo>
                    <a:cubicBezTo>
                      <a:pt x="85" y="397"/>
                      <a:pt x="85" y="397"/>
                      <a:pt x="85" y="397"/>
                    </a:cubicBezTo>
                    <a:cubicBezTo>
                      <a:pt x="90" y="267"/>
                      <a:pt x="142" y="150"/>
                      <a:pt x="224" y="61"/>
                    </a:cubicBezTo>
                    <a:cubicBezTo>
                      <a:pt x="164" y="0"/>
                      <a:pt x="164" y="0"/>
                      <a:pt x="164" y="0"/>
                    </a:cubicBezTo>
                    <a:cubicBezTo>
                      <a:pt x="66" y="105"/>
                      <a:pt x="4" y="244"/>
                      <a:pt x="0" y="39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PT" sz="1100" b="0" i="0" u="none" strike="noStrike" kern="1200" cap="none" spc="0" normalizeH="0" baseline="0" noProof="0">
                  <a:ln>
                    <a:noFill/>
                  </a:ln>
                  <a:solidFill>
                    <a:srgbClr val="335687"/>
                  </a:solidFill>
                  <a:effectLst/>
                  <a:uLnTx/>
                  <a:uFillTx/>
                  <a:latin typeface="Univers LT Std 45 Light" panose="020B0403020202020204" pitchFamily="34" charset="0"/>
                  <a:ea typeface="+mn-ea"/>
                  <a:cs typeface="Arial" charset="0"/>
                </a:endParaRPr>
              </a:p>
            </p:txBody>
          </p:sp>
          <p:sp>
            <p:nvSpPr>
              <p:cNvPr id="58" name="Freeform 49">
                <a:extLst>
                  <a:ext uri="{FF2B5EF4-FFF2-40B4-BE49-F238E27FC236}">
                    <a16:creationId xmlns:a16="http://schemas.microsoft.com/office/drawing/2014/main" id="{54FDC7CF-2B6B-40CD-BE24-C71EFA53E7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6701" y="4573492"/>
                <a:ext cx="214645" cy="198862"/>
              </a:xfrm>
              <a:custGeom>
                <a:avLst/>
                <a:gdLst>
                  <a:gd name="T0" fmla="*/ 0 w 204"/>
                  <a:gd name="T1" fmla="*/ 189 h 189"/>
                  <a:gd name="T2" fmla="*/ 204 w 204"/>
                  <a:gd name="T3" fmla="*/ 162 h 189"/>
                  <a:gd name="T4" fmla="*/ 77 w 204"/>
                  <a:gd name="T5" fmla="*/ 0 h 189"/>
                  <a:gd name="T6" fmla="*/ 0 w 204"/>
                  <a:gd name="T7" fmla="*/ 189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4" h="189">
                    <a:moveTo>
                      <a:pt x="0" y="189"/>
                    </a:moveTo>
                    <a:lnTo>
                      <a:pt x="204" y="162"/>
                    </a:lnTo>
                    <a:lnTo>
                      <a:pt x="77" y="0"/>
                    </a:lnTo>
                    <a:lnTo>
                      <a:pt x="0" y="189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PT" sz="1100" b="0" i="0" u="none" strike="noStrike" kern="1200" cap="none" spc="0" normalizeH="0" baseline="0" noProof="0">
                  <a:ln>
                    <a:noFill/>
                  </a:ln>
                  <a:solidFill>
                    <a:srgbClr val="335687"/>
                  </a:solidFill>
                  <a:effectLst/>
                  <a:uLnTx/>
                  <a:uFillTx/>
                  <a:latin typeface="Univers LT Std 45 Light" panose="020B0403020202020204" pitchFamily="34" charset="0"/>
                  <a:ea typeface="+mn-ea"/>
                  <a:cs typeface="Arial" charset="0"/>
                </a:endParaRPr>
              </a:p>
            </p:txBody>
          </p:sp>
        </p:grpSp>
      </p:grp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CD9FE8C8-1728-44F9-B7A8-10A98F2A8ED5}"/>
              </a:ext>
            </a:extLst>
          </p:cNvPr>
          <p:cNvCxnSpPr/>
          <p:nvPr/>
        </p:nvCxnSpPr>
        <p:spPr>
          <a:xfrm flipH="1">
            <a:off x="2572293" y="4981627"/>
            <a:ext cx="2454623" cy="0"/>
          </a:xfrm>
          <a:prstGeom prst="line">
            <a:avLst/>
          </a:prstGeom>
          <a:noFill/>
          <a:ln w="6350" cap="flat" cmpd="sng" algn="ctr">
            <a:solidFill>
              <a:schemeClr val="accent1"/>
            </a:solidFill>
            <a:prstDash val="solid"/>
            <a:miter lim="800000"/>
          </a:ln>
          <a:effectLst/>
        </p:spPr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9F11E0E1-641C-4BE4-A93B-DAEB31C6E441}"/>
              </a:ext>
            </a:extLst>
          </p:cNvPr>
          <p:cNvCxnSpPr/>
          <p:nvPr/>
        </p:nvCxnSpPr>
        <p:spPr>
          <a:xfrm flipH="1">
            <a:off x="7770530" y="4985008"/>
            <a:ext cx="2014879" cy="0"/>
          </a:xfrm>
          <a:prstGeom prst="line">
            <a:avLst/>
          </a:prstGeom>
          <a:noFill/>
          <a:ln w="6350" cap="flat" cmpd="sng" algn="ctr">
            <a:solidFill>
              <a:schemeClr val="accent4">
                <a:lumMod val="60000"/>
                <a:lumOff val="40000"/>
              </a:schemeClr>
            </a:solidFill>
            <a:prstDash val="solid"/>
            <a:miter lim="800000"/>
          </a:ln>
          <a:effectLst/>
        </p:spPr>
      </p:cxnSp>
      <p:sp>
        <p:nvSpPr>
          <p:cNvPr id="47" name="Freeform 38">
            <a:extLst>
              <a:ext uri="{FF2B5EF4-FFF2-40B4-BE49-F238E27FC236}">
                <a16:creationId xmlns:a16="http://schemas.microsoft.com/office/drawing/2014/main" id="{06D861B4-57E8-45E6-B1A6-5866DC8E59F8}"/>
              </a:ext>
            </a:extLst>
          </p:cNvPr>
          <p:cNvSpPr/>
          <p:nvPr/>
        </p:nvSpPr>
        <p:spPr>
          <a:xfrm>
            <a:off x="7041495" y="3482200"/>
            <a:ext cx="2548682" cy="563653"/>
          </a:xfrm>
          <a:custGeom>
            <a:avLst/>
            <a:gdLst>
              <a:gd name="connsiteX0" fmla="*/ 1778558 w 1778558"/>
              <a:gd name="connsiteY0" fmla="*/ 0 h 522514"/>
              <a:gd name="connsiteX1" fmla="*/ 0 w 1778558"/>
              <a:gd name="connsiteY1" fmla="*/ 0 h 522514"/>
              <a:gd name="connsiteX2" fmla="*/ 0 w 1778558"/>
              <a:gd name="connsiteY2" fmla="*/ 522514 h 522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78558" h="522514">
                <a:moveTo>
                  <a:pt x="1778558" y="0"/>
                </a:moveTo>
                <a:lnTo>
                  <a:pt x="0" y="0"/>
                </a:lnTo>
                <a:lnTo>
                  <a:pt x="0" y="522514"/>
                </a:lnTo>
              </a:path>
            </a:pathLst>
          </a:custGeom>
          <a:noFill/>
          <a:ln w="6350" cap="flat" cmpd="sng" algn="ctr">
            <a:solidFill>
              <a:schemeClr val="accent3">
                <a:lumMod val="60000"/>
                <a:lumOff val="40000"/>
              </a:schemeClr>
            </a:solidFill>
            <a:prstDash val="solid"/>
            <a:miter lim="800000"/>
          </a:ln>
          <a:effectLst/>
        </p:spPr>
        <p:txBody>
          <a:bodyPr rtlCol="0"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Univers LT Std 45 Light" panose="020B0403020202020204" pitchFamily="34" charset="0"/>
            </a:endParaRPr>
          </a:p>
        </p:txBody>
      </p:sp>
      <p:sp>
        <p:nvSpPr>
          <p:cNvPr id="50" name="Freeform 41">
            <a:extLst>
              <a:ext uri="{FF2B5EF4-FFF2-40B4-BE49-F238E27FC236}">
                <a16:creationId xmlns:a16="http://schemas.microsoft.com/office/drawing/2014/main" id="{9E608918-782B-4488-9152-CCFF5E78890E}"/>
              </a:ext>
            </a:extLst>
          </p:cNvPr>
          <p:cNvSpPr/>
          <p:nvPr/>
        </p:nvSpPr>
        <p:spPr>
          <a:xfrm flipH="1">
            <a:off x="3164138" y="3482200"/>
            <a:ext cx="2548682" cy="563653"/>
          </a:xfrm>
          <a:custGeom>
            <a:avLst/>
            <a:gdLst>
              <a:gd name="connsiteX0" fmla="*/ 1778558 w 1778558"/>
              <a:gd name="connsiteY0" fmla="*/ 0 h 522514"/>
              <a:gd name="connsiteX1" fmla="*/ 0 w 1778558"/>
              <a:gd name="connsiteY1" fmla="*/ 0 h 522514"/>
              <a:gd name="connsiteX2" fmla="*/ 0 w 1778558"/>
              <a:gd name="connsiteY2" fmla="*/ 522514 h 522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78558" h="522514">
                <a:moveTo>
                  <a:pt x="1778558" y="0"/>
                </a:moveTo>
                <a:lnTo>
                  <a:pt x="0" y="0"/>
                </a:lnTo>
                <a:lnTo>
                  <a:pt x="0" y="522514"/>
                </a:lnTo>
              </a:path>
            </a:pathLst>
          </a:custGeom>
          <a:noFill/>
          <a:ln w="6350" cap="flat" cmpd="sng" algn="ctr">
            <a:solidFill>
              <a:schemeClr val="accent2"/>
            </a:solidFill>
            <a:prstDash val="solid"/>
            <a:miter lim="800000"/>
          </a:ln>
          <a:effectLst/>
        </p:spPr>
        <p:txBody>
          <a:bodyPr rtlCol="0"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Univers LT Std 45 Light" panose="020B0403020202020204" pitchFamily="34" charset="0"/>
            </a:endParaRPr>
          </a:p>
        </p:txBody>
      </p:sp>
      <p:sp>
        <p:nvSpPr>
          <p:cNvPr id="66" name="Text Placeholder 2">
            <a:extLst>
              <a:ext uri="{FF2B5EF4-FFF2-40B4-BE49-F238E27FC236}">
                <a16:creationId xmlns:a16="http://schemas.microsoft.com/office/drawing/2014/main" id="{4BB2D730-2B63-4FC3-9984-0A915F9635C8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55433" y="2744670"/>
            <a:ext cx="2329231" cy="1417785"/>
          </a:xfrm>
          <a:solidFill>
            <a:schemeClr val="bg2">
              <a:lumMod val="95000"/>
            </a:schemeClr>
          </a:solidFill>
        </p:spPr>
        <p:txBody>
          <a:bodyPr tIns="45720">
            <a:noAutofit/>
          </a:bodyPr>
          <a:lstStyle>
            <a:lvl1pPr marL="82296" marR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 sz="900"/>
            </a:lvl1pPr>
          </a:lstStyle>
          <a:p>
            <a:pPr lvl="0"/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lvl="0"/>
            <a:endParaRPr lang="de-CH" dirty="0"/>
          </a:p>
        </p:txBody>
      </p:sp>
      <p:sp>
        <p:nvSpPr>
          <p:cNvPr id="67" name="Text Placeholder 2">
            <a:extLst>
              <a:ext uri="{FF2B5EF4-FFF2-40B4-BE49-F238E27FC236}">
                <a16:creationId xmlns:a16="http://schemas.microsoft.com/office/drawing/2014/main" id="{B2E2CC68-37B4-40FC-84FF-1887618FCAE9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55433" y="4370363"/>
            <a:ext cx="2329231" cy="1417785"/>
          </a:xfrm>
          <a:solidFill>
            <a:schemeClr val="bg2">
              <a:lumMod val="95000"/>
            </a:schemeClr>
          </a:solidFill>
        </p:spPr>
        <p:txBody>
          <a:bodyPr tIns="45720">
            <a:noAutofit/>
          </a:bodyPr>
          <a:lstStyle>
            <a:lvl1pPr marL="82296" marR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 sz="900"/>
            </a:lvl1pPr>
          </a:lstStyle>
          <a:p>
            <a:pPr lvl="0"/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lvl="0"/>
            <a:endParaRPr lang="de-CH" dirty="0"/>
          </a:p>
        </p:txBody>
      </p:sp>
      <p:sp>
        <p:nvSpPr>
          <p:cNvPr id="68" name="Text Placeholder 2">
            <a:extLst>
              <a:ext uri="{FF2B5EF4-FFF2-40B4-BE49-F238E27FC236}">
                <a16:creationId xmlns:a16="http://schemas.microsoft.com/office/drawing/2014/main" id="{A53EB01E-45C1-4360-B919-EE01DE3AFE3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511532" y="2744670"/>
            <a:ext cx="2329231" cy="1417785"/>
          </a:xfrm>
          <a:solidFill>
            <a:schemeClr val="bg2">
              <a:lumMod val="95000"/>
            </a:schemeClr>
          </a:solidFill>
        </p:spPr>
        <p:txBody>
          <a:bodyPr tIns="45720">
            <a:noAutofit/>
          </a:bodyPr>
          <a:lstStyle>
            <a:lvl1pPr marL="82296" marR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 sz="900"/>
            </a:lvl1pPr>
          </a:lstStyle>
          <a:p>
            <a:pPr lvl="0"/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lvl="0"/>
            <a:endParaRPr lang="de-CH" dirty="0"/>
          </a:p>
        </p:txBody>
      </p:sp>
      <p:sp>
        <p:nvSpPr>
          <p:cNvPr id="69" name="Text Placeholder 2">
            <a:extLst>
              <a:ext uri="{FF2B5EF4-FFF2-40B4-BE49-F238E27FC236}">
                <a16:creationId xmlns:a16="http://schemas.microsoft.com/office/drawing/2014/main" id="{7F560988-A90D-415B-B586-57C29662EFF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9511532" y="4370363"/>
            <a:ext cx="2329231" cy="1417785"/>
          </a:xfrm>
          <a:solidFill>
            <a:schemeClr val="bg2">
              <a:lumMod val="95000"/>
            </a:schemeClr>
          </a:solidFill>
        </p:spPr>
        <p:txBody>
          <a:bodyPr tIns="45720">
            <a:noAutofit/>
          </a:bodyPr>
          <a:lstStyle>
            <a:lvl1pPr marL="82296" marR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 sz="900"/>
            </a:lvl1pPr>
          </a:lstStyle>
          <a:p>
            <a:pPr lvl="0"/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lvl="0"/>
            <a:endParaRPr lang="de-CH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12BD8AA-7070-4153-9F09-6C49FB6E02A1}"/>
              </a:ext>
            </a:extLst>
          </p:cNvPr>
          <p:cNvSpPr>
            <a:spLocks noGrp="1"/>
          </p:cNvSpPr>
          <p:nvPr>
            <p:ph sz="quarter" idx="41" hasCustomPrompt="1"/>
          </p:nvPr>
        </p:nvSpPr>
        <p:spPr>
          <a:xfrm>
            <a:off x="5856685" y="4435620"/>
            <a:ext cx="1109785" cy="901700"/>
          </a:xfrm>
        </p:spPr>
        <p:txBody>
          <a:bodyPr anchor="ctr"/>
          <a:lstStyle>
            <a:lvl1pPr marL="0" indent="0" algn="ctr">
              <a:buNone/>
              <a:defRPr b="1"/>
            </a:lvl1pPr>
          </a:lstStyle>
          <a:p>
            <a:pPr lvl="0"/>
            <a:r>
              <a:rPr lang="pt-PT" dirty="0"/>
              <a:t>Content</a:t>
            </a:r>
            <a:endParaRPr lang="de-CH" dirty="0"/>
          </a:p>
        </p:txBody>
      </p:sp>
      <p:sp>
        <p:nvSpPr>
          <p:cNvPr id="36" name="Text Placeholder 5">
            <a:extLst>
              <a:ext uri="{FF2B5EF4-FFF2-40B4-BE49-F238E27FC236}">
                <a16:creationId xmlns:a16="http://schemas.microsoft.com/office/drawing/2014/main" id="{48CB46CB-BB7F-40D1-8D35-0597FA4E1A91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3388168" y="2865650"/>
            <a:ext cx="2356033" cy="571962"/>
          </a:xfrm>
        </p:spPr>
        <p:txBody>
          <a:bodyPr anchor="b">
            <a:normAutofit/>
          </a:bodyPr>
          <a:lstStyle>
            <a:lvl1pPr marL="0" indent="0">
              <a:buNone/>
              <a:defRPr sz="900" b="1"/>
            </a:lvl1pPr>
          </a:lstStyle>
          <a:p>
            <a:pPr lvl="0"/>
            <a:r>
              <a:rPr lang="en-US" dirty="0"/>
              <a:t>Click to add text</a:t>
            </a:r>
            <a:endParaRPr lang="de-CH" dirty="0"/>
          </a:p>
        </p:txBody>
      </p:sp>
      <p:sp>
        <p:nvSpPr>
          <p:cNvPr id="37" name="Text Placeholder 5">
            <a:extLst>
              <a:ext uri="{FF2B5EF4-FFF2-40B4-BE49-F238E27FC236}">
                <a16:creationId xmlns:a16="http://schemas.microsoft.com/office/drawing/2014/main" id="{43D52EEB-F11F-4A5B-BA18-8777BA329C59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3388168" y="4347835"/>
            <a:ext cx="1510878" cy="571962"/>
          </a:xfrm>
        </p:spPr>
        <p:txBody>
          <a:bodyPr anchor="b">
            <a:normAutofit/>
          </a:bodyPr>
          <a:lstStyle>
            <a:lvl1pPr marL="0" indent="0">
              <a:buNone/>
              <a:defRPr sz="900" b="1"/>
            </a:lvl1pPr>
          </a:lstStyle>
          <a:p>
            <a:pPr lvl="0"/>
            <a:r>
              <a:rPr lang="en-US" dirty="0"/>
              <a:t>Click to add text</a:t>
            </a:r>
            <a:endParaRPr lang="de-CH" dirty="0"/>
          </a:p>
        </p:txBody>
      </p:sp>
      <p:sp>
        <p:nvSpPr>
          <p:cNvPr id="38" name="Text Placeholder 5">
            <a:extLst>
              <a:ext uri="{FF2B5EF4-FFF2-40B4-BE49-F238E27FC236}">
                <a16:creationId xmlns:a16="http://schemas.microsoft.com/office/drawing/2014/main" id="{91E9235A-C1F6-42F1-8249-1F8D698FF1AD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7078600" y="2865650"/>
            <a:ext cx="2356033" cy="571962"/>
          </a:xfrm>
        </p:spPr>
        <p:txBody>
          <a:bodyPr anchor="b">
            <a:normAutofit/>
          </a:bodyPr>
          <a:lstStyle>
            <a:lvl1pPr marL="0" indent="0" algn="r">
              <a:buNone/>
              <a:defRPr sz="900" b="1"/>
            </a:lvl1pPr>
          </a:lstStyle>
          <a:p>
            <a:pPr lvl="0"/>
            <a:r>
              <a:rPr lang="en-US" dirty="0"/>
              <a:t>Click to add text</a:t>
            </a:r>
            <a:endParaRPr lang="de-CH" dirty="0"/>
          </a:p>
        </p:txBody>
      </p:sp>
      <p:sp>
        <p:nvSpPr>
          <p:cNvPr id="39" name="Text Placeholder 5">
            <a:extLst>
              <a:ext uri="{FF2B5EF4-FFF2-40B4-BE49-F238E27FC236}">
                <a16:creationId xmlns:a16="http://schemas.microsoft.com/office/drawing/2014/main" id="{95BFA382-AF55-44FD-A39F-84738933B717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7923755" y="4347835"/>
            <a:ext cx="1510878" cy="571962"/>
          </a:xfrm>
        </p:spPr>
        <p:txBody>
          <a:bodyPr anchor="b">
            <a:normAutofit/>
          </a:bodyPr>
          <a:lstStyle>
            <a:lvl1pPr marL="0" indent="0" algn="r">
              <a:buNone/>
              <a:defRPr sz="900" b="1"/>
            </a:lvl1pPr>
          </a:lstStyle>
          <a:p>
            <a:pPr lvl="0"/>
            <a:r>
              <a:rPr lang="en-US" dirty="0"/>
              <a:t>Click to add text</a:t>
            </a:r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642144377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quity story (5 segments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Date Placeholder 2">
            <a:extLst>
              <a:ext uri="{FF2B5EF4-FFF2-40B4-BE49-F238E27FC236}">
                <a16:creationId xmlns:a16="http://schemas.microsoft.com/office/drawing/2014/main" id="{C8FBCEB3-86FD-497B-A47B-391BB6862DC5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18" name="Slide Number Placeholder 3">
            <a:extLst>
              <a:ext uri="{FF2B5EF4-FFF2-40B4-BE49-F238E27FC236}">
                <a16:creationId xmlns:a16="http://schemas.microsoft.com/office/drawing/2014/main" id="{8F01D636-7BEF-4603-9D52-ECB6FF1C0913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  <p:sp>
        <p:nvSpPr>
          <p:cNvPr id="75" name="Title 1">
            <a:extLst>
              <a:ext uri="{FF2B5EF4-FFF2-40B4-BE49-F238E27FC236}">
                <a16:creationId xmlns:a16="http://schemas.microsoft.com/office/drawing/2014/main" id="{B6395D6F-083E-4C3F-9D21-E4563B8AB8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5431" y="1207680"/>
            <a:ext cx="10886651" cy="326915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12" name="Textplatzhalter 11"/>
          <p:cNvSpPr>
            <a:spLocks noGrp="1"/>
          </p:cNvSpPr>
          <p:nvPr>
            <p:ph type="body" sz="quarter" idx="14" hasCustomPrompt="1"/>
          </p:nvPr>
        </p:nvSpPr>
        <p:spPr>
          <a:xfrm>
            <a:off x="955458" y="1534793"/>
            <a:ext cx="10888976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none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ADD TEXT</a:t>
            </a: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2A45E43E-E755-4937-AE10-14DBCAF95416}"/>
              </a:ext>
            </a:extLst>
          </p:cNvPr>
          <p:cNvGrpSpPr/>
          <p:nvPr/>
        </p:nvGrpSpPr>
        <p:grpSpPr>
          <a:xfrm rot="1304098">
            <a:off x="4915275" y="3539657"/>
            <a:ext cx="3068313" cy="2110665"/>
            <a:chOff x="3368857" y="3908776"/>
            <a:chExt cx="2313751" cy="1958900"/>
          </a:xfrm>
        </p:grpSpPr>
        <p:grpSp>
          <p:nvGrpSpPr>
            <p:cNvPr id="77" name="Group 76">
              <a:extLst>
                <a:ext uri="{FF2B5EF4-FFF2-40B4-BE49-F238E27FC236}">
                  <a16:creationId xmlns:a16="http://schemas.microsoft.com/office/drawing/2014/main" id="{2C52DCD9-B02E-4528-AD3A-102EE996C860}"/>
                </a:ext>
              </a:extLst>
            </p:cNvPr>
            <p:cNvGrpSpPr/>
            <p:nvPr/>
          </p:nvGrpSpPr>
          <p:grpSpPr>
            <a:xfrm>
              <a:off x="5253317" y="4273493"/>
              <a:ext cx="429291" cy="758624"/>
              <a:chOff x="5253317" y="4273493"/>
              <a:chExt cx="429291" cy="758624"/>
            </a:xfrm>
            <a:solidFill>
              <a:srgbClr val="007D77"/>
            </a:solidFill>
          </p:grpSpPr>
          <p:sp>
            <p:nvSpPr>
              <p:cNvPr id="90" name="Freeform 40">
                <a:extLst>
                  <a:ext uri="{FF2B5EF4-FFF2-40B4-BE49-F238E27FC236}">
                    <a16:creationId xmlns:a16="http://schemas.microsoft.com/office/drawing/2014/main" id="{84EDAA79-8A01-437D-97CA-5587F7FA2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3317" y="4273493"/>
                <a:ext cx="429291" cy="758624"/>
              </a:xfrm>
              <a:custGeom>
                <a:avLst/>
                <a:gdLst>
                  <a:gd name="T0" fmla="*/ 0 w 225"/>
                  <a:gd name="T1" fmla="*/ 61 h 397"/>
                  <a:gd name="T2" fmla="*/ 139 w 225"/>
                  <a:gd name="T3" fmla="*/ 397 h 397"/>
                  <a:gd name="T4" fmla="*/ 225 w 225"/>
                  <a:gd name="T5" fmla="*/ 397 h 397"/>
                  <a:gd name="T6" fmla="*/ 60 w 225"/>
                  <a:gd name="T7" fmla="*/ 0 h 397"/>
                  <a:gd name="T8" fmla="*/ 0 w 225"/>
                  <a:gd name="T9" fmla="*/ 61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5" h="397">
                    <a:moveTo>
                      <a:pt x="0" y="61"/>
                    </a:moveTo>
                    <a:cubicBezTo>
                      <a:pt x="82" y="150"/>
                      <a:pt x="134" y="267"/>
                      <a:pt x="139" y="397"/>
                    </a:cubicBezTo>
                    <a:cubicBezTo>
                      <a:pt x="225" y="397"/>
                      <a:pt x="225" y="397"/>
                      <a:pt x="225" y="397"/>
                    </a:cubicBezTo>
                    <a:cubicBezTo>
                      <a:pt x="220" y="244"/>
                      <a:pt x="158" y="105"/>
                      <a:pt x="60" y="0"/>
                    </a:cubicBezTo>
                    <a:lnTo>
                      <a:pt x="0" y="61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PT" sz="1100" b="0" i="0" u="none" strike="noStrike" kern="1200" cap="none" spc="0" normalizeH="0" baseline="0" noProof="0">
                  <a:ln>
                    <a:noFill/>
                  </a:ln>
                  <a:solidFill>
                    <a:srgbClr val="335687"/>
                  </a:solidFill>
                  <a:effectLst/>
                  <a:uLnTx/>
                  <a:uFillTx/>
                  <a:latin typeface="Univers LT Std 45 Light" panose="020B0403020202020204" pitchFamily="34" charset="0"/>
                  <a:ea typeface="+mn-ea"/>
                  <a:cs typeface="Arial" charset="0"/>
                </a:endParaRPr>
              </a:p>
            </p:txBody>
          </p:sp>
          <p:sp>
            <p:nvSpPr>
              <p:cNvPr id="91" name="Freeform 41">
                <a:extLst>
                  <a:ext uri="{FF2B5EF4-FFF2-40B4-BE49-F238E27FC236}">
                    <a16:creationId xmlns:a16="http://schemas.microsoft.com/office/drawing/2014/main" id="{2AD1E4D6-7226-4930-9D49-463D44242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5387" y="4548113"/>
                <a:ext cx="211489" cy="198862"/>
              </a:xfrm>
              <a:custGeom>
                <a:avLst/>
                <a:gdLst>
                  <a:gd name="T0" fmla="*/ 0 w 201"/>
                  <a:gd name="T1" fmla="*/ 166 h 189"/>
                  <a:gd name="T2" fmla="*/ 201 w 201"/>
                  <a:gd name="T3" fmla="*/ 189 h 189"/>
                  <a:gd name="T4" fmla="*/ 121 w 201"/>
                  <a:gd name="T5" fmla="*/ 0 h 189"/>
                  <a:gd name="T6" fmla="*/ 0 w 201"/>
                  <a:gd name="T7" fmla="*/ 166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1" h="189">
                    <a:moveTo>
                      <a:pt x="0" y="166"/>
                    </a:moveTo>
                    <a:lnTo>
                      <a:pt x="201" y="189"/>
                    </a:lnTo>
                    <a:lnTo>
                      <a:pt x="121" y="0"/>
                    </a:lnTo>
                    <a:lnTo>
                      <a:pt x="0" y="166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PT" sz="1100" b="0" i="0" u="none" strike="noStrike" kern="1200" cap="none" spc="0" normalizeH="0" baseline="0" noProof="0">
                  <a:ln>
                    <a:noFill/>
                  </a:ln>
                  <a:solidFill>
                    <a:srgbClr val="335687"/>
                  </a:solidFill>
                  <a:effectLst/>
                  <a:uLnTx/>
                  <a:uFillTx/>
                  <a:latin typeface="Univers LT Std 45 Light" panose="020B0403020202020204" pitchFamily="34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62129229-1ED8-41A8-9518-2ACEC29B6BB5}"/>
                </a:ext>
              </a:extLst>
            </p:cNvPr>
            <p:cNvGrpSpPr/>
            <p:nvPr/>
          </p:nvGrpSpPr>
          <p:grpSpPr>
            <a:xfrm>
              <a:off x="4560980" y="3910490"/>
              <a:ext cx="756520" cy="429291"/>
              <a:chOff x="4560980" y="3910490"/>
              <a:chExt cx="756520" cy="429291"/>
            </a:xfrm>
            <a:solidFill>
              <a:srgbClr val="00635B"/>
            </a:solidFill>
          </p:grpSpPr>
          <p:sp>
            <p:nvSpPr>
              <p:cNvPr id="88" name="Freeform 38">
                <a:extLst>
                  <a:ext uri="{FF2B5EF4-FFF2-40B4-BE49-F238E27FC236}">
                    <a16:creationId xmlns:a16="http://schemas.microsoft.com/office/drawing/2014/main" id="{F65497D9-1AA9-4DCE-B11A-E1A3FC461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0980" y="3910490"/>
                <a:ext cx="756520" cy="429291"/>
              </a:xfrm>
              <a:custGeom>
                <a:avLst/>
                <a:gdLst>
                  <a:gd name="T0" fmla="*/ 0 w 396"/>
                  <a:gd name="T1" fmla="*/ 86 h 225"/>
                  <a:gd name="T2" fmla="*/ 336 w 396"/>
                  <a:gd name="T3" fmla="*/ 225 h 225"/>
                  <a:gd name="T4" fmla="*/ 396 w 396"/>
                  <a:gd name="T5" fmla="*/ 164 h 225"/>
                  <a:gd name="T6" fmla="*/ 0 w 396"/>
                  <a:gd name="T7" fmla="*/ 0 h 225"/>
                  <a:gd name="T8" fmla="*/ 0 w 396"/>
                  <a:gd name="T9" fmla="*/ 86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6" h="225">
                    <a:moveTo>
                      <a:pt x="0" y="86"/>
                    </a:moveTo>
                    <a:cubicBezTo>
                      <a:pt x="129" y="90"/>
                      <a:pt x="247" y="142"/>
                      <a:pt x="336" y="225"/>
                    </a:cubicBezTo>
                    <a:cubicBezTo>
                      <a:pt x="396" y="164"/>
                      <a:pt x="396" y="164"/>
                      <a:pt x="396" y="164"/>
                    </a:cubicBezTo>
                    <a:cubicBezTo>
                      <a:pt x="292" y="66"/>
                      <a:pt x="153" y="5"/>
                      <a:pt x="0" y="0"/>
                    </a:cubicBezTo>
                    <a:lnTo>
                      <a:pt x="0" y="86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PT" sz="1100" b="0" i="0" u="none" strike="noStrike" kern="1200" cap="none" spc="0" normalizeH="0" baseline="0" noProof="0">
                  <a:ln>
                    <a:noFill/>
                  </a:ln>
                  <a:solidFill>
                    <a:srgbClr val="335687"/>
                  </a:solidFill>
                  <a:effectLst/>
                  <a:uLnTx/>
                  <a:uFillTx/>
                  <a:latin typeface="Univers LT Std 45 Light" panose="020B0403020202020204" pitchFamily="34" charset="0"/>
                  <a:ea typeface="+mn-ea"/>
                  <a:cs typeface="Arial" charset="0"/>
                </a:endParaRPr>
              </a:p>
            </p:txBody>
          </p:sp>
          <p:sp>
            <p:nvSpPr>
              <p:cNvPr id="89" name="Freeform 39">
                <a:extLst>
                  <a:ext uri="{FF2B5EF4-FFF2-40B4-BE49-F238E27FC236}">
                    <a16:creationId xmlns:a16="http://schemas.microsoft.com/office/drawing/2014/main" id="{0C06432A-A273-457E-973B-DCA572811C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0869" y="4034648"/>
                <a:ext cx="200967" cy="213593"/>
              </a:xfrm>
              <a:custGeom>
                <a:avLst/>
                <a:gdLst>
                  <a:gd name="T0" fmla="*/ 29 w 191"/>
                  <a:gd name="T1" fmla="*/ 203 h 203"/>
                  <a:gd name="T2" fmla="*/ 191 w 191"/>
                  <a:gd name="T3" fmla="*/ 76 h 203"/>
                  <a:gd name="T4" fmla="*/ 0 w 191"/>
                  <a:gd name="T5" fmla="*/ 0 h 203"/>
                  <a:gd name="T6" fmla="*/ 29 w 191"/>
                  <a:gd name="T7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1" h="203">
                    <a:moveTo>
                      <a:pt x="29" y="203"/>
                    </a:moveTo>
                    <a:lnTo>
                      <a:pt x="191" y="76"/>
                    </a:lnTo>
                    <a:lnTo>
                      <a:pt x="0" y="0"/>
                    </a:lnTo>
                    <a:lnTo>
                      <a:pt x="29" y="203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PT" sz="1100" b="0" i="0" u="none" strike="noStrike" kern="1200" cap="none" spc="0" normalizeH="0" baseline="0" noProof="0">
                  <a:ln>
                    <a:noFill/>
                  </a:ln>
                  <a:solidFill>
                    <a:srgbClr val="335687"/>
                  </a:solidFill>
                  <a:effectLst/>
                  <a:uLnTx/>
                  <a:uFillTx/>
                  <a:latin typeface="Univers LT Std 45 Light" panose="020B0403020202020204" pitchFamily="34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79" name="Group 78">
              <a:extLst>
                <a:ext uri="{FF2B5EF4-FFF2-40B4-BE49-F238E27FC236}">
                  <a16:creationId xmlns:a16="http://schemas.microsoft.com/office/drawing/2014/main" id="{9A009BC8-DAAB-4DBA-B76E-D68E5A5C04A2}"/>
                </a:ext>
              </a:extLst>
            </p:cNvPr>
            <p:cNvGrpSpPr/>
            <p:nvPr/>
          </p:nvGrpSpPr>
          <p:grpSpPr>
            <a:xfrm>
              <a:off x="3731860" y="3908776"/>
              <a:ext cx="758623" cy="429291"/>
              <a:chOff x="3731860" y="3908776"/>
              <a:chExt cx="758623" cy="429291"/>
            </a:xfrm>
            <a:solidFill>
              <a:srgbClr val="B1D9C1"/>
            </a:solidFill>
          </p:grpSpPr>
          <p:sp>
            <p:nvSpPr>
              <p:cNvPr id="86" name="Freeform 36">
                <a:extLst>
                  <a:ext uri="{FF2B5EF4-FFF2-40B4-BE49-F238E27FC236}">
                    <a16:creationId xmlns:a16="http://schemas.microsoft.com/office/drawing/2014/main" id="{8196B5E7-CC7B-4BAA-A359-B0844CECC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860" y="3908776"/>
                <a:ext cx="758623" cy="429291"/>
              </a:xfrm>
              <a:custGeom>
                <a:avLst/>
                <a:gdLst>
                  <a:gd name="T0" fmla="*/ 61 w 397"/>
                  <a:gd name="T1" fmla="*/ 225 h 225"/>
                  <a:gd name="T2" fmla="*/ 397 w 397"/>
                  <a:gd name="T3" fmla="*/ 86 h 225"/>
                  <a:gd name="T4" fmla="*/ 397 w 397"/>
                  <a:gd name="T5" fmla="*/ 0 h 225"/>
                  <a:gd name="T6" fmla="*/ 0 w 397"/>
                  <a:gd name="T7" fmla="*/ 164 h 225"/>
                  <a:gd name="T8" fmla="*/ 61 w 397"/>
                  <a:gd name="T9" fmla="*/ 225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7" h="225">
                    <a:moveTo>
                      <a:pt x="61" y="225"/>
                    </a:moveTo>
                    <a:cubicBezTo>
                      <a:pt x="149" y="142"/>
                      <a:pt x="267" y="90"/>
                      <a:pt x="397" y="86"/>
                    </a:cubicBezTo>
                    <a:cubicBezTo>
                      <a:pt x="397" y="0"/>
                      <a:pt x="397" y="0"/>
                      <a:pt x="397" y="0"/>
                    </a:cubicBezTo>
                    <a:cubicBezTo>
                      <a:pt x="243" y="5"/>
                      <a:pt x="104" y="66"/>
                      <a:pt x="0" y="164"/>
                    </a:cubicBezTo>
                    <a:lnTo>
                      <a:pt x="61" y="225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PT" sz="1100" b="0" i="0" u="none" strike="noStrike" kern="1200" cap="none" spc="0" normalizeH="0" baseline="0" noProof="0">
                  <a:ln>
                    <a:noFill/>
                  </a:ln>
                  <a:solidFill>
                    <a:srgbClr val="335687"/>
                  </a:solidFill>
                  <a:effectLst/>
                  <a:uLnTx/>
                  <a:uFillTx/>
                  <a:latin typeface="Univers LT Std 45 Light" panose="020B0403020202020204" pitchFamily="34" charset="0"/>
                  <a:ea typeface="+mn-ea"/>
                  <a:cs typeface="Arial" charset="0"/>
                </a:endParaRPr>
              </a:p>
            </p:txBody>
          </p:sp>
          <p:sp>
            <p:nvSpPr>
              <p:cNvPr id="87" name="Freeform 37">
                <a:extLst>
                  <a:ext uri="{FF2B5EF4-FFF2-40B4-BE49-F238E27FC236}">
                    <a16:creationId xmlns:a16="http://schemas.microsoft.com/office/drawing/2014/main" id="{D728D63E-A00A-4797-AA8E-9D322BE183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323" y="4046347"/>
                <a:ext cx="196758" cy="214645"/>
              </a:xfrm>
              <a:custGeom>
                <a:avLst/>
                <a:gdLst>
                  <a:gd name="T0" fmla="*/ 163 w 187"/>
                  <a:gd name="T1" fmla="*/ 204 h 204"/>
                  <a:gd name="T2" fmla="*/ 187 w 187"/>
                  <a:gd name="T3" fmla="*/ 0 h 204"/>
                  <a:gd name="T4" fmla="*/ 0 w 187"/>
                  <a:gd name="T5" fmla="*/ 80 h 204"/>
                  <a:gd name="T6" fmla="*/ 163 w 187"/>
                  <a:gd name="T7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7" h="204">
                    <a:moveTo>
                      <a:pt x="163" y="204"/>
                    </a:moveTo>
                    <a:lnTo>
                      <a:pt x="187" y="0"/>
                    </a:lnTo>
                    <a:lnTo>
                      <a:pt x="0" y="80"/>
                    </a:lnTo>
                    <a:lnTo>
                      <a:pt x="163" y="204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PT" sz="1100" b="0" i="0" u="none" strike="noStrike" kern="1200" cap="none" spc="0" normalizeH="0" baseline="0" noProof="0">
                  <a:ln>
                    <a:noFill/>
                  </a:ln>
                  <a:solidFill>
                    <a:srgbClr val="335687"/>
                  </a:solidFill>
                  <a:effectLst/>
                  <a:uLnTx/>
                  <a:uFillTx/>
                  <a:latin typeface="Univers LT Std 45 Light" panose="020B0403020202020204" pitchFamily="34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80" name="Group 79">
              <a:extLst>
                <a:ext uri="{FF2B5EF4-FFF2-40B4-BE49-F238E27FC236}">
                  <a16:creationId xmlns:a16="http://schemas.microsoft.com/office/drawing/2014/main" id="{D2733AB1-793C-4162-99DC-6A292A499C97}"/>
                </a:ext>
              </a:extLst>
            </p:cNvPr>
            <p:cNvGrpSpPr/>
            <p:nvPr/>
          </p:nvGrpSpPr>
          <p:grpSpPr>
            <a:xfrm>
              <a:off x="3368857" y="4279932"/>
              <a:ext cx="428238" cy="758624"/>
              <a:chOff x="3368857" y="4279932"/>
              <a:chExt cx="428238" cy="758624"/>
            </a:xfrm>
            <a:solidFill>
              <a:srgbClr val="46B381"/>
            </a:solidFill>
          </p:grpSpPr>
          <p:sp>
            <p:nvSpPr>
              <p:cNvPr id="84" name="Freeform 34">
                <a:extLst>
                  <a:ext uri="{FF2B5EF4-FFF2-40B4-BE49-F238E27FC236}">
                    <a16:creationId xmlns:a16="http://schemas.microsoft.com/office/drawing/2014/main" id="{55DC4462-DF5F-4C3A-B9D7-1AF81B5844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857" y="4279932"/>
                <a:ext cx="428238" cy="758624"/>
              </a:xfrm>
              <a:custGeom>
                <a:avLst/>
                <a:gdLst>
                  <a:gd name="T0" fmla="*/ 0 w 224"/>
                  <a:gd name="T1" fmla="*/ 397 h 397"/>
                  <a:gd name="T2" fmla="*/ 85 w 224"/>
                  <a:gd name="T3" fmla="*/ 397 h 397"/>
                  <a:gd name="T4" fmla="*/ 224 w 224"/>
                  <a:gd name="T5" fmla="*/ 61 h 397"/>
                  <a:gd name="T6" fmla="*/ 164 w 224"/>
                  <a:gd name="T7" fmla="*/ 0 h 397"/>
                  <a:gd name="T8" fmla="*/ 0 w 224"/>
                  <a:gd name="T9" fmla="*/ 397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4" h="397">
                    <a:moveTo>
                      <a:pt x="0" y="397"/>
                    </a:moveTo>
                    <a:cubicBezTo>
                      <a:pt x="85" y="397"/>
                      <a:pt x="85" y="397"/>
                      <a:pt x="85" y="397"/>
                    </a:cubicBezTo>
                    <a:cubicBezTo>
                      <a:pt x="90" y="267"/>
                      <a:pt x="142" y="150"/>
                      <a:pt x="224" y="61"/>
                    </a:cubicBezTo>
                    <a:cubicBezTo>
                      <a:pt x="164" y="0"/>
                      <a:pt x="164" y="0"/>
                      <a:pt x="164" y="0"/>
                    </a:cubicBezTo>
                    <a:cubicBezTo>
                      <a:pt x="66" y="105"/>
                      <a:pt x="4" y="244"/>
                      <a:pt x="0" y="39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PT" sz="1100" b="0" i="0" u="none" strike="noStrike" kern="1200" cap="none" spc="0" normalizeH="0" baseline="0" noProof="0">
                  <a:ln>
                    <a:noFill/>
                  </a:ln>
                  <a:solidFill>
                    <a:srgbClr val="335687"/>
                  </a:solidFill>
                  <a:effectLst/>
                  <a:uLnTx/>
                  <a:uFillTx/>
                  <a:latin typeface="Univers LT Std 45 Light" panose="020B0403020202020204" pitchFamily="34" charset="0"/>
                  <a:ea typeface="+mn-ea"/>
                  <a:cs typeface="Arial" charset="0"/>
                </a:endParaRPr>
              </a:p>
            </p:txBody>
          </p:sp>
          <p:sp>
            <p:nvSpPr>
              <p:cNvPr id="85" name="Freeform 35">
                <a:extLst>
                  <a:ext uri="{FF2B5EF4-FFF2-40B4-BE49-F238E27FC236}">
                    <a16:creationId xmlns:a16="http://schemas.microsoft.com/office/drawing/2014/main" id="{EBD69E0A-D578-4A68-8F9B-444F2CECDD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6701" y="4573492"/>
                <a:ext cx="214645" cy="198862"/>
              </a:xfrm>
              <a:custGeom>
                <a:avLst/>
                <a:gdLst>
                  <a:gd name="T0" fmla="*/ 0 w 204"/>
                  <a:gd name="T1" fmla="*/ 189 h 189"/>
                  <a:gd name="T2" fmla="*/ 204 w 204"/>
                  <a:gd name="T3" fmla="*/ 162 h 189"/>
                  <a:gd name="T4" fmla="*/ 77 w 204"/>
                  <a:gd name="T5" fmla="*/ 0 h 189"/>
                  <a:gd name="T6" fmla="*/ 0 w 204"/>
                  <a:gd name="T7" fmla="*/ 189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4" h="189">
                    <a:moveTo>
                      <a:pt x="0" y="189"/>
                    </a:moveTo>
                    <a:lnTo>
                      <a:pt x="204" y="162"/>
                    </a:lnTo>
                    <a:lnTo>
                      <a:pt x="77" y="0"/>
                    </a:lnTo>
                    <a:lnTo>
                      <a:pt x="0" y="18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PT" sz="1100" b="0" i="0" u="none" strike="noStrike" kern="1200" cap="none" spc="0" normalizeH="0" baseline="0" noProof="0">
                  <a:ln>
                    <a:noFill/>
                  </a:ln>
                  <a:solidFill>
                    <a:srgbClr val="335687"/>
                  </a:solidFill>
                  <a:effectLst/>
                  <a:uLnTx/>
                  <a:uFillTx/>
                  <a:latin typeface="Univers LT Std 45 Light" panose="020B0403020202020204" pitchFamily="34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D2FFEE3F-458C-4F8E-A04A-0773D767BE35}"/>
                </a:ext>
              </a:extLst>
            </p:cNvPr>
            <p:cNvGrpSpPr/>
            <p:nvPr/>
          </p:nvGrpSpPr>
          <p:grpSpPr>
            <a:xfrm>
              <a:off x="3368857" y="5109052"/>
              <a:ext cx="428238" cy="758624"/>
              <a:chOff x="3368857" y="5109052"/>
              <a:chExt cx="428238" cy="758624"/>
            </a:xfrm>
          </p:grpSpPr>
          <p:sp>
            <p:nvSpPr>
              <p:cNvPr id="82" name="Freeform 32">
                <a:extLst>
                  <a:ext uri="{FF2B5EF4-FFF2-40B4-BE49-F238E27FC236}">
                    <a16:creationId xmlns:a16="http://schemas.microsoft.com/office/drawing/2014/main" id="{464A32DE-2E14-445A-8C48-049940CC1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857" y="5109052"/>
                <a:ext cx="428238" cy="758624"/>
              </a:xfrm>
              <a:custGeom>
                <a:avLst/>
                <a:gdLst>
                  <a:gd name="T0" fmla="*/ 0 w 224"/>
                  <a:gd name="T1" fmla="*/ 0 h 397"/>
                  <a:gd name="T2" fmla="*/ 164 w 224"/>
                  <a:gd name="T3" fmla="*/ 397 h 397"/>
                  <a:gd name="T4" fmla="*/ 224 w 224"/>
                  <a:gd name="T5" fmla="*/ 336 h 397"/>
                  <a:gd name="T6" fmla="*/ 85 w 224"/>
                  <a:gd name="T7" fmla="*/ 0 h 397"/>
                  <a:gd name="T8" fmla="*/ 0 w 224"/>
                  <a:gd name="T9" fmla="*/ 0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4" h="397">
                    <a:moveTo>
                      <a:pt x="0" y="0"/>
                    </a:moveTo>
                    <a:cubicBezTo>
                      <a:pt x="4" y="153"/>
                      <a:pt x="66" y="292"/>
                      <a:pt x="164" y="397"/>
                    </a:cubicBezTo>
                    <a:cubicBezTo>
                      <a:pt x="224" y="336"/>
                      <a:pt x="224" y="336"/>
                      <a:pt x="224" y="336"/>
                    </a:cubicBezTo>
                    <a:cubicBezTo>
                      <a:pt x="142" y="247"/>
                      <a:pt x="90" y="130"/>
                      <a:pt x="8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PT" sz="1100" b="0" i="0" u="none" strike="noStrike" kern="1200" cap="none" spc="0" normalizeH="0" baseline="0" noProof="0">
                  <a:ln>
                    <a:noFill/>
                  </a:ln>
                  <a:solidFill>
                    <a:srgbClr val="335687"/>
                  </a:solidFill>
                  <a:effectLst/>
                  <a:uLnTx/>
                  <a:uFillTx/>
                  <a:latin typeface="Univers LT Std 45 Light" panose="020B0403020202020204" pitchFamily="34" charset="0"/>
                  <a:ea typeface="+mn-ea"/>
                  <a:cs typeface="Arial" charset="0"/>
                </a:endParaRPr>
              </a:p>
            </p:txBody>
          </p:sp>
          <p:sp>
            <p:nvSpPr>
              <p:cNvPr id="83" name="Freeform 33">
                <a:extLst>
                  <a:ext uri="{FF2B5EF4-FFF2-40B4-BE49-F238E27FC236}">
                    <a16:creationId xmlns:a16="http://schemas.microsoft.com/office/drawing/2014/main" id="{3C1AB653-F068-48C3-913A-219672D0D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014" y="5393142"/>
                <a:ext cx="213593" cy="198862"/>
              </a:xfrm>
              <a:custGeom>
                <a:avLst/>
                <a:gdLst>
                  <a:gd name="T0" fmla="*/ 80 w 203"/>
                  <a:gd name="T1" fmla="*/ 189 h 189"/>
                  <a:gd name="T2" fmla="*/ 203 w 203"/>
                  <a:gd name="T3" fmla="*/ 26 h 189"/>
                  <a:gd name="T4" fmla="*/ 0 w 203"/>
                  <a:gd name="T5" fmla="*/ 0 h 189"/>
                  <a:gd name="T6" fmla="*/ 80 w 203"/>
                  <a:gd name="T7" fmla="*/ 189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3" h="189">
                    <a:moveTo>
                      <a:pt x="80" y="189"/>
                    </a:moveTo>
                    <a:lnTo>
                      <a:pt x="203" y="26"/>
                    </a:lnTo>
                    <a:lnTo>
                      <a:pt x="0" y="0"/>
                    </a:lnTo>
                    <a:lnTo>
                      <a:pt x="80" y="189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PT" sz="1100" b="0" i="0" u="none" strike="noStrike" kern="1200" cap="none" spc="0" normalizeH="0" baseline="0" noProof="0">
                  <a:ln>
                    <a:noFill/>
                  </a:ln>
                  <a:solidFill>
                    <a:srgbClr val="335687"/>
                  </a:solidFill>
                  <a:effectLst/>
                  <a:uLnTx/>
                  <a:uFillTx/>
                  <a:latin typeface="Univers LT Std 45 Light" panose="020B0403020202020204" pitchFamily="34" charset="0"/>
                  <a:ea typeface="+mn-ea"/>
                  <a:cs typeface="Arial" charset="0"/>
                </a:endParaRPr>
              </a:p>
            </p:txBody>
          </p:sp>
        </p:grpSp>
      </p:grp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77F2BAB4-764E-4860-A2CD-6F5667BB2F60}"/>
              </a:ext>
            </a:extLst>
          </p:cNvPr>
          <p:cNvCxnSpPr>
            <a:cxnSpLocks/>
          </p:cNvCxnSpPr>
          <p:nvPr/>
        </p:nvCxnSpPr>
        <p:spPr>
          <a:xfrm flipH="1">
            <a:off x="3197289" y="4972548"/>
            <a:ext cx="1824866" cy="0"/>
          </a:xfrm>
          <a:prstGeom prst="line">
            <a:avLst/>
          </a:prstGeom>
          <a:noFill/>
          <a:ln w="6350" cap="flat" cmpd="sng" algn="ctr">
            <a:solidFill>
              <a:schemeClr val="accent1"/>
            </a:solidFill>
            <a:prstDash val="solid"/>
            <a:miter lim="800000"/>
          </a:ln>
          <a:effectLst/>
        </p:spPr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4B80B84-BDC5-42B0-9B70-A4C2C5740A5E}"/>
              </a:ext>
            </a:extLst>
          </p:cNvPr>
          <p:cNvCxnSpPr/>
          <p:nvPr/>
        </p:nvCxnSpPr>
        <p:spPr>
          <a:xfrm flipH="1">
            <a:off x="7762569" y="4616135"/>
            <a:ext cx="2012529" cy="0"/>
          </a:xfrm>
          <a:prstGeom prst="line">
            <a:avLst/>
          </a:prstGeom>
          <a:noFill/>
          <a:ln w="6350" cap="flat" cmpd="sng" algn="ctr">
            <a:solidFill>
              <a:schemeClr val="accent5">
                <a:lumMod val="60000"/>
                <a:lumOff val="40000"/>
              </a:schemeClr>
            </a:solidFill>
            <a:prstDash val="solid"/>
            <a:miter lim="800000"/>
          </a:ln>
          <a:effectLst/>
        </p:spPr>
      </p:cxnSp>
      <p:sp>
        <p:nvSpPr>
          <p:cNvPr id="66" name="Freeform 17">
            <a:extLst>
              <a:ext uri="{FF2B5EF4-FFF2-40B4-BE49-F238E27FC236}">
                <a16:creationId xmlns:a16="http://schemas.microsoft.com/office/drawing/2014/main" id="{266D8A35-EF59-4EB8-B905-8A016DC3DBBF}"/>
              </a:ext>
            </a:extLst>
          </p:cNvPr>
          <p:cNvSpPr/>
          <p:nvPr/>
        </p:nvSpPr>
        <p:spPr>
          <a:xfrm>
            <a:off x="7034384" y="3115079"/>
            <a:ext cx="2545708" cy="562996"/>
          </a:xfrm>
          <a:custGeom>
            <a:avLst/>
            <a:gdLst>
              <a:gd name="connsiteX0" fmla="*/ 1778558 w 1778558"/>
              <a:gd name="connsiteY0" fmla="*/ 0 h 522514"/>
              <a:gd name="connsiteX1" fmla="*/ 0 w 1778558"/>
              <a:gd name="connsiteY1" fmla="*/ 0 h 522514"/>
              <a:gd name="connsiteX2" fmla="*/ 0 w 1778558"/>
              <a:gd name="connsiteY2" fmla="*/ 522514 h 522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78558" h="522514">
                <a:moveTo>
                  <a:pt x="1778558" y="0"/>
                </a:moveTo>
                <a:lnTo>
                  <a:pt x="0" y="0"/>
                </a:lnTo>
                <a:lnTo>
                  <a:pt x="0" y="522514"/>
                </a:lnTo>
              </a:path>
            </a:pathLst>
          </a:custGeom>
          <a:noFill/>
          <a:ln w="6350" cap="flat" cmpd="sng" algn="ctr">
            <a:solidFill>
              <a:schemeClr val="accent4">
                <a:lumMod val="60000"/>
                <a:lumOff val="40000"/>
              </a:schemeClr>
            </a:solidFill>
            <a:prstDash val="solid"/>
            <a:miter lim="800000"/>
          </a:ln>
          <a:effectLst/>
        </p:spPr>
        <p:txBody>
          <a:bodyPr rtlCol="0"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Univers LT Std 45 Light" panose="020B0403020202020204" pitchFamily="34" charset="0"/>
            </a:endParaRPr>
          </a:p>
        </p:txBody>
      </p:sp>
      <p:sp>
        <p:nvSpPr>
          <p:cNvPr id="69" name="Freeform 20">
            <a:extLst>
              <a:ext uri="{FF2B5EF4-FFF2-40B4-BE49-F238E27FC236}">
                <a16:creationId xmlns:a16="http://schemas.microsoft.com/office/drawing/2014/main" id="{E14AC27C-A65A-42FA-AF76-9D2A388B108A}"/>
              </a:ext>
            </a:extLst>
          </p:cNvPr>
          <p:cNvSpPr/>
          <p:nvPr/>
        </p:nvSpPr>
        <p:spPr>
          <a:xfrm flipH="1">
            <a:off x="3161550" y="3115079"/>
            <a:ext cx="3146480" cy="562996"/>
          </a:xfrm>
          <a:custGeom>
            <a:avLst/>
            <a:gdLst>
              <a:gd name="connsiteX0" fmla="*/ 1778558 w 1778558"/>
              <a:gd name="connsiteY0" fmla="*/ 0 h 522514"/>
              <a:gd name="connsiteX1" fmla="*/ 0 w 1778558"/>
              <a:gd name="connsiteY1" fmla="*/ 0 h 522514"/>
              <a:gd name="connsiteX2" fmla="*/ 0 w 1778558"/>
              <a:gd name="connsiteY2" fmla="*/ 522514 h 522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78558" h="522514">
                <a:moveTo>
                  <a:pt x="1778558" y="0"/>
                </a:moveTo>
                <a:lnTo>
                  <a:pt x="0" y="0"/>
                </a:lnTo>
                <a:lnTo>
                  <a:pt x="0" y="522514"/>
                </a:lnTo>
              </a:path>
            </a:pathLst>
          </a:custGeom>
          <a:noFill/>
          <a:ln w="6350" cap="flat" cmpd="sng" algn="ctr">
            <a:solidFill>
              <a:schemeClr val="accent3">
                <a:lumMod val="60000"/>
                <a:lumOff val="40000"/>
              </a:schemeClr>
            </a:solidFill>
            <a:prstDash val="solid"/>
            <a:miter lim="800000"/>
          </a:ln>
          <a:effectLst/>
        </p:spPr>
        <p:txBody>
          <a:bodyPr rtlCol="0"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Univers LT Std 45 Light" panose="020B0403020202020204" pitchFamily="34" charset="0"/>
            </a:endParaRPr>
          </a:p>
        </p:txBody>
      </p:sp>
      <p:cxnSp>
        <p:nvCxnSpPr>
          <p:cNvPr id="72" name="Straight Connector 71">
            <a:extLst>
              <a:ext uri="{FF2B5EF4-FFF2-40B4-BE49-F238E27FC236}">
                <a16:creationId xmlns:a16="http://schemas.microsoft.com/office/drawing/2014/main" id="{C2904F57-D7E1-418A-89A3-0D7A0A25C87F}"/>
              </a:ext>
            </a:extLst>
          </p:cNvPr>
          <p:cNvCxnSpPr>
            <a:cxnSpLocks/>
          </p:cNvCxnSpPr>
          <p:nvPr/>
        </p:nvCxnSpPr>
        <p:spPr>
          <a:xfrm flipV="1">
            <a:off x="3197289" y="3872020"/>
            <a:ext cx="2246133" cy="11430"/>
          </a:xfrm>
          <a:prstGeom prst="line">
            <a:avLst/>
          </a:prstGeom>
          <a:ln w="63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Text Placeholder 2">
            <a:extLst>
              <a:ext uri="{FF2B5EF4-FFF2-40B4-BE49-F238E27FC236}">
                <a16:creationId xmlns:a16="http://schemas.microsoft.com/office/drawing/2014/main" id="{E9F7FBCD-19A0-4BEC-8E2D-A8076CA07760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55433" y="2433708"/>
            <a:ext cx="2329231" cy="893194"/>
          </a:xfrm>
          <a:solidFill>
            <a:schemeClr val="bg2">
              <a:lumMod val="95000"/>
            </a:schemeClr>
          </a:solidFill>
        </p:spPr>
        <p:txBody>
          <a:bodyPr tIns="45720">
            <a:noAutofit/>
          </a:bodyPr>
          <a:lstStyle>
            <a:lvl1pPr marL="82296" marR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 sz="900"/>
            </a:lvl1pPr>
          </a:lstStyle>
          <a:p>
            <a:pPr lvl="0"/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lvl="0"/>
            <a:endParaRPr lang="de-CH" dirty="0"/>
          </a:p>
        </p:txBody>
      </p:sp>
      <p:sp>
        <p:nvSpPr>
          <p:cNvPr id="96" name="Text Placeholder 2">
            <a:extLst>
              <a:ext uri="{FF2B5EF4-FFF2-40B4-BE49-F238E27FC236}">
                <a16:creationId xmlns:a16="http://schemas.microsoft.com/office/drawing/2014/main" id="{B59F05F0-D2E6-45EB-B4D1-2685A8442361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511532" y="2744670"/>
            <a:ext cx="2329231" cy="1417785"/>
          </a:xfrm>
          <a:solidFill>
            <a:schemeClr val="bg2">
              <a:lumMod val="95000"/>
            </a:schemeClr>
          </a:solidFill>
        </p:spPr>
        <p:txBody>
          <a:bodyPr tIns="45720">
            <a:noAutofit/>
          </a:bodyPr>
          <a:lstStyle>
            <a:lvl1pPr marL="82296" marR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 sz="900"/>
            </a:lvl1pPr>
          </a:lstStyle>
          <a:p>
            <a:pPr lvl="0"/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lvl="0"/>
            <a:endParaRPr lang="de-CH" dirty="0"/>
          </a:p>
        </p:txBody>
      </p:sp>
      <p:sp>
        <p:nvSpPr>
          <p:cNvPr id="97" name="Text Placeholder 2">
            <a:extLst>
              <a:ext uri="{FF2B5EF4-FFF2-40B4-BE49-F238E27FC236}">
                <a16:creationId xmlns:a16="http://schemas.microsoft.com/office/drawing/2014/main" id="{00BD0101-316D-4F38-A831-50C6577D0C7B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9511532" y="4370363"/>
            <a:ext cx="2329231" cy="1417785"/>
          </a:xfrm>
          <a:solidFill>
            <a:schemeClr val="bg2">
              <a:lumMod val="95000"/>
            </a:schemeClr>
          </a:solidFill>
        </p:spPr>
        <p:txBody>
          <a:bodyPr tIns="45720">
            <a:noAutofit/>
          </a:bodyPr>
          <a:lstStyle>
            <a:lvl1pPr marL="82296" marR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 sz="900"/>
            </a:lvl1pPr>
          </a:lstStyle>
          <a:p>
            <a:pPr lvl="0"/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lvl="0"/>
            <a:endParaRPr lang="de-CH" dirty="0"/>
          </a:p>
        </p:txBody>
      </p:sp>
      <p:sp>
        <p:nvSpPr>
          <p:cNvPr id="99" name="Text Placeholder 2">
            <a:extLst>
              <a:ext uri="{FF2B5EF4-FFF2-40B4-BE49-F238E27FC236}">
                <a16:creationId xmlns:a16="http://schemas.microsoft.com/office/drawing/2014/main" id="{E81E0E98-EE88-4AAC-AA9E-F9E7D6E7A34E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955433" y="3471104"/>
            <a:ext cx="2329231" cy="893194"/>
          </a:xfrm>
          <a:solidFill>
            <a:schemeClr val="bg2">
              <a:lumMod val="95000"/>
            </a:schemeClr>
          </a:solidFill>
        </p:spPr>
        <p:txBody>
          <a:bodyPr tIns="45720">
            <a:noAutofit/>
          </a:bodyPr>
          <a:lstStyle>
            <a:lvl1pPr marL="82296" marR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 sz="900"/>
            </a:lvl1pPr>
          </a:lstStyle>
          <a:p>
            <a:pPr lvl="0"/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lvl="0"/>
            <a:endParaRPr lang="de-CH" dirty="0"/>
          </a:p>
        </p:txBody>
      </p:sp>
      <p:sp>
        <p:nvSpPr>
          <p:cNvPr id="100" name="Text Placeholder 2">
            <a:extLst>
              <a:ext uri="{FF2B5EF4-FFF2-40B4-BE49-F238E27FC236}">
                <a16:creationId xmlns:a16="http://schemas.microsoft.com/office/drawing/2014/main" id="{484116AE-2128-4122-A672-C50F583A893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955433" y="4508500"/>
            <a:ext cx="2329231" cy="893194"/>
          </a:xfrm>
          <a:solidFill>
            <a:schemeClr val="bg2">
              <a:lumMod val="95000"/>
            </a:schemeClr>
          </a:solidFill>
        </p:spPr>
        <p:txBody>
          <a:bodyPr tIns="45720">
            <a:noAutofit/>
          </a:bodyPr>
          <a:lstStyle>
            <a:lvl1pPr marL="82296" marR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 sz="900"/>
            </a:lvl1pPr>
          </a:lstStyle>
          <a:p>
            <a:pPr lvl="0"/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lvl="0"/>
            <a:endParaRPr lang="de-CH" dirty="0"/>
          </a:p>
        </p:txBody>
      </p:sp>
      <p:sp>
        <p:nvSpPr>
          <p:cNvPr id="42" name="Content Placeholder 2">
            <a:extLst>
              <a:ext uri="{FF2B5EF4-FFF2-40B4-BE49-F238E27FC236}">
                <a16:creationId xmlns:a16="http://schemas.microsoft.com/office/drawing/2014/main" id="{3A3FF1AF-4B2F-4FA2-85FF-2F220B5AE868}"/>
              </a:ext>
            </a:extLst>
          </p:cNvPr>
          <p:cNvSpPr>
            <a:spLocks noGrp="1"/>
          </p:cNvSpPr>
          <p:nvPr>
            <p:ph sz="quarter" idx="41" hasCustomPrompt="1"/>
          </p:nvPr>
        </p:nvSpPr>
        <p:spPr>
          <a:xfrm>
            <a:off x="5772107" y="4205918"/>
            <a:ext cx="1109785" cy="901700"/>
          </a:xfrm>
        </p:spPr>
        <p:txBody>
          <a:bodyPr anchor="ctr"/>
          <a:lstStyle>
            <a:lvl1pPr marL="0" indent="0" algn="ctr">
              <a:buNone/>
              <a:defRPr b="1"/>
            </a:lvl1pPr>
          </a:lstStyle>
          <a:p>
            <a:pPr lvl="0"/>
            <a:r>
              <a:rPr lang="pt-PT" dirty="0"/>
              <a:t>Content</a:t>
            </a:r>
            <a:endParaRPr lang="de-CH" dirty="0"/>
          </a:p>
        </p:txBody>
      </p:sp>
      <p:sp>
        <p:nvSpPr>
          <p:cNvPr id="43" name="Text Placeholder 5">
            <a:extLst>
              <a:ext uri="{FF2B5EF4-FFF2-40B4-BE49-F238E27FC236}">
                <a16:creationId xmlns:a16="http://schemas.microsoft.com/office/drawing/2014/main" id="{A260B5CE-A666-4DE9-8B69-725EAB99D879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3388167" y="2497401"/>
            <a:ext cx="2919862" cy="571962"/>
          </a:xfrm>
        </p:spPr>
        <p:txBody>
          <a:bodyPr anchor="b">
            <a:normAutofit/>
          </a:bodyPr>
          <a:lstStyle>
            <a:lvl1pPr marL="0" indent="0">
              <a:buNone/>
              <a:defRPr sz="900" b="1"/>
            </a:lvl1pPr>
          </a:lstStyle>
          <a:p>
            <a:pPr lvl="0"/>
            <a:r>
              <a:rPr lang="en-US" dirty="0"/>
              <a:t>Click to add text</a:t>
            </a:r>
            <a:endParaRPr lang="de-CH" dirty="0"/>
          </a:p>
        </p:txBody>
      </p:sp>
      <p:sp>
        <p:nvSpPr>
          <p:cNvPr id="44" name="Text Placeholder 5">
            <a:extLst>
              <a:ext uri="{FF2B5EF4-FFF2-40B4-BE49-F238E27FC236}">
                <a16:creationId xmlns:a16="http://schemas.microsoft.com/office/drawing/2014/main" id="{D9E49FE6-BB1D-4263-B874-5BB3375848FE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3388167" y="3269303"/>
            <a:ext cx="1928222" cy="571962"/>
          </a:xfrm>
        </p:spPr>
        <p:txBody>
          <a:bodyPr anchor="b">
            <a:normAutofit/>
          </a:bodyPr>
          <a:lstStyle>
            <a:lvl1pPr marL="0" indent="0">
              <a:buNone/>
              <a:defRPr sz="900" b="1"/>
            </a:lvl1pPr>
          </a:lstStyle>
          <a:p>
            <a:pPr lvl="0"/>
            <a:r>
              <a:rPr lang="en-US" dirty="0"/>
              <a:t>Click to add text</a:t>
            </a:r>
            <a:endParaRPr lang="de-CH" dirty="0"/>
          </a:p>
        </p:txBody>
      </p:sp>
      <p:sp>
        <p:nvSpPr>
          <p:cNvPr id="45" name="Text Placeholder 5">
            <a:extLst>
              <a:ext uri="{FF2B5EF4-FFF2-40B4-BE49-F238E27FC236}">
                <a16:creationId xmlns:a16="http://schemas.microsoft.com/office/drawing/2014/main" id="{22BB6D72-3224-46F1-AAF6-32580671AD61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3388168" y="4356935"/>
            <a:ext cx="1443505" cy="571962"/>
          </a:xfrm>
        </p:spPr>
        <p:txBody>
          <a:bodyPr anchor="b">
            <a:normAutofit/>
          </a:bodyPr>
          <a:lstStyle>
            <a:lvl1pPr marL="0" indent="0">
              <a:buNone/>
              <a:defRPr sz="900" b="1"/>
            </a:lvl1pPr>
          </a:lstStyle>
          <a:p>
            <a:pPr lvl="0"/>
            <a:r>
              <a:rPr lang="en-US" dirty="0"/>
              <a:t>Click to add text</a:t>
            </a:r>
            <a:endParaRPr lang="de-CH" dirty="0"/>
          </a:p>
        </p:txBody>
      </p:sp>
      <p:sp>
        <p:nvSpPr>
          <p:cNvPr id="46" name="Text Placeholder 5">
            <a:extLst>
              <a:ext uri="{FF2B5EF4-FFF2-40B4-BE49-F238E27FC236}">
                <a16:creationId xmlns:a16="http://schemas.microsoft.com/office/drawing/2014/main" id="{FCCF9925-A2ED-4265-91CB-22AC128445BF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7034385" y="2497401"/>
            <a:ext cx="2416870" cy="571962"/>
          </a:xfrm>
        </p:spPr>
        <p:txBody>
          <a:bodyPr anchor="b">
            <a:normAutofit/>
          </a:bodyPr>
          <a:lstStyle>
            <a:lvl1pPr marL="0" indent="0" algn="r">
              <a:buNone/>
              <a:defRPr sz="900" b="1"/>
            </a:lvl1pPr>
          </a:lstStyle>
          <a:p>
            <a:pPr lvl="0"/>
            <a:r>
              <a:rPr lang="en-US" dirty="0"/>
              <a:t>Click to add text</a:t>
            </a:r>
            <a:endParaRPr lang="de-CH" dirty="0"/>
          </a:p>
        </p:txBody>
      </p:sp>
      <p:sp>
        <p:nvSpPr>
          <p:cNvPr id="47" name="Text Placeholder 5">
            <a:extLst>
              <a:ext uri="{FF2B5EF4-FFF2-40B4-BE49-F238E27FC236}">
                <a16:creationId xmlns:a16="http://schemas.microsoft.com/office/drawing/2014/main" id="{DF371BC2-63A6-469D-96AC-ED0214DA0550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7904913" y="4005688"/>
            <a:ext cx="1546341" cy="571962"/>
          </a:xfrm>
        </p:spPr>
        <p:txBody>
          <a:bodyPr anchor="b">
            <a:normAutofit/>
          </a:bodyPr>
          <a:lstStyle>
            <a:lvl1pPr marL="0" indent="0" algn="r">
              <a:buNone/>
              <a:defRPr sz="900" b="1"/>
            </a:lvl1pPr>
          </a:lstStyle>
          <a:p>
            <a:pPr lvl="0"/>
            <a:r>
              <a:rPr lang="en-US" dirty="0"/>
              <a:t>Click to add text</a:t>
            </a:r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3828924616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quity story (6 segments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Date Placeholder 2">
            <a:extLst>
              <a:ext uri="{FF2B5EF4-FFF2-40B4-BE49-F238E27FC236}">
                <a16:creationId xmlns:a16="http://schemas.microsoft.com/office/drawing/2014/main" id="{C8FBCEB3-86FD-497B-A47B-391BB6862DC5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18" name="Slide Number Placeholder 3">
            <a:extLst>
              <a:ext uri="{FF2B5EF4-FFF2-40B4-BE49-F238E27FC236}">
                <a16:creationId xmlns:a16="http://schemas.microsoft.com/office/drawing/2014/main" id="{8F01D636-7BEF-4603-9D52-ECB6FF1C0913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  <p:sp>
        <p:nvSpPr>
          <p:cNvPr id="75" name="Title 1">
            <a:extLst>
              <a:ext uri="{FF2B5EF4-FFF2-40B4-BE49-F238E27FC236}">
                <a16:creationId xmlns:a16="http://schemas.microsoft.com/office/drawing/2014/main" id="{B6395D6F-083E-4C3F-9D21-E4563B8AB8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5431" y="1207680"/>
            <a:ext cx="10886651" cy="326915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12" name="Textplatzhalter 11"/>
          <p:cNvSpPr>
            <a:spLocks noGrp="1"/>
          </p:cNvSpPr>
          <p:nvPr>
            <p:ph type="body" sz="quarter" idx="14" hasCustomPrompt="1"/>
          </p:nvPr>
        </p:nvSpPr>
        <p:spPr>
          <a:xfrm>
            <a:off x="955458" y="1534793"/>
            <a:ext cx="10888976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none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ADD TEXT</a:t>
            </a: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68849E2E-8DA1-42B1-BCA8-08455A19FDE6}"/>
              </a:ext>
            </a:extLst>
          </p:cNvPr>
          <p:cNvGrpSpPr/>
          <p:nvPr/>
        </p:nvGrpSpPr>
        <p:grpSpPr>
          <a:xfrm>
            <a:off x="4897222" y="3250114"/>
            <a:ext cx="3068313" cy="2089548"/>
            <a:chOff x="3368857" y="3908776"/>
            <a:chExt cx="2313751" cy="1958900"/>
          </a:xfrm>
        </p:grpSpPr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B0688F53-450C-4C7E-A53B-7A3C01C9F9EA}"/>
                </a:ext>
              </a:extLst>
            </p:cNvPr>
            <p:cNvGrpSpPr/>
            <p:nvPr/>
          </p:nvGrpSpPr>
          <p:grpSpPr>
            <a:xfrm>
              <a:off x="5253317" y="4273493"/>
              <a:ext cx="429291" cy="758624"/>
              <a:chOff x="5253317" y="4273493"/>
              <a:chExt cx="429291" cy="758624"/>
            </a:xfrm>
            <a:solidFill>
              <a:srgbClr val="007D77"/>
            </a:solidFill>
          </p:grpSpPr>
          <p:sp>
            <p:nvSpPr>
              <p:cNvPr id="107" name="Freeform 46">
                <a:extLst>
                  <a:ext uri="{FF2B5EF4-FFF2-40B4-BE49-F238E27FC236}">
                    <a16:creationId xmlns:a16="http://schemas.microsoft.com/office/drawing/2014/main" id="{C1501260-21E4-40FB-B40D-F81D9D5B53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3317" y="4273493"/>
                <a:ext cx="429291" cy="758624"/>
              </a:xfrm>
              <a:custGeom>
                <a:avLst/>
                <a:gdLst>
                  <a:gd name="T0" fmla="*/ 0 w 225"/>
                  <a:gd name="T1" fmla="*/ 61 h 397"/>
                  <a:gd name="T2" fmla="*/ 139 w 225"/>
                  <a:gd name="T3" fmla="*/ 397 h 397"/>
                  <a:gd name="T4" fmla="*/ 225 w 225"/>
                  <a:gd name="T5" fmla="*/ 397 h 397"/>
                  <a:gd name="T6" fmla="*/ 60 w 225"/>
                  <a:gd name="T7" fmla="*/ 0 h 397"/>
                  <a:gd name="T8" fmla="*/ 0 w 225"/>
                  <a:gd name="T9" fmla="*/ 61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5" h="397">
                    <a:moveTo>
                      <a:pt x="0" y="61"/>
                    </a:moveTo>
                    <a:cubicBezTo>
                      <a:pt x="82" y="150"/>
                      <a:pt x="134" y="267"/>
                      <a:pt x="139" y="397"/>
                    </a:cubicBezTo>
                    <a:cubicBezTo>
                      <a:pt x="225" y="397"/>
                      <a:pt x="225" y="397"/>
                      <a:pt x="225" y="397"/>
                    </a:cubicBezTo>
                    <a:cubicBezTo>
                      <a:pt x="220" y="244"/>
                      <a:pt x="158" y="105"/>
                      <a:pt x="60" y="0"/>
                    </a:cubicBezTo>
                    <a:lnTo>
                      <a:pt x="0" y="61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PT" sz="1100" b="0" i="0" u="none" strike="noStrike" kern="1200" cap="none" spc="0" normalizeH="0" baseline="0" noProof="0">
                  <a:ln>
                    <a:noFill/>
                  </a:ln>
                  <a:solidFill>
                    <a:srgbClr val="335687"/>
                  </a:solidFill>
                  <a:effectLst/>
                  <a:uLnTx/>
                  <a:uFillTx/>
                  <a:latin typeface="Univers LT Std 45 Light" panose="020B0403020202020204" pitchFamily="34" charset="0"/>
                  <a:ea typeface="+mn-ea"/>
                  <a:cs typeface="Arial" charset="0"/>
                </a:endParaRPr>
              </a:p>
            </p:txBody>
          </p:sp>
          <p:sp>
            <p:nvSpPr>
              <p:cNvPr id="108" name="Freeform 47">
                <a:extLst>
                  <a:ext uri="{FF2B5EF4-FFF2-40B4-BE49-F238E27FC236}">
                    <a16:creationId xmlns:a16="http://schemas.microsoft.com/office/drawing/2014/main" id="{20C77521-6801-4E12-AE61-F9270F714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5387" y="4548113"/>
                <a:ext cx="211489" cy="198862"/>
              </a:xfrm>
              <a:custGeom>
                <a:avLst/>
                <a:gdLst>
                  <a:gd name="T0" fmla="*/ 0 w 201"/>
                  <a:gd name="T1" fmla="*/ 166 h 189"/>
                  <a:gd name="T2" fmla="*/ 201 w 201"/>
                  <a:gd name="T3" fmla="*/ 189 h 189"/>
                  <a:gd name="T4" fmla="*/ 121 w 201"/>
                  <a:gd name="T5" fmla="*/ 0 h 189"/>
                  <a:gd name="T6" fmla="*/ 0 w 201"/>
                  <a:gd name="T7" fmla="*/ 166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1" h="189">
                    <a:moveTo>
                      <a:pt x="0" y="166"/>
                    </a:moveTo>
                    <a:lnTo>
                      <a:pt x="201" y="189"/>
                    </a:lnTo>
                    <a:lnTo>
                      <a:pt x="121" y="0"/>
                    </a:lnTo>
                    <a:lnTo>
                      <a:pt x="0" y="166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PT" sz="1100" b="0" i="0" u="none" strike="noStrike" kern="1200" cap="none" spc="0" normalizeH="0" baseline="0" noProof="0">
                  <a:ln>
                    <a:noFill/>
                  </a:ln>
                  <a:solidFill>
                    <a:srgbClr val="335687"/>
                  </a:solidFill>
                  <a:effectLst/>
                  <a:uLnTx/>
                  <a:uFillTx/>
                  <a:latin typeface="Univers LT Std 45 Light" panose="020B0403020202020204" pitchFamily="34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3AEF6C66-C5A7-469A-A8D0-536E648E8E1F}"/>
                </a:ext>
              </a:extLst>
            </p:cNvPr>
            <p:cNvGrpSpPr/>
            <p:nvPr/>
          </p:nvGrpSpPr>
          <p:grpSpPr>
            <a:xfrm>
              <a:off x="4560980" y="3910490"/>
              <a:ext cx="756520" cy="429291"/>
              <a:chOff x="4560980" y="3910490"/>
              <a:chExt cx="756520" cy="429291"/>
            </a:xfrm>
            <a:solidFill>
              <a:srgbClr val="00635B"/>
            </a:solidFill>
          </p:grpSpPr>
          <p:sp>
            <p:nvSpPr>
              <p:cNvPr id="105" name="Freeform 44">
                <a:extLst>
                  <a:ext uri="{FF2B5EF4-FFF2-40B4-BE49-F238E27FC236}">
                    <a16:creationId xmlns:a16="http://schemas.microsoft.com/office/drawing/2014/main" id="{46E4B772-079B-4DB5-99A5-3936B0757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0980" y="3910490"/>
                <a:ext cx="756520" cy="429291"/>
              </a:xfrm>
              <a:custGeom>
                <a:avLst/>
                <a:gdLst>
                  <a:gd name="T0" fmla="*/ 0 w 396"/>
                  <a:gd name="T1" fmla="*/ 86 h 225"/>
                  <a:gd name="T2" fmla="*/ 336 w 396"/>
                  <a:gd name="T3" fmla="*/ 225 h 225"/>
                  <a:gd name="T4" fmla="*/ 396 w 396"/>
                  <a:gd name="T5" fmla="*/ 164 h 225"/>
                  <a:gd name="T6" fmla="*/ 0 w 396"/>
                  <a:gd name="T7" fmla="*/ 0 h 225"/>
                  <a:gd name="T8" fmla="*/ 0 w 396"/>
                  <a:gd name="T9" fmla="*/ 86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6" h="225">
                    <a:moveTo>
                      <a:pt x="0" y="86"/>
                    </a:moveTo>
                    <a:cubicBezTo>
                      <a:pt x="129" y="90"/>
                      <a:pt x="247" y="142"/>
                      <a:pt x="336" y="225"/>
                    </a:cubicBezTo>
                    <a:cubicBezTo>
                      <a:pt x="396" y="164"/>
                      <a:pt x="396" y="164"/>
                      <a:pt x="396" y="164"/>
                    </a:cubicBezTo>
                    <a:cubicBezTo>
                      <a:pt x="292" y="66"/>
                      <a:pt x="153" y="5"/>
                      <a:pt x="0" y="0"/>
                    </a:cubicBezTo>
                    <a:lnTo>
                      <a:pt x="0" y="86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PT" sz="1100" b="0" i="0" u="none" strike="noStrike" kern="1200" cap="none" spc="0" normalizeH="0" baseline="0" noProof="0">
                  <a:ln>
                    <a:noFill/>
                  </a:ln>
                  <a:solidFill>
                    <a:srgbClr val="335687"/>
                  </a:solidFill>
                  <a:effectLst/>
                  <a:uLnTx/>
                  <a:uFillTx/>
                  <a:latin typeface="Univers LT Std 45 Light" panose="020B0403020202020204" pitchFamily="34" charset="0"/>
                  <a:ea typeface="+mn-ea"/>
                  <a:cs typeface="Arial" charset="0"/>
                </a:endParaRPr>
              </a:p>
            </p:txBody>
          </p:sp>
          <p:sp>
            <p:nvSpPr>
              <p:cNvPr id="106" name="Freeform 45">
                <a:extLst>
                  <a:ext uri="{FF2B5EF4-FFF2-40B4-BE49-F238E27FC236}">
                    <a16:creationId xmlns:a16="http://schemas.microsoft.com/office/drawing/2014/main" id="{6E7FAE8A-A505-472B-8B7C-0AF09759A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0869" y="4034648"/>
                <a:ext cx="200967" cy="213593"/>
              </a:xfrm>
              <a:custGeom>
                <a:avLst/>
                <a:gdLst>
                  <a:gd name="T0" fmla="*/ 29 w 191"/>
                  <a:gd name="T1" fmla="*/ 203 h 203"/>
                  <a:gd name="T2" fmla="*/ 191 w 191"/>
                  <a:gd name="T3" fmla="*/ 76 h 203"/>
                  <a:gd name="T4" fmla="*/ 0 w 191"/>
                  <a:gd name="T5" fmla="*/ 0 h 203"/>
                  <a:gd name="T6" fmla="*/ 29 w 191"/>
                  <a:gd name="T7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1" h="203">
                    <a:moveTo>
                      <a:pt x="29" y="203"/>
                    </a:moveTo>
                    <a:lnTo>
                      <a:pt x="191" y="76"/>
                    </a:lnTo>
                    <a:lnTo>
                      <a:pt x="0" y="0"/>
                    </a:lnTo>
                    <a:lnTo>
                      <a:pt x="29" y="203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PT" sz="1100" b="0" i="0" u="none" strike="noStrike" kern="1200" cap="none" spc="0" normalizeH="0" baseline="0" noProof="0">
                  <a:ln>
                    <a:noFill/>
                  </a:ln>
                  <a:solidFill>
                    <a:srgbClr val="335687"/>
                  </a:solidFill>
                  <a:effectLst/>
                  <a:uLnTx/>
                  <a:uFillTx/>
                  <a:latin typeface="Univers LT Std 45 Light" panose="020B0403020202020204" pitchFamily="34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64" name="Group 63">
              <a:extLst>
                <a:ext uri="{FF2B5EF4-FFF2-40B4-BE49-F238E27FC236}">
                  <a16:creationId xmlns:a16="http://schemas.microsoft.com/office/drawing/2014/main" id="{777F4B2E-26B2-4231-BD37-B12A80A847C8}"/>
                </a:ext>
              </a:extLst>
            </p:cNvPr>
            <p:cNvGrpSpPr/>
            <p:nvPr/>
          </p:nvGrpSpPr>
          <p:grpSpPr>
            <a:xfrm>
              <a:off x="3731860" y="3908776"/>
              <a:ext cx="758623" cy="429291"/>
              <a:chOff x="3731860" y="3908776"/>
              <a:chExt cx="758623" cy="429291"/>
            </a:xfrm>
            <a:solidFill>
              <a:srgbClr val="B1D9C1"/>
            </a:solidFill>
          </p:grpSpPr>
          <p:sp>
            <p:nvSpPr>
              <p:cNvPr id="103" name="Freeform 42">
                <a:extLst>
                  <a:ext uri="{FF2B5EF4-FFF2-40B4-BE49-F238E27FC236}">
                    <a16:creationId xmlns:a16="http://schemas.microsoft.com/office/drawing/2014/main" id="{A5504EAC-213E-4959-AF7D-E96A5B1B62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860" y="3908776"/>
                <a:ext cx="758623" cy="429291"/>
              </a:xfrm>
              <a:custGeom>
                <a:avLst/>
                <a:gdLst>
                  <a:gd name="T0" fmla="*/ 61 w 397"/>
                  <a:gd name="T1" fmla="*/ 225 h 225"/>
                  <a:gd name="T2" fmla="*/ 397 w 397"/>
                  <a:gd name="T3" fmla="*/ 86 h 225"/>
                  <a:gd name="T4" fmla="*/ 397 w 397"/>
                  <a:gd name="T5" fmla="*/ 0 h 225"/>
                  <a:gd name="T6" fmla="*/ 0 w 397"/>
                  <a:gd name="T7" fmla="*/ 164 h 225"/>
                  <a:gd name="T8" fmla="*/ 61 w 397"/>
                  <a:gd name="T9" fmla="*/ 225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7" h="225">
                    <a:moveTo>
                      <a:pt x="61" y="225"/>
                    </a:moveTo>
                    <a:cubicBezTo>
                      <a:pt x="149" y="142"/>
                      <a:pt x="267" y="90"/>
                      <a:pt x="397" y="86"/>
                    </a:cubicBezTo>
                    <a:cubicBezTo>
                      <a:pt x="397" y="0"/>
                      <a:pt x="397" y="0"/>
                      <a:pt x="397" y="0"/>
                    </a:cubicBezTo>
                    <a:cubicBezTo>
                      <a:pt x="243" y="5"/>
                      <a:pt x="104" y="66"/>
                      <a:pt x="0" y="164"/>
                    </a:cubicBezTo>
                    <a:lnTo>
                      <a:pt x="61" y="225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PT" sz="1100" b="0" i="0" u="none" strike="noStrike" kern="1200" cap="none" spc="0" normalizeH="0" baseline="0" noProof="0">
                  <a:ln>
                    <a:noFill/>
                  </a:ln>
                  <a:solidFill>
                    <a:srgbClr val="335687"/>
                  </a:solidFill>
                  <a:effectLst/>
                  <a:uLnTx/>
                  <a:uFillTx/>
                  <a:latin typeface="Univers LT Std 45 Light" panose="020B0403020202020204" pitchFamily="34" charset="0"/>
                  <a:ea typeface="+mn-ea"/>
                  <a:cs typeface="Arial" charset="0"/>
                </a:endParaRPr>
              </a:p>
            </p:txBody>
          </p:sp>
          <p:sp>
            <p:nvSpPr>
              <p:cNvPr id="104" name="Freeform 43">
                <a:extLst>
                  <a:ext uri="{FF2B5EF4-FFF2-40B4-BE49-F238E27FC236}">
                    <a16:creationId xmlns:a16="http://schemas.microsoft.com/office/drawing/2014/main" id="{E907915F-FEC7-4FE0-BF9F-0ED2C82A3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323" y="4046347"/>
                <a:ext cx="196758" cy="214645"/>
              </a:xfrm>
              <a:custGeom>
                <a:avLst/>
                <a:gdLst>
                  <a:gd name="T0" fmla="*/ 163 w 187"/>
                  <a:gd name="T1" fmla="*/ 204 h 204"/>
                  <a:gd name="T2" fmla="*/ 187 w 187"/>
                  <a:gd name="T3" fmla="*/ 0 h 204"/>
                  <a:gd name="T4" fmla="*/ 0 w 187"/>
                  <a:gd name="T5" fmla="*/ 80 h 204"/>
                  <a:gd name="T6" fmla="*/ 163 w 187"/>
                  <a:gd name="T7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7" h="204">
                    <a:moveTo>
                      <a:pt x="163" y="204"/>
                    </a:moveTo>
                    <a:lnTo>
                      <a:pt x="187" y="0"/>
                    </a:lnTo>
                    <a:lnTo>
                      <a:pt x="0" y="80"/>
                    </a:lnTo>
                    <a:lnTo>
                      <a:pt x="163" y="204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PT" sz="1100" b="0" i="0" u="none" strike="noStrike" kern="1200" cap="none" spc="0" normalizeH="0" baseline="0" noProof="0">
                  <a:ln>
                    <a:noFill/>
                  </a:ln>
                  <a:solidFill>
                    <a:srgbClr val="335687"/>
                  </a:solidFill>
                  <a:effectLst/>
                  <a:uLnTx/>
                  <a:uFillTx/>
                  <a:latin typeface="Univers LT Std 45 Light" panose="020B0403020202020204" pitchFamily="34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93" name="Group 92">
              <a:extLst>
                <a:ext uri="{FF2B5EF4-FFF2-40B4-BE49-F238E27FC236}">
                  <a16:creationId xmlns:a16="http://schemas.microsoft.com/office/drawing/2014/main" id="{9A30D051-7B21-4A4E-B486-CF7CA235168C}"/>
                </a:ext>
              </a:extLst>
            </p:cNvPr>
            <p:cNvGrpSpPr/>
            <p:nvPr/>
          </p:nvGrpSpPr>
          <p:grpSpPr>
            <a:xfrm>
              <a:off x="3368857" y="4279932"/>
              <a:ext cx="428238" cy="758624"/>
              <a:chOff x="3368857" y="4279932"/>
              <a:chExt cx="428238" cy="758624"/>
            </a:xfrm>
            <a:solidFill>
              <a:srgbClr val="46B381"/>
            </a:solidFill>
          </p:grpSpPr>
          <p:sp>
            <p:nvSpPr>
              <p:cNvPr id="101" name="Freeform 40">
                <a:extLst>
                  <a:ext uri="{FF2B5EF4-FFF2-40B4-BE49-F238E27FC236}">
                    <a16:creationId xmlns:a16="http://schemas.microsoft.com/office/drawing/2014/main" id="{CD57BB3F-8053-4023-8205-13731DE2D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857" y="4279932"/>
                <a:ext cx="428238" cy="758624"/>
              </a:xfrm>
              <a:custGeom>
                <a:avLst/>
                <a:gdLst>
                  <a:gd name="T0" fmla="*/ 0 w 224"/>
                  <a:gd name="T1" fmla="*/ 397 h 397"/>
                  <a:gd name="T2" fmla="*/ 85 w 224"/>
                  <a:gd name="T3" fmla="*/ 397 h 397"/>
                  <a:gd name="T4" fmla="*/ 224 w 224"/>
                  <a:gd name="T5" fmla="*/ 61 h 397"/>
                  <a:gd name="T6" fmla="*/ 164 w 224"/>
                  <a:gd name="T7" fmla="*/ 0 h 397"/>
                  <a:gd name="T8" fmla="*/ 0 w 224"/>
                  <a:gd name="T9" fmla="*/ 397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4" h="397">
                    <a:moveTo>
                      <a:pt x="0" y="397"/>
                    </a:moveTo>
                    <a:cubicBezTo>
                      <a:pt x="85" y="397"/>
                      <a:pt x="85" y="397"/>
                      <a:pt x="85" y="397"/>
                    </a:cubicBezTo>
                    <a:cubicBezTo>
                      <a:pt x="90" y="267"/>
                      <a:pt x="142" y="150"/>
                      <a:pt x="224" y="61"/>
                    </a:cubicBezTo>
                    <a:cubicBezTo>
                      <a:pt x="164" y="0"/>
                      <a:pt x="164" y="0"/>
                      <a:pt x="164" y="0"/>
                    </a:cubicBezTo>
                    <a:cubicBezTo>
                      <a:pt x="66" y="105"/>
                      <a:pt x="4" y="244"/>
                      <a:pt x="0" y="39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PT" sz="1100" b="0" i="0" u="none" strike="noStrike" kern="1200" cap="none" spc="0" normalizeH="0" baseline="0" noProof="0">
                  <a:ln>
                    <a:noFill/>
                  </a:ln>
                  <a:solidFill>
                    <a:srgbClr val="335687"/>
                  </a:solidFill>
                  <a:effectLst/>
                  <a:uLnTx/>
                  <a:uFillTx/>
                  <a:latin typeface="Univers LT Std 45 Light" panose="020B0403020202020204" pitchFamily="34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" name="Freeform 41">
                <a:extLst>
                  <a:ext uri="{FF2B5EF4-FFF2-40B4-BE49-F238E27FC236}">
                    <a16:creationId xmlns:a16="http://schemas.microsoft.com/office/drawing/2014/main" id="{1D9DD183-F903-4FBD-9629-174D5A8F8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6701" y="4573492"/>
                <a:ext cx="214645" cy="198862"/>
              </a:xfrm>
              <a:custGeom>
                <a:avLst/>
                <a:gdLst>
                  <a:gd name="T0" fmla="*/ 0 w 204"/>
                  <a:gd name="T1" fmla="*/ 189 h 189"/>
                  <a:gd name="T2" fmla="*/ 204 w 204"/>
                  <a:gd name="T3" fmla="*/ 162 h 189"/>
                  <a:gd name="T4" fmla="*/ 77 w 204"/>
                  <a:gd name="T5" fmla="*/ 0 h 189"/>
                  <a:gd name="T6" fmla="*/ 0 w 204"/>
                  <a:gd name="T7" fmla="*/ 189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4" h="189">
                    <a:moveTo>
                      <a:pt x="0" y="189"/>
                    </a:moveTo>
                    <a:lnTo>
                      <a:pt x="204" y="162"/>
                    </a:lnTo>
                    <a:lnTo>
                      <a:pt x="77" y="0"/>
                    </a:lnTo>
                    <a:lnTo>
                      <a:pt x="0" y="18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PT" sz="1100" b="0" i="0" u="none" strike="noStrike" kern="1200" cap="none" spc="0" normalizeH="0" baseline="0" noProof="0">
                  <a:ln>
                    <a:noFill/>
                  </a:ln>
                  <a:solidFill>
                    <a:srgbClr val="335687"/>
                  </a:solidFill>
                  <a:effectLst/>
                  <a:uLnTx/>
                  <a:uFillTx/>
                  <a:latin typeface="Univers LT Std 45 Light" panose="020B0403020202020204" pitchFamily="34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95" name="Group 94">
              <a:extLst>
                <a:ext uri="{FF2B5EF4-FFF2-40B4-BE49-F238E27FC236}">
                  <a16:creationId xmlns:a16="http://schemas.microsoft.com/office/drawing/2014/main" id="{3BAFCE57-CD34-4CFA-8415-0884FC9E516F}"/>
                </a:ext>
              </a:extLst>
            </p:cNvPr>
            <p:cNvGrpSpPr/>
            <p:nvPr/>
          </p:nvGrpSpPr>
          <p:grpSpPr>
            <a:xfrm>
              <a:off x="3368857" y="5109052"/>
              <a:ext cx="428238" cy="758624"/>
              <a:chOff x="3368857" y="5109052"/>
              <a:chExt cx="428238" cy="758624"/>
            </a:xfrm>
          </p:grpSpPr>
          <p:sp>
            <p:nvSpPr>
              <p:cNvPr id="99" name="Freeform 38">
                <a:extLst>
                  <a:ext uri="{FF2B5EF4-FFF2-40B4-BE49-F238E27FC236}">
                    <a16:creationId xmlns:a16="http://schemas.microsoft.com/office/drawing/2014/main" id="{388216D6-7382-4A64-85C3-F8AC739EA3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857" y="5109052"/>
                <a:ext cx="428238" cy="758624"/>
              </a:xfrm>
              <a:custGeom>
                <a:avLst/>
                <a:gdLst>
                  <a:gd name="T0" fmla="*/ 0 w 224"/>
                  <a:gd name="T1" fmla="*/ 0 h 397"/>
                  <a:gd name="T2" fmla="*/ 164 w 224"/>
                  <a:gd name="T3" fmla="*/ 397 h 397"/>
                  <a:gd name="T4" fmla="*/ 224 w 224"/>
                  <a:gd name="T5" fmla="*/ 336 h 397"/>
                  <a:gd name="T6" fmla="*/ 85 w 224"/>
                  <a:gd name="T7" fmla="*/ 0 h 397"/>
                  <a:gd name="T8" fmla="*/ 0 w 224"/>
                  <a:gd name="T9" fmla="*/ 0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4" h="397">
                    <a:moveTo>
                      <a:pt x="0" y="0"/>
                    </a:moveTo>
                    <a:cubicBezTo>
                      <a:pt x="4" y="153"/>
                      <a:pt x="66" y="292"/>
                      <a:pt x="164" y="397"/>
                    </a:cubicBezTo>
                    <a:cubicBezTo>
                      <a:pt x="224" y="336"/>
                      <a:pt x="224" y="336"/>
                      <a:pt x="224" y="336"/>
                    </a:cubicBezTo>
                    <a:cubicBezTo>
                      <a:pt x="142" y="247"/>
                      <a:pt x="90" y="130"/>
                      <a:pt x="8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PT" sz="1100" b="0" i="0" u="none" strike="noStrike" kern="1200" cap="none" spc="0" normalizeH="0" baseline="0" noProof="0">
                  <a:ln>
                    <a:noFill/>
                  </a:ln>
                  <a:solidFill>
                    <a:srgbClr val="335687"/>
                  </a:solidFill>
                  <a:effectLst/>
                  <a:uLnTx/>
                  <a:uFillTx/>
                  <a:latin typeface="Univers LT Std 45 Light" panose="020B0403020202020204" pitchFamily="34" charset="0"/>
                  <a:ea typeface="+mn-ea"/>
                  <a:cs typeface="Arial" charset="0"/>
                </a:endParaRPr>
              </a:p>
            </p:txBody>
          </p:sp>
          <p:sp>
            <p:nvSpPr>
              <p:cNvPr id="100" name="Freeform 39">
                <a:extLst>
                  <a:ext uri="{FF2B5EF4-FFF2-40B4-BE49-F238E27FC236}">
                    <a16:creationId xmlns:a16="http://schemas.microsoft.com/office/drawing/2014/main" id="{B50269FE-AC53-42DC-AA19-08D3A0AC5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014" y="5393142"/>
                <a:ext cx="213593" cy="198862"/>
              </a:xfrm>
              <a:custGeom>
                <a:avLst/>
                <a:gdLst>
                  <a:gd name="T0" fmla="*/ 80 w 203"/>
                  <a:gd name="T1" fmla="*/ 189 h 189"/>
                  <a:gd name="T2" fmla="*/ 203 w 203"/>
                  <a:gd name="T3" fmla="*/ 26 h 189"/>
                  <a:gd name="T4" fmla="*/ 0 w 203"/>
                  <a:gd name="T5" fmla="*/ 0 h 189"/>
                  <a:gd name="T6" fmla="*/ 80 w 203"/>
                  <a:gd name="T7" fmla="*/ 189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3" h="189">
                    <a:moveTo>
                      <a:pt x="80" y="189"/>
                    </a:moveTo>
                    <a:lnTo>
                      <a:pt x="203" y="26"/>
                    </a:lnTo>
                    <a:lnTo>
                      <a:pt x="0" y="0"/>
                    </a:lnTo>
                    <a:lnTo>
                      <a:pt x="80" y="189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PT" sz="1100" b="0" i="0" u="none" strike="noStrike" kern="1200" cap="none" spc="0" normalizeH="0" baseline="0" noProof="0">
                  <a:ln>
                    <a:noFill/>
                  </a:ln>
                  <a:solidFill>
                    <a:srgbClr val="335687"/>
                  </a:solidFill>
                  <a:effectLst/>
                  <a:uLnTx/>
                  <a:uFillTx/>
                  <a:latin typeface="Univers LT Std 45 Light" panose="020B0403020202020204" pitchFamily="34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96" name="Group 95">
              <a:extLst>
                <a:ext uri="{FF2B5EF4-FFF2-40B4-BE49-F238E27FC236}">
                  <a16:creationId xmlns:a16="http://schemas.microsoft.com/office/drawing/2014/main" id="{633E02E0-6ACD-4EDE-A260-B4CA9DB3E117}"/>
                </a:ext>
              </a:extLst>
            </p:cNvPr>
            <p:cNvGrpSpPr/>
            <p:nvPr/>
          </p:nvGrpSpPr>
          <p:grpSpPr>
            <a:xfrm>
              <a:off x="5253317" y="5102613"/>
              <a:ext cx="429291" cy="758624"/>
              <a:chOff x="5253317" y="5102613"/>
              <a:chExt cx="429291" cy="758624"/>
            </a:xfrm>
          </p:grpSpPr>
          <p:sp>
            <p:nvSpPr>
              <p:cNvPr id="97" name="Freeform 36">
                <a:extLst>
                  <a:ext uri="{FF2B5EF4-FFF2-40B4-BE49-F238E27FC236}">
                    <a16:creationId xmlns:a16="http://schemas.microsoft.com/office/drawing/2014/main" id="{59E46018-6A05-4C4C-B42B-F684B3F83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3317" y="5102613"/>
                <a:ext cx="429291" cy="758624"/>
              </a:xfrm>
              <a:custGeom>
                <a:avLst/>
                <a:gdLst>
                  <a:gd name="T0" fmla="*/ 0 w 225"/>
                  <a:gd name="T1" fmla="*/ 336 h 397"/>
                  <a:gd name="T2" fmla="*/ 60 w 225"/>
                  <a:gd name="T3" fmla="*/ 397 h 397"/>
                  <a:gd name="T4" fmla="*/ 225 w 225"/>
                  <a:gd name="T5" fmla="*/ 0 h 397"/>
                  <a:gd name="T6" fmla="*/ 139 w 225"/>
                  <a:gd name="T7" fmla="*/ 0 h 397"/>
                  <a:gd name="T8" fmla="*/ 0 w 225"/>
                  <a:gd name="T9" fmla="*/ 336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5" h="397">
                    <a:moveTo>
                      <a:pt x="0" y="336"/>
                    </a:moveTo>
                    <a:cubicBezTo>
                      <a:pt x="60" y="397"/>
                      <a:pt x="60" y="397"/>
                      <a:pt x="60" y="397"/>
                    </a:cubicBezTo>
                    <a:cubicBezTo>
                      <a:pt x="159" y="292"/>
                      <a:pt x="220" y="153"/>
                      <a:pt x="225" y="0"/>
                    </a:cubicBezTo>
                    <a:cubicBezTo>
                      <a:pt x="139" y="0"/>
                      <a:pt x="139" y="0"/>
                      <a:pt x="139" y="0"/>
                    </a:cubicBezTo>
                    <a:cubicBezTo>
                      <a:pt x="135" y="130"/>
                      <a:pt x="83" y="247"/>
                      <a:pt x="0" y="336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PT" sz="1100" b="0" i="0" u="none" strike="noStrike" kern="1200" cap="none" spc="0" normalizeH="0" baseline="0" noProof="0">
                  <a:ln>
                    <a:noFill/>
                  </a:ln>
                  <a:solidFill>
                    <a:srgbClr val="335687"/>
                  </a:solidFill>
                  <a:effectLst/>
                  <a:uLnTx/>
                  <a:uFillTx/>
                  <a:latin typeface="Univers LT Std 45 Light" panose="020B0403020202020204" pitchFamily="34" charset="0"/>
                  <a:ea typeface="+mn-ea"/>
                  <a:cs typeface="Arial" charset="0"/>
                </a:endParaRPr>
              </a:p>
            </p:txBody>
          </p:sp>
          <p:sp>
            <p:nvSpPr>
              <p:cNvPr id="98" name="Freeform 37">
                <a:extLst>
                  <a:ext uri="{FF2B5EF4-FFF2-40B4-BE49-F238E27FC236}">
                    <a16:creationId xmlns:a16="http://schemas.microsoft.com/office/drawing/2014/main" id="{1592AAE3-8C7E-4D59-92A1-1F6A32E157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0648" y="5367764"/>
                <a:ext cx="212541" cy="200967"/>
              </a:xfrm>
              <a:custGeom>
                <a:avLst/>
                <a:gdLst>
                  <a:gd name="T0" fmla="*/ 125 w 202"/>
                  <a:gd name="T1" fmla="*/ 191 h 191"/>
                  <a:gd name="T2" fmla="*/ 202 w 202"/>
                  <a:gd name="T3" fmla="*/ 0 h 191"/>
                  <a:gd name="T4" fmla="*/ 0 w 202"/>
                  <a:gd name="T5" fmla="*/ 29 h 191"/>
                  <a:gd name="T6" fmla="*/ 125 w 202"/>
                  <a:gd name="T7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2" h="191">
                    <a:moveTo>
                      <a:pt x="125" y="191"/>
                    </a:moveTo>
                    <a:lnTo>
                      <a:pt x="202" y="0"/>
                    </a:lnTo>
                    <a:lnTo>
                      <a:pt x="0" y="29"/>
                    </a:lnTo>
                    <a:lnTo>
                      <a:pt x="125" y="191"/>
                    </a:ln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PT" sz="1100" b="0" i="0" u="none" strike="noStrike" kern="1200" cap="none" spc="0" normalizeH="0" baseline="0" noProof="0">
                  <a:ln>
                    <a:noFill/>
                  </a:ln>
                  <a:solidFill>
                    <a:srgbClr val="335687"/>
                  </a:solidFill>
                  <a:effectLst/>
                  <a:uLnTx/>
                  <a:uFillTx/>
                  <a:latin typeface="Univers LT Std 45 Light" panose="020B0403020202020204" pitchFamily="34" charset="0"/>
                  <a:ea typeface="+mn-ea"/>
                  <a:cs typeface="Arial" charset="0"/>
                </a:endParaRPr>
              </a:p>
            </p:txBody>
          </p:sp>
        </p:grpSp>
      </p:grp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530AA961-534E-4B4D-8247-CAC6AB66CDAB}"/>
              </a:ext>
            </a:extLst>
          </p:cNvPr>
          <p:cNvCxnSpPr/>
          <p:nvPr/>
        </p:nvCxnSpPr>
        <p:spPr>
          <a:xfrm flipH="1">
            <a:off x="2570395" y="4312480"/>
            <a:ext cx="2451759" cy="0"/>
          </a:xfrm>
          <a:prstGeom prst="line">
            <a:avLst/>
          </a:prstGeom>
          <a:noFill/>
          <a:ln w="6350" cap="flat" cmpd="sng" algn="ctr">
            <a:solidFill>
              <a:schemeClr val="accent2"/>
            </a:solidFill>
            <a:prstDash val="solid"/>
            <a:miter lim="800000"/>
          </a:ln>
          <a:effectLst/>
        </p:spPr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7D3A11B3-8FC7-4C40-AF7B-0E347B81D579}"/>
              </a:ext>
            </a:extLst>
          </p:cNvPr>
          <p:cNvCxnSpPr/>
          <p:nvPr/>
        </p:nvCxnSpPr>
        <p:spPr>
          <a:xfrm flipH="1">
            <a:off x="7762567" y="4315824"/>
            <a:ext cx="2012528" cy="0"/>
          </a:xfrm>
          <a:prstGeom prst="line">
            <a:avLst/>
          </a:prstGeom>
          <a:noFill/>
          <a:ln w="6350" cap="flat" cmpd="sng" algn="ctr">
            <a:solidFill>
              <a:schemeClr val="accent5">
                <a:lumMod val="60000"/>
                <a:lumOff val="40000"/>
              </a:schemeClr>
            </a:solidFill>
            <a:prstDash val="solid"/>
            <a:miter lim="800000"/>
          </a:ln>
          <a:effectLst/>
        </p:spPr>
      </p:cxnSp>
      <p:sp>
        <p:nvSpPr>
          <p:cNvPr id="52" name="Freeform 20">
            <a:extLst>
              <a:ext uri="{FF2B5EF4-FFF2-40B4-BE49-F238E27FC236}">
                <a16:creationId xmlns:a16="http://schemas.microsoft.com/office/drawing/2014/main" id="{CB14BE9A-C623-4558-BBD6-49CBE44E36BC}"/>
              </a:ext>
            </a:extLst>
          </p:cNvPr>
          <p:cNvSpPr/>
          <p:nvPr/>
        </p:nvSpPr>
        <p:spPr>
          <a:xfrm>
            <a:off x="7034383" y="2829788"/>
            <a:ext cx="2545708" cy="557363"/>
          </a:xfrm>
          <a:custGeom>
            <a:avLst/>
            <a:gdLst>
              <a:gd name="connsiteX0" fmla="*/ 1778558 w 1778558"/>
              <a:gd name="connsiteY0" fmla="*/ 0 h 522514"/>
              <a:gd name="connsiteX1" fmla="*/ 0 w 1778558"/>
              <a:gd name="connsiteY1" fmla="*/ 0 h 522514"/>
              <a:gd name="connsiteX2" fmla="*/ 0 w 1778558"/>
              <a:gd name="connsiteY2" fmla="*/ 522514 h 522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78558" h="522514">
                <a:moveTo>
                  <a:pt x="1778558" y="0"/>
                </a:moveTo>
                <a:lnTo>
                  <a:pt x="0" y="0"/>
                </a:lnTo>
                <a:lnTo>
                  <a:pt x="0" y="522514"/>
                </a:lnTo>
              </a:path>
            </a:pathLst>
          </a:custGeom>
          <a:noFill/>
          <a:ln w="6350" cap="flat" cmpd="sng" algn="ctr">
            <a:solidFill>
              <a:schemeClr val="accent4">
                <a:lumMod val="60000"/>
                <a:lumOff val="40000"/>
              </a:schemeClr>
            </a:solidFill>
            <a:prstDash val="solid"/>
            <a:miter lim="800000"/>
          </a:ln>
          <a:effectLst/>
        </p:spPr>
        <p:txBody>
          <a:bodyPr rtlCol="0"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Univers LT Std 45 Light" panose="020B0403020202020204" pitchFamily="34" charset="0"/>
            </a:endParaRPr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C460A09A-9CCE-46A6-891D-EC2B891A5AE1}"/>
              </a:ext>
            </a:extLst>
          </p:cNvPr>
          <p:cNvSpPr/>
          <p:nvPr/>
        </p:nvSpPr>
        <p:spPr>
          <a:xfrm flipH="1">
            <a:off x="3161548" y="2829788"/>
            <a:ext cx="2545708" cy="557363"/>
          </a:xfrm>
          <a:custGeom>
            <a:avLst/>
            <a:gdLst>
              <a:gd name="connsiteX0" fmla="*/ 1778558 w 1778558"/>
              <a:gd name="connsiteY0" fmla="*/ 0 h 522514"/>
              <a:gd name="connsiteX1" fmla="*/ 0 w 1778558"/>
              <a:gd name="connsiteY1" fmla="*/ 0 h 522514"/>
              <a:gd name="connsiteX2" fmla="*/ 0 w 1778558"/>
              <a:gd name="connsiteY2" fmla="*/ 522514 h 522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78558" h="522514">
                <a:moveTo>
                  <a:pt x="1778558" y="0"/>
                </a:moveTo>
                <a:lnTo>
                  <a:pt x="0" y="0"/>
                </a:lnTo>
                <a:lnTo>
                  <a:pt x="0" y="522514"/>
                </a:lnTo>
              </a:path>
            </a:pathLst>
          </a:custGeom>
          <a:noFill/>
          <a:ln w="6350" cap="flat" cmpd="sng" algn="ctr">
            <a:solidFill>
              <a:schemeClr val="accent3">
                <a:lumMod val="60000"/>
                <a:lumOff val="40000"/>
              </a:schemeClr>
            </a:solidFill>
            <a:prstDash val="solid"/>
            <a:miter lim="800000"/>
          </a:ln>
          <a:effectLst/>
        </p:spPr>
        <p:txBody>
          <a:bodyPr rtlCol="0"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Univers LT Std 45 Light" panose="020B0403020202020204" pitchFamily="34" charset="0"/>
            </a:endParaRPr>
          </a:p>
        </p:txBody>
      </p:sp>
      <p:sp>
        <p:nvSpPr>
          <p:cNvPr id="57" name="Freeform 25">
            <a:extLst>
              <a:ext uri="{FF2B5EF4-FFF2-40B4-BE49-F238E27FC236}">
                <a16:creationId xmlns:a16="http://schemas.microsoft.com/office/drawing/2014/main" id="{5EA7BCD5-93BD-44C2-BC41-2AE3C8BF1602}"/>
              </a:ext>
            </a:extLst>
          </p:cNvPr>
          <p:cNvSpPr/>
          <p:nvPr/>
        </p:nvSpPr>
        <p:spPr>
          <a:xfrm flipH="1" flipV="1">
            <a:off x="3161546" y="5116959"/>
            <a:ext cx="2002927" cy="814388"/>
          </a:xfrm>
          <a:custGeom>
            <a:avLst/>
            <a:gdLst>
              <a:gd name="connsiteX0" fmla="*/ 1778558 w 1778558"/>
              <a:gd name="connsiteY0" fmla="*/ 0 h 522514"/>
              <a:gd name="connsiteX1" fmla="*/ 0 w 1778558"/>
              <a:gd name="connsiteY1" fmla="*/ 0 h 522514"/>
              <a:gd name="connsiteX2" fmla="*/ 0 w 1778558"/>
              <a:gd name="connsiteY2" fmla="*/ 522514 h 522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78558" h="522514">
                <a:moveTo>
                  <a:pt x="1778558" y="0"/>
                </a:moveTo>
                <a:lnTo>
                  <a:pt x="0" y="0"/>
                </a:lnTo>
                <a:lnTo>
                  <a:pt x="0" y="522514"/>
                </a:lnTo>
              </a:path>
            </a:pathLst>
          </a:custGeom>
          <a:noFill/>
          <a:ln w="6350" cap="flat" cmpd="sng" algn="ctr">
            <a:solidFill>
              <a:schemeClr val="accent1"/>
            </a:solidFill>
            <a:prstDash val="solid"/>
            <a:miter lim="800000"/>
          </a:ln>
          <a:effectLst/>
        </p:spPr>
        <p:txBody>
          <a:bodyPr rtlCol="0"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Univers LT Std 45 Light" panose="020B0403020202020204" pitchFamily="34" charset="0"/>
            </a:endParaRPr>
          </a:p>
        </p:txBody>
      </p:sp>
      <p:sp>
        <p:nvSpPr>
          <p:cNvPr id="59" name="Freeform 27">
            <a:extLst>
              <a:ext uri="{FF2B5EF4-FFF2-40B4-BE49-F238E27FC236}">
                <a16:creationId xmlns:a16="http://schemas.microsoft.com/office/drawing/2014/main" id="{BD95DD2F-19AC-4328-B574-4A3B9C69382F}"/>
              </a:ext>
            </a:extLst>
          </p:cNvPr>
          <p:cNvSpPr/>
          <p:nvPr/>
        </p:nvSpPr>
        <p:spPr>
          <a:xfrm flipV="1">
            <a:off x="7647951" y="5153392"/>
            <a:ext cx="2002927" cy="777956"/>
          </a:xfrm>
          <a:custGeom>
            <a:avLst/>
            <a:gdLst>
              <a:gd name="connsiteX0" fmla="*/ 1778558 w 1778558"/>
              <a:gd name="connsiteY0" fmla="*/ 0 h 522514"/>
              <a:gd name="connsiteX1" fmla="*/ 0 w 1778558"/>
              <a:gd name="connsiteY1" fmla="*/ 0 h 522514"/>
              <a:gd name="connsiteX2" fmla="*/ 0 w 1778558"/>
              <a:gd name="connsiteY2" fmla="*/ 522514 h 522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78558" h="522514">
                <a:moveTo>
                  <a:pt x="1778558" y="0"/>
                </a:moveTo>
                <a:lnTo>
                  <a:pt x="0" y="0"/>
                </a:lnTo>
                <a:lnTo>
                  <a:pt x="0" y="522514"/>
                </a:lnTo>
              </a:path>
            </a:pathLst>
          </a:custGeom>
          <a:noFill/>
          <a:ln w="6350" cap="flat" cmpd="sng" algn="ctr">
            <a:solidFill>
              <a:schemeClr val="accent6">
                <a:lumMod val="60000"/>
                <a:lumOff val="40000"/>
              </a:schemeClr>
            </a:solidFill>
            <a:prstDash val="solid"/>
            <a:miter lim="800000"/>
          </a:ln>
          <a:effectLst/>
        </p:spPr>
        <p:txBody>
          <a:bodyPr rtlCol="0"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Univers LT Std 45 Light" panose="020B0403020202020204" pitchFamily="34" charset="0"/>
            </a:endParaRPr>
          </a:p>
        </p:txBody>
      </p:sp>
      <p:sp>
        <p:nvSpPr>
          <p:cNvPr id="109" name="Text Placeholder 2">
            <a:extLst>
              <a:ext uri="{FF2B5EF4-FFF2-40B4-BE49-F238E27FC236}">
                <a16:creationId xmlns:a16="http://schemas.microsoft.com/office/drawing/2014/main" id="{980C0DAB-0613-48E8-9B87-E4F9CCD0E640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511532" y="2216417"/>
            <a:ext cx="2329231" cy="1251774"/>
          </a:xfrm>
          <a:solidFill>
            <a:schemeClr val="bg2">
              <a:lumMod val="95000"/>
            </a:schemeClr>
          </a:solidFill>
        </p:spPr>
        <p:txBody>
          <a:bodyPr tIns="45720">
            <a:noAutofit/>
          </a:bodyPr>
          <a:lstStyle>
            <a:lvl1pPr marL="82296" marR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 sz="900"/>
            </a:lvl1pPr>
          </a:lstStyle>
          <a:p>
            <a:pPr lvl="0"/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lvl="0"/>
            <a:endParaRPr lang="de-CH" dirty="0"/>
          </a:p>
        </p:txBody>
      </p:sp>
      <p:sp>
        <p:nvSpPr>
          <p:cNvPr id="111" name="Text Placeholder 2">
            <a:extLst>
              <a:ext uri="{FF2B5EF4-FFF2-40B4-BE49-F238E27FC236}">
                <a16:creationId xmlns:a16="http://schemas.microsoft.com/office/drawing/2014/main" id="{21CA15DA-DEFA-446D-A7D3-10562809F827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9511532" y="3708915"/>
            <a:ext cx="2329231" cy="1251774"/>
          </a:xfrm>
          <a:solidFill>
            <a:schemeClr val="bg2">
              <a:lumMod val="95000"/>
            </a:schemeClr>
          </a:solidFill>
        </p:spPr>
        <p:txBody>
          <a:bodyPr tIns="45720">
            <a:noAutofit/>
          </a:bodyPr>
          <a:lstStyle>
            <a:lvl1pPr marL="82296" marR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 sz="900"/>
            </a:lvl1pPr>
          </a:lstStyle>
          <a:p>
            <a:pPr lvl="0"/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lvl="0"/>
            <a:endParaRPr lang="de-CH" dirty="0"/>
          </a:p>
        </p:txBody>
      </p:sp>
      <p:sp>
        <p:nvSpPr>
          <p:cNvPr id="112" name="Text Placeholder 2">
            <a:extLst>
              <a:ext uri="{FF2B5EF4-FFF2-40B4-BE49-F238E27FC236}">
                <a16:creationId xmlns:a16="http://schemas.microsoft.com/office/drawing/2014/main" id="{DE5D2DD6-F88B-4515-840E-3685AB53680A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9511532" y="5201414"/>
            <a:ext cx="2329231" cy="1251774"/>
          </a:xfrm>
          <a:solidFill>
            <a:schemeClr val="bg2">
              <a:lumMod val="95000"/>
            </a:schemeClr>
          </a:solidFill>
        </p:spPr>
        <p:txBody>
          <a:bodyPr tIns="45720">
            <a:noAutofit/>
          </a:bodyPr>
          <a:lstStyle>
            <a:lvl1pPr marL="82296" marR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 sz="900"/>
            </a:lvl1pPr>
          </a:lstStyle>
          <a:p>
            <a:pPr lvl="0"/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lvl="0"/>
            <a:endParaRPr lang="de-CH" dirty="0"/>
          </a:p>
        </p:txBody>
      </p:sp>
      <p:sp>
        <p:nvSpPr>
          <p:cNvPr id="113" name="Text Placeholder 2">
            <a:extLst>
              <a:ext uri="{FF2B5EF4-FFF2-40B4-BE49-F238E27FC236}">
                <a16:creationId xmlns:a16="http://schemas.microsoft.com/office/drawing/2014/main" id="{B5FBF16B-0B8C-4EA6-8554-8B546E13C60B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966116" y="2216417"/>
            <a:ext cx="2329231" cy="1251774"/>
          </a:xfrm>
          <a:solidFill>
            <a:schemeClr val="bg2">
              <a:lumMod val="95000"/>
            </a:schemeClr>
          </a:solidFill>
        </p:spPr>
        <p:txBody>
          <a:bodyPr tIns="45720">
            <a:noAutofit/>
          </a:bodyPr>
          <a:lstStyle>
            <a:lvl1pPr marL="82296" marR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 sz="900"/>
            </a:lvl1pPr>
          </a:lstStyle>
          <a:p>
            <a:pPr lvl="0"/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lvl="0"/>
            <a:endParaRPr lang="de-CH" dirty="0"/>
          </a:p>
        </p:txBody>
      </p:sp>
      <p:sp>
        <p:nvSpPr>
          <p:cNvPr id="114" name="Text Placeholder 2">
            <a:extLst>
              <a:ext uri="{FF2B5EF4-FFF2-40B4-BE49-F238E27FC236}">
                <a16:creationId xmlns:a16="http://schemas.microsoft.com/office/drawing/2014/main" id="{1D911D05-468C-4A3D-83E9-1114CDBF62F8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966116" y="3708915"/>
            <a:ext cx="2329231" cy="1251774"/>
          </a:xfrm>
          <a:solidFill>
            <a:schemeClr val="bg2">
              <a:lumMod val="95000"/>
            </a:schemeClr>
          </a:solidFill>
        </p:spPr>
        <p:txBody>
          <a:bodyPr tIns="45720">
            <a:noAutofit/>
          </a:bodyPr>
          <a:lstStyle>
            <a:lvl1pPr marL="82296" marR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 sz="900"/>
            </a:lvl1pPr>
          </a:lstStyle>
          <a:p>
            <a:pPr lvl="0"/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lvl="0"/>
            <a:endParaRPr lang="de-CH" dirty="0"/>
          </a:p>
        </p:txBody>
      </p:sp>
      <p:sp>
        <p:nvSpPr>
          <p:cNvPr id="115" name="Text Placeholder 2">
            <a:extLst>
              <a:ext uri="{FF2B5EF4-FFF2-40B4-BE49-F238E27FC236}">
                <a16:creationId xmlns:a16="http://schemas.microsoft.com/office/drawing/2014/main" id="{A4779825-883D-4707-8FC1-6AA869CB2E41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66116" y="5201414"/>
            <a:ext cx="2329231" cy="1251774"/>
          </a:xfrm>
          <a:solidFill>
            <a:schemeClr val="bg2">
              <a:lumMod val="95000"/>
            </a:schemeClr>
          </a:solidFill>
        </p:spPr>
        <p:txBody>
          <a:bodyPr tIns="45720">
            <a:noAutofit/>
          </a:bodyPr>
          <a:lstStyle>
            <a:lvl1pPr marL="82296" marR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 sz="900"/>
            </a:lvl1pPr>
          </a:lstStyle>
          <a:p>
            <a:pPr lvl="0"/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lvl="0"/>
            <a:endParaRPr lang="de-CH" dirty="0"/>
          </a:p>
        </p:txBody>
      </p:sp>
      <p:sp>
        <p:nvSpPr>
          <p:cNvPr id="53" name="Content Placeholder 2">
            <a:extLst>
              <a:ext uri="{FF2B5EF4-FFF2-40B4-BE49-F238E27FC236}">
                <a16:creationId xmlns:a16="http://schemas.microsoft.com/office/drawing/2014/main" id="{A2408F9F-1EF9-4029-BF44-4C2725B6A04F}"/>
              </a:ext>
            </a:extLst>
          </p:cNvPr>
          <p:cNvSpPr>
            <a:spLocks noGrp="1"/>
          </p:cNvSpPr>
          <p:nvPr>
            <p:ph sz="quarter" idx="41" hasCustomPrompt="1"/>
          </p:nvPr>
        </p:nvSpPr>
        <p:spPr>
          <a:xfrm>
            <a:off x="5856685" y="3959163"/>
            <a:ext cx="1109785" cy="901700"/>
          </a:xfrm>
        </p:spPr>
        <p:txBody>
          <a:bodyPr anchor="ctr"/>
          <a:lstStyle>
            <a:lvl1pPr marL="0" indent="0" algn="ctr">
              <a:buNone/>
              <a:defRPr b="1"/>
            </a:lvl1pPr>
          </a:lstStyle>
          <a:p>
            <a:pPr lvl="0"/>
            <a:r>
              <a:rPr lang="pt-PT" dirty="0"/>
              <a:t>Content</a:t>
            </a:r>
            <a:endParaRPr lang="de-CH" dirty="0"/>
          </a:p>
        </p:txBody>
      </p:sp>
      <p:sp>
        <p:nvSpPr>
          <p:cNvPr id="56" name="Text Placeholder 5">
            <a:extLst>
              <a:ext uri="{FF2B5EF4-FFF2-40B4-BE49-F238E27FC236}">
                <a16:creationId xmlns:a16="http://schemas.microsoft.com/office/drawing/2014/main" id="{9CB32C0E-8F05-4F16-97C0-72CFD7420308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3388168" y="2205689"/>
            <a:ext cx="2319089" cy="571962"/>
          </a:xfrm>
        </p:spPr>
        <p:txBody>
          <a:bodyPr anchor="b">
            <a:normAutofit/>
          </a:bodyPr>
          <a:lstStyle>
            <a:lvl1pPr marL="0" indent="0">
              <a:buNone/>
              <a:defRPr sz="900" b="1"/>
            </a:lvl1pPr>
          </a:lstStyle>
          <a:p>
            <a:pPr lvl="0"/>
            <a:r>
              <a:rPr lang="en-US" dirty="0"/>
              <a:t>Click to add text</a:t>
            </a:r>
            <a:endParaRPr lang="de-CH" dirty="0"/>
          </a:p>
        </p:txBody>
      </p:sp>
      <p:sp>
        <p:nvSpPr>
          <p:cNvPr id="58" name="Text Placeholder 5">
            <a:extLst>
              <a:ext uri="{FF2B5EF4-FFF2-40B4-BE49-F238E27FC236}">
                <a16:creationId xmlns:a16="http://schemas.microsoft.com/office/drawing/2014/main" id="{C8315145-637A-4931-BAC6-BB98344706C5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3388167" y="3690187"/>
            <a:ext cx="1538356" cy="571962"/>
          </a:xfrm>
        </p:spPr>
        <p:txBody>
          <a:bodyPr anchor="b">
            <a:normAutofit/>
          </a:bodyPr>
          <a:lstStyle>
            <a:lvl1pPr marL="0" indent="0">
              <a:buNone/>
              <a:defRPr sz="900" b="1"/>
            </a:lvl1pPr>
          </a:lstStyle>
          <a:p>
            <a:pPr lvl="0"/>
            <a:r>
              <a:rPr lang="en-US" dirty="0"/>
              <a:t>Click to add text</a:t>
            </a:r>
            <a:endParaRPr lang="de-CH" dirty="0"/>
          </a:p>
        </p:txBody>
      </p:sp>
      <p:sp>
        <p:nvSpPr>
          <p:cNvPr id="60" name="Text Placeholder 5">
            <a:extLst>
              <a:ext uri="{FF2B5EF4-FFF2-40B4-BE49-F238E27FC236}">
                <a16:creationId xmlns:a16="http://schemas.microsoft.com/office/drawing/2014/main" id="{084A861E-3413-4270-9115-FF122C9D86C1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3388167" y="5323207"/>
            <a:ext cx="1673702" cy="571962"/>
          </a:xfrm>
        </p:spPr>
        <p:txBody>
          <a:bodyPr anchor="b">
            <a:normAutofit/>
          </a:bodyPr>
          <a:lstStyle>
            <a:lvl1pPr marL="0" indent="0">
              <a:buNone/>
              <a:defRPr sz="900" b="1"/>
            </a:lvl1pPr>
          </a:lstStyle>
          <a:p>
            <a:pPr lvl="0"/>
            <a:r>
              <a:rPr lang="en-US" dirty="0"/>
              <a:t>Click to add text</a:t>
            </a:r>
            <a:endParaRPr lang="de-CH" dirty="0"/>
          </a:p>
        </p:txBody>
      </p:sp>
      <p:sp>
        <p:nvSpPr>
          <p:cNvPr id="65" name="Text Placeholder 5">
            <a:extLst>
              <a:ext uri="{FF2B5EF4-FFF2-40B4-BE49-F238E27FC236}">
                <a16:creationId xmlns:a16="http://schemas.microsoft.com/office/drawing/2014/main" id="{E1679712-A1B4-4E64-AB1F-49977F230CBC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7034383" y="2205689"/>
            <a:ext cx="2416918" cy="571962"/>
          </a:xfrm>
        </p:spPr>
        <p:txBody>
          <a:bodyPr anchor="b">
            <a:normAutofit/>
          </a:bodyPr>
          <a:lstStyle>
            <a:lvl1pPr marL="0" indent="0" algn="r">
              <a:buNone/>
              <a:defRPr sz="900" b="1"/>
            </a:lvl1pPr>
          </a:lstStyle>
          <a:p>
            <a:pPr lvl="0"/>
            <a:r>
              <a:rPr lang="en-US" dirty="0"/>
              <a:t>Click to add text</a:t>
            </a:r>
            <a:endParaRPr lang="de-CH" dirty="0"/>
          </a:p>
        </p:txBody>
      </p:sp>
      <p:sp>
        <p:nvSpPr>
          <p:cNvPr id="66" name="Text Placeholder 5">
            <a:extLst>
              <a:ext uri="{FF2B5EF4-FFF2-40B4-BE49-F238E27FC236}">
                <a16:creationId xmlns:a16="http://schemas.microsoft.com/office/drawing/2014/main" id="{034494DC-E3F6-4CA8-ACC6-0F369DA436EF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7912945" y="3690187"/>
            <a:ext cx="1538356" cy="571962"/>
          </a:xfrm>
        </p:spPr>
        <p:txBody>
          <a:bodyPr anchor="b">
            <a:normAutofit/>
          </a:bodyPr>
          <a:lstStyle>
            <a:lvl1pPr marL="0" indent="0" algn="r">
              <a:buNone/>
              <a:defRPr sz="900" b="1"/>
            </a:lvl1pPr>
          </a:lstStyle>
          <a:p>
            <a:pPr lvl="0"/>
            <a:r>
              <a:rPr lang="en-US" dirty="0"/>
              <a:t>Click to add text</a:t>
            </a:r>
            <a:endParaRPr lang="de-CH" dirty="0"/>
          </a:p>
        </p:txBody>
      </p:sp>
      <p:sp>
        <p:nvSpPr>
          <p:cNvPr id="67" name="Text Placeholder 5">
            <a:extLst>
              <a:ext uri="{FF2B5EF4-FFF2-40B4-BE49-F238E27FC236}">
                <a16:creationId xmlns:a16="http://schemas.microsoft.com/office/drawing/2014/main" id="{801CBD98-C6A1-4AB1-B337-ECB5B030D45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7777599" y="5323207"/>
            <a:ext cx="1673702" cy="571962"/>
          </a:xfrm>
        </p:spPr>
        <p:txBody>
          <a:bodyPr anchor="b">
            <a:normAutofit/>
          </a:bodyPr>
          <a:lstStyle>
            <a:lvl1pPr marL="0" indent="0" algn="r">
              <a:buNone/>
              <a:defRPr sz="900" b="1"/>
            </a:lvl1pPr>
          </a:lstStyle>
          <a:p>
            <a:pPr lvl="0"/>
            <a:r>
              <a:rPr lang="en-US" dirty="0"/>
              <a:t>Click to add text</a:t>
            </a:r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4278199160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quity story (7 segments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Date Placeholder 2">
            <a:extLst>
              <a:ext uri="{FF2B5EF4-FFF2-40B4-BE49-F238E27FC236}">
                <a16:creationId xmlns:a16="http://schemas.microsoft.com/office/drawing/2014/main" id="{C8FBCEB3-86FD-497B-A47B-391BB6862DC5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18" name="Slide Number Placeholder 3">
            <a:extLst>
              <a:ext uri="{FF2B5EF4-FFF2-40B4-BE49-F238E27FC236}">
                <a16:creationId xmlns:a16="http://schemas.microsoft.com/office/drawing/2014/main" id="{8F01D636-7BEF-4603-9D52-ECB6FF1C0913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  <p:sp>
        <p:nvSpPr>
          <p:cNvPr id="75" name="Title 1">
            <a:extLst>
              <a:ext uri="{FF2B5EF4-FFF2-40B4-BE49-F238E27FC236}">
                <a16:creationId xmlns:a16="http://schemas.microsoft.com/office/drawing/2014/main" id="{B6395D6F-083E-4C3F-9D21-E4563B8AB8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5431" y="1207680"/>
            <a:ext cx="10886651" cy="326915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12" name="Textplatzhalter 11"/>
          <p:cNvSpPr>
            <a:spLocks noGrp="1"/>
          </p:cNvSpPr>
          <p:nvPr>
            <p:ph type="body" sz="quarter" idx="14" hasCustomPrompt="1"/>
          </p:nvPr>
        </p:nvSpPr>
        <p:spPr>
          <a:xfrm>
            <a:off x="955458" y="1534793"/>
            <a:ext cx="10888976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none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ADD TEXT</a:t>
            </a:r>
          </a:p>
        </p:txBody>
      </p:sp>
      <p:grpSp>
        <p:nvGrpSpPr>
          <p:cNvPr id="74" name="Group 73">
            <a:extLst>
              <a:ext uri="{FF2B5EF4-FFF2-40B4-BE49-F238E27FC236}">
                <a16:creationId xmlns:a16="http://schemas.microsoft.com/office/drawing/2014/main" id="{2FF6600D-D252-4BD1-8195-BD072E4B3C11}"/>
              </a:ext>
            </a:extLst>
          </p:cNvPr>
          <p:cNvGrpSpPr/>
          <p:nvPr/>
        </p:nvGrpSpPr>
        <p:grpSpPr>
          <a:xfrm rot="12153647">
            <a:off x="4897224" y="3245012"/>
            <a:ext cx="3068313" cy="2451609"/>
            <a:chOff x="3644446" y="2623622"/>
            <a:chExt cx="2532713" cy="2532598"/>
          </a:xfrm>
        </p:grpSpPr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DADBDE35-4664-4322-AC1D-1A20AAEB5EE9}"/>
                </a:ext>
              </a:extLst>
            </p:cNvPr>
            <p:cNvGrpSpPr/>
            <p:nvPr/>
          </p:nvGrpSpPr>
          <p:grpSpPr>
            <a:xfrm>
              <a:off x="5707242" y="3020979"/>
              <a:ext cx="469917" cy="830418"/>
              <a:chOff x="5253317" y="4273493"/>
              <a:chExt cx="429291" cy="758624"/>
            </a:xfrm>
            <a:solidFill>
              <a:srgbClr val="00AB8E"/>
            </a:solidFill>
          </p:grpSpPr>
          <p:sp>
            <p:nvSpPr>
              <p:cNvPr id="124" name="Freeform 52">
                <a:extLst>
                  <a:ext uri="{FF2B5EF4-FFF2-40B4-BE49-F238E27FC236}">
                    <a16:creationId xmlns:a16="http://schemas.microsoft.com/office/drawing/2014/main" id="{3DE2EF9C-3656-4EC0-8D3F-22DAAC9D1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3317" y="4273493"/>
                <a:ext cx="429291" cy="758624"/>
              </a:xfrm>
              <a:custGeom>
                <a:avLst/>
                <a:gdLst>
                  <a:gd name="T0" fmla="*/ 0 w 225"/>
                  <a:gd name="T1" fmla="*/ 61 h 397"/>
                  <a:gd name="T2" fmla="*/ 139 w 225"/>
                  <a:gd name="T3" fmla="*/ 397 h 397"/>
                  <a:gd name="T4" fmla="*/ 225 w 225"/>
                  <a:gd name="T5" fmla="*/ 397 h 397"/>
                  <a:gd name="T6" fmla="*/ 60 w 225"/>
                  <a:gd name="T7" fmla="*/ 0 h 397"/>
                  <a:gd name="T8" fmla="*/ 0 w 225"/>
                  <a:gd name="T9" fmla="*/ 61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5" h="397">
                    <a:moveTo>
                      <a:pt x="0" y="61"/>
                    </a:moveTo>
                    <a:cubicBezTo>
                      <a:pt x="82" y="150"/>
                      <a:pt x="134" y="267"/>
                      <a:pt x="139" y="397"/>
                    </a:cubicBezTo>
                    <a:cubicBezTo>
                      <a:pt x="225" y="397"/>
                      <a:pt x="225" y="397"/>
                      <a:pt x="225" y="397"/>
                    </a:cubicBezTo>
                    <a:cubicBezTo>
                      <a:pt x="220" y="244"/>
                      <a:pt x="158" y="105"/>
                      <a:pt x="60" y="0"/>
                    </a:cubicBezTo>
                    <a:lnTo>
                      <a:pt x="0" y="6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PT" sz="1100" b="0" i="0" u="none" strike="noStrike" kern="1200" cap="none" spc="0" normalizeH="0" baseline="0" noProof="0">
                  <a:ln>
                    <a:noFill/>
                  </a:ln>
                  <a:solidFill>
                    <a:srgbClr val="335687"/>
                  </a:solidFill>
                  <a:effectLst/>
                  <a:uLnTx/>
                  <a:uFillTx/>
                  <a:latin typeface="Univers LT Std 45 Light" panose="020B0403020202020204" pitchFamily="34" charset="0"/>
                  <a:ea typeface="+mn-ea"/>
                  <a:cs typeface="Arial" charset="0"/>
                </a:endParaRPr>
              </a:p>
            </p:txBody>
          </p:sp>
          <p:sp>
            <p:nvSpPr>
              <p:cNvPr id="125" name="Freeform 53">
                <a:extLst>
                  <a:ext uri="{FF2B5EF4-FFF2-40B4-BE49-F238E27FC236}">
                    <a16:creationId xmlns:a16="http://schemas.microsoft.com/office/drawing/2014/main" id="{BEC065A8-7464-46B7-9C3F-D704933875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5387" y="4548113"/>
                <a:ext cx="211489" cy="198862"/>
              </a:xfrm>
              <a:custGeom>
                <a:avLst/>
                <a:gdLst>
                  <a:gd name="T0" fmla="*/ 0 w 201"/>
                  <a:gd name="T1" fmla="*/ 166 h 189"/>
                  <a:gd name="T2" fmla="*/ 201 w 201"/>
                  <a:gd name="T3" fmla="*/ 189 h 189"/>
                  <a:gd name="T4" fmla="*/ 121 w 201"/>
                  <a:gd name="T5" fmla="*/ 0 h 189"/>
                  <a:gd name="T6" fmla="*/ 0 w 201"/>
                  <a:gd name="T7" fmla="*/ 166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1" h="189">
                    <a:moveTo>
                      <a:pt x="0" y="166"/>
                    </a:moveTo>
                    <a:lnTo>
                      <a:pt x="201" y="189"/>
                    </a:lnTo>
                    <a:lnTo>
                      <a:pt x="121" y="0"/>
                    </a:lnTo>
                    <a:lnTo>
                      <a:pt x="0" y="1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PT" sz="1100" b="0" i="0" u="none" strike="noStrike" kern="1200" cap="none" spc="0" normalizeH="0" baseline="0" noProof="0">
                  <a:ln>
                    <a:noFill/>
                  </a:ln>
                  <a:solidFill>
                    <a:srgbClr val="335687"/>
                  </a:solidFill>
                  <a:effectLst/>
                  <a:uLnTx/>
                  <a:uFillTx/>
                  <a:latin typeface="Univers LT Std 45 Light" panose="020B0403020202020204" pitchFamily="34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91" name="Group 90">
              <a:extLst>
                <a:ext uri="{FF2B5EF4-FFF2-40B4-BE49-F238E27FC236}">
                  <a16:creationId xmlns:a16="http://schemas.microsoft.com/office/drawing/2014/main" id="{68246FEB-59EE-433C-94A8-5AA586EB0F14}"/>
                </a:ext>
              </a:extLst>
            </p:cNvPr>
            <p:cNvGrpSpPr/>
            <p:nvPr/>
          </p:nvGrpSpPr>
          <p:grpSpPr>
            <a:xfrm>
              <a:off x="4949386" y="2623622"/>
              <a:ext cx="828113" cy="469918"/>
              <a:chOff x="4560980" y="3910490"/>
              <a:chExt cx="756520" cy="429291"/>
            </a:xfrm>
            <a:solidFill>
              <a:schemeClr val="tx2"/>
            </a:solidFill>
          </p:grpSpPr>
          <p:sp>
            <p:nvSpPr>
              <p:cNvPr id="122" name="Freeform 50">
                <a:extLst>
                  <a:ext uri="{FF2B5EF4-FFF2-40B4-BE49-F238E27FC236}">
                    <a16:creationId xmlns:a16="http://schemas.microsoft.com/office/drawing/2014/main" id="{1C7DE74D-7B66-4BC0-99E4-907BC9BF4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0980" y="3910490"/>
                <a:ext cx="756520" cy="429291"/>
              </a:xfrm>
              <a:custGeom>
                <a:avLst/>
                <a:gdLst>
                  <a:gd name="T0" fmla="*/ 0 w 396"/>
                  <a:gd name="T1" fmla="*/ 86 h 225"/>
                  <a:gd name="T2" fmla="*/ 336 w 396"/>
                  <a:gd name="T3" fmla="*/ 225 h 225"/>
                  <a:gd name="T4" fmla="*/ 396 w 396"/>
                  <a:gd name="T5" fmla="*/ 164 h 225"/>
                  <a:gd name="T6" fmla="*/ 0 w 396"/>
                  <a:gd name="T7" fmla="*/ 0 h 225"/>
                  <a:gd name="T8" fmla="*/ 0 w 396"/>
                  <a:gd name="T9" fmla="*/ 86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6" h="225">
                    <a:moveTo>
                      <a:pt x="0" y="86"/>
                    </a:moveTo>
                    <a:cubicBezTo>
                      <a:pt x="129" y="90"/>
                      <a:pt x="247" y="142"/>
                      <a:pt x="336" y="225"/>
                    </a:cubicBezTo>
                    <a:cubicBezTo>
                      <a:pt x="396" y="164"/>
                      <a:pt x="396" y="164"/>
                      <a:pt x="396" y="164"/>
                    </a:cubicBezTo>
                    <a:cubicBezTo>
                      <a:pt x="292" y="66"/>
                      <a:pt x="153" y="5"/>
                      <a:pt x="0" y="0"/>
                    </a:cubicBezTo>
                    <a:lnTo>
                      <a:pt x="0" y="8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PT" sz="1100" b="0" i="0" u="none" strike="noStrike" kern="1200" cap="none" spc="0" normalizeH="0" baseline="0" noProof="0">
                  <a:ln>
                    <a:noFill/>
                  </a:ln>
                  <a:solidFill>
                    <a:srgbClr val="335687"/>
                  </a:solidFill>
                  <a:effectLst/>
                  <a:uLnTx/>
                  <a:uFillTx/>
                  <a:latin typeface="Univers LT Std 45 Light" panose="020B0403020202020204" pitchFamily="34" charset="0"/>
                  <a:ea typeface="+mn-ea"/>
                  <a:cs typeface="Arial" charset="0"/>
                </a:endParaRPr>
              </a:p>
            </p:txBody>
          </p:sp>
          <p:sp>
            <p:nvSpPr>
              <p:cNvPr id="123" name="Freeform 51">
                <a:extLst>
                  <a:ext uri="{FF2B5EF4-FFF2-40B4-BE49-F238E27FC236}">
                    <a16:creationId xmlns:a16="http://schemas.microsoft.com/office/drawing/2014/main" id="{BDF6017D-16A3-4979-A25D-AB1A6FA20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0869" y="4034648"/>
                <a:ext cx="200967" cy="213593"/>
              </a:xfrm>
              <a:custGeom>
                <a:avLst/>
                <a:gdLst>
                  <a:gd name="T0" fmla="*/ 29 w 191"/>
                  <a:gd name="T1" fmla="*/ 203 h 203"/>
                  <a:gd name="T2" fmla="*/ 191 w 191"/>
                  <a:gd name="T3" fmla="*/ 76 h 203"/>
                  <a:gd name="T4" fmla="*/ 0 w 191"/>
                  <a:gd name="T5" fmla="*/ 0 h 203"/>
                  <a:gd name="T6" fmla="*/ 29 w 191"/>
                  <a:gd name="T7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1" h="203">
                    <a:moveTo>
                      <a:pt x="29" y="203"/>
                    </a:moveTo>
                    <a:lnTo>
                      <a:pt x="191" y="76"/>
                    </a:lnTo>
                    <a:lnTo>
                      <a:pt x="0" y="0"/>
                    </a:lnTo>
                    <a:lnTo>
                      <a:pt x="29" y="203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PT" sz="1100" b="0" i="0" u="none" strike="noStrike" kern="1200" cap="none" spc="0" normalizeH="0" baseline="0" noProof="0">
                  <a:ln>
                    <a:noFill/>
                  </a:ln>
                  <a:solidFill>
                    <a:srgbClr val="335687"/>
                  </a:solidFill>
                  <a:effectLst/>
                  <a:uLnTx/>
                  <a:uFillTx/>
                  <a:latin typeface="Univers LT Std 45 Light" panose="020B0403020202020204" pitchFamily="34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92" name="Group 91">
              <a:extLst>
                <a:ext uri="{FF2B5EF4-FFF2-40B4-BE49-F238E27FC236}">
                  <a16:creationId xmlns:a16="http://schemas.microsoft.com/office/drawing/2014/main" id="{D77F89F2-6992-4EE5-A80A-1F5FD58F89D0}"/>
                </a:ext>
              </a:extLst>
            </p:cNvPr>
            <p:cNvGrpSpPr/>
            <p:nvPr/>
          </p:nvGrpSpPr>
          <p:grpSpPr>
            <a:xfrm>
              <a:off x="3644446" y="3028027"/>
              <a:ext cx="468764" cy="830418"/>
              <a:chOff x="3368857" y="4279932"/>
              <a:chExt cx="428238" cy="758624"/>
            </a:xfrm>
            <a:solidFill>
              <a:srgbClr val="93D150"/>
            </a:solidFill>
          </p:grpSpPr>
          <p:sp>
            <p:nvSpPr>
              <p:cNvPr id="120" name="Freeform 48">
                <a:extLst>
                  <a:ext uri="{FF2B5EF4-FFF2-40B4-BE49-F238E27FC236}">
                    <a16:creationId xmlns:a16="http://schemas.microsoft.com/office/drawing/2014/main" id="{98D45454-86EF-4153-AA53-5CC957296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857" y="4279932"/>
                <a:ext cx="428238" cy="758624"/>
              </a:xfrm>
              <a:custGeom>
                <a:avLst/>
                <a:gdLst>
                  <a:gd name="T0" fmla="*/ 0 w 224"/>
                  <a:gd name="T1" fmla="*/ 397 h 397"/>
                  <a:gd name="T2" fmla="*/ 85 w 224"/>
                  <a:gd name="T3" fmla="*/ 397 h 397"/>
                  <a:gd name="T4" fmla="*/ 224 w 224"/>
                  <a:gd name="T5" fmla="*/ 61 h 397"/>
                  <a:gd name="T6" fmla="*/ 164 w 224"/>
                  <a:gd name="T7" fmla="*/ 0 h 397"/>
                  <a:gd name="T8" fmla="*/ 0 w 224"/>
                  <a:gd name="T9" fmla="*/ 397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4" h="397">
                    <a:moveTo>
                      <a:pt x="0" y="397"/>
                    </a:moveTo>
                    <a:cubicBezTo>
                      <a:pt x="85" y="397"/>
                      <a:pt x="85" y="397"/>
                      <a:pt x="85" y="397"/>
                    </a:cubicBezTo>
                    <a:cubicBezTo>
                      <a:pt x="90" y="267"/>
                      <a:pt x="142" y="150"/>
                      <a:pt x="224" y="61"/>
                    </a:cubicBezTo>
                    <a:cubicBezTo>
                      <a:pt x="164" y="0"/>
                      <a:pt x="164" y="0"/>
                      <a:pt x="164" y="0"/>
                    </a:cubicBezTo>
                    <a:cubicBezTo>
                      <a:pt x="66" y="105"/>
                      <a:pt x="4" y="244"/>
                      <a:pt x="0" y="3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PT" sz="1100" b="0" i="0" u="none" strike="noStrike" kern="1200" cap="none" spc="0" normalizeH="0" baseline="0" noProof="0">
                  <a:ln>
                    <a:noFill/>
                  </a:ln>
                  <a:solidFill>
                    <a:srgbClr val="335687"/>
                  </a:solidFill>
                  <a:effectLst/>
                  <a:uLnTx/>
                  <a:uFillTx/>
                  <a:latin typeface="Univers LT Std 45 Light" panose="020B0403020202020204" pitchFamily="34" charset="0"/>
                  <a:ea typeface="+mn-ea"/>
                  <a:cs typeface="Arial" charset="0"/>
                </a:endParaRPr>
              </a:p>
            </p:txBody>
          </p:sp>
          <p:sp>
            <p:nvSpPr>
              <p:cNvPr id="121" name="Freeform 49">
                <a:extLst>
                  <a:ext uri="{FF2B5EF4-FFF2-40B4-BE49-F238E27FC236}">
                    <a16:creationId xmlns:a16="http://schemas.microsoft.com/office/drawing/2014/main" id="{C93604CA-26A5-4149-8AA8-81931CB45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6701" y="4573492"/>
                <a:ext cx="214645" cy="198862"/>
              </a:xfrm>
              <a:custGeom>
                <a:avLst/>
                <a:gdLst>
                  <a:gd name="T0" fmla="*/ 0 w 204"/>
                  <a:gd name="T1" fmla="*/ 189 h 189"/>
                  <a:gd name="T2" fmla="*/ 204 w 204"/>
                  <a:gd name="T3" fmla="*/ 162 h 189"/>
                  <a:gd name="T4" fmla="*/ 77 w 204"/>
                  <a:gd name="T5" fmla="*/ 0 h 189"/>
                  <a:gd name="T6" fmla="*/ 0 w 204"/>
                  <a:gd name="T7" fmla="*/ 189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4" h="189">
                    <a:moveTo>
                      <a:pt x="0" y="189"/>
                    </a:moveTo>
                    <a:lnTo>
                      <a:pt x="204" y="162"/>
                    </a:lnTo>
                    <a:lnTo>
                      <a:pt x="77" y="0"/>
                    </a:lnTo>
                    <a:lnTo>
                      <a:pt x="0" y="189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PT" sz="1100" b="0" i="0" u="none" strike="noStrike" kern="1200" cap="none" spc="0" normalizeH="0" baseline="0" noProof="0">
                  <a:ln>
                    <a:noFill/>
                  </a:ln>
                  <a:solidFill>
                    <a:srgbClr val="335687"/>
                  </a:solidFill>
                  <a:effectLst/>
                  <a:uLnTx/>
                  <a:uFillTx/>
                  <a:latin typeface="Univers LT Std 45 Light" panose="020B0403020202020204" pitchFamily="34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94" name="Group 93">
              <a:extLst>
                <a:ext uri="{FF2B5EF4-FFF2-40B4-BE49-F238E27FC236}">
                  <a16:creationId xmlns:a16="http://schemas.microsoft.com/office/drawing/2014/main" id="{E45B9C46-7D33-45C4-B845-BF28822CE669}"/>
                </a:ext>
              </a:extLst>
            </p:cNvPr>
            <p:cNvGrpSpPr/>
            <p:nvPr/>
          </p:nvGrpSpPr>
          <p:grpSpPr>
            <a:xfrm>
              <a:off x="3644446" y="3935612"/>
              <a:ext cx="468764" cy="830418"/>
              <a:chOff x="3368857" y="5109052"/>
              <a:chExt cx="428238" cy="758624"/>
            </a:xfrm>
            <a:solidFill>
              <a:srgbClr val="56B4C0"/>
            </a:solidFill>
          </p:grpSpPr>
          <p:sp>
            <p:nvSpPr>
              <p:cNvPr id="118" name="Freeform 46">
                <a:extLst>
                  <a:ext uri="{FF2B5EF4-FFF2-40B4-BE49-F238E27FC236}">
                    <a16:creationId xmlns:a16="http://schemas.microsoft.com/office/drawing/2014/main" id="{6A50C231-D859-4C70-BFC1-B294A9E7F2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857" y="5109052"/>
                <a:ext cx="428238" cy="758624"/>
              </a:xfrm>
              <a:custGeom>
                <a:avLst/>
                <a:gdLst>
                  <a:gd name="T0" fmla="*/ 0 w 224"/>
                  <a:gd name="T1" fmla="*/ 0 h 397"/>
                  <a:gd name="T2" fmla="*/ 164 w 224"/>
                  <a:gd name="T3" fmla="*/ 397 h 397"/>
                  <a:gd name="T4" fmla="*/ 224 w 224"/>
                  <a:gd name="T5" fmla="*/ 336 h 397"/>
                  <a:gd name="T6" fmla="*/ 85 w 224"/>
                  <a:gd name="T7" fmla="*/ 0 h 397"/>
                  <a:gd name="T8" fmla="*/ 0 w 224"/>
                  <a:gd name="T9" fmla="*/ 0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4" h="397">
                    <a:moveTo>
                      <a:pt x="0" y="0"/>
                    </a:moveTo>
                    <a:cubicBezTo>
                      <a:pt x="4" y="153"/>
                      <a:pt x="66" y="292"/>
                      <a:pt x="164" y="397"/>
                    </a:cubicBezTo>
                    <a:cubicBezTo>
                      <a:pt x="224" y="336"/>
                      <a:pt x="224" y="336"/>
                      <a:pt x="224" y="336"/>
                    </a:cubicBezTo>
                    <a:cubicBezTo>
                      <a:pt x="142" y="247"/>
                      <a:pt x="90" y="130"/>
                      <a:pt x="8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PT" sz="1100" b="0" i="0" u="none" strike="noStrike" kern="1200" cap="none" spc="0" normalizeH="0" baseline="0" noProof="0">
                  <a:ln>
                    <a:noFill/>
                  </a:ln>
                  <a:solidFill>
                    <a:srgbClr val="335687"/>
                  </a:solidFill>
                  <a:effectLst/>
                  <a:uLnTx/>
                  <a:uFillTx/>
                  <a:latin typeface="Univers LT Std 45 Light" panose="020B0403020202020204" pitchFamily="34" charset="0"/>
                  <a:ea typeface="+mn-ea"/>
                  <a:cs typeface="Arial" charset="0"/>
                </a:endParaRPr>
              </a:p>
            </p:txBody>
          </p:sp>
          <p:sp>
            <p:nvSpPr>
              <p:cNvPr id="119" name="Freeform 47">
                <a:extLst>
                  <a:ext uri="{FF2B5EF4-FFF2-40B4-BE49-F238E27FC236}">
                    <a16:creationId xmlns:a16="http://schemas.microsoft.com/office/drawing/2014/main" id="{1941E66E-D701-4FF0-9C34-900B886DC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014" y="5393142"/>
                <a:ext cx="213593" cy="198862"/>
              </a:xfrm>
              <a:custGeom>
                <a:avLst/>
                <a:gdLst>
                  <a:gd name="T0" fmla="*/ 80 w 203"/>
                  <a:gd name="T1" fmla="*/ 189 h 189"/>
                  <a:gd name="T2" fmla="*/ 203 w 203"/>
                  <a:gd name="T3" fmla="*/ 26 h 189"/>
                  <a:gd name="T4" fmla="*/ 0 w 203"/>
                  <a:gd name="T5" fmla="*/ 0 h 189"/>
                  <a:gd name="T6" fmla="*/ 80 w 203"/>
                  <a:gd name="T7" fmla="*/ 189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3" h="189">
                    <a:moveTo>
                      <a:pt x="80" y="189"/>
                    </a:moveTo>
                    <a:lnTo>
                      <a:pt x="203" y="26"/>
                    </a:lnTo>
                    <a:lnTo>
                      <a:pt x="0" y="0"/>
                    </a:lnTo>
                    <a:lnTo>
                      <a:pt x="80" y="189"/>
                    </a:ln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PT" sz="1100" b="0" i="0" u="none" strike="noStrike" kern="1200" cap="none" spc="0" normalizeH="0" baseline="0" noProof="0">
                  <a:ln>
                    <a:noFill/>
                  </a:ln>
                  <a:solidFill>
                    <a:srgbClr val="335687"/>
                  </a:solidFill>
                  <a:effectLst/>
                  <a:uLnTx/>
                  <a:uFillTx/>
                  <a:latin typeface="Univers LT Std 45 Light" panose="020B0403020202020204" pitchFamily="34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109" name="Group 108">
              <a:extLst>
                <a:ext uri="{FF2B5EF4-FFF2-40B4-BE49-F238E27FC236}">
                  <a16:creationId xmlns:a16="http://schemas.microsoft.com/office/drawing/2014/main" id="{D8C90DBD-B380-4E9F-8508-97965B20D6A9}"/>
                </a:ext>
              </a:extLst>
            </p:cNvPr>
            <p:cNvGrpSpPr/>
            <p:nvPr/>
          </p:nvGrpSpPr>
          <p:grpSpPr>
            <a:xfrm>
              <a:off x="5707242" y="3928564"/>
              <a:ext cx="469917" cy="830418"/>
              <a:chOff x="5253317" y="5102613"/>
              <a:chExt cx="429291" cy="758624"/>
            </a:xfrm>
            <a:solidFill>
              <a:srgbClr val="00685E"/>
            </a:solidFill>
          </p:grpSpPr>
          <p:sp>
            <p:nvSpPr>
              <p:cNvPr id="116" name="Freeform 44">
                <a:extLst>
                  <a:ext uri="{FF2B5EF4-FFF2-40B4-BE49-F238E27FC236}">
                    <a16:creationId xmlns:a16="http://schemas.microsoft.com/office/drawing/2014/main" id="{CF8E8868-CF6A-4CC2-B525-ECB038B1A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3317" y="5102613"/>
                <a:ext cx="429291" cy="758624"/>
              </a:xfrm>
              <a:custGeom>
                <a:avLst/>
                <a:gdLst>
                  <a:gd name="T0" fmla="*/ 0 w 225"/>
                  <a:gd name="T1" fmla="*/ 336 h 397"/>
                  <a:gd name="T2" fmla="*/ 60 w 225"/>
                  <a:gd name="T3" fmla="*/ 397 h 397"/>
                  <a:gd name="T4" fmla="*/ 225 w 225"/>
                  <a:gd name="T5" fmla="*/ 0 h 397"/>
                  <a:gd name="T6" fmla="*/ 139 w 225"/>
                  <a:gd name="T7" fmla="*/ 0 h 397"/>
                  <a:gd name="T8" fmla="*/ 0 w 225"/>
                  <a:gd name="T9" fmla="*/ 336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5" h="397">
                    <a:moveTo>
                      <a:pt x="0" y="336"/>
                    </a:moveTo>
                    <a:cubicBezTo>
                      <a:pt x="60" y="397"/>
                      <a:pt x="60" y="397"/>
                      <a:pt x="60" y="397"/>
                    </a:cubicBezTo>
                    <a:cubicBezTo>
                      <a:pt x="159" y="292"/>
                      <a:pt x="220" y="153"/>
                      <a:pt x="225" y="0"/>
                    </a:cubicBezTo>
                    <a:cubicBezTo>
                      <a:pt x="139" y="0"/>
                      <a:pt x="139" y="0"/>
                      <a:pt x="139" y="0"/>
                    </a:cubicBezTo>
                    <a:cubicBezTo>
                      <a:pt x="135" y="130"/>
                      <a:pt x="83" y="247"/>
                      <a:pt x="0" y="336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PT" sz="1100" b="0" i="0" u="none" strike="noStrike" kern="1200" cap="none" spc="0" normalizeH="0" baseline="0" noProof="0">
                  <a:ln>
                    <a:noFill/>
                  </a:ln>
                  <a:solidFill>
                    <a:srgbClr val="335687"/>
                  </a:solidFill>
                  <a:effectLst/>
                  <a:uLnTx/>
                  <a:uFillTx/>
                  <a:latin typeface="Univers LT Std 45 Light" panose="020B0403020202020204" pitchFamily="34" charset="0"/>
                  <a:ea typeface="+mn-ea"/>
                  <a:cs typeface="Arial" charset="0"/>
                </a:endParaRPr>
              </a:p>
            </p:txBody>
          </p:sp>
          <p:sp>
            <p:nvSpPr>
              <p:cNvPr id="117" name="Freeform 45">
                <a:extLst>
                  <a:ext uri="{FF2B5EF4-FFF2-40B4-BE49-F238E27FC236}">
                    <a16:creationId xmlns:a16="http://schemas.microsoft.com/office/drawing/2014/main" id="{9A5944E7-A49C-43AD-B017-E1A038CD06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0648" y="5367764"/>
                <a:ext cx="212541" cy="200967"/>
              </a:xfrm>
              <a:custGeom>
                <a:avLst/>
                <a:gdLst>
                  <a:gd name="T0" fmla="*/ 125 w 202"/>
                  <a:gd name="T1" fmla="*/ 191 h 191"/>
                  <a:gd name="T2" fmla="*/ 202 w 202"/>
                  <a:gd name="T3" fmla="*/ 0 h 191"/>
                  <a:gd name="T4" fmla="*/ 0 w 202"/>
                  <a:gd name="T5" fmla="*/ 29 h 191"/>
                  <a:gd name="T6" fmla="*/ 125 w 202"/>
                  <a:gd name="T7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2" h="191">
                    <a:moveTo>
                      <a:pt x="125" y="191"/>
                    </a:moveTo>
                    <a:lnTo>
                      <a:pt x="202" y="0"/>
                    </a:lnTo>
                    <a:lnTo>
                      <a:pt x="0" y="29"/>
                    </a:lnTo>
                    <a:lnTo>
                      <a:pt x="125" y="191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PT" sz="1100" b="0" i="0" u="none" strike="noStrike" kern="1200" cap="none" spc="0" normalizeH="0" baseline="0" noProof="0">
                  <a:ln>
                    <a:noFill/>
                  </a:ln>
                  <a:solidFill>
                    <a:srgbClr val="335687"/>
                  </a:solidFill>
                  <a:effectLst/>
                  <a:uLnTx/>
                  <a:uFillTx/>
                  <a:latin typeface="Univers LT Std 45 Light" panose="020B0403020202020204" pitchFamily="34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110" name="Group 109">
              <a:extLst>
                <a:ext uri="{FF2B5EF4-FFF2-40B4-BE49-F238E27FC236}">
                  <a16:creationId xmlns:a16="http://schemas.microsoft.com/office/drawing/2014/main" id="{41B6FA22-20B3-45A2-802A-0BE7A8D6DD14}"/>
                </a:ext>
              </a:extLst>
            </p:cNvPr>
            <p:cNvGrpSpPr/>
            <p:nvPr/>
          </p:nvGrpSpPr>
          <p:grpSpPr>
            <a:xfrm rot="10800000">
              <a:off x="4038913" y="4684426"/>
              <a:ext cx="828113" cy="469918"/>
              <a:chOff x="4563619" y="3904716"/>
              <a:chExt cx="756520" cy="429291"/>
            </a:xfrm>
            <a:solidFill>
              <a:srgbClr val="A3C439"/>
            </a:solidFill>
          </p:grpSpPr>
          <p:sp>
            <p:nvSpPr>
              <p:cNvPr id="114" name="Freeform 42">
                <a:extLst>
                  <a:ext uri="{FF2B5EF4-FFF2-40B4-BE49-F238E27FC236}">
                    <a16:creationId xmlns:a16="http://schemas.microsoft.com/office/drawing/2014/main" id="{2AC16FE3-53E4-41B1-8075-4A627B310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3619" y="3904716"/>
                <a:ext cx="756520" cy="429291"/>
              </a:xfrm>
              <a:custGeom>
                <a:avLst/>
                <a:gdLst>
                  <a:gd name="T0" fmla="*/ 0 w 396"/>
                  <a:gd name="T1" fmla="*/ 86 h 225"/>
                  <a:gd name="T2" fmla="*/ 336 w 396"/>
                  <a:gd name="T3" fmla="*/ 225 h 225"/>
                  <a:gd name="T4" fmla="*/ 396 w 396"/>
                  <a:gd name="T5" fmla="*/ 164 h 225"/>
                  <a:gd name="T6" fmla="*/ 0 w 396"/>
                  <a:gd name="T7" fmla="*/ 0 h 225"/>
                  <a:gd name="T8" fmla="*/ 0 w 396"/>
                  <a:gd name="T9" fmla="*/ 86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6" h="225">
                    <a:moveTo>
                      <a:pt x="0" y="86"/>
                    </a:moveTo>
                    <a:cubicBezTo>
                      <a:pt x="129" y="90"/>
                      <a:pt x="247" y="142"/>
                      <a:pt x="336" y="225"/>
                    </a:cubicBezTo>
                    <a:cubicBezTo>
                      <a:pt x="396" y="164"/>
                      <a:pt x="396" y="164"/>
                      <a:pt x="396" y="164"/>
                    </a:cubicBezTo>
                    <a:cubicBezTo>
                      <a:pt x="292" y="66"/>
                      <a:pt x="153" y="5"/>
                      <a:pt x="0" y="0"/>
                    </a:cubicBezTo>
                    <a:lnTo>
                      <a:pt x="0" y="86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PT" sz="1100" b="0" i="0" u="none" strike="noStrike" kern="1200" cap="none" spc="0" normalizeH="0" baseline="0" noProof="0">
                  <a:ln>
                    <a:noFill/>
                  </a:ln>
                  <a:solidFill>
                    <a:srgbClr val="335687"/>
                  </a:solidFill>
                  <a:effectLst/>
                  <a:uLnTx/>
                  <a:uFillTx/>
                  <a:latin typeface="Univers LT Std 45 Light" panose="020B0403020202020204" pitchFamily="34" charset="0"/>
                  <a:ea typeface="+mn-ea"/>
                  <a:cs typeface="Arial" charset="0"/>
                </a:endParaRPr>
              </a:p>
            </p:txBody>
          </p:sp>
          <p:sp>
            <p:nvSpPr>
              <p:cNvPr id="115" name="Freeform 43">
                <a:extLst>
                  <a:ext uri="{FF2B5EF4-FFF2-40B4-BE49-F238E27FC236}">
                    <a16:creationId xmlns:a16="http://schemas.microsoft.com/office/drawing/2014/main" id="{31CE651F-916C-44F1-A360-B1589A8A7C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3509" y="4028874"/>
                <a:ext cx="200967" cy="213593"/>
              </a:xfrm>
              <a:custGeom>
                <a:avLst/>
                <a:gdLst>
                  <a:gd name="T0" fmla="*/ 29 w 191"/>
                  <a:gd name="T1" fmla="*/ 203 h 203"/>
                  <a:gd name="T2" fmla="*/ 191 w 191"/>
                  <a:gd name="T3" fmla="*/ 76 h 203"/>
                  <a:gd name="T4" fmla="*/ 0 w 191"/>
                  <a:gd name="T5" fmla="*/ 0 h 203"/>
                  <a:gd name="T6" fmla="*/ 29 w 191"/>
                  <a:gd name="T7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1" h="203">
                    <a:moveTo>
                      <a:pt x="29" y="203"/>
                    </a:moveTo>
                    <a:lnTo>
                      <a:pt x="191" y="76"/>
                    </a:lnTo>
                    <a:lnTo>
                      <a:pt x="0" y="0"/>
                    </a:lnTo>
                    <a:lnTo>
                      <a:pt x="29" y="203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PT" sz="1100" b="0" i="0" u="none" strike="noStrike" kern="1200" cap="none" spc="0" normalizeH="0" baseline="0" noProof="0">
                  <a:ln>
                    <a:noFill/>
                  </a:ln>
                  <a:solidFill>
                    <a:srgbClr val="335687"/>
                  </a:solidFill>
                  <a:effectLst/>
                  <a:uLnTx/>
                  <a:uFillTx/>
                  <a:latin typeface="Univers LT Std 45 Light" panose="020B0403020202020204" pitchFamily="34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111" name="Group 110">
              <a:extLst>
                <a:ext uri="{FF2B5EF4-FFF2-40B4-BE49-F238E27FC236}">
                  <a16:creationId xmlns:a16="http://schemas.microsoft.com/office/drawing/2014/main" id="{8B0F590B-9BDF-4AF8-AAC0-28DEB42DCE32}"/>
                </a:ext>
              </a:extLst>
            </p:cNvPr>
            <p:cNvGrpSpPr/>
            <p:nvPr/>
          </p:nvGrpSpPr>
          <p:grpSpPr>
            <a:xfrm rot="10800000">
              <a:off x="4944195" y="4686302"/>
              <a:ext cx="830415" cy="469918"/>
              <a:chOff x="3734499" y="3903002"/>
              <a:chExt cx="758623" cy="429291"/>
            </a:xfrm>
            <a:solidFill>
              <a:srgbClr val="52CDC5"/>
            </a:solidFill>
          </p:grpSpPr>
          <p:sp>
            <p:nvSpPr>
              <p:cNvPr id="112" name="Freeform 40">
                <a:extLst>
                  <a:ext uri="{FF2B5EF4-FFF2-40B4-BE49-F238E27FC236}">
                    <a16:creationId xmlns:a16="http://schemas.microsoft.com/office/drawing/2014/main" id="{B19EFBA2-B7DC-4F6F-8DE8-F2A23608E0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4499" y="3903002"/>
                <a:ext cx="758623" cy="429291"/>
              </a:xfrm>
              <a:custGeom>
                <a:avLst/>
                <a:gdLst>
                  <a:gd name="T0" fmla="*/ 61 w 397"/>
                  <a:gd name="T1" fmla="*/ 225 h 225"/>
                  <a:gd name="T2" fmla="*/ 397 w 397"/>
                  <a:gd name="T3" fmla="*/ 86 h 225"/>
                  <a:gd name="T4" fmla="*/ 397 w 397"/>
                  <a:gd name="T5" fmla="*/ 0 h 225"/>
                  <a:gd name="T6" fmla="*/ 0 w 397"/>
                  <a:gd name="T7" fmla="*/ 164 h 225"/>
                  <a:gd name="T8" fmla="*/ 61 w 397"/>
                  <a:gd name="T9" fmla="*/ 225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7" h="225">
                    <a:moveTo>
                      <a:pt x="61" y="225"/>
                    </a:moveTo>
                    <a:cubicBezTo>
                      <a:pt x="149" y="142"/>
                      <a:pt x="267" y="90"/>
                      <a:pt x="397" y="86"/>
                    </a:cubicBezTo>
                    <a:cubicBezTo>
                      <a:pt x="397" y="0"/>
                      <a:pt x="397" y="0"/>
                      <a:pt x="397" y="0"/>
                    </a:cubicBezTo>
                    <a:cubicBezTo>
                      <a:pt x="243" y="5"/>
                      <a:pt x="104" y="66"/>
                      <a:pt x="0" y="164"/>
                    </a:cubicBezTo>
                    <a:lnTo>
                      <a:pt x="61" y="225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PT" sz="1100" b="0" i="0" u="none" strike="noStrike" kern="1200" cap="none" spc="0" normalizeH="0" baseline="0" noProof="0">
                  <a:ln>
                    <a:noFill/>
                  </a:ln>
                  <a:solidFill>
                    <a:srgbClr val="335687"/>
                  </a:solidFill>
                  <a:effectLst/>
                  <a:uLnTx/>
                  <a:uFillTx/>
                  <a:latin typeface="Univers LT Std 45 Light" panose="020B0403020202020204" pitchFamily="34" charset="0"/>
                  <a:ea typeface="+mn-ea"/>
                  <a:cs typeface="Arial" charset="0"/>
                </a:endParaRPr>
              </a:p>
            </p:txBody>
          </p:sp>
          <p:sp>
            <p:nvSpPr>
              <p:cNvPr id="113" name="Freeform 41">
                <a:extLst>
                  <a:ext uri="{FF2B5EF4-FFF2-40B4-BE49-F238E27FC236}">
                    <a16:creationId xmlns:a16="http://schemas.microsoft.com/office/drawing/2014/main" id="{65D369A5-EF89-4386-AEFC-823552DBC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962" y="4040574"/>
                <a:ext cx="196758" cy="214645"/>
              </a:xfrm>
              <a:custGeom>
                <a:avLst/>
                <a:gdLst>
                  <a:gd name="T0" fmla="*/ 163 w 187"/>
                  <a:gd name="T1" fmla="*/ 204 h 204"/>
                  <a:gd name="T2" fmla="*/ 187 w 187"/>
                  <a:gd name="T3" fmla="*/ 0 h 204"/>
                  <a:gd name="T4" fmla="*/ 0 w 187"/>
                  <a:gd name="T5" fmla="*/ 80 h 204"/>
                  <a:gd name="T6" fmla="*/ 163 w 187"/>
                  <a:gd name="T7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7" h="204">
                    <a:moveTo>
                      <a:pt x="163" y="204"/>
                    </a:moveTo>
                    <a:lnTo>
                      <a:pt x="187" y="0"/>
                    </a:lnTo>
                    <a:lnTo>
                      <a:pt x="0" y="80"/>
                    </a:lnTo>
                    <a:lnTo>
                      <a:pt x="163" y="204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PT" sz="1100" b="0" i="0" u="none" strike="noStrike" kern="1200" cap="none" spc="0" normalizeH="0" baseline="0" noProof="0">
                  <a:ln>
                    <a:noFill/>
                  </a:ln>
                  <a:solidFill>
                    <a:srgbClr val="335687"/>
                  </a:solidFill>
                  <a:effectLst/>
                  <a:uLnTx/>
                  <a:uFillTx/>
                  <a:latin typeface="Univers LT Std 45 Light" panose="020B0403020202020204" pitchFamily="34" charset="0"/>
                  <a:ea typeface="+mn-ea"/>
                  <a:cs typeface="Arial" charset="0"/>
                </a:endParaRPr>
              </a:p>
            </p:txBody>
          </p:sp>
        </p:grpSp>
      </p:grpSp>
      <p:cxnSp>
        <p:nvCxnSpPr>
          <p:cNvPr id="76" name="Elbow Connector 19">
            <a:extLst>
              <a:ext uri="{FF2B5EF4-FFF2-40B4-BE49-F238E27FC236}">
                <a16:creationId xmlns:a16="http://schemas.microsoft.com/office/drawing/2014/main" id="{39C032A3-0AB4-49EC-BECF-1C19DC627A97}"/>
              </a:ext>
            </a:extLst>
          </p:cNvPr>
          <p:cNvCxnSpPr/>
          <p:nvPr/>
        </p:nvCxnSpPr>
        <p:spPr>
          <a:xfrm>
            <a:off x="7525675" y="5290636"/>
            <a:ext cx="1907865" cy="703918"/>
          </a:xfrm>
          <a:prstGeom prst="bentConnector3">
            <a:avLst>
              <a:gd name="adj1" fmla="val -1209"/>
            </a:avLst>
          </a:prstGeom>
          <a:ln w="63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Elbow Connector 20">
            <a:extLst>
              <a:ext uri="{FF2B5EF4-FFF2-40B4-BE49-F238E27FC236}">
                <a16:creationId xmlns:a16="http://schemas.microsoft.com/office/drawing/2014/main" id="{5318BFC0-2B57-43FF-A651-040CDD937E27}"/>
              </a:ext>
            </a:extLst>
          </p:cNvPr>
          <p:cNvCxnSpPr>
            <a:cxnSpLocks/>
          </p:cNvCxnSpPr>
          <p:nvPr/>
        </p:nvCxnSpPr>
        <p:spPr>
          <a:xfrm rot="10800000" flipV="1">
            <a:off x="7963043" y="4312455"/>
            <a:ext cx="1470960" cy="148380"/>
          </a:xfrm>
          <a:prstGeom prst="bentConnector3">
            <a:avLst>
              <a:gd name="adj1" fmla="val 107480"/>
            </a:avLst>
          </a:prstGeom>
          <a:ln w="63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Elbow Connector 21">
            <a:extLst>
              <a:ext uri="{FF2B5EF4-FFF2-40B4-BE49-F238E27FC236}">
                <a16:creationId xmlns:a16="http://schemas.microsoft.com/office/drawing/2014/main" id="{1938B725-8483-4751-B8C0-7F1D9C221976}"/>
              </a:ext>
            </a:extLst>
          </p:cNvPr>
          <p:cNvCxnSpPr>
            <a:cxnSpLocks/>
          </p:cNvCxnSpPr>
          <p:nvPr/>
        </p:nvCxnSpPr>
        <p:spPr>
          <a:xfrm rot="10800000" flipV="1">
            <a:off x="3342348" y="3583902"/>
            <a:ext cx="2073129" cy="191062"/>
          </a:xfrm>
          <a:prstGeom prst="bentConnector3">
            <a:avLst>
              <a:gd name="adj1" fmla="val 1456"/>
            </a:avLst>
          </a:prstGeom>
          <a:ln w="6350"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Elbow Connector 22">
            <a:extLst>
              <a:ext uri="{FF2B5EF4-FFF2-40B4-BE49-F238E27FC236}">
                <a16:creationId xmlns:a16="http://schemas.microsoft.com/office/drawing/2014/main" id="{CEA58209-F300-430C-9FDB-056243313B3F}"/>
              </a:ext>
            </a:extLst>
          </p:cNvPr>
          <p:cNvCxnSpPr>
            <a:cxnSpLocks/>
          </p:cNvCxnSpPr>
          <p:nvPr/>
        </p:nvCxnSpPr>
        <p:spPr>
          <a:xfrm rot="10800000" flipV="1">
            <a:off x="7421173" y="2869136"/>
            <a:ext cx="2012831" cy="762466"/>
          </a:xfrm>
          <a:prstGeom prst="bentConnector3">
            <a:avLst>
              <a:gd name="adj1" fmla="val 105912"/>
            </a:avLst>
          </a:prstGeom>
          <a:ln w="6350"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Elbow Connector 23">
            <a:extLst>
              <a:ext uri="{FF2B5EF4-FFF2-40B4-BE49-F238E27FC236}">
                <a16:creationId xmlns:a16="http://schemas.microsoft.com/office/drawing/2014/main" id="{3A4CEA33-BACA-4B12-B203-D09AF5528B26}"/>
              </a:ext>
            </a:extLst>
          </p:cNvPr>
          <p:cNvCxnSpPr>
            <a:cxnSpLocks/>
          </p:cNvCxnSpPr>
          <p:nvPr/>
        </p:nvCxnSpPr>
        <p:spPr>
          <a:xfrm>
            <a:off x="3342347" y="2666669"/>
            <a:ext cx="3052919" cy="646163"/>
          </a:xfrm>
          <a:prstGeom prst="bentConnector3">
            <a:avLst>
              <a:gd name="adj1" fmla="val 100531"/>
            </a:avLst>
          </a:prstGeom>
          <a:ln w="6350"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Elbow Connector 26">
            <a:extLst>
              <a:ext uri="{FF2B5EF4-FFF2-40B4-BE49-F238E27FC236}">
                <a16:creationId xmlns:a16="http://schemas.microsoft.com/office/drawing/2014/main" id="{E5637007-CBBF-4BC0-8ACB-D328CA832375}"/>
              </a:ext>
            </a:extLst>
          </p:cNvPr>
          <p:cNvCxnSpPr>
            <a:cxnSpLocks/>
          </p:cNvCxnSpPr>
          <p:nvPr/>
        </p:nvCxnSpPr>
        <p:spPr>
          <a:xfrm rot="10800000" flipV="1">
            <a:off x="3342348" y="5344890"/>
            <a:ext cx="2073129" cy="646666"/>
          </a:xfrm>
          <a:prstGeom prst="bentConnector3">
            <a:avLst>
              <a:gd name="adj1" fmla="val -268"/>
            </a:avLst>
          </a:prstGeom>
          <a:ln w="63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Elbow Connector 32">
            <a:extLst>
              <a:ext uri="{FF2B5EF4-FFF2-40B4-BE49-F238E27FC236}">
                <a16:creationId xmlns:a16="http://schemas.microsoft.com/office/drawing/2014/main" id="{7B906815-3EE9-48E2-B970-8A00E12E8661}"/>
              </a:ext>
            </a:extLst>
          </p:cNvPr>
          <p:cNvCxnSpPr>
            <a:cxnSpLocks/>
          </p:cNvCxnSpPr>
          <p:nvPr/>
        </p:nvCxnSpPr>
        <p:spPr>
          <a:xfrm flipV="1">
            <a:off x="3342346" y="4430034"/>
            <a:ext cx="1574343" cy="453228"/>
          </a:xfrm>
          <a:prstGeom prst="bentConnector3">
            <a:avLst>
              <a:gd name="adj1" fmla="val 95238"/>
            </a:avLst>
          </a:prstGeom>
          <a:ln w="63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6" name="Text Placeholder 2">
            <a:extLst>
              <a:ext uri="{FF2B5EF4-FFF2-40B4-BE49-F238E27FC236}">
                <a16:creationId xmlns:a16="http://schemas.microsoft.com/office/drawing/2014/main" id="{00E0FB4F-FF20-44DB-92CC-F94864296E81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511532" y="2216417"/>
            <a:ext cx="2329231" cy="1251774"/>
          </a:xfrm>
          <a:solidFill>
            <a:schemeClr val="bg2">
              <a:lumMod val="95000"/>
            </a:schemeClr>
          </a:solidFill>
        </p:spPr>
        <p:txBody>
          <a:bodyPr tIns="45720">
            <a:noAutofit/>
          </a:bodyPr>
          <a:lstStyle>
            <a:lvl1pPr marL="82296" marR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 sz="900"/>
            </a:lvl1pPr>
          </a:lstStyle>
          <a:p>
            <a:pPr lvl="0"/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lvl="0"/>
            <a:endParaRPr lang="de-CH" dirty="0"/>
          </a:p>
        </p:txBody>
      </p:sp>
      <p:sp>
        <p:nvSpPr>
          <p:cNvPr id="127" name="Text Placeholder 2">
            <a:extLst>
              <a:ext uri="{FF2B5EF4-FFF2-40B4-BE49-F238E27FC236}">
                <a16:creationId xmlns:a16="http://schemas.microsoft.com/office/drawing/2014/main" id="{DB4517AD-A26D-485D-8016-3FCFF0E6B96B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9511532" y="3708915"/>
            <a:ext cx="2329231" cy="1251774"/>
          </a:xfrm>
          <a:solidFill>
            <a:schemeClr val="bg2">
              <a:lumMod val="95000"/>
            </a:schemeClr>
          </a:solidFill>
        </p:spPr>
        <p:txBody>
          <a:bodyPr tIns="45720">
            <a:noAutofit/>
          </a:bodyPr>
          <a:lstStyle>
            <a:lvl1pPr marL="82296" marR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 sz="900"/>
            </a:lvl1pPr>
          </a:lstStyle>
          <a:p>
            <a:pPr lvl="0"/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lvl="0"/>
            <a:endParaRPr lang="de-CH" dirty="0"/>
          </a:p>
        </p:txBody>
      </p:sp>
      <p:sp>
        <p:nvSpPr>
          <p:cNvPr id="128" name="Text Placeholder 2">
            <a:extLst>
              <a:ext uri="{FF2B5EF4-FFF2-40B4-BE49-F238E27FC236}">
                <a16:creationId xmlns:a16="http://schemas.microsoft.com/office/drawing/2014/main" id="{A5012E56-340D-466E-91DA-34D795FD7A11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9511532" y="5201414"/>
            <a:ext cx="2329231" cy="1251774"/>
          </a:xfrm>
          <a:solidFill>
            <a:schemeClr val="bg2">
              <a:lumMod val="95000"/>
            </a:schemeClr>
          </a:solidFill>
        </p:spPr>
        <p:txBody>
          <a:bodyPr tIns="45720">
            <a:noAutofit/>
          </a:bodyPr>
          <a:lstStyle>
            <a:lvl1pPr marL="82296" marR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 sz="900"/>
            </a:lvl1pPr>
          </a:lstStyle>
          <a:p>
            <a:pPr lvl="0"/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lvl="0"/>
            <a:endParaRPr lang="de-CH" dirty="0"/>
          </a:p>
        </p:txBody>
      </p:sp>
      <p:sp>
        <p:nvSpPr>
          <p:cNvPr id="129" name="Text Placeholder 2">
            <a:extLst>
              <a:ext uri="{FF2B5EF4-FFF2-40B4-BE49-F238E27FC236}">
                <a16:creationId xmlns:a16="http://schemas.microsoft.com/office/drawing/2014/main" id="{01F6199E-70EA-4C30-9A0D-BDDD376CAC62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55433" y="2433708"/>
            <a:ext cx="2329231" cy="893194"/>
          </a:xfrm>
          <a:solidFill>
            <a:schemeClr val="bg2">
              <a:lumMod val="95000"/>
            </a:schemeClr>
          </a:solidFill>
        </p:spPr>
        <p:txBody>
          <a:bodyPr tIns="45720">
            <a:noAutofit/>
          </a:bodyPr>
          <a:lstStyle>
            <a:lvl1pPr marL="82296" marR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 sz="900"/>
            </a:lvl1pPr>
          </a:lstStyle>
          <a:p>
            <a:pPr lvl="0"/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lvl="0"/>
            <a:endParaRPr lang="de-CH" dirty="0"/>
          </a:p>
        </p:txBody>
      </p:sp>
      <p:sp>
        <p:nvSpPr>
          <p:cNvPr id="130" name="Text Placeholder 2">
            <a:extLst>
              <a:ext uri="{FF2B5EF4-FFF2-40B4-BE49-F238E27FC236}">
                <a16:creationId xmlns:a16="http://schemas.microsoft.com/office/drawing/2014/main" id="{F2909946-5338-4EA8-B219-FFB3D689A424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955433" y="3478283"/>
            <a:ext cx="2329231" cy="893194"/>
          </a:xfrm>
          <a:solidFill>
            <a:schemeClr val="bg2">
              <a:lumMod val="95000"/>
            </a:schemeClr>
          </a:solidFill>
        </p:spPr>
        <p:txBody>
          <a:bodyPr tIns="45720">
            <a:noAutofit/>
          </a:bodyPr>
          <a:lstStyle>
            <a:lvl1pPr marL="82296" marR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 sz="900"/>
            </a:lvl1pPr>
          </a:lstStyle>
          <a:p>
            <a:pPr lvl="0"/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lvl="0"/>
            <a:endParaRPr lang="de-CH" dirty="0"/>
          </a:p>
        </p:txBody>
      </p:sp>
      <p:sp>
        <p:nvSpPr>
          <p:cNvPr id="131" name="Text Placeholder 2">
            <a:extLst>
              <a:ext uri="{FF2B5EF4-FFF2-40B4-BE49-F238E27FC236}">
                <a16:creationId xmlns:a16="http://schemas.microsoft.com/office/drawing/2014/main" id="{3270AD7F-CD7E-4BAB-8454-C32C95F36A4E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955433" y="4522858"/>
            <a:ext cx="2329231" cy="893194"/>
          </a:xfrm>
          <a:solidFill>
            <a:schemeClr val="bg2">
              <a:lumMod val="95000"/>
            </a:schemeClr>
          </a:solidFill>
        </p:spPr>
        <p:txBody>
          <a:bodyPr tIns="45720">
            <a:noAutofit/>
          </a:bodyPr>
          <a:lstStyle>
            <a:lvl1pPr marL="82296" marR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 sz="900"/>
            </a:lvl1pPr>
          </a:lstStyle>
          <a:p>
            <a:pPr lvl="0"/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lvl="0"/>
            <a:endParaRPr lang="de-CH" dirty="0"/>
          </a:p>
        </p:txBody>
      </p:sp>
      <p:sp>
        <p:nvSpPr>
          <p:cNvPr id="132" name="Text Placeholder 2">
            <a:extLst>
              <a:ext uri="{FF2B5EF4-FFF2-40B4-BE49-F238E27FC236}">
                <a16:creationId xmlns:a16="http://schemas.microsoft.com/office/drawing/2014/main" id="{F09146B3-19D0-47EC-9ED3-D19AACDADBCB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55433" y="5567432"/>
            <a:ext cx="2329231" cy="893194"/>
          </a:xfrm>
          <a:solidFill>
            <a:schemeClr val="bg2">
              <a:lumMod val="95000"/>
            </a:schemeClr>
          </a:solidFill>
        </p:spPr>
        <p:txBody>
          <a:bodyPr tIns="45720">
            <a:noAutofit/>
          </a:bodyPr>
          <a:lstStyle>
            <a:lvl1pPr marL="82296" marR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 sz="900"/>
            </a:lvl1pPr>
          </a:lstStyle>
          <a:p>
            <a:pPr lvl="0"/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lvl="0"/>
            <a:endParaRPr lang="de-CH" dirty="0"/>
          </a:p>
        </p:txBody>
      </p:sp>
      <p:sp>
        <p:nvSpPr>
          <p:cNvPr id="51" name="Content Placeholder 2">
            <a:extLst>
              <a:ext uri="{FF2B5EF4-FFF2-40B4-BE49-F238E27FC236}">
                <a16:creationId xmlns:a16="http://schemas.microsoft.com/office/drawing/2014/main" id="{2194099A-3671-4FAA-940C-8E06B5A60C65}"/>
              </a:ext>
            </a:extLst>
          </p:cNvPr>
          <p:cNvSpPr>
            <a:spLocks noGrp="1"/>
          </p:cNvSpPr>
          <p:nvPr>
            <p:ph sz="quarter" idx="41" hasCustomPrompt="1"/>
          </p:nvPr>
        </p:nvSpPr>
        <p:spPr>
          <a:xfrm>
            <a:off x="5856685" y="3959163"/>
            <a:ext cx="1109785" cy="901700"/>
          </a:xfrm>
        </p:spPr>
        <p:txBody>
          <a:bodyPr anchor="ctr"/>
          <a:lstStyle>
            <a:lvl1pPr marL="0" indent="0" algn="ctr">
              <a:buNone/>
              <a:defRPr b="1"/>
            </a:lvl1pPr>
          </a:lstStyle>
          <a:p>
            <a:pPr lvl="0"/>
            <a:r>
              <a:rPr lang="pt-PT" dirty="0"/>
              <a:t>Content</a:t>
            </a:r>
            <a:endParaRPr lang="de-CH" dirty="0"/>
          </a:p>
        </p:txBody>
      </p:sp>
      <p:sp>
        <p:nvSpPr>
          <p:cNvPr id="52" name="Text Placeholder 5">
            <a:extLst>
              <a:ext uri="{FF2B5EF4-FFF2-40B4-BE49-F238E27FC236}">
                <a16:creationId xmlns:a16="http://schemas.microsoft.com/office/drawing/2014/main" id="{C6EA2C72-92E3-464F-A2C5-7E3DC34A1823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3388167" y="2189663"/>
            <a:ext cx="3007098" cy="436344"/>
          </a:xfrm>
        </p:spPr>
        <p:txBody>
          <a:bodyPr anchor="b">
            <a:normAutofit/>
          </a:bodyPr>
          <a:lstStyle>
            <a:lvl1pPr marL="0" indent="0">
              <a:buNone/>
              <a:defRPr sz="900" b="1"/>
            </a:lvl1pPr>
          </a:lstStyle>
          <a:p>
            <a:pPr lvl="0"/>
            <a:r>
              <a:rPr lang="en-US" dirty="0"/>
              <a:t>Click to add text</a:t>
            </a:r>
            <a:endParaRPr lang="de-CH" dirty="0"/>
          </a:p>
        </p:txBody>
      </p:sp>
      <p:sp>
        <p:nvSpPr>
          <p:cNvPr id="58" name="Text Placeholder 5">
            <a:extLst>
              <a:ext uri="{FF2B5EF4-FFF2-40B4-BE49-F238E27FC236}">
                <a16:creationId xmlns:a16="http://schemas.microsoft.com/office/drawing/2014/main" id="{9C0EC566-9B62-4A60-842A-D73EF614CAA3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3388167" y="3259441"/>
            <a:ext cx="1790574" cy="497420"/>
          </a:xfrm>
        </p:spPr>
        <p:txBody>
          <a:bodyPr anchor="b">
            <a:normAutofit/>
          </a:bodyPr>
          <a:lstStyle>
            <a:lvl1pPr marL="0" indent="0">
              <a:buNone/>
              <a:defRPr sz="900" b="1"/>
            </a:lvl1pPr>
          </a:lstStyle>
          <a:p>
            <a:pPr lvl="0"/>
            <a:r>
              <a:rPr lang="en-US" dirty="0"/>
              <a:t>Click to add text</a:t>
            </a:r>
            <a:endParaRPr lang="de-CH" dirty="0"/>
          </a:p>
        </p:txBody>
      </p:sp>
      <p:sp>
        <p:nvSpPr>
          <p:cNvPr id="59" name="Text Placeholder 5">
            <a:extLst>
              <a:ext uri="{FF2B5EF4-FFF2-40B4-BE49-F238E27FC236}">
                <a16:creationId xmlns:a16="http://schemas.microsoft.com/office/drawing/2014/main" id="{A9BB5724-517C-4D87-AC16-9DFC46F9C28C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3388167" y="4397206"/>
            <a:ext cx="1450203" cy="436344"/>
          </a:xfrm>
        </p:spPr>
        <p:txBody>
          <a:bodyPr anchor="b">
            <a:normAutofit/>
          </a:bodyPr>
          <a:lstStyle>
            <a:lvl1pPr marL="0" indent="0">
              <a:buNone/>
              <a:defRPr sz="900" b="1"/>
            </a:lvl1pPr>
          </a:lstStyle>
          <a:p>
            <a:pPr lvl="0"/>
            <a:r>
              <a:rPr lang="en-US" dirty="0"/>
              <a:t>Click to add text</a:t>
            </a:r>
            <a:endParaRPr lang="de-CH" dirty="0"/>
          </a:p>
        </p:txBody>
      </p:sp>
      <p:sp>
        <p:nvSpPr>
          <p:cNvPr id="60" name="Text Placeholder 5">
            <a:extLst>
              <a:ext uri="{FF2B5EF4-FFF2-40B4-BE49-F238E27FC236}">
                <a16:creationId xmlns:a16="http://schemas.microsoft.com/office/drawing/2014/main" id="{999EAAC9-412F-4C49-A076-1B3128D1DAD7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3388167" y="5514409"/>
            <a:ext cx="2027310" cy="436344"/>
          </a:xfrm>
        </p:spPr>
        <p:txBody>
          <a:bodyPr anchor="b">
            <a:normAutofit/>
          </a:bodyPr>
          <a:lstStyle>
            <a:lvl1pPr marL="0" indent="0">
              <a:buNone/>
              <a:defRPr sz="900" b="1"/>
            </a:lvl1pPr>
          </a:lstStyle>
          <a:p>
            <a:pPr lvl="0"/>
            <a:r>
              <a:rPr lang="en-US" dirty="0"/>
              <a:t>Click to add text</a:t>
            </a:r>
            <a:endParaRPr lang="de-CH" dirty="0"/>
          </a:p>
        </p:txBody>
      </p:sp>
      <p:sp>
        <p:nvSpPr>
          <p:cNvPr id="61" name="Text Placeholder 5">
            <a:extLst>
              <a:ext uri="{FF2B5EF4-FFF2-40B4-BE49-F238E27FC236}">
                <a16:creationId xmlns:a16="http://schemas.microsoft.com/office/drawing/2014/main" id="{AE0C5DC1-A6F9-468B-950F-C5BEF76ADB2B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7344583" y="2364394"/>
            <a:ext cx="2128186" cy="436344"/>
          </a:xfrm>
        </p:spPr>
        <p:txBody>
          <a:bodyPr anchor="b">
            <a:normAutofit/>
          </a:bodyPr>
          <a:lstStyle>
            <a:lvl1pPr marL="0" indent="0" algn="r">
              <a:buNone/>
              <a:defRPr sz="900" b="1"/>
            </a:lvl1pPr>
          </a:lstStyle>
          <a:p>
            <a:pPr lvl="0"/>
            <a:r>
              <a:rPr lang="en-US" dirty="0"/>
              <a:t>Click to add text</a:t>
            </a:r>
            <a:endParaRPr lang="de-CH" dirty="0"/>
          </a:p>
        </p:txBody>
      </p:sp>
      <p:sp>
        <p:nvSpPr>
          <p:cNvPr id="62" name="Text Placeholder 5">
            <a:extLst>
              <a:ext uri="{FF2B5EF4-FFF2-40B4-BE49-F238E27FC236}">
                <a16:creationId xmlns:a16="http://schemas.microsoft.com/office/drawing/2014/main" id="{88237BAC-F199-4B95-A97C-B07312D1002D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8001807" y="3817852"/>
            <a:ext cx="1470961" cy="436344"/>
          </a:xfrm>
        </p:spPr>
        <p:txBody>
          <a:bodyPr anchor="b">
            <a:normAutofit/>
          </a:bodyPr>
          <a:lstStyle>
            <a:lvl1pPr marL="0" indent="0" algn="r">
              <a:buNone/>
              <a:defRPr sz="900" b="1"/>
            </a:lvl1pPr>
          </a:lstStyle>
          <a:p>
            <a:pPr lvl="0"/>
            <a:r>
              <a:rPr lang="en-US" dirty="0"/>
              <a:t>Click to add text</a:t>
            </a:r>
            <a:endParaRPr lang="de-CH" dirty="0"/>
          </a:p>
        </p:txBody>
      </p:sp>
      <p:sp>
        <p:nvSpPr>
          <p:cNvPr id="63" name="Text Placeholder 5">
            <a:extLst>
              <a:ext uri="{FF2B5EF4-FFF2-40B4-BE49-F238E27FC236}">
                <a16:creationId xmlns:a16="http://schemas.microsoft.com/office/drawing/2014/main" id="{76D4B304-8856-47E7-8C8C-D7D14B8968B6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7538439" y="5504465"/>
            <a:ext cx="1934330" cy="436344"/>
          </a:xfrm>
        </p:spPr>
        <p:txBody>
          <a:bodyPr anchor="b">
            <a:normAutofit/>
          </a:bodyPr>
          <a:lstStyle>
            <a:lvl1pPr marL="0" indent="0" algn="r">
              <a:buNone/>
              <a:defRPr sz="900" b="1"/>
            </a:lvl1pPr>
          </a:lstStyle>
          <a:p>
            <a:pPr lvl="0"/>
            <a:r>
              <a:rPr lang="en-US" dirty="0"/>
              <a:t>Click to add text</a:t>
            </a:r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157639048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148525-6636-AF4D-85F8-A096A02123AE}" type="datetimeFigureOut">
              <a:rPr lang="en-NL" smtClean="0"/>
              <a:t>30/03/2025</a:t>
            </a:fld>
            <a:endParaRPr lang="en-NL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NL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4266A3-4371-0842-89CE-92EBCF3E3F87}" type="slidenum">
              <a:rPr lang="en-NL" smtClean="0"/>
              <a:t>‹#›</a:t>
            </a:fld>
            <a:endParaRPr lang="en-NL"/>
          </a:p>
        </p:txBody>
      </p:sp>
    </p:spTree>
    <p:extLst>
      <p:ext uri="{BB962C8B-B14F-4D97-AF65-F5344CB8AC3E}">
        <p14:creationId xmlns:p14="http://schemas.microsoft.com/office/powerpoint/2010/main" val="1009418848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quity story (8 segments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Date Placeholder 2">
            <a:extLst>
              <a:ext uri="{FF2B5EF4-FFF2-40B4-BE49-F238E27FC236}">
                <a16:creationId xmlns:a16="http://schemas.microsoft.com/office/drawing/2014/main" id="{C8FBCEB3-86FD-497B-A47B-391BB6862DC5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18" name="Slide Number Placeholder 3">
            <a:extLst>
              <a:ext uri="{FF2B5EF4-FFF2-40B4-BE49-F238E27FC236}">
                <a16:creationId xmlns:a16="http://schemas.microsoft.com/office/drawing/2014/main" id="{8F01D636-7BEF-4603-9D52-ECB6FF1C0913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  <p:sp>
        <p:nvSpPr>
          <p:cNvPr id="75" name="Title 1">
            <a:extLst>
              <a:ext uri="{FF2B5EF4-FFF2-40B4-BE49-F238E27FC236}">
                <a16:creationId xmlns:a16="http://schemas.microsoft.com/office/drawing/2014/main" id="{B6395D6F-083E-4C3F-9D21-E4563B8AB8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5431" y="1207680"/>
            <a:ext cx="10886651" cy="326915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12" name="Textplatzhalter 11"/>
          <p:cNvSpPr>
            <a:spLocks noGrp="1"/>
          </p:cNvSpPr>
          <p:nvPr>
            <p:ph type="body" sz="quarter" idx="14" hasCustomPrompt="1"/>
          </p:nvPr>
        </p:nvSpPr>
        <p:spPr>
          <a:xfrm>
            <a:off x="955458" y="1534793"/>
            <a:ext cx="10888976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none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ADD TEXT</a:t>
            </a:r>
          </a:p>
        </p:txBody>
      </p:sp>
      <p:grpSp>
        <p:nvGrpSpPr>
          <p:cNvPr id="59" name="Group 58">
            <a:extLst>
              <a:ext uri="{FF2B5EF4-FFF2-40B4-BE49-F238E27FC236}">
                <a16:creationId xmlns:a16="http://schemas.microsoft.com/office/drawing/2014/main" id="{33D7083E-2130-4353-940E-264F5678F9E0}"/>
              </a:ext>
            </a:extLst>
          </p:cNvPr>
          <p:cNvGrpSpPr/>
          <p:nvPr/>
        </p:nvGrpSpPr>
        <p:grpSpPr>
          <a:xfrm>
            <a:off x="4921578" y="3244858"/>
            <a:ext cx="3087220" cy="2457360"/>
            <a:chOff x="3644446" y="2621746"/>
            <a:chExt cx="2532713" cy="2534474"/>
          </a:xfrm>
        </p:grpSpPr>
        <p:grpSp>
          <p:nvGrpSpPr>
            <p:cNvPr id="105" name="Group 104">
              <a:extLst>
                <a:ext uri="{FF2B5EF4-FFF2-40B4-BE49-F238E27FC236}">
                  <a16:creationId xmlns:a16="http://schemas.microsoft.com/office/drawing/2014/main" id="{9242620A-3786-4CDC-9C32-79E66A40E225}"/>
                </a:ext>
              </a:extLst>
            </p:cNvPr>
            <p:cNvGrpSpPr/>
            <p:nvPr/>
          </p:nvGrpSpPr>
          <p:grpSpPr>
            <a:xfrm>
              <a:off x="5707242" y="3020979"/>
              <a:ext cx="469917" cy="830418"/>
              <a:chOff x="5253317" y="4273493"/>
              <a:chExt cx="429291" cy="758624"/>
            </a:xfrm>
            <a:solidFill>
              <a:srgbClr val="00AB8E"/>
            </a:solidFill>
          </p:grpSpPr>
          <p:sp>
            <p:nvSpPr>
              <p:cNvPr id="144" name="Freeform 58">
                <a:extLst>
                  <a:ext uri="{FF2B5EF4-FFF2-40B4-BE49-F238E27FC236}">
                    <a16:creationId xmlns:a16="http://schemas.microsoft.com/office/drawing/2014/main" id="{A9D667DB-BEF9-4000-8F85-073386D25F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3317" y="4273493"/>
                <a:ext cx="429291" cy="758624"/>
              </a:xfrm>
              <a:custGeom>
                <a:avLst/>
                <a:gdLst>
                  <a:gd name="T0" fmla="*/ 0 w 225"/>
                  <a:gd name="T1" fmla="*/ 61 h 397"/>
                  <a:gd name="T2" fmla="*/ 139 w 225"/>
                  <a:gd name="T3" fmla="*/ 397 h 397"/>
                  <a:gd name="T4" fmla="*/ 225 w 225"/>
                  <a:gd name="T5" fmla="*/ 397 h 397"/>
                  <a:gd name="T6" fmla="*/ 60 w 225"/>
                  <a:gd name="T7" fmla="*/ 0 h 397"/>
                  <a:gd name="T8" fmla="*/ 0 w 225"/>
                  <a:gd name="T9" fmla="*/ 61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5" h="397">
                    <a:moveTo>
                      <a:pt x="0" y="61"/>
                    </a:moveTo>
                    <a:cubicBezTo>
                      <a:pt x="82" y="150"/>
                      <a:pt x="134" y="267"/>
                      <a:pt x="139" y="397"/>
                    </a:cubicBezTo>
                    <a:cubicBezTo>
                      <a:pt x="225" y="397"/>
                      <a:pt x="225" y="397"/>
                      <a:pt x="225" y="397"/>
                    </a:cubicBezTo>
                    <a:cubicBezTo>
                      <a:pt x="220" y="244"/>
                      <a:pt x="158" y="105"/>
                      <a:pt x="60" y="0"/>
                    </a:cubicBezTo>
                    <a:lnTo>
                      <a:pt x="0" y="61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PT" sz="1100" b="0" i="0" u="none" strike="noStrike" kern="1200" cap="none" spc="0" normalizeH="0" baseline="0" noProof="0">
                  <a:ln>
                    <a:noFill/>
                  </a:ln>
                  <a:solidFill>
                    <a:srgbClr val="335687"/>
                  </a:solidFill>
                  <a:effectLst/>
                  <a:uLnTx/>
                  <a:uFillTx/>
                  <a:latin typeface="Univers LT Std 45 Light" panose="020B0403020202020204" pitchFamily="34" charset="0"/>
                  <a:ea typeface="+mn-ea"/>
                  <a:cs typeface="Arial" charset="0"/>
                </a:endParaRPr>
              </a:p>
            </p:txBody>
          </p:sp>
          <p:sp>
            <p:nvSpPr>
              <p:cNvPr id="145" name="Freeform 59">
                <a:extLst>
                  <a:ext uri="{FF2B5EF4-FFF2-40B4-BE49-F238E27FC236}">
                    <a16:creationId xmlns:a16="http://schemas.microsoft.com/office/drawing/2014/main" id="{F020F7A4-7842-4B29-9207-ADE8B3716F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5387" y="4548113"/>
                <a:ext cx="211489" cy="198862"/>
              </a:xfrm>
              <a:custGeom>
                <a:avLst/>
                <a:gdLst>
                  <a:gd name="T0" fmla="*/ 0 w 201"/>
                  <a:gd name="T1" fmla="*/ 166 h 189"/>
                  <a:gd name="T2" fmla="*/ 201 w 201"/>
                  <a:gd name="T3" fmla="*/ 189 h 189"/>
                  <a:gd name="T4" fmla="*/ 121 w 201"/>
                  <a:gd name="T5" fmla="*/ 0 h 189"/>
                  <a:gd name="T6" fmla="*/ 0 w 201"/>
                  <a:gd name="T7" fmla="*/ 166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1" h="189">
                    <a:moveTo>
                      <a:pt x="0" y="166"/>
                    </a:moveTo>
                    <a:lnTo>
                      <a:pt x="201" y="189"/>
                    </a:lnTo>
                    <a:lnTo>
                      <a:pt x="121" y="0"/>
                    </a:lnTo>
                    <a:lnTo>
                      <a:pt x="0" y="166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PT" sz="1100" b="0" i="0" u="none" strike="noStrike" kern="1200" cap="none" spc="0" normalizeH="0" baseline="0" noProof="0">
                  <a:ln>
                    <a:noFill/>
                  </a:ln>
                  <a:solidFill>
                    <a:srgbClr val="335687"/>
                  </a:solidFill>
                  <a:effectLst/>
                  <a:uLnTx/>
                  <a:uFillTx/>
                  <a:latin typeface="Univers LT Std 45 Light" panose="020B0403020202020204" pitchFamily="34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106" name="Group 105">
              <a:extLst>
                <a:ext uri="{FF2B5EF4-FFF2-40B4-BE49-F238E27FC236}">
                  <a16:creationId xmlns:a16="http://schemas.microsoft.com/office/drawing/2014/main" id="{E86D8052-4611-4BFF-AC11-F8561FB9C68E}"/>
                </a:ext>
              </a:extLst>
            </p:cNvPr>
            <p:cNvGrpSpPr/>
            <p:nvPr/>
          </p:nvGrpSpPr>
          <p:grpSpPr>
            <a:xfrm>
              <a:off x="4949386" y="2623622"/>
              <a:ext cx="828113" cy="469918"/>
              <a:chOff x="4560980" y="3910490"/>
              <a:chExt cx="756520" cy="429291"/>
            </a:xfrm>
            <a:solidFill>
              <a:schemeClr val="tx2"/>
            </a:solidFill>
          </p:grpSpPr>
          <p:sp>
            <p:nvSpPr>
              <p:cNvPr id="142" name="Freeform 56">
                <a:extLst>
                  <a:ext uri="{FF2B5EF4-FFF2-40B4-BE49-F238E27FC236}">
                    <a16:creationId xmlns:a16="http://schemas.microsoft.com/office/drawing/2014/main" id="{015CF054-E3B3-4809-8E0C-FF2322AF9D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0980" y="3910490"/>
                <a:ext cx="756520" cy="429291"/>
              </a:xfrm>
              <a:custGeom>
                <a:avLst/>
                <a:gdLst>
                  <a:gd name="T0" fmla="*/ 0 w 396"/>
                  <a:gd name="T1" fmla="*/ 86 h 225"/>
                  <a:gd name="T2" fmla="*/ 336 w 396"/>
                  <a:gd name="T3" fmla="*/ 225 h 225"/>
                  <a:gd name="T4" fmla="*/ 396 w 396"/>
                  <a:gd name="T5" fmla="*/ 164 h 225"/>
                  <a:gd name="T6" fmla="*/ 0 w 396"/>
                  <a:gd name="T7" fmla="*/ 0 h 225"/>
                  <a:gd name="T8" fmla="*/ 0 w 396"/>
                  <a:gd name="T9" fmla="*/ 86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6" h="225">
                    <a:moveTo>
                      <a:pt x="0" y="86"/>
                    </a:moveTo>
                    <a:cubicBezTo>
                      <a:pt x="129" y="90"/>
                      <a:pt x="247" y="142"/>
                      <a:pt x="336" y="225"/>
                    </a:cubicBezTo>
                    <a:cubicBezTo>
                      <a:pt x="396" y="164"/>
                      <a:pt x="396" y="164"/>
                      <a:pt x="396" y="164"/>
                    </a:cubicBezTo>
                    <a:cubicBezTo>
                      <a:pt x="292" y="66"/>
                      <a:pt x="153" y="5"/>
                      <a:pt x="0" y="0"/>
                    </a:cubicBezTo>
                    <a:lnTo>
                      <a:pt x="0" y="8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PT" sz="1100" b="0" i="0" u="none" strike="noStrike" kern="1200" cap="none" spc="0" normalizeH="0" baseline="0" noProof="0">
                  <a:ln>
                    <a:noFill/>
                  </a:ln>
                  <a:solidFill>
                    <a:srgbClr val="335687"/>
                  </a:solidFill>
                  <a:effectLst/>
                  <a:uLnTx/>
                  <a:uFillTx/>
                  <a:latin typeface="Univers LT Std 45 Light" panose="020B0403020202020204" pitchFamily="34" charset="0"/>
                  <a:ea typeface="+mn-ea"/>
                  <a:cs typeface="Arial" charset="0"/>
                </a:endParaRPr>
              </a:p>
            </p:txBody>
          </p:sp>
          <p:sp>
            <p:nvSpPr>
              <p:cNvPr id="143" name="Freeform 57">
                <a:extLst>
                  <a:ext uri="{FF2B5EF4-FFF2-40B4-BE49-F238E27FC236}">
                    <a16:creationId xmlns:a16="http://schemas.microsoft.com/office/drawing/2014/main" id="{F4F8A40B-9B14-4096-A3F1-8A4017D83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0869" y="4034648"/>
                <a:ext cx="200967" cy="213593"/>
              </a:xfrm>
              <a:custGeom>
                <a:avLst/>
                <a:gdLst>
                  <a:gd name="T0" fmla="*/ 29 w 191"/>
                  <a:gd name="T1" fmla="*/ 203 h 203"/>
                  <a:gd name="T2" fmla="*/ 191 w 191"/>
                  <a:gd name="T3" fmla="*/ 76 h 203"/>
                  <a:gd name="T4" fmla="*/ 0 w 191"/>
                  <a:gd name="T5" fmla="*/ 0 h 203"/>
                  <a:gd name="T6" fmla="*/ 29 w 191"/>
                  <a:gd name="T7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1" h="203">
                    <a:moveTo>
                      <a:pt x="29" y="203"/>
                    </a:moveTo>
                    <a:lnTo>
                      <a:pt x="191" y="76"/>
                    </a:lnTo>
                    <a:lnTo>
                      <a:pt x="0" y="0"/>
                    </a:lnTo>
                    <a:lnTo>
                      <a:pt x="29" y="20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PT" sz="1100" b="0" i="0" u="none" strike="noStrike" kern="1200" cap="none" spc="0" normalizeH="0" baseline="0" noProof="0">
                  <a:ln>
                    <a:noFill/>
                  </a:ln>
                  <a:solidFill>
                    <a:srgbClr val="335687"/>
                  </a:solidFill>
                  <a:effectLst/>
                  <a:uLnTx/>
                  <a:uFillTx/>
                  <a:latin typeface="Univers LT Std 45 Light" panose="020B0403020202020204" pitchFamily="34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107" name="Group 106">
              <a:extLst>
                <a:ext uri="{FF2B5EF4-FFF2-40B4-BE49-F238E27FC236}">
                  <a16:creationId xmlns:a16="http://schemas.microsoft.com/office/drawing/2014/main" id="{8C2D07B1-CBAC-4CF9-8306-75C04EF3C293}"/>
                </a:ext>
              </a:extLst>
            </p:cNvPr>
            <p:cNvGrpSpPr/>
            <p:nvPr/>
          </p:nvGrpSpPr>
          <p:grpSpPr>
            <a:xfrm>
              <a:off x="4041802" y="2621746"/>
              <a:ext cx="830415" cy="469918"/>
              <a:chOff x="3731860" y="3908776"/>
              <a:chExt cx="758623" cy="429291"/>
            </a:xfrm>
            <a:solidFill>
              <a:srgbClr val="007D77"/>
            </a:solidFill>
          </p:grpSpPr>
          <p:sp>
            <p:nvSpPr>
              <p:cNvPr id="140" name="Freeform 54">
                <a:extLst>
                  <a:ext uri="{FF2B5EF4-FFF2-40B4-BE49-F238E27FC236}">
                    <a16:creationId xmlns:a16="http://schemas.microsoft.com/office/drawing/2014/main" id="{97DB5C8A-EE50-487A-B218-C65053059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860" y="3908776"/>
                <a:ext cx="758623" cy="429291"/>
              </a:xfrm>
              <a:custGeom>
                <a:avLst/>
                <a:gdLst>
                  <a:gd name="T0" fmla="*/ 61 w 397"/>
                  <a:gd name="T1" fmla="*/ 225 h 225"/>
                  <a:gd name="T2" fmla="*/ 397 w 397"/>
                  <a:gd name="T3" fmla="*/ 86 h 225"/>
                  <a:gd name="T4" fmla="*/ 397 w 397"/>
                  <a:gd name="T5" fmla="*/ 0 h 225"/>
                  <a:gd name="T6" fmla="*/ 0 w 397"/>
                  <a:gd name="T7" fmla="*/ 164 h 225"/>
                  <a:gd name="T8" fmla="*/ 61 w 397"/>
                  <a:gd name="T9" fmla="*/ 225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7" h="225">
                    <a:moveTo>
                      <a:pt x="61" y="225"/>
                    </a:moveTo>
                    <a:cubicBezTo>
                      <a:pt x="149" y="142"/>
                      <a:pt x="267" y="90"/>
                      <a:pt x="397" y="86"/>
                    </a:cubicBezTo>
                    <a:cubicBezTo>
                      <a:pt x="397" y="0"/>
                      <a:pt x="397" y="0"/>
                      <a:pt x="397" y="0"/>
                    </a:cubicBezTo>
                    <a:cubicBezTo>
                      <a:pt x="243" y="5"/>
                      <a:pt x="104" y="66"/>
                      <a:pt x="0" y="164"/>
                    </a:cubicBezTo>
                    <a:lnTo>
                      <a:pt x="61" y="225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PT" sz="1100" b="0" i="0" u="none" strike="noStrike" kern="1200" cap="none" spc="0" normalizeH="0" baseline="0" noProof="0">
                  <a:ln>
                    <a:noFill/>
                  </a:ln>
                  <a:solidFill>
                    <a:srgbClr val="335687"/>
                  </a:solidFill>
                  <a:effectLst/>
                  <a:uLnTx/>
                  <a:uFillTx/>
                  <a:latin typeface="Univers LT Std 45 Light" panose="020B0403020202020204" pitchFamily="34" charset="0"/>
                  <a:ea typeface="+mn-ea"/>
                  <a:cs typeface="Arial" charset="0"/>
                </a:endParaRPr>
              </a:p>
            </p:txBody>
          </p:sp>
          <p:sp>
            <p:nvSpPr>
              <p:cNvPr id="141" name="Freeform 55">
                <a:extLst>
                  <a:ext uri="{FF2B5EF4-FFF2-40B4-BE49-F238E27FC236}">
                    <a16:creationId xmlns:a16="http://schemas.microsoft.com/office/drawing/2014/main" id="{89096269-E2CF-4E63-85A6-261ECB04CE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323" y="4046347"/>
                <a:ext cx="196758" cy="214645"/>
              </a:xfrm>
              <a:custGeom>
                <a:avLst/>
                <a:gdLst>
                  <a:gd name="T0" fmla="*/ 163 w 187"/>
                  <a:gd name="T1" fmla="*/ 204 h 204"/>
                  <a:gd name="T2" fmla="*/ 187 w 187"/>
                  <a:gd name="T3" fmla="*/ 0 h 204"/>
                  <a:gd name="T4" fmla="*/ 0 w 187"/>
                  <a:gd name="T5" fmla="*/ 80 h 204"/>
                  <a:gd name="T6" fmla="*/ 163 w 187"/>
                  <a:gd name="T7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7" h="204">
                    <a:moveTo>
                      <a:pt x="163" y="204"/>
                    </a:moveTo>
                    <a:lnTo>
                      <a:pt x="187" y="0"/>
                    </a:lnTo>
                    <a:lnTo>
                      <a:pt x="0" y="80"/>
                    </a:lnTo>
                    <a:lnTo>
                      <a:pt x="163" y="20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PT" sz="1100" b="0" i="0" u="none" strike="noStrike" kern="1200" cap="none" spc="0" normalizeH="0" baseline="0" noProof="0">
                  <a:ln>
                    <a:noFill/>
                  </a:ln>
                  <a:solidFill>
                    <a:srgbClr val="335687"/>
                  </a:solidFill>
                  <a:effectLst/>
                  <a:uLnTx/>
                  <a:uFillTx/>
                  <a:latin typeface="Univers LT Std 45 Light" panose="020B0403020202020204" pitchFamily="34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108" name="Group 107">
              <a:extLst>
                <a:ext uri="{FF2B5EF4-FFF2-40B4-BE49-F238E27FC236}">
                  <a16:creationId xmlns:a16="http://schemas.microsoft.com/office/drawing/2014/main" id="{DADB6B76-D3EE-425F-94BD-EBC4412E4C07}"/>
                </a:ext>
              </a:extLst>
            </p:cNvPr>
            <p:cNvGrpSpPr/>
            <p:nvPr/>
          </p:nvGrpSpPr>
          <p:grpSpPr>
            <a:xfrm>
              <a:off x="3644446" y="3028027"/>
              <a:ext cx="468764" cy="830418"/>
              <a:chOff x="3368857" y="4279932"/>
              <a:chExt cx="428238" cy="758624"/>
            </a:xfrm>
            <a:solidFill>
              <a:srgbClr val="93D150"/>
            </a:solidFill>
          </p:grpSpPr>
          <p:sp>
            <p:nvSpPr>
              <p:cNvPr id="138" name="Freeform 52">
                <a:extLst>
                  <a:ext uri="{FF2B5EF4-FFF2-40B4-BE49-F238E27FC236}">
                    <a16:creationId xmlns:a16="http://schemas.microsoft.com/office/drawing/2014/main" id="{A6554A88-3A5B-486C-B08E-1A00CE8A30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857" y="4279932"/>
                <a:ext cx="428238" cy="758624"/>
              </a:xfrm>
              <a:custGeom>
                <a:avLst/>
                <a:gdLst>
                  <a:gd name="T0" fmla="*/ 0 w 224"/>
                  <a:gd name="T1" fmla="*/ 397 h 397"/>
                  <a:gd name="T2" fmla="*/ 85 w 224"/>
                  <a:gd name="T3" fmla="*/ 397 h 397"/>
                  <a:gd name="T4" fmla="*/ 224 w 224"/>
                  <a:gd name="T5" fmla="*/ 61 h 397"/>
                  <a:gd name="T6" fmla="*/ 164 w 224"/>
                  <a:gd name="T7" fmla="*/ 0 h 397"/>
                  <a:gd name="T8" fmla="*/ 0 w 224"/>
                  <a:gd name="T9" fmla="*/ 397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4" h="397">
                    <a:moveTo>
                      <a:pt x="0" y="397"/>
                    </a:moveTo>
                    <a:cubicBezTo>
                      <a:pt x="85" y="397"/>
                      <a:pt x="85" y="397"/>
                      <a:pt x="85" y="397"/>
                    </a:cubicBezTo>
                    <a:cubicBezTo>
                      <a:pt x="90" y="267"/>
                      <a:pt x="142" y="150"/>
                      <a:pt x="224" y="61"/>
                    </a:cubicBezTo>
                    <a:cubicBezTo>
                      <a:pt x="164" y="0"/>
                      <a:pt x="164" y="0"/>
                      <a:pt x="164" y="0"/>
                    </a:cubicBezTo>
                    <a:cubicBezTo>
                      <a:pt x="66" y="105"/>
                      <a:pt x="4" y="244"/>
                      <a:pt x="0" y="397"/>
                    </a:cubicBezTo>
                    <a:close/>
                  </a:path>
                </a:pathLst>
              </a:custGeom>
              <a:solidFill>
                <a:schemeClr val="tx2">
                  <a:lumMod val="20000"/>
                  <a:lumOff val="8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PT" sz="1100" b="0" i="0" u="none" strike="noStrike" kern="1200" cap="none" spc="0" normalizeH="0" baseline="0" noProof="0">
                  <a:ln>
                    <a:noFill/>
                  </a:ln>
                  <a:solidFill>
                    <a:srgbClr val="335687"/>
                  </a:solidFill>
                  <a:effectLst/>
                  <a:uLnTx/>
                  <a:uFillTx/>
                  <a:latin typeface="Univers LT Std 45 Light" panose="020B0403020202020204" pitchFamily="34" charset="0"/>
                  <a:ea typeface="+mn-ea"/>
                  <a:cs typeface="Arial" charset="0"/>
                </a:endParaRPr>
              </a:p>
            </p:txBody>
          </p:sp>
          <p:sp>
            <p:nvSpPr>
              <p:cNvPr id="139" name="Freeform 53">
                <a:extLst>
                  <a:ext uri="{FF2B5EF4-FFF2-40B4-BE49-F238E27FC236}">
                    <a16:creationId xmlns:a16="http://schemas.microsoft.com/office/drawing/2014/main" id="{CEE0FECB-1AA8-4D58-BA50-944BAC443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6701" y="4573492"/>
                <a:ext cx="214645" cy="198862"/>
              </a:xfrm>
              <a:custGeom>
                <a:avLst/>
                <a:gdLst>
                  <a:gd name="T0" fmla="*/ 0 w 204"/>
                  <a:gd name="T1" fmla="*/ 189 h 189"/>
                  <a:gd name="T2" fmla="*/ 204 w 204"/>
                  <a:gd name="T3" fmla="*/ 162 h 189"/>
                  <a:gd name="T4" fmla="*/ 77 w 204"/>
                  <a:gd name="T5" fmla="*/ 0 h 189"/>
                  <a:gd name="T6" fmla="*/ 0 w 204"/>
                  <a:gd name="T7" fmla="*/ 189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4" h="189">
                    <a:moveTo>
                      <a:pt x="0" y="189"/>
                    </a:moveTo>
                    <a:lnTo>
                      <a:pt x="204" y="162"/>
                    </a:lnTo>
                    <a:lnTo>
                      <a:pt x="77" y="0"/>
                    </a:lnTo>
                    <a:lnTo>
                      <a:pt x="0" y="189"/>
                    </a:lnTo>
                    <a:close/>
                  </a:path>
                </a:pathLst>
              </a:custGeom>
              <a:solidFill>
                <a:schemeClr val="tx2">
                  <a:lumMod val="20000"/>
                  <a:lumOff val="8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PT" sz="1100" b="0" i="0" u="none" strike="noStrike" kern="1200" cap="none" spc="0" normalizeH="0" baseline="0" noProof="0">
                  <a:ln>
                    <a:noFill/>
                  </a:ln>
                  <a:solidFill>
                    <a:srgbClr val="335687"/>
                  </a:solidFill>
                  <a:effectLst/>
                  <a:uLnTx/>
                  <a:uFillTx/>
                  <a:latin typeface="Univers LT Std 45 Light" panose="020B0403020202020204" pitchFamily="34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126" name="Group 125">
              <a:extLst>
                <a:ext uri="{FF2B5EF4-FFF2-40B4-BE49-F238E27FC236}">
                  <a16:creationId xmlns:a16="http://schemas.microsoft.com/office/drawing/2014/main" id="{FF039BA1-4947-401D-824F-B2CA316FE44E}"/>
                </a:ext>
              </a:extLst>
            </p:cNvPr>
            <p:cNvGrpSpPr/>
            <p:nvPr/>
          </p:nvGrpSpPr>
          <p:grpSpPr>
            <a:xfrm>
              <a:off x="3644446" y="3935612"/>
              <a:ext cx="468764" cy="830418"/>
              <a:chOff x="3368857" y="5109052"/>
              <a:chExt cx="428238" cy="758624"/>
            </a:xfrm>
            <a:solidFill>
              <a:srgbClr val="56B4C0"/>
            </a:solidFill>
          </p:grpSpPr>
          <p:sp>
            <p:nvSpPr>
              <p:cNvPr id="136" name="Freeform 50">
                <a:extLst>
                  <a:ext uri="{FF2B5EF4-FFF2-40B4-BE49-F238E27FC236}">
                    <a16:creationId xmlns:a16="http://schemas.microsoft.com/office/drawing/2014/main" id="{240A5572-3E1F-441D-BA19-F0A2FFE4F2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857" y="5109052"/>
                <a:ext cx="428238" cy="758624"/>
              </a:xfrm>
              <a:custGeom>
                <a:avLst/>
                <a:gdLst>
                  <a:gd name="T0" fmla="*/ 0 w 224"/>
                  <a:gd name="T1" fmla="*/ 0 h 397"/>
                  <a:gd name="T2" fmla="*/ 164 w 224"/>
                  <a:gd name="T3" fmla="*/ 397 h 397"/>
                  <a:gd name="T4" fmla="*/ 224 w 224"/>
                  <a:gd name="T5" fmla="*/ 336 h 397"/>
                  <a:gd name="T6" fmla="*/ 85 w 224"/>
                  <a:gd name="T7" fmla="*/ 0 h 397"/>
                  <a:gd name="T8" fmla="*/ 0 w 224"/>
                  <a:gd name="T9" fmla="*/ 0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4" h="397">
                    <a:moveTo>
                      <a:pt x="0" y="0"/>
                    </a:moveTo>
                    <a:cubicBezTo>
                      <a:pt x="4" y="153"/>
                      <a:pt x="66" y="292"/>
                      <a:pt x="164" y="397"/>
                    </a:cubicBezTo>
                    <a:cubicBezTo>
                      <a:pt x="224" y="336"/>
                      <a:pt x="224" y="336"/>
                      <a:pt x="224" y="336"/>
                    </a:cubicBezTo>
                    <a:cubicBezTo>
                      <a:pt x="142" y="247"/>
                      <a:pt x="90" y="130"/>
                      <a:pt x="8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PT" sz="1100" b="0" i="0" u="none" strike="noStrike" kern="1200" cap="none" spc="0" normalizeH="0" baseline="0" noProof="0">
                  <a:ln>
                    <a:noFill/>
                  </a:ln>
                  <a:solidFill>
                    <a:srgbClr val="335687"/>
                  </a:solidFill>
                  <a:effectLst/>
                  <a:uLnTx/>
                  <a:uFillTx/>
                  <a:latin typeface="Univers LT Std 45 Light" panose="020B0403020202020204" pitchFamily="34" charset="0"/>
                  <a:ea typeface="+mn-ea"/>
                  <a:cs typeface="Arial" charset="0"/>
                </a:endParaRPr>
              </a:p>
            </p:txBody>
          </p:sp>
          <p:sp>
            <p:nvSpPr>
              <p:cNvPr id="137" name="Freeform 51">
                <a:extLst>
                  <a:ext uri="{FF2B5EF4-FFF2-40B4-BE49-F238E27FC236}">
                    <a16:creationId xmlns:a16="http://schemas.microsoft.com/office/drawing/2014/main" id="{E3A3BEAA-BE95-4448-81ED-DE119EC334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014" y="5393142"/>
                <a:ext cx="213593" cy="198862"/>
              </a:xfrm>
              <a:custGeom>
                <a:avLst/>
                <a:gdLst>
                  <a:gd name="T0" fmla="*/ 80 w 203"/>
                  <a:gd name="T1" fmla="*/ 189 h 189"/>
                  <a:gd name="T2" fmla="*/ 203 w 203"/>
                  <a:gd name="T3" fmla="*/ 26 h 189"/>
                  <a:gd name="T4" fmla="*/ 0 w 203"/>
                  <a:gd name="T5" fmla="*/ 0 h 189"/>
                  <a:gd name="T6" fmla="*/ 80 w 203"/>
                  <a:gd name="T7" fmla="*/ 189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3" h="189">
                    <a:moveTo>
                      <a:pt x="80" y="189"/>
                    </a:moveTo>
                    <a:lnTo>
                      <a:pt x="203" y="26"/>
                    </a:lnTo>
                    <a:lnTo>
                      <a:pt x="0" y="0"/>
                    </a:lnTo>
                    <a:lnTo>
                      <a:pt x="80" y="189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PT" sz="1100" b="0" i="0" u="none" strike="noStrike" kern="1200" cap="none" spc="0" normalizeH="0" baseline="0" noProof="0">
                  <a:ln>
                    <a:noFill/>
                  </a:ln>
                  <a:solidFill>
                    <a:srgbClr val="335687"/>
                  </a:solidFill>
                  <a:effectLst/>
                  <a:uLnTx/>
                  <a:uFillTx/>
                  <a:latin typeface="Univers LT Std 45 Light" panose="020B0403020202020204" pitchFamily="34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127" name="Group 126">
              <a:extLst>
                <a:ext uri="{FF2B5EF4-FFF2-40B4-BE49-F238E27FC236}">
                  <a16:creationId xmlns:a16="http://schemas.microsoft.com/office/drawing/2014/main" id="{EDCE17F0-00EB-4E61-A301-D4A00397C08D}"/>
                </a:ext>
              </a:extLst>
            </p:cNvPr>
            <p:cNvGrpSpPr/>
            <p:nvPr/>
          </p:nvGrpSpPr>
          <p:grpSpPr>
            <a:xfrm>
              <a:off x="5707242" y="3928564"/>
              <a:ext cx="469917" cy="830418"/>
              <a:chOff x="5253317" y="5102613"/>
              <a:chExt cx="429291" cy="758624"/>
            </a:xfrm>
            <a:solidFill>
              <a:srgbClr val="00685E"/>
            </a:solidFill>
          </p:grpSpPr>
          <p:sp>
            <p:nvSpPr>
              <p:cNvPr id="134" name="Freeform 48">
                <a:extLst>
                  <a:ext uri="{FF2B5EF4-FFF2-40B4-BE49-F238E27FC236}">
                    <a16:creationId xmlns:a16="http://schemas.microsoft.com/office/drawing/2014/main" id="{FAC159FC-5FC7-4690-AA91-5D805B124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3317" y="5102613"/>
                <a:ext cx="429291" cy="758624"/>
              </a:xfrm>
              <a:custGeom>
                <a:avLst/>
                <a:gdLst>
                  <a:gd name="T0" fmla="*/ 0 w 225"/>
                  <a:gd name="T1" fmla="*/ 336 h 397"/>
                  <a:gd name="T2" fmla="*/ 60 w 225"/>
                  <a:gd name="T3" fmla="*/ 397 h 397"/>
                  <a:gd name="T4" fmla="*/ 225 w 225"/>
                  <a:gd name="T5" fmla="*/ 0 h 397"/>
                  <a:gd name="T6" fmla="*/ 139 w 225"/>
                  <a:gd name="T7" fmla="*/ 0 h 397"/>
                  <a:gd name="T8" fmla="*/ 0 w 225"/>
                  <a:gd name="T9" fmla="*/ 336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5" h="397">
                    <a:moveTo>
                      <a:pt x="0" y="336"/>
                    </a:moveTo>
                    <a:cubicBezTo>
                      <a:pt x="60" y="397"/>
                      <a:pt x="60" y="397"/>
                      <a:pt x="60" y="397"/>
                    </a:cubicBezTo>
                    <a:cubicBezTo>
                      <a:pt x="159" y="292"/>
                      <a:pt x="220" y="153"/>
                      <a:pt x="225" y="0"/>
                    </a:cubicBezTo>
                    <a:cubicBezTo>
                      <a:pt x="139" y="0"/>
                      <a:pt x="139" y="0"/>
                      <a:pt x="139" y="0"/>
                    </a:cubicBezTo>
                    <a:cubicBezTo>
                      <a:pt x="135" y="130"/>
                      <a:pt x="83" y="247"/>
                      <a:pt x="0" y="336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PT" sz="1100" b="0" i="0" u="none" strike="noStrike" kern="1200" cap="none" spc="0" normalizeH="0" baseline="0" noProof="0">
                  <a:ln>
                    <a:noFill/>
                  </a:ln>
                  <a:solidFill>
                    <a:srgbClr val="335687"/>
                  </a:solidFill>
                  <a:effectLst/>
                  <a:uLnTx/>
                  <a:uFillTx/>
                  <a:latin typeface="Univers LT Std 45 Light" panose="020B0403020202020204" pitchFamily="34" charset="0"/>
                  <a:ea typeface="+mn-ea"/>
                  <a:cs typeface="Arial" charset="0"/>
                </a:endParaRPr>
              </a:p>
            </p:txBody>
          </p:sp>
          <p:sp>
            <p:nvSpPr>
              <p:cNvPr id="135" name="Freeform 49">
                <a:extLst>
                  <a:ext uri="{FF2B5EF4-FFF2-40B4-BE49-F238E27FC236}">
                    <a16:creationId xmlns:a16="http://schemas.microsoft.com/office/drawing/2014/main" id="{7BCAC1CB-3DD2-4FA8-A673-901BCC985A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0648" y="5367764"/>
                <a:ext cx="212541" cy="200967"/>
              </a:xfrm>
              <a:custGeom>
                <a:avLst/>
                <a:gdLst>
                  <a:gd name="T0" fmla="*/ 125 w 202"/>
                  <a:gd name="T1" fmla="*/ 191 h 191"/>
                  <a:gd name="T2" fmla="*/ 202 w 202"/>
                  <a:gd name="T3" fmla="*/ 0 h 191"/>
                  <a:gd name="T4" fmla="*/ 0 w 202"/>
                  <a:gd name="T5" fmla="*/ 29 h 191"/>
                  <a:gd name="T6" fmla="*/ 125 w 202"/>
                  <a:gd name="T7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2" h="191">
                    <a:moveTo>
                      <a:pt x="125" y="191"/>
                    </a:moveTo>
                    <a:lnTo>
                      <a:pt x="202" y="0"/>
                    </a:lnTo>
                    <a:lnTo>
                      <a:pt x="0" y="29"/>
                    </a:lnTo>
                    <a:lnTo>
                      <a:pt x="125" y="191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PT" sz="1100" b="0" i="0" u="none" strike="noStrike" kern="1200" cap="none" spc="0" normalizeH="0" baseline="0" noProof="0">
                  <a:ln>
                    <a:noFill/>
                  </a:ln>
                  <a:solidFill>
                    <a:srgbClr val="335687"/>
                  </a:solidFill>
                  <a:effectLst/>
                  <a:uLnTx/>
                  <a:uFillTx/>
                  <a:latin typeface="Univers LT Std 45 Light" panose="020B0403020202020204" pitchFamily="34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128" name="Group 127">
              <a:extLst>
                <a:ext uri="{FF2B5EF4-FFF2-40B4-BE49-F238E27FC236}">
                  <a16:creationId xmlns:a16="http://schemas.microsoft.com/office/drawing/2014/main" id="{F5EAC454-8308-495F-B786-5A3C7854E69B}"/>
                </a:ext>
              </a:extLst>
            </p:cNvPr>
            <p:cNvGrpSpPr/>
            <p:nvPr/>
          </p:nvGrpSpPr>
          <p:grpSpPr>
            <a:xfrm rot="10800000">
              <a:off x="4038913" y="4684426"/>
              <a:ext cx="828113" cy="469918"/>
              <a:chOff x="4563619" y="3904716"/>
              <a:chExt cx="756520" cy="429291"/>
            </a:xfrm>
            <a:solidFill>
              <a:srgbClr val="A3C439"/>
            </a:solidFill>
          </p:grpSpPr>
          <p:sp>
            <p:nvSpPr>
              <p:cNvPr id="132" name="Freeform 46">
                <a:extLst>
                  <a:ext uri="{FF2B5EF4-FFF2-40B4-BE49-F238E27FC236}">
                    <a16:creationId xmlns:a16="http://schemas.microsoft.com/office/drawing/2014/main" id="{9B957E84-6FE6-4534-9AB1-E124FEB1E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3619" y="3904716"/>
                <a:ext cx="756520" cy="429291"/>
              </a:xfrm>
              <a:custGeom>
                <a:avLst/>
                <a:gdLst>
                  <a:gd name="T0" fmla="*/ 0 w 396"/>
                  <a:gd name="T1" fmla="*/ 86 h 225"/>
                  <a:gd name="T2" fmla="*/ 336 w 396"/>
                  <a:gd name="T3" fmla="*/ 225 h 225"/>
                  <a:gd name="T4" fmla="*/ 396 w 396"/>
                  <a:gd name="T5" fmla="*/ 164 h 225"/>
                  <a:gd name="T6" fmla="*/ 0 w 396"/>
                  <a:gd name="T7" fmla="*/ 0 h 225"/>
                  <a:gd name="T8" fmla="*/ 0 w 396"/>
                  <a:gd name="T9" fmla="*/ 86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6" h="225">
                    <a:moveTo>
                      <a:pt x="0" y="86"/>
                    </a:moveTo>
                    <a:cubicBezTo>
                      <a:pt x="129" y="90"/>
                      <a:pt x="247" y="142"/>
                      <a:pt x="336" y="225"/>
                    </a:cubicBezTo>
                    <a:cubicBezTo>
                      <a:pt x="396" y="164"/>
                      <a:pt x="396" y="164"/>
                      <a:pt x="396" y="164"/>
                    </a:cubicBezTo>
                    <a:cubicBezTo>
                      <a:pt x="292" y="66"/>
                      <a:pt x="153" y="5"/>
                      <a:pt x="0" y="0"/>
                    </a:cubicBezTo>
                    <a:lnTo>
                      <a:pt x="0" y="86"/>
                    </a:ln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PT" sz="1100" b="0" i="0" u="none" strike="noStrike" kern="1200" cap="none" spc="0" normalizeH="0" baseline="0" noProof="0">
                  <a:ln>
                    <a:noFill/>
                  </a:ln>
                  <a:solidFill>
                    <a:srgbClr val="335687"/>
                  </a:solidFill>
                  <a:effectLst/>
                  <a:uLnTx/>
                  <a:uFillTx/>
                  <a:latin typeface="Univers LT Std 45 Light" panose="020B0403020202020204" pitchFamily="34" charset="0"/>
                  <a:ea typeface="+mn-ea"/>
                  <a:cs typeface="Arial" charset="0"/>
                </a:endParaRPr>
              </a:p>
            </p:txBody>
          </p:sp>
          <p:sp>
            <p:nvSpPr>
              <p:cNvPr id="133" name="Freeform 47">
                <a:extLst>
                  <a:ext uri="{FF2B5EF4-FFF2-40B4-BE49-F238E27FC236}">
                    <a16:creationId xmlns:a16="http://schemas.microsoft.com/office/drawing/2014/main" id="{95BAACAD-0F9D-4D0F-8325-B6E32BB285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3509" y="4028874"/>
                <a:ext cx="200967" cy="213593"/>
              </a:xfrm>
              <a:custGeom>
                <a:avLst/>
                <a:gdLst>
                  <a:gd name="T0" fmla="*/ 29 w 191"/>
                  <a:gd name="T1" fmla="*/ 203 h 203"/>
                  <a:gd name="T2" fmla="*/ 191 w 191"/>
                  <a:gd name="T3" fmla="*/ 76 h 203"/>
                  <a:gd name="T4" fmla="*/ 0 w 191"/>
                  <a:gd name="T5" fmla="*/ 0 h 203"/>
                  <a:gd name="T6" fmla="*/ 29 w 191"/>
                  <a:gd name="T7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1" h="203">
                    <a:moveTo>
                      <a:pt x="29" y="203"/>
                    </a:moveTo>
                    <a:lnTo>
                      <a:pt x="191" y="76"/>
                    </a:lnTo>
                    <a:lnTo>
                      <a:pt x="0" y="0"/>
                    </a:lnTo>
                    <a:lnTo>
                      <a:pt x="29" y="203"/>
                    </a:ln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PT" sz="1100" b="0" i="0" u="none" strike="noStrike" kern="1200" cap="none" spc="0" normalizeH="0" baseline="0" noProof="0">
                  <a:ln>
                    <a:noFill/>
                  </a:ln>
                  <a:solidFill>
                    <a:srgbClr val="335687"/>
                  </a:solidFill>
                  <a:effectLst/>
                  <a:uLnTx/>
                  <a:uFillTx/>
                  <a:latin typeface="Univers LT Std 45 Light" panose="020B0403020202020204" pitchFamily="34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129" name="Group 128">
              <a:extLst>
                <a:ext uri="{FF2B5EF4-FFF2-40B4-BE49-F238E27FC236}">
                  <a16:creationId xmlns:a16="http://schemas.microsoft.com/office/drawing/2014/main" id="{44502136-169B-4179-92D9-181E7052F984}"/>
                </a:ext>
              </a:extLst>
            </p:cNvPr>
            <p:cNvGrpSpPr/>
            <p:nvPr/>
          </p:nvGrpSpPr>
          <p:grpSpPr>
            <a:xfrm rot="10800000">
              <a:off x="4944195" y="4686302"/>
              <a:ext cx="830415" cy="469918"/>
              <a:chOff x="3734499" y="3903002"/>
              <a:chExt cx="758623" cy="429291"/>
            </a:xfrm>
            <a:solidFill>
              <a:srgbClr val="52CDC5"/>
            </a:solidFill>
          </p:grpSpPr>
          <p:sp>
            <p:nvSpPr>
              <p:cNvPr id="130" name="Freeform 44">
                <a:extLst>
                  <a:ext uri="{FF2B5EF4-FFF2-40B4-BE49-F238E27FC236}">
                    <a16:creationId xmlns:a16="http://schemas.microsoft.com/office/drawing/2014/main" id="{827EB42C-4C7B-4054-8CB2-3C1C5F546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4499" y="3903002"/>
                <a:ext cx="758623" cy="429291"/>
              </a:xfrm>
              <a:custGeom>
                <a:avLst/>
                <a:gdLst>
                  <a:gd name="T0" fmla="*/ 61 w 397"/>
                  <a:gd name="T1" fmla="*/ 225 h 225"/>
                  <a:gd name="T2" fmla="*/ 397 w 397"/>
                  <a:gd name="T3" fmla="*/ 86 h 225"/>
                  <a:gd name="T4" fmla="*/ 397 w 397"/>
                  <a:gd name="T5" fmla="*/ 0 h 225"/>
                  <a:gd name="T6" fmla="*/ 0 w 397"/>
                  <a:gd name="T7" fmla="*/ 164 h 225"/>
                  <a:gd name="T8" fmla="*/ 61 w 397"/>
                  <a:gd name="T9" fmla="*/ 225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7" h="225">
                    <a:moveTo>
                      <a:pt x="61" y="225"/>
                    </a:moveTo>
                    <a:cubicBezTo>
                      <a:pt x="149" y="142"/>
                      <a:pt x="267" y="90"/>
                      <a:pt x="397" y="86"/>
                    </a:cubicBezTo>
                    <a:cubicBezTo>
                      <a:pt x="397" y="0"/>
                      <a:pt x="397" y="0"/>
                      <a:pt x="397" y="0"/>
                    </a:cubicBezTo>
                    <a:cubicBezTo>
                      <a:pt x="243" y="5"/>
                      <a:pt x="104" y="66"/>
                      <a:pt x="0" y="164"/>
                    </a:cubicBezTo>
                    <a:lnTo>
                      <a:pt x="61" y="225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PT" sz="1100" b="0" i="0" u="none" strike="noStrike" kern="1200" cap="none" spc="0" normalizeH="0" baseline="0" noProof="0">
                  <a:ln>
                    <a:noFill/>
                  </a:ln>
                  <a:solidFill>
                    <a:srgbClr val="335687"/>
                  </a:solidFill>
                  <a:effectLst/>
                  <a:uLnTx/>
                  <a:uFillTx/>
                  <a:latin typeface="Univers LT Std 45 Light" panose="020B0403020202020204" pitchFamily="34" charset="0"/>
                  <a:ea typeface="+mn-ea"/>
                  <a:cs typeface="Arial" charset="0"/>
                </a:endParaRPr>
              </a:p>
            </p:txBody>
          </p:sp>
          <p:sp>
            <p:nvSpPr>
              <p:cNvPr id="131" name="Freeform 45">
                <a:extLst>
                  <a:ext uri="{FF2B5EF4-FFF2-40B4-BE49-F238E27FC236}">
                    <a16:creationId xmlns:a16="http://schemas.microsoft.com/office/drawing/2014/main" id="{CD54AF0F-87BE-45B6-B9D4-C0B7E33F3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962" y="4040574"/>
                <a:ext cx="196758" cy="214645"/>
              </a:xfrm>
              <a:custGeom>
                <a:avLst/>
                <a:gdLst>
                  <a:gd name="T0" fmla="*/ 163 w 187"/>
                  <a:gd name="T1" fmla="*/ 204 h 204"/>
                  <a:gd name="T2" fmla="*/ 187 w 187"/>
                  <a:gd name="T3" fmla="*/ 0 h 204"/>
                  <a:gd name="T4" fmla="*/ 0 w 187"/>
                  <a:gd name="T5" fmla="*/ 80 h 204"/>
                  <a:gd name="T6" fmla="*/ 163 w 187"/>
                  <a:gd name="T7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7" h="204">
                    <a:moveTo>
                      <a:pt x="163" y="204"/>
                    </a:moveTo>
                    <a:lnTo>
                      <a:pt x="187" y="0"/>
                    </a:lnTo>
                    <a:lnTo>
                      <a:pt x="0" y="80"/>
                    </a:lnTo>
                    <a:lnTo>
                      <a:pt x="163" y="204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PT" sz="1100" b="0" i="0" u="none" strike="noStrike" kern="1200" cap="none" spc="0" normalizeH="0" baseline="0" noProof="0">
                  <a:ln>
                    <a:noFill/>
                  </a:ln>
                  <a:solidFill>
                    <a:srgbClr val="335687"/>
                  </a:solidFill>
                  <a:effectLst/>
                  <a:uLnTx/>
                  <a:uFillTx/>
                  <a:latin typeface="Univers LT Std 45 Light" panose="020B0403020202020204" pitchFamily="34" charset="0"/>
                  <a:ea typeface="+mn-ea"/>
                  <a:cs typeface="Arial" charset="0"/>
                </a:endParaRPr>
              </a:p>
            </p:txBody>
          </p:sp>
        </p:grpSp>
      </p:grpSp>
      <p:cxnSp>
        <p:nvCxnSpPr>
          <p:cNvPr id="61" name="Elbow Connector 20">
            <a:extLst>
              <a:ext uri="{FF2B5EF4-FFF2-40B4-BE49-F238E27FC236}">
                <a16:creationId xmlns:a16="http://schemas.microsoft.com/office/drawing/2014/main" id="{0742F903-56C6-4DDC-8FD8-D0E1456F4707}"/>
              </a:ext>
            </a:extLst>
          </p:cNvPr>
          <p:cNvCxnSpPr/>
          <p:nvPr/>
        </p:nvCxnSpPr>
        <p:spPr>
          <a:xfrm>
            <a:off x="7018916" y="5563525"/>
            <a:ext cx="2467397" cy="440188"/>
          </a:xfrm>
          <a:prstGeom prst="bentConnector3">
            <a:avLst>
              <a:gd name="adj1" fmla="val 310"/>
            </a:avLst>
          </a:prstGeom>
          <a:ln w="6350"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C724CFC2-CC71-4E3D-A95C-F99A06C81203}"/>
              </a:ext>
            </a:extLst>
          </p:cNvPr>
          <p:cNvCxnSpPr>
            <a:cxnSpLocks/>
          </p:cNvCxnSpPr>
          <p:nvPr/>
        </p:nvCxnSpPr>
        <p:spPr>
          <a:xfrm>
            <a:off x="3357121" y="4887555"/>
            <a:ext cx="1721697" cy="0"/>
          </a:xfrm>
          <a:prstGeom prst="line">
            <a:avLst/>
          </a:prstGeom>
          <a:ln w="63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AF3021D5-E6E2-463D-8868-1D9258BF0C4F}"/>
              </a:ext>
            </a:extLst>
          </p:cNvPr>
          <p:cNvCxnSpPr>
            <a:cxnSpLocks/>
          </p:cNvCxnSpPr>
          <p:nvPr/>
        </p:nvCxnSpPr>
        <p:spPr>
          <a:xfrm>
            <a:off x="7889658" y="4892507"/>
            <a:ext cx="1596655" cy="0"/>
          </a:xfrm>
          <a:prstGeom prst="line">
            <a:avLst/>
          </a:prstGeom>
          <a:ln w="6350"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Elbow Connector 23">
            <a:extLst>
              <a:ext uri="{FF2B5EF4-FFF2-40B4-BE49-F238E27FC236}">
                <a16:creationId xmlns:a16="http://schemas.microsoft.com/office/drawing/2014/main" id="{BE440458-36B9-4E09-87C0-F021DA12F755}"/>
              </a:ext>
            </a:extLst>
          </p:cNvPr>
          <p:cNvCxnSpPr>
            <a:cxnSpLocks/>
          </p:cNvCxnSpPr>
          <p:nvPr/>
        </p:nvCxnSpPr>
        <p:spPr>
          <a:xfrm rot="10800000" flipV="1">
            <a:off x="7889658" y="3781299"/>
            <a:ext cx="1596655" cy="265080"/>
          </a:xfrm>
          <a:prstGeom prst="bentConnector3">
            <a:avLst>
              <a:gd name="adj1" fmla="val 112256"/>
            </a:avLst>
          </a:prstGeom>
          <a:ln w="6350"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Elbow Connector 24">
            <a:extLst>
              <a:ext uri="{FF2B5EF4-FFF2-40B4-BE49-F238E27FC236}">
                <a16:creationId xmlns:a16="http://schemas.microsoft.com/office/drawing/2014/main" id="{15BDE52E-35EF-4A29-BA85-9373041DF9B1}"/>
              </a:ext>
            </a:extLst>
          </p:cNvPr>
          <p:cNvCxnSpPr>
            <a:cxnSpLocks/>
          </p:cNvCxnSpPr>
          <p:nvPr/>
        </p:nvCxnSpPr>
        <p:spPr>
          <a:xfrm rot="10800000">
            <a:off x="3357122" y="3777483"/>
            <a:ext cx="1667359" cy="278391"/>
          </a:xfrm>
          <a:prstGeom prst="bentConnector3">
            <a:avLst>
              <a:gd name="adj1" fmla="val -12535"/>
            </a:avLst>
          </a:prstGeom>
          <a:ln w="6350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Elbow Connector 25">
            <a:extLst>
              <a:ext uri="{FF2B5EF4-FFF2-40B4-BE49-F238E27FC236}">
                <a16:creationId xmlns:a16="http://schemas.microsoft.com/office/drawing/2014/main" id="{0B612968-7B80-485C-BE01-069E2BB90F2A}"/>
              </a:ext>
            </a:extLst>
          </p:cNvPr>
          <p:cNvCxnSpPr>
            <a:cxnSpLocks/>
          </p:cNvCxnSpPr>
          <p:nvPr/>
        </p:nvCxnSpPr>
        <p:spPr>
          <a:xfrm rot="10800000" flipV="1">
            <a:off x="6993061" y="2670091"/>
            <a:ext cx="2493252" cy="687828"/>
          </a:xfrm>
          <a:prstGeom prst="bentConnector3">
            <a:avLst>
              <a:gd name="adj1" fmla="val 99775"/>
            </a:avLst>
          </a:prstGeom>
          <a:ln w="63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Elbow Connector 26">
            <a:extLst>
              <a:ext uri="{FF2B5EF4-FFF2-40B4-BE49-F238E27FC236}">
                <a16:creationId xmlns:a16="http://schemas.microsoft.com/office/drawing/2014/main" id="{B1314DDB-0682-40C6-86EA-C8A2CDD52DC0}"/>
              </a:ext>
            </a:extLst>
          </p:cNvPr>
          <p:cNvCxnSpPr>
            <a:cxnSpLocks/>
          </p:cNvCxnSpPr>
          <p:nvPr/>
        </p:nvCxnSpPr>
        <p:spPr>
          <a:xfrm>
            <a:off x="3357121" y="2667408"/>
            <a:ext cx="2553520" cy="708013"/>
          </a:xfrm>
          <a:prstGeom prst="bentConnector3">
            <a:avLst>
              <a:gd name="adj1" fmla="val 99904"/>
            </a:avLst>
          </a:prstGeom>
          <a:ln w="63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" name="Elbow Connector 29">
            <a:extLst>
              <a:ext uri="{FF2B5EF4-FFF2-40B4-BE49-F238E27FC236}">
                <a16:creationId xmlns:a16="http://schemas.microsoft.com/office/drawing/2014/main" id="{1514DF9F-86B9-4FC1-A666-F8810AF5AB01}"/>
              </a:ext>
            </a:extLst>
          </p:cNvPr>
          <p:cNvCxnSpPr>
            <a:cxnSpLocks/>
          </p:cNvCxnSpPr>
          <p:nvPr/>
        </p:nvCxnSpPr>
        <p:spPr>
          <a:xfrm rot="10800000" flipV="1">
            <a:off x="3357122" y="5563525"/>
            <a:ext cx="2545092" cy="434102"/>
          </a:xfrm>
          <a:prstGeom prst="bentConnector3">
            <a:avLst>
              <a:gd name="adj1" fmla="val -105"/>
            </a:avLst>
          </a:prstGeom>
          <a:ln w="63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6" name="Text Placeholder 2">
            <a:extLst>
              <a:ext uri="{FF2B5EF4-FFF2-40B4-BE49-F238E27FC236}">
                <a16:creationId xmlns:a16="http://schemas.microsoft.com/office/drawing/2014/main" id="{E969C222-D529-4EE0-8812-988511C3031F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55433" y="2433708"/>
            <a:ext cx="2329231" cy="893194"/>
          </a:xfrm>
          <a:solidFill>
            <a:schemeClr val="bg2">
              <a:lumMod val="95000"/>
            </a:schemeClr>
          </a:solidFill>
        </p:spPr>
        <p:txBody>
          <a:bodyPr tIns="45720">
            <a:noAutofit/>
          </a:bodyPr>
          <a:lstStyle>
            <a:lvl1pPr marL="82296" marR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 sz="900"/>
            </a:lvl1pPr>
          </a:lstStyle>
          <a:p>
            <a:pPr lvl="0"/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lvl="0"/>
            <a:endParaRPr lang="de-CH" dirty="0"/>
          </a:p>
        </p:txBody>
      </p:sp>
      <p:sp>
        <p:nvSpPr>
          <p:cNvPr id="147" name="Text Placeholder 2">
            <a:extLst>
              <a:ext uri="{FF2B5EF4-FFF2-40B4-BE49-F238E27FC236}">
                <a16:creationId xmlns:a16="http://schemas.microsoft.com/office/drawing/2014/main" id="{7894001F-F2F3-4656-A6FB-0AED2F3C9BF3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955433" y="3478283"/>
            <a:ext cx="2329231" cy="893194"/>
          </a:xfrm>
          <a:solidFill>
            <a:schemeClr val="bg2">
              <a:lumMod val="95000"/>
            </a:schemeClr>
          </a:solidFill>
        </p:spPr>
        <p:txBody>
          <a:bodyPr tIns="45720">
            <a:noAutofit/>
          </a:bodyPr>
          <a:lstStyle>
            <a:lvl1pPr marL="82296" marR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 sz="900"/>
            </a:lvl1pPr>
          </a:lstStyle>
          <a:p>
            <a:pPr lvl="0"/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lvl="0"/>
            <a:endParaRPr lang="de-CH" dirty="0"/>
          </a:p>
        </p:txBody>
      </p:sp>
      <p:sp>
        <p:nvSpPr>
          <p:cNvPr id="148" name="Text Placeholder 2">
            <a:extLst>
              <a:ext uri="{FF2B5EF4-FFF2-40B4-BE49-F238E27FC236}">
                <a16:creationId xmlns:a16="http://schemas.microsoft.com/office/drawing/2014/main" id="{BE12598A-68F6-4F11-83A6-73BC03D7E93D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955433" y="4522858"/>
            <a:ext cx="2329231" cy="893194"/>
          </a:xfrm>
          <a:solidFill>
            <a:schemeClr val="bg2">
              <a:lumMod val="95000"/>
            </a:schemeClr>
          </a:solidFill>
        </p:spPr>
        <p:txBody>
          <a:bodyPr tIns="45720">
            <a:noAutofit/>
          </a:bodyPr>
          <a:lstStyle>
            <a:lvl1pPr marL="82296" marR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 sz="900"/>
            </a:lvl1pPr>
          </a:lstStyle>
          <a:p>
            <a:pPr lvl="0"/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lvl="0"/>
            <a:endParaRPr lang="de-CH" dirty="0"/>
          </a:p>
        </p:txBody>
      </p:sp>
      <p:sp>
        <p:nvSpPr>
          <p:cNvPr id="149" name="Text Placeholder 2">
            <a:extLst>
              <a:ext uri="{FF2B5EF4-FFF2-40B4-BE49-F238E27FC236}">
                <a16:creationId xmlns:a16="http://schemas.microsoft.com/office/drawing/2014/main" id="{2F287A46-36D2-48AB-9689-D1AD98DF4DCB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55433" y="5567432"/>
            <a:ext cx="2329231" cy="893194"/>
          </a:xfrm>
          <a:solidFill>
            <a:schemeClr val="bg2">
              <a:lumMod val="95000"/>
            </a:schemeClr>
          </a:solidFill>
        </p:spPr>
        <p:txBody>
          <a:bodyPr tIns="45720">
            <a:noAutofit/>
          </a:bodyPr>
          <a:lstStyle>
            <a:lvl1pPr marL="82296" marR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 sz="900"/>
            </a:lvl1pPr>
          </a:lstStyle>
          <a:p>
            <a:pPr lvl="0"/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lvl="0"/>
            <a:endParaRPr lang="de-CH" dirty="0"/>
          </a:p>
        </p:txBody>
      </p:sp>
      <p:sp>
        <p:nvSpPr>
          <p:cNvPr id="150" name="Text Placeholder 2">
            <a:extLst>
              <a:ext uri="{FF2B5EF4-FFF2-40B4-BE49-F238E27FC236}">
                <a16:creationId xmlns:a16="http://schemas.microsoft.com/office/drawing/2014/main" id="{31FA0A45-A8CB-4C0E-9FAC-77B5AEB8DD59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521017" y="2433708"/>
            <a:ext cx="2329231" cy="893194"/>
          </a:xfrm>
          <a:solidFill>
            <a:schemeClr val="bg2">
              <a:lumMod val="95000"/>
            </a:schemeClr>
          </a:solidFill>
        </p:spPr>
        <p:txBody>
          <a:bodyPr tIns="45720">
            <a:noAutofit/>
          </a:bodyPr>
          <a:lstStyle>
            <a:lvl1pPr marL="82296" marR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 sz="900"/>
            </a:lvl1pPr>
          </a:lstStyle>
          <a:p>
            <a:pPr lvl="0"/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lvl="0"/>
            <a:endParaRPr lang="de-CH" dirty="0"/>
          </a:p>
        </p:txBody>
      </p:sp>
      <p:sp>
        <p:nvSpPr>
          <p:cNvPr id="151" name="Text Placeholder 2">
            <a:extLst>
              <a:ext uri="{FF2B5EF4-FFF2-40B4-BE49-F238E27FC236}">
                <a16:creationId xmlns:a16="http://schemas.microsoft.com/office/drawing/2014/main" id="{F47D4860-CE82-4E3E-A14F-91F1E879C1C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521017" y="3478283"/>
            <a:ext cx="2329231" cy="893194"/>
          </a:xfrm>
          <a:solidFill>
            <a:schemeClr val="bg2">
              <a:lumMod val="95000"/>
            </a:schemeClr>
          </a:solidFill>
        </p:spPr>
        <p:txBody>
          <a:bodyPr tIns="45720">
            <a:noAutofit/>
          </a:bodyPr>
          <a:lstStyle>
            <a:lvl1pPr marL="82296" marR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 sz="900"/>
            </a:lvl1pPr>
          </a:lstStyle>
          <a:p>
            <a:pPr lvl="0"/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lvl="0"/>
            <a:endParaRPr lang="de-CH" dirty="0"/>
          </a:p>
        </p:txBody>
      </p:sp>
      <p:sp>
        <p:nvSpPr>
          <p:cNvPr id="152" name="Text Placeholder 2">
            <a:extLst>
              <a:ext uri="{FF2B5EF4-FFF2-40B4-BE49-F238E27FC236}">
                <a16:creationId xmlns:a16="http://schemas.microsoft.com/office/drawing/2014/main" id="{DEF25244-169C-483F-974B-7463D79A214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521017" y="4522858"/>
            <a:ext cx="2329231" cy="893194"/>
          </a:xfrm>
          <a:solidFill>
            <a:schemeClr val="bg2">
              <a:lumMod val="95000"/>
            </a:schemeClr>
          </a:solidFill>
        </p:spPr>
        <p:txBody>
          <a:bodyPr tIns="45720">
            <a:noAutofit/>
          </a:bodyPr>
          <a:lstStyle>
            <a:lvl1pPr marL="82296" marR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 sz="900"/>
            </a:lvl1pPr>
          </a:lstStyle>
          <a:p>
            <a:pPr lvl="0"/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lvl="0"/>
            <a:endParaRPr lang="de-CH" dirty="0"/>
          </a:p>
        </p:txBody>
      </p:sp>
      <p:sp>
        <p:nvSpPr>
          <p:cNvPr id="153" name="Text Placeholder 2">
            <a:extLst>
              <a:ext uri="{FF2B5EF4-FFF2-40B4-BE49-F238E27FC236}">
                <a16:creationId xmlns:a16="http://schemas.microsoft.com/office/drawing/2014/main" id="{41793685-40B1-430B-B81E-1BC0542B58B8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9521017" y="5567432"/>
            <a:ext cx="2329231" cy="893194"/>
          </a:xfrm>
          <a:solidFill>
            <a:schemeClr val="bg2">
              <a:lumMod val="95000"/>
            </a:schemeClr>
          </a:solidFill>
        </p:spPr>
        <p:txBody>
          <a:bodyPr tIns="45720">
            <a:noAutofit/>
          </a:bodyPr>
          <a:lstStyle>
            <a:lvl1pPr marL="82296" marR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 sz="900"/>
            </a:lvl1pPr>
          </a:lstStyle>
          <a:p>
            <a:pPr lvl="0"/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marL="82296" marR="0" lvl="0" indent="-82296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itchFamily="34" charset="0"/>
              <a:buChar char="•"/>
              <a:tabLst>
                <a:tab pos="1955764" algn="r"/>
                <a:tab pos="2282686" algn="l"/>
                <a:tab pos="3130951" algn="r"/>
                <a:tab pos="3394505" algn="l"/>
                <a:tab pos="4234129" algn="r"/>
                <a:tab pos="4562490" algn="l"/>
                <a:tab pos="6512494" algn="r"/>
              </a:tabLst>
              <a:defRPr/>
            </a:pPr>
            <a:r>
              <a:rPr lang="en-US" dirty="0"/>
              <a:t>Click to add text</a:t>
            </a:r>
          </a:p>
          <a:p>
            <a:pPr lvl="0"/>
            <a:endParaRPr lang="de-CH" dirty="0"/>
          </a:p>
        </p:txBody>
      </p:sp>
      <p:sp>
        <p:nvSpPr>
          <p:cNvPr id="57" name="Content Placeholder 2">
            <a:extLst>
              <a:ext uri="{FF2B5EF4-FFF2-40B4-BE49-F238E27FC236}">
                <a16:creationId xmlns:a16="http://schemas.microsoft.com/office/drawing/2014/main" id="{DDC3CA2D-CA32-4B93-9D32-6AE121864C78}"/>
              </a:ext>
            </a:extLst>
          </p:cNvPr>
          <p:cNvSpPr>
            <a:spLocks noGrp="1"/>
          </p:cNvSpPr>
          <p:nvPr>
            <p:ph sz="quarter" idx="41" hasCustomPrompt="1"/>
          </p:nvPr>
        </p:nvSpPr>
        <p:spPr>
          <a:xfrm>
            <a:off x="5856685" y="3959163"/>
            <a:ext cx="1109785" cy="901700"/>
          </a:xfrm>
        </p:spPr>
        <p:txBody>
          <a:bodyPr anchor="ctr"/>
          <a:lstStyle>
            <a:lvl1pPr marL="0" indent="0" algn="ctr">
              <a:buNone/>
              <a:defRPr b="1"/>
            </a:lvl1pPr>
          </a:lstStyle>
          <a:p>
            <a:pPr lvl="0"/>
            <a:r>
              <a:rPr lang="pt-PT" dirty="0"/>
              <a:t>Content</a:t>
            </a:r>
            <a:endParaRPr lang="de-CH" dirty="0"/>
          </a:p>
        </p:txBody>
      </p:sp>
      <p:sp>
        <p:nvSpPr>
          <p:cNvPr id="66" name="Text Placeholder 5">
            <a:extLst>
              <a:ext uri="{FF2B5EF4-FFF2-40B4-BE49-F238E27FC236}">
                <a16:creationId xmlns:a16="http://schemas.microsoft.com/office/drawing/2014/main" id="{26328812-C5A6-4E07-AC84-5A5475740FDD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3388167" y="2189663"/>
            <a:ext cx="2553520" cy="436344"/>
          </a:xfrm>
        </p:spPr>
        <p:txBody>
          <a:bodyPr anchor="b">
            <a:normAutofit/>
          </a:bodyPr>
          <a:lstStyle>
            <a:lvl1pPr marL="0" indent="0">
              <a:buNone/>
              <a:defRPr sz="900" b="1"/>
            </a:lvl1pPr>
          </a:lstStyle>
          <a:p>
            <a:pPr lvl="0"/>
            <a:r>
              <a:rPr lang="en-US" dirty="0"/>
              <a:t>Click to add text</a:t>
            </a:r>
            <a:endParaRPr lang="de-CH" dirty="0"/>
          </a:p>
        </p:txBody>
      </p:sp>
      <p:sp>
        <p:nvSpPr>
          <p:cNvPr id="67" name="Text Placeholder 5">
            <a:extLst>
              <a:ext uri="{FF2B5EF4-FFF2-40B4-BE49-F238E27FC236}">
                <a16:creationId xmlns:a16="http://schemas.microsoft.com/office/drawing/2014/main" id="{7619FF2F-1588-4394-AAA1-26F785C427D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3388168" y="3278826"/>
            <a:ext cx="1872460" cy="436344"/>
          </a:xfrm>
        </p:spPr>
        <p:txBody>
          <a:bodyPr anchor="b">
            <a:normAutofit/>
          </a:bodyPr>
          <a:lstStyle>
            <a:lvl1pPr marL="0" indent="0">
              <a:buNone/>
              <a:defRPr sz="900" b="1"/>
            </a:lvl1pPr>
          </a:lstStyle>
          <a:p>
            <a:pPr lvl="0"/>
            <a:r>
              <a:rPr lang="en-US" dirty="0"/>
              <a:t>Click to add text</a:t>
            </a:r>
            <a:endParaRPr lang="de-CH" dirty="0"/>
          </a:p>
        </p:txBody>
      </p:sp>
      <p:sp>
        <p:nvSpPr>
          <p:cNvPr id="68" name="Text Placeholder 5">
            <a:extLst>
              <a:ext uri="{FF2B5EF4-FFF2-40B4-BE49-F238E27FC236}">
                <a16:creationId xmlns:a16="http://schemas.microsoft.com/office/drawing/2014/main" id="{4D8F8885-9B87-4AF4-A0F9-20102057CD3B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3388167" y="4402634"/>
            <a:ext cx="1526390" cy="436344"/>
          </a:xfrm>
        </p:spPr>
        <p:txBody>
          <a:bodyPr anchor="b">
            <a:normAutofit/>
          </a:bodyPr>
          <a:lstStyle>
            <a:lvl1pPr marL="0" indent="0">
              <a:buNone/>
              <a:defRPr sz="900" b="1"/>
            </a:lvl1pPr>
          </a:lstStyle>
          <a:p>
            <a:pPr lvl="0"/>
            <a:r>
              <a:rPr lang="en-US" dirty="0"/>
              <a:t>Click to add text</a:t>
            </a:r>
            <a:endParaRPr lang="de-CH" dirty="0"/>
          </a:p>
        </p:txBody>
      </p:sp>
      <p:sp>
        <p:nvSpPr>
          <p:cNvPr id="69" name="Text Placeholder 5">
            <a:extLst>
              <a:ext uri="{FF2B5EF4-FFF2-40B4-BE49-F238E27FC236}">
                <a16:creationId xmlns:a16="http://schemas.microsoft.com/office/drawing/2014/main" id="{F0B786D8-F0ED-476D-B8B2-DF0DCFCD9AAB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3388168" y="5511529"/>
            <a:ext cx="2468519" cy="436344"/>
          </a:xfrm>
        </p:spPr>
        <p:txBody>
          <a:bodyPr anchor="b">
            <a:normAutofit/>
          </a:bodyPr>
          <a:lstStyle>
            <a:lvl1pPr marL="0" indent="0">
              <a:buNone/>
              <a:defRPr sz="900" b="1"/>
            </a:lvl1pPr>
          </a:lstStyle>
          <a:p>
            <a:pPr lvl="0"/>
            <a:r>
              <a:rPr lang="en-US" dirty="0"/>
              <a:t>Click to add text</a:t>
            </a:r>
            <a:endParaRPr lang="de-CH" dirty="0"/>
          </a:p>
        </p:txBody>
      </p:sp>
      <p:sp>
        <p:nvSpPr>
          <p:cNvPr id="70" name="Text Placeholder 5">
            <a:extLst>
              <a:ext uri="{FF2B5EF4-FFF2-40B4-BE49-F238E27FC236}">
                <a16:creationId xmlns:a16="http://schemas.microsoft.com/office/drawing/2014/main" id="{D8331AE7-6792-4EA0-BF9A-132728471303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6993061" y="2189663"/>
            <a:ext cx="2444913" cy="436344"/>
          </a:xfrm>
        </p:spPr>
        <p:txBody>
          <a:bodyPr anchor="b">
            <a:normAutofit/>
          </a:bodyPr>
          <a:lstStyle>
            <a:lvl1pPr marL="0" indent="0" algn="r">
              <a:buNone/>
              <a:defRPr sz="900" b="1"/>
            </a:lvl1pPr>
          </a:lstStyle>
          <a:p>
            <a:pPr lvl="0"/>
            <a:r>
              <a:rPr lang="en-US" dirty="0"/>
              <a:t>Click to add text</a:t>
            </a:r>
            <a:endParaRPr lang="de-CH" dirty="0"/>
          </a:p>
        </p:txBody>
      </p:sp>
      <p:sp>
        <p:nvSpPr>
          <p:cNvPr id="71" name="Text Placeholder 5">
            <a:extLst>
              <a:ext uri="{FF2B5EF4-FFF2-40B4-BE49-F238E27FC236}">
                <a16:creationId xmlns:a16="http://schemas.microsoft.com/office/drawing/2014/main" id="{30AD9BD1-A037-45CF-AD4A-E71CD83713D7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7827691" y="3278826"/>
            <a:ext cx="1610283" cy="436344"/>
          </a:xfrm>
        </p:spPr>
        <p:txBody>
          <a:bodyPr anchor="b">
            <a:normAutofit/>
          </a:bodyPr>
          <a:lstStyle>
            <a:lvl1pPr marL="0" indent="0" algn="r">
              <a:buNone/>
              <a:defRPr sz="900" b="1"/>
            </a:lvl1pPr>
          </a:lstStyle>
          <a:p>
            <a:pPr lvl="0"/>
            <a:r>
              <a:rPr lang="en-US" dirty="0"/>
              <a:t>Click to add text</a:t>
            </a:r>
            <a:endParaRPr lang="de-CH" dirty="0"/>
          </a:p>
        </p:txBody>
      </p:sp>
      <p:sp>
        <p:nvSpPr>
          <p:cNvPr id="72" name="Text Placeholder 5">
            <a:extLst>
              <a:ext uri="{FF2B5EF4-FFF2-40B4-BE49-F238E27FC236}">
                <a16:creationId xmlns:a16="http://schemas.microsoft.com/office/drawing/2014/main" id="{242D680F-21A7-47B5-9CBA-38241A5C0D26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8008797" y="4402634"/>
            <a:ext cx="1429177" cy="436344"/>
          </a:xfrm>
        </p:spPr>
        <p:txBody>
          <a:bodyPr anchor="b">
            <a:normAutofit/>
          </a:bodyPr>
          <a:lstStyle>
            <a:lvl1pPr marL="0" indent="0" algn="r">
              <a:buNone/>
              <a:defRPr sz="900" b="1"/>
            </a:lvl1pPr>
          </a:lstStyle>
          <a:p>
            <a:pPr lvl="0"/>
            <a:r>
              <a:rPr lang="en-US" dirty="0"/>
              <a:t>Click to add text</a:t>
            </a:r>
            <a:endParaRPr lang="de-CH" dirty="0"/>
          </a:p>
        </p:txBody>
      </p:sp>
      <p:sp>
        <p:nvSpPr>
          <p:cNvPr id="73" name="Text Placeholder 5">
            <a:extLst>
              <a:ext uri="{FF2B5EF4-FFF2-40B4-BE49-F238E27FC236}">
                <a16:creationId xmlns:a16="http://schemas.microsoft.com/office/drawing/2014/main" id="{6065135D-FE9A-4011-9EA2-6BFD3DE896A0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7127136" y="5511529"/>
            <a:ext cx="2310838" cy="436344"/>
          </a:xfrm>
        </p:spPr>
        <p:txBody>
          <a:bodyPr anchor="b">
            <a:normAutofit/>
          </a:bodyPr>
          <a:lstStyle>
            <a:lvl1pPr marL="0" indent="0" algn="r">
              <a:buNone/>
              <a:defRPr sz="900" b="1"/>
            </a:lvl1pPr>
          </a:lstStyle>
          <a:p>
            <a:pPr lvl="0"/>
            <a:r>
              <a:rPr lang="en-US" dirty="0"/>
              <a:t>Click to add text</a:t>
            </a:r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280363324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overlapping circ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Date Placeholder 2">
            <a:extLst>
              <a:ext uri="{FF2B5EF4-FFF2-40B4-BE49-F238E27FC236}">
                <a16:creationId xmlns:a16="http://schemas.microsoft.com/office/drawing/2014/main" id="{C8FBCEB3-86FD-497B-A47B-391BB6862DC5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18" name="Slide Number Placeholder 3">
            <a:extLst>
              <a:ext uri="{FF2B5EF4-FFF2-40B4-BE49-F238E27FC236}">
                <a16:creationId xmlns:a16="http://schemas.microsoft.com/office/drawing/2014/main" id="{8F01D636-7BEF-4603-9D52-ECB6FF1C0913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  <p:sp>
        <p:nvSpPr>
          <p:cNvPr id="75" name="Title 1">
            <a:extLst>
              <a:ext uri="{FF2B5EF4-FFF2-40B4-BE49-F238E27FC236}">
                <a16:creationId xmlns:a16="http://schemas.microsoft.com/office/drawing/2014/main" id="{B6395D6F-083E-4C3F-9D21-E4563B8AB8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5431" y="1207680"/>
            <a:ext cx="10886651" cy="326915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12" name="Textplatzhalter 11"/>
          <p:cNvSpPr>
            <a:spLocks noGrp="1"/>
          </p:cNvSpPr>
          <p:nvPr>
            <p:ph type="body" sz="quarter" idx="14" hasCustomPrompt="1"/>
          </p:nvPr>
        </p:nvSpPr>
        <p:spPr>
          <a:xfrm>
            <a:off x="955458" y="1534793"/>
            <a:ext cx="10888976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none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ADD TEXT</a:t>
            </a:r>
          </a:p>
        </p:txBody>
      </p:sp>
      <p:grpSp>
        <p:nvGrpSpPr>
          <p:cNvPr id="56" name="2 overlapping circles">
            <a:extLst>
              <a:ext uri="{FF2B5EF4-FFF2-40B4-BE49-F238E27FC236}">
                <a16:creationId xmlns:a16="http://schemas.microsoft.com/office/drawing/2014/main" id="{75606274-8454-4C6D-8DCE-C3C7AAB8B38F}"/>
              </a:ext>
            </a:extLst>
          </p:cNvPr>
          <p:cNvGrpSpPr>
            <a:grpSpLocks/>
          </p:cNvGrpSpPr>
          <p:nvPr userDrawn="1">
            <p:custDataLst>
              <p:tags r:id="rId1"/>
            </p:custDataLst>
          </p:nvPr>
        </p:nvGrpSpPr>
        <p:grpSpPr bwMode="auto">
          <a:xfrm>
            <a:off x="2936549" y="2636912"/>
            <a:ext cx="6320714" cy="3201456"/>
            <a:chOff x="1121" y="1263"/>
            <a:chExt cx="3566" cy="2223"/>
          </a:xfrm>
        </p:grpSpPr>
        <p:sp>
          <p:nvSpPr>
            <p:cNvPr id="57" name="Freeform 10">
              <a:extLst>
                <a:ext uri="{FF2B5EF4-FFF2-40B4-BE49-F238E27FC236}">
                  <a16:creationId xmlns:a16="http://schemas.microsoft.com/office/drawing/2014/main" id="{8A21C350-387A-4750-B8BB-7D3E64D17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1263"/>
              <a:ext cx="1782" cy="2223"/>
            </a:xfrm>
            <a:custGeom>
              <a:avLst/>
              <a:gdLst>
                <a:gd name="T0" fmla="*/ 1205 w 1782"/>
                <a:gd name="T1" fmla="*/ 3 h 2223"/>
                <a:gd name="T2" fmla="*/ 1341 w 1782"/>
                <a:gd name="T3" fmla="*/ 23 h 2223"/>
                <a:gd name="T4" fmla="*/ 1471 w 1782"/>
                <a:gd name="T5" fmla="*/ 59 h 2223"/>
                <a:gd name="T6" fmla="*/ 1596 w 1782"/>
                <a:gd name="T7" fmla="*/ 111 h 2223"/>
                <a:gd name="T8" fmla="*/ 1711 w 1782"/>
                <a:gd name="T9" fmla="*/ 176 h 2223"/>
                <a:gd name="T10" fmla="*/ 1734 w 1782"/>
                <a:gd name="T11" fmla="*/ 266 h 2223"/>
                <a:gd name="T12" fmla="*/ 1602 w 1782"/>
                <a:gd name="T13" fmla="*/ 399 h 2223"/>
                <a:gd name="T14" fmla="*/ 1492 w 1782"/>
                <a:gd name="T15" fmla="*/ 554 h 2223"/>
                <a:gd name="T16" fmla="*/ 1412 w 1782"/>
                <a:gd name="T17" fmla="*/ 727 h 2223"/>
                <a:gd name="T18" fmla="*/ 1366 w 1782"/>
                <a:gd name="T19" fmla="*/ 882 h 2223"/>
                <a:gd name="T20" fmla="*/ 1350 w 1782"/>
                <a:gd name="T21" fmla="*/ 978 h 2223"/>
                <a:gd name="T22" fmla="*/ 1343 w 1782"/>
                <a:gd name="T23" fmla="*/ 1078 h 2223"/>
                <a:gd name="T24" fmla="*/ 1345 w 1782"/>
                <a:gd name="T25" fmla="*/ 1178 h 2223"/>
                <a:gd name="T26" fmla="*/ 1354 w 1782"/>
                <a:gd name="T27" fmla="*/ 1277 h 2223"/>
                <a:gd name="T28" fmla="*/ 1373 w 1782"/>
                <a:gd name="T29" fmla="*/ 1373 h 2223"/>
                <a:gd name="T30" fmla="*/ 1435 w 1782"/>
                <a:gd name="T31" fmla="*/ 1556 h 2223"/>
                <a:gd name="T32" fmla="*/ 1527 w 1782"/>
                <a:gd name="T33" fmla="*/ 1723 h 2223"/>
                <a:gd name="T34" fmla="*/ 1644 w 1782"/>
                <a:gd name="T35" fmla="*/ 1870 h 2223"/>
                <a:gd name="T36" fmla="*/ 1782 w 1782"/>
                <a:gd name="T37" fmla="*/ 1997 h 2223"/>
                <a:gd name="T38" fmla="*/ 1673 w 1782"/>
                <a:gd name="T39" fmla="*/ 2070 h 2223"/>
                <a:gd name="T40" fmla="*/ 1556 w 1782"/>
                <a:gd name="T41" fmla="*/ 2131 h 2223"/>
                <a:gd name="T42" fmla="*/ 1429 w 1782"/>
                <a:gd name="T43" fmla="*/ 2177 h 2223"/>
                <a:gd name="T44" fmla="*/ 1297 w 1782"/>
                <a:gd name="T45" fmla="*/ 2208 h 2223"/>
                <a:gd name="T46" fmla="*/ 1158 w 1782"/>
                <a:gd name="T47" fmla="*/ 2223 h 2223"/>
                <a:gd name="T48" fmla="*/ 997 w 1782"/>
                <a:gd name="T49" fmla="*/ 2218 h 2223"/>
                <a:gd name="T50" fmla="*/ 834 w 1782"/>
                <a:gd name="T51" fmla="*/ 2189 h 2223"/>
                <a:gd name="T52" fmla="*/ 679 w 1782"/>
                <a:gd name="T53" fmla="*/ 2135 h 2223"/>
                <a:gd name="T54" fmla="*/ 535 w 1782"/>
                <a:gd name="T55" fmla="*/ 2062 h 2223"/>
                <a:gd name="T56" fmla="*/ 404 w 1782"/>
                <a:gd name="T57" fmla="*/ 1968 h 2223"/>
                <a:gd name="T58" fmla="*/ 289 w 1782"/>
                <a:gd name="T59" fmla="*/ 1859 h 2223"/>
                <a:gd name="T60" fmla="*/ 190 w 1782"/>
                <a:gd name="T61" fmla="*/ 1732 h 2223"/>
                <a:gd name="T62" fmla="*/ 109 w 1782"/>
                <a:gd name="T63" fmla="*/ 1592 h 2223"/>
                <a:gd name="T64" fmla="*/ 49 w 1782"/>
                <a:gd name="T65" fmla="*/ 1442 h 2223"/>
                <a:gd name="T66" fmla="*/ 13 w 1782"/>
                <a:gd name="T67" fmla="*/ 1281 h 2223"/>
                <a:gd name="T68" fmla="*/ 0 w 1782"/>
                <a:gd name="T69" fmla="*/ 1112 h 2223"/>
                <a:gd name="T70" fmla="*/ 13 w 1782"/>
                <a:gd name="T71" fmla="*/ 942 h 2223"/>
                <a:gd name="T72" fmla="*/ 49 w 1782"/>
                <a:gd name="T73" fmla="*/ 781 h 2223"/>
                <a:gd name="T74" fmla="*/ 109 w 1782"/>
                <a:gd name="T75" fmla="*/ 631 h 2223"/>
                <a:gd name="T76" fmla="*/ 190 w 1782"/>
                <a:gd name="T77" fmla="*/ 491 h 2223"/>
                <a:gd name="T78" fmla="*/ 289 w 1782"/>
                <a:gd name="T79" fmla="*/ 364 h 2223"/>
                <a:gd name="T80" fmla="*/ 404 w 1782"/>
                <a:gd name="T81" fmla="*/ 255 h 2223"/>
                <a:gd name="T82" fmla="*/ 535 w 1782"/>
                <a:gd name="T83" fmla="*/ 161 h 2223"/>
                <a:gd name="T84" fmla="*/ 679 w 1782"/>
                <a:gd name="T85" fmla="*/ 88 h 2223"/>
                <a:gd name="T86" fmla="*/ 834 w 1782"/>
                <a:gd name="T87" fmla="*/ 34 h 2223"/>
                <a:gd name="T88" fmla="*/ 997 w 1782"/>
                <a:gd name="T89" fmla="*/ 5 h 2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82" h="2223">
                  <a:moveTo>
                    <a:pt x="1112" y="0"/>
                  </a:moveTo>
                  <a:lnTo>
                    <a:pt x="1158" y="0"/>
                  </a:lnTo>
                  <a:lnTo>
                    <a:pt x="1205" y="3"/>
                  </a:lnTo>
                  <a:lnTo>
                    <a:pt x="1251" y="9"/>
                  </a:lnTo>
                  <a:lnTo>
                    <a:pt x="1297" y="15"/>
                  </a:lnTo>
                  <a:lnTo>
                    <a:pt x="1341" y="23"/>
                  </a:lnTo>
                  <a:lnTo>
                    <a:pt x="1385" y="34"/>
                  </a:lnTo>
                  <a:lnTo>
                    <a:pt x="1429" y="46"/>
                  </a:lnTo>
                  <a:lnTo>
                    <a:pt x="1471" y="59"/>
                  </a:lnTo>
                  <a:lnTo>
                    <a:pt x="1513" y="74"/>
                  </a:lnTo>
                  <a:lnTo>
                    <a:pt x="1556" y="92"/>
                  </a:lnTo>
                  <a:lnTo>
                    <a:pt x="1596" y="111"/>
                  </a:lnTo>
                  <a:lnTo>
                    <a:pt x="1634" y="130"/>
                  </a:lnTo>
                  <a:lnTo>
                    <a:pt x="1673" y="153"/>
                  </a:lnTo>
                  <a:lnTo>
                    <a:pt x="1711" y="176"/>
                  </a:lnTo>
                  <a:lnTo>
                    <a:pt x="1748" y="201"/>
                  </a:lnTo>
                  <a:lnTo>
                    <a:pt x="1782" y="226"/>
                  </a:lnTo>
                  <a:lnTo>
                    <a:pt x="1734" y="266"/>
                  </a:lnTo>
                  <a:lnTo>
                    <a:pt x="1688" y="309"/>
                  </a:lnTo>
                  <a:lnTo>
                    <a:pt x="1644" y="353"/>
                  </a:lnTo>
                  <a:lnTo>
                    <a:pt x="1602" y="399"/>
                  </a:lnTo>
                  <a:lnTo>
                    <a:pt x="1561" y="449"/>
                  </a:lnTo>
                  <a:lnTo>
                    <a:pt x="1527" y="500"/>
                  </a:lnTo>
                  <a:lnTo>
                    <a:pt x="1492" y="554"/>
                  </a:lnTo>
                  <a:lnTo>
                    <a:pt x="1462" y="610"/>
                  </a:lnTo>
                  <a:lnTo>
                    <a:pt x="1435" y="667"/>
                  </a:lnTo>
                  <a:lnTo>
                    <a:pt x="1412" y="727"/>
                  </a:lnTo>
                  <a:lnTo>
                    <a:pt x="1391" y="788"/>
                  </a:lnTo>
                  <a:lnTo>
                    <a:pt x="1373" y="850"/>
                  </a:lnTo>
                  <a:lnTo>
                    <a:pt x="1366" y="882"/>
                  </a:lnTo>
                  <a:lnTo>
                    <a:pt x="1360" y="913"/>
                  </a:lnTo>
                  <a:lnTo>
                    <a:pt x="1354" y="946"/>
                  </a:lnTo>
                  <a:lnTo>
                    <a:pt x="1350" y="978"/>
                  </a:lnTo>
                  <a:lnTo>
                    <a:pt x="1347" y="1011"/>
                  </a:lnTo>
                  <a:lnTo>
                    <a:pt x="1345" y="1045"/>
                  </a:lnTo>
                  <a:lnTo>
                    <a:pt x="1343" y="1078"/>
                  </a:lnTo>
                  <a:lnTo>
                    <a:pt x="1343" y="1112"/>
                  </a:lnTo>
                  <a:lnTo>
                    <a:pt x="1343" y="1145"/>
                  </a:lnTo>
                  <a:lnTo>
                    <a:pt x="1345" y="1178"/>
                  </a:lnTo>
                  <a:lnTo>
                    <a:pt x="1347" y="1212"/>
                  </a:lnTo>
                  <a:lnTo>
                    <a:pt x="1350" y="1245"/>
                  </a:lnTo>
                  <a:lnTo>
                    <a:pt x="1354" y="1277"/>
                  </a:lnTo>
                  <a:lnTo>
                    <a:pt x="1360" y="1310"/>
                  </a:lnTo>
                  <a:lnTo>
                    <a:pt x="1366" y="1341"/>
                  </a:lnTo>
                  <a:lnTo>
                    <a:pt x="1373" y="1373"/>
                  </a:lnTo>
                  <a:lnTo>
                    <a:pt x="1391" y="1435"/>
                  </a:lnTo>
                  <a:lnTo>
                    <a:pt x="1412" y="1496"/>
                  </a:lnTo>
                  <a:lnTo>
                    <a:pt x="1435" y="1556"/>
                  </a:lnTo>
                  <a:lnTo>
                    <a:pt x="1462" y="1613"/>
                  </a:lnTo>
                  <a:lnTo>
                    <a:pt x="1492" y="1669"/>
                  </a:lnTo>
                  <a:lnTo>
                    <a:pt x="1527" y="1723"/>
                  </a:lnTo>
                  <a:lnTo>
                    <a:pt x="1561" y="1774"/>
                  </a:lnTo>
                  <a:lnTo>
                    <a:pt x="1602" y="1824"/>
                  </a:lnTo>
                  <a:lnTo>
                    <a:pt x="1644" y="1870"/>
                  </a:lnTo>
                  <a:lnTo>
                    <a:pt x="1688" y="1914"/>
                  </a:lnTo>
                  <a:lnTo>
                    <a:pt x="1734" y="1957"/>
                  </a:lnTo>
                  <a:lnTo>
                    <a:pt x="1782" y="1997"/>
                  </a:lnTo>
                  <a:lnTo>
                    <a:pt x="1748" y="2022"/>
                  </a:lnTo>
                  <a:lnTo>
                    <a:pt x="1711" y="2047"/>
                  </a:lnTo>
                  <a:lnTo>
                    <a:pt x="1673" y="2070"/>
                  </a:lnTo>
                  <a:lnTo>
                    <a:pt x="1634" y="2093"/>
                  </a:lnTo>
                  <a:lnTo>
                    <a:pt x="1596" y="2112"/>
                  </a:lnTo>
                  <a:lnTo>
                    <a:pt x="1556" y="2131"/>
                  </a:lnTo>
                  <a:lnTo>
                    <a:pt x="1513" y="2149"/>
                  </a:lnTo>
                  <a:lnTo>
                    <a:pt x="1471" y="2164"/>
                  </a:lnTo>
                  <a:lnTo>
                    <a:pt x="1429" y="2177"/>
                  </a:lnTo>
                  <a:lnTo>
                    <a:pt x="1385" y="2189"/>
                  </a:lnTo>
                  <a:lnTo>
                    <a:pt x="1341" y="2200"/>
                  </a:lnTo>
                  <a:lnTo>
                    <a:pt x="1297" y="2208"/>
                  </a:lnTo>
                  <a:lnTo>
                    <a:pt x="1251" y="2214"/>
                  </a:lnTo>
                  <a:lnTo>
                    <a:pt x="1205" y="2220"/>
                  </a:lnTo>
                  <a:lnTo>
                    <a:pt x="1158" y="2223"/>
                  </a:lnTo>
                  <a:lnTo>
                    <a:pt x="1112" y="2223"/>
                  </a:lnTo>
                  <a:lnTo>
                    <a:pt x="1055" y="2221"/>
                  </a:lnTo>
                  <a:lnTo>
                    <a:pt x="997" y="2218"/>
                  </a:lnTo>
                  <a:lnTo>
                    <a:pt x="942" y="2210"/>
                  </a:lnTo>
                  <a:lnTo>
                    <a:pt x="888" y="2200"/>
                  </a:lnTo>
                  <a:lnTo>
                    <a:pt x="834" y="2189"/>
                  </a:lnTo>
                  <a:lnTo>
                    <a:pt x="782" y="2174"/>
                  </a:lnTo>
                  <a:lnTo>
                    <a:pt x="731" y="2156"/>
                  </a:lnTo>
                  <a:lnTo>
                    <a:pt x="679" y="2135"/>
                  </a:lnTo>
                  <a:lnTo>
                    <a:pt x="631" y="2114"/>
                  </a:lnTo>
                  <a:lnTo>
                    <a:pt x="583" y="2089"/>
                  </a:lnTo>
                  <a:lnTo>
                    <a:pt x="535" y="2062"/>
                  </a:lnTo>
                  <a:lnTo>
                    <a:pt x="491" y="2033"/>
                  </a:lnTo>
                  <a:lnTo>
                    <a:pt x="447" y="2003"/>
                  </a:lnTo>
                  <a:lnTo>
                    <a:pt x="404" y="1968"/>
                  </a:lnTo>
                  <a:lnTo>
                    <a:pt x="364" y="1934"/>
                  </a:lnTo>
                  <a:lnTo>
                    <a:pt x="326" y="1897"/>
                  </a:lnTo>
                  <a:lnTo>
                    <a:pt x="289" y="1859"/>
                  </a:lnTo>
                  <a:lnTo>
                    <a:pt x="255" y="1819"/>
                  </a:lnTo>
                  <a:lnTo>
                    <a:pt x="220" y="1776"/>
                  </a:lnTo>
                  <a:lnTo>
                    <a:pt x="190" y="1732"/>
                  </a:lnTo>
                  <a:lnTo>
                    <a:pt x="161" y="1688"/>
                  </a:lnTo>
                  <a:lnTo>
                    <a:pt x="134" y="1640"/>
                  </a:lnTo>
                  <a:lnTo>
                    <a:pt x="109" y="1592"/>
                  </a:lnTo>
                  <a:lnTo>
                    <a:pt x="88" y="1544"/>
                  </a:lnTo>
                  <a:lnTo>
                    <a:pt x="67" y="1492"/>
                  </a:lnTo>
                  <a:lnTo>
                    <a:pt x="49" y="1442"/>
                  </a:lnTo>
                  <a:lnTo>
                    <a:pt x="34" y="1389"/>
                  </a:lnTo>
                  <a:lnTo>
                    <a:pt x="23" y="1335"/>
                  </a:lnTo>
                  <a:lnTo>
                    <a:pt x="13" y="1281"/>
                  </a:lnTo>
                  <a:lnTo>
                    <a:pt x="5" y="1226"/>
                  </a:lnTo>
                  <a:lnTo>
                    <a:pt x="2" y="1168"/>
                  </a:lnTo>
                  <a:lnTo>
                    <a:pt x="0" y="1112"/>
                  </a:lnTo>
                  <a:lnTo>
                    <a:pt x="2" y="1055"/>
                  </a:lnTo>
                  <a:lnTo>
                    <a:pt x="5" y="997"/>
                  </a:lnTo>
                  <a:lnTo>
                    <a:pt x="13" y="942"/>
                  </a:lnTo>
                  <a:lnTo>
                    <a:pt x="23" y="888"/>
                  </a:lnTo>
                  <a:lnTo>
                    <a:pt x="34" y="834"/>
                  </a:lnTo>
                  <a:lnTo>
                    <a:pt x="49" y="781"/>
                  </a:lnTo>
                  <a:lnTo>
                    <a:pt x="67" y="731"/>
                  </a:lnTo>
                  <a:lnTo>
                    <a:pt x="88" y="679"/>
                  </a:lnTo>
                  <a:lnTo>
                    <a:pt x="109" y="631"/>
                  </a:lnTo>
                  <a:lnTo>
                    <a:pt x="134" y="583"/>
                  </a:lnTo>
                  <a:lnTo>
                    <a:pt x="161" y="535"/>
                  </a:lnTo>
                  <a:lnTo>
                    <a:pt x="190" y="491"/>
                  </a:lnTo>
                  <a:lnTo>
                    <a:pt x="220" y="447"/>
                  </a:lnTo>
                  <a:lnTo>
                    <a:pt x="255" y="404"/>
                  </a:lnTo>
                  <a:lnTo>
                    <a:pt x="289" y="364"/>
                  </a:lnTo>
                  <a:lnTo>
                    <a:pt x="326" y="326"/>
                  </a:lnTo>
                  <a:lnTo>
                    <a:pt x="364" y="289"/>
                  </a:lnTo>
                  <a:lnTo>
                    <a:pt x="404" y="255"/>
                  </a:lnTo>
                  <a:lnTo>
                    <a:pt x="447" y="220"/>
                  </a:lnTo>
                  <a:lnTo>
                    <a:pt x="491" y="190"/>
                  </a:lnTo>
                  <a:lnTo>
                    <a:pt x="535" y="161"/>
                  </a:lnTo>
                  <a:lnTo>
                    <a:pt x="583" y="134"/>
                  </a:lnTo>
                  <a:lnTo>
                    <a:pt x="631" y="109"/>
                  </a:lnTo>
                  <a:lnTo>
                    <a:pt x="679" y="88"/>
                  </a:lnTo>
                  <a:lnTo>
                    <a:pt x="731" y="67"/>
                  </a:lnTo>
                  <a:lnTo>
                    <a:pt x="782" y="49"/>
                  </a:lnTo>
                  <a:lnTo>
                    <a:pt x="834" y="34"/>
                  </a:lnTo>
                  <a:lnTo>
                    <a:pt x="888" y="23"/>
                  </a:lnTo>
                  <a:lnTo>
                    <a:pt x="942" y="13"/>
                  </a:lnTo>
                  <a:lnTo>
                    <a:pt x="997" y="5"/>
                  </a:lnTo>
                  <a:lnTo>
                    <a:pt x="1055" y="2"/>
                  </a:lnTo>
                  <a:lnTo>
                    <a:pt x="1112" y="0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1905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fr-FR" sz="1724" kern="0">
                <a:solidFill>
                  <a:srgbClr val="000000"/>
                </a:solidFill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60" name="Freeform 11">
              <a:extLst>
                <a:ext uri="{FF2B5EF4-FFF2-40B4-BE49-F238E27FC236}">
                  <a16:creationId xmlns:a16="http://schemas.microsoft.com/office/drawing/2014/main" id="{61A344CB-9875-4A75-8DEA-0C979EAB9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1263"/>
              <a:ext cx="1782" cy="2223"/>
            </a:xfrm>
            <a:custGeom>
              <a:avLst/>
              <a:gdLst>
                <a:gd name="T0" fmla="*/ 785 w 1782"/>
                <a:gd name="T1" fmla="*/ 5 h 2223"/>
                <a:gd name="T2" fmla="*/ 948 w 1782"/>
                <a:gd name="T3" fmla="*/ 34 h 2223"/>
                <a:gd name="T4" fmla="*/ 1103 w 1782"/>
                <a:gd name="T5" fmla="*/ 88 h 2223"/>
                <a:gd name="T6" fmla="*/ 1247 w 1782"/>
                <a:gd name="T7" fmla="*/ 161 h 2223"/>
                <a:gd name="T8" fmla="*/ 1378 w 1782"/>
                <a:gd name="T9" fmla="*/ 255 h 2223"/>
                <a:gd name="T10" fmla="*/ 1493 w 1782"/>
                <a:gd name="T11" fmla="*/ 364 h 2223"/>
                <a:gd name="T12" fmla="*/ 1592 w 1782"/>
                <a:gd name="T13" fmla="*/ 491 h 2223"/>
                <a:gd name="T14" fmla="*/ 1673 w 1782"/>
                <a:gd name="T15" fmla="*/ 631 h 2223"/>
                <a:gd name="T16" fmla="*/ 1733 w 1782"/>
                <a:gd name="T17" fmla="*/ 781 h 2223"/>
                <a:gd name="T18" fmla="*/ 1769 w 1782"/>
                <a:gd name="T19" fmla="*/ 942 h 2223"/>
                <a:gd name="T20" fmla="*/ 1782 w 1782"/>
                <a:gd name="T21" fmla="*/ 1112 h 2223"/>
                <a:gd name="T22" fmla="*/ 1769 w 1782"/>
                <a:gd name="T23" fmla="*/ 1281 h 2223"/>
                <a:gd name="T24" fmla="*/ 1733 w 1782"/>
                <a:gd name="T25" fmla="*/ 1442 h 2223"/>
                <a:gd name="T26" fmla="*/ 1673 w 1782"/>
                <a:gd name="T27" fmla="*/ 1592 h 2223"/>
                <a:gd name="T28" fmla="*/ 1592 w 1782"/>
                <a:gd name="T29" fmla="*/ 1732 h 2223"/>
                <a:gd name="T30" fmla="*/ 1493 w 1782"/>
                <a:gd name="T31" fmla="*/ 1859 h 2223"/>
                <a:gd name="T32" fmla="*/ 1378 w 1782"/>
                <a:gd name="T33" fmla="*/ 1968 h 2223"/>
                <a:gd name="T34" fmla="*/ 1247 w 1782"/>
                <a:gd name="T35" fmla="*/ 2062 h 2223"/>
                <a:gd name="T36" fmla="*/ 1103 w 1782"/>
                <a:gd name="T37" fmla="*/ 2135 h 2223"/>
                <a:gd name="T38" fmla="*/ 948 w 1782"/>
                <a:gd name="T39" fmla="*/ 2189 h 2223"/>
                <a:gd name="T40" fmla="*/ 785 w 1782"/>
                <a:gd name="T41" fmla="*/ 2218 h 2223"/>
                <a:gd name="T42" fmla="*/ 624 w 1782"/>
                <a:gd name="T43" fmla="*/ 2223 h 2223"/>
                <a:gd name="T44" fmla="*/ 485 w 1782"/>
                <a:gd name="T45" fmla="*/ 2208 h 2223"/>
                <a:gd name="T46" fmla="*/ 353 w 1782"/>
                <a:gd name="T47" fmla="*/ 2177 h 2223"/>
                <a:gd name="T48" fmla="*/ 226 w 1782"/>
                <a:gd name="T49" fmla="*/ 2131 h 2223"/>
                <a:gd name="T50" fmla="*/ 109 w 1782"/>
                <a:gd name="T51" fmla="*/ 2070 h 2223"/>
                <a:gd name="T52" fmla="*/ 0 w 1782"/>
                <a:gd name="T53" fmla="*/ 1997 h 2223"/>
                <a:gd name="T54" fmla="*/ 138 w 1782"/>
                <a:gd name="T55" fmla="*/ 1870 h 2223"/>
                <a:gd name="T56" fmla="*/ 255 w 1782"/>
                <a:gd name="T57" fmla="*/ 1723 h 2223"/>
                <a:gd name="T58" fmla="*/ 347 w 1782"/>
                <a:gd name="T59" fmla="*/ 1556 h 2223"/>
                <a:gd name="T60" fmla="*/ 409 w 1782"/>
                <a:gd name="T61" fmla="*/ 1373 h 2223"/>
                <a:gd name="T62" fmla="*/ 428 w 1782"/>
                <a:gd name="T63" fmla="*/ 1277 h 2223"/>
                <a:gd name="T64" fmla="*/ 437 w 1782"/>
                <a:gd name="T65" fmla="*/ 1178 h 2223"/>
                <a:gd name="T66" fmla="*/ 439 w 1782"/>
                <a:gd name="T67" fmla="*/ 1078 h 2223"/>
                <a:gd name="T68" fmla="*/ 432 w 1782"/>
                <a:gd name="T69" fmla="*/ 978 h 2223"/>
                <a:gd name="T70" fmla="*/ 416 w 1782"/>
                <a:gd name="T71" fmla="*/ 882 h 2223"/>
                <a:gd name="T72" fmla="*/ 370 w 1782"/>
                <a:gd name="T73" fmla="*/ 727 h 2223"/>
                <a:gd name="T74" fmla="*/ 290 w 1782"/>
                <a:gd name="T75" fmla="*/ 554 h 2223"/>
                <a:gd name="T76" fmla="*/ 180 w 1782"/>
                <a:gd name="T77" fmla="*/ 399 h 2223"/>
                <a:gd name="T78" fmla="*/ 48 w 1782"/>
                <a:gd name="T79" fmla="*/ 266 h 2223"/>
                <a:gd name="T80" fmla="*/ 71 w 1782"/>
                <a:gd name="T81" fmla="*/ 176 h 2223"/>
                <a:gd name="T82" fmla="*/ 186 w 1782"/>
                <a:gd name="T83" fmla="*/ 111 h 2223"/>
                <a:gd name="T84" fmla="*/ 311 w 1782"/>
                <a:gd name="T85" fmla="*/ 59 h 2223"/>
                <a:gd name="T86" fmla="*/ 441 w 1782"/>
                <a:gd name="T87" fmla="*/ 23 h 2223"/>
                <a:gd name="T88" fmla="*/ 577 w 1782"/>
                <a:gd name="T89" fmla="*/ 3 h 2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82" h="2223">
                  <a:moveTo>
                    <a:pt x="670" y="0"/>
                  </a:moveTo>
                  <a:lnTo>
                    <a:pt x="727" y="2"/>
                  </a:lnTo>
                  <a:lnTo>
                    <a:pt x="785" y="5"/>
                  </a:lnTo>
                  <a:lnTo>
                    <a:pt x="840" y="13"/>
                  </a:lnTo>
                  <a:lnTo>
                    <a:pt x="894" y="23"/>
                  </a:lnTo>
                  <a:lnTo>
                    <a:pt x="948" y="34"/>
                  </a:lnTo>
                  <a:lnTo>
                    <a:pt x="1000" y="49"/>
                  </a:lnTo>
                  <a:lnTo>
                    <a:pt x="1051" y="67"/>
                  </a:lnTo>
                  <a:lnTo>
                    <a:pt x="1103" y="88"/>
                  </a:lnTo>
                  <a:lnTo>
                    <a:pt x="1151" y="109"/>
                  </a:lnTo>
                  <a:lnTo>
                    <a:pt x="1199" y="134"/>
                  </a:lnTo>
                  <a:lnTo>
                    <a:pt x="1247" y="161"/>
                  </a:lnTo>
                  <a:lnTo>
                    <a:pt x="1291" y="190"/>
                  </a:lnTo>
                  <a:lnTo>
                    <a:pt x="1335" y="220"/>
                  </a:lnTo>
                  <a:lnTo>
                    <a:pt x="1378" y="255"/>
                  </a:lnTo>
                  <a:lnTo>
                    <a:pt x="1418" y="289"/>
                  </a:lnTo>
                  <a:lnTo>
                    <a:pt x="1456" y="326"/>
                  </a:lnTo>
                  <a:lnTo>
                    <a:pt x="1493" y="364"/>
                  </a:lnTo>
                  <a:lnTo>
                    <a:pt x="1527" y="404"/>
                  </a:lnTo>
                  <a:lnTo>
                    <a:pt x="1562" y="447"/>
                  </a:lnTo>
                  <a:lnTo>
                    <a:pt x="1592" y="491"/>
                  </a:lnTo>
                  <a:lnTo>
                    <a:pt x="1621" y="535"/>
                  </a:lnTo>
                  <a:lnTo>
                    <a:pt x="1648" y="583"/>
                  </a:lnTo>
                  <a:lnTo>
                    <a:pt x="1673" y="631"/>
                  </a:lnTo>
                  <a:lnTo>
                    <a:pt x="1694" y="679"/>
                  </a:lnTo>
                  <a:lnTo>
                    <a:pt x="1715" y="731"/>
                  </a:lnTo>
                  <a:lnTo>
                    <a:pt x="1733" y="781"/>
                  </a:lnTo>
                  <a:lnTo>
                    <a:pt x="1748" y="834"/>
                  </a:lnTo>
                  <a:lnTo>
                    <a:pt x="1759" y="888"/>
                  </a:lnTo>
                  <a:lnTo>
                    <a:pt x="1769" y="942"/>
                  </a:lnTo>
                  <a:lnTo>
                    <a:pt x="1777" y="997"/>
                  </a:lnTo>
                  <a:lnTo>
                    <a:pt x="1780" y="1055"/>
                  </a:lnTo>
                  <a:lnTo>
                    <a:pt x="1782" y="1112"/>
                  </a:lnTo>
                  <a:lnTo>
                    <a:pt x="1780" y="1168"/>
                  </a:lnTo>
                  <a:lnTo>
                    <a:pt x="1777" y="1226"/>
                  </a:lnTo>
                  <a:lnTo>
                    <a:pt x="1769" y="1281"/>
                  </a:lnTo>
                  <a:lnTo>
                    <a:pt x="1759" y="1335"/>
                  </a:lnTo>
                  <a:lnTo>
                    <a:pt x="1748" y="1389"/>
                  </a:lnTo>
                  <a:lnTo>
                    <a:pt x="1733" y="1442"/>
                  </a:lnTo>
                  <a:lnTo>
                    <a:pt x="1715" y="1492"/>
                  </a:lnTo>
                  <a:lnTo>
                    <a:pt x="1694" y="1544"/>
                  </a:lnTo>
                  <a:lnTo>
                    <a:pt x="1673" y="1592"/>
                  </a:lnTo>
                  <a:lnTo>
                    <a:pt x="1648" y="1640"/>
                  </a:lnTo>
                  <a:lnTo>
                    <a:pt x="1621" y="1688"/>
                  </a:lnTo>
                  <a:lnTo>
                    <a:pt x="1592" y="1732"/>
                  </a:lnTo>
                  <a:lnTo>
                    <a:pt x="1562" y="1776"/>
                  </a:lnTo>
                  <a:lnTo>
                    <a:pt x="1527" y="1819"/>
                  </a:lnTo>
                  <a:lnTo>
                    <a:pt x="1493" y="1859"/>
                  </a:lnTo>
                  <a:lnTo>
                    <a:pt x="1456" y="1897"/>
                  </a:lnTo>
                  <a:lnTo>
                    <a:pt x="1418" y="1934"/>
                  </a:lnTo>
                  <a:lnTo>
                    <a:pt x="1378" y="1968"/>
                  </a:lnTo>
                  <a:lnTo>
                    <a:pt x="1335" y="2003"/>
                  </a:lnTo>
                  <a:lnTo>
                    <a:pt x="1291" y="2033"/>
                  </a:lnTo>
                  <a:lnTo>
                    <a:pt x="1247" y="2062"/>
                  </a:lnTo>
                  <a:lnTo>
                    <a:pt x="1199" y="2089"/>
                  </a:lnTo>
                  <a:lnTo>
                    <a:pt x="1151" y="2114"/>
                  </a:lnTo>
                  <a:lnTo>
                    <a:pt x="1103" y="2135"/>
                  </a:lnTo>
                  <a:lnTo>
                    <a:pt x="1051" y="2156"/>
                  </a:lnTo>
                  <a:lnTo>
                    <a:pt x="1000" y="2174"/>
                  </a:lnTo>
                  <a:lnTo>
                    <a:pt x="948" y="2189"/>
                  </a:lnTo>
                  <a:lnTo>
                    <a:pt x="894" y="2200"/>
                  </a:lnTo>
                  <a:lnTo>
                    <a:pt x="840" y="2210"/>
                  </a:lnTo>
                  <a:lnTo>
                    <a:pt x="785" y="2218"/>
                  </a:lnTo>
                  <a:lnTo>
                    <a:pt x="727" y="2221"/>
                  </a:lnTo>
                  <a:lnTo>
                    <a:pt x="670" y="2223"/>
                  </a:lnTo>
                  <a:lnTo>
                    <a:pt x="624" y="2223"/>
                  </a:lnTo>
                  <a:lnTo>
                    <a:pt x="577" y="2220"/>
                  </a:lnTo>
                  <a:lnTo>
                    <a:pt x="531" y="2214"/>
                  </a:lnTo>
                  <a:lnTo>
                    <a:pt x="485" y="2208"/>
                  </a:lnTo>
                  <a:lnTo>
                    <a:pt x="441" y="2200"/>
                  </a:lnTo>
                  <a:lnTo>
                    <a:pt x="397" y="2189"/>
                  </a:lnTo>
                  <a:lnTo>
                    <a:pt x="353" y="2177"/>
                  </a:lnTo>
                  <a:lnTo>
                    <a:pt x="311" y="2164"/>
                  </a:lnTo>
                  <a:lnTo>
                    <a:pt x="269" y="2149"/>
                  </a:lnTo>
                  <a:lnTo>
                    <a:pt x="226" y="2131"/>
                  </a:lnTo>
                  <a:lnTo>
                    <a:pt x="186" y="2112"/>
                  </a:lnTo>
                  <a:lnTo>
                    <a:pt x="148" y="2093"/>
                  </a:lnTo>
                  <a:lnTo>
                    <a:pt x="109" y="2070"/>
                  </a:lnTo>
                  <a:lnTo>
                    <a:pt x="71" y="2047"/>
                  </a:lnTo>
                  <a:lnTo>
                    <a:pt x="34" y="2022"/>
                  </a:lnTo>
                  <a:lnTo>
                    <a:pt x="0" y="1997"/>
                  </a:lnTo>
                  <a:lnTo>
                    <a:pt x="48" y="1957"/>
                  </a:lnTo>
                  <a:lnTo>
                    <a:pt x="94" y="1914"/>
                  </a:lnTo>
                  <a:lnTo>
                    <a:pt x="138" y="1870"/>
                  </a:lnTo>
                  <a:lnTo>
                    <a:pt x="180" y="1824"/>
                  </a:lnTo>
                  <a:lnTo>
                    <a:pt x="219" y="1774"/>
                  </a:lnTo>
                  <a:lnTo>
                    <a:pt x="255" y="1723"/>
                  </a:lnTo>
                  <a:lnTo>
                    <a:pt x="290" y="1669"/>
                  </a:lnTo>
                  <a:lnTo>
                    <a:pt x="320" y="1613"/>
                  </a:lnTo>
                  <a:lnTo>
                    <a:pt x="347" y="1556"/>
                  </a:lnTo>
                  <a:lnTo>
                    <a:pt x="370" y="1496"/>
                  </a:lnTo>
                  <a:lnTo>
                    <a:pt x="391" y="1435"/>
                  </a:lnTo>
                  <a:lnTo>
                    <a:pt x="409" y="1373"/>
                  </a:lnTo>
                  <a:lnTo>
                    <a:pt x="416" y="1341"/>
                  </a:lnTo>
                  <a:lnTo>
                    <a:pt x="422" y="1310"/>
                  </a:lnTo>
                  <a:lnTo>
                    <a:pt x="428" y="1277"/>
                  </a:lnTo>
                  <a:lnTo>
                    <a:pt x="432" y="1245"/>
                  </a:lnTo>
                  <a:lnTo>
                    <a:pt x="435" y="1212"/>
                  </a:lnTo>
                  <a:lnTo>
                    <a:pt x="437" y="1178"/>
                  </a:lnTo>
                  <a:lnTo>
                    <a:pt x="439" y="1145"/>
                  </a:lnTo>
                  <a:lnTo>
                    <a:pt x="439" y="1112"/>
                  </a:lnTo>
                  <a:lnTo>
                    <a:pt x="439" y="1078"/>
                  </a:lnTo>
                  <a:lnTo>
                    <a:pt x="437" y="1045"/>
                  </a:lnTo>
                  <a:lnTo>
                    <a:pt x="435" y="1011"/>
                  </a:lnTo>
                  <a:lnTo>
                    <a:pt x="432" y="978"/>
                  </a:lnTo>
                  <a:lnTo>
                    <a:pt x="428" y="946"/>
                  </a:lnTo>
                  <a:lnTo>
                    <a:pt x="422" y="913"/>
                  </a:lnTo>
                  <a:lnTo>
                    <a:pt x="416" y="882"/>
                  </a:lnTo>
                  <a:lnTo>
                    <a:pt x="409" y="850"/>
                  </a:lnTo>
                  <a:lnTo>
                    <a:pt x="391" y="788"/>
                  </a:lnTo>
                  <a:lnTo>
                    <a:pt x="370" y="727"/>
                  </a:lnTo>
                  <a:lnTo>
                    <a:pt x="347" y="667"/>
                  </a:lnTo>
                  <a:lnTo>
                    <a:pt x="320" y="610"/>
                  </a:lnTo>
                  <a:lnTo>
                    <a:pt x="290" y="554"/>
                  </a:lnTo>
                  <a:lnTo>
                    <a:pt x="255" y="500"/>
                  </a:lnTo>
                  <a:lnTo>
                    <a:pt x="219" y="449"/>
                  </a:lnTo>
                  <a:lnTo>
                    <a:pt x="180" y="399"/>
                  </a:lnTo>
                  <a:lnTo>
                    <a:pt x="138" y="353"/>
                  </a:lnTo>
                  <a:lnTo>
                    <a:pt x="94" y="309"/>
                  </a:lnTo>
                  <a:lnTo>
                    <a:pt x="48" y="266"/>
                  </a:lnTo>
                  <a:lnTo>
                    <a:pt x="0" y="226"/>
                  </a:lnTo>
                  <a:lnTo>
                    <a:pt x="34" y="201"/>
                  </a:lnTo>
                  <a:lnTo>
                    <a:pt x="71" y="176"/>
                  </a:lnTo>
                  <a:lnTo>
                    <a:pt x="109" y="153"/>
                  </a:lnTo>
                  <a:lnTo>
                    <a:pt x="148" y="130"/>
                  </a:lnTo>
                  <a:lnTo>
                    <a:pt x="186" y="111"/>
                  </a:lnTo>
                  <a:lnTo>
                    <a:pt x="226" y="92"/>
                  </a:lnTo>
                  <a:lnTo>
                    <a:pt x="269" y="74"/>
                  </a:lnTo>
                  <a:lnTo>
                    <a:pt x="311" y="59"/>
                  </a:lnTo>
                  <a:lnTo>
                    <a:pt x="353" y="46"/>
                  </a:lnTo>
                  <a:lnTo>
                    <a:pt x="397" y="34"/>
                  </a:lnTo>
                  <a:lnTo>
                    <a:pt x="441" y="23"/>
                  </a:lnTo>
                  <a:lnTo>
                    <a:pt x="485" y="15"/>
                  </a:lnTo>
                  <a:lnTo>
                    <a:pt x="531" y="9"/>
                  </a:lnTo>
                  <a:lnTo>
                    <a:pt x="577" y="3"/>
                  </a:lnTo>
                  <a:lnTo>
                    <a:pt x="624" y="0"/>
                  </a:lnTo>
                  <a:lnTo>
                    <a:pt x="670" y="0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1905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fr-FR" sz="1724" kern="0">
                <a:solidFill>
                  <a:srgbClr val="000000"/>
                </a:solidFill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66" name="Freeform 12">
              <a:extLst>
                <a:ext uri="{FF2B5EF4-FFF2-40B4-BE49-F238E27FC236}">
                  <a16:creationId xmlns:a16="http://schemas.microsoft.com/office/drawing/2014/main" id="{D8D000CC-419D-416C-ACD8-D03E7CF09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1489"/>
              <a:ext cx="880" cy="1771"/>
            </a:xfrm>
            <a:custGeom>
              <a:avLst/>
              <a:gdLst>
                <a:gd name="T0" fmla="*/ 406 w 880"/>
                <a:gd name="T1" fmla="*/ 1744 h 1771"/>
                <a:gd name="T2" fmla="*/ 395 w 880"/>
                <a:gd name="T3" fmla="*/ 1735 h 1771"/>
                <a:gd name="T4" fmla="*/ 385 w 880"/>
                <a:gd name="T5" fmla="*/ 1727 h 1771"/>
                <a:gd name="T6" fmla="*/ 374 w 880"/>
                <a:gd name="T7" fmla="*/ 1717 h 1771"/>
                <a:gd name="T8" fmla="*/ 366 w 880"/>
                <a:gd name="T9" fmla="*/ 1710 h 1771"/>
                <a:gd name="T10" fmla="*/ 324 w 880"/>
                <a:gd name="T11" fmla="*/ 1669 h 1771"/>
                <a:gd name="T12" fmla="*/ 249 w 880"/>
                <a:gd name="T13" fmla="*/ 1585 h 1771"/>
                <a:gd name="T14" fmla="*/ 182 w 880"/>
                <a:gd name="T15" fmla="*/ 1493 h 1771"/>
                <a:gd name="T16" fmla="*/ 124 w 880"/>
                <a:gd name="T17" fmla="*/ 1395 h 1771"/>
                <a:gd name="T18" fmla="*/ 76 w 880"/>
                <a:gd name="T19" fmla="*/ 1289 h 1771"/>
                <a:gd name="T20" fmla="*/ 40 w 880"/>
                <a:gd name="T21" fmla="*/ 1180 h 1771"/>
                <a:gd name="T22" fmla="*/ 15 w 880"/>
                <a:gd name="T23" fmla="*/ 1065 h 1771"/>
                <a:gd name="T24" fmla="*/ 2 w 880"/>
                <a:gd name="T25" fmla="*/ 946 h 1771"/>
                <a:gd name="T26" fmla="*/ 2 w 880"/>
                <a:gd name="T27" fmla="*/ 852 h 1771"/>
                <a:gd name="T28" fmla="*/ 5 w 880"/>
                <a:gd name="T29" fmla="*/ 787 h 1771"/>
                <a:gd name="T30" fmla="*/ 13 w 880"/>
                <a:gd name="T31" fmla="*/ 721 h 1771"/>
                <a:gd name="T32" fmla="*/ 25 w 880"/>
                <a:gd name="T33" fmla="*/ 656 h 1771"/>
                <a:gd name="T34" fmla="*/ 48 w 880"/>
                <a:gd name="T35" fmla="*/ 562 h 1771"/>
                <a:gd name="T36" fmla="*/ 92 w 880"/>
                <a:gd name="T37" fmla="*/ 443 h 1771"/>
                <a:gd name="T38" fmla="*/ 149 w 880"/>
                <a:gd name="T39" fmla="*/ 330 h 1771"/>
                <a:gd name="T40" fmla="*/ 218 w 880"/>
                <a:gd name="T41" fmla="*/ 224 h 1771"/>
                <a:gd name="T42" fmla="*/ 299 w 880"/>
                <a:gd name="T43" fmla="*/ 129 h 1771"/>
                <a:gd name="T44" fmla="*/ 389 w 880"/>
                <a:gd name="T45" fmla="*/ 40 h 1771"/>
                <a:gd name="T46" fmla="*/ 439 w 880"/>
                <a:gd name="T47" fmla="*/ 2 h 1771"/>
                <a:gd name="T48" fmla="*/ 489 w 880"/>
                <a:gd name="T49" fmla="*/ 40 h 1771"/>
                <a:gd name="T50" fmla="*/ 581 w 880"/>
                <a:gd name="T51" fmla="*/ 127 h 1771"/>
                <a:gd name="T52" fmla="*/ 662 w 880"/>
                <a:gd name="T53" fmla="*/ 223 h 1771"/>
                <a:gd name="T54" fmla="*/ 731 w 880"/>
                <a:gd name="T55" fmla="*/ 328 h 1771"/>
                <a:gd name="T56" fmla="*/ 788 w 880"/>
                <a:gd name="T57" fmla="*/ 441 h 1771"/>
                <a:gd name="T58" fmla="*/ 832 w 880"/>
                <a:gd name="T59" fmla="*/ 562 h 1771"/>
                <a:gd name="T60" fmla="*/ 857 w 880"/>
                <a:gd name="T61" fmla="*/ 656 h 1771"/>
                <a:gd name="T62" fmla="*/ 869 w 880"/>
                <a:gd name="T63" fmla="*/ 720 h 1771"/>
                <a:gd name="T64" fmla="*/ 876 w 880"/>
                <a:gd name="T65" fmla="*/ 785 h 1771"/>
                <a:gd name="T66" fmla="*/ 880 w 880"/>
                <a:gd name="T67" fmla="*/ 852 h 1771"/>
                <a:gd name="T68" fmla="*/ 880 w 880"/>
                <a:gd name="T69" fmla="*/ 919 h 1771"/>
                <a:gd name="T70" fmla="*/ 876 w 880"/>
                <a:gd name="T71" fmla="*/ 986 h 1771"/>
                <a:gd name="T72" fmla="*/ 869 w 880"/>
                <a:gd name="T73" fmla="*/ 1051 h 1771"/>
                <a:gd name="T74" fmla="*/ 857 w 880"/>
                <a:gd name="T75" fmla="*/ 1115 h 1771"/>
                <a:gd name="T76" fmla="*/ 832 w 880"/>
                <a:gd name="T77" fmla="*/ 1209 h 1771"/>
                <a:gd name="T78" fmla="*/ 788 w 880"/>
                <a:gd name="T79" fmla="*/ 1330 h 1771"/>
                <a:gd name="T80" fmla="*/ 731 w 880"/>
                <a:gd name="T81" fmla="*/ 1443 h 1771"/>
                <a:gd name="T82" fmla="*/ 660 w 880"/>
                <a:gd name="T83" fmla="*/ 1548 h 1771"/>
                <a:gd name="T84" fmla="*/ 579 w 880"/>
                <a:gd name="T85" fmla="*/ 1644 h 1771"/>
                <a:gd name="T86" fmla="*/ 489 w 880"/>
                <a:gd name="T87" fmla="*/ 1731 h 1771"/>
                <a:gd name="T88" fmla="*/ 435 w 880"/>
                <a:gd name="T89" fmla="*/ 1767 h 1771"/>
                <a:gd name="T90" fmla="*/ 418 w 880"/>
                <a:gd name="T91" fmla="*/ 1754 h 17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80" h="1771">
                  <a:moveTo>
                    <a:pt x="414" y="1750"/>
                  </a:moveTo>
                  <a:lnTo>
                    <a:pt x="406" y="1744"/>
                  </a:lnTo>
                  <a:lnTo>
                    <a:pt x="401" y="1740"/>
                  </a:lnTo>
                  <a:lnTo>
                    <a:pt x="395" y="1735"/>
                  </a:lnTo>
                  <a:lnTo>
                    <a:pt x="389" y="1729"/>
                  </a:lnTo>
                  <a:lnTo>
                    <a:pt x="385" y="1727"/>
                  </a:lnTo>
                  <a:lnTo>
                    <a:pt x="383" y="1725"/>
                  </a:lnTo>
                  <a:lnTo>
                    <a:pt x="374" y="1717"/>
                  </a:lnTo>
                  <a:lnTo>
                    <a:pt x="366" y="1710"/>
                  </a:lnTo>
                  <a:lnTo>
                    <a:pt x="366" y="1710"/>
                  </a:lnTo>
                  <a:lnTo>
                    <a:pt x="366" y="1708"/>
                  </a:lnTo>
                  <a:lnTo>
                    <a:pt x="324" y="1669"/>
                  </a:lnTo>
                  <a:lnTo>
                    <a:pt x="286" y="1629"/>
                  </a:lnTo>
                  <a:lnTo>
                    <a:pt x="249" y="1585"/>
                  </a:lnTo>
                  <a:lnTo>
                    <a:pt x="215" y="1541"/>
                  </a:lnTo>
                  <a:lnTo>
                    <a:pt x="182" y="1493"/>
                  </a:lnTo>
                  <a:lnTo>
                    <a:pt x="151" y="1445"/>
                  </a:lnTo>
                  <a:lnTo>
                    <a:pt x="124" y="1395"/>
                  </a:lnTo>
                  <a:lnTo>
                    <a:pt x="99" y="1343"/>
                  </a:lnTo>
                  <a:lnTo>
                    <a:pt x="76" y="1289"/>
                  </a:lnTo>
                  <a:lnTo>
                    <a:pt x="57" y="1236"/>
                  </a:lnTo>
                  <a:lnTo>
                    <a:pt x="40" y="1180"/>
                  </a:lnTo>
                  <a:lnTo>
                    <a:pt x="27" y="1122"/>
                  </a:lnTo>
                  <a:lnTo>
                    <a:pt x="15" y="1065"/>
                  </a:lnTo>
                  <a:lnTo>
                    <a:pt x="7" y="1007"/>
                  </a:lnTo>
                  <a:lnTo>
                    <a:pt x="2" y="946"/>
                  </a:lnTo>
                  <a:lnTo>
                    <a:pt x="0" y="886"/>
                  </a:lnTo>
                  <a:lnTo>
                    <a:pt x="2" y="852"/>
                  </a:lnTo>
                  <a:lnTo>
                    <a:pt x="2" y="819"/>
                  </a:lnTo>
                  <a:lnTo>
                    <a:pt x="5" y="787"/>
                  </a:lnTo>
                  <a:lnTo>
                    <a:pt x="9" y="754"/>
                  </a:lnTo>
                  <a:lnTo>
                    <a:pt x="13" y="721"/>
                  </a:lnTo>
                  <a:lnTo>
                    <a:pt x="19" y="689"/>
                  </a:lnTo>
                  <a:lnTo>
                    <a:pt x="25" y="656"/>
                  </a:lnTo>
                  <a:lnTo>
                    <a:pt x="32" y="626"/>
                  </a:lnTo>
                  <a:lnTo>
                    <a:pt x="48" y="562"/>
                  </a:lnTo>
                  <a:lnTo>
                    <a:pt x="69" y="503"/>
                  </a:lnTo>
                  <a:lnTo>
                    <a:pt x="92" y="443"/>
                  </a:lnTo>
                  <a:lnTo>
                    <a:pt x="119" y="386"/>
                  </a:lnTo>
                  <a:lnTo>
                    <a:pt x="149" y="330"/>
                  </a:lnTo>
                  <a:lnTo>
                    <a:pt x="182" y="276"/>
                  </a:lnTo>
                  <a:lnTo>
                    <a:pt x="218" y="224"/>
                  </a:lnTo>
                  <a:lnTo>
                    <a:pt x="257" y="175"/>
                  </a:lnTo>
                  <a:lnTo>
                    <a:pt x="299" y="129"/>
                  </a:lnTo>
                  <a:lnTo>
                    <a:pt x="343" y="83"/>
                  </a:lnTo>
                  <a:lnTo>
                    <a:pt x="389" y="40"/>
                  </a:lnTo>
                  <a:lnTo>
                    <a:pt x="439" y="2"/>
                  </a:lnTo>
                  <a:lnTo>
                    <a:pt x="439" y="2"/>
                  </a:lnTo>
                  <a:lnTo>
                    <a:pt x="441" y="0"/>
                  </a:lnTo>
                  <a:lnTo>
                    <a:pt x="489" y="40"/>
                  </a:lnTo>
                  <a:lnTo>
                    <a:pt x="537" y="83"/>
                  </a:lnTo>
                  <a:lnTo>
                    <a:pt x="581" y="127"/>
                  </a:lnTo>
                  <a:lnTo>
                    <a:pt x="621" y="175"/>
                  </a:lnTo>
                  <a:lnTo>
                    <a:pt x="662" y="223"/>
                  </a:lnTo>
                  <a:lnTo>
                    <a:pt x="696" y="274"/>
                  </a:lnTo>
                  <a:lnTo>
                    <a:pt x="731" y="328"/>
                  </a:lnTo>
                  <a:lnTo>
                    <a:pt x="761" y="384"/>
                  </a:lnTo>
                  <a:lnTo>
                    <a:pt x="788" y="441"/>
                  </a:lnTo>
                  <a:lnTo>
                    <a:pt x="811" y="501"/>
                  </a:lnTo>
                  <a:lnTo>
                    <a:pt x="832" y="562"/>
                  </a:lnTo>
                  <a:lnTo>
                    <a:pt x="850" y="624"/>
                  </a:lnTo>
                  <a:lnTo>
                    <a:pt x="857" y="656"/>
                  </a:lnTo>
                  <a:lnTo>
                    <a:pt x="863" y="687"/>
                  </a:lnTo>
                  <a:lnTo>
                    <a:pt x="869" y="720"/>
                  </a:lnTo>
                  <a:lnTo>
                    <a:pt x="873" y="752"/>
                  </a:lnTo>
                  <a:lnTo>
                    <a:pt x="876" y="785"/>
                  </a:lnTo>
                  <a:lnTo>
                    <a:pt x="878" y="819"/>
                  </a:lnTo>
                  <a:lnTo>
                    <a:pt x="880" y="852"/>
                  </a:lnTo>
                  <a:lnTo>
                    <a:pt x="880" y="886"/>
                  </a:lnTo>
                  <a:lnTo>
                    <a:pt x="880" y="919"/>
                  </a:lnTo>
                  <a:lnTo>
                    <a:pt x="878" y="952"/>
                  </a:lnTo>
                  <a:lnTo>
                    <a:pt x="876" y="986"/>
                  </a:lnTo>
                  <a:lnTo>
                    <a:pt x="873" y="1019"/>
                  </a:lnTo>
                  <a:lnTo>
                    <a:pt x="869" y="1051"/>
                  </a:lnTo>
                  <a:lnTo>
                    <a:pt x="863" y="1084"/>
                  </a:lnTo>
                  <a:lnTo>
                    <a:pt x="857" y="1115"/>
                  </a:lnTo>
                  <a:lnTo>
                    <a:pt x="850" y="1147"/>
                  </a:lnTo>
                  <a:lnTo>
                    <a:pt x="832" y="1209"/>
                  </a:lnTo>
                  <a:lnTo>
                    <a:pt x="811" y="1270"/>
                  </a:lnTo>
                  <a:lnTo>
                    <a:pt x="788" y="1330"/>
                  </a:lnTo>
                  <a:lnTo>
                    <a:pt x="761" y="1387"/>
                  </a:lnTo>
                  <a:lnTo>
                    <a:pt x="731" y="1443"/>
                  </a:lnTo>
                  <a:lnTo>
                    <a:pt x="696" y="1497"/>
                  </a:lnTo>
                  <a:lnTo>
                    <a:pt x="660" y="1548"/>
                  </a:lnTo>
                  <a:lnTo>
                    <a:pt x="621" y="1598"/>
                  </a:lnTo>
                  <a:lnTo>
                    <a:pt x="579" y="1644"/>
                  </a:lnTo>
                  <a:lnTo>
                    <a:pt x="535" y="1688"/>
                  </a:lnTo>
                  <a:lnTo>
                    <a:pt x="489" y="1731"/>
                  </a:lnTo>
                  <a:lnTo>
                    <a:pt x="441" y="1771"/>
                  </a:lnTo>
                  <a:lnTo>
                    <a:pt x="435" y="1767"/>
                  </a:lnTo>
                  <a:lnTo>
                    <a:pt x="422" y="1758"/>
                  </a:lnTo>
                  <a:lnTo>
                    <a:pt x="418" y="1754"/>
                  </a:lnTo>
                  <a:lnTo>
                    <a:pt x="414" y="1750"/>
                  </a:ln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fr-FR" sz="1724" kern="0">
                <a:solidFill>
                  <a:srgbClr val="000000"/>
                </a:solidFill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23895730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overlapping circ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Date Placeholder 2">
            <a:extLst>
              <a:ext uri="{FF2B5EF4-FFF2-40B4-BE49-F238E27FC236}">
                <a16:creationId xmlns:a16="http://schemas.microsoft.com/office/drawing/2014/main" id="{C8FBCEB3-86FD-497B-A47B-391BB6862DC5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18" name="Slide Number Placeholder 3">
            <a:extLst>
              <a:ext uri="{FF2B5EF4-FFF2-40B4-BE49-F238E27FC236}">
                <a16:creationId xmlns:a16="http://schemas.microsoft.com/office/drawing/2014/main" id="{8F01D636-7BEF-4603-9D52-ECB6FF1C0913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  <p:sp>
        <p:nvSpPr>
          <p:cNvPr id="75" name="Title 1">
            <a:extLst>
              <a:ext uri="{FF2B5EF4-FFF2-40B4-BE49-F238E27FC236}">
                <a16:creationId xmlns:a16="http://schemas.microsoft.com/office/drawing/2014/main" id="{B6395D6F-083E-4C3F-9D21-E4563B8AB8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5431" y="1207680"/>
            <a:ext cx="10886651" cy="326915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12" name="Textplatzhalter 11"/>
          <p:cNvSpPr>
            <a:spLocks noGrp="1"/>
          </p:cNvSpPr>
          <p:nvPr>
            <p:ph type="body" sz="quarter" idx="14" hasCustomPrompt="1"/>
          </p:nvPr>
        </p:nvSpPr>
        <p:spPr>
          <a:xfrm>
            <a:off x="955458" y="1534793"/>
            <a:ext cx="10888976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none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ADD TEXT</a:t>
            </a:r>
          </a:p>
        </p:txBody>
      </p:sp>
      <p:grpSp>
        <p:nvGrpSpPr>
          <p:cNvPr id="10" name="3 overlapping circles">
            <a:extLst>
              <a:ext uri="{FF2B5EF4-FFF2-40B4-BE49-F238E27FC236}">
                <a16:creationId xmlns:a16="http://schemas.microsoft.com/office/drawing/2014/main" id="{05CB2E10-CA95-446F-9615-B487D0127B03}"/>
              </a:ext>
            </a:extLst>
          </p:cNvPr>
          <p:cNvGrpSpPr>
            <a:grpSpLocks/>
          </p:cNvGrpSpPr>
          <p:nvPr userDrawn="1">
            <p:custDataLst>
              <p:tags r:id="rId1"/>
            </p:custDataLst>
          </p:nvPr>
        </p:nvGrpSpPr>
        <p:grpSpPr bwMode="auto">
          <a:xfrm>
            <a:off x="3795118" y="2468415"/>
            <a:ext cx="4619120" cy="3538450"/>
            <a:chOff x="1228" y="768"/>
            <a:chExt cx="3140" cy="2961"/>
          </a:xfrm>
        </p:grpSpPr>
        <p:sp>
          <p:nvSpPr>
            <p:cNvPr id="11" name="Freeform 14">
              <a:extLst>
                <a:ext uri="{FF2B5EF4-FFF2-40B4-BE49-F238E27FC236}">
                  <a16:creationId xmlns:a16="http://schemas.microsoft.com/office/drawing/2014/main" id="{B5DB7C41-95FA-4749-9131-E1E693F32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4" y="919"/>
              <a:ext cx="988" cy="869"/>
            </a:xfrm>
            <a:custGeom>
              <a:avLst/>
              <a:gdLst>
                <a:gd name="T0" fmla="*/ 522 w 988"/>
                <a:gd name="T1" fmla="*/ 18 h 868"/>
                <a:gd name="T2" fmla="*/ 574 w 988"/>
                <a:gd name="T3" fmla="*/ 54 h 868"/>
                <a:gd name="T4" fmla="*/ 624 w 988"/>
                <a:gd name="T5" fmla="*/ 94 h 868"/>
                <a:gd name="T6" fmla="*/ 671 w 988"/>
                <a:gd name="T7" fmla="*/ 137 h 868"/>
                <a:gd name="T8" fmla="*/ 716 w 988"/>
                <a:gd name="T9" fmla="*/ 183 h 868"/>
                <a:gd name="T10" fmla="*/ 758 w 988"/>
                <a:gd name="T11" fmla="*/ 232 h 868"/>
                <a:gd name="T12" fmla="*/ 796 w 988"/>
                <a:gd name="T13" fmla="*/ 282 h 868"/>
                <a:gd name="T14" fmla="*/ 833 w 988"/>
                <a:gd name="T15" fmla="*/ 336 h 868"/>
                <a:gd name="T16" fmla="*/ 865 w 988"/>
                <a:gd name="T17" fmla="*/ 392 h 868"/>
                <a:gd name="T18" fmla="*/ 894 w 988"/>
                <a:gd name="T19" fmla="*/ 449 h 868"/>
                <a:gd name="T20" fmla="*/ 919 w 988"/>
                <a:gd name="T21" fmla="*/ 511 h 868"/>
                <a:gd name="T22" fmla="*/ 942 w 988"/>
                <a:gd name="T23" fmla="*/ 572 h 868"/>
                <a:gd name="T24" fmla="*/ 959 w 988"/>
                <a:gd name="T25" fmla="*/ 636 h 868"/>
                <a:gd name="T26" fmla="*/ 973 w 988"/>
                <a:gd name="T27" fmla="*/ 701 h 868"/>
                <a:gd name="T28" fmla="*/ 982 w 988"/>
                <a:gd name="T29" fmla="*/ 766 h 868"/>
                <a:gd name="T30" fmla="*/ 988 w 988"/>
                <a:gd name="T31" fmla="*/ 833 h 868"/>
                <a:gd name="T32" fmla="*/ 961 w 988"/>
                <a:gd name="T33" fmla="*/ 853 h 868"/>
                <a:gd name="T34" fmla="*/ 904 w 988"/>
                <a:gd name="T35" fmla="*/ 826 h 868"/>
                <a:gd name="T36" fmla="*/ 844 w 988"/>
                <a:gd name="T37" fmla="*/ 803 h 868"/>
                <a:gd name="T38" fmla="*/ 783 w 988"/>
                <a:gd name="T39" fmla="*/ 781 h 868"/>
                <a:gd name="T40" fmla="*/ 719 w 988"/>
                <a:gd name="T41" fmla="*/ 764 h 868"/>
                <a:gd name="T42" fmla="*/ 656 w 988"/>
                <a:gd name="T43" fmla="*/ 753 h 868"/>
                <a:gd name="T44" fmla="*/ 589 w 988"/>
                <a:gd name="T45" fmla="*/ 743 h 868"/>
                <a:gd name="T46" fmla="*/ 524 w 988"/>
                <a:gd name="T47" fmla="*/ 739 h 868"/>
                <a:gd name="T48" fmla="*/ 457 w 988"/>
                <a:gd name="T49" fmla="*/ 739 h 868"/>
                <a:gd name="T50" fmla="*/ 391 w 988"/>
                <a:gd name="T51" fmla="*/ 743 h 868"/>
                <a:gd name="T52" fmla="*/ 326 w 988"/>
                <a:gd name="T53" fmla="*/ 753 h 868"/>
                <a:gd name="T54" fmla="*/ 263 w 988"/>
                <a:gd name="T55" fmla="*/ 764 h 868"/>
                <a:gd name="T56" fmla="*/ 201 w 988"/>
                <a:gd name="T57" fmla="*/ 780 h 868"/>
                <a:gd name="T58" fmla="*/ 142 w 988"/>
                <a:gd name="T59" fmla="*/ 799 h 868"/>
                <a:gd name="T60" fmla="*/ 56 w 988"/>
                <a:gd name="T61" fmla="*/ 835 h 868"/>
                <a:gd name="T62" fmla="*/ 0 w 988"/>
                <a:gd name="T63" fmla="*/ 829 h 868"/>
                <a:gd name="T64" fmla="*/ 6 w 988"/>
                <a:gd name="T65" fmla="*/ 762 h 868"/>
                <a:gd name="T66" fmla="*/ 15 w 988"/>
                <a:gd name="T67" fmla="*/ 695 h 868"/>
                <a:gd name="T68" fmla="*/ 31 w 988"/>
                <a:gd name="T69" fmla="*/ 632 h 868"/>
                <a:gd name="T70" fmla="*/ 48 w 988"/>
                <a:gd name="T71" fmla="*/ 568 h 868"/>
                <a:gd name="T72" fmla="*/ 69 w 988"/>
                <a:gd name="T73" fmla="*/ 507 h 868"/>
                <a:gd name="T74" fmla="*/ 96 w 988"/>
                <a:gd name="T75" fmla="*/ 447 h 868"/>
                <a:gd name="T76" fmla="*/ 125 w 988"/>
                <a:gd name="T77" fmla="*/ 390 h 868"/>
                <a:gd name="T78" fmla="*/ 157 w 988"/>
                <a:gd name="T79" fmla="*/ 334 h 868"/>
                <a:gd name="T80" fmla="*/ 192 w 988"/>
                <a:gd name="T81" fmla="*/ 280 h 868"/>
                <a:gd name="T82" fmla="*/ 230 w 988"/>
                <a:gd name="T83" fmla="*/ 231 h 868"/>
                <a:gd name="T84" fmla="*/ 272 w 988"/>
                <a:gd name="T85" fmla="*/ 183 h 868"/>
                <a:gd name="T86" fmla="*/ 317 w 988"/>
                <a:gd name="T87" fmla="*/ 137 h 868"/>
                <a:gd name="T88" fmla="*/ 364 w 988"/>
                <a:gd name="T89" fmla="*/ 94 h 868"/>
                <a:gd name="T90" fmla="*/ 414 w 988"/>
                <a:gd name="T91" fmla="*/ 54 h 868"/>
                <a:gd name="T92" fmla="*/ 466 w 988"/>
                <a:gd name="T93" fmla="*/ 18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88" h="868">
                  <a:moveTo>
                    <a:pt x="495" y="0"/>
                  </a:moveTo>
                  <a:lnTo>
                    <a:pt x="522" y="18"/>
                  </a:lnTo>
                  <a:lnTo>
                    <a:pt x="549" y="35"/>
                  </a:lnTo>
                  <a:lnTo>
                    <a:pt x="574" y="54"/>
                  </a:lnTo>
                  <a:lnTo>
                    <a:pt x="599" y="73"/>
                  </a:lnTo>
                  <a:lnTo>
                    <a:pt x="624" y="94"/>
                  </a:lnTo>
                  <a:lnTo>
                    <a:pt x="648" y="115"/>
                  </a:lnTo>
                  <a:lnTo>
                    <a:pt x="671" y="137"/>
                  </a:lnTo>
                  <a:lnTo>
                    <a:pt x="694" y="160"/>
                  </a:lnTo>
                  <a:lnTo>
                    <a:pt x="716" y="183"/>
                  </a:lnTo>
                  <a:lnTo>
                    <a:pt x="737" y="208"/>
                  </a:lnTo>
                  <a:lnTo>
                    <a:pt x="758" y="232"/>
                  </a:lnTo>
                  <a:lnTo>
                    <a:pt x="777" y="257"/>
                  </a:lnTo>
                  <a:lnTo>
                    <a:pt x="796" y="282"/>
                  </a:lnTo>
                  <a:lnTo>
                    <a:pt x="815" y="309"/>
                  </a:lnTo>
                  <a:lnTo>
                    <a:pt x="833" y="336"/>
                  </a:lnTo>
                  <a:lnTo>
                    <a:pt x="850" y="363"/>
                  </a:lnTo>
                  <a:lnTo>
                    <a:pt x="865" y="392"/>
                  </a:lnTo>
                  <a:lnTo>
                    <a:pt x="881" y="421"/>
                  </a:lnTo>
                  <a:lnTo>
                    <a:pt x="894" y="449"/>
                  </a:lnTo>
                  <a:lnTo>
                    <a:pt x="907" y="480"/>
                  </a:lnTo>
                  <a:lnTo>
                    <a:pt x="919" y="511"/>
                  </a:lnTo>
                  <a:lnTo>
                    <a:pt x="930" y="540"/>
                  </a:lnTo>
                  <a:lnTo>
                    <a:pt x="942" y="572"/>
                  </a:lnTo>
                  <a:lnTo>
                    <a:pt x="950" y="603"/>
                  </a:lnTo>
                  <a:lnTo>
                    <a:pt x="959" y="636"/>
                  </a:lnTo>
                  <a:lnTo>
                    <a:pt x="967" y="668"/>
                  </a:lnTo>
                  <a:lnTo>
                    <a:pt x="973" y="701"/>
                  </a:lnTo>
                  <a:lnTo>
                    <a:pt x="978" y="733"/>
                  </a:lnTo>
                  <a:lnTo>
                    <a:pt x="982" y="766"/>
                  </a:lnTo>
                  <a:lnTo>
                    <a:pt x="986" y="801"/>
                  </a:lnTo>
                  <a:lnTo>
                    <a:pt x="988" y="833"/>
                  </a:lnTo>
                  <a:lnTo>
                    <a:pt x="988" y="868"/>
                  </a:lnTo>
                  <a:lnTo>
                    <a:pt x="961" y="853"/>
                  </a:lnTo>
                  <a:lnTo>
                    <a:pt x="932" y="839"/>
                  </a:lnTo>
                  <a:lnTo>
                    <a:pt x="904" y="826"/>
                  </a:lnTo>
                  <a:lnTo>
                    <a:pt x="873" y="814"/>
                  </a:lnTo>
                  <a:lnTo>
                    <a:pt x="844" y="803"/>
                  </a:lnTo>
                  <a:lnTo>
                    <a:pt x="813" y="791"/>
                  </a:lnTo>
                  <a:lnTo>
                    <a:pt x="783" y="781"/>
                  </a:lnTo>
                  <a:lnTo>
                    <a:pt x="750" y="772"/>
                  </a:lnTo>
                  <a:lnTo>
                    <a:pt x="719" y="764"/>
                  </a:lnTo>
                  <a:lnTo>
                    <a:pt x="687" y="758"/>
                  </a:lnTo>
                  <a:lnTo>
                    <a:pt x="656" y="753"/>
                  </a:lnTo>
                  <a:lnTo>
                    <a:pt x="624" y="747"/>
                  </a:lnTo>
                  <a:lnTo>
                    <a:pt x="589" y="743"/>
                  </a:lnTo>
                  <a:lnTo>
                    <a:pt x="556" y="741"/>
                  </a:lnTo>
                  <a:lnTo>
                    <a:pt x="524" y="739"/>
                  </a:lnTo>
                  <a:lnTo>
                    <a:pt x="489" y="739"/>
                  </a:lnTo>
                  <a:lnTo>
                    <a:pt x="457" y="739"/>
                  </a:lnTo>
                  <a:lnTo>
                    <a:pt x="424" y="741"/>
                  </a:lnTo>
                  <a:lnTo>
                    <a:pt x="391" y="743"/>
                  </a:lnTo>
                  <a:lnTo>
                    <a:pt x="359" y="747"/>
                  </a:lnTo>
                  <a:lnTo>
                    <a:pt x="326" y="753"/>
                  </a:lnTo>
                  <a:lnTo>
                    <a:pt x="295" y="757"/>
                  </a:lnTo>
                  <a:lnTo>
                    <a:pt x="263" y="764"/>
                  </a:lnTo>
                  <a:lnTo>
                    <a:pt x="232" y="772"/>
                  </a:lnTo>
                  <a:lnTo>
                    <a:pt x="201" y="780"/>
                  </a:lnTo>
                  <a:lnTo>
                    <a:pt x="173" y="789"/>
                  </a:lnTo>
                  <a:lnTo>
                    <a:pt x="142" y="799"/>
                  </a:lnTo>
                  <a:lnTo>
                    <a:pt x="113" y="810"/>
                  </a:lnTo>
                  <a:lnTo>
                    <a:pt x="56" y="835"/>
                  </a:lnTo>
                  <a:lnTo>
                    <a:pt x="0" y="862"/>
                  </a:lnTo>
                  <a:lnTo>
                    <a:pt x="0" y="829"/>
                  </a:lnTo>
                  <a:lnTo>
                    <a:pt x="4" y="795"/>
                  </a:lnTo>
                  <a:lnTo>
                    <a:pt x="6" y="762"/>
                  </a:lnTo>
                  <a:lnTo>
                    <a:pt x="11" y="728"/>
                  </a:lnTo>
                  <a:lnTo>
                    <a:pt x="15" y="695"/>
                  </a:lnTo>
                  <a:lnTo>
                    <a:pt x="23" y="662"/>
                  </a:lnTo>
                  <a:lnTo>
                    <a:pt x="31" y="632"/>
                  </a:lnTo>
                  <a:lnTo>
                    <a:pt x="38" y="599"/>
                  </a:lnTo>
                  <a:lnTo>
                    <a:pt x="48" y="568"/>
                  </a:lnTo>
                  <a:lnTo>
                    <a:pt x="58" y="538"/>
                  </a:lnTo>
                  <a:lnTo>
                    <a:pt x="69" y="507"/>
                  </a:lnTo>
                  <a:lnTo>
                    <a:pt x="82" y="476"/>
                  </a:lnTo>
                  <a:lnTo>
                    <a:pt x="96" y="447"/>
                  </a:lnTo>
                  <a:lnTo>
                    <a:pt x="109" y="419"/>
                  </a:lnTo>
                  <a:lnTo>
                    <a:pt x="125" y="390"/>
                  </a:lnTo>
                  <a:lnTo>
                    <a:pt x="140" y="361"/>
                  </a:lnTo>
                  <a:lnTo>
                    <a:pt x="157" y="334"/>
                  </a:lnTo>
                  <a:lnTo>
                    <a:pt x="175" y="307"/>
                  </a:lnTo>
                  <a:lnTo>
                    <a:pt x="192" y="280"/>
                  </a:lnTo>
                  <a:lnTo>
                    <a:pt x="211" y="256"/>
                  </a:lnTo>
                  <a:lnTo>
                    <a:pt x="230" y="231"/>
                  </a:lnTo>
                  <a:lnTo>
                    <a:pt x="251" y="206"/>
                  </a:lnTo>
                  <a:lnTo>
                    <a:pt x="272" y="183"/>
                  </a:lnTo>
                  <a:lnTo>
                    <a:pt x="295" y="160"/>
                  </a:lnTo>
                  <a:lnTo>
                    <a:pt x="317" y="137"/>
                  </a:lnTo>
                  <a:lnTo>
                    <a:pt x="341" y="115"/>
                  </a:lnTo>
                  <a:lnTo>
                    <a:pt x="364" y="94"/>
                  </a:lnTo>
                  <a:lnTo>
                    <a:pt x="389" y="73"/>
                  </a:lnTo>
                  <a:lnTo>
                    <a:pt x="414" y="54"/>
                  </a:lnTo>
                  <a:lnTo>
                    <a:pt x="441" y="35"/>
                  </a:lnTo>
                  <a:lnTo>
                    <a:pt x="466" y="18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19050" cmpd="sng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fr-FR" sz="1724" kern="0">
                <a:solidFill>
                  <a:srgbClr val="000000"/>
                </a:solidFill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13" name="Freeform 15">
              <a:extLst>
                <a:ext uri="{FF2B5EF4-FFF2-40B4-BE49-F238E27FC236}">
                  <a16:creationId xmlns:a16="http://schemas.microsoft.com/office/drawing/2014/main" id="{15FD5B80-A263-432B-B61A-5363CBF48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768"/>
              <a:ext cx="1569" cy="1940"/>
            </a:xfrm>
            <a:custGeom>
              <a:avLst/>
              <a:gdLst>
                <a:gd name="T0" fmla="*/ 464 w 1569"/>
                <a:gd name="T1" fmla="*/ 2 h 1940"/>
                <a:gd name="T2" fmla="*/ 357 w 1569"/>
                <a:gd name="T3" fmla="*/ 15 h 1940"/>
                <a:gd name="T4" fmla="*/ 253 w 1569"/>
                <a:gd name="T5" fmla="*/ 38 h 1940"/>
                <a:gd name="T6" fmla="*/ 153 w 1569"/>
                <a:gd name="T7" fmla="*/ 73 h 1940"/>
                <a:gd name="T8" fmla="*/ 59 w 1569"/>
                <a:gd name="T9" fmla="*/ 117 h 1940"/>
                <a:gd name="T10" fmla="*/ 27 w 1569"/>
                <a:gd name="T11" fmla="*/ 169 h 1940"/>
                <a:gd name="T12" fmla="*/ 104 w 1569"/>
                <a:gd name="T13" fmla="*/ 224 h 1940"/>
                <a:gd name="T14" fmla="*/ 176 w 1569"/>
                <a:gd name="T15" fmla="*/ 288 h 1940"/>
                <a:gd name="T16" fmla="*/ 242 w 1569"/>
                <a:gd name="T17" fmla="*/ 359 h 1940"/>
                <a:gd name="T18" fmla="*/ 301 w 1569"/>
                <a:gd name="T19" fmla="*/ 433 h 1940"/>
                <a:gd name="T20" fmla="*/ 355 w 1569"/>
                <a:gd name="T21" fmla="*/ 514 h 1940"/>
                <a:gd name="T22" fmla="*/ 399 w 1569"/>
                <a:gd name="T23" fmla="*/ 600 h 1940"/>
                <a:gd name="T24" fmla="*/ 435 w 1569"/>
                <a:gd name="T25" fmla="*/ 691 h 1940"/>
                <a:gd name="T26" fmla="*/ 464 w 1569"/>
                <a:gd name="T27" fmla="*/ 787 h 1940"/>
                <a:gd name="T28" fmla="*/ 483 w 1569"/>
                <a:gd name="T29" fmla="*/ 884 h 1940"/>
                <a:gd name="T30" fmla="*/ 493 w 1569"/>
                <a:gd name="T31" fmla="*/ 984 h 1940"/>
                <a:gd name="T32" fmla="*/ 553 w 1569"/>
                <a:gd name="T33" fmla="*/ 1053 h 1940"/>
                <a:gd name="T34" fmla="*/ 635 w 1569"/>
                <a:gd name="T35" fmla="*/ 1113 h 1940"/>
                <a:gd name="T36" fmla="*/ 710 w 1569"/>
                <a:gd name="T37" fmla="*/ 1180 h 1940"/>
                <a:gd name="T38" fmla="*/ 781 w 1569"/>
                <a:gd name="T39" fmla="*/ 1255 h 1940"/>
                <a:gd name="T40" fmla="*/ 842 w 1569"/>
                <a:gd name="T41" fmla="*/ 1334 h 1940"/>
                <a:gd name="T42" fmla="*/ 896 w 1569"/>
                <a:gd name="T43" fmla="*/ 1420 h 1940"/>
                <a:gd name="T44" fmla="*/ 942 w 1569"/>
                <a:gd name="T45" fmla="*/ 1512 h 1940"/>
                <a:gd name="T46" fmla="*/ 978 w 1569"/>
                <a:gd name="T47" fmla="*/ 1610 h 1940"/>
                <a:gd name="T48" fmla="*/ 1005 w 1569"/>
                <a:gd name="T49" fmla="*/ 1710 h 1940"/>
                <a:gd name="T50" fmla="*/ 1021 w 1569"/>
                <a:gd name="T51" fmla="*/ 1815 h 1940"/>
                <a:gd name="T52" fmla="*/ 1026 w 1569"/>
                <a:gd name="T53" fmla="*/ 1923 h 1940"/>
                <a:gd name="T54" fmla="*/ 1057 w 1569"/>
                <a:gd name="T55" fmla="*/ 1925 h 1940"/>
                <a:gd name="T56" fmla="*/ 1143 w 1569"/>
                <a:gd name="T57" fmla="*/ 1867 h 1940"/>
                <a:gd name="T58" fmla="*/ 1222 w 1569"/>
                <a:gd name="T59" fmla="*/ 1804 h 1940"/>
                <a:gd name="T60" fmla="*/ 1297 w 1569"/>
                <a:gd name="T61" fmla="*/ 1731 h 1940"/>
                <a:gd name="T62" fmla="*/ 1362 w 1569"/>
                <a:gd name="T63" fmla="*/ 1652 h 1940"/>
                <a:gd name="T64" fmla="*/ 1420 w 1569"/>
                <a:gd name="T65" fmla="*/ 1568 h 1940"/>
                <a:gd name="T66" fmla="*/ 1470 w 1569"/>
                <a:gd name="T67" fmla="*/ 1478 h 1940"/>
                <a:gd name="T68" fmla="*/ 1510 w 1569"/>
                <a:gd name="T69" fmla="*/ 1382 h 1940"/>
                <a:gd name="T70" fmla="*/ 1541 w 1569"/>
                <a:gd name="T71" fmla="*/ 1280 h 1940"/>
                <a:gd name="T72" fmla="*/ 1560 w 1569"/>
                <a:gd name="T73" fmla="*/ 1176 h 1940"/>
                <a:gd name="T74" fmla="*/ 1569 w 1569"/>
                <a:gd name="T75" fmla="*/ 1069 h 1940"/>
                <a:gd name="T76" fmla="*/ 1566 w 1569"/>
                <a:gd name="T77" fmla="*/ 927 h 1940"/>
                <a:gd name="T78" fmla="*/ 1537 w 1569"/>
                <a:gd name="T79" fmla="*/ 773 h 1940"/>
                <a:gd name="T80" fmla="*/ 1489 w 1569"/>
                <a:gd name="T81" fmla="*/ 631 h 1940"/>
                <a:gd name="T82" fmla="*/ 1420 w 1569"/>
                <a:gd name="T83" fmla="*/ 497 h 1940"/>
                <a:gd name="T84" fmla="*/ 1333 w 1569"/>
                <a:gd name="T85" fmla="*/ 376 h 1940"/>
                <a:gd name="T86" fmla="*/ 1232 w 1569"/>
                <a:gd name="T87" fmla="*/ 268 h 1940"/>
                <a:gd name="T88" fmla="*/ 1115 w 1569"/>
                <a:gd name="T89" fmla="*/ 176 h 1940"/>
                <a:gd name="T90" fmla="*/ 984 w 1569"/>
                <a:gd name="T91" fmla="*/ 101 h 1940"/>
                <a:gd name="T92" fmla="*/ 844 w 1569"/>
                <a:gd name="T93" fmla="*/ 46 h 1940"/>
                <a:gd name="T94" fmla="*/ 695 w 1569"/>
                <a:gd name="T95" fmla="*/ 11 h 1940"/>
                <a:gd name="T96" fmla="*/ 537 w 1569"/>
                <a:gd name="T97" fmla="*/ 0 h 19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69" h="1940">
                  <a:moveTo>
                    <a:pt x="537" y="0"/>
                  </a:moveTo>
                  <a:lnTo>
                    <a:pt x="501" y="0"/>
                  </a:lnTo>
                  <a:lnTo>
                    <a:pt x="464" y="2"/>
                  </a:lnTo>
                  <a:lnTo>
                    <a:pt x="428" y="5"/>
                  </a:lnTo>
                  <a:lnTo>
                    <a:pt x="391" y="9"/>
                  </a:lnTo>
                  <a:lnTo>
                    <a:pt x="357" y="15"/>
                  </a:lnTo>
                  <a:lnTo>
                    <a:pt x="322" y="21"/>
                  </a:lnTo>
                  <a:lnTo>
                    <a:pt x="288" y="30"/>
                  </a:lnTo>
                  <a:lnTo>
                    <a:pt x="253" y="38"/>
                  </a:lnTo>
                  <a:lnTo>
                    <a:pt x="219" y="50"/>
                  </a:lnTo>
                  <a:lnTo>
                    <a:pt x="186" y="61"/>
                  </a:lnTo>
                  <a:lnTo>
                    <a:pt x="153" y="73"/>
                  </a:lnTo>
                  <a:lnTo>
                    <a:pt x="121" y="86"/>
                  </a:lnTo>
                  <a:lnTo>
                    <a:pt x="90" y="101"/>
                  </a:lnTo>
                  <a:lnTo>
                    <a:pt x="59" y="117"/>
                  </a:lnTo>
                  <a:lnTo>
                    <a:pt x="29" y="134"/>
                  </a:lnTo>
                  <a:lnTo>
                    <a:pt x="0" y="151"/>
                  </a:lnTo>
                  <a:lnTo>
                    <a:pt x="27" y="169"/>
                  </a:lnTo>
                  <a:lnTo>
                    <a:pt x="54" y="186"/>
                  </a:lnTo>
                  <a:lnTo>
                    <a:pt x="79" y="205"/>
                  </a:lnTo>
                  <a:lnTo>
                    <a:pt x="104" y="224"/>
                  </a:lnTo>
                  <a:lnTo>
                    <a:pt x="129" y="245"/>
                  </a:lnTo>
                  <a:lnTo>
                    <a:pt x="153" y="266"/>
                  </a:lnTo>
                  <a:lnTo>
                    <a:pt x="176" y="288"/>
                  </a:lnTo>
                  <a:lnTo>
                    <a:pt x="199" y="311"/>
                  </a:lnTo>
                  <a:lnTo>
                    <a:pt x="221" y="334"/>
                  </a:lnTo>
                  <a:lnTo>
                    <a:pt x="242" y="359"/>
                  </a:lnTo>
                  <a:lnTo>
                    <a:pt x="263" y="383"/>
                  </a:lnTo>
                  <a:lnTo>
                    <a:pt x="282" y="408"/>
                  </a:lnTo>
                  <a:lnTo>
                    <a:pt x="301" y="433"/>
                  </a:lnTo>
                  <a:lnTo>
                    <a:pt x="320" y="460"/>
                  </a:lnTo>
                  <a:lnTo>
                    <a:pt x="338" y="487"/>
                  </a:lnTo>
                  <a:lnTo>
                    <a:pt x="355" y="514"/>
                  </a:lnTo>
                  <a:lnTo>
                    <a:pt x="370" y="543"/>
                  </a:lnTo>
                  <a:lnTo>
                    <a:pt x="386" y="572"/>
                  </a:lnTo>
                  <a:lnTo>
                    <a:pt x="399" y="600"/>
                  </a:lnTo>
                  <a:lnTo>
                    <a:pt x="412" y="631"/>
                  </a:lnTo>
                  <a:lnTo>
                    <a:pt x="424" y="660"/>
                  </a:lnTo>
                  <a:lnTo>
                    <a:pt x="435" y="691"/>
                  </a:lnTo>
                  <a:lnTo>
                    <a:pt x="445" y="723"/>
                  </a:lnTo>
                  <a:lnTo>
                    <a:pt x="455" y="754"/>
                  </a:lnTo>
                  <a:lnTo>
                    <a:pt x="464" y="787"/>
                  </a:lnTo>
                  <a:lnTo>
                    <a:pt x="472" y="817"/>
                  </a:lnTo>
                  <a:lnTo>
                    <a:pt x="478" y="850"/>
                  </a:lnTo>
                  <a:lnTo>
                    <a:pt x="483" y="884"/>
                  </a:lnTo>
                  <a:lnTo>
                    <a:pt x="487" y="917"/>
                  </a:lnTo>
                  <a:lnTo>
                    <a:pt x="491" y="952"/>
                  </a:lnTo>
                  <a:lnTo>
                    <a:pt x="493" y="984"/>
                  </a:lnTo>
                  <a:lnTo>
                    <a:pt x="493" y="1019"/>
                  </a:lnTo>
                  <a:lnTo>
                    <a:pt x="524" y="1036"/>
                  </a:lnTo>
                  <a:lnTo>
                    <a:pt x="553" y="1053"/>
                  </a:lnTo>
                  <a:lnTo>
                    <a:pt x="579" y="1073"/>
                  </a:lnTo>
                  <a:lnTo>
                    <a:pt x="608" y="1092"/>
                  </a:lnTo>
                  <a:lnTo>
                    <a:pt x="635" y="1113"/>
                  </a:lnTo>
                  <a:lnTo>
                    <a:pt x="660" y="1134"/>
                  </a:lnTo>
                  <a:lnTo>
                    <a:pt x="687" y="1157"/>
                  </a:lnTo>
                  <a:lnTo>
                    <a:pt x="710" y="1180"/>
                  </a:lnTo>
                  <a:lnTo>
                    <a:pt x="735" y="1203"/>
                  </a:lnTo>
                  <a:lnTo>
                    <a:pt x="758" y="1228"/>
                  </a:lnTo>
                  <a:lnTo>
                    <a:pt x="781" y="1255"/>
                  </a:lnTo>
                  <a:lnTo>
                    <a:pt x="802" y="1280"/>
                  </a:lnTo>
                  <a:lnTo>
                    <a:pt x="823" y="1307"/>
                  </a:lnTo>
                  <a:lnTo>
                    <a:pt x="842" y="1334"/>
                  </a:lnTo>
                  <a:lnTo>
                    <a:pt x="861" y="1362"/>
                  </a:lnTo>
                  <a:lnTo>
                    <a:pt x="879" y="1391"/>
                  </a:lnTo>
                  <a:lnTo>
                    <a:pt x="896" y="1420"/>
                  </a:lnTo>
                  <a:lnTo>
                    <a:pt x="913" y="1451"/>
                  </a:lnTo>
                  <a:lnTo>
                    <a:pt x="929" y="1481"/>
                  </a:lnTo>
                  <a:lnTo>
                    <a:pt x="942" y="1512"/>
                  </a:lnTo>
                  <a:lnTo>
                    <a:pt x="955" y="1545"/>
                  </a:lnTo>
                  <a:lnTo>
                    <a:pt x="967" y="1577"/>
                  </a:lnTo>
                  <a:lnTo>
                    <a:pt x="978" y="1610"/>
                  </a:lnTo>
                  <a:lnTo>
                    <a:pt x="988" y="1643"/>
                  </a:lnTo>
                  <a:lnTo>
                    <a:pt x="998" y="1675"/>
                  </a:lnTo>
                  <a:lnTo>
                    <a:pt x="1005" y="1710"/>
                  </a:lnTo>
                  <a:lnTo>
                    <a:pt x="1011" y="1744"/>
                  </a:lnTo>
                  <a:lnTo>
                    <a:pt x="1017" y="1779"/>
                  </a:lnTo>
                  <a:lnTo>
                    <a:pt x="1021" y="1815"/>
                  </a:lnTo>
                  <a:lnTo>
                    <a:pt x="1025" y="1850"/>
                  </a:lnTo>
                  <a:lnTo>
                    <a:pt x="1026" y="1886"/>
                  </a:lnTo>
                  <a:lnTo>
                    <a:pt x="1026" y="1923"/>
                  </a:lnTo>
                  <a:lnTo>
                    <a:pt x="1026" y="1933"/>
                  </a:lnTo>
                  <a:lnTo>
                    <a:pt x="1026" y="1940"/>
                  </a:lnTo>
                  <a:lnTo>
                    <a:pt x="1057" y="1925"/>
                  </a:lnTo>
                  <a:lnTo>
                    <a:pt x="1086" y="1906"/>
                  </a:lnTo>
                  <a:lnTo>
                    <a:pt x="1115" y="1888"/>
                  </a:lnTo>
                  <a:lnTo>
                    <a:pt x="1143" y="1867"/>
                  </a:lnTo>
                  <a:lnTo>
                    <a:pt x="1170" y="1848"/>
                  </a:lnTo>
                  <a:lnTo>
                    <a:pt x="1197" y="1825"/>
                  </a:lnTo>
                  <a:lnTo>
                    <a:pt x="1222" y="1804"/>
                  </a:lnTo>
                  <a:lnTo>
                    <a:pt x="1249" y="1781"/>
                  </a:lnTo>
                  <a:lnTo>
                    <a:pt x="1272" y="1756"/>
                  </a:lnTo>
                  <a:lnTo>
                    <a:pt x="1297" y="1731"/>
                  </a:lnTo>
                  <a:lnTo>
                    <a:pt x="1318" y="1706"/>
                  </a:lnTo>
                  <a:lnTo>
                    <a:pt x="1341" y="1679"/>
                  </a:lnTo>
                  <a:lnTo>
                    <a:pt x="1362" y="1652"/>
                  </a:lnTo>
                  <a:lnTo>
                    <a:pt x="1381" y="1625"/>
                  </a:lnTo>
                  <a:lnTo>
                    <a:pt x="1401" y="1597"/>
                  </a:lnTo>
                  <a:lnTo>
                    <a:pt x="1420" y="1568"/>
                  </a:lnTo>
                  <a:lnTo>
                    <a:pt x="1437" y="1539"/>
                  </a:lnTo>
                  <a:lnTo>
                    <a:pt x="1454" y="1508"/>
                  </a:lnTo>
                  <a:lnTo>
                    <a:pt x="1470" y="1478"/>
                  </a:lnTo>
                  <a:lnTo>
                    <a:pt x="1483" y="1445"/>
                  </a:lnTo>
                  <a:lnTo>
                    <a:pt x="1496" y="1414"/>
                  </a:lnTo>
                  <a:lnTo>
                    <a:pt x="1510" y="1382"/>
                  </a:lnTo>
                  <a:lnTo>
                    <a:pt x="1521" y="1349"/>
                  </a:lnTo>
                  <a:lnTo>
                    <a:pt x="1531" y="1314"/>
                  </a:lnTo>
                  <a:lnTo>
                    <a:pt x="1541" y="1280"/>
                  </a:lnTo>
                  <a:lnTo>
                    <a:pt x="1548" y="1245"/>
                  </a:lnTo>
                  <a:lnTo>
                    <a:pt x="1554" y="1211"/>
                  </a:lnTo>
                  <a:lnTo>
                    <a:pt x="1560" y="1176"/>
                  </a:lnTo>
                  <a:lnTo>
                    <a:pt x="1566" y="1140"/>
                  </a:lnTo>
                  <a:lnTo>
                    <a:pt x="1567" y="1105"/>
                  </a:lnTo>
                  <a:lnTo>
                    <a:pt x="1569" y="1069"/>
                  </a:lnTo>
                  <a:lnTo>
                    <a:pt x="1569" y="1032"/>
                  </a:lnTo>
                  <a:lnTo>
                    <a:pt x="1569" y="979"/>
                  </a:lnTo>
                  <a:lnTo>
                    <a:pt x="1566" y="927"/>
                  </a:lnTo>
                  <a:lnTo>
                    <a:pt x="1558" y="875"/>
                  </a:lnTo>
                  <a:lnTo>
                    <a:pt x="1550" y="823"/>
                  </a:lnTo>
                  <a:lnTo>
                    <a:pt x="1537" y="773"/>
                  </a:lnTo>
                  <a:lnTo>
                    <a:pt x="1523" y="725"/>
                  </a:lnTo>
                  <a:lnTo>
                    <a:pt x="1508" y="677"/>
                  </a:lnTo>
                  <a:lnTo>
                    <a:pt x="1489" y="631"/>
                  </a:lnTo>
                  <a:lnTo>
                    <a:pt x="1468" y="585"/>
                  </a:lnTo>
                  <a:lnTo>
                    <a:pt x="1445" y="541"/>
                  </a:lnTo>
                  <a:lnTo>
                    <a:pt x="1420" y="497"/>
                  </a:lnTo>
                  <a:lnTo>
                    <a:pt x="1393" y="455"/>
                  </a:lnTo>
                  <a:lnTo>
                    <a:pt x="1364" y="414"/>
                  </a:lnTo>
                  <a:lnTo>
                    <a:pt x="1333" y="376"/>
                  </a:lnTo>
                  <a:lnTo>
                    <a:pt x="1301" y="337"/>
                  </a:lnTo>
                  <a:lnTo>
                    <a:pt x="1268" y="301"/>
                  </a:lnTo>
                  <a:lnTo>
                    <a:pt x="1232" y="268"/>
                  </a:lnTo>
                  <a:lnTo>
                    <a:pt x="1193" y="236"/>
                  </a:lnTo>
                  <a:lnTo>
                    <a:pt x="1155" y="205"/>
                  </a:lnTo>
                  <a:lnTo>
                    <a:pt x="1115" y="176"/>
                  </a:lnTo>
                  <a:lnTo>
                    <a:pt x="1072" y="149"/>
                  </a:lnTo>
                  <a:lnTo>
                    <a:pt x="1028" y="124"/>
                  </a:lnTo>
                  <a:lnTo>
                    <a:pt x="984" y="101"/>
                  </a:lnTo>
                  <a:lnTo>
                    <a:pt x="938" y="80"/>
                  </a:lnTo>
                  <a:lnTo>
                    <a:pt x="892" y="61"/>
                  </a:lnTo>
                  <a:lnTo>
                    <a:pt x="844" y="46"/>
                  </a:lnTo>
                  <a:lnTo>
                    <a:pt x="794" y="30"/>
                  </a:lnTo>
                  <a:lnTo>
                    <a:pt x="744" y="19"/>
                  </a:lnTo>
                  <a:lnTo>
                    <a:pt x="695" y="11"/>
                  </a:lnTo>
                  <a:lnTo>
                    <a:pt x="643" y="3"/>
                  </a:lnTo>
                  <a:lnTo>
                    <a:pt x="591" y="0"/>
                  </a:lnTo>
                  <a:lnTo>
                    <a:pt x="537" y="0"/>
                  </a:ln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19050" cmpd="sng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fr-FR" sz="1724" kern="0">
                <a:solidFill>
                  <a:srgbClr val="000000"/>
                </a:solidFill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14" name="Freeform 16">
              <a:extLst>
                <a:ext uri="{FF2B5EF4-FFF2-40B4-BE49-F238E27FC236}">
                  <a16:creationId xmlns:a16="http://schemas.microsoft.com/office/drawing/2014/main" id="{71A927AC-22EA-4C8C-BF56-3B02092E7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" y="768"/>
              <a:ext cx="1571" cy="1935"/>
            </a:xfrm>
            <a:custGeom>
              <a:avLst/>
              <a:gdLst>
                <a:gd name="T0" fmla="*/ 1105 w 1571"/>
                <a:gd name="T1" fmla="*/ 2 h 1936"/>
                <a:gd name="T2" fmla="*/ 1212 w 1571"/>
                <a:gd name="T3" fmla="*/ 15 h 1936"/>
                <a:gd name="T4" fmla="*/ 1316 w 1571"/>
                <a:gd name="T5" fmla="*/ 38 h 1936"/>
                <a:gd name="T6" fmla="*/ 1416 w 1571"/>
                <a:gd name="T7" fmla="*/ 73 h 1936"/>
                <a:gd name="T8" fmla="*/ 1510 w 1571"/>
                <a:gd name="T9" fmla="*/ 117 h 1936"/>
                <a:gd name="T10" fmla="*/ 1542 w 1571"/>
                <a:gd name="T11" fmla="*/ 169 h 1936"/>
                <a:gd name="T12" fmla="*/ 1465 w 1571"/>
                <a:gd name="T13" fmla="*/ 224 h 1936"/>
                <a:gd name="T14" fmla="*/ 1393 w 1571"/>
                <a:gd name="T15" fmla="*/ 288 h 1936"/>
                <a:gd name="T16" fmla="*/ 1327 w 1571"/>
                <a:gd name="T17" fmla="*/ 357 h 1936"/>
                <a:gd name="T18" fmla="*/ 1268 w 1571"/>
                <a:gd name="T19" fmla="*/ 431 h 1936"/>
                <a:gd name="T20" fmla="*/ 1216 w 1571"/>
                <a:gd name="T21" fmla="*/ 512 h 1936"/>
                <a:gd name="T22" fmla="*/ 1172 w 1571"/>
                <a:gd name="T23" fmla="*/ 598 h 1936"/>
                <a:gd name="T24" fmla="*/ 1135 w 1571"/>
                <a:gd name="T25" fmla="*/ 689 h 1936"/>
                <a:gd name="T26" fmla="*/ 1107 w 1571"/>
                <a:gd name="T27" fmla="*/ 783 h 1936"/>
                <a:gd name="T28" fmla="*/ 1087 w 1571"/>
                <a:gd name="T29" fmla="*/ 879 h 1936"/>
                <a:gd name="T30" fmla="*/ 1076 w 1571"/>
                <a:gd name="T31" fmla="*/ 979 h 1936"/>
                <a:gd name="T32" fmla="*/ 1016 w 1571"/>
                <a:gd name="T33" fmla="*/ 1048 h 1936"/>
                <a:gd name="T34" fmla="*/ 932 w 1571"/>
                <a:gd name="T35" fmla="*/ 1107 h 1936"/>
                <a:gd name="T36" fmla="*/ 855 w 1571"/>
                <a:gd name="T37" fmla="*/ 1174 h 1936"/>
                <a:gd name="T38" fmla="*/ 784 w 1571"/>
                <a:gd name="T39" fmla="*/ 1249 h 1936"/>
                <a:gd name="T40" fmla="*/ 721 w 1571"/>
                <a:gd name="T41" fmla="*/ 1330 h 1936"/>
                <a:gd name="T42" fmla="*/ 665 w 1571"/>
                <a:gd name="T43" fmla="*/ 1416 h 1936"/>
                <a:gd name="T44" fmla="*/ 619 w 1571"/>
                <a:gd name="T45" fmla="*/ 1508 h 1936"/>
                <a:gd name="T46" fmla="*/ 581 w 1571"/>
                <a:gd name="T47" fmla="*/ 1606 h 1936"/>
                <a:gd name="T48" fmla="*/ 554 w 1571"/>
                <a:gd name="T49" fmla="*/ 1708 h 1936"/>
                <a:gd name="T50" fmla="*/ 539 w 1571"/>
                <a:gd name="T51" fmla="*/ 1814 h 1936"/>
                <a:gd name="T52" fmla="*/ 533 w 1571"/>
                <a:gd name="T53" fmla="*/ 1923 h 1936"/>
                <a:gd name="T54" fmla="*/ 502 w 1571"/>
                <a:gd name="T55" fmla="*/ 1919 h 1936"/>
                <a:gd name="T56" fmla="*/ 418 w 1571"/>
                <a:gd name="T57" fmla="*/ 1862 h 1936"/>
                <a:gd name="T58" fmla="*/ 339 w 1571"/>
                <a:gd name="T59" fmla="*/ 1798 h 1936"/>
                <a:gd name="T60" fmla="*/ 268 w 1571"/>
                <a:gd name="T61" fmla="*/ 1725 h 1936"/>
                <a:gd name="T62" fmla="*/ 203 w 1571"/>
                <a:gd name="T63" fmla="*/ 1647 h 1936"/>
                <a:gd name="T64" fmla="*/ 145 w 1571"/>
                <a:gd name="T65" fmla="*/ 1562 h 1936"/>
                <a:gd name="T66" fmla="*/ 97 w 1571"/>
                <a:gd name="T67" fmla="*/ 1474 h 1936"/>
                <a:gd name="T68" fmla="*/ 59 w 1571"/>
                <a:gd name="T69" fmla="*/ 1378 h 1936"/>
                <a:gd name="T70" fmla="*/ 28 w 1571"/>
                <a:gd name="T71" fmla="*/ 1278 h 1936"/>
                <a:gd name="T72" fmla="*/ 9 w 1571"/>
                <a:gd name="T73" fmla="*/ 1174 h 1936"/>
                <a:gd name="T74" fmla="*/ 0 w 1571"/>
                <a:gd name="T75" fmla="*/ 1069 h 1936"/>
                <a:gd name="T76" fmla="*/ 3 w 1571"/>
                <a:gd name="T77" fmla="*/ 927 h 1936"/>
                <a:gd name="T78" fmla="*/ 30 w 1571"/>
                <a:gd name="T79" fmla="*/ 773 h 1936"/>
                <a:gd name="T80" fmla="*/ 80 w 1571"/>
                <a:gd name="T81" fmla="*/ 631 h 1936"/>
                <a:gd name="T82" fmla="*/ 149 w 1571"/>
                <a:gd name="T83" fmla="*/ 497 h 1936"/>
                <a:gd name="T84" fmla="*/ 236 w 1571"/>
                <a:gd name="T85" fmla="*/ 376 h 1936"/>
                <a:gd name="T86" fmla="*/ 337 w 1571"/>
                <a:gd name="T87" fmla="*/ 268 h 1936"/>
                <a:gd name="T88" fmla="*/ 454 w 1571"/>
                <a:gd name="T89" fmla="*/ 176 h 1936"/>
                <a:gd name="T90" fmla="*/ 585 w 1571"/>
                <a:gd name="T91" fmla="*/ 101 h 1936"/>
                <a:gd name="T92" fmla="*/ 725 w 1571"/>
                <a:gd name="T93" fmla="*/ 46 h 1936"/>
                <a:gd name="T94" fmla="*/ 874 w 1571"/>
                <a:gd name="T95" fmla="*/ 11 h 1936"/>
                <a:gd name="T96" fmla="*/ 1032 w 1571"/>
                <a:gd name="T97" fmla="*/ 0 h 19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71" h="1936">
                  <a:moveTo>
                    <a:pt x="1032" y="0"/>
                  </a:moveTo>
                  <a:lnTo>
                    <a:pt x="1068" y="0"/>
                  </a:lnTo>
                  <a:lnTo>
                    <a:pt x="1105" y="2"/>
                  </a:lnTo>
                  <a:lnTo>
                    <a:pt x="1141" y="5"/>
                  </a:lnTo>
                  <a:lnTo>
                    <a:pt x="1178" y="9"/>
                  </a:lnTo>
                  <a:lnTo>
                    <a:pt x="1212" y="15"/>
                  </a:lnTo>
                  <a:lnTo>
                    <a:pt x="1247" y="21"/>
                  </a:lnTo>
                  <a:lnTo>
                    <a:pt x="1281" y="30"/>
                  </a:lnTo>
                  <a:lnTo>
                    <a:pt x="1316" y="38"/>
                  </a:lnTo>
                  <a:lnTo>
                    <a:pt x="1350" y="50"/>
                  </a:lnTo>
                  <a:lnTo>
                    <a:pt x="1383" y="61"/>
                  </a:lnTo>
                  <a:lnTo>
                    <a:pt x="1416" y="73"/>
                  </a:lnTo>
                  <a:lnTo>
                    <a:pt x="1448" y="86"/>
                  </a:lnTo>
                  <a:lnTo>
                    <a:pt x="1479" y="101"/>
                  </a:lnTo>
                  <a:lnTo>
                    <a:pt x="1510" y="117"/>
                  </a:lnTo>
                  <a:lnTo>
                    <a:pt x="1540" y="134"/>
                  </a:lnTo>
                  <a:lnTo>
                    <a:pt x="1571" y="151"/>
                  </a:lnTo>
                  <a:lnTo>
                    <a:pt x="1542" y="169"/>
                  </a:lnTo>
                  <a:lnTo>
                    <a:pt x="1517" y="186"/>
                  </a:lnTo>
                  <a:lnTo>
                    <a:pt x="1490" y="205"/>
                  </a:lnTo>
                  <a:lnTo>
                    <a:pt x="1465" y="224"/>
                  </a:lnTo>
                  <a:lnTo>
                    <a:pt x="1440" y="245"/>
                  </a:lnTo>
                  <a:lnTo>
                    <a:pt x="1417" y="266"/>
                  </a:lnTo>
                  <a:lnTo>
                    <a:pt x="1393" y="288"/>
                  </a:lnTo>
                  <a:lnTo>
                    <a:pt x="1371" y="311"/>
                  </a:lnTo>
                  <a:lnTo>
                    <a:pt x="1348" y="334"/>
                  </a:lnTo>
                  <a:lnTo>
                    <a:pt x="1327" y="357"/>
                  </a:lnTo>
                  <a:lnTo>
                    <a:pt x="1306" y="382"/>
                  </a:lnTo>
                  <a:lnTo>
                    <a:pt x="1287" y="407"/>
                  </a:lnTo>
                  <a:lnTo>
                    <a:pt x="1268" y="431"/>
                  </a:lnTo>
                  <a:lnTo>
                    <a:pt x="1251" y="458"/>
                  </a:lnTo>
                  <a:lnTo>
                    <a:pt x="1233" y="485"/>
                  </a:lnTo>
                  <a:lnTo>
                    <a:pt x="1216" y="512"/>
                  </a:lnTo>
                  <a:lnTo>
                    <a:pt x="1201" y="541"/>
                  </a:lnTo>
                  <a:lnTo>
                    <a:pt x="1185" y="570"/>
                  </a:lnTo>
                  <a:lnTo>
                    <a:pt x="1172" y="598"/>
                  </a:lnTo>
                  <a:lnTo>
                    <a:pt x="1158" y="627"/>
                  </a:lnTo>
                  <a:lnTo>
                    <a:pt x="1145" y="658"/>
                  </a:lnTo>
                  <a:lnTo>
                    <a:pt x="1135" y="689"/>
                  </a:lnTo>
                  <a:lnTo>
                    <a:pt x="1124" y="719"/>
                  </a:lnTo>
                  <a:lnTo>
                    <a:pt x="1114" y="750"/>
                  </a:lnTo>
                  <a:lnTo>
                    <a:pt x="1107" y="783"/>
                  </a:lnTo>
                  <a:lnTo>
                    <a:pt x="1099" y="813"/>
                  </a:lnTo>
                  <a:lnTo>
                    <a:pt x="1093" y="846"/>
                  </a:lnTo>
                  <a:lnTo>
                    <a:pt x="1087" y="879"/>
                  </a:lnTo>
                  <a:lnTo>
                    <a:pt x="1082" y="911"/>
                  </a:lnTo>
                  <a:lnTo>
                    <a:pt x="1080" y="946"/>
                  </a:lnTo>
                  <a:lnTo>
                    <a:pt x="1076" y="979"/>
                  </a:lnTo>
                  <a:lnTo>
                    <a:pt x="1076" y="1013"/>
                  </a:lnTo>
                  <a:lnTo>
                    <a:pt x="1045" y="1030"/>
                  </a:lnTo>
                  <a:lnTo>
                    <a:pt x="1016" y="1048"/>
                  </a:lnTo>
                  <a:lnTo>
                    <a:pt x="988" y="1067"/>
                  </a:lnTo>
                  <a:lnTo>
                    <a:pt x="959" y="1086"/>
                  </a:lnTo>
                  <a:lnTo>
                    <a:pt x="932" y="1107"/>
                  </a:lnTo>
                  <a:lnTo>
                    <a:pt x="905" y="1128"/>
                  </a:lnTo>
                  <a:lnTo>
                    <a:pt x="880" y="1151"/>
                  </a:lnTo>
                  <a:lnTo>
                    <a:pt x="855" y="1174"/>
                  </a:lnTo>
                  <a:lnTo>
                    <a:pt x="830" y="1197"/>
                  </a:lnTo>
                  <a:lnTo>
                    <a:pt x="807" y="1222"/>
                  </a:lnTo>
                  <a:lnTo>
                    <a:pt x="784" y="1249"/>
                  </a:lnTo>
                  <a:lnTo>
                    <a:pt x="761" y="1274"/>
                  </a:lnTo>
                  <a:lnTo>
                    <a:pt x="740" y="1301"/>
                  </a:lnTo>
                  <a:lnTo>
                    <a:pt x="721" y="1330"/>
                  </a:lnTo>
                  <a:lnTo>
                    <a:pt x="702" y="1359"/>
                  </a:lnTo>
                  <a:lnTo>
                    <a:pt x="683" y="1387"/>
                  </a:lnTo>
                  <a:lnTo>
                    <a:pt x="665" y="1416"/>
                  </a:lnTo>
                  <a:lnTo>
                    <a:pt x="648" y="1447"/>
                  </a:lnTo>
                  <a:lnTo>
                    <a:pt x="633" y="1478"/>
                  </a:lnTo>
                  <a:lnTo>
                    <a:pt x="619" y="1508"/>
                  </a:lnTo>
                  <a:lnTo>
                    <a:pt x="606" y="1541"/>
                  </a:lnTo>
                  <a:lnTo>
                    <a:pt x="592" y="1574"/>
                  </a:lnTo>
                  <a:lnTo>
                    <a:pt x="581" y="1606"/>
                  </a:lnTo>
                  <a:lnTo>
                    <a:pt x="571" y="1641"/>
                  </a:lnTo>
                  <a:lnTo>
                    <a:pt x="562" y="1673"/>
                  </a:lnTo>
                  <a:lnTo>
                    <a:pt x="554" y="1708"/>
                  </a:lnTo>
                  <a:lnTo>
                    <a:pt x="548" y="1743"/>
                  </a:lnTo>
                  <a:lnTo>
                    <a:pt x="543" y="1779"/>
                  </a:lnTo>
                  <a:lnTo>
                    <a:pt x="539" y="1814"/>
                  </a:lnTo>
                  <a:lnTo>
                    <a:pt x="535" y="1850"/>
                  </a:lnTo>
                  <a:lnTo>
                    <a:pt x="533" y="1886"/>
                  </a:lnTo>
                  <a:lnTo>
                    <a:pt x="533" y="1923"/>
                  </a:lnTo>
                  <a:lnTo>
                    <a:pt x="533" y="1929"/>
                  </a:lnTo>
                  <a:lnTo>
                    <a:pt x="533" y="1936"/>
                  </a:lnTo>
                  <a:lnTo>
                    <a:pt x="502" y="1919"/>
                  </a:lnTo>
                  <a:lnTo>
                    <a:pt x="473" y="1900"/>
                  </a:lnTo>
                  <a:lnTo>
                    <a:pt x="447" y="1881"/>
                  </a:lnTo>
                  <a:lnTo>
                    <a:pt x="418" y="1862"/>
                  </a:lnTo>
                  <a:lnTo>
                    <a:pt x="391" y="1840"/>
                  </a:lnTo>
                  <a:lnTo>
                    <a:pt x="366" y="1819"/>
                  </a:lnTo>
                  <a:lnTo>
                    <a:pt x="339" y="1798"/>
                  </a:lnTo>
                  <a:lnTo>
                    <a:pt x="314" y="1775"/>
                  </a:lnTo>
                  <a:lnTo>
                    <a:pt x="291" y="1750"/>
                  </a:lnTo>
                  <a:lnTo>
                    <a:pt x="268" y="1725"/>
                  </a:lnTo>
                  <a:lnTo>
                    <a:pt x="245" y="1700"/>
                  </a:lnTo>
                  <a:lnTo>
                    <a:pt x="224" y="1673"/>
                  </a:lnTo>
                  <a:lnTo>
                    <a:pt x="203" y="1647"/>
                  </a:lnTo>
                  <a:lnTo>
                    <a:pt x="184" y="1620"/>
                  </a:lnTo>
                  <a:lnTo>
                    <a:pt x="165" y="1591"/>
                  </a:lnTo>
                  <a:lnTo>
                    <a:pt x="145" y="1562"/>
                  </a:lnTo>
                  <a:lnTo>
                    <a:pt x="130" y="1533"/>
                  </a:lnTo>
                  <a:lnTo>
                    <a:pt x="113" y="1503"/>
                  </a:lnTo>
                  <a:lnTo>
                    <a:pt x="97" y="1474"/>
                  </a:lnTo>
                  <a:lnTo>
                    <a:pt x="84" y="1441"/>
                  </a:lnTo>
                  <a:lnTo>
                    <a:pt x="71" y="1410"/>
                  </a:lnTo>
                  <a:lnTo>
                    <a:pt x="59" y="1378"/>
                  </a:lnTo>
                  <a:lnTo>
                    <a:pt x="48" y="1345"/>
                  </a:lnTo>
                  <a:lnTo>
                    <a:pt x="38" y="1313"/>
                  </a:lnTo>
                  <a:lnTo>
                    <a:pt x="28" y="1278"/>
                  </a:lnTo>
                  <a:lnTo>
                    <a:pt x="21" y="1243"/>
                  </a:lnTo>
                  <a:lnTo>
                    <a:pt x="15" y="1209"/>
                  </a:lnTo>
                  <a:lnTo>
                    <a:pt x="9" y="1174"/>
                  </a:lnTo>
                  <a:lnTo>
                    <a:pt x="3" y="1140"/>
                  </a:lnTo>
                  <a:lnTo>
                    <a:pt x="2" y="1103"/>
                  </a:lnTo>
                  <a:lnTo>
                    <a:pt x="0" y="1069"/>
                  </a:lnTo>
                  <a:lnTo>
                    <a:pt x="0" y="1032"/>
                  </a:lnTo>
                  <a:lnTo>
                    <a:pt x="0" y="979"/>
                  </a:lnTo>
                  <a:lnTo>
                    <a:pt x="3" y="927"/>
                  </a:lnTo>
                  <a:lnTo>
                    <a:pt x="11" y="875"/>
                  </a:lnTo>
                  <a:lnTo>
                    <a:pt x="19" y="823"/>
                  </a:lnTo>
                  <a:lnTo>
                    <a:pt x="30" y="773"/>
                  </a:lnTo>
                  <a:lnTo>
                    <a:pt x="46" y="725"/>
                  </a:lnTo>
                  <a:lnTo>
                    <a:pt x="61" y="677"/>
                  </a:lnTo>
                  <a:lnTo>
                    <a:pt x="80" y="631"/>
                  </a:lnTo>
                  <a:lnTo>
                    <a:pt x="101" y="585"/>
                  </a:lnTo>
                  <a:lnTo>
                    <a:pt x="124" y="541"/>
                  </a:lnTo>
                  <a:lnTo>
                    <a:pt x="149" y="497"/>
                  </a:lnTo>
                  <a:lnTo>
                    <a:pt x="176" y="455"/>
                  </a:lnTo>
                  <a:lnTo>
                    <a:pt x="205" y="414"/>
                  </a:lnTo>
                  <a:lnTo>
                    <a:pt x="236" y="376"/>
                  </a:lnTo>
                  <a:lnTo>
                    <a:pt x="268" y="337"/>
                  </a:lnTo>
                  <a:lnTo>
                    <a:pt x="301" y="301"/>
                  </a:lnTo>
                  <a:lnTo>
                    <a:pt x="337" y="268"/>
                  </a:lnTo>
                  <a:lnTo>
                    <a:pt x="376" y="236"/>
                  </a:lnTo>
                  <a:lnTo>
                    <a:pt x="414" y="205"/>
                  </a:lnTo>
                  <a:lnTo>
                    <a:pt x="454" y="176"/>
                  </a:lnTo>
                  <a:lnTo>
                    <a:pt x="497" y="149"/>
                  </a:lnTo>
                  <a:lnTo>
                    <a:pt x="541" y="124"/>
                  </a:lnTo>
                  <a:lnTo>
                    <a:pt x="585" y="101"/>
                  </a:lnTo>
                  <a:lnTo>
                    <a:pt x="631" y="80"/>
                  </a:lnTo>
                  <a:lnTo>
                    <a:pt x="677" y="61"/>
                  </a:lnTo>
                  <a:lnTo>
                    <a:pt x="725" y="46"/>
                  </a:lnTo>
                  <a:lnTo>
                    <a:pt x="775" y="30"/>
                  </a:lnTo>
                  <a:lnTo>
                    <a:pt x="825" y="19"/>
                  </a:lnTo>
                  <a:lnTo>
                    <a:pt x="874" y="11"/>
                  </a:lnTo>
                  <a:lnTo>
                    <a:pt x="926" y="3"/>
                  </a:lnTo>
                  <a:lnTo>
                    <a:pt x="978" y="0"/>
                  </a:lnTo>
                  <a:lnTo>
                    <a:pt x="1032" y="0"/>
                  </a:ln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19050" cmpd="sng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fr-FR" sz="1724" kern="0">
                <a:solidFill>
                  <a:srgbClr val="000000"/>
                </a:solidFill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15" name="Freeform 17">
              <a:extLst>
                <a:ext uri="{FF2B5EF4-FFF2-40B4-BE49-F238E27FC236}">
                  <a16:creationId xmlns:a16="http://schemas.microsoft.com/office/drawing/2014/main" id="{15FAA508-CCCA-46E2-9988-03D31DD91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4" y="1656"/>
              <a:ext cx="988" cy="1023"/>
            </a:xfrm>
            <a:custGeom>
              <a:avLst/>
              <a:gdLst>
                <a:gd name="T0" fmla="*/ 524 w 988"/>
                <a:gd name="T1" fmla="*/ 2 h 1023"/>
                <a:gd name="T2" fmla="*/ 589 w 988"/>
                <a:gd name="T3" fmla="*/ 6 h 1023"/>
                <a:gd name="T4" fmla="*/ 656 w 988"/>
                <a:gd name="T5" fmla="*/ 14 h 1023"/>
                <a:gd name="T6" fmla="*/ 719 w 988"/>
                <a:gd name="T7" fmla="*/ 27 h 1023"/>
                <a:gd name="T8" fmla="*/ 783 w 988"/>
                <a:gd name="T9" fmla="*/ 44 h 1023"/>
                <a:gd name="T10" fmla="*/ 844 w 988"/>
                <a:gd name="T11" fmla="*/ 64 h 1023"/>
                <a:gd name="T12" fmla="*/ 904 w 988"/>
                <a:gd name="T13" fmla="*/ 89 h 1023"/>
                <a:gd name="T14" fmla="*/ 961 w 988"/>
                <a:gd name="T15" fmla="*/ 116 h 1023"/>
                <a:gd name="T16" fmla="*/ 988 w 988"/>
                <a:gd name="T17" fmla="*/ 137 h 1023"/>
                <a:gd name="T18" fmla="*/ 982 w 988"/>
                <a:gd name="T19" fmla="*/ 217 h 1023"/>
                <a:gd name="T20" fmla="*/ 967 w 988"/>
                <a:gd name="T21" fmla="*/ 323 h 1023"/>
                <a:gd name="T22" fmla="*/ 954 w 988"/>
                <a:gd name="T23" fmla="*/ 392 h 1023"/>
                <a:gd name="T24" fmla="*/ 936 w 988"/>
                <a:gd name="T25" fmla="*/ 455 h 1023"/>
                <a:gd name="T26" fmla="*/ 915 w 988"/>
                <a:gd name="T27" fmla="*/ 519 h 1023"/>
                <a:gd name="T28" fmla="*/ 890 w 988"/>
                <a:gd name="T29" fmla="*/ 578 h 1023"/>
                <a:gd name="T30" fmla="*/ 863 w 988"/>
                <a:gd name="T31" fmla="*/ 634 h 1023"/>
                <a:gd name="T32" fmla="*/ 831 w 988"/>
                <a:gd name="T33" fmla="*/ 689 h 1023"/>
                <a:gd name="T34" fmla="*/ 798 w 988"/>
                <a:gd name="T35" fmla="*/ 741 h 1023"/>
                <a:gd name="T36" fmla="*/ 760 w 988"/>
                <a:gd name="T37" fmla="*/ 791 h 1023"/>
                <a:gd name="T38" fmla="*/ 719 w 988"/>
                <a:gd name="T39" fmla="*/ 839 h 1023"/>
                <a:gd name="T40" fmla="*/ 675 w 988"/>
                <a:gd name="T41" fmla="*/ 883 h 1023"/>
                <a:gd name="T42" fmla="*/ 627 w 988"/>
                <a:gd name="T43" fmla="*/ 926 h 1023"/>
                <a:gd name="T44" fmla="*/ 551 w 988"/>
                <a:gd name="T45" fmla="*/ 987 h 1023"/>
                <a:gd name="T46" fmla="*/ 443 w 988"/>
                <a:gd name="T47" fmla="*/ 987 h 1023"/>
                <a:gd name="T48" fmla="*/ 347 w 988"/>
                <a:gd name="T49" fmla="*/ 904 h 1023"/>
                <a:gd name="T50" fmla="*/ 257 w 988"/>
                <a:gd name="T51" fmla="*/ 810 h 1023"/>
                <a:gd name="T52" fmla="*/ 178 w 988"/>
                <a:gd name="T53" fmla="*/ 707 h 1023"/>
                <a:gd name="T54" fmla="*/ 128 w 988"/>
                <a:gd name="T55" fmla="*/ 622 h 1023"/>
                <a:gd name="T56" fmla="*/ 98 w 988"/>
                <a:gd name="T57" fmla="*/ 565 h 1023"/>
                <a:gd name="T58" fmla="*/ 71 w 988"/>
                <a:gd name="T59" fmla="*/ 505 h 1023"/>
                <a:gd name="T60" fmla="*/ 48 w 988"/>
                <a:gd name="T61" fmla="*/ 442 h 1023"/>
                <a:gd name="T62" fmla="*/ 29 w 988"/>
                <a:gd name="T63" fmla="*/ 378 h 1023"/>
                <a:gd name="T64" fmla="*/ 15 w 988"/>
                <a:gd name="T65" fmla="*/ 313 h 1023"/>
                <a:gd name="T66" fmla="*/ 6 w 988"/>
                <a:gd name="T67" fmla="*/ 246 h 1023"/>
                <a:gd name="T68" fmla="*/ 0 w 988"/>
                <a:gd name="T69" fmla="*/ 179 h 1023"/>
                <a:gd name="T70" fmla="*/ 0 w 988"/>
                <a:gd name="T71" fmla="*/ 135 h 1023"/>
                <a:gd name="T72" fmla="*/ 56 w 988"/>
                <a:gd name="T73" fmla="*/ 96 h 1023"/>
                <a:gd name="T74" fmla="*/ 142 w 988"/>
                <a:gd name="T75" fmla="*/ 62 h 1023"/>
                <a:gd name="T76" fmla="*/ 201 w 988"/>
                <a:gd name="T77" fmla="*/ 43 h 1023"/>
                <a:gd name="T78" fmla="*/ 263 w 988"/>
                <a:gd name="T79" fmla="*/ 25 h 1023"/>
                <a:gd name="T80" fmla="*/ 326 w 988"/>
                <a:gd name="T81" fmla="*/ 14 h 1023"/>
                <a:gd name="T82" fmla="*/ 391 w 988"/>
                <a:gd name="T83" fmla="*/ 6 h 1023"/>
                <a:gd name="T84" fmla="*/ 457 w 988"/>
                <a:gd name="T85" fmla="*/ 2 h 1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88" h="1023">
                  <a:moveTo>
                    <a:pt x="489" y="0"/>
                  </a:moveTo>
                  <a:lnTo>
                    <a:pt x="524" y="2"/>
                  </a:lnTo>
                  <a:lnTo>
                    <a:pt x="556" y="4"/>
                  </a:lnTo>
                  <a:lnTo>
                    <a:pt x="589" y="6"/>
                  </a:lnTo>
                  <a:lnTo>
                    <a:pt x="624" y="10"/>
                  </a:lnTo>
                  <a:lnTo>
                    <a:pt x="656" y="14"/>
                  </a:lnTo>
                  <a:lnTo>
                    <a:pt x="687" y="20"/>
                  </a:lnTo>
                  <a:lnTo>
                    <a:pt x="719" y="27"/>
                  </a:lnTo>
                  <a:lnTo>
                    <a:pt x="750" y="35"/>
                  </a:lnTo>
                  <a:lnTo>
                    <a:pt x="783" y="44"/>
                  </a:lnTo>
                  <a:lnTo>
                    <a:pt x="813" y="54"/>
                  </a:lnTo>
                  <a:lnTo>
                    <a:pt x="844" y="64"/>
                  </a:lnTo>
                  <a:lnTo>
                    <a:pt x="873" y="75"/>
                  </a:lnTo>
                  <a:lnTo>
                    <a:pt x="904" y="89"/>
                  </a:lnTo>
                  <a:lnTo>
                    <a:pt x="932" y="102"/>
                  </a:lnTo>
                  <a:lnTo>
                    <a:pt x="961" y="116"/>
                  </a:lnTo>
                  <a:lnTo>
                    <a:pt x="988" y="131"/>
                  </a:lnTo>
                  <a:lnTo>
                    <a:pt x="988" y="137"/>
                  </a:lnTo>
                  <a:lnTo>
                    <a:pt x="988" y="142"/>
                  </a:lnTo>
                  <a:lnTo>
                    <a:pt x="982" y="217"/>
                  </a:lnTo>
                  <a:lnTo>
                    <a:pt x="973" y="288"/>
                  </a:lnTo>
                  <a:lnTo>
                    <a:pt x="967" y="323"/>
                  </a:lnTo>
                  <a:lnTo>
                    <a:pt x="961" y="357"/>
                  </a:lnTo>
                  <a:lnTo>
                    <a:pt x="954" y="392"/>
                  </a:lnTo>
                  <a:lnTo>
                    <a:pt x="944" y="425"/>
                  </a:lnTo>
                  <a:lnTo>
                    <a:pt x="936" y="455"/>
                  </a:lnTo>
                  <a:lnTo>
                    <a:pt x="925" y="488"/>
                  </a:lnTo>
                  <a:lnTo>
                    <a:pt x="915" y="519"/>
                  </a:lnTo>
                  <a:lnTo>
                    <a:pt x="904" y="547"/>
                  </a:lnTo>
                  <a:lnTo>
                    <a:pt x="890" y="578"/>
                  </a:lnTo>
                  <a:lnTo>
                    <a:pt x="877" y="607"/>
                  </a:lnTo>
                  <a:lnTo>
                    <a:pt x="863" y="634"/>
                  </a:lnTo>
                  <a:lnTo>
                    <a:pt x="848" y="663"/>
                  </a:lnTo>
                  <a:lnTo>
                    <a:pt x="831" y="689"/>
                  </a:lnTo>
                  <a:lnTo>
                    <a:pt x="815" y="714"/>
                  </a:lnTo>
                  <a:lnTo>
                    <a:pt x="798" y="741"/>
                  </a:lnTo>
                  <a:lnTo>
                    <a:pt x="779" y="766"/>
                  </a:lnTo>
                  <a:lnTo>
                    <a:pt x="760" y="791"/>
                  </a:lnTo>
                  <a:lnTo>
                    <a:pt x="741" y="814"/>
                  </a:lnTo>
                  <a:lnTo>
                    <a:pt x="719" y="839"/>
                  </a:lnTo>
                  <a:lnTo>
                    <a:pt x="696" y="860"/>
                  </a:lnTo>
                  <a:lnTo>
                    <a:pt x="675" y="883"/>
                  </a:lnTo>
                  <a:lnTo>
                    <a:pt x="650" y="904"/>
                  </a:lnTo>
                  <a:lnTo>
                    <a:pt x="627" y="926"/>
                  </a:lnTo>
                  <a:lnTo>
                    <a:pt x="602" y="947"/>
                  </a:lnTo>
                  <a:lnTo>
                    <a:pt x="551" y="987"/>
                  </a:lnTo>
                  <a:lnTo>
                    <a:pt x="495" y="1023"/>
                  </a:lnTo>
                  <a:lnTo>
                    <a:pt x="443" y="987"/>
                  </a:lnTo>
                  <a:lnTo>
                    <a:pt x="393" y="947"/>
                  </a:lnTo>
                  <a:lnTo>
                    <a:pt x="347" y="904"/>
                  </a:lnTo>
                  <a:lnTo>
                    <a:pt x="301" y="858"/>
                  </a:lnTo>
                  <a:lnTo>
                    <a:pt x="257" y="810"/>
                  </a:lnTo>
                  <a:lnTo>
                    <a:pt x="217" y="759"/>
                  </a:lnTo>
                  <a:lnTo>
                    <a:pt x="178" y="707"/>
                  </a:lnTo>
                  <a:lnTo>
                    <a:pt x="144" y="651"/>
                  </a:lnTo>
                  <a:lnTo>
                    <a:pt x="128" y="622"/>
                  </a:lnTo>
                  <a:lnTo>
                    <a:pt x="111" y="593"/>
                  </a:lnTo>
                  <a:lnTo>
                    <a:pt x="98" y="565"/>
                  </a:lnTo>
                  <a:lnTo>
                    <a:pt x="84" y="534"/>
                  </a:lnTo>
                  <a:lnTo>
                    <a:pt x="71" y="505"/>
                  </a:lnTo>
                  <a:lnTo>
                    <a:pt x="59" y="474"/>
                  </a:lnTo>
                  <a:lnTo>
                    <a:pt x="48" y="442"/>
                  </a:lnTo>
                  <a:lnTo>
                    <a:pt x="38" y="411"/>
                  </a:lnTo>
                  <a:lnTo>
                    <a:pt x="29" y="378"/>
                  </a:lnTo>
                  <a:lnTo>
                    <a:pt x="21" y="346"/>
                  </a:lnTo>
                  <a:lnTo>
                    <a:pt x="15" y="313"/>
                  </a:lnTo>
                  <a:lnTo>
                    <a:pt x="10" y="281"/>
                  </a:lnTo>
                  <a:lnTo>
                    <a:pt x="6" y="246"/>
                  </a:lnTo>
                  <a:lnTo>
                    <a:pt x="2" y="211"/>
                  </a:lnTo>
                  <a:lnTo>
                    <a:pt x="0" y="179"/>
                  </a:lnTo>
                  <a:lnTo>
                    <a:pt x="0" y="142"/>
                  </a:lnTo>
                  <a:lnTo>
                    <a:pt x="0" y="135"/>
                  </a:lnTo>
                  <a:lnTo>
                    <a:pt x="0" y="125"/>
                  </a:lnTo>
                  <a:lnTo>
                    <a:pt x="56" y="96"/>
                  </a:lnTo>
                  <a:lnTo>
                    <a:pt x="113" y="73"/>
                  </a:lnTo>
                  <a:lnTo>
                    <a:pt x="142" y="62"/>
                  </a:lnTo>
                  <a:lnTo>
                    <a:pt x="173" y="50"/>
                  </a:lnTo>
                  <a:lnTo>
                    <a:pt x="201" y="43"/>
                  </a:lnTo>
                  <a:lnTo>
                    <a:pt x="232" y="33"/>
                  </a:lnTo>
                  <a:lnTo>
                    <a:pt x="263" y="25"/>
                  </a:lnTo>
                  <a:lnTo>
                    <a:pt x="295" y="20"/>
                  </a:lnTo>
                  <a:lnTo>
                    <a:pt x="326" y="14"/>
                  </a:lnTo>
                  <a:lnTo>
                    <a:pt x="359" y="10"/>
                  </a:lnTo>
                  <a:lnTo>
                    <a:pt x="391" y="6"/>
                  </a:lnTo>
                  <a:lnTo>
                    <a:pt x="424" y="4"/>
                  </a:lnTo>
                  <a:lnTo>
                    <a:pt x="457" y="2"/>
                  </a:lnTo>
                  <a:lnTo>
                    <a:pt x="489" y="0"/>
                  </a:lnTo>
                  <a:close/>
                </a:path>
              </a:pathLst>
            </a:custGeom>
            <a:solidFill>
              <a:schemeClr val="accent1"/>
            </a:solidFill>
            <a:ln w="19050" cmpd="sng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fr-FR" sz="1724" kern="0">
                <a:solidFill>
                  <a:srgbClr val="000000"/>
                </a:solidFill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16" name="Freeform 18">
              <a:extLst>
                <a:ext uri="{FF2B5EF4-FFF2-40B4-BE49-F238E27FC236}">
                  <a16:creationId xmlns:a16="http://schemas.microsoft.com/office/drawing/2014/main" id="{2F0C5262-04B2-4197-986D-C3EC60959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2681"/>
              <a:ext cx="2064" cy="1048"/>
            </a:xfrm>
            <a:custGeom>
              <a:avLst/>
              <a:gdLst>
                <a:gd name="T0" fmla="*/ 2061 w 2064"/>
                <a:gd name="T1" fmla="*/ 77 h 1048"/>
                <a:gd name="T2" fmla="*/ 2049 w 2064"/>
                <a:gd name="T3" fmla="*/ 181 h 1048"/>
                <a:gd name="T4" fmla="*/ 2028 w 2064"/>
                <a:gd name="T5" fmla="*/ 279 h 1048"/>
                <a:gd name="T6" fmla="*/ 1995 w 2064"/>
                <a:gd name="T7" fmla="*/ 375 h 1048"/>
                <a:gd name="T8" fmla="*/ 1957 w 2064"/>
                <a:gd name="T9" fmla="*/ 467 h 1048"/>
                <a:gd name="T10" fmla="*/ 1909 w 2064"/>
                <a:gd name="T11" fmla="*/ 553 h 1048"/>
                <a:gd name="T12" fmla="*/ 1851 w 2064"/>
                <a:gd name="T13" fmla="*/ 636 h 1048"/>
                <a:gd name="T14" fmla="*/ 1788 w 2064"/>
                <a:gd name="T15" fmla="*/ 711 h 1048"/>
                <a:gd name="T16" fmla="*/ 1719 w 2064"/>
                <a:gd name="T17" fmla="*/ 782 h 1048"/>
                <a:gd name="T18" fmla="*/ 1642 w 2064"/>
                <a:gd name="T19" fmla="*/ 845 h 1048"/>
                <a:gd name="T20" fmla="*/ 1562 w 2064"/>
                <a:gd name="T21" fmla="*/ 901 h 1048"/>
                <a:gd name="T22" fmla="*/ 1475 w 2064"/>
                <a:gd name="T23" fmla="*/ 947 h 1048"/>
                <a:gd name="T24" fmla="*/ 1383 w 2064"/>
                <a:gd name="T25" fmla="*/ 987 h 1048"/>
                <a:gd name="T26" fmla="*/ 1287 w 2064"/>
                <a:gd name="T27" fmla="*/ 1018 h 1048"/>
                <a:gd name="T28" fmla="*/ 1188 w 2064"/>
                <a:gd name="T29" fmla="*/ 1037 h 1048"/>
                <a:gd name="T30" fmla="*/ 1086 w 2064"/>
                <a:gd name="T31" fmla="*/ 1048 h 1048"/>
                <a:gd name="T32" fmla="*/ 982 w 2064"/>
                <a:gd name="T33" fmla="*/ 1048 h 1048"/>
                <a:gd name="T34" fmla="*/ 879 w 2064"/>
                <a:gd name="T35" fmla="*/ 1037 h 1048"/>
                <a:gd name="T36" fmla="*/ 781 w 2064"/>
                <a:gd name="T37" fmla="*/ 1016 h 1048"/>
                <a:gd name="T38" fmla="*/ 685 w 2064"/>
                <a:gd name="T39" fmla="*/ 985 h 1048"/>
                <a:gd name="T40" fmla="*/ 593 w 2064"/>
                <a:gd name="T41" fmla="*/ 947 h 1048"/>
                <a:gd name="T42" fmla="*/ 506 w 2064"/>
                <a:gd name="T43" fmla="*/ 899 h 1048"/>
                <a:gd name="T44" fmla="*/ 424 w 2064"/>
                <a:gd name="T45" fmla="*/ 843 h 1048"/>
                <a:gd name="T46" fmla="*/ 349 w 2064"/>
                <a:gd name="T47" fmla="*/ 780 h 1048"/>
                <a:gd name="T48" fmla="*/ 278 w 2064"/>
                <a:gd name="T49" fmla="*/ 709 h 1048"/>
                <a:gd name="T50" fmla="*/ 215 w 2064"/>
                <a:gd name="T51" fmla="*/ 634 h 1048"/>
                <a:gd name="T52" fmla="*/ 159 w 2064"/>
                <a:gd name="T53" fmla="*/ 551 h 1048"/>
                <a:gd name="T54" fmla="*/ 111 w 2064"/>
                <a:gd name="T55" fmla="*/ 465 h 1048"/>
                <a:gd name="T56" fmla="*/ 71 w 2064"/>
                <a:gd name="T57" fmla="*/ 373 h 1048"/>
                <a:gd name="T58" fmla="*/ 38 w 2064"/>
                <a:gd name="T59" fmla="*/ 277 h 1048"/>
                <a:gd name="T60" fmla="*/ 17 w 2064"/>
                <a:gd name="T61" fmla="*/ 179 h 1048"/>
                <a:gd name="T62" fmla="*/ 4 w 2064"/>
                <a:gd name="T63" fmla="*/ 77 h 1048"/>
                <a:gd name="T64" fmla="*/ 33 w 2064"/>
                <a:gd name="T65" fmla="*/ 43 h 1048"/>
                <a:gd name="T66" fmla="*/ 98 w 2064"/>
                <a:gd name="T67" fmla="*/ 71 h 1048"/>
                <a:gd name="T68" fmla="*/ 163 w 2064"/>
                <a:gd name="T69" fmla="*/ 96 h 1048"/>
                <a:gd name="T70" fmla="*/ 228 w 2064"/>
                <a:gd name="T71" fmla="*/ 117 h 1048"/>
                <a:gd name="T72" fmla="*/ 293 w 2064"/>
                <a:gd name="T73" fmla="*/ 133 h 1048"/>
                <a:gd name="T74" fmla="*/ 359 w 2064"/>
                <a:gd name="T75" fmla="*/ 144 h 1048"/>
                <a:gd name="T76" fmla="*/ 424 w 2064"/>
                <a:gd name="T77" fmla="*/ 152 h 1048"/>
                <a:gd name="T78" fmla="*/ 489 w 2064"/>
                <a:gd name="T79" fmla="*/ 154 h 1048"/>
                <a:gd name="T80" fmla="*/ 554 w 2064"/>
                <a:gd name="T81" fmla="*/ 152 h 1048"/>
                <a:gd name="T82" fmla="*/ 620 w 2064"/>
                <a:gd name="T83" fmla="*/ 146 h 1048"/>
                <a:gd name="T84" fmla="*/ 685 w 2064"/>
                <a:gd name="T85" fmla="*/ 135 h 1048"/>
                <a:gd name="T86" fmla="*/ 750 w 2064"/>
                <a:gd name="T87" fmla="*/ 121 h 1048"/>
                <a:gd name="T88" fmla="*/ 813 w 2064"/>
                <a:gd name="T89" fmla="*/ 100 h 1048"/>
                <a:gd name="T90" fmla="*/ 879 w 2064"/>
                <a:gd name="T91" fmla="*/ 77 h 1048"/>
                <a:gd name="T92" fmla="*/ 942 w 2064"/>
                <a:gd name="T93" fmla="*/ 48 h 1048"/>
                <a:gd name="T94" fmla="*/ 1005 w 2064"/>
                <a:gd name="T95" fmla="*/ 18 h 1048"/>
                <a:gd name="T96" fmla="*/ 1074 w 2064"/>
                <a:gd name="T97" fmla="*/ 21 h 1048"/>
                <a:gd name="T98" fmla="*/ 1149 w 2064"/>
                <a:gd name="T99" fmla="*/ 58 h 1048"/>
                <a:gd name="T100" fmla="*/ 1224 w 2064"/>
                <a:gd name="T101" fmla="*/ 89 h 1048"/>
                <a:gd name="T102" fmla="*/ 1297 w 2064"/>
                <a:gd name="T103" fmla="*/ 114 h 1048"/>
                <a:gd name="T104" fmla="*/ 1368 w 2064"/>
                <a:gd name="T105" fmla="*/ 131 h 1048"/>
                <a:gd name="T106" fmla="*/ 1439 w 2064"/>
                <a:gd name="T107" fmla="*/ 144 h 1048"/>
                <a:gd name="T108" fmla="*/ 1510 w 2064"/>
                <a:gd name="T109" fmla="*/ 150 h 1048"/>
                <a:gd name="T110" fmla="*/ 1577 w 2064"/>
                <a:gd name="T111" fmla="*/ 154 h 1048"/>
                <a:gd name="T112" fmla="*/ 1644 w 2064"/>
                <a:gd name="T113" fmla="*/ 150 h 1048"/>
                <a:gd name="T114" fmla="*/ 1707 w 2064"/>
                <a:gd name="T115" fmla="*/ 144 h 1048"/>
                <a:gd name="T116" fmla="*/ 1800 w 2064"/>
                <a:gd name="T117" fmla="*/ 127 h 1048"/>
                <a:gd name="T118" fmla="*/ 1915 w 2064"/>
                <a:gd name="T119" fmla="*/ 92 h 1048"/>
                <a:gd name="T120" fmla="*/ 2016 w 2064"/>
                <a:gd name="T121" fmla="*/ 50 h 1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64" h="1048">
                  <a:moveTo>
                    <a:pt x="2064" y="25"/>
                  </a:moveTo>
                  <a:lnTo>
                    <a:pt x="2061" y="77"/>
                  </a:lnTo>
                  <a:lnTo>
                    <a:pt x="2057" y="129"/>
                  </a:lnTo>
                  <a:lnTo>
                    <a:pt x="2049" y="181"/>
                  </a:lnTo>
                  <a:lnTo>
                    <a:pt x="2039" y="231"/>
                  </a:lnTo>
                  <a:lnTo>
                    <a:pt x="2028" y="279"/>
                  </a:lnTo>
                  <a:lnTo>
                    <a:pt x="2013" y="329"/>
                  </a:lnTo>
                  <a:lnTo>
                    <a:pt x="1995" y="375"/>
                  </a:lnTo>
                  <a:lnTo>
                    <a:pt x="1978" y="421"/>
                  </a:lnTo>
                  <a:lnTo>
                    <a:pt x="1957" y="467"/>
                  </a:lnTo>
                  <a:lnTo>
                    <a:pt x="1934" y="511"/>
                  </a:lnTo>
                  <a:lnTo>
                    <a:pt x="1909" y="553"/>
                  </a:lnTo>
                  <a:lnTo>
                    <a:pt x="1880" y="595"/>
                  </a:lnTo>
                  <a:lnTo>
                    <a:pt x="1851" y="636"/>
                  </a:lnTo>
                  <a:lnTo>
                    <a:pt x="1821" y="674"/>
                  </a:lnTo>
                  <a:lnTo>
                    <a:pt x="1788" y="711"/>
                  </a:lnTo>
                  <a:lnTo>
                    <a:pt x="1755" y="747"/>
                  </a:lnTo>
                  <a:lnTo>
                    <a:pt x="1719" y="782"/>
                  </a:lnTo>
                  <a:lnTo>
                    <a:pt x="1683" y="814"/>
                  </a:lnTo>
                  <a:lnTo>
                    <a:pt x="1642" y="845"/>
                  </a:lnTo>
                  <a:lnTo>
                    <a:pt x="1602" y="874"/>
                  </a:lnTo>
                  <a:lnTo>
                    <a:pt x="1562" y="901"/>
                  </a:lnTo>
                  <a:lnTo>
                    <a:pt x="1518" y="924"/>
                  </a:lnTo>
                  <a:lnTo>
                    <a:pt x="1475" y="947"/>
                  </a:lnTo>
                  <a:lnTo>
                    <a:pt x="1429" y="968"/>
                  </a:lnTo>
                  <a:lnTo>
                    <a:pt x="1383" y="987"/>
                  </a:lnTo>
                  <a:lnTo>
                    <a:pt x="1335" y="1002"/>
                  </a:lnTo>
                  <a:lnTo>
                    <a:pt x="1287" y="1018"/>
                  </a:lnTo>
                  <a:lnTo>
                    <a:pt x="1237" y="1029"/>
                  </a:lnTo>
                  <a:lnTo>
                    <a:pt x="1188" y="1037"/>
                  </a:lnTo>
                  <a:lnTo>
                    <a:pt x="1138" y="1045"/>
                  </a:lnTo>
                  <a:lnTo>
                    <a:pt x="1086" y="1048"/>
                  </a:lnTo>
                  <a:lnTo>
                    <a:pt x="1034" y="1048"/>
                  </a:lnTo>
                  <a:lnTo>
                    <a:pt x="982" y="1048"/>
                  </a:lnTo>
                  <a:lnTo>
                    <a:pt x="930" y="1045"/>
                  </a:lnTo>
                  <a:lnTo>
                    <a:pt x="879" y="1037"/>
                  </a:lnTo>
                  <a:lnTo>
                    <a:pt x="829" y="1027"/>
                  </a:lnTo>
                  <a:lnTo>
                    <a:pt x="781" y="1016"/>
                  </a:lnTo>
                  <a:lnTo>
                    <a:pt x="731" y="1002"/>
                  </a:lnTo>
                  <a:lnTo>
                    <a:pt x="685" y="985"/>
                  </a:lnTo>
                  <a:lnTo>
                    <a:pt x="639" y="968"/>
                  </a:lnTo>
                  <a:lnTo>
                    <a:pt x="593" y="947"/>
                  </a:lnTo>
                  <a:lnTo>
                    <a:pt x="549" y="924"/>
                  </a:lnTo>
                  <a:lnTo>
                    <a:pt x="506" y="899"/>
                  </a:lnTo>
                  <a:lnTo>
                    <a:pt x="464" y="872"/>
                  </a:lnTo>
                  <a:lnTo>
                    <a:pt x="424" y="843"/>
                  </a:lnTo>
                  <a:lnTo>
                    <a:pt x="386" y="812"/>
                  </a:lnTo>
                  <a:lnTo>
                    <a:pt x="349" y="780"/>
                  </a:lnTo>
                  <a:lnTo>
                    <a:pt x="313" y="745"/>
                  </a:lnTo>
                  <a:lnTo>
                    <a:pt x="278" y="709"/>
                  </a:lnTo>
                  <a:lnTo>
                    <a:pt x="245" y="672"/>
                  </a:lnTo>
                  <a:lnTo>
                    <a:pt x="215" y="634"/>
                  </a:lnTo>
                  <a:lnTo>
                    <a:pt x="186" y="593"/>
                  </a:lnTo>
                  <a:lnTo>
                    <a:pt x="159" y="551"/>
                  </a:lnTo>
                  <a:lnTo>
                    <a:pt x="134" y="509"/>
                  </a:lnTo>
                  <a:lnTo>
                    <a:pt x="111" y="465"/>
                  </a:lnTo>
                  <a:lnTo>
                    <a:pt x="90" y="419"/>
                  </a:lnTo>
                  <a:lnTo>
                    <a:pt x="71" y="373"/>
                  </a:lnTo>
                  <a:lnTo>
                    <a:pt x="54" y="327"/>
                  </a:lnTo>
                  <a:lnTo>
                    <a:pt x="38" y="277"/>
                  </a:lnTo>
                  <a:lnTo>
                    <a:pt x="27" y="229"/>
                  </a:lnTo>
                  <a:lnTo>
                    <a:pt x="17" y="179"/>
                  </a:lnTo>
                  <a:lnTo>
                    <a:pt x="9" y="129"/>
                  </a:lnTo>
                  <a:lnTo>
                    <a:pt x="4" y="77"/>
                  </a:lnTo>
                  <a:lnTo>
                    <a:pt x="0" y="25"/>
                  </a:lnTo>
                  <a:lnTo>
                    <a:pt x="33" y="43"/>
                  </a:lnTo>
                  <a:lnTo>
                    <a:pt x="65" y="58"/>
                  </a:lnTo>
                  <a:lnTo>
                    <a:pt x="98" y="71"/>
                  </a:lnTo>
                  <a:lnTo>
                    <a:pt x="130" y="85"/>
                  </a:lnTo>
                  <a:lnTo>
                    <a:pt x="163" y="96"/>
                  </a:lnTo>
                  <a:lnTo>
                    <a:pt x="196" y="108"/>
                  </a:lnTo>
                  <a:lnTo>
                    <a:pt x="228" y="117"/>
                  </a:lnTo>
                  <a:lnTo>
                    <a:pt x="261" y="125"/>
                  </a:lnTo>
                  <a:lnTo>
                    <a:pt x="293" y="133"/>
                  </a:lnTo>
                  <a:lnTo>
                    <a:pt x="326" y="140"/>
                  </a:lnTo>
                  <a:lnTo>
                    <a:pt x="359" y="144"/>
                  </a:lnTo>
                  <a:lnTo>
                    <a:pt x="391" y="148"/>
                  </a:lnTo>
                  <a:lnTo>
                    <a:pt x="424" y="152"/>
                  </a:lnTo>
                  <a:lnTo>
                    <a:pt x="457" y="154"/>
                  </a:lnTo>
                  <a:lnTo>
                    <a:pt x="489" y="154"/>
                  </a:lnTo>
                  <a:lnTo>
                    <a:pt x="522" y="154"/>
                  </a:lnTo>
                  <a:lnTo>
                    <a:pt x="554" y="152"/>
                  </a:lnTo>
                  <a:lnTo>
                    <a:pt x="587" y="150"/>
                  </a:lnTo>
                  <a:lnTo>
                    <a:pt x="620" y="146"/>
                  </a:lnTo>
                  <a:lnTo>
                    <a:pt x="652" y="140"/>
                  </a:lnTo>
                  <a:lnTo>
                    <a:pt x="685" y="135"/>
                  </a:lnTo>
                  <a:lnTo>
                    <a:pt x="717" y="129"/>
                  </a:lnTo>
                  <a:lnTo>
                    <a:pt x="750" y="121"/>
                  </a:lnTo>
                  <a:lnTo>
                    <a:pt x="783" y="112"/>
                  </a:lnTo>
                  <a:lnTo>
                    <a:pt x="813" y="100"/>
                  </a:lnTo>
                  <a:lnTo>
                    <a:pt x="846" y="91"/>
                  </a:lnTo>
                  <a:lnTo>
                    <a:pt x="879" y="77"/>
                  </a:lnTo>
                  <a:lnTo>
                    <a:pt x="909" y="64"/>
                  </a:lnTo>
                  <a:lnTo>
                    <a:pt x="942" y="48"/>
                  </a:lnTo>
                  <a:lnTo>
                    <a:pt x="975" y="33"/>
                  </a:lnTo>
                  <a:lnTo>
                    <a:pt x="1005" y="18"/>
                  </a:lnTo>
                  <a:lnTo>
                    <a:pt x="1036" y="0"/>
                  </a:lnTo>
                  <a:lnTo>
                    <a:pt x="1074" y="21"/>
                  </a:lnTo>
                  <a:lnTo>
                    <a:pt x="1111" y="41"/>
                  </a:lnTo>
                  <a:lnTo>
                    <a:pt x="1149" y="58"/>
                  </a:lnTo>
                  <a:lnTo>
                    <a:pt x="1186" y="75"/>
                  </a:lnTo>
                  <a:lnTo>
                    <a:pt x="1224" y="89"/>
                  </a:lnTo>
                  <a:lnTo>
                    <a:pt x="1260" y="102"/>
                  </a:lnTo>
                  <a:lnTo>
                    <a:pt x="1297" y="114"/>
                  </a:lnTo>
                  <a:lnTo>
                    <a:pt x="1333" y="123"/>
                  </a:lnTo>
                  <a:lnTo>
                    <a:pt x="1368" y="131"/>
                  </a:lnTo>
                  <a:lnTo>
                    <a:pt x="1404" y="139"/>
                  </a:lnTo>
                  <a:lnTo>
                    <a:pt x="1439" y="144"/>
                  </a:lnTo>
                  <a:lnTo>
                    <a:pt x="1475" y="148"/>
                  </a:lnTo>
                  <a:lnTo>
                    <a:pt x="1510" y="150"/>
                  </a:lnTo>
                  <a:lnTo>
                    <a:pt x="1544" y="152"/>
                  </a:lnTo>
                  <a:lnTo>
                    <a:pt x="1577" y="154"/>
                  </a:lnTo>
                  <a:lnTo>
                    <a:pt x="1612" y="152"/>
                  </a:lnTo>
                  <a:lnTo>
                    <a:pt x="1644" y="150"/>
                  </a:lnTo>
                  <a:lnTo>
                    <a:pt x="1677" y="148"/>
                  </a:lnTo>
                  <a:lnTo>
                    <a:pt x="1707" y="144"/>
                  </a:lnTo>
                  <a:lnTo>
                    <a:pt x="1740" y="139"/>
                  </a:lnTo>
                  <a:lnTo>
                    <a:pt x="1800" y="127"/>
                  </a:lnTo>
                  <a:lnTo>
                    <a:pt x="1859" y="112"/>
                  </a:lnTo>
                  <a:lnTo>
                    <a:pt x="1915" y="92"/>
                  </a:lnTo>
                  <a:lnTo>
                    <a:pt x="1966" y="73"/>
                  </a:lnTo>
                  <a:lnTo>
                    <a:pt x="2016" y="50"/>
                  </a:lnTo>
                  <a:lnTo>
                    <a:pt x="2064" y="25"/>
                  </a:ln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19050" cmpd="sng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fr-FR" sz="1724" kern="0">
                <a:solidFill>
                  <a:srgbClr val="000000"/>
                </a:solidFill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19" name="Freeform 19">
              <a:extLst>
                <a:ext uri="{FF2B5EF4-FFF2-40B4-BE49-F238E27FC236}">
                  <a16:creationId xmlns:a16="http://schemas.microsoft.com/office/drawing/2014/main" id="{EA19B766-064B-495E-AF6F-65131519A4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99" y="1788"/>
              <a:ext cx="1028" cy="1047"/>
            </a:xfrm>
            <a:custGeom>
              <a:avLst/>
              <a:gdLst>
                <a:gd name="T0" fmla="*/ 524 w 1028"/>
                <a:gd name="T1" fmla="*/ 17 h 1048"/>
                <a:gd name="T2" fmla="*/ 579 w 1028"/>
                <a:gd name="T3" fmla="*/ 54 h 1048"/>
                <a:gd name="T4" fmla="*/ 635 w 1028"/>
                <a:gd name="T5" fmla="*/ 94 h 1048"/>
                <a:gd name="T6" fmla="*/ 687 w 1028"/>
                <a:gd name="T7" fmla="*/ 138 h 1048"/>
                <a:gd name="T8" fmla="*/ 735 w 1028"/>
                <a:gd name="T9" fmla="*/ 184 h 1048"/>
                <a:gd name="T10" fmla="*/ 781 w 1028"/>
                <a:gd name="T11" fmla="*/ 234 h 1048"/>
                <a:gd name="T12" fmla="*/ 823 w 1028"/>
                <a:gd name="T13" fmla="*/ 288 h 1048"/>
                <a:gd name="T14" fmla="*/ 861 w 1028"/>
                <a:gd name="T15" fmla="*/ 343 h 1048"/>
                <a:gd name="T16" fmla="*/ 898 w 1028"/>
                <a:gd name="T17" fmla="*/ 401 h 1048"/>
                <a:gd name="T18" fmla="*/ 929 w 1028"/>
                <a:gd name="T19" fmla="*/ 462 h 1048"/>
                <a:gd name="T20" fmla="*/ 955 w 1028"/>
                <a:gd name="T21" fmla="*/ 524 h 1048"/>
                <a:gd name="T22" fmla="*/ 978 w 1028"/>
                <a:gd name="T23" fmla="*/ 589 h 1048"/>
                <a:gd name="T24" fmla="*/ 998 w 1028"/>
                <a:gd name="T25" fmla="*/ 656 h 1048"/>
                <a:gd name="T26" fmla="*/ 1013 w 1028"/>
                <a:gd name="T27" fmla="*/ 725 h 1048"/>
                <a:gd name="T28" fmla="*/ 1023 w 1028"/>
                <a:gd name="T29" fmla="*/ 795 h 1048"/>
                <a:gd name="T30" fmla="*/ 1026 w 1028"/>
                <a:gd name="T31" fmla="*/ 867 h 1048"/>
                <a:gd name="T32" fmla="*/ 1028 w 1028"/>
                <a:gd name="T33" fmla="*/ 912 h 1048"/>
                <a:gd name="T34" fmla="*/ 998 w 1028"/>
                <a:gd name="T35" fmla="*/ 938 h 1048"/>
                <a:gd name="T36" fmla="*/ 934 w 1028"/>
                <a:gd name="T37" fmla="*/ 967 h 1048"/>
                <a:gd name="T38" fmla="*/ 871 w 1028"/>
                <a:gd name="T39" fmla="*/ 992 h 1048"/>
                <a:gd name="T40" fmla="*/ 806 w 1028"/>
                <a:gd name="T41" fmla="*/ 1013 h 1048"/>
                <a:gd name="T42" fmla="*/ 741 w 1028"/>
                <a:gd name="T43" fmla="*/ 1029 h 1048"/>
                <a:gd name="T44" fmla="*/ 675 w 1028"/>
                <a:gd name="T45" fmla="*/ 1040 h 1048"/>
                <a:gd name="T46" fmla="*/ 610 w 1028"/>
                <a:gd name="T47" fmla="*/ 1046 h 1048"/>
                <a:gd name="T48" fmla="*/ 543 w 1028"/>
                <a:gd name="T49" fmla="*/ 1048 h 1048"/>
                <a:gd name="T50" fmla="*/ 478 w 1028"/>
                <a:gd name="T51" fmla="*/ 1046 h 1048"/>
                <a:gd name="T52" fmla="*/ 412 w 1028"/>
                <a:gd name="T53" fmla="*/ 1040 h 1048"/>
                <a:gd name="T54" fmla="*/ 347 w 1028"/>
                <a:gd name="T55" fmla="*/ 1029 h 1048"/>
                <a:gd name="T56" fmla="*/ 282 w 1028"/>
                <a:gd name="T57" fmla="*/ 1013 h 1048"/>
                <a:gd name="T58" fmla="*/ 217 w 1028"/>
                <a:gd name="T59" fmla="*/ 994 h 1048"/>
                <a:gd name="T60" fmla="*/ 153 w 1028"/>
                <a:gd name="T61" fmla="*/ 971 h 1048"/>
                <a:gd name="T62" fmla="*/ 92 w 1028"/>
                <a:gd name="T63" fmla="*/ 942 h 1048"/>
                <a:gd name="T64" fmla="*/ 31 w 1028"/>
                <a:gd name="T65" fmla="*/ 912 h 1048"/>
                <a:gd name="T66" fmla="*/ 58 w 1028"/>
                <a:gd name="T67" fmla="*/ 850 h 1048"/>
                <a:gd name="T68" fmla="*/ 159 w 1028"/>
                <a:gd name="T69" fmla="*/ 766 h 1048"/>
                <a:gd name="T70" fmla="*/ 244 w 1028"/>
                <a:gd name="T71" fmla="*/ 679 h 1048"/>
                <a:gd name="T72" fmla="*/ 299 w 1028"/>
                <a:gd name="T73" fmla="*/ 614 h 1048"/>
                <a:gd name="T74" fmla="*/ 332 w 1028"/>
                <a:gd name="T75" fmla="*/ 568 h 1048"/>
                <a:gd name="T76" fmla="*/ 361 w 1028"/>
                <a:gd name="T77" fmla="*/ 518 h 1048"/>
                <a:gd name="T78" fmla="*/ 388 w 1028"/>
                <a:gd name="T79" fmla="*/ 466 h 1048"/>
                <a:gd name="T80" fmla="*/ 411 w 1028"/>
                <a:gd name="T81" fmla="*/ 411 h 1048"/>
                <a:gd name="T82" fmla="*/ 432 w 1028"/>
                <a:gd name="T83" fmla="*/ 349 h 1048"/>
                <a:gd name="T84" fmla="*/ 457 w 1028"/>
                <a:gd name="T85" fmla="*/ 251 h 1048"/>
                <a:gd name="T86" fmla="*/ 483 w 1028"/>
                <a:gd name="T87" fmla="*/ 98 h 1048"/>
                <a:gd name="T88" fmla="*/ 493 w 1028"/>
                <a:gd name="T89" fmla="*/ 6 h 1048"/>
                <a:gd name="T90" fmla="*/ 1028 w 1028"/>
                <a:gd name="T91" fmla="*/ 921 h 1048"/>
                <a:gd name="T92" fmla="*/ 1026 w 1028"/>
                <a:gd name="T93" fmla="*/ 960 h 1048"/>
                <a:gd name="T94" fmla="*/ 1028 w 1028"/>
                <a:gd name="T95" fmla="*/ 921 h 1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28" h="1048">
                  <a:moveTo>
                    <a:pt x="493" y="0"/>
                  </a:moveTo>
                  <a:lnTo>
                    <a:pt x="524" y="17"/>
                  </a:lnTo>
                  <a:lnTo>
                    <a:pt x="553" y="34"/>
                  </a:lnTo>
                  <a:lnTo>
                    <a:pt x="579" y="54"/>
                  </a:lnTo>
                  <a:lnTo>
                    <a:pt x="608" y="73"/>
                  </a:lnTo>
                  <a:lnTo>
                    <a:pt x="635" y="94"/>
                  </a:lnTo>
                  <a:lnTo>
                    <a:pt x="660" y="115"/>
                  </a:lnTo>
                  <a:lnTo>
                    <a:pt x="687" y="138"/>
                  </a:lnTo>
                  <a:lnTo>
                    <a:pt x="712" y="161"/>
                  </a:lnTo>
                  <a:lnTo>
                    <a:pt x="735" y="184"/>
                  </a:lnTo>
                  <a:lnTo>
                    <a:pt x="758" y="209"/>
                  </a:lnTo>
                  <a:lnTo>
                    <a:pt x="781" y="234"/>
                  </a:lnTo>
                  <a:lnTo>
                    <a:pt x="802" y="261"/>
                  </a:lnTo>
                  <a:lnTo>
                    <a:pt x="823" y="288"/>
                  </a:lnTo>
                  <a:lnTo>
                    <a:pt x="842" y="315"/>
                  </a:lnTo>
                  <a:lnTo>
                    <a:pt x="861" y="343"/>
                  </a:lnTo>
                  <a:lnTo>
                    <a:pt x="881" y="372"/>
                  </a:lnTo>
                  <a:lnTo>
                    <a:pt x="898" y="401"/>
                  </a:lnTo>
                  <a:lnTo>
                    <a:pt x="913" y="432"/>
                  </a:lnTo>
                  <a:lnTo>
                    <a:pt x="929" y="462"/>
                  </a:lnTo>
                  <a:lnTo>
                    <a:pt x="942" y="493"/>
                  </a:lnTo>
                  <a:lnTo>
                    <a:pt x="955" y="524"/>
                  </a:lnTo>
                  <a:lnTo>
                    <a:pt x="969" y="557"/>
                  </a:lnTo>
                  <a:lnTo>
                    <a:pt x="978" y="589"/>
                  </a:lnTo>
                  <a:lnTo>
                    <a:pt x="990" y="624"/>
                  </a:lnTo>
                  <a:lnTo>
                    <a:pt x="998" y="656"/>
                  </a:lnTo>
                  <a:lnTo>
                    <a:pt x="1005" y="691"/>
                  </a:lnTo>
                  <a:lnTo>
                    <a:pt x="1013" y="725"/>
                  </a:lnTo>
                  <a:lnTo>
                    <a:pt x="1019" y="760"/>
                  </a:lnTo>
                  <a:lnTo>
                    <a:pt x="1023" y="795"/>
                  </a:lnTo>
                  <a:lnTo>
                    <a:pt x="1025" y="831"/>
                  </a:lnTo>
                  <a:lnTo>
                    <a:pt x="1026" y="867"/>
                  </a:lnTo>
                  <a:lnTo>
                    <a:pt x="1028" y="902"/>
                  </a:lnTo>
                  <a:lnTo>
                    <a:pt x="1028" y="912"/>
                  </a:lnTo>
                  <a:lnTo>
                    <a:pt x="1028" y="921"/>
                  </a:lnTo>
                  <a:lnTo>
                    <a:pt x="998" y="938"/>
                  </a:lnTo>
                  <a:lnTo>
                    <a:pt x="965" y="954"/>
                  </a:lnTo>
                  <a:lnTo>
                    <a:pt x="934" y="967"/>
                  </a:lnTo>
                  <a:lnTo>
                    <a:pt x="902" y="981"/>
                  </a:lnTo>
                  <a:lnTo>
                    <a:pt x="871" y="992"/>
                  </a:lnTo>
                  <a:lnTo>
                    <a:pt x="838" y="1004"/>
                  </a:lnTo>
                  <a:lnTo>
                    <a:pt x="806" y="1013"/>
                  </a:lnTo>
                  <a:lnTo>
                    <a:pt x="773" y="1021"/>
                  </a:lnTo>
                  <a:lnTo>
                    <a:pt x="741" y="1029"/>
                  </a:lnTo>
                  <a:lnTo>
                    <a:pt x="708" y="1034"/>
                  </a:lnTo>
                  <a:lnTo>
                    <a:pt x="675" y="1040"/>
                  </a:lnTo>
                  <a:lnTo>
                    <a:pt x="643" y="1044"/>
                  </a:lnTo>
                  <a:lnTo>
                    <a:pt x="610" y="1046"/>
                  </a:lnTo>
                  <a:lnTo>
                    <a:pt x="576" y="1048"/>
                  </a:lnTo>
                  <a:lnTo>
                    <a:pt x="543" y="1048"/>
                  </a:lnTo>
                  <a:lnTo>
                    <a:pt x="510" y="1048"/>
                  </a:lnTo>
                  <a:lnTo>
                    <a:pt x="478" y="1046"/>
                  </a:lnTo>
                  <a:lnTo>
                    <a:pt x="445" y="1044"/>
                  </a:lnTo>
                  <a:lnTo>
                    <a:pt x="412" y="1040"/>
                  </a:lnTo>
                  <a:lnTo>
                    <a:pt x="380" y="1034"/>
                  </a:lnTo>
                  <a:lnTo>
                    <a:pt x="347" y="1029"/>
                  </a:lnTo>
                  <a:lnTo>
                    <a:pt x="315" y="1021"/>
                  </a:lnTo>
                  <a:lnTo>
                    <a:pt x="282" y="1013"/>
                  </a:lnTo>
                  <a:lnTo>
                    <a:pt x="249" y="1004"/>
                  </a:lnTo>
                  <a:lnTo>
                    <a:pt x="217" y="994"/>
                  </a:lnTo>
                  <a:lnTo>
                    <a:pt x="186" y="983"/>
                  </a:lnTo>
                  <a:lnTo>
                    <a:pt x="153" y="971"/>
                  </a:lnTo>
                  <a:lnTo>
                    <a:pt x="123" y="958"/>
                  </a:lnTo>
                  <a:lnTo>
                    <a:pt x="92" y="942"/>
                  </a:lnTo>
                  <a:lnTo>
                    <a:pt x="61" y="927"/>
                  </a:lnTo>
                  <a:lnTo>
                    <a:pt x="31" y="912"/>
                  </a:lnTo>
                  <a:lnTo>
                    <a:pt x="0" y="894"/>
                  </a:lnTo>
                  <a:lnTo>
                    <a:pt x="58" y="850"/>
                  </a:lnTo>
                  <a:lnTo>
                    <a:pt x="109" y="806"/>
                  </a:lnTo>
                  <a:lnTo>
                    <a:pt x="159" y="766"/>
                  </a:lnTo>
                  <a:lnTo>
                    <a:pt x="203" y="724"/>
                  </a:lnTo>
                  <a:lnTo>
                    <a:pt x="244" y="679"/>
                  </a:lnTo>
                  <a:lnTo>
                    <a:pt x="282" y="637"/>
                  </a:lnTo>
                  <a:lnTo>
                    <a:pt x="299" y="614"/>
                  </a:lnTo>
                  <a:lnTo>
                    <a:pt x="317" y="591"/>
                  </a:lnTo>
                  <a:lnTo>
                    <a:pt x="332" y="568"/>
                  </a:lnTo>
                  <a:lnTo>
                    <a:pt x="347" y="543"/>
                  </a:lnTo>
                  <a:lnTo>
                    <a:pt x="361" y="518"/>
                  </a:lnTo>
                  <a:lnTo>
                    <a:pt x="374" y="493"/>
                  </a:lnTo>
                  <a:lnTo>
                    <a:pt x="388" y="466"/>
                  </a:lnTo>
                  <a:lnTo>
                    <a:pt x="399" y="438"/>
                  </a:lnTo>
                  <a:lnTo>
                    <a:pt x="411" y="411"/>
                  </a:lnTo>
                  <a:lnTo>
                    <a:pt x="422" y="380"/>
                  </a:lnTo>
                  <a:lnTo>
                    <a:pt x="432" y="349"/>
                  </a:lnTo>
                  <a:lnTo>
                    <a:pt x="441" y="318"/>
                  </a:lnTo>
                  <a:lnTo>
                    <a:pt x="457" y="251"/>
                  </a:lnTo>
                  <a:lnTo>
                    <a:pt x="472" y="178"/>
                  </a:lnTo>
                  <a:lnTo>
                    <a:pt x="483" y="98"/>
                  </a:lnTo>
                  <a:lnTo>
                    <a:pt x="493" y="11"/>
                  </a:lnTo>
                  <a:lnTo>
                    <a:pt x="493" y="6"/>
                  </a:lnTo>
                  <a:lnTo>
                    <a:pt x="493" y="0"/>
                  </a:lnTo>
                  <a:close/>
                  <a:moveTo>
                    <a:pt x="1028" y="921"/>
                  </a:moveTo>
                  <a:lnTo>
                    <a:pt x="1026" y="946"/>
                  </a:lnTo>
                  <a:lnTo>
                    <a:pt x="1026" y="960"/>
                  </a:lnTo>
                  <a:lnTo>
                    <a:pt x="1026" y="952"/>
                  </a:lnTo>
                  <a:lnTo>
                    <a:pt x="1028" y="921"/>
                  </a:ln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19050" cmpd="sng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fr-FR" sz="1724" kern="0">
                <a:solidFill>
                  <a:srgbClr val="000000"/>
                </a:solidFill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0" name="Freeform 20">
              <a:extLst>
                <a:ext uri="{FF2B5EF4-FFF2-40B4-BE49-F238E27FC236}">
                  <a16:creationId xmlns:a16="http://schemas.microsoft.com/office/drawing/2014/main" id="{1C803DC7-67EC-4B12-8878-715B4FAAD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1" y="1782"/>
              <a:ext cx="1040" cy="1053"/>
            </a:xfrm>
            <a:custGeom>
              <a:avLst/>
              <a:gdLst>
                <a:gd name="T0" fmla="*/ 514 w 1038"/>
                <a:gd name="T1" fmla="*/ 17 h 1054"/>
                <a:gd name="T2" fmla="*/ 455 w 1038"/>
                <a:gd name="T3" fmla="*/ 56 h 1054"/>
                <a:gd name="T4" fmla="*/ 399 w 1038"/>
                <a:gd name="T5" fmla="*/ 96 h 1054"/>
                <a:gd name="T6" fmla="*/ 345 w 1038"/>
                <a:gd name="T7" fmla="*/ 140 h 1054"/>
                <a:gd name="T8" fmla="*/ 295 w 1038"/>
                <a:gd name="T9" fmla="*/ 188 h 1054"/>
                <a:gd name="T10" fmla="*/ 249 w 1038"/>
                <a:gd name="T11" fmla="*/ 238 h 1054"/>
                <a:gd name="T12" fmla="*/ 205 w 1038"/>
                <a:gd name="T13" fmla="*/ 292 h 1054"/>
                <a:gd name="T14" fmla="*/ 167 w 1038"/>
                <a:gd name="T15" fmla="*/ 348 h 1054"/>
                <a:gd name="T16" fmla="*/ 130 w 1038"/>
                <a:gd name="T17" fmla="*/ 407 h 1054"/>
                <a:gd name="T18" fmla="*/ 100 w 1038"/>
                <a:gd name="T19" fmla="*/ 468 h 1054"/>
                <a:gd name="T20" fmla="*/ 73 w 1038"/>
                <a:gd name="T21" fmla="*/ 532 h 1054"/>
                <a:gd name="T22" fmla="*/ 48 w 1038"/>
                <a:gd name="T23" fmla="*/ 599 h 1054"/>
                <a:gd name="T24" fmla="*/ 29 w 1038"/>
                <a:gd name="T25" fmla="*/ 668 h 1054"/>
                <a:gd name="T26" fmla="*/ 15 w 1038"/>
                <a:gd name="T27" fmla="*/ 739 h 1054"/>
                <a:gd name="T28" fmla="*/ 6 w 1038"/>
                <a:gd name="T29" fmla="*/ 812 h 1054"/>
                <a:gd name="T30" fmla="*/ 0 w 1038"/>
                <a:gd name="T31" fmla="*/ 887 h 1054"/>
                <a:gd name="T32" fmla="*/ 31 w 1038"/>
                <a:gd name="T33" fmla="*/ 941 h 1054"/>
                <a:gd name="T34" fmla="*/ 96 w 1038"/>
                <a:gd name="T35" fmla="*/ 971 h 1054"/>
                <a:gd name="T36" fmla="*/ 161 w 1038"/>
                <a:gd name="T37" fmla="*/ 996 h 1054"/>
                <a:gd name="T38" fmla="*/ 226 w 1038"/>
                <a:gd name="T39" fmla="*/ 1016 h 1054"/>
                <a:gd name="T40" fmla="*/ 294 w 1038"/>
                <a:gd name="T41" fmla="*/ 1033 h 1054"/>
                <a:gd name="T42" fmla="*/ 359 w 1038"/>
                <a:gd name="T43" fmla="*/ 1044 h 1054"/>
                <a:gd name="T44" fmla="*/ 426 w 1038"/>
                <a:gd name="T45" fmla="*/ 1050 h 1054"/>
                <a:gd name="T46" fmla="*/ 493 w 1038"/>
                <a:gd name="T47" fmla="*/ 1054 h 1054"/>
                <a:gd name="T48" fmla="*/ 560 w 1038"/>
                <a:gd name="T49" fmla="*/ 1052 h 1054"/>
                <a:gd name="T50" fmla="*/ 625 w 1038"/>
                <a:gd name="T51" fmla="*/ 1044 h 1054"/>
                <a:gd name="T52" fmla="*/ 693 w 1038"/>
                <a:gd name="T53" fmla="*/ 1035 h 1054"/>
                <a:gd name="T54" fmla="*/ 758 w 1038"/>
                <a:gd name="T55" fmla="*/ 1019 h 1054"/>
                <a:gd name="T56" fmla="*/ 821 w 1038"/>
                <a:gd name="T57" fmla="*/ 1000 h 1054"/>
                <a:gd name="T58" fmla="*/ 884 w 1038"/>
                <a:gd name="T59" fmla="*/ 977 h 1054"/>
                <a:gd name="T60" fmla="*/ 948 w 1038"/>
                <a:gd name="T61" fmla="*/ 948 h 1054"/>
                <a:gd name="T62" fmla="*/ 1009 w 1038"/>
                <a:gd name="T63" fmla="*/ 918 h 1054"/>
                <a:gd name="T64" fmla="*/ 984 w 1038"/>
                <a:gd name="T65" fmla="*/ 856 h 1054"/>
                <a:gd name="T66" fmla="*/ 883 w 1038"/>
                <a:gd name="T67" fmla="*/ 766 h 1054"/>
                <a:gd name="T68" fmla="*/ 790 w 1038"/>
                <a:gd name="T69" fmla="*/ 670 h 1054"/>
                <a:gd name="T70" fmla="*/ 731 w 1038"/>
                <a:gd name="T71" fmla="*/ 593 h 1054"/>
                <a:gd name="T72" fmla="*/ 695 w 1038"/>
                <a:gd name="T73" fmla="*/ 541 h 1054"/>
                <a:gd name="T74" fmla="*/ 662 w 1038"/>
                <a:gd name="T75" fmla="*/ 486 h 1054"/>
                <a:gd name="T76" fmla="*/ 633 w 1038"/>
                <a:gd name="T77" fmla="*/ 428 h 1054"/>
                <a:gd name="T78" fmla="*/ 608 w 1038"/>
                <a:gd name="T79" fmla="*/ 369 h 1054"/>
                <a:gd name="T80" fmla="*/ 587 w 1038"/>
                <a:gd name="T81" fmla="*/ 307 h 1054"/>
                <a:gd name="T82" fmla="*/ 570 w 1038"/>
                <a:gd name="T83" fmla="*/ 244 h 1054"/>
                <a:gd name="T84" fmla="*/ 558 w 1038"/>
                <a:gd name="T85" fmla="*/ 177 h 1054"/>
                <a:gd name="T86" fmla="*/ 549 w 1038"/>
                <a:gd name="T87" fmla="*/ 108 h 1054"/>
                <a:gd name="T88" fmla="*/ 545 w 1038"/>
                <a:gd name="T89" fmla="*/ 37 h 1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38" h="1054">
                  <a:moveTo>
                    <a:pt x="545" y="0"/>
                  </a:moveTo>
                  <a:lnTo>
                    <a:pt x="514" y="17"/>
                  </a:lnTo>
                  <a:lnTo>
                    <a:pt x="485" y="37"/>
                  </a:lnTo>
                  <a:lnTo>
                    <a:pt x="455" y="56"/>
                  </a:lnTo>
                  <a:lnTo>
                    <a:pt x="428" y="75"/>
                  </a:lnTo>
                  <a:lnTo>
                    <a:pt x="399" y="96"/>
                  </a:lnTo>
                  <a:lnTo>
                    <a:pt x="372" y="117"/>
                  </a:lnTo>
                  <a:lnTo>
                    <a:pt x="345" y="140"/>
                  </a:lnTo>
                  <a:lnTo>
                    <a:pt x="320" y="163"/>
                  </a:lnTo>
                  <a:lnTo>
                    <a:pt x="295" y="188"/>
                  </a:lnTo>
                  <a:lnTo>
                    <a:pt x="272" y="213"/>
                  </a:lnTo>
                  <a:lnTo>
                    <a:pt x="249" y="238"/>
                  </a:lnTo>
                  <a:lnTo>
                    <a:pt x="226" y="265"/>
                  </a:lnTo>
                  <a:lnTo>
                    <a:pt x="205" y="292"/>
                  </a:lnTo>
                  <a:lnTo>
                    <a:pt x="186" y="319"/>
                  </a:lnTo>
                  <a:lnTo>
                    <a:pt x="167" y="348"/>
                  </a:lnTo>
                  <a:lnTo>
                    <a:pt x="148" y="376"/>
                  </a:lnTo>
                  <a:lnTo>
                    <a:pt x="130" y="407"/>
                  </a:lnTo>
                  <a:lnTo>
                    <a:pt x="115" y="438"/>
                  </a:lnTo>
                  <a:lnTo>
                    <a:pt x="100" y="468"/>
                  </a:lnTo>
                  <a:lnTo>
                    <a:pt x="84" y="499"/>
                  </a:lnTo>
                  <a:lnTo>
                    <a:pt x="73" y="532"/>
                  </a:lnTo>
                  <a:lnTo>
                    <a:pt x="59" y="564"/>
                  </a:lnTo>
                  <a:lnTo>
                    <a:pt x="48" y="599"/>
                  </a:lnTo>
                  <a:lnTo>
                    <a:pt x="38" y="634"/>
                  </a:lnTo>
                  <a:lnTo>
                    <a:pt x="29" y="668"/>
                  </a:lnTo>
                  <a:lnTo>
                    <a:pt x="21" y="703"/>
                  </a:lnTo>
                  <a:lnTo>
                    <a:pt x="15" y="739"/>
                  </a:lnTo>
                  <a:lnTo>
                    <a:pt x="10" y="776"/>
                  </a:lnTo>
                  <a:lnTo>
                    <a:pt x="6" y="812"/>
                  </a:lnTo>
                  <a:lnTo>
                    <a:pt x="2" y="849"/>
                  </a:lnTo>
                  <a:lnTo>
                    <a:pt x="0" y="887"/>
                  </a:lnTo>
                  <a:lnTo>
                    <a:pt x="0" y="925"/>
                  </a:lnTo>
                  <a:lnTo>
                    <a:pt x="31" y="941"/>
                  </a:lnTo>
                  <a:lnTo>
                    <a:pt x="63" y="956"/>
                  </a:lnTo>
                  <a:lnTo>
                    <a:pt x="96" y="971"/>
                  </a:lnTo>
                  <a:lnTo>
                    <a:pt x="129" y="985"/>
                  </a:lnTo>
                  <a:lnTo>
                    <a:pt x="161" y="996"/>
                  </a:lnTo>
                  <a:lnTo>
                    <a:pt x="194" y="1006"/>
                  </a:lnTo>
                  <a:lnTo>
                    <a:pt x="226" y="1016"/>
                  </a:lnTo>
                  <a:lnTo>
                    <a:pt x="259" y="1025"/>
                  </a:lnTo>
                  <a:lnTo>
                    <a:pt x="294" y="1033"/>
                  </a:lnTo>
                  <a:lnTo>
                    <a:pt x="326" y="1039"/>
                  </a:lnTo>
                  <a:lnTo>
                    <a:pt x="359" y="1044"/>
                  </a:lnTo>
                  <a:lnTo>
                    <a:pt x="393" y="1048"/>
                  </a:lnTo>
                  <a:lnTo>
                    <a:pt x="426" y="1050"/>
                  </a:lnTo>
                  <a:lnTo>
                    <a:pt x="459" y="1052"/>
                  </a:lnTo>
                  <a:lnTo>
                    <a:pt x="493" y="1054"/>
                  </a:lnTo>
                  <a:lnTo>
                    <a:pt x="526" y="1052"/>
                  </a:lnTo>
                  <a:lnTo>
                    <a:pt x="560" y="1052"/>
                  </a:lnTo>
                  <a:lnTo>
                    <a:pt x="593" y="1048"/>
                  </a:lnTo>
                  <a:lnTo>
                    <a:pt x="625" y="1044"/>
                  </a:lnTo>
                  <a:lnTo>
                    <a:pt x="658" y="1040"/>
                  </a:lnTo>
                  <a:lnTo>
                    <a:pt x="693" y="1035"/>
                  </a:lnTo>
                  <a:lnTo>
                    <a:pt x="725" y="1027"/>
                  </a:lnTo>
                  <a:lnTo>
                    <a:pt x="758" y="1019"/>
                  </a:lnTo>
                  <a:lnTo>
                    <a:pt x="789" y="1010"/>
                  </a:lnTo>
                  <a:lnTo>
                    <a:pt x="821" y="1000"/>
                  </a:lnTo>
                  <a:lnTo>
                    <a:pt x="854" y="989"/>
                  </a:lnTo>
                  <a:lnTo>
                    <a:pt x="884" y="977"/>
                  </a:lnTo>
                  <a:lnTo>
                    <a:pt x="917" y="964"/>
                  </a:lnTo>
                  <a:lnTo>
                    <a:pt x="948" y="948"/>
                  </a:lnTo>
                  <a:lnTo>
                    <a:pt x="978" y="933"/>
                  </a:lnTo>
                  <a:lnTo>
                    <a:pt x="1009" y="918"/>
                  </a:lnTo>
                  <a:lnTo>
                    <a:pt x="1038" y="900"/>
                  </a:lnTo>
                  <a:lnTo>
                    <a:pt x="984" y="856"/>
                  </a:lnTo>
                  <a:lnTo>
                    <a:pt x="932" y="812"/>
                  </a:lnTo>
                  <a:lnTo>
                    <a:pt x="883" y="766"/>
                  </a:lnTo>
                  <a:lnTo>
                    <a:pt x="835" y="720"/>
                  </a:lnTo>
                  <a:lnTo>
                    <a:pt x="790" y="670"/>
                  </a:lnTo>
                  <a:lnTo>
                    <a:pt x="750" y="620"/>
                  </a:lnTo>
                  <a:lnTo>
                    <a:pt x="731" y="593"/>
                  </a:lnTo>
                  <a:lnTo>
                    <a:pt x="714" y="568"/>
                  </a:lnTo>
                  <a:lnTo>
                    <a:pt x="695" y="541"/>
                  </a:lnTo>
                  <a:lnTo>
                    <a:pt x="679" y="513"/>
                  </a:lnTo>
                  <a:lnTo>
                    <a:pt x="662" y="486"/>
                  </a:lnTo>
                  <a:lnTo>
                    <a:pt x="648" y="457"/>
                  </a:lnTo>
                  <a:lnTo>
                    <a:pt x="633" y="428"/>
                  </a:lnTo>
                  <a:lnTo>
                    <a:pt x="622" y="399"/>
                  </a:lnTo>
                  <a:lnTo>
                    <a:pt x="608" y="369"/>
                  </a:lnTo>
                  <a:lnTo>
                    <a:pt x="599" y="338"/>
                  </a:lnTo>
                  <a:lnTo>
                    <a:pt x="587" y="307"/>
                  </a:lnTo>
                  <a:lnTo>
                    <a:pt x="579" y="275"/>
                  </a:lnTo>
                  <a:lnTo>
                    <a:pt x="570" y="244"/>
                  </a:lnTo>
                  <a:lnTo>
                    <a:pt x="564" y="209"/>
                  </a:lnTo>
                  <a:lnTo>
                    <a:pt x="558" y="177"/>
                  </a:lnTo>
                  <a:lnTo>
                    <a:pt x="553" y="142"/>
                  </a:lnTo>
                  <a:lnTo>
                    <a:pt x="549" y="108"/>
                  </a:lnTo>
                  <a:lnTo>
                    <a:pt x="547" y="73"/>
                  </a:lnTo>
                  <a:lnTo>
                    <a:pt x="545" y="37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19050" cmpd="sng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fr-FR" sz="1724" kern="0">
                <a:solidFill>
                  <a:srgbClr val="000000"/>
                </a:solidFill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49600564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overlapping circles v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Date Placeholder 2">
            <a:extLst>
              <a:ext uri="{FF2B5EF4-FFF2-40B4-BE49-F238E27FC236}">
                <a16:creationId xmlns:a16="http://schemas.microsoft.com/office/drawing/2014/main" id="{C8FBCEB3-86FD-497B-A47B-391BB6862DC5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18" name="Slide Number Placeholder 3">
            <a:extLst>
              <a:ext uri="{FF2B5EF4-FFF2-40B4-BE49-F238E27FC236}">
                <a16:creationId xmlns:a16="http://schemas.microsoft.com/office/drawing/2014/main" id="{8F01D636-7BEF-4603-9D52-ECB6FF1C0913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  <p:sp>
        <p:nvSpPr>
          <p:cNvPr id="75" name="Title 1">
            <a:extLst>
              <a:ext uri="{FF2B5EF4-FFF2-40B4-BE49-F238E27FC236}">
                <a16:creationId xmlns:a16="http://schemas.microsoft.com/office/drawing/2014/main" id="{B6395D6F-083E-4C3F-9D21-E4563B8AB8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5431" y="1207680"/>
            <a:ext cx="10886651" cy="326915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12" name="Textplatzhalter 11"/>
          <p:cNvSpPr>
            <a:spLocks noGrp="1"/>
          </p:cNvSpPr>
          <p:nvPr>
            <p:ph type="body" sz="quarter" idx="14" hasCustomPrompt="1"/>
          </p:nvPr>
        </p:nvSpPr>
        <p:spPr>
          <a:xfrm>
            <a:off x="955458" y="1534793"/>
            <a:ext cx="10888976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none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ADD TEXT</a:t>
            </a:r>
          </a:p>
        </p:txBody>
      </p:sp>
      <p:grpSp>
        <p:nvGrpSpPr>
          <p:cNvPr id="10" name="3 overlapping circles v2">
            <a:extLst>
              <a:ext uri="{FF2B5EF4-FFF2-40B4-BE49-F238E27FC236}">
                <a16:creationId xmlns:a16="http://schemas.microsoft.com/office/drawing/2014/main" id="{A3F1562D-76BA-4F3B-BE34-8B1AAF88604D}"/>
              </a:ext>
            </a:extLst>
          </p:cNvPr>
          <p:cNvGrpSpPr>
            <a:grpSpLocks/>
          </p:cNvGrpSpPr>
          <p:nvPr userDrawn="1">
            <p:custDataLst>
              <p:tags r:id="rId1"/>
            </p:custDataLst>
          </p:nvPr>
        </p:nvGrpSpPr>
        <p:grpSpPr bwMode="auto">
          <a:xfrm flipV="1">
            <a:off x="3787346" y="2468415"/>
            <a:ext cx="4619120" cy="3538450"/>
            <a:chOff x="1228" y="768"/>
            <a:chExt cx="3140" cy="2961"/>
          </a:xfrm>
        </p:grpSpPr>
        <p:sp>
          <p:nvSpPr>
            <p:cNvPr id="11" name="Freeform 14">
              <a:extLst>
                <a:ext uri="{FF2B5EF4-FFF2-40B4-BE49-F238E27FC236}">
                  <a16:creationId xmlns:a16="http://schemas.microsoft.com/office/drawing/2014/main" id="{F789EB95-A8B4-4F4C-8545-F1D277F7D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4" y="919"/>
              <a:ext cx="988" cy="869"/>
            </a:xfrm>
            <a:custGeom>
              <a:avLst/>
              <a:gdLst>
                <a:gd name="T0" fmla="*/ 522 w 988"/>
                <a:gd name="T1" fmla="*/ 18 h 868"/>
                <a:gd name="T2" fmla="*/ 574 w 988"/>
                <a:gd name="T3" fmla="*/ 54 h 868"/>
                <a:gd name="T4" fmla="*/ 624 w 988"/>
                <a:gd name="T5" fmla="*/ 94 h 868"/>
                <a:gd name="T6" fmla="*/ 671 w 988"/>
                <a:gd name="T7" fmla="*/ 137 h 868"/>
                <a:gd name="T8" fmla="*/ 716 w 988"/>
                <a:gd name="T9" fmla="*/ 183 h 868"/>
                <a:gd name="T10" fmla="*/ 758 w 988"/>
                <a:gd name="T11" fmla="*/ 232 h 868"/>
                <a:gd name="T12" fmla="*/ 796 w 988"/>
                <a:gd name="T13" fmla="*/ 282 h 868"/>
                <a:gd name="T14" fmla="*/ 833 w 988"/>
                <a:gd name="T15" fmla="*/ 336 h 868"/>
                <a:gd name="T16" fmla="*/ 865 w 988"/>
                <a:gd name="T17" fmla="*/ 392 h 868"/>
                <a:gd name="T18" fmla="*/ 894 w 988"/>
                <a:gd name="T19" fmla="*/ 449 h 868"/>
                <a:gd name="T20" fmla="*/ 919 w 988"/>
                <a:gd name="T21" fmla="*/ 511 h 868"/>
                <a:gd name="T22" fmla="*/ 942 w 988"/>
                <a:gd name="T23" fmla="*/ 572 h 868"/>
                <a:gd name="T24" fmla="*/ 959 w 988"/>
                <a:gd name="T25" fmla="*/ 636 h 868"/>
                <a:gd name="T26" fmla="*/ 973 w 988"/>
                <a:gd name="T27" fmla="*/ 701 h 868"/>
                <a:gd name="T28" fmla="*/ 982 w 988"/>
                <a:gd name="T29" fmla="*/ 766 h 868"/>
                <a:gd name="T30" fmla="*/ 988 w 988"/>
                <a:gd name="T31" fmla="*/ 833 h 868"/>
                <a:gd name="T32" fmla="*/ 961 w 988"/>
                <a:gd name="T33" fmla="*/ 853 h 868"/>
                <a:gd name="T34" fmla="*/ 904 w 988"/>
                <a:gd name="T35" fmla="*/ 826 h 868"/>
                <a:gd name="T36" fmla="*/ 844 w 988"/>
                <a:gd name="T37" fmla="*/ 803 h 868"/>
                <a:gd name="T38" fmla="*/ 783 w 988"/>
                <a:gd name="T39" fmla="*/ 781 h 868"/>
                <a:gd name="T40" fmla="*/ 719 w 988"/>
                <a:gd name="T41" fmla="*/ 764 h 868"/>
                <a:gd name="T42" fmla="*/ 656 w 988"/>
                <a:gd name="T43" fmla="*/ 753 h 868"/>
                <a:gd name="T44" fmla="*/ 589 w 988"/>
                <a:gd name="T45" fmla="*/ 743 h 868"/>
                <a:gd name="T46" fmla="*/ 524 w 988"/>
                <a:gd name="T47" fmla="*/ 739 h 868"/>
                <a:gd name="T48" fmla="*/ 457 w 988"/>
                <a:gd name="T49" fmla="*/ 739 h 868"/>
                <a:gd name="T50" fmla="*/ 391 w 988"/>
                <a:gd name="T51" fmla="*/ 743 h 868"/>
                <a:gd name="T52" fmla="*/ 326 w 988"/>
                <a:gd name="T53" fmla="*/ 753 h 868"/>
                <a:gd name="T54" fmla="*/ 263 w 988"/>
                <a:gd name="T55" fmla="*/ 764 h 868"/>
                <a:gd name="T56" fmla="*/ 201 w 988"/>
                <a:gd name="T57" fmla="*/ 780 h 868"/>
                <a:gd name="T58" fmla="*/ 142 w 988"/>
                <a:gd name="T59" fmla="*/ 799 h 868"/>
                <a:gd name="T60" fmla="*/ 56 w 988"/>
                <a:gd name="T61" fmla="*/ 835 h 868"/>
                <a:gd name="T62" fmla="*/ 0 w 988"/>
                <a:gd name="T63" fmla="*/ 829 h 868"/>
                <a:gd name="T64" fmla="*/ 6 w 988"/>
                <a:gd name="T65" fmla="*/ 762 h 868"/>
                <a:gd name="T66" fmla="*/ 15 w 988"/>
                <a:gd name="T67" fmla="*/ 695 h 868"/>
                <a:gd name="T68" fmla="*/ 31 w 988"/>
                <a:gd name="T69" fmla="*/ 632 h 868"/>
                <a:gd name="T70" fmla="*/ 48 w 988"/>
                <a:gd name="T71" fmla="*/ 568 h 868"/>
                <a:gd name="T72" fmla="*/ 69 w 988"/>
                <a:gd name="T73" fmla="*/ 507 h 868"/>
                <a:gd name="T74" fmla="*/ 96 w 988"/>
                <a:gd name="T75" fmla="*/ 447 h 868"/>
                <a:gd name="T76" fmla="*/ 125 w 988"/>
                <a:gd name="T77" fmla="*/ 390 h 868"/>
                <a:gd name="T78" fmla="*/ 157 w 988"/>
                <a:gd name="T79" fmla="*/ 334 h 868"/>
                <a:gd name="T80" fmla="*/ 192 w 988"/>
                <a:gd name="T81" fmla="*/ 280 h 868"/>
                <a:gd name="T82" fmla="*/ 230 w 988"/>
                <a:gd name="T83" fmla="*/ 231 h 868"/>
                <a:gd name="T84" fmla="*/ 272 w 988"/>
                <a:gd name="T85" fmla="*/ 183 h 868"/>
                <a:gd name="T86" fmla="*/ 317 w 988"/>
                <a:gd name="T87" fmla="*/ 137 h 868"/>
                <a:gd name="T88" fmla="*/ 364 w 988"/>
                <a:gd name="T89" fmla="*/ 94 h 868"/>
                <a:gd name="T90" fmla="*/ 414 w 988"/>
                <a:gd name="T91" fmla="*/ 54 h 868"/>
                <a:gd name="T92" fmla="*/ 466 w 988"/>
                <a:gd name="T93" fmla="*/ 18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88" h="868">
                  <a:moveTo>
                    <a:pt x="495" y="0"/>
                  </a:moveTo>
                  <a:lnTo>
                    <a:pt x="522" y="18"/>
                  </a:lnTo>
                  <a:lnTo>
                    <a:pt x="549" y="35"/>
                  </a:lnTo>
                  <a:lnTo>
                    <a:pt x="574" y="54"/>
                  </a:lnTo>
                  <a:lnTo>
                    <a:pt x="599" y="73"/>
                  </a:lnTo>
                  <a:lnTo>
                    <a:pt x="624" y="94"/>
                  </a:lnTo>
                  <a:lnTo>
                    <a:pt x="648" y="115"/>
                  </a:lnTo>
                  <a:lnTo>
                    <a:pt x="671" y="137"/>
                  </a:lnTo>
                  <a:lnTo>
                    <a:pt x="694" y="160"/>
                  </a:lnTo>
                  <a:lnTo>
                    <a:pt x="716" y="183"/>
                  </a:lnTo>
                  <a:lnTo>
                    <a:pt x="737" y="208"/>
                  </a:lnTo>
                  <a:lnTo>
                    <a:pt x="758" y="232"/>
                  </a:lnTo>
                  <a:lnTo>
                    <a:pt x="777" y="257"/>
                  </a:lnTo>
                  <a:lnTo>
                    <a:pt x="796" y="282"/>
                  </a:lnTo>
                  <a:lnTo>
                    <a:pt x="815" y="309"/>
                  </a:lnTo>
                  <a:lnTo>
                    <a:pt x="833" y="336"/>
                  </a:lnTo>
                  <a:lnTo>
                    <a:pt x="850" y="363"/>
                  </a:lnTo>
                  <a:lnTo>
                    <a:pt x="865" y="392"/>
                  </a:lnTo>
                  <a:lnTo>
                    <a:pt x="881" y="421"/>
                  </a:lnTo>
                  <a:lnTo>
                    <a:pt x="894" y="449"/>
                  </a:lnTo>
                  <a:lnTo>
                    <a:pt x="907" y="480"/>
                  </a:lnTo>
                  <a:lnTo>
                    <a:pt x="919" y="511"/>
                  </a:lnTo>
                  <a:lnTo>
                    <a:pt x="930" y="540"/>
                  </a:lnTo>
                  <a:lnTo>
                    <a:pt x="942" y="572"/>
                  </a:lnTo>
                  <a:lnTo>
                    <a:pt x="950" y="603"/>
                  </a:lnTo>
                  <a:lnTo>
                    <a:pt x="959" y="636"/>
                  </a:lnTo>
                  <a:lnTo>
                    <a:pt x="967" y="668"/>
                  </a:lnTo>
                  <a:lnTo>
                    <a:pt x="973" y="701"/>
                  </a:lnTo>
                  <a:lnTo>
                    <a:pt x="978" y="733"/>
                  </a:lnTo>
                  <a:lnTo>
                    <a:pt x="982" y="766"/>
                  </a:lnTo>
                  <a:lnTo>
                    <a:pt x="986" y="801"/>
                  </a:lnTo>
                  <a:lnTo>
                    <a:pt x="988" y="833"/>
                  </a:lnTo>
                  <a:lnTo>
                    <a:pt x="988" y="868"/>
                  </a:lnTo>
                  <a:lnTo>
                    <a:pt x="961" y="853"/>
                  </a:lnTo>
                  <a:lnTo>
                    <a:pt x="932" y="839"/>
                  </a:lnTo>
                  <a:lnTo>
                    <a:pt x="904" y="826"/>
                  </a:lnTo>
                  <a:lnTo>
                    <a:pt x="873" y="814"/>
                  </a:lnTo>
                  <a:lnTo>
                    <a:pt x="844" y="803"/>
                  </a:lnTo>
                  <a:lnTo>
                    <a:pt x="813" y="791"/>
                  </a:lnTo>
                  <a:lnTo>
                    <a:pt x="783" y="781"/>
                  </a:lnTo>
                  <a:lnTo>
                    <a:pt x="750" y="772"/>
                  </a:lnTo>
                  <a:lnTo>
                    <a:pt x="719" y="764"/>
                  </a:lnTo>
                  <a:lnTo>
                    <a:pt x="687" y="758"/>
                  </a:lnTo>
                  <a:lnTo>
                    <a:pt x="656" y="753"/>
                  </a:lnTo>
                  <a:lnTo>
                    <a:pt x="624" y="747"/>
                  </a:lnTo>
                  <a:lnTo>
                    <a:pt x="589" y="743"/>
                  </a:lnTo>
                  <a:lnTo>
                    <a:pt x="556" y="741"/>
                  </a:lnTo>
                  <a:lnTo>
                    <a:pt x="524" y="739"/>
                  </a:lnTo>
                  <a:lnTo>
                    <a:pt x="489" y="739"/>
                  </a:lnTo>
                  <a:lnTo>
                    <a:pt x="457" y="739"/>
                  </a:lnTo>
                  <a:lnTo>
                    <a:pt x="424" y="741"/>
                  </a:lnTo>
                  <a:lnTo>
                    <a:pt x="391" y="743"/>
                  </a:lnTo>
                  <a:lnTo>
                    <a:pt x="359" y="747"/>
                  </a:lnTo>
                  <a:lnTo>
                    <a:pt x="326" y="753"/>
                  </a:lnTo>
                  <a:lnTo>
                    <a:pt x="295" y="757"/>
                  </a:lnTo>
                  <a:lnTo>
                    <a:pt x="263" y="764"/>
                  </a:lnTo>
                  <a:lnTo>
                    <a:pt x="232" y="772"/>
                  </a:lnTo>
                  <a:lnTo>
                    <a:pt x="201" y="780"/>
                  </a:lnTo>
                  <a:lnTo>
                    <a:pt x="173" y="789"/>
                  </a:lnTo>
                  <a:lnTo>
                    <a:pt x="142" y="799"/>
                  </a:lnTo>
                  <a:lnTo>
                    <a:pt x="113" y="810"/>
                  </a:lnTo>
                  <a:lnTo>
                    <a:pt x="56" y="835"/>
                  </a:lnTo>
                  <a:lnTo>
                    <a:pt x="0" y="862"/>
                  </a:lnTo>
                  <a:lnTo>
                    <a:pt x="0" y="829"/>
                  </a:lnTo>
                  <a:lnTo>
                    <a:pt x="4" y="795"/>
                  </a:lnTo>
                  <a:lnTo>
                    <a:pt x="6" y="762"/>
                  </a:lnTo>
                  <a:lnTo>
                    <a:pt x="11" y="728"/>
                  </a:lnTo>
                  <a:lnTo>
                    <a:pt x="15" y="695"/>
                  </a:lnTo>
                  <a:lnTo>
                    <a:pt x="23" y="662"/>
                  </a:lnTo>
                  <a:lnTo>
                    <a:pt x="31" y="632"/>
                  </a:lnTo>
                  <a:lnTo>
                    <a:pt x="38" y="599"/>
                  </a:lnTo>
                  <a:lnTo>
                    <a:pt x="48" y="568"/>
                  </a:lnTo>
                  <a:lnTo>
                    <a:pt x="58" y="538"/>
                  </a:lnTo>
                  <a:lnTo>
                    <a:pt x="69" y="507"/>
                  </a:lnTo>
                  <a:lnTo>
                    <a:pt x="82" y="476"/>
                  </a:lnTo>
                  <a:lnTo>
                    <a:pt x="96" y="447"/>
                  </a:lnTo>
                  <a:lnTo>
                    <a:pt x="109" y="419"/>
                  </a:lnTo>
                  <a:lnTo>
                    <a:pt x="125" y="390"/>
                  </a:lnTo>
                  <a:lnTo>
                    <a:pt x="140" y="361"/>
                  </a:lnTo>
                  <a:lnTo>
                    <a:pt x="157" y="334"/>
                  </a:lnTo>
                  <a:lnTo>
                    <a:pt x="175" y="307"/>
                  </a:lnTo>
                  <a:lnTo>
                    <a:pt x="192" y="280"/>
                  </a:lnTo>
                  <a:lnTo>
                    <a:pt x="211" y="256"/>
                  </a:lnTo>
                  <a:lnTo>
                    <a:pt x="230" y="231"/>
                  </a:lnTo>
                  <a:lnTo>
                    <a:pt x="251" y="206"/>
                  </a:lnTo>
                  <a:lnTo>
                    <a:pt x="272" y="183"/>
                  </a:lnTo>
                  <a:lnTo>
                    <a:pt x="295" y="160"/>
                  </a:lnTo>
                  <a:lnTo>
                    <a:pt x="317" y="137"/>
                  </a:lnTo>
                  <a:lnTo>
                    <a:pt x="341" y="115"/>
                  </a:lnTo>
                  <a:lnTo>
                    <a:pt x="364" y="94"/>
                  </a:lnTo>
                  <a:lnTo>
                    <a:pt x="389" y="73"/>
                  </a:lnTo>
                  <a:lnTo>
                    <a:pt x="414" y="54"/>
                  </a:lnTo>
                  <a:lnTo>
                    <a:pt x="441" y="35"/>
                  </a:lnTo>
                  <a:lnTo>
                    <a:pt x="466" y="18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 w="19050" cmpd="sng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fr-FR" sz="1724" kern="0">
                <a:solidFill>
                  <a:srgbClr val="000000"/>
                </a:solidFill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13" name="Freeform 15">
              <a:extLst>
                <a:ext uri="{FF2B5EF4-FFF2-40B4-BE49-F238E27FC236}">
                  <a16:creationId xmlns:a16="http://schemas.microsoft.com/office/drawing/2014/main" id="{CEDB7C30-A56E-42D3-BF1D-79791C3E8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768"/>
              <a:ext cx="1569" cy="1940"/>
            </a:xfrm>
            <a:custGeom>
              <a:avLst/>
              <a:gdLst>
                <a:gd name="T0" fmla="*/ 464 w 1569"/>
                <a:gd name="T1" fmla="*/ 2 h 1940"/>
                <a:gd name="T2" fmla="*/ 357 w 1569"/>
                <a:gd name="T3" fmla="*/ 15 h 1940"/>
                <a:gd name="T4" fmla="*/ 253 w 1569"/>
                <a:gd name="T5" fmla="*/ 38 h 1940"/>
                <a:gd name="T6" fmla="*/ 153 w 1569"/>
                <a:gd name="T7" fmla="*/ 73 h 1940"/>
                <a:gd name="T8" fmla="*/ 59 w 1569"/>
                <a:gd name="T9" fmla="*/ 117 h 1940"/>
                <a:gd name="T10" fmla="*/ 27 w 1569"/>
                <a:gd name="T11" fmla="*/ 169 h 1940"/>
                <a:gd name="T12" fmla="*/ 104 w 1569"/>
                <a:gd name="T13" fmla="*/ 224 h 1940"/>
                <a:gd name="T14" fmla="*/ 176 w 1569"/>
                <a:gd name="T15" fmla="*/ 288 h 1940"/>
                <a:gd name="T16" fmla="*/ 242 w 1569"/>
                <a:gd name="T17" fmla="*/ 359 h 1940"/>
                <a:gd name="T18" fmla="*/ 301 w 1569"/>
                <a:gd name="T19" fmla="*/ 433 h 1940"/>
                <a:gd name="T20" fmla="*/ 355 w 1569"/>
                <a:gd name="T21" fmla="*/ 514 h 1940"/>
                <a:gd name="T22" fmla="*/ 399 w 1569"/>
                <a:gd name="T23" fmla="*/ 600 h 1940"/>
                <a:gd name="T24" fmla="*/ 435 w 1569"/>
                <a:gd name="T25" fmla="*/ 691 h 1940"/>
                <a:gd name="T26" fmla="*/ 464 w 1569"/>
                <a:gd name="T27" fmla="*/ 787 h 1940"/>
                <a:gd name="T28" fmla="*/ 483 w 1569"/>
                <a:gd name="T29" fmla="*/ 884 h 1940"/>
                <a:gd name="T30" fmla="*/ 493 w 1569"/>
                <a:gd name="T31" fmla="*/ 984 h 1940"/>
                <a:gd name="T32" fmla="*/ 553 w 1569"/>
                <a:gd name="T33" fmla="*/ 1053 h 1940"/>
                <a:gd name="T34" fmla="*/ 635 w 1569"/>
                <a:gd name="T35" fmla="*/ 1113 h 1940"/>
                <a:gd name="T36" fmla="*/ 710 w 1569"/>
                <a:gd name="T37" fmla="*/ 1180 h 1940"/>
                <a:gd name="T38" fmla="*/ 781 w 1569"/>
                <a:gd name="T39" fmla="*/ 1255 h 1940"/>
                <a:gd name="T40" fmla="*/ 842 w 1569"/>
                <a:gd name="T41" fmla="*/ 1334 h 1940"/>
                <a:gd name="T42" fmla="*/ 896 w 1569"/>
                <a:gd name="T43" fmla="*/ 1420 h 1940"/>
                <a:gd name="T44" fmla="*/ 942 w 1569"/>
                <a:gd name="T45" fmla="*/ 1512 h 1940"/>
                <a:gd name="T46" fmla="*/ 978 w 1569"/>
                <a:gd name="T47" fmla="*/ 1610 h 1940"/>
                <a:gd name="T48" fmla="*/ 1005 w 1569"/>
                <a:gd name="T49" fmla="*/ 1710 h 1940"/>
                <a:gd name="T50" fmla="*/ 1021 w 1569"/>
                <a:gd name="T51" fmla="*/ 1815 h 1940"/>
                <a:gd name="T52" fmla="*/ 1026 w 1569"/>
                <a:gd name="T53" fmla="*/ 1923 h 1940"/>
                <a:gd name="T54" fmla="*/ 1057 w 1569"/>
                <a:gd name="T55" fmla="*/ 1925 h 1940"/>
                <a:gd name="T56" fmla="*/ 1143 w 1569"/>
                <a:gd name="T57" fmla="*/ 1867 h 1940"/>
                <a:gd name="T58" fmla="*/ 1222 w 1569"/>
                <a:gd name="T59" fmla="*/ 1804 h 1940"/>
                <a:gd name="T60" fmla="*/ 1297 w 1569"/>
                <a:gd name="T61" fmla="*/ 1731 h 1940"/>
                <a:gd name="T62" fmla="*/ 1362 w 1569"/>
                <a:gd name="T63" fmla="*/ 1652 h 1940"/>
                <a:gd name="T64" fmla="*/ 1420 w 1569"/>
                <a:gd name="T65" fmla="*/ 1568 h 1940"/>
                <a:gd name="T66" fmla="*/ 1470 w 1569"/>
                <a:gd name="T67" fmla="*/ 1478 h 1940"/>
                <a:gd name="T68" fmla="*/ 1510 w 1569"/>
                <a:gd name="T69" fmla="*/ 1382 h 1940"/>
                <a:gd name="T70" fmla="*/ 1541 w 1569"/>
                <a:gd name="T71" fmla="*/ 1280 h 1940"/>
                <a:gd name="T72" fmla="*/ 1560 w 1569"/>
                <a:gd name="T73" fmla="*/ 1176 h 1940"/>
                <a:gd name="T74" fmla="*/ 1569 w 1569"/>
                <a:gd name="T75" fmla="*/ 1069 h 1940"/>
                <a:gd name="T76" fmla="*/ 1566 w 1569"/>
                <a:gd name="T77" fmla="*/ 927 h 1940"/>
                <a:gd name="T78" fmla="*/ 1537 w 1569"/>
                <a:gd name="T79" fmla="*/ 773 h 1940"/>
                <a:gd name="T80" fmla="*/ 1489 w 1569"/>
                <a:gd name="T81" fmla="*/ 631 h 1940"/>
                <a:gd name="T82" fmla="*/ 1420 w 1569"/>
                <a:gd name="T83" fmla="*/ 497 h 1940"/>
                <a:gd name="T84" fmla="*/ 1333 w 1569"/>
                <a:gd name="T85" fmla="*/ 376 h 1940"/>
                <a:gd name="T86" fmla="*/ 1232 w 1569"/>
                <a:gd name="T87" fmla="*/ 268 h 1940"/>
                <a:gd name="T88" fmla="*/ 1115 w 1569"/>
                <a:gd name="T89" fmla="*/ 176 h 1940"/>
                <a:gd name="T90" fmla="*/ 984 w 1569"/>
                <a:gd name="T91" fmla="*/ 101 h 1940"/>
                <a:gd name="T92" fmla="*/ 844 w 1569"/>
                <a:gd name="T93" fmla="*/ 46 h 1940"/>
                <a:gd name="T94" fmla="*/ 695 w 1569"/>
                <a:gd name="T95" fmla="*/ 11 h 1940"/>
                <a:gd name="T96" fmla="*/ 537 w 1569"/>
                <a:gd name="T97" fmla="*/ 0 h 19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69" h="1940">
                  <a:moveTo>
                    <a:pt x="537" y="0"/>
                  </a:moveTo>
                  <a:lnTo>
                    <a:pt x="501" y="0"/>
                  </a:lnTo>
                  <a:lnTo>
                    <a:pt x="464" y="2"/>
                  </a:lnTo>
                  <a:lnTo>
                    <a:pt x="428" y="5"/>
                  </a:lnTo>
                  <a:lnTo>
                    <a:pt x="391" y="9"/>
                  </a:lnTo>
                  <a:lnTo>
                    <a:pt x="357" y="15"/>
                  </a:lnTo>
                  <a:lnTo>
                    <a:pt x="322" y="21"/>
                  </a:lnTo>
                  <a:lnTo>
                    <a:pt x="288" y="30"/>
                  </a:lnTo>
                  <a:lnTo>
                    <a:pt x="253" y="38"/>
                  </a:lnTo>
                  <a:lnTo>
                    <a:pt x="219" y="50"/>
                  </a:lnTo>
                  <a:lnTo>
                    <a:pt x="186" y="61"/>
                  </a:lnTo>
                  <a:lnTo>
                    <a:pt x="153" y="73"/>
                  </a:lnTo>
                  <a:lnTo>
                    <a:pt x="121" y="86"/>
                  </a:lnTo>
                  <a:lnTo>
                    <a:pt x="90" y="101"/>
                  </a:lnTo>
                  <a:lnTo>
                    <a:pt x="59" y="117"/>
                  </a:lnTo>
                  <a:lnTo>
                    <a:pt x="29" y="134"/>
                  </a:lnTo>
                  <a:lnTo>
                    <a:pt x="0" y="151"/>
                  </a:lnTo>
                  <a:lnTo>
                    <a:pt x="27" y="169"/>
                  </a:lnTo>
                  <a:lnTo>
                    <a:pt x="54" y="186"/>
                  </a:lnTo>
                  <a:lnTo>
                    <a:pt x="79" y="205"/>
                  </a:lnTo>
                  <a:lnTo>
                    <a:pt x="104" y="224"/>
                  </a:lnTo>
                  <a:lnTo>
                    <a:pt x="129" y="245"/>
                  </a:lnTo>
                  <a:lnTo>
                    <a:pt x="153" y="266"/>
                  </a:lnTo>
                  <a:lnTo>
                    <a:pt x="176" y="288"/>
                  </a:lnTo>
                  <a:lnTo>
                    <a:pt x="199" y="311"/>
                  </a:lnTo>
                  <a:lnTo>
                    <a:pt x="221" y="334"/>
                  </a:lnTo>
                  <a:lnTo>
                    <a:pt x="242" y="359"/>
                  </a:lnTo>
                  <a:lnTo>
                    <a:pt x="263" y="383"/>
                  </a:lnTo>
                  <a:lnTo>
                    <a:pt x="282" y="408"/>
                  </a:lnTo>
                  <a:lnTo>
                    <a:pt x="301" y="433"/>
                  </a:lnTo>
                  <a:lnTo>
                    <a:pt x="320" y="460"/>
                  </a:lnTo>
                  <a:lnTo>
                    <a:pt x="338" y="487"/>
                  </a:lnTo>
                  <a:lnTo>
                    <a:pt x="355" y="514"/>
                  </a:lnTo>
                  <a:lnTo>
                    <a:pt x="370" y="543"/>
                  </a:lnTo>
                  <a:lnTo>
                    <a:pt x="386" y="572"/>
                  </a:lnTo>
                  <a:lnTo>
                    <a:pt x="399" y="600"/>
                  </a:lnTo>
                  <a:lnTo>
                    <a:pt x="412" y="631"/>
                  </a:lnTo>
                  <a:lnTo>
                    <a:pt x="424" y="660"/>
                  </a:lnTo>
                  <a:lnTo>
                    <a:pt x="435" y="691"/>
                  </a:lnTo>
                  <a:lnTo>
                    <a:pt x="445" y="723"/>
                  </a:lnTo>
                  <a:lnTo>
                    <a:pt x="455" y="754"/>
                  </a:lnTo>
                  <a:lnTo>
                    <a:pt x="464" y="787"/>
                  </a:lnTo>
                  <a:lnTo>
                    <a:pt x="472" y="817"/>
                  </a:lnTo>
                  <a:lnTo>
                    <a:pt x="478" y="850"/>
                  </a:lnTo>
                  <a:lnTo>
                    <a:pt x="483" y="884"/>
                  </a:lnTo>
                  <a:lnTo>
                    <a:pt x="487" y="917"/>
                  </a:lnTo>
                  <a:lnTo>
                    <a:pt x="491" y="952"/>
                  </a:lnTo>
                  <a:lnTo>
                    <a:pt x="493" y="984"/>
                  </a:lnTo>
                  <a:lnTo>
                    <a:pt x="493" y="1019"/>
                  </a:lnTo>
                  <a:lnTo>
                    <a:pt x="524" y="1036"/>
                  </a:lnTo>
                  <a:lnTo>
                    <a:pt x="553" y="1053"/>
                  </a:lnTo>
                  <a:lnTo>
                    <a:pt x="579" y="1073"/>
                  </a:lnTo>
                  <a:lnTo>
                    <a:pt x="608" y="1092"/>
                  </a:lnTo>
                  <a:lnTo>
                    <a:pt x="635" y="1113"/>
                  </a:lnTo>
                  <a:lnTo>
                    <a:pt x="660" y="1134"/>
                  </a:lnTo>
                  <a:lnTo>
                    <a:pt x="687" y="1157"/>
                  </a:lnTo>
                  <a:lnTo>
                    <a:pt x="710" y="1180"/>
                  </a:lnTo>
                  <a:lnTo>
                    <a:pt x="735" y="1203"/>
                  </a:lnTo>
                  <a:lnTo>
                    <a:pt x="758" y="1228"/>
                  </a:lnTo>
                  <a:lnTo>
                    <a:pt x="781" y="1255"/>
                  </a:lnTo>
                  <a:lnTo>
                    <a:pt x="802" y="1280"/>
                  </a:lnTo>
                  <a:lnTo>
                    <a:pt x="823" y="1307"/>
                  </a:lnTo>
                  <a:lnTo>
                    <a:pt x="842" y="1334"/>
                  </a:lnTo>
                  <a:lnTo>
                    <a:pt x="861" y="1362"/>
                  </a:lnTo>
                  <a:lnTo>
                    <a:pt x="879" y="1391"/>
                  </a:lnTo>
                  <a:lnTo>
                    <a:pt x="896" y="1420"/>
                  </a:lnTo>
                  <a:lnTo>
                    <a:pt x="913" y="1451"/>
                  </a:lnTo>
                  <a:lnTo>
                    <a:pt x="929" y="1481"/>
                  </a:lnTo>
                  <a:lnTo>
                    <a:pt x="942" y="1512"/>
                  </a:lnTo>
                  <a:lnTo>
                    <a:pt x="955" y="1545"/>
                  </a:lnTo>
                  <a:lnTo>
                    <a:pt x="967" y="1577"/>
                  </a:lnTo>
                  <a:lnTo>
                    <a:pt x="978" y="1610"/>
                  </a:lnTo>
                  <a:lnTo>
                    <a:pt x="988" y="1643"/>
                  </a:lnTo>
                  <a:lnTo>
                    <a:pt x="998" y="1675"/>
                  </a:lnTo>
                  <a:lnTo>
                    <a:pt x="1005" y="1710"/>
                  </a:lnTo>
                  <a:lnTo>
                    <a:pt x="1011" y="1744"/>
                  </a:lnTo>
                  <a:lnTo>
                    <a:pt x="1017" y="1779"/>
                  </a:lnTo>
                  <a:lnTo>
                    <a:pt x="1021" y="1815"/>
                  </a:lnTo>
                  <a:lnTo>
                    <a:pt x="1025" y="1850"/>
                  </a:lnTo>
                  <a:lnTo>
                    <a:pt x="1026" y="1886"/>
                  </a:lnTo>
                  <a:lnTo>
                    <a:pt x="1026" y="1923"/>
                  </a:lnTo>
                  <a:lnTo>
                    <a:pt x="1026" y="1933"/>
                  </a:lnTo>
                  <a:lnTo>
                    <a:pt x="1026" y="1940"/>
                  </a:lnTo>
                  <a:lnTo>
                    <a:pt x="1057" y="1925"/>
                  </a:lnTo>
                  <a:lnTo>
                    <a:pt x="1086" y="1906"/>
                  </a:lnTo>
                  <a:lnTo>
                    <a:pt x="1115" y="1888"/>
                  </a:lnTo>
                  <a:lnTo>
                    <a:pt x="1143" y="1867"/>
                  </a:lnTo>
                  <a:lnTo>
                    <a:pt x="1170" y="1848"/>
                  </a:lnTo>
                  <a:lnTo>
                    <a:pt x="1197" y="1825"/>
                  </a:lnTo>
                  <a:lnTo>
                    <a:pt x="1222" y="1804"/>
                  </a:lnTo>
                  <a:lnTo>
                    <a:pt x="1249" y="1781"/>
                  </a:lnTo>
                  <a:lnTo>
                    <a:pt x="1272" y="1756"/>
                  </a:lnTo>
                  <a:lnTo>
                    <a:pt x="1297" y="1731"/>
                  </a:lnTo>
                  <a:lnTo>
                    <a:pt x="1318" y="1706"/>
                  </a:lnTo>
                  <a:lnTo>
                    <a:pt x="1341" y="1679"/>
                  </a:lnTo>
                  <a:lnTo>
                    <a:pt x="1362" y="1652"/>
                  </a:lnTo>
                  <a:lnTo>
                    <a:pt x="1381" y="1625"/>
                  </a:lnTo>
                  <a:lnTo>
                    <a:pt x="1401" y="1597"/>
                  </a:lnTo>
                  <a:lnTo>
                    <a:pt x="1420" y="1568"/>
                  </a:lnTo>
                  <a:lnTo>
                    <a:pt x="1437" y="1539"/>
                  </a:lnTo>
                  <a:lnTo>
                    <a:pt x="1454" y="1508"/>
                  </a:lnTo>
                  <a:lnTo>
                    <a:pt x="1470" y="1478"/>
                  </a:lnTo>
                  <a:lnTo>
                    <a:pt x="1483" y="1445"/>
                  </a:lnTo>
                  <a:lnTo>
                    <a:pt x="1496" y="1414"/>
                  </a:lnTo>
                  <a:lnTo>
                    <a:pt x="1510" y="1382"/>
                  </a:lnTo>
                  <a:lnTo>
                    <a:pt x="1521" y="1349"/>
                  </a:lnTo>
                  <a:lnTo>
                    <a:pt x="1531" y="1314"/>
                  </a:lnTo>
                  <a:lnTo>
                    <a:pt x="1541" y="1280"/>
                  </a:lnTo>
                  <a:lnTo>
                    <a:pt x="1548" y="1245"/>
                  </a:lnTo>
                  <a:lnTo>
                    <a:pt x="1554" y="1211"/>
                  </a:lnTo>
                  <a:lnTo>
                    <a:pt x="1560" y="1176"/>
                  </a:lnTo>
                  <a:lnTo>
                    <a:pt x="1566" y="1140"/>
                  </a:lnTo>
                  <a:lnTo>
                    <a:pt x="1567" y="1105"/>
                  </a:lnTo>
                  <a:lnTo>
                    <a:pt x="1569" y="1069"/>
                  </a:lnTo>
                  <a:lnTo>
                    <a:pt x="1569" y="1032"/>
                  </a:lnTo>
                  <a:lnTo>
                    <a:pt x="1569" y="979"/>
                  </a:lnTo>
                  <a:lnTo>
                    <a:pt x="1566" y="927"/>
                  </a:lnTo>
                  <a:lnTo>
                    <a:pt x="1558" y="875"/>
                  </a:lnTo>
                  <a:lnTo>
                    <a:pt x="1550" y="823"/>
                  </a:lnTo>
                  <a:lnTo>
                    <a:pt x="1537" y="773"/>
                  </a:lnTo>
                  <a:lnTo>
                    <a:pt x="1523" y="725"/>
                  </a:lnTo>
                  <a:lnTo>
                    <a:pt x="1508" y="677"/>
                  </a:lnTo>
                  <a:lnTo>
                    <a:pt x="1489" y="631"/>
                  </a:lnTo>
                  <a:lnTo>
                    <a:pt x="1468" y="585"/>
                  </a:lnTo>
                  <a:lnTo>
                    <a:pt x="1445" y="541"/>
                  </a:lnTo>
                  <a:lnTo>
                    <a:pt x="1420" y="497"/>
                  </a:lnTo>
                  <a:lnTo>
                    <a:pt x="1393" y="455"/>
                  </a:lnTo>
                  <a:lnTo>
                    <a:pt x="1364" y="414"/>
                  </a:lnTo>
                  <a:lnTo>
                    <a:pt x="1333" y="376"/>
                  </a:lnTo>
                  <a:lnTo>
                    <a:pt x="1301" y="337"/>
                  </a:lnTo>
                  <a:lnTo>
                    <a:pt x="1268" y="301"/>
                  </a:lnTo>
                  <a:lnTo>
                    <a:pt x="1232" y="268"/>
                  </a:lnTo>
                  <a:lnTo>
                    <a:pt x="1193" y="236"/>
                  </a:lnTo>
                  <a:lnTo>
                    <a:pt x="1155" y="205"/>
                  </a:lnTo>
                  <a:lnTo>
                    <a:pt x="1115" y="176"/>
                  </a:lnTo>
                  <a:lnTo>
                    <a:pt x="1072" y="149"/>
                  </a:lnTo>
                  <a:lnTo>
                    <a:pt x="1028" y="124"/>
                  </a:lnTo>
                  <a:lnTo>
                    <a:pt x="984" y="101"/>
                  </a:lnTo>
                  <a:lnTo>
                    <a:pt x="938" y="80"/>
                  </a:lnTo>
                  <a:lnTo>
                    <a:pt x="892" y="61"/>
                  </a:lnTo>
                  <a:lnTo>
                    <a:pt x="844" y="46"/>
                  </a:lnTo>
                  <a:lnTo>
                    <a:pt x="794" y="30"/>
                  </a:lnTo>
                  <a:lnTo>
                    <a:pt x="744" y="19"/>
                  </a:lnTo>
                  <a:lnTo>
                    <a:pt x="695" y="11"/>
                  </a:lnTo>
                  <a:lnTo>
                    <a:pt x="643" y="3"/>
                  </a:lnTo>
                  <a:lnTo>
                    <a:pt x="591" y="0"/>
                  </a:lnTo>
                  <a:lnTo>
                    <a:pt x="537" y="0"/>
                  </a:ln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19050" cmpd="sng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fr-FR" sz="1724" kern="0">
                <a:solidFill>
                  <a:srgbClr val="000000"/>
                </a:solidFill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14" name="Freeform 16">
              <a:extLst>
                <a:ext uri="{FF2B5EF4-FFF2-40B4-BE49-F238E27FC236}">
                  <a16:creationId xmlns:a16="http://schemas.microsoft.com/office/drawing/2014/main" id="{1795CFF7-5860-4E53-8EC3-A102DFD8C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" y="768"/>
              <a:ext cx="1571" cy="1935"/>
            </a:xfrm>
            <a:custGeom>
              <a:avLst/>
              <a:gdLst>
                <a:gd name="T0" fmla="*/ 1105 w 1571"/>
                <a:gd name="T1" fmla="*/ 2 h 1936"/>
                <a:gd name="T2" fmla="*/ 1212 w 1571"/>
                <a:gd name="T3" fmla="*/ 15 h 1936"/>
                <a:gd name="T4" fmla="*/ 1316 w 1571"/>
                <a:gd name="T5" fmla="*/ 38 h 1936"/>
                <a:gd name="T6" fmla="*/ 1416 w 1571"/>
                <a:gd name="T7" fmla="*/ 73 h 1936"/>
                <a:gd name="T8" fmla="*/ 1510 w 1571"/>
                <a:gd name="T9" fmla="*/ 117 h 1936"/>
                <a:gd name="T10" fmla="*/ 1542 w 1571"/>
                <a:gd name="T11" fmla="*/ 169 h 1936"/>
                <a:gd name="T12" fmla="*/ 1465 w 1571"/>
                <a:gd name="T13" fmla="*/ 224 h 1936"/>
                <a:gd name="T14" fmla="*/ 1393 w 1571"/>
                <a:gd name="T15" fmla="*/ 288 h 1936"/>
                <a:gd name="T16" fmla="*/ 1327 w 1571"/>
                <a:gd name="T17" fmla="*/ 357 h 1936"/>
                <a:gd name="T18" fmla="*/ 1268 w 1571"/>
                <a:gd name="T19" fmla="*/ 431 h 1936"/>
                <a:gd name="T20" fmla="*/ 1216 w 1571"/>
                <a:gd name="T21" fmla="*/ 512 h 1936"/>
                <a:gd name="T22" fmla="*/ 1172 w 1571"/>
                <a:gd name="T23" fmla="*/ 598 h 1936"/>
                <a:gd name="T24" fmla="*/ 1135 w 1571"/>
                <a:gd name="T25" fmla="*/ 689 h 1936"/>
                <a:gd name="T26" fmla="*/ 1107 w 1571"/>
                <a:gd name="T27" fmla="*/ 783 h 1936"/>
                <a:gd name="T28" fmla="*/ 1087 w 1571"/>
                <a:gd name="T29" fmla="*/ 879 h 1936"/>
                <a:gd name="T30" fmla="*/ 1076 w 1571"/>
                <a:gd name="T31" fmla="*/ 979 h 1936"/>
                <a:gd name="T32" fmla="*/ 1016 w 1571"/>
                <a:gd name="T33" fmla="*/ 1048 h 1936"/>
                <a:gd name="T34" fmla="*/ 932 w 1571"/>
                <a:gd name="T35" fmla="*/ 1107 h 1936"/>
                <a:gd name="T36" fmla="*/ 855 w 1571"/>
                <a:gd name="T37" fmla="*/ 1174 h 1936"/>
                <a:gd name="T38" fmla="*/ 784 w 1571"/>
                <a:gd name="T39" fmla="*/ 1249 h 1936"/>
                <a:gd name="T40" fmla="*/ 721 w 1571"/>
                <a:gd name="T41" fmla="*/ 1330 h 1936"/>
                <a:gd name="T42" fmla="*/ 665 w 1571"/>
                <a:gd name="T43" fmla="*/ 1416 h 1936"/>
                <a:gd name="T44" fmla="*/ 619 w 1571"/>
                <a:gd name="T45" fmla="*/ 1508 h 1936"/>
                <a:gd name="T46" fmla="*/ 581 w 1571"/>
                <a:gd name="T47" fmla="*/ 1606 h 1936"/>
                <a:gd name="T48" fmla="*/ 554 w 1571"/>
                <a:gd name="T49" fmla="*/ 1708 h 1936"/>
                <a:gd name="T50" fmla="*/ 539 w 1571"/>
                <a:gd name="T51" fmla="*/ 1814 h 1936"/>
                <a:gd name="T52" fmla="*/ 533 w 1571"/>
                <a:gd name="T53" fmla="*/ 1923 h 1936"/>
                <a:gd name="T54" fmla="*/ 502 w 1571"/>
                <a:gd name="T55" fmla="*/ 1919 h 1936"/>
                <a:gd name="T56" fmla="*/ 418 w 1571"/>
                <a:gd name="T57" fmla="*/ 1862 h 1936"/>
                <a:gd name="T58" fmla="*/ 339 w 1571"/>
                <a:gd name="T59" fmla="*/ 1798 h 1936"/>
                <a:gd name="T60" fmla="*/ 268 w 1571"/>
                <a:gd name="T61" fmla="*/ 1725 h 1936"/>
                <a:gd name="T62" fmla="*/ 203 w 1571"/>
                <a:gd name="T63" fmla="*/ 1647 h 1936"/>
                <a:gd name="T64" fmla="*/ 145 w 1571"/>
                <a:gd name="T65" fmla="*/ 1562 h 1936"/>
                <a:gd name="T66" fmla="*/ 97 w 1571"/>
                <a:gd name="T67" fmla="*/ 1474 h 1936"/>
                <a:gd name="T68" fmla="*/ 59 w 1571"/>
                <a:gd name="T69" fmla="*/ 1378 h 1936"/>
                <a:gd name="T70" fmla="*/ 28 w 1571"/>
                <a:gd name="T71" fmla="*/ 1278 h 1936"/>
                <a:gd name="T72" fmla="*/ 9 w 1571"/>
                <a:gd name="T73" fmla="*/ 1174 h 1936"/>
                <a:gd name="T74" fmla="*/ 0 w 1571"/>
                <a:gd name="T75" fmla="*/ 1069 h 1936"/>
                <a:gd name="T76" fmla="*/ 3 w 1571"/>
                <a:gd name="T77" fmla="*/ 927 h 1936"/>
                <a:gd name="T78" fmla="*/ 30 w 1571"/>
                <a:gd name="T79" fmla="*/ 773 h 1936"/>
                <a:gd name="T80" fmla="*/ 80 w 1571"/>
                <a:gd name="T81" fmla="*/ 631 h 1936"/>
                <a:gd name="T82" fmla="*/ 149 w 1571"/>
                <a:gd name="T83" fmla="*/ 497 h 1936"/>
                <a:gd name="T84" fmla="*/ 236 w 1571"/>
                <a:gd name="T85" fmla="*/ 376 h 1936"/>
                <a:gd name="T86" fmla="*/ 337 w 1571"/>
                <a:gd name="T87" fmla="*/ 268 h 1936"/>
                <a:gd name="T88" fmla="*/ 454 w 1571"/>
                <a:gd name="T89" fmla="*/ 176 h 1936"/>
                <a:gd name="T90" fmla="*/ 585 w 1571"/>
                <a:gd name="T91" fmla="*/ 101 h 1936"/>
                <a:gd name="T92" fmla="*/ 725 w 1571"/>
                <a:gd name="T93" fmla="*/ 46 h 1936"/>
                <a:gd name="T94" fmla="*/ 874 w 1571"/>
                <a:gd name="T95" fmla="*/ 11 h 1936"/>
                <a:gd name="T96" fmla="*/ 1032 w 1571"/>
                <a:gd name="T97" fmla="*/ 0 h 19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71" h="1936">
                  <a:moveTo>
                    <a:pt x="1032" y="0"/>
                  </a:moveTo>
                  <a:lnTo>
                    <a:pt x="1068" y="0"/>
                  </a:lnTo>
                  <a:lnTo>
                    <a:pt x="1105" y="2"/>
                  </a:lnTo>
                  <a:lnTo>
                    <a:pt x="1141" y="5"/>
                  </a:lnTo>
                  <a:lnTo>
                    <a:pt x="1178" y="9"/>
                  </a:lnTo>
                  <a:lnTo>
                    <a:pt x="1212" y="15"/>
                  </a:lnTo>
                  <a:lnTo>
                    <a:pt x="1247" y="21"/>
                  </a:lnTo>
                  <a:lnTo>
                    <a:pt x="1281" y="30"/>
                  </a:lnTo>
                  <a:lnTo>
                    <a:pt x="1316" y="38"/>
                  </a:lnTo>
                  <a:lnTo>
                    <a:pt x="1350" y="50"/>
                  </a:lnTo>
                  <a:lnTo>
                    <a:pt x="1383" y="61"/>
                  </a:lnTo>
                  <a:lnTo>
                    <a:pt x="1416" y="73"/>
                  </a:lnTo>
                  <a:lnTo>
                    <a:pt x="1448" y="86"/>
                  </a:lnTo>
                  <a:lnTo>
                    <a:pt x="1479" y="101"/>
                  </a:lnTo>
                  <a:lnTo>
                    <a:pt x="1510" y="117"/>
                  </a:lnTo>
                  <a:lnTo>
                    <a:pt x="1540" y="134"/>
                  </a:lnTo>
                  <a:lnTo>
                    <a:pt x="1571" y="151"/>
                  </a:lnTo>
                  <a:lnTo>
                    <a:pt x="1542" y="169"/>
                  </a:lnTo>
                  <a:lnTo>
                    <a:pt x="1517" y="186"/>
                  </a:lnTo>
                  <a:lnTo>
                    <a:pt x="1490" y="205"/>
                  </a:lnTo>
                  <a:lnTo>
                    <a:pt x="1465" y="224"/>
                  </a:lnTo>
                  <a:lnTo>
                    <a:pt x="1440" y="245"/>
                  </a:lnTo>
                  <a:lnTo>
                    <a:pt x="1417" y="266"/>
                  </a:lnTo>
                  <a:lnTo>
                    <a:pt x="1393" y="288"/>
                  </a:lnTo>
                  <a:lnTo>
                    <a:pt x="1371" y="311"/>
                  </a:lnTo>
                  <a:lnTo>
                    <a:pt x="1348" y="334"/>
                  </a:lnTo>
                  <a:lnTo>
                    <a:pt x="1327" y="357"/>
                  </a:lnTo>
                  <a:lnTo>
                    <a:pt x="1306" y="382"/>
                  </a:lnTo>
                  <a:lnTo>
                    <a:pt x="1287" y="407"/>
                  </a:lnTo>
                  <a:lnTo>
                    <a:pt x="1268" y="431"/>
                  </a:lnTo>
                  <a:lnTo>
                    <a:pt x="1251" y="458"/>
                  </a:lnTo>
                  <a:lnTo>
                    <a:pt x="1233" y="485"/>
                  </a:lnTo>
                  <a:lnTo>
                    <a:pt x="1216" y="512"/>
                  </a:lnTo>
                  <a:lnTo>
                    <a:pt x="1201" y="541"/>
                  </a:lnTo>
                  <a:lnTo>
                    <a:pt x="1185" y="570"/>
                  </a:lnTo>
                  <a:lnTo>
                    <a:pt x="1172" y="598"/>
                  </a:lnTo>
                  <a:lnTo>
                    <a:pt x="1158" y="627"/>
                  </a:lnTo>
                  <a:lnTo>
                    <a:pt x="1145" y="658"/>
                  </a:lnTo>
                  <a:lnTo>
                    <a:pt x="1135" y="689"/>
                  </a:lnTo>
                  <a:lnTo>
                    <a:pt x="1124" y="719"/>
                  </a:lnTo>
                  <a:lnTo>
                    <a:pt x="1114" y="750"/>
                  </a:lnTo>
                  <a:lnTo>
                    <a:pt x="1107" y="783"/>
                  </a:lnTo>
                  <a:lnTo>
                    <a:pt x="1099" y="813"/>
                  </a:lnTo>
                  <a:lnTo>
                    <a:pt x="1093" y="846"/>
                  </a:lnTo>
                  <a:lnTo>
                    <a:pt x="1087" y="879"/>
                  </a:lnTo>
                  <a:lnTo>
                    <a:pt x="1082" y="911"/>
                  </a:lnTo>
                  <a:lnTo>
                    <a:pt x="1080" y="946"/>
                  </a:lnTo>
                  <a:lnTo>
                    <a:pt x="1076" y="979"/>
                  </a:lnTo>
                  <a:lnTo>
                    <a:pt x="1076" y="1013"/>
                  </a:lnTo>
                  <a:lnTo>
                    <a:pt x="1045" y="1030"/>
                  </a:lnTo>
                  <a:lnTo>
                    <a:pt x="1016" y="1048"/>
                  </a:lnTo>
                  <a:lnTo>
                    <a:pt x="988" y="1067"/>
                  </a:lnTo>
                  <a:lnTo>
                    <a:pt x="959" y="1086"/>
                  </a:lnTo>
                  <a:lnTo>
                    <a:pt x="932" y="1107"/>
                  </a:lnTo>
                  <a:lnTo>
                    <a:pt x="905" y="1128"/>
                  </a:lnTo>
                  <a:lnTo>
                    <a:pt x="880" y="1151"/>
                  </a:lnTo>
                  <a:lnTo>
                    <a:pt x="855" y="1174"/>
                  </a:lnTo>
                  <a:lnTo>
                    <a:pt x="830" y="1197"/>
                  </a:lnTo>
                  <a:lnTo>
                    <a:pt x="807" y="1222"/>
                  </a:lnTo>
                  <a:lnTo>
                    <a:pt x="784" y="1249"/>
                  </a:lnTo>
                  <a:lnTo>
                    <a:pt x="761" y="1274"/>
                  </a:lnTo>
                  <a:lnTo>
                    <a:pt x="740" y="1301"/>
                  </a:lnTo>
                  <a:lnTo>
                    <a:pt x="721" y="1330"/>
                  </a:lnTo>
                  <a:lnTo>
                    <a:pt x="702" y="1359"/>
                  </a:lnTo>
                  <a:lnTo>
                    <a:pt x="683" y="1387"/>
                  </a:lnTo>
                  <a:lnTo>
                    <a:pt x="665" y="1416"/>
                  </a:lnTo>
                  <a:lnTo>
                    <a:pt x="648" y="1447"/>
                  </a:lnTo>
                  <a:lnTo>
                    <a:pt x="633" y="1478"/>
                  </a:lnTo>
                  <a:lnTo>
                    <a:pt x="619" y="1508"/>
                  </a:lnTo>
                  <a:lnTo>
                    <a:pt x="606" y="1541"/>
                  </a:lnTo>
                  <a:lnTo>
                    <a:pt x="592" y="1574"/>
                  </a:lnTo>
                  <a:lnTo>
                    <a:pt x="581" y="1606"/>
                  </a:lnTo>
                  <a:lnTo>
                    <a:pt x="571" y="1641"/>
                  </a:lnTo>
                  <a:lnTo>
                    <a:pt x="562" y="1673"/>
                  </a:lnTo>
                  <a:lnTo>
                    <a:pt x="554" y="1708"/>
                  </a:lnTo>
                  <a:lnTo>
                    <a:pt x="548" y="1743"/>
                  </a:lnTo>
                  <a:lnTo>
                    <a:pt x="543" y="1779"/>
                  </a:lnTo>
                  <a:lnTo>
                    <a:pt x="539" y="1814"/>
                  </a:lnTo>
                  <a:lnTo>
                    <a:pt x="535" y="1850"/>
                  </a:lnTo>
                  <a:lnTo>
                    <a:pt x="533" y="1886"/>
                  </a:lnTo>
                  <a:lnTo>
                    <a:pt x="533" y="1923"/>
                  </a:lnTo>
                  <a:lnTo>
                    <a:pt x="533" y="1929"/>
                  </a:lnTo>
                  <a:lnTo>
                    <a:pt x="533" y="1936"/>
                  </a:lnTo>
                  <a:lnTo>
                    <a:pt x="502" y="1919"/>
                  </a:lnTo>
                  <a:lnTo>
                    <a:pt x="473" y="1900"/>
                  </a:lnTo>
                  <a:lnTo>
                    <a:pt x="447" y="1881"/>
                  </a:lnTo>
                  <a:lnTo>
                    <a:pt x="418" y="1862"/>
                  </a:lnTo>
                  <a:lnTo>
                    <a:pt x="391" y="1840"/>
                  </a:lnTo>
                  <a:lnTo>
                    <a:pt x="366" y="1819"/>
                  </a:lnTo>
                  <a:lnTo>
                    <a:pt x="339" y="1798"/>
                  </a:lnTo>
                  <a:lnTo>
                    <a:pt x="314" y="1775"/>
                  </a:lnTo>
                  <a:lnTo>
                    <a:pt x="291" y="1750"/>
                  </a:lnTo>
                  <a:lnTo>
                    <a:pt x="268" y="1725"/>
                  </a:lnTo>
                  <a:lnTo>
                    <a:pt x="245" y="1700"/>
                  </a:lnTo>
                  <a:lnTo>
                    <a:pt x="224" y="1673"/>
                  </a:lnTo>
                  <a:lnTo>
                    <a:pt x="203" y="1647"/>
                  </a:lnTo>
                  <a:lnTo>
                    <a:pt x="184" y="1620"/>
                  </a:lnTo>
                  <a:lnTo>
                    <a:pt x="165" y="1591"/>
                  </a:lnTo>
                  <a:lnTo>
                    <a:pt x="145" y="1562"/>
                  </a:lnTo>
                  <a:lnTo>
                    <a:pt x="130" y="1533"/>
                  </a:lnTo>
                  <a:lnTo>
                    <a:pt x="113" y="1503"/>
                  </a:lnTo>
                  <a:lnTo>
                    <a:pt x="97" y="1474"/>
                  </a:lnTo>
                  <a:lnTo>
                    <a:pt x="84" y="1441"/>
                  </a:lnTo>
                  <a:lnTo>
                    <a:pt x="71" y="1410"/>
                  </a:lnTo>
                  <a:lnTo>
                    <a:pt x="59" y="1378"/>
                  </a:lnTo>
                  <a:lnTo>
                    <a:pt x="48" y="1345"/>
                  </a:lnTo>
                  <a:lnTo>
                    <a:pt x="38" y="1313"/>
                  </a:lnTo>
                  <a:lnTo>
                    <a:pt x="28" y="1278"/>
                  </a:lnTo>
                  <a:lnTo>
                    <a:pt x="21" y="1243"/>
                  </a:lnTo>
                  <a:lnTo>
                    <a:pt x="15" y="1209"/>
                  </a:lnTo>
                  <a:lnTo>
                    <a:pt x="9" y="1174"/>
                  </a:lnTo>
                  <a:lnTo>
                    <a:pt x="3" y="1140"/>
                  </a:lnTo>
                  <a:lnTo>
                    <a:pt x="2" y="1103"/>
                  </a:lnTo>
                  <a:lnTo>
                    <a:pt x="0" y="1069"/>
                  </a:lnTo>
                  <a:lnTo>
                    <a:pt x="0" y="1032"/>
                  </a:lnTo>
                  <a:lnTo>
                    <a:pt x="0" y="979"/>
                  </a:lnTo>
                  <a:lnTo>
                    <a:pt x="3" y="927"/>
                  </a:lnTo>
                  <a:lnTo>
                    <a:pt x="11" y="875"/>
                  </a:lnTo>
                  <a:lnTo>
                    <a:pt x="19" y="823"/>
                  </a:lnTo>
                  <a:lnTo>
                    <a:pt x="30" y="773"/>
                  </a:lnTo>
                  <a:lnTo>
                    <a:pt x="46" y="725"/>
                  </a:lnTo>
                  <a:lnTo>
                    <a:pt x="61" y="677"/>
                  </a:lnTo>
                  <a:lnTo>
                    <a:pt x="80" y="631"/>
                  </a:lnTo>
                  <a:lnTo>
                    <a:pt x="101" y="585"/>
                  </a:lnTo>
                  <a:lnTo>
                    <a:pt x="124" y="541"/>
                  </a:lnTo>
                  <a:lnTo>
                    <a:pt x="149" y="497"/>
                  </a:lnTo>
                  <a:lnTo>
                    <a:pt x="176" y="455"/>
                  </a:lnTo>
                  <a:lnTo>
                    <a:pt x="205" y="414"/>
                  </a:lnTo>
                  <a:lnTo>
                    <a:pt x="236" y="376"/>
                  </a:lnTo>
                  <a:lnTo>
                    <a:pt x="268" y="337"/>
                  </a:lnTo>
                  <a:lnTo>
                    <a:pt x="301" y="301"/>
                  </a:lnTo>
                  <a:lnTo>
                    <a:pt x="337" y="268"/>
                  </a:lnTo>
                  <a:lnTo>
                    <a:pt x="376" y="236"/>
                  </a:lnTo>
                  <a:lnTo>
                    <a:pt x="414" y="205"/>
                  </a:lnTo>
                  <a:lnTo>
                    <a:pt x="454" y="176"/>
                  </a:lnTo>
                  <a:lnTo>
                    <a:pt x="497" y="149"/>
                  </a:lnTo>
                  <a:lnTo>
                    <a:pt x="541" y="124"/>
                  </a:lnTo>
                  <a:lnTo>
                    <a:pt x="585" y="101"/>
                  </a:lnTo>
                  <a:lnTo>
                    <a:pt x="631" y="80"/>
                  </a:lnTo>
                  <a:lnTo>
                    <a:pt x="677" y="61"/>
                  </a:lnTo>
                  <a:lnTo>
                    <a:pt x="725" y="46"/>
                  </a:lnTo>
                  <a:lnTo>
                    <a:pt x="775" y="30"/>
                  </a:lnTo>
                  <a:lnTo>
                    <a:pt x="825" y="19"/>
                  </a:lnTo>
                  <a:lnTo>
                    <a:pt x="874" y="11"/>
                  </a:lnTo>
                  <a:lnTo>
                    <a:pt x="926" y="3"/>
                  </a:lnTo>
                  <a:lnTo>
                    <a:pt x="978" y="0"/>
                  </a:lnTo>
                  <a:lnTo>
                    <a:pt x="1032" y="0"/>
                  </a:ln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19050" cmpd="sng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fr-FR" sz="1724" kern="0">
                <a:solidFill>
                  <a:srgbClr val="000000"/>
                </a:solidFill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15" name="Freeform 17">
              <a:extLst>
                <a:ext uri="{FF2B5EF4-FFF2-40B4-BE49-F238E27FC236}">
                  <a16:creationId xmlns:a16="http://schemas.microsoft.com/office/drawing/2014/main" id="{D5BB2A0A-0B36-49CA-A0F8-1AD1D6BB4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4" y="1656"/>
              <a:ext cx="988" cy="1023"/>
            </a:xfrm>
            <a:custGeom>
              <a:avLst/>
              <a:gdLst>
                <a:gd name="T0" fmla="*/ 524 w 988"/>
                <a:gd name="T1" fmla="*/ 2 h 1023"/>
                <a:gd name="T2" fmla="*/ 589 w 988"/>
                <a:gd name="T3" fmla="*/ 6 h 1023"/>
                <a:gd name="T4" fmla="*/ 656 w 988"/>
                <a:gd name="T5" fmla="*/ 14 h 1023"/>
                <a:gd name="T6" fmla="*/ 719 w 988"/>
                <a:gd name="T7" fmla="*/ 27 h 1023"/>
                <a:gd name="T8" fmla="*/ 783 w 988"/>
                <a:gd name="T9" fmla="*/ 44 h 1023"/>
                <a:gd name="T10" fmla="*/ 844 w 988"/>
                <a:gd name="T11" fmla="*/ 64 h 1023"/>
                <a:gd name="T12" fmla="*/ 904 w 988"/>
                <a:gd name="T13" fmla="*/ 89 h 1023"/>
                <a:gd name="T14" fmla="*/ 961 w 988"/>
                <a:gd name="T15" fmla="*/ 116 h 1023"/>
                <a:gd name="T16" fmla="*/ 988 w 988"/>
                <a:gd name="T17" fmla="*/ 137 h 1023"/>
                <a:gd name="T18" fmla="*/ 982 w 988"/>
                <a:gd name="T19" fmla="*/ 217 h 1023"/>
                <a:gd name="T20" fmla="*/ 967 w 988"/>
                <a:gd name="T21" fmla="*/ 323 h 1023"/>
                <a:gd name="T22" fmla="*/ 954 w 988"/>
                <a:gd name="T23" fmla="*/ 392 h 1023"/>
                <a:gd name="T24" fmla="*/ 936 w 988"/>
                <a:gd name="T25" fmla="*/ 455 h 1023"/>
                <a:gd name="T26" fmla="*/ 915 w 988"/>
                <a:gd name="T27" fmla="*/ 519 h 1023"/>
                <a:gd name="T28" fmla="*/ 890 w 988"/>
                <a:gd name="T29" fmla="*/ 578 h 1023"/>
                <a:gd name="T30" fmla="*/ 863 w 988"/>
                <a:gd name="T31" fmla="*/ 634 h 1023"/>
                <a:gd name="T32" fmla="*/ 831 w 988"/>
                <a:gd name="T33" fmla="*/ 689 h 1023"/>
                <a:gd name="T34" fmla="*/ 798 w 988"/>
                <a:gd name="T35" fmla="*/ 741 h 1023"/>
                <a:gd name="T36" fmla="*/ 760 w 988"/>
                <a:gd name="T37" fmla="*/ 791 h 1023"/>
                <a:gd name="T38" fmla="*/ 719 w 988"/>
                <a:gd name="T39" fmla="*/ 839 h 1023"/>
                <a:gd name="T40" fmla="*/ 675 w 988"/>
                <a:gd name="T41" fmla="*/ 883 h 1023"/>
                <a:gd name="T42" fmla="*/ 627 w 988"/>
                <a:gd name="T43" fmla="*/ 926 h 1023"/>
                <a:gd name="T44" fmla="*/ 551 w 988"/>
                <a:gd name="T45" fmla="*/ 987 h 1023"/>
                <a:gd name="T46" fmla="*/ 443 w 988"/>
                <a:gd name="T47" fmla="*/ 987 h 1023"/>
                <a:gd name="T48" fmla="*/ 347 w 988"/>
                <a:gd name="T49" fmla="*/ 904 h 1023"/>
                <a:gd name="T50" fmla="*/ 257 w 988"/>
                <a:gd name="T51" fmla="*/ 810 h 1023"/>
                <a:gd name="T52" fmla="*/ 178 w 988"/>
                <a:gd name="T53" fmla="*/ 707 h 1023"/>
                <a:gd name="T54" fmla="*/ 128 w 988"/>
                <a:gd name="T55" fmla="*/ 622 h 1023"/>
                <a:gd name="T56" fmla="*/ 98 w 988"/>
                <a:gd name="T57" fmla="*/ 565 h 1023"/>
                <a:gd name="T58" fmla="*/ 71 w 988"/>
                <a:gd name="T59" fmla="*/ 505 h 1023"/>
                <a:gd name="T60" fmla="*/ 48 w 988"/>
                <a:gd name="T61" fmla="*/ 442 h 1023"/>
                <a:gd name="T62" fmla="*/ 29 w 988"/>
                <a:gd name="T63" fmla="*/ 378 h 1023"/>
                <a:gd name="T64" fmla="*/ 15 w 988"/>
                <a:gd name="T65" fmla="*/ 313 h 1023"/>
                <a:gd name="T66" fmla="*/ 6 w 988"/>
                <a:gd name="T67" fmla="*/ 246 h 1023"/>
                <a:gd name="T68" fmla="*/ 0 w 988"/>
                <a:gd name="T69" fmla="*/ 179 h 1023"/>
                <a:gd name="T70" fmla="*/ 0 w 988"/>
                <a:gd name="T71" fmla="*/ 135 h 1023"/>
                <a:gd name="T72" fmla="*/ 56 w 988"/>
                <a:gd name="T73" fmla="*/ 96 h 1023"/>
                <a:gd name="T74" fmla="*/ 142 w 988"/>
                <a:gd name="T75" fmla="*/ 62 h 1023"/>
                <a:gd name="T76" fmla="*/ 201 w 988"/>
                <a:gd name="T77" fmla="*/ 43 h 1023"/>
                <a:gd name="T78" fmla="*/ 263 w 988"/>
                <a:gd name="T79" fmla="*/ 25 h 1023"/>
                <a:gd name="T80" fmla="*/ 326 w 988"/>
                <a:gd name="T81" fmla="*/ 14 h 1023"/>
                <a:gd name="T82" fmla="*/ 391 w 988"/>
                <a:gd name="T83" fmla="*/ 6 h 1023"/>
                <a:gd name="T84" fmla="*/ 457 w 988"/>
                <a:gd name="T85" fmla="*/ 2 h 1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88" h="1023">
                  <a:moveTo>
                    <a:pt x="489" y="0"/>
                  </a:moveTo>
                  <a:lnTo>
                    <a:pt x="524" y="2"/>
                  </a:lnTo>
                  <a:lnTo>
                    <a:pt x="556" y="4"/>
                  </a:lnTo>
                  <a:lnTo>
                    <a:pt x="589" y="6"/>
                  </a:lnTo>
                  <a:lnTo>
                    <a:pt x="624" y="10"/>
                  </a:lnTo>
                  <a:lnTo>
                    <a:pt x="656" y="14"/>
                  </a:lnTo>
                  <a:lnTo>
                    <a:pt x="687" y="20"/>
                  </a:lnTo>
                  <a:lnTo>
                    <a:pt x="719" y="27"/>
                  </a:lnTo>
                  <a:lnTo>
                    <a:pt x="750" y="35"/>
                  </a:lnTo>
                  <a:lnTo>
                    <a:pt x="783" y="44"/>
                  </a:lnTo>
                  <a:lnTo>
                    <a:pt x="813" y="54"/>
                  </a:lnTo>
                  <a:lnTo>
                    <a:pt x="844" y="64"/>
                  </a:lnTo>
                  <a:lnTo>
                    <a:pt x="873" y="75"/>
                  </a:lnTo>
                  <a:lnTo>
                    <a:pt x="904" y="89"/>
                  </a:lnTo>
                  <a:lnTo>
                    <a:pt x="932" y="102"/>
                  </a:lnTo>
                  <a:lnTo>
                    <a:pt x="961" y="116"/>
                  </a:lnTo>
                  <a:lnTo>
                    <a:pt x="988" y="131"/>
                  </a:lnTo>
                  <a:lnTo>
                    <a:pt x="988" y="137"/>
                  </a:lnTo>
                  <a:lnTo>
                    <a:pt x="988" y="142"/>
                  </a:lnTo>
                  <a:lnTo>
                    <a:pt x="982" y="217"/>
                  </a:lnTo>
                  <a:lnTo>
                    <a:pt x="973" y="288"/>
                  </a:lnTo>
                  <a:lnTo>
                    <a:pt x="967" y="323"/>
                  </a:lnTo>
                  <a:lnTo>
                    <a:pt x="961" y="357"/>
                  </a:lnTo>
                  <a:lnTo>
                    <a:pt x="954" y="392"/>
                  </a:lnTo>
                  <a:lnTo>
                    <a:pt x="944" y="425"/>
                  </a:lnTo>
                  <a:lnTo>
                    <a:pt x="936" y="455"/>
                  </a:lnTo>
                  <a:lnTo>
                    <a:pt x="925" y="488"/>
                  </a:lnTo>
                  <a:lnTo>
                    <a:pt x="915" y="519"/>
                  </a:lnTo>
                  <a:lnTo>
                    <a:pt x="904" y="547"/>
                  </a:lnTo>
                  <a:lnTo>
                    <a:pt x="890" y="578"/>
                  </a:lnTo>
                  <a:lnTo>
                    <a:pt x="877" y="607"/>
                  </a:lnTo>
                  <a:lnTo>
                    <a:pt x="863" y="634"/>
                  </a:lnTo>
                  <a:lnTo>
                    <a:pt x="848" y="663"/>
                  </a:lnTo>
                  <a:lnTo>
                    <a:pt x="831" y="689"/>
                  </a:lnTo>
                  <a:lnTo>
                    <a:pt x="815" y="714"/>
                  </a:lnTo>
                  <a:lnTo>
                    <a:pt x="798" y="741"/>
                  </a:lnTo>
                  <a:lnTo>
                    <a:pt x="779" y="766"/>
                  </a:lnTo>
                  <a:lnTo>
                    <a:pt x="760" y="791"/>
                  </a:lnTo>
                  <a:lnTo>
                    <a:pt x="741" y="814"/>
                  </a:lnTo>
                  <a:lnTo>
                    <a:pt x="719" y="839"/>
                  </a:lnTo>
                  <a:lnTo>
                    <a:pt x="696" y="860"/>
                  </a:lnTo>
                  <a:lnTo>
                    <a:pt x="675" y="883"/>
                  </a:lnTo>
                  <a:lnTo>
                    <a:pt x="650" y="904"/>
                  </a:lnTo>
                  <a:lnTo>
                    <a:pt x="627" y="926"/>
                  </a:lnTo>
                  <a:lnTo>
                    <a:pt x="602" y="947"/>
                  </a:lnTo>
                  <a:lnTo>
                    <a:pt x="551" y="987"/>
                  </a:lnTo>
                  <a:lnTo>
                    <a:pt x="495" y="1023"/>
                  </a:lnTo>
                  <a:lnTo>
                    <a:pt x="443" y="987"/>
                  </a:lnTo>
                  <a:lnTo>
                    <a:pt x="393" y="947"/>
                  </a:lnTo>
                  <a:lnTo>
                    <a:pt x="347" y="904"/>
                  </a:lnTo>
                  <a:lnTo>
                    <a:pt x="301" y="858"/>
                  </a:lnTo>
                  <a:lnTo>
                    <a:pt x="257" y="810"/>
                  </a:lnTo>
                  <a:lnTo>
                    <a:pt x="217" y="759"/>
                  </a:lnTo>
                  <a:lnTo>
                    <a:pt x="178" y="707"/>
                  </a:lnTo>
                  <a:lnTo>
                    <a:pt x="144" y="651"/>
                  </a:lnTo>
                  <a:lnTo>
                    <a:pt x="128" y="622"/>
                  </a:lnTo>
                  <a:lnTo>
                    <a:pt x="111" y="593"/>
                  </a:lnTo>
                  <a:lnTo>
                    <a:pt x="98" y="565"/>
                  </a:lnTo>
                  <a:lnTo>
                    <a:pt x="84" y="534"/>
                  </a:lnTo>
                  <a:lnTo>
                    <a:pt x="71" y="505"/>
                  </a:lnTo>
                  <a:lnTo>
                    <a:pt x="59" y="474"/>
                  </a:lnTo>
                  <a:lnTo>
                    <a:pt x="48" y="442"/>
                  </a:lnTo>
                  <a:lnTo>
                    <a:pt x="38" y="411"/>
                  </a:lnTo>
                  <a:lnTo>
                    <a:pt x="29" y="378"/>
                  </a:lnTo>
                  <a:lnTo>
                    <a:pt x="21" y="346"/>
                  </a:lnTo>
                  <a:lnTo>
                    <a:pt x="15" y="313"/>
                  </a:lnTo>
                  <a:lnTo>
                    <a:pt x="10" y="281"/>
                  </a:lnTo>
                  <a:lnTo>
                    <a:pt x="6" y="246"/>
                  </a:lnTo>
                  <a:lnTo>
                    <a:pt x="2" y="211"/>
                  </a:lnTo>
                  <a:lnTo>
                    <a:pt x="0" y="179"/>
                  </a:lnTo>
                  <a:lnTo>
                    <a:pt x="0" y="142"/>
                  </a:lnTo>
                  <a:lnTo>
                    <a:pt x="0" y="135"/>
                  </a:lnTo>
                  <a:lnTo>
                    <a:pt x="0" y="125"/>
                  </a:lnTo>
                  <a:lnTo>
                    <a:pt x="56" y="96"/>
                  </a:lnTo>
                  <a:lnTo>
                    <a:pt x="113" y="73"/>
                  </a:lnTo>
                  <a:lnTo>
                    <a:pt x="142" y="62"/>
                  </a:lnTo>
                  <a:lnTo>
                    <a:pt x="173" y="50"/>
                  </a:lnTo>
                  <a:lnTo>
                    <a:pt x="201" y="43"/>
                  </a:lnTo>
                  <a:lnTo>
                    <a:pt x="232" y="33"/>
                  </a:lnTo>
                  <a:lnTo>
                    <a:pt x="263" y="25"/>
                  </a:lnTo>
                  <a:lnTo>
                    <a:pt x="295" y="20"/>
                  </a:lnTo>
                  <a:lnTo>
                    <a:pt x="326" y="14"/>
                  </a:lnTo>
                  <a:lnTo>
                    <a:pt x="359" y="10"/>
                  </a:lnTo>
                  <a:lnTo>
                    <a:pt x="391" y="6"/>
                  </a:lnTo>
                  <a:lnTo>
                    <a:pt x="424" y="4"/>
                  </a:lnTo>
                  <a:lnTo>
                    <a:pt x="457" y="2"/>
                  </a:lnTo>
                  <a:lnTo>
                    <a:pt x="489" y="0"/>
                  </a:lnTo>
                  <a:close/>
                </a:path>
              </a:pathLst>
            </a:custGeom>
            <a:solidFill>
              <a:schemeClr val="accent1"/>
            </a:solidFill>
            <a:ln w="19050" cmpd="sng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fr-FR" sz="1724" kern="0">
                <a:solidFill>
                  <a:srgbClr val="000000"/>
                </a:solidFill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16" name="Freeform 18">
              <a:extLst>
                <a:ext uri="{FF2B5EF4-FFF2-40B4-BE49-F238E27FC236}">
                  <a16:creationId xmlns:a16="http://schemas.microsoft.com/office/drawing/2014/main" id="{EA26EAA4-00BE-43EB-9775-7C9B814E4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2681"/>
              <a:ext cx="2064" cy="1048"/>
            </a:xfrm>
            <a:custGeom>
              <a:avLst/>
              <a:gdLst>
                <a:gd name="T0" fmla="*/ 2061 w 2064"/>
                <a:gd name="T1" fmla="*/ 77 h 1048"/>
                <a:gd name="T2" fmla="*/ 2049 w 2064"/>
                <a:gd name="T3" fmla="*/ 181 h 1048"/>
                <a:gd name="T4" fmla="*/ 2028 w 2064"/>
                <a:gd name="T5" fmla="*/ 279 h 1048"/>
                <a:gd name="T6" fmla="*/ 1995 w 2064"/>
                <a:gd name="T7" fmla="*/ 375 h 1048"/>
                <a:gd name="T8" fmla="*/ 1957 w 2064"/>
                <a:gd name="T9" fmla="*/ 467 h 1048"/>
                <a:gd name="T10" fmla="*/ 1909 w 2064"/>
                <a:gd name="T11" fmla="*/ 553 h 1048"/>
                <a:gd name="T12" fmla="*/ 1851 w 2064"/>
                <a:gd name="T13" fmla="*/ 636 h 1048"/>
                <a:gd name="T14" fmla="*/ 1788 w 2064"/>
                <a:gd name="T15" fmla="*/ 711 h 1048"/>
                <a:gd name="T16" fmla="*/ 1719 w 2064"/>
                <a:gd name="T17" fmla="*/ 782 h 1048"/>
                <a:gd name="T18" fmla="*/ 1642 w 2064"/>
                <a:gd name="T19" fmla="*/ 845 h 1048"/>
                <a:gd name="T20" fmla="*/ 1562 w 2064"/>
                <a:gd name="T21" fmla="*/ 901 h 1048"/>
                <a:gd name="T22" fmla="*/ 1475 w 2064"/>
                <a:gd name="T23" fmla="*/ 947 h 1048"/>
                <a:gd name="T24" fmla="*/ 1383 w 2064"/>
                <a:gd name="T25" fmla="*/ 987 h 1048"/>
                <a:gd name="T26" fmla="*/ 1287 w 2064"/>
                <a:gd name="T27" fmla="*/ 1018 h 1048"/>
                <a:gd name="T28" fmla="*/ 1188 w 2064"/>
                <a:gd name="T29" fmla="*/ 1037 h 1048"/>
                <a:gd name="T30" fmla="*/ 1086 w 2064"/>
                <a:gd name="T31" fmla="*/ 1048 h 1048"/>
                <a:gd name="T32" fmla="*/ 982 w 2064"/>
                <a:gd name="T33" fmla="*/ 1048 h 1048"/>
                <a:gd name="T34" fmla="*/ 879 w 2064"/>
                <a:gd name="T35" fmla="*/ 1037 h 1048"/>
                <a:gd name="T36" fmla="*/ 781 w 2064"/>
                <a:gd name="T37" fmla="*/ 1016 h 1048"/>
                <a:gd name="T38" fmla="*/ 685 w 2064"/>
                <a:gd name="T39" fmla="*/ 985 h 1048"/>
                <a:gd name="T40" fmla="*/ 593 w 2064"/>
                <a:gd name="T41" fmla="*/ 947 h 1048"/>
                <a:gd name="T42" fmla="*/ 506 w 2064"/>
                <a:gd name="T43" fmla="*/ 899 h 1048"/>
                <a:gd name="T44" fmla="*/ 424 w 2064"/>
                <a:gd name="T45" fmla="*/ 843 h 1048"/>
                <a:gd name="T46" fmla="*/ 349 w 2064"/>
                <a:gd name="T47" fmla="*/ 780 h 1048"/>
                <a:gd name="T48" fmla="*/ 278 w 2064"/>
                <a:gd name="T49" fmla="*/ 709 h 1048"/>
                <a:gd name="T50" fmla="*/ 215 w 2064"/>
                <a:gd name="T51" fmla="*/ 634 h 1048"/>
                <a:gd name="T52" fmla="*/ 159 w 2064"/>
                <a:gd name="T53" fmla="*/ 551 h 1048"/>
                <a:gd name="T54" fmla="*/ 111 w 2064"/>
                <a:gd name="T55" fmla="*/ 465 h 1048"/>
                <a:gd name="T56" fmla="*/ 71 w 2064"/>
                <a:gd name="T57" fmla="*/ 373 h 1048"/>
                <a:gd name="T58" fmla="*/ 38 w 2064"/>
                <a:gd name="T59" fmla="*/ 277 h 1048"/>
                <a:gd name="T60" fmla="*/ 17 w 2064"/>
                <a:gd name="T61" fmla="*/ 179 h 1048"/>
                <a:gd name="T62" fmla="*/ 4 w 2064"/>
                <a:gd name="T63" fmla="*/ 77 h 1048"/>
                <a:gd name="T64" fmla="*/ 33 w 2064"/>
                <a:gd name="T65" fmla="*/ 43 h 1048"/>
                <a:gd name="T66" fmla="*/ 98 w 2064"/>
                <a:gd name="T67" fmla="*/ 71 h 1048"/>
                <a:gd name="T68" fmla="*/ 163 w 2064"/>
                <a:gd name="T69" fmla="*/ 96 h 1048"/>
                <a:gd name="T70" fmla="*/ 228 w 2064"/>
                <a:gd name="T71" fmla="*/ 117 h 1048"/>
                <a:gd name="T72" fmla="*/ 293 w 2064"/>
                <a:gd name="T73" fmla="*/ 133 h 1048"/>
                <a:gd name="T74" fmla="*/ 359 w 2064"/>
                <a:gd name="T75" fmla="*/ 144 h 1048"/>
                <a:gd name="T76" fmla="*/ 424 w 2064"/>
                <a:gd name="T77" fmla="*/ 152 h 1048"/>
                <a:gd name="T78" fmla="*/ 489 w 2064"/>
                <a:gd name="T79" fmla="*/ 154 h 1048"/>
                <a:gd name="T80" fmla="*/ 554 w 2064"/>
                <a:gd name="T81" fmla="*/ 152 h 1048"/>
                <a:gd name="T82" fmla="*/ 620 w 2064"/>
                <a:gd name="T83" fmla="*/ 146 h 1048"/>
                <a:gd name="T84" fmla="*/ 685 w 2064"/>
                <a:gd name="T85" fmla="*/ 135 h 1048"/>
                <a:gd name="T86" fmla="*/ 750 w 2064"/>
                <a:gd name="T87" fmla="*/ 121 h 1048"/>
                <a:gd name="T88" fmla="*/ 813 w 2064"/>
                <a:gd name="T89" fmla="*/ 100 h 1048"/>
                <a:gd name="T90" fmla="*/ 879 w 2064"/>
                <a:gd name="T91" fmla="*/ 77 h 1048"/>
                <a:gd name="T92" fmla="*/ 942 w 2064"/>
                <a:gd name="T93" fmla="*/ 48 h 1048"/>
                <a:gd name="T94" fmla="*/ 1005 w 2064"/>
                <a:gd name="T95" fmla="*/ 18 h 1048"/>
                <a:gd name="T96" fmla="*/ 1074 w 2064"/>
                <a:gd name="T97" fmla="*/ 21 h 1048"/>
                <a:gd name="T98" fmla="*/ 1149 w 2064"/>
                <a:gd name="T99" fmla="*/ 58 h 1048"/>
                <a:gd name="T100" fmla="*/ 1224 w 2064"/>
                <a:gd name="T101" fmla="*/ 89 h 1048"/>
                <a:gd name="T102" fmla="*/ 1297 w 2064"/>
                <a:gd name="T103" fmla="*/ 114 h 1048"/>
                <a:gd name="T104" fmla="*/ 1368 w 2064"/>
                <a:gd name="T105" fmla="*/ 131 h 1048"/>
                <a:gd name="T106" fmla="*/ 1439 w 2064"/>
                <a:gd name="T107" fmla="*/ 144 h 1048"/>
                <a:gd name="T108" fmla="*/ 1510 w 2064"/>
                <a:gd name="T109" fmla="*/ 150 h 1048"/>
                <a:gd name="T110" fmla="*/ 1577 w 2064"/>
                <a:gd name="T111" fmla="*/ 154 h 1048"/>
                <a:gd name="T112" fmla="*/ 1644 w 2064"/>
                <a:gd name="T113" fmla="*/ 150 h 1048"/>
                <a:gd name="T114" fmla="*/ 1707 w 2064"/>
                <a:gd name="T115" fmla="*/ 144 h 1048"/>
                <a:gd name="T116" fmla="*/ 1800 w 2064"/>
                <a:gd name="T117" fmla="*/ 127 h 1048"/>
                <a:gd name="T118" fmla="*/ 1915 w 2064"/>
                <a:gd name="T119" fmla="*/ 92 h 1048"/>
                <a:gd name="T120" fmla="*/ 2016 w 2064"/>
                <a:gd name="T121" fmla="*/ 50 h 1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64" h="1048">
                  <a:moveTo>
                    <a:pt x="2064" y="25"/>
                  </a:moveTo>
                  <a:lnTo>
                    <a:pt x="2061" y="77"/>
                  </a:lnTo>
                  <a:lnTo>
                    <a:pt x="2057" y="129"/>
                  </a:lnTo>
                  <a:lnTo>
                    <a:pt x="2049" y="181"/>
                  </a:lnTo>
                  <a:lnTo>
                    <a:pt x="2039" y="231"/>
                  </a:lnTo>
                  <a:lnTo>
                    <a:pt x="2028" y="279"/>
                  </a:lnTo>
                  <a:lnTo>
                    <a:pt x="2013" y="329"/>
                  </a:lnTo>
                  <a:lnTo>
                    <a:pt x="1995" y="375"/>
                  </a:lnTo>
                  <a:lnTo>
                    <a:pt x="1978" y="421"/>
                  </a:lnTo>
                  <a:lnTo>
                    <a:pt x="1957" y="467"/>
                  </a:lnTo>
                  <a:lnTo>
                    <a:pt x="1934" y="511"/>
                  </a:lnTo>
                  <a:lnTo>
                    <a:pt x="1909" y="553"/>
                  </a:lnTo>
                  <a:lnTo>
                    <a:pt x="1880" y="595"/>
                  </a:lnTo>
                  <a:lnTo>
                    <a:pt x="1851" y="636"/>
                  </a:lnTo>
                  <a:lnTo>
                    <a:pt x="1821" y="674"/>
                  </a:lnTo>
                  <a:lnTo>
                    <a:pt x="1788" y="711"/>
                  </a:lnTo>
                  <a:lnTo>
                    <a:pt x="1755" y="747"/>
                  </a:lnTo>
                  <a:lnTo>
                    <a:pt x="1719" y="782"/>
                  </a:lnTo>
                  <a:lnTo>
                    <a:pt x="1683" y="814"/>
                  </a:lnTo>
                  <a:lnTo>
                    <a:pt x="1642" y="845"/>
                  </a:lnTo>
                  <a:lnTo>
                    <a:pt x="1602" y="874"/>
                  </a:lnTo>
                  <a:lnTo>
                    <a:pt x="1562" y="901"/>
                  </a:lnTo>
                  <a:lnTo>
                    <a:pt x="1518" y="924"/>
                  </a:lnTo>
                  <a:lnTo>
                    <a:pt x="1475" y="947"/>
                  </a:lnTo>
                  <a:lnTo>
                    <a:pt x="1429" y="968"/>
                  </a:lnTo>
                  <a:lnTo>
                    <a:pt x="1383" y="987"/>
                  </a:lnTo>
                  <a:lnTo>
                    <a:pt x="1335" y="1002"/>
                  </a:lnTo>
                  <a:lnTo>
                    <a:pt x="1287" y="1018"/>
                  </a:lnTo>
                  <a:lnTo>
                    <a:pt x="1237" y="1029"/>
                  </a:lnTo>
                  <a:lnTo>
                    <a:pt x="1188" y="1037"/>
                  </a:lnTo>
                  <a:lnTo>
                    <a:pt x="1138" y="1045"/>
                  </a:lnTo>
                  <a:lnTo>
                    <a:pt x="1086" y="1048"/>
                  </a:lnTo>
                  <a:lnTo>
                    <a:pt x="1034" y="1048"/>
                  </a:lnTo>
                  <a:lnTo>
                    <a:pt x="982" y="1048"/>
                  </a:lnTo>
                  <a:lnTo>
                    <a:pt x="930" y="1045"/>
                  </a:lnTo>
                  <a:lnTo>
                    <a:pt x="879" y="1037"/>
                  </a:lnTo>
                  <a:lnTo>
                    <a:pt x="829" y="1027"/>
                  </a:lnTo>
                  <a:lnTo>
                    <a:pt x="781" y="1016"/>
                  </a:lnTo>
                  <a:lnTo>
                    <a:pt x="731" y="1002"/>
                  </a:lnTo>
                  <a:lnTo>
                    <a:pt x="685" y="985"/>
                  </a:lnTo>
                  <a:lnTo>
                    <a:pt x="639" y="968"/>
                  </a:lnTo>
                  <a:lnTo>
                    <a:pt x="593" y="947"/>
                  </a:lnTo>
                  <a:lnTo>
                    <a:pt x="549" y="924"/>
                  </a:lnTo>
                  <a:lnTo>
                    <a:pt x="506" y="899"/>
                  </a:lnTo>
                  <a:lnTo>
                    <a:pt x="464" y="872"/>
                  </a:lnTo>
                  <a:lnTo>
                    <a:pt x="424" y="843"/>
                  </a:lnTo>
                  <a:lnTo>
                    <a:pt x="386" y="812"/>
                  </a:lnTo>
                  <a:lnTo>
                    <a:pt x="349" y="780"/>
                  </a:lnTo>
                  <a:lnTo>
                    <a:pt x="313" y="745"/>
                  </a:lnTo>
                  <a:lnTo>
                    <a:pt x="278" y="709"/>
                  </a:lnTo>
                  <a:lnTo>
                    <a:pt x="245" y="672"/>
                  </a:lnTo>
                  <a:lnTo>
                    <a:pt x="215" y="634"/>
                  </a:lnTo>
                  <a:lnTo>
                    <a:pt x="186" y="593"/>
                  </a:lnTo>
                  <a:lnTo>
                    <a:pt x="159" y="551"/>
                  </a:lnTo>
                  <a:lnTo>
                    <a:pt x="134" y="509"/>
                  </a:lnTo>
                  <a:lnTo>
                    <a:pt x="111" y="465"/>
                  </a:lnTo>
                  <a:lnTo>
                    <a:pt x="90" y="419"/>
                  </a:lnTo>
                  <a:lnTo>
                    <a:pt x="71" y="373"/>
                  </a:lnTo>
                  <a:lnTo>
                    <a:pt x="54" y="327"/>
                  </a:lnTo>
                  <a:lnTo>
                    <a:pt x="38" y="277"/>
                  </a:lnTo>
                  <a:lnTo>
                    <a:pt x="27" y="229"/>
                  </a:lnTo>
                  <a:lnTo>
                    <a:pt x="17" y="179"/>
                  </a:lnTo>
                  <a:lnTo>
                    <a:pt x="9" y="129"/>
                  </a:lnTo>
                  <a:lnTo>
                    <a:pt x="4" y="77"/>
                  </a:lnTo>
                  <a:lnTo>
                    <a:pt x="0" y="25"/>
                  </a:lnTo>
                  <a:lnTo>
                    <a:pt x="33" y="43"/>
                  </a:lnTo>
                  <a:lnTo>
                    <a:pt x="65" y="58"/>
                  </a:lnTo>
                  <a:lnTo>
                    <a:pt x="98" y="71"/>
                  </a:lnTo>
                  <a:lnTo>
                    <a:pt x="130" y="85"/>
                  </a:lnTo>
                  <a:lnTo>
                    <a:pt x="163" y="96"/>
                  </a:lnTo>
                  <a:lnTo>
                    <a:pt x="196" y="108"/>
                  </a:lnTo>
                  <a:lnTo>
                    <a:pt x="228" y="117"/>
                  </a:lnTo>
                  <a:lnTo>
                    <a:pt x="261" y="125"/>
                  </a:lnTo>
                  <a:lnTo>
                    <a:pt x="293" y="133"/>
                  </a:lnTo>
                  <a:lnTo>
                    <a:pt x="326" y="140"/>
                  </a:lnTo>
                  <a:lnTo>
                    <a:pt x="359" y="144"/>
                  </a:lnTo>
                  <a:lnTo>
                    <a:pt x="391" y="148"/>
                  </a:lnTo>
                  <a:lnTo>
                    <a:pt x="424" y="152"/>
                  </a:lnTo>
                  <a:lnTo>
                    <a:pt x="457" y="154"/>
                  </a:lnTo>
                  <a:lnTo>
                    <a:pt x="489" y="154"/>
                  </a:lnTo>
                  <a:lnTo>
                    <a:pt x="522" y="154"/>
                  </a:lnTo>
                  <a:lnTo>
                    <a:pt x="554" y="152"/>
                  </a:lnTo>
                  <a:lnTo>
                    <a:pt x="587" y="150"/>
                  </a:lnTo>
                  <a:lnTo>
                    <a:pt x="620" y="146"/>
                  </a:lnTo>
                  <a:lnTo>
                    <a:pt x="652" y="140"/>
                  </a:lnTo>
                  <a:lnTo>
                    <a:pt x="685" y="135"/>
                  </a:lnTo>
                  <a:lnTo>
                    <a:pt x="717" y="129"/>
                  </a:lnTo>
                  <a:lnTo>
                    <a:pt x="750" y="121"/>
                  </a:lnTo>
                  <a:lnTo>
                    <a:pt x="783" y="112"/>
                  </a:lnTo>
                  <a:lnTo>
                    <a:pt x="813" y="100"/>
                  </a:lnTo>
                  <a:lnTo>
                    <a:pt x="846" y="91"/>
                  </a:lnTo>
                  <a:lnTo>
                    <a:pt x="879" y="77"/>
                  </a:lnTo>
                  <a:lnTo>
                    <a:pt x="909" y="64"/>
                  </a:lnTo>
                  <a:lnTo>
                    <a:pt x="942" y="48"/>
                  </a:lnTo>
                  <a:lnTo>
                    <a:pt x="975" y="33"/>
                  </a:lnTo>
                  <a:lnTo>
                    <a:pt x="1005" y="18"/>
                  </a:lnTo>
                  <a:lnTo>
                    <a:pt x="1036" y="0"/>
                  </a:lnTo>
                  <a:lnTo>
                    <a:pt x="1074" y="21"/>
                  </a:lnTo>
                  <a:lnTo>
                    <a:pt x="1111" y="41"/>
                  </a:lnTo>
                  <a:lnTo>
                    <a:pt x="1149" y="58"/>
                  </a:lnTo>
                  <a:lnTo>
                    <a:pt x="1186" y="75"/>
                  </a:lnTo>
                  <a:lnTo>
                    <a:pt x="1224" y="89"/>
                  </a:lnTo>
                  <a:lnTo>
                    <a:pt x="1260" y="102"/>
                  </a:lnTo>
                  <a:lnTo>
                    <a:pt x="1297" y="114"/>
                  </a:lnTo>
                  <a:lnTo>
                    <a:pt x="1333" y="123"/>
                  </a:lnTo>
                  <a:lnTo>
                    <a:pt x="1368" y="131"/>
                  </a:lnTo>
                  <a:lnTo>
                    <a:pt x="1404" y="139"/>
                  </a:lnTo>
                  <a:lnTo>
                    <a:pt x="1439" y="144"/>
                  </a:lnTo>
                  <a:lnTo>
                    <a:pt x="1475" y="148"/>
                  </a:lnTo>
                  <a:lnTo>
                    <a:pt x="1510" y="150"/>
                  </a:lnTo>
                  <a:lnTo>
                    <a:pt x="1544" y="152"/>
                  </a:lnTo>
                  <a:lnTo>
                    <a:pt x="1577" y="154"/>
                  </a:lnTo>
                  <a:lnTo>
                    <a:pt x="1612" y="152"/>
                  </a:lnTo>
                  <a:lnTo>
                    <a:pt x="1644" y="150"/>
                  </a:lnTo>
                  <a:lnTo>
                    <a:pt x="1677" y="148"/>
                  </a:lnTo>
                  <a:lnTo>
                    <a:pt x="1707" y="144"/>
                  </a:lnTo>
                  <a:lnTo>
                    <a:pt x="1740" y="139"/>
                  </a:lnTo>
                  <a:lnTo>
                    <a:pt x="1800" y="127"/>
                  </a:lnTo>
                  <a:lnTo>
                    <a:pt x="1859" y="112"/>
                  </a:lnTo>
                  <a:lnTo>
                    <a:pt x="1915" y="92"/>
                  </a:lnTo>
                  <a:lnTo>
                    <a:pt x="1966" y="73"/>
                  </a:lnTo>
                  <a:lnTo>
                    <a:pt x="2016" y="50"/>
                  </a:lnTo>
                  <a:lnTo>
                    <a:pt x="2064" y="25"/>
                  </a:ln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19050" cmpd="sng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fr-FR" sz="1724" kern="0">
                <a:solidFill>
                  <a:srgbClr val="000000"/>
                </a:solidFill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19" name="Freeform 19">
              <a:extLst>
                <a:ext uri="{FF2B5EF4-FFF2-40B4-BE49-F238E27FC236}">
                  <a16:creationId xmlns:a16="http://schemas.microsoft.com/office/drawing/2014/main" id="{48D7794D-32A3-4564-92BE-6D210CD4CE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99" y="1788"/>
              <a:ext cx="1028" cy="1047"/>
            </a:xfrm>
            <a:custGeom>
              <a:avLst/>
              <a:gdLst>
                <a:gd name="T0" fmla="*/ 524 w 1028"/>
                <a:gd name="T1" fmla="*/ 17 h 1048"/>
                <a:gd name="T2" fmla="*/ 579 w 1028"/>
                <a:gd name="T3" fmla="*/ 54 h 1048"/>
                <a:gd name="T4" fmla="*/ 635 w 1028"/>
                <a:gd name="T5" fmla="*/ 94 h 1048"/>
                <a:gd name="T6" fmla="*/ 687 w 1028"/>
                <a:gd name="T7" fmla="*/ 138 h 1048"/>
                <a:gd name="T8" fmla="*/ 735 w 1028"/>
                <a:gd name="T9" fmla="*/ 184 h 1048"/>
                <a:gd name="T10" fmla="*/ 781 w 1028"/>
                <a:gd name="T11" fmla="*/ 234 h 1048"/>
                <a:gd name="T12" fmla="*/ 823 w 1028"/>
                <a:gd name="T13" fmla="*/ 288 h 1048"/>
                <a:gd name="T14" fmla="*/ 861 w 1028"/>
                <a:gd name="T15" fmla="*/ 343 h 1048"/>
                <a:gd name="T16" fmla="*/ 898 w 1028"/>
                <a:gd name="T17" fmla="*/ 401 h 1048"/>
                <a:gd name="T18" fmla="*/ 929 w 1028"/>
                <a:gd name="T19" fmla="*/ 462 h 1048"/>
                <a:gd name="T20" fmla="*/ 955 w 1028"/>
                <a:gd name="T21" fmla="*/ 524 h 1048"/>
                <a:gd name="T22" fmla="*/ 978 w 1028"/>
                <a:gd name="T23" fmla="*/ 589 h 1048"/>
                <a:gd name="T24" fmla="*/ 998 w 1028"/>
                <a:gd name="T25" fmla="*/ 656 h 1048"/>
                <a:gd name="T26" fmla="*/ 1013 w 1028"/>
                <a:gd name="T27" fmla="*/ 725 h 1048"/>
                <a:gd name="T28" fmla="*/ 1023 w 1028"/>
                <a:gd name="T29" fmla="*/ 795 h 1048"/>
                <a:gd name="T30" fmla="*/ 1026 w 1028"/>
                <a:gd name="T31" fmla="*/ 867 h 1048"/>
                <a:gd name="T32" fmla="*/ 1028 w 1028"/>
                <a:gd name="T33" fmla="*/ 912 h 1048"/>
                <a:gd name="T34" fmla="*/ 998 w 1028"/>
                <a:gd name="T35" fmla="*/ 938 h 1048"/>
                <a:gd name="T36" fmla="*/ 934 w 1028"/>
                <a:gd name="T37" fmla="*/ 967 h 1048"/>
                <a:gd name="T38" fmla="*/ 871 w 1028"/>
                <a:gd name="T39" fmla="*/ 992 h 1048"/>
                <a:gd name="T40" fmla="*/ 806 w 1028"/>
                <a:gd name="T41" fmla="*/ 1013 h 1048"/>
                <a:gd name="T42" fmla="*/ 741 w 1028"/>
                <a:gd name="T43" fmla="*/ 1029 h 1048"/>
                <a:gd name="T44" fmla="*/ 675 w 1028"/>
                <a:gd name="T45" fmla="*/ 1040 h 1048"/>
                <a:gd name="T46" fmla="*/ 610 w 1028"/>
                <a:gd name="T47" fmla="*/ 1046 h 1048"/>
                <a:gd name="T48" fmla="*/ 543 w 1028"/>
                <a:gd name="T49" fmla="*/ 1048 h 1048"/>
                <a:gd name="T50" fmla="*/ 478 w 1028"/>
                <a:gd name="T51" fmla="*/ 1046 h 1048"/>
                <a:gd name="T52" fmla="*/ 412 w 1028"/>
                <a:gd name="T53" fmla="*/ 1040 h 1048"/>
                <a:gd name="T54" fmla="*/ 347 w 1028"/>
                <a:gd name="T55" fmla="*/ 1029 h 1048"/>
                <a:gd name="T56" fmla="*/ 282 w 1028"/>
                <a:gd name="T57" fmla="*/ 1013 h 1048"/>
                <a:gd name="T58" fmla="*/ 217 w 1028"/>
                <a:gd name="T59" fmla="*/ 994 h 1048"/>
                <a:gd name="T60" fmla="*/ 153 w 1028"/>
                <a:gd name="T61" fmla="*/ 971 h 1048"/>
                <a:gd name="T62" fmla="*/ 92 w 1028"/>
                <a:gd name="T63" fmla="*/ 942 h 1048"/>
                <a:gd name="T64" fmla="*/ 31 w 1028"/>
                <a:gd name="T65" fmla="*/ 912 h 1048"/>
                <a:gd name="T66" fmla="*/ 58 w 1028"/>
                <a:gd name="T67" fmla="*/ 850 h 1048"/>
                <a:gd name="T68" fmla="*/ 159 w 1028"/>
                <a:gd name="T69" fmla="*/ 766 h 1048"/>
                <a:gd name="T70" fmla="*/ 244 w 1028"/>
                <a:gd name="T71" fmla="*/ 679 h 1048"/>
                <a:gd name="T72" fmla="*/ 299 w 1028"/>
                <a:gd name="T73" fmla="*/ 614 h 1048"/>
                <a:gd name="T74" fmla="*/ 332 w 1028"/>
                <a:gd name="T75" fmla="*/ 568 h 1048"/>
                <a:gd name="T76" fmla="*/ 361 w 1028"/>
                <a:gd name="T77" fmla="*/ 518 h 1048"/>
                <a:gd name="T78" fmla="*/ 388 w 1028"/>
                <a:gd name="T79" fmla="*/ 466 h 1048"/>
                <a:gd name="T80" fmla="*/ 411 w 1028"/>
                <a:gd name="T81" fmla="*/ 411 h 1048"/>
                <a:gd name="T82" fmla="*/ 432 w 1028"/>
                <a:gd name="T83" fmla="*/ 349 h 1048"/>
                <a:gd name="T84" fmla="*/ 457 w 1028"/>
                <a:gd name="T85" fmla="*/ 251 h 1048"/>
                <a:gd name="T86" fmla="*/ 483 w 1028"/>
                <a:gd name="T87" fmla="*/ 98 h 1048"/>
                <a:gd name="T88" fmla="*/ 493 w 1028"/>
                <a:gd name="T89" fmla="*/ 6 h 1048"/>
                <a:gd name="T90" fmla="*/ 1028 w 1028"/>
                <a:gd name="T91" fmla="*/ 921 h 1048"/>
                <a:gd name="T92" fmla="*/ 1026 w 1028"/>
                <a:gd name="T93" fmla="*/ 960 h 1048"/>
                <a:gd name="T94" fmla="*/ 1028 w 1028"/>
                <a:gd name="T95" fmla="*/ 921 h 1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28" h="1048">
                  <a:moveTo>
                    <a:pt x="493" y="0"/>
                  </a:moveTo>
                  <a:lnTo>
                    <a:pt x="524" y="17"/>
                  </a:lnTo>
                  <a:lnTo>
                    <a:pt x="553" y="34"/>
                  </a:lnTo>
                  <a:lnTo>
                    <a:pt x="579" y="54"/>
                  </a:lnTo>
                  <a:lnTo>
                    <a:pt x="608" y="73"/>
                  </a:lnTo>
                  <a:lnTo>
                    <a:pt x="635" y="94"/>
                  </a:lnTo>
                  <a:lnTo>
                    <a:pt x="660" y="115"/>
                  </a:lnTo>
                  <a:lnTo>
                    <a:pt x="687" y="138"/>
                  </a:lnTo>
                  <a:lnTo>
                    <a:pt x="712" y="161"/>
                  </a:lnTo>
                  <a:lnTo>
                    <a:pt x="735" y="184"/>
                  </a:lnTo>
                  <a:lnTo>
                    <a:pt x="758" y="209"/>
                  </a:lnTo>
                  <a:lnTo>
                    <a:pt x="781" y="234"/>
                  </a:lnTo>
                  <a:lnTo>
                    <a:pt x="802" y="261"/>
                  </a:lnTo>
                  <a:lnTo>
                    <a:pt x="823" y="288"/>
                  </a:lnTo>
                  <a:lnTo>
                    <a:pt x="842" y="315"/>
                  </a:lnTo>
                  <a:lnTo>
                    <a:pt x="861" y="343"/>
                  </a:lnTo>
                  <a:lnTo>
                    <a:pt x="881" y="372"/>
                  </a:lnTo>
                  <a:lnTo>
                    <a:pt x="898" y="401"/>
                  </a:lnTo>
                  <a:lnTo>
                    <a:pt x="913" y="432"/>
                  </a:lnTo>
                  <a:lnTo>
                    <a:pt x="929" y="462"/>
                  </a:lnTo>
                  <a:lnTo>
                    <a:pt x="942" y="493"/>
                  </a:lnTo>
                  <a:lnTo>
                    <a:pt x="955" y="524"/>
                  </a:lnTo>
                  <a:lnTo>
                    <a:pt x="969" y="557"/>
                  </a:lnTo>
                  <a:lnTo>
                    <a:pt x="978" y="589"/>
                  </a:lnTo>
                  <a:lnTo>
                    <a:pt x="990" y="624"/>
                  </a:lnTo>
                  <a:lnTo>
                    <a:pt x="998" y="656"/>
                  </a:lnTo>
                  <a:lnTo>
                    <a:pt x="1005" y="691"/>
                  </a:lnTo>
                  <a:lnTo>
                    <a:pt x="1013" y="725"/>
                  </a:lnTo>
                  <a:lnTo>
                    <a:pt x="1019" y="760"/>
                  </a:lnTo>
                  <a:lnTo>
                    <a:pt x="1023" y="795"/>
                  </a:lnTo>
                  <a:lnTo>
                    <a:pt x="1025" y="831"/>
                  </a:lnTo>
                  <a:lnTo>
                    <a:pt x="1026" y="867"/>
                  </a:lnTo>
                  <a:lnTo>
                    <a:pt x="1028" y="902"/>
                  </a:lnTo>
                  <a:lnTo>
                    <a:pt x="1028" y="912"/>
                  </a:lnTo>
                  <a:lnTo>
                    <a:pt x="1028" y="921"/>
                  </a:lnTo>
                  <a:lnTo>
                    <a:pt x="998" y="938"/>
                  </a:lnTo>
                  <a:lnTo>
                    <a:pt x="965" y="954"/>
                  </a:lnTo>
                  <a:lnTo>
                    <a:pt x="934" y="967"/>
                  </a:lnTo>
                  <a:lnTo>
                    <a:pt x="902" y="981"/>
                  </a:lnTo>
                  <a:lnTo>
                    <a:pt x="871" y="992"/>
                  </a:lnTo>
                  <a:lnTo>
                    <a:pt x="838" y="1004"/>
                  </a:lnTo>
                  <a:lnTo>
                    <a:pt x="806" y="1013"/>
                  </a:lnTo>
                  <a:lnTo>
                    <a:pt x="773" y="1021"/>
                  </a:lnTo>
                  <a:lnTo>
                    <a:pt x="741" y="1029"/>
                  </a:lnTo>
                  <a:lnTo>
                    <a:pt x="708" y="1034"/>
                  </a:lnTo>
                  <a:lnTo>
                    <a:pt x="675" y="1040"/>
                  </a:lnTo>
                  <a:lnTo>
                    <a:pt x="643" y="1044"/>
                  </a:lnTo>
                  <a:lnTo>
                    <a:pt x="610" y="1046"/>
                  </a:lnTo>
                  <a:lnTo>
                    <a:pt x="576" y="1048"/>
                  </a:lnTo>
                  <a:lnTo>
                    <a:pt x="543" y="1048"/>
                  </a:lnTo>
                  <a:lnTo>
                    <a:pt x="510" y="1048"/>
                  </a:lnTo>
                  <a:lnTo>
                    <a:pt x="478" y="1046"/>
                  </a:lnTo>
                  <a:lnTo>
                    <a:pt x="445" y="1044"/>
                  </a:lnTo>
                  <a:lnTo>
                    <a:pt x="412" y="1040"/>
                  </a:lnTo>
                  <a:lnTo>
                    <a:pt x="380" y="1034"/>
                  </a:lnTo>
                  <a:lnTo>
                    <a:pt x="347" y="1029"/>
                  </a:lnTo>
                  <a:lnTo>
                    <a:pt x="315" y="1021"/>
                  </a:lnTo>
                  <a:lnTo>
                    <a:pt x="282" y="1013"/>
                  </a:lnTo>
                  <a:lnTo>
                    <a:pt x="249" y="1004"/>
                  </a:lnTo>
                  <a:lnTo>
                    <a:pt x="217" y="994"/>
                  </a:lnTo>
                  <a:lnTo>
                    <a:pt x="186" y="983"/>
                  </a:lnTo>
                  <a:lnTo>
                    <a:pt x="153" y="971"/>
                  </a:lnTo>
                  <a:lnTo>
                    <a:pt x="123" y="958"/>
                  </a:lnTo>
                  <a:lnTo>
                    <a:pt x="92" y="942"/>
                  </a:lnTo>
                  <a:lnTo>
                    <a:pt x="61" y="927"/>
                  </a:lnTo>
                  <a:lnTo>
                    <a:pt x="31" y="912"/>
                  </a:lnTo>
                  <a:lnTo>
                    <a:pt x="0" y="894"/>
                  </a:lnTo>
                  <a:lnTo>
                    <a:pt x="58" y="850"/>
                  </a:lnTo>
                  <a:lnTo>
                    <a:pt x="109" y="806"/>
                  </a:lnTo>
                  <a:lnTo>
                    <a:pt x="159" y="766"/>
                  </a:lnTo>
                  <a:lnTo>
                    <a:pt x="203" y="724"/>
                  </a:lnTo>
                  <a:lnTo>
                    <a:pt x="244" y="679"/>
                  </a:lnTo>
                  <a:lnTo>
                    <a:pt x="282" y="637"/>
                  </a:lnTo>
                  <a:lnTo>
                    <a:pt x="299" y="614"/>
                  </a:lnTo>
                  <a:lnTo>
                    <a:pt x="317" y="591"/>
                  </a:lnTo>
                  <a:lnTo>
                    <a:pt x="332" y="568"/>
                  </a:lnTo>
                  <a:lnTo>
                    <a:pt x="347" y="543"/>
                  </a:lnTo>
                  <a:lnTo>
                    <a:pt x="361" y="518"/>
                  </a:lnTo>
                  <a:lnTo>
                    <a:pt x="374" y="493"/>
                  </a:lnTo>
                  <a:lnTo>
                    <a:pt x="388" y="466"/>
                  </a:lnTo>
                  <a:lnTo>
                    <a:pt x="399" y="438"/>
                  </a:lnTo>
                  <a:lnTo>
                    <a:pt x="411" y="411"/>
                  </a:lnTo>
                  <a:lnTo>
                    <a:pt x="422" y="380"/>
                  </a:lnTo>
                  <a:lnTo>
                    <a:pt x="432" y="349"/>
                  </a:lnTo>
                  <a:lnTo>
                    <a:pt x="441" y="318"/>
                  </a:lnTo>
                  <a:lnTo>
                    <a:pt x="457" y="251"/>
                  </a:lnTo>
                  <a:lnTo>
                    <a:pt x="472" y="178"/>
                  </a:lnTo>
                  <a:lnTo>
                    <a:pt x="483" y="98"/>
                  </a:lnTo>
                  <a:lnTo>
                    <a:pt x="493" y="11"/>
                  </a:lnTo>
                  <a:lnTo>
                    <a:pt x="493" y="6"/>
                  </a:lnTo>
                  <a:lnTo>
                    <a:pt x="493" y="0"/>
                  </a:lnTo>
                  <a:close/>
                  <a:moveTo>
                    <a:pt x="1028" y="921"/>
                  </a:moveTo>
                  <a:lnTo>
                    <a:pt x="1026" y="946"/>
                  </a:lnTo>
                  <a:lnTo>
                    <a:pt x="1026" y="960"/>
                  </a:lnTo>
                  <a:lnTo>
                    <a:pt x="1026" y="952"/>
                  </a:lnTo>
                  <a:lnTo>
                    <a:pt x="1028" y="921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19050" cmpd="sng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fr-FR" sz="1724" kern="0">
                <a:solidFill>
                  <a:srgbClr val="000000"/>
                </a:solidFill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0" name="Freeform 20">
              <a:extLst>
                <a:ext uri="{FF2B5EF4-FFF2-40B4-BE49-F238E27FC236}">
                  <a16:creationId xmlns:a16="http://schemas.microsoft.com/office/drawing/2014/main" id="{6C5E7B9D-E159-486F-9EF1-A2A508124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1" y="1782"/>
              <a:ext cx="1040" cy="1053"/>
            </a:xfrm>
            <a:custGeom>
              <a:avLst/>
              <a:gdLst>
                <a:gd name="T0" fmla="*/ 514 w 1038"/>
                <a:gd name="T1" fmla="*/ 17 h 1054"/>
                <a:gd name="T2" fmla="*/ 455 w 1038"/>
                <a:gd name="T3" fmla="*/ 56 h 1054"/>
                <a:gd name="T4" fmla="*/ 399 w 1038"/>
                <a:gd name="T5" fmla="*/ 96 h 1054"/>
                <a:gd name="T6" fmla="*/ 345 w 1038"/>
                <a:gd name="T7" fmla="*/ 140 h 1054"/>
                <a:gd name="T8" fmla="*/ 295 w 1038"/>
                <a:gd name="T9" fmla="*/ 188 h 1054"/>
                <a:gd name="T10" fmla="*/ 249 w 1038"/>
                <a:gd name="T11" fmla="*/ 238 h 1054"/>
                <a:gd name="T12" fmla="*/ 205 w 1038"/>
                <a:gd name="T13" fmla="*/ 292 h 1054"/>
                <a:gd name="T14" fmla="*/ 167 w 1038"/>
                <a:gd name="T15" fmla="*/ 348 h 1054"/>
                <a:gd name="T16" fmla="*/ 130 w 1038"/>
                <a:gd name="T17" fmla="*/ 407 h 1054"/>
                <a:gd name="T18" fmla="*/ 100 w 1038"/>
                <a:gd name="T19" fmla="*/ 468 h 1054"/>
                <a:gd name="T20" fmla="*/ 73 w 1038"/>
                <a:gd name="T21" fmla="*/ 532 h 1054"/>
                <a:gd name="T22" fmla="*/ 48 w 1038"/>
                <a:gd name="T23" fmla="*/ 599 h 1054"/>
                <a:gd name="T24" fmla="*/ 29 w 1038"/>
                <a:gd name="T25" fmla="*/ 668 h 1054"/>
                <a:gd name="T26" fmla="*/ 15 w 1038"/>
                <a:gd name="T27" fmla="*/ 739 h 1054"/>
                <a:gd name="T28" fmla="*/ 6 w 1038"/>
                <a:gd name="T29" fmla="*/ 812 h 1054"/>
                <a:gd name="T30" fmla="*/ 0 w 1038"/>
                <a:gd name="T31" fmla="*/ 887 h 1054"/>
                <a:gd name="T32" fmla="*/ 31 w 1038"/>
                <a:gd name="T33" fmla="*/ 941 h 1054"/>
                <a:gd name="T34" fmla="*/ 96 w 1038"/>
                <a:gd name="T35" fmla="*/ 971 h 1054"/>
                <a:gd name="T36" fmla="*/ 161 w 1038"/>
                <a:gd name="T37" fmla="*/ 996 h 1054"/>
                <a:gd name="T38" fmla="*/ 226 w 1038"/>
                <a:gd name="T39" fmla="*/ 1016 h 1054"/>
                <a:gd name="T40" fmla="*/ 294 w 1038"/>
                <a:gd name="T41" fmla="*/ 1033 h 1054"/>
                <a:gd name="T42" fmla="*/ 359 w 1038"/>
                <a:gd name="T43" fmla="*/ 1044 h 1054"/>
                <a:gd name="T44" fmla="*/ 426 w 1038"/>
                <a:gd name="T45" fmla="*/ 1050 h 1054"/>
                <a:gd name="T46" fmla="*/ 493 w 1038"/>
                <a:gd name="T47" fmla="*/ 1054 h 1054"/>
                <a:gd name="T48" fmla="*/ 560 w 1038"/>
                <a:gd name="T49" fmla="*/ 1052 h 1054"/>
                <a:gd name="T50" fmla="*/ 625 w 1038"/>
                <a:gd name="T51" fmla="*/ 1044 h 1054"/>
                <a:gd name="T52" fmla="*/ 693 w 1038"/>
                <a:gd name="T53" fmla="*/ 1035 h 1054"/>
                <a:gd name="T54" fmla="*/ 758 w 1038"/>
                <a:gd name="T55" fmla="*/ 1019 h 1054"/>
                <a:gd name="T56" fmla="*/ 821 w 1038"/>
                <a:gd name="T57" fmla="*/ 1000 h 1054"/>
                <a:gd name="T58" fmla="*/ 884 w 1038"/>
                <a:gd name="T59" fmla="*/ 977 h 1054"/>
                <a:gd name="T60" fmla="*/ 948 w 1038"/>
                <a:gd name="T61" fmla="*/ 948 h 1054"/>
                <a:gd name="T62" fmla="*/ 1009 w 1038"/>
                <a:gd name="T63" fmla="*/ 918 h 1054"/>
                <a:gd name="T64" fmla="*/ 984 w 1038"/>
                <a:gd name="T65" fmla="*/ 856 h 1054"/>
                <a:gd name="T66" fmla="*/ 883 w 1038"/>
                <a:gd name="T67" fmla="*/ 766 h 1054"/>
                <a:gd name="T68" fmla="*/ 790 w 1038"/>
                <a:gd name="T69" fmla="*/ 670 h 1054"/>
                <a:gd name="T70" fmla="*/ 731 w 1038"/>
                <a:gd name="T71" fmla="*/ 593 h 1054"/>
                <a:gd name="T72" fmla="*/ 695 w 1038"/>
                <a:gd name="T73" fmla="*/ 541 h 1054"/>
                <a:gd name="T74" fmla="*/ 662 w 1038"/>
                <a:gd name="T75" fmla="*/ 486 h 1054"/>
                <a:gd name="T76" fmla="*/ 633 w 1038"/>
                <a:gd name="T77" fmla="*/ 428 h 1054"/>
                <a:gd name="T78" fmla="*/ 608 w 1038"/>
                <a:gd name="T79" fmla="*/ 369 h 1054"/>
                <a:gd name="T80" fmla="*/ 587 w 1038"/>
                <a:gd name="T81" fmla="*/ 307 h 1054"/>
                <a:gd name="T82" fmla="*/ 570 w 1038"/>
                <a:gd name="T83" fmla="*/ 244 h 1054"/>
                <a:gd name="T84" fmla="*/ 558 w 1038"/>
                <a:gd name="T85" fmla="*/ 177 h 1054"/>
                <a:gd name="T86" fmla="*/ 549 w 1038"/>
                <a:gd name="T87" fmla="*/ 108 h 1054"/>
                <a:gd name="T88" fmla="*/ 545 w 1038"/>
                <a:gd name="T89" fmla="*/ 37 h 1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38" h="1054">
                  <a:moveTo>
                    <a:pt x="545" y="0"/>
                  </a:moveTo>
                  <a:lnTo>
                    <a:pt x="514" y="17"/>
                  </a:lnTo>
                  <a:lnTo>
                    <a:pt x="485" y="37"/>
                  </a:lnTo>
                  <a:lnTo>
                    <a:pt x="455" y="56"/>
                  </a:lnTo>
                  <a:lnTo>
                    <a:pt x="428" y="75"/>
                  </a:lnTo>
                  <a:lnTo>
                    <a:pt x="399" y="96"/>
                  </a:lnTo>
                  <a:lnTo>
                    <a:pt x="372" y="117"/>
                  </a:lnTo>
                  <a:lnTo>
                    <a:pt x="345" y="140"/>
                  </a:lnTo>
                  <a:lnTo>
                    <a:pt x="320" y="163"/>
                  </a:lnTo>
                  <a:lnTo>
                    <a:pt x="295" y="188"/>
                  </a:lnTo>
                  <a:lnTo>
                    <a:pt x="272" y="213"/>
                  </a:lnTo>
                  <a:lnTo>
                    <a:pt x="249" y="238"/>
                  </a:lnTo>
                  <a:lnTo>
                    <a:pt x="226" y="265"/>
                  </a:lnTo>
                  <a:lnTo>
                    <a:pt x="205" y="292"/>
                  </a:lnTo>
                  <a:lnTo>
                    <a:pt x="186" y="319"/>
                  </a:lnTo>
                  <a:lnTo>
                    <a:pt x="167" y="348"/>
                  </a:lnTo>
                  <a:lnTo>
                    <a:pt x="148" y="376"/>
                  </a:lnTo>
                  <a:lnTo>
                    <a:pt x="130" y="407"/>
                  </a:lnTo>
                  <a:lnTo>
                    <a:pt x="115" y="438"/>
                  </a:lnTo>
                  <a:lnTo>
                    <a:pt x="100" y="468"/>
                  </a:lnTo>
                  <a:lnTo>
                    <a:pt x="84" y="499"/>
                  </a:lnTo>
                  <a:lnTo>
                    <a:pt x="73" y="532"/>
                  </a:lnTo>
                  <a:lnTo>
                    <a:pt x="59" y="564"/>
                  </a:lnTo>
                  <a:lnTo>
                    <a:pt x="48" y="599"/>
                  </a:lnTo>
                  <a:lnTo>
                    <a:pt x="38" y="634"/>
                  </a:lnTo>
                  <a:lnTo>
                    <a:pt x="29" y="668"/>
                  </a:lnTo>
                  <a:lnTo>
                    <a:pt x="21" y="703"/>
                  </a:lnTo>
                  <a:lnTo>
                    <a:pt x="15" y="739"/>
                  </a:lnTo>
                  <a:lnTo>
                    <a:pt x="10" y="776"/>
                  </a:lnTo>
                  <a:lnTo>
                    <a:pt x="6" y="812"/>
                  </a:lnTo>
                  <a:lnTo>
                    <a:pt x="2" y="849"/>
                  </a:lnTo>
                  <a:lnTo>
                    <a:pt x="0" y="887"/>
                  </a:lnTo>
                  <a:lnTo>
                    <a:pt x="0" y="925"/>
                  </a:lnTo>
                  <a:lnTo>
                    <a:pt x="31" y="941"/>
                  </a:lnTo>
                  <a:lnTo>
                    <a:pt x="63" y="956"/>
                  </a:lnTo>
                  <a:lnTo>
                    <a:pt x="96" y="971"/>
                  </a:lnTo>
                  <a:lnTo>
                    <a:pt x="129" y="985"/>
                  </a:lnTo>
                  <a:lnTo>
                    <a:pt x="161" y="996"/>
                  </a:lnTo>
                  <a:lnTo>
                    <a:pt x="194" y="1006"/>
                  </a:lnTo>
                  <a:lnTo>
                    <a:pt x="226" y="1016"/>
                  </a:lnTo>
                  <a:lnTo>
                    <a:pt x="259" y="1025"/>
                  </a:lnTo>
                  <a:lnTo>
                    <a:pt x="294" y="1033"/>
                  </a:lnTo>
                  <a:lnTo>
                    <a:pt x="326" y="1039"/>
                  </a:lnTo>
                  <a:lnTo>
                    <a:pt x="359" y="1044"/>
                  </a:lnTo>
                  <a:lnTo>
                    <a:pt x="393" y="1048"/>
                  </a:lnTo>
                  <a:lnTo>
                    <a:pt x="426" y="1050"/>
                  </a:lnTo>
                  <a:lnTo>
                    <a:pt x="459" y="1052"/>
                  </a:lnTo>
                  <a:lnTo>
                    <a:pt x="493" y="1054"/>
                  </a:lnTo>
                  <a:lnTo>
                    <a:pt x="526" y="1052"/>
                  </a:lnTo>
                  <a:lnTo>
                    <a:pt x="560" y="1052"/>
                  </a:lnTo>
                  <a:lnTo>
                    <a:pt x="593" y="1048"/>
                  </a:lnTo>
                  <a:lnTo>
                    <a:pt x="625" y="1044"/>
                  </a:lnTo>
                  <a:lnTo>
                    <a:pt x="658" y="1040"/>
                  </a:lnTo>
                  <a:lnTo>
                    <a:pt x="693" y="1035"/>
                  </a:lnTo>
                  <a:lnTo>
                    <a:pt x="725" y="1027"/>
                  </a:lnTo>
                  <a:lnTo>
                    <a:pt x="758" y="1019"/>
                  </a:lnTo>
                  <a:lnTo>
                    <a:pt x="789" y="1010"/>
                  </a:lnTo>
                  <a:lnTo>
                    <a:pt x="821" y="1000"/>
                  </a:lnTo>
                  <a:lnTo>
                    <a:pt x="854" y="989"/>
                  </a:lnTo>
                  <a:lnTo>
                    <a:pt x="884" y="977"/>
                  </a:lnTo>
                  <a:lnTo>
                    <a:pt x="917" y="964"/>
                  </a:lnTo>
                  <a:lnTo>
                    <a:pt x="948" y="948"/>
                  </a:lnTo>
                  <a:lnTo>
                    <a:pt x="978" y="933"/>
                  </a:lnTo>
                  <a:lnTo>
                    <a:pt x="1009" y="918"/>
                  </a:lnTo>
                  <a:lnTo>
                    <a:pt x="1038" y="900"/>
                  </a:lnTo>
                  <a:lnTo>
                    <a:pt x="984" y="856"/>
                  </a:lnTo>
                  <a:lnTo>
                    <a:pt x="932" y="812"/>
                  </a:lnTo>
                  <a:lnTo>
                    <a:pt x="883" y="766"/>
                  </a:lnTo>
                  <a:lnTo>
                    <a:pt x="835" y="720"/>
                  </a:lnTo>
                  <a:lnTo>
                    <a:pt x="790" y="670"/>
                  </a:lnTo>
                  <a:lnTo>
                    <a:pt x="750" y="620"/>
                  </a:lnTo>
                  <a:lnTo>
                    <a:pt x="731" y="593"/>
                  </a:lnTo>
                  <a:lnTo>
                    <a:pt x="714" y="568"/>
                  </a:lnTo>
                  <a:lnTo>
                    <a:pt x="695" y="541"/>
                  </a:lnTo>
                  <a:lnTo>
                    <a:pt x="679" y="513"/>
                  </a:lnTo>
                  <a:lnTo>
                    <a:pt x="662" y="486"/>
                  </a:lnTo>
                  <a:lnTo>
                    <a:pt x="648" y="457"/>
                  </a:lnTo>
                  <a:lnTo>
                    <a:pt x="633" y="428"/>
                  </a:lnTo>
                  <a:lnTo>
                    <a:pt x="622" y="399"/>
                  </a:lnTo>
                  <a:lnTo>
                    <a:pt x="608" y="369"/>
                  </a:lnTo>
                  <a:lnTo>
                    <a:pt x="599" y="338"/>
                  </a:lnTo>
                  <a:lnTo>
                    <a:pt x="587" y="307"/>
                  </a:lnTo>
                  <a:lnTo>
                    <a:pt x="579" y="275"/>
                  </a:lnTo>
                  <a:lnTo>
                    <a:pt x="570" y="244"/>
                  </a:lnTo>
                  <a:lnTo>
                    <a:pt x="564" y="209"/>
                  </a:lnTo>
                  <a:lnTo>
                    <a:pt x="558" y="177"/>
                  </a:lnTo>
                  <a:lnTo>
                    <a:pt x="553" y="142"/>
                  </a:lnTo>
                  <a:lnTo>
                    <a:pt x="549" y="108"/>
                  </a:lnTo>
                  <a:lnTo>
                    <a:pt x="547" y="73"/>
                  </a:lnTo>
                  <a:lnTo>
                    <a:pt x="545" y="37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19050" cmpd="sng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fr-FR" sz="1724" kern="0">
                <a:solidFill>
                  <a:srgbClr val="000000"/>
                </a:solidFill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0088834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es (al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Date Placeholder 2">
            <a:extLst>
              <a:ext uri="{FF2B5EF4-FFF2-40B4-BE49-F238E27FC236}">
                <a16:creationId xmlns:a16="http://schemas.microsoft.com/office/drawing/2014/main" id="{C8FBCEB3-86FD-497B-A47B-391BB6862DC5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18" name="Slide Number Placeholder 3">
            <a:extLst>
              <a:ext uri="{FF2B5EF4-FFF2-40B4-BE49-F238E27FC236}">
                <a16:creationId xmlns:a16="http://schemas.microsoft.com/office/drawing/2014/main" id="{8F01D636-7BEF-4603-9D52-ECB6FF1C0913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  <p:sp>
        <p:nvSpPr>
          <p:cNvPr id="75" name="Title 1">
            <a:extLst>
              <a:ext uri="{FF2B5EF4-FFF2-40B4-BE49-F238E27FC236}">
                <a16:creationId xmlns:a16="http://schemas.microsoft.com/office/drawing/2014/main" id="{B6395D6F-083E-4C3F-9D21-E4563B8AB8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5431" y="1207680"/>
            <a:ext cx="10886651" cy="326915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12" name="Textplatzhalter 11"/>
          <p:cNvSpPr>
            <a:spLocks noGrp="1"/>
          </p:cNvSpPr>
          <p:nvPr>
            <p:ph type="body" sz="quarter" idx="14" hasCustomPrompt="1"/>
          </p:nvPr>
        </p:nvSpPr>
        <p:spPr>
          <a:xfrm>
            <a:off x="955458" y="1534793"/>
            <a:ext cx="10888976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none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ADD TEXT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A30C0C39-98C0-4BEC-BB01-BE87261C2AA5}"/>
              </a:ext>
            </a:extLst>
          </p:cNvPr>
          <p:cNvSpPr/>
          <p:nvPr userDrawn="1"/>
        </p:nvSpPr>
        <p:spPr>
          <a:xfrm>
            <a:off x="1149751" y="2996952"/>
            <a:ext cx="2570132" cy="288032"/>
          </a:xfrm>
          <a:prstGeom prst="rect">
            <a:avLst/>
          </a:prstGeom>
          <a:solidFill>
            <a:schemeClr val="bg1"/>
          </a:solidFill>
        </p:spPr>
        <p:txBody>
          <a:bodyPr rot="0" spcFirstLastPara="0" vertOverflow="overflow" horzOverflow="overflow" vert="horz" wrap="square" lIns="36000" tIns="45720" rIns="36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125444" fontAlgn="base">
              <a:lnSpc>
                <a:spcPct val="95000"/>
              </a:lnSpc>
              <a:spcAft>
                <a:spcPts val="300"/>
              </a:spcAft>
              <a:buClr>
                <a:srgbClr val="00915A"/>
              </a:buClr>
              <a:buSzPct val="100000"/>
            </a:pPr>
            <a:r>
              <a:rPr lang="pt-PT" sz="1100" b="1" dirty="0" err="1">
                <a:solidFill>
                  <a:srgbClr val="000000"/>
                </a:solidFill>
              </a:rPr>
              <a:t>empty</a:t>
            </a:r>
            <a:endParaRPr lang="en-GB" sz="1100" b="1" dirty="0" err="1">
              <a:solidFill>
                <a:srgbClr val="000000"/>
              </a:solidFill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05AF3747-B1CE-4FE0-BD78-FF302ECDAA9E}"/>
              </a:ext>
            </a:extLst>
          </p:cNvPr>
          <p:cNvSpPr/>
          <p:nvPr userDrawn="1"/>
        </p:nvSpPr>
        <p:spPr>
          <a:xfrm>
            <a:off x="4677996" y="2996952"/>
            <a:ext cx="2570132" cy="288032"/>
          </a:xfrm>
          <a:prstGeom prst="rect">
            <a:avLst/>
          </a:prstGeom>
          <a:solidFill>
            <a:schemeClr val="bg1"/>
          </a:solidFill>
        </p:spPr>
        <p:txBody>
          <a:bodyPr rot="0" spcFirstLastPara="0" vertOverflow="overflow" horzOverflow="overflow" vert="horz" wrap="square" lIns="36000" tIns="45720" rIns="36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125444" fontAlgn="base">
              <a:lnSpc>
                <a:spcPct val="95000"/>
              </a:lnSpc>
              <a:spcAft>
                <a:spcPts val="300"/>
              </a:spcAft>
              <a:buClr>
                <a:srgbClr val="00915A"/>
              </a:buClr>
              <a:buSzPct val="100000"/>
            </a:pPr>
            <a:r>
              <a:rPr lang="pt-PT" sz="1100" b="1" dirty="0">
                <a:solidFill>
                  <a:srgbClr val="000000"/>
                </a:solidFill>
              </a:rPr>
              <a:t>1/2</a:t>
            </a:r>
            <a:endParaRPr lang="en-GB" sz="1100" b="1" dirty="0" err="1">
              <a:solidFill>
                <a:srgbClr val="000000"/>
              </a:solidFill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47DA7896-D3D7-4E21-B8B8-DC31C71F80C9}"/>
              </a:ext>
            </a:extLst>
          </p:cNvPr>
          <p:cNvSpPr/>
          <p:nvPr userDrawn="1"/>
        </p:nvSpPr>
        <p:spPr>
          <a:xfrm>
            <a:off x="8206242" y="2996952"/>
            <a:ext cx="2570132" cy="288032"/>
          </a:xfrm>
          <a:prstGeom prst="rect">
            <a:avLst/>
          </a:prstGeom>
          <a:solidFill>
            <a:schemeClr val="bg1"/>
          </a:solidFill>
        </p:spPr>
        <p:txBody>
          <a:bodyPr rot="0" spcFirstLastPara="0" vertOverflow="overflow" horzOverflow="overflow" vert="horz" wrap="square" lIns="36000" tIns="45720" rIns="36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125444" fontAlgn="base">
              <a:lnSpc>
                <a:spcPct val="95000"/>
              </a:lnSpc>
              <a:spcAft>
                <a:spcPts val="300"/>
              </a:spcAft>
              <a:buClr>
                <a:srgbClr val="00915A"/>
              </a:buClr>
              <a:buSzPct val="100000"/>
            </a:pPr>
            <a:r>
              <a:rPr lang="pt-PT" sz="1100" b="1" dirty="0">
                <a:solidFill>
                  <a:srgbClr val="000000"/>
                </a:solidFill>
              </a:rPr>
              <a:t>1/3</a:t>
            </a:r>
            <a:endParaRPr lang="en-GB" sz="1100" b="1" dirty="0" err="1">
              <a:solidFill>
                <a:srgbClr val="000000"/>
              </a:solidFill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811AE7A6-0A8D-4C72-82F6-D2AD74651533}"/>
              </a:ext>
            </a:extLst>
          </p:cNvPr>
          <p:cNvSpPr/>
          <p:nvPr userDrawn="1"/>
        </p:nvSpPr>
        <p:spPr>
          <a:xfrm>
            <a:off x="1149751" y="4483348"/>
            <a:ext cx="2570132" cy="288032"/>
          </a:xfrm>
          <a:prstGeom prst="rect">
            <a:avLst/>
          </a:prstGeom>
          <a:solidFill>
            <a:schemeClr val="bg1"/>
          </a:solidFill>
        </p:spPr>
        <p:txBody>
          <a:bodyPr rot="0" spcFirstLastPara="0" vertOverflow="overflow" horzOverflow="overflow" vert="horz" wrap="square" lIns="36000" tIns="45720" rIns="36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125444" fontAlgn="base">
              <a:lnSpc>
                <a:spcPct val="95000"/>
              </a:lnSpc>
              <a:spcAft>
                <a:spcPts val="300"/>
              </a:spcAft>
              <a:buClr>
                <a:srgbClr val="00915A"/>
              </a:buClr>
              <a:buSzPct val="100000"/>
            </a:pPr>
            <a:r>
              <a:rPr lang="pt-PT" sz="1100" b="1" dirty="0">
                <a:solidFill>
                  <a:srgbClr val="000000"/>
                </a:solidFill>
              </a:rPr>
              <a:t>1/4</a:t>
            </a:r>
            <a:endParaRPr lang="en-GB" sz="1100" b="1" dirty="0" err="1">
              <a:solidFill>
                <a:srgbClr val="000000"/>
              </a:solidFill>
            </a:endParaRP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242AB11F-41BA-4CCD-8102-FB2F9C4CED97}"/>
              </a:ext>
            </a:extLst>
          </p:cNvPr>
          <p:cNvSpPr/>
          <p:nvPr userDrawn="1"/>
        </p:nvSpPr>
        <p:spPr>
          <a:xfrm>
            <a:off x="4677996" y="4483348"/>
            <a:ext cx="2570132" cy="288032"/>
          </a:xfrm>
          <a:prstGeom prst="rect">
            <a:avLst/>
          </a:prstGeom>
          <a:solidFill>
            <a:schemeClr val="bg1"/>
          </a:solidFill>
        </p:spPr>
        <p:txBody>
          <a:bodyPr rot="0" spcFirstLastPara="0" vertOverflow="overflow" horzOverflow="overflow" vert="horz" wrap="square" lIns="36000" tIns="45720" rIns="36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125444" fontAlgn="base">
              <a:lnSpc>
                <a:spcPct val="95000"/>
              </a:lnSpc>
              <a:spcAft>
                <a:spcPts val="300"/>
              </a:spcAft>
              <a:buClr>
                <a:srgbClr val="00915A"/>
              </a:buClr>
              <a:buSzPct val="100000"/>
            </a:pPr>
            <a:r>
              <a:rPr lang="pt-PT" sz="1100" b="1" dirty="0">
                <a:solidFill>
                  <a:srgbClr val="000000"/>
                </a:solidFill>
              </a:rPr>
              <a:t>1/8</a:t>
            </a:r>
            <a:endParaRPr lang="en-GB" sz="1100" b="1" dirty="0" err="1">
              <a:solidFill>
                <a:srgbClr val="000000"/>
              </a:solidFill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CB5B9D43-D89E-4A78-B65B-0DE392DF30F1}"/>
              </a:ext>
            </a:extLst>
          </p:cNvPr>
          <p:cNvSpPr/>
          <p:nvPr userDrawn="1"/>
        </p:nvSpPr>
        <p:spPr>
          <a:xfrm>
            <a:off x="8206242" y="4483348"/>
            <a:ext cx="2570132" cy="288032"/>
          </a:xfrm>
          <a:prstGeom prst="rect">
            <a:avLst/>
          </a:prstGeom>
          <a:solidFill>
            <a:schemeClr val="bg1"/>
          </a:solidFill>
        </p:spPr>
        <p:txBody>
          <a:bodyPr rot="0" spcFirstLastPara="0" vertOverflow="overflow" horzOverflow="overflow" vert="horz" wrap="square" lIns="36000" tIns="45720" rIns="36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125444" fontAlgn="base">
              <a:lnSpc>
                <a:spcPct val="95000"/>
              </a:lnSpc>
              <a:spcAft>
                <a:spcPts val="300"/>
              </a:spcAft>
              <a:buClr>
                <a:srgbClr val="00915A"/>
              </a:buClr>
              <a:buSzPct val="100000"/>
            </a:pPr>
            <a:r>
              <a:rPr lang="pt-PT" sz="1100" b="1" dirty="0">
                <a:solidFill>
                  <a:srgbClr val="000000"/>
                </a:solidFill>
              </a:rPr>
              <a:t>2/3</a:t>
            </a:r>
            <a:endParaRPr lang="en-GB" sz="1100" b="1" dirty="0" err="1">
              <a:solidFill>
                <a:srgbClr val="000000"/>
              </a:solidFill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776F4B6C-6C89-42E5-BBDE-86D388FBD688}"/>
              </a:ext>
            </a:extLst>
          </p:cNvPr>
          <p:cNvSpPr/>
          <p:nvPr userDrawn="1"/>
        </p:nvSpPr>
        <p:spPr>
          <a:xfrm>
            <a:off x="1149751" y="5968966"/>
            <a:ext cx="2570132" cy="288032"/>
          </a:xfrm>
          <a:prstGeom prst="rect">
            <a:avLst/>
          </a:prstGeom>
          <a:solidFill>
            <a:schemeClr val="bg1"/>
          </a:solidFill>
        </p:spPr>
        <p:txBody>
          <a:bodyPr rot="0" spcFirstLastPara="0" vertOverflow="overflow" horzOverflow="overflow" vert="horz" wrap="square" lIns="36000" tIns="45720" rIns="36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125444" fontAlgn="base">
              <a:lnSpc>
                <a:spcPct val="95000"/>
              </a:lnSpc>
              <a:spcAft>
                <a:spcPts val="300"/>
              </a:spcAft>
              <a:buClr>
                <a:srgbClr val="00915A"/>
              </a:buClr>
              <a:buSzPct val="100000"/>
            </a:pPr>
            <a:r>
              <a:rPr lang="pt-PT" sz="1100" b="1" dirty="0">
                <a:solidFill>
                  <a:srgbClr val="000000"/>
                </a:solidFill>
              </a:rPr>
              <a:t>3/4</a:t>
            </a:r>
            <a:endParaRPr lang="en-GB" sz="1100" b="1" dirty="0" err="1">
              <a:solidFill>
                <a:srgbClr val="000000"/>
              </a:solidFill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66DE0DC7-20DF-4D36-81BA-CB877F2CA52D}"/>
              </a:ext>
            </a:extLst>
          </p:cNvPr>
          <p:cNvSpPr/>
          <p:nvPr userDrawn="1"/>
        </p:nvSpPr>
        <p:spPr>
          <a:xfrm>
            <a:off x="4677996" y="5968966"/>
            <a:ext cx="2570132" cy="288032"/>
          </a:xfrm>
          <a:prstGeom prst="rect">
            <a:avLst/>
          </a:prstGeom>
          <a:solidFill>
            <a:schemeClr val="bg1"/>
          </a:solidFill>
        </p:spPr>
        <p:txBody>
          <a:bodyPr rot="0" spcFirstLastPara="0" vertOverflow="overflow" horzOverflow="overflow" vert="horz" wrap="square" lIns="36000" tIns="45720" rIns="36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125444" fontAlgn="base">
              <a:lnSpc>
                <a:spcPct val="95000"/>
              </a:lnSpc>
              <a:spcAft>
                <a:spcPts val="300"/>
              </a:spcAft>
              <a:buClr>
                <a:srgbClr val="00915A"/>
              </a:buClr>
              <a:buSzPct val="100000"/>
            </a:pPr>
            <a:r>
              <a:rPr lang="pt-PT" sz="1100" b="1" dirty="0">
                <a:solidFill>
                  <a:srgbClr val="000000"/>
                </a:solidFill>
              </a:rPr>
              <a:t>7/8</a:t>
            </a:r>
            <a:endParaRPr lang="en-GB" sz="1100" b="1" dirty="0" err="1">
              <a:solidFill>
                <a:srgbClr val="000000"/>
              </a:solidFill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D020FAEC-B499-49C2-9AC2-6FD6DCE5E5CE}"/>
              </a:ext>
            </a:extLst>
          </p:cNvPr>
          <p:cNvSpPr/>
          <p:nvPr userDrawn="1"/>
        </p:nvSpPr>
        <p:spPr>
          <a:xfrm>
            <a:off x="8206242" y="5968966"/>
            <a:ext cx="2570132" cy="288032"/>
          </a:xfrm>
          <a:prstGeom prst="rect">
            <a:avLst/>
          </a:prstGeom>
          <a:solidFill>
            <a:schemeClr val="bg1"/>
          </a:solidFill>
        </p:spPr>
        <p:txBody>
          <a:bodyPr rot="0" spcFirstLastPara="0" vertOverflow="overflow" horzOverflow="overflow" vert="horz" wrap="square" lIns="36000" tIns="45720" rIns="36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125444" fontAlgn="base">
              <a:lnSpc>
                <a:spcPct val="95000"/>
              </a:lnSpc>
              <a:spcAft>
                <a:spcPts val="300"/>
              </a:spcAft>
              <a:buClr>
                <a:srgbClr val="00915A"/>
              </a:buClr>
              <a:buSzPct val="100000"/>
            </a:pPr>
            <a:r>
              <a:rPr lang="pt-PT" sz="1100" b="1" dirty="0" err="1">
                <a:solidFill>
                  <a:srgbClr val="000000"/>
                </a:solidFill>
              </a:rPr>
              <a:t>full</a:t>
            </a:r>
            <a:endParaRPr lang="en-GB" sz="1100" b="1" dirty="0" err="1">
              <a:solidFill>
                <a:srgbClr val="000000"/>
              </a:solidFill>
            </a:endParaRPr>
          </a:p>
        </p:txBody>
      </p:sp>
      <p:sp>
        <p:nvSpPr>
          <p:cNvPr id="30" name="Pie - empty">
            <a:extLst>
              <a:ext uri="{FF2B5EF4-FFF2-40B4-BE49-F238E27FC236}">
                <a16:creationId xmlns:a16="http://schemas.microsoft.com/office/drawing/2014/main" id="{D10E39B1-A8E8-4A12-BA18-03ADF7975BD5}"/>
              </a:ext>
            </a:extLst>
          </p:cNvPr>
          <p:cNvSpPr>
            <a:spLocks noChangeAspect="1" noChangeArrowheads="1"/>
          </p:cNvSpPr>
          <p:nvPr userDrawn="1">
            <p:custDataLst>
              <p:tags r:id="rId1"/>
            </p:custDataLst>
          </p:nvPr>
        </p:nvSpPr>
        <p:spPr bwMode="auto">
          <a:xfrm>
            <a:off x="2214034" y="2416678"/>
            <a:ext cx="441569" cy="360362"/>
          </a:xfrm>
          <a:prstGeom prst="ellipse">
            <a:avLst/>
          </a:prstGeom>
          <a:solidFill>
            <a:srgbClr val="FFFFFF"/>
          </a:solidFill>
          <a:ln w="9525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/>
          <a:p>
            <a:endParaRPr lang="fr-FR" sz="1900">
              <a:solidFill>
                <a:srgbClr val="000000"/>
              </a:solidFill>
              <a:ea typeface="KaiTi" panose="02010609060101010101" pitchFamily="49" charset="-122"/>
            </a:endParaRPr>
          </a:p>
        </p:txBody>
      </p:sp>
      <p:grpSp>
        <p:nvGrpSpPr>
          <p:cNvPr id="31" name="Pie 1/2">
            <a:extLst>
              <a:ext uri="{FF2B5EF4-FFF2-40B4-BE49-F238E27FC236}">
                <a16:creationId xmlns:a16="http://schemas.microsoft.com/office/drawing/2014/main" id="{C22699D7-272C-49ED-AF4A-BF82DE2F6F70}"/>
              </a:ext>
            </a:extLst>
          </p:cNvPr>
          <p:cNvGrpSpPr>
            <a:grpSpLocks noChangeAspect="1"/>
          </p:cNvGrpSpPr>
          <p:nvPr userDrawn="1">
            <p:custDataLst>
              <p:tags r:id="rId2"/>
            </p:custDataLst>
          </p:nvPr>
        </p:nvGrpSpPr>
        <p:grpSpPr bwMode="auto">
          <a:xfrm>
            <a:off x="5741301" y="2416678"/>
            <a:ext cx="443522" cy="360362"/>
            <a:chOff x="1805" y="800"/>
            <a:chExt cx="453" cy="453"/>
          </a:xfrm>
        </p:grpSpPr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FEF738C3-BB11-441B-AB9C-EB9FD19C01B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805" y="800"/>
              <a:ext cx="453" cy="45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accent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 sz="1900">
                <a:solidFill>
                  <a:srgbClr val="000000"/>
                </a:solidFill>
                <a:ea typeface="KaiTi" panose="02010609060101010101" pitchFamily="49" charset="-122"/>
              </a:endParaRPr>
            </a:p>
          </p:txBody>
        </p:sp>
        <p:sp>
          <p:nvSpPr>
            <p:cNvPr id="33" name="PubPieSlice">
              <a:extLst>
                <a:ext uri="{FF2B5EF4-FFF2-40B4-BE49-F238E27FC236}">
                  <a16:creationId xmlns:a16="http://schemas.microsoft.com/office/drawing/2014/main" id="{BB7958B7-96B7-4B28-B42A-C523D948D371}"/>
                </a:ext>
              </a:extLst>
            </p:cNvPr>
            <p:cNvSpPr>
              <a:spLocks noChangeAspect="1" noEditPoints="1" noChangeArrowheads="1"/>
            </p:cNvSpPr>
            <p:nvPr/>
          </p:nvSpPr>
          <p:spPr bwMode="auto">
            <a:xfrm>
              <a:off x="1805" y="800"/>
              <a:ext cx="453" cy="453"/>
            </a:xfrm>
            <a:custGeom>
              <a:avLst/>
              <a:gdLst>
                <a:gd name="T0" fmla="*/ 5 w 21600"/>
                <a:gd name="T1" fmla="*/ 10 h 21600"/>
                <a:gd name="T2" fmla="*/ 5 w 21600"/>
                <a:gd name="T3" fmla="*/ 5 h 21600"/>
                <a:gd name="T4" fmla="*/ 5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3147 w 21600"/>
                <a:gd name="T10" fmla="*/ 3147 h 21600"/>
                <a:gd name="T11" fmla="*/ 18453 w 21600"/>
                <a:gd name="T12" fmla="*/ 18453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>
                  <a:moveTo>
                    <a:pt x="10775" y="21599"/>
                  </a:moveTo>
                  <a:cubicBezTo>
                    <a:pt x="10783" y="21599"/>
                    <a:pt x="10791" y="21600"/>
                    <a:pt x="10800" y="21600"/>
                  </a:cubicBezTo>
                  <a:cubicBezTo>
                    <a:pt x="16764" y="21600"/>
                    <a:pt x="21600" y="16764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10776" y="-1"/>
                    <a:pt x="10752" y="0"/>
                    <a:pt x="10728" y="0"/>
                  </a:cubicBezTo>
                  <a:lnTo>
                    <a:pt x="10800" y="10800"/>
                  </a:lnTo>
                  <a:lnTo>
                    <a:pt x="10775" y="2159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accent1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fr-FR" sz="1800">
                <a:ea typeface="KaiTi" panose="02010609060101010101" pitchFamily="49" charset="-122"/>
              </a:endParaRPr>
            </a:p>
          </p:txBody>
        </p:sp>
      </p:grpSp>
      <p:grpSp>
        <p:nvGrpSpPr>
          <p:cNvPr id="34" name="Pie 1/3">
            <a:extLst>
              <a:ext uri="{FF2B5EF4-FFF2-40B4-BE49-F238E27FC236}">
                <a16:creationId xmlns:a16="http://schemas.microsoft.com/office/drawing/2014/main" id="{272A3ABC-530F-4B3A-96AF-CE372FC3D341}"/>
              </a:ext>
            </a:extLst>
          </p:cNvPr>
          <p:cNvGrpSpPr>
            <a:grpSpLocks noChangeAspect="1"/>
          </p:cNvGrpSpPr>
          <p:nvPr userDrawn="1">
            <p:custDataLst>
              <p:tags r:id="rId3"/>
            </p:custDataLst>
          </p:nvPr>
        </p:nvGrpSpPr>
        <p:grpSpPr bwMode="auto">
          <a:xfrm>
            <a:off x="9269548" y="2416678"/>
            <a:ext cx="443524" cy="360362"/>
            <a:chOff x="1805" y="890"/>
            <a:chExt cx="453" cy="453"/>
          </a:xfrm>
        </p:grpSpPr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5F157B02-93CE-4729-93DB-A112CA607F3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805" y="890"/>
              <a:ext cx="453" cy="45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accent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 sz="1900">
                <a:solidFill>
                  <a:srgbClr val="000000"/>
                </a:solidFill>
                <a:ea typeface="KaiTi" panose="02010609060101010101" pitchFamily="49" charset="-122"/>
              </a:endParaRPr>
            </a:p>
          </p:txBody>
        </p:sp>
        <p:sp>
          <p:nvSpPr>
            <p:cNvPr id="36" name="PubPieSlice">
              <a:extLst>
                <a:ext uri="{FF2B5EF4-FFF2-40B4-BE49-F238E27FC236}">
                  <a16:creationId xmlns:a16="http://schemas.microsoft.com/office/drawing/2014/main" id="{22C34EBE-98C4-4A64-BE16-6DC60961F284}"/>
                </a:ext>
              </a:extLst>
            </p:cNvPr>
            <p:cNvSpPr>
              <a:spLocks noChangeAspect="1" noEditPoints="1" noChangeArrowheads="1"/>
            </p:cNvSpPr>
            <p:nvPr/>
          </p:nvSpPr>
          <p:spPr bwMode="auto">
            <a:xfrm>
              <a:off x="1805" y="890"/>
              <a:ext cx="453" cy="453"/>
            </a:xfrm>
            <a:custGeom>
              <a:avLst/>
              <a:gdLst>
                <a:gd name="T0" fmla="*/ 9 w 21600"/>
                <a:gd name="T1" fmla="*/ 7 h 21600"/>
                <a:gd name="T2" fmla="*/ 5 w 21600"/>
                <a:gd name="T3" fmla="*/ 5 h 21600"/>
                <a:gd name="T4" fmla="*/ 5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3147 w 21600"/>
                <a:gd name="T10" fmla="*/ 3147 h 21600"/>
                <a:gd name="T11" fmla="*/ 18453 w 21600"/>
                <a:gd name="T12" fmla="*/ 18453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>
                  <a:moveTo>
                    <a:pt x="20198" y="16120"/>
                  </a:moveTo>
                  <a:cubicBezTo>
                    <a:pt x="21117" y="14497"/>
                    <a:pt x="21600" y="12664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10776" y="-1"/>
                    <a:pt x="10752" y="0"/>
                    <a:pt x="10728" y="0"/>
                  </a:cubicBezTo>
                  <a:lnTo>
                    <a:pt x="10800" y="10800"/>
                  </a:lnTo>
                  <a:lnTo>
                    <a:pt x="20198" y="1612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accent1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fr-FR" sz="1800">
                <a:ea typeface="KaiTi" panose="02010609060101010101" pitchFamily="49" charset="-122"/>
              </a:endParaRPr>
            </a:p>
          </p:txBody>
        </p:sp>
      </p:grpSp>
      <p:grpSp>
        <p:nvGrpSpPr>
          <p:cNvPr id="37" name="Pie 1/4">
            <a:extLst>
              <a:ext uri="{FF2B5EF4-FFF2-40B4-BE49-F238E27FC236}">
                <a16:creationId xmlns:a16="http://schemas.microsoft.com/office/drawing/2014/main" id="{4F8AC705-7CF5-464C-81D1-AC8DD5F7C06C}"/>
              </a:ext>
            </a:extLst>
          </p:cNvPr>
          <p:cNvGrpSpPr>
            <a:grpSpLocks noChangeAspect="1"/>
          </p:cNvGrpSpPr>
          <p:nvPr userDrawn="1">
            <p:custDataLst>
              <p:tags r:id="rId4"/>
            </p:custDataLst>
          </p:nvPr>
        </p:nvGrpSpPr>
        <p:grpSpPr bwMode="auto">
          <a:xfrm>
            <a:off x="2213056" y="3833520"/>
            <a:ext cx="443524" cy="360362"/>
            <a:chOff x="1578" y="1344"/>
            <a:chExt cx="453" cy="453"/>
          </a:xfrm>
        </p:grpSpPr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B97B824F-BAAA-4186-B976-DA5ED9CFF63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78" y="1344"/>
              <a:ext cx="453" cy="45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accent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 sz="1900">
                <a:solidFill>
                  <a:srgbClr val="000000"/>
                </a:solidFill>
                <a:ea typeface="KaiTi" panose="02010609060101010101" pitchFamily="49" charset="-122"/>
              </a:endParaRPr>
            </a:p>
          </p:txBody>
        </p:sp>
        <p:sp>
          <p:nvSpPr>
            <p:cNvPr id="39" name="PubPieSlice">
              <a:extLst>
                <a:ext uri="{FF2B5EF4-FFF2-40B4-BE49-F238E27FC236}">
                  <a16:creationId xmlns:a16="http://schemas.microsoft.com/office/drawing/2014/main" id="{706B1924-B359-4C45-B4CD-D38A0A7A1299}"/>
                </a:ext>
              </a:extLst>
            </p:cNvPr>
            <p:cNvSpPr>
              <a:spLocks noChangeAspect="1" noEditPoints="1" noChangeArrowheads="1"/>
            </p:cNvSpPr>
            <p:nvPr/>
          </p:nvSpPr>
          <p:spPr bwMode="auto">
            <a:xfrm>
              <a:off x="1578" y="1344"/>
              <a:ext cx="453" cy="453"/>
            </a:xfrm>
            <a:custGeom>
              <a:avLst/>
              <a:gdLst>
                <a:gd name="T0" fmla="*/ 10 w 21600"/>
                <a:gd name="T1" fmla="*/ 5 h 21600"/>
                <a:gd name="T2" fmla="*/ 5 w 21600"/>
                <a:gd name="T3" fmla="*/ 5 h 21600"/>
                <a:gd name="T4" fmla="*/ 5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3147 w 21600"/>
                <a:gd name="T10" fmla="*/ 3147 h 21600"/>
                <a:gd name="T11" fmla="*/ 18453 w 21600"/>
                <a:gd name="T12" fmla="*/ 18453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>
                  <a:moveTo>
                    <a:pt x="21599" y="10774"/>
                  </a:moveTo>
                  <a:cubicBezTo>
                    <a:pt x="21586" y="4820"/>
                    <a:pt x="16754" y="0"/>
                    <a:pt x="10800" y="0"/>
                  </a:cubicBezTo>
                  <a:cubicBezTo>
                    <a:pt x="10776" y="-1"/>
                    <a:pt x="10752" y="0"/>
                    <a:pt x="10728" y="0"/>
                  </a:cubicBezTo>
                  <a:lnTo>
                    <a:pt x="10800" y="10800"/>
                  </a:lnTo>
                  <a:lnTo>
                    <a:pt x="21599" y="10774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accent1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fr-FR" sz="1800" dirty="0">
                <a:ea typeface="KaiTi" panose="02010609060101010101" pitchFamily="49" charset="-122"/>
              </a:endParaRPr>
            </a:p>
          </p:txBody>
        </p:sp>
      </p:grpSp>
      <p:grpSp>
        <p:nvGrpSpPr>
          <p:cNvPr id="40" name="Pie 1/8">
            <a:extLst>
              <a:ext uri="{FF2B5EF4-FFF2-40B4-BE49-F238E27FC236}">
                <a16:creationId xmlns:a16="http://schemas.microsoft.com/office/drawing/2014/main" id="{6E175B42-0DEC-4266-8A60-5611E7BC2292}"/>
              </a:ext>
            </a:extLst>
          </p:cNvPr>
          <p:cNvGrpSpPr>
            <a:grpSpLocks noChangeAspect="1"/>
          </p:cNvGrpSpPr>
          <p:nvPr userDrawn="1">
            <p:custDataLst>
              <p:tags r:id="rId5"/>
            </p:custDataLst>
          </p:nvPr>
        </p:nvGrpSpPr>
        <p:grpSpPr bwMode="auto">
          <a:xfrm>
            <a:off x="5741301" y="3833520"/>
            <a:ext cx="443522" cy="360362"/>
            <a:chOff x="1578" y="935"/>
            <a:chExt cx="453" cy="453"/>
          </a:xfrm>
        </p:grpSpPr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3FF5711D-80F0-4777-BD14-753DDCBB346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78" y="935"/>
              <a:ext cx="453" cy="45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accent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 sz="1900">
                <a:solidFill>
                  <a:srgbClr val="000000"/>
                </a:solidFill>
                <a:ea typeface="KaiTi" panose="02010609060101010101" pitchFamily="49" charset="-122"/>
              </a:endParaRPr>
            </a:p>
          </p:txBody>
        </p:sp>
        <p:sp>
          <p:nvSpPr>
            <p:cNvPr id="42" name="PubPieSlice">
              <a:extLst>
                <a:ext uri="{FF2B5EF4-FFF2-40B4-BE49-F238E27FC236}">
                  <a16:creationId xmlns:a16="http://schemas.microsoft.com/office/drawing/2014/main" id="{F69DC24A-9877-46DD-B2BB-3DD6107ECFCC}"/>
                </a:ext>
              </a:extLst>
            </p:cNvPr>
            <p:cNvSpPr>
              <a:spLocks noChangeAspect="1" noEditPoints="1" noChangeArrowheads="1"/>
            </p:cNvSpPr>
            <p:nvPr/>
          </p:nvSpPr>
          <p:spPr bwMode="auto">
            <a:xfrm>
              <a:off x="1578" y="935"/>
              <a:ext cx="453" cy="453"/>
            </a:xfrm>
            <a:custGeom>
              <a:avLst/>
              <a:gdLst>
                <a:gd name="T0" fmla="*/ 8 w 21600"/>
                <a:gd name="T1" fmla="*/ 1 h 21600"/>
                <a:gd name="T2" fmla="*/ 5 w 21600"/>
                <a:gd name="T3" fmla="*/ 5 h 21600"/>
                <a:gd name="T4" fmla="*/ 5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3147 w 21600"/>
                <a:gd name="T10" fmla="*/ 3147 h 21600"/>
                <a:gd name="T11" fmla="*/ 18453 w 21600"/>
                <a:gd name="T12" fmla="*/ 18453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>
                  <a:moveTo>
                    <a:pt x="18436" y="3162"/>
                  </a:moveTo>
                  <a:cubicBezTo>
                    <a:pt x="16410" y="1137"/>
                    <a:pt x="13664" y="0"/>
                    <a:pt x="10800" y="0"/>
                  </a:cubicBezTo>
                  <a:cubicBezTo>
                    <a:pt x="10776" y="-1"/>
                    <a:pt x="10752" y="0"/>
                    <a:pt x="10728" y="0"/>
                  </a:cubicBezTo>
                  <a:lnTo>
                    <a:pt x="10800" y="10800"/>
                  </a:lnTo>
                  <a:lnTo>
                    <a:pt x="18436" y="316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accent1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fr-FR" sz="1800">
                <a:ea typeface="KaiTi" panose="02010609060101010101" pitchFamily="49" charset="-122"/>
              </a:endParaRPr>
            </a:p>
          </p:txBody>
        </p:sp>
      </p:grpSp>
      <p:grpSp>
        <p:nvGrpSpPr>
          <p:cNvPr id="43" name="Pie 2/3">
            <a:extLst>
              <a:ext uri="{FF2B5EF4-FFF2-40B4-BE49-F238E27FC236}">
                <a16:creationId xmlns:a16="http://schemas.microsoft.com/office/drawing/2014/main" id="{2882BECC-9238-44FF-8E87-EEFCB809AB39}"/>
              </a:ext>
            </a:extLst>
          </p:cNvPr>
          <p:cNvGrpSpPr>
            <a:grpSpLocks noChangeAspect="1"/>
          </p:cNvGrpSpPr>
          <p:nvPr userDrawn="1">
            <p:custDataLst>
              <p:tags r:id="rId6"/>
            </p:custDataLst>
          </p:nvPr>
        </p:nvGrpSpPr>
        <p:grpSpPr bwMode="auto">
          <a:xfrm>
            <a:off x="9269548" y="3833520"/>
            <a:ext cx="443524" cy="360362"/>
            <a:chOff x="1714" y="800"/>
            <a:chExt cx="453" cy="453"/>
          </a:xfrm>
        </p:grpSpPr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E8F63FE8-BFF6-4627-94CF-E9B72C6C779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714" y="800"/>
              <a:ext cx="453" cy="45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accent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 sz="1900">
                <a:solidFill>
                  <a:srgbClr val="000000"/>
                </a:solidFill>
                <a:ea typeface="KaiTi" panose="02010609060101010101" pitchFamily="49" charset="-122"/>
              </a:endParaRPr>
            </a:p>
          </p:txBody>
        </p:sp>
        <p:sp>
          <p:nvSpPr>
            <p:cNvPr id="45" name="PubPieSlice">
              <a:extLst>
                <a:ext uri="{FF2B5EF4-FFF2-40B4-BE49-F238E27FC236}">
                  <a16:creationId xmlns:a16="http://schemas.microsoft.com/office/drawing/2014/main" id="{91345A22-438C-44A5-9747-272C0644B923}"/>
                </a:ext>
              </a:extLst>
            </p:cNvPr>
            <p:cNvSpPr>
              <a:spLocks noChangeAspect="1" noEditPoints="1" noChangeArrowheads="1"/>
            </p:cNvSpPr>
            <p:nvPr/>
          </p:nvSpPr>
          <p:spPr bwMode="auto">
            <a:xfrm>
              <a:off x="1714" y="800"/>
              <a:ext cx="453" cy="453"/>
            </a:xfrm>
            <a:custGeom>
              <a:avLst/>
              <a:gdLst>
                <a:gd name="T0" fmla="*/ 1 w 21600"/>
                <a:gd name="T1" fmla="*/ 7 h 21600"/>
                <a:gd name="T2" fmla="*/ 5 w 21600"/>
                <a:gd name="T3" fmla="*/ 5 h 21600"/>
                <a:gd name="T4" fmla="*/ 5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3147 w 21600"/>
                <a:gd name="T10" fmla="*/ 3147 h 21600"/>
                <a:gd name="T11" fmla="*/ 18453 w 21600"/>
                <a:gd name="T12" fmla="*/ 18453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>
                  <a:moveTo>
                    <a:pt x="1454" y="16212"/>
                  </a:moveTo>
                  <a:cubicBezTo>
                    <a:pt x="3385" y="19547"/>
                    <a:pt x="6946" y="21600"/>
                    <a:pt x="10800" y="21600"/>
                  </a:cubicBezTo>
                  <a:cubicBezTo>
                    <a:pt x="16764" y="21600"/>
                    <a:pt x="21600" y="16764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10776" y="-1"/>
                    <a:pt x="10752" y="0"/>
                    <a:pt x="10728" y="0"/>
                  </a:cubicBezTo>
                  <a:lnTo>
                    <a:pt x="10800" y="10800"/>
                  </a:lnTo>
                  <a:lnTo>
                    <a:pt x="1454" y="1621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accent1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fr-FR" sz="1800" dirty="0">
                <a:ea typeface="KaiTi" panose="02010609060101010101" pitchFamily="49" charset="-122"/>
              </a:endParaRPr>
            </a:p>
          </p:txBody>
        </p:sp>
      </p:grpSp>
      <p:grpSp>
        <p:nvGrpSpPr>
          <p:cNvPr id="46" name="Pie 3/4">
            <a:extLst>
              <a:ext uri="{FF2B5EF4-FFF2-40B4-BE49-F238E27FC236}">
                <a16:creationId xmlns:a16="http://schemas.microsoft.com/office/drawing/2014/main" id="{B6482913-82B6-47BF-A72D-D42BDD381B6B}"/>
              </a:ext>
            </a:extLst>
          </p:cNvPr>
          <p:cNvGrpSpPr>
            <a:grpSpLocks noChangeAspect="1"/>
          </p:cNvGrpSpPr>
          <p:nvPr userDrawn="1">
            <p:custDataLst>
              <p:tags r:id="rId7"/>
            </p:custDataLst>
          </p:nvPr>
        </p:nvGrpSpPr>
        <p:grpSpPr bwMode="auto">
          <a:xfrm>
            <a:off x="2213056" y="5391106"/>
            <a:ext cx="443522" cy="360362"/>
            <a:chOff x="3483" y="1253"/>
            <a:chExt cx="453" cy="453"/>
          </a:xfrm>
        </p:grpSpPr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20079AEC-114A-4B01-AC02-1A11C1B8CE3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483" y="1253"/>
              <a:ext cx="453" cy="45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accent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 sz="1900">
                <a:solidFill>
                  <a:srgbClr val="000000"/>
                </a:solidFill>
                <a:ea typeface="KaiTi" panose="02010609060101010101" pitchFamily="49" charset="-122"/>
              </a:endParaRPr>
            </a:p>
          </p:txBody>
        </p:sp>
        <p:sp>
          <p:nvSpPr>
            <p:cNvPr id="48" name="PubPieSlice">
              <a:extLst>
                <a:ext uri="{FF2B5EF4-FFF2-40B4-BE49-F238E27FC236}">
                  <a16:creationId xmlns:a16="http://schemas.microsoft.com/office/drawing/2014/main" id="{A7C95210-AEE0-4943-B8CE-B7092A9A9985}"/>
                </a:ext>
              </a:extLst>
            </p:cNvPr>
            <p:cNvSpPr>
              <a:spLocks noChangeAspect="1" noEditPoints="1" noChangeArrowheads="1"/>
            </p:cNvSpPr>
            <p:nvPr/>
          </p:nvSpPr>
          <p:spPr bwMode="auto">
            <a:xfrm>
              <a:off x="3483" y="1253"/>
              <a:ext cx="453" cy="453"/>
            </a:xfrm>
            <a:custGeom>
              <a:avLst/>
              <a:gdLst>
                <a:gd name="T0" fmla="*/ 0 w 21600"/>
                <a:gd name="T1" fmla="*/ 5 h 21600"/>
                <a:gd name="T2" fmla="*/ 5 w 21600"/>
                <a:gd name="T3" fmla="*/ 5 h 21600"/>
                <a:gd name="T4" fmla="*/ 5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3147 w 21600"/>
                <a:gd name="T10" fmla="*/ 3147 h 21600"/>
                <a:gd name="T11" fmla="*/ 18453 w 21600"/>
                <a:gd name="T12" fmla="*/ 18453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>
                  <a:moveTo>
                    <a:pt x="0" y="10822"/>
                  </a:moveTo>
                  <a:cubicBezTo>
                    <a:pt x="12" y="16778"/>
                    <a:pt x="4844" y="21600"/>
                    <a:pt x="10800" y="21600"/>
                  </a:cubicBezTo>
                  <a:cubicBezTo>
                    <a:pt x="16764" y="21600"/>
                    <a:pt x="21600" y="16764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10776" y="-1"/>
                    <a:pt x="10752" y="0"/>
                    <a:pt x="10728" y="0"/>
                  </a:cubicBezTo>
                  <a:lnTo>
                    <a:pt x="10800" y="10800"/>
                  </a:lnTo>
                  <a:lnTo>
                    <a:pt x="0" y="1082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accent1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fr-FR" sz="1800">
                <a:ea typeface="KaiTi" panose="02010609060101010101" pitchFamily="49" charset="-122"/>
              </a:endParaRPr>
            </a:p>
          </p:txBody>
        </p:sp>
      </p:grpSp>
      <p:grpSp>
        <p:nvGrpSpPr>
          <p:cNvPr id="49" name="Pie 7/8">
            <a:extLst>
              <a:ext uri="{FF2B5EF4-FFF2-40B4-BE49-F238E27FC236}">
                <a16:creationId xmlns:a16="http://schemas.microsoft.com/office/drawing/2014/main" id="{E3E9D870-AAF2-48FC-BFFB-91AC9A24D121}"/>
              </a:ext>
            </a:extLst>
          </p:cNvPr>
          <p:cNvGrpSpPr>
            <a:grpSpLocks noChangeAspect="1"/>
          </p:cNvGrpSpPr>
          <p:nvPr userDrawn="1">
            <p:custDataLst>
              <p:tags r:id="rId8"/>
            </p:custDataLst>
          </p:nvPr>
        </p:nvGrpSpPr>
        <p:grpSpPr bwMode="auto">
          <a:xfrm>
            <a:off x="5741301" y="5391106"/>
            <a:ext cx="443524" cy="360362"/>
            <a:chOff x="1669" y="845"/>
            <a:chExt cx="453" cy="453"/>
          </a:xfrm>
        </p:grpSpPr>
        <p:sp>
          <p:nvSpPr>
            <p:cNvPr id="50" name="Oval 49">
              <a:extLst>
                <a:ext uri="{FF2B5EF4-FFF2-40B4-BE49-F238E27FC236}">
                  <a16:creationId xmlns:a16="http://schemas.microsoft.com/office/drawing/2014/main" id="{644AAD0F-403D-4273-87D0-BA0AA7DF8CC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669" y="845"/>
              <a:ext cx="453" cy="45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accent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 sz="1900">
                <a:solidFill>
                  <a:srgbClr val="000000"/>
                </a:solidFill>
                <a:ea typeface="KaiTi" panose="02010609060101010101" pitchFamily="49" charset="-122"/>
              </a:endParaRPr>
            </a:p>
          </p:txBody>
        </p:sp>
        <p:sp>
          <p:nvSpPr>
            <p:cNvPr id="51" name="PubPieSlice">
              <a:extLst>
                <a:ext uri="{FF2B5EF4-FFF2-40B4-BE49-F238E27FC236}">
                  <a16:creationId xmlns:a16="http://schemas.microsoft.com/office/drawing/2014/main" id="{4C84CF06-9813-4971-BED8-64CF00103A09}"/>
                </a:ext>
              </a:extLst>
            </p:cNvPr>
            <p:cNvSpPr>
              <a:spLocks noChangeAspect="1" noEditPoints="1" noChangeArrowheads="1"/>
            </p:cNvSpPr>
            <p:nvPr/>
          </p:nvSpPr>
          <p:spPr bwMode="auto">
            <a:xfrm>
              <a:off x="1669" y="845"/>
              <a:ext cx="453" cy="453"/>
            </a:xfrm>
            <a:custGeom>
              <a:avLst/>
              <a:gdLst>
                <a:gd name="T0" fmla="*/ 1 w 21600"/>
                <a:gd name="T1" fmla="*/ 1 h 21600"/>
                <a:gd name="T2" fmla="*/ 5 w 21600"/>
                <a:gd name="T3" fmla="*/ 5 h 21600"/>
                <a:gd name="T4" fmla="*/ 5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3147 w 21600"/>
                <a:gd name="T10" fmla="*/ 3147 h 21600"/>
                <a:gd name="T11" fmla="*/ 18453 w 21600"/>
                <a:gd name="T12" fmla="*/ 18453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>
                  <a:moveTo>
                    <a:pt x="3192" y="3134"/>
                  </a:moveTo>
                  <a:cubicBezTo>
                    <a:pt x="1149" y="5162"/>
                    <a:pt x="0" y="7921"/>
                    <a:pt x="0" y="10799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4" y="21600"/>
                    <a:pt x="21600" y="16764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10776" y="-1"/>
                    <a:pt x="10752" y="0"/>
                    <a:pt x="10728" y="0"/>
                  </a:cubicBezTo>
                  <a:lnTo>
                    <a:pt x="10800" y="10800"/>
                  </a:lnTo>
                  <a:lnTo>
                    <a:pt x="3192" y="3134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accent1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fr-FR" sz="1800">
                <a:ea typeface="KaiTi" panose="02010609060101010101" pitchFamily="49" charset="-122"/>
              </a:endParaRPr>
            </a:p>
          </p:txBody>
        </p:sp>
      </p:grpSp>
      <p:sp>
        <p:nvSpPr>
          <p:cNvPr id="52" name="Pie- full">
            <a:extLst>
              <a:ext uri="{FF2B5EF4-FFF2-40B4-BE49-F238E27FC236}">
                <a16:creationId xmlns:a16="http://schemas.microsoft.com/office/drawing/2014/main" id="{F23304AA-E794-4104-87EC-97ED5BBBC4F1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auto">
          <a:xfrm>
            <a:off x="9269770" y="5391468"/>
            <a:ext cx="443077" cy="3600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/>
          <a:p>
            <a:endParaRPr lang="fr-FR" sz="1900">
              <a:solidFill>
                <a:srgbClr val="000000"/>
              </a:solidFill>
              <a:ea typeface="KaiTi" panose="02010609060101010101" pitchFamily="49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580967562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uzzl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Date Placeholder 2">
            <a:extLst>
              <a:ext uri="{FF2B5EF4-FFF2-40B4-BE49-F238E27FC236}">
                <a16:creationId xmlns:a16="http://schemas.microsoft.com/office/drawing/2014/main" id="{C8FBCEB3-86FD-497B-A47B-391BB6862DC5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18" name="Slide Number Placeholder 3">
            <a:extLst>
              <a:ext uri="{FF2B5EF4-FFF2-40B4-BE49-F238E27FC236}">
                <a16:creationId xmlns:a16="http://schemas.microsoft.com/office/drawing/2014/main" id="{8F01D636-7BEF-4603-9D52-ECB6FF1C0913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  <p:sp>
        <p:nvSpPr>
          <p:cNvPr id="75" name="Title 1">
            <a:extLst>
              <a:ext uri="{FF2B5EF4-FFF2-40B4-BE49-F238E27FC236}">
                <a16:creationId xmlns:a16="http://schemas.microsoft.com/office/drawing/2014/main" id="{B6395D6F-083E-4C3F-9D21-E4563B8AB8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5431" y="1207680"/>
            <a:ext cx="10886651" cy="326915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12" name="Textplatzhalter 11"/>
          <p:cNvSpPr>
            <a:spLocks noGrp="1"/>
          </p:cNvSpPr>
          <p:nvPr>
            <p:ph type="body" sz="quarter" idx="14" hasCustomPrompt="1"/>
          </p:nvPr>
        </p:nvSpPr>
        <p:spPr>
          <a:xfrm>
            <a:off x="955458" y="1534793"/>
            <a:ext cx="10888976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none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ADD TEXT</a:t>
            </a:r>
          </a:p>
        </p:txBody>
      </p:sp>
      <p:grpSp>
        <p:nvGrpSpPr>
          <p:cNvPr id="53" name="Puzzle 1">
            <a:extLst>
              <a:ext uri="{FF2B5EF4-FFF2-40B4-BE49-F238E27FC236}">
                <a16:creationId xmlns:a16="http://schemas.microsoft.com/office/drawing/2014/main" id="{8DBA6AA8-C3EB-485D-A9E3-D9C3E5AC624E}"/>
              </a:ext>
            </a:extLst>
          </p:cNvPr>
          <p:cNvGrpSpPr>
            <a:grpSpLocks/>
          </p:cNvGrpSpPr>
          <p:nvPr userDrawn="1">
            <p:custDataLst>
              <p:tags r:id="rId1"/>
            </p:custDataLst>
          </p:nvPr>
        </p:nvGrpSpPr>
        <p:grpSpPr bwMode="auto">
          <a:xfrm>
            <a:off x="2930340" y="2205039"/>
            <a:ext cx="6549018" cy="4248150"/>
            <a:chOff x="912" y="717"/>
            <a:chExt cx="4032" cy="3219"/>
          </a:xfrm>
          <a:solidFill>
            <a:srgbClr val="D9D9D9"/>
          </a:solidFill>
        </p:grpSpPr>
        <p:sp>
          <p:nvSpPr>
            <p:cNvPr id="54" name="Freeform 51">
              <a:extLst>
                <a:ext uri="{FF2B5EF4-FFF2-40B4-BE49-F238E27FC236}">
                  <a16:creationId xmlns:a16="http://schemas.microsoft.com/office/drawing/2014/main" id="{91526299-5BDF-43E4-B6E0-E8EAFFA19714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15" y="1521"/>
              <a:ext cx="805" cy="802"/>
            </a:xfrm>
            <a:custGeom>
              <a:avLst/>
              <a:gdLst>
                <a:gd name="T0" fmla="*/ 195 w 504"/>
                <a:gd name="T1" fmla="*/ 12 h 502"/>
                <a:gd name="T2" fmla="*/ 199 w 504"/>
                <a:gd name="T3" fmla="*/ 32 h 502"/>
                <a:gd name="T4" fmla="*/ 181 w 504"/>
                <a:gd name="T5" fmla="*/ 64 h 502"/>
                <a:gd name="T6" fmla="*/ 181 w 504"/>
                <a:gd name="T7" fmla="*/ 91 h 502"/>
                <a:gd name="T8" fmla="*/ 195 w 504"/>
                <a:gd name="T9" fmla="*/ 119 h 502"/>
                <a:gd name="T10" fmla="*/ 223 w 504"/>
                <a:gd name="T11" fmla="*/ 139 h 502"/>
                <a:gd name="T12" fmla="*/ 252 w 504"/>
                <a:gd name="T13" fmla="*/ 142 h 502"/>
                <a:gd name="T14" fmla="*/ 282 w 504"/>
                <a:gd name="T15" fmla="*/ 139 h 502"/>
                <a:gd name="T16" fmla="*/ 307 w 504"/>
                <a:gd name="T17" fmla="*/ 119 h 502"/>
                <a:gd name="T18" fmla="*/ 323 w 504"/>
                <a:gd name="T19" fmla="*/ 91 h 502"/>
                <a:gd name="T20" fmla="*/ 323 w 504"/>
                <a:gd name="T21" fmla="*/ 64 h 502"/>
                <a:gd name="T22" fmla="*/ 305 w 504"/>
                <a:gd name="T23" fmla="*/ 32 h 502"/>
                <a:gd name="T24" fmla="*/ 309 w 504"/>
                <a:gd name="T25" fmla="*/ 12 h 502"/>
                <a:gd name="T26" fmla="*/ 504 w 504"/>
                <a:gd name="T27" fmla="*/ 0 h 502"/>
                <a:gd name="T28" fmla="*/ 491 w 504"/>
                <a:gd name="T29" fmla="*/ 196 h 502"/>
                <a:gd name="T30" fmla="*/ 471 w 504"/>
                <a:gd name="T31" fmla="*/ 200 h 502"/>
                <a:gd name="T32" fmla="*/ 439 w 504"/>
                <a:gd name="T33" fmla="*/ 184 h 502"/>
                <a:gd name="T34" fmla="*/ 412 w 504"/>
                <a:gd name="T35" fmla="*/ 184 h 502"/>
                <a:gd name="T36" fmla="*/ 384 w 504"/>
                <a:gd name="T37" fmla="*/ 198 h 502"/>
                <a:gd name="T38" fmla="*/ 365 w 504"/>
                <a:gd name="T39" fmla="*/ 223 h 502"/>
                <a:gd name="T40" fmla="*/ 361 w 504"/>
                <a:gd name="T41" fmla="*/ 253 h 502"/>
                <a:gd name="T42" fmla="*/ 365 w 504"/>
                <a:gd name="T43" fmla="*/ 285 h 502"/>
                <a:gd name="T44" fmla="*/ 384 w 504"/>
                <a:gd name="T45" fmla="*/ 310 h 502"/>
                <a:gd name="T46" fmla="*/ 412 w 504"/>
                <a:gd name="T47" fmla="*/ 324 h 502"/>
                <a:gd name="T48" fmla="*/ 439 w 504"/>
                <a:gd name="T49" fmla="*/ 326 h 502"/>
                <a:gd name="T50" fmla="*/ 471 w 504"/>
                <a:gd name="T51" fmla="*/ 308 h 502"/>
                <a:gd name="T52" fmla="*/ 491 w 504"/>
                <a:gd name="T53" fmla="*/ 312 h 502"/>
                <a:gd name="T54" fmla="*/ 504 w 504"/>
                <a:gd name="T55" fmla="*/ 500 h 502"/>
                <a:gd name="T56" fmla="*/ 323 w 504"/>
                <a:gd name="T57" fmla="*/ 502 h 502"/>
                <a:gd name="T58" fmla="*/ 305 w 504"/>
                <a:gd name="T59" fmla="*/ 476 h 502"/>
                <a:gd name="T60" fmla="*/ 317 w 504"/>
                <a:gd name="T61" fmla="*/ 450 h 502"/>
                <a:gd name="T62" fmla="*/ 323 w 504"/>
                <a:gd name="T63" fmla="*/ 425 h 502"/>
                <a:gd name="T64" fmla="*/ 317 w 504"/>
                <a:gd name="T65" fmla="*/ 397 h 502"/>
                <a:gd name="T66" fmla="*/ 294 w 504"/>
                <a:gd name="T67" fmla="*/ 369 h 502"/>
                <a:gd name="T68" fmla="*/ 270 w 504"/>
                <a:gd name="T69" fmla="*/ 358 h 502"/>
                <a:gd name="T70" fmla="*/ 234 w 504"/>
                <a:gd name="T71" fmla="*/ 358 h 502"/>
                <a:gd name="T72" fmla="*/ 209 w 504"/>
                <a:gd name="T73" fmla="*/ 369 h 502"/>
                <a:gd name="T74" fmla="*/ 185 w 504"/>
                <a:gd name="T75" fmla="*/ 397 h 502"/>
                <a:gd name="T76" fmla="*/ 181 w 504"/>
                <a:gd name="T77" fmla="*/ 425 h 502"/>
                <a:gd name="T78" fmla="*/ 185 w 504"/>
                <a:gd name="T79" fmla="*/ 450 h 502"/>
                <a:gd name="T80" fmla="*/ 199 w 504"/>
                <a:gd name="T81" fmla="*/ 476 h 502"/>
                <a:gd name="T82" fmla="*/ 183 w 504"/>
                <a:gd name="T83" fmla="*/ 500 h 502"/>
                <a:gd name="T84" fmla="*/ 0 w 504"/>
                <a:gd name="T85" fmla="*/ 0 h 502"/>
                <a:gd name="T86" fmla="*/ 183 w 504"/>
                <a:gd name="T87" fmla="*/ 0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04" h="502">
                  <a:moveTo>
                    <a:pt x="183" y="0"/>
                  </a:moveTo>
                  <a:lnTo>
                    <a:pt x="195" y="12"/>
                  </a:lnTo>
                  <a:lnTo>
                    <a:pt x="199" y="24"/>
                  </a:lnTo>
                  <a:lnTo>
                    <a:pt x="199" y="32"/>
                  </a:lnTo>
                  <a:lnTo>
                    <a:pt x="185" y="52"/>
                  </a:lnTo>
                  <a:lnTo>
                    <a:pt x="181" y="64"/>
                  </a:lnTo>
                  <a:lnTo>
                    <a:pt x="181" y="77"/>
                  </a:lnTo>
                  <a:lnTo>
                    <a:pt x="181" y="91"/>
                  </a:lnTo>
                  <a:lnTo>
                    <a:pt x="185" y="103"/>
                  </a:lnTo>
                  <a:lnTo>
                    <a:pt x="195" y="119"/>
                  </a:lnTo>
                  <a:lnTo>
                    <a:pt x="209" y="131"/>
                  </a:lnTo>
                  <a:lnTo>
                    <a:pt x="223" y="139"/>
                  </a:lnTo>
                  <a:lnTo>
                    <a:pt x="234" y="142"/>
                  </a:lnTo>
                  <a:lnTo>
                    <a:pt x="252" y="142"/>
                  </a:lnTo>
                  <a:lnTo>
                    <a:pt x="270" y="142"/>
                  </a:lnTo>
                  <a:lnTo>
                    <a:pt x="282" y="139"/>
                  </a:lnTo>
                  <a:lnTo>
                    <a:pt x="294" y="131"/>
                  </a:lnTo>
                  <a:lnTo>
                    <a:pt x="307" y="119"/>
                  </a:lnTo>
                  <a:lnTo>
                    <a:pt x="317" y="103"/>
                  </a:lnTo>
                  <a:lnTo>
                    <a:pt x="323" y="91"/>
                  </a:lnTo>
                  <a:lnTo>
                    <a:pt x="323" y="77"/>
                  </a:lnTo>
                  <a:lnTo>
                    <a:pt x="323" y="64"/>
                  </a:lnTo>
                  <a:lnTo>
                    <a:pt x="317" y="52"/>
                  </a:lnTo>
                  <a:lnTo>
                    <a:pt x="305" y="32"/>
                  </a:lnTo>
                  <a:lnTo>
                    <a:pt x="305" y="24"/>
                  </a:lnTo>
                  <a:lnTo>
                    <a:pt x="309" y="12"/>
                  </a:lnTo>
                  <a:lnTo>
                    <a:pt x="321" y="0"/>
                  </a:lnTo>
                  <a:lnTo>
                    <a:pt x="504" y="0"/>
                  </a:lnTo>
                  <a:lnTo>
                    <a:pt x="504" y="188"/>
                  </a:lnTo>
                  <a:lnTo>
                    <a:pt x="491" y="196"/>
                  </a:lnTo>
                  <a:lnTo>
                    <a:pt x="479" y="200"/>
                  </a:lnTo>
                  <a:lnTo>
                    <a:pt x="471" y="200"/>
                  </a:lnTo>
                  <a:lnTo>
                    <a:pt x="451" y="188"/>
                  </a:lnTo>
                  <a:lnTo>
                    <a:pt x="439" y="184"/>
                  </a:lnTo>
                  <a:lnTo>
                    <a:pt x="426" y="184"/>
                  </a:lnTo>
                  <a:lnTo>
                    <a:pt x="412" y="184"/>
                  </a:lnTo>
                  <a:lnTo>
                    <a:pt x="400" y="188"/>
                  </a:lnTo>
                  <a:lnTo>
                    <a:pt x="384" y="198"/>
                  </a:lnTo>
                  <a:lnTo>
                    <a:pt x="372" y="212"/>
                  </a:lnTo>
                  <a:lnTo>
                    <a:pt x="365" y="223"/>
                  </a:lnTo>
                  <a:lnTo>
                    <a:pt x="361" y="237"/>
                  </a:lnTo>
                  <a:lnTo>
                    <a:pt x="361" y="253"/>
                  </a:lnTo>
                  <a:lnTo>
                    <a:pt x="361" y="273"/>
                  </a:lnTo>
                  <a:lnTo>
                    <a:pt x="365" y="285"/>
                  </a:lnTo>
                  <a:lnTo>
                    <a:pt x="372" y="296"/>
                  </a:lnTo>
                  <a:lnTo>
                    <a:pt x="384" y="310"/>
                  </a:lnTo>
                  <a:lnTo>
                    <a:pt x="400" y="320"/>
                  </a:lnTo>
                  <a:lnTo>
                    <a:pt x="412" y="324"/>
                  </a:lnTo>
                  <a:lnTo>
                    <a:pt x="426" y="326"/>
                  </a:lnTo>
                  <a:lnTo>
                    <a:pt x="439" y="326"/>
                  </a:lnTo>
                  <a:lnTo>
                    <a:pt x="451" y="320"/>
                  </a:lnTo>
                  <a:lnTo>
                    <a:pt x="471" y="308"/>
                  </a:lnTo>
                  <a:lnTo>
                    <a:pt x="479" y="308"/>
                  </a:lnTo>
                  <a:lnTo>
                    <a:pt x="491" y="312"/>
                  </a:lnTo>
                  <a:lnTo>
                    <a:pt x="504" y="322"/>
                  </a:lnTo>
                  <a:lnTo>
                    <a:pt x="504" y="500"/>
                  </a:lnTo>
                  <a:lnTo>
                    <a:pt x="327" y="500"/>
                  </a:lnTo>
                  <a:lnTo>
                    <a:pt x="323" y="502"/>
                  </a:lnTo>
                  <a:lnTo>
                    <a:pt x="309" y="490"/>
                  </a:lnTo>
                  <a:lnTo>
                    <a:pt x="305" y="476"/>
                  </a:lnTo>
                  <a:lnTo>
                    <a:pt x="305" y="470"/>
                  </a:lnTo>
                  <a:lnTo>
                    <a:pt x="317" y="450"/>
                  </a:lnTo>
                  <a:lnTo>
                    <a:pt x="323" y="437"/>
                  </a:lnTo>
                  <a:lnTo>
                    <a:pt x="323" y="425"/>
                  </a:lnTo>
                  <a:lnTo>
                    <a:pt x="323" y="411"/>
                  </a:lnTo>
                  <a:lnTo>
                    <a:pt x="317" y="397"/>
                  </a:lnTo>
                  <a:lnTo>
                    <a:pt x="307" y="383"/>
                  </a:lnTo>
                  <a:lnTo>
                    <a:pt x="294" y="369"/>
                  </a:lnTo>
                  <a:lnTo>
                    <a:pt x="282" y="364"/>
                  </a:lnTo>
                  <a:lnTo>
                    <a:pt x="270" y="358"/>
                  </a:lnTo>
                  <a:lnTo>
                    <a:pt x="252" y="358"/>
                  </a:lnTo>
                  <a:lnTo>
                    <a:pt x="234" y="358"/>
                  </a:lnTo>
                  <a:lnTo>
                    <a:pt x="223" y="364"/>
                  </a:lnTo>
                  <a:lnTo>
                    <a:pt x="209" y="369"/>
                  </a:lnTo>
                  <a:lnTo>
                    <a:pt x="195" y="383"/>
                  </a:lnTo>
                  <a:lnTo>
                    <a:pt x="185" y="397"/>
                  </a:lnTo>
                  <a:lnTo>
                    <a:pt x="181" y="411"/>
                  </a:lnTo>
                  <a:lnTo>
                    <a:pt x="181" y="425"/>
                  </a:lnTo>
                  <a:lnTo>
                    <a:pt x="181" y="437"/>
                  </a:lnTo>
                  <a:lnTo>
                    <a:pt x="185" y="450"/>
                  </a:lnTo>
                  <a:lnTo>
                    <a:pt x="199" y="470"/>
                  </a:lnTo>
                  <a:lnTo>
                    <a:pt x="199" y="476"/>
                  </a:lnTo>
                  <a:lnTo>
                    <a:pt x="195" y="490"/>
                  </a:lnTo>
                  <a:lnTo>
                    <a:pt x="183" y="500"/>
                  </a:lnTo>
                  <a:lnTo>
                    <a:pt x="0" y="500"/>
                  </a:lnTo>
                  <a:lnTo>
                    <a:pt x="0" y="0"/>
                  </a:lnTo>
                  <a:lnTo>
                    <a:pt x="177" y="0"/>
                  </a:lnTo>
                  <a:lnTo>
                    <a:pt x="183" y="0"/>
                  </a:lnTo>
                  <a:close/>
                </a:path>
              </a:pathLst>
            </a:custGeom>
            <a:grpFill/>
            <a:ln w="19050" cap="flat" cmpd="sng">
              <a:solidFill>
                <a:srgbClr val="FFFFFF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3529" tIns="41765" rIns="83529" bIns="41765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fr-FR" sz="1724" kern="0">
                <a:solidFill>
                  <a:srgbClr val="000000"/>
                </a:solidFill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5" name="Freeform 52">
              <a:extLst>
                <a:ext uri="{FF2B5EF4-FFF2-40B4-BE49-F238E27FC236}">
                  <a16:creationId xmlns:a16="http://schemas.microsoft.com/office/drawing/2014/main" id="{378D7C7F-4100-4AF0-8B05-27188E87FE0D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12" y="717"/>
              <a:ext cx="1056" cy="1037"/>
            </a:xfrm>
            <a:custGeom>
              <a:avLst/>
              <a:gdLst>
                <a:gd name="T0" fmla="*/ 0 w 650"/>
                <a:gd name="T1" fmla="*/ 507 h 649"/>
                <a:gd name="T2" fmla="*/ 0 w 650"/>
                <a:gd name="T3" fmla="*/ 0 h 649"/>
                <a:gd name="T4" fmla="*/ 504 w 650"/>
                <a:gd name="T5" fmla="*/ 0 h 649"/>
                <a:gd name="T6" fmla="*/ 504 w 650"/>
                <a:gd name="T7" fmla="*/ 186 h 649"/>
                <a:gd name="T8" fmla="*/ 520 w 650"/>
                <a:gd name="T9" fmla="*/ 195 h 649"/>
                <a:gd name="T10" fmla="*/ 532 w 650"/>
                <a:gd name="T11" fmla="*/ 199 h 649"/>
                <a:gd name="T12" fmla="*/ 540 w 650"/>
                <a:gd name="T13" fmla="*/ 199 h 649"/>
                <a:gd name="T14" fmla="*/ 560 w 650"/>
                <a:gd name="T15" fmla="*/ 187 h 649"/>
                <a:gd name="T16" fmla="*/ 571 w 650"/>
                <a:gd name="T17" fmla="*/ 182 h 649"/>
                <a:gd name="T18" fmla="*/ 585 w 650"/>
                <a:gd name="T19" fmla="*/ 182 h 649"/>
                <a:gd name="T20" fmla="*/ 599 w 650"/>
                <a:gd name="T21" fmla="*/ 182 h 649"/>
                <a:gd name="T22" fmla="*/ 611 w 650"/>
                <a:gd name="T23" fmla="*/ 187 h 649"/>
                <a:gd name="T24" fmla="*/ 627 w 650"/>
                <a:gd name="T25" fmla="*/ 197 h 649"/>
                <a:gd name="T26" fmla="*/ 638 w 650"/>
                <a:gd name="T27" fmla="*/ 211 h 649"/>
                <a:gd name="T28" fmla="*/ 646 w 650"/>
                <a:gd name="T29" fmla="*/ 223 h 649"/>
                <a:gd name="T30" fmla="*/ 650 w 650"/>
                <a:gd name="T31" fmla="*/ 235 h 649"/>
                <a:gd name="T32" fmla="*/ 650 w 650"/>
                <a:gd name="T33" fmla="*/ 253 h 649"/>
                <a:gd name="T34" fmla="*/ 650 w 650"/>
                <a:gd name="T35" fmla="*/ 270 h 649"/>
                <a:gd name="T36" fmla="*/ 646 w 650"/>
                <a:gd name="T37" fmla="*/ 282 h 649"/>
                <a:gd name="T38" fmla="*/ 638 w 650"/>
                <a:gd name="T39" fmla="*/ 296 h 649"/>
                <a:gd name="T40" fmla="*/ 627 w 650"/>
                <a:gd name="T41" fmla="*/ 310 h 649"/>
                <a:gd name="T42" fmla="*/ 611 w 650"/>
                <a:gd name="T43" fmla="*/ 320 h 649"/>
                <a:gd name="T44" fmla="*/ 599 w 650"/>
                <a:gd name="T45" fmla="*/ 324 h 649"/>
                <a:gd name="T46" fmla="*/ 585 w 650"/>
                <a:gd name="T47" fmla="*/ 324 h 649"/>
                <a:gd name="T48" fmla="*/ 571 w 650"/>
                <a:gd name="T49" fmla="*/ 324 h 649"/>
                <a:gd name="T50" fmla="*/ 560 w 650"/>
                <a:gd name="T51" fmla="*/ 320 h 649"/>
                <a:gd name="T52" fmla="*/ 540 w 650"/>
                <a:gd name="T53" fmla="*/ 308 h 649"/>
                <a:gd name="T54" fmla="*/ 532 w 650"/>
                <a:gd name="T55" fmla="*/ 308 h 649"/>
                <a:gd name="T56" fmla="*/ 520 w 650"/>
                <a:gd name="T57" fmla="*/ 312 h 649"/>
                <a:gd name="T58" fmla="*/ 504 w 650"/>
                <a:gd name="T59" fmla="*/ 322 h 649"/>
                <a:gd name="T60" fmla="*/ 504 w 650"/>
                <a:gd name="T61" fmla="*/ 507 h 649"/>
                <a:gd name="T62" fmla="*/ 321 w 650"/>
                <a:gd name="T63" fmla="*/ 507 h 649"/>
                <a:gd name="T64" fmla="*/ 323 w 650"/>
                <a:gd name="T65" fmla="*/ 505 h 649"/>
                <a:gd name="T66" fmla="*/ 311 w 650"/>
                <a:gd name="T67" fmla="*/ 517 h 649"/>
                <a:gd name="T68" fmla="*/ 305 w 650"/>
                <a:gd name="T69" fmla="*/ 531 h 649"/>
                <a:gd name="T70" fmla="*/ 307 w 650"/>
                <a:gd name="T71" fmla="*/ 537 h 649"/>
                <a:gd name="T72" fmla="*/ 317 w 650"/>
                <a:gd name="T73" fmla="*/ 557 h 649"/>
                <a:gd name="T74" fmla="*/ 323 w 650"/>
                <a:gd name="T75" fmla="*/ 570 h 649"/>
                <a:gd name="T76" fmla="*/ 325 w 650"/>
                <a:gd name="T77" fmla="*/ 582 h 649"/>
                <a:gd name="T78" fmla="*/ 323 w 650"/>
                <a:gd name="T79" fmla="*/ 596 h 649"/>
                <a:gd name="T80" fmla="*/ 317 w 650"/>
                <a:gd name="T81" fmla="*/ 608 h 649"/>
                <a:gd name="T82" fmla="*/ 309 w 650"/>
                <a:gd name="T83" fmla="*/ 624 h 649"/>
                <a:gd name="T84" fmla="*/ 296 w 650"/>
                <a:gd name="T85" fmla="*/ 638 h 649"/>
                <a:gd name="T86" fmla="*/ 284 w 650"/>
                <a:gd name="T87" fmla="*/ 644 h 649"/>
                <a:gd name="T88" fmla="*/ 272 w 650"/>
                <a:gd name="T89" fmla="*/ 649 h 649"/>
                <a:gd name="T90" fmla="*/ 252 w 650"/>
                <a:gd name="T91" fmla="*/ 649 h 649"/>
                <a:gd name="T92" fmla="*/ 234 w 650"/>
                <a:gd name="T93" fmla="*/ 649 h 649"/>
                <a:gd name="T94" fmla="*/ 223 w 650"/>
                <a:gd name="T95" fmla="*/ 644 h 649"/>
                <a:gd name="T96" fmla="*/ 211 w 650"/>
                <a:gd name="T97" fmla="*/ 638 h 649"/>
                <a:gd name="T98" fmla="*/ 197 w 650"/>
                <a:gd name="T99" fmla="*/ 624 h 649"/>
                <a:gd name="T100" fmla="*/ 187 w 650"/>
                <a:gd name="T101" fmla="*/ 608 h 649"/>
                <a:gd name="T102" fmla="*/ 183 w 650"/>
                <a:gd name="T103" fmla="*/ 596 h 649"/>
                <a:gd name="T104" fmla="*/ 181 w 650"/>
                <a:gd name="T105" fmla="*/ 582 h 649"/>
                <a:gd name="T106" fmla="*/ 181 w 650"/>
                <a:gd name="T107" fmla="*/ 570 h 649"/>
                <a:gd name="T108" fmla="*/ 187 w 650"/>
                <a:gd name="T109" fmla="*/ 557 h 649"/>
                <a:gd name="T110" fmla="*/ 199 w 650"/>
                <a:gd name="T111" fmla="*/ 537 h 649"/>
                <a:gd name="T112" fmla="*/ 199 w 650"/>
                <a:gd name="T113" fmla="*/ 531 h 649"/>
                <a:gd name="T114" fmla="*/ 195 w 650"/>
                <a:gd name="T115" fmla="*/ 517 h 649"/>
                <a:gd name="T116" fmla="*/ 183 w 650"/>
                <a:gd name="T117" fmla="*/ 507 h 649"/>
                <a:gd name="T118" fmla="*/ 0 w 650"/>
                <a:gd name="T119" fmla="*/ 507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50" h="649">
                  <a:moveTo>
                    <a:pt x="0" y="507"/>
                  </a:moveTo>
                  <a:lnTo>
                    <a:pt x="0" y="0"/>
                  </a:lnTo>
                  <a:lnTo>
                    <a:pt x="504" y="0"/>
                  </a:lnTo>
                  <a:lnTo>
                    <a:pt x="504" y="186"/>
                  </a:lnTo>
                  <a:lnTo>
                    <a:pt x="520" y="195"/>
                  </a:lnTo>
                  <a:lnTo>
                    <a:pt x="532" y="199"/>
                  </a:lnTo>
                  <a:lnTo>
                    <a:pt x="540" y="199"/>
                  </a:lnTo>
                  <a:lnTo>
                    <a:pt x="560" y="187"/>
                  </a:lnTo>
                  <a:lnTo>
                    <a:pt x="571" y="182"/>
                  </a:lnTo>
                  <a:lnTo>
                    <a:pt x="585" y="182"/>
                  </a:lnTo>
                  <a:lnTo>
                    <a:pt x="599" y="182"/>
                  </a:lnTo>
                  <a:lnTo>
                    <a:pt x="611" y="187"/>
                  </a:lnTo>
                  <a:lnTo>
                    <a:pt x="627" y="197"/>
                  </a:lnTo>
                  <a:lnTo>
                    <a:pt x="638" y="211"/>
                  </a:lnTo>
                  <a:lnTo>
                    <a:pt x="646" y="223"/>
                  </a:lnTo>
                  <a:lnTo>
                    <a:pt x="650" y="235"/>
                  </a:lnTo>
                  <a:lnTo>
                    <a:pt x="650" y="253"/>
                  </a:lnTo>
                  <a:lnTo>
                    <a:pt x="650" y="270"/>
                  </a:lnTo>
                  <a:lnTo>
                    <a:pt x="646" y="282"/>
                  </a:lnTo>
                  <a:lnTo>
                    <a:pt x="638" y="296"/>
                  </a:lnTo>
                  <a:lnTo>
                    <a:pt x="627" y="310"/>
                  </a:lnTo>
                  <a:lnTo>
                    <a:pt x="611" y="320"/>
                  </a:lnTo>
                  <a:lnTo>
                    <a:pt x="599" y="324"/>
                  </a:lnTo>
                  <a:lnTo>
                    <a:pt x="585" y="324"/>
                  </a:lnTo>
                  <a:lnTo>
                    <a:pt x="571" y="324"/>
                  </a:lnTo>
                  <a:lnTo>
                    <a:pt x="560" y="320"/>
                  </a:lnTo>
                  <a:lnTo>
                    <a:pt x="540" y="308"/>
                  </a:lnTo>
                  <a:lnTo>
                    <a:pt x="532" y="308"/>
                  </a:lnTo>
                  <a:lnTo>
                    <a:pt x="520" y="312"/>
                  </a:lnTo>
                  <a:lnTo>
                    <a:pt x="504" y="322"/>
                  </a:lnTo>
                  <a:lnTo>
                    <a:pt x="504" y="507"/>
                  </a:lnTo>
                  <a:lnTo>
                    <a:pt x="321" y="507"/>
                  </a:lnTo>
                  <a:lnTo>
                    <a:pt x="323" y="505"/>
                  </a:lnTo>
                  <a:lnTo>
                    <a:pt x="311" y="517"/>
                  </a:lnTo>
                  <a:lnTo>
                    <a:pt x="305" y="531"/>
                  </a:lnTo>
                  <a:lnTo>
                    <a:pt x="307" y="537"/>
                  </a:lnTo>
                  <a:lnTo>
                    <a:pt x="317" y="557"/>
                  </a:lnTo>
                  <a:lnTo>
                    <a:pt x="323" y="570"/>
                  </a:lnTo>
                  <a:lnTo>
                    <a:pt x="325" y="582"/>
                  </a:lnTo>
                  <a:lnTo>
                    <a:pt x="323" y="596"/>
                  </a:lnTo>
                  <a:lnTo>
                    <a:pt x="317" y="608"/>
                  </a:lnTo>
                  <a:lnTo>
                    <a:pt x="309" y="624"/>
                  </a:lnTo>
                  <a:lnTo>
                    <a:pt x="296" y="638"/>
                  </a:lnTo>
                  <a:lnTo>
                    <a:pt x="284" y="644"/>
                  </a:lnTo>
                  <a:lnTo>
                    <a:pt x="272" y="649"/>
                  </a:lnTo>
                  <a:lnTo>
                    <a:pt x="252" y="649"/>
                  </a:lnTo>
                  <a:lnTo>
                    <a:pt x="234" y="649"/>
                  </a:lnTo>
                  <a:lnTo>
                    <a:pt x="223" y="644"/>
                  </a:lnTo>
                  <a:lnTo>
                    <a:pt x="211" y="638"/>
                  </a:lnTo>
                  <a:lnTo>
                    <a:pt x="197" y="624"/>
                  </a:lnTo>
                  <a:lnTo>
                    <a:pt x="187" y="608"/>
                  </a:lnTo>
                  <a:lnTo>
                    <a:pt x="183" y="596"/>
                  </a:lnTo>
                  <a:lnTo>
                    <a:pt x="181" y="582"/>
                  </a:lnTo>
                  <a:lnTo>
                    <a:pt x="181" y="570"/>
                  </a:lnTo>
                  <a:lnTo>
                    <a:pt x="187" y="557"/>
                  </a:lnTo>
                  <a:lnTo>
                    <a:pt x="199" y="537"/>
                  </a:lnTo>
                  <a:lnTo>
                    <a:pt x="199" y="531"/>
                  </a:lnTo>
                  <a:lnTo>
                    <a:pt x="195" y="517"/>
                  </a:lnTo>
                  <a:lnTo>
                    <a:pt x="183" y="507"/>
                  </a:lnTo>
                  <a:lnTo>
                    <a:pt x="0" y="507"/>
                  </a:lnTo>
                  <a:close/>
                </a:path>
              </a:pathLst>
            </a:custGeom>
            <a:grpFill/>
            <a:ln w="19050" cap="flat" cmpd="sng">
              <a:solidFill>
                <a:srgbClr val="FFFFFF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3529" tIns="41765" rIns="83529" bIns="41765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fr-FR" sz="1724" kern="0">
                <a:solidFill>
                  <a:srgbClr val="000000"/>
                </a:solidFill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6" name="Freeform 53">
              <a:extLst>
                <a:ext uri="{FF2B5EF4-FFF2-40B4-BE49-F238E27FC236}">
                  <a16:creationId xmlns:a16="http://schemas.microsoft.com/office/drawing/2014/main" id="{B8ACF759-AAF8-40E2-A3FE-F4709BC90F5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717" y="717"/>
              <a:ext cx="810" cy="1037"/>
            </a:xfrm>
            <a:custGeom>
              <a:avLst/>
              <a:gdLst>
                <a:gd name="T0" fmla="*/ 493 w 507"/>
                <a:gd name="T1" fmla="*/ 195 h 649"/>
                <a:gd name="T2" fmla="*/ 473 w 507"/>
                <a:gd name="T3" fmla="*/ 199 h 649"/>
                <a:gd name="T4" fmla="*/ 440 w 507"/>
                <a:gd name="T5" fmla="*/ 182 h 649"/>
                <a:gd name="T6" fmla="*/ 414 w 507"/>
                <a:gd name="T7" fmla="*/ 182 h 649"/>
                <a:gd name="T8" fmla="*/ 385 w 507"/>
                <a:gd name="T9" fmla="*/ 195 h 649"/>
                <a:gd name="T10" fmla="*/ 367 w 507"/>
                <a:gd name="T11" fmla="*/ 221 h 649"/>
                <a:gd name="T12" fmla="*/ 361 w 507"/>
                <a:gd name="T13" fmla="*/ 253 h 649"/>
                <a:gd name="T14" fmla="*/ 367 w 507"/>
                <a:gd name="T15" fmla="*/ 282 h 649"/>
                <a:gd name="T16" fmla="*/ 385 w 507"/>
                <a:gd name="T17" fmla="*/ 308 h 649"/>
                <a:gd name="T18" fmla="*/ 414 w 507"/>
                <a:gd name="T19" fmla="*/ 322 h 649"/>
                <a:gd name="T20" fmla="*/ 440 w 507"/>
                <a:gd name="T21" fmla="*/ 324 h 649"/>
                <a:gd name="T22" fmla="*/ 471 w 507"/>
                <a:gd name="T23" fmla="*/ 306 h 649"/>
                <a:gd name="T24" fmla="*/ 493 w 507"/>
                <a:gd name="T25" fmla="*/ 310 h 649"/>
                <a:gd name="T26" fmla="*/ 507 w 507"/>
                <a:gd name="T27" fmla="*/ 322 h 649"/>
                <a:gd name="T28" fmla="*/ 324 w 507"/>
                <a:gd name="T29" fmla="*/ 507 h 649"/>
                <a:gd name="T30" fmla="*/ 308 w 507"/>
                <a:gd name="T31" fmla="*/ 531 h 649"/>
                <a:gd name="T32" fmla="*/ 320 w 507"/>
                <a:gd name="T33" fmla="*/ 557 h 649"/>
                <a:gd name="T34" fmla="*/ 326 w 507"/>
                <a:gd name="T35" fmla="*/ 582 h 649"/>
                <a:gd name="T36" fmla="*/ 320 w 507"/>
                <a:gd name="T37" fmla="*/ 608 h 649"/>
                <a:gd name="T38" fmla="*/ 296 w 507"/>
                <a:gd name="T39" fmla="*/ 638 h 649"/>
                <a:gd name="T40" fmla="*/ 272 w 507"/>
                <a:gd name="T41" fmla="*/ 649 h 649"/>
                <a:gd name="T42" fmla="*/ 237 w 507"/>
                <a:gd name="T43" fmla="*/ 649 h 649"/>
                <a:gd name="T44" fmla="*/ 211 w 507"/>
                <a:gd name="T45" fmla="*/ 638 h 649"/>
                <a:gd name="T46" fmla="*/ 190 w 507"/>
                <a:gd name="T47" fmla="*/ 608 h 649"/>
                <a:gd name="T48" fmla="*/ 184 w 507"/>
                <a:gd name="T49" fmla="*/ 582 h 649"/>
                <a:gd name="T50" fmla="*/ 190 w 507"/>
                <a:gd name="T51" fmla="*/ 557 h 649"/>
                <a:gd name="T52" fmla="*/ 201 w 507"/>
                <a:gd name="T53" fmla="*/ 531 h 649"/>
                <a:gd name="T54" fmla="*/ 184 w 507"/>
                <a:gd name="T55" fmla="*/ 505 h 649"/>
                <a:gd name="T56" fmla="*/ 2 w 507"/>
                <a:gd name="T57" fmla="*/ 507 h 649"/>
                <a:gd name="T58" fmla="*/ 16 w 507"/>
                <a:gd name="T59" fmla="*/ 312 h 649"/>
                <a:gd name="T60" fmla="*/ 36 w 507"/>
                <a:gd name="T61" fmla="*/ 308 h 649"/>
                <a:gd name="T62" fmla="*/ 67 w 507"/>
                <a:gd name="T63" fmla="*/ 324 h 649"/>
                <a:gd name="T64" fmla="*/ 95 w 507"/>
                <a:gd name="T65" fmla="*/ 324 h 649"/>
                <a:gd name="T66" fmla="*/ 123 w 507"/>
                <a:gd name="T67" fmla="*/ 310 h 649"/>
                <a:gd name="T68" fmla="*/ 142 w 507"/>
                <a:gd name="T69" fmla="*/ 282 h 649"/>
                <a:gd name="T70" fmla="*/ 146 w 507"/>
                <a:gd name="T71" fmla="*/ 253 h 649"/>
                <a:gd name="T72" fmla="*/ 142 w 507"/>
                <a:gd name="T73" fmla="*/ 223 h 649"/>
                <a:gd name="T74" fmla="*/ 123 w 507"/>
                <a:gd name="T75" fmla="*/ 197 h 649"/>
                <a:gd name="T76" fmla="*/ 95 w 507"/>
                <a:gd name="T77" fmla="*/ 182 h 649"/>
                <a:gd name="T78" fmla="*/ 67 w 507"/>
                <a:gd name="T79" fmla="*/ 182 h 649"/>
                <a:gd name="T80" fmla="*/ 36 w 507"/>
                <a:gd name="T81" fmla="*/ 199 h 649"/>
                <a:gd name="T82" fmla="*/ 0 w 507"/>
                <a:gd name="T83" fmla="*/ 186 h 649"/>
                <a:gd name="T84" fmla="*/ 2 w 507"/>
                <a:gd name="T85" fmla="*/ 0 h 649"/>
                <a:gd name="T86" fmla="*/ 507 w 507"/>
                <a:gd name="T87" fmla="*/ 180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07" h="649">
                  <a:moveTo>
                    <a:pt x="507" y="178"/>
                  </a:moveTo>
                  <a:lnTo>
                    <a:pt x="493" y="195"/>
                  </a:lnTo>
                  <a:lnTo>
                    <a:pt x="479" y="199"/>
                  </a:lnTo>
                  <a:lnTo>
                    <a:pt x="473" y="199"/>
                  </a:lnTo>
                  <a:lnTo>
                    <a:pt x="454" y="187"/>
                  </a:lnTo>
                  <a:lnTo>
                    <a:pt x="440" y="182"/>
                  </a:lnTo>
                  <a:lnTo>
                    <a:pt x="428" y="182"/>
                  </a:lnTo>
                  <a:lnTo>
                    <a:pt x="414" y="182"/>
                  </a:lnTo>
                  <a:lnTo>
                    <a:pt x="400" y="187"/>
                  </a:lnTo>
                  <a:lnTo>
                    <a:pt x="385" y="195"/>
                  </a:lnTo>
                  <a:lnTo>
                    <a:pt x="373" y="209"/>
                  </a:lnTo>
                  <a:lnTo>
                    <a:pt x="367" y="221"/>
                  </a:lnTo>
                  <a:lnTo>
                    <a:pt x="361" y="235"/>
                  </a:lnTo>
                  <a:lnTo>
                    <a:pt x="361" y="253"/>
                  </a:lnTo>
                  <a:lnTo>
                    <a:pt x="361" y="270"/>
                  </a:lnTo>
                  <a:lnTo>
                    <a:pt x="367" y="282"/>
                  </a:lnTo>
                  <a:lnTo>
                    <a:pt x="373" y="294"/>
                  </a:lnTo>
                  <a:lnTo>
                    <a:pt x="385" y="308"/>
                  </a:lnTo>
                  <a:lnTo>
                    <a:pt x="400" y="318"/>
                  </a:lnTo>
                  <a:lnTo>
                    <a:pt x="414" y="322"/>
                  </a:lnTo>
                  <a:lnTo>
                    <a:pt x="428" y="324"/>
                  </a:lnTo>
                  <a:lnTo>
                    <a:pt x="440" y="324"/>
                  </a:lnTo>
                  <a:lnTo>
                    <a:pt x="454" y="318"/>
                  </a:lnTo>
                  <a:lnTo>
                    <a:pt x="471" y="306"/>
                  </a:lnTo>
                  <a:lnTo>
                    <a:pt x="479" y="306"/>
                  </a:lnTo>
                  <a:lnTo>
                    <a:pt x="493" y="310"/>
                  </a:lnTo>
                  <a:lnTo>
                    <a:pt x="507" y="324"/>
                  </a:lnTo>
                  <a:lnTo>
                    <a:pt x="507" y="322"/>
                  </a:lnTo>
                  <a:lnTo>
                    <a:pt x="507" y="507"/>
                  </a:lnTo>
                  <a:lnTo>
                    <a:pt x="324" y="507"/>
                  </a:lnTo>
                  <a:lnTo>
                    <a:pt x="312" y="517"/>
                  </a:lnTo>
                  <a:lnTo>
                    <a:pt x="308" y="531"/>
                  </a:lnTo>
                  <a:lnTo>
                    <a:pt x="308" y="537"/>
                  </a:lnTo>
                  <a:lnTo>
                    <a:pt x="320" y="557"/>
                  </a:lnTo>
                  <a:lnTo>
                    <a:pt x="326" y="570"/>
                  </a:lnTo>
                  <a:lnTo>
                    <a:pt x="326" y="582"/>
                  </a:lnTo>
                  <a:lnTo>
                    <a:pt x="326" y="596"/>
                  </a:lnTo>
                  <a:lnTo>
                    <a:pt x="320" y="608"/>
                  </a:lnTo>
                  <a:lnTo>
                    <a:pt x="312" y="624"/>
                  </a:lnTo>
                  <a:lnTo>
                    <a:pt x="296" y="638"/>
                  </a:lnTo>
                  <a:lnTo>
                    <a:pt x="284" y="644"/>
                  </a:lnTo>
                  <a:lnTo>
                    <a:pt x="272" y="649"/>
                  </a:lnTo>
                  <a:lnTo>
                    <a:pt x="255" y="649"/>
                  </a:lnTo>
                  <a:lnTo>
                    <a:pt x="237" y="649"/>
                  </a:lnTo>
                  <a:lnTo>
                    <a:pt x="225" y="644"/>
                  </a:lnTo>
                  <a:lnTo>
                    <a:pt x="211" y="638"/>
                  </a:lnTo>
                  <a:lnTo>
                    <a:pt x="198" y="624"/>
                  </a:lnTo>
                  <a:lnTo>
                    <a:pt x="190" y="608"/>
                  </a:lnTo>
                  <a:lnTo>
                    <a:pt x="184" y="596"/>
                  </a:lnTo>
                  <a:lnTo>
                    <a:pt x="184" y="582"/>
                  </a:lnTo>
                  <a:lnTo>
                    <a:pt x="184" y="570"/>
                  </a:lnTo>
                  <a:lnTo>
                    <a:pt x="190" y="557"/>
                  </a:lnTo>
                  <a:lnTo>
                    <a:pt x="201" y="537"/>
                  </a:lnTo>
                  <a:lnTo>
                    <a:pt x="201" y="531"/>
                  </a:lnTo>
                  <a:lnTo>
                    <a:pt x="198" y="517"/>
                  </a:lnTo>
                  <a:lnTo>
                    <a:pt x="184" y="505"/>
                  </a:lnTo>
                  <a:lnTo>
                    <a:pt x="180" y="507"/>
                  </a:lnTo>
                  <a:lnTo>
                    <a:pt x="2" y="507"/>
                  </a:lnTo>
                  <a:lnTo>
                    <a:pt x="2" y="322"/>
                  </a:lnTo>
                  <a:lnTo>
                    <a:pt x="16" y="312"/>
                  </a:lnTo>
                  <a:lnTo>
                    <a:pt x="28" y="308"/>
                  </a:lnTo>
                  <a:lnTo>
                    <a:pt x="36" y="308"/>
                  </a:lnTo>
                  <a:lnTo>
                    <a:pt x="56" y="320"/>
                  </a:lnTo>
                  <a:lnTo>
                    <a:pt x="67" y="324"/>
                  </a:lnTo>
                  <a:lnTo>
                    <a:pt x="81" y="324"/>
                  </a:lnTo>
                  <a:lnTo>
                    <a:pt x="95" y="324"/>
                  </a:lnTo>
                  <a:lnTo>
                    <a:pt x="107" y="320"/>
                  </a:lnTo>
                  <a:lnTo>
                    <a:pt x="123" y="310"/>
                  </a:lnTo>
                  <a:lnTo>
                    <a:pt x="136" y="296"/>
                  </a:lnTo>
                  <a:lnTo>
                    <a:pt x="142" y="282"/>
                  </a:lnTo>
                  <a:lnTo>
                    <a:pt x="146" y="270"/>
                  </a:lnTo>
                  <a:lnTo>
                    <a:pt x="146" y="253"/>
                  </a:lnTo>
                  <a:lnTo>
                    <a:pt x="146" y="235"/>
                  </a:lnTo>
                  <a:lnTo>
                    <a:pt x="142" y="223"/>
                  </a:lnTo>
                  <a:lnTo>
                    <a:pt x="136" y="211"/>
                  </a:lnTo>
                  <a:lnTo>
                    <a:pt x="123" y="197"/>
                  </a:lnTo>
                  <a:lnTo>
                    <a:pt x="107" y="187"/>
                  </a:lnTo>
                  <a:lnTo>
                    <a:pt x="95" y="182"/>
                  </a:lnTo>
                  <a:lnTo>
                    <a:pt x="81" y="182"/>
                  </a:lnTo>
                  <a:lnTo>
                    <a:pt x="67" y="182"/>
                  </a:lnTo>
                  <a:lnTo>
                    <a:pt x="56" y="187"/>
                  </a:lnTo>
                  <a:lnTo>
                    <a:pt x="36" y="199"/>
                  </a:lnTo>
                  <a:lnTo>
                    <a:pt x="28" y="199"/>
                  </a:lnTo>
                  <a:lnTo>
                    <a:pt x="0" y="186"/>
                  </a:lnTo>
                  <a:lnTo>
                    <a:pt x="2" y="178"/>
                  </a:lnTo>
                  <a:lnTo>
                    <a:pt x="2" y="0"/>
                  </a:lnTo>
                  <a:lnTo>
                    <a:pt x="507" y="0"/>
                  </a:lnTo>
                  <a:lnTo>
                    <a:pt x="507" y="180"/>
                  </a:lnTo>
                  <a:lnTo>
                    <a:pt x="507" y="178"/>
                  </a:lnTo>
                  <a:close/>
                </a:path>
              </a:pathLst>
            </a:custGeom>
            <a:grpFill/>
            <a:ln w="19050" cap="flat" cmpd="sng">
              <a:solidFill>
                <a:srgbClr val="FFFFFF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3529" tIns="41765" rIns="83529" bIns="41765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fr-FR" sz="1724" kern="0">
                <a:solidFill>
                  <a:srgbClr val="000000"/>
                </a:solidFill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7" name="Freeform 54">
              <a:extLst>
                <a:ext uri="{FF2B5EF4-FFF2-40B4-BE49-F238E27FC236}">
                  <a16:creationId xmlns:a16="http://schemas.microsoft.com/office/drawing/2014/main" id="{6D7CDFC8-307B-4E69-850C-8708C6C7F92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294" y="717"/>
              <a:ext cx="1271" cy="804"/>
            </a:xfrm>
            <a:custGeom>
              <a:avLst/>
              <a:gdLst>
                <a:gd name="T0" fmla="*/ 650 w 796"/>
                <a:gd name="T1" fmla="*/ 503 h 503"/>
                <a:gd name="T2" fmla="*/ 455 w 796"/>
                <a:gd name="T3" fmla="*/ 490 h 503"/>
                <a:gd name="T4" fmla="*/ 451 w 796"/>
                <a:gd name="T5" fmla="*/ 468 h 503"/>
                <a:gd name="T6" fmla="*/ 467 w 796"/>
                <a:gd name="T7" fmla="*/ 436 h 503"/>
                <a:gd name="T8" fmla="*/ 467 w 796"/>
                <a:gd name="T9" fmla="*/ 411 h 503"/>
                <a:gd name="T10" fmla="*/ 453 w 796"/>
                <a:gd name="T11" fmla="*/ 381 h 503"/>
                <a:gd name="T12" fmla="*/ 428 w 796"/>
                <a:gd name="T13" fmla="*/ 363 h 503"/>
                <a:gd name="T14" fmla="*/ 396 w 796"/>
                <a:gd name="T15" fmla="*/ 357 h 503"/>
                <a:gd name="T16" fmla="*/ 367 w 796"/>
                <a:gd name="T17" fmla="*/ 363 h 503"/>
                <a:gd name="T18" fmla="*/ 341 w 796"/>
                <a:gd name="T19" fmla="*/ 381 h 503"/>
                <a:gd name="T20" fmla="*/ 327 w 796"/>
                <a:gd name="T21" fmla="*/ 411 h 503"/>
                <a:gd name="T22" fmla="*/ 325 w 796"/>
                <a:gd name="T23" fmla="*/ 436 h 503"/>
                <a:gd name="T24" fmla="*/ 343 w 796"/>
                <a:gd name="T25" fmla="*/ 470 h 503"/>
                <a:gd name="T26" fmla="*/ 339 w 796"/>
                <a:gd name="T27" fmla="*/ 490 h 503"/>
                <a:gd name="T28" fmla="*/ 323 w 796"/>
                <a:gd name="T29" fmla="*/ 503 h 503"/>
                <a:gd name="T30" fmla="*/ 146 w 796"/>
                <a:gd name="T31" fmla="*/ 318 h 503"/>
                <a:gd name="T32" fmla="*/ 118 w 796"/>
                <a:gd name="T33" fmla="*/ 304 h 503"/>
                <a:gd name="T34" fmla="*/ 93 w 796"/>
                <a:gd name="T35" fmla="*/ 316 h 503"/>
                <a:gd name="T36" fmla="*/ 67 w 796"/>
                <a:gd name="T37" fmla="*/ 322 h 503"/>
                <a:gd name="T38" fmla="*/ 39 w 796"/>
                <a:gd name="T39" fmla="*/ 316 h 503"/>
                <a:gd name="T40" fmla="*/ 12 w 796"/>
                <a:gd name="T41" fmla="*/ 292 h 503"/>
                <a:gd name="T42" fmla="*/ 0 w 796"/>
                <a:gd name="T43" fmla="*/ 268 h 503"/>
                <a:gd name="T44" fmla="*/ 0 w 796"/>
                <a:gd name="T45" fmla="*/ 249 h 503"/>
                <a:gd name="T46" fmla="*/ 6 w 796"/>
                <a:gd name="T47" fmla="*/ 219 h 503"/>
                <a:gd name="T48" fmla="*/ 26 w 796"/>
                <a:gd name="T49" fmla="*/ 193 h 503"/>
                <a:gd name="T50" fmla="*/ 53 w 796"/>
                <a:gd name="T51" fmla="*/ 180 h 503"/>
                <a:gd name="T52" fmla="*/ 81 w 796"/>
                <a:gd name="T53" fmla="*/ 180 h 503"/>
                <a:gd name="T54" fmla="*/ 112 w 796"/>
                <a:gd name="T55" fmla="*/ 195 h 503"/>
                <a:gd name="T56" fmla="*/ 132 w 796"/>
                <a:gd name="T57" fmla="*/ 191 h 503"/>
                <a:gd name="T58" fmla="*/ 146 w 796"/>
                <a:gd name="T59" fmla="*/ 0 h 503"/>
                <a:gd name="T60" fmla="*/ 650 w 796"/>
                <a:gd name="T61" fmla="*/ 176 h 503"/>
                <a:gd name="T62" fmla="*/ 664 w 796"/>
                <a:gd name="T63" fmla="*/ 193 h 503"/>
                <a:gd name="T64" fmla="*/ 684 w 796"/>
                <a:gd name="T65" fmla="*/ 197 h 503"/>
                <a:gd name="T66" fmla="*/ 717 w 796"/>
                <a:gd name="T67" fmla="*/ 180 h 503"/>
                <a:gd name="T68" fmla="*/ 743 w 796"/>
                <a:gd name="T69" fmla="*/ 180 h 503"/>
                <a:gd name="T70" fmla="*/ 773 w 796"/>
                <a:gd name="T71" fmla="*/ 193 h 503"/>
                <a:gd name="T72" fmla="*/ 790 w 796"/>
                <a:gd name="T73" fmla="*/ 221 h 503"/>
                <a:gd name="T74" fmla="*/ 796 w 796"/>
                <a:gd name="T75" fmla="*/ 251 h 503"/>
                <a:gd name="T76" fmla="*/ 790 w 796"/>
                <a:gd name="T77" fmla="*/ 280 h 503"/>
                <a:gd name="T78" fmla="*/ 773 w 796"/>
                <a:gd name="T79" fmla="*/ 308 h 503"/>
                <a:gd name="T80" fmla="*/ 743 w 796"/>
                <a:gd name="T81" fmla="*/ 320 h 503"/>
                <a:gd name="T82" fmla="*/ 717 w 796"/>
                <a:gd name="T83" fmla="*/ 322 h 503"/>
                <a:gd name="T84" fmla="*/ 686 w 796"/>
                <a:gd name="T85" fmla="*/ 304 h 503"/>
                <a:gd name="T86" fmla="*/ 664 w 796"/>
                <a:gd name="T87" fmla="*/ 308 h 503"/>
                <a:gd name="T88" fmla="*/ 650 w 796"/>
                <a:gd name="T89" fmla="*/ 328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96" h="503">
                  <a:moveTo>
                    <a:pt x="650" y="328"/>
                  </a:moveTo>
                  <a:lnTo>
                    <a:pt x="650" y="503"/>
                  </a:lnTo>
                  <a:lnTo>
                    <a:pt x="467" y="503"/>
                  </a:lnTo>
                  <a:lnTo>
                    <a:pt x="455" y="490"/>
                  </a:lnTo>
                  <a:lnTo>
                    <a:pt x="451" y="476"/>
                  </a:lnTo>
                  <a:lnTo>
                    <a:pt x="451" y="468"/>
                  </a:lnTo>
                  <a:lnTo>
                    <a:pt x="463" y="450"/>
                  </a:lnTo>
                  <a:lnTo>
                    <a:pt x="467" y="436"/>
                  </a:lnTo>
                  <a:lnTo>
                    <a:pt x="467" y="422"/>
                  </a:lnTo>
                  <a:lnTo>
                    <a:pt x="467" y="411"/>
                  </a:lnTo>
                  <a:lnTo>
                    <a:pt x="463" y="397"/>
                  </a:lnTo>
                  <a:lnTo>
                    <a:pt x="453" y="381"/>
                  </a:lnTo>
                  <a:lnTo>
                    <a:pt x="440" y="369"/>
                  </a:lnTo>
                  <a:lnTo>
                    <a:pt x="428" y="363"/>
                  </a:lnTo>
                  <a:lnTo>
                    <a:pt x="416" y="357"/>
                  </a:lnTo>
                  <a:lnTo>
                    <a:pt x="396" y="357"/>
                  </a:lnTo>
                  <a:lnTo>
                    <a:pt x="378" y="357"/>
                  </a:lnTo>
                  <a:lnTo>
                    <a:pt x="367" y="363"/>
                  </a:lnTo>
                  <a:lnTo>
                    <a:pt x="355" y="369"/>
                  </a:lnTo>
                  <a:lnTo>
                    <a:pt x="341" y="381"/>
                  </a:lnTo>
                  <a:lnTo>
                    <a:pt x="331" y="397"/>
                  </a:lnTo>
                  <a:lnTo>
                    <a:pt x="327" y="411"/>
                  </a:lnTo>
                  <a:lnTo>
                    <a:pt x="325" y="422"/>
                  </a:lnTo>
                  <a:lnTo>
                    <a:pt x="325" y="436"/>
                  </a:lnTo>
                  <a:lnTo>
                    <a:pt x="331" y="450"/>
                  </a:lnTo>
                  <a:lnTo>
                    <a:pt x="343" y="470"/>
                  </a:lnTo>
                  <a:lnTo>
                    <a:pt x="343" y="476"/>
                  </a:lnTo>
                  <a:lnTo>
                    <a:pt x="339" y="490"/>
                  </a:lnTo>
                  <a:lnTo>
                    <a:pt x="325" y="501"/>
                  </a:lnTo>
                  <a:lnTo>
                    <a:pt x="323" y="503"/>
                  </a:lnTo>
                  <a:lnTo>
                    <a:pt x="146" y="503"/>
                  </a:lnTo>
                  <a:lnTo>
                    <a:pt x="146" y="318"/>
                  </a:lnTo>
                  <a:lnTo>
                    <a:pt x="132" y="308"/>
                  </a:lnTo>
                  <a:lnTo>
                    <a:pt x="118" y="304"/>
                  </a:lnTo>
                  <a:lnTo>
                    <a:pt x="112" y="304"/>
                  </a:lnTo>
                  <a:lnTo>
                    <a:pt x="93" y="316"/>
                  </a:lnTo>
                  <a:lnTo>
                    <a:pt x="81" y="320"/>
                  </a:lnTo>
                  <a:lnTo>
                    <a:pt x="67" y="322"/>
                  </a:lnTo>
                  <a:lnTo>
                    <a:pt x="53" y="320"/>
                  </a:lnTo>
                  <a:lnTo>
                    <a:pt x="39" y="316"/>
                  </a:lnTo>
                  <a:lnTo>
                    <a:pt x="26" y="306"/>
                  </a:lnTo>
                  <a:lnTo>
                    <a:pt x="12" y="292"/>
                  </a:lnTo>
                  <a:lnTo>
                    <a:pt x="6" y="278"/>
                  </a:lnTo>
                  <a:lnTo>
                    <a:pt x="0" y="268"/>
                  </a:lnTo>
                  <a:lnTo>
                    <a:pt x="0" y="251"/>
                  </a:lnTo>
                  <a:lnTo>
                    <a:pt x="0" y="249"/>
                  </a:lnTo>
                  <a:lnTo>
                    <a:pt x="0" y="231"/>
                  </a:lnTo>
                  <a:lnTo>
                    <a:pt x="6" y="219"/>
                  </a:lnTo>
                  <a:lnTo>
                    <a:pt x="12" y="207"/>
                  </a:lnTo>
                  <a:lnTo>
                    <a:pt x="26" y="193"/>
                  </a:lnTo>
                  <a:lnTo>
                    <a:pt x="39" y="184"/>
                  </a:lnTo>
                  <a:lnTo>
                    <a:pt x="53" y="180"/>
                  </a:lnTo>
                  <a:lnTo>
                    <a:pt x="67" y="178"/>
                  </a:lnTo>
                  <a:lnTo>
                    <a:pt x="81" y="180"/>
                  </a:lnTo>
                  <a:lnTo>
                    <a:pt x="93" y="184"/>
                  </a:lnTo>
                  <a:lnTo>
                    <a:pt x="112" y="195"/>
                  </a:lnTo>
                  <a:lnTo>
                    <a:pt x="118" y="195"/>
                  </a:lnTo>
                  <a:lnTo>
                    <a:pt x="132" y="191"/>
                  </a:lnTo>
                  <a:lnTo>
                    <a:pt x="146" y="176"/>
                  </a:lnTo>
                  <a:lnTo>
                    <a:pt x="146" y="0"/>
                  </a:lnTo>
                  <a:lnTo>
                    <a:pt x="650" y="0"/>
                  </a:lnTo>
                  <a:lnTo>
                    <a:pt x="650" y="176"/>
                  </a:lnTo>
                  <a:lnTo>
                    <a:pt x="650" y="180"/>
                  </a:lnTo>
                  <a:lnTo>
                    <a:pt x="664" y="193"/>
                  </a:lnTo>
                  <a:lnTo>
                    <a:pt x="678" y="197"/>
                  </a:lnTo>
                  <a:lnTo>
                    <a:pt x="684" y="197"/>
                  </a:lnTo>
                  <a:lnTo>
                    <a:pt x="704" y="186"/>
                  </a:lnTo>
                  <a:lnTo>
                    <a:pt x="717" y="180"/>
                  </a:lnTo>
                  <a:lnTo>
                    <a:pt x="731" y="180"/>
                  </a:lnTo>
                  <a:lnTo>
                    <a:pt x="743" y="180"/>
                  </a:lnTo>
                  <a:lnTo>
                    <a:pt x="757" y="186"/>
                  </a:lnTo>
                  <a:lnTo>
                    <a:pt x="773" y="193"/>
                  </a:lnTo>
                  <a:lnTo>
                    <a:pt x="784" y="207"/>
                  </a:lnTo>
                  <a:lnTo>
                    <a:pt x="790" y="221"/>
                  </a:lnTo>
                  <a:lnTo>
                    <a:pt x="796" y="233"/>
                  </a:lnTo>
                  <a:lnTo>
                    <a:pt x="796" y="251"/>
                  </a:lnTo>
                  <a:lnTo>
                    <a:pt x="796" y="268"/>
                  </a:lnTo>
                  <a:lnTo>
                    <a:pt x="790" y="280"/>
                  </a:lnTo>
                  <a:lnTo>
                    <a:pt x="784" y="292"/>
                  </a:lnTo>
                  <a:lnTo>
                    <a:pt x="773" y="308"/>
                  </a:lnTo>
                  <a:lnTo>
                    <a:pt x="757" y="316"/>
                  </a:lnTo>
                  <a:lnTo>
                    <a:pt x="743" y="320"/>
                  </a:lnTo>
                  <a:lnTo>
                    <a:pt x="731" y="322"/>
                  </a:lnTo>
                  <a:lnTo>
                    <a:pt x="717" y="322"/>
                  </a:lnTo>
                  <a:lnTo>
                    <a:pt x="704" y="316"/>
                  </a:lnTo>
                  <a:lnTo>
                    <a:pt x="686" y="304"/>
                  </a:lnTo>
                  <a:lnTo>
                    <a:pt x="678" y="304"/>
                  </a:lnTo>
                  <a:lnTo>
                    <a:pt x="664" y="308"/>
                  </a:lnTo>
                  <a:lnTo>
                    <a:pt x="650" y="322"/>
                  </a:lnTo>
                  <a:lnTo>
                    <a:pt x="650" y="328"/>
                  </a:lnTo>
                  <a:close/>
                </a:path>
              </a:pathLst>
            </a:custGeom>
            <a:grpFill/>
            <a:ln w="19050" cap="flat" cmpd="sng">
              <a:solidFill>
                <a:srgbClr val="FFFFFF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3529" tIns="41765" rIns="83529" bIns="41765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fr-FR" sz="1724" kern="0">
                <a:solidFill>
                  <a:srgbClr val="000000"/>
                </a:solidFill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8" name="Freeform 55">
              <a:extLst>
                <a:ext uri="{FF2B5EF4-FFF2-40B4-BE49-F238E27FC236}">
                  <a16:creationId xmlns:a16="http://schemas.microsoft.com/office/drawing/2014/main" id="{B1574294-0EAF-484B-BD46-AF9FBFA92D9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332" y="717"/>
              <a:ext cx="1040" cy="1030"/>
            </a:xfrm>
            <a:custGeom>
              <a:avLst/>
              <a:gdLst>
                <a:gd name="T0" fmla="*/ 521 w 651"/>
                <a:gd name="T1" fmla="*/ 308 h 645"/>
                <a:gd name="T2" fmla="*/ 540 w 651"/>
                <a:gd name="T3" fmla="*/ 304 h 645"/>
                <a:gd name="T4" fmla="*/ 572 w 651"/>
                <a:gd name="T5" fmla="*/ 322 h 645"/>
                <a:gd name="T6" fmla="*/ 597 w 651"/>
                <a:gd name="T7" fmla="*/ 320 h 645"/>
                <a:gd name="T8" fmla="*/ 627 w 651"/>
                <a:gd name="T9" fmla="*/ 308 h 645"/>
                <a:gd name="T10" fmla="*/ 647 w 651"/>
                <a:gd name="T11" fmla="*/ 280 h 645"/>
                <a:gd name="T12" fmla="*/ 651 w 651"/>
                <a:gd name="T13" fmla="*/ 251 h 645"/>
                <a:gd name="T14" fmla="*/ 647 w 651"/>
                <a:gd name="T15" fmla="*/ 221 h 645"/>
                <a:gd name="T16" fmla="*/ 627 w 651"/>
                <a:gd name="T17" fmla="*/ 193 h 645"/>
                <a:gd name="T18" fmla="*/ 597 w 651"/>
                <a:gd name="T19" fmla="*/ 180 h 645"/>
                <a:gd name="T20" fmla="*/ 572 w 651"/>
                <a:gd name="T21" fmla="*/ 180 h 645"/>
                <a:gd name="T22" fmla="*/ 540 w 651"/>
                <a:gd name="T23" fmla="*/ 197 h 645"/>
                <a:gd name="T24" fmla="*/ 521 w 651"/>
                <a:gd name="T25" fmla="*/ 193 h 645"/>
                <a:gd name="T26" fmla="*/ 507 w 651"/>
                <a:gd name="T27" fmla="*/ 176 h 645"/>
                <a:gd name="T28" fmla="*/ 0 w 651"/>
                <a:gd name="T29" fmla="*/ 0 h 645"/>
                <a:gd name="T30" fmla="*/ 14 w 651"/>
                <a:gd name="T31" fmla="*/ 193 h 645"/>
                <a:gd name="T32" fmla="*/ 34 w 651"/>
                <a:gd name="T33" fmla="*/ 197 h 645"/>
                <a:gd name="T34" fmla="*/ 67 w 651"/>
                <a:gd name="T35" fmla="*/ 180 h 645"/>
                <a:gd name="T36" fmla="*/ 93 w 651"/>
                <a:gd name="T37" fmla="*/ 180 h 645"/>
                <a:gd name="T38" fmla="*/ 121 w 651"/>
                <a:gd name="T39" fmla="*/ 193 h 645"/>
                <a:gd name="T40" fmla="*/ 140 w 651"/>
                <a:gd name="T41" fmla="*/ 221 h 645"/>
                <a:gd name="T42" fmla="*/ 146 w 651"/>
                <a:gd name="T43" fmla="*/ 251 h 645"/>
                <a:gd name="T44" fmla="*/ 140 w 651"/>
                <a:gd name="T45" fmla="*/ 280 h 645"/>
                <a:gd name="T46" fmla="*/ 121 w 651"/>
                <a:gd name="T47" fmla="*/ 308 h 645"/>
                <a:gd name="T48" fmla="*/ 93 w 651"/>
                <a:gd name="T49" fmla="*/ 320 h 645"/>
                <a:gd name="T50" fmla="*/ 67 w 651"/>
                <a:gd name="T51" fmla="*/ 322 h 645"/>
                <a:gd name="T52" fmla="*/ 34 w 651"/>
                <a:gd name="T53" fmla="*/ 304 h 645"/>
                <a:gd name="T54" fmla="*/ 14 w 651"/>
                <a:gd name="T55" fmla="*/ 308 h 645"/>
                <a:gd name="T56" fmla="*/ 0 w 651"/>
                <a:gd name="T57" fmla="*/ 503 h 645"/>
                <a:gd name="T58" fmla="*/ 182 w 651"/>
                <a:gd name="T59" fmla="*/ 503 h 645"/>
                <a:gd name="T60" fmla="*/ 199 w 651"/>
                <a:gd name="T61" fmla="*/ 527 h 645"/>
                <a:gd name="T62" fmla="*/ 188 w 651"/>
                <a:gd name="T63" fmla="*/ 555 h 645"/>
                <a:gd name="T64" fmla="*/ 182 w 651"/>
                <a:gd name="T65" fmla="*/ 580 h 645"/>
                <a:gd name="T66" fmla="*/ 188 w 651"/>
                <a:gd name="T67" fmla="*/ 606 h 645"/>
                <a:gd name="T68" fmla="*/ 211 w 651"/>
                <a:gd name="T69" fmla="*/ 634 h 645"/>
                <a:gd name="T70" fmla="*/ 235 w 651"/>
                <a:gd name="T71" fmla="*/ 645 h 645"/>
                <a:gd name="T72" fmla="*/ 270 w 651"/>
                <a:gd name="T73" fmla="*/ 645 h 645"/>
                <a:gd name="T74" fmla="*/ 296 w 651"/>
                <a:gd name="T75" fmla="*/ 634 h 645"/>
                <a:gd name="T76" fmla="*/ 318 w 651"/>
                <a:gd name="T77" fmla="*/ 606 h 645"/>
                <a:gd name="T78" fmla="*/ 324 w 651"/>
                <a:gd name="T79" fmla="*/ 580 h 645"/>
                <a:gd name="T80" fmla="*/ 318 w 651"/>
                <a:gd name="T81" fmla="*/ 555 h 645"/>
                <a:gd name="T82" fmla="*/ 306 w 651"/>
                <a:gd name="T83" fmla="*/ 527 h 645"/>
                <a:gd name="T84" fmla="*/ 322 w 651"/>
                <a:gd name="T85" fmla="*/ 503 h 645"/>
                <a:gd name="T86" fmla="*/ 507 w 651"/>
                <a:gd name="T87" fmla="*/ 328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51" h="645">
                  <a:moveTo>
                    <a:pt x="507" y="318"/>
                  </a:moveTo>
                  <a:lnTo>
                    <a:pt x="521" y="308"/>
                  </a:lnTo>
                  <a:lnTo>
                    <a:pt x="532" y="304"/>
                  </a:lnTo>
                  <a:lnTo>
                    <a:pt x="540" y="304"/>
                  </a:lnTo>
                  <a:lnTo>
                    <a:pt x="560" y="316"/>
                  </a:lnTo>
                  <a:lnTo>
                    <a:pt x="572" y="322"/>
                  </a:lnTo>
                  <a:lnTo>
                    <a:pt x="586" y="322"/>
                  </a:lnTo>
                  <a:lnTo>
                    <a:pt x="597" y="320"/>
                  </a:lnTo>
                  <a:lnTo>
                    <a:pt x="611" y="316"/>
                  </a:lnTo>
                  <a:lnTo>
                    <a:pt x="627" y="308"/>
                  </a:lnTo>
                  <a:lnTo>
                    <a:pt x="639" y="292"/>
                  </a:lnTo>
                  <a:lnTo>
                    <a:pt x="647" y="280"/>
                  </a:lnTo>
                  <a:lnTo>
                    <a:pt x="651" y="268"/>
                  </a:lnTo>
                  <a:lnTo>
                    <a:pt x="651" y="251"/>
                  </a:lnTo>
                  <a:lnTo>
                    <a:pt x="651" y="233"/>
                  </a:lnTo>
                  <a:lnTo>
                    <a:pt x="647" y="221"/>
                  </a:lnTo>
                  <a:lnTo>
                    <a:pt x="639" y="207"/>
                  </a:lnTo>
                  <a:lnTo>
                    <a:pt x="627" y="193"/>
                  </a:lnTo>
                  <a:lnTo>
                    <a:pt x="611" y="186"/>
                  </a:lnTo>
                  <a:lnTo>
                    <a:pt x="597" y="180"/>
                  </a:lnTo>
                  <a:lnTo>
                    <a:pt x="586" y="180"/>
                  </a:lnTo>
                  <a:lnTo>
                    <a:pt x="572" y="180"/>
                  </a:lnTo>
                  <a:lnTo>
                    <a:pt x="560" y="186"/>
                  </a:lnTo>
                  <a:lnTo>
                    <a:pt x="540" y="197"/>
                  </a:lnTo>
                  <a:lnTo>
                    <a:pt x="532" y="197"/>
                  </a:lnTo>
                  <a:lnTo>
                    <a:pt x="521" y="193"/>
                  </a:lnTo>
                  <a:lnTo>
                    <a:pt x="507" y="180"/>
                  </a:lnTo>
                  <a:lnTo>
                    <a:pt x="507" y="176"/>
                  </a:lnTo>
                  <a:lnTo>
                    <a:pt x="507" y="0"/>
                  </a:lnTo>
                  <a:lnTo>
                    <a:pt x="0" y="0"/>
                  </a:lnTo>
                  <a:lnTo>
                    <a:pt x="0" y="184"/>
                  </a:lnTo>
                  <a:lnTo>
                    <a:pt x="14" y="193"/>
                  </a:lnTo>
                  <a:lnTo>
                    <a:pt x="28" y="197"/>
                  </a:lnTo>
                  <a:lnTo>
                    <a:pt x="34" y="197"/>
                  </a:lnTo>
                  <a:lnTo>
                    <a:pt x="54" y="186"/>
                  </a:lnTo>
                  <a:lnTo>
                    <a:pt x="67" y="180"/>
                  </a:lnTo>
                  <a:lnTo>
                    <a:pt x="79" y="180"/>
                  </a:lnTo>
                  <a:lnTo>
                    <a:pt x="93" y="180"/>
                  </a:lnTo>
                  <a:lnTo>
                    <a:pt x="107" y="186"/>
                  </a:lnTo>
                  <a:lnTo>
                    <a:pt x="121" y="193"/>
                  </a:lnTo>
                  <a:lnTo>
                    <a:pt x="134" y="207"/>
                  </a:lnTo>
                  <a:lnTo>
                    <a:pt x="140" y="221"/>
                  </a:lnTo>
                  <a:lnTo>
                    <a:pt x="146" y="233"/>
                  </a:lnTo>
                  <a:lnTo>
                    <a:pt x="146" y="251"/>
                  </a:lnTo>
                  <a:lnTo>
                    <a:pt x="146" y="268"/>
                  </a:lnTo>
                  <a:lnTo>
                    <a:pt x="140" y="280"/>
                  </a:lnTo>
                  <a:lnTo>
                    <a:pt x="134" y="292"/>
                  </a:lnTo>
                  <a:lnTo>
                    <a:pt x="121" y="308"/>
                  </a:lnTo>
                  <a:lnTo>
                    <a:pt x="107" y="316"/>
                  </a:lnTo>
                  <a:lnTo>
                    <a:pt x="93" y="320"/>
                  </a:lnTo>
                  <a:lnTo>
                    <a:pt x="79" y="322"/>
                  </a:lnTo>
                  <a:lnTo>
                    <a:pt x="67" y="322"/>
                  </a:lnTo>
                  <a:lnTo>
                    <a:pt x="54" y="316"/>
                  </a:lnTo>
                  <a:lnTo>
                    <a:pt x="34" y="304"/>
                  </a:lnTo>
                  <a:lnTo>
                    <a:pt x="28" y="304"/>
                  </a:lnTo>
                  <a:lnTo>
                    <a:pt x="14" y="308"/>
                  </a:lnTo>
                  <a:lnTo>
                    <a:pt x="0" y="318"/>
                  </a:lnTo>
                  <a:lnTo>
                    <a:pt x="0" y="503"/>
                  </a:lnTo>
                  <a:lnTo>
                    <a:pt x="178" y="503"/>
                  </a:lnTo>
                  <a:lnTo>
                    <a:pt x="182" y="503"/>
                  </a:lnTo>
                  <a:lnTo>
                    <a:pt x="195" y="515"/>
                  </a:lnTo>
                  <a:lnTo>
                    <a:pt x="199" y="527"/>
                  </a:lnTo>
                  <a:lnTo>
                    <a:pt x="199" y="535"/>
                  </a:lnTo>
                  <a:lnTo>
                    <a:pt x="188" y="555"/>
                  </a:lnTo>
                  <a:lnTo>
                    <a:pt x="182" y="567"/>
                  </a:lnTo>
                  <a:lnTo>
                    <a:pt x="182" y="580"/>
                  </a:lnTo>
                  <a:lnTo>
                    <a:pt x="184" y="594"/>
                  </a:lnTo>
                  <a:lnTo>
                    <a:pt x="188" y="606"/>
                  </a:lnTo>
                  <a:lnTo>
                    <a:pt x="197" y="622"/>
                  </a:lnTo>
                  <a:lnTo>
                    <a:pt x="211" y="634"/>
                  </a:lnTo>
                  <a:lnTo>
                    <a:pt x="223" y="642"/>
                  </a:lnTo>
                  <a:lnTo>
                    <a:pt x="235" y="645"/>
                  </a:lnTo>
                  <a:lnTo>
                    <a:pt x="253" y="645"/>
                  </a:lnTo>
                  <a:lnTo>
                    <a:pt x="270" y="645"/>
                  </a:lnTo>
                  <a:lnTo>
                    <a:pt x="284" y="642"/>
                  </a:lnTo>
                  <a:lnTo>
                    <a:pt x="296" y="634"/>
                  </a:lnTo>
                  <a:lnTo>
                    <a:pt x="310" y="622"/>
                  </a:lnTo>
                  <a:lnTo>
                    <a:pt x="318" y="606"/>
                  </a:lnTo>
                  <a:lnTo>
                    <a:pt x="324" y="594"/>
                  </a:lnTo>
                  <a:lnTo>
                    <a:pt x="324" y="580"/>
                  </a:lnTo>
                  <a:lnTo>
                    <a:pt x="324" y="567"/>
                  </a:lnTo>
                  <a:lnTo>
                    <a:pt x="318" y="555"/>
                  </a:lnTo>
                  <a:lnTo>
                    <a:pt x="308" y="535"/>
                  </a:lnTo>
                  <a:lnTo>
                    <a:pt x="306" y="527"/>
                  </a:lnTo>
                  <a:lnTo>
                    <a:pt x="310" y="515"/>
                  </a:lnTo>
                  <a:lnTo>
                    <a:pt x="322" y="503"/>
                  </a:lnTo>
                  <a:lnTo>
                    <a:pt x="507" y="503"/>
                  </a:lnTo>
                  <a:lnTo>
                    <a:pt x="507" y="328"/>
                  </a:lnTo>
                  <a:lnTo>
                    <a:pt x="507" y="318"/>
                  </a:lnTo>
                  <a:close/>
                </a:path>
              </a:pathLst>
            </a:custGeom>
            <a:grpFill/>
            <a:ln w="19050" cap="flat" cmpd="sng">
              <a:solidFill>
                <a:srgbClr val="FFFFFF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3529" tIns="41765" rIns="83529" bIns="41765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fr-FR" sz="1724" kern="0">
                <a:solidFill>
                  <a:srgbClr val="000000"/>
                </a:solidFill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9" name="Freeform 56">
              <a:extLst>
                <a:ext uri="{FF2B5EF4-FFF2-40B4-BE49-F238E27FC236}">
                  <a16:creationId xmlns:a16="http://schemas.microsoft.com/office/drawing/2014/main" id="{69DA3EA1-5F30-4C9E-B396-4055CE1A2D2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142" y="717"/>
              <a:ext cx="802" cy="804"/>
            </a:xfrm>
            <a:custGeom>
              <a:avLst/>
              <a:gdLst>
                <a:gd name="T0" fmla="*/ 327 w 502"/>
                <a:gd name="T1" fmla="*/ 503 h 503"/>
                <a:gd name="T2" fmla="*/ 502 w 502"/>
                <a:gd name="T3" fmla="*/ 503 h 503"/>
                <a:gd name="T4" fmla="*/ 502 w 502"/>
                <a:gd name="T5" fmla="*/ 0 h 503"/>
                <a:gd name="T6" fmla="*/ 0 w 502"/>
                <a:gd name="T7" fmla="*/ 0 h 503"/>
                <a:gd name="T8" fmla="*/ 0 w 502"/>
                <a:gd name="T9" fmla="*/ 184 h 503"/>
                <a:gd name="T10" fmla="*/ 12 w 502"/>
                <a:gd name="T11" fmla="*/ 193 h 503"/>
                <a:gd name="T12" fmla="*/ 25 w 502"/>
                <a:gd name="T13" fmla="*/ 197 h 503"/>
                <a:gd name="T14" fmla="*/ 31 w 502"/>
                <a:gd name="T15" fmla="*/ 197 h 503"/>
                <a:gd name="T16" fmla="*/ 51 w 502"/>
                <a:gd name="T17" fmla="*/ 186 h 503"/>
                <a:gd name="T18" fmla="*/ 65 w 502"/>
                <a:gd name="T19" fmla="*/ 180 h 503"/>
                <a:gd name="T20" fmla="*/ 79 w 502"/>
                <a:gd name="T21" fmla="*/ 180 h 503"/>
                <a:gd name="T22" fmla="*/ 90 w 502"/>
                <a:gd name="T23" fmla="*/ 180 h 503"/>
                <a:gd name="T24" fmla="*/ 104 w 502"/>
                <a:gd name="T25" fmla="*/ 186 h 503"/>
                <a:gd name="T26" fmla="*/ 118 w 502"/>
                <a:gd name="T27" fmla="*/ 193 h 503"/>
                <a:gd name="T28" fmla="*/ 132 w 502"/>
                <a:gd name="T29" fmla="*/ 207 h 503"/>
                <a:gd name="T30" fmla="*/ 138 w 502"/>
                <a:gd name="T31" fmla="*/ 221 h 503"/>
                <a:gd name="T32" fmla="*/ 144 w 502"/>
                <a:gd name="T33" fmla="*/ 233 h 503"/>
                <a:gd name="T34" fmla="*/ 144 w 502"/>
                <a:gd name="T35" fmla="*/ 251 h 503"/>
                <a:gd name="T36" fmla="*/ 144 w 502"/>
                <a:gd name="T37" fmla="*/ 268 h 503"/>
                <a:gd name="T38" fmla="*/ 138 w 502"/>
                <a:gd name="T39" fmla="*/ 280 h 503"/>
                <a:gd name="T40" fmla="*/ 132 w 502"/>
                <a:gd name="T41" fmla="*/ 292 h 503"/>
                <a:gd name="T42" fmla="*/ 118 w 502"/>
                <a:gd name="T43" fmla="*/ 308 h 503"/>
                <a:gd name="T44" fmla="*/ 104 w 502"/>
                <a:gd name="T45" fmla="*/ 316 h 503"/>
                <a:gd name="T46" fmla="*/ 90 w 502"/>
                <a:gd name="T47" fmla="*/ 320 h 503"/>
                <a:gd name="T48" fmla="*/ 79 w 502"/>
                <a:gd name="T49" fmla="*/ 322 h 503"/>
                <a:gd name="T50" fmla="*/ 65 w 502"/>
                <a:gd name="T51" fmla="*/ 322 h 503"/>
                <a:gd name="T52" fmla="*/ 51 w 502"/>
                <a:gd name="T53" fmla="*/ 316 h 503"/>
                <a:gd name="T54" fmla="*/ 33 w 502"/>
                <a:gd name="T55" fmla="*/ 304 h 503"/>
                <a:gd name="T56" fmla="*/ 25 w 502"/>
                <a:gd name="T57" fmla="*/ 304 h 503"/>
                <a:gd name="T58" fmla="*/ 12 w 502"/>
                <a:gd name="T59" fmla="*/ 308 h 503"/>
                <a:gd name="T60" fmla="*/ 0 w 502"/>
                <a:gd name="T61" fmla="*/ 318 h 503"/>
                <a:gd name="T62" fmla="*/ 0 w 502"/>
                <a:gd name="T63" fmla="*/ 503 h 503"/>
                <a:gd name="T64" fmla="*/ 183 w 502"/>
                <a:gd name="T65" fmla="*/ 503 h 503"/>
                <a:gd name="T66" fmla="*/ 181 w 502"/>
                <a:gd name="T67" fmla="*/ 503 h 503"/>
                <a:gd name="T68" fmla="*/ 195 w 502"/>
                <a:gd name="T69" fmla="*/ 488 h 503"/>
                <a:gd name="T70" fmla="*/ 199 w 502"/>
                <a:gd name="T71" fmla="*/ 476 h 503"/>
                <a:gd name="T72" fmla="*/ 199 w 502"/>
                <a:gd name="T73" fmla="*/ 468 h 503"/>
                <a:gd name="T74" fmla="*/ 187 w 502"/>
                <a:gd name="T75" fmla="*/ 448 h 503"/>
                <a:gd name="T76" fmla="*/ 181 w 502"/>
                <a:gd name="T77" fmla="*/ 436 h 503"/>
                <a:gd name="T78" fmla="*/ 181 w 502"/>
                <a:gd name="T79" fmla="*/ 422 h 503"/>
                <a:gd name="T80" fmla="*/ 181 w 502"/>
                <a:gd name="T81" fmla="*/ 409 h 503"/>
                <a:gd name="T82" fmla="*/ 187 w 502"/>
                <a:gd name="T83" fmla="*/ 395 h 503"/>
                <a:gd name="T84" fmla="*/ 195 w 502"/>
                <a:gd name="T85" fmla="*/ 381 h 503"/>
                <a:gd name="T86" fmla="*/ 209 w 502"/>
                <a:gd name="T87" fmla="*/ 367 h 503"/>
                <a:gd name="T88" fmla="*/ 222 w 502"/>
                <a:gd name="T89" fmla="*/ 361 h 503"/>
                <a:gd name="T90" fmla="*/ 234 w 502"/>
                <a:gd name="T91" fmla="*/ 357 h 503"/>
                <a:gd name="T92" fmla="*/ 252 w 502"/>
                <a:gd name="T93" fmla="*/ 357 h 503"/>
                <a:gd name="T94" fmla="*/ 270 w 502"/>
                <a:gd name="T95" fmla="*/ 357 h 503"/>
                <a:gd name="T96" fmla="*/ 282 w 502"/>
                <a:gd name="T97" fmla="*/ 361 h 503"/>
                <a:gd name="T98" fmla="*/ 293 w 502"/>
                <a:gd name="T99" fmla="*/ 367 h 503"/>
                <a:gd name="T100" fmla="*/ 309 w 502"/>
                <a:gd name="T101" fmla="*/ 381 h 503"/>
                <a:gd name="T102" fmla="*/ 317 w 502"/>
                <a:gd name="T103" fmla="*/ 395 h 503"/>
                <a:gd name="T104" fmla="*/ 323 w 502"/>
                <a:gd name="T105" fmla="*/ 409 h 503"/>
                <a:gd name="T106" fmla="*/ 323 w 502"/>
                <a:gd name="T107" fmla="*/ 422 h 503"/>
                <a:gd name="T108" fmla="*/ 323 w 502"/>
                <a:gd name="T109" fmla="*/ 436 h 503"/>
                <a:gd name="T110" fmla="*/ 317 w 502"/>
                <a:gd name="T111" fmla="*/ 448 h 503"/>
                <a:gd name="T112" fmla="*/ 305 w 502"/>
                <a:gd name="T113" fmla="*/ 468 h 503"/>
                <a:gd name="T114" fmla="*/ 305 w 502"/>
                <a:gd name="T115" fmla="*/ 476 h 503"/>
                <a:gd name="T116" fmla="*/ 309 w 502"/>
                <a:gd name="T117" fmla="*/ 488 h 503"/>
                <a:gd name="T118" fmla="*/ 323 w 502"/>
                <a:gd name="T119" fmla="*/ 501 h 503"/>
                <a:gd name="T120" fmla="*/ 327 w 502"/>
                <a:gd name="T121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02" h="503">
                  <a:moveTo>
                    <a:pt x="327" y="503"/>
                  </a:moveTo>
                  <a:lnTo>
                    <a:pt x="502" y="503"/>
                  </a:lnTo>
                  <a:lnTo>
                    <a:pt x="502" y="0"/>
                  </a:lnTo>
                  <a:lnTo>
                    <a:pt x="0" y="0"/>
                  </a:lnTo>
                  <a:lnTo>
                    <a:pt x="0" y="184"/>
                  </a:lnTo>
                  <a:lnTo>
                    <a:pt x="12" y="193"/>
                  </a:lnTo>
                  <a:lnTo>
                    <a:pt x="25" y="197"/>
                  </a:lnTo>
                  <a:lnTo>
                    <a:pt x="31" y="197"/>
                  </a:lnTo>
                  <a:lnTo>
                    <a:pt x="51" y="186"/>
                  </a:lnTo>
                  <a:lnTo>
                    <a:pt x="65" y="180"/>
                  </a:lnTo>
                  <a:lnTo>
                    <a:pt x="79" y="180"/>
                  </a:lnTo>
                  <a:lnTo>
                    <a:pt x="90" y="180"/>
                  </a:lnTo>
                  <a:lnTo>
                    <a:pt x="104" y="186"/>
                  </a:lnTo>
                  <a:lnTo>
                    <a:pt x="118" y="193"/>
                  </a:lnTo>
                  <a:lnTo>
                    <a:pt x="132" y="207"/>
                  </a:lnTo>
                  <a:lnTo>
                    <a:pt x="138" y="221"/>
                  </a:lnTo>
                  <a:lnTo>
                    <a:pt x="144" y="233"/>
                  </a:lnTo>
                  <a:lnTo>
                    <a:pt x="144" y="251"/>
                  </a:lnTo>
                  <a:lnTo>
                    <a:pt x="144" y="268"/>
                  </a:lnTo>
                  <a:lnTo>
                    <a:pt x="138" y="280"/>
                  </a:lnTo>
                  <a:lnTo>
                    <a:pt x="132" y="292"/>
                  </a:lnTo>
                  <a:lnTo>
                    <a:pt x="118" y="308"/>
                  </a:lnTo>
                  <a:lnTo>
                    <a:pt x="104" y="316"/>
                  </a:lnTo>
                  <a:lnTo>
                    <a:pt x="90" y="320"/>
                  </a:lnTo>
                  <a:lnTo>
                    <a:pt x="79" y="322"/>
                  </a:lnTo>
                  <a:lnTo>
                    <a:pt x="65" y="322"/>
                  </a:lnTo>
                  <a:lnTo>
                    <a:pt x="51" y="316"/>
                  </a:lnTo>
                  <a:lnTo>
                    <a:pt x="33" y="304"/>
                  </a:lnTo>
                  <a:lnTo>
                    <a:pt x="25" y="304"/>
                  </a:lnTo>
                  <a:lnTo>
                    <a:pt x="12" y="308"/>
                  </a:lnTo>
                  <a:lnTo>
                    <a:pt x="0" y="318"/>
                  </a:lnTo>
                  <a:lnTo>
                    <a:pt x="0" y="503"/>
                  </a:lnTo>
                  <a:lnTo>
                    <a:pt x="183" y="503"/>
                  </a:lnTo>
                  <a:lnTo>
                    <a:pt x="181" y="503"/>
                  </a:lnTo>
                  <a:lnTo>
                    <a:pt x="195" y="488"/>
                  </a:lnTo>
                  <a:lnTo>
                    <a:pt x="199" y="476"/>
                  </a:lnTo>
                  <a:lnTo>
                    <a:pt x="199" y="468"/>
                  </a:lnTo>
                  <a:lnTo>
                    <a:pt x="187" y="448"/>
                  </a:lnTo>
                  <a:lnTo>
                    <a:pt x="181" y="436"/>
                  </a:lnTo>
                  <a:lnTo>
                    <a:pt x="181" y="422"/>
                  </a:lnTo>
                  <a:lnTo>
                    <a:pt x="181" y="409"/>
                  </a:lnTo>
                  <a:lnTo>
                    <a:pt x="187" y="395"/>
                  </a:lnTo>
                  <a:lnTo>
                    <a:pt x="195" y="381"/>
                  </a:lnTo>
                  <a:lnTo>
                    <a:pt x="209" y="367"/>
                  </a:lnTo>
                  <a:lnTo>
                    <a:pt x="222" y="361"/>
                  </a:lnTo>
                  <a:lnTo>
                    <a:pt x="234" y="357"/>
                  </a:lnTo>
                  <a:lnTo>
                    <a:pt x="252" y="357"/>
                  </a:lnTo>
                  <a:lnTo>
                    <a:pt x="270" y="357"/>
                  </a:lnTo>
                  <a:lnTo>
                    <a:pt x="282" y="361"/>
                  </a:lnTo>
                  <a:lnTo>
                    <a:pt x="293" y="367"/>
                  </a:lnTo>
                  <a:lnTo>
                    <a:pt x="309" y="381"/>
                  </a:lnTo>
                  <a:lnTo>
                    <a:pt x="317" y="395"/>
                  </a:lnTo>
                  <a:lnTo>
                    <a:pt x="323" y="409"/>
                  </a:lnTo>
                  <a:lnTo>
                    <a:pt x="323" y="422"/>
                  </a:lnTo>
                  <a:lnTo>
                    <a:pt x="323" y="436"/>
                  </a:lnTo>
                  <a:lnTo>
                    <a:pt x="317" y="448"/>
                  </a:lnTo>
                  <a:lnTo>
                    <a:pt x="305" y="468"/>
                  </a:lnTo>
                  <a:lnTo>
                    <a:pt x="305" y="476"/>
                  </a:lnTo>
                  <a:lnTo>
                    <a:pt x="309" y="488"/>
                  </a:lnTo>
                  <a:lnTo>
                    <a:pt x="323" y="501"/>
                  </a:lnTo>
                  <a:lnTo>
                    <a:pt x="327" y="503"/>
                  </a:lnTo>
                  <a:close/>
                </a:path>
              </a:pathLst>
            </a:custGeom>
            <a:grpFill/>
            <a:ln w="19050" cap="flat" cmpd="sng">
              <a:solidFill>
                <a:srgbClr val="FFFFFF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3529" tIns="41765" rIns="83529" bIns="41765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fr-FR" sz="1724" kern="0">
                <a:solidFill>
                  <a:srgbClr val="000000"/>
                </a:solidFill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60" name="Freeform 57">
              <a:extLst>
                <a:ext uri="{FF2B5EF4-FFF2-40B4-BE49-F238E27FC236}">
                  <a16:creationId xmlns:a16="http://schemas.microsoft.com/office/drawing/2014/main" id="{A0D4A031-6ACD-478C-8066-1DD746694727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489" y="1521"/>
              <a:ext cx="1271" cy="1035"/>
            </a:xfrm>
            <a:custGeom>
              <a:avLst/>
              <a:gdLst>
                <a:gd name="T0" fmla="*/ 650 w 796"/>
                <a:gd name="T1" fmla="*/ 502 h 648"/>
                <a:gd name="T2" fmla="*/ 664 w 796"/>
                <a:gd name="T3" fmla="*/ 312 h 648"/>
                <a:gd name="T4" fmla="*/ 683 w 796"/>
                <a:gd name="T5" fmla="*/ 308 h 648"/>
                <a:gd name="T6" fmla="*/ 717 w 796"/>
                <a:gd name="T7" fmla="*/ 326 h 648"/>
                <a:gd name="T8" fmla="*/ 743 w 796"/>
                <a:gd name="T9" fmla="*/ 324 h 648"/>
                <a:gd name="T10" fmla="*/ 772 w 796"/>
                <a:gd name="T11" fmla="*/ 310 h 648"/>
                <a:gd name="T12" fmla="*/ 792 w 796"/>
                <a:gd name="T13" fmla="*/ 285 h 648"/>
                <a:gd name="T14" fmla="*/ 796 w 796"/>
                <a:gd name="T15" fmla="*/ 253 h 648"/>
                <a:gd name="T16" fmla="*/ 792 w 796"/>
                <a:gd name="T17" fmla="*/ 223 h 648"/>
                <a:gd name="T18" fmla="*/ 772 w 796"/>
                <a:gd name="T19" fmla="*/ 198 h 648"/>
                <a:gd name="T20" fmla="*/ 743 w 796"/>
                <a:gd name="T21" fmla="*/ 184 h 648"/>
                <a:gd name="T22" fmla="*/ 717 w 796"/>
                <a:gd name="T23" fmla="*/ 184 h 648"/>
                <a:gd name="T24" fmla="*/ 685 w 796"/>
                <a:gd name="T25" fmla="*/ 200 h 648"/>
                <a:gd name="T26" fmla="*/ 664 w 796"/>
                <a:gd name="T27" fmla="*/ 196 h 648"/>
                <a:gd name="T28" fmla="*/ 650 w 796"/>
                <a:gd name="T29" fmla="*/ 0 h 648"/>
                <a:gd name="T30" fmla="*/ 469 w 796"/>
                <a:gd name="T31" fmla="*/ 0 h 648"/>
                <a:gd name="T32" fmla="*/ 451 w 796"/>
                <a:gd name="T33" fmla="*/ 24 h 648"/>
                <a:gd name="T34" fmla="*/ 463 w 796"/>
                <a:gd name="T35" fmla="*/ 52 h 648"/>
                <a:gd name="T36" fmla="*/ 469 w 796"/>
                <a:gd name="T37" fmla="*/ 77 h 648"/>
                <a:gd name="T38" fmla="*/ 463 w 796"/>
                <a:gd name="T39" fmla="*/ 103 h 648"/>
                <a:gd name="T40" fmla="*/ 439 w 796"/>
                <a:gd name="T41" fmla="*/ 131 h 648"/>
                <a:gd name="T42" fmla="*/ 415 w 796"/>
                <a:gd name="T43" fmla="*/ 142 h 648"/>
                <a:gd name="T44" fmla="*/ 380 w 796"/>
                <a:gd name="T45" fmla="*/ 142 h 648"/>
                <a:gd name="T46" fmla="*/ 354 w 796"/>
                <a:gd name="T47" fmla="*/ 131 h 648"/>
                <a:gd name="T48" fmla="*/ 333 w 796"/>
                <a:gd name="T49" fmla="*/ 103 h 648"/>
                <a:gd name="T50" fmla="*/ 327 w 796"/>
                <a:gd name="T51" fmla="*/ 77 h 648"/>
                <a:gd name="T52" fmla="*/ 333 w 796"/>
                <a:gd name="T53" fmla="*/ 52 h 648"/>
                <a:gd name="T54" fmla="*/ 344 w 796"/>
                <a:gd name="T55" fmla="*/ 24 h 648"/>
                <a:gd name="T56" fmla="*/ 327 w 796"/>
                <a:gd name="T57" fmla="*/ 0 h 648"/>
                <a:gd name="T58" fmla="*/ 145 w 796"/>
                <a:gd name="T59" fmla="*/ 0 h 648"/>
                <a:gd name="T60" fmla="*/ 132 w 796"/>
                <a:gd name="T61" fmla="*/ 196 h 648"/>
                <a:gd name="T62" fmla="*/ 112 w 796"/>
                <a:gd name="T63" fmla="*/ 200 h 648"/>
                <a:gd name="T64" fmla="*/ 80 w 796"/>
                <a:gd name="T65" fmla="*/ 184 h 648"/>
                <a:gd name="T66" fmla="*/ 53 w 796"/>
                <a:gd name="T67" fmla="*/ 184 h 648"/>
                <a:gd name="T68" fmla="*/ 25 w 796"/>
                <a:gd name="T69" fmla="*/ 198 h 648"/>
                <a:gd name="T70" fmla="*/ 6 w 796"/>
                <a:gd name="T71" fmla="*/ 223 h 648"/>
                <a:gd name="T72" fmla="*/ 0 w 796"/>
                <a:gd name="T73" fmla="*/ 253 h 648"/>
                <a:gd name="T74" fmla="*/ 6 w 796"/>
                <a:gd name="T75" fmla="*/ 285 h 648"/>
                <a:gd name="T76" fmla="*/ 25 w 796"/>
                <a:gd name="T77" fmla="*/ 310 h 648"/>
                <a:gd name="T78" fmla="*/ 53 w 796"/>
                <a:gd name="T79" fmla="*/ 324 h 648"/>
                <a:gd name="T80" fmla="*/ 80 w 796"/>
                <a:gd name="T81" fmla="*/ 326 h 648"/>
                <a:gd name="T82" fmla="*/ 112 w 796"/>
                <a:gd name="T83" fmla="*/ 308 h 648"/>
                <a:gd name="T84" fmla="*/ 132 w 796"/>
                <a:gd name="T85" fmla="*/ 312 h 648"/>
                <a:gd name="T86" fmla="*/ 145 w 796"/>
                <a:gd name="T87" fmla="*/ 330 h 648"/>
                <a:gd name="T88" fmla="*/ 329 w 796"/>
                <a:gd name="T89" fmla="*/ 500 h 648"/>
                <a:gd name="T90" fmla="*/ 344 w 796"/>
                <a:gd name="T91" fmla="*/ 529 h 648"/>
                <a:gd name="T92" fmla="*/ 333 w 796"/>
                <a:gd name="T93" fmla="*/ 555 h 648"/>
                <a:gd name="T94" fmla="*/ 327 w 796"/>
                <a:gd name="T95" fmla="*/ 581 h 648"/>
                <a:gd name="T96" fmla="*/ 333 w 796"/>
                <a:gd name="T97" fmla="*/ 608 h 648"/>
                <a:gd name="T98" fmla="*/ 356 w 796"/>
                <a:gd name="T99" fmla="*/ 636 h 648"/>
                <a:gd name="T100" fmla="*/ 380 w 796"/>
                <a:gd name="T101" fmla="*/ 648 h 648"/>
                <a:gd name="T102" fmla="*/ 415 w 796"/>
                <a:gd name="T103" fmla="*/ 648 h 648"/>
                <a:gd name="T104" fmla="*/ 441 w 796"/>
                <a:gd name="T105" fmla="*/ 636 h 648"/>
                <a:gd name="T106" fmla="*/ 465 w 796"/>
                <a:gd name="T107" fmla="*/ 608 h 648"/>
                <a:gd name="T108" fmla="*/ 469 w 796"/>
                <a:gd name="T109" fmla="*/ 581 h 648"/>
                <a:gd name="T110" fmla="*/ 465 w 796"/>
                <a:gd name="T111" fmla="*/ 555 h 648"/>
                <a:gd name="T112" fmla="*/ 453 w 796"/>
                <a:gd name="T113" fmla="*/ 529 h 648"/>
                <a:gd name="T114" fmla="*/ 469 w 796"/>
                <a:gd name="T115" fmla="*/ 502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6" h="648">
                  <a:moveTo>
                    <a:pt x="473" y="500"/>
                  </a:moveTo>
                  <a:lnTo>
                    <a:pt x="650" y="502"/>
                  </a:lnTo>
                  <a:lnTo>
                    <a:pt x="650" y="322"/>
                  </a:lnTo>
                  <a:lnTo>
                    <a:pt x="664" y="312"/>
                  </a:lnTo>
                  <a:lnTo>
                    <a:pt x="677" y="308"/>
                  </a:lnTo>
                  <a:lnTo>
                    <a:pt x="683" y="308"/>
                  </a:lnTo>
                  <a:lnTo>
                    <a:pt x="703" y="320"/>
                  </a:lnTo>
                  <a:lnTo>
                    <a:pt x="717" y="326"/>
                  </a:lnTo>
                  <a:lnTo>
                    <a:pt x="731" y="326"/>
                  </a:lnTo>
                  <a:lnTo>
                    <a:pt x="743" y="324"/>
                  </a:lnTo>
                  <a:lnTo>
                    <a:pt x="756" y="320"/>
                  </a:lnTo>
                  <a:lnTo>
                    <a:pt x="772" y="310"/>
                  </a:lnTo>
                  <a:lnTo>
                    <a:pt x="784" y="296"/>
                  </a:lnTo>
                  <a:lnTo>
                    <a:pt x="792" y="285"/>
                  </a:lnTo>
                  <a:lnTo>
                    <a:pt x="796" y="273"/>
                  </a:lnTo>
                  <a:lnTo>
                    <a:pt x="796" y="253"/>
                  </a:lnTo>
                  <a:lnTo>
                    <a:pt x="796" y="237"/>
                  </a:lnTo>
                  <a:lnTo>
                    <a:pt x="792" y="223"/>
                  </a:lnTo>
                  <a:lnTo>
                    <a:pt x="784" y="212"/>
                  </a:lnTo>
                  <a:lnTo>
                    <a:pt x="772" y="198"/>
                  </a:lnTo>
                  <a:lnTo>
                    <a:pt x="756" y="188"/>
                  </a:lnTo>
                  <a:lnTo>
                    <a:pt x="743" y="184"/>
                  </a:lnTo>
                  <a:lnTo>
                    <a:pt x="731" y="184"/>
                  </a:lnTo>
                  <a:lnTo>
                    <a:pt x="717" y="184"/>
                  </a:lnTo>
                  <a:lnTo>
                    <a:pt x="703" y="188"/>
                  </a:lnTo>
                  <a:lnTo>
                    <a:pt x="685" y="200"/>
                  </a:lnTo>
                  <a:lnTo>
                    <a:pt x="677" y="200"/>
                  </a:lnTo>
                  <a:lnTo>
                    <a:pt x="664" y="196"/>
                  </a:lnTo>
                  <a:lnTo>
                    <a:pt x="650" y="188"/>
                  </a:lnTo>
                  <a:lnTo>
                    <a:pt x="650" y="0"/>
                  </a:lnTo>
                  <a:lnTo>
                    <a:pt x="473" y="0"/>
                  </a:lnTo>
                  <a:lnTo>
                    <a:pt x="469" y="0"/>
                  </a:lnTo>
                  <a:lnTo>
                    <a:pt x="455" y="12"/>
                  </a:lnTo>
                  <a:lnTo>
                    <a:pt x="451" y="24"/>
                  </a:lnTo>
                  <a:lnTo>
                    <a:pt x="451" y="32"/>
                  </a:lnTo>
                  <a:lnTo>
                    <a:pt x="463" y="52"/>
                  </a:lnTo>
                  <a:lnTo>
                    <a:pt x="469" y="64"/>
                  </a:lnTo>
                  <a:lnTo>
                    <a:pt x="469" y="77"/>
                  </a:lnTo>
                  <a:lnTo>
                    <a:pt x="469" y="91"/>
                  </a:lnTo>
                  <a:lnTo>
                    <a:pt x="463" y="103"/>
                  </a:lnTo>
                  <a:lnTo>
                    <a:pt x="455" y="119"/>
                  </a:lnTo>
                  <a:lnTo>
                    <a:pt x="439" y="131"/>
                  </a:lnTo>
                  <a:lnTo>
                    <a:pt x="427" y="139"/>
                  </a:lnTo>
                  <a:lnTo>
                    <a:pt x="415" y="142"/>
                  </a:lnTo>
                  <a:lnTo>
                    <a:pt x="398" y="142"/>
                  </a:lnTo>
                  <a:lnTo>
                    <a:pt x="380" y="142"/>
                  </a:lnTo>
                  <a:lnTo>
                    <a:pt x="368" y="139"/>
                  </a:lnTo>
                  <a:lnTo>
                    <a:pt x="354" y="131"/>
                  </a:lnTo>
                  <a:lnTo>
                    <a:pt x="341" y="119"/>
                  </a:lnTo>
                  <a:lnTo>
                    <a:pt x="333" y="103"/>
                  </a:lnTo>
                  <a:lnTo>
                    <a:pt x="327" y="91"/>
                  </a:lnTo>
                  <a:lnTo>
                    <a:pt x="327" y="77"/>
                  </a:lnTo>
                  <a:lnTo>
                    <a:pt x="327" y="64"/>
                  </a:lnTo>
                  <a:lnTo>
                    <a:pt x="333" y="52"/>
                  </a:lnTo>
                  <a:lnTo>
                    <a:pt x="344" y="32"/>
                  </a:lnTo>
                  <a:lnTo>
                    <a:pt x="344" y="24"/>
                  </a:lnTo>
                  <a:lnTo>
                    <a:pt x="341" y="12"/>
                  </a:lnTo>
                  <a:lnTo>
                    <a:pt x="327" y="0"/>
                  </a:lnTo>
                  <a:lnTo>
                    <a:pt x="329" y="0"/>
                  </a:lnTo>
                  <a:lnTo>
                    <a:pt x="145" y="0"/>
                  </a:lnTo>
                  <a:lnTo>
                    <a:pt x="145" y="188"/>
                  </a:lnTo>
                  <a:lnTo>
                    <a:pt x="132" y="196"/>
                  </a:lnTo>
                  <a:lnTo>
                    <a:pt x="120" y="200"/>
                  </a:lnTo>
                  <a:lnTo>
                    <a:pt x="112" y="200"/>
                  </a:lnTo>
                  <a:lnTo>
                    <a:pt x="92" y="188"/>
                  </a:lnTo>
                  <a:lnTo>
                    <a:pt x="80" y="184"/>
                  </a:lnTo>
                  <a:lnTo>
                    <a:pt x="67" y="184"/>
                  </a:lnTo>
                  <a:lnTo>
                    <a:pt x="53" y="184"/>
                  </a:lnTo>
                  <a:lnTo>
                    <a:pt x="39" y="188"/>
                  </a:lnTo>
                  <a:lnTo>
                    <a:pt x="25" y="198"/>
                  </a:lnTo>
                  <a:lnTo>
                    <a:pt x="11" y="212"/>
                  </a:lnTo>
                  <a:lnTo>
                    <a:pt x="6" y="223"/>
                  </a:lnTo>
                  <a:lnTo>
                    <a:pt x="0" y="237"/>
                  </a:lnTo>
                  <a:lnTo>
                    <a:pt x="0" y="253"/>
                  </a:lnTo>
                  <a:lnTo>
                    <a:pt x="0" y="273"/>
                  </a:lnTo>
                  <a:lnTo>
                    <a:pt x="6" y="285"/>
                  </a:lnTo>
                  <a:lnTo>
                    <a:pt x="11" y="296"/>
                  </a:lnTo>
                  <a:lnTo>
                    <a:pt x="25" y="310"/>
                  </a:lnTo>
                  <a:lnTo>
                    <a:pt x="39" y="320"/>
                  </a:lnTo>
                  <a:lnTo>
                    <a:pt x="53" y="324"/>
                  </a:lnTo>
                  <a:lnTo>
                    <a:pt x="67" y="326"/>
                  </a:lnTo>
                  <a:lnTo>
                    <a:pt x="80" y="326"/>
                  </a:lnTo>
                  <a:lnTo>
                    <a:pt x="92" y="320"/>
                  </a:lnTo>
                  <a:lnTo>
                    <a:pt x="112" y="308"/>
                  </a:lnTo>
                  <a:lnTo>
                    <a:pt x="120" y="308"/>
                  </a:lnTo>
                  <a:lnTo>
                    <a:pt x="132" y="312"/>
                  </a:lnTo>
                  <a:lnTo>
                    <a:pt x="145" y="324"/>
                  </a:lnTo>
                  <a:lnTo>
                    <a:pt x="145" y="330"/>
                  </a:lnTo>
                  <a:lnTo>
                    <a:pt x="145" y="500"/>
                  </a:lnTo>
                  <a:lnTo>
                    <a:pt x="329" y="500"/>
                  </a:lnTo>
                  <a:lnTo>
                    <a:pt x="341" y="516"/>
                  </a:lnTo>
                  <a:lnTo>
                    <a:pt x="344" y="529"/>
                  </a:lnTo>
                  <a:lnTo>
                    <a:pt x="344" y="535"/>
                  </a:lnTo>
                  <a:lnTo>
                    <a:pt x="333" y="555"/>
                  </a:lnTo>
                  <a:lnTo>
                    <a:pt x="327" y="569"/>
                  </a:lnTo>
                  <a:lnTo>
                    <a:pt x="327" y="581"/>
                  </a:lnTo>
                  <a:lnTo>
                    <a:pt x="329" y="595"/>
                  </a:lnTo>
                  <a:lnTo>
                    <a:pt x="333" y="608"/>
                  </a:lnTo>
                  <a:lnTo>
                    <a:pt x="342" y="622"/>
                  </a:lnTo>
                  <a:lnTo>
                    <a:pt x="356" y="636"/>
                  </a:lnTo>
                  <a:lnTo>
                    <a:pt x="368" y="642"/>
                  </a:lnTo>
                  <a:lnTo>
                    <a:pt x="380" y="648"/>
                  </a:lnTo>
                  <a:lnTo>
                    <a:pt x="398" y="648"/>
                  </a:lnTo>
                  <a:lnTo>
                    <a:pt x="415" y="648"/>
                  </a:lnTo>
                  <a:lnTo>
                    <a:pt x="429" y="642"/>
                  </a:lnTo>
                  <a:lnTo>
                    <a:pt x="441" y="636"/>
                  </a:lnTo>
                  <a:lnTo>
                    <a:pt x="455" y="622"/>
                  </a:lnTo>
                  <a:lnTo>
                    <a:pt x="465" y="608"/>
                  </a:lnTo>
                  <a:lnTo>
                    <a:pt x="469" y="595"/>
                  </a:lnTo>
                  <a:lnTo>
                    <a:pt x="469" y="581"/>
                  </a:lnTo>
                  <a:lnTo>
                    <a:pt x="469" y="569"/>
                  </a:lnTo>
                  <a:lnTo>
                    <a:pt x="465" y="555"/>
                  </a:lnTo>
                  <a:lnTo>
                    <a:pt x="453" y="535"/>
                  </a:lnTo>
                  <a:lnTo>
                    <a:pt x="453" y="529"/>
                  </a:lnTo>
                  <a:lnTo>
                    <a:pt x="457" y="516"/>
                  </a:lnTo>
                  <a:lnTo>
                    <a:pt x="469" y="502"/>
                  </a:lnTo>
                  <a:lnTo>
                    <a:pt x="473" y="500"/>
                  </a:ln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rgbClr val="FFFFFF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3529" tIns="41765" rIns="83529" bIns="41765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fr-FR" sz="1724" kern="0">
                <a:solidFill>
                  <a:srgbClr val="000000"/>
                </a:solidFill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61" name="Freeform 58">
              <a:extLst>
                <a:ext uri="{FF2B5EF4-FFF2-40B4-BE49-F238E27FC236}">
                  <a16:creationId xmlns:a16="http://schemas.microsoft.com/office/drawing/2014/main" id="{DC5E5164-FF9B-4472-9C8E-6FF389AFF85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527" y="1287"/>
              <a:ext cx="805" cy="1269"/>
            </a:xfrm>
            <a:custGeom>
              <a:avLst/>
              <a:gdLst>
                <a:gd name="T0" fmla="*/ 193 w 504"/>
                <a:gd name="T1" fmla="*/ 133 h 794"/>
                <a:gd name="T2" fmla="*/ 197 w 504"/>
                <a:gd name="T3" fmla="*/ 113 h 794"/>
                <a:gd name="T4" fmla="*/ 179 w 504"/>
                <a:gd name="T5" fmla="*/ 79 h 794"/>
                <a:gd name="T6" fmla="*/ 181 w 504"/>
                <a:gd name="T7" fmla="*/ 54 h 794"/>
                <a:gd name="T8" fmla="*/ 195 w 504"/>
                <a:gd name="T9" fmla="*/ 26 h 794"/>
                <a:gd name="T10" fmla="*/ 221 w 504"/>
                <a:gd name="T11" fmla="*/ 6 h 794"/>
                <a:gd name="T12" fmla="*/ 250 w 504"/>
                <a:gd name="T13" fmla="*/ 0 h 794"/>
                <a:gd name="T14" fmla="*/ 282 w 504"/>
                <a:gd name="T15" fmla="*/ 6 h 794"/>
                <a:gd name="T16" fmla="*/ 307 w 504"/>
                <a:gd name="T17" fmla="*/ 26 h 794"/>
                <a:gd name="T18" fmla="*/ 321 w 504"/>
                <a:gd name="T19" fmla="*/ 54 h 794"/>
                <a:gd name="T20" fmla="*/ 321 w 504"/>
                <a:gd name="T21" fmla="*/ 79 h 794"/>
                <a:gd name="T22" fmla="*/ 305 w 504"/>
                <a:gd name="T23" fmla="*/ 113 h 794"/>
                <a:gd name="T24" fmla="*/ 309 w 504"/>
                <a:gd name="T25" fmla="*/ 133 h 794"/>
                <a:gd name="T26" fmla="*/ 504 w 504"/>
                <a:gd name="T27" fmla="*/ 146 h 794"/>
                <a:gd name="T28" fmla="*/ 493 w 504"/>
                <a:gd name="T29" fmla="*/ 342 h 794"/>
                <a:gd name="T30" fmla="*/ 471 w 504"/>
                <a:gd name="T31" fmla="*/ 346 h 794"/>
                <a:gd name="T32" fmla="*/ 439 w 504"/>
                <a:gd name="T33" fmla="*/ 330 h 794"/>
                <a:gd name="T34" fmla="*/ 414 w 504"/>
                <a:gd name="T35" fmla="*/ 330 h 794"/>
                <a:gd name="T36" fmla="*/ 384 w 504"/>
                <a:gd name="T37" fmla="*/ 344 h 794"/>
                <a:gd name="T38" fmla="*/ 366 w 504"/>
                <a:gd name="T39" fmla="*/ 369 h 794"/>
                <a:gd name="T40" fmla="*/ 361 w 504"/>
                <a:gd name="T41" fmla="*/ 399 h 794"/>
                <a:gd name="T42" fmla="*/ 366 w 504"/>
                <a:gd name="T43" fmla="*/ 431 h 794"/>
                <a:gd name="T44" fmla="*/ 384 w 504"/>
                <a:gd name="T45" fmla="*/ 456 h 794"/>
                <a:gd name="T46" fmla="*/ 414 w 504"/>
                <a:gd name="T47" fmla="*/ 470 h 794"/>
                <a:gd name="T48" fmla="*/ 439 w 504"/>
                <a:gd name="T49" fmla="*/ 472 h 794"/>
                <a:gd name="T50" fmla="*/ 473 w 504"/>
                <a:gd name="T51" fmla="*/ 454 h 794"/>
                <a:gd name="T52" fmla="*/ 493 w 504"/>
                <a:gd name="T53" fmla="*/ 458 h 794"/>
                <a:gd name="T54" fmla="*/ 504 w 504"/>
                <a:gd name="T55" fmla="*/ 646 h 794"/>
                <a:gd name="T56" fmla="*/ 325 w 504"/>
                <a:gd name="T57" fmla="*/ 650 h 794"/>
                <a:gd name="T58" fmla="*/ 307 w 504"/>
                <a:gd name="T59" fmla="*/ 675 h 794"/>
                <a:gd name="T60" fmla="*/ 319 w 504"/>
                <a:gd name="T61" fmla="*/ 701 h 794"/>
                <a:gd name="T62" fmla="*/ 325 w 504"/>
                <a:gd name="T63" fmla="*/ 727 h 794"/>
                <a:gd name="T64" fmla="*/ 319 w 504"/>
                <a:gd name="T65" fmla="*/ 754 h 794"/>
                <a:gd name="T66" fmla="*/ 295 w 504"/>
                <a:gd name="T67" fmla="*/ 782 h 794"/>
                <a:gd name="T68" fmla="*/ 272 w 504"/>
                <a:gd name="T69" fmla="*/ 794 h 794"/>
                <a:gd name="T70" fmla="*/ 236 w 504"/>
                <a:gd name="T71" fmla="*/ 794 h 794"/>
                <a:gd name="T72" fmla="*/ 211 w 504"/>
                <a:gd name="T73" fmla="*/ 782 h 794"/>
                <a:gd name="T74" fmla="*/ 187 w 504"/>
                <a:gd name="T75" fmla="*/ 754 h 794"/>
                <a:gd name="T76" fmla="*/ 183 w 504"/>
                <a:gd name="T77" fmla="*/ 727 h 794"/>
                <a:gd name="T78" fmla="*/ 187 w 504"/>
                <a:gd name="T79" fmla="*/ 701 h 794"/>
                <a:gd name="T80" fmla="*/ 201 w 504"/>
                <a:gd name="T81" fmla="*/ 675 h 794"/>
                <a:gd name="T82" fmla="*/ 183 w 504"/>
                <a:gd name="T83" fmla="*/ 646 h 794"/>
                <a:gd name="T84" fmla="*/ 0 w 504"/>
                <a:gd name="T85" fmla="*/ 476 h 794"/>
                <a:gd name="T86" fmla="*/ 14 w 504"/>
                <a:gd name="T87" fmla="*/ 458 h 794"/>
                <a:gd name="T88" fmla="*/ 35 w 504"/>
                <a:gd name="T89" fmla="*/ 454 h 794"/>
                <a:gd name="T90" fmla="*/ 67 w 504"/>
                <a:gd name="T91" fmla="*/ 472 h 794"/>
                <a:gd name="T92" fmla="*/ 93 w 504"/>
                <a:gd name="T93" fmla="*/ 470 h 794"/>
                <a:gd name="T94" fmla="*/ 122 w 504"/>
                <a:gd name="T95" fmla="*/ 456 h 794"/>
                <a:gd name="T96" fmla="*/ 142 w 504"/>
                <a:gd name="T97" fmla="*/ 431 h 794"/>
                <a:gd name="T98" fmla="*/ 146 w 504"/>
                <a:gd name="T99" fmla="*/ 399 h 794"/>
                <a:gd name="T100" fmla="*/ 142 w 504"/>
                <a:gd name="T101" fmla="*/ 369 h 794"/>
                <a:gd name="T102" fmla="*/ 122 w 504"/>
                <a:gd name="T103" fmla="*/ 344 h 794"/>
                <a:gd name="T104" fmla="*/ 93 w 504"/>
                <a:gd name="T105" fmla="*/ 330 h 794"/>
                <a:gd name="T106" fmla="*/ 67 w 504"/>
                <a:gd name="T107" fmla="*/ 330 h 794"/>
                <a:gd name="T108" fmla="*/ 35 w 504"/>
                <a:gd name="T109" fmla="*/ 346 h 794"/>
                <a:gd name="T110" fmla="*/ 14 w 504"/>
                <a:gd name="T111" fmla="*/ 342 h 794"/>
                <a:gd name="T112" fmla="*/ 0 w 504"/>
                <a:gd name="T113" fmla="*/ 146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04" h="794">
                  <a:moveTo>
                    <a:pt x="177" y="146"/>
                  </a:moveTo>
                  <a:lnTo>
                    <a:pt x="193" y="133"/>
                  </a:lnTo>
                  <a:lnTo>
                    <a:pt x="197" y="119"/>
                  </a:lnTo>
                  <a:lnTo>
                    <a:pt x="197" y="113"/>
                  </a:lnTo>
                  <a:lnTo>
                    <a:pt x="185" y="93"/>
                  </a:lnTo>
                  <a:lnTo>
                    <a:pt x="179" y="79"/>
                  </a:lnTo>
                  <a:lnTo>
                    <a:pt x="179" y="67"/>
                  </a:lnTo>
                  <a:lnTo>
                    <a:pt x="181" y="54"/>
                  </a:lnTo>
                  <a:lnTo>
                    <a:pt x="185" y="40"/>
                  </a:lnTo>
                  <a:lnTo>
                    <a:pt x="195" y="26"/>
                  </a:lnTo>
                  <a:lnTo>
                    <a:pt x="209" y="12"/>
                  </a:lnTo>
                  <a:lnTo>
                    <a:pt x="221" y="6"/>
                  </a:lnTo>
                  <a:lnTo>
                    <a:pt x="232" y="0"/>
                  </a:lnTo>
                  <a:lnTo>
                    <a:pt x="250" y="0"/>
                  </a:lnTo>
                  <a:lnTo>
                    <a:pt x="270" y="0"/>
                  </a:lnTo>
                  <a:lnTo>
                    <a:pt x="282" y="6"/>
                  </a:lnTo>
                  <a:lnTo>
                    <a:pt x="294" y="12"/>
                  </a:lnTo>
                  <a:lnTo>
                    <a:pt x="307" y="26"/>
                  </a:lnTo>
                  <a:lnTo>
                    <a:pt x="317" y="40"/>
                  </a:lnTo>
                  <a:lnTo>
                    <a:pt x="321" y="54"/>
                  </a:lnTo>
                  <a:lnTo>
                    <a:pt x="321" y="67"/>
                  </a:lnTo>
                  <a:lnTo>
                    <a:pt x="321" y="79"/>
                  </a:lnTo>
                  <a:lnTo>
                    <a:pt x="317" y="93"/>
                  </a:lnTo>
                  <a:lnTo>
                    <a:pt x="305" y="113"/>
                  </a:lnTo>
                  <a:lnTo>
                    <a:pt x="305" y="119"/>
                  </a:lnTo>
                  <a:lnTo>
                    <a:pt x="309" y="133"/>
                  </a:lnTo>
                  <a:lnTo>
                    <a:pt x="321" y="146"/>
                  </a:lnTo>
                  <a:lnTo>
                    <a:pt x="504" y="146"/>
                  </a:lnTo>
                  <a:lnTo>
                    <a:pt x="504" y="334"/>
                  </a:lnTo>
                  <a:lnTo>
                    <a:pt x="493" y="342"/>
                  </a:lnTo>
                  <a:lnTo>
                    <a:pt x="479" y="346"/>
                  </a:lnTo>
                  <a:lnTo>
                    <a:pt x="471" y="346"/>
                  </a:lnTo>
                  <a:lnTo>
                    <a:pt x="453" y="334"/>
                  </a:lnTo>
                  <a:lnTo>
                    <a:pt x="439" y="330"/>
                  </a:lnTo>
                  <a:lnTo>
                    <a:pt x="428" y="330"/>
                  </a:lnTo>
                  <a:lnTo>
                    <a:pt x="414" y="330"/>
                  </a:lnTo>
                  <a:lnTo>
                    <a:pt x="400" y="334"/>
                  </a:lnTo>
                  <a:lnTo>
                    <a:pt x="384" y="344"/>
                  </a:lnTo>
                  <a:lnTo>
                    <a:pt x="372" y="358"/>
                  </a:lnTo>
                  <a:lnTo>
                    <a:pt x="366" y="369"/>
                  </a:lnTo>
                  <a:lnTo>
                    <a:pt x="361" y="383"/>
                  </a:lnTo>
                  <a:lnTo>
                    <a:pt x="361" y="399"/>
                  </a:lnTo>
                  <a:lnTo>
                    <a:pt x="361" y="419"/>
                  </a:lnTo>
                  <a:lnTo>
                    <a:pt x="366" y="431"/>
                  </a:lnTo>
                  <a:lnTo>
                    <a:pt x="372" y="442"/>
                  </a:lnTo>
                  <a:lnTo>
                    <a:pt x="384" y="456"/>
                  </a:lnTo>
                  <a:lnTo>
                    <a:pt x="400" y="466"/>
                  </a:lnTo>
                  <a:lnTo>
                    <a:pt x="414" y="470"/>
                  </a:lnTo>
                  <a:lnTo>
                    <a:pt x="428" y="472"/>
                  </a:lnTo>
                  <a:lnTo>
                    <a:pt x="439" y="472"/>
                  </a:lnTo>
                  <a:lnTo>
                    <a:pt x="453" y="466"/>
                  </a:lnTo>
                  <a:lnTo>
                    <a:pt x="473" y="454"/>
                  </a:lnTo>
                  <a:lnTo>
                    <a:pt x="479" y="454"/>
                  </a:lnTo>
                  <a:lnTo>
                    <a:pt x="493" y="458"/>
                  </a:lnTo>
                  <a:lnTo>
                    <a:pt x="504" y="468"/>
                  </a:lnTo>
                  <a:lnTo>
                    <a:pt x="504" y="646"/>
                  </a:lnTo>
                  <a:lnTo>
                    <a:pt x="329" y="646"/>
                  </a:lnTo>
                  <a:lnTo>
                    <a:pt x="325" y="650"/>
                  </a:lnTo>
                  <a:lnTo>
                    <a:pt x="311" y="662"/>
                  </a:lnTo>
                  <a:lnTo>
                    <a:pt x="307" y="675"/>
                  </a:lnTo>
                  <a:lnTo>
                    <a:pt x="307" y="681"/>
                  </a:lnTo>
                  <a:lnTo>
                    <a:pt x="319" y="701"/>
                  </a:lnTo>
                  <a:lnTo>
                    <a:pt x="325" y="715"/>
                  </a:lnTo>
                  <a:lnTo>
                    <a:pt x="325" y="727"/>
                  </a:lnTo>
                  <a:lnTo>
                    <a:pt x="323" y="741"/>
                  </a:lnTo>
                  <a:lnTo>
                    <a:pt x="319" y="754"/>
                  </a:lnTo>
                  <a:lnTo>
                    <a:pt x="309" y="768"/>
                  </a:lnTo>
                  <a:lnTo>
                    <a:pt x="295" y="782"/>
                  </a:lnTo>
                  <a:lnTo>
                    <a:pt x="284" y="788"/>
                  </a:lnTo>
                  <a:lnTo>
                    <a:pt x="272" y="794"/>
                  </a:lnTo>
                  <a:lnTo>
                    <a:pt x="254" y="794"/>
                  </a:lnTo>
                  <a:lnTo>
                    <a:pt x="236" y="794"/>
                  </a:lnTo>
                  <a:lnTo>
                    <a:pt x="223" y="788"/>
                  </a:lnTo>
                  <a:lnTo>
                    <a:pt x="211" y="782"/>
                  </a:lnTo>
                  <a:lnTo>
                    <a:pt x="197" y="768"/>
                  </a:lnTo>
                  <a:lnTo>
                    <a:pt x="187" y="754"/>
                  </a:lnTo>
                  <a:lnTo>
                    <a:pt x="183" y="741"/>
                  </a:lnTo>
                  <a:lnTo>
                    <a:pt x="183" y="727"/>
                  </a:lnTo>
                  <a:lnTo>
                    <a:pt x="183" y="715"/>
                  </a:lnTo>
                  <a:lnTo>
                    <a:pt x="187" y="701"/>
                  </a:lnTo>
                  <a:lnTo>
                    <a:pt x="201" y="681"/>
                  </a:lnTo>
                  <a:lnTo>
                    <a:pt x="201" y="675"/>
                  </a:lnTo>
                  <a:lnTo>
                    <a:pt x="197" y="662"/>
                  </a:lnTo>
                  <a:lnTo>
                    <a:pt x="183" y="646"/>
                  </a:lnTo>
                  <a:lnTo>
                    <a:pt x="0" y="646"/>
                  </a:lnTo>
                  <a:lnTo>
                    <a:pt x="0" y="476"/>
                  </a:lnTo>
                  <a:lnTo>
                    <a:pt x="2" y="472"/>
                  </a:lnTo>
                  <a:lnTo>
                    <a:pt x="14" y="458"/>
                  </a:lnTo>
                  <a:lnTo>
                    <a:pt x="27" y="454"/>
                  </a:lnTo>
                  <a:lnTo>
                    <a:pt x="35" y="454"/>
                  </a:lnTo>
                  <a:lnTo>
                    <a:pt x="55" y="466"/>
                  </a:lnTo>
                  <a:lnTo>
                    <a:pt x="67" y="472"/>
                  </a:lnTo>
                  <a:lnTo>
                    <a:pt x="81" y="472"/>
                  </a:lnTo>
                  <a:lnTo>
                    <a:pt x="93" y="470"/>
                  </a:lnTo>
                  <a:lnTo>
                    <a:pt x="106" y="466"/>
                  </a:lnTo>
                  <a:lnTo>
                    <a:pt x="122" y="456"/>
                  </a:lnTo>
                  <a:lnTo>
                    <a:pt x="134" y="442"/>
                  </a:lnTo>
                  <a:lnTo>
                    <a:pt x="142" y="431"/>
                  </a:lnTo>
                  <a:lnTo>
                    <a:pt x="146" y="419"/>
                  </a:lnTo>
                  <a:lnTo>
                    <a:pt x="146" y="399"/>
                  </a:lnTo>
                  <a:lnTo>
                    <a:pt x="146" y="383"/>
                  </a:lnTo>
                  <a:lnTo>
                    <a:pt x="142" y="369"/>
                  </a:lnTo>
                  <a:lnTo>
                    <a:pt x="134" y="358"/>
                  </a:lnTo>
                  <a:lnTo>
                    <a:pt x="122" y="344"/>
                  </a:lnTo>
                  <a:lnTo>
                    <a:pt x="106" y="334"/>
                  </a:lnTo>
                  <a:lnTo>
                    <a:pt x="93" y="330"/>
                  </a:lnTo>
                  <a:lnTo>
                    <a:pt x="81" y="330"/>
                  </a:lnTo>
                  <a:lnTo>
                    <a:pt x="67" y="330"/>
                  </a:lnTo>
                  <a:lnTo>
                    <a:pt x="55" y="334"/>
                  </a:lnTo>
                  <a:lnTo>
                    <a:pt x="35" y="346"/>
                  </a:lnTo>
                  <a:lnTo>
                    <a:pt x="27" y="346"/>
                  </a:lnTo>
                  <a:lnTo>
                    <a:pt x="14" y="342"/>
                  </a:lnTo>
                  <a:lnTo>
                    <a:pt x="0" y="334"/>
                  </a:lnTo>
                  <a:lnTo>
                    <a:pt x="0" y="146"/>
                  </a:lnTo>
                  <a:lnTo>
                    <a:pt x="177" y="146"/>
                  </a:lnTo>
                  <a:close/>
                </a:path>
              </a:pathLst>
            </a:custGeom>
            <a:grpFill/>
            <a:ln w="19050" cap="flat" cmpd="sng">
              <a:solidFill>
                <a:srgbClr val="FFFFFF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3529" tIns="41765" rIns="83529" bIns="41765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fr-FR" sz="1724" kern="0">
                <a:solidFill>
                  <a:srgbClr val="000000"/>
                </a:solidFill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62" name="Freeform 59">
              <a:extLst>
                <a:ext uri="{FF2B5EF4-FFF2-40B4-BE49-F238E27FC236}">
                  <a16:creationId xmlns:a16="http://schemas.microsoft.com/office/drawing/2014/main" id="{7458DA36-5426-4FCC-BAF2-340F260FE6B3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104" y="1521"/>
              <a:ext cx="1038" cy="802"/>
            </a:xfrm>
            <a:custGeom>
              <a:avLst/>
              <a:gdLst>
                <a:gd name="T0" fmla="*/ 338 w 650"/>
                <a:gd name="T1" fmla="*/ 10 h 502"/>
                <a:gd name="T2" fmla="*/ 342 w 650"/>
                <a:gd name="T3" fmla="*/ 32 h 502"/>
                <a:gd name="T4" fmla="*/ 325 w 650"/>
                <a:gd name="T5" fmla="*/ 64 h 502"/>
                <a:gd name="T6" fmla="*/ 327 w 650"/>
                <a:gd name="T7" fmla="*/ 89 h 502"/>
                <a:gd name="T8" fmla="*/ 340 w 650"/>
                <a:gd name="T9" fmla="*/ 119 h 502"/>
                <a:gd name="T10" fmla="*/ 366 w 650"/>
                <a:gd name="T11" fmla="*/ 139 h 502"/>
                <a:gd name="T12" fmla="*/ 396 w 650"/>
                <a:gd name="T13" fmla="*/ 142 h 502"/>
                <a:gd name="T14" fmla="*/ 427 w 650"/>
                <a:gd name="T15" fmla="*/ 139 h 502"/>
                <a:gd name="T16" fmla="*/ 453 w 650"/>
                <a:gd name="T17" fmla="*/ 119 h 502"/>
                <a:gd name="T18" fmla="*/ 467 w 650"/>
                <a:gd name="T19" fmla="*/ 89 h 502"/>
                <a:gd name="T20" fmla="*/ 467 w 650"/>
                <a:gd name="T21" fmla="*/ 64 h 502"/>
                <a:gd name="T22" fmla="*/ 451 w 650"/>
                <a:gd name="T23" fmla="*/ 32 h 502"/>
                <a:gd name="T24" fmla="*/ 453 w 650"/>
                <a:gd name="T25" fmla="*/ 10 h 502"/>
                <a:gd name="T26" fmla="*/ 465 w 650"/>
                <a:gd name="T27" fmla="*/ 0 h 502"/>
                <a:gd name="T28" fmla="*/ 650 w 650"/>
                <a:gd name="T29" fmla="*/ 178 h 502"/>
                <a:gd name="T30" fmla="*/ 624 w 650"/>
                <a:gd name="T31" fmla="*/ 200 h 502"/>
                <a:gd name="T32" fmla="*/ 599 w 650"/>
                <a:gd name="T33" fmla="*/ 188 h 502"/>
                <a:gd name="T34" fmla="*/ 571 w 650"/>
                <a:gd name="T35" fmla="*/ 182 h 502"/>
                <a:gd name="T36" fmla="*/ 545 w 650"/>
                <a:gd name="T37" fmla="*/ 188 h 502"/>
                <a:gd name="T38" fmla="*/ 518 w 650"/>
                <a:gd name="T39" fmla="*/ 212 h 502"/>
                <a:gd name="T40" fmla="*/ 506 w 650"/>
                <a:gd name="T41" fmla="*/ 235 h 502"/>
                <a:gd name="T42" fmla="*/ 506 w 650"/>
                <a:gd name="T43" fmla="*/ 271 h 502"/>
                <a:gd name="T44" fmla="*/ 518 w 650"/>
                <a:gd name="T45" fmla="*/ 296 h 502"/>
                <a:gd name="T46" fmla="*/ 545 w 650"/>
                <a:gd name="T47" fmla="*/ 318 h 502"/>
                <a:gd name="T48" fmla="*/ 571 w 650"/>
                <a:gd name="T49" fmla="*/ 324 h 502"/>
                <a:gd name="T50" fmla="*/ 599 w 650"/>
                <a:gd name="T51" fmla="*/ 318 h 502"/>
                <a:gd name="T52" fmla="*/ 624 w 650"/>
                <a:gd name="T53" fmla="*/ 306 h 502"/>
                <a:gd name="T54" fmla="*/ 650 w 650"/>
                <a:gd name="T55" fmla="*/ 322 h 502"/>
                <a:gd name="T56" fmla="*/ 465 w 650"/>
                <a:gd name="T57" fmla="*/ 500 h 502"/>
                <a:gd name="T58" fmla="*/ 453 w 650"/>
                <a:gd name="T59" fmla="*/ 488 h 502"/>
                <a:gd name="T60" fmla="*/ 449 w 650"/>
                <a:gd name="T61" fmla="*/ 468 h 502"/>
                <a:gd name="T62" fmla="*/ 467 w 650"/>
                <a:gd name="T63" fmla="*/ 437 h 502"/>
                <a:gd name="T64" fmla="*/ 467 w 650"/>
                <a:gd name="T65" fmla="*/ 409 h 502"/>
                <a:gd name="T66" fmla="*/ 453 w 650"/>
                <a:gd name="T67" fmla="*/ 381 h 502"/>
                <a:gd name="T68" fmla="*/ 425 w 650"/>
                <a:gd name="T69" fmla="*/ 362 h 502"/>
                <a:gd name="T70" fmla="*/ 396 w 650"/>
                <a:gd name="T71" fmla="*/ 358 h 502"/>
                <a:gd name="T72" fmla="*/ 366 w 650"/>
                <a:gd name="T73" fmla="*/ 362 h 502"/>
                <a:gd name="T74" fmla="*/ 338 w 650"/>
                <a:gd name="T75" fmla="*/ 381 h 502"/>
                <a:gd name="T76" fmla="*/ 325 w 650"/>
                <a:gd name="T77" fmla="*/ 409 h 502"/>
                <a:gd name="T78" fmla="*/ 325 w 650"/>
                <a:gd name="T79" fmla="*/ 437 h 502"/>
                <a:gd name="T80" fmla="*/ 342 w 650"/>
                <a:gd name="T81" fmla="*/ 468 h 502"/>
                <a:gd name="T82" fmla="*/ 338 w 650"/>
                <a:gd name="T83" fmla="*/ 488 h 502"/>
                <a:gd name="T84" fmla="*/ 143 w 650"/>
                <a:gd name="T85" fmla="*/ 500 h 502"/>
                <a:gd name="T86" fmla="*/ 143 w 650"/>
                <a:gd name="T87" fmla="*/ 324 h 502"/>
                <a:gd name="T88" fmla="*/ 118 w 650"/>
                <a:gd name="T89" fmla="*/ 308 h 502"/>
                <a:gd name="T90" fmla="*/ 92 w 650"/>
                <a:gd name="T91" fmla="*/ 320 h 502"/>
                <a:gd name="T92" fmla="*/ 65 w 650"/>
                <a:gd name="T93" fmla="*/ 326 h 502"/>
                <a:gd name="T94" fmla="*/ 39 w 650"/>
                <a:gd name="T95" fmla="*/ 320 h 502"/>
                <a:gd name="T96" fmla="*/ 11 w 650"/>
                <a:gd name="T97" fmla="*/ 296 h 502"/>
                <a:gd name="T98" fmla="*/ 0 w 650"/>
                <a:gd name="T99" fmla="*/ 273 h 502"/>
                <a:gd name="T100" fmla="*/ 0 w 650"/>
                <a:gd name="T101" fmla="*/ 237 h 502"/>
                <a:gd name="T102" fmla="*/ 11 w 650"/>
                <a:gd name="T103" fmla="*/ 212 h 502"/>
                <a:gd name="T104" fmla="*/ 39 w 650"/>
                <a:gd name="T105" fmla="*/ 188 h 502"/>
                <a:gd name="T106" fmla="*/ 65 w 650"/>
                <a:gd name="T107" fmla="*/ 184 h 502"/>
                <a:gd name="T108" fmla="*/ 92 w 650"/>
                <a:gd name="T109" fmla="*/ 188 h 502"/>
                <a:gd name="T110" fmla="*/ 118 w 650"/>
                <a:gd name="T111" fmla="*/ 200 h 502"/>
                <a:gd name="T112" fmla="*/ 143 w 650"/>
                <a:gd name="T113" fmla="*/ 188 h 502"/>
                <a:gd name="T114" fmla="*/ 321 w 650"/>
                <a:gd name="T115" fmla="*/ 0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50" h="502">
                  <a:moveTo>
                    <a:pt x="327" y="0"/>
                  </a:moveTo>
                  <a:lnTo>
                    <a:pt x="338" y="10"/>
                  </a:lnTo>
                  <a:lnTo>
                    <a:pt x="342" y="24"/>
                  </a:lnTo>
                  <a:lnTo>
                    <a:pt x="342" y="32"/>
                  </a:lnTo>
                  <a:lnTo>
                    <a:pt x="331" y="52"/>
                  </a:lnTo>
                  <a:lnTo>
                    <a:pt x="325" y="64"/>
                  </a:lnTo>
                  <a:lnTo>
                    <a:pt x="325" y="77"/>
                  </a:lnTo>
                  <a:lnTo>
                    <a:pt x="327" y="89"/>
                  </a:lnTo>
                  <a:lnTo>
                    <a:pt x="331" y="103"/>
                  </a:lnTo>
                  <a:lnTo>
                    <a:pt x="340" y="119"/>
                  </a:lnTo>
                  <a:lnTo>
                    <a:pt x="354" y="131"/>
                  </a:lnTo>
                  <a:lnTo>
                    <a:pt x="366" y="139"/>
                  </a:lnTo>
                  <a:lnTo>
                    <a:pt x="378" y="142"/>
                  </a:lnTo>
                  <a:lnTo>
                    <a:pt x="396" y="142"/>
                  </a:lnTo>
                  <a:lnTo>
                    <a:pt x="413" y="142"/>
                  </a:lnTo>
                  <a:lnTo>
                    <a:pt x="427" y="139"/>
                  </a:lnTo>
                  <a:lnTo>
                    <a:pt x="439" y="131"/>
                  </a:lnTo>
                  <a:lnTo>
                    <a:pt x="453" y="119"/>
                  </a:lnTo>
                  <a:lnTo>
                    <a:pt x="461" y="103"/>
                  </a:lnTo>
                  <a:lnTo>
                    <a:pt x="467" y="89"/>
                  </a:lnTo>
                  <a:lnTo>
                    <a:pt x="467" y="77"/>
                  </a:lnTo>
                  <a:lnTo>
                    <a:pt x="467" y="64"/>
                  </a:lnTo>
                  <a:lnTo>
                    <a:pt x="461" y="52"/>
                  </a:lnTo>
                  <a:lnTo>
                    <a:pt x="451" y="32"/>
                  </a:lnTo>
                  <a:lnTo>
                    <a:pt x="449" y="24"/>
                  </a:lnTo>
                  <a:lnTo>
                    <a:pt x="453" y="10"/>
                  </a:lnTo>
                  <a:lnTo>
                    <a:pt x="469" y="0"/>
                  </a:lnTo>
                  <a:lnTo>
                    <a:pt x="465" y="0"/>
                  </a:lnTo>
                  <a:lnTo>
                    <a:pt x="650" y="0"/>
                  </a:lnTo>
                  <a:lnTo>
                    <a:pt x="650" y="178"/>
                  </a:lnTo>
                  <a:lnTo>
                    <a:pt x="638" y="196"/>
                  </a:lnTo>
                  <a:lnTo>
                    <a:pt x="624" y="200"/>
                  </a:lnTo>
                  <a:lnTo>
                    <a:pt x="616" y="200"/>
                  </a:lnTo>
                  <a:lnTo>
                    <a:pt x="599" y="188"/>
                  </a:lnTo>
                  <a:lnTo>
                    <a:pt x="585" y="182"/>
                  </a:lnTo>
                  <a:lnTo>
                    <a:pt x="571" y="182"/>
                  </a:lnTo>
                  <a:lnTo>
                    <a:pt x="559" y="184"/>
                  </a:lnTo>
                  <a:lnTo>
                    <a:pt x="545" y="188"/>
                  </a:lnTo>
                  <a:lnTo>
                    <a:pt x="530" y="198"/>
                  </a:lnTo>
                  <a:lnTo>
                    <a:pt x="518" y="212"/>
                  </a:lnTo>
                  <a:lnTo>
                    <a:pt x="510" y="223"/>
                  </a:lnTo>
                  <a:lnTo>
                    <a:pt x="506" y="235"/>
                  </a:lnTo>
                  <a:lnTo>
                    <a:pt x="506" y="253"/>
                  </a:lnTo>
                  <a:lnTo>
                    <a:pt x="506" y="271"/>
                  </a:lnTo>
                  <a:lnTo>
                    <a:pt x="510" y="283"/>
                  </a:lnTo>
                  <a:lnTo>
                    <a:pt x="518" y="296"/>
                  </a:lnTo>
                  <a:lnTo>
                    <a:pt x="530" y="310"/>
                  </a:lnTo>
                  <a:lnTo>
                    <a:pt x="545" y="318"/>
                  </a:lnTo>
                  <a:lnTo>
                    <a:pt x="559" y="324"/>
                  </a:lnTo>
                  <a:lnTo>
                    <a:pt x="571" y="324"/>
                  </a:lnTo>
                  <a:lnTo>
                    <a:pt x="585" y="324"/>
                  </a:lnTo>
                  <a:lnTo>
                    <a:pt x="599" y="318"/>
                  </a:lnTo>
                  <a:lnTo>
                    <a:pt x="616" y="306"/>
                  </a:lnTo>
                  <a:lnTo>
                    <a:pt x="624" y="306"/>
                  </a:lnTo>
                  <a:lnTo>
                    <a:pt x="636" y="314"/>
                  </a:lnTo>
                  <a:lnTo>
                    <a:pt x="650" y="322"/>
                  </a:lnTo>
                  <a:lnTo>
                    <a:pt x="650" y="500"/>
                  </a:lnTo>
                  <a:lnTo>
                    <a:pt x="465" y="500"/>
                  </a:lnTo>
                  <a:lnTo>
                    <a:pt x="467" y="502"/>
                  </a:lnTo>
                  <a:lnTo>
                    <a:pt x="453" y="488"/>
                  </a:lnTo>
                  <a:lnTo>
                    <a:pt x="449" y="476"/>
                  </a:lnTo>
                  <a:lnTo>
                    <a:pt x="449" y="468"/>
                  </a:lnTo>
                  <a:lnTo>
                    <a:pt x="461" y="450"/>
                  </a:lnTo>
                  <a:lnTo>
                    <a:pt x="467" y="437"/>
                  </a:lnTo>
                  <a:lnTo>
                    <a:pt x="467" y="423"/>
                  </a:lnTo>
                  <a:lnTo>
                    <a:pt x="467" y="409"/>
                  </a:lnTo>
                  <a:lnTo>
                    <a:pt x="461" y="397"/>
                  </a:lnTo>
                  <a:lnTo>
                    <a:pt x="453" y="381"/>
                  </a:lnTo>
                  <a:lnTo>
                    <a:pt x="439" y="369"/>
                  </a:lnTo>
                  <a:lnTo>
                    <a:pt x="425" y="362"/>
                  </a:lnTo>
                  <a:lnTo>
                    <a:pt x="413" y="358"/>
                  </a:lnTo>
                  <a:lnTo>
                    <a:pt x="396" y="358"/>
                  </a:lnTo>
                  <a:lnTo>
                    <a:pt x="378" y="358"/>
                  </a:lnTo>
                  <a:lnTo>
                    <a:pt x="366" y="362"/>
                  </a:lnTo>
                  <a:lnTo>
                    <a:pt x="352" y="369"/>
                  </a:lnTo>
                  <a:lnTo>
                    <a:pt x="338" y="381"/>
                  </a:lnTo>
                  <a:lnTo>
                    <a:pt x="331" y="397"/>
                  </a:lnTo>
                  <a:lnTo>
                    <a:pt x="325" y="409"/>
                  </a:lnTo>
                  <a:lnTo>
                    <a:pt x="325" y="423"/>
                  </a:lnTo>
                  <a:lnTo>
                    <a:pt x="325" y="437"/>
                  </a:lnTo>
                  <a:lnTo>
                    <a:pt x="331" y="450"/>
                  </a:lnTo>
                  <a:lnTo>
                    <a:pt x="342" y="468"/>
                  </a:lnTo>
                  <a:lnTo>
                    <a:pt x="342" y="476"/>
                  </a:lnTo>
                  <a:lnTo>
                    <a:pt x="338" y="488"/>
                  </a:lnTo>
                  <a:lnTo>
                    <a:pt x="327" y="500"/>
                  </a:lnTo>
                  <a:lnTo>
                    <a:pt x="143" y="500"/>
                  </a:lnTo>
                  <a:lnTo>
                    <a:pt x="143" y="330"/>
                  </a:lnTo>
                  <a:lnTo>
                    <a:pt x="143" y="324"/>
                  </a:lnTo>
                  <a:lnTo>
                    <a:pt x="132" y="312"/>
                  </a:lnTo>
                  <a:lnTo>
                    <a:pt x="118" y="308"/>
                  </a:lnTo>
                  <a:lnTo>
                    <a:pt x="110" y="308"/>
                  </a:lnTo>
                  <a:lnTo>
                    <a:pt x="92" y="320"/>
                  </a:lnTo>
                  <a:lnTo>
                    <a:pt x="78" y="326"/>
                  </a:lnTo>
                  <a:lnTo>
                    <a:pt x="65" y="326"/>
                  </a:lnTo>
                  <a:lnTo>
                    <a:pt x="53" y="324"/>
                  </a:lnTo>
                  <a:lnTo>
                    <a:pt x="39" y="320"/>
                  </a:lnTo>
                  <a:lnTo>
                    <a:pt x="23" y="310"/>
                  </a:lnTo>
                  <a:lnTo>
                    <a:pt x="11" y="296"/>
                  </a:lnTo>
                  <a:lnTo>
                    <a:pt x="3" y="285"/>
                  </a:lnTo>
                  <a:lnTo>
                    <a:pt x="0" y="273"/>
                  </a:lnTo>
                  <a:lnTo>
                    <a:pt x="0" y="253"/>
                  </a:lnTo>
                  <a:lnTo>
                    <a:pt x="0" y="237"/>
                  </a:lnTo>
                  <a:lnTo>
                    <a:pt x="3" y="223"/>
                  </a:lnTo>
                  <a:lnTo>
                    <a:pt x="11" y="212"/>
                  </a:lnTo>
                  <a:lnTo>
                    <a:pt x="23" y="198"/>
                  </a:lnTo>
                  <a:lnTo>
                    <a:pt x="39" y="188"/>
                  </a:lnTo>
                  <a:lnTo>
                    <a:pt x="53" y="184"/>
                  </a:lnTo>
                  <a:lnTo>
                    <a:pt x="65" y="184"/>
                  </a:lnTo>
                  <a:lnTo>
                    <a:pt x="78" y="184"/>
                  </a:lnTo>
                  <a:lnTo>
                    <a:pt x="92" y="188"/>
                  </a:lnTo>
                  <a:lnTo>
                    <a:pt x="110" y="200"/>
                  </a:lnTo>
                  <a:lnTo>
                    <a:pt x="118" y="200"/>
                  </a:lnTo>
                  <a:lnTo>
                    <a:pt x="132" y="196"/>
                  </a:lnTo>
                  <a:lnTo>
                    <a:pt x="143" y="188"/>
                  </a:lnTo>
                  <a:lnTo>
                    <a:pt x="143" y="0"/>
                  </a:lnTo>
                  <a:lnTo>
                    <a:pt x="321" y="0"/>
                  </a:lnTo>
                  <a:lnTo>
                    <a:pt x="327" y="0"/>
                  </a:lnTo>
                  <a:close/>
                </a:path>
              </a:pathLst>
            </a:custGeom>
            <a:grpFill/>
            <a:ln w="19050" cap="flat" cmpd="sng">
              <a:solidFill>
                <a:srgbClr val="FFFFFF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3529" tIns="41765" rIns="83529" bIns="41765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fr-FR" sz="1724" kern="0">
                <a:solidFill>
                  <a:srgbClr val="000000"/>
                </a:solidFill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63" name="Freeform 60">
              <a:extLst>
                <a:ext uri="{FF2B5EF4-FFF2-40B4-BE49-F238E27FC236}">
                  <a16:creationId xmlns:a16="http://schemas.microsoft.com/office/drawing/2014/main" id="{7AEF1D79-FC2F-4B56-B61D-9884FBC5FD9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912" y="1287"/>
              <a:ext cx="1032" cy="1032"/>
            </a:xfrm>
            <a:custGeom>
              <a:avLst/>
              <a:gdLst>
                <a:gd name="T0" fmla="*/ 453 w 646"/>
                <a:gd name="T1" fmla="*/ 634 h 646"/>
                <a:gd name="T2" fmla="*/ 449 w 646"/>
                <a:gd name="T3" fmla="*/ 614 h 646"/>
                <a:gd name="T4" fmla="*/ 467 w 646"/>
                <a:gd name="T5" fmla="*/ 581 h 646"/>
                <a:gd name="T6" fmla="*/ 467 w 646"/>
                <a:gd name="T7" fmla="*/ 555 h 646"/>
                <a:gd name="T8" fmla="*/ 453 w 646"/>
                <a:gd name="T9" fmla="*/ 527 h 646"/>
                <a:gd name="T10" fmla="*/ 426 w 646"/>
                <a:gd name="T11" fmla="*/ 508 h 646"/>
                <a:gd name="T12" fmla="*/ 396 w 646"/>
                <a:gd name="T13" fmla="*/ 502 h 646"/>
                <a:gd name="T14" fmla="*/ 366 w 646"/>
                <a:gd name="T15" fmla="*/ 508 h 646"/>
                <a:gd name="T16" fmla="*/ 341 w 646"/>
                <a:gd name="T17" fmla="*/ 527 h 646"/>
                <a:gd name="T18" fmla="*/ 327 w 646"/>
                <a:gd name="T19" fmla="*/ 555 h 646"/>
                <a:gd name="T20" fmla="*/ 325 w 646"/>
                <a:gd name="T21" fmla="*/ 581 h 646"/>
                <a:gd name="T22" fmla="*/ 343 w 646"/>
                <a:gd name="T23" fmla="*/ 614 h 646"/>
                <a:gd name="T24" fmla="*/ 339 w 646"/>
                <a:gd name="T25" fmla="*/ 634 h 646"/>
                <a:gd name="T26" fmla="*/ 144 w 646"/>
                <a:gd name="T27" fmla="*/ 646 h 646"/>
                <a:gd name="T28" fmla="*/ 144 w 646"/>
                <a:gd name="T29" fmla="*/ 470 h 646"/>
                <a:gd name="T30" fmla="*/ 118 w 646"/>
                <a:gd name="T31" fmla="*/ 452 h 646"/>
                <a:gd name="T32" fmla="*/ 91 w 646"/>
                <a:gd name="T33" fmla="*/ 464 h 646"/>
                <a:gd name="T34" fmla="*/ 65 w 646"/>
                <a:gd name="T35" fmla="*/ 470 h 646"/>
                <a:gd name="T36" fmla="*/ 39 w 646"/>
                <a:gd name="T37" fmla="*/ 464 h 646"/>
                <a:gd name="T38" fmla="*/ 12 w 646"/>
                <a:gd name="T39" fmla="*/ 442 h 646"/>
                <a:gd name="T40" fmla="*/ 0 w 646"/>
                <a:gd name="T41" fmla="*/ 417 h 646"/>
                <a:gd name="T42" fmla="*/ 0 w 646"/>
                <a:gd name="T43" fmla="*/ 381 h 646"/>
                <a:gd name="T44" fmla="*/ 12 w 646"/>
                <a:gd name="T45" fmla="*/ 358 h 646"/>
                <a:gd name="T46" fmla="*/ 39 w 646"/>
                <a:gd name="T47" fmla="*/ 334 h 646"/>
                <a:gd name="T48" fmla="*/ 65 w 646"/>
                <a:gd name="T49" fmla="*/ 328 h 646"/>
                <a:gd name="T50" fmla="*/ 91 w 646"/>
                <a:gd name="T51" fmla="*/ 334 h 646"/>
                <a:gd name="T52" fmla="*/ 118 w 646"/>
                <a:gd name="T53" fmla="*/ 346 h 646"/>
                <a:gd name="T54" fmla="*/ 144 w 646"/>
                <a:gd name="T55" fmla="*/ 328 h 646"/>
                <a:gd name="T56" fmla="*/ 144 w 646"/>
                <a:gd name="T57" fmla="*/ 146 h 646"/>
                <a:gd name="T58" fmla="*/ 339 w 646"/>
                <a:gd name="T59" fmla="*/ 131 h 646"/>
                <a:gd name="T60" fmla="*/ 343 w 646"/>
                <a:gd name="T61" fmla="*/ 111 h 646"/>
                <a:gd name="T62" fmla="*/ 325 w 646"/>
                <a:gd name="T63" fmla="*/ 79 h 646"/>
                <a:gd name="T64" fmla="*/ 325 w 646"/>
                <a:gd name="T65" fmla="*/ 52 h 646"/>
                <a:gd name="T66" fmla="*/ 339 w 646"/>
                <a:gd name="T67" fmla="*/ 24 h 646"/>
                <a:gd name="T68" fmla="*/ 366 w 646"/>
                <a:gd name="T69" fmla="*/ 4 h 646"/>
                <a:gd name="T70" fmla="*/ 396 w 646"/>
                <a:gd name="T71" fmla="*/ 0 h 646"/>
                <a:gd name="T72" fmla="*/ 426 w 646"/>
                <a:gd name="T73" fmla="*/ 4 h 646"/>
                <a:gd name="T74" fmla="*/ 453 w 646"/>
                <a:gd name="T75" fmla="*/ 24 h 646"/>
                <a:gd name="T76" fmla="*/ 467 w 646"/>
                <a:gd name="T77" fmla="*/ 52 h 646"/>
                <a:gd name="T78" fmla="*/ 467 w 646"/>
                <a:gd name="T79" fmla="*/ 79 h 646"/>
                <a:gd name="T80" fmla="*/ 449 w 646"/>
                <a:gd name="T81" fmla="*/ 111 h 646"/>
                <a:gd name="T82" fmla="*/ 453 w 646"/>
                <a:gd name="T83" fmla="*/ 131 h 646"/>
                <a:gd name="T84" fmla="*/ 646 w 646"/>
                <a:gd name="T85" fmla="*/ 146 h 646"/>
                <a:gd name="T86" fmla="*/ 471 w 646"/>
                <a:gd name="T87" fmla="*/ 646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46" h="646">
                  <a:moveTo>
                    <a:pt x="471" y="646"/>
                  </a:moveTo>
                  <a:lnTo>
                    <a:pt x="453" y="634"/>
                  </a:lnTo>
                  <a:lnTo>
                    <a:pt x="449" y="620"/>
                  </a:lnTo>
                  <a:lnTo>
                    <a:pt x="449" y="614"/>
                  </a:lnTo>
                  <a:lnTo>
                    <a:pt x="461" y="594"/>
                  </a:lnTo>
                  <a:lnTo>
                    <a:pt x="467" y="581"/>
                  </a:lnTo>
                  <a:lnTo>
                    <a:pt x="467" y="569"/>
                  </a:lnTo>
                  <a:lnTo>
                    <a:pt x="467" y="555"/>
                  </a:lnTo>
                  <a:lnTo>
                    <a:pt x="461" y="543"/>
                  </a:lnTo>
                  <a:lnTo>
                    <a:pt x="453" y="527"/>
                  </a:lnTo>
                  <a:lnTo>
                    <a:pt x="439" y="514"/>
                  </a:lnTo>
                  <a:lnTo>
                    <a:pt x="426" y="508"/>
                  </a:lnTo>
                  <a:lnTo>
                    <a:pt x="414" y="502"/>
                  </a:lnTo>
                  <a:lnTo>
                    <a:pt x="396" y="502"/>
                  </a:lnTo>
                  <a:lnTo>
                    <a:pt x="378" y="502"/>
                  </a:lnTo>
                  <a:lnTo>
                    <a:pt x="366" y="508"/>
                  </a:lnTo>
                  <a:lnTo>
                    <a:pt x="355" y="514"/>
                  </a:lnTo>
                  <a:lnTo>
                    <a:pt x="341" y="527"/>
                  </a:lnTo>
                  <a:lnTo>
                    <a:pt x="331" y="543"/>
                  </a:lnTo>
                  <a:lnTo>
                    <a:pt x="327" y="555"/>
                  </a:lnTo>
                  <a:lnTo>
                    <a:pt x="325" y="569"/>
                  </a:lnTo>
                  <a:lnTo>
                    <a:pt x="325" y="581"/>
                  </a:lnTo>
                  <a:lnTo>
                    <a:pt x="331" y="594"/>
                  </a:lnTo>
                  <a:lnTo>
                    <a:pt x="343" y="614"/>
                  </a:lnTo>
                  <a:lnTo>
                    <a:pt x="343" y="620"/>
                  </a:lnTo>
                  <a:lnTo>
                    <a:pt x="339" y="634"/>
                  </a:lnTo>
                  <a:lnTo>
                    <a:pt x="327" y="646"/>
                  </a:lnTo>
                  <a:lnTo>
                    <a:pt x="144" y="646"/>
                  </a:lnTo>
                  <a:lnTo>
                    <a:pt x="144" y="468"/>
                  </a:lnTo>
                  <a:lnTo>
                    <a:pt x="144" y="470"/>
                  </a:lnTo>
                  <a:lnTo>
                    <a:pt x="132" y="456"/>
                  </a:lnTo>
                  <a:lnTo>
                    <a:pt x="118" y="452"/>
                  </a:lnTo>
                  <a:lnTo>
                    <a:pt x="110" y="452"/>
                  </a:lnTo>
                  <a:lnTo>
                    <a:pt x="91" y="464"/>
                  </a:lnTo>
                  <a:lnTo>
                    <a:pt x="79" y="470"/>
                  </a:lnTo>
                  <a:lnTo>
                    <a:pt x="65" y="470"/>
                  </a:lnTo>
                  <a:lnTo>
                    <a:pt x="53" y="470"/>
                  </a:lnTo>
                  <a:lnTo>
                    <a:pt x="39" y="464"/>
                  </a:lnTo>
                  <a:lnTo>
                    <a:pt x="24" y="456"/>
                  </a:lnTo>
                  <a:lnTo>
                    <a:pt x="12" y="442"/>
                  </a:lnTo>
                  <a:lnTo>
                    <a:pt x="4" y="429"/>
                  </a:lnTo>
                  <a:lnTo>
                    <a:pt x="0" y="417"/>
                  </a:lnTo>
                  <a:lnTo>
                    <a:pt x="0" y="399"/>
                  </a:lnTo>
                  <a:lnTo>
                    <a:pt x="0" y="381"/>
                  </a:lnTo>
                  <a:lnTo>
                    <a:pt x="4" y="369"/>
                  </a:lnTo>
                  <a:lnTo>
                    <a:pt x="12" y="358"/>
                  </a:lnTo>
                  <a:lnTo>
                    <a:pt x="24" y="344"/>
                  </a:lnTo>
                  <a:lnTo>
                    <a:pt x="39" y="334"/>
                  </a:lnTo>
                  <a:lnTo>
                    <a:pt x="53" y="330"/>
                  </a:lnTo>
                  <a:lnTo>
                    <a:pt x="65" y="328"/>
                  </a:lnTo>
                  <a:lnTo>
                    <a:pt x="79" y="328"/>
                  </a:lnTo>
                  <a:lnTo>
                    <a:pt x="91" y="334"/>
                  </a:lnTo>
                  <a:lnTo>
                    <a:pt x="110" y="346"/>
                  </a:lnTo>
                  <a:lnTo>
                    <a:pt x="118" y="346"/>
                  </a:lnTo>
                  <a:lnTo>
                    <a:pt x="132" y="342"/>
                  </a:lnTo>
                  <a:lnTo>
                    <a:pt x="144" y="328"/>
                  </a:lnTo>
                  <a:lnTo>
                    <a:pt x="144" y="324"/>
                  </a:lnTo>
                  <a:lnTo>
                    <a:pt x="144" y="146"/>
                  </a:lnTo>
                  <a:lnTo>
                    <a:pt x="327" y="146"/>
                  </a:lnTo>
                  <a:lnTo>
                    <a:pt x="339" y="131"/>
                  </a:lnTo>
                  <a:lnTo>
                    <a:pt x="343" y="119"/>
                  </a:lnTo>
                  <a:lnTo>
                    <a:pt x="343" y="111"/>
                  </a:lnTo>
                  <a:lnTo>
                    <a:pt x="331" y="91"/>
                  </a:lnTo>
                  <a:lnTo>
                    <a:pt x="325" y="79"/>
                  </a:lnTo>
                  <a:lnTo>
                    <a:pt x="325" y="65"/>
                  </a:lnTo>
                  <a:lnTo>
                    <a:pt x="325" y="52"/>
                  </a:lnTo>
                  <a:lnTo>
                    <a:pt x="331" y="38"/>
                  </a:lnTo>
                  <a:lnTo>
                    <a:pt x="339" y="24"/>
                  </a:lnTo>
                  <a:lnTo>
                    <a:pt x="353" y="12"/>
                  </a:lnTo>
                  <a:lnTo>
                    <a:pt x="366" y="4"/>
                  </a:lnTo>
                  <a:lnTo>
                    <a:pt x="378" y="0"/>
                  </a:lnTo>
                  <a:lnTo>
                    <a:pt x="396" y="0"/>
                  </a:lnTo>
                  <a:lnTo>
                    <a:pt x="414" y="0"/>
                  </a:lnTo>
                  <a:lnTo>
                    <a:pt x="426" y="4"/>
                  </a:lnTo>
                  <a:lnTo>
                    <a:pt x="437" y="12"/>
                  </a:lnTo>
                  <a:lnTo>
                    <a:pt x="453" y="24"/>
                  </a:lnTo>
                  <a:lnTo>
                    <a:pt x="461" y="38"/>
                  </a:lnTo>
                  <a:lnTo>
                    <a:pt x="467" y="52"/>
                  </a:lnTo>
                  <a:lnTo>
                    <a:pt x="467" y="65"/>
                  </a:lnTo>
                  <a:lnTo>
                    <a:pt x="467" y="79"/>
                  </a:lnTo>
                  <a:lnTo>
                    <a:pt x="461" y="91"/>
                  </a:lnTo>
                  <a:lnTo>
                    <a:pt x="449" y="111"/>
                  </a:lnTo>
                  <a:lnTo>
                    <a:pt x="449" y="119"/>
                  </a:lnTo>
                  <a:lnTo>
                    <a:pt x="453" y="131"/>
                  </a:lnTo>
                  <a:lnTo>
                    <a:pt x="465" y="146"/>
                  </a:lnTo>
                  <a:lnTo>
                    <a:pt x="646" y="146"/>
                  </a:lnTo>
                  <a:lnTo>
                    <a:pt x="646" y="646"/>
                  </a:lnTo>
                  <a:lnTo>
                    <a:pt x="471" y="646"/>
                  </a:lnTo>
                  <a:close/>
                </a:path>
              </a:pathLst>
            </a:custGeom>
            <a:grpFill/>
            <a:ln w="19050" cap="flat" cmpd="sng">
              <a:solidFill>
                <a:srgbClr val="FFFFFF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3529" tIns="41765" rIns="83529" bIns="41765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fr-FR" sz="1724" kern="0">
                <a:solidFill>
                  <a:srgbClr val="000000"/>
                </a:solidFill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64" name="Freeform 61">
              <a:extLst>
                <a:ext uri="{FF2B5EF4-FFF2-40B4-BE49-F238E27FC236}">
                  <a16:creationId xmlns:a16="http://schemas.microsoft.com/office/drawing/2014/main" id="{E0713DCC-C4BD-422F-AC8A-AC528A330ECF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15" y="2096"/>
              <a:ext cx="1035" cy="1266"/>
            </a:xfrm>
            <a:custGeom>
              <a:avLst/>
              <a:gdLst>
                <a:gd name="T0" fmla="*/ 504 w 648"/>
                <a:gd name="T1" fmla="*/ 140 h 793"/>
                <a:gd name="T2" fmla="*/ 518 w 648"/>
                <a:gd name="T3" fmla="*/ 333 h 793"/>
                <a:gd name="T4" fmla="*/ 538 w 648"/>
                <a:gd name="T5" fmla="*/ 337 h 793"/>
                <a:gd name="T6" fmla="*/ 571 w 648"/>
                <a:gd name="T7" fmla="*/ 321 h 793"/>
                <a:gd name="T8" fmla="*/ 597 w 648"/>
                <a:gd name="T9" fmla="*/ 321 h 793"/>
                <a:gd name="T10" fmla="*/ 625 w 648"/>
                <a:gd name="T11" fmla="*/ 335 h 793"/>
                <a:gd name="T12" fmla="*/ 644 w 648"/>
                <a:gd name="T13" fmla="*/ 363 h 793"/>
                <a:gd name="T14" fmla="*/ 648 w 648"/>
                <a:gd name="T15" fmla="*/ 392 h 793"/>
                <a:gd name="T16" fmla="*/ 644 w 648"/>
                <a:gd name="T17" fmla="*/ 422 h 793"/>
                <a:gd name="T18" fmla="*/ 625 w 648"/>
                <a:gd name="T19" fmla="*/ 448 h 793"/>
                <a:gd name="T20" fmla="*/ 597 w 648"/>
                <a:gd name="T21" fmla="*/ 462 h 793"/>
                <a:gd name="T22" fmla="*/ 571 w 648"/>
                <a:gd name="T23" fmla="*/ 464 h 793"/>
                <a:gd name="T24" fmla="*/ 538 w 648"/>
                <a:gd name="T25" fmla="*/ 446 h 793"/>
                <a:gd name="T26" fmla="*/ 518 w 648"/>
                <a:gd name="T27" fmla="*/ 450 h 793"/>
                <a:gd name="T28" fmla="*/ 504 w 648"/>
                <a:gd name="T29" fmla="*/ 645 h 793"/>
                <a:gd name="T30" fmla="*/ 323 w 648"/>
                <a:gd name="T31" fmla="*/ 647 h 793"/>
                <a:gd name="T32" fmla="*/ 305 w 648"/>
                <a:gd name="T33" fmla="*/ 675 h 793"/>
                <a:gd name="T34" fmla="*/ 317 w 648"/>
                <a:gd name="T35" fmla="*/ 700 h 793"/>
                <a:gd name="T36" fmla="*/ 323 w 648"/>
                <a:gd name="T37" fmla="*/ 728 h 793"/>
                <a:gd name="T38" fmla="*/ 317 w 648"/>
                <a:gd name="T39" fmla="*/ 754 h 793"/>
                <a:gd name="T40" fmla="*/ 294 w 648"/>
                <a:gd name="T41" fmla="*/ 781 h 793"/>
                <a:gd name="T42" fmla="*/ 270 w 648"/>
                <a:gd name="T43" fmla="*/ 793 h 793"/>
                <a:gd name="T44" fmla="*/ 250 w 648"/>
                <a:gd name="T45" fmla="*/ 793 h 793"/>
                <a:gd name="T46" fmla="*/ 221 w 648"/>
                <a:gd name="T47" fmla="*/ 787 h 793"/>
                <a:gd name="T48" fmla="*/ 195 w 648"/>
                <a:gd name="T49" fmla="*/ 768 h 793"/>
                <a:gd name="T50" fmla="*/ 181 w 648"/>
                <a:gd name="T51" fmla="*/ 740 h 793"/>
                <a:gd name="T52" fmla="*/ 181 w 648"/>
                <a:gd name="T53" fmla="*/ 714 h 793"/>
                <a:gd name="T54" fmla="*/ 199 w 648"/>
                <a:gd name="T55" fmla="*/ 681 h 793"/>
                <a:gd name="T56" fmla="*/ 195 w 648"/>
                <a:gd name="T57" fmla="*/ 661 h 793"/>
                <a:gd name="T58" fmla="*/ 0 w 648"/>
                <a:gd name="T59" fmla="*/ 645 h 793"/>
                <a:gd name="T60" fmla="*/ 177 w 648"/>
                <a:gd name="T61" fmla="*/ 140 h 793"/>
                <a:gd name="T62" fmla="*/ 195 w 648"/>
                <a:gd name="T63" fmla="*/ 130 h 793"/>
                <a:gd name="T64" fmla="*/ 199 w 648"/>
                <a:gd name="T65" fmla="*/ 110 h 793"/>
                <a:gd name="T66" fmla="*/ 181 w 648"/>
                <a:gd name="T67" fmla="*/ 79 h 793"/>
                <a:gd name="T68" fmla="*/ 181 w 648"/>
                <a:gd name="T69" fmla="*/ 51 h 793"/>
                <a:gd name="T70" fmla="*/ 195 w 648"/>
                <a:gd name="T71" fmla="*/ 23 h 793"/>
                <a:gd name="T72" fmla="*/ 223 w 648"/>
                <a:gd name="T73" fmla="*/ 4 h 793"/>
                <a:gd name="T74" fmla="*/ 252 w 648"/>
                <a:gd name="T75" fmla="*/ 0 h 793"/>
                <a:gd name="T76" fmla="*/ 282 w 648"/>
                <a:gd name="T77" fmla="*/ 4 h 793"/>
                <a:gd name="T78" fmla="*/ 307 w 648"/>
                <a:gd name="T79" fmla="*/ 23 h 793"/>
                <a:gd name="T80" fmla="*/ 323 w 648"/>
                <a:gd name="T81" fmla="*/ 51 h 793"/>
                <a:gd name="T82" fmla="*/ 323 w 648"/>
                <a:gd name="T83" fmla="*/ 79 h 793"/>
                <a:gd name="T84" fmla="*/ 305 w 648"/>
                <a:gd name="T85" fmla="*/ 110 h 793"/>
                <a:gd name="T86" fmla="*/ 309 w 648"/>
                <a:gd name="T87" fmla="*/ 130 h 793"/>
                <a:gd name="T88" fmla="*/ 327 w 648"/>
                <a:gd name="T89" fmla="*/ 140 h 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48" h="793">
                  <a:moveTo>
                    <a:pt x="327" y="140"/>
                  </a:moveTo>
                  <a:lnTo>
                    <a:pt x="504" y="140"/>
                  </a:lnTo>
                  <a:lnTo>
                    <a:pt x="504" y="325"/>
                  </a:lnTo>
                  <a:lnTo>
                    <a:pt x="518" y="333"/>
                  </a:lnTo>
                  <a:lnTo>
                    <a:pt x="532" y="339"/>
                  </a:lnTo>
                  <a:lnTo>
                    <a:pt x="538" y="337"/>
                  </a:lnTo>
                  <a:lnTo>
                    <a:pt x="558" y="327"/>
                  </a:lnTo>
                  <a:lnTo>
                    <a:pt x="571" y="321"/>
                  </a:lnTo>
                  <a:lnTo>
                    <a:pt x="583" y="321"/>
                  </a:lnTo>
                  <a:lnTo>
                    <a:pt x="597" y="321"/>
                  </a:lnTo>
                  <a:lnTo>
                    <a:pt x="611" y="327"/>
                  </a:lnTo>
                  <a:lnTo>
                    <a:pt x="625" y="335"/>
                  </a:lnTo>
                  <a:lnTo>
                    <a:pt x="638" y="349"/>
                  </a:lnTo>
                  <a:lnTo>
                    <a:pt x="644" y="363"/>
                  </a:lnTo>
                  <a:lnTo>
                    <a:pt x="648" y="375"/>
                  </a:lnTo>
                  <a:lnTo>
                    <a:pt x="648" y="392"/>
                  </a:lnTo>
                  <a:lnTo>
                    <a:pt x="648" y="410"/>
                  </a:lnTo>
                  <a:lnTo>
                    <a:pt x="644" y="422"/>
                  </a:lnTo>
                  <a:lnTo>
                    <a:pt x="638" y="434"/>
                  </a:lnTo>
                  <a:lnTo>
                    <a:pt x="625" y="448"/>
                  </a:lnTo>
                  <a:lnTo>
                    <a:pt x="611" y="458"/>
                  </a:lnTo>
                  <a:lnTo>
                    <a:pt x="597" y="462"/>
                  </a:lnTo>
                  <a:lnTo>
                    <a:pt x="583" y="464"/>
                  </a:lnTo>
                  <a:lnTo>
                    <a:pt x="571" y="464"/>
                  </a:lnTo>
                  <a:lnTo>
                    <a:pt x="558" y="458"/>
                  </a:lnTo>
                  <a:lnTo>
                    <a:pt x="538" y="446"/>
                  </a:lnTo>
                  <a:lnTo>
                    <a:pt x="532" y="446"/>
                  </a:lnTo>
                  <a:lnTo>
                    <a:pt x="518" y="450"/>
                  </a:lnTo>
                  <a:lnTo>
                    <a:pt x="504" y="460"/>
                  </a:lnTo>
                  <a:lnTo>
                    <a:pt x="504" y="645"/>
                  </a:lnTo>
                  <a:lnTo>
                    <a:pt x="321" y="645"/>
                  </a:lnTo>
                  <a:lnTo>
                    <a:pt x="323" y="647"/>
                  </a:lnTo>
                  <a:lnTo>
                    <a:pt x="309" y="661"/>
                  </a:lnTo>
                  <a:lnTo>
                    <a:pt x="305" y="675"/>
                  </a:lnTo>
                  <a:lnTo>
                    <a:pt x="305" y="683"/>
                  </a:lnTo>
                  <a:lnTo>
                    <a:pt x="317" y="700"/>
                  </a:lnTo>
                  <a:lnTo>
                    <a:pt x="323" y="714"/>
                  </a:lnTo>
                  <a:lnTo>
                    <a:pt x="323" y="728"/>
                  </a:lnTo>
                  <a:lnTo>
                    <a:pt x="321" y="740"/>
                  </a:lnTo>
                  <a:lnTo>
                    <a:pt x="317" y="754"/>
                  </a:lnTo>
                  <a:lnTo>
                    <a:pt x="307" y="768"/>
                  </a:lnTo>
                  <a:lnTo>
                    <a:pt x="294" y="781"/>
                  </a:lnTo>
                  <a:lnTo>
                    <a:pt x="282" y="787"/>
                  </a:lnTo>
                  <a:lnTo>
                    <a:pt x="270" y="793"/>
                  </a:lnTo>
                  <a:lnTo>
                    <a:pt x="252" y="793"/>
                  </a:lnTo>
                  <a:lnTo>
                    <a:pt x="250" y="793"/>
                  </a:lnTo>
                  <a:lnTo>
                    <a:pt x="234" y="793"/>
                  </a:lnTo>
                  <a:lnTo>
                    <a:pt x="221" y="787"/>
                  </a:lnTo>
                  <a:lnTo>
                    <a:pt x="209" y="781"/>
                  </a:lnTo>
                  <a:lnTo>
                    <a:pt x="195" y="768"/>
                  </a:lnTo>
                  <a:lnTo>
                    <a:pt x="185" y="754"/>
                  </a:lnTo>
                  <a:lnTo>
                    <a:pt x="181" y="740"/>
                  </a:lnTo>
                  <a:lnTo>
                    <a:pt x="179" y="728"/>
                  </a:lnTo>
                  <a:lnTo>
                    <a:pt x="181" y="714"/>
                  </a:lnTo>
                  <a:lnTo>
                    <a:pt x="185" y="700"/>
                  </a:lnTo>
                  <a:lnTo>
                    <a:pt x="199" y="681"/>
                  </a:lnTo>
                  <a:lnTo>
                    <a:pt x="199" y="675"/>
                  </a:lnTo>
                  <a:lnTo>
                    <a:pt x="195" y="661"/>
                  </a:lnTo>
                  <a:lnTo>
                    <a:pt x="183" y="645"/>
                  </a:lnTo>
                  <a:lnTo>
                    <a:pt x="0" y="645"/>
                  </a:lnTo>
                  <a:lnTo>
                    <a:pt x="0" y="140"/>
                  </a:lnTo>
                  <a:lnTo>
                    <a:pt x="177" y="140"/>
                  </a:lnTo>
                  <a:lnTo>
                    <a:pt x="181" y="142"/>
                  </a:lnTo>
                  <a:lnTo>
                    <a:pt x="195" y="130"/>
                  </a:lnTo>
                  <a:lnTo>
                    <a:pt x="199" y="118"/>
                  </a:lnTo>
                  <a:lnTo>
                    <a:pt x="199" y="110"/>
                  </a:lnTo>
                  <a:lnTo>
                    <a:pt x="185" y="90"/>
                  </a:lnTo>
                  <a:lnTo>
                    <a:pt x="181" y="79"/>
                  </a:lnTo>
                  <a:lnTo>
                    <a:pt x="181" y="65"/>
                  </a:lnTo>
                  <a:lnTo>
                    <a:pt x="181" y="51"/>
                  </a:lnTo>
                  <a:lnTo>
                    <a:pt x="185" y="39"/>
                  </a:lnTo>
                  <a:lnTo>
                    <a:pt x="195" y="23"/>
                  </a:lnTo>
                  <a:lnTo>
                    <a:pt x="209" y="9"/>
                  </a:lnTo>
                  <a:lnTo>
                    <a:pt x="223" y="4"/>
                  </a:lnTo>
                  <a:lnTo>
                    <a:pt x="234" y="0"/>
                  </a:lnTo>
                  <a:lnTo>
                    <a:pt x="252" y="0"/>
                  </a:lnTo>
                  <a:lnTo>
                    <a:pt x="270" y="0"/>
                  </a:lnTo>
                  <a:lnTo>
                    <a:pt x="282" y="4"/>
                  </a:lnTo>
                  <a:lnTo>
                    <a:pt x="294" y="9"/>
                  </a:lnTo>
                  <a:lnTo>
                    <a:pt x="307" y="23"/>
                  </a:lnTo>
                  <a:lnTo>
                    <a:pt x="317" y="39"/>
                  </a:lnTo>
                  <a:lnTo>
                    <a:pt x="323" y="51"/>
                  </a:lnTo>
                  <a:lnTo>
                    <a:pt x="323" y="65"/>
                  </a:lnTo>
                  <a:lnTo>
                    <a:pt x="323" y="79"/>
                  </a:lnTo>
                  <a:lnTo>
                    <a:pt x="317" y="90"/>
                  </a:lnTo>
                  <a:lnTo>
                    <a:pt x="305" y="110"/>
                  </a:lnTo>
                  <a:lnTo>
                    <a:pt x="305" y="118"/>
                  </a:lnTo>
                  <a:lnTo>
                    <a:pt x="309" y="130"/>
                  </a:lnTo>
                  <a:lnTo>
                    <a:pt x="323" y="142"/>
                  </a:lnTo>
                  <a:lnTo>
                    <a:pt x="327" y="140"/>
                  </a:lnTo>
                  <a:close/>
                </a:path>
              </a:pathLst>
            </a:custGeom>
            <a:grpFill/>
            <a:ln w="19050" cap="flat" cmpd="sng">
              <a:solidFill>
                <a:srgbClr val="FFFFFF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3529" tIns="41765" rIns="83529" bIns="41765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fr-FR" sz="1724" kern="0">
                <a:solidFill>
                  <a:srgbClr val="000000"/>
                </a:solidFill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65" name="Freeform 62">
              <a:extLst>
                <a:ext uri="{FF2B5EF4-FFF2-40B4-BE49-F238E27FC236}">
                  <a16:creationId xmlns:a16="http://schemas.microsoft.com/office/drawing/2014/main" id="{DA20E2E4-992B-4C7A-8124-70E3E567F46C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720" y="2319"/>
              <a:ext cx="807" cy="810"/>
            </a:xfrm>
            <a:custGeom>
              <a:avLst/>
              <a:gdLst>
                <a:gd name="T0" fmla="*/ 505 w 505"/>
                <a:gd name="T1" fmla="*/ 505 h 507"/>
                <a:gd name="T2" fmla="*/ 491 w 505"/>
                <a:gd name="T3" fmla="*/ 310 h 507"/>
                <a:gd name="T4" fmla="*/ 471 w 505"/>
                <a:gd name="T5" fmla="*/ 306 h 507"/>
                <a:gd name="T6" fmla="*/ 440 w 505"/>
                <a:gd name="T7" fmla="*/ 324 h 507"/>
                <a:gd name="T8" fmla="*/ 412 w 505"/>
                <a:gd name="T9" fmla="*/ 322 h 507"/>
                <a:gd name="T10" fmla="*/ 385 w 505"/>
                <a:gd name="T11" fmla="*/ 308 h 507"/>
                <a:gd name="T12" fmla="*/ 365 w 505"/>
                <a:gd name="T13" fmla="*/ 282 h 507"/>
                <a:gd name="T14" fmla="*/ 359 w 505"/>
                <a:gd name="T15" fmla="*/ 252 h 507"/>
                <a:gd name="T16" fmla="*/ 365 w 505"/>
                <a:gd name="T17" fmla="*/ 223 h 507"/>
                <a:gd name="T18" fmla="*/ 385 w 505"/>
                <a:gd name="T19" fmla="*/ 195 h 507"/>
                <a:gd name="T20" fmla="*/ 412 w 505"/>
                <a:gd name="T21" fmla="*/ 181 h 507"/>
                <a:gd name="T22" fmla="*/ 440 w 505"/>
                <a:gd name="T23" fmla="*/ 181 h 507"/>
                <a:gd name="T24" fmla="*/ 471 w 505"/>
                <a:gd name="T25" fmla="*/ 197 h 507"/>
                <a:gd name="T26" fmla="*/ 491 w 505"/>
                <a:gd name="T27" fmla="*/ 193 h 507"/>
                <a:gd name="T28" fmla="*/ 505 w 505"/>
                <a:gd name="T29" fmla="*/ 0 h 507"/>
                <a:gd name="T30" fmla="*/ 324 w 505"/>
                <a:gd name="T31" fmla="*/ 2 h 507"/>
                <a:gd name="T32" fmla="*/ 308 w 505"/>
                <a:gd name="T33" fmla="*/ 29 h 507"/>
                <a:gd name="T34" fmla="*/ 320 w 505"/>
                <a:gd name="T35" fmla="*/ 55 h 507"/>
                <a:gd name="T36" fmla="*/ 324 w 505"/>
                <a:gd name="T37" fmla="*/ 81 h 507"/>
                <a:gd name="T38" fmla="*/ 320 w 505"/>
                <a:gd name="T39" fmla="*/ 108 h 507"/>
                <a:gd name="T40" fmla="*/ 296 w 505"/>
                <a:gd name="T41" fmla="*/ 136 h 507"/>
                <a:gd name="T42" fmla="*/ 270 w 505"/>
                <a:gd name="T43" fmla="*/ 148 h 507"/>
                <a:gd name="T44" fmla="*/ 235 w 505"/>
                <a:gd name="T45" fmla="*/ 148 h 507"/>
                <a:gd name="T46" fmla="*/ 211 w 505"/>
                <a:gd name="T47" fmla="*/ 136 h 507"/>
                <a:gd name="T48" fmla="*/ 188 w 505"/>
                <a:gd name="T49" fmla="*/ 108 h 507"/>
                <a:gd name="T50" fmla="*/ 182 w 505"/>
                <a:gd name="T51" fmla="*/ 81 h 507"/>
                <a:gd name="T52" fmla="*/ 188 w 505"/>
                <a:gd name="T53" fmla="*/ 55 h 507"/>
                <a:gd name="T54" fmla="*/ 199 w 505"/>
                <a:gd name="T55" fmla="*/ 29 h 507"/>
                <a:gd name="T56" fmla="*/ 182 w 505"/>
                <a:gd name="T57" fmla="*/ 2 h 507"/>
                <a:gd name="T58" fmla="*/ 0 w 505"/>
                <a:gd name="T59" fmla="*/ 0 h 507"/>
                <a:gd name="T60" fmla="*/ 14 w 505"/>
                <a:gd name="T61" fmla="*/ 193 h 507"/>
                <a:gd name="T62" fmla="*/ 34 w 505"/>
                <a:gd name="T63" fmla="*/ 197 h 507"/>
                <a:gd name="T64" fmla="*/ 65 w 505"/>
                <a:gd name="T65" fmla="*/ 181 h 507"/>
                <a:gd name="T66" fmla="*/ 93 w 505"/>
                <a:gd name="T67" fmla="*/ 181 h 507"/>
                <a:gd name="T68" fmla="*/ 121 w 505"/>
                <a:gd name="T69" fmla="*/ 195 h 507"/>
                <a:gd name="T70" fmla="*/ 140 w 505"/>
                <a:gd name="T71" fmla="*/ 223 h 507"/>
                <a:gd name="T72" fmla="*/ 144 w 505"/>
                <a:gd name="T73" fmla="*/ 252 h 507"/>
                <a:gd name="T74" fmla="*/ 140 w 505"/>
                <a:gd name="T75" fmla="*/ 282 h 507"/>
                <a:gd name="T76" fmla="*/ 121 w 505"/>
                <a:gd name="T77" fmla="*/ 308 h 507"/>
                <a:gd name="T78" fmla="*/ 93 w 505"/>
                <a:gd name="T79" fmla="*/ 322 h 507"/>
                <a:gd name="T80" fmla="*/ 65 w 505"/>
                <a:gd name="T81" fmla="*/ 324 h 507"/>
                <a:gd name="T82" fmla="*/ 34 w 505"/>
                <a:gd name="T83" fmla="*/ 306 h 507"/>
                <a:gd name="T84" fmla="*/ 14 w 505"/>
                <a:gd name="T85" fmla="*/ 310 h 507"/>
                <a:gd name="T86" fmla="*/ 0 w 505"/>
                <a:gd name="T87" fmla="*/ 320 h 507"/>
                <a:gd name="T88" fmla="*/ 184 w 505"/>
                <a:gd name="T89" fmla="*/ 505 h 507"/>
                <a:gd name="T90" fmla="*/ 201 w 505"/>
                <a:gd name="T91" fmla="*/ 481 h 507"/>
                <a:gd name="T92" fmla="*/ 188 w 505"/>
                <a:gd name="T93" fmla="*/ 454 h 507"/>
                <a:gd name="T94" fmla="*/ 182 w 505"/>
                <a:gd name="T95" fmla="*/ 428 h 507"/>
                <a:gd name="T96" fmla="*/ 188 w 505"/>
                <a:gd name="T97" fmla="*/ 402 h 507"/>
                <a:gd name="T98" fmla="*/ 211 w 505"/>
                <a:gd name="T99" fmla="*/ 375 h 507"/>
                <a:gd name="T100" fmla="*/ 237 w 505"/>
                <a:gd name="T101" fmla="*/ 363 h 507"/>
                <a:gd name="T102" fmla="*/ 272 w 505"/>
                <a:gd name="T103" fmla="*/ 363 h 507"/>
                <a:gd name="T104" fmla="*/ 296 w 505"/>
                <a:gd name="T105" fmla="*/ 375 h 507"/>
                <a:gd name="T106" fmla="*/ 320 w 505"/>
                <a:gd name="T107" fmla="*/ 402 h 507"/>
                <a:gd name="T108" fmla="*/ 326 w 505"/>
                <a:gd name="T109" fmla="*/ 428 h 507"/>
                <a:gd name="T110" fmla="*/ 320 w 505"/>
                <a:gd name="T111" fmla="*/ 454 h 507"/>
                <a:gd name="T112" fmla="*/ 308 w 505"/>
                <a:gd name="T113" fmla="*/ 481 h 507"/>
                <a:gd name="T114" fmla="*/ 324 w 505"/>
                <a:gd name="T115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05" h="507">
                  <a:moveTo>
                    <a:pt x="328" y="505"/>
                  </a:moveTo>
                  <a:lnTo>
                    <a:pt x="505" y="505"/>
                  </a:lnTo>
                  <a:lnTo>
                    <a:pt x="505" y="320"/>
                  </a:lnTo>
                  <a:lnTo>
                    <a:pt x="491" y="310"/>
                  </a:lnTo>
                  <a:lnTo>
                    <a:pt x="477" y="306"/>
                  </a:lnTo>
                  <a:lnTo>
                    <a:pt x="471" y="306"/>
                  </a:lnTo>
                  <a:lnTo>
                    <a:pt x="452" y="318"/>
                  </a:lnTo>
                  <a:lnTo>
                    <a:pt x="440" y="324"/>
                  </a:lnTo>
                  <a:lnTo>
                    <a:pt x="426" y="324"/>
                  </a:lnTo>
                  <a:lnTo>
                    <a:pt x="412" y="322"/>
                  </a:lnTo>
                  <a:lnTo>
                    <a:pt x="398" y="318"/>
                  </a:lnTo>
                  <a:lnTo>
                    <a:pt x="385" y="308"/>
                  </a:lnTo>
                  <a:lnTo>
                    <a:pt x="371" y="294"/>
                  </a:lnTo>
                  <a:lnTo>
                    <a:pt x="365" y="282"/>
                  </a:lnTo>
                  <a:lnTo>
                    <a:pt x="359" y="270"/>
                  </a:lnTo>
                  <a:lnTo>
                    <a:pt x="359" y="252"/>
                  </a:lnTo>
                  <a:lnTo>
                    <a:pt x="359" y="235"/>
                  </a:lnTo>
                  <a:lnTo>
                    <a:pt x="365" y="223"/>
                  </a:lnTo>
                  <a:lnTo>
                    <a:pt x="371" y="209"/>
                  </a:lnTo>
                  <a:lnTo>
                    <a:pt x="385" y="195"/>
                  </a:lnTo>
                  <a:lnTo>
                    <a:pt x="398" y="187"/>
                  </a:lnTo>
                  <a:lnTo>
                    <a:pt x="412" y="181"/>
                  </a:lnTo>
                  <a:lnTo>
                    <a:pt x="426" y="181"/>
                  </a:lnTo>
                  <a:lnTo>
                    <a:pt x="440" y="181"/>
                  </a:lnTo>
                  <a:lnTo>
                    <a:pt x="452" y="187"/>
                  </a:lnTo>
                  <a:lnTo>
                    <a:pt x="471" y="197"/>
                  </a:lnTo>
                  <a:lnTo>
                    <a:pt x="477" y="199"/>
                  </a:lnTo>
                  <a:lnTo>
                    <a:pt x="491" y="193"/>
                  </a:lnTo>
                  <a:lnTo>
                    <a:pt x="505" y="185"/>
                  </a:lnTo>
                  <a:lnTo>
                    <a:pt x="505" y="0"/>
                  </a:lnTo>
                  <a:lnTo>
                    <a:pt x="328" y="0"/>
                  </a:lnTo>
                  <a:lnTo>
                    <a:pt x="324" y="2"/>
                  </a:lnTo>
                  <a:lnTo>
                    <a:pt x="312" y="16"/>
                  </a:lnTo>
                  <a:lnTo>
                    <a:pt x="308" y="29"/>
                  </a:lnTo>
                  <a:lnTo>
                    <a:pt x="308" y="35"/>
                  </a:lnTo>
                  <a:lnTo>
                    <a:pt x="320" y="55"/>
                  </a:lnTo>
                  <a:lnTo>
                    <a:pt x="324" y="69"/>
                  </a:lnTo>
                  <a:lnTo>
                    <a:pt x="324" y="81"/>
                  </a:lnTo>
                  <a:lnTo>
                    <a:pt x="324" y="95"/>
                  </a:lnTo>
                  <a:lnTo>
                    <a:pt x="320" y="108"/>
                  </a:lnTo>
                  <a:lnTo>
                    <a:pt x="310" y="122"/>
                  </a:lnTo>
                  <a:lnTo>
                    <a:pt x="296" y="136"/>
                  </a:lnTo>
                  <a:lnTo>
                    <a:pt x="284" y="142"/>
                  </a:lnTo>
                  <a:lnTo>
                    <a:pt x="270" y="148"/>
                  </a:lnTo>
                  <a:lnTo>
                    <a:pt x="253" y="148"/>
                  </a:lnTo>
                  <a:lnTo>
                    <a:pt x="235" y="148"/>
                  </a:lnTo>
                  <a:lnTo>
                    <a:pt x="223" y="142"/>
                  </a:lnTo>
                  <a:lnTo>
                    <a:pt x="211" y="136"/>
                  </a:lnTo>
                  <a:lnTo>
                    <a:pt x="197" y="122"/>
                  </a:lnTo>
                  <a:lnTo>
                    <a:pt x="188" y="108"/>
                  </a:lnTo>
                  <a:lnTo>
                    <a:pt x="184" y="95"/>
                  </a:lnTo>
                  <a:lnTo>
                    <a:pt x="182" y="81"/>
                  </a:lnTo>
                  <a:lnTo>
                    <a:pt x="182" y="69"/>
                  </a:lnTo>
                  <a:lnTo>
                    <a:pt x="188" y="55"/>
                  </a:lnTo>
                  <a:lnTo>
                    <a:pt x="199" y="35"/>
                  </a:lnTo>
                  <a:lnTo>
                    <a:pt x="199" y="29"/>
                  </a:lnTo>
                  <a:lnTo>
                    <a:pt x="196" y="16"/>
                  </a:lnTo>
                  <a:lnTo>
                    <a:pt x="182" y="2"/>
                  </a:lnTo>
                  <a:lnTo>
                    <a:pt x="178" y="0"/>
                  </a:lnTo>
                  <a:lnTo>
                    <a:pt x="0" y="0"/>
                  </a:lnTo>
                  <a:lnTo>
                    <a:pt x="0" y="185"/>
                  </a:lnTo>
                  <a:lnTo>
                    <a:pt x="14" y="193"/>
                  </a:lnTo>
                  <a:lnTo>
                    <a:pt x="26" y="199"/>
                  </a:lnTo>
                  <a:lnTo>
                    <a:pt x="34" y="197"/>
                  </a:lnTo>
                  <a:lnTo>
                    <a:pt x="54" y="187"/>
                  </a:lnTo>
                  <a:lnTo>
                    <a:pt x="65" y="181"/>
                  </a:lnTo>
                  <a:lnTo>
                    <a:pt x="79" y="181"/>
                  </a:lnTo>
                  <a:lnTo>
                    <a:pt x="93" y="181"/>
                  </a:lnTo>
                  <a:lnTo>
                    <a:pt x="105" y="187"/>
                  </a:lnTo>
                  <a:lnTo>
                    <a:pt x="121" y="195"/>
                  </a:lnTo>
                  <a:lnTo>
                    <a:pt x="134" y="209"/>
                  </a:lnTo>
                  <a:lnTo>
                    <a:pt x="140" y="223"/>
                  </a:lnTo>
                  <a:lnTo>
                    <a:pt x="144" y="235"/>
                  </a:lnTo>
                  <a:lnTo>
                    <a:pt x="144" y="252"/>
                  </a:lnTo>
                  <a:lnTo>
                    <a:pt x="144" y="270"/>
                  </a:lnTo>
                  <a:lnTo>
                    <a:pt x="140" y="282"/>
                  </a:lnTo>
                  <a:lnTo>
                    <a:pt x="134" y="294"/>
                  </a:lnTo>
                  <a:lnTo>
                    <a:pt x="121" y="308"/>
                  </a:lnTo>
                  <a:lnTo>
                    <a:pt x="105" y="318"/>
                  </a:lnTo>
                  <a:lnTo>
                    <a:pt x="93" y="322"/>
                  </a:lnTo>
                  <a:lnTo>
                    <a:pt x="79" y="324"/>
                  </a:lnTo>
                  <a:lnTo>
                    <a:pt x="65" y="324"/>
                  </a:lnTo>
                  <a:lnTo>
                    <a:pt x="54" y="318"/>
                  </a:lnTo>
                  <a:lnTo>
                    <a:pt x="34" y="306"/>
                  </a:lnTo>
                  <a:lnTo>
                    <a:pt x="26" y="306"/>
                  </a:lnTo>
                  <a:lnTo>
                    <a:pt x="14" y="310"/>
                  </a:lnTo>
                  <a:lnTo>
                    <a:pt x="0" y="324"/>
                  </a:lnTo>
                  <a:lnTo>
                    <a:pt x="0" y="320"/>
                  </a:lnTo>
                  <a:lnTo>
                    <a:pt x="0" y="505"/>
                  </a:lnTo>
                  <a:lnTo>
                    <a:pt x="184" y="505"/>
                  </a:lnTo>
                  <a:lnTo>
                    <a:pt x="196" y="493"/>
                  </a:lnTo>
                  <a:lnTo>
                    <a:pt x="201" y="481"/>
                  </a:lnTo>
                  <a:lnTo>
                    <a:pt x="201" y="474"/>
                  </a:lnTo>
                  <a:lnTo>
                    <a:pt x="188" y="454"/>
                  </a:lnTo>
                  <a:lnTo>
                    <a:pt x="184" y="442"/>
                  </a:lnTo>
                  <a:lnTo>
                    <a:pt x="182" y="428"/>
                  </a:lnTo>
                  <a:lnTo>
                    <a:pt x="184" y="414"/>
                  </a:lnTo>
                  <a:lnTo>
                    <a:pt x="188" y="402"/>
                  </a:lnTo>
                  <a:lnTo>
                    <a:pt x="197" y="387"/>
                  </a:lnTo>
                  <a:lnTo>
                    <a:pt x="211" y="375"/>
                  </a:lnTo>
                  <a:lnTo>
                    <a:pt x="223" y="367"/>
                  </a:lnTo>
                  <a:lnTo>
                    <a:pt x="237" y="363"/>
                  </a:lnTo>
                  <a:lnTo>
                    <a:pt x="253" y="363"/>
                  </a:lnTo>
                  <a:lnTo>
                    <a:pt x="272" y="363"/>
                  </a:lnTo>
                  <a:lnTo>
                    <a:pt x="284" y="367"/>
                  </a:lnTo>
                  <a:lnTo>
                    <a:pt x="296" y="375"/>
                  </a:lnTo>
                  <a:lnTo>
                    <a:pt x="310" y="387"/>
                  </a:lnTo>
                  <a:lnTo>
                    <a:pt x="320" y="402"/>
                  </a:lnTo>
                  <a:lnTo>
                    <a:pt x="324" y="414"/>
                  </a:lnTo>
                  <a:lnTo>
                    <a:pt x="326" y="428"/>
                  </a:lnTo>
                  <a:lnTo>
                    <a:pt x="324" y="442"/>
                  </a:lnTo>
                  <a:lnTo>
                    <a:pt x="320" y="454"/>
                  </a:lnTo>
                  <a:lnTo>
                    <a:pt x="308" y="474"/>
                  </a:lnTo>
                  <a:lnTo>
                    <a:pt x="308" y="481"/>
                  </a:lnTo>
                  <a:lnTo>
                    <a:pt x="312" y="493"/>
                  </a:lnTo>
                  <a:lnTo>
                    <a:pt x="324" y="507"/>
                  </a:lnTo>
                  <a:lnTo>
                    <a:pt x="328" y="505"/>
                  </a:lnTo>
                  <a:close/>
                </a:path>
              </a:pathLst>
            </a:custGeom>
            <a:grpFill/>
            <a:ln w="19050" cap="flat" cmpd="sng">
              <a:solidFill>
                <a:srgbClr val="FFFFFF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3529" tIns="41765" rIns="83529" bIns="41765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fr-FR" sz="1724" kern="0">
                <a:solidFill>
                  <a:srgbClr val="000000"/>
                </a:solidFill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66" name="Freeform 63">
              <a:extLst>
                <a:ext uri="{FF2B5EF4-FFF2-40B4-BE49-F238E27FC236}">
                  <a16:creationId xmlns:a16="http://schemas.microsoft.com/office/drawing/2014/main" id="{D2AEF8DB-6FB0-474D-98E1-14B915C4DA6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297" y="2319"/>
              <a:ext cx="1035" cy="1043"/>
            </a:xfrm>
            <a:custGeom>
              <a:avLst/>
              <a:gdLst>
                <a:gd name="T0" fmla="*/ 648 w 648"/>
                <a:gd name="T1" fmla="*/ 0 h 653"/>
                <a:gd name="T2" fmla="*/ 637 w 648"/>
                <a:gd name="T3" fmla="*/ 193 h 653"/>
                <a:gd name="T4" fmla="*/ 615 w 648"/>
                <a:gd name="T5" fmla="*/ 197 h 653"/>
                <a:gd name="T6" fmla="*/ 583 w 648"/>
                <a:gd name="T7" fmla="*/ 181 h 653"/>
                <a:gd name="T8" fmla="*/ 558 w 648"/>
                <a:gd name="T9" fmla="*/ 181 h 653"/>
                <a:gd name="T10" fmla="*/ 528 w 648"/>
                <a:gd name="T11" fmla="*/ 195 h 653"/>
                <a:gd name="T12" fmla="*/ 508 w 648"/>
                <a:gd name="T13" fmla="*/ 223 h 653"/>
                <a:gd name="T14" fmla="*/ 505 w 648"/>
                <a:gd name="T15" fmla="*/ 252 h 653"/>
                <a:gd name="T16" fmla="*/ 508 w 648"/>
                <a:gd name="T17" fmla="*/ 282 h 653"/>
                <a:gd name="T18" fmla="*/ 528 w 648"/>
                <a:gd name="T19" fmla="*/ 308 h 653"/>
                <a:gd name="T20" fmla="*/ 558 w 648"/>
                <a:gd name="T21" fmla="*/ 322 h 653"/>
                <a:gd name="T22" fmla="*/ 583 w 648"/>
                <a:gd name="T23" fmla="*/ 324 h 653"/>
                <a:gd name="T24" fmla="*/ 615 w 648"/>
                <a:gd name="T25" fmla="*/ 306 h 653"/>
                <a:gd name="T26" fmla="*/ 637 w 648"/>
                <a:gd name="T27" fmla="*/ 310 h 653"/>
                <a:gd name="T28" fmla="*/ 648 w 648"/>
                <a:gd name="T29" fmla="*/ 505 h 653"/>
                <a:gd name="T30" fmla="*/ 469 w 648"/>
                <a:gd name="T31" fmla="*/ 507 h 653"/>
                <a:gd name="T32" fmla="*/ 451 w 648"/>
                <a:gd name="T33" fmla="*/ 535 h 653"/>
                <a:gd name="T34" fmla="*/ 463 w 648"/>
                <a:gd name="T35" fmla="*/ 560 h 653"/>
                <a:gd name="T36" fmla="*/ 469 w 648"/>
                <a:gd name="T37" fmla="*/ 586 h 653"/>
                <a:gd name="T38" fmla="*/ 463 w 648"/>
                <a:gd name="T39" fmla="*/ 614 h 653"/>
                <a:gd name="T40" fmla="*/ 441 w 648"/>
                <a:gd name="T41" fmla="*/ 641 h 653"/>
                <a:gd name="T42" fmla="*/ 416 w 648"/>
                <a:gd name="T43" fmla="*/ 653 h 653"/>
                <a:gd name="T44" fmla="*/ 380 w 648"/>
                <a:gd name="T45" fmla="*/ 653 h 653"/>
                <a:gd name="T46" fmla="*/ 357 w 648"/>
                <a:gd name="T47" fmla="*/ 641 h 653"/>
                <a:gd name="T48" fmla="*/ 333 w 648"/>
                <a:gd name="T49" fmla="*/ 614 h 653"/>
                <a:gd name="T50" fmla="*/ 327 w 648"/>
                <a:gd name="T51" fmla="*/ 586 h 653"/>
                <a:gd name="T52" fmla="*/ 333 w 648"/>
                <a:gd name="T53" fmla="*/ 560 h 653"/>
                <a:gd name="T54" fmla="*/ 345 w 648"/>
                <a:gd name="T55" fmla="*/ 535 h 653"/>
                <a:gd name="T56" fmla="*/ 327 w 648"/>
                <a:gd name="T57" fmla="*/ 505 h 653"/>
                <a:gd name="T58" fmla="*/ 144 w 648"/>
                <a:gd name="T59" fmla="*/ 320 h 653"/>
                <a:gd name="T60" fmla="*/ 130 w 648"/>
                <a:gd name="T61" fmla="*/ 310 h 653"/>
                <a:gd name="T62" fmla="*/ 110 w 648"/>
                <a:gd name="T63" fmla="*/ 306 h 653"/>
                <a:gd name="T64" fmla="*/ 79 w 648"/>
                <a:gd name="T65" fmla="*/ 324 h 653"/>
                <a:gd name="T66" fmla="*/ 51 w 648"/>
                <a:gd name="T67" fmla="*/ 322 h 653"/>
                <a:gd name="T68" fmla="*/ 24 w 648"/>
                <a:gd name="T69" fmla="*/ 308 h 653"/>
                <a:gd name="T70" fmla="*/ 4 w 648"/>
                <a:gd name="T71" fmla="*/ 282 h 653"/>
                <a:gd name="T72" fmla="*/ 0 w 648"/>
                <a:gd name="T73" fmla="*/ 252 h 653"/>
                <a:gd name="T74" fmla="*/ 4 w 648"/>
                <a:gd name="T75" fmla="*/ 223 h 653"/>
                <a:gd name="T76" fmla="*/ 24 w 648"/>
                <a:gd name="T77" fmla="*/ 195 h 653"/>
                <a:gd name="T78" fmla="*/ 51 w 648"/>
                <a:gd name="T79" fmla="*/ 181 h 653"/>
                <a:gd name="T80" fmla="*/ 79 w 648"/>
                <a:gd name="T81" fmla="*/ 181 h 653"/>
                <a:gd name="T82" fmla="*/ 110 w 648"/>
                <a:gd name="T83" fmla="*/ 197 h 653"/>
                <a:gd name="T84" fmla="*/ 130 w 648"/>
                <a:gd name="T85" fmla="*/ 193 h 653"/>
                <a:gd name="T86" fmla="*/ 144 w 648"/>
                <a:gd name="T87" fmla="*/ 0 h 653"/>
                <a:gd name="T88" fmla="*/ 327 w 648"/>
                <a:gd name="T89" fmla="*/ 2 h 653"/>
                <a:gd name="T90" fmla="*/ 345 w 648"/>
                <a:gd name="T91" fmla="*/ 29 h 653"/>
                <a:gd name="T92" fmla="*/ 331 w 648"/>
                <a:gd name="T93" fmla="*/ 55 h 653"/>
                <a:gd name="T94" fmla="*/ 327 w 648"/>
                <a:gd name="T95" fmla="*/ 81 h 653"/>
                <a:gd name="T96" fmla="*/ 331 w 648"/>
                <a:gd name="T97" fmla="*/ 108 h 653"/>
                <a:gd name="T98" fmla="*/ 355 w 648"/>
                <a:gd name="T99" fmla="*/ 136 h 653"/>
                <a:gd name="T100" fmla="*/ 380 w 648"/>
                <a:gd name="T101" fmla="*/ 148 h 653"/>
                <a:gd name="T102" fmla="*/ 416 w 648"/>
                <a:gd name="T103" fmla="*/ 148 h 653"/>
                <a:gd name="T104" fmla="*/ 439 w 648"/>
                <a:gd name="T105" fmla="*/ 136 h 653"/>
                <a:gd name="T106" fmla="*/ 463 w 648"/>
                <a:gd name="T107" fmla="*/ 108 h 653"/>
                <a:gd name="T108" fmla="*/ 469 w 648"/>
                <a:gd name="T109" fmla="*/ 81 h 653"/>
                <a:gd name="T110" fmla="*/ 463 w 648"/>
                <a:gd name="T111" fmla="*/ 55 h 653"/>
                <a:gd name="T112" fmla="*/ 451 w 648"/>
                <a:gd name="T113" fmla="*/ 29 h 653"/>
                <a:gd name="T114" fmla="*/ 469 w 648"/>
                <a:gd name="T115" fmla="*/ 2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48" h="653">
                  <a:moveTo>
                    <a:pt x="473" y="0"/>
                  </a:moveTo>
                  <a:lnTo>
                    <a:pt x="648" y="0"/>
                  </a:lnTo>
                  <a:lnTo>
                    <a:pt x="648" y="185"/>
                  </a:lnTo>
                  <a:lnTo>
                    <a:pt x="637" y="193"/>
                  </a:lnTo>
                  <a:lnTo>
                    <a:pt x="623" y="199"/>
                  </a:lnTo>
                  <a:lnTo>
                    <a:pt x="615" y="197"/>
                  </a:lnTo>
                  <a:lnTo>
                    <a:pt x="597" y="187"/>
                  </a:lnTo>
                  <a:lnTo>
                    <a:pt x="583" y="181"/>
                  </a:lnTo>
                  <a:lnTo>
                    <a:pt x="570" y="181"/>
                  </a:lnTo>
                  <a:lnTo>
                    <a:pt x="558" y="181"/>
                  </a:lnTo>
                  <a:lnTo>
                    <a:pt x="544" y="187"/>
                  </a:lnTo>
                  <a:lnTo>
                    <a:pt x="528" y="195"/>
                  </a:lnTo>
                  <a:lnTo>
                    <a:pt x="516" y="209"/>
                  </a:lnTo>
                  <a:lnTo>
                    <a:pt x="508" y="223"/>
                  </a:lnTo>
                  <a:lnTo>
                    <a:pt x="505" y="235"/>
                  </a:lnTo>
                  <a:lnTo>
                    <a:pt x="505" y="252"/>
                  </a:lnTo>
                  <a:lnTo>
                    <a:pt x="505" y="270"/>
                  </a:lnTo>
                  <a:lnTo>
                    <a:pt x="508" y="282"/>
                  </a:lnTo>
                  <a:lnTo>
                    <a:pt x="516" y="294"/>
                  </a:lnTo>
                  <a:lnTo>
                    <a:pt x="528" y="308"/>
                  </a:lnTo>
                  <a:lnTo>
                    <a:pt x="544" y="318"/>
                  </a:lnTo>
                  <a:lnTo>
                    <a:pt x="558" y="322"/>
                  </a:lnTo>
                  <a:lnTo>
                    <a:pt x="570" y="324"/>
                  </a:lnTo>
                  <a:lnTo>
                    <a:pt x="583" y="324"/>
                  </a:lnTo>
                  <a:lnTo>
                    <a:pt x="597" y="318"/>
                  </a:lnTo>
                  <a:lnTo>
                    <a:pt x="615" y="306"/>
                  </a:lnTo>
                  <a:lnTo>
                    <a:pt x="623" y="306"/>
                  </a:lnTo>
                  <a:lnTo>
                    <a:pt x="637" y="310"/>
                  </a:lnTo>
                  <a:lnTo>
                    <a:pt x="648" y="320"/>
                  </a:lnTo>
                  <a:lnTo>
                    <a:pt x="648" y="505"/>
                  </a:lnTo>
                  <a:lnTo>
                    <a:pt x="473" y="505"/>
                  </a:lnTo>
                  <a:lnTo>
                    <a:pt x="469" y="507"/>
                  </a:lnTo>
                  <a:lnTo>
                    <a:pt x="455" y="521"/>
                  </a:lnTo>
                  <a:lnTo>
                    <a:pt x="451" y="535"/>
                  </a:lnTo>
                  <a:lnTo>
                    <a:pt x="451" y="541"/>
                  </a:lnTo>
                  <a:lnTo>
                    <a:pt x="463" y="560"/>
                  </a:lnTo>
                  <a:lnTo>
                    <a:pt x="469" y="572"/>
                  </a:lnTo>
                  <a:lnTo>
                    <a:pt x="469" y="586"/>
                  </a:lnTo>
                  <a:lnTo>
                    <a:pt x="469" y="600"/>
                  </a:lnTo>
                  <a:lnTo>
                    <a:pt x="463" y="614"/>
                  </a:lnTo>
                  <a:lnTo>
                    <a:pt x="455" y="628"/>
                  </a:lnTo>
                  <a:lnTo>
                    <a:pt x="441" y="641"/>
                  </a:lnTo>
                  <a:lnTo>
                    <a:pt x="428" y="647"/>
                  </a:lnTo>
                  <a:lnTo>
                    <a:pt x="416" y="653"/>
                  </a:lnTo>
                  <a:lnTo>
                    <a:pt x="398" y="653"/>
                  </a:lnTo>
                  <a:lnTo>
                    <a:pt x="380" y="653"/>
                  </a:lnTo>
                  <a:lnTo>
                    <a:pt x="369" y="647"/>
                  </a:lnTo>
                  <a:lnTo>
                    <a:pt x="357" y="641"/>
                  </a:lnTo>
                  <a:lnTo>
                    <a:pt x="343" y="628"/>
                  </a:lnTo>
                  <a:lnTo>
                    <a:pt x="333" y="614"/>
                  </a:lnTo>
                  <a:lnTo>
                    <a:pt x="327" y="600"/>
                  </a:lnTo>
                  <a:lnTo>
                    <a:pt x="327" y="586"/>
                  </a:lnTo>
                  <a:lnTo>
                    <a:pt x="327" y="572"/>
                  </a:lnTo>
                  <a:lnTo>
                    <a:pt x="333" y="560"/>
                  </a:lnTo>
                  <a:lnTo>
                    <a:pt x="345" y="541"/>
                  </a:lnTo>
                  <a:lnTo>
                    <a:pt x="345" y="535"/>
                  </a:lnTo>
                  <a:lnTo>
                    <a:pt x="341" y="521"/>
                  </a:lnTo>
                  <a:lnTo>
                    <a:pt x="327" y="505"/>
                  </a:lnTo>
                  <a:lnTo>
                    <a:pt x="144" y="505"/>
                  </a:lnTo>
                  <a:lnTo>
                    <a:pt x="144" y="320"/>
                  </a:lnTo>
                  <a:lnTo>
                    <a:pt x="144" y="324"/>
                  </a:lnTo>
                  <a:lnTo>
                    <a:pt x="130" y="310"/>
                  </a:lnTo>
                  <a:lnTo>
                    <a:pt x="118" y="306"/>
                  </a:lnTo>
                  <a:lnTo>
                    <a:pt x="110" y="306"/>
                  </a:lnTo>
                  <a:lnTo>
                    <a:pt x="91" y="318"/>
                  </a:lnTo>
                  <a:lnTo>
                    <a:pt x="79" y="324"/>
                  </a:lnTo>
                  <a:lnTo>
                    <a:pt x="65" y="324"/>
                  </a:lnTo>
                  <a:lnTo>
                    <a:pt x="51" y="322"/>
                  </a:lnTo>
                  <a:lnTo>
                    <a:pt x="39" y="318"/>
                  </a:lnTo>
                  <a:lnTo>
                    <a:pt x="24" y="308"/>
                  </a:lnTo>
                  <a:lnTo>
                    <a:pt x="10" y="294"/>
                  </a:lnTo>
                  <a:lnTo>
                    <a:pt x="4" y="282"/>
                  </a:lnTo>
                  <a:lnTo>
                    <a:pt x="0" y="270"/>
                  </a:lnTo>
                  <a:lnTo>
                    <a:pt x="0" y="252"/>
                  </a:lnTo>
                  <a:lnTo>
                    <a:pt x="0" y="235"/>
                  </a:lnTo>
                  <a:lnTo>
                    <a:pt x="4" y="223"/>
                  </a:lnTo>
                  <a:lnTo>
                    <a:pt x="10" y="209"/>
                  </a:lnTo>
                  <a:lnTo>
                    <a:pt x="24" y="195"/>
                  </a:lnTo>
                  <a:lnTo>
                    <a:pt x="39" y="187"/>
                  </a:lnTo>
                  <a:lnTo>
                    <a:pt x="51" y="181"/>
                  </a:lnTo>
                  <a:lnTo>
                    <a:pt x="65" y="181"/>
                  </a:lnTo>
                  <a:lnTo>
                    <a:pt x="79" y="181"/>
                  </a:lnTo>
                  <a:lnTo>
                    <a:pt x="91" y="187"/>
                  </a:lnTo>
                  <a:lnTo>
                    <a:pt x="110" y="197"/>
                  </a:lnTo>
                  <a:lnTo>
                    <a:pt x="118" y="199"/>
                  </a:lnTo>
                  <a:lnTo>
                    <a:pt x="130" y="193"/>
                  </a:lnTo>
                  <a:lnTo>
                    <a:pt x="144" y="185"/>
                  </a:lnTo>
                  <a:lnTo>
                    <a:pt x="144" y="0"/>
                  </a:lnTo>
                  <a:lnTo>
                    <a:pt x="321" y="0"/>
                  </a:lnTo>
                  <a:lnTo>
                    <a:pt x="327" y="2"/>
                  </a:lnTo>
                  <a:lnTo>
                    <a:pt x="341" y="16"/>
                  </a:lnTo>
                  <a:lnTo>
                    <a:pt x="345" y="29"/>
                  </a:lnTo>
                  <a:lnTo>
                    <a:pt x="345" y="35"/>
                  </a:lnTo>
                  <a:lnTo>
                    <a:pt x="331" y="55"/>
                  </a:lnTo>
                  <a:lnTo>
                    <a:pt x="327" y="69"/>
                  </a:lnTo>
                  <a:lnTo>
                    <a:pt x="327" y="81"/>
                  </a:lnTo>
                  <a:lnTo>
                    <a:pt x="327" y="95"/>
                  </a:lnTo>
                  <a:lnTo>
                    <a:pt x="331" y="108"/>
                  </a:lnTo>
                  <a:lnTo>
                    <a:pt x="341" y="122"/>
                  </a:lnTo>
                  <a:lnTo>
                    <a:pt x="355" y="136"/>
                  </a:lnTo>
                  <a:lnTo>
                    <a:pt x="367" y="142"/>
                  </a:lnTo>
                  <a:lnTo>
                    <a:pt x="380" y="148"/>
                  </a:lnTo>
                  <a:lnTo>
                    <a:pt x="398" y="148"/>
                  </a:lnTo>
                  <a:lnTo>
                    <a:pt x="416" y="148"/>
                  </a:lnTo>
                  <a:lnTo>
                    <a:pt x="428" y="142"/>
                  </a:lnTo>
                  <a:lnTo>
                    <a:pt x="439" y="136"/>
                  </a:lnTo>
                  <a:lnTo>
                    <a:pt x="453" y="122"/>
                  </a:lnTo>
                  <a:lnTo>
                    <a:pt x="463" y="108"/>
                  </a:lnTo>
                  <a:lnTo>
                    <a:pt x="467" y="95"/>
                  </a:lnTo>
                  <a:lnTo>
                    <a:pt x="469" y="81"/>
                  </a:lnTo>
                  <a:lnTo>
                    <a:pt x="469" y="69"/>
                  </a:lnTo>
                  <a:lnTo>
                    <a:pt x="463" y="55"/>
                  </a:lnTo>
                  <a:lnTo>
                    <a:pt x="451" y="35"/>
                  </a:lnTo>
                  <a:lnTo>
                    <a:pt x="451" y="29"/>
                  </a:lnTo>
                  <a:lnTo>
                    <a:pt x="455" y="16"/>
                  </a:lnTo>
                  <a:lnTo>
                    <a:pt x="469" y="2"/>
                  </a:lnTo>
                  <a:lnTo>
                    <a:pt x="473" y="0"/>
                  </a:lnTo>
                  <a:close/>
                </a:path>
              </a:pathLst>
            </a:custGeom>
            <a:grpFill/>
            <a:ln w="19050" cap="flat" cmpd="sng">
              <a:solidFill>
                <a:srgbClr val="FFFFFF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3529" tIns="41765" rIns="83529" bIns="41765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fr-FR" sz="1724" kern="0">
                <a:solidFill>
                  <a:srgbClr val="000000"/>
                </a:solidFill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67" name="Freeform 64">
              <a:extLst>
                <a:ext uri="{FF2B5EF4-FFF2-40B4-BE49-F238E27FC236}">
                  <a16:creationId xmlns:a16="http://schemas.microsoft.com/office/drawing/2014/main" id="{9E2A02DE-B10B-4F53-BCA6-0B225D918AF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104" y="2092"/>
              <a:ext cx="1268" cy="1270"/>
            </a:xfrm>
            <a:custGeom>
              <a:avLst/>
              <a:gdLst>
                <a:gd name="T0" fmla="*/ 650 w 794"/>
                <a:gd name="T1" fmla="*/ 142 h 795"/>
                <a:gd name="T2" fmla="*/ 662 w 794"/>
                <a:gd name="T3" fmla="*/ 335 h 795"/>
                <a:gd name="T4" fmla="*/ 683 w 794"/>
                <a:gd name="T5" fmla="*/ 339 h 795"/>
                <a:gd name="T6" fmla="*/ 715 w 794"/>
                <a:gd name="T7" fmla="*/ 323 h 795"/>
                <a:gd name="T8" fmla="*/ 740 w 794"/>
                <a:gd name="T9" fmla="*/ 323 h 795"/>
                <a:gd name="T10" fmla="*/ 768 w 794"/>
                <a:gd name="T11" fmla="*/ 337 h 795"/>
                <a:gd name="T12" fmla="*/ 788 w 794"/>
                <a:gd name="T13" fmla="*/ 365 h 795"/>
                <a:gd name="T14" fmla="*/ 794 w 794"/>
                <a:gd name="T15" fmla="*/ 394 h 795"/>
                <a:gd name="T16" fmla="*/ 788 w 794"/>
                <a:gd name="T17" fmla="*/ 424 h 795"/>
                <a:gd name="T18" fmla="*/ 768 w 794"/>
                <a:gd name="T19" fmla="*/ 450 h 795"/>
                <a:gd name="T20" fmla="*/ 740 w 794"/>
                <a:gd name="T21" fmla="*/ 464 h 795"/>
                <a:gd name="T22" fmla="*/ 715 w 794"/>
                <a:gd name="T23" fmla="*/ 466 h 795"/>
                <a:gd name="T24" fmla="*/ 681 w 794"/>
                <a:gd name="T25" fmla="*/ 448 h 795"/>
                <a:gd name="T26" fmla="*/ 662 w 794"/>
                <a:gd name="T27" fmla="*/ 452 h 795"/>
                <a:gd name="T28" fmla="*/ 650 w 794"/>
                <a:gd name="T29" fmla="*/ 647 h 795"/>
                <a:gd name="T30" fmla="*/ 467 w 794"/>
                <a:gd name="T31" fmla="*/ 649 h 795"/>
                <a:gd name="T32" fmla="*/ 451 w 794"/>
                <a:gd name="T33" fmla="*/ 677 h 795"/>
                <a:gd name="T34" fmla="*/ 461 w 794"/>
                <a:gd name="T35" fmla="*/ 704 h 795"/>
                <a:gd name="T36" fmla="*/ 469 w 794"/>
                <a:gd name="T37" fmla="*/ 730 h 795"/>
                <a:gd name="T38" fmla="*/ 461 w 794"/>
                <a:gd name="T39" fmla="*/ 756 h 795"/>
                <a:gd name="T40" fmla="*/ 439 w 794"/>
                <a:gd name="T41" fmla="*/ 783 h 795"/>
                <a:gd name="T42" fmla="*/ 413 w 794"/>
                <a:gd name="T43" fmla="*/ 795 h 795"/>
                <a:gd name="T44" fmla="*/ 378 w 794"/>
                <a:gd name="T45" fmla="*/ 795 h 795"/>
                <a:gd name="T46" fmla="*/ 354 w 794"/>
                <a:gd name="T47" fmla="*/ 783 h 795"/>
                <a:gd name="T48" fmla="*/ 331 w 794"/>
                <a:gd name="T49" fmla="*/ 756 h 795"/>
                <a:gd name="T50" fmla="*/ 325 w 794"/>
                <a:gd name="T51" fmla="*/ 730 h 795"/>
                <a:gd name="T52" fmla="*/ 331 w 794"/>
                <a:gd name="T53" fmla="*/ 704 h 795"/>
                <a:gd name="T54" fmla="*/ 342 w 794"/>
                <a:gd name="T55" fmla="*/ 677 h 795"/>
                <a:gd name="T56" fmla="*/ 327 w 794"/>
                <a:gd name="T57" fmla="*/ 647 h 795"/>
                <a:gd name="T58" fmla="*/ 143 w 794"/>
                <a:gd name="T59" fmla="*/ 462 h 795"/>
                <a:gd name="T60" fmla="*/ 132 w 794"/>
                <a:gd name="T61" fmla="*/ 452 h 795"/>
                <a:gd name="T62" fmla="*/ 112 w 794"/>
                <a:gd name="T63" fmla="*/ 448 h 795"/>
                <a:gd name="T64" fmla="*/ 78 w 794"/>
                <a:gd name="T65" fmla="*/ 466 h 795"/>
                <a:gd name="T66" fmla="*/ 53 w 794"/>
                <a:gd name="T67" fmla="*/ 464 h 795"/>
                <a:gd name="T68" fmla="*/ 23 w 794"/>
                <a:gd name="T69" fmla="*/ 450 h 795"/>
                <a:gd name="T70" fmla="*/ 5 w 794"/>
                <a:gd name="T71" fmla="*/ 424 h 795"/>
                <a:gd name="T72" fmla="*/ 0 w 794"/>
                <a:gd name="T73" fmla="*/ 394 h 795"/>
                <a:gd name="T74" fmla="*/ 5 w 794"/>
                <a:gd name="T75" fmla="*/ 365 h 795"/>
                <a:gd name="T76" fmla="*/ 23 w 794"/>
                <a:gd name="T77" fmla="*/ 337 h 795"/>
                <a:gd name="T78" fmla="*/ 53 w 794"/>
                <a:gd name="T79" fmla="*/ 323 h 795"/>
                <a:gd name="T80" fmla="*/ 78 w 794"/>
                <a:gd name="T81" fmla="*/ 323 h 795"/>
                <a:gd name="T82" fmla="*/ 110 w 794"/>
                <a:gd name="T83" fmla="*/ 339 h 795"/>
                <a:gd name="T84" fmla="*/ 132 w 794"/>
                <a:gd name="T85" fmla="*/ 335 h 795"/>
                <a:gd name="T86" fmla="*/ 143 w 794"/>
                <a:gd name="T87" fmla="*/ 142 h 795"/>
                <a:gd name="T88" fmla="*/ 325 w 794"/>
                <a:gd name="T89" fmla="*/ 144 h 795"/>
                <a:gd name="T90" fmla="*/ 342 w 794"/>
                <a:gd name="T91" fmla="*/ 118 h 795"/>
                <a:gd name="T92" fmla="*/ 331 w 794"/>
                <a:gd name="T93" fmla="*/ 92 h 795"/>
                <a:gd name="T94" fmla="*/ 325 w 794"/>
                <a:gd name="T95" fmla="*/ 65 h 795"/>
                <a:gd name="T96" fmla="*/ 331 w 794"/>
                <a:gd name="T97" fmla="*/ 39 h 795"/>
                <a:gd name="T98" fmla="*/ 352 w 794"/>
                <a:gd name="T99" fmla="*/ 11 h 795"/>
                <a:gd name="T100" fmla="*/ 378 w 794"/>
                <a:gd name="T101" fmla="*/ 0 h 795"/>
                <a:gd name="T102" fmla="*/ 413 w 794"/>
                <a:gd name="T103" fmla="*/ 0 h 795"/>
                <a:gd name="T104" fmla="*/ 439 w 794"/>
                <a:gd name="T105" fmla="*/ 11 h 795"/>
                <a:gd name="T106" fmla="*/ 461 w 794"/>
                <a:gd name="T107" fmla="*/ 39 h 795"/>
                <a:gd name="T108" fmla="*/ 467 w 794"/>
                <a:gd name="T109" fmla="*/ 65 h 795"/>
                <a:gd name="T110" fmla="*/ 461 w 794"/>
                <a:gd name="T111" fmla="*/ 92 h 795"/>
                <a:gd name="T112" fmla="*/ 449 w 794"/>
                <a:gd name="T113" fmla="*/ 118 h 795"/>
                <a:gd name="T114" fmla="*/ 467 w 794"/>
                <a:gd name="T115" fmla="*/ 144 h 7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4" h="795">
                  <a:moveTo>
                    <a:pt x="465" y="142"/>
                  </a:moveTo>
                  <a:lnTo>
                    <a:pt x="650" y="142"/>
                  </a:lnTo>
                  <a:lnTo>
                    <a:pt x="650" y="317"/>
                  </a:lnTo>
                  <a:lnTo>
                    <a:pt x="662" y="335"/>
                  </a:lnTo>
                  <a:lnTo>
                    <a:pt x="675" y="341"/>
                  </a:lnTo>
                  <a:lnTo>
                    <a:pt x="683" y="339"/>
                  </a:lnTo>
                  <a:lnTo>
                    <a:pt x="701" y="329"/>
                  </a:lnTo>
                  <a:lnTo>
                    <a:pt x="715" y="323"/>
                  </a:lnTo>
                  <a:lnTo>
                    <a:pt x="729" y="323"/>
                  </a:lnTo>
                  <a:lnTo>
                    <a:pt x="740" y="323"/>
                  </a:lnTo>
                  <a:lnTo>
                    <a:pt x="754" y="329"/>
                  </a:lnTo>
                  <a:lnTo>
                    <a:pt x="768" y="337"/>
                  </a:lnTo>
                  <a:lnTo>
                    <a:pt x="782" y="351"/>
                  </a:lnTo>
                  <a:lnTo>
                    <a:pt x="788" y="365"/>
                  </a:lnTo>
                  <a:lnTo>
                    <a:pt x="794" y="377"/>
                  </a:lnTo>
                  <a:lnTo>
                    <a:pt x="794" y="394"/>
                  </a:lnTo>
                  <a:lnTo>
                    <a:pt x="794" y="412"/>
                  </a:lnTo>
                  <a:lnTo>
                    <a:pt x="788" y="424"/>
                  </a:lnTo>
                  <a:lnTo>
                    <a:pt x="782" y="436"/>
                  </a:lnTo>
                  <a:lnTo>
                    <a:pt x="768" y="450"/>
                  </a:lnTo>
                  <a:lnTo>
                    <a:pt x="754" y="460"/>
                  </a:lnTo>
                  <a:lnTo>
                    <a:pt x="740" y="464"/>
                  </a:lnTo>
                  <a:lnTo>
                    <a:pt x="729" y="466"/>
                  </a:lnTo>
                  <a:lnTo>
                    <a:pt x="715" y="466"/>
                  </a:lnTo>
                  <a:lnTo>
                    <a:pt x="701" y="460"/>
                  </a:lnTo>
                  <a:lnTo>
                    <a:pt x="681" y="448"/>
                  </a:lnTo>
                  <a:lnTo>
                    <a:pt x="675" y="448"/>
                  </a:lnTo>
                  <a:lnTo>
                    <a:pt x="662" y="452"/>
                  </a:lnTo>
                  <a:lnTo>
                    <a:pt x="650" y="462"/>
                  </a:lnTo>
                  <a:lnTo>
                    <a:pt x="650" y="647"/>
                  </a:lnTo>
                  <a:lnTo>
                    <a:pt x="472" y="647"/>
                  </a:lnTo>
                  <a:lnTo>
                    <a:pt x="467" y="649"/>
                  </a:lnTo>
                  <a:lnTo>
                    <a:pt x="455" y="665"/>
                  </a:lnTo>
                  <a:lnTo>
                    <a:pt x="451" y="677"/>
                  </a:lnTo>
                  <a:lnTo>
                    <a:pt x="451" y="685"/>
                  </a:lnTo>
                  <a:lnTo>
                    <a:pt x="461" y="704"/>
                  </a:lnTo>
                  <a:lnTo>
                    <a:pt x="467" y="716"/>
                  </a:lnTo>
                  <a:lnTo>
                    <a:pt x="469" y="730"/>
                  </a:lnTo>
                  <a:lnTo>
                    <a:pt x="467" y="742"/>
                  </a:lnTo>
                  <a:lnTo>
                    <a:pt x="461" y="756"/>
                  </a:lnTo>
                  <a:lnTo>
                    <a:pt x="453" y="772"/>
                  </a:lnTo>
                  <a:lnTo>
                    <a:pt x="439" y="783"/>
                  </a:lnTo>
                  <a:lnTo>
                    <a:pt x="427" y="791"/>
                  </a:lnTo>
                  <a:lnTo>
                    <a:pt x="413" y="795"/>
                  </a:lnTo>
                  <a:lnTo>
                    <a:pt x="396" y="795"/>
                  </a:lnTo>
                  <a:lnTo>
                    <a:pt x="378" y="795"/>
                  </a:lnTo>
                  <a:lnTo>
                    <a:pt x="366" y="791"/>
                  </a:lnTo>
                  <a:lnTo>
                    <a:pt x="354" y="783"/>
                  </a:lnTo>
                  <a:lnTo>
                    <a:pt x="340" y="772"/>
                  </a:lnTo>
                  <a:lnTo>
                    <a:pt x="331" y="756"/>
                  </a:lnTo>
                  <a:lnTo>
                    <a:pt x="327" y="742"/>
                  </a:lnTo>
                  <a:lnTo>
                    <a:pt x="325" y="730"/>
                  </a:lnTo>
                  <a:lnTo>
                    <a:pt x="325" y="716"/>
                  </a:lnTo>
                  <a:lnTo>
                    <a:pt x="331" y="704"/>
                  </a:lnTo>
                  <a:lnTo>
                    <a:pt x="342" y="685"/>
                  </a:lnTo>
                  <a:lnTo>
                    <a:pt x="342" y="677"/>
                  </a:lnTo>
                  <a:lnTo>
                    <a:pt x="338" y="665"/>
                  </a:lnTo>
                  <a:lnTo>
                    <a:pt x="327" y="647"/>
                  </a:lnTo>
                  <a:lnTo>
                    <a:pt x="143" y="647"/>
                  </a:lnTo>
                  <a:lnTo>
                    <a:pt x="143" y="462"/>
                  </a:lnTo>
                  <a:lnTo>
                    <a:pt x="145" y="466"/>
                  </a:lnTo>
                  <a:lnTo>
                    <a:pt x="132" y="452"/>
                  </a:lnTo>
                  <a:lnTo>
                    <a:pt x="118" y="448"/>
                  </a:lnTo>
                  <a:lnTo>
                    <a:pt x="112" y="448"/>
                  </a:lnTo>
                  <a:lnTo>
                    <a:pt x="92" y="460"/>
                  </a:lnTo>
                  <a:lnTo>
                    <a:pt x="78" y="466"/>
                  </a:lnTo>
                  <a:lnTo>
                    <a:pt x="67" y="466"/>
                  </a:lnTo>
                  <a:lnTo>
                    <a:pt x="53" y="464"/>
                  </a:lnTo>
                  <a:lnTo>
                    <a:pt x="39" y="460"/>
                  </a:lnTo>
                  <a:lnTo>
                    <a:pt x="23" y="450"/>
                  </a:lnTo>
                  <a:lnTo>
                    <a:pt x="11" y="436"/>
                  </a:lnTo>
                  <a:lnTo>
                    <a:pt x="5" y="424"/>
                  </a:lnTo>
                  <a:lnTo>
                    <a:pt x="0" y="412"/>
                  </a:lnTo>
                  <a:lnTo>
                    <a:pt x="0" y="394"/>
                  </a:lnTo>
                  <a:lnTo>
                    <a:pt x="0" y="377"/>
                  </a:lnTo>
                  <a:lnTo>
                    <a:pt x="5" y="365"/>
                  </a:lnTo>
                  <a:lnTo>
                    <a:pt x="11" y="351"/>
                  </a:lnTo>
                  <a:lnTo>
                    <a:pt x="23" y="337"/>
                  </a:lnTo>
                  <a:lnTo>
                    <a:pt x="39" y="329"/>
                  </a:lnTo>
                  <a:lnTo>
                    <a:pt x="53" y="323"/>
                  </a:lnTo>
                  <a:lnTo>
                    <a:pt x="67" y="323"/>
                  </a:lnTo>
                  <a:lnTo>
                    <a:pt x="78" y="323"/>
                  </a:lnTo>
                  <a:lnTo>
                    <a:pt x="92" y="329"/>
                  </a:lnTo>
                  <a:lnTo>
                    <a:pt x="110" y="339"/>
                  </a:lnTo>
                  <a:lnTo>
                    <a:pt x="118" y="341"/>
                  </a:lnTo>
                  <a:lnTo>
                    <a:pt x="132" y="335"/>
                  </a:lnTo>
                  <a:lnTo>
                    <a:pt x="143" y="327"/>
                  </a:lnTo>
                  <a:lnTo>
                    <a:pt x="143" y="142"/>
                  </a:lnTo>
                  <a:lnTo>
                    <a:pt x="327" y="142"/>
                  </a:lnTo>
                  <a:lnTo>
                    <a:pt x="325" y="144"/>
                  </a:lnTo>
                  <a:lnTo>
                    <a:pt x="338" y="132"/>
                  </a:lnTo>
                  <a:lnTo>
                    <a:pt x="342" y="118"/>
                  </a:lnTo>
                  <a:lnTo>
                    <a:pt x="342" y="112"/>
                  </a:lnTo>
                  <a:lnTo>
                    <a:pt x="331" y="92"/>
                  </a:lnTo>
                  <a:lnTo>
                    <a:pt x="325" y="79"/>
                  </a:lnTo>
                  <a:lnTo>
                    <a:pt x="325" y="65"/>
                  </a:lnTo>
                  <a:lnTo>
                    <a:pt x="325" y="53"/>
                  </a:lnTo>
                  <a:lnTo>
                    <a:pt x="331" y="39"/>
                  </a:lnTo>
                  <a:lnTo>
                    <a:pt x="338" y="23"/>
                  </a:lnTo>
                  <a:lnTo>
                    <a:pt x="352" y="11"/>
                  </a:lnTo>
                  <a:lnTo>
                    <a:pt x="366" y="4"/>
                  </a:lnTo>
                  <a:lnTo>
                    <a:pt x="378" y="0"/>
                  </a:lnTo>
                  <a:lnTo>
                    <a:pt x="396" y="0"/>
                  </a:lnTo>
                  <a:lnTo>
                    <a:pt x="413" y="0"/>
                  </a:lnTo>
                  <a:lnTo>
                    <a:pt x="425" y="4"/>
                  </a:lnTo>
                  <a:lnTo>
                    <a:pt x="439" y="11"/>
                  </a:lnTo>
                  <a:lnTo>
                    <a:pt x="453" y="23"/>
                  </a:lnTo>
                  <a:lnTo>
                    <a:pt x="461" y="39"/>
                  </a:lnTo>
                  <a:lnTo>
                    <a:pt x="467" y="53"/>
                  </a:lnTo>
                  <a:lnTo>
                    <a:pt x="467" y="65"/>
                  </a:lnTo>
                  <a:lnTo>
                    <a:pt x="467" y="79"/>
                  </a:lnTo>
                  <a:lnTo>
                    <a:pt x="461" y="92"/>
                  </a:lnTo>
                  <a:lnTo>
                    <a:pt x="449" y="110"/>
                  </a:lnTo>
                  <a:lnTo>
                    <a:pt x="449" y="118"/>
                  </a:lnTo>
                  <a:lnTo>
                    <a:pt x="453" y="132"/>
                  </a:lnTo>
                  <a:lnTo>
                    <a:pt x="467" y="144"/>
                  </a:lnTo>
                  <a:lnTo>
                    <a:pt x="465" y="142"/>
                  </a:lnTo>
                  <a:close/>
                </a:path>
              </a:pathLst>
            </a:custGeom>
            <a:solidFill>
              <a:schemeClr val="accent3"/>
            </a:solidFill>
            <a:ln w="19050" cap="flat" cmpd="sng">
              <a:solidFill>
                <a:srgbClr val="FFFFFF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3529" tIns="41765" rIns="83529" bIns="41765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fr-FR" sz="1724" kern="0">
                <a:solidFill>
                  <a:srgbClr val="000000"/>
                </a:solidFill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68" name="Freeform 65">
              <a:extLst>
                <a:ext uri="{FF2B5EF4-FFF2-40B4-BE49-F238E27FC236}">
                  <a16:creationId xmlns:a16="http://schemas.microsoft.com/office/drawing/2014/main" id="{3DACF493-7812-4F48-9BB4-F256226C2770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139" y="2092"/>
              <a:ext cx="805" cy="1034"/>
            </a:xfrm>
            <a:custGeom>
              <a:avLst/>
              <a:gdLst>
                <a:gd name="T0" fmla="*/ 2 w 504"/>
                <a:gd name="T1" fmla="*/ 647 h 647"/>
                <a:gd name="T2" fmla="*/ 197 w 504"/>
                <a:gd name="T3" fmla="*/ 635 h 647"/>
                <a:gd name="T4" fmla="*/ 201 w 504"/>
                <a:gd name="T5" fmla="*/ 616 h 647"/>
                <a:gd name="T6" fmla="*/ 183 w 504"/>
                <a:gd name="T7" fmla="*/ 582 h 647"/>
                <a:gd name="T8" fmla="*/ 185 w 504"/>
                <a:gd name="T9" fmla="*/ 556 h 647"/>
                <a:gd name="T10" fmla="*/ 199 w 504"/>
                <a:gd name="T11" fmla="*/ 529 h 647"/>
                <a:gd name="T12" fmla="*/ 224 w 504"/>
                <a:gd name="T13" fmla="*/ 509 h 647"/>
                <a:gd name="T14" fmla="*/ 254 w 504"/>
                <a:gd name="T15" fmla="*/ 503 h 647"/>
                <a:gd name="T16" fmla="*/ 286 w 504"/>
                <a:gd name="T17" fmla="*/ 509 h 647"/>
                <a:gd name="T18" fmla="*/ 311 w 504"/>
                <a:gd name="T19" fmla="*/ 529 h 647"/>
                <a:gd name="T20" fmla="*/ 325 w 504"/>
                <a:gd name="T21" fmla="*/ 556 h 647"/>
                <a:gd name="T22" fmla="*/ 325 w 504"/>
                <a:gd name="T23" fmla="*/ 582 h 647"/>
                <a:gd name="T24" fmla="*/ 309 w 504"/>
                <a:gd name="T25" fmla="*/ 616 h 647"/>
                <a:gd name="T26" fmla="*/ 313 w 504"/>
                <a:gd name="T27" fmla="*/ 635 h 647"/>
                <a:gd name="T28" fmla="*/ 504 w 504"/>
                <a:gd name="T29" fmla="*/ 647 h 647"/>
                <a:gd name="T30" fmla="*/ 329 w 504"/>
                <a:gd name="T31" fmla="*/ 142 h 647"/>
                <a:gd name="T32" fmla="*/ 311 w 504"/>
                <a:gd name="T33" fmla="*/ 130 h 647"/>
                <a:gd name="T34" fmla="*/ 307 w 504"/>
                <a:gd name="T35" fmla="*/ 110 h 647"/>
                <a:gd name="T36" fmla="*/ 325 w 504"/>
                <a:gd name="T37" fmla="*/ 79 h 647"/>
                <a:gd name="T38" fmla="*/ 325 w 504"/>
                <a:gd name="T39" fmla="*/ 51 h 647"/>
                <a:gd name="T40" fmla="*/ 311 w 504"/>
                <a:gd name="T41" fmla="*/ 23 h 647"/>
                <a:gd name="T42" fmla="*/ 284 w 504"/>
                <a:gd name="T43" fmla="*/ 4 h 647"/>
                <a:gd name="T44" fmla="*/ 254 w 504"/>
                <a:gd name="T45" fmla="*/ 0 h 647"/>
                <a:gd name="T46" fmla="*/ 224 w 504"/>
                <a:gd name="T47" fmla="*/ 4 h 647"/>
                <a:gd name="T48" fmla="*/ 199 w 504"/>
                <a:gd name="T49" fmla="*/ 23 h 647"/>
                <a:gd name="T50" fmla="*/ 185 w 504"/>
                <a:gd name="T51" fmla="*/ 51 h 647"/>
                <a:gd name="T52" fmla="*/ 183 w 504"/>
                <a:gd name="T53" fmla="*/ 79 h 647"/>
                <a:gd name="T54" fmla="*/ 201 w 504"/>
                <a:gd name="T55" fmla="*/ 110 h 647"/>
                <a:gd name="T56" fmla="*/ 197 w 504"/>
                <a:gd name="T57" fmla="*/ 130 h 647"/>
                <a:gd name="T58" fmla="*/ 185 w 504"/>
                <a:gd name="T59" fmla="*/ 142 h 647"/>
                <a:gd name="T60" fmla="*/ 2 w 504"/>
                <a:gd name="T61" fmla="*/ 327 h 647"/>
                <a:gd name="T62" fmla="*/ 27 w 504"/>
                <a:gd name="T63" fmla="*/ 341 h 647"/>
                <a:gd name="T64" fmla="*/ 53 w 504"/>
                <a:gd name="T65" fmla="*/ 329 h 647"/>
                <a:gd name="T66" fmla="*/ 81 w 504"/>
                <a:gd name="T67" fmla="*/ 323 h 647"/>
                <a:gd name="T68" fmla="*/ 106 w 504"/>
                <a:gd name="T69" fmla="*/ 329 h 647"/>
                <a:gd name="T70" fmla="*/ 134 w 504"/>
                <a:gd name="T71" fmla="*/ 351 h 647"/>
                <a:gd name="T72" fmla="*/ 146 w 504"/>
                <a:gd name="T73" fmla="*/ 377 h 647"/>
                <a:gd name="T74" fmla="*/ 146 w 504"/>
                <a:gd name="T75" fmla="*/ 412 h 647"/>
                <a:gd name="T76" fmla="*/ 134 w 504"/>
                <a:gd name="T77" fmla="*/ 436 h 647"/>
                <a:gd name="T78" fmla="*/ 106 w 504"/>
                <a:gd name="T79" fmla="*/ 460 h 647"/>
                <a:gd name="T80" fmla="*/ 81 w 504"/>
                <a:gd name="T81" fmla="*/ 466 h 647"/>
                <a:gd name="T82" fmla="*/ 53 w 504"/>
                <a:gd name="T83" fmla="*/ 460 h 647"/>
                <a:gd name="T84" fmla="*/ 27 w 504"/>
                <a:gd name="T85" fmla="*/ 448 h 647"/>
                <a:gd name="T86" fmla="*/ 0 w 504"/>
                <a:gd name="T87" fmla="*/ 466 h 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04" h="647">
                  <a:moveTo>
                    <a:pt x="2" y="469"/>
                  </a:moveTo>
                  <a:lnTo>
                    <a:pt x="2" y="647"/>
                  </a:lnTo>
                  <a:lnTo>
                    <a:pt x="185" y="647"/>
                  </a:lnTo>
                  <a:lnTo>
                    <a:pt x="197" y="635"/>
                  </a:lnTo>
                  <a:lnTo>
                    <a:pt x="201" y="621"/>
                  </a:lnTo>
                  <a:lnTo>
                    <a:pt x="201" y="616"/>
                  </a:lnTo>
                  <a:lnTo>
                    <a:pt x="189" y="596"/>
                  </a:lnTo>
                  <a:lnTo>
                    <a:pt x="183" y="582"/>
                  </a:lnTo>
                  <a:lnTo>
                    <a:pt x="183" y="570"/>
                  </a:lnTo>
                  <a:lnTo>
                    <a:pt x="185" y="556"/>
                  </a:lnTo>
                  <a:lnTo>
                    <a:pt x="189" y="543"/>
                  </a:lnTo>
                  <a:lnTo>
                    <a:pt x="199" y="529"/>
                  </a:lnTo>
                  <a:lnTo>
                    <a:pt x="213" y="515"/>
                  </a:lnTo>
                  <a:lnTo>
                    <a:pt x="224" y="509"/>
                  </a:lnTo>
                  <a:lnTo>
                    <a:pt x="236" y="503"/>
                  </a:lnTo>
                  <a:lnTo>
                    <a:pt x="254" y="503"/>
                  </a:lnTo>
                  <a:lnTo>
                    <a:pt x="272" y="503"/>
                  </a:lnTo>
                  <a:lnTo>
                    <a:pt x="286" y="509"/>
                  </a:lnTo>
                  <a:lnTo>
                    <a:pt x="297" y="515"/>
                  </a:lnTo>
                  <a:lnTo>
                    <a:pt x="311" y="529"/>
                  </a:lnTo>
                  <a:lnTo>
                    <a:pt x="319" y="543"/>
                  </a:lnTo>
                  <a:lnTo>
                    <a:pt x="325" y="556"/>
                  </a:lnTo>
                  <a:lnTo>
                    <a:pt x="325" y="570"/>
                  </a:lnTo>
                  <a:lnTo>
                    <a:pt x="325" y="582"/>
                  </a:lnTo>
                  <a:lnTo>
                    <a:pt x="319" y="596"/>
                  </a:lnTo>
                  <a:lnTo>
                    <a:pt x="309" y="616"/>
                  </a:lnTo>
                  <a:lnTo>
                    <a:pt x="307" y="621"/>
                  </a:lnTo>
                  <a:lnTo>
                    <a:pt x="313" y="635"/>
                  </a:lnTo>
                  <a:lnTo>
                    <a:pt x="329" y="647"/>
                  </a:lnTo>
                  <a:lnTo>
                    <a:pt x="504" y="647"/>
                  </a:lnTo>
                  <a:lnTo>
                    <a:pt x="504" y="142"/>
                  </a:lnTo>
                  <a:lnTo>
                    <a:pt x="329" y="142"/>
                  </a:lnTo>
                  <a:lnTo>
                    <a:pt x="325" y="144"/>
                  </a:lnTo>
                  <a:lnTo>
                    <a:pt x="311" y="130"/>
                  </a:lnTo>
                  <a:lnTo>
                    <a:pt x="307" y="118"/>
                  </a:lnTo>
                  <a:lnTo>
                    <a:pt x="307" y="110"/>
                  </a:lnTo>
                  <a:lnTo>
                    <a:pt x="319" y="90"/>
                  </a:lnTo>
                  <a:lnTo>
                    <a:pt x="325" y="79"/>
                  </a:lnTo>
                  <a:lnTo>
                    <a:pt x="325" y="65"/>
                  </a:lnTo>
                  <a:lnTo>
                    <a:pt x="325" y="51"/>
                  </a:lnTo>
                  <a:lnTo>
                    <a:pt x="319" y="39"/>
                  </a:lnTo>
                  <a:lnTo>
                    <a:pt x="311" y="23"/>
                  </a:lnTo>
                  <a:lnTo>
                    <a:pt x="297" y="10"/>
                  </a:lnTo>
                  <a:lnTo>
                    <a:pt x="284" y="4"/>
                  </a:lnTo>
                  <a:lnTo>
                    <a:pt x="272" y="0"/>
                  </a:lnTo>
                  <a:lnTo>
                    <a:pt x="254" y="0"/>
                  </a:lnTo>
                  <a:lnTo>
                    <a:pt x="236" y="0"/>
                  </a:lnTo>
                  <a:lnTo>
                    <a:pt x="224" y="4"/>
                  </a:lnTo>
                  <a:lnTo>
                    <a:pt x="213" y="10"/>
                  </a:lnTo>
                  <a:lnTo>
                    <a:pt x="199" y="23"/>
                  </a:lnTo>
                  <a:lnTo>
                    <a:pt x="189" y="39"/>
                  </a:lnTo>
                  <a:lnTo>
                    <a:pt x="185" y="51"/>
                  </a:lnTo>
                  <a:lnTo>
                    <a:pt x="183" y="65"/>
                  </a:lnTo>
                  <a:lnTo>
                    <a:pt x="183" y="79"/>
                  </a:lnTo>
                  <a:lnTo>
                    <a:pt x="189" y="90"/>
                  </a:lnTo>
                  <a:lnTo>
                    <a:pt x="201" y="110"/>
                  </a:lnTo>
                  <a:lnTo>
                    <a:pt x="201" y="118"/>
                  </a:lnTo>
                  <a:lnTo>
                    <a:pt x="197" y="130"/>
                  </a:lnTo>
                  <a:lnTo>
                    <a:pt x="183" y="144"/>
                  </a:lnTo>
                  <a:lnTo>
                    <a:pt x="185" y="142"/>
                  </a:lnTo>
                  <a:lnTo>
                    <a:pt x="2" y="142"/>
                  </a:lnTo>
                  <a:lnTo>
                    <a:pt x="2" y="327"/>
                  </a:lnTo>
                  <a:lnTo>
                    <a:pt x="14" y="335"/>
                  </a:lnTo>
                  <a:lnTo>
                    <a:pt x="27" y="341"/>
                  </a:lnTo>
                  <a:lnTo>
                    <a:pt x="33" y="339"/>
                  </a:lnTo>
                  <a:lnTo>
                    <a:pt x="53" y="329"/>
                  </a:lnTo>
                  <a:lnTo>
                    <a:pt x="67" y="323"/>
                  </a:lnTo>
                  <a:lnTo>
                    <a:pt x="81" y="323"/>
                  </a:lnTo>
                  <a:lnTo>
                    <a:pt x="92" y="323"/>
                  </a:lnTo>
                  <a:lnTo>
                    <a:pt x="106" y="329"/>
                  </a:lnTo>
                  <a:lnTo>
                    <a:pt x="120" y="337"/>
                  </a:lnTo>
                  <a:lnTo>
                    <a:pt x="134" y="351"/>
                  </a:lnTo>
                  <a:lnTo>
                    <a:pt x="140" y="365"/>
                  </a:lnTo>
                  <a:lnTo>
                    <a:pt x="146" y="377"/>
                  </a:lnTo>
                  <a:lnTo>
                    <a:pt x="146" y="394"/>
                  </a:lnTo>
                  <a:lnTo>
                    <a:pt x="146" y="412"/>
                  </a:lnTo>
                  <a:lnTo>
                    <a:pt x="140" y="424"/>
                  </a:lnTo>
                  <a:lnTo>
                    <a:pt x="134" y="436"/>
                  </a:lnTo>
                  <a:lnTo>
                    <a:pt x="120" y="450"/>
                  </a:lnTo>
                  <a:lnTo>
                    <a:pt x="106" y="460"/>
                  </a:lnTo>
                  <a:lnTo>
                    <a:pt x="92" y="464"/>
                  </a:lnTo>
                  <a:lnTo>
                    <a:pt x="81" y="466"/>
                  </a:lnTo>
                  <a:lnTo>
                    <a:pt x="67" y="466"/>
                  </a:lnTo>
                  <a:lnTo>
                    <a:pt x="53" y="460"/>
                  </a:lnTo>
                  <a:lnTo>
                    <a:pt x="33" y="448"/>
                  </a:lnTo>
                  <a:lnTo>
                    <a:pt x="27" y="448"/>
                  </a:lnTo>
                  <a:lnTo>
                    <a:pt x="14" y="452"/>
                  </a:lnTo>
                  <a:lnTo>
                    <a:pt x="0" y="466"/>
                  </a:lnTo>
                  <a:lnTo>
                    <a:pt x="2" y="469"/>
                  </a:lnTo>
                  <a:close/>
                </a:path>
              </a:pathLst>
            </a:custGeom>
            <a:grpFill/>
            <a:ln w="19050" cap="flat" cmpd="sng">
              <a:solidFill>
                <a:srgbClr val="FFFFFF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3529" tIns="41765" rIns="83529" bIns="41765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fr-FR" sz="1724" kern="0">
                <a:solidFill>
                  <a:srgbClr val="000000"/>
                </a:solidFill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69" name="Freeform 66">
              <a:extLst>
                <a:ext uri="{FF2B5EF4-FFF2-40B4-BE49-F238E27FC236}">
                  <a16:creationId xmlns:a16="http://schemas.microsoft.com/office/drawing/2014/main" id="{B0E979D1-49D8-4149-A25C-66312CAB26AB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915" y="3126"/>
              <a:ext cx="1039" cy="810"/>
            </a:xfrm>
            <a:custGeom>
              <a:avLst/>
              <a:gdLst>
                <a:gd name="T0" fmla="*/ 506 w 650"/>
                <a:gd name="T1" fmla="*/ 0 h 507"/>
                <a:gd name="T2" fmla="*/ 506 w 650"/>
                <a:gd name="T3" fmla="*/ 186 h 507"/>
                <a:gd name="T4" fmla="*/ 520 w 650"/>
                <a:gd name="T5" fmla="*/ 196 h 507"/>
                <a:gd name="T6" fmla="*/ 532 w 650"/>
                <a:gd name="T7" fmla="*/ 202 h 507"/>
                <a:gd name="T8" fmla="*/ 540 w 650"/>
                <a:gd name="T9" fmla="*/ 202 h 507"/>
                <a:gd name="T10" fmla="*/ 560 w 650"/>
                <a:gd name="T11" fmla="*/ 190 h 507"/>
                <a:gd name="T12" fmla="*/ 571 w 650"/>
                <a:gd name="T13" fmla="*/ 184 h 507"/>
                <a:gd name="T14" fmla="*/ 585 w 650"/>
                <a:gd name="T15" fmla="*/ 184 h 507"/>
                <a:gd name="T16" fmla="*/ 599 w 650"/>
                <a:gd name="T17" fmla="*/ 186 h 507"/>
                <a:gd name="T18" fmla="*/ 611 w 650"/>
                <a:gd name="T19" fmla="*/ 190 h 507"/>
                <a:gd name="T20" fmla="*/ 627 w 650"/>
                <a:gd name="T21" fmla="*/ 200 h 507"/>
                <a:gd name="T22" fmla="*/ 638 w 650"/>
                <a:gd name="T23" fmla="*/ 213 h 507"/>
                <a:gd name="T24" fmla="*/ 646 w 650"/>
                <a:gd name="T25" fmla="*/ 225 h 507"/>
                <a:gd name="T26" fmla="*/ 650 w 650"/>
                <a:gd name="T27" fmla="*/ 237 h 507"/>
                <a:gd name="T28" fmla="*/ 650 w 650"/>
                <a:gd name="T29" fmla="*/ 255 h 507"/>
                <a:gd name="T30" fmla="*/ 650 w 650"/>
                <a:gd name="T31" fmla="*/ 273 h 507"/>
                <a:gd name="T32" fmla="*/ 646 w 650"/>
                <a:gd name="T33" fmla="*/ 284 h 507"/>
                <a:gd name="T34" fmla="*/ 638 w 650"/>
                <a:gd name="T35" fmla="*/ 296 h 507"/>
                <a:gd name="T36" fmla="*/ 627 w 650"/>
                <a:gd name="T37" fmla="*/ 312 h 507"/>
                <a:gd name="T38" fmla="*/ 611 w 650"/>
                <a:gd name="T39" fmla="*/ 320 h 507"/>
                <a:gd name="T40" fmla="*/ 599 w 650"/>
                <a:gd name="T41" fmla="*/ 324 h 507"/>
                <a:gd name="T42" fmla="*/ 585 w 650"/>
                <a:gd name="T43" fmla="*/ 326 h 507"/>
                <a:gd name="T44" fmla="*/ 571 w 650"/>
                <a:gd name="T45" fmla="*/ 326 h 507"/>
                <a:gd name="T46" fmla="*/ 560 w 650"/>
                <a:gd name="T47" fmla="*/ 320 h 507"/>
                <a:gd name="T48" fmla="*/ 540 w 650"/>
                <a:gd name="T49" fmla="*/ 308 h 507"/>
                <a:gd name="T50" fmla="*/ 532 w 650"/>
                <a:gd name="T51" fmla="*/ 308 h 507"/>
                <a:gd name="T52" fmla="*/ 520 w 650"/>
                <a:gd name="T53" fmla="*/ 314 h 507"/>
                <a:gd name="T54" fmla="*/ 506 w 650"/>
                <a:gd name="T55" fmla="*/ 330 h 507"/>
                <a:gd name="T56" fmla="*/ 506 w 650"/>
                <a:gd name="T57" fmla="*/ 507 h 507"/>
                <a:gd name="T58" fmla="*/ 0 w 650"/>
                <a:gd name="T59" fmla="*/ 507 h 507"/>
                <a:gd name="T60" fmla="*/ 0 w 650"/>
                <a:gd name="T61" fmla="*/ 0 h 507"/>
                <a:gd name="T62" fmla="*/ 177 w 650"/>
                <a:gd name="T63" fmla="*/ 0 h 507"/>
                <a:gd name="T64" fmla="*/ 181 w 650"/>
                <a:gd name="T65" fmla="*/ 2 h 507"/>
                <a:gd name="T66" fmla="*/ 195 w 650"/>
                <a:gd name="T67" fmla="*/ 16 h 507"/>
                <a:gd name="T68" fmla="*/ 199 w 650"/>
                <a:gd name="T69" fmla="*/ 30 h 507"/>
                <a:gd name="T70" fmla="*/ 199 w 650"/>
                <a:gd name="T71" fmla="*/ 36 h 507"/>
                <a:gd name="T72" fmla="*/ 187 w 650"/>
                <a:gd name="T73" fmla="*/ 55 h 507"/>
                <a:gd name="T74" fmla="*/ 181 w 650"/>
                <a:gd name="T75" fmla="*/ 69 h 507"/>
                <a:gd name="T76" fmla="*/ 181 w 650"/>
                <a:gd name="T77" fmla="*/ 83 h 507"/>
                <a:gd name="T78" fmla="*/ 183 w 650"/>
                <a:gd name="T79" fmla="*/ 95 h 507"/>
                <a:gd name="T80" fmla="*/ 187 w 650"/>
                <a:gd name="T81" fmla="*/ 109 h 507"/>
                <a:gd name="T82" fmla="*/ 195 w 650"/>
                <a:gd name="T83" fmla="*/ 123 h 507"/>
                <a:gd name="T84" fmla="*/ 211 w 650"/>
                <a:gd name="T85" fmla="*/ 136 h 507"/>
                <a:gd name="T86" fmla="*/ 223 w 650"/>
                <a:gd name="T87" fmla="*/ 142 h 507"/>
                <a:gd name="T88" fmla="*/ 234 w 650"/>
                <a:gd name="T89" fmla="*/ 148 h 507"/>
                <a:gd name="T90" fmla="*/ 252 w 650"/>
                <a:gd name="T91" fmla="*/ 148 h 507"/>
                <a:gd name="T92" fmla="*/ 270 w 650"/>
                <a:gd name="T93" fmla="*/ 148 h 507"/>
                <a:gd name="T94" fmla="*/ 282 w 650"/>
                <a:gd name="T95" fmla="*/ 142 h 507"/>
                <a:gd name="T96" fmla="*/ 296 w 650"/>
                <a:gd name="T97" fmla="*/ 136 h 507"/>
                <a:gd name="T98" fmla="*/ 309 w 650"/>
                <a:gd name="T99" fmla="*/ 123 h 507"/>
                <a:gd name="T100" fmla="*/ 317 w 650"/>
                <a:gd name="T101" fmla="*/ 109 h 507"/>
                <a:gd name="T102" fmla="*/ 323 w 650"/>
                <a:gd name="T103" fmla="*/ 95 h 507"/>
                <a:gd name="T104" fmla="*/ 323 w 650"/>
                <a:gd name="T105" fmla="*/ 83 h 507"/>
                <a:gd name="T106" fmla="*/ 323 w 650"/>
                <a:gd name="T107" fmla="*/ 69 h 507"/>
                <a:gd name="T108" fmla="*/ 317 w 650"/>
                <a:gd name="T109" fmla="*/ 55 h 507"/>
                <a:gd name="T110" fmla="*/ 307 w 650"/>
                <a:gd name="T111" fmla="*/ 38 h 507"/>
                <a:gd name="T112" fmla="*/ 307 w 650"/>
                <a:gd name="T113" fmla="*/ 30 h 507"/>
                <a:gd name="T114" fmla="*/ 311 w 650"/>
                <a:gd name="T115" fmla="*/ 16 h 507"/>
                <a:gd name="T116" fmla="*/ 323 w 650"/>
                <a:gd name="T117" fmla="*/ 0 h 507"/>
                <a:gd name="T118" fmla="*/ 506 w 650"/>
                <a:gd name="T119" fmla="*/ 0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50" h="507">
                  <a:moveTo>
                    <a:pt x="506" y="0"/>
                  </a:moveTo>
                  <a:lnTo>
                    <a:pt x="506" y="186"/>
                  </a:lnTo>
                  <a:lnTo>
                    <a:pt x="520" y="196"/>
                  </a:lnTo>
                  <a:lnTo>
                    <a:pt x="532" y="202"/>
                  </a:lnTo>
                  <a:lnTo>
                    <a:pt x="540" y="202"/>
                  </a:lnTo>
                  <a:lnTo>
                    <a:pt x="560" y="190"/>
                  </a:lnTo>
                  <a:lnTo>
                    <a:pt x="571" y="184"/>
                  </a:lnTo>
                  <a:lnTo>
                    <a:pt x="585" y="184"/>
                  </a:lnTo>
                  <a:lnTo>
                    <a:pt x="599" y="186"/>
                  </a:lnTo>
                  <a:lnTo>
                    <a:pt x="611" y="190"/>
                  </a:lnTo>
                  <a:lnTo>
                    <a:pt x="627" y="200"/>
                  </a:lnTo>
                  <a:lnTo>
                    <a:pt x="638" y="213"/>
                  </a:lnTo>
                  <a:lnTo>
                    <a:pt x="646" y="225"/>
                  </a:lnTo>
                  <a:lnTo>
                    <a:pt x="650" y="237"/>
                  </a:lnTo>
                  <a:lnTo>
                    <a:pt x="650" y="255"/>
                  </a:lnTo>
                  <a:lnTo>
                    <a:pt x="650" y="273"/>
                  </a:lnTo>
                  <a:lnTo>
                    <a:pt x="646" y="284"/>
                  </a:lnTo>
                  <a:lnTo>
                    <a:pt x="638" y="296"/>
                  </a:lnTo>
                  <a:lnTo>
                    <a:pt x="627" y="312"/>
                  </a:lnTo>
                  <a:lnTo>
                    <a:pt x="611" y="320"/>
                  </a:lnTo>
                  <a:lnTo>
                    <a:pt x="599" y="324"/>
                  </a:lnTo>
                  <a:lnTo>
                    <a:pt x="585" y="326"/>
                  </a:lnTo>
                  <a:lnTo>
                    <a:pt x="571" y="326"/>
                  </a:lnTo>
                  <a:lnTo>
                    <a:pt x="560" y="320"/>
                  </a:lnTo>
                  <a:lnTo>
                    <a:pt x="540" y="308"/>
                  </a:lnTo>
                  <a:lnTo>
                    <a:pt x="532" y="308"/>
                  </a:lnTo>
                  <a:lnTo>
                    <a:pt x="520" y="314"/>
                  </a:lnTo>
                  <a:lnTo>
                    <a:pt x="506" y="330"/>
                  </a:lnTo>
                  <a:lnTo>
                    <a:pt x="506" y="507"/>
                  </a:lnTo>
                  <a:lnTo>
                    <a:pt x="0" y="507"/>
                  </a:lnTo>
                  <a:lnTo>
                    <a:pt x="0" y="0"/>
                  </a:lnTo>
                  <a:lnTo>
                    <a:pt x="177" y="0"/>
                  </a:lnTo>
                  <a:lnTo>
                    <a:pt x="181" y="2"/>
                  </a:lnTo>
                  <a:lnTo>
                    <a:pt x="195" y="16"/>
                  </a:lnTo>
                  <a:lnTo>
                    <a:pt x="199" y="30"/>
                  </a:lnTo>
                  <a:lnTo>
                    <a:pt x="199" y="36"/>
                  </a:lnTo>
                  <a:lnTo>
                    <a:pt x="187" y="55"/>
                  </a:lnTo>
                  <a:lnTo>
                    <a:pt x="181" y="69"/>
                  </a:lnTo>
                  <a:lnTo>
                    <a:pt x="181" y="83"/>
                  </a:lnTo>
                  <a:lnTo>
                    <a:pt x="183" y="95"/>
                  </a:lnTo>
                  <a:lnTo>
                    <a:pt x="187" y="109"/>
                  </a:lnTo>
                  <a:lnTo>
                    <a:pt x="195" y="123"/>
                  </a:lnTo>
                  <a:lnTo>
                    <a:pt x="211" y="136"/>
                  </a:lnTo>
                  <a:lnTo>
                    <a:pt x="223" y="142"/>
                  </a:lnTo>
                  <a:lnTo>
                    <a:pt x="234" y="148"/>
                  </a:lnTo>
                  <a:lnTo>
                    <a:pt x="252" y="148"/>
                  </a:lnTo>
                  <a:lnTo>
                    <a:pt x="270" y="148"/>
                  </a:lnTo>
                  <a:lnTo>
                    <a:pt x="282" y="142"/>
                  </a:lnTo>
                  <a:lnTo>
                    <a:pt x="296" y="136"/>
                  </a:lnTo>
                  <a:lnTo>
                    <a:pt x="309" y="123"/>
                  </a:lnTo>
                  <a:lnTo>
                    <a:pt x="317" y="109"/>
                  </a:lnTo>
                  <a:lnTo>
                    <a:pt x="323" y="95"/>
                  </a:lnTo>
                  <a:lnTo>
                    <a:pt x="323" y="83"/>
                  </a:lnTo>
                  <a:lnTo>
                    <a:pt x="323" y="69"/>
                  </a:lnTo>
                  <a:lnTo>
                    <a:pt x="317" y="55"/>
                  </a:lnTo>
                  <a:lnTo>
                    <a:pt x="307" y="38"/>
                  </a:lnTo>
                  <a:lnTo>
                    <a:pt x="307" y="30"/>
                  </a:lnTo>
                  <a:lnTo>
                    <a:pt x="311" y="16"/>
                  </a:lnTo>
                  <a:lnTo>
                    <a:pt x="323" y="0"/>
                  </a:lnTo>
                  <a:lnTo>
                    <a:pt x="506" y="0"/>
                  </a:lnTo>
                  <a:close/>
                </a:path>
              </a:pathLst>
            </a:custGeom>
            <a:grpFill/>
            <a:ln w="19050" cap="flat" cmpd="sng">
              <a:solidFill>
                <a:srgbClr val="FFFFFF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3529" tIns="41765" rIns="83529" bIns="41765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fr-FR" sz="1724" kern="0">
                <a:solidFill>
                  <a:srgbClr val="000000"/>
                </a:solidFill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70" name="Freeform 67">
              <a:extLst>
                <a:ext uri="{FF2B5EF4-FFF2-40B4-BE49-F238E27FC236}">
                  <a16:creationId xmlns:a16="http://schemas.microsoft.com/office/drawing/2014/main" id="{115B75E9-65CA-4A5B-BF7E-D14B6859C948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1720" y="2899"/>
              <a:ext cx="807" cy="1037"/>
            </a:xfrm>
            <a:custGeom>
              <a:avLst/>
              <a:gdLst>
                <a:gd name="T0" fmla="*/ 505 w 505"/>
                <a:gd name="T1" fmla="*/ 142 h 649"/>
                <a:gd name="T2" fmla="*/ 491 w 505"/>
                <a:gd name="T3" fmla="*/ 338 h 649"/>
                <a:gd name="T4" fmla="*/ 471 w 505"/>
                <a:gd name="T5" fmla="*/ 342 h 649"/>
                <a:gd name="T6" fmla="*/ 440 w 505"/>
                <a:gd name="T7" fmla="*/ 326 h 649"/>
                <a:gd name="T8" fmla="*/ 414 w 505"/>
                <a:gd name="T9" fmla="*/ 326 h 649"/>
                <a:gd name="T10" fmla="*/ 385 w 505"/>
                <a:gd name="T11" fmla="*/ 340 h 649"/>
                <a:gd name="T12" fmla="*/ 365 w 505"/>
                <a:gd name="T13" fmla="*/ 367 h 649"/>
                <a:gd name="T14" fmla="*/ 361 w 505"/>
                <a:gd name="T15" fmla="*/ 397 h 649"/>
                <a:gd name="T16" fmla="*/ 365 w 505"/>
                <a:gd name="T17" fmla="*/ 426 h 649"/>
                <a:gd name="T18" fmla="*/ 385 w 505"/>
                <a:gd name="T19" fmla="*/ 452 h 649"/>
                <a:gd name="T20" fmla="*/ 414 w 505"/>
                <a:gd name="T21" fmla="*/ 466 h 649"/>
                <a:gd name="T22" fmla="*/ 440 w 505"/>
                <a:gd name="T23" fmla="*/ 468 h 649"/>
                <a:gd name="T24" fmla="*/ 471 w 505"/>
                <a:gd name="T25" fmla="*/ 450 h 649"/>
                <a:gd name="T26" fmla="*/ 491 w 505"/>
                <a:gd name="T27" fmla="*/ 454 h 649"/>
                <a:gd name="T28" fmla="*/ 505 w 505"/>
                <a:gd name="T29" fmla="*/ 649 h 649"/>
                <a:gd name="T30" fmla="*/ 0 w 505"/>
                <a:gd name="T31" fmla="*/ 472 h 649"/>
                <a:gd name="T32" fmla="*/ 14 w 505"/>
                <a:gd name="T33" fmla="*/ 454 h 649"/>
                <a:gd name="T34" fmla="*/ 34 w 505"/>
                <a:gd name="T35" fmla="*/ 450 h 649"/>
                <a:gd name="T36" fmla="*/ 67 w 505"/>
                <a:gd name="T37" fmla="*/ 468 h 649"/>
                <a:gd name="T38" fmla="*/ 93 w 505"/>
                <a:gd name="T39" fmla="*/ 466 h 649"/>
                <a:gd name="T40" fmla="*/ 123 w 505"/>
                <a:gd name="T41" fmla="*/ 452 h 649"/>
                <a:gd name="T42" fmla="*/ 140 w 505"/>
                <a:gd name="T43" fmla="*/ 426 h 649"/>
                <a:gd name="T44" fmla="*/ 146 w 505"/>
                <a:gd name="T45" fmla="*/ 397 h 649"/>
                <a:gd name="T46" fmla="*/ 140 w 505"/>
                <a:gd name="T47" fmla="*/ 367 h 649"/>
                <a:gd name="T48" fmla="*/ 123 w 505"/>
                <a:gd name="T49" fmla="*/ 340 h 649"/>
                <a:gd name="T50" fmla="*/ 93 w 505"/>
                <a:gd name="T51" fmla="*/ 326 h 649"/>
                <a:gd name="T52" fmla="*/ 67 w 505"/>
                <a:gd name="T53" fmla="*/ 326 h 649"/>
                <a:gd name="T54" fmla="*/ 36 w 505"/>
                <a:gd name="T55" fmla="*/ 342 h 649"/>
                <a:gd name="T56" fmla="*/ 14 w 505"/>
                <a:gd name="T57" fmla="*/ 338 h 649"/>
                <a:gd name="T58" fmla="*/ 0 w 505"/>
                <a:gd name="T59" fmla="*/ 142 h 649"/>
                <a:gd name="T60" fmla="*/ 184 w 505"/>
                <a:gd name="T61" fmla="*/ 144 h 649"/>
                <a:gd name="T62" fmla="*/ 201 w 505"/>
                <a:gd name="T63" fmla="*/ 118 h 649"/>
                <a:gd name="T64" fmla="*/ 188 w 505"/>
                <a:gd name="T65" fmla="*/ 93 h 649"/>
                <a:gd name="T66" fmla="*/ 182 w 505"/>
                <a:gd name="T67" fmla="*/ 65 h 649"/>
                <a:gd name="T68" fmla="*/ 188 w 505"/>
                <a:gd name="T69" fmla="*/ 39 h 649"/>
                <a:gd name="T70" fmla="*/ 211 w 505"/>
                <a:gd name="T71" fmla="*/ 12 h 649"/>
                <a:gd name="T72" fmla="*/ 237 w 505"/>
                <a:gd name="T73" fmla="*/ 0 h 649"/>
                <a:gd name="T74" fmla="*/ 272 w 505"/>
                <a:gd name="T75" fmla="*/ 0 h 649"/>
                <a:gd name="T76" fmla="*/ 296 w 505"/>
                <a:gd name="T77" fmla="*/ 12 h 649"/>
                <a:gd name="T78" fmla="*/ 320 w 505"/>
                <a:gd name="T79" fmla="*/ 39 h 649"/>
                <a:gd name="T80" fmla="*/ 326 w 505"/>
                <a:gd name="T81" fmla="*/ 65 h 649"/>
                <a:gd name="T82" fmla="*/ 320 w 505"/>
                <a:gd name="T83" fmla="*/ 93 h 649"/>
                <a:gd name="T84" fmla="*/ 308 w 505"/>
                <a:gd name="T85" fmla="*/ 118 h 649"/>
                <a:gd name="T86" fmla="*/ 324 w 505"/>
                <a:gd name="T87" fmla="*/ 144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05" h="649">
                  <a:moveTo>
                    <a:pt x="328" y="142"/>
                  </a:moveTo>
                  <a:lnTo>
                    <a:pt x="505" y="142"/>
                  </a:lnTo>
                  <a:lnTo>
                    <a:pt x="505" y="328"/>
                  </a:lnTo>
                  <a:lnTo>
                    <a:pt x="491" y="338"/>
                  </a:lnTo>
                  <a:lnTo>
                    <a:pt x="479" y="344"/>
                  </a:lnTo>
                  <a:lnTo>
                    <a:pt x="471" y="342"/>
                  </a:lnTo>
                  <a:lnTo>
                    <a:pt x="454" y="330"/>
                  </a:lnTo>
                  <a:lnTo>
                    <a:pt x="440" y="326"/>
                  </a:lnTo>
                  <a:lnTo>
                    <a:pt x="426" y="326"/>
                  </a:lnTo>
                  <a:lnTo>
                    <a:pt x="414" y="326"/>
                  </a:lnTo>
                  <a:lnTo>
                    <a:pt x="400" y="330"/>
                  </a:lnTo>
                  <a:lnTo>
                    <a:pt x="385" y="340"/>
                  </a:lnTo>
                  <a:lnTo>
                    <a:pt x="373" y="355"/>
                  </a:lnTo>
                  <a:lnTo>
                    <a:pt x="365" y="367"/>
                  </a:lnTo>
                  <a:lnTo>
                    <a:pt x="361" y="379"/>
                  </a:lnTo>
                  <a:lnTo>
                    <a:pt x="361" y="397"/>
                  </a:lnTo>
                  <a:lnTo>
                    <a:pt x="361" y="415"/>
                  </a:lnTo>
                  <a:lnTo>
                    <a:pt x="365" y="426"/>
                  </a:lnTo>
                  <a:lnTo>
                    <a:pt x="373" y="438"/>
                  </a:lnTo>
                  <a:lnTo>
                    <a:pt x="385" y="452"/>
                  </a:lnTo>
                  <a:lnTo>
                    <a:pt x="400" y="462"/>
                  </a:lnTo>
                  <a:lnTo>
                    <a:pt x="414" y="466"/>
                  </a:lnTo>
                  <a:lnTo>
                    <a:pt x="426" y="468"/>
                  </a:lnTo>
                  <a:lnTo>
                    <a:pt x="440" y="468"/>
                  </a:lnTo>
                  <a:lnTo>
                    <a:pt x="454" y="462"/>
                  </a:lnTo>
                  <a:lnTo>
                    <a:pt x="471" y="450"/>
                  </a:lnTo>
                  <a:lnTo>
                    <a:pt x="479" y="450"/>
                  </a:lnTo>
                  <a:lnTo>
                    <a:pt x="491" y="454"/>
                  </a:lnTo>
                  <a:lnTo>
                    <a:pt x="505" y="472"/>
                  </a:lnTo>
                  <a:lnTo>
                    <a:pt x="505" y="649"/>
                  </a:lnTo>
                  <a:lnTo>
                    <a:pt x="0" y="649"/>
                  </a:lnTo>
                  <a:lnTo>
                    <a:pt x="0" y="472"/>
                  </a:lnTo>
                  <a:lnTo>
                    <a:pt x="0" y="468"/>
                  </a:lnTo>
                  <a:lnTo>
                    <a:pt x="14" y="454"/>
                  </a:lnTo>
                  <a:lnTo>
                    <a:pt x="28" y="450"/>
                  </a:lnTo>
                  <a:lnTo>
                    <a:pt x="34" y="450"/>
                  </a:lnTo>
                  <a:lnTo>
                    <a:pt x="54" y="462"/>
                  </a:lnTo>
                  <a:lnTo>
                    <a:pt x="67" y="468"/>
                  </a:lnTo>
                  <a:lnTo>
                    <a:pt x="79" y="468"/>
                  </a:lnTo>
                  <a:lnTo>
                    <a:pt x="93" y="466"/>
                  </a:lnTo>
                  <a:lnTo>
                    <a:pt x="107" y="462"/>
                  </a:lnTo>
                  <a:lnTo>
                    <a:pt x="123" y="452"/>
                  </a:lnTo>
                  <a:lnTo>
                    <a:pt x="134" y="438"/>
                  </a:lnTo>
                  <a:lnTo>
                    <a:pt x="140" y="426"/>
                  </a:lnTo>
                  <a:lnTo>
                    <a:pt x="146" y="415"/>
                  </a:lnTo>
                  <a:lnTo>
                    <a:pt x="146" y="397"/>
                  </a:lnTo>
                  <a:lnTo>
                    <a:pt x="146" y="379"/>
                  </a:lnTo>
                  <a:lnTo>
                    <a:pt x="140" y="367"/>
                  </a:lnTo>
                  <a:lnTo>
                    <a:pt x="134" y="355"/>
                  </a:lnTo>
                  <a:lnTo>
                    <a:pt x="123" y="340"/>
                  </a:lnTo>
                  <a:lnTo>
                    <a:pt x="107" y="330"/>
                  </a:lnTo>
                  <a:lnTo>
                    <a:pt x="93" y="326"/>
                  </a:lnTo>
                  <a:lnTo>
                    <a:pt x="79" y="326"/>
                  </a:lnTo>
                  <a:lnTo>
                    <a:pt x="67" y="326"/>
                  </a:lnTo>
                  <a:lnTo>
                    <a:pt x="54" y="330"/>
                  </a:lnTo>
                  <a:lnTo>
                    <a:pt x="36" y="342"/>
                  </a:lnTo>
                  <a:lnTo>
                    <a:pt x="28" y="344"/>
                  </a:lnTo>
                  <a:lnTo>
                    <a:pt x="14" y="338"/>
                  </a:lnTo>
                  <a:lnTo>
                    <a:pt x="0" y="328"/>
                  </a:lnTo>
                  <a:lnTo>
                    <a:pt x="0" y="142"/>
                  </a:lnTo>
                  <a:lnTo>
                    <a:pt x="184" y="142"/>
                  </a:lnTo>
                  <a:lnTo>
                    <a:pt x="184" y="144"/>
                  </a:lnTo>
                  <a:lnTo>
                    <a:pt x="196" y="132"/>
                  </a:lnTo>
                  <a:lnTo>
                    <a:pt x="201" y="118"/>
                  </a:lnTo>
                  <a:lnTo>
                    <a:pt x="201" y="111"/>
                  </a:lnTo>
                  <a:lnTo>
                    <a:pt x="188" y="93"/>
                  </a:lnTo>
                  <a:lnTo>
                    <a:pt x="184" y="79"/>
                  </a:lnTo>
                  <a:lnTo>
                    <a:pt x="182" y="65"/>
                  </a:lnTo>
                  <a:lnTo>
                    <a:pt x="184" y="53"/>
                  </a:lnTo>
                  <a:lnTo>
                    <a:pt x="188" y="39"/>
                  </a:lnTo>
                  <a:lnTo>
                    <a:pt x="197" y="24"/>
                  </a:lnTo>
                  <a:lnTo>
                    <a:pt x="211" y="12"/>
                  </a:lnTo>
                  <a:lnTo>
                    <a:pt x="223" y="4"/>
                  </a:lnTo>
                  <a:lnTo>
                    <a:pt x="237" y="0"/>
                  </a:lnTo>
                  <a:lnTo>
                    <a:pt x="253" y="0"/>
                  </a:lnTo>
                  <a:lnTo>
                    <a:pt x="272" y="0"/>
                  </a:lnTo>
                  <a:lnTo>
                    <a:pt x="284" y="4"/>
                  </a:lnTo>
                  <a:lnTo>
                    <a:pt x="296" y="12"/>
                  </a:lnTo>
                  <a:lnTo>
                    <a:pt x="310" y="24"/>
                  </a:lnTo>
                  <a:lnTo>
                    <a:pt x="320" y="39"/>
                  </a:lnTo>
                  <a:lnTo>
                    <a:pt x="324" y="53"/>
                  </a:lnTo>
                  <a:lnTo>
                    <a:pt x="326" y="65"/>
                  </a:lnTo>
                  <a:lnTo>
                    <a:pt x="324" y="79"/>
                  </a:lnTo>
                  <a:lnTo>
                    <a:pt x="320" y="93"/>
                  </a:lnTo>
                  <a:lnTo>
                    <a:pt x="308" y="111"/>
                  </a:lnTo>
                  <a:lnTo>
                    <a:pt x="308" y="118"/>
                  </a:lnTo>
                  <a:lnTo>
                    <a:pt x="312" y="132"/>
                  </a:lnTo>
                  <a:lnTo>
                    <a:pt x="324" y="144"/>
                  </a:lnTo>
                  <a:lnTo>
                    <a:pt x="328" y="142"/>
                  </a:lnTo>
                  <a:close/>
                </a:path>
              </a:pathLst>
            </a:custGeom>
            <a:grpFill/>
            <a:ln w="19050" cap="flat" cmpd="sng">
              <a:solidFill>
                <a:srgbClr val="FFFFFF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3529" tIns="41765" rIns="83529" bIns="41765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fr-FR" sz="1724" kern="0">
                <a:solidFill>
                  <a:srgbClr val="000000"/>
                </a:solidFill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71" name="Freeform 68">
              <a:extLst>
                <a:ext uri="{FF2B5EF4-FFF2-40B4-BE49-F238E27FC236}">
                  <a16:creationId xmlns:a16="http://schemas.microsoft.com/office/drawing/2014/main" id="{D1441052-D731-40FF-8AE9-C7B3BBA0C4EA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2297" y="3126"/>
              <a:ext cx="1035" cy="810"/>
            </a:xfrm>
            <a:custGeom>
              <a:avLst/>
              <a:gdLst>
                <a:gd name="T0" fmla="*/ 648 w 648"/>
                <a:gd name="T1" fmla="*/ 0 h 507"/>
                <a:gd name="T2" fmla="*/ 635 w 648"/>
                <a:gd name="T3" fmla="*/ 196 h 507"/>
                <a:gd name="T4" fmla="*/ 615 w 648"/>
                <a:gd name="T5" fmla="*/ 200 h 507"/>
                <a:gd name="T6" fmla="*/ 583 w 648"/>
                <a:gd name="T7" fmla="*/ 184 h 507"/>
                <a:gd name="T8" fmla="*/ 556 w 648"/>
                <a:gd name="T9" fmla="*/ 184 h 507"/>
                <a:gd name="T10" fmla="*/ 528 w 648"/>
                <a:gd name="T11" fmla="*/ 198 h 507"/>
                <a:gd name="T12" fmla="*/ 508 w 648"/>
                <a:gd name="T13" fmla="*/ 225 h 507"/>
                <a:gd name="T14" fmla="*/ 505 w 648"/>
                <a:gd name="T15" fmla="*/ 255 h 507"/>
                <a:gd name="T16" fmla="*/ 508 w 648"/>
                <a:gd name="T17" fmla="*/ 284 h 507"/>
                <a:gd name="T18" fmla="*/ 528 w 648"/>
                <a:gd name="T19" fmla="*/ 310 h 507"/>
                <a:gd name="T20" fmla="*/ 556 w 648"/>
                <a:gd name="T21" fmla="*/ 324 h 507"/>
                <a:gd name="T22" fmla="*/ 583 w 648"/>
                <a:gd name="T23" fmla="*/ 326 h 507"/>
                <a:gd name="T24" fmla="*/ 615 w 648"/>
                <a:gd name="T25" fmla="*/ 308 h 507"/>
                <a:gd name="T26" fmla="*/ 635 w 648"/>
                <a:gd name="T27" fmla="*/ 312 h 507"/>
                <a:gd name="T28" fmla="*/ 648 w 648"/>
                <a:gd name="T29" fmla="*/ 507 h 507"/>
                <a:gd name="T30" fmla="*/ 144 w 648"/>
                <a:gd name="T31" fmla="*/ 330 h 507"/>
                <a:gd name="T32" fmla="*/ 130 w 648"/>
                <a:gd name="T33" fmla="*/ 312 h 507"/>
                <a:gd name="T34" fmla="*/ 110 w 648"/>
                <a:gd name="T35" fmla="*/ 308 h 507"/>
                <a:gd name="T36" fmla="*/ 79 w 648"/>
                <a:gd name="T37" fmla="*/ 326 h 507"/>
                <a:gd name="T38" fmla="*/ 51 w 648"/>
                <a:gd name="T39" fmla="*/ 324 h 507"/>
                <a:gd name="T40" fmla="*/ 24 w 648"/>
                <a:gd name="T41" fmla="*/ 310 h 507"/>
                <a:gd name="T42" fmla="*/ 4 w 648"/>
                <a:gd name="T43" fmla="*/ 284 h 507"/>
                <a:gd name="T44" fmla="*/ 0 w 648"/>
                <a:gd name="T45" fmla="*/ 255 h 507"/>
                <a:gd name="T46" fmla="*/ 4 w 648"/>
                <a:gd name="T47" fmla="*/ 225 h 507"/>
                <a:gd name="T48" fmla="*/ 24 w 648"/>
                <a:gd name="T49" fmla="*/ 198 h 507"/>
                <a:gd name="T50" fmla="*/ 51 w 648"/>
                <a:gd name="T51" fmla="*/ 184 h 507"/>
                <a:gd name="T52" fmla="*/ 79 w 648"/>
                <a:gd name="T53" fmla="*/ 184 h 507"/>
                <a:gd name="T54" fmla="*/ 110 w 648"/>
                <a:gd name="T55" fmla="*/ 200 h 507"/>
                <a:gd name="T56" fmla="*/ 130 w 648"/>
                <a:gd name="T57" fmla="*/ 196 h 507"/>
                <a:gd name="T58" fmla="*/ 144 w 648"/>
                <a:gd name="T59" fmla="*/ 0 h 507"/>
                <a:gd name="T60" fmla="*/ 327 w 648"/>
                <a:gd name="T61" fmla="*/ 2 h 507"/>
                <a:gd name="T62" fmla="*/ 345 w 648"/>
                <a:gd name="T63" fmla="*/ 28 h 507"/>
                <a:gd name="T64" fmla="*/ 333 w 648"/>
                <a:gd name="T65" fmla="*/ 55 h 507"/>
                <a:gd name="T66" fmla="*/ 327 w 648"/>
                <a:gd name="T67" fmla="*/ 81 h 507"/>
                <a:gd name="T68" fmla="*/ 333 w 648"/>
                <a:gd name="T69" fmla="*/ 109 h 507"/>
                <a:gd name="T70" fmla="*/ 357 w 648"/>
                <a:gd name="T71" fmla="*/ 136 h 507"/>
                <a:gd name="T72" fmla="*/ 380 w 648"/>
                <a:gd name="T73" fmla="*/ 148 h 507"/>
                <a:gd name="T74" fmla="*/ 416 w 648"/>
                <a:gd name="T75" fmla="*/ 148 h 507"/>
                <a:gd name="T76" fmla="*/ 441 w 648"/>
                <a:gd name="T77" fmla="*/ 136 h 507"/>
                <a:gd name="T78" fmla="*/ 463 w 648"/>
                <a:gd name="T79" fmla="*/ 109 h 507"/>
                <a:gd name="T80" fmla="*/ 469 w 648"/>
                <a:gd name="T81" fmla="*/ 81 h 507"/>
                <a:gd name="T82" fmla="*/ 463 w 648"/>
                <a:gd name="T83" fmla="*/ 55 h 507"/>
                <a:gd name="T84" fmla="*/ 451 w 648"/>
                <a:gd name="T85" fmla="*/ 28 h 507"/>
                <a:gd name="T86" fmla="*/ 469 w 648"/>
                <a:gd name="T87" fmla="*/ 2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48" h="507">
                  <a:moveTo>
                    <a:pt x="473" y="0"/>
                  </a:moveTo>
                  <a:lnTo>
                    <a:pt x="648" y="0"/>
                  </a:lnTo>
                  <a:lnTo>
                    <a:pt x="648" y="186"/>
                  </a:lnTo>
                  <a:lnTo>
                    <a:pt x="635" y="196"/>
                  </a:lnTo>
                  <a:lnTo>
                    <a:pt x="623" y="202"/>
                  </a:lnTo>
                  <a:lnTo>
                    <a:pt x="615" y="200"/>
                  </a:lnTo>
                  <a:lnTo>
                    <a:pt x="597" y="188"/>
                  </a:lnTo>
                  <a:lnTo>
                    <a:pt x="583" y="184"/>
                  </a:lnTo>
                  <a:lnTo>
                    <a:pt x="570" y="184"/>
                  </a:lnTo>
                  <a:lnTo>
                    <a:pt x="556" y="184"/>
                  </a:lnTo>
                  <a:lnTo>
                    <a:pt x="542" y="188"/>
                  </a:lnTo>
                  <a:lnTo>
                    <a:pt x="528" y="198"/>
                  </a:lnTo>
                  <a:lnTo>
                    <a:pt x="514" y="213"/>
                  </a:lnTo>
                  <a:lnTo>
                    <a:pt x="508" y="225"/>
                  </a:lnTo>
                  <a:lnTo>
                    <a:pt x="505" y="237"/>
                  </a:lnTo>
                  <a:lnTo>
                    <a:pt x="505" y="255"/>
                  </a:lnTo>
                  <a:lnTo>
                    <a:pt x="505" y="273"/>
                  </a:lnTo>
                  <a:lnTo>
                    <a:pt x="508" y="284"/>
                  </a:lnTo>
                  <a:lnTo>
                    <a:pt x="514" y="296"/>
                  </a:lnTo>
                  <a:lnTo>
                    <a:pt x="528" y="310"/>
                  </a:lnTo>
                  <a:lnTo>
                    <a:pt x="542" y="320"/>
                  </a:lnTo>
                  <a:lnTo>
                    <a:pt x="556" y="324"/>
                  </a:lnTo>
                  <a:lnTo>
                    <a:pt x="570" y="326"/>
                  </a:lnTo>
                  <a:lnTo>
                    <a:pt x="583" y="326"/>
                  </a:lnTo>
                  <a:lnTo>
                    <a:pt x="597" y="320"/>
                  </a:lnTo>
                  <a:lnTo>
                    <a:pt x="615" y="308"/>
                  </a:lnTo>
                  <a:lnTo>
                    <a:pt x="623" y="308"/>
                  </a:lnTo>
                  <a:lnTo>
                    <a:pt x="635" y="312"/>
                  </a:lnTo>
                  <a:lnTo>
                    <a:pt x="648" y="330"/>
                  </a:lnTo>
                  <a:lnTo>
                    <a:pt x="648" y="507"/>
                  </a:lnTo>
                  <a:lnTo>
                    <a:pt x="144" y="507"/>
                  </a:lnTo>
                  <a:lnTo>
                    <a:pt x="144" y="330"/>
                  </a:lnTo>
                  <a:lnTo>
                    <a:pt x="144" y="326"/>
                  </a:lnTo>
                  <a:lnTo>
                    <a:pt x="130" y="312"/>
                  </a:lnTo>
                  <a:lnTo>
                    <a:pt x="118" y="308"/>
                  </a:lnTo>
                  <a:lnTo>
                    <a:pt x="110" y="308"/>
                  </a:lnTo>
                  <a:lnTo>
                    <a:pt x="91" y="320"/>
                  </a:lnTo>
                  <a:lnTo>
                    <a:pt x="79" y="326"/>
                  </a:lnTo>
                  <a:lnTo>
                    <a:pt x="65" y="326"/>
                  </a:lnTo>
                  <a:lnTo>
                    <a:pt x="51" y="324"/>
                  </a:lnTo>
                  <a:lnTo>
                    <a:pt x="39" y="320"/>
                  </a:lnTo>
                  <a:lnTo>
                    <a:pt x="24" y="310"/>
                  </a:lnTo>
                  <a:lnTo>
                    <a:pt x="10" y="296"/>
                  </a:lnTo>
                  <a:lnTo>
                    <a:pt x="4" y="284"/>
                  </a:lnTo>
                  <a:lnTo>
                    <a:pt x="0" y="273"/>
                  </a:lnTo>
                  <a:lnTo>
                    <a:pt x="0" y="255"/>
                  </a:lnTo>
                  <a:lnTo>
                    <a:pt x="0" y="237"/>
                  </a:lnTo>
                  <a:lnTo>
                    <a:pt x="4" y="225"/>
                  </a:lnTo>
                  <a:lnTo>
                    <a:pt x="10" y="213"/>
                  </a:lnTo>
                  <a:lnTo>
                    <a:pt x="24" y="198"/>
                  </a:lnTo>
                  <a:lnTo>
                    <a:pt x="39" y="188"/>
                  </a:lnTo>
                  <a:lnTo>
                    <a:pt x="51" y="184"/>
                  </a:lnTo>
                  <a:lnTo>
                    <a:pt x="65" y="184"/>
                  </a:lnTo>
                  <a:lnTo>
                    <a:pt x="79" y="184"/>
                  </a:lnTo>
                  <a:lnTo>
                    <a:pt x="91" y="188"/>
                  </a:lnTo>
                  <a:lnTo>
                    <a:pt x="110" y="200"/>
                  </a:lnTo>
                  <a:lnTo>
                    <a:pt x="118" y="202"/>
                  </a:lnTo>
                  <a:lnTo>
                    <a:pt x="130" y="196"/>
                  </a:lnTo>
                  <a:lnTo>
                    <a:pt x="144" y="186"/>
                  </a:lnTo>
                  <a:lnTo>
                    <a:pt x="144" y="0"/>
                  </a:lnTo>
                  <a:lnTo>
                    <a:pt x="327" y="0"/>
                  </a:lnTo>
                  <a:lnTo>
                    <a:pt x="327" y="2"/>
                  </a:lnTo>
                  <a:lnTo>
                    <a:pt x="341" y="16"/>
                  </a:lnTo>
                  <a:lnTo>
                    <a:pt x="345" y="28"/>
                  </a:lnTo>
                  <a:lnTo>
                    <a:pt x="345" y="36"/>
                  </a:lnTo>
                  <a:lnTo>
                    <a:pt x="333" y="55"/>
                  </a:lnTo>
                  <a:lnTo>
                    <a:pt x="327" y="67"/>
                  </a:lnTo>
                  <a:lnTo>
                    <a:pt x="327" y="81"/>
                  </a:lnTo>
                  <a:lnTo>
                    <a:pt x="327" y="95"/>
                  </a:lnTo>
                  <a:lnTo>
                    <a:pt x="333" y="109"/>
                  </a:lnTo>
                  <a:lnTo>
                    <a:pt x="343" y="123"/>
                  </a:lnTo>
                  <a:lnTo>
                    <a:pt x="357" y="136"/>
                  </a:lnTo>
                  <a:lnTo>
                    <a:pt x="369" y="142"/>
                  </a:lnTo>
                  <a:lnTo>
                    <a:pt x="380" y="148"/>
                  </a:lnTo>
                  <a:lnTo>
                    <a:pt x="398" y="148"/>
                  </a:lnTo>
                  <a:lnTo>
                    <a:pt x="416" y="148"/>
                  </a:lnTo>
                  <a:lnTo>
                    <a:pt x="428" y="142"/>
                  </a:lnTo>
                  <a:lnTo>
                    <a:pt x="441" y="136"/>
                  </a:lnTo>
                  <a:lnTo>
                    <a:pt x="455" y="123"/>
                  </a:lnTo>
                  <a:lnTo>
                    <a:pt x="463" y="109"/>
                  </a:lnTo>
                  <a:lnTo>
                    <a:pt x="469" y="95"/>
                  </a:lnTo>
                  <a:lnTo>
                    <a:pt x="469" y="81"/>
                  </a:lnTo>
                  <a:lnTo>
                    <a:pt x="469" y="67"/>
                  </a:lnTo>
                  <a:lnTo>
                    <a:pt x="463" y="55"/>
                  </a:lnTo>
                  <a:lnTo>
                    <a:pt x="451" y="36"/>
                  </a:lnTo>
                  <a:lnTo>
                    <a:pt x="451" y="28"/>
                  </a:lnTo>
                  <a:lnTo>
                    <a:pt x="455" y="16"/>
                  </a:lnTo>
                  <a:lnTo>
                    <a:pt x="469" y="2"/>
                  </a:lnTo>
                  <a:lnTo>
                    <a:pt x="473" y="0"/>
                  </a:lnTo>
                  <a:close/>
                </a:path>
              </a:pathLst>
            </a:custGeom>
            <a:grpFill/>
            <a:ln w="19050" cap="flat" cmpd="sng">
              <a:solidFill>
                <a:srgbClr val="FFFFFF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3529" tIns="41765" rIns="83529" bIns="41765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fr-FR" sz="1724" kern="0">
                <a:solidFill>
                  <a:srgbClr val="000000"/>
                </a:solidFill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72" name="Freeform 69">
              <a:extLst>
                <a:ext uri="{FF2B5EF4-FFF2-40B4-BE49-F238E27FC236}">
                  <a16:creationId xmlns:a16="http://schemas.microsoft.com/office/drawing/2014/main" id="{3C235FB1-91F9-4B96-A3F5-DFC39D2A2445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3101" y="3126"/>
              <a:ext cx="1271" cy="810"/>
            </a:xfrm>
            <a:custGeom>
              <a:avLst/>
              <a:gdLst>
                <a:gd name="T0" fmla="*/ 652 w 796"/>
                <a:gd name="T1" fmla="*/ 0 h 507"/>
                <a:gd name="T2" fmla="*/ 664 w 796"/>
                <a:gd name="T3" fmla="*/ 196 h 507"/>
                <a:gd name="T4" fmla="*/ 683 w 796"/>
                <a:gd name="T5" fmla="*/ 200 h 507"/>
                <a:gd name="T6" fmla="*/ 717 w 796"/>
                <a:gd name="T7" fmla="*/ 184 h 507"/>
                <a:gd name="T8" fmla="*/ 742 w 796"/>
                <a:gd name="T9" fmla="*/ 184 h 507"/>
                <a:gd name="T10" fmla="*/ 770 w 796"/>
                <a:gd name="T11" fmla="*/ 198 h 507"/>
                <a:gd name="T12" fmla="*/ 790 w 796"/>
                <a:gd name="T13" fmla="*/ 225 h 507"/>
                <a:gd name="T14" fmla="*/ 796 w 796"/>
                <a:gd name="T15" fmla="*/ 255 h 507"/>
                <a:gd name="T16" fmla="*/ 790 w 796"/>
                <a:gd name="T17" fmla="*/ 284 h 507"/>
                <a:gd name="T18" fmla="*/ 770 w 796"/>
                <a:gd name="T19" fmla="*/ 310 h 507"/>
                <a:gd name="T20" fmla="*/ 742 w 796"/>
                <a:gd name="T21" fmla="*/ 324 h 507"/>
                <a:gd name="T22" fmla="*/ 717 w 796"/>
                <a:gd name="T23" fmla="*/ 326 h 507"/>
                <a:gd name="T24" fmla="*/ 683 w 796"/>
                <a:gd name="T25" fmla="*/ 308 h 507"/>
                <a:gd name="T26" fmla="*/ 664 w 796"/>
                <a:gd name="T27" fmla="*/ 312 h 507"/>
                <a:gd name="T28" fmla="*/ 652 w 796"/>
                <a:gd name="T29" fmla="*/ 507 h 507"/>
                <a:gd name="T30" fmla="*/ 145 w 796"/>
                <a:gd name="T31" fmla="*/ 330 h 507"/>
                <a:gd name="T32" fmla="*/ 132 w 796"/>
                <a:gd name="T33" fmla="*/ 312 h 507"/>
                <a:gd name="T34" fmla="*/ 112 w 796"/>
                <a:gd name="T35" fmla="*/ 308 h 507"/>
                <a:gd name="T36" fmla="*/ 80 w 796"/>
                <a:gd name="T37" fmla="*/ 326 h 507"/>
                <a:gd name="T38" fmla="*/ 53 w 796"/>
                <a:gd name="T39" fmla="*/ 324 h 507"/>
                <a:gd name="T40" fmla="*/ 25 w 796"/>
                <a:gd name="T41" fmla="*/ 310 h 507"/>
                <a:gd name="T42" fmla="*/ 5 w 796"/>
                <a:gd name="T43" fmla="*/ 284 h 507"/>
                <a:gd name="T44" fmla="*/ 0 w 796"/>
                <a:gd name="T45" fmla="*/ 255 h 507"/>
                <a:gd name="T46" fmla="*/ 5 w 796"/>
                <a:gd name="T47" fmla="*/ 225 h 507"/>
                <a:gd name="T48" fmla="*/ 25 w 796"/>
                <a:gd name="T49" fmla="*/ 198 h 507"/>
                <a:gd name="T50" fmla="*/ 53 w 796"/>
                <a:gd name="T51" fmla="*/ 184 h 507"/>
                <a:gd name="T52" fmla="*/ 80 w 796"/>
                <a:gd name="T53" fmla="*/ 184 h 507"/>
                <a:gd name="T54" fmla="*/ 112 w 796"/>
                <a:gd name="T55" fmla="*/ 200 h 507"/>
                <a:gd name="T56" fmla="*/ 132 w 796"/>
                <a:gd name="T57" fmla="*/ 196 h 507"/>
                <a:gd name="T58" fmla="*/ 145 w 796"/>
                <a:gd name="T59" fmla="*/ 0 h 507"/>
                <a:gd name="T60" fmla="*/ 327 w 796"/>
                <a:gd name="T61" fmla="*/ 2 h 507"/>
                <a:gd name="T62" fmla="*/ 344 w 796"/>
                <a:gd name="T63" fmla="*/ 30 h 507"/>
                <a:gd name="T64" fmla="*/ 333 w 796"/>
                <a:gd name="T65" fmla="*/ 55 h 507"/>
                <a:gd name="T66" fmla="*/ 327 w 796"/>
                <a:gd name="T67" fmla="*/ 83 h 507"/>
                <a:gd name="T68" fmla="*/ 333 w 796"/>
                <a:gd name="T69" fmla="*/ 109 h 507"/>
                <a:gd name="T70" fmla="*/ 356 w 796"/>
                <a:gd name="T71" fmla="*/ 136 h 507"/>
                <a:gd name="T72" fmla="*/ 380 w 796"/>
                <a:gd name="T73" fmla="*/ 148 h 507"/>
                <a:gd name="T74" fmla="*/ 415 w 796"/>
                <a:gd name="T75" fmla="*/ 148 h 507"/>
                <a:gd name="T76" fmla="*/ 441 w 796"/>
                <a:gd name="T77" fmla="*/ 136 h 507"/>
                <a:gd name="T78" fmla="*/ 463 w 796"/>
                <a:gd name="T79" fmla="*/ 109 h 507"/>
                <a:gd name="T80" fmla="*/ 471 w 796"/>
                <a:gd name="T81" fmla="*/ 83 h 507"/>
                <a:gd name="T82" fmla="*/ 463 w 796"/>
                <a:gd name="T83" fmla="*/ 55 h 507"/>
                <a:gd name="T84" fmla="*/ 453 w 796"/>
                <a:gd name="T85" fmla="*/ 30 h 507"/>
                <a:gd name="T86" fmla="*/ 469 w 796"/>
                <a:gd name="T87" fmla="*/ 2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96" h="507">
                  <a:moveTo>
                    <a:pt x="474" y="0"/>
                  </a:moveTo>
                  <a:lnTo>
                    <a:pt x="652" y="0"/>
                  </a:lnTo>
                  <a:lnTo>
                    <a:pt x="652" y="186"/>
                  </a:lnTo>
                  <a:lnTo>
                    <a:pt x="664" y="196"/>
                  </a:lnTo>
                  <a:lnTo>
                    <a:pt x="677" y="202"/>
                  </a:lnTo>
                  <a:lnTo>
                    <a:pt x="683" y="200"/>
                  </a:lnTo>
                  <a:lnTo>
                    <a:pt x="703" y="188"/>
                  </a:lnTo>
                  <a:lnTo>
                    <a:pt x="717" y="184"/>
                  </a:lnTo>
                  <a:lnTo>
                    <a:pt x="731" y="184"/>
                  </a:lnTo>
                  <a:lnTo>
                    <a:pt x="742" y="184"/>
                  </a:lnTo>
                  <a:lnTo>
                    <a:pt x="756" y="188"/>
                  </a:lnTo>
                  <a:lnTo>
                    <a:pt x="770" y="198"/>
                  </a:lnTo>
                  <a:lnTo>
                    <a:pt x="784" y="213"/>
                  </a:lnTo>
                  <a:lnTo>
                    <a:pt x="790" y="225"/>
                  </a:lnTo>
                  <a:lnTo>
                    <a:pt x="796" y="237"/>
                  </a:lnTo>
                  <a:lnTo>
                    <a:pt x="796" y="255"/>
                  </a:lnTo>
                  <a:lnTo>
                    <a:pt x="796" y="273"/>
                  </a:lnTo>
                  <a:lnTo>
                    <a:pt x="790" y="284"/>
                  </a:lnTo>
                  <a:lnTo>
                    <a:pt x="784" y="296"/>
                  </a:lnTo>
                  <a:lnTo>
                    <a:pt x="770" y="310"/>
                  </a:lnTo>
                  <a:lnTo>
                    <a:pt x="756" y="320"/>
                  </a:lnTo>
                  <a:lnTo>
                    <a:pt x="742" y="324"/>
                  </a:lnTo>
                  <a:lnTo>
                    <a:pt x="731" y="326"/>
                  </a:lnTo>
                  <a:lnTo>
                    <a:pt x="717" y="326"/>
                  </a:lnTo>
                  <a:lnTo>
                    <a:pt x="703" y="320"/>
                  </a:lnTo>
                  <a:lnTo>
                    <a:pt x="683" y="308"/>
                  </a:lnTo>
                  <a:lnTo>
                    <a:pt x="677" y="308"/>
                  </a:lnTo>
                  <a:lnTo>
                    <a:pt x="664" y="312"/>
                  </a:lnTo>
                  <a:lnTo>
                    <a:pt x="652" y="330"/>
                  </a:lnTo>
                  <a:lnTo>
                    <a:pt x="652" y="507"/>
                  </a:lnTo>
                  <a:lnTo>
                    <a:pt x="145" y="507"/>
                  </a:lnTo>
                  <a:lnTo>
                    <a:pt x="145" y="330"/>
                  </a:lnTo>
                  <a:lnTo>
                    <a:pt x="145" y="326"/>
                  </a:lnTo>
                  <a:lnTo>
                    <a:pt x="132" y="312"/>
                  </a:lnTo>
                  <a:lnTo>
                    <a:pt x="118" y="308"/>
                  </a:lnTo>
                  <a:lnTo>
                    <a:pt x="112" y="308"/>
                  </a:lnTo>
                  <a:lnTo>
                    <a:pt x="92" y="320"/>
                  </a:lnTo>
                  <a:lnTo>
                    <a:pt x="80" y="326"/>
                  </a:lnTo>
                  <a:lnTo>
                    <a:pt x="67" y="326"/>
                  </a:lnTo>
                  <a:lnTo>
                    <a:pt x="53" y="324"/>
                  </a:lnTo>
                  <a:lnTo>
                    <a:pt x="39" y="320"/>
                  </a:lnTo>
                  <a:lnTo>
                    <a:pt x="25" y="310"/>
                  </a:lnTo>
                  <a:lnTo>
                    <a:pt x="11" y="296"/>
                  </a:lnTo>
                  <a:lnTo>
                    <a:pt x="5" y="284"/>
                  </a:lnTo>
                  <a:lnTo>
                    <a:pt x="0" y="273"/>
                  </a:lnTo>
                  <a:lnTo>
                    <a:pt x="0" y="255"/>
                  </a:lnTo>
                  <a:lnTo>
                    <a:pt x="0" y="237"/>
                  </a:lnTo>
                  <a:lnTo>
                    <a:pt x="5" y="225"/>
                  </a:lnTo>
                  <a:lnTo>
                    <a:pt x="11" y="213"/>
                  </a:lnTo>
                  <a:lnTo>
                    <a:pt x="25" y="198"/>
                  </a:lnTo>
                  <a:lnTo>
                    <a:pt x="39" y="188"/>
                  </a:lnTo>
                  <a:lnTo>
                    <a:pt x="53" y="184"/>
                  </a:lnTo>
                  <a:lnTo>
                    <a:pt x="67" y="184"/>
                  </a:lnTo>
                  <a:lnTo>
                    <a:pt x="80" y="184"/>
                  </a:lnTo>
                  <a:lnTo>
                    <a:pt x="92" y="188"/>
                  </a:lnTo>
                  <a:lnTo>
                    <a:pt x="112" y="200"/>
                  </a:lnTo>
                  <a:lnTo>
                    <a:pt x="118" y="202"/>
                  </a:lnTo>
                  <a:lnTo>
                    <a:pt x="132" y="196"/>
                  </a:lnTo>
                  <a:lnTo>
                    <a:pt x="145" y="186"/>
                  </a:lnTo>
                  <a:lnTo>
                    <a:pt x="145" y="0"/>
                  </a:lnTo>
                  <a:lnTo>
                    <a:pt x="323" y="0"/>
                  </a:lnTo>
                  <a:lnTo>
                    <a:pt x="327" y="2"/>
                  </a:lnTo>
                  <a:lnTo>
                    <a:pt x="340" y="16"/>
                  </a:lnTo>
                  <a:lnTo>
                    <a:pt x="344" y="30"/>
                  </a:lnTo>
                  <a:lnTo>
                    <a:pt x="344" y="36"/>
                  </a:lnTo>
                  <a:lnTo>
                    <a:pt x="333" y="55"/>
                  </a:lnTo>
                  <a:lnTo>
                    <a:pt x="327" y="69"/>
                  </a:lnTo>
                  <a:lnTo>
                    <a:pt x="327" y="83"/>
                  </a:lnTo>
                  <a:lnTo>
                    <a:pt x="329" y="95"/>
                  </a:lnTo>
                  <a:lnTo>
                    <a:pt x="333" y="109"/>
                  </a:lnTo>
                  <a:lnTo>
                    <a:pt x="342" y="123"/>
                  </a:lnTo>
                  <a:lnTo>
                    <a:pt x="356" y="136"/>
                  </a:lnTo>
                  <a:lnTo>
                    <a:pt x="368" y="142"/>
                  </a:lnTo>
                  <a:lnTo>
                    <a:pt x="380" y="148"/>
                  </a:lnTo>
                  <a:lnTo>
                    <a:pt x="398" y="148"/>
                  </a:lnTo>
                  <a:lnTo>
                    <a:pt x="415" y="148"/>
                  </a:lnTo>
                  <a:lnTo>
                    <a:pt x="429" y="142"/>
                  </a:lnTo>
                  <a:lnTo>
                    <a:pt x="441" y="136"/>
                  </a:lnTo>
                  <a:lnTo>
                    <a:pt x="455" y="123"/>
                  </a:lnTo>
                  <a:lnTo>
                    <a:pt x="463" y="109"/>
                  </a:lnTo>
                  <a:lnTo>
                    <a:pt x="469" y="95"/>
                  </a:lnTo>
                  <a:lnTo>
                    <a:pt x="471" y="83"/>
                  </a:lnTo>
                  <a:lnTo>
                    <a:pt x="469" y="69"/>
                  </a:lnTo>
                  <a:lnTo>
                    <a:pt x="463" y="55"/>
                  </a:lnTo>
                  <a:lnTo>
                    <a:pt x="453" y="38"/>
                  </a:lnTo>
                  <a:lnTo>
                    <a:pt x="453" y="30"/>
                  </a:lnTo>
                  <a:lnTo>
                    <a:pt x="457" y="16"/>
                  </a:lnTo>
                  <a:lnTo>
                    <a:pt x="469" y="2"/>
                  </a:lnTo>
                  <a:lnTo>
                    <a:pt x="474" y="0"/>
                  </a:lnTo>
                  <a:close/>
                </a:path>
              </a:pathLst>
            </a:custGeom>
            <a:grpFill/>
            <a:ln w="19050" cap="flat" cmpd="sng">
              <a:solidFill>
                <a:srgbClr val="FFFFFF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3529" tIns="41765" rIns="83529" bIns="41765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fr-FR" sz="1724" kern="0">
                <a:solidFill>
                  <a:srgbClr val="000000"/>
                </a:solidFill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73" name="Freeform 70">
              <a:extLst>
                <a:ext uri="{FF2B5EF4-FFF2-40B4-BE49-F238E27FC236}">
                  <a16:creationId xmlns:a16="http://schemas.microsoft.com/office/drawing/2014/main" id="{E1B40BA1-4A5F-4E21-B3C1-066E6F670716}"/>
                </a:ext>
              </a:extLst>
            </p:cNvPr>
            <p:cNvSpPr>
              <a:spLocks/>
            </p:cNvSpPr>
            <p:nvPr/>
          </p:nvSpPr>
          <p:spPr bwMode="blackWhite">
            <a:xfrm>
              <a:off x="4142" y="2899"/>
              <a:ext cx="802" cy="1037"/>
            </a:xfrm>
            <a:custGeom>
              <a:avLst/>
              <a:gdLst>
                <a:gd name="T0" fmla="*/ 327 w 502"/>
                <a:gd name="T1" fmla="*/ 142 h 649"/>
                <a:gd name="T2" fmla="*/ 502 w 502"/>
                <a:gd name="T3" fmla="*/ 142 h 649"/>
                <a:gd name="T4" fmla="*/ 502 w 502"/>
                <a:gd name="T5" fmla="*/ 649 h 649"/>
                <a:gd name="T6" fmla="*/ 0 w 502"/>
                <a:gd name="T7" fmla="*/ 649 h 649"/>
                <a:gd name="T8" fmla="*/ 0 w 502"/>
                <a:gd name="T9" fmla="*/ 472 h 649"/>
                <a:gd name="T10" fmla="*/ 12 w 502"/>
                <a:gd name="T11" fmla="*/ 454 h 649"/>
                <a:gd name="T12" fmla="*/ 25 w 502"/>
                <a:gd name="T13" fmla="*/ 450 h 649"/>
                <a:gd name="T14" fmla="*/ 31 w 502"/>
                <a:gd name="T15" fmla="*/ 450 h 649"/>
                <a:gd name="T16" fmla="*/ 51 w 502"/>
                <a:gd name="T17" fmla="*/ 462 h 649"/>
                <a:gd name="T18" fmla="*/ 65 w 502"/>
                <a:gd name="T19" fmla="*/ 468 h 649"/>
                <a:gd name="T20" fmla="*/ 79 w 502"/>
                <a:gd name="T21" fmla="*/ 468 h 649"/>
                <a:gd name="T22" fmla="*/ 90 w 502"/>
                <a:gd name="T23" fmla="*/ 466 h 649"/>
                <a:gd name="T24" fmla="*/ 104 w 502"/>
                <a:gd name="T25" fmla="*/ 462 h 649"/>
                <a:gd name="T26" fmla="*/ 118 w 502"/>
                <a:gd name="T27" fmla="*/ 452 h 649"/>
                <a:gd name="T28" fmla="*/ 132 w 502"/>
                <a:gd name="T29" fmla="*/ 438 h 649"/>
                <a:gd name="T30" fmla="*/ 138 w 502"/>
                <a:gd name="T31" fmla="*/ 426 h 649"/>
                <a:gd name="T32" fmla="*/ 144 w 502"/>
                <a:gd name="T33" fmla="*/ 415 h 649"/>
                <a:gd name="T34" fmla="*/ 144 w 502"/>
                <a:gd name="T35" fmla="*/ 397 h 649"/>
                <a:gd name="T36" fmla="*/ 144 w 502"/>
                <a:gd name="T37" fmla="*/ 379 h 649"/>
                <a:gd name="T38" fmla="*/ 138 w 502"/>
                <a:gd name="T39" fmla="*/ 367 h 649"/>
                <a:gd name="T40" fmla="*/ 132 w 502"/>
                <a:gd name="T41" fmla="*/ 355 h 649"/>
                <a:gd name="T42" fmla="*/ 118 w 502"/>
                <a:gd name="T43" fmla="*/ 340 h 649"/>
                <a:gd name="T44" fmla="*/ 104 w 502"/>
                <a:gd name="T45" fmla="*/ 330 h 649"/>
                <a:gd name="T46" fmla="*/ 90 w 502"/>
                <a:gd name="T47" fmla="*/ 326 h 649"/>
                <a:gd name="T48" fmla="*/ 79 w 502"/>
                <a:gd name="T49" fmla="*/ 326 h 649"/>
                <a:gd name="T50" fmla="*/ 65 w 502"/>
                <a:gd name="T51" fmla="*/ 326 h 649"/>
                <a:gd name="T52" fmla="*/ 51 w 502"/>
                <a:gd name="T53" fmla="*/ 330 h 649"/>
                <a:gd name="T54" fmla="*/ 33 w 502"/>
                <a:gd name="T55" fmla="*/ 342 h 649"/>
                <a:gd name="T56" fmla="*/ 25 w 502"/>
                <a:gd name="T57" fmla="*/ 344 h 649"/>
                <a:gd name="T58" fmla="*/ 12 w 502"/>
                <a:gd name="T59" fmla="*/ 338 h 649"/>
                <a:gd name="T60" fmla="*/ 0 w 502"/>
                <a:gd name="T61" fmla="*/ 328 h 649"/>
                <a:gd name="T62" fmla="*/ 0 w 502"/>
                <a:gd name="T63" fmla="*/ 142 h 649"/>
                <a:gd name="T64" fmla="*/ 183 w 502"/>
                <a:gd name="T65" fmla="*/ 142 h 649"/>
                <a:gd name="T66" fmla="*/ 181 w 502"/>
                <a:gd name="T67" fmla="*/ 144 h 649"/>
                <a:gd name="T68" fmla="*/ 195 w 502"/>
                <a:gd name="T69" fmla="*/ 130 h 649"/>
                <a:gd name="T70" fmla="*/ 199 w 502"/>
                <a:gd name="T71" fmla="*/ 116 h 649"/>
                <a:gd name="T72" fmla="*/ 199 w 502"/>
                <a:gd name="T73" fmla="*/ 111 h 649"/>
                <a:gd name="T74" fmla="*/ 187 w 502"/>
                <a:gd name="T75" fmla="*/ 91 h 649"/>
                <a:gd name="T76" fmla="*/ 181 w 502"/>
                <a:gd name="T77" fmla="*/ 79 h 649"/>
                <a:gd name="T78" fmla="*/ 181 w 502"/>
                <a:gd name="T79" fmla="*/ 65 h 649"/>
                <a:gd name="T80" fmla="*/ 183 w 502"/>
                <a:gd name="T81" fmla="*/ 51 h 649"/>
                <a:gd name="T82" fmla="*/ 187 w 502"/>
                <a:gd name="T83" fmla="*/ 38 h 649"/>
                <a:gd name="T84" fmla="*/ 197 w 502"/>
                <a:gd name="T85" fmla="*/ 24 h 649"/>
                <a:gd name="T86" fmla="*/ 211 w 502"/>
                <a:gd name="T87" fmla="*/ 10 h 649"/>
                <a:gd name="T88" fmla="*/ 222 w 502"/>
                <a:gd name="T89" fmla="*/ 4 h 649"/>
                <a:gd name="T90" fmla="*/ 234 w 502"/>
                <a:gd name="T91" fmla="*/ 0 h 649"/>
                <a:gd name="T92" fmla="*/ 252 w 502"/>
                <a:gd name="T93" fmla="*/ 0 h 649"/>
                <a:gd name="T94" fmla="*/ 270 w 502"/>
                <a:gd name="T95" fmla="*/ 0 h 649"/>
                <a:gd name="T96" fmla="*/ 284 w 502"/>
                <a:gd name="T97" fmla="*/ 4 h 649"/>
                <a:gd name="T98" fmla="*/ 295 w 502"/>
                <a:gd name="T99" fmla="*/ 10 h 649"/>
                <a:gd name="T100" fmla="*/ 309 w 502"/>
                <a:gd name="T101" fmla="*/ 24 h 649"/>
                <a:gd name="T102" fmla="*/ 317 w 502"/>
                <a:gd name="T103" fmla="*/ 38 h 649"/>
                <a:gd name="T104" fmla="*/ 323 w 502"/>
                <a:gd name="T105" fmla="*/ 51 h 649"/>
                <a:gd name="T106" fmla="*/ 323 w 502"/>
                <a:gd name="T107" fmla="*/ 65 h 649"/>
                <a:gd name="T108" fmla="*/ 323 w 502"/>
                <a:gd name="T109" fmla="*/ 79 h 649"/>
                <a:gd name="T110" fmla="*/ 317 w 502"/>
                <a:gd name="T111" fmla="*/ 91 h 649"/>
                <a:gd name="T112" fmla="*/ 307 w 502"/>
                <a:gd name="T113" fmla="*/ 111 h 649"/>
                <a:gd name="T114" fmla="*/ 305 w 502"/>
                <a:gd name="T115" fmla="*/ 116 h 649"/>
                <a:gd name="T116" fmla="*/ 311 w 502"/>
                <a:gd name="T117" fmla="*/ 130 h 649"/>
                <a:gd name="T118" fmla="*/ 323 w 502"/>
                <a:gd name="T119" fmla="*/ 144 h 649"/>
                <a:gd name="T120" fmla="*/ 327 w 502"/>
                <a:gd name="T121" fmla="*/ 142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02" h="649">
                  <a:moveTo>
                    <a:pt x="327" y="142"/>
                  </a:moveTo>
                  <a:lnTo>
                    <a:pt x="502" y="142"/>
                  </a:lnTo>
                  <a:lnTo>
                    <a:pt x="502" y="649"/>
                  </a:lnTo>
                  <a:lnTo>
                    <a:pt x="0" y="649"/>
                  </a:lnTo>
                  <a:lnTo>
                    <a:pt x="0" y="472"/>
                  </a:lnTo>
                  <a:lnTo>
                    <a:pt x="12" y="454"/>
                  </a:lnTo>
                  <a:lnTo>
                    <a:pt x="25" y="450"/>
                  </a:lnTo>
                  <a:lnTo>
                    <a:pt x="31" y="450"/>
                  </a:lnTo>
                  <a:lnTo>
                    <a:pt x="51" y="462"/>
                  </a:lnTo>
                  <a:lnTo>
                    <a:pt x="65" y="468"/>
                  </a:lnTo>
                  <a:lnTo>
                    <a:pt x="79" y="468"/>
                  </a:lnTo>
                  <a:lnTo>
                    <a:pt x="90" y="466"/>
                  </a:lnTo>
                  <a:lnTo>
                    <a:pt x="104" y="462"/>
                  </a:lnTo>
                  <a:lnTo>
                    <a:pt x="118" y="452"/>
                  </a:lnTo>
                  <a:lnTo>
                    <a:pt x="132" y="438"/>
                  </a:lnTo>
                  <a:lnTo>
                    <a:pt x="138" y="426"/>
                  </a:lnTo>
                  <a:lnTo>
                    <a:pt x="144" y="415"/>
                  </a:lnTo>
                  <a:lnTo>
                    <a:pt x="144" y="397"/>
                  </a:lnTo>
                  <a:lnTo>
                    <a:pt x="144" y="379"/>
                  </a:lnTo>
                  <a:lnTo>
                    <a:pt x="138" y="367"/>
                  </a:lnTo>
                  <a:lnTo>
                    <a:pt x="132" y="355"/>
                  </a:lnTo>
                  <a:lnTo>
                    <a:pt x="118" y="340"/>
                  </a:lnTo>
                  <a:lnTo>
                    <a:pt x="104" y="330"/>
                  </a:lnTo>
                  <a:lnTo>
                    <a:pt x="90" y="326"/>
                  </a:lnTo>
                  <a:lnTo>
                    <a:pt x="79" y="326"/>
                  </a:lnTo>
                  <a:lnTo>
                    <a:pt x="65" y="326"/>
                  </a:lnTo>
                  <a:lnTo>
                    <a:pt x="51" y="330"/>
                  </a:lnTo>
                  <a:lnTo>
                    <a:pt x="33" y="342"/>
                  </a:lnTo>
                  <a:lnTo>
                    <a:pt x="25" y="344"/>
                  </a:lnTo>
                  <a:lnTo>
                    <a:pt x="12" y="338"/>
                  </a:lnTo>
                  <a:lnTo>
                    <a:pt x="0" y="328"/>
                  </a:lnTo>
                  <a:lnTo>
                    <a:pt x="0" y="142"/>
                  </a:lnTo>
                  <a:lnTo>
                    <a:pt x="183" y="142"/>
                  </a:lnTo>
                  <a:lnTo>
                    <a:pt x="181" y="144"/>
                  </a:lnTo>
                  <a:lnTo>
                    <a:pt x="195" y="130"/>
                  </a:lnTo>
                  <a:lnTo>
                    <a:pt x="199" y="116"/>
                  </a:lnTo>
                  <a:lnTo>
                    <a:pt x="199" y="111"/>
                  </a:lnTo>
                  <a:lnTo>
                    <a:pt x="187" y="91"/>
                  </a:lnTo>
                  <a:lnTo>
                    <a:pt x="181" y="79"/>
                  </a:lnTo>
                  <a:lnTo>
                    <a:pt x="181" y="65"/>
                  </a:lnTo>
                  <a:lnTo>
                    <a:pt x="183" y="51"/>
                  </a:lnTo>
                  <a:lnTo>
                    <a:pt x="187" y="38"/>
                  </a:lnTo>
                  <a:lnTo>
                    <a:pt x="197" y="24"/>
                  </a:lnTo>
                  <a:lnTo>
                    <a:pt x="211" y="10"/>
                  </a:lnTo>
                  <a:lnTo>
                    <a:pt x="222" y="4"/>
                  </a:lnTo>
                  <a:lnTo>
                    <a:pt x="234" y="0"/>
                  </a:lnTo>
                  <a:lnTo>
                    <a:pt x="252" y="0"/>
                  </a:lnTo>
                  <a:lnTo>
                    <a:pt x="270" y="0"/>
                  </a:lnTo>
                  <a:lnTo>
                    <a:pt x="284" y="4"/>
                  </a:lnTo>
                  <a:lnTo>
                    <a:pt x="295" y="10"/>
                  </a:lnTo>
                  <a:lnTo>
                    <a:pt x="309" y="24"/>
                  </a:lnTo>
                  <a:lnTo>
                    <a:pt x="317" y="38"/>
                  </a:lnTo>
                  <a:lnTo>
                    <a:pt x="323" y="51"/>
                  </a:lnTo>
                  <a:lnTo>
                    <a:pt x="323" y="65"/>
                  </a:lnTo>
                  <a:lnTo>
                    <a:pt x="323" y="79"/>
                  </a:lnTo>
                  <a:lnTo>
                    <a:pt x="317" y="91"/>
                  </a:lnTo>
                  <a:lnTo>
                    <a:pt x="307" y="111"/>
                  </a:lnTo>
                  <a:lnTo>
                    <a:pt x="305" y="116"/>
                  </a:lnTo>
                  <a:lnTo>
                    <a:pt x="311" y="130"/>
                  </a:lnTo>
                  <a:lnTo>
                    <a:pt x="323" y="144"/>
                  </a:lnTo>
                  <a:lnTo>
                    <a:pt x="327" y="142"/>
                  </a:lnTo>
                  <a:close/>
                </a:path>
              </a:pathLst>
            </a:custGeom>
            <a:grpFill/>
            <a:ln w="19050" cap="flat" cmpd="sng">
              <a:solidFill>
                <a:srgbClr val="FFFFFF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3529" tIns="41765" rIns="83529" bIns="41765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fr-FR" sz="1724" kern="0">
                <a:solidFill>
                  <a:srgbClr val="000000"/>
                </a:solidFill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29765261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uzzl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Date Placeholder 2">
            <a:extLst>
              <a:ext uri="{FF2B5EF4-FFF2-40B4-BE49-F238E27FC236}">
                <a16:creationId xmlns:a16="http://schemas.microsoft.com/office/drawing/2014/main" id="{C8FBCEB3-86FD-497B-A47B-391BB6862DC5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18" name="Slide Number Placeholder 3">
            <a:extLst>
              <a:ext uri="{FF2B5EF4-FFF2-40B4-BE49-F238E27FC236}">
                <a16:creationId xmlns:a16="http://schemas.microsoft.com/office/drawing/2014/main" id="{8F01D636-7BEF-4603-9D52-ECB6FF1C0913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  <p:sp>
        <p:nvSpPr>
          <p:cNvPr id="75" name="Title 1">
            <a:extLst>
              <a:ext uri="{FF2B5EF4-FFF2-40B4-BE49-F238E27FC236}">
                <a16:creationId xmlns:a16="http://schemas.microsoft.com/office/drawing/2014/main" id="{B6395D6F-083E-4C3F-9D21-E4563B8AB8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5431" y="1207680"/>
            <a:ext cx="10886651" cy="326915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12" name="Textplatzhalter 11"/>
          <p:cNvSpPr>
            <a:spLocks noGrp="1"/>
          </p:cNvSpPr>
          <p:nvPr>
            <p:ph type="body" sz="quarter" idx="14" hasCustomPrompt="1"/>
          </p:nvPr>
        </p:nvSpPr>
        <p:spPr>
          <a:xfrm>
            <a:off x="955458" y="1534793"/>
            <a:ext cx="10888976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none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ADD TEXT</a:t>
            </a:r>
          </a:p>
        </p:txBody>
      </p:sp>
      <p:grpSp>
        <p:nvGrpSpPr>
          <p:cNvPr id="27" name="Puzzle 2">
            <a:extLst>
              <a:ext uri="{FF2B5EF4-FFF2-40B4-BE49-F238E27FC236}">
                <a16:creationId xmlns:a16="http://schemas.microsoft.com/office/drawing/2014/main" id="{E8549CEB-7C99-45D2-8858-DF2002972740}"/>
              </a:ext>
            </a:extLst>
          </p:cNvPr>
          <p:cNvGrpSpPr>
            <a:grpSpLocks/>
          </p:cNvGrpSpPr>
          <p:nvPr userDrawn="1">
            <p:custDataLst>
              <p:tags r:id="rId1"/>
            </p:custDataLst>
          </p:nvPr>
        </p:nvGrpSpPr>
        <p:grpSpPr bwMode="auto">
          <a:xfrm>
            <a:off x="2777893" y="3429001"/>
            <a:ext cx="6636215" cy="1422869"/>
            <a:chOff x="2258" y="1706"/>
            <a:chExt cx="3744" cy="988"/>
          </a:xfrm>
        </p:grpSpPr>
        <p:sp>
          <p:nvSpPr>
            <p:cNvPr id="28" name="Freeform 10">
              <a:extLst>
                <a:ext uri="{FF2B5EF4-FFF2-40B4-BE49-F238E27FC236}">
                  <a16:creationId xmlns:a16="http://schemas.microsoft.com/office/drawing/2014/main" id="{12965D59-8546-440B-8A32-3B19BBCC2116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2374" y="1590"/>
              <a:ext cx="988" cy="1220"/>
            </a:xfrm>
            <a:custGeom>
              <a:avLst/>
              <a:gdLst>
                <a:gd name="T0" fmla="*/ 454 w 1052"/>
                <a:gd name="T1" fmla="*/ 970 h 1266"/>
                <a:gd name="T2" fmla="*/ 456 w 1052"/>
                <a:gd name="T3" fmla="*/ 972 h 1266"/>
                <a:gd name="T4" fmla="*/ 460 w 1052"/>
                <a:gd name="T5" fmla="*/ 976 h 1266"/>
                <a:gd name="T6" fmla="*/ 462 w 1052"/>
                <a:gd name="T7" fmla="*/ 996 h 1266"/>
                <a:gd name="T8" fmla="*/ 460 w 1052"/>
                <a:gd name="T9" fmla="*/ 1016 h 1266"/>
                <a:gd name="T10" fmla="*/ 458 w 1052"/>
                <a:gd name="T11" fmla="*/ 1024 h 1266"/>
                <a:gd name="T12" fmla="*/ 448 w 1052"/>
                <a:gd name="T13" fmla="*/ 1036 h 1266"/>
                <a:gd name="T14" fmla="*/ 420 w 1052"/>
                <a:gd name="T15" fmla="*/ 1062 h 1266"/>
                <a:gd name="T16" fmla="*/ 394 w 1052"/>
                <a:gd name="T17" fmla="*/ 1102 h 1266"/>
                <a:gd name="T18" fmla="*/ 386 w 1052"/>
                <a:gd name="T19" fmla="*/ 1140 h 1266"/>
                <a:gd name="T20" fmla="*/ 392 w 1052"/>
                <a:gd name="T21" fmla="*/ 1174 h 1266"/>
                <a:gd name="T22" fmla="*/ 402 w 1052"/>
                <a:gd name="T23" fmla="*/ 1198 h 1266"/>
                <a:gd name="T24" fmla="*/ 424 w 1052"/>
                <a:gd name="T25" fmla="*/ 1228 h 1266"/>
                <a:gd name="T26" fmla="*/ 456 w 1052"/>
                <a:gd name="T27" fmla="*/ 1250 h 1266"/>
                <a:gd name="T28" fmla="*/ 490 w 1052"/>
                <a:gd name="T29" fmla="*/ 1264 h 1266"/>
                <a:gd name="T30" fmla="*/ 524 w 1052"/>
                <a:gd name="T31" fmla="*/ 1266 h 1266"/>
                <a:gd name="T32" fmla="*/ 554 w 1052"/>
                <a:gd name="T33" fmla="*/ 1260 h 1266"/>
                <a:gd name="T34" fmla="*/ 572 w 1052"/>
                <a:gd name="T35" fmla="*/ 1254 h 1266"/>
                <a:gd name="T36" fmla="*/ 584 w 1052"/>
                <a:gd name="T37" fmla="*/ 1248 h 1266"/>
                <a:gd name="T38" fmla="*/ 614 w 1052"/>
                <a:gd name="T39" fmla="*/ 1226 h 1266"/>
                <a:gd name="T40" fmla="*/ 634 w 1052"/>
                <a:gd name="T41" fmla="*/ 1202 h 1266"/>
                <a:gd name="T42" fmla="*/ 642 w 1052"/>
                <a:gd name="T43" fmla="*/ 1184 h 1266"/>
                <a:gd name="T44" fmla="*/ 650 w 1052"/>
                <a:gd name="T45" fmla="*/ 1136 h 1266"/>
                <a:gd name="T46" fmla="*/ 642 w 1052"/>
                <a:gd name="T47" fmla="*/ 1104 h 1266"/>
                <a:gd name="T48" fmla="*/ 618 w 1052"/>
                <a:gd name="T49" fmla="*/ 1062 h 1266"/>
                <a:gd name="T50" fmla="*/ 602 w 1052"/>
                <a:gd name="T51" fmla="*/ 1046 h 1266"/>
                <a:gd name="T52" fmla="*/ 586 w 1052"/>
                <a:gd name="T53" fmla="*/ 1030 h 1266"/>
                <a:gd name="T54" fmla="*/ 582 w 1052"/>
                <a:gd name="T55" fmla="*/ 1024 h 1266"/>
                <a:gd name="T56" fmla="*/ 578 w 1052"/>
                <a:gd name="T57" fmla="*/ 1018 h 1266"/>
                <a:gd name="T58" fmla="*/ 578 w 1052"/>
                <a:gd name="T59" fmla="*/ 1010 h 1266"/>
                <a:gd name="T60" fmla="*/ 578 w 1052"/>
                <a:gd name="T61" fmla="*/ 998 h 1266"/>
                <a:gd name="T62" fmla="*/ 582 w 1052"/>
                <a:gd name="T63" fmla="*/ 976 h 1266"/>
                <a:gd name="T64" fmla="*/ 588 w 1052"/>
                <a:gd name="T65" fmla="*/ 970 h 1266"/>
                <a:gd name="T66" fmla="*/ 1052 w 1052"/>
                <a:gd name="T67" fmla="*/ 970 h 1266"/>
                <a:gd name="T68" fmla="*/ 8 w 1052"/>
                <a:gd name="T69" fmla="*/ 0 h 1266"/>
                <a:gd name="T70" fmla="*/ 0 w 1052"/>
                <a:gd name="T71" fmla="*/ 8 h 1266"/>
                <a:gd name="T72" fmla="*/ 2 w 1052"/>
                <a:gd name="T73" fmla="*/ 968 h 1266"/>
                <a:gd name="T74" fmla="*/ 224 w 1052"/>
                <a:gd name="T75" fmla="*/ 970 h 1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52" h="1266">
                  <a:moveTo>
                    <a:pt x="378" y="970"/>
                  </a:moveTo>
                  <a:lnTo>
                    <a:pt x="454" y="970"/>
                  </a:lnTo>
                  <a:lnTo>
                    <a:pt x="456" y="970"/>
                  </a:lnTo>
                  <a:lnTo>
                    <a:pt x="456" y="972"/>
                  </a:lnTo>
                  <a:lnTo>
                    <a:pt x="458" y="972"/>
                  </a:lnTo>
                  <a:lnTo>
                    <a:pt x="460" y="976"/>
                  </a:lnTo>
                  <a:lnTo>
                    <a:pt x="462" y="990"/>
                  </a:lnTo>
                  <a:lnTo>
                    <a:pt x="462" y="996"/>
                  </a:lnTo>
                  <a:lnTo>
                    <a:pt x="462" y="1006"/>
                  </a:lnTo>
                  <a:lnTo>
                    <a:pt x="460" y="1016"/>
                  </a:lnTo>
                  <a:lnTo>
                    <a:pt x="458" y="1018"/>
                  </a:lnTo>
                  <a:lnTo>
                    <a:pt x="458" y="1024"/>
                  </a:lnTo>
                  <a:lnTo>
                    <a:pt x="454" y="1030"/>
                  </a:lnTo>
                  <a:lnTo>
                    <a:pt x="448" y="1036"/>
                  </a:lnTo>
                  <a:lnTo>
                    <a:pt x="436" y="1046"/>
                  </a:lnTo>
                  <a:lnTo>
                    <a:pt x="420" y="1062"/>
                  </a:lnTo>
                  <a:lnTo>
                    <a:pt x="404" y="1082"/>
                  </a:lnTo>
                  <a:lnTo>
                    <a:pt x="394" y="1102"/>
                  </a:lnTo>
                  <a:lnTo>
                    <a:pt x="388" y="1122"/>
                  </a:lnTo>
                  <a:lnTo>
                    <a:pt x="386" y="1140"/>
                  </a:lnTo>
                  <a:lnTo>
                    <a:pt x="388" y="1156"/>
                  </a:lnTo>
                  <a:lnTo>
                    <a:pt x="392" y="1174"/>
                  </a:lnTo>
                  <a:lnTo>
                    <a:pt x="396" y="1184"/>
                  </a:lnTo>
                  <a:lnTo>
                    <a:pt x="402" y="1198"/>
                  </a:lnTo>
                  <a:lnTo>
                    <a:pt x="412" y="1214"/>
                  </a:lnTo>
                  <a:lnTo>
                    <a:pt x="424" y="1228"/>
                  </a:lnTo>
                  <a:lnTo>
                    <a:pt x="440" y="1240"/>
                  </a:lnTo>
                  <a:lnTo>
                    <a:pt x="456" y="1250"/>
                  </a:lnTo>
                  <a:lnTo>
                    <a:pt x="472" y="1258"/>
                  </a:lnTo>
                  <a:lnTo>
                    <a:pt x="490" y="1264"/>
                  </a:lnTo>
                  <a:lnTo>
                    <a:pt x="508" y="1266"/>
                  </a:lnTo>
                  <a:lnTo>
                    <a:pt x="524" y="1266"/>
                  </a:lnTo>
                  <a:lnTo>
                    <a:pt x="538" y="1264"/>
                  </a:lnTo>
                  <a:lnTo>
                    <a:pt x="554" y="1260"/>
                  </a:lnTo>
                  <a:lnTo>
                    <a:pt x="564" y="1258"/>
                  </a:lnTo>
                  <a:lnTo>
                    <a:pt x="572" y="1254"/>
                  </a:lnTo>
                  <a:lnTo>
                    <a:pt x="578" y="1252"/>
                  </a:lnTo>
                  <a:lnTo>
                    <a:pt x="584" y="1248"/>
                  </a:lnTo>
                  <a:lnTo>
                    <a:pt x="600" y="1238"/>
                  </a:lnTo>
                  <a:lnTo>
                    <a:pt x="614" y="1226"/>
                  </a:lnTo>
                  <a:lnTo>
                    <a:pt x="626" y="1212"/>
                  </a:lnTo>
                  <a:lnTo>
                    <a:pt x="634" y="1202"/>
                  </a:lnTo>
                  <a:lnTo>
                    <a:pt x="638" y="1194"/>
                  </a:lnTo>
                  <a:lnTo>
                    <a:pt x="642" y="1184"/>
                  </a:lnTo>
                  <a:lnTo>
                    <a:pt x="648" y="1160"/>
                  </a:lnTo>
                  <a:lnTo>
                    <a:pt x="650" y="1136"/>
                  </a:lnTo>
                  <a:lnTo>
                    <a:pt x="646" y="1116"/>
                  </a:lnTo>
                  <a:lnTo>
                    <a:pt x="642" y="1104"/>
                  </a:lnTo>
                  <a:lnTo>
                    <a:pt x="634" y="1084"/>
                  </a:lnTo>
                  <a:lnTo>
                    <a:pt x="618" y="1062"/>
                  </a:lnTo>
                  <a:lnTo>
                    <a:pt x="608" y="1052"/>
                  </a:lnTo>
                  <a:lnTo>
                    <a:pt x="602" y="1046"/>
                  </a:lnTo>
                  <a:lnTo>
                    <a:pt x="590" y="1034"/>
                  </a:lnTo>
                  <a:lnTo>
                    <a:pt x="586" y="1030"/>
                  </a:lnTo>
                  <a:lnTo>
                    <a:pt x="582" y="1026"/>
                  </a:lnTo>
                  <a:lnTo>
                    <a:pt x="582" y="1024"/>
                  </a:lnTo>
                  <a:lnTo>
                    <a:pt x="580" y="1022"/>
                  </a:lnTo>
                  <a:lnTo>
                    <a:pt x="578" y="1018"/>
                  </a:lnTo>
                  <a:lnTo>
                    <a:pt x="578" y="1014"/>
                  </a:lnTo>
                  <a:lnTo>
                    <a:pt x="578" y="1010"/>
                  </a:lnTo>
                  <a:lnTo>
                    <a:pt x="578" y="1008"/>
                  </a:lnTo>
                  <a:lnTo>
                    <a:pt x="578" y="998"/>
                  </a:lnTo>
                  <a:lnTo>
                    <a:pt x="580" y="990"/>
                  </a:lnTo>
                  <a:lnTo>
                    <a:pt x="582" y="976"/>
                  </a:lnTo>
                  <a:lnTo>
                    <a:pt x="584" y="972"/>
                  </a:lnTo>
                  <a:lnTo>
                    <a:pt x="588" y="970"/>
                  </a:lnTo>
                  <a:lnTo>
                    <a:pt x="590" y="970"/>
                  </a:lnTo>
                  <a:lnTo>
                    <a:pt x="1052" y="970"/>
                  </a:lnTo>
                  <a:lnTo>
                    <a:pt x="1052" y="0"/>
                  </a:lnTo>
                  <a:lnTo>
                    <a:pt x="8" y="0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964"/>
                  </a:lnTo>
                  <a:lnTo>
                    <a:pt x="2" y="968"/>
                  </a:lnTo>
                  <a:lnTo>
                    <a:pt x="8" y="970"/>
                  </a:lnTo>
                  <a:lnTo>
                    <a:pt x="224" y="970"/>
                  </a:lnTo>
                  <a:lnTo>
                    <a:pt x="378" y="970"/>
                  </a:ln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48988" tIns="48988" rIns="48988" bIns="48988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fr-FR" sz="1724" kern="0">
                <a:solidFill>
                  <a:srgbClr val="000000"/>
                </a:solidFill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9" name="Freeform 11">
              <a:extLst>
                <a:ext uri="{FF2B5EF4-FFF2-40B4-BE49-F238E27FC236}">
                  <a16:creationId xmlns:a16="http://schemas.microsoft.com/office/drawing/2014/main" id="{C4DB57C4-3B1C-469F-A41F-1C9574F2990F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3166" y="1733"/>
              <a:ext cx="988" cy="933"/>
            </a:xfrm>
            <a:custGeom>
              <a:avLst/>
              <a:gdLst>
                <a:gd name="T0" fmla="*/ 462 w 1052"/>
                <a:gd name="T1" fmla="*/ 964 h 968"/>
                <a:gd name="T2" fmla="*/ 464 w 1052"/>
                <a:gd name="T3" fmla="*/ 954 h 968"/>
                <a:gd name="T4" fmla="*/ 460 w 1052"/>
                <a:gd name="T5" fmla="*/ 920 h 968"/>
                <a:gd name="T6" fmla="*/ 430 w 1052"/>
                <a:gd name="T7" fmla="*/ 886 h 968"/>
                <a:gd name="T8" fmla="*/ 404 w 1052"/>
                <a:gd name="T9" fmla="*/ 852 h 968"/>
                <a:gd name="T10" fmla="*/ 390 w 1052"/>
                <a:gd name="T11" fmla="*/ 804 h 968"/>
                <a:gd name="T12" fmla="*/ 394 w 1052"/>
                <a:gd name="T13" fmla="*/ 778 h 968"/>
                <a:gd name="T14" fmla="*/ 404 w 1052"/>
                <a:gd name="T15" fmla="*/ 748 h 968"/>
                <a:gd name="T16" fmla="*/ 422 w 1052"/>
                <a:gd name="T17" fmla="*/ 726 h 968"/>
                <a:gd name="T18" fmla="*/ 444 w 1052"/>
                <a:gd name="T19" fmla="*/ 704 h 968"/>
                <a:gd name="T20" fmla="*/ 482 w 1052"/>
                <a:gd name="T21" fmla="*/ 684 h 968"/>
                <a:gd name="T22" fmla="*/ 500 w 1052"/>
                <a:gd name="T23" fmla="*/ 680 h 968"/>
                <a:gd name="T24" fmla="*/ 554 w 1052"/>
                <a:gd name="T25" fmla="*/ 678 h 968"/>
                <a:gd name="T26" fmla="*/ 622 w 1052"/>
                <a:gd name="T27" fmla="*/ 710 h 968"/>
                <a:gd name="T28" fmla="*/ 652 w 1052"/>
                <a:gd name="T29" fmla="*/ 746 h 968"/>
                <a:gd name="T30" fmla="*/ 662 w 1052"/>
                <a:gd name="T31" fmla="*/ 778 h 968"/>
                <a:gd name="T32" fmla="*/ 654 w 1052"/>
                <a:gd name="T33" fmla="*/ 838 h 968"/>
                <a:gd name="T34" fmla="*/ 634 w 1052"/>
                <a:gd name="T35" fmla="*/ 872 h 968"/>
                <a:gd name="T36" fmla="*/ 584 w 1052"/>
                <a:gd name="T37" fmla="*/ 930 h 968"/>
                <a:gd name="T38" fmla="*/ 580 w 1052"/>
                <a:gd name="T39" fmla="*/ 950 h 968"/>
                <a:gd name="T40" fmla="*/ 586 w 1052"/>
                <a:gd name="T41" fmla="*/ 964 h 968"/>
                <a:gd name="T42" fmla="*/ 1052 w 1052"/>
                <a:gd name="T43" fmla="*/ 0 h 968"/>
                <a:gd name="T44" fmla="*/ 582 w 1052"/>
                <a:gd name="T45" fmla="*/ 14 h 968"/>
                <a:gd name="T46" fmla="*/ 580 w 1052"/>
                <a:gd name="T47" fmla="*/ 48 h 968"/>
                <a:gd name="T48" fmla="*/ 594 w 1052"/>
                <a:gd name="T49" fmla="*/ 66 h 968"/>
                <a:gd name="T50" fmla="*/ 616 w 1052"/>
                <a:gd name="T51" fmla="*/ 88 h 968"/>
                <a:gd name="T52" fmla="*/ 636 w 1052"/>
                <a:gd name="T53" fmla="*/ 116 h 968"/>
                <a:gd name="T54" fmla="*/ 644 w 1052"/>
                <a:gd name="T55" fmla="*/ 136 h 968"/>
                <a:gd name="T56" fmla="*/ 648 w 1052"/>
                <a:gd name="T57" fmla="*/ 194 h 968"/>
                <a:gd name="T58" fmla="*/ 636 w 1052"/>
                <a:gd name="T59" fmla="*/ 228 h 968"/>
                <a:gd name="T60" fmla="*/ 626 w 1052"/>
                <a:gd name="T61" fmla="*/ 246 h 968"/>
                <a:gd name="T62" fmla="*/ 598 w 1052"/>
                <a:gd name="T63" fmla="*/ 272 h 968"/>
                <a:gd name="T64" fmla="*/ 570 w 1052"/>
                <a:gd name="T65" fmla="*/ 286 h 968"/>
                <a:gd name="T66" fmla="*/ 542 w 1052"/>
                <a:gd name="T67" fmla="*/ 294 h 968"/>
                <a:gd name="T68" fmla="*/ 508 w 1052"/>
                <a:gd name="T69" fmla="*/ 296 h 968"/>
                <a:gd name="T70" fmla="*/ 474 w 1052"/>
                <a:gd name="T71" fmla="*/ 292 h 968"/>
                <a:gd name="T72" fmla="*/ 430 w 1052"/>
                <a:gd name="T73" fmla="*/ 264 h 968"/>
                <a:gd name="T74" fmla="*/ 412 w 1052"/>
                <a:gd name="T75" fmla="*/ 244 h 968"/>
                <a:gd name="T76" fmla="*/ 398 w 1052"/>
                <a:gd name="T77" fmla="*/ 220 h 968"/>
                <a:gd name="T78" fmla="*/ 392 w 1052"/>
                <a:gd name="T79" fmla="*/ 204 h 968"/>
                <a:gd name="T80" fmla="*/ 386 w 1052"/>
                <a:gd name="T81" fmla="*/ 170 h 968"/>
                <a:gd name="T82" fmla="*/ 394 w 1052"/>
                <a:gd name="T83" fmla="*/ 130 h 968"/>
                <a:gd name="T84" fmla="*/ 420 w 1052"/>
                <a:gd name="T85" fmla="*/ 92 h 968"/>
                <a:gd name="T86" fmla="*/ 450 w 1052"/>
                <a:gd name="T87" fmla="*/ 60 h 968"/>
                <a:gd name="T88" fmla="*/ 462 w 1052"/>
                <a:gd name="T89" fmla="*/ 26 h 968"/>
                <a:gd name="T90" fmla="*/ 454 w 1052"/>
                <a:gd name="T91" fmla="*/ 0 h 968"/>
                <a:gd name="T92" fmla="*/ 8 w 1052"/>
                <a:gd name="T93" fmla="*/ 0 h 968"/>
                <a:gd name="T94" fmla="*/ 0 w 1052"/>
                <a:gd name="T95" fmla="*/ 964 h 968"/>
                <a:gd name="T96" fmla="*/ 8 w 1052"/>
                <a:gd name="T97" fmla="*/ 964 h 9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52" h="968">
                  <a:moveTo>
                    <a:pt x="8" y="964"/>
                  </a:moveTo>
                  <a:lnTo>
                    <a:pt x="452" y="964"/>
                  </a:lnTo>
                  <a:lnTo>
                    <a:pt x="462" y="964"/>
                  </a:lnTo>
                  <a:lnTo>
                    <a:pt x="462" y="962"/>
                  </a:lnTo>
                  <a:lnTo>
                    <a:pt x="464" y="958"/>
                  </a:lnTo>
                  <a:lnTo>
                    <a:pt x="464" y="954"/>
                  </a:lnTo>
                  <a:lnTo>
                    <a:pt x="464" y="940"/>
                  </a:lnTo>
                  <a:lnTo>
                    <a:pt x="462" y="928"/>
                  </a:lnTo>
                  <a:lnTo>
                    <a:pt x="460" y="920"/>
                  </a:lnTo>
                  <a:lnTo>
                    <a:pt x="454" y="910"/>
                  </a:lnTo>
                  <a:lnTo>
                    <a:pt x="446" y="900"/>
                  </a:lnTo>
                  <a:lnTo>
                    <a:pt x="430" y="886"/>
                  </a:lnTo>
                  <a:lnTo>
                    <a:pt x="422" y="878"/>
                  </a:lnTo>
                  <a:lnTo>
                    <a:pt x="414" y="870"/>
                  </a:lnTo>
                  <a:lnTo>
                    <a:pt x="404" y="852"/>
                  </a:lnTo>
                  <a:lnTo>
                    <a:pt x="394" y="832"/>
                  </a:lnTo>
                  <a:lnTo>
                    <a:pt x="392" y="818"/>
                  </a:lnTo>
                  <a:lnTo>
                    <a:pt x="390" y="804"/>
                  </a:lnTo>
                  <a:lnTo>
                    <a:pt x="390" y="802"/>
                  </a:lnTo>
                  <a:lnTo>
                    <a:pt x="390" y="790"/>
                  </a:lnTo>
                  <a:lnTo>
                    <a:pt x="394" y="778"/>
                  </a:lnTo>
                  <a:lnTo>
                    <a:pt x="394" y="774"/>
                  </a:lnTo>
                  <a:lnTo>
                    <a:pt x="398" y="760"/>
                  </a:lnTo>
                  <a:lnTo>
                    <a:pt x="404" y="748"/>
                  </a:lnTo>
                  <a:lnTo>
                    <a:pt x="412" y="736"/>
                  </a:lnTo>
                  <a:lnTo>
                    <a:pt x="420" y="726"/>
                  </a:lnTo>
                  <a:lnTo>
                    <a:pt x="422" y="726"/>
                  </a:lnTo>
                  <a:lnTo>
                    <a:pt x="422" y="724"/>
                  </a:lnTo>
                  <a:lnTo>
                    <a:pt x="432" y="714"/>
                  </a:lnTo>
                  <a:lnTo>
                    <a:pt x="444" y="704"/>
                  </a:lnTo>
                  <a:lnTo>
                    <a:pt x="456" y="696"/>
                  </a:lnTo>
                  <a:lnTo>
                    <a:pt x="468" y="690"/>
                  </a:lnTo>
                  <a:lnTo>
                    <a:pt x="482" y="684"/>
                  </a:lnTo>
                  <a:lnTo>
                    <a:pt x="494" y="682"/>
                  </a:lnTo>
                  <a:lnTo>
                    <a:pt x="496" y="680"/>
                  </a:lnTo>
                  <a:lnTo>
                    <a:pt x="500" y="680"/>
                  </a:lnTo>
                  <a:lnTo>
                    <a:pt x="512" y="676"/>
                  </a:lnTo>
                  <a:lnTo>
                    <a:pt x="528" y="676"/>
                  </a:lnTo>
                  <a:lnTo>
                    <a:pt x="554" y="678"/>
                  </a:lnTo>
                  <a:lnTo>
                    <a:pt x="580" y="684"/>
                  </a:lnTo>
                  <a:lnTo>
                    <a:pt x="602" y="696"/>
                  </a:lnTo>
                  <a:lnTo>
                    <a:pt x="622" y="710"/>
                  </a:lnTo>
                  <a:lnTo>
                    <a:pt x="638" y="726"/>
                  </a:lnTo>
                  <a:lnTo>
                    <a:pt x="646" y="736"/>
                  </a:lnTo>
                  <a:lnTo>
                    <a:pt x="652" y="746"/>
                  </a:lnTo>
                  <a:lnTo>
                    <a:pt x="656" y="756"/>
                  </a:lnTo>
                  <a:lnTo>
                    <a:pt x="660" y="766"/>
                  </a:lnTo>
                  <a:lnTo>
                    <a:pt x="662" y="778"/>
                  </a:lnTo>
                  <a:lnTo>
                    <a:pt x="662" y="790"/>
                  </a:lnTo>
                  <a:lnTo>
                    <a:pt x="660" y="816"/>
                  </a:lnTo>
                  <a:lnTo>
                    <a:pt x="654" y="838"/>
                  </a:lnTo>
                  <a:lnTo>
                    <a:pt x="648" y="848"/>
                  </a:lnTo>
                  <a:lnTo>
                    <a:pt x="644" y="858"/>
                  </a:lnTo>
                  <a:lnTo>
                    <a:pt x="634" y="872"/>
                  </a:lnTo>
                  <a:lnTo>
                    <a:pt x="608" y="900"/>
                  </a:lnTo>
                  <a:lnTo>
                    <a:pt x="596" y="914"/>
                  </a:lnTo>
                  <a:lnTo>
                    <a:pt x="584" y="930"/>
                  </a:lnTo>
                  <a:lnTo>
                    <a:pt x="582" y="934"/>
                  </a:lnTo>
                  <a:lnTo>
                    <a:pt x="580" y="940"/>
                  </a:lnTo>
                  <a:lnTo>
                    <a:pt x="580" y="950"/>
                  </a:lnTo>
                  <a:lnTo>
                    <a:pt x="580" y="958"/>
                  </a:lnTo>
                  <a:lnTo>
                    <a:pt x="582" y="962"/>
                  </a:lnTo>
                  <a:lnTo>
                    <a:pt x="586" y="964"/>
                  </a:lnTo>
                  <a:lnTo>
                    <a:pt x="594" y="964"/>
                  </a:lnTo>
                  <a:lnTo>
                    <a:pt x="1052" y="964"/>
                  </a:lnTo>
                  <a:lnTo>
                    <a:pt x="1052" y="0"/>
                  </a:lnTo>
                  <a:lnTo>
                    <a:pt x="590" y="0"/>
                  </a:lnTo>
                  <a:lnTo>
                    <a:pt x="586" y="4"/>
                  </a:lnTo>
                  <a:lnTo>
                    <a:pt x="582" y="14"/>
                  </a:lnTo>
                  <a:lnTo>
                    <a:pt x="580" y="20"/>
                  </a:lnTo>
                  <a:lnTo>
                    <a:pt x="578" y="40"/>
                  </a:lnTo>
                  <a:lnTo>
                    <a:pt x="580" y="48"/>
                  </a:lnTo>
                  <a:lnTo>
                    <a:pt x="582" y="54"/>
                  </a:lnTo>
                  <a:lnTo>
                    <a:pt x="586" y="60"/>
                  </a:lnTo>
                  <a:lnTo>
                    <a:pt x="594" y="66"/>
                  </a:lnTo>
                  <a:lnTo>
                    <a:pt x="598" y="70"/>
                  </a:lnTo>
                  <a:lnTo>
                    <a:pt x="608" y="82"/>
                  </a:lnTo>
                  <a:lnTo>
                    <a:pt x="616" y="88"/>
                  </a:lnTo>
                  <a:lnTo>
                    <a:pt x="622" y="96"/>
                  </a:lnTo>
                  <a:lnTo>
                    <a:pt x="630" y="104"/>
                  </a:lnTo>
                  <a:lnTo>
                    <a:pt x="636" y="116"/>
                  </a:lnTo>
                  <a:lnTo>
                    <a:pt x="642" y="130"/>
                  </a:lnTo>
                  <a:lnTo>
                    <a:pt x="642" y="134"/>
                  </a:lnTo>
                  <a:lnTo>
                    <a:pt x="644" y="136"/>
                  </a:lnTo>
                  <a:lnTo>
                    <a:pt x="650" y="156"/>
                  </a:lnTo>
                  <a:lnTo>
                    <a:pt x="652" y="176"/>
                  </a:lnTo>
                  <a:lnTo>
                    <a:pt x="648" y="194"/>
                  </a:lnTo>
                  <a:lnTo>
                    <a:pt x="644" y="212"/>
                  </a:lnTo>
                  <a:lnTo>
                    <a:pt x="638" y="224"/>
                  </a:lnTo>
                  <a:lnTo>
                    <a:pt x="636" y="228"/>
                  </a:lnTo>
                  <a:lnTo>
                    <a:pt x="634" y="232"/>
                  </a:lnTo>
                  <a:lnTo>
                    <a:pt x="632" y="234"/>
                  </a:lnTo>
                  <a:lnTo>
                    <a:pt x="626" y="246"/>
                  </a:lnTo>
                  <a:lnTo>
                    <a:pt x="618" y="254"/>
                  </a:lnTo>
                  <a:lnTo>
                    <a:pt x="608" y="264"/>
                  </a:lnTo>
                  <a:lnTo>
                    <a:pt x="598" y="272"/>
                  </a:lnTo>
                  <a:lnTo>
                    <a:pt x="586" y="278"/>
                  </a:lnTo>
                  <a:lnTo>
                    <a:pt x="578" y="282"/>
                  </a:lnTo>
                  <a:lnTo>
                    <a:pt x="570" y="286"/>
                  </a:lnTo>
                  <a:lnTo>
                    <a:pt x="564" y="288"/>
                  </a:lnTo>
                  <a:lnTo>
                    <a:pt x="558" y="290"/>
                  </a:lnTo>
                  <a:lnTo>
                    <a:pt x="542" y="294"/>
                  </a:lnTo>
                  <a:lnTo>
                    <a:pt x="526" y="296"/>
                  </a:lnTo>
                  <a:lnTo>
                    <a:pt x="524" y="296"/>
                  </a:lnTo>
                  <a:lnTo>
                    <a:pt x="508" y="296"/>
                  </a:lnTo>
                  <a:lnTo>
                    <a:pt x="506" y="296"/>
                  </a:lnTo>
                  <a:lnTo>
                    <a:pt x="490" y="296"/>
                  </a:lnTo>
                  <a:lnTo>
                    <a:pt x="474" y="292"/>
                  </a:lnTo>
                  <a:lnTo>
                    <a:pt x="458" y="284"/>
                  </a:lnTo>
                  <a:lnTo>
                    <a:pt x="444" y="276"/>
                  </a:lnTo>
                  <a:lnTo>
                    <a:pt x="430" y="264"/>
                  </a:lnTo>
                  <a:lnTo>
                    <a:pt x="424" y="258"/>
                  </a:lnTo>
                  <a:lnTo>
                    <a:pt x="418" y="252"/>
                  </a:lnTo>
                  <a:lnTo>
                    <a:pt x="412" y="244"/>
                  </a:lnTo>
                  <a:lnTo>
                    <a:pt x="406" y="236"/>
                  </a:lnTo>
                  <a:lnTo>
                    <a:pt x="402" y="228"/>
                  </a:lnTo>
                  <a:lnTo>
                    <a:pt x="398" y="220"/>
                  </a:lnTo>
                  <a:lnTo>
                    <a:pt x="396" y="214"/>
                  </a:lnTo>
                  <a:lnTo>
                    <a:pt x="394" y="210"/>
                  </a:lnTo>
                  <a:lnTo>
                    <a:pt x="392" y="204"/>
                  </a:lnTo>
                  <a:lnTo>
                    <a:pt x="388" y="192"/>
                  </a:lnTo>
                  <a:lnTo>
                    <a:pt x="386" y="172"/>
                  </a:lnTo>
                  <a:lnTo>
                    <a:pt x="386" y="170"/>
                  </a:lnTo>
                  <a:lnTo>
                    <a:pt x="386" y="168"/>
                  </a:lnTo>
                  <a:lnTo>
                    <a:pt x="388" y="148"/>
                  </a:lnTo>
                  <a:lnTo>
                    <a:pt x="394" y="130"/>
                  </a:lnTo>
                  <a:lnTo>
                    <a:pt x="404" y="112"/>
                  </a:lnTo>
                  <a:lnTo>
                    <a:pt x="418" y="94"/>
                  </a:lnTo>
                  <a:lnTo>
                    <a:pt x="420" y="92"/>
                  </a:lnTo>
                  <a:lnTo>
                    <a:pt x="436" y="76"/>
                  </a:lnTo>
                  <a:lnTo>
                    <a:pt x="440" y="72"/>
                  </a:lnTo>
                  <a:lnTo>
                    <a:pt x="450" y="60"/>
                  </a:lnTo>
                  <a:lnTo>
                    <a:pt x="458" y="48"/>
                  </a:lnTo>
                  <a:lnTo>
                    <a:pt x="460" y="40"/>
                  </a:lnTo>
                  <a:lnTo>
                    <a:pt x="462" y="26"/>
                  </a:lnTo>
                  <a:lnTo>
                    <a:pt x="460" y="12"/>
                  </a:lnTo>
                  <a:lnTo>
                    <a:pt x="456" y="2"/>
                  </a:lnTo>
                  <a:lnTo>
                    <a:pt x="454" y="0"/>
                  </a:lnTo>
                  <a:lnTo>
                    <a:pt x="378" y="0"/>
                  </a:lnTo>
                  <a:lnTo>
                    <a:pt x="224" y="0"/>
                  </a:lnTo>
                  <a:lnTo>
                    <a:pt x="8" y="0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964"/>
                  </a:lnTo>
                  <a:lnTo>
                    <a:pt x="2" y="968"/>
                  </a:lnTo>
                  <a:lnTo>
                    <a:pt x="4" y="966"/>
                  </a:lnTo>
                  <a:lnTo>
                    <a:pt x="8" y="964"/>
                  </a:lnTo>
                  <a:close/>
                </a:path>
              </a:pathLst>
            </a:custGeom>
            <a:solidFill>
              <a:schemeClr val="accent3"/>
            </a:solidFill>
            <a:ln w="1905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48988" tIns="48988" rIns="48988" bIns="48988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fr-FR" sz="1724" kern="0">
                <a:solidFill>
                  <a:srgbClr val="000000"/>
                </a:solidFill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0" name="Freeform 12">
              <a:extLst>
                <a:ext uri="{FF2B5EF4-FFF2-40B4-BE49-F238E27FC236}">
                  <a16:creationId xmlns:a16="http://schemas.microsoft.com/office/drawing/2014/main" id="{6038A146-495F-4A84-BFE8-DDBF1A8D56EF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099" y="1453"/>
              <a:ext cx="988" cy="1493"/>
            </a:xfrm>
            <a:custGeom>
              <a:avLst/>
              <a:gdLst>
                <a:gd name="T0" fmla="*/ 470 w 1052"/>
                <a:gd name="T1" fmla="*/ 1283 h 1549"/>
                <a:gd name="T2" fmla="*/ 464 w 1052"/>
                <a:gd name="T3" fmla="*/ 1305 h 1549"/>
                <a:gd name="T4" fmla="*/ 448 w 1052"/>
                <a:gd name="T5" fmla="*/ 1327 h 1549"/>
                <a:gd name="T6" fmla="*/ 432 w 1052"/>
                <a:gd name="T7" fmla="*/ 1341 h 1549"/>
                <a:gd name="T8" fmla="*/ 414 w 1052"/>
                <a:gd name="T9" fmla="*/ 1361 h 1549"/>
                <a:gd name="T10" fmla="*/ 402 w 1052"/>
                <a:gd name="T11" fmla="*/ 1383 h 1549"/>
                <a:gd name="T12" fmla="*/ 394 w 1052"/>
                <a:gd name="T13" fmla="*/ 1413 h 1549"/>
                <a:gd name="T14" fmla="*/ 392 w 1052"/>
                <a:gd name="T15" fmla="*/ 1441 h 1549"/>
                <a:gd name="T16" fmla="*/ 400 w 1052"/>
                <a:gd name="T17" fmla="*/ 1467 h 1549"/>
                <a:gd name="T18" fmla="*/ 414 w 1052"/>
                <a:gd name="T19" fmla="*/ 1491 h 1549"/>
                <a:gd name="T20" fmla="*/ 434 w 1052"/>
                <a:gd name="T21" fmla="*/ 1511 h 1549"/>
                <a:gd name="T22" fmla="*/ 458 w 1052"/>
                <a:gd name="T23" fmla="*/ 1529 h 1549"/>
                <a:gd name="T24" fmla="*/ 484 w 1052"/>
                <a:gd name="T25" fmla="*/ 1541 h 1549"/>
                <a:gd name="T26" fmla="*/ 512 w 1052"/>
                <a:gd name="T27" fmla="*/ 1547 h 1549"/>
                <a:gd name="T28" fmla="*/ 552 w 1052"/>
                <a:gd name="T29" fmla="*/ 1547 h 1549"/>
                <a:gd name="T30" fmla="*/ 586 w 1052"/>
                <a:gd name="T31" fmla="*/ 1537 h 1549"/>
                <a:gd name="T32" fmla="*/ 620 w 1052"/>
                <a:gd name="T33" fmla="*/ 1515 h 1549"/>
                <a:gd name="T34" fmla="*/ 648 w 1052"/>
                <a:gd name="T35" fmla="*/ 1481 h 1549"/>
                <a:gd name="T36" fmla="*/ 658 w 1052"/>
                <a:gd name="T37" fmla="*/ 1451 h 1549"/>
                <a:gd name="T38" fmla="*/ 658 w 1052"/>
                <a:gd name="T39" fmla="*/ 1413 h 1549"/>
                <a:gd name="T40" fmla="*/ 642 w 1052"/>
                <a:gd name="T41" fmla="*/ 1373 h 1549"/>
                <a:gd name="T42" fmla="*/ 608 w 1052"/>
                <a:gd name="T43" fmla="*/ 1331 h 1549"/>
                <a:gd name="T44" fmla="*/ 584 w 1052"/>
                <a:gd name="T45" fmla="*/ 1301 h 1549"/>
                <a:gd name="T46" fmla="*/ 576 w 1052"/>
                <a:gd name="T47" fmla="*/ 1281 h 1549"/>
                <a:gd name="T48" fmla="*/ 578 w 1052"/>
                <a:gd name="T49" fmla="*/ 1265 h 1549"/>
                <a:gd name="T50" fmla="*/ 1052 w 1052"/>
                <a:gd name="T51" fmla="*/ 1265 h 1549"/>
                <a:gd name="T52" fmla="*/ 582 w 1052"/>
                <a:gd name="T53" fmla="*/ 288 h 1549"/>
                <a:gd name="T54" fmla="*/ 580 w 1052"/>
                <a:gd name="T55" fmla="*/ 272 h 1549"/>
                <a:gd name="T56" fmla="*/ 580 w 1052"/>
                <a:gd name="T57" fmla="*/ 260 h 1549"/>
                <a:gd name="T58" fmla="*/ 584 w 1052"/>
                <a:gd name="T59" fmla="*/ 250 h 1549"/>
                <a:gd name="T60" fmla="*/ 608 w 1052"/>
                <a:gd name="T61" fmla="*/ 220 h 1549"/>
                <a:gd name="T62" fmla="*/ 644 w 1052"/>
                <a:gd name="T63" fmla="*/ 178 h 1549"/>
                <a:gd name="T64" fmla="*/ 652 w 1052"/>
                <a:gd name="T65" fmla="*/ 162 h 1549"/>
                <a:gd name="T66" fmla="*/ 662 w 1052"/>
                <a:gd name="T67" fmla="*/ 112 h 1549"/>
                <a:gd name="T68" fmla="*/ 658 w 1052"/>
                <a:gd name="T69" fmla="*/ 90 h 1549"/>
                <a:gd name="T70" fmla="*/ 650 w 1052"/>
                <a:gd name="T71" fmla="*/ 68 h 1549"/>
                <a:gd name="T72" fmla="*/ 638 w 1052"/>
                <a:gd name="T73" fmla="*/ 50 h 1549"/>
                <a:gd name="T74" fmla="*/ 602 w 1052"/>
                <a:gd name="T75" fmla="*/ 18 h 1549"/>
                <a:gd name="T76" fmla="*/ 554 w 1052"/>
                <a:gd name="T77" fmla="*/ 2 h 1549"/>
                <a:gd name="T78" fmla="*/ 512 w 1052"/>
                <a:gd name="T79" fmla="*/ 0 h 1549"/>
                <a:gd name="T80" fmla="*/ 498 w 1052"/>
                <a:gd name="T81" fmla="*/ 2 h 1549"/>
                <a:gd name="T82" fmla="*/ 482 w 1052"/>
                <a:gd name="T83" fmla="*/ 8 h 1549"/>
                <a:gd name="T84" fmla="*/ 456 w 1052"/>
                <a:gd name="T85" fmla="*/ 20 h 1549"/>
                <a:gd name="T86" fmla="*/ 432 w 1052"/>
                <a:gd name="T87" fmla="*/ 38 h 1549"/>
                <a:gd name="T88" fmla="*/ 412 w 1052"/>
                <a:gd name="T89" fmla="*/ 58 h 1549"/>
                <a:gd name="T90" fmla="*/ 398 w 1052"/>
                <a:gd name="T91" fmla="*/ 84 h 1549"/>
                <a:gd name="T92" fmla="*/ 394 w 1052"/>
                <a:gd name="T93" fmla="*/ 100 h 1549"/>
                <a:gd name="T94" fmla="*/ 390 w 1052"/>
                <a:gd name="T95" fmla="*/ 124 h 1549"/>
                <a:gd name="T96" fmla="*/ 396 w 1052"/>
                <a:gd name="T97" fmla="*/ 154 h 1549"/>
                <a:gd name="T98" fmla="*/ 416 w 1052"/>
                <a:gd name="T99" fmla="*/ 190 h 1549"/>
                <a:gd name="T100" fmla="*/ 430 w 1052"/>
                <a:gd name="T101" fmla="*/ 206 h 1549"/>
                <a:gd name="T102" fmla="*/ 454 w 1052"/>
                <a:gd name="T103" fmla="*/ 230 h 1549"/>
                <a:gd name="T104" fmla="*/ 464 w 1052"/>
                <a:gd name="T105" fmla="*/ 256 h 1549"/>
                <a:gd name="T106" fmla="*/ 464 w 1052"/>
                <a:gd name="T107" fmla="*/ 276 h 1549"/>
                <a:gd name="T108" fmla="*/ 464 w 1052"/>
                <a:gd name="T109" fmla="*/ 280 h 1549"/>
                <a:gd name="T110" fmla="*/ 8 w 1052"/>
                <a:gd name="T111" fmla="*/ 288 h 1549"/>
                <a:gd name="T112" fmla="*/ 0 w 1052"/>
                <a:gd name="T113" fmla="*/ 297 h 1549"/>
                <a:gd name="T114" fmla="*/ 0 w 1052"/>
                <a:gd name="T115" fmla="*/ 303 h 1549"/>
                <a:gd name="T116" fmla="*/ 2 w 1052"/>
                <a:gd name="T117" fmla="*/ 1263 h 1549"/>
                <a:gd name="T118" fmla="*/ 232 w 1052"/>
                <a:gd name="T119" fmla="*/ 1265 h 1549"/>
                <a:gd name="T120" fmla="*/ 466 w 1052"/>
                <a:gd name="T121" fmla="*/ 1267 h 1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52" h="1549">
                  <a:moveTo>
                    <a:pt x="470" y="1273"/>
                  </a:moveTo>
                  <a:lnTo>
                    <a:pt x="470" y="1283"/>
                  </a:lnTo>
                  <a:lnTo>
                    <a:pt x="468" y="1295"/>
                  </a:lnTo>
                  <a:lnTo>
                    <a:pt x="464" y="1305"/>
                  </a:lnTo>
                  <a:lnTo>
                    <a:pt x="460" y="1313"/>
                  </a:lnTo>
                  <a:lnTo>
                    <a:pt x="448" y="1327"/>
                  </a:lnTo>
                  <a:lnTo>
                    <a:pt x="436" y="1339"/>
                  </a:lnTo>
                  <a:lnTo>
                    <a:pt x="432" y="1341"/>
                  </a:lnTo>
                  <a:lnTo>
                    <a:pt x="422" y="1353"/>
                  </a:lnTo>
                  <a:lnTo>
                    <a:pt x="414" y="1361"/>
                  </a:lnTo>
                  <a:lnTo>
                    <a:pt x="408" y="1371"/>
                  </a:lnTo>
                  <a:lnTo>
                    <a:pt x="402" y="1383"/>
                  </a:lnTo>
                  <a:lnTo>
                    <a:pt x="396" y="1399"/>
                  </a:lnTo>
                  <a:lnTo>
                    <a:pt x="394" y="1413"/>
                  </a:lnTo>
                  <a:lnTo>
                    <a:pt x="392" y="1427"/>
                  </a:lnTo>
                  <a:lnTo>
                    <a:pt x="392" y="1441"/>
                  </a:lnTo>
                  <a:lnTo>
                    <a:pt x="396" y="1455"/>
                  </a:lnTo>
                  <a:lnTo>
                    <a:pt x="400" y="1467"/>
                  </a:lnTo>
                  <a:lnTo>
                    <a:pt x="406" y="1479"/>
                  </a:lnTo>
                  <a:lnTo>
                    <a:pt x="414" y="1491"/>
                  </a:lnTo>
                  <a:lnTo>
                    <a:pt x="424" y="1501"/>
                  </a:lnTo>
                  <a:lnTo>
                    <a:pt x="434" y="1511"/>
                  </a:lnTo>
                  <a:lnTo>
                    <a:pt x="444" y="1521"/>
                  </a:lnTo>
                  <a:lnTo>
                    <a:pt x="458" y="1529"/>
                  </a:lnTo>
                  <a:lnTo>
                    <a:pt x="470" y="1535"/>
                  </a:lnTo>
                  <a:lnTo>
                    <a:pt x="484" y="1541"/>
                  </a:lnTo>
                  <a:lnTo>
                    <a:pt x="498" y="1545"/>
                  </a:lnTo>
                  <a:lnTo>
                    <a:pt x="512" y="1547"/>
                  </a:lnTo>
                  <a:lnTo>
                    <a:pt x="526" y="1549"/>
                  </a:lnTo>
                  <a:lnTo>
                    <a:pt x="552" y="1547"/>
                  </a:lnTo>
                  <a:lnTo>
                    <a:pt x="578" y="1541"/>
                  </a:lnTo>
                  <a:lnTo>
                    <a:pt x="586" y="1537"/>
                  </a:lnTo>
                  <a:lnTo>
                    <a:pt x="602" y="1529"/>
                  </a:lnTo>
                  <a:lnTo>
                    <a:pt x="620" y="1515"/>
                  </a:lnTo>
                  <a:lnTo>
                    <a:pt x="636" y="1499"/>
                  </a:lnTo>
                  <a:lnTo>
                    <a:pt x="648" y="1481"/>
                  </a:lnTo>
                  <a:lnTo>
                    <a:pt x="656" y="1461"/>
                  </a:lnTo>
                  <a:lnTo>
                    <a:pt x="658" y="1451"/>
                  </a:lnTo>
                  <a:lnTo>
                    <a:pt x="660" y="1441"/>
                  </a:lnTo>
                  <a:lnTo>
                    <a:pt x="658" y="1413"/>
                  </a:lnTo>
                  <a:lnTo>
                    <a:pt x="652" y="1391"/>
                  </a:lnTo>
                  <a:lnTo>
                    <a:pt x="642" y="1373"/>
                  </a:lnTo>
                  <a:lnTo>
                    <a:pt x="632" y="1359"/>
                  </a:lnTo>
                  <a:lnTo>
                    <a:pt x="608" y="1331"/>
                  </a:lnTo>
                  <a:lnTo>
                    <a:pt x="596" y="1317"/>
                  </a:lnTo>
                  <a:lnTo>
                    <a:pt x="584" y="1301"/>
                  </a:lnTo>
                  <a:lnTo>
                    <a:pt x="578" y="1291"/>
                  </a:lnTo>
                  <a:lnTo>
                    <a:pt x="576" y="1281"/>
                  </a:lnTo>
                  <a:lnTo>
                    <a:pt x="576" y="1271"/>
                  </a:lnTo>
                  <a:lnTo>
                    <a:pt x="578" y="1265"/>
                  </a:lnTo>
                  <a:lnTo>
                    <a:pt x="582" y="1265"/>
                  </a:lnTo>
                  <a:lnTo>
                    <a:pt x="1052" y="1265"/>
                  </a:lnTo>
                  <a:lnTo>
                    <a:pt x="1052" y="288"/>
                  </a:lnTo>
                  <a:lnTo>
                    <a:pt x="582" y="288"/>
                  </a:lnTo>
                  <a:lnTo>
                    <a:pt x="580" y="280"/>
                  </a:lnTo>
                  <a:lnTo>
                    <a:pt x="580" y="272"/>
                  </a:lnTo>
                  <a:lnTo>
                    <a:pt x="580" y="262"/>
                  </a:lnTo>
                  <a:lnTo>
                    <a:pt x="580" y="260"/>
                  </a:lnTo>
                  <a:lnTo>
                    <a:pt x="582" y="256"/>
                  </a:lnTo>
                  <a:lnTo>
                    <a:pt x="584" y="250"/>
                  </a:lnTo>
                  <a:lnTo>
                    <a:pt x="596" y="234"/>
                  </a:lnTo>
                  <a:lnTo>
                    <a:pt x="608" y="220"/>
                  </a:lnTo>
                  <a:lnTo>
                    <a:pt x="634" y="192"/>
                  </a:lnTo>
                  <a:lnTo>
                    <a:pt x="644" y="178"/>
                  </a:lnTo>
                  <a:lnTo>
                    <a:pt x="648" y="170"/>
                  </a:lnTo>
                  <a:lnTo>
                    <a:pt x="652" y="162"/>
                  </a:lnTo>
                  <a:lnTo>
                    <a:pt x="658" y="140"/>
                  </a:lnTo>
                  <a:lnTo>
                    <a:pt x="662" y="112"/>
                  </a:lnTo>
                  <a:lnTo>
                    <a:pt x="660" y="102"/>
                  </a:lnTo>
                  <a:lnTo>
                    <a:pt x="658" y="90"/>
                  </a:lnTo>
                  <a:lnTo>
                    <a:pt x="656" y="78"/>
                  </a:lnTo>
                  <a:lnTo>
                    <a:pt x="650" y="68"/>
                  </a:lnTo>
                  <a:lnTo>
                    <a:pt x="644" y="58"/>
                  </a:lnTo>
                  <a:lnTo>
                    <a:pt x="638" y="50"/>
                  </a:lnTo>
                  <a:lnTo>
                    <a:pt x="622" y="32"/>
                  </a:lnTo>
                  <a:lnTo>
                    <a:pt x="602" y="18"/>
                  </a:lnTo>
                  <a:lnTo>
                    <a:pt x="580" y="8"/>
                  </a:lnTo>
                  <a:lnTo>
                    <a:pt x="554" y="2"/>
                  </a:lnTo>
                  <a:lnTo>
                    <a:pt x="526" y="0"/>
                  </a:lnTo>
                  <a:lnTo>
                    <a:pt x="512" y="0"/>
                  </a:lnTo>
                  <a:lnTo>
                    <a:pt x="500" y="2"/>
                  </a:lnTo>
                  <a:lnTo>
                    <a:pt x="498" y="2"/>
                  </a:lnTo>
                  <a:lnTo>
                    <a:pt x="494" y="4"/>
                  </a:lnTo>
                  <a:lnTo>
                    <a:pt x="482" y="8"/>
                  </a:lnTo>
                  <a:lnTo>
                    <a:pt x="468" y="12"/>
                  </a:lnTo>
                  <a:lnTo>
                    <a:pt x="456" y="20"/>
                  </a:lnTo>
                  <a:lnTo>
                    <a:pt x="442" y="28"/>
                  </a:lnTo>
                  <a:lnTo>
                    <a:pt x="432" y="38"/>
                  </a:lnTo>
                  <a:lnTo>
                    <a:pt x="422" y="48"/>
                  </a:lnTo>
                  <a:lnTo>
                    <a:pt x="412" y="58"/>
                  </a:lnTo>
                  <a:lnTo>
                    <a:pt x="404" y="70"/>
                  </a:lnTo>
                  <a:lnTo>
                    <a:pt x="398" y="84"/>
                  </a:lnTo>
                  <a:lnTo>
                    <a:pt x="394" y="98"/>
                  </a:lnTo>
                  <a:lnTo>
                    <a:pt x="394" y="100"/>
                  </a:lnTo>
                  <a:lnTo>
                    <a:pt x="392" y="110"/>
                  </a:lnTo>
                  <a:lnTo>
                    <a:pt x="390" y="124"/>
                  </a:lnTo>
                  <a:lnTo>
                    <a:pt x="392" y="138"/>
                  </a:lnTo>
                  <a:lnTo>
                    <a:pt x="396" y="154"/>
                  </a:lnTo>
                  <a:lnTo>
                    <a:pt x="404" y="172"/>
                  </a:lnTo>
                  <a:lnTo>
                    <a:pt x="416" y="190"/>
                  </a:lnTo>
                  <a:lnTo>
                    <a:pt x="422" y="198"/>
                  </a:lnTo>
                  <a:lnTo>
                    <a:pt x="430" y="206"/>
                  </a:lnTo>
                  <a:lnTo>
                    <a:pt x="446" y="220"/>
                  </a:lnTo>
                  <a:lnTo>
                    <a:pt x="454" y="230"/>
                  </a:lnTo>
                  <a:lnTo>
                    <a:pt x="460" y="240"/>
                  </a:lnTo>
                  <a:lnTo>
                    <a:pt x="464" y="256"/>
                  </a:lnTo>
                  <a:lnTo>
                    <a:pt x="464" y="262"/>
                  </a:lnTo>
                  <a:lnTo>
                    <a:pt x="464" y="276"/>
                  </a:lnTo>
                  <a:lnTo>
                    <a:pt x="464" y="278"/>
                  </a:lnTo>
                  <a:lnTo>
                    <a:pt x="464" y="280"/>
                  </a:lnTo>
                  <a:lnTo>
                    <a:pt x="462" y="288"/>
                  </a:lnTo>
                  <a:lnTo>
                    <a:pt x="8" y="288"/>
                  </a:lnTo>
                  <a:lnTo>
                    <a:pt x="2" y="290"/>
                  </a:lnTo>
                  <a:lnTo>
                    <a:pt x="0" y="297"/>
                  </a:lnTo>
                  <a:lnTo>
                    <a:pt x="0" y="301"/>
                  </a:lnTo>
                  <a:lnTo>
                    <a:pt x="0" y="303"/>
                  </a:lnTo>
                  <a:lnTo>
                    <a:pt x="0" y="1257"/>
                  </a:lnTo>
                  <a:lnTo>
                    <a:pt x="2" y="1263"/>
                  </a:lnTo>
                  <a:lnTo>
                    <a:pt x="8" y="1265"/>
                  </a:lnTo>
                  <a:lnTo>
                    <a:pt x="232" y="1265"/>
                  </a:lnTo>
                  <a:lnTo>
                    <a:pt x="462" y="1265"/>
                  </a:lnTo>
                  <a:lnTo>
                    <a:pt x="466" y="1267"/>
                  </a:lnTo>
                  <a:lnTo>
                    <a:pt x="470" y="1273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905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48988" tIns="48988" rIns="48988" bIns="48988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fr-FR" sz="1724" kern="0">
                <a:solidFill>
                  <a:srgbClr val="000000"/>
                </a:solidFill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1" name="Freeform 13">
              <a:extLst>
                <a:ext uri="{FF2B5EF4-FFF2-40B4-BE49-F238E27FC236}">
                  <a16:creationId xmlns:a16="http://schemas.microsoft.com/office/drawing/2014/main" id="{B3A5EF7C-F4BC-4EF1-AC35-77F38B3702FD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5040" y="1731"/>
              <a:ext cx="988" cy="937"/>
            </a:xfrm>
            <a:custGeom>
              <a:avLst/>
              <a:gdLst>
                <a:gd name="T0" fmla="*/ 580 w 1052"/>
                <a:gd name="T1" fmla="*/ 4 h 972"/>
                <a:gd name="T2" fmla="*/ 580 w 1052"/>
                <a:gd name="T3" fmla="*/ 18 h 972"/>
                <a:gd name="T4" fmla="*/ 590 w 1052"/>
                <a:gd name="T5" fmla="*/ 36 h 972"/>
                <a:gd name="T6" fmla="*/ 604 w 1052"/>
                <a:gd name="T7" fmla="*/ 60 h 972"/>
                <a:gd name="T8" fmla="*/ 636 w 1052"/>
                <a:gd name="T9" fmla="*/ 94 h 972"/>
                <a:gd name="T10" fmla="*/ 650 w 1052"/>
                <a:gd name="T11" fmla="*/ 114 h 972"/>
                <a:gd name="T12" fmla="*/ 660 w 1052"/>
                <a:gd name="T13" fmla="*/ 138 h 972"/>
                <a:gd name="T14" fmla="*/ 664 w 1052"/>
                <a:gd name="T15" fmla="*/ 174 h 972"/>
                <a:gd name="T16" fmla="*/ 662 w 1052"/>
                <a:gd name="T17" fmla="*/ 196 h 972"/>
                <a:gd name="T18" fmla="*/ 652 w 1052"/>
                <a:gd name="T19" fmla="*/ 218 h 972"/>
                <a:gd name="T20" fmla="*/ 640 w 1052"/>
                <a:gd name="T21" fmla="*/ 236 h 972"/>
                <a:gd name="T22" fmla="*/ 602 w 1052"/>
                <a:gd name="T23" fmla="*/ 266 h 972"/>
                <a:gd name="T24" fmla="*/ 580 w 1052"/>
                <a:gd name="T25" fmla="*/ 276 h 972"/>
                <a:gd name="T26" fmla="*/ 540 w 1052"/>
                <a:gd name="T27" fmla="*/ 284 h 972"/>
                <a:gd name="T28" fmla="*/ 526 w 1052"/>
                <a:gd name="T29" fmla="*/ 284 h 972"/>
                <a:gd name="T30" fmla="*/ 498 w 1052"/>
                <a:gd name="T31" fmla="*/ 282 h 972"/>
                <a:gd name="T32" fmla="*/ 468 w 1052"/>
                <a:gd name="T33" fmla="*/ 272 h 972"/>
                <a:gd name="T34" fmla="*/ 442 w 1052"/>
                <a:gd name="T35" fmla="*/ 258 h 972"/>
                <a:gd name="T36" fmla="*/ 420 w 1052"/>
                <a:gd name="T37" fmla="*/ 238 h 972"/>
                <a:gd name="T38" fmla="*/ 402 w 1052"/>
                <a:gd name="T39" fmla="*/ 216 h 972"/>
                <a:gd name="T40" fmla="*/ 392 w 1052"/>
                <a:gd name="T41" fmla="*/ 190 h 972"/>
                <a:gd name="T42" fmla="*/ 388 w 1052"/>
                <a:gd name="T43" fmla="*/ 162 h 972"/>
                <a:gd name="T44" fmla="*/ 392 w 1052"/>
                <a:gd name="T45" fmla="*/ 134 h 972"/>
                <a:gd name="T46" fmla="*/ 408 w 1052"/>
                <a:gd name="T47" fmla="*/ 100 h 972"/>
                <a:gd name="T48" fmla="*/ 424 w 1052"/>
                <a:gd name="T49" fmla="*/ 80 h 972"/>
                <a:gd name="T50" fmla="*/ 450 w 1052"/>
                <a:gd name="T51" fmla="*/ 54 h 972"/>
                <a:gd name="T52" fmla="*/ 462 w 1052"/>
                <a:gd name="T53" fmla="*/ 36 h 972"/>
                <a:gd name="T54" fmla="*/ 466 w 1052"/>
                <a:gd name="T55" fmla="*/ 16 h 972"/>
                <a:gd name="T56" fmla="*/ 462 w 1052"/>
                <a:gd name="T57" fmla="*/ 0 h 972"/>
                <a:gd name="T58" fmla="*/ 2 w 1052"/>
                <a:gd name="T59" fmla="*/ 4 h 972"/>
                <a:gd name="T60" fmla="*/ 0 w 1052"/>
                <a:gd name="T61" fmla="*/ 964 h 972"/>
                <a:gd name="T62" fmla="*/ 8 w 1052"/>
                <a:gd name="T63" fmla="*/ 972 h 972"/>
                <a:gd name="T64" fmla="*/ 1052 w 1052"/>
                <a:gd name="T65" fmla="*/ 2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52" h="972">
                  <a:moveTo>
                    <a:pt x="582" y="0"/>
                  </a:moveTo>
                  <a:lnTo>
                    <a:pt x="580" y="4"/>
                  </a:lnTo>
                  <a:lnTo>
                    <a:pt x="578" y="8"/>
                  </a:lnTo>
                  <a:lnTo>
                    <a:pt x="580" y="18"/>
                  </a:lnTo>
                  <a:lnTo>
                    <a:pt x="584" y="30"/>
                  </a:lnTo>
                  <a:lnTo>
                    <a:pt x="590" y="36"/>
                  </a:lnTo>
                  <a:lnTo>
                    <a:pt x="596" y="48"/>
                  </a:lnTo>
                  <a:lnTo>
                    <a:pt x="604" y="60"/>
                  </a:lnTo>
                  <a:lnTo>
                    <a:pt x="620" y="78"/>
                  </a:lnTo>
                  <a:lnTo>
                    <a:pt x="636" y="94"/>
                  </a:lnTo>
                  <a:lnTo>
                    <a:pt x="644" y="104"/>
                  </a:lnTo>
                  <a:lnTo>
                    <a:pt x="650" y="114"/>
                  </a:lnTo>
                  <a:lnTo>
                    <a:pt x="656" y="126"/>
                  </a:lnTo>
                  <a:lnTo>
                    <a:pt x="660" y="138"/>
                  </a:lnTo>
                  <a:lnTo>
                    <a:pt x="662" y="154"/>
                  </a:lnTo>
                  <a:lnTo>
                    <a:pt x="664" y="174"/>
                  </a:lnTo>
                  <a:lnTo>
                    <a:pt x="664" y="184"/>
                  </a:lnTo>
                  <a:lnTo>
                    <a:pt x="662" y="196"/>
                  </a:lnTo>
                  <a:lnTo>
                    <a:pt x="658" y="206"/>
                  </a:lnTo>
                  <a:lnTo>
                    <a:pt x="652" y="218"/>
                  </a:lnTo>
                  <a:lnTo>
                    <a:pt x="646" y="226"/>
                  </a:lnTo>
                  <a:lnTo>
                    <a:pt x="640" y="236"/>
                  </a:lnTo>
                  <a:lnTo>
                    <a:pt x="622" y="252"/>
                  </a:lnTo>
                  <a:lnTo>
                    <a:pt x="602" y="266"/>
                  </a:lnTo>
                  <a:lnTo>
                    <a:pt x="586" y="272"/>
                  </a:lnTo>
                  <a:lnTo>
                    <a:pt x="580" y="276"/>
                  </a:lnTo>
                  <a:lnTo>
                    <a:pt x="554" y="282"/>
                  </a:lnTo>
                  <a:lnTo>
                    <a:pt x="540" y="284"/>
                  </a:lnTo>
                  <a:lnTo>
                    <a:pt x="528" y="284"/>
                  </a:lnTo>
                  <a:lnTo>
                    <a:pt x="526" y="284"/>
                  </a:lnTo>
                  <a:lnTo>
                    <a:pt x="512" y="284"/>
                  </a:lnTo>
                  <a:lnTo>
                    <a:pt x="498" y="282"/>
                  </a:lnTo>
                  <a:lnTo>
                    <a:pt x="482" y="278"/>
                  </a:lnTo>
                  <a:lnTo>
                    <a:pt x="468" y="272"/>
                  </a:lnTo>
                  <a:lnTo>
                    <a:pt x="454" y="266"/>
                  </a:lnTo>
                  <a:lnTo>
                    <a:pt x="442" y="258"/>
                  </a:lnTo>
                  <a:lnTo>
                    <a:pt x="430" y="248"/>
                  </a:lnTo>
                  <a:lnTo>
                    <a:pt x="420" y="238"/>
                  </a:lnTo>
                  <a:lnTo>
                    <a:pt x="410" y="228"/>
                  </a:lnTo>
                  <a:lnTo>
                    <a:pt x="402" y="216"/>
                  </a:lnTo>
                  <a:lnTo>
                    <a:pt x="396" y="204"/>
                  </a:lnTo>
                  <a:lnTo>
                    <a:pt x="392" y="190"/>
                  </a:lnTo>
                  <a:lnTo>
                    <a:pt x="388" y="176"/>
                  </a:lnTo>
                  <a:lnTo>
                    <a:pt x="388" y="162"/>
                  </a:lnTo>
                  <a:lnTo>
                    <a:pt x="390" y="148"/>
                  </a:lnTo>
                  <a:lnTo>
                    <a:pt x="392" y="134"/>
                  </a:lnTo>
                  <a:lnTo>
                    <a:pt x="400" y="114"/>
                  </a:lnTo>
                  <a:lnTo>
                    <a:pt x="408" y="100"/>
                  </a:lnTo>
                  <a:lnTo>
                    <a:pt x="416" y="90"/>
                  </a:lnTo>
                  <a:lnTo>
                    <a:pt x="424" y="80"/>
                  </a:lnTo>
                  <a:lnTo>
                    <a:pt x="442" y="64"/>
                  </a:lnTo>
                  <a:lnTo>
                    <a:pt x="450" y="54"/>
                  </a:lnTo>
                  <a:lnTo>
                    <a:pt x="458" y="44"/>
                  </a:lnTo>
                  <a:lnTo>
                    <a:pt x="462" y="36"/>
                  </a:lnTo>
                  <a:lnTo>
                    <a:pt x="464" y="30"/>
                  </a:lnTo>
                  <a:lnTo>
                    <a:pt x="466" y="16"/>
                  </a:lnTo>
                  <a:lnTo>
                    <a:pt x="464" y="6"/>
                  </a:lnTo>
                  <a:lnTo>
                    <a:pt x="46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964"/>
                  </a:lnTo>
                  <a:lnTo>
                    <a:pt x="2" y="968"/>
                  </a:lnTo>
                  <a:lnTo>
                    <a:pt x="8" y="972"/>
                  </a:lnTo>
                  <a:lnTo>
                    <a:pt x="1052" y="972"/>
                  </a:lnTo>
                  <a:lnTo>
                    <a:pt x="1052" y="2"/>
                  </a:lnTo>
                  <a:lnTo>
                    <a:pt x="582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905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48988" tIns="48988" rIns="48988" bIns="48988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fr-FR" sz="1724" kern="0">
                <a:solidFill>
                  <a:srgbClr val="000000"/>
                </a:solidFill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61907696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uzzl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Date Placeholder 2">
            <a:extLst>
              <a:ext uri="{FF2B5EF4-FFF2-40B4-BE49-F238E27FC236}">
                <a16:creationId xmlns:a16="http://schemas.microsoft.com/office/drawing/2014/main" id="{C8FBCEB3-86FD-497B-A47B-391BB6862DC5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18" name="Slide Number Placeholder 3">
            <a:extLst>
              <a:ext uri="{FF2B5EF4-FFF2-40B4-BE49-F238E27FC236}">
                <a16:creationId xmlns:a16="http://schemas.microsoft.com/office/drawing/2014/main" id="{8F01D636-7BEF-4603-9D52-ECB6FF1C0913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  <p:sp>
        <p:nvSpPr>
          <p:cNvPr id="75" name="Title 1">
            <a:extLst>
              <a:ext uri="{FF2B5EF4-FFF2-40B4-BE49-F238E27FC236}">
                <a16:creationId xmlns:a16="http://schemas.microsoft.com/office/drawing/2014/main" id="{B6395D6F-083E-4C3F-9D21-E4563B8AB8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5431" y="1207680"/>
            <a:ext cx="10886651" cy="326915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12" name="Textplatzhalter 11"/>
          <p:cNvSpPr>
            <a:spLocks noGrp="1"/>
          </p:cNvSpPr>
          <p:nvPr>
            <p:ph type="body" sz="quarter" idx="14" hasCustomPrompt="1"/>
          </p:nvPr>
        </p:nvSpPr>
        <p:spPr>
          <a:xfrm>
            <a:off x="955458" y="1534793"/>
            <a:ext cx="10888976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none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ADD TEXT</a:t>
            </a:r>
          </a:p>
        </p:txBody>
      </p:sp>
      <p:grpSp>
        <p:nvGrpSpPr>
          <p:cNvPr id="11" name="Puzzle 6">
            <a:extLst>
              <a:ext uri="{FF2B5EF4-FFF2-40B4-BE49-F238E27FC236}">
                <a16:creationId xmlns:a16="http://schemas.microsoft.com/office/drawing/2014/main" id="{094F4A71-7164-4574-90B2-07BE1C6664E5}"/>
              </a:ext>
            </a:extLst>
          </p:cNvPr>
          <p:cNvGrpSpPr>
            <a:grpSpLocks/>
          </p:cNvGrpSpPr>
          <p:nvPr userDrawn="1">
            <p:custDataLst>
              <p:tags r:id="rId1"/>
            </p:custDataLst>
          </p:nvPr>
        </p:nvGrpSpPr>
        <p:grpSpPr bwMode="auto">
          <a:xfrm>
            <a:off x="4171072" y="2780928"/>
            <a:ext cx="3849856" cy="3007036"/>
            <a:chOff x="937" y="1133"/>
            <a:chExt cx="1533" cy="1474"/>
          </a:xfrm>
        </p:grpSpPr>
        <p:sp>
          <p:nvSpPr>
            <p:cNvPr id="13" name="Freeform 10">
              <a:extLst>
                <a:ext uri="{FF2B5EF4-FFF2-40B4-BE49-F238E27FC236}">
                  <a16:creationId xmlns:a16="http://schemas.microsoft.com/office/drawing/2014/main" id="{2FA264C3-AF2E-41C4-939D-BD902CE33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7" y="1133"/>
              <a:ext cx="762" cy="736"/>
            </a:xfrm>
            <a:custGeom>
              <a:avLst/>
              <a:gdLst>
                <a:gd name="T0" fmla="*/ 761 w 762"/>
                <a:gd name="T1" fmla="*/ 0 h 736"/>
                <a:gd name="T2" fmla="*/ 761 w 762"/>
                <a:gd name="T3" fmla="*/ 170 h 736"/>
                <a:gd name="T4" fmla="*/ 751 w 762"/>
                <a:gd name="T5" fmla="*/ 169 h 736"/>
                <a:gd name="T6" fmla="*/ 728 w 762"/>
                <a:gd name="T7" fmla="*/ 148 h 736"/>
                <a:gd name="T8" fmla="*/ 705 w 762"/>
                <a:gd name="T9" fmla="*/ 143 h 736"/>
                <a:gd name="T10" fmla="*/ 684 w 762"/>
                <a:gd name="T11" fmla="*/ 151 h 736"/>
                <a:gd name="T12" fmla="*/ 671 w 762"/>
                <a:gd name="T13" fmla="*/ 170 h 736"/>
                <a:gd name="T14" fmla="*/ 670 w 762"/>
                <a:gd name="T15" fmla="*/ 198 h 736"/>
                <a:gd name="T16" fmla="*/ 684 w 762"/>
                <a:gd name="T17" fmla="*/ 223 h 736"/>
                <a:gd name="T18" fmla="*/ 705 w 762"/>
                <a:gd name="T19" fmla="*/ 232 h 736"/>
                <a:gd name="T20" fmla="*/ 720 w 762"/>
                <a:gd name="T21" fmla="*/ 231 h 736"/>
                <a:gd name="T22" fmla="*/ 737 w 762"/>
                <a:gd name="T23" fmla="*/ 220 h 736"/>
                <a:gd name="T24" fmla="*/ 749 w 762"/>
                <a:gd name="T25" fmla="*/ 210 h 736"/>
                <a:gd name="T26" fmla="*/ 762 w 762"/>
                <a:gd name="T27" fmla="*/ 349 h 736"/>
                <a:gd name="T28" fmla="*/ 738 w 762"/>
                <a:gd name="T29" fmla="*/ 357 h 736"/>
                <a:gd name="T30" fmla="*/ 722 w 762"/>
                <a:gd name="T31" fmla="*/ 374 h 736"/>
                <a:gd name="T32" fmla="*/ 721 w 762"/>
                <a:gd name="T33" fmla="*/ 399 h 736"/>
                <a:gd name="T34" fmla="*/ 730 w 762"/>
                <a:gd name="T35" fmla="*/ 419 h 736"/>
                <a:gd name="T36" fmla="*/ 749 w 762"/>
                <a:gd name="T37" fmla="*/ 443 h 736"/>
                <a:gd name="T38" fmla="*/ 749 w 762"/>
                <a:gd name="T39" fmla="*/ 452 h 736"/>
                <a:gd name="T40" fmla="*/ 742 w 762"/>
                <a:gd name="T41" fmla="*/ 454 h 736"/>
                <a:gd name="T42" fmla="*/ 481 w 762"/>
                <a:gd name="T43" fmla="*/ 456 h 736"/>
                <a:gd name="T44" fmla="*/ 477 w 762"/>
                <a:gd name="T45" fmla="*/ 717 h 736"/>
                <a:gd name="T46" fmla="*/ 461 w 762"/>
                <a:gd name="T47" fmla="*/ 716 h 736"/>
                <a:gd name="T48" fmla="*/ 448 w 762"/>
                <a:gd name="T49" fmla="*/ 705 h 736"/>
                <a:gd name="T50" fmla="*/ 429 w 762"/>
                <a:gd name="T51" fmla="*/ 692 h 736"/>
                <a:gd name="T52" fmla="*/ 415 w 762"/>
                <a:gd name="T53" fmla="*/ 691 h 736"/>
                <a:gd name="T54" fmla="*/ 393 w 762"/>
                <a:gd name="T55" fmla="*/ 700 h 736"/>
                <a:gd name="T56" fmla="*/ 375 w 762"/>
                <a:gd name="T57" fmla="*/ 725 h 736"/>
                <a:gd name="T58" fmla="*/ 266 w 762"/>
                <a:gd name="T59" fmla="*/ 736 h 736"/>
                <a:gd name="T60" fmla="*/ 211 w 762"/>
                <a:gd name="T61" fmla="*/ 732 h 736"/>
                <a:gd name="T62" fmla="*/ 212 w 762"/>
                <a:gd name="T63" fmla="*/ 717 h 736"/>
                <a:gd name="T64" fmla="*/ 223 w 762"/>
                <a:gd name="T65" fmla="*/ 705 h 736"/>
                <a:gd name="T66" fmla="*/ 236 w 762"/>
                <a:gd name="T67" fmla="*/ 687 h 736"/>
                <a:gd name="T68" fmla="*/ 237 w 762"/>
                <a:gd name="T69" fmla="*/ 671 h 736"/>
                <a:gd name="T70" fmla="*/ 227 w 762"/>
                <a:gd name="T71" fmla="*/ 649 h 736"/>
                <a:gd name="T72" fmla="*/ 199 w 762"/>
                <a:gd name="T73" fmla="*/ 633 h 736"/>
                <a:gd name="T74" fmla="*/ 170 w 762"/>
                <a:gd name="T75" fmla="*/ 636 h 736"/>
                <a:gd name="T76" fmla="*/ 149 w 762"/>
                <a:gd name="T77" fmla="*/ 650 h 736"/>
                <a:gd name="T78" fmla="*/ 142 w 762"/>
                <a:gd name="T79" fmla="*/ 673 h 736"/>
                <a:gd name="T80" fmla="*/ 148 w 762"/>
                <a:gd name="T81" fmla="*/ 695 h 736"/>
                <a:gd name="T82" fmla="*/ 169 w 762"/>
                <a:gd name="T83" fmla="*/ 721 h 736"/>
                <a:gd name="T84" fmla="*/ 170 w 762"/>
                <a:gd name="T85" fmla="*/ 732 h 736"/>
                <a:gd name="T86" fmla="*/ 114 w 762"/>
                <a:gd name="T87" fmla="*/ 736 h 736"/>
                <a:gd name="T88" fmla="*/ 0 w 762"/>
                <a:gd name="T89" fmla="*/ 733 h 736"/>
                <a:gd name="T90" fmla="*/ 2 w 762"/>
                <a:gd name="T91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62" h="736">
                  <a:moveTo>
                    <a:pt x="2" y="0"/>
                  </a:moveTo>
                  <a:lnTo>
                    <a:pt x="759" y="0"/>
                  </a:lnTo>
                  <a:lnTo>
                    <a:pt x="761" y="0"/>
                  </a:lnTo>
                  <a:lnTo>
                    <a:pt x="762" y="2"/>
                  </a:lnTo>
                  <a:lnTo>
                    <a:pt x="762" y="169"/>
                  </a:lnTo>
                  <a:lnTo>
                    <a:pt x="761" y="170"/>
                  </a:lnTo>
                  <a:lnTo>
                    <a:pt x="759" y="170"/>
                  </a:lnTo>
                  <a:lnTo>
                    <a:pt x="755" y="170"/>
                  </a:lnTo>
                  <a:lnTo>
                    <a:pt x="751" y="169"/>
                  </a:lnTo>
                  <a:lnTo>
                    <a:pt x="742" y="160"/>
                  </a:lnTo>
                  <a:lnTo>
                    <a:pt x="733" y="152"/>
                  </a:lnTo>
                  <a:lnTo>
                    <a:pt x="728" y="148"/>
                  </a:lnTo>
                  <a:lnTo>
                    <a:pt x="721" y="145"/>
                  </a:lnTo>
                  <a:lnTo>
                    <a:pt x="715" y="144"/>
                  </a:lnTo>
                  <a:lnTo>
                    <a:pt x="705" y="143"/>
                  </a:lnTo>
                  <a:lnTo>
                    <a:pt x="697" y="144"/>
                  </a:lnTo>
                  <a:lnTo>
                    <a:pt x="691" y="147"/>
                  </a:lnTo>
                  <a:lnTo>
                    <a:pt x="684" y="151"/>
                  </a:lnTo>
                  <a:lnTo>
                    <a:pt x="679" y="156"/>
                  </a:lnTo>
                  <a:lnTo>
                    <a:pt x="675" y="163"/>
                  </a:lnTo>
                  <a:lnTo>
                    <a:pt x="671" y="170"/>
                  </a:lnTo>
                  <a:lnTo>
                    <a:pt x="669" y="178"/>
                  </a:lnTo>
                  <a:lnTo>
                    <a:pt x="669" y="188"/>
                  </a:lnTo>
                  <a:lnTo>
                    <a:pt x="670" y="198"/>
                  </a:lnTo>
                  <a:lnTo>
                    <a:pt x="673" y="207"/>
                  </a:lnTo>
                  <a:lnTo>
                    <a:pt x="678" y="215"/>
                  </a:lnTo>
                  <a:lnTo>
                    <a:pt x="684" y="223"/>
                  </a:lnTo>
                  <a:lnTo>
                    <a:pt x="692" y="228"/>
                  </a:lnTo>
                  <a:lnTo>
                    <a:pt x="700" y="232"/>
                  </a:lnTo>
                  <a:lnTo>
                    <a:pt x="705" y="232"/>
                  </a:lnTo>
                  <a:lnTo>
                    <a:pt x="709" y="234"/>
                  </a:lnTo>
                  <a:lnTo>
                    <a:pt x="715" y="232"/>
                  </a:lnTo>
                  <a:lnTo>
                    <a:pt x="720" y="231"/>
                  </a:lnTo>
                  <a:lnTo>
                    <a:pt x="726" y="228"/>
                  </a:lnTo>
                  <a:lnTo>
                    <a:pt x="732" y="224"/>
                  </a:lnTo>
                  <a:lnTo>
                    <a:pt x="737" y="220"/>
                  </a:lnTo>
                  <a:lnTo>
                    <a:pt x="742" y="215"/>
                  </a:lnTo>
                  <a:lnTo>
                    <a:pt x="745" y="213"/>
                  </a:lnTo>
                  <a:lnTo>
                    <a:pt x="749" y="210"/>
                  </a:lnTo>
                  <a:lnTo>
                    <a:pt x="754" y="209"/>
                  </a:lnTo>
                  <a:lnTo>
                    <a:pt x="762" y="209"/>
                  </a:lnTo>
                  <a:lnTo>
                    <a:pt x="762" y="349"/>
                  </a:lnTo>
                  <a:lnTo>
                    <a:pt x="753" y="351"/>
                  </a:lnTo>
                  <a:lnTo>
                    <a:pt x="745" y="353"/>
                  </a:lnTo>
                  <a:lnTo>
                    <a:pt x="738" y="357"/>
                  </a:lnTo>
                  <a:lnTo>
                    <a:pt x="732" y="362"/>
                  </a:lnTo>
                  <a:lnTo>
                    <a:pt x="726" y="368"/>
                  </a:lnTo>
                  <a:lnTo>
                    <a:pt x="722" y="374"/>
                  </a:lnTo>
                  <a:lnTo>
                    <a:pt x="721" y="382"/>
                  </a:lnTo>
                  <a:lnTo>
                    <a:pt x="720" y="390"/>
                  </a:lnTo>
                  <a:lnTo>
                    <a:pt x="721" y="399"/>
                  </a:lnTo>
                  <a:lnTo>
                    <a:pt x="722" y="407"/>
                  </a:lnTo>
                  <a:lnTo>
                    <a:pt x="726" y="414"/>
                  </a:lnTo>
                  <a:lnTo>
                    <a:pt x="730" y="419"/>
                  </a:lnTo>
                  <a:lnTo>
                    <a:pt x="738" y="428"/>
                  </a:lnTo>
                  <a:lnTo>
                    <a:pt x="747" y="440"/>
                  </a:lnTo>
                  <a:lnTo>
                    <a:pt x="749" y="443"/>
                  </a:lnTo>
                  <a:lnTo>
                    <a:pt x="749" y="446"/>
                  </a:lnTo>
                  <a:lnTo>
                    <a:pt x="749" y="449"/>
                  </a:lnTo>
                  <a:lnTo>
                    <a:pt x="749" y="452"/>
                  </a:lnTo>
                  <a:lnTo>
                    <a:pt x="747" y="454"/>
                  </a:lnTo>
                  <a:lnTo>
                    <a:pt x="746" y="454"/>
                  </a:lnTo>
                  <a:lnTo>
                    <a:pt x="742" y="454"/>
                  </a:lnTo>
                  <a:lnTo>
                    <a:pt x="486" y="454"/>
                  </a:lnTo>
                  <a:lnTo>
                    <a:pt x="483" y="456"/>
                  </a:lnTo>
                  <a:lnTo>
                    <a:pt x="481" y="456"/>
                  </a:lnTo>
                  <a:lnTo>
                    <a:pt x="479" y="457"/>
                  </a:lnTo>
                  <a:lnTo>
                    <a:pt x="479" y="715"/>
                  </a:lnTo>
                  <a:lnTo>
                    <a:pt x="477" y="717"/>
                  </a:lnTo>
                  <a:lnTo>
                    <a:pt x="471" y="717"/>
                  </a:lnTo>
                  <a:lnTo>
                    <a:pt x="465" y="717"/>
                  </a:lnTo>
                  <a:lnTo>
                    <a:pt x="461" y="716"/>
                  </a:lnTo>
                  <a:lnTo>
                    <a:pt x="457" y="713"/>
                  </a:lnTo>
                  <a:lnTo>
                    <a:pt x="453" y="711"/>
                  </a:lnTo>
                  <a:lnTo>
                    <a:pt x="448" y="705"/>
                  </a:lnTo>
                  <a:lnTo>
                    <a:pt x="443" y="700"/>
                  </a:lnTo>
                  <a:lnTo>
                    <a:pt x="436" y="695"/>
                  </a:lnTo>
                  <a:lnTo>
                    <a:pt x="429" y="692"/>
                  </a:lnTo>
                  <a:lnTo>
                    <a:pt x="424" y="691"/>
                  </a:lnTo>
                  <a:lnTo>
                    <a:pt x="419" y="691"/>
                  </a:lnTo>
                  <a:lnTo>
                    <a:pt x="415" y="691"/>
                  </a:lnTo>
                  <a:lnTo>
                    <a:pt x="410" y="692"/>
                  </a:lnTo>
                  <a:lnTo>
                    <a:pt x="400" y="695"/>
                  </a:lnTo>
                  <a:lnTo>
                    <a:pt x="393" y="700"/>
                  </a:lnTo>
                  <a:lnTo>
                    <a:pt x="386" y="708"/>
                  </a:lnTo>
                  <a:lnTo>
                    <a:pt x="379" y="716"/>
                  </a:lnTo>
                  <a:lnTo>
                    <a:pt x="375" y="725"/>
                  </a:lnTo>
                  <a:lnTo>
                    <a:pt x="374" y="736"/>
                  </a:lnTo>
                  <a:lnTo>
                    <a:pt x="312" y="736"/>
                  </a:lnTo>
                  <a:lnTo>
                    <a:pt x="266" y="736"/>
                  </a:lnTo>
                  <a:lnTo>
                    <a:pt x="235" y="736"/>
                  </a:lnTo>
                  <a:lnTo>
                    <a:pt x="212" y="736"/>
                  </a:lnTo>
                  <a:lnTo>
                    <a:pt x="211" y="732"/>
                  </a:lnTo>
                  <a:lnTo>
                    <a:pt x="211" y="726"/>
                  </a:lnTo>
                  <a:lnTo>
                    <a:pt x="212" y="721"/>
                  </a:lnTo>
                  <a:lnTo>
                    <a:pt x="212" y="717"/>
                  </a:lnTo>
                  <a:lnTo>
                    <a:pt x="215" y="713"/>
                  </a:lnTo>
                  <a:lnTo>
                    <a:pt x="218" y="711"/>
                  </a:lnTo>
                  <a:lnTo>
                    <a:pt x="223" y="705"/>
                  </a:lnTo>
                  <a:lnTo>
                    <a:pt x="228" y="700"/>
                  </a:lnTo>
                  <a:lnTo>
                    <a:pt x="232" y="694"/>
                  </a:lnTo>
                  <a:lnTo>
                    <a:pt x="236" y="687"/>
                  </a:lnTo>
                  <a:lnTo>
                    <a:pt x="236" y="682"/>
                  </a:lnTo>
                  <a:lnTo>
                    <a:pt x="237" y="676"/>
                  </a:lnTo>
                  <a:lnTo>
                    <a:pt x="237" y="671"/>
                  </a:lnTo>
                  <a:lnTo>
                    <a:pt x="236" y="667"/>
                  </a:lnTo>
                  <a:lnTo>
                    <a:pt x="232" y="658"/>
                  </a:lnTo>
                  <a:lnTo>
                    <a:pt x="227" y="649"/>
                  </a:lnTo>
                  <a:lnTo>
                    <a:pt x="219" y="642"/>
                  </a:lnTo>
                  <a:lnTo>
                    <a:pt x="210" y="637"/>
                  </a:lnTo>
                  <a:lnTo>
                    <a:pt x="199" y="633"/>
                  </a:lnTo>
                  <a:lnTo>
                    <a:pt x="189" y="632"/>
                  </a:lnTo>
                  <a:lnTo>
                    <a:pt x="180" y="633"/>
                  </a:lnTo>
                  <a:lnTo>
                    <a:pt x="170" y="636"/>
                  </a:lnTo>
                  <a:lnTo>
                    <a:pt x="163" y="640"/>
                  </a:lnTo>
                  <a:lnTo>
                    <a:pt x="156" y="644"/>
                  </a:lnTo>
                  <a:lnTo>
                    <a:pt x="149" y="650"/>
                  </a:lnTo>
                  <a:lnTo>
                    <a:pt x="145" y="657"/>
                  </a:lnTo>
                  <a:lnTo>
                    <a:pt x="143" y="665"/>
                  </a:lnTo>
                  <a:lnTo>
                    <a:pt x="142" y="673"/>
                  </a:lnTo>
                  <a:lnTo>
                    <a:pt x="143" y="682"/>
                  </a:lnTo>
                  <a:lnTo>
                    <a:pt x="144" y="690"/>
                  </a:lnTo>
                  <a:lnTo>
                    <a:pt x="148" y="695"/>
                  </a:lnTo>
                  <a:lnTo>
                    <a:pt x="152" y="701"/>
                  </a:lnTo>
                  <a:lnTo>
                    <a:pt x="160" y="711"/>
                  </a:lnTo>
                  <a:lnTo>
                    <a:pt x="169" y="721"/>
                  </a:lnTo>
                  <a:lnTo>
                    <a:pt x="170" y="725"/>
                  </a:lnTo>
                  <a:lnTo>
                    <a:pt x="170" y="728"/>
                  </a:lnTo>
                  <a:lnTo>
                    <a:pt x="170" y="732"/>
                  </a:lnTo>
                  <a:lnTo>
                    <a:pt x="168" y="736"/>
                  </a:lnTo>
                  <a:lnTo>
                    <a:pt x="145" y="736"/>
                  </a:lnTo>
                  <a:lnTo>
                    <a:pt x="114" y="736"/>
                  </a:lnTo>
                  <a:lnTo>
                    <a:pt x="69" y="736"/>
                  </a:lnTo>
                  <a:lnTo>
                    <a:pt x="2" y="736"/>
                  </a:lnTo>
                  <a:lnTo>
                    <a:pt x="0" y="733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19050" cap="flat" cmpd="sng">
              <a:solidFill>
                <a:srgbClr val="FFFFFF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48988" tIns="48988" rIns="48988" bIns="48988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fr-FR" sz="1724" kern="0">
                <a:solidFill>
                  <a:srgbClr val="000000"/>
                </a:solidFill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14" name="Freeform 11">
              <a:extLst>
                <a:ext uri="{FF2B5EF4-FFF2-40B4-BE49-F238E27FC236}">
                  <a16:creationId xmlns:a16="http://schemas.microsoft.com/office/drawing/2014/main" id="{9058B61E-878F-4A1B-80C7-BC31108B1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0" y="1869"/>
              <a:ext cx="769" cy="738"/>
            </a:xfrm>
            <a:custGeom>
              <a:avLst/>
              <a:gdLst>
                <a:gd name="T0" fmla="*/ 8 w 769"/>
                <a:gd name="T1" fmla="*/ 738 h 738"/>
                <a:gd name="T2" fmla="*/ 4 w 769"/>
                <a:gd name="T3" fmla="*/ 736 h 738"/>
                <a:gd name="T4" fmla="*/ 4 w 769"/>
                <a:gd name="T5" fmla="*/ 673 h 738"/>
                <a:gd name="T6" fmla="*/ 4 w 769"/>
                <a:gd name="T7" fmla="*/ 619 h 738"/>
                <a:gd name="T8" fmla="*/ 11 w 769"/>
                <a:gd name="T9" fmla="*/ 619 h 738"/>
                <a:gd name="T10" fmla="*/ 29 w 769"/>
                <a:gd name="T11" fmla="*/ 636 h 738"/>
                <a:gd name="T12" fmla="*/ 41 w 769"/>
                <a:gd name="T13" fmla="*/ 642 h 738"/>
                <a:gd name="T14" fmla="*/ 57 w 769"/>
                <a:gd name="T15" fmla="*/ 645 h 738"/>
                <a:gd name="T16" fmla="*/ 71 w 769"/>
                <a:gd name="T17" fmla="*/ 641 h 738"/>
                <a:gd name="T18" fmla="*/ 83 w 769"/>
                <a:gd name="T19" fmla="*/ 632 h 738"/>
                <a:gd name="T20" fmla="*/ 91 w 769"/>
                <a:gd name="T21" fmla="*/ 617 h 738"/>
                <a:gd name="T22" fmla="*/ 95 w 769"/>
                <a:gd name="T23" fmla="*/ 600 h 738"/>
                <a:gd name="T24" fmla="*/ 90 w 769"/>
                <a:gd name="T25" fmla="*/ 581 h 738"/>
                <a:gd name="T26" fmla="*/ 78 w 769"/>
                <a:gd name="T27" fmla="*/ 565 h 738"/>
                <a:gd name="T28" fmla="*/ 62 w 769"/>
                <a:gd name="T29" fmla="*/ 556 h 738"/>
                <a:gd name="T30" fmla="*/ 53 w 769"/>
                <a:gd name="T31" fmla="*/ 556 h 738"/>
                <a:gd name="T32" fmla="*/ 42 w 769"/>
                <a:gd name="T33" fmla="*/ 557 h 738"/>
                <a:gd name="T34" fmla="*/ 30 w 769"/>
                <a:gd name="T35" fmla="*/ 564 h 738"/>
                <a:gd name="T36" fmla="*/ 20 w 769"/>
                <a:gd name="T37" fmla="*/ 574 h 738"/>
                <a:gd name="T38" fmla="*/ 15 w 769"/>
                <a:gd name="T39" fmla="*/ 578 h 738"/>
                <a:gd name="T40" fmla="*/ 4 w 769"/>
                <a:gd name="T41" fmla="*/ 579 h 738"/>
                <a:gd name="T42" fmla="*/ 3 w 769"/>
                <a:gd name="T43" fmla="*/ 478 h 738"/>
                <a:gd name="T44" fmla="*/ 0 w 769"/>
                <a:gd name="T45" fmla="*/ 391 h 738"/>
                <a:gd name="T46" fmla="*/ 7 w 769"/>
                <a:gd name="T47" fmla="*/ 393 h 738"/>
                <a:gd name="T48" fmla="*/ 25 w 769"/>
                <a:gd name="T49" fmla="*/ 389 h 738"/>
                <a:gd name="T50" fmla="*/ 41 w 769"/>
                <a:gd name="T51" fmla="*/ 381 h 738"/>
                <a:gd name="T52" fmla="*/ 51 w 769"/>
                <a:gd name="T53" fmla="*/ 368 h 738"/>
                <a:gd name="T54" fmla="*/ 55 w 769"/>
                <a:gd name="T55" fmla="*/ 352 h 738"/>
                <a:gd name="T56" fmla="*/ 53 w 769"/>
                <a:gd name="T57" fmla="*/ 335 h 738"/>
                <a:gd name="T58" fmla="*/ 45 w 769"/>
                <a:gd name="T59" fmla="*/ 322 h 738"/>
                <a:gd name="T60" fmla="*/ 28 w 769"/>
                <a:gd name="T61" fmla="*/ 302 h 738"/>
                <a:gd name="T62" fmla="*/ 27 w 769"/>
                <a:gd name="T63" fmla="*/ 294 h 738"/>
                <a:gd name="T64" fmla="*/ 27 w 769"/>
                <a:gd name="T65" fmla="*/ 289 h 738"/>
                <a:gd name="T66" fmla="*/ 29 w 769"/>
                <a:gd name="T67" fmla="*/ 286 h 738"/>
                <a:gd name="T68" fmla="*/ 284 w 769"/>
                <a:gd name="T69" fmla="*/ 286 h 738"/>
                <a:gd name="T70" fmla="*/ 289 w 769"/>
                <a:gd name="T71" fmla="*/ 286 h 738"/>
                <a:gd name="T72" fmla="*/ 292 w 769"/>
                <a:gd name="T73" fmla="*/ 26 h 738"/>
                <a:gd name="T74" fmla="*/ 300 w 769"/>
                <a:gd name="T75" fmla="*/ 23 h 738"/>
                <a:gd name="T76" fmla="*/ 310 w 769"/>
                <a:gd name="T77" fmla="*/ 25 h 738"/>
                <a:gd name="T78" fmla="*/ 317 w 769"/>
                <a:gd name="T79" fmla="*/ 30 h 738"/>
                <a:gd name="T80" fmla="*/ 327 w 769"/>
                <a:gd name="T81" fmla="*/ 40 h 738"/>
                <a:gd name="T82" fmla="*/ 342 w 769"/>
                <a:gd name="T83" fmla="*/ 48 h 738"/>
                <a:gd name="T84" fmla="*/ 352 w 769"/>
                <a:gd name="T85" fmla="*/ 50 h 738"/>
                <a:gd name="T86" fmla="*/ 363 w 769"/>
                <a:gd name="T87" fmla="*/ 48 h 738"/>
                <a:gd name="T88" fmla="*/ 380 w 769"/>
                <a:gd name="T89" fmla="*/ 39 h 738"/>
                <a:gd name="T90" fmla="*/ 393 w 769"/>
                <a:gd name="T91" fmla="*/ 22 h 738"/>
                <a:gd name="T92" fmla="*/ 397 w 769"/>
                <a:gd name="T93" fmla="*/ 1 h 738"/>
                <a:gd name="T94" fmla="*/ 456 w 769"/>
                <a:gd name="T95" fmla="*/ 0 h 738"/>
                <a:gd name="T96" fmla="*/ 518 w 769"/>
                <a:gd name="T97" fmla="*/ 0 h 738"/>
                <a:gd name="T98" fmla="*/ 565 w 769"/>
                <a:gd name="T99" fmla="*/ 0 h 738"/>
                <a:gd name="T100" fmla="*/ 671 w 769"/>
                <a:gd name="T101" fmla="*/ 0 h 738"/>
                <a:gd name="T102" fmla="*/ 769 w 769"/>
                <a:gd name="T103" fmla="*/ 1 h 738"/>
                <a:gd name="T104" fmla="*/ 768 w 769"/>
                <a:gd name="T105" fmla="*/ 736 h 738"/>
                <a:gd name="T106" fmla="*/ 768 w 769"/>
                <a:gd name="T107" fmla="*/ 738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69" h="738">
                  <a:moveTo>
                    <a:pt x="768" y="738"/>
                  </a:moveTo>
                  <a:lnTo>
                    <a:pt x="8" y="738"/>
                  </a:lnTo>
                  <a:lnTo>
                    <a:pt x="5" y="737"/>
                  </a:lnTo>
                  <a:lnTo>
                    <a:pt x="4" y="736"/>
                  </a:lnTo>
                  <a:lnTo>
                    <a:pt x="4" y="703"/>
                  </a:lnTo>
                  <a:lnTo>
                    <a:pt x="4" y="673"/>
                  </a:lnTo>
                  <a:lnTo>
                    <a:pt x="4" y="645"/>
                  </a:lnTo>
                  <a:lnTo>
                    <a:pt x="4" y="619"/>
                  </a:lnTo>
                  <a:lnTo>
                    <a:pt x="8" y="619"/>
                  </a:lnTo>
                  <a:lnTo>
                    <a:pt x="11" y="619"/>
                  </a:lnTo>
                  <a:lnTo>
                    <a:pt x="21" y="628"/>
                  </a:lnTo>
                  <a:lnTo>
                    <a:pt x="29" y="636"/>
                  </a:lnTo>
                  <a:lnTo>
                    <a:pt x="34" y="640"/>
                  </a:lnTo>
                  <a:lnTo>
                    <a:pt x="41" y="642"/>
                  </a:lnTo>
                  <a:lnTo>
                    <a:pt x="48" y="644"/>
                  </a:lnTo>
                  <a:lnTo>
                    <a:pt x="57" y="645"/>
                  </a:lnTo>
                  <a:lnTo>
                    <a:pt x="65" y="644"/>
                  </a:lnTo>
                  <a:lnTo>
                    <a:pt x="71" y="641"/>
                  </a:lnTo>
                  <a:lnTo>
                    <a:pt x="78" y="637"/>
                  </a:lnTo>
                  <a:lnTo>
                    <a:pt x="83" y="632"/>
                  </a:lnTo>
                  <a:lnTo>
                    <a:pt x="88" y="625"/>
                  </a:lnTo>
                  <a:lnTo>
                    <a:pt x="91" y="617"/>
                  </a:lnTo>
                  <a:lnTo>
                    <a:pt x="94" y="610"/>
                  </a:lnTo>
                  <a:lnTo>
                    <a:pt x="95" y="600"/>
                  </a:lnTo>
                  <a:lnTo>
                    <a:pt x="94" y="591"/>
                  </a:lnTo>
                  <a:lnTo>
                    <a:pt x="90" y="581"/>
                  </a:lnTo>
                  <a:lnTo>
                    <a:pt x="84" y="573"/>
                  </a:lnTo>
                  <a:lnTo>
                    <a:pt x="78" y="565"/>
                  </a:lnTo>
                  <a:lnTo>
                    <a:pt x="71" y="560"/>
                  </a:lnTo>
                  <a:lnTo>
                    <a:pt x="62" y="556"/>
                  </a:lnTo>
                  <a:lnTo>
                    <a:pt x="57" y="556"/>
                  </a:lnTo>
                  <a:lnTo>
                    <a:pt x="53" y="556"/>
                  </a:lnTo>
                  <a:lnTo>
                    <a:pt x="48" y="556"/>
                  </a:lnTo>
                  <a:lnTo>
                    <a:pt x="42" y="557"/>
                  </a:lnTo>
                  <a:lnTo>
                    <a:pt x="36" y="560"/>
                  </a:lnTo>
                  <a:lnTo>
                    <a:pt x="30" y="564"/>
                  </a:lnTo>
                  <a:lnTo>
                    <a:pt x="25" y="569"/>
                  </a:lnTo>
                  <a:lnTo>
                    <a:pt x="20" y="574"/>
                  </a:lnTo>
                  <a:lnTo>
                    <a:pt x="17" y="577"/>
                  </a:lnTo>
                  <a:lnTo>
                    <a:pt x="15" y="578"/>
                  </a:lnTo>
                  <a:lnTo>
                    <a:pt x="9" y="579"/>
                  </a:lnTo>
                  <a:lnTo>
                    <a:pt x="4" y="579"/>
                  </a:lnTo>
                  <a:lnTo>
                    <a:pt x="3" y="525"/>
                  </a:lnTo>
                  <a:lnTo>
                    <a:pt x="3" y="478"/>
                  </a:lnTo>
                  <a:lnTo>
                    <a:pt x="2" y="435"/>
                  </a:lnTo>
                  <a:lnTo>
                    <a:pt x="0" y="391"/>
                  </a:lnTo>
                  <a:lnTo>
                    <a:pt x="4" y="393"/>
                  </a:lnTo>
                  <a:lnTo>
                    <a:pt x="7" y="393"/>
                  </a:lnTo>
                  <a:lnTo>
                    <a:pt x="16" y="391"/>
                  </a:lnTo>
                  <a:lnTo>
                    <a:pt x="25" y="389"/>
                  </a:lnTo>
                  <a:lnTo>
                    <a:pt x="34" y="385"/>
                  </a:lnTo>
                  <a:lnTo>
                    <a:pt x="41" y="381"/>
                  </a:lnTo>
                  <a:lnTo>
                    <a:pt x="48" y="374"/>
                  </a:lnTo>
                  <a:lnTo>
                    <a:pt x="51" y="368"/>
                  </a:lnTo>
                  <a:lnTo>
                    <a:pt x="54" y="360"/>
                  </a:lnTo>
                  <a:lnTo>
                    <a:pt x="55" y="352"/>
                  </a:lnTo>
                  <a:lnTo>
                    <a:pt x="54" y="341"/>
                  </a:lnTo>
                  <a:lnTo>
                    <a:pt x="53" y="335"/>
                  </a:lnTo>
                  <a:lnTo>
                    <a:pt x="49" y="328"/>
                  </a:lnTo>
                  <a:lnTo>
                    <a:pt x="45" y="322"/>
                  </a:lnTo>
                  <a:lnTo>
                    <a:pt x="36" y="312"/>
                  </a:lnTo>
                  <a:lnTo>
                    <a:pt x="28" y="302"/>
                  </a:lnTo>
                  <a:lnTo>
                    <a:pt x="27" y="298"/>
                  </a:lnTo>
                  <a:lnTo>
                    <a:pt x="27" y="294"/>
                  </a:lnTo>
                  <a:lnTo>
                    <a:pt x="27" y="291"/>
                  </a:lnTo>
                  <a:lnTo>
                    <a:pt x="27" y="289"/>
                  </a:lnTo>
                  <a:lnTo>
                    <a:pt x="28" y="287"/>
                  </a:lnTo>
                  <a:lnTo>
                    <a:pt x="29" y="286"/>
                  </a:lnTo>
                  <a:lnTo>
                    <a:pt x="32" y="286"/>
                  </a:lnTo>
                  <a:lnTo>
                    <a:pt x="284" y="286"/>
                  </a:lnTo>
                  <a:lnTo>
                    <a:pt x="287" y="286"/>
                  </a:lnTo>
                  <a:lnTo>
                    <a:pt x="289" y="286"/>
                  </a:lnTo>
                  <a:lnTo>
                    <a:pt x="292" y="284"/>
                  </a:lnTo>
                  <a:lnTo>
                    <a:pt x="292" y="26"/>
                  </a:lnTo>
                  <a:lnTo>
                    <a:pt x="293" y="23"/>
                  </a:lnTo>
                  <a:lnTo>
                    <a:pt x="300" y="23"/>
                  </a:lnTo>
                  <a:lnTo>
                    <a:pt x="306" y="23"/>
                  </a:lnTo>
                  <a:lnTo>
                    <a:pt x="310" y="25"/>
                  </a:lnTo>
                  <a:lnTo>
                    <a:pt x="314" y="27"/>
                  </a:lnTo>
                  <a:lnTo>
                    <a:pt x="317" y="30"/>
                  </a:lnTo>
                  <a:lnTo>
                    <a:pt x="322" y="35"/>
                  </a:lnTo>
                  <a:lnTo>
                    <a:pt x="327" y="40"/>
                  </a:lnTo>
                  <a:lnTo>
                    <a:pt x="334" y="46"/>
                  </a:lnTo>
                  <a:lnTo>
                    <a:pt x="342" y="48"/>
                  </a:lnTo>
                  <a:lnTo>
                    <a:pt x="347" y="50"/>
                  </a:lnTo>
                  <a:lnTo>
                    <a:pt x="352" y="50"/>
                  </a:lnTo>
                  <a:lnTo>
                    <a:pt x="358" y="50"/>
                  </a:lnTo>
                  <a:lnTo>
                    <a:pt x="363" y="48"/>
                  </a:lnTo>
                  <a:lnTo>
                    <a:pt x="372" y="44"/>
                  </a:lnTo>
                  <a:lnTo>
                    <a:pt x="380" y="39"/>
                  </a:lnTo>
                  <a:lnTo>
                    <a:pt x="388" y="31"/>
                  </a:lnTo>
                  <a:lnTo>
                    <a:pt x="393" y="22"/>
                  </a:lnTo>
                  <a:lnTo>
                    <a:pt x="396" y="11"/>
                  </a:lnTo>
                  <a:lnTo>
                    <a:pt x="397" y="1"/>
                  </a:lnTo>
                  <a:lnTo>
                    <a:pt x="397" y="0"/>
                  </a:lnTo>
                  <a:lnTo>
                    <a:pt x="456" y="0"/>
                  </a:lnTo>
                  <a:lnTo>
                    <a:pt x="493" y="0"/>
                  </a:lnTo>
                  <a:lnTo>
                    <a:pt x="518" y="0"/>
                  </a:lnTo>
                  <a:lnTo>
                    <a:pt x="538" y="0"/>
                  </a:lnTo>
                  <a:lnTo>
                    <a:pt x="565" y="0"/>
                  </a:lnTo>
                  <a:lnTo>
                    <a:pt x="606" y="0"/>
                  </a:lnTo>
                  <a:lnTo>
                    <a:pt x="671" y="0"/>
                  </a:lnTo>
                  <a:lnTo>
                    <a:pt x="768" y="0"/>
                  </a:lnTo>
                  <a:lnTo>
                    <a:pt x="769" y="1"/>
                  </a:lnTo>
                  <a:lnTo>
                    <a:pt x="768" y="2"/>
                  </a:lnTo>
                  <a:lnTo>
                    <a:pt x="768" y="736"/>
                  </a:lnTo>
                  <a:lnTo>
                    <a:pt x="769" y="737"/>
                  </a:lnTo>
                  <a:lnTo>
                    <a:pt x="768" y="738"/>
                  </a:ln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19050" cap="flat" cmpd="sng">
              <a:solidFill>
                <a:srgbClr val="FFFFFF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48988" tIns="48988" rIns="48988" bIns="48988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fr-FR" sz="1724" kern="0">
                <a:solidFill>
                  <a:srgbClr val="000000"/>
                </a:solidFill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15" name="Freeform 12">
              <a:extLst>
                <a:ext uri="{FF2B5EF4-FFF2-40B4-BE49-F238E27FC236}">
                  <a16:creationId xmlns:a16="http://schemas.microsoft.com/office/drawing/2014/main" id="{400F9FD5-BBD3-43D8-B532-316E81BE4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8" y="1765"/>
              <a:ext cx="858" cy="838"/>
            </a:xfrm>
            <a:custGeom>
              <a:avLst/>
              <a:gdLst>
                <a:gd name="T0" fmla="*/ 1 w 858"/>
                <a:gd name="T1" fmla="*/ 105 h 838"/>
                <a:gd name="T2" fmla="*/ 85 w 858"/>
                <a:gd name="T3" fmla="*/ 105 h 838"/>
                <a:gd name="T4" fmla="*/ 169 w 858"/>
                <a:gd name="T5" fmla="*/ 104 h 838"/>
                <a:gd name="T6" fmla="*/ 171 w 858"/>
                <a:gd name="T7" fmla="*/ 96 h 838"/>
                <a:gd name="T8" fmla="*/ 160 w 858"/>
                <a:gd name="T9" fmla="*/ 79 h 838"/>
                <a:gd name="T10" fmla="*/ 144 w 858"/>
                <a:gd name="T11" fmla="*/ 58 h 838"/>
                <a:gd name="T12" fmla="*/ 143 w 858"/>
                <a:gd name="T13" fmla="*/ 33 h 838"/>
                <a:gd name="T14" fmla="*/ 156 w 858"/>
                <a:gd name="T15" fmla="*/ 12 h 838"/>
                <a:gd name="T16" fmla="*/ 180 w 858"/>
                <a:gd name="T17" fmla="*/ 1 h 838"/>
                <a:gd name="T18" fmla="*/ 210 w 858"/>
                <a:gd name="T19" fmla="*/ 5 h 838"/>
                <a:gd name="T20" fmla="*/ 233 w 858"/>
                <a:gd name="T21" fmla="*/ 26 h 838"/>
                <a:gd name="T22" fmla="*/ 238 w 858"/>
                <a:gd name="T23" fmla="*/ 44 h 838"/>
                <a:gd name="T24" fmla="*/ 233 w 858"/>
                <a:gd name="T25" fmla="*/ 62 h 838"/>
                <a:gd name="T26" fmla="*/ 218 w 858"/>
                <a:gd name="T27" fmla="*/ 79 h 838"/>
                <a:gd name="T28" fmla="*/ 211 w 858"/>
                <a:gd name="T29" fmla="*/ 89 h 838"/>
                <a:gd name="T30" fmla="*/ 214 w 858"/>
                <a:gd name="T31" fmla="*/ 104 h 838"/>
                <a:gd name="T32" fmla="*/ 372 w 858"/>
                <a:gd name="T33" fmla="*/ 108 h 838"/>
                <a:gd name="T34" fmla="*/ 380 w 858"/>
                <a:gd name="T35" fmla="*/ 135 h 838"/>
                <a:gd name="T36" fmla="*/ 397 w 858"/>
                <a:gd name="T37" fmla="*/ 152 h 838"/>
                <a:gd name="T38" fmla="*/ 423 w 858"/>
                <a:gd name="T39" fmla="*/ 155 h 838"/>
                <a:gd name="T40" fmla="*/ 443 w 858"/>
                <a:gd name="T41" fmla="*/ 146 h 838"/>
                <a:gd name="T42" fmla="*/ 466 w 858"/>
                <a:gd name="T43" fmla="*/ 127 h 838"/>
                <a:gd name="T44" fmla="*/ 476 w 858"/>
                <a:gd name="T45" fmla="*/ 127 h 838"/>
                <a:gd name="T46" fmla="*/ 478 w 858"/>
                <a:gd name="T47" fmla="*/ 134 h 838"/>
                <a:gd name="T48" fmla="*/ 480 w 858"/>
                <a:gd name="T49" fmla="*/ 388 h 838"/>
                <a:gd name="T50" fmla="*/ 481 w 858"/>
                <a:gd name="T51" fmla="*/ 390 h 838"/>
                <a:gd name="T52" fmla="*/ 745 w 858"/>
                <a:gd name="T53" fmla="*/ 393 h 838"/>
                <a:gd name="T54" fmla="*/ 745 w 858"/>
                <a:gd name="T55" fmla="*/ 410 h 838"/>
                <a:gd name="T56" fmla="*/ 733 w 858"/>
                <a:gd name="T57" fmla="*/ 422 h 838"/>
                <a:gd name="T58" fmla="*/ 721 w 858"/>
                <a:gd name="T59" fmla="*/ 440 h 838"/>
                <a:gd name="T60" fmla="*/ 720 w 858"/>
                <a:gd name="T61" fmla="*/ 456 h 838"/>
                <a:gd name="T62" fmla="*/ 729 w 858"/>
                <a:gd name="T63" fmla="*/ 477 h 838"/>
                <a:gd name="T64" fmla="*/ 754 w 858"/>
                <a:gd name="T65" fmla="*/ 494 h 838"/>
                <a:gd name="T66" fmla="*/ 773 w 858"/>
                <a:gd name="T67" fmla="*/ 683 h 838"/>
                <a:gd name="T68" fmla="*/ 785 w 858"/>
                <a:gd name="T69" fmla="*/ 678 h 838"/>
                <a:gd name="T70" fmla="*/ 800 w 858"/>
                <a:gd name="T71" fmla="*/ 664 h 838"/>
                <a:gd name="T72" fmla="*/ 816 w 858"/>
                <a:gd name="T73" fmla="*/ 660 h 838"/>
                <a:gd name="T74" fmla="*/ 835 w 858"/>
                <a:gd name="T75" fmla="*/ 664 h 838"/>
                <a:gd name="T76" fmla="*/ 854 w 858"/>
                <a:gd name="T77" fmla="*/ 685 h 838"/>
                <a:gd name="T78" fmla="*/ 857 w 858"/>
                <a:gd name="T79" fmla="*/ 714 h 838"/>
                <a:gd name="T80" fmla="*/ 848 w 858"/>
                <a:gd name="T81" fmla="*/ 736 h 838"/>
                <a:gd name="T82" fmla="*/ 828 w 858"/>
                <a:gd name="T83" fmla="*/ 748 h 838"/>
                <a:gd name="T84" fmla="*/ 804 w 858"/>
                <a:gd name="T85" fmla="*/ 746 h 838"/>
                <a:gd name="T86" fmla="*/ 785 w 858"/>
                <a:gd name="T87" fmla="*/ 732 h 838"/>
                <a:gd name="T88" fmla="*/ 767 w 858"/>
                <a:gd name="T89" fmla="*/ 723 h 838"/>
                <a:gd name="T90" fmla="*/ 765 w 858"/>
                <a:gd name="T91" fmla="*/ 836 h 838"/>
                <a:gd name="T92" fmla="*/ 3 w 858"/>
                <a:gd name="T93" fmla="*/ 838 h 8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58" h="838">
                  <a:moveTo>
                    <a:pt x="0" y="836"/>
                  </a:moveTo>
                  <a:lnTo>
                    <a:pt x="0" y="106"/>
                  </a:lnTo>
                  <a:lnTo>
                    <a:pt x="1" y="105"/>
                  </a:lnTo>
                  <a:lnTo>
                    <a:pt x="3" y="104"/>
                  </a:lnTo>
                  <a:lnTo>
                    <a:pt x="46" y="105"/>
                  </a:lnTo>
                  <a:lnTo>
                    <a:pt x="85" y="105"/>
                  </a:lnTo>
                  <a:lnTo>
                    <a:pt x="125" y="105"/>
                  </a:lnTo>
                  <a:lnTo>
                    <a:pt x="167" y="104"/>
                  </a:lnTo>
                  <a:lnTo>
                    <a:pt x="169" y="104"/>
                  </a:lnTo>
                  <a:lnTo>
                    <a:pt x="169" y="101"/>
                  </a:lnTo>
                  <a:lnTo>
                    <a:pt x="171" y="98"/>
                  </a:lnTo>
                  <a:lnTo>
                    <a:pt x="171" y="96"/>
                  </a:lnTo>
                  <a:lnTo>
                    <a:pt x="171" y="93"/>
                  </a:lnTo>
                  <a:lnTo>
                    <a:pt x="169" y="89"/>
                  </a:lnTo>
                  <a:lnTo>
                    <a:pt x="160" y="79"/>
                  </a:lnTo>
                  <a:lnTo>
                    <a:pt x="152" y="69"/>
                  </a:lnTo>
                  <a:lnTo>
                    <a:pt x="148" y="63"/>
                  </a:lnTo>
                  <a:lnTo>
                    <a:pt x="144" y="58"/>
                  </a:lnTo>
                  <a:lnTo>
                    <a:pt x="143" y="50"/>
                  </a:lnTo>
                  <a:lnTo>
                    <a:pt x="142" y="41"/>
                  </a:lnTo>
                  <a:lnTo>
                    <a:pt x="143" y="33"/>
                  </a:lnTo>
                  <a:lnTo>
                    <a:pt x="146" y="25"/>
                  </a:lnTo>
                  <a:lnTo>
                    <a:pt x="150" y="18"/>
                  </a:lnTo>
                  <a:lnTo>
                    <a:pt x="156" y="12"/>
                  </a:lnTo>
                  <a:lnTo>
                    <a:pt x="163" y="8"/>
                  </a:lnTo>
                  <a:lnTo>
                    <a:pt x="171" y="4"/>
                  </a:lnTo>
                  <a:lnTo>
                    <a:pt x="180" y="1"/>
                  </a:lnTo>
                  <a:lnTo>
                    <a:pt x="189" y="0"/>
                  </a:lnTo>
                  <a:lnTo>
                    <a:pt x="200" y="1"/>
                  </a:lnTo>
                  <a:lnTo>
                    <a:pt x="210" y="5"/>
                  </a:lnTo>
                  <a:lnTo>
                    <a:pt x="219" y="10"/>
                  </a:lnTo>
                  <a:lnTo>
                    <a:pt x="226" y="17"/>
                  </a:lnTo>
                  <a:lnTo>
                    <a:pt x="233" y="26"/>
                  </a:lnTo>
                  <a:lnTo>
                    <a:pt x="236" y="35"/>
                  </a:lnTo>
                  <a:lnTo>
                    <a:pt x="238" y="39"/>
                  </a:lnTo>
                  <a:lnTo>
                    <a:pt x="238" y="44"/>
                  </a:lnTo>
                  <a:lnTo>
                    <a:pt x="236" y="50"/>
                  </a:lnTo>
                  <a:lnTo>
                    <a:pt x="235" y="55"/>
                  </a:lnTo>
                  <a:lnTo>
                    <a:pt x="233" y="62"/>
                  </a:lnTo>
                  <a:lnTo>
                    <a:pt x="229" y="68"/>
                  </a:lnTo>
                  <a:lnTo>
                    <a:pt x="223" y="73"/>
                  </a:lnTo>
                  <a:lnTo>
                    <a:pt x="218" y="79"/>
                  </a:lnTo>
                  <a:lnTo>
                    <a:pt x="215" y="81"/>
                  </a:lnTo>
                  <a:lnTo>
                    <a:pt x="213" y="85"/>
                  </a:lnTo>
                  <a:lnTo>
                    <a:pt x="211" y="89"/>
                  </a:lnTo>
                  <a:lnTo>
                    <a:pt x="211" y="96"/>
                  </a:lnTo>
                  <a:lnTo>
                    <a:pt x="213" y="101"/>
                  </a:lnTo>
                  <a:lnTo>
                    <a:pt x="214" y="104"/>
                  </a:lnTo>
                  <a:lnTo>
                    <a:pt x="373" y="104"/>
                  </a:lnTo>
                  <a:lnTo>
                    <a:pt x="372" y="106"/>
                  </a:lnTo>
                  <a:lnTo>
                    <a:pt x="372" y="108"/>
                  </a:lnTo>
                  <a:lnTo>
                    <a:pt x="373" y="118"/>
                  </a:lnTo>
                  <a:lnTo>
                    <a:pt x="376" y="127"/>
                  </a:lnTo>
                  <a:lnTo>
                    <a:pt x="380" y="135"/>
                  </a:lnTo>
                  <a:lnTo>
                    <a:pt x="384" y="142"/>
                  </a:lnTo>
                  <a:lnTo>
                    <a:pt x="390" y="148"/>
                  </a:lnTo>
                  <a:lnTo>
                    <a:pt x="397" y="152"/>
                  </a:lnTo>
                  <a:lnTo>
                    <a:pt x="405" y="155"/>
                  </a:lnTo>
                  <a:lnTo>
                    <a:pt x="413" y="156"/>
                  </a:lnTo>
                  <a:lnTo>
                    <a:pt x="423" y="155"/>
                  </a:lnTo>
                  <a:lnTo>
                    <a:pt x="431" y="154"/>
                  </a:lnTo>
                  <a:lnTo>
                    <a:pt x="438" y="150"/>
                  </a:lnTo>
                  <a:lnTo>
                    <a:pt x="443" y="146"/>
                  </a:lnTo>
                  <a:lnTo>
                    <a:pt x="452" y="138"/>
                  </a:lnTo>
                  <a:lnTo>
                    <a:pt x="464" y="129"/>
                  </a:lnTo>
                  <a:lnTo>
                    <a:pt x="466" y="127"/>
                  </a:lnTo>
                  <a:lnTo>
                    <a:pt x="470" y="127"/>
                  </a:lnTo>
                  <a:lnTo>
                    <a:pt x="473" y="127"/>
                  </a:lnTo>
                  <a:lnTo>
                    <a:pt x="476" y="127"/>
                  </a:lnTo>
                  <a:lnTo>
                    <a:pt x="477" y="129"/>
                  </a:lnTo>
                  <a:lnTo>
                    <a:pt x="478" y="130"/>
                  </a:lnTo>
                  <a:lnTo>
                    <a:pt x="478" y="134"/>
                  </a:lnTo>
                  <a:lnTo>
                    <a:pt x="478" y="382"/>
                  </a:lnTo>
                  <a:lnTo>
                    <a:pt x="480" y="385"/>
                  </a:lnTo>
                  <a:lnTo>
                    <a:pt x="480" y="388"/>
                  </a:lnTo>
                  <a:lnTo>
                    <a:pt x="481" y="388"/>
                  </a:lnTo>
                  <a:lnTo>
                    <a:pt x="481" y="390"/>
                  </a:lnTo>
                  <a:lnTo>
                    <a:pt x="481" y="390"/>
                  </a:lnTo>
                  <a:lnTo>
                    <a:pt x="482" y="390"/>
                  </a:lnTo>
                  <a:lnTo>
                    <a:pt x="744" y="390"/>
                  </a:lnTo>
                  <a:lnTo>
                    <a:pt x="745" y="393"/>
                  </a:lnTo>
                  <a:lnTo>
                    <a:pt x="746" y="398"/>
                  </a:lnTo>
                  <a:lnTo>
                    <a:pt x="745" y="405"/>
                  </a:lnTo>
                  <a:lnTo>
                    <a:pt x="745" y="410"/>
                  </a:lnTo>
                  <a:lnTo>
                    <a:pt x="742" y="413"/>
                  </a:lnTo>
                  <a:lnTo>
                    <a:pt x="740" y="416"/>
                  </a:lnTo>
                  <a:lnTo>
                    <a:pt x="733" y="422"/>
                  </a:lnTo>
                  <a:lnTo>
                    <a:pt x="728" y="427"/>
                  </a:lnTo>
                  <a:lnTo>
                    <a:pt x="724" y="434"/>
                  </a:lnTo>
                  <a:lnTo>
                    <a:pt x="721" y="440"/>
                  </a:lnTo>
                  <a:lnTo>
                    <a:pt x="720" y="445"/>
                  </a:lnTo>
                  <a:lnTo>
                    <a:pt x="720" y="451"/>
                  </a:lnTo>
                  <a:lnTo>
                    <a:pt x="720" y="456"/>
                  </a:lnTo>
                  <a:lnTo>
                    <a:pt x="720" y="460"/>
                  </a:lnTo>
                  <a:lnTo>
                    <a:pt x="724" y="469"/>
                  </a:lnTo>
                  <a:lnTo>
                    <a:pt x="729" y="477"/>
                  </a:lnTo>
                  <a:lnTo>
                    <a:pt x="736" y="485"/>
                  </a:lnTo>
                  <a:lnTo>
                    <a:pt x="745" y="490"/>
                  </a:lnTo>
                  <a:lnTo>
                    <a:pt x="754" y="494"/>
                  </a:lnTo>
                  <a:lnTo>
                    <a:pt x="765" y="497"/>
                  </a:lnTo>
                  <a:lnTo>
                    <a:pt x="765" y="683"/>
                  </a:lnTo>
                  <a:lnTo>
                    <a:pt x="773" y="683"/>
                  </a:lnTo>
                  <a:lnTo>
                    <a:pt x="778" y="682"/>
                  </a:lnTo>
                  <a:lnTo>
                    <a:pt x="781" y="681"/>
                  </a:lnTo>
                  <a:lnTo>
                    <a:pt x="785" y="678"/>
                  </a:lnTo>
                  <a:lnTo>
                    <a:pt x="789" y="673"/>
                  </a:lnTo>
                  <a:lnTo>
                    <a:pt x="794" y="668"/>
                  </a:lnTo>
                  <a:lnTo>
                    <a:pt x="800" y="664"/>
                  </a:lnTo>
                  <a:lnTo>
                    <a:pt x="807" y="661"/>
                  </a:lnTo>
                  <a:lnTo>
                    <a:pt x="812" y="660"/>
                  </a:lnTo>
                  <a:lnTo>
                    <a:pt x="816" y="660"/>
                  </a:lnTo>
                  <a:lnTo>
                    <a:pt x="821" y="660"/>
                  </a:lnTo>
                  <a:lnTo>
                    <a:pt x="825" y="660"/>
                  </a:lnTo>
                  <a:lnTo>
                    <a:pt x="835" y="664"/>
                  </a:lnTo>
                  <a:lnTo>
                    <a:pt x="842" y="669"/>
                  </a:lnTo>
                  <a:lnTo>
                    <a:pt x="849" y="677"/>
                  </a:lnTo>
                  <a:lnTo>
                    <a:pt x="854" y="685"/>
                  </a:lnTo>
                  <a:lnTo>
                    <a:pt x="857" y="695"/>
                  </a:lnTo>
                  <a:lnTo>
                    <a:pt x="858" y="704"/>
                  </a:lnTo>
                  <a:lnTo>
                    <a:pt x="857" y="714"/>
                  </a:lnTo>
                  <a:lnTo>
                    <a:pt x="856" y="721"/>
                  </a:lnTo>
                  <a:lnTo>
                    <a:pt x="852" y="729"/>
                  </a:lnTo>
                  <a:lnTo>
                    <a:pt x="848" y="736"/>
                  </a:lnTo>
                  <a:lnTo>
                    <a:pt x="841" y="741"/>
                  </a:lnTo>
                  <a:lnTo>
                    <a:pt x="836" y="745"/>
                  </a:lnTo>
                  <a:lnTo>
                    <a:pt x="828" y="748"/>
                  </a:lnTo>
                  <a:lnTo>
                    <a:pt x="820" y="749"/>
                  </a:lnTo>
                  <a:lnTo>
                    <a:pt x="812" y="748"/>
                  </a:lnTo>
                  <a:lnTo>
                    <a:pt x="804" y="746"/>
                  </a:lnTo>
                  <a:lnTo>
                    <a:pt x="799" y="744"/>
                  </a:lnTo>
                  <a:lnTo>
                    <a:pt x="794" y="740"/>
                  </a:lnTo>
                  <a:lnTo>
                    <a:pt x="785" y="732"/>
                  </a:lnTo>
                  <a:lnTo>
                    <a:pt x="774" y="723"/>
                  </a:lnTo>
                  <a:lnTo>
                    <a:pt x="771" y="723"/>
                  </a:lnTo>
                  <a:lnTo>
                    <a:pt x="767" y="723"/>
                  </a:lnTo>
                  <a:lnTo>
                    <a:pt x="766" y="723"/>
                  </a:lnTo>
                  <a:lnTo>
                    <a:pt x="765" y="723"/>
                  </a:lnTo>
                  <a:lnTo>
                    <a:pt x="765" y="836"/>
                  </a:lnTo>
                  <a:lnTo>
                    <a:pt x="764" y="838"/>
                  </a:lnTo>
                  <a:lnTo>
                    <a:pt x="762" y="838"/>
                  </a:lnTo>
                  <a:lnTo>
                    <a:pt x="3" y="838"/>
                  </a:lnTo>
                  <a:lnTo>
                    <a:pt x="1" y="838"/>
                  </a:lnTo>
                  <a:lnTo>
                    <a:pt x="0" y="836"/>
                  </a:ln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19050" cap="flat" cmpd="sng">
              <a:solidFill>
                <a:srgbClr val="FFFFFF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48988" tIns="48988" rIns="48988" bIns="48988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fr-FR" sz="1724" kern="0">
                <a:solidFill>
                  <a:srgbClr val="000000"/>
                </a:solidFill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16" name="Freeform 13">
              <a:extLst>
                <a:ext uri="{FF2B5EF4-FFF2-40B4-BE49-F238E27FC236}">
                  <a16:creationId xmlns:a16="http://schemas.microsoft.com/office/drawing/2014/main" id="{499CCCE2-F23A-4F0E-A2D5-7767AED8B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7" y="1133"/>
              <a:ext cx="863" cy="841"/>
            </a:xfrm>
            <a:custGeom>
              <a:avLst/>
              <a:gdLst>
                <a:gd name="T0" fmla="*/ 863 w 863"/>
                <a:gd name="T1" fmla="*/ 737 h 841"/>
                <a:gd name="T2" fmla="*/ 765 w 863"/>
                <a:gd name="T3" fmla="*/ 737 h 841"/>
                <a:gd name="T4" fmla="*/ 666 w 863"/>
                <a:gd name="T5" fmla="*/ 738 h 841"/>
                <a:gd name="T6" fmla="*/ 665 w 863"/>
                <a:gd name="T7" fmla="*/ 745 h 841"/>
                <a:gd name="T8" fmla="*/ 674 w 863"/>
                <a:gd name="T9" fmla="*/ 763 h 841"/>
                <a:gd name="T10" fmla="*/ 690 w 863"/>
                <a:gd name="T11" fmla="*/ 784 h 841"/>
                <a:gd name="T12" fmla="*/ 693 w 863"/>
                <a:gd name="T13" fmla="*/ 809 h 841"/>
                <a:gd name="T14" fmla="*/ 679 w 863"/>
                <a:gd name="T15" fmla="*/ 830 h 841"/>
                <a:gd name="T16" fmla="*/ 656 w 863"/>
                <a:gd name="T17" fmla="*/ 841 h 841"/>
                <a:gd name="T18" fmla="*/ 626 w 863"/>
                <a:gd name="T19" fmla="*/ 837 h 841"/>
                <a:gd name="T20" fmla="*/ 603 w 863"/>
                <a:gd name="T21" fmla="*/ 816 h 841"/>
                <a:gd name="T22" fmla="*/ 598 w 863"/>
                <a:gd name="T23" fmla="*/ 797 h 841"/>
                <a:gd name="T24" fmla="*/ 602 w 863"/>
                <a:gd name="T25" fmla="*/ 780 h 841"/>
                <a:gd name="T26" fmla="*/ 618 w 863"/>
                <a:gd name="T27" fmla="*/ 763 h 841"/>
                <a:gd name="T28" fmla="*/ 623 w 863"/>
                <a:gd name="T29" fmla="*/ 753 h 841"/>
                <a:gd name="T30" fmla="*/ 620 w 863"/>
                <a:gd name="T31" fmla="*/ 738 h 841"/>
                <a:gd name="T32" fmla="*/ 490 w 863"/>
                <a:gd name="T33" fmla="*/ 737 h 841"/>
                <a:gd name="T34" fmla="*/ 484 w 863"/>
                <a:gd name="T35" fmla="*/ 709 h 841"/>
                <a:gd name="T36" fmla="*/ 465 w 863"/>
                <a:gd name="T37" fmla="*/ 692 h 841"/>
                <a:gd name="T38" fmla="*/ 440 w 863"/>
                <a:gd name="T39" fmla="*/ 690 h 841"/>
                <a:gd name="T40" fmla="*/ 420 w 863"/>
                <a:gd name="T41" fmla="*/ 699 h 841"/>
                <a:gd name="T42" fmla="*/ 396 w 863"/>
                <a:gd name="T43" fmla="*/ 717 h 841"/>
                <a:gd name="T44" fmla="*/ 388 w 863"/>
                <a:gd name="T45" fmla="*/ 717 h 841"/>
                <a:gd name="T46" fmla="*/ 384 w 863"/>
                <a:gd name="T47" fmla="*/ 711 h 841"/>
                <a:gd name="T48" fmla="*/ 382 w 863"/>
                <a:gd name="T49" fmla="*/ 458 h 841"/>
                <a:gd name="T50" fmla="*/ 381 w 863"/>
                <a:gd name="T51" fmla="*/ 456 h 841"/>
                <a:gd name="T52" fmla="*/ 122 w 863"/>
                <a:gd name="T53" fmla="*/ 452 h 841"/>
                <a:gd name="T54" fmla="*/ 122 w 863"/>
                <a:gd name="T55" fmla="*/ 436 h 841"/>
                <a:gd name="T56" fmla="*/ 133 w 863"/>
                <a:gd name="T57" fmla="*/ 424 h 841"/>
                <a:gd name="T58" fmla="*/ 146 w 863"/>
                <a:gd name="T59" fmla="*/ 404 h 841"/>
                <a:gd name="T60" fmla="*/ 147 w 863"/>
                <a:gd name="T61" fmla="*/ 389 h 841"/>
                <a:gd name="T62" fmla="*/ 137 w 863"/>
                <a:gd name="T63" fmla="*/ 366 h 841"/>
                <a:gd name="T64" fmla="*/ 109 w 863"/>
                <a:gd name="T65" fmla="*/ 351 h 841"/>
                <a:gd name="T66" fmla="*/ 93 w 863"/>
                <a:gd name="T67" fmla="*/ 349 h 841"/>
                <a:gd name="T68" fmla="*/ 80 w 863"/>
                <a:gd name="T69" fmla="*/ 210 h 841"/>
                <a:gd name="T70" fmla="*/ 70 w 863"/>
                <a:gd name="T71" fmla="*/ 220 h 841"/>
                <a:gd name="T72" fmla="*/ 51 w 863"/>
                <a:gd name="T73" fmla="*/ 231 h 841"/>
                <a:gd name="T74" fmla="*/ 37 w 863"/>
                <a:gd name="T75" fmla="*/ 232 h 841"/>
                <a:gd name="T76" fmla="*/ 16 w 863"/>
                <a:gd name="T77" fmla="*/ 223 h 841"/>
                <a:gd name="T78" fmla="*/ 1 w 863"/>
                <a:gd name="T79" fmla="*/ 198 h 841"/>
                <a:gd name="T80" fmla="*/ 3 w 863"/>
                <a:gd name="T81" fmla="*/ 170 h 841"/>
                <a:gd name="T82" fmla="*/ 17 w 863"/>
                <a:gd name="T83" fmla="*/ 151 h 841"/>
                <a:gd name="T84" fmla="*/ 38 w 863"/>
                <a:gd name="T85" fmla="*/ 143 h 841"/>
                <a:gd name="T86" fmla="*/ 59 w 863"/>
                <a:gd name="T87" fmla="*/ 148 h 841"/>
                <a:gd name="T88" fmla="*/ 84 w 863"/>
                <a:gd name="T89" fmla="*/ 169 h 841"/>
                <a:gd name="T90" fmla="*/ 92 w 863"/>
                <a:gd name="T91" fmla="*/ 170 h 841"/>
                <a:gd name="T92" fmla="*/ 95 w 863"/>
                <a:gd name="T93" fmla="*/ 0 h 841"/>
                <a:gd name="T94" fmla="*/ 863 w 863"/>
                <a:gd name="T95" fmla="*/ 0 h 8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63" h="841">
                  <a:moveTo>
                    <a:pt x="863" y="2"/>
                  </a:moveTo>
                  <a:lnTo>
                    <a:pt x="863" y="736"/>
                  </a:lnTo>
                  <a:lnTo>
                    <a:pt x="863" y="737"/>
                  </a:lnTo>
                  <a:lnTo>
                    <a:pt x="862" y="738"/>
                  </a:lnTo>
                  <a:lnTo>
                    <a:pt x="813" y="737"/>
                  </a:lnTo>
                  <a:lnTo>
                    <a:pt x="765" y="737"/>
                  </a:lnTo>
                  <a:lnTo>
                    <a:pt x="715" y="737"/>
                  </a:lnTo>
                  <a:lnTo>
                    <a:pt x="668" y="738"/>
                  </a:lnTo>
                  <a:lnTo>
                    <a:pt x="666" y="738"/>
                  </a:lnTo>
                  <a:lnTo>
                    <a:pt x="665" y="741"/>
                  </a:lnTo>
                  <a:lnTo>
                    <a:pt x="665" y="744"/>
                  </a:lnTo>
                  <a:lnTo>
                    <a:pt x="665" y="745"/>
                  </a:lnTo>
                  <a:lnTo>
                    <a:pt x="665" y="749"/>
                  </a:lnTo>
                  <a:lnTo>
                    <a:pt x="666" y="753"/>
                  </a:lnTo>
                  <a:lnTo>
                    <a:pt x="674" y="763"/>
                  </a:lnTo>
                  <a:lnTo>
                    <a:pt x="683" y="772"/>
                  </a:lnTo>
                  <a:lnTo>
                    <a:pt x="687" y="778"/>
                  </a:lnTo>
                  <a:lnTo>
                    <a:pt x="690" y="784"/>
                  </a:lnTo>
                  <a:lnTo>
                    <a:pt x="693" y="792"/>
                  </a:lnTo>
                  <a:lnTo>
                    <a:pt x="693" y="801"/>
                  </a:lnTo>
                  <a:lnTo>
                    <a:pt x="693" y="809"/>
                  </a:lnTo>
                  <a:lnTo>
                    <a:pt x="690" y="817"/>
                  </a:lnTo>
                  <a:lnTo>
                    <a:pt x="685" y="824"/>
                  </a:lnTo>
                  <a:lnTo>
                    <a:pt x="679" y="830"/>
                  </a:lnTo>
                  <a:lnTo>
                    <a:pt x="673" y="834"/>
                  </a:lnTo>
                  <a:lnTo>
                    <a:pt x="664" y="838"/>
                  </a:lnTo>
                  <a:lnTo>
                    <a:pt x="656" y="841"/>
                  </a:lnTo>
                  <a:lnTo>
                    <a:pt x="645" y="841"/>
                  </a:lnTo>
                  <a:lnTo>
                    <a:pt x="635" y="839"/>
                  </a:lnTo>
                  <a:lnTo>
                    <a:pt x="626" y="837"/>
                  </a:lnTo>
                  <a:lnTo>
                    <a:pt x="616" y="832"/>
                  </a:lnTo>
                  <a:lnTo>
                    <a:pt x="608" y="825"/>
                  </a:lnTo>
                  <a:lnTo>
                    <a:pt x="603" y="816"/>
                  </a:lnTo>
                  <a:lnTo>
                    <a:pt x="599" y="807"/>
                  </a:lnTo>
                  <a:lnTo>
                    <a:pt x="598" y="803"/>
                  </a:lnTo>
                  <a:lnTo>
                    <a:pt x="598" y="797"/>
                  </a:lnTo>
                  <a:lnTo>
                    <a:pt x="598" y="792"/>
                  </a:lnTo>
                  <a:lnTo>
                    <a:pt x="599" y="787"/>
                  </a:lnTo>
                  <a:lnTo>
                    <a:pt x="602" y="780"/>
                  </a:lnTo>
                  <a:lnTo>
                    <a:pt x="606" y="774"/>
                  </a:lnTo>
                  <a:lnTo>
                    <a:pt x="611" y="768"/>
                  </a:lnTo>
                  <a:lnTo>
                    <a:pt x="618" y="763"/>
                  </a:lnTo>
                  <a:lnTo>
                    <a:pt x="620" y="761"/>
                  </a:lnTo>
                  <a:lnTo>
                    <a:pt x="622" y="757"/>
                  </a:lnTo>
                  <a:lnTo>
                    <a:pt x="623" y="753"/>
                  </a:lnTo>
                  <a:lnTo>
                    <a:pt x="624" y="746"/>
                  </a:lnTo>
                  <a:lnTo>
                    <a:pt x="623" y="741"/>
                  </a:lnTo>
                  <a:lnTo>
                    <a:pt x="620" y="738"/>
                  </a:lnTo>
                  <a:lnTo>
                    <a:pt x="490" y="738"/>
                  </a:lnTo>
                  <a:lnTo>
                    <a:pt x="490" y="737"/>
                  </a:lnTo>
                  <a:lnTo>
                    <a:pt x="490" y="737"/>
                  </a:lnTo>
                  <a:lnTo>
                    <a:pt x="490" y="726"/>
                  </a:lnTo>
                  <a:lnTo>
                    <a:pt x="488" y="717"/>
                  </a:lnTo>
                  <a:lnTo>
                    <a:pt x="484" y="709"/>
                  </a:lnTo>
                  <a:lnTo>
                    <a:pt x="478" y="703"/>
                  </a:lnTo>
                  <a:lnTo>
                    <a:pt x="473" y="696"/>
                  </a:lnTo>
                  <a:lnTo>
                    <a:pt x="465" y="692"/>
                  </a:lnTo>
                  <a:lnTo>
                    <a:pt x="459" y="690"/>
                  </a:lnTo>
                  <a:lnTo>
                    <a:pt x="449" y="688"/>
                  </a:lnTo>
                  <a:lnTo>
                    <a:pt x="440" y="690"/>
                  </a:lnTo>
                  <a:lnTo>
                    <a:pt x="432" y="691"/>
                  </a:lnTo>
                  <a:lnTo>
                    <a:pt x="426" y="695"/>
                  </a:lnTo>
                  <a:lnTo>
                    <a:pt x="420" y="699"/>
                  </a:lnTo>
                  <a:lnTo>
                    <a:pt x="410" y="707"/>
                  </a:lnTo>
                  <a:lnTo>
                    <a:pt x="399" y="716"/>
                  </a:lnTo>
                  <a:lnTo>
                    <a:pt x="396" y="717"/>
                  </a:lnTo>
                  <a:lnTo>
                    <a:pt x="392" y="717"/>
                  </a:lnTo>
                  <a:lnTo>
                    <a:pt x="390" y="717"/>
                  </a:lnTo>
                  <a:lnTo>
                    <a:pt x="388" y="717"/>
                  </a:lnTo>
                  <a:lnTo>
                    <a:pt x="385" y="716"/>
                  </a:lnTo>
                  <a:lnTo>
                    <a:pt x="385" y="715"/>
                  </a:lnTo>
                  <a:lnTo>
                    <a:pt x="384" y="711"/>
                  </a:lnTo>
                  <a:lnTo>
                    <a:pt x="384" y="462"/>
                  </a:lnTo>
                  <a:lnTo>
                    <a:pt x="384" y="460"/>
                  </a:lnTo>
                  <a:lnTo>
                    <a:pt x="382" y="458"/>
                  </a:lnTo>
                  <a:lnTo>
                    <a:pt x="382" y="458"/>
                  </a:lnTo>
                  <a:lnTo>
                    <a:pt x="382" y="456"/>
                  </a:lnTo>
                  <a:lnTo>
                    <a:pt x="381" y="456"/>
                  </a:lnTo>
                  <a:lnTo>
                    <a:pt x="381" y="454"/>
                  </a:lnTo>
                  <a:lnTo>
                    <a:pt x="123" y="454"/>
                  </a:lnTo>
                  <a:lnTo>
                    <a:pt x="122" y="452"/>
                  </a:lnTo>
                  <a:lnTo>
                    <a:pt x="121" y="446"/>
                  </a:lnTo>
                  <a:lnTo>
                    <a:pt x="121" y="440"/>
                  </a:lnTo>
                  <a:lnTo>
                    <a:pt x="122" y="436"/>
                  </a:lnTo>
                  <a:lnTo>
                    <a:pt x="125" y="432"/>
                  </a:lnTo>
                  <a:lnTo>
                    <a:pt x="127" y="429"/>
                  </a:lnTo>
                  <a:lnTo>
                    <a:pt x="133" y="424"/>
                  </a:lnTo>
                  <a:lnTo>
                    <a:pt x="138" y="418"/>
                  </a:lnTo>
                  <a:lnTo>
                    <a:pt x="143" y="411"/>
                  </a:lnTo>
                  <a:lnTo>
                    <a:pt x="146" y="404"/>
                  </a:lnTo>
                  <a:lnTo>
                    <a:pt x="147" y="399"/>
                  </a:lnTo>
                  <a:lnTo>
                    <a:pt x="147" y="394"/>
                  </a:lnTo>
                  <a:lnTo>
                    <a:pt x="147" y="389"/>
                  </a:lnTo>
                  <a:lnTo>
                    <a:pt x="146" y="383"/>
                  </a:lnTo>
                  <a:lnTo>
                    <a:pt x="142" y="374"/>
                  </a:lnTo>
                  <a:lnTo>
                    <a:pt x="137" y="366"/>
                  </a:lnTo>
                  <a:lnTo>
                    <a:pt x="129" y="358"/>
                  </a:lnTo>
                  <a:lnTo>
                    <a:pt x="120" y="353"/>
                  </a:lnTo>
                  <a:lnTo>
                    <a:pt x="109" y="351"/>
                  </a:lnTo>
                  <a:lnTo>
                    <a:pt x="98" y="349"/>
                  </a:lnTo>
                  <a:lnTo>
                    <a:pt x="96" y="349"/>
                  </a:lnTo>
                  <a:lnTo>
                    <a:pt x="93" y="349"/>
                  </a:lnTo>
                  <a:lnTo>
                    <a:pt x="93" y="209"/>
                  </a:lnTo>
                  <a:lnTo>
                    <a:pt x="85" y="209"/>
                  </a:lnTo>
                  <a:lnTo>
                    <a:pt x="80" y="210"/>
                  </a:lnTo>
                  <a:lnTo>
                    <a:pt x="76" y="213"/>
                  </a:lnTo>
                  <a:lnTo>
                    <a:pt x="73" y="215"/>
                  </a:lnTo>
                  <a:lnTo>
                    <a:pt x="70" y="220"/>
                  </a:lnTo>
                  <a:lnTo>
                    <a:pt x="64" y="224"/>
                  </a:lnTo>
                  <a:lnTo>
                    <a:pt x="58" y="228"/>
                  </a:lnTo>
                  <a:lnTo>
                    <a:pt x="51" y="231"/>
                  </a:lnTo>
                  <a:lnTo>
                    <a:pt x="46" y="232"/>
                  </a:lnTo>
                  <a:lnTo>
                    <a:pt x="42" y="234"/>
                  </a:lnTo>
                  <a:lnTo>
                    <a:pt x="37" y="232"/>
                  </a:lnTo>
                  <a:lnTo>
                    <a:pt x="33" y="232"/>
                  </a:lnTo>
                  <a:lnTo>
                    <a:pt x="24" y="228"/>
                  </a:lnTo>
                  <a:lnTo>
                    <a:pt x="16" y="223"/>
                  </a:lnTo>
                  <a:lnTo>
                    <a:pt x="9" y="215"/>
                  </a:lnTo>
                  <a:lnTo>
                    <a:pt x="4" y="207"/>
                  </a:lnTo>
                  <a:lnTo>
                    <a:pt x="1" y="198"/>
                  </a:lnTo>
                  <a:lnTo>
                    <a:pt x="0" y="188"/>
                  </a:lnTo>
                  <a:lnTo>
                    <a:pt x="1" y="178"/>
                  </a:lnTo>
                  <a:lnTo>
                    <a:pt x="3" y="170"/>
                  </a:lnTo>
                  <a:lnTo>
                    <a:pt x="6" y="163"/>
                  </a:lnTo>
                  <a:lnTo>
                    <a:pt x="10" y="156"/>
                  </a:lnTo>
                  <a:lnTo>
                    <a:pt x="17" y="151"/>
                  </a:lnTo>
                  <a:lnTo>
                    <a:pt x="22" y="147"/>
                  </a:lnTo>
                  <a:lnTo>
                    <a:pt x="30" y="144"/>
                  </a:lnTo>
                  <a:lnTo>
                    <a:pt x="38" y="143"/>
                  </a:lnTo>
                  <a:lnTo>
                    <a:pt x="46" y="144"/>
                  </a:lnTo>
                  <a:lnTo>
                    <a:pt x="54" y="145"/>
                  </a:lnTo>
                  <a:lnTo>
                    <a:pt x="59" y="148"/>
                  </a:lnTo>
                  <a:lnTo>
                    <a:pt x="64" y="152"/>
                  </a:lnTo>
                  <a:lnTo>
                    <a:pt x="73" y="160"/>
                  </a:lnTo>
                  <a:lnTo>
                    <a:pt x="84" y="169"/>
                  </a:lnTo>
                  <a:lnTo>
                    <a:pt x="87" y="170"/>
                  </a:lnTo>
                  <a:lnTo>
                    <a:pt x="91" y="170"/>
                  </a:lnTo>
                  <a:lnTo>
                    <a:pt x="92" y="170"/>
                  </a:lnTo>
                  <a:lnTo>
                    <a:pt x="93" y="169"/>
                  </a:lnTo>
                  <a:lnTo>
                    <a:pt x="93" y="2"/>
                  </a:lnTo>
                  <a:lnTo>
                    <a:pt x="95" y="0"/>
                  </a:lnTo>
                  <a:lnTo>
                    <a:pt x="96" y="0"/>
                  </a:lnTo>
                  <a:lnTo>
                    <a:pt x="862" y="0"/>
                  </a:lnTo>
                  <a:lnTo>
                    <a:pt x="863" y="0"/>
                  </a:lnTo>
                  <a:lnTo>
                    <a:pt x="863" y="2"/>
                  </a:ln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19050" cap="flat" cmpd="sng">
              <a:solidFill>
                <a:srgbClr val="FFFFFF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48988" tIns="48988" rIns="48988" bIns="48988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fr-FR" sz="1724" kern="0">
                <a:solidFill>
                  <a:srgbClr val="000000"/>
                </a:solidFill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19" name="Freeform 14">
              <a:extLst>
                <a:ext uri="{FF2B5EF4-FFF2-40B4-BE49-F238E27FC236}">
                  <a16:creationId xmlns:a16="http://schemas.microsoft.com/office/drawing/2014/main" id="{FA0509AA-38DF-4609-95B8-DBAAF4136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0" y="1482"/>
              <a:ext cx="788" cy="780"/>
            </a:xfrm>
            <a:custGeom>
              <a:avLst/>
              <a:gdLst>
                <a:gd name="T0" fmla="*/ 110 w 787"/>
                <a:gd name="T1" fmla="*/ 107 h 780"/>
                <a:gd name="T2" fmla="*/ 373 w 787"/>
                <a:gd name="T3" fmla="*/ 105 h 780"/>
                <a:gd name="T4" fmla="*/ 376 w 787"/>
                <a:gd name="T5" fmla="*/ 100 h 780"/>
                <a:gd name="T6" fmla="*/ 374 w 787"/>
                <a:gd name="T7" fmla="*/ 91 h 780"/>
                <a:gd name="T8" fmla="*/ 353 w 787"/>
                <a:gd name="T9" fmla="*/ 65 h 780"/>
                <a:gd name="T10" fmla="*/ 347 w 787"/>
                <a:gd name="T11" fmla="*/ 41 h 780"/>
                <a:gd name="T12" fmla="*/ 355 w 787"/>
                <a:gd name="T13" fmla="*/ 17 h 780"/>
                <a:gd name="T14" fmla="*/ 376 w 787"/>
                <a:gd name="T15" fmla="*/ 3 h 780"/>
                <a:gd name="T16" fmla="*/ 406 w 787"/>
                <a:gd name="T17" fmla="*/ 2 h 780"/>
                <a:gd name="T18" fmla="*/ 434 w 787"/>
                <a:gd name="T19" fmla="*/ 17 h 780"/>
                <a:gd name="T20" fmla="*/ 444 w 787"/>
                <a:gd name="T21" fmla="*/ 40 h 780"/>
                <a:gd name="T22" fmla="*/ 443 w 787"/>
                <a:gd name="T23" fmla="*/ 55 h 780"/>
                <a:gd name="T24" fmla="*/ 430 w 787"/>
                <a:gd name="T25" fmla="*/ 75 h 780"/>
                <a:gd name="T26" fmla="*/ 419 w 787"/>
                <a:gd name="T27" fmla="*/ 87 h 780"/>
                <a:gd name="T28" fmla="*/ 419 w 787"/>
                <a:gd name="T29" fmla="*/ 103 h 780"/>
                <a:gd name="T30" fmla="*/ 678 w 787"/>
                <a:gd name="T31" fmla="*/ 107 h 780"/>
                <a:gd name="T32" fmla="*/ 679 w 787"/>
                <a:gd name="T33" fmla="*/ 109 h 780"/>
                <a:gd name="T34" fmla="*/ 681 w 787"/>
                <a:gd name="T35" fmla="*/ 362 h 780"/>
                <a:gd name="T36" fmla="*/ 685 w 787"/>
                <a:gd name="T37" fmla="*/ 368 h 780"/>
                <a:gd name="T38" fmla="*/ 693 w 787"/>
                <a:gd name="T39" fmla="*/ 368 h 780"/>
                <a:gd name="T40" fmla="*/ 717 w 787"/>
                <a:gd name="T41" fmla="*/ 350 h 780"/>
                <a:gd name="T42" fmla="*/ 737 w 787"/>
                <a:gd name="T43" fmla="*/ 341 h 780"/>
                <a:gd name="T44" fmla="*/ 762 w 787"/>
                <a:gd name="T45" fmla="*/ 343 h 780"/>
                <a:gd name="T46" fmla="*/ 781 w 787"/>
                <a:gd name="T47" fmla="*/ 360 h 780"/>
                <a:gd name="T48" fmla="*/ 787 w 787"/>
                <a:gd name="T49" fmla="*/ 388 h 780"/>
                <a:gd name="T50" fmla="*/ 778 w 787"/>
                <a:gd name="T51" fmla="*/ 418 h 780"/>
                <a:gd name="T52" fmla="*/ 753 w 787"/>
                <a:gd name="T53" fmla="*/ 435 h 780"/>
                <a:gd name="T54" fmla="*/ 737 w 787"/>
                <a:gd name="T55" fmla="*/ 437 h 780"/>
                <a:gd name="T56" fmla="*/ 717 w 787"/>
                <a:gd name="T57" fmla="*/ 427 h 780"/>
                <a:gd name="T58" fmla="*/ 704 w 787"/>
                <a:gd name="T59" fmla="*/ 414 h 780"/>
                <a:gd name="T60" fmla="*/ 690 w 787"/>
                <a:gd name="T61" fmla="*/ 410 h 780"/>
                <a:gd name="T62" fmla="*/ 682 w 787"/>
                <a:gd name="T63" fmla="*/ 671 h 780"/>
                <a:gd name="T64" fmla="*/ 674 w 787"/>
                <a:gd name="T65" fmla="*/ 673 h 780"/>
                <a:gd name="T66" fmla="*/ 418 w 787"/>
                <a:gd name="T67" fmla="*/ 674 h 780"/>
                <a:gd name="T68" fmla="*/ 417 w 787"/>
                <a:gd name="T69" fmla="*/ 681 h 780"/>
                <a:gd name="T70" fmla="*/ 426 w 787"/>
                <a:gd name="T71" fmla="*/ 699 h 780"/>
                <a:gd name="T72" fmla="*/ 443 w 787"/>
                <a:gd name="T73" fmla="*/ 722 h 780"/>
                <a:gd name="T74" fmla="*/ 444 w 787"/>
                <a:gd name="T75" fmla="*/ 747 h 780"/>
                <a:gd name="T76" fmla="*/ 431 w 787"/>
                <a:gd name="T77" fmla="*/ 768 h 780"/>
                <a:gd name="T78" fmla="*/ 406 w 787"/>
                <a:gd name="T79" fmla="*/ 778 h 780"/>
                <a:gd name="T80" fmla="*/ 376 w 787"/>
                <a:gd name="T81" fmla="*/ 774 h 780"/>
                <a:gd name="T82" fmla="*/ 352 w 787"/>
                <a:gd name="T83" fmla="*/ 753 h 780"/>
                <a:gd name="T84" fmla="*/ 348 w 787"/>
                <a:gd name="T85" fmla="*/ 734 h 780"/>
                <a:gd name="T86" fmla="*/ 352 w 787"/>
                <a:gd name="T87" fmla="*/ 717 h 780"/>
                <a:gd name="T88" fmla="*/ 368 w 787"/>
                <a:gd name="T89" fmla="*/ 699 h 780"/>
                <a:gd name="T90" fmla="*/ 373 w 787"/>
                <a:gd name="T91" fmla="*/ 688 h 780"/>
                <a:gd name="T92" fmla="*/ 372 w 787"/>
                <a:gd name="T93" fmla="*/ 673 h 780"/>
                <a:gd name="T94" fmla="*/ 109 w 787"/>
                <a:gd name="T95" fmla="*/ 673 h 780"/>
                <a:gd name="T96" fmla="*/ 108 w 787"/>
                <a:gd name="T97" fmla="*/ 668 h 780"/>
                <a:gd name="T98" fmla="*/ 106 w 787"/>
                <a:gd name="T99" fmla="*/ 413 h 780"/>
                <a:gd name="T100" fmla="*/ 101 w 787"/>
                <a:gd name="T101" fmla="*/ 410 h 780"/>
                <a:gd name="T102" fmla="*/ 92 w 787"/>
                <a:gd name="T103" fmla="*/ 412 h 780"/>
                <a:gd name="T104" fmla="*/ 66 w 787"/>
                <a:gd name="T105" fmla="*/ 433 h 780"/>
                <a:gd name="T106" fmla="*/ 41 w 787"/>
                <a:gd name="T107" fmla="*/ 439 h 780"/>
                <a:gd name="T108" fmla="*/ 18 w 787"/>
                <a:gd name="T109" fmla="*/ 431 h 780"/>
                <a:gd name="T110" fmla="*/ 4 w 787"/>
                <a:gd name="T111" fmla="*/ 410 h 780"/>
                <a:gd name="T112" fmla="*/ 1 w 787"/>
                <a:gd name="T113" fmla="*/ 380 h 780"/>
                <a:gd name="T114" fmla="*/ 18 w 787"/>
                <a:gd name="T115" fmla="*/ 352 h 780"/>
                <a:gd name="T116" fmla="*/ 41 w 787"/>
                <a:gd name="T117" fmla="*/ 342 h 780"/>
                <a:gd name="T118" fmla="*/ 56 w 787"/>
                <a:gd name="T119" fmla="*/ 343 h 780"/>
                <a:gd name="T120" fmla="*/ 75 w 787"/>
                <a:gd name="T121" fmla="*/ 356 h 780"/>
                <a:gd name="T122" fmla="*/ 88 w 787"/>
                <a:gd name="T123" fmla="*/ 367 h 780"/>
                <a:gd name="T124" fmla="*/ 104 w 787"/>
                <a:gd name="T125" fmla="*/ 368 h 7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87" h="780">
                  <a:moveTo>
                    <a:pt x="106" y="108"/>
                  </a:moveTo>
                  <a:lnTo>
                    <a:pt x="108" y="107"/>
                  </a:lnTo>
                  <a:lnTo>
                    <a:pt x="110" y="107"/>
                  </a:lnTo>
                  <a:lnTo>
                    <a:pt x="113" y="105"/>
                  </a:lnTo>
                  <a:lnTo>
                    <a:pt x="369" y="105"/>
                  </a:lnTo>
                  <a:lnTo>
                    <a:pt x="373" y="105"/>
                  </a:lnTo>
                  <a:lnTo>
                    <a:pt x="374" y="105"/>
                  </a:lnTo>
                  <a:lnTo>
                    <a:pt x="376" y="103"/>
                  </a:lnTo>
                  <a:lnTo>
                    <a:pt x="376" y="100"/>
                  </a:lnTo>
                  <a:lnTo>
                    <a:pt x="376" y="97"/>
                  </a:lnTo>
                  <a:lnTo>
                    <a:pt x="376" y="94"/>
                  </a:lnTo>
                  <a:lnTo>
                    <a:pt x="374" y="91"/>
                  </a:lnTo>
                  <a:lnTo>
                    <a:pt x="365" y="79"/>
                  </a:lnTo>
                  <a:lnTo>
                    <a:pt x="357" y="70"/>
                  </a:lnTo>
                  <a:lnTo>
                    <a:pt x="353" y="65"/>
                  </a:lnTo>
                  <a:lnTo>
                    <a:pt x="349" y="58"/>
                  </a:lnTo>
                  <a:lnTo>
                    <a:pt x="348" y="50"/>
                  </a:lnTo>
                  <a:lnTo>
                    <a:pt x="347" y="41"/>
                  </a:lnTo>
                  <a:lnTo>
                    <a:pt x="348" y="32"/>
                  </a:lnTo>
                  <a:lnTo>
                    <a:pt x="351" y="24"/>
                  </a:lnTo>
                  <a:lnTo>
                    <a:pt x="355" y="17"/>
                  </a:lnTo>
                  <a:lnTo>
                    <a:pt x="361" y="12"/>
                  </a:lnTo>
                  <a:lnTo>
                    <a:pt x="368" y="7"/>
                  </a:lnTo>
                  <a:lnTo>
                    <a:pt x="376" y="3"/>
                  </a:lnTo>
                  <a:lnTo>
                    <a:pt x="385" y="0"/>
                  </a:lnTo>
                  <a:lnTo>
                    <a:pt x="395" y="0"/>
                  </a:lnTo>
                  <a:lnTo>
                    <a:pt x="406" y="2"/>
                  </a:lnTo>
                  <a:lnTo>
                    <a:pt x="417" y="4"/>
                  </a:lnTo>
                  <a:lnTo>
                    <a:pt x="426" y="9"/>
                  </a:lnTo>
                  <a:lnTo>
                    <a:pt x="434" y="17"/>
                  </a:lnTo>
                  <a:lnTo>
                    <a:pt x="439" y="25"/>
                  </a:lnTo>
                  <a:lnTo>
                    <a:pt x="443" y="34"/>
                  </a:lnTo>
                  <a:lnTo>
                    <a:pt x="444" y="40"/>
                  </a:lnTo>
                  <a:lnTo>
                    <a:pt x="444" y="45"/>
                  </a:lnTo>
                  <a:lnTo>
                    <a:pt x="444" y="50"/>
                  </a:lnTo>
                  <a:lnTo>
                    <a:pt x="443" y="55"/>
                  </a:lnTo>
                  <a:lnTo>
                    <a:pt x="440" y="62"/>
                  </a:lnTo>
                  <a:lnTo>
                    <a:pt x="435" y="69"/>
                  </a:lnTo>
                  <a:lnTo>
                    <a:pt x="430" y="75"/>
                  </a:lnTo>
                  <a:lnTo>
                    <a:pt x="424" y="80"/>
                  </a:lnTo>
                  <a:lnTo>
                    <a:pt x="422" y="83"/>
                  </a:lnTo>
                  <a:lnTo>
                    <a:pt x="419" y="87"/>
                  </a:lnTo>
                  <a:lnTo>
                    <a:pt x="418" y="91"/>
                  </a:lnTo>
                  <a:lnTo>
                    <a:pt x="418" y="97"/>
                  </a:lnTo>
                  <a:lnTo>
                    <a:pt x="419" y="103"/>
                  </a:lnTo>
                  <a:lnTo>
                    <a:pt x="420" y="105"/>
                  </a:lnTo>
                  <a:lnTo>
                    <a:pt x="678" y="105"/>
                  </a:lnTo>
                  <a:lnTo>
                    <a:pt x="678" y="107"/>
                  </a:lnTo>
                  <a:lnTo>
                    <a:pt x="679" y="107"/>
                  </a:lnTo>
                  <a:lnTo>
                    <a:pt x="679" y="109"/>
                  </a:lnTo>
                  <a:lnTo>
                    <a:pt x="679" y="109"/>
                  </a:lnTo>
                  <a:lnTo>
                    <a:pt x="681" y="111"/>
                  </a:lnTo>
                  <a:lnTo>
                    <a:pt x="681" y="113"/>
                  </a:lnTo>
                  <a:lnTo>
                    <a:pt x="681" y="362"/>
                  </a:lnTo>
                  <a:lnTo>
                    <a:pt x="682" y="366"/>
                  </a:lnTo>
                  <a:lnTo>
                    <a:pt x="682" y="367"/>
                  </a:lnTo>
                  <a:lnTo>
                    <a:pt x="685" y="368"/>
                  </a:lnTo>
                  <a:lnTo>
                    <a:pt x="687" y="368"/>
                  </a:lnTo>
                  <a:lnTo>
                    <a:pt x="689" y="368"/>
                  </a:lnTo>
                  <a:lnTo>
                    <a:pt x="693" y="368"/>
                  </a:lnTo>
                  <a:lnTo>
                    <a:pt x="696" y="367"/>
                  </a:lnTo>
                  <a:lnTo>
                    <a:pt x="707" y="358"/>
                  </a:lnTo>
                  <a:lnTo>
                    <a:pt x="717" y="350"/>
                  </a:lnTo>
                  <a:lnTo>
                    <a:pt x="723" y="346"/>
                  </a:lnTo>
                  <a:lnTo>
                    <a:pt x="729" y="342"/>
                  </a:lnTo>
                  <a:lnTo>
                    <a:pt x="737" y="341"/>
                  </a:lnTo>
                  <a:lnTo>
                    <a:pt x="746" y="339"/>
                  </a:lnTo>
                  <a:lnTo>
                    <a:pt x="756" y="341"/>
                  </a:lnTo>
                  <a:lnTo>
                    <a:pt x="762" y="343"/>
                  </a:lnTo>
                  <a:lnTo>
                    <a:pt x="770" y="347"/>
                  </a:lnTo>
                  <a:lnTo>
                    <a:pt x="775" y="354"/>
                  </a:lnTo>
                  <a:lnTo>
                    <a:pt x="781" y="360"/>
                  </a:lnTo>
                  <a:lnTo>
                    <a:pt x="785" y="368"/>
                  </a:lnTo>
                  <a:lnTo>
                    <a:pt x="787" y="377"/>
                  </a:lnTo>
                  <a:lnTo>
                    <a:pt x="787" y="388"/>
                  </a:lnTo>
                  <a:lnTo>
                    <a:pt x="786" y="398"/>
                  </a:lnTo>
                  <a:lnTo>
                    <a:pt x="783" y="409"/>
                  </a:lnTo>
                  <a:lnTo>
                    <a:pt x="778" y="418"/>
                  </a:lnTo>
                  <a:lnTo>
                    <a:pt x="770" y="426"/>
                  </a:lnTo>
                  <a:lnTo>
                    <a:pt x="762" y="431"/>
                  </a:lnTo>
                  <a:lnTo>
                    <a:pt x="753" y="435"/>
                  </a:lnTo>
                  <a:lnTo>
                    <a:pt x="748" y="437"/>
                  </a:lnTo>
                  <a:lnTo>
                    <a:pt x="742" y="437"/>
                  </a:lnTo>
                  <a:lnTo>
                    <a:pt x="737" y="437"/>
                  </a:lnTo>
                  <a:lnTo>
                    <a:pt x="732" y="435"/>
                  </a:lnTo>
                  <a:lnTo>
                    <a:pt x="724" y="433"/>
                  </a:lnTo>
                  <a:lnTo>
                    <a:pt x="717" y="427"/>
                  </a:lnTo>
                  <a:lnTo>
                    <a:pt x="712" y="422"/>
                  </a:lnTo>
                  <a:lnTo>
                    <a:pt x="707" y="417"/>
                  </a:lnTo>
                  <a:lnTo>
                    <a:pt x="704" y="414"/>
                  </a:lnTo>
                  <a:lnTo>
                    <a:pt x="700" y="412"/>
                  </a:lnTo>
                  <a:lnTo>
                    <a:pt x="696" y="410"/>
                  </a:lnTo>
                  <a:lnTo>
                    <a:pt x="690" y="410"/>
                  </a:lnTo>
                  <a:lnTo>
                    <a:pt x="683" y="410"/>
                  </a:lnTo>
                  <a:lnTo>
                    <a:pt x="682" y="413"/>
                  </a:lnTo>
                  <a:lnTo>
                    <a:pt x="682" y="671"/>
                  </a:lnTo>
                  <a:lnTo>
                    <a:pt x="679" y="673"/>
                  </a:lnTo>
                  <a:lnTo>
                    <a:pt x="677" y="673"/>
                  </a:lnTo>
                  <a:lnTo>
                    <a:pt x="674" y="673"/>
                  </a:lnTo>
                  <a:lnTo>
                    <a:pt x="422" y="673"/>
                  </a:lnTo>
                  <a:lnTo>
                    <a:pt x="419" y="673"/>
                  </a:lnTo>
                  <a:lnTo>
                    <a:pt x="418" y="674"/>
                  </a:lnTo>
                  <a:lnTo>
                    <a:pt x="417" y="676"/>
                  </a:lnTo>
                  <a:lnTo>
                    <a:pt x="417" y="678"/>
                  </a:lnTo>
                  <a:lnTo>
                    <a:pt x="417" y="681"/>
                  </a:lnTo>
                  <a:lnTo>
                    <a:pt x="417" y="685"/>
                  </a:lnTo>
                  <a:lnTo>
                    <a:pt x="418" y="689"/>
                  </a:lnTo>
                  <a:lnTo>
                    <a:pt x="426" y="699"/>
                  </a:lnTo>
                  <a:lnTo>
                    <a:pt x="435" y="709"/>
                  </a:lnTo>
                  <a:lnTo>
                    <a:pt x="439" y="715"/>
                  </a:lnTo>
                  <a:lnTo>
                    <a:pt x="443" y="722"/>
                  </a:lnTo>
                  <a:lnTo>
                    <a:pt x="444" y="728"/>
                  </a:lnTo>
                  <a:lnTo>
                    <a:pt x="445" y="739"/>
                  </a:lnTo>
                  <a:lnTo>
                    <a:pt x="444" y="747"/>
                  </a:lnTo>
                  <a:lnTo>
                    <a:pt x="441" y="755"/>
                  </a:lnTo>
                  <a:lnTo>
                    <a:pt x="438" y="761"/>
                  </a:lnTo>
                  <a:lnTo>
                    <a:pt x="431" y="768"/>
                  </a:lnTo>
                  <a:lnTo>
                    <a:pt x="424" y="772"/>
                  </a:lnTo>
                  <a:lnTo>
                    <a:pt x="415" y="776"/>
                  </a:lnTo>
                  <a:lnTo>
                    <a:pt x="406" y="778"/>
                  </a:lnTo>
                  <a:lnTo>
                    <a:pt x="397" y="780"/>
                  </a:lnTo>
                  <a:lnTo>
                    <a:pt x="386" y="778"/>
                  </a:lnTo>
                  <a:lnTo>
                    <a:pt x="376" y="774"/>
                  </a:lnTo>
                  <a:lnTo>
                    <a:pt x="367" y="769"/>
                  </a:lnTo>
                  <a:lnTo>
                    <a:pt x="359" y="763"/>
                  </a:lnTo>
                  <a:lnTo>
                    <a:pt x="352" y="753"/>
                  </a:lnTo>
                  <a:lnTo>
                    <a:pt x="348" y="744"/>
                  </a:lnTo>
                  <a:lnTo>
                    <a:pt x="348" y="739"/>
                  </a:lnTo>
                  <a:lnTo>
                    <a:pt x="348" y="734"/>
                  </a:lnTo>
                  <a:lnTo>
                    <a:pt x="348" y="728"/>
                  </a:lnTo>
                  <a:lnTo>
                    <a:pt x="349" y="723"/>
                  </a:lnTo>
                  <a:lnTo>
                    <a:pt x="352" y="717"/>
                  </a:lnTo>
                  <a:lnTo>
                    <a:pt x="356" y="710"/>
                  </a:lnTo>
                  <a:lnTo>
                    <a:pt x="361" y="705"/>
                  </a:lnTo>
                  <a:lnTo>
                    <a:pt x="368" y="699"/>
                  </a:lnTo>
                  <a:lnTo>
                    <a:pt x="370" y="696"/>
                  </a:lnTo>
                  <a:lnTo>
                    <a:pt x="373" y="693"/>
                  </a:lnTo>
                  <a:lnTo>
                    <a:pt x="373" y="688"/>
                  </a:lnTo>
                  <a:lnTo>
                    <a:pt x="374" y="681"/>
                  </a:lnTo>
                  <a:lnTo>
                    <a:pt x="373" y="676"/>
                  </a:lnTo>
                  <a:lnTo>
                    <a:pt x="372" y="673"/>
                  </a:lnTo>
                  <a:lnTo>
                    <a:pt x="110" y="673"/>
                  </a:lnTo>
                  <a:lnTo>
                    <a:pt x="109" y="673"/>
                  </a:lnTo>
                  <a:lnTo>
                    <a:pt x="109" y="673"/>
                  </a:lnTo>
                  <a:lnTo>
                    <a:pt x="109" y="671"/>
                  </a:lnTo>
                  <a:lnTo>
                    <a:pt x="108" y="671"/>
                  </a:lnTo>
                  <a:lnTo>
                    <a:pt x="108" y="668"/>
                  </a:lnTo>
                  <a:lnTo>
                    <a:pt x="106" y="665"/>
                  </a:lnTo>
                  <a:lnTo>
                    <a:pt x="106" y="417"/>
                  </a:lnTo>
                  <a:lnTo>
                    <a:pt x="106" y="413"/>
                  </a:lnTo>
                  <a:lnTo>
                    <a:pt x="105" y="412"/>
                  </a:lnTo>
                  <a:lnTo>
                    <a:pt x="104" y="410"/>
                  </a:lnTo>
                  <a:lnTo>
                    <a:pt x="101" y="410"/>
                  </a:lnTo>
                  <a:lnTo>
                    <a:pt x="98" y="410"/>
                  </a:lnTo>
                  <a:lnTo>
                    <a:pt x="94" y="410"/>
                  </a:lnTo>
                  <a:lnTo>
                    <a:pt x="92" y="412"/>
                  </a:lnTo>
                  <a:lnTo>
                    <a:pt x="80" y="421"/>
                  </a:lnTo>
                  <a:lnTo>
                    <a:pt x="71" y="429"/>
                  </a:lnTo>
                  <a:lnTo>
                    <a:pt x="66" y="433"/>
                  </a:lnTo>
                  <a:lnTo>
                    <a:pt x="59" y="437"/>
                  </a:lnTo>
                  <a:lnTo>
                    <a:pt x="51" y="438"/>
                  </a:lnTo>
                  <a:lnTo>
                    <a:pt x="41" y="439"/>
                  </a:lnTo>
                  <a:lnTo>
                    <a:pt x="33" y="438"/>
                  </a:lnTo>
                  <a:lnTo>
                    <a:pt x="25" y="435"/>
                  </a:lnTo>
                  <a:lnTo>
                    <a:pt x="18" y="431"/>
                  </a:lnTo>
                  <a:lnTo>
                    <a:pt x="12" y="425"/>
                  </a:lnTo>
                  <a:lnTo>
                    <a:pt x="8" y="418"/>
                  </a:lnTo>
                  <a:lnTo>
                    <a:pt x="4" y="410"/>
                  </a:lnTo>
                  <a:lnTo>
                    <a:pt x="1" y="401"/>
                  </a:lnTo>
                  <a:lnTo>
                    <a:pt x="0" y="391"/>
                  </a:lnTo>
                  <a:lnTo>
                    <a:pt x="1" y="380"/>
                  </a:lnTo>
                  <a:lnTo>
                    <a:pt x="5" y="370"/>
                  </a:lnTo>
                  <a:lnTo>
                    <a:pt x="10" y="360"/>
                  </a:lnTo>
                  <a:lnTo>
                    <a:pt x="18" y="352"/>
                  </a:lnTo>
                  <a:lnTo>
                    <a:pt x="26" y="347"/>
                  </a:lnTo>
                  <a:lnTo>
                    <a:pt x="35" y="343"/>
                  </a:lnTo>
                  <a:lnTo>
                    <a:pt x="41" y="342"/>
                  </a:lnTo>
                  <a:lnTo>
                    <a:pt x="46" y="342"/>
                  </a:lnTo>
                  <a:lnTo>
                    <a:pt x="51" y="342"/>
                  </a:lnTo>
                  <a:lnTo>
                    <a:pt x="56" y="343"/>
                  </a:lnTo>
                  <a:lnTo>
                    <a:pt x="63" y="346"/>
                  </a:lnTo>
                  <a:lnTo>
                    <a:pt x="70" y="351"/>
                  </a:lnTo>
                  <a:lnTo>
                    <a:pt x="75" y="356"/>
                  </a:lnTo>
                  <a:lnTo>
                    <a:pt x="80" y="362"/>
                  </a:lnTo>
                  <a:lnTo>
                    <a:pt x="84" y="364"/>
                  </a:lnTo>
                  <a:lnTo>
                    <a:pt x="88" y="367"/>
                  </a:lnTo>
                  <a:lnTo>
                    <a:pt x="92" y="368"/>
                  </a:lnTo>
                  <a:lnTo>
                    <a:pt x="98" y="368"/>
                  </a:lnTo>
                  <a:lnTo>
                    <a:pt x="104" y="368"/>
                  </a:lnTo>
                  <a:lnTo>
                    <a:pt x="106" y="366"/>
                  </a:lnTo>
                  <a:lnTo>
                    <a:pt x="106" y="108"/>
                  </a:ln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rgbClr val="FFFFFF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48988" tIns="48988" rIns="48988" bIns="48988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fr-FR" sz="1724" kern="0">
                <a:solidFill>
                  <a:srgbClr val="000000"/>
                </a:solidFill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6891044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fric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Date Placeholder 2">
            <a:extLst>
              <a:ext uri="{FF2B5EF4-FFF2-40B4-BE49-F238E27FC236}">
                <a16:creationId xmlns:a16="http://schemas.microsoft.com/office/drawing/2014/main" id="{C8FBCEB3-86FD-497B-A47B-391BB6862DC5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18" name="Slide Number Placeholder 3">
            <a:extLst>
              <a:ext uri="{FF2B5EF4-FFF2-40B4-BE49-F238E27FC236}">
                <a16:creationId xmlns:a16="http://schemas.microsoft.com/office/drawing/2014/main" id="{8F01D636-7BEF-4603-9D52-ECB6FF1C0913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  <p:sp>
        <p:nvSpPr>
          <p:cNvPr id="75" name="Title 1">
            <a:extLst>
              <a:ext uri="{FF2B5EF4-FFF2-40B4-BE49-F238E27FC236}">
                <a16:creationId xmlns:a16="http://schemas.microsoft.com/office/drawing/2014/main" id="{B6395D6F-083E-4C3F-9D21-E4563B8AB8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5431" y="1207680"/>
            <a:ext cx="10886651" cy="326915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12" name="Textplatzhalter 11"/>
          <p:cNvSpPr>
            <a:spLocks noGrp="1"/>
          </p:cNvSpPr>
          <p:nvPr>
            <p:ph type="body" sz="quarter" idx="14" hasCustomPrompt="1"/>
          </p:nvPr>
        </p:nvSpPr>
        <p:spPr>
          <a:xfrm>
            <a:off x="955458" y="1534793"/>
            <a:ext cx="10888976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none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ADD TEXT</a:t>
            </a:r>
          </a:p>
        </p:txBody>
      </p:sp>
      <p:grpSp>
        <p:nvGrpSpPr>
          <p:cNvPr id="20" name="Africa (Morocco as 1, North and South Sudan)">
            <a:extLst>
              <a:ext uri="{FF2B5EF4-FFF2-40B4-BE49-F238E27FC236}">
                <a16:creationId xmlns:a16="http://schemas.microsoft.com/office/drawing/2014/main" id="{AFE905F5-2C69-4F5A-A102-21EDF2F15AD5}"/>
              </a:ext>
            </a:extLst>
          </p:cNvPr>
          <p:cNvGrpSpPr>
            <a:grpSpLocks/>
          </p:cNvGrpSpPr>
          <p:nvPr userDrawn="1">
            <p:custDataLst>
              <p:tags r:id="rId1"/>
            </p:custDataLst>
          </p:nvPr>
        </p:nvGrpSpPr>
        <p:grpSpPr bwMode="auto">
          <a:xfrm>
            <a:off x="3916015" y="2182771"/>
            <a:ext cx="4965484" cy="4290808"/>
            <a:chOff x="2278" y="959"/>
            <a:chExt cx="2644" cy="2812"/>
          </a:xfrm>
          <a:solidFill>
            <a:srgbClr val="D9D9D9"/>
          </a:solidFill>
        </p:grpSpPr>
        <p:sp>
          <p:nvSpPr>
            <p:cNvPr id="21" name="Freeform 131">
              <a:extLst>
                <a:ext uri="{FF2B5EF4-FFF2-40B4-BE49-F238E27FC236}">
                  <a16:creationId xmlns:a16="http://schemas.microsoft.com/office/drawing/2014/main" id="{0D3E40E0-7945-47B6-9E31-B97976E04A7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97" y="1040"/>
              <a:ext cx="608" cy="588"/>
            </a:xfrm>
            <a:custGeom>
              <a:avLst/>
              <a:gdLst>
                <a:gd name="T0" fmla="*/ 572 w 20000"/>
                <a:gd name="T1" fmla="*/ 26 h 20000"/>
                <a:gd name="T2" fmla="*/ 585 w 20000"/>
                <a:gd name="T3" fmla="*/ 43 h 20000"/>
                <a:gd name="T4" fmla="*/ 593 w 20000"/>
                <a:gd name="T5" fmla="*/ 65 h 20000"/>
                <a:gd name="T6" fmla="*/ 593 w 20000"/>
                <a:gd name="T7" fmla="*/ 82 h 20000"/>
                <a:gd name="T8" fmla="*/ 599 w 20000"/>
                <a:gd name="T9" fmla="*/ 112 h 20000"/>
                <a:gd name="T10" fmla="*/ 607 w 20000"/>
                <a:gd name="T11" fmla="*/ 126 h 20000"/>
                <a:gd name="T12" fmla="*/ 607 w 20000"/>
                <a:gd name="T13" fmla="*/ 138 h 20000"/>
                <a:gd name="T14" fmla="*/ 607 w 20000"/>
                <a:gd name="T15" fmla="*/ 147 h 20000"/>
                <a:gd name="T16" fmla="*/ 541 w 20000"/>
                <a:gd name="T17" fmla="*/ 156 h 20000"/>
                <a:gd name="T18" fmla="*/ 541 w 20000"/>
                <a:gd name="T19" fmla="*/ 168 h 20000"/>
                <a:gd name="T20" fmla="*/ 514 w 20000"/>
                <a:gd name="T21" fmla="*/ 172 h 20000"/>
                <a:gd name="T22" fmla="*/ 514 w 20000"/>
                <a:gd name="T23" fmla="*/ 181 h 20000"/>
                <a:gd name="T24" fmla="*/ 514 w 20000"/>
                <a:gd name="T25" fmla="*/ 194 h 20000"/>
                <a:gd name="T26" fmla="*/ 500 w 20000"/>
                <a:gd name="T27" fmla="*/ 207 h 20000"/>
                <a:gd name="T28" fmla="*/ 455 w 20000"/>
                <a:gd name="T29" fmla="*/ 247 h 20000"/>
                <a:gd name="T30" fmla="*/ 424 w 20000"/>
                <a:gd name="T31" fmla="*/ 251 h 20000"/>
                <a:gd name="T32" fmla="*/ 411 w 20000"/>
                <a:gd name="T33" fmla="*/ 247 h 20000"/>
                <a:gd name="T34" fmla="*/ 397 w 20000"/>
                <a:gd name="T35" fmla="*/ 251 h 20000"/>
                <a:gd name="T36" fmla="*/ 375 w 20000"/>
                <a:gd name="T37" fmla="*/ 251 h 20000"/>
                <a:gd name="T38" fmla="*/ 339 w 20000"/>
                <a:gd name="T39" fmla="*/ 272 h 20000"/>
                <a:gd name="T40" fmla="*/ 326 w 20000"/>
                <a:gd name="T41" fmla="*/ 281 h 20000"/>
                <a:gd name="T42" fmla="*/ 326 w 20000"/>
                <a:gd name="T43" fmla="*/ 336 h 20000"/>
                <a:gd name="T44" fmla="*/ 326 w 20000"/>
                <a:gd name="T45" fmla="*/ 393 h 20000"/>
                <a:gd name="T46" fmla="*/ 196 w 20000"/>
                <a:gd name="T47" fmla="*/ 396 h 20000"/>
                <a:gd name="T48" fmla="*/ 196 w 20000"/>
                <a:gd name="T49" fmla="*/ 488 h 20000"/>
                <a:gd name="T50" fmla="*/ 161 w 20000"/>
                <a:gd name="T51" fmla="*/ 501 h 20000"/>
                <a:gd name="T52" fmla="*/ 151 w 20000"/>
                <a:gd name="T53" fmla="*/ 509 h 20000"/>
                <a:gd name="T54" fmla="*/ 151 w 20000"/>
                <a:gd name="T55" fmla="*/ 522 h 20000"/>
                <a:gd name="T56" fmla="*/ 151 w 20000"/>
                <a:gd name="T57" fmla="*/ 574 h 20000"/>
                <a:gd name="T58" fmla="*/ 9 w 20000"/>
                <a:gd name="T59" fmla="*/ 574 h 20000"/>
                <a:gd name="T60" fmla="*/ 0 w 20000"/>
                <a:gd name="T61" fmla="*/ 587 h 20000"/>
                <a:gd name="T62" fmla="*/ 9 w 20000"/>
                <a:gd name="T63" fmla="*/ 553 h 20000"/>
                <a:gd name="T64" fmla="*/ 22 w 20000"/>
                <a:gd name="T65" fmla="*/ 535 h 20000"/>
                <a:gd name="T66" fmla="*/ 31 w 20000"/>
                <a:gd name="T67" fmla="*/ 522 h 20000"/>
                <a:gd name="T68" fmla="*/ 35 w 20000"/>
                <a:gd name="T69" fmla="*/ 509 h 20000"/>
                <a:gd name="T70" fmla="*/ 44 w 20000"/>
                <a:gd name="T71" fmla="*/ 496 h 20000"/>
                <a:gd name="T72" fmla="*/ 58 w 20000"/>
                <a:gd name="T73" fmla="*/ 475 h 20000"/>
                <a:gd name="T74" fmla="*/ 85 w 20000"/>
                <a:gd name="T75" fmla="*/ 445 h 20000"/>
                <a:gd name="T76" fmla="*/ 85 w 20000"/>
                <a:gd name="T77" fmla="*/ 419 h 20000"/>
                <a:gd name="T78" fmla="*/ 102 w 20000"/>
                <a:gd name="T79" fmla="*/ 393 h 20000"/>
                <a:gd name="T80" fmla="*/ 138 w 20000"/>
                <a:gd name="T81" fmla="*/ 354 h 20000"/>
                <a:gd name="T82" fmla="*/ 161 w 20000"/>
                <a:gd name="T83" fmla="*/ 320 h 20000"/>
                <a:gd name="T84" fmla="*/ 201 w 20000"/>
                <a:gd name="T85" fmla="*/ 306 h 20000"/>
                <a:gd name="T86" fmla="*/ 231 w 20000"/>
                <a:gd name="T87" fmla="*/ 293 h 20000"/>
                <a:gd name="T88" fmla="*/ 268 w 20000"/>
                <a:gd name="T89" fmla="*/ 259 h 20000"/>
                <a:gd name="T90" fmla="*/ 290 w 20000"/>
                <a:gd name="T91" fmla="*/ 225 h 20000"/>
                <a:gd name="T92" fmla="*/ 281 w 20000"/>
                <a:gd name="T93" fmla="*/ 207 h 20000"/>
                <a:gd name="T94" fmla="*/ 281 w 20000"/>
                <a:gd name="T95" fmla="*/ 172 h 20000"/>
                <a:gd name="T96" fmla="*/ 295 w 20000"/>
                <a:gd name="T97" fmla="*/ 156 h 20000"/>
                <a:gd name="T98" fmla="*/ 303 w 20000"/>
                <a:gd name="T99" fmla="*/ 134 h 20000"/>
                <a:gd name="T100" fmla="*/ 326 w 20000"/>
                <a:gd name="T101" fmla="*/ 104 h 20000"/>
                <a:gd name="T102" fmla="*/ 353 w 20000"/>
                <a:gd name="T103" fmla="*/ 91 h 20000"/>
                <a:gd name="T104" fmla="*/ 397 w 20000"/>
                <a:gd name="T105" fmla="*/ 70 h 20000"/>
                <a:gd name="T106" fmla="*/ 411 w 20000"/>
                <a:gd name="T107" fmla="*/ 35 h 20000"/>
                <a:gd name="T108" fmla="*/ 424 w 20000"/>
                <a:gd name="T109" fmla="*/ 0 h 20000"/>
                <a:gd name="T110" fmla="*/ 447 w 20000"/>
                <a:gd name="T111" fmla="*/ 0 h 20000"/>
                <a:gd name="T112" fmla="*/ 468 w 20000"/>
                <a:gd name="T113" fmla="*/ 22 h 20000"/>
                <a:gd name="T114" fmla="*/ 505 w 20000"/>
                <a:gd name="T115" fmla="*/ 22 h 20000"/>
                <a:gd name="T116" fmla="*/ 527 w 20000"/>
                <a:gd name="T117" fmla="*/ 22 h 20000"/>
                <a:gd name="T118" fmla="*/ 541 w 20000"/>
                <a:gd name="T119" fmla="*/ 13 h 20000"/>
                <a:gd name="T120" fmla="*/ 549 w 20000"/>
                <a:gd name="T121" fmla="*/ 26 h 20000"/>
                <a:gd name="T122" fmla="*/ 572 w 20000"/>
                <a:gd name="T123" fmla="*/ 26 h 200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0000" h="20000">
                  <a:moveTo>
                    <a:pt x="18807" y="878"/>
                  </a:moveTo>
                  <a:lnTo>
                    <a:pt x="19233" y="1473"/>
                  </a:lnTo>
                  <a:lnTo>
                    <a:pt x="19517" y="2210"/>
                  </a:lnTo>
                  <a:lnTo>
                    <a:pt x="19517" y="2805"/>
                  </a:lnTo>
                  <a:lnTo>
                    <a:pt x="19688" y="3824"/>
                  </a:lnTo>
                  <a:lnTo>
                    <a:pt x="19972" y="4278"/>
                  </a:lnTo>
                  <a:lnTo>
                    <a:pt x="19972" y="4703"/>
                  </a:lnTo>
                  <a:lnTo>
                    <a:pt x="19972" y="4986"/>
                  </a:lnTo>
                  <a:lnTo>
                    <a:pt x="17784" y="5297"/>
                  </a:lnTo>
                  <a:lnTo>
                    <a:pt x="17784" y="5722"/>
                  </a:lnTo>
                  <a:lnTo>
                    <a:pt x="16903" y="5864"/>
                  </a:lnTo>
                  <a:lnTo>
                    <a:pt x="16903" y="6147"/>
                  </a:lnTo>
                  <a:lnTo>
                    <a:pt x="16903" y="6601"/>
                  </a:lnTo>
                  <a:lnTo>
                    <a:pt x="16449" y="7054"/>
                  </a:lnTo>
                  <a:lnTo>
                    <a:pt x="14972" y="8385"/>
                  </a:lnTo>
                  <a:lnTo>
                    <a:pt x="13949" y="8527"/>
                  </a:lnTo>
                  <a:lnTo>
                    <a:pt x="13523" y="8385"/>
                  </a:lnTo>
                  <a:lnTo>
                    <a:pt x="13068" y="8527"/>
                  </a:lnTo>
                  <a:lnTo>
                    <a:pt x="12330" y="8527"/>
                  </a:lnTo>
                  <a:lnTo>
                    <a:pt x="11165" y="9263"/>
                  </a:lnTo>
                  <a:lnTo>
                    <a:pt x="10739" y="9547"/>
                  </a:lnTo>
                  <a:lnTo>
                    <a:pt x="10739" y="11445"/>
                  </a:lnTo>
                  <a:lnTo>
                    <a:pt x="10739" y="13371"/>
                  </a:lnTo>
                  <a:lnTo>
                    <a:pt x="6449" y="13484"/>
                  </a:lnTo>
                  <a:lnTo>
                    <a:pt x="6449" y="16601"/>
                  </a:lnTo>
                  <a:lnTo>
                    <a:pt x="5284" y="17025"/>
                  </a:lnTo>
                  <a:lnTo>
                    <a:pt x="4972" y="17309"/>
                  </a:lnTo>
                  <a:lnTo>
                    <a:pt x="4972" y="17762"/>
                  </a:lnTo>
                  <a:lnTo>
                    <a:pt x="4972" y="19518"/>
                  </a:lnTo>
                  <a:lnTo>
                    <a:pt x="284" y="19518"/>
                  </a:lnTo>
                  <a:lnTo>
                    <a:pt x="0" y="19972"/>
                  </a:lnTo>
                  <a:lnTo>
                    <a:pt x="284" y="18810"/>
                  </a:lnTo>
                  <a:lnTo>
                    <a:pt x="739" y="18187"/>
                  </a:lnTo>
                  <a:lnTo>
                    <a:pt x="1023" y="17762"/>
                  </a:lnTo>
                  <a:lnTo>
                    <a:pt x="1165" y="17309"/>
                  </a:lnTo>
                  <a:lnTo>
                    <a:pt x="1449" y="16884"/>
                  </a:lnTo>
                  <a:lnTo>
                    <a:pt x="1903" y="16147"/>
                  </a:lnTo>
                  <a:lnTo>
                    <a:pt x="2784" y="15127"/>
                  </a:lnTo>
                  <a:lnTo>
                    <a:pt x="2784" y="14249"/>
                  </a:lnTo>
                  <a:lnTo>
                    <a:pt x="3352" y="13371"/>
                  </a:lnTo>
                  <a:lnTo>
                    <a:pt x="4545" y="12040"/>
                  </a:lnTo>
                  <a:lnTo>
                    <a:pt x="5284" y="10878"/>
                  </a:lnTo>
                  <a:lnTo>
                    <a:pt x="6619" y="10425"/>
                  </a:lnTo>
                  <a:lnTo>
                    <a:pt x="7614" y="9972"/>
                  </a:lnTo>
                  <a:lnTo>
                    <a:pt x="8807" y="8810"/>
                  </a:lnTo>
                  <a:lnTo>
                    <a:pt x="9545" y="7649"/>
                  </a:lnTo>
                  <a:lnTo>
                    <a:pt x="9233" y="7054"/>
                  </a:lnTo>
                  <a:lnTo>
                    <a:pt x="9233" y="5864"/>
                  </a:lnTo>
                  <a:lnTo>
                    <a:pt x="9688" y="5297"/>
                  </a:lnTo>
                  <a:lnTo>
                    <a:pt x="9972" y="4561"/>
                  </a:lnTo>
                  <a:lnTo>
                    <a:pt x="10739" y="3541"/>
                  </a:lnTo>
                  <a:lnTo>
                    <a:pt x="11619" y="3088"/>
                  </a:lnTo>
                  <a:lnTo>
                    <a:pt x="13068" y="2380"/>
                  </a:lnTo>
                  <a:lnTo>
                    <a:pt x="13523" y="1190"/>
                  </a:lnTo>
                  <a:lnTo>
                    <a:pt x="13949" y="0"/>
                  </a:lnTo>
                  <a:lnTo>
                    <a:pt x="14688" y="0"/>
                  </a:lnTo>
                  <a:lnTo>
                    <a:pt x="15398" y="765"/>
                  </a:lnTo>
                  <a:lnTo>
                    <a:pt x="16619" y="765"/>
                  </a:lnTo>
                  <a:lnTo>
                    <a:pt x="17330" y="765"/>
                  </a:lnTo>
                  <a:lnTo>
                    <a:pt x="17784" y="453"/>
                  </a:lnTo>
                  <a:lnTo>
                    <a:pt x="18068" y="878"/>
                  </a:lnTo>
                  <a:lnTo>
                    <a:pt x="18807" y="878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2" name="Freeform 132">
              <a:extLst>
                <a:ext uri="{FF2B5EF4-FFF2-40B4-BE49-F238E27FC236}">
                  <a16:creationId xmlns:a16="http://schemas.microsoft.com/office/drawing/2014/main" id="{2A09E4EB-D60C-4A55-8052-7837AA75390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884" y="1189"/>
              <a:ext cx="463" cy="397"/>
            </a:xfrm>
            <a:custGeom>
              <a:avLst/>
              <a:gdLst>
                <a:gd name="T0" fmla="*/ 9 w 20000"/>
                <a:gd name="T1" fmla="*/ 13 h 20000"/>
                <a:gd name="T2" fmla="*/ 27 w 20000"/>
                <a:gd name="T3" fmla="*/ 13 h 20000"/>
                <a:gd name="T4" fmla="*/ 59 w 20000"/>
                <a:gd name="T5" fmla="*/ 13 h 20000"/>
                <a:gd name="T6" fmla="*/ 152 w 20000"/>
                <a:gd name="T7" fmla="*/ 34 h 20000"/>
                <a:gd name="T8" fmla="*/ 202 w 20000"/>
                <a:gd name="T9" fmla="*/ 31 h 20000"/>
                <a:gd name="T10" fmla="*/ 202 w 20000"/>
                <a:gd name="T11" fmla="*/ 13 h 20000"/>
                <a:gd name="T12" fmla="*/ 215 w 20000"/>
                <a:gd name="T13" fmla="*/ 22 h 20000"/>
                <a:gd name="T14" fmla="*/ 224 w 20000"/>
                <a:gd name="T15" fmla="*/ 13 h 20000"/>
                <a:gd name="T16" fmla="*/ 255 w 20000"/>
                <a:gd name="T17" fmla="*/ 22 h 20000"/>
                <a:gd name="T18" fmla="*/ 269 w 20000"/>
                <a:gd name="T19" fmla="*/ 34 h 20000"/>
                <a:gd name="T20" fmla="*/ 269 w 20000"/>
                <a:gd name="T21" fmla="*/ 22 h 20000"/>
                <a:gd name="T22" fmla="*/ 274 w 20000"/>
                <a:gd name="T23" fmla="*/ 22 h 20000"/>
                <a:gd name="T24" fmla="*/ 283 w 20000"/>
                <a:gd name="T25" fmla="*/ 31 h 20000"/>
                <a:gd name="T26" fmla="*/ 310 w 20000"/>
                <a:gd name="T27" fmla="*/ 31 h 20000"/>
                <a:gd name="T28" fmla="*/ 350 w 20000"/>
                <a:gd name="T29" fmla="*/ 22 h 20000"/>
                <a:gd name="T30" fmla="*/ 354 w 20000"/>
                <a:gd name="T31" fmla="*/ 0 h 20000"/>
                <a:gd name="T32" fmla="*/ 363 w 20000"/>
                <a:gd name="T33" fmla="*/ 13 h 20000"/>
                <a:gd name="T34" fmla="*/ 354 w 20000"/>
                <a:gd name="T35" fmla="*/ 31 h 20000"/>
                <a:gd name="T36" fmla="*/ 368 w 20000"/>
                <a:gd name="T37" fmla="*/ 47 h 20000"/>
                <a:gd name="T38" fmla="*/ 376 w 20000"/>
                <a:gd name="T39" fmla="*/ 68 h 20000"/>
                <a:gd name="T40" fmla="*/ 376 w 20000"/>
                <a:gd name="T41" fmla="*/ 99 h 20000"/>
                <a:gd name="T42" fmla="*/ 368 w 20000"/>
                <a:gd name="T43" fmla="*/ 99 h 20000"/>
                <a:gd name="T44" fmla="*/ 368 w 20000"/>
                <a:gd name="T45" fmla="*/ 112 h 20000"/>
                <a:gd name="T46" fmla="*/ 363 w 20000"/>
                <a:gd name="T47" fmla="*/ 146 h 20000"/>
                <a:gd name="T48" fmla="*/ 354 w 20000"/>
                <a:gd name="T49" fmla="*/ 160 h 20000"/>
                <a:gd name="T50" fmla="*/ 318 w 20000"/>
                <a:gd name="T51" fmla="*/ 133 h 20000"/>
                <a:gd name="T52" fmla="*/ 310 w 20000"/>
                <a:gd name="T53" fmla="*/ 112 h 20000"/>
                <a:gd name="T54" fmla="*/ 305 w 20000"/>
                <a:gd name="T55" fmla="*/ 104 h 20000"/>
                <a:gd name="T56" fmla="*/ 292 w 20000"/>
                <a:gd name="T57" fmla="*/ 87 h 20000"/>
                <a:gd name="T58" fmla="*/ 283 w 20000"/>
                <a:gd name="T59" fmla="*/ 87 h 20000"/>
                <a:gd name="T60" fmla="*/ 283 w 20000"/>
                <a:gd name="T61" fmla="*/ 91 h 20000"/>
                <a:gd name="T62" fmla="*/ 292 w 20000"/>
                <a:gd name="T63" fmla="*/ 104 h 20000"/>
                <a:gd name="T64" fmla="*/ 327 w 20000"/>
                <a:gd name="T65" fmla="*/ 155 h 20000"/>
                <a:gd name="T66" fmla="*/ 327 w 20000"/>
                <a:gd name="T67" fmla="*/ 168 h 20000"/>
                <a:gd name="T68" fmla="*/ 350 w 20000"/>
                <a:gd name="T69" fmla="*/ 202 h 20000"/>
                <a:gd name="T70" fmla="*/ 368 w 20000"/>
                <a:gd name="T71" fmla="*/ 236 h 20000"/>
                <a:gd name="T72" fmla="*/ 413 w 20000"/>
                <a:gd name="T73" fmla="*/ 315 h 20000"/>
                <a:gd name="T74" fmla="*/ 421 w 20000"/>
                <a:gd name="T75" fmla="*/ 323 h 20000"/>
                <a:gd name="T76" fmla="*/ 413 w 20000"/>
                <a:gd name="T77" fmla="*/ 323 h 20000"/>
                <a:gd name="T78" fmla="*/ 426 w 20000"/>
                <a:gd name="T79" fmla="*/ 362 h 20000"/>
                <a:gd name="T80" fmla="*/ 444 w 20000"/>
                <a:gd name="T81" fmla="*/ 370 h 20000"/>
                <a:gd name="T82" fmla="*/ 448 w 20000"/>
                <a:gd name="T83" fmla="*/ 383 h 20000"/>
                <a:gd name="T84" fmla="*/ 462 w 20000"/>
                <a:gd name="T85" fmla="*/ 396 h 20000"/>
                <a:gd name="T86" fmla="*/ 23 w 20000"/>
                <a:gd name="T87" fmla="*/ 392 h 20000"/>
                <a:gd name="T88" fmla="*/ 9 w 20000"/>
                <a:gd name="T89" fmla="*/ 104 h 20000"/>
                <a:gd name="T90" fmla="*/ 0 w 20000"/>
                <a:gd name="T91" fmla="*/ 68 h 20000"/>
                <a:gd name="T92" fmla="*/ 9 w 20000"/>
                <a:gd name="T93" fmla="*/ 47 h 20000"/>
                <a:gd name="T94" fmla="*/ 0 w 20000"/>
                <a:gd name="T95" fmla="*/ 22 h 20000"/>
                <a:gd name="T96" fmla="*/ 9 w 20000"/>
                <a:gd name="T97" fmla="*/ 13 h 2000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0000" h="20000">
                  <a:moveTo>
                    <a:pt x="374" y="671"/>
                  </a:moveTo>
                  <a:lnTo>
                    <a:pt x="1159" y="671"/>
                  </a:lnTo>
                  <a:lnTo>
                    <a:pt x="2542" y="671"/>
                  </a:lnTo>
                  <a:lnTo>
                    <a:pt x="6579" y="1719"/>
                  </a:lnTo>
                  <a:lnTo>
                    <a:pt x="8710" y="1551"/>
                  </a:lnTo>
                  <a:lnTo>
                    <a:pt x="8710" y="671"/>
                  </a:lnTo>
                  <a:lnTo>
                    <a:pt x="9308" y="1090"/>
                  </a:lnTo>
                  <a:lnTo>
                    <a:pt x="9682" y="671"/>
                  </a:lnTo>
                  <a:lnTo>
                    <a:pt x="11028" y="1090"/>
                  </a:lnTo>
                  <a:lnTo>
                    <a:pt x="11626" y="1719"/>
                  </a:lnTo>
                  <a:lnTo>
                    <a:pt x="11626" y="1090"/>
                  </a:lnTo>
                  <a:lnTo>
                    <a:pt x="11850" y="1090"/>
                  </a:lnTo>
                  <a:lnTo>
                    <a:pt x="12224" y="1551"/>
                  </a:lnTo>
                  <a:lnTo>
                    <a:pt x="13383" y="1551"/>
                  </a:lnTo>
                  <a:lnTo>
                    <a:pt x="15140" y="1090"/>
                  </a:lnTo>
                  <a:lnTo>
                    <a:pt x="15290" y="0"/>
                  </a:lnTo>
                  <a:lnTo>
                    <a:pt x="15664" y="671"/>
                  </a:lnTo>
                  <a:lnTo>
                    <a:pt x="15290" y="1551"/>
                  </a:lnTo>
                  <a:lnTo>
                    <a:pt x="15888" y="2390"/>
                  </a:lnTo>
                  <a:lnTo>
                    <a:pt x="16262" y="3438"/>
                  </a:lnTo>
                  <a:lnTo>
                    <a:pt x="16262" y="4990"/>
                  </a:lnTo>
                  <a:lnTo>
                    <a:pt x="15888" y="4990"/>
                  </a:lnTo>
                  <a:lnTo>
                    <a:pt x="15888" y="5660"/>
                  </a:lnTo>
                  <a:lnTo>
                    <a:pt x="15664" y="7379"/>
                  </a:lnTo>
                  <a:lnTo>
                    <a:pt x="15290" y="8050"/>
                  </a:lnTo>
                  <a:lnTo>
                    <a:pt x="13757" y="6709"/>
                  </a:lnTo>
                  <a:lnTo>
                    <a:pt x="13383" y="5660"/>
                  </a:lnTo>
                  <a:lnTo>
                    <a:pt x="13159" y="5241"/>
                  </a:lnTo>
                  <a:lnTo>
                    <a:pt x="12598" y="4361"/>
                  </a:lnTo>
                  <a:lnTo>
                    <a:pt x="12224" y="4361"/>
                  </a:lnTo>
                  <a:lnTo>
                    <a:pt x="12224" y="4570"/>
                  </a:lnTo>
                  <a:lnTo>
                    <a:pt x="12598" y="5241"/>
                  </a:lnTo>
                  <a:lnTo>
                    <a:pt x="14131" y="7799"/>
                  </a:lnTo>
                  <a:lnTo>
                    <a:pt x="14131" y="8470"/>
                  </a:lnTo>
                  <a:lnTo>
                    <a:pt x="15140" y="10189"/>
                  </a:lnTo>
                  <a:lnTo>
                    <a:pt x="15888" y="11908"/>
                  </a:lnTo>
                  <a:lnTo>
                    <a:pt x="17832" y="15849"/>
                  </a:lnTo>
                  <a:lnTo>
                    <a:pt x="18206" y="16268"/>
                  </a:lnTo>
                  <a:lnTo>
                    <a:pt x="17832" y="16268"/>
                  </a:lnTo>
                  <a:lnTo>
                    <a:pt x="18393" y="18239"/>
                  </a:lnTo>
                  <a:lnTo>
                    <a:pt x="19178" y="18658"/>
                  </a:lnTo>
                  <a:lnTo>
                    <a:pt x="19364" y="19287"/>
                  </a:lnTo>
                  <a:lnTo>
                    <a:pt x="19963" y="19958"/>
                  </a:lnTo>
                  <a:lnTo>
                    <a:pt x="972" y="19748"/>
                  </a:lnTo>
                  <a:lnTo>
                    <a:pt x="374" y="5241"/>
                  </a:lnTo>
                  <a:lnTo>
                    <a:pt x="0" y="3438"/>
                  </a:lnTo>
                  <a:lnTo>
                    <a:pt x="374" y="2390"/>
                  </a:lnTo>
                  <a:lnTo>
                    <a:pt x="0" y="1090"/>
                  </a:lnTo>
                  <a:lnTo>
                    <a:pt x="374" y="671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3" name="Freeform 133">
              <a:extLst>
                <a:ext uri="{FF2B5EF4-FFF2-40B4-BE49-F238E27FC236}">
                  <a16:creationId xmlns:a16="http://schemas.microsoft.com/office/drawing/2014/main" id="{F497097F-9F60-409E-BBC2-0AE50BE9525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620" y="971"/>
              <a:ext cx="791" cy="728"/>
            </a:xfrm>
            <a:custGeom>
              <a:avLst/>
              <a:gdLst>
                <a:gd name="T0" fmla="*/ 260 w 20000"/>
                <a:gd name="T1" fmla="*/ 82 h 20000"/>
                <a:gd name="T2" fmla="*/ 296 w 20000"/>
                <a:gd name="T3" fmla="*/ 65 h 20000"/>
                <a:gd name="T4" fmla="*/ 323 w 20000"/>
                <a:gd name="T5" fmla="*/ 48 h 20000"/>
                <a:gd name="T6" fmla="*/ 390 w 20000"/>
                <a:gd name="T7" fmla="*/ 22 h 20000"/>
                <a:gd name="T8" fmla="*/ 448 w 20000"/>
                <a:gd name="T9" fmla="*/ 13 h 20000"/>
                <a:gd name="T10" fmla="*/ 494 w 20000"/>
                <a:gd name="T11" fmla="*/ 8 h 20000"/>
                <a:gd name="T12" fmla="*/ 530 w 20000"/>
                <a:gd name="T13" fmla="*/ 22 h 20000"/>
                <a:gd name="T14" fmla="*/ 565 w 20000"/>
                <a:gd name="T15" fmla="*/ 0 h 20000"/>
                <a:gd name="T16" fmla="*/ 588 w 20000"/>
                <a:gd name="T17" fmla="*/ 8 h 20000"/>
                <a:gd name="T18" fmla="*/ 624 w 20000"/>
                <a:gd name="T19" fmla="*/ 13 h 20000"/>
                <a:gd name="T20" fmla="*/ 650 w 20000"/>
                <a:gd name="T21" fmla="*/ 13 h 20000"/>
                <a:gd name="T22" fmla="*/ 637 w 20000"/>
                <a:gd name="T23" fmla="*/ 31 h 20000"/>
                <a:gd name="T24" fmla="*/ 637 w 20000"/>
                <a:gd name="T25" fmla="*/ 91 h 20000"/>
                <a:gd name="T26" fmla="*/ 624 w 20000"/>
                <a:gd name="T27" fmla="*/ 155 h 20000"/>
                <a:gd name="T28" fmla="*/ 647 w 20000"/>
                <a:gd name="T29" fmla="*/ 191 h 20000"/>
                <a:gd name="T30" fmla="*/ 687 w 20000"/>
                <a:gd name="T31" fmla="*/ 282 h 20000"/>
                <a:gd name="T32" fmla="*/ 705 w 20000"/>
                <a:gd name="T33" fmla="*/ 377 h 20000"/>
                <a:gd name="T34" fmla="*/ 705 w 20000"/>
                <a:gd name="T35" fmla="*/ 432 h 20000"/>
                <a:gd name="T36" fmla="*/ 709 w 20000"/>
                <a:gd name="T37" fmla="*/ 485 h 20000"/>
                <a:gd name="T38" fmla="*/ 723 w 20000"/>
                <a:gd name="T39" fmla="*/ 519 h 20000"/>
                <a:gd name="T40" fmla="*/ 768 w 20000"/>
                <a:gd name="T41" fmla="*/ 524 h 20000"/>
                <a:gd name="T42" fmla="*/ 755 w 20000"/>
                <a:gd name="T43" fmla="*/ 575 h 20000"/>
                <a:gd name="T44" fmla="*/ 557 w 20000"/>
                <a:gd name="T45" fmla="*/ 701 h 20000"/>
                <a:gd name="T46" fmla="*/ 458 w 20000"/>
                <a:gd name="T47" fmla="*/ 727 h 20000"/>
                <a:gd name="T48" fmla="*/ 458 w 20000"/>
                <a:gd name="T49" fmla="*/ 705 h 20000"/>
                <a:gd name="T50" fmla="*/ 435 w 20000"/>
                <a:gd name="T51" fmla="*/ 683 h 20000"/>
                <a:gd name="T52" fmla="*/ 399 w 20000"/>
                <a:gd name="T53" fmla="*/ 671 h 20000"/>
                <a:gd name="T54" fmla="*/ 377 w 20000"/>
                <a:gd name="T55" fmla="*/ 649 h 20000"/>
                <a:gd name="T56" fmla="*/ 0 w 20000"/>
                <a:gd name="T57" fmla="*/ 394 h 20000"/>
                <a:gd name="T58" fmla="*/ 14 w 20000"/>
                <a:gd name="T59" fmla="*/ 329 h 20000"/>
                <a:gd name="T60" fmla="*/ 72 w 20000"/>
                <a:gd name="T61" fmla="*/ 308 h 20000"/>
                <a:gd name="T62" fmla="*/ 99 w 20000"/>
                <a:gd name="T63" fmla="*/ 308 h 20000"/>
                <a:gd name="T64" fmla="*/ 175 w 20000"/>
                <a:gd name="T65" fmla="*/ 264 h 20000"/>
                <a:gd name="T66" fmla="*/ 188 w 20000"/>
                <a:gd name="T67" fmla="*/ 237 h 20000"/>
                <a:gd name="T68" fmla="*/ 216 w 20000"/>
                <a:gd name="T69" fmla="*/ 225 h 20000"/>
                <a:gd name="T70" fmla="*/ 283 w 20000"/>
                <a:gd name="T71" fmla="*/ 203 h 20000"/>
                <a:gd name="T72" fmla="*/ 283 w 20000"/>
                <a:gd name="T73" fmla="*/ 181 h 20000"/>
                <a:gd name="T74" fmla="*/ 269 w 20000"/>
                <a:gd name="T75" fmla="*/ 139 h 20000"/>
                <a:gd name="T76" fmla="*/ 260 w 20000"/>
                <a:gd name="T77" fmla="*/ 99 h 2000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0000" h="20000">
                  <a:moveTo>
                    <a:pt x="6228" y="2250"/>
                  </a:moveTo>
                  <a:lnTo>
                    <a:pt x="6579" y="2250"/>
                  </a:lnTo>
                  <a:lnTo>
                    <a:pt x="6930" y="1906"/>
                  </a:lnTo>
                  <a:lnTo>
                    <a:pt x="7478" y="1791"/>
                  </a:lnTo>
                  <a:lnTo>
                    <a:pt x="7829" y="1538"/>
                  </a:lnTo>
                  <a:lnTo>
                    <a:pt x="8158" y="1309"/>
                  </a:lnTo>
                  <a:lnTo>
                    <a:pt x="8728" y="941"/>
                  </a:lnTo>
                  <a:lnTo>
                    <a:pt x="9868" y="597"/>
                  </a:lnTo>
                  <a:lnTo>
                    <a:pt x="10789" y="597"/>
                  </a:lnTo>
                  <a:lnTo>
                    <a:pt x="11338" y="367"/>
                  </a:lnTo>
                  <a:lnTo>
                    <a:pt x="11689" y="230"/>
                  </a:lnTo>
                  <a:lnTo>
                    <a:pt x="12500" y="230"/>
                  </a:lnTo>
                  <a:lnTo>
                    <a:pt x="13048" y="597"/>
                  </a:lnTo>
                  <a:lnTo>
                    <a:pt x="13399" y="597"/>
                  </a:lnTo>
                  <a:lnTo>
                    <a:pt x="13750" y="367"/>
                  </a:lnTo>
                  <a:lnTo>
                    <a:pt x="14298" y="0"/>
                  </a:lnTo>
                  <a:lnTo>
                    <a:pt x="14430" y="0"/>
                  </a:lnTo>
                  <a:lnTo>
                    <a:pt x="14868" y="230"/>
                  </a:lnTo>
                  <a:lnTo>
                    <a:pt x="14978" y="0"/>
                  </a:lnTo>
                  <a:lnTo>
                    <a:pt x="15768" y="367"/>
                  </a:lnTo>
                  <a:lnTo>
                    <a:pt x="16447" y="230"/>
                  </a:lnTo>
                  <a:lnTo>
                    <a:pt x="16447" y="367"/>
                  </a:lnTo>
                  <a:lnTo>
                    <a:pt x="16118" y="597"/>
                  </a:lnTo>
                  <a:lnTo>
                    <a:pt x="16118" y="850"/>
                  </a:lnTo>
                  <a:lnTo>
                    <a:pt x="16118" y="1538"/>
                  </a:lnTo>
                  <a:lnTo>
                    <a:pt x="16118" y="2503"/>
                  </a:lnTo>
                  <a:lnTo>
                    <a:pt x="15461" y="3467"/>
                  </a:lnTo>
                  <a:lnTo>
                    <a:pt x="15768" y="4271"/>
                  </a:lnTo>
                  <a:lnTo>
                    <a:pt x="16118" y="4409"/>
                  </a:lnTo>
                  <a:lnTo>
                    <a:pt x="16360" y="5235"/>
                  </a:lnTo>
                  <a:lnTo>
                    <a:pt x="17039" y="5580"/>
                  </a:lnTo>
                  <a:lnTo>
                    <a:pt x="17368" y="7738"/>
                  </a:lnTo>
                  <a:lnTo>
                    <a:pt x="17610" y="9047"/>
                  </a:lnTo>
                  <a:lnTo>
                    <a:pt x="17829" y="10356"/>
                  </a:lnTo>
                  <a:lnTo>
                    <a:pt x="17610" y="10930"/>
                  </a:lnTo>
                  <a:lnTo>
                    <a:pt x="17829" y="11871"/>
                  </a:lnTo>
                  <a:lnTo>
                    <a:pt x="17368" y="12377"/>
                  </a:lnTo>
                  <a:lnTo>
                    <a:pt x="17939" y="13318"/>
                  </a:lnTo>
                  <a:lnTo>
                    <a:pt x="17939" y="13685"/>
                  </a:lnTo>
                  <a:lnTo>
                    <a:pt x="18289" y="14259"/>
                  </a:lnTo>
                  <a:lnTo>
                    <a:pt x="18728" y="14030"/>
                  </a:lnTo>
                  <a:lnTo>
                    <a:pt x="19408" y="14397"/>
                  </a:lnTo>
                  <a:lnTo>
                    <a:pt x="19978" y="15201"/>
                  </a:lnTo>
                  <a:lnTo>
                    <a:pt x="19079" y="15798"/>
                  </a:lnTo>
                  <a:lnTo>
                    <a:pt x="15548" y="17819"/>
                  </a:lnTo>
                  <a:lnTo>
                    <a:pt x="14079" y="19265"/>
                  </a:lnTo>
                  <a:lnTo>
                    <a:pt x="12500" y="19839"/>
                  </a:lnTo>
                  <a:lnTo>
                    <a:pt x="11579" y="19977"/>
                  </a:lnTo>
                  <a:lnTo>
                    <a:pt x="11338" y="19839"/>
                  </a:lnTo>
                  <a:lnTo>
                    <a:pt x="11579" y="19380"/>
                  </a:lnTo>
                  <a:lnTo>
                    <a:pt x="11338" y="19036"/>
                  </a:lnTo>
                  <a:lnTo>
                    <a:pt x="11009" y="18760"/>
                  </a:lnTo>
                  <a:lnTo>
                    <a:pt x="10570" y="18668"/>
                  </a:lnTo>
                  <a:lnTo>
                    <a:pt x="10088" y="18439"/>
                  </a:lnTo>
                  <a:lnTo>
                    <a:pt x="9539" y="18071"/>
                  </a:lnTo>
                  <a:lnTo>
                    <a:pt x="9539" y="17819"/>
                  </a:lnTo>
                  <a:lnTo>
                    <a:pt x="3618" y="13433"/>
                  </a:lnTo>
                  <a:lnTo>
                    <a:pt x="0" y="10815"/>
                  </a:lnTo>
                  <a:lnTo>
                    <a:pt x="0" y="9277"/>
                  </a:lnTo>
                  <a:lnTo>
                    <a:pt x="351" y="9047"/>
                  </a:lnTo>
                  <a:lnTo>
                    <a:pt x="1250" y="8450"/>
                  </a:lnTo>
                  <a:lnTo>
                    <a:pt x="1820" y="8450"/>
                  </a:lnTo>
                  <a:lnTo>
                    <a:pt x="2149" y="8312"/>
                  </a:lnTo>
                  <a:lnTo>
                    <a:pt x="2500" y="8450"/>
                  </a:lnTo>
                  <a:lnTo>
                    <a:pt x="3268" y="8312"/>
                  </a:lnTo>
                  <a:lnTo>
                    <a:pt x="4430" y="7256"/>
                  </a:lnTo>
                  <a:lnTo>
                    <a:pt x="4759" y="6889"/>
                  </a:lnTo>
                  <a:lnTo>
                    <a:pt x="4759" y="6521"/>
                  </a:lnTo>
                  <a:lnTo>
                    <a:pt x="4759" y="6292"/>
                  </a:lnTo>
                  <a:lnTo>
                    <a:pt x="5461" y="6177"/>
                  </a:lnTo>
                  <a:lnTo>
                    <a:pt x="5461" y="5832"/>
                  </a:lnTo>
                  <a:lnTo>
                    <a:pt x="7149" y="5580"/>
                  </a:lnTo>
                  <a:lnTo>
                    <a:pt x="7149" y="5350"/>
                  </a:lnTo>
                  <a:lnTo>
                    <a:pt x="7149" y="4983"/>
                  </a:lnTo>
                  <a:lnTo>
                    <a:pt x="6930" y="4638"/>
                  </a:lnTo>
                  <a:lnTo>
                    <a:pt x="6798" y="3812"/>
                  </a:lnTo>
                  <a:lnTo>
                    <a:pt x="6798" y="3330"/>
                  </a:lnTo>
                  <a:lnTo>
                    <a:pt x="6579" y="2732"/>
                  </a:lnTo>
                  <a:lnTo>
                    <a:pt x="6228" y="2250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4" name="Freeform 134">
              <a:extLst>
                <a:ext uri="{FF2B5EF4-FFF2-40B4-BE49-F238E27FC236}">
                  <a16:creationId xmlns:a16="http://schemas.microsoft.com/office/drawing/2014/main" id="{0FE2F580-47F2-4A79-9D59-F70023FB134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390" y="2632"/>
              <a:ext cx="482" cy="459"/>
            </a:xfrm>
            <a:custGeom>
              <a:avLst/>
              <a:gdLst>
                <a:gd name="T0" fmla="*/ 71 w 20000"/>
                <a:gd name="T1" fmla="*/ 0 h 20000"/>
                <a:gd name="T2" fmla="*/ 103 w 20000"/>
                <a:gd name="T3" fmla="*/ 0 h 20000"/>
                <a:gd name="T4" fmla="*/ 198 w 20000"/>
                <a:gd name="T5" fmla="*/ 0 h 20000"/>
                <a:gd name="T6" fmla="*/ 202 w 20000"/>
                <a:gd name="T7" fmla="*/ 26 h 20000"/>
                <a:gd name="T8" fmla="*/ 211 w 20000"/>
                <a:gd name="T9" fmla="*/ 48 h 20000"/>
                <a:gd name="T10" fmla="*/ 270 w 20000"/>
                <a:gd name="T11" fmla="*/ 82 h 20000"/>
                <a:gd name="T12" fmla="*/ 306 w 20000"/>
                <a:gd name="T13" fmla="*/ 73 h 20000"/>
                <a:gd name="T14" fmla="*/ 314 w 20000"/>
                <a:gd name="T15" fmla="*/ 61 h 20000"/>
                <a:gd name="T16" fmla="*/ 333 w 20000"/>
                <a:gd name="T17" fmla="*/ 39 h 20000"/>
                <a:gd name="T18" fmla="*/ 355 w 20000"/>
                <a:gd name="T19" fmla="*/ 57 h 20000"/>
                <a:gd name="T20" fmla="*/ 400 w 20000"/>
                <a:gd name="T21" fmla="*/ 82 h 20000"/>
                <a:gd name="T22" fmla="*/ 391 w 20000"/>
                <a:gd name="T23" fmla="*/ 130 h 20000"/>
                <a:gd name="T24" fmla="*/ 414 w 20000"/>
                <a:gd name="T25" fmla="*/ 152 h 20000"/>
                <a:gd name="T26" fmla="*/ 414 w 20000"/>
                <a:gd name="T27" fmla="*/ 194 h 20000"/>
                <a:gd name="T28" fmla="*/ 426 w 20000"/>
                <a:gd name="T29" fmla="*/ 194 h 20000"/>
                <a:gd name="T30" fmla="*/ 467 w 20000"/>
                <a:gd name="T31" fmla="*/ 186 h 20000"/>
                <a:gd name="T32" fmla="*/ 481 w 20000"/>
                <a:gd name="T33" fmla="*/ 186 h 20000"/>
                <a:gd name="T34" fmla="*/ 481 w 20000"/>
                <a:gd name="T35" fmla="*/ 255 h 20000"/>
                <a:gd name="T36" fmla="*/ 481 w 20000"/>
                <a:gd name="T37" fmla="*/ 273 h 20000"/>
                <a:gd name="T38" fmla="*/ 400 w 20000"/>
                <a:gd name="T39" fmla="*/ 389 h 20000"/>
                <a:gd name="T40" fmla="*/ 450 w 20000"/>
                <a:gd name="T41" fmla="*/ 445 h 20000"/>
                <a:gd name="T42" fmla="*/ 364 w 20000"/>
                <a:gd name="T43" fmla="*/ 458 h 20000"/>
                <a:gd name="T44" fmla="*/ 328 w 20000"/>
                <a:gd name="T45" fmla="*/ 458 h 20000"/>
                <a:gd name="T46" fmla="*/ 261 w 20000"/>
                <a:gd name="T47" fmla="*/ 445 h 20000"/>
                <a:gd name="T48" fmla="*/ 103 w 20000"/>
                <a:gd name="T49" fmla="*/ 436 h 20000"/>
                <a:gd name="T50" fmla="*/ 71 w 20000"/>
                <a:gd name="T51" fmla="*/ 424 h 20000"/>
                <a:gd name="T52" fmla="*/ 36 w 20000"/>
                <a:gd name="T53" fmla="*/ 432 h 20000"/>
                <a:gd name="T54" fmla="*/ 14 w 20000"/>
                <a:gd name="T55" fmla="*/ 432 h 20000"/>
                <a:gd name="T56" fmla="*/ 9 w 20000"/>
                <a:gd name="T57" fmla="*/ 402 h 20000"/>
                <a:gd name="T58" fmla="*/ 14 w 20000"/>
                <a:gd name="T59" fmla="*/ 376 h 20000"/>
                <a:gd name="T60" fmla="*/ 32 w 20000"/>
                <a:gd name="T61" fmla="*/ 307 h 20000"/>
                <a:gd name="T62" fmla="*/ 50 w 20000"/>
                <a:gd name="T63" fmla="*/ 264 h 20000"/>
                <a:gd name="T64" fmla="*/ 82 w 20000"/>
                <a:gd name="T65" fmla="*/ 242 h 20000"/>
                <a:gd name="T66" fmla="*/ 82 w 20000"/>
                <a:gd name="T67" fmla="*/ 182 h 20000"/>
                <a:gd name="T68" fmla="*/ 59 w 20000"/>
                <a:gd name="T69" fmla="*/ 118 h 20000"/>
                <a:gd name="T70" fmla="*/ 50 w 20000"/>
                <a:gd name="T71" fmla="*/ 39 h 20000"/>
                <a:gd name="T72" fmla="*/ 50 w 20000"/>
                <a:gd name="T73" fmla="*/ 5 h 2000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0000" h="20000">
                  <a:moveTo>
                    <a:pt x="2450" y="0"/>
                  </a:moveTo>
                  <a:lnTo>
                    <a:pt x="2955" y="0"/>
                  </a:lnTo>
                  <a:lnTo>
                    <a:pt x="3532" y="218"/>
                  </a:lnTo>
                  <a:lnTo>
                    <a:pt x="4288" y="0"/>
                  </a:lnTo>
                  <a:lnTo>
                    <a:pt x="7279" y="0"/>
                  </a:lnTo>
                  <a:lnTo>
                    <a:pt x="8216" y="0"/>
                  </a:lnTo>
                  <a:lnTo>
                    <a:pt x="8396" y="764"/>
                  </a:lnTo>
                  <a:lnTo>
                    <a:pt x="8396" y="1127"/>
                  </a:lnTo>
                  <a:lnTo>
                    <a:pt x="8757" y="1709"/>
                  </a:lnTo>
                  <a:lnTo>
                    <a:pt x="8757" y="2073"/>
                  </a:lnTo>
                  <a:lnTo>
                    <a:pt x="9730" y="3564"/>
                  </a:lnTo>
                  <a:lnTo>
                    <a:pt x="11207" y="3564"/>
                  </a:lnTo>
                  <a:lnTo>
                    <a:pt x="11351" y="3200"/>
                  </a:lnTo>
                  <a:lnTo>
                    <a:pt x="12685" y="3200"/>
                  </a:lnTo>
                  <a:lnTo>
                    <a:pt x="12685" y="2655"/>
                  </a:lnTo>
                  <a:lnTo>
                    <a:pt x="13045" y="2655"/>
                  </a:lnTo>
                  <a:lnTo>
                    <a:pt x="13045" y="2073"/>
                  </a:lnTo>
                  <a:lnTo>
                    <a:pt x="13802" y="1709"/>
                  </a:lnTo>
                  <a:lnTo>
                    <a:pt x="14739" y="1491"/>
                  </a:lnTo>
                  <a:lnTo>
                    <a:pt x="14739" y="2473"/>
                  </a:lnTo>
                  <a:lnTo>
                    <a:pt x="16216" y="2473"/>
                  </a:lnTo>
                  <a:lnTo>
                    <a:pt x="16613" y="3564"/>
                  </a:lnTo>
                  <a:lnTo>
                    <a:pt x="16973" y="4545"/>
                  </a:lnTo>
                  <a:lnTo>
                    <a:pt x="16216" y="5673"/>
                  </a:lnTo>
                  <a:lnTo>
                    <a:pt x="16973" y="6400"/>
                  </a:lnTo>
                  <a:lnTo>
                    <a:pt x="17189" y="6618"/>
                  </a:lnTo>
                  <a:lnTo>
                    <a:pt x="17189" y="7927"/>
                  </a:lnTo>
                  <a:lnTo>
                    <a:pt x="17189" y="8473"/>
                  </a:lnTo>
                  <a:lnTo>
                    <a:pt x="17550" y="8836"/>
                  </a:lnTo>
                  <a:lnTo>
                    <a:pt x="17694" y="8473"/>
                  </a:lnTo>
                  <a:lnTo>
                    <a:pt x="18486" y="8473"/>
                  </a:lnTo>
                  <a:lnTo>
                    <a:pt x="19387" y="8109"/>
                  </a:lnTo>
                  <a:lnTo>
                    <a:pt x="19964" y="8473"/>
                  </a:lnTo>
                  <a:lnTo>
                    <a:pt x="19964" y="8109"/>
                  </a:lnTo>
                  <a:lnTo>
                    <a:pt x="19964" y="9964"/>
                  </a:lnTo>
                  <a:lnTo>
                    <a:pt x="19964" y="11127"/>
                  </a:lnTo>
                  <a:lnTo>
                    <a:pt x="19964" y="11491"/>
                  </a:lnTo>
                  <a:lnTo>
                    <a:pt x="19964" y="11891"/>
                  </a:lnTo>
                  <a:lnTo>
                    <a:pt x="16973" y="11891"/>
                  </a:lnTo>
                  <a:lnTo>
                    <a:pt x="16613" y="16945"/>
                  </a:lnTo>
                  <a:lnTo>
                    <a:pt x="18126" y="18291"/>
                  </a:lnTo>
                  <a:lnTo>
                    <a:pt x="18667" y="19382"/>
                  </a:lnTo>
                  <a:lnTo>
                    <a:pt x="15676" y="19964"/>
                  </a:lnTo>
                  <a:lnTo>
                    <a:pt x="15099" y="19964"/>
                  </a:lnTo>
                  <a:lnTo>
                    <a:pt x="14523" y="19964"/>
                  </a:lnTo>
                  <a:lnTo>
                    <a:pt x="13622" y="19964"/>
                  </a:lnTo>
                  <a:lnTo>
                    <a:pt x="11351" y="19782"/>
                  </a:lnTo>
                  <a:lnTo>
                    <a:pt x="10847" y="19382"/>
                  </a:lnTo>
                  <a:lnTo>
                    <a:pt x="10631" y="18836"/>
                  </a:lnTo>
                  <a:lnTo>
                    <a:pt x="4288" y="19018"/>
                  </a:lnTo>
                  <a:lnTo>
                    <a:pt x="3928" y="19018"/>
                  </a:lnTo>
                  <a:lnTo>
                    <a:pt x="2955" y="18473"/>
                  </a:lnTo>
                  <a:lnTo>
                    <a:pt x="2450" y="18291"/>
                  </a:lnTo>
                  <a:lnTo>
                    <a:pt x="1477" y="18836"/>
                  </a:lnTo>
                  <a:lnTo>
                    <a:pt x="1333" y="18836"/>
                  </a:lnTo>
                  <a:lnTo>
                    <a:pt x="577" y="18836"/>
                  </a:lnTo>
                  <a:lnTo>
                    <a:pt x="360" y="18836"/>
                  </a:lnTo>
                  <a:lnTo>
                    <a:pt x="360" y="17527"/>
                  </a:lnTo>
                  <a:lnTo>
                    <a:pt x="0" y="16764"/>
                  </a:lnTo>
                  <a:lnTo>
                    <a:pt x="577" y="16400"/>
                  </a:lnTo>
                  <a:lnTo>
                    <a:pt x="1333" y="14873"/>
                  </a:lnTo>
                  <a:lnTo>
                    <a:pt x="1333" y="13382"/>
                  </a:lnTo>
                  <a:lnTo>
                    <a:pt x="1874" y="12036"/>
                  </a:lnTo>
                  <a:lnTo>
                    <a:pt x="2054" y="11491"/>
                  </a:lnTo>
                  <a:lnTo>
                    <a:pt x="2811" y="10945"/>
                  </a:lnTo>
                  <a:lnTo>
                    <a:pt x="3387" y="10545"/>
                  </a:lnTo>
                  <a:lnTo>
                    <a:pt x="3532" y="9055"/>
                  </a:lnTo>
                  <a:lnTo>
                    <a:pt x="3387" y="7927"/>
                  </a:lnTo>
                  <a:lnTo>
                    <a:pt x="2811" y="6618"/>
                  </a:lnTo>
                  <a:lnTo>
                    <a:pt x="2450" y="5127"/>
                  </a:lnTo>
                  <a:lnTo>
                    <a:pt x="2955" y="4545"/>
                  </a:lnTo>
                  <a:lnTo>
                    <a:pt x="2054" y="1709"/>
                  </a:lnTo>
                  <a:lnTo>
                    <a:pt x="1333" y="218"/>
                  </a:lnTo>
                  <a:lnTo>
                    <a:pt x="2054" y="218"/>
                  </a:lnTo>
                  <a:lnTo>
                    <a:pt x="2450" y="0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5" name="Freeform 135">
              <a:extLst>
                <a:ext uri="{FF2B5EF4-FFF2-40B4-BE49-F238E27FC236}">
                  <a16:creationId xmlns:a16="http://schemas.microsoft.com/office/drawing/2014/main" id="{0AC03B1B-B9A6-4799-9D87-4528CBB31DE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409" y="2576"/>
              <a:ext cx="40" cy="52"/>
            </a:xfrm>
            <a:custGeom>
              <a:avLst/>
              <a:gdLst>
                <a:gd name="T0" fmla="*/ 0 w 20000"/>
                <a:gd name="T1" fmla="*/ 28 h 20000"/>
                <a:gd name="T2" fmla="*/ 14 w 20000"/>
                <a:gd name="T3" fmla="*/ 14 h 20000"/>
                <a:gd name="T4" fmla="*/ 14 w 20000"/>
                <a:gd name="T5" fmla="*/ 5 h 20000"/>
                <a:gd name="T6" fmla="*/ 29 w 20000"/>
                <a:gd name="T7" fmla="*/ 0 h 20000"/>
                <a:gd name="T8" fmla="*/ 39 w 20000"/>
                <a:gd name="T9" fmla="*/ 5 h 20000"/>
                <a:gd name="T10" fmla="*/ 39 w 20000"/>
                <a:gd name="T11" fmla="*/ 14 h 20000"/>
                <a:gd name="T12" fmla="*/ 24 w 20000"/>
                <a:gd name="T13" fmla="*/ 28 h 20000"/>
                <a:gd name="T14" fmla="*/ 24 w 20000"/>
                <a:gd name="T15" fmla="*/ 51 h 20000"/>
                <a:gd name="T16" fmla="*/ 10 w 20000"/>
                <a:gd name="T17" fmla="*/ 51 h 20000"/>
                <a:gd name="T18" fmla="*/ 10 w 20000"/>
                <a:gd name="T19" fmla="*/ 42 h 20000"/>
                <a:gd name="T20" fmla="*/ 0 w 20000"/>
                <a:gd name="T21" fmla="*/ 28 h 200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000" h="20000">
                  <a:moveTo>
                    <a:pt x="0" y="10690"/>
                  </a:moveTo>
                  <a:lnTo>
                    <a:pt x="6977" y="5517"/>
                  </a:lnTo>
                  <a:lnTo>
                    <a:pt x="6977" y="2069"/>
                  </a:lnTo>
                  <a:lnTo>
                    <a:pt x="14419" y="0"/>
                  </a:lnTo>
                  <a:lnTo>
                    <a:pt x="19535" y="2069"/>
                  </a:lnTo>
                  <a:lnTo>
                    <a:pt x="19535" y="5517"/>
                  </a:lnTo>
                  <a:lnTo>
                    <a:pt x="12093" y="10690"/>
                  </a:lnTo>
                  <a:lnTo>
                    <a:pt x="12093" y="19655"/>
                  </a:lnTo>
                  <a:lnTo>
                    <a:pt x="5116" y="19655"/>
                  </a:lnTo>
                  <a:lnTo>
                    <a:pt x="5116" y="16207"/>
                  </a:lnTo>
                  <a:lnTo>
                    <a:pt x="0" y="10690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6" name="Freeform 136">
              <a:extLst>
                <a:ext uri="{FF2B5EF4-FFF2-40B4-BE49-F238E27FC236}">
                  <a16:creationId xmlns:a16="http://schemas.microsoft.com/office/drawing/2014/main" id="{AAD40679-7E40-4590-AC21-827976E8467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223" y="1740"/>
              <a:ext cx="577" cy="550"/>
            </a:xfrm>
            <a:custGeom>
              <a:avLst/>
              <a:gdLst>
                <a:gd name="T0" fmla="*/ 216 w 20000"/>
                <a:gd name="T1" fmla="*/ 43 h 20000"/>
                <a:gd name="T2" fmla="*/ 248 w 20000"/>
                <a:gd name="T3" fmla="*/ 113 h 20000"/>
                <a:gd name="T4" fmla="*/ 252 w 20000"/>
                <a:gd name="T5" fmla="*/ 95 h 20000"/>
                <a:gd name="T6" fmla="*/ 275 w 20000"/>
                <a:gd name="T7" fmla="*/ 117 h 20000"/>
                <a:gd name="T8" fmla="*/ 328 w 20000"/>
                <a:gd name="T9" fmla="*/ 152 h 20000"/>
                <a:gd name="T10" fmla="*/ 368 w 20000"/>
                <a:gd name="T11" fmla="*/ 194 h 20000"/>
                <a:gd name="T12" fmla="*/ 388 w 20000"/>
                <a:gd name="T13" fmla="*/ 204 h 20000"/>
                <a:gd name="T14" fmla="*/ 355 w 20000"/>
                <a:gd name="T15" fmla="*/ 216 h 20000"/>
                <a:gd name="T16" fmla="*/ 333 w 20000"/>
                <a:gd name="T17" fmla="*/ 242 h 20000"/>
                <a:gd name="T18" fmla="*/ 368 w 20000"/>
                <a:gd name="T19" fmla="*/ 265 h 20000"/>
                <a:gd name="T20" fmla="*/ 368 w 20000"/>
                <a:gd name="T21" fmla="*/ 285 h 20000"/>
                <a:gd name="T22" fmla="*/ 423 w 20000"/>
                <a:gd name="T23" fmla="*/ 333 h 20000"/>
                <a:gd name="T24" fmla="*/ 576 w 20000"/>
                <a:gd name="T25" fmla="*/ 376 h 20000"/>
                <a:gd name="T26" fmla="*/ 450 w 20000"/>
                <a:gd name="T27" fmla="*/ 488 h 20000"/>
                <a:gd name="T28" fmla="*/ 388 w 20000"/>
                <a:gd name="T29" fmla="*/ 523 h 20000"/>
                <a:gd name="T30" fmla="*/ 347 w 20000"/>
                <a:gd name="T31" fmla="*/ 532 h 20000"/>
                <a:gd name="T32" fmla="*/ 306 w 20000"/>
                <a:gd name="T33" fmla="*/ 523 h 20000"/>
                <a:gd name="T34" fmla="*/ 270 w 20000"/>
                <a:gd name="T35" fmla="*/ 523 h 20000"/>
                <a:gd name="T36" fmla="*/ 212 w 20000"/>
                <a:gd name="T37" fmla="*/ 544 h 20000"/>
                <a:gd name="T38" fmla="*/ 130 w 20000"/>
                <a:gd name="T39" fmla="*/ 510 h 20000"/>
                <a:gd name="T40" fmla="*/ 109 w 20000"/>
                <a:gd name="T41" fmla="*/ 476 h 20000"/>
                <a:gd name="T42" fmla="*/ 85 w 20000"/>
                <a:gd name="T43" fmla="*/ 458 h 20000"/>
                <a:gd name="T44" fmla="*/ 50 w 20000"/>
                <a:gd name="T45" fmla="*/ 420 h 20000"/>
                <a:gd name="T46" fmla="*/ 0 w 20000"/>
                <a:gd name="T47" fmla="*/ 385 h 20000"/>
                <a:gd name="T48" fmla="*/ 27 w 20000"/>
                <a:gd name="T49" fmla="*/ 363 h 20000"/>
                <a:gd name="T50" fmla="*/ 45 w 20000"/>
                <a:gd name="T51" fmla="*/ 315 h 20000"/>
                <a:gd name="T52" fmla="*/ 50 w 20000"/>
                <a:gd name="T53" fmla="*/ 285 h 20000"/>
                <a:gd name="T54" fmla="*/ 73 w 20000"/>
                <a:gd name="T55" fmla="*/ 273 h 20000"/>
                <a:gd name="T56" fmla="*/ 85 w 20000"/>
                <a:gd name="T57" fmla="*/ 229 h 20000"/>
                <a:gd name="T58" fmla="*/ 117 w 20000"/>
                <a:gd name="T59" fmla="*/ 194 h 20000"/>
                <a:gd name="T60" fmla="*/ 130 w 20000"/>
                <a:gd name="T61" fmla="*/ 126 h 20000"/>
                <a:gd name="T62" fmla="*/ 144 w 20000"/>
                <a:gd name="T63" fmla="*/ 57 h 20000"/>
                <a:gd name="T64" fmla="*/ 167 w 20000"/>
                <a:gd name="T65" fmla="*/ 34 h 20000"/>
                <a:gd name="T66" fmla="*/ 180 w 20000"/>
                <a:gd name="T67" fmla="*/ 13 h 20000"/>
                <a:gd name="T68" fmla="*/ 202 w 20000"/>
                <a:gd name="T69" fmla="*/ 0 h 200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0000" h="20000">
                  <a:moveTo>
                    <a:pt x="7018" y="0"/>
                  </a:moveTo>
                  <a:lnTo>
                    <a:pt x="7470" y="1578"/>
                  </a:lnTo>
                  <a:lnTo>
                    <a:pt x="8133" y="3005"/>
                  </a:lnTo>
                  <a:lnTo>
                    <a:pt x="8584" y="4097"/>
                  </a:lnTo>
                  <a:lnTo>
                    <a:pt x="8735" y="4097"/>
                  </a:lnTo>
                  <a:lnTo>
                    <a:pt x="8735" y="3460"/>
                  </a:lnTo>
                  <a:lnTo>
                    <a:pt x="9367" y="4249"/>
                  </a:lnTo>
                  <a:lnTo>
                    <a:pt x="9518" y="4249"/>
                  </a:lnTo>
                  <a:lnTo>
                    <a:pt x="10301" y="4583"/>
                  </a:lnTo>
                  <a:lnTo>
                    <a:pt x="11386" y="5524"/>
                  </a:lnTo>
                  <a:lnTo>
                    <a:pt x="12018" y="6586"/>
                  </a:lnTo>
                  <a:lnTo>
                    <a:pt x="12771" y="7071"/>
                  </a:lnTo>
                  <a:lnTo>
                    <a:pt x="13072" y="7071"/>
                  </a:lnTo>
                  <a:lnTo>
                    <a:pt x="13434" y="7405"/>
                  </a:lnTo>
                  <a:lnTo>
                    <a:pt x="12771" y="7557"/>
                  </a:lnTo>
                  <a:lnTo>
                    <a:pt x="12319" y="7860"/>
                  </a:lnTo>
                  <a:lnTo>
                    <a:pt x="12018" y="8316"/>
                  </a:lnTo>
                  <a:lnTo>
                    <a:pt x="11536" y="8801"/>
                  </a:lnTo>
                  <a:lnTo>
                    <a:pt x="11837" y="9621"/>
                  </a:lnTo>
                  <a:lnTo>
                    <a:pt x="12771" y="9621"/>
                  </a:lnTo>
                  <a:lnTo>
                    <a:pt x="13072" y="9924"/>
                  </a:lnTo>
                  <a:lnTo>
                    <a:pt x="12771" y="10379"/>
                  </a:lnTo>
                  <a:lnTo>
                    <a:pt x="13886" y="11654"/>
                  </a:lnTo>
                  <a:lnTo>
                    <a:pt x="14669" y="12109"/>
                  </a:lnTo>
                  <a:lnTo>
                    <a:pt x="18735" y="13657"/>
                  </a:lnTo>
                  <a:lnTo>
                    <a:pt x="19970" y="13657"/>
                  </a:lnTo>
                  <a:lnTo>
                    <a:pt x="16084" y="17754"/>
                  </a:lnTo>
                  <a:lnTo>
                    <a:pt x="15602" y="17754"/>
                  </a:lnTo>
                  <a:lnTo>
                    <a:pt x="13886" y="18240"/>
                  </a:lnTo>
                  <a:lnTo>
                    <a:pt x="13434" y="19029"/>
                  </a:lnTo>
                  <a:lnTo>
                    <a:pt x="12651" y="19029"/>
                  </a:lnTo>
                  <a:lnTo>
                    <a:pt x="12018" y="19332"/>
                  </a:lnTo>
                  <a:lnTo>
                    <a:pt x="11084" y="19332"/>
                  </a:lnTo>
                  <a:lnTo>
                    <a:pt x="10602" y="19029"/>
                  </a:lnTo>
                  <a:lnTo>
                    <a:pt x="9819" y="19029"/>
                  </a:lnTo>
                  <a:lnTo>
                    <a:pt x="9367" y="19029"/>
                  </a:lnTo>
                  <a:lnTo>
                    <a:pt x="8735" y="19970"/>
                  </a:lnTo>
                  <a:lnTo>
                    <a:pt x="7349" y="19788"/>
                  </a:lnTo>
                  <a:lnTo>
                    <a:pt x="6084" y="19029"/>
                  </a:lnTo>
                  <a:lnTo>
                    <a:pt x="4518" y="18543"/>
                  </a:lnTo>
                  <a:lnTo>
                    <a:pt x="3765" y="18240"/>
                  </a:lnTo>
                  <a:lnTo>
                    <a:pt x="3765" y="17299"/>
                  </a:lnTo>
                  <a:lnTo>
                    <a:pt x="3283" y="17299"/>
                  </a:lnTo>
                  <a:lnTo>
                    <a:pt x="2952" y="16662"/>
                  </a:lnTo>
                  <a:lnTo>
                    <a:pt x="2831" y="16055"/>
                  </a:lnTo>
                  <a:lnTo>
                    <a:pt x="1717" y="15266"/>
                  </a:lnTo>
                  <a:lnTo>
                    <a:pt x="934" y="14446"/>
                  </a:lnTo>
                  <a:lnTo>
                    <a:pt x="0" y="13991"/>
                  </a:lnTo>
                  <a:lnTo>
                    <a:pt x="0" y="13202"/>
                  </a:lnTo>
                  <a:lnTo>
                    <a:pt x="934" y="13202"/>
                  </a:lnTo>
                  <a:lnTo>
                    <a:pt x="1566" y="12898"/>
                  </a:lnTo>
                  <a:lnTo>
                    <a:pt x="1566" y="11472"/>
                  </a:lnTo>
                  <a:lnTo>
                    <a:pt x="1717" y="10865"/>
                  </a:lnTo>
                  <a:lnTo>
                    <a:pt x="1717" y="10379"/>
                  </a:lnTo>
                  <a:lnTo>
                    <a:pt x="2048" y="9924"/>
                  </a:lnTo>
                  <a:lnTo>
                    <a:pt x="2530" y="9924"/>
                  </a:lnTo>
                  <a:lnTo>
                    <a:pt x="2831" y="9621"/>
                  </a:lnTo>
                  <a:lnTo>
                    <a:pt x="2952" y="8316"/>
                  </a:lnTo>
                  <a:lnTo>
                    <a:pt x="3584" y="7405"/>
                  </a:lnTo>
                  <a:lnTo>
                    <a:pt x="4066" y="7071"/>
                  </a:lnTo>
                  <a:lnTo>
                    <a:pt x="4217" y="6282"/>
                  </a:lnTo>
                  <a:lnTo>
                    <a:pt x="4518" y="4583"/>
                  </a:lnTo>
                  <a:lnTo>
                    <a:pt x="5000" y="2853"/>
                  </a:lnTo>
                  <a:lnTo>
                    <a:pt x="5000" y="2064"/>
                  </a:lnTo>
                  <a:lnTo>
                    <a:pt x="5301" y="1244"/>
                  </a:lnTo>
                  <a:lnTo>
                    <a:pt x="5783" y="1244"/>
                  </a:lnTo>
                  <a:lnTo>
                    <a:pt x="5783" y="941"/>
                  </a:lnTo>
                  <a:lnTo>
                    <a:pt x="6235" y="486"/>
                  </a:lnTo>
                  <a:lnTo>
                    <a:pt x="6867" y="819"/>
                  </a:lnTo>
                  <a:lnTo>
                    <a:pt x="7018" y="0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7" name="Freeform 137">
              <a:extLst>
                <a:ext uri="{FF2B5EF4-FFF2-40B4-BE49-F238E27FC236}">
                  <a16:creationId xmlns:a16="http://schemas.microsoft.com/office/drawing/2014/main" id="{DF79ED74-5691-4081-92C9-4DE4337686C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77" y="1949"/>
              <a:ext cx="117" cy="232"/>
            </a:xfrm>
            <a:custGeom>
              <a:avLst/>
              <a:gdLst>
                <a:gd name="T0" fmla="*/ 63 w 20000"/>
                <a:gd name="T1" fmla="*/ 17 h 20000"/>
                <a:gd name="T2" fmla="*/ 72 w 20000"/>
                <a:gd name="T3" fmla="*/ 0 h 20000"/>
                <a:gd name="T4" fmla="*/ 81 w 20000"/>
                <a:gd name="T5" fmla="*/ 0 h 20000"/>
                <a:gd name="T6" fmla="*/ 94 w 20000"/>
                <a:gd name="T7" fmla="*/ 17 h 20000"/>
                <a:gd name="T8" fmla="*/ 107 w 20000"/>
                <a:gd name="T9" fmla="*/ 31 h 20000"/>
                <a:gd name="T10" fmla="*/ 107 w 20000"/>
                <a:gd name="T11" fmla="*/ 34 h 20000"/>
                <a:gd name="T12" fmla="*/ 116 w 20000"/>
                <a:gd name="T13" fmla="*/ 64 h 20000"/>
                <a:gd name="T14" fmla="*/ 107 w 20000"/>
                <a:gd name="T15" fmla="*/ 78 h 20000"/>
                <a:gd name="T16" fmla="*/ 107 w 20000"/>
                <a:gd name="T17" fmla="*/ 90 h 20000"/>
                <a:gd name="T18" fmla="*/ 103 w 20000"/>
                <a:gd name="T19" fmla="*/ 98 h 20000"/>
                <a:gd name="T20" fmla="*/ 94 w 20000"/>
                <a:gd name="T21" fmla="*/ 120 h 20000"/>
                <a:gd name="T22" fmla="*/ 81 w 20000"/>
                <a:gd name="T23" fmla="*/ 125 h 20000"/>
                <a:gd name="T24" fmla="*/ 81 w 20000"/>
                <a:gd name="T25" fmla="*/ 145 h 20000"/>
                <a:gd name="T26" fmla="*/ 81 w 20000"/>
                <a:gd name="T27" fmla="*/ 187 h 20000"/>
                <a:gd name="T28" fmla="*/ 85 w 20000"/>
                <a:gd name="T29" fmla="*/ 223 h 20000"/>
                <a:gd name="T30" fmla="*/ 63 w 20000"/>
                <a:gd name="T31" fmla="*/ 223 h 20000"/>
                <a:gd name="T32" fmla="*/ 36 w 20000"/>
                <a:gd name="T33" fmla="*/ 231 h 20000"/>
                <a:gd name="T34" fmla="*/ 36 w 20000"/>
                <a:gd name="T35" fmla="*/ 214 h 20000"/>
                <a:gd name="T36" fmla="*/ 36 w 20000"/>
                <a:gd name="T37" fmla="*/ 210 h 20000"/>
                <a:gd name="T38" fmla="*/ 36 w 20000"/>
                <a:gd name="T39" fmla="*/ 120 h 20000"/>
                <a:gd name="T40" fmla="*/ 27 w 20000"/>
                <a:gd name="T41" fmla="*/ 106 h 20000"/>
                <a:gd name="T42" fmla="*/ 23 w 20000"/>
                <a:gd name="T43" fmla="*/ 90 h 20000"/>
                <a:gd name="T44" fmla="*/ 9 w 20000"/>
                <a:gd name="T45" fmla="*/ 78 h 20000"/>
                <a:gd name="T46" fmla="*/ 0 w 20000"/>
                <a:gd name="T47" fmla="*/ 56 h 20000"/>
                <a:gd name="T48" fmla="*/ 14 w 20000"/>
                <a:gd name="T49" fmla="*/ 51 h 20000"/>
                <a:gd name="T50" fmla="*/ 27 w 20000"/>
                <a:gd name="T51" fmla="*/ 43 h 20000"/>
                <a:gd name="T52" fmla="*/ 49 w 20000"/>
                <a:gd name="T53" fmla="*/ 34 h 20000"/>
                <a:gd name="T54" fmla="*/ 63 w 20000"/>
                <a:gd name="T55" fmla="*/ 17 h 2000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0000" h="20000">
                  <a:moveTo>
                    <a:pt x="10815" y="1495"/>
                  </a:moveTo>
                  <a:lnTo>
                    <a:pt x="12296" y="0"/>
                  </a:lnTo>
                  <a:lnTo>
                    <a:pt x="13778" y="0"/>
                  </a:lnTo>
                  <a:lnTo>
                    <a:pt x="16000" y="1495"/>
                  </a:lnTo>
                  <a:lnTo>
                    <a:pt x="18370" y="2633"/>
                  </a:lnTo>
                  <a:lnTo>
                    <a:pt x="18370" y="2918"/>
                  </a:lnTo>
                  <a:lnTo>
                    <a:pt x="19852" y="5552"/>
                  </a:lnTo>
                  <a:lnTo>
                    <a:pt x="18370" y="6690"/>
                  </a:lnTo>
                  <a:lnTo>
                    <a:pt x="18370" y="7758"/>
                  </a:lnTo>
                  <a:lnTo>
                    <a:pt x="17630" y="8470"/>
                  </a:lnTo>
                  <a:lnTo>
                    <a:pt x="16000" y="10320"/>
                  </a:lnTo>
                  <a:lnTo>
                    <a:pt x="13778" y="10747"/>
                  </a:lnTo>
                  <a:lnTo>
                    <a:pt x="13778" y="12527"/>
                  </a:lnTo>
                  <a:lnTo>
                    <a:pt x="13778" y="16157"/>
                  </a:lnTo>
                  <a:lnTo>
                    <a:pt x="14519" y="19217"/>
                  </a:lnTo>
                  <a:lnTo>
                    <a:pt x="10815" y="19217"/>
                  </a:lnTo>
                  <a:lnTo>
                    <a:pt x="6074" y="19929"/>
                  </a:lnTo>
                  <a:lnTo>
                    <a:pt x="6074" y="18434"/>
                  </a:lnTo>
                  <a:lnTo>
                    <a:pt x="6074" y="18078"/>
                  </a:lnTo>
                  <a:lnTo>
                    <a:pt x="6074" y="10320"/>
                  </a:lnTo>
                  <a:lnTo>
                    <a:pt x="4593" y="9181"/>
                  </a:lnTo>
                  <a:lnTo>
                    <a:pt x="3852" y="7758"/>
                  </a:lnTo>
                  <a:lnTo>
                    <a:pt x="1481" y="6690"/>
                  </a:lnTo>
                  <a:lnTo>
                    <a:pt x="0" y="4840"/>
                  </a:lnTo>
                  <a:lnTo>
                    <a:pt x="2370" y="4413"/>
                  </a:lnTo>
                  <a:lnTo>
                    <a:pt x="4593" y="3701"/>
                  </a:lnTo>
                  <a:lnTo>
                    <a:pt x="8444" y="2918"/>
                  </a:lnTo>
                  <a:lnTo>
                    <a:pt x="10815" y="1495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8" name="Freeform 138">
              <a:extLst>
                <a:ext uri="{FF2B5EF4-FFF2-40B4-BE49-F238E27FC236}">
                  <a16:creationId xmlns:a16="http://schemas.microsoft.com/office/drawing/2014/main" id="{1AB3D317-2806-4E6B-81A3-E9E2093160F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703" y="3087"/>
              <a:ext cx="347" cy="356"/>
            </a:xfrm>
            <a:custGeom>
              <a:avLst/>
              <a:gdLst>
                <a:gd name="T0" fmla="*/ 206 w 20000"/>
                <a:gd name="T1" fmla="*/ 0 h 20000"/>
                <a:gd name="T2" fmla="*/ 215 w 20000"/>
                <a:gd name="T3" fmla="*/ 22 h 20000"/>
                <a:gd name="T4" fmla="*/ 239 w 20000"/>
                <a:gd name="T5" fmla="*/ 48 h 20000"/>
                <a:gd name="T6" fmla="*/ 239 w 20000"/>
                <a:gd name="T7" fmla="*/ 61 h 20000"/>
                <a:gd name="T8" fmla="*/ 261 w 20000"/>
                <a:gd name="T9" fmla="*/ 74 h 20000"/>
                <a:gd name="T10" fmla="*/ 283 w 20000"/>
                <a:gd name="T11" fmla="*/ 82 h 20000"/>
                <a:gd name="T12" fmla="*/ 288 w 20000"/>
                <a:gd name="T13" fmla="*/ 104 h 20000"/>
                <a:gd name="T14" fmla="*/ 297 w 20000"/>
                <a:gd name="T15" fmla="*/ 104 h 20000"/>
                <a:gd name="T16" fmla="*/ 302 w 20000"/>
                <a:gd name="T17" fmla="*/ 130 h 20000"/>
                <a:gd name="T18" fmla="*/ 311 w 20000"/>
                <a:gd name="T19" fmla="*/ 147 h 20000"/>
                <a:gd name="T20" fmla="*/ 324 w 20000"/>
                <a:gd name="T21" fmla="*/ 147 h 20000"/>
                <a:gd name="T22" fmla="*/ 346 w 20000"/>
                <a:gd name="T23" fmla="*/ 152 h 20000"/>
                <a:gd name="T24" fmla="*/ 346 w 20000"/>
                <a:gd name="T25" fmla="*/ 173 h 20000"/>
                <a:gd name="T26" fmla="*/ 332 w 20000"/>
                <a:gd name="T27" fmla="*/ 186 h 20000"/>
                <a:gd name="T28" fmla="*/ 319 w 20000"/>
                <a:gd name="T29" fmla="*/ 186 h 20000"/>
                <a:gd name="T30" fmla="*/ 297 w 20000"/>
                <a:gd name="T31" fmla="*/ 209 h 20000"/>
                <a:gd name="T32" fmla="*/ 288 w 20000"/>
                <a:gd name="T33" fmla="*/ 209 h 20000"/>
                <a:gd name="T34" fmla="*/ 283 w 20000"/>
                <a:gd name="T35" fmla="*/ 217 h 20000"/>
                <a:gd name="T36" fmla="*/ 274 w 20000"/>
                <a:gd name="T37" fmla="*/ 220 h 20000"/>
                <a:gd name="T38" fmla="*/ 261 w 20000"/>
                <a:gd name="T39" fmla="*/ 238 h 20000"/>
                <a:gd name="T40" fmla="*/ 261 w 20000"/>
                <a:gd name="T41" fmla="*/ 256 h 20000"/>
                <a:gd name="T42" fmla="*/ 247 w 20000"/>
                <a:gd name="T43" fmla="*/ 265 h 20000"/>
                <a:gd name="T44" fmla="*/ 226 w 20000"/>
                <a:gd name="T45" fmla="*/ 273 h 20000"/>
                <a:gd name="T46" fmla="*/ 206 w 20000"/>
                <a:gd name="T47" fmla="*/ 307 h 20000"/>
                <a:gd name="T48" fmla="*/ 188 w 20000"/>
                <a:gd name="T49" fmla="*/ 307 h 20000"/>
                <a:gd name="T50" fmla="*/ 167 w 20000"/>
                <a:gd name="T51" fmla="*/ 307 h 20000"/>
                <a:gd name="T52" fmla="*/ 144 w 20000"/>
                <a:gd name="T53" fmla="*/ 307 h 20000"/>
                <a:gd name="T54" fmla="*/ 121 w 20000"/>
                <a:gd name="T55" fmla="*/ 294 h 20000"/>
                <a:gd name="T56" fmla="*/ 100 w 20000"/>
                <a:gd name="T57" fmla="*/ 294 h 20000"/>
                <a:gd name="T58" fmla="*/ 100 w 20000"/>
                <a:gd name="T59" fmla="*/ 321 h 20000"/>
                <a:gd name="T60" fmla="*/ 76 w 20000"/>
                <a:gd name="T61" fmla="*/ 342 h 20000"/>
                <a:gd name="T62" fmla="*/ 62 w 20000"/>
                <a:gd name="T63" fmla="*/ 342 h 20000"/>
                <a:gd name="T64" fmla="*/ 62 w 20000"/>
                <a:gd name="T65" fmla="*/ 347 h 20000"/>
                <a:gd name="T66" fmla="*/ 41 w 20000"/>
                <a:gd name="T67" fmla="*/ 347 h 20000"/>
                <a:gd name="T68" fmla="*/ 18 w 20000"/>
                <a:gd name="T69" fmla="*/ 355 h 20000"/>
                <a:gd name="T70" fmla="*/ 18 w 20000"/>
                <a:gd name="T71" fmla="*/ 333 h 20000"/>
                <a:gd name="T72" fmla="*/ 27 w 20000"/>
                <a:gd name="T73" fmla="*/ 321 h 20000"/>
                <a:gd name="T74" fmla="*/ 18 w 20000"/>
                <a:gd name="T75" fmla="*/ 307 h 20000"/>
                <a:gd name="T76" fmla="*/ 14 w 20000"/>
                <a:gd name="T77" fmla="*/ 286 h 20000"/>
                <a:gd name="T78" fmla="*/ 0 w 20000"/>
                <a:gd name="T79" fmla="*/ 273 h 20000"/>
                <a:gd name="T80" fmla="*/ 5 w 20000"/>
                <a:gd name="T81" fmla="*/ 160 h 20000"/>
                <a:gd name="T82" fmla="*/ 41 w 20000"/>
                <a:gd name="T83" fmla="*/ 160 h 20000"/>
                <a:gd name="T84" fmla="*/ 49 w 20000"/>
                <a:gd name="T85" fmla="*/ 22 h 20000"/>
                <a:gd name="T86" fmla="*/ 100 w 20000"/>
                <a:gd name="T87" fmla="*/ 13 h 20000"/>
                <a:gd name="T88" fmla="*/ 130 w 20000"/>
                <a:gd name="T89" fmla="*/ 3 h 20000"/>
                <a:gd name="T90" fmla="*/ 144 w 20000"/>
                <a:gd name="T91" fmla="*/ 22 h 20000"/>
                <a:gd name="T92" fmla="*/ 171 w 20000"/>
                <a:gd name="T93" fmla="*/ 3 h 20000"/>
                <a:gd name="T94" fmla="*/ 180 w 20000"/>
                <a:gd name="T95" fmla="*/ 3 h 20000"/>
                <a:gd name="T96" fmla="*/ 193 w 20000"/>
                <a:gd name="T97" fmla="*/ 0 h 20000"/>
                <a:gd name="T98" fmla="*/ 206 w 20000"/>
                <a:gd name="T99" fmla="*/ 0 h 200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0000" h="20000">
                  <a:moveTo>
                    <a:pt x="11900" y="0"/>
                  </a:moveTo>
                  <a:lnTo>
                    <a:pt x="12400" y="1224"/>
                  </a:lnTo>
                  <a:lnTo>
                    <a:pt x="13750" y="2682"/>
                  </a:lnTo>
                  <a:lnTo>
                    <a:pt x="13750" y="3435"/>
                  </a:lnTo>
                  <a:lnTo>
                    <a:pt x="15050" y="4141"/>
                  </a:lnTo>
                  <a:lnTo>
                    <a:pt x="16300" y="4612"/>
                  </a:lnTo>
                  <a:lnTo>
                    <a:pt x="16600" y="5835"/>
                  </a:lnTo>
                  <a:lnTo>
                    <a:pt x="17100" y="5835"/>
                  </a:lnTo>
                  <a:lnTo>
                    <a:pt x="17400" y="7294"/>
                  </a:lnTo>
                  <a:lnTo>
                    <a:pt x="17900" y="8282"/>
                  </a:lnTo>
                  <a:lnTo>
                    <a:pt x="18650" y="8282"/>
                  </a:lnTo>
                  <a:lnTo>
                    <a:pt x="19950" y="8518"/>
                  </a:lnTo>
                  <a:lnTo>
                    <a:pt x="19950" y="9694"/>
                  </a:lnTo>
                  <a:lnTo>
                    <a:pt x="19150" y="10447"/>
                  </a:lnTo>
                  <a:lnTo>
                    <a:pt x="18400" y="10447"/>
                  </a:lnTo>
                  <a:lnTo>
                    <a:pt x="17100" y="11718"/>
                  </a:lnTo>
                  <a:lnTo>
                    <a:pt x="16600" y="11718"/>
                  </a:lnTo>
                  <a:lnTo>
                    <a:pt x="16300" y="12188"/>
                  </a:lnTo>
                  <a:lnTo>
                    <a:pt x="15800" y="12376"/>
                  </a:lnTo>
                  <a:lnTo>
                    <a:pt x="15050" y="13365"/>
                  </a:lnTo>
                  <a:lnTo>
                    <a:pt x="15050" y="14400"/>
                  </a:lnTo>
                  <a:lnTo>
                    <a:pt x="14250" y="14871"/>
                  </a:lnTo>
                  <a:lnTo>
                    <a:pt x="13000" y="15341"/>
                  </a:lnTo>
                  <a:lnTo>
                    <a:pt x="11900" y="17271"/>
                  </a:lnTo>
                  <a:lnTo>
                    <a:pt x="10850" y="17271"/>
                  </a:lnTo>
                  <a:lnTo>
                    <a:pt x="9600" y="17271"/>
                  </a:lnTo>
                  <a:lnTo>
                    <a:pt x="8300" y="17271"/>
                  </a:lnTo>
                  <a:lnTo>
                    <a:pt x="7000" y="16518"/>
                  </a:lnTo>
                  <a:lnTo>
                    <a:pt x="5750" y="16518"/>
                  </a:lnTo>
                  <a:lnTo>
                    <a:pt x="5750" y="18024"/>
                  </a:lnTo>
                  <a:lnTo>
                    <a:pt x="4400" y="19200"/>
                  </a:lnTo>
                  <a:lnTo>
                    <a:pt x="3600" y="19200"/>
                  </a:lnTo>
                  <a:lnTo>
                    <a:pt x="3600" y="19482"/>
                  </a:lnTo>
                  <a:lnTo>
                    <a:pt x="2350" y="19482"/>
                  </a:lnTo>
                  <a:lnTo>
                    <a:pt x="1050" y="19953"/>
                  </a:lnTo>
                  <a:lnTo>
                    <a:pt x="1050" y="18729"/>
                  </a:lnTo>
                  <a:lnTo>
                    <a:pt x="1550" y="18024"/>
                  </a:lnTo>
                  <a:lnTo>
                    <a:pt x="1050" y="17271"/>
                  </a:lnTo>
                  <a:lnTo>
                    <a:pt x="800" y="16047"/>
                  </a:lnTo>
                  <a:lnTo>
                    <a:pt x="0" y="15341"/>
                  </a:lnTo>
                  <a:lnTo>
                    <a:pt x="300" y="8988"/>
                  </a:lnTo>
                  <a:lnTo>
                    <a:pt x="2350" y="8988"/>
                  </a:lnTo>
                  <a:lnTo>
                    <a:pt x="2850" y="1224"/>
                  </a:lnTo>
                  <a:lnTo>
                    <a:pt x="5750" y="753"/>
                  </a:lnTo>
                  <a:lnTo>
                    <a:pt x="7500" y="188"/>
                  </a:lnTo>
                  <a:lnTo>
                    <a:pt x="8300" y="1224"/>
                  </a:lnTo>
                  <a:lnTo>
                    <a:pt x="9850" y="188"/>
                  </a:lnTo>
                  <a:lnTo>
                    <a:pt x="10350" y="188"/>
                  </a:lnTo>
                  <a:lnTo>
                    <a:pt x="11150" y="0"/>
                  </a:lnTo>
                  <a:lnTo>
                    <a:pt x="11900" y="0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9" name="Freeform 139">
              <a:extLst>
                <a:ext uri="{FF2B5EF4-FFF2-40B4-BE49-F238E27FC236}">
                  <a16:creationId xmlns:a16="http://schemas.microsoft.com/office/drawing/2014/main" id="{7B334F09-8419-4FA6-A186-AF5C51CDE51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737" y="1846"/>
              <a:ext cx="304" cy="215"/>
            </a:xfrm>
            <a:custGeom>
              <a:avLst/>
              <a:gdLst>
                <a:gd name="T0" fmla="*/ 217 w 20000"/>
                <a:gd name="T1" fmla="*/ 8 h 20000"/>
                <a:gd name="T2" fmla="*/ 217 w 20000"/>
                <a:gd name="T3" fmla="*/ 22 h 20000"/>
                <a:gd name="T4" fmla="*/ 226 w 20000"/>
                <a:gd name="T5" fmla="*/ 34 h 20000"/>
                <a:gd name="T6" fmla="*/ 230 w 20000"/>
                <a:gd name="T7" fmla="*/ 47 h 20000"/>
                <a:gd name="T8" fmla="*/ 248 w 20000"/>
                <a:gd name="T9" fmla="*/ 64 h 20000"/>
                <a:gd name="T10" fmla="*/ 262 w 20000"/>
                <a:gd name="T11" fmla="*/ 64 h 20000"/>
                <a:gd name="T12" fmla="*/ 262 w 20000"/>
                <a:gd name="T13" fmla="*/ 69 h 20000"/>
                <a:gd name="T14" fmla="*/ 248 w 20000"/>
                <a:gd name="T15" fmla="*/ 69 h 20000"/>
                <a:gd name="T16" fmla="*/ 248 w 20000"/>
                <a:gd name="T17" fmla="*/ 77 h 20000"/>
                <a:gd name="T18" fmla="*/ 276 w 20000"/>
                <a:gd name="T19" fmla="*/ 89 h 20000"/>
                <a:gd name="T20" fmla="*/ 289 w 20000"/>
                <a:gd name="T21" fmla="*/ 89 h 20000"/>
                <a:gd name="T22" fmla="*/ 298 w 20000"/>
                <a:gd name="T23" fmla="*/ 98 h 20000"/>
                <a:gd name="T24" fmla="*/ 289 w 20000"/>
                <a:gd name="T25" fmla="*/ 103 h 20000"/>
                <a:gd name="T26" fmla="*/ 303 w 20000"/>
                <a:gd name="T27" fmla="*/ 120 h 20000"/>
                <a:gd name="T28" fmla="*/ 289 w 20000"/>
                <a:gd name="T29" fmla="*/ 136 h 20000"/>
                <a:gd name="T30" fmla="*/ 267 w 20000"/>
                <a:gd name="T31" fmla="*/ 146 h 20000"/>
                <a:gd name="T32" fmla="*/ 253 w 20000"/>
                <a:gd name="T33" fmla="*/ 154 h 20000"/>
                <a:gd name="T34" fmla="*/ 240 w 20000"/>
                <a:gd name="T35" fmla="*/ 159 h 20000"/>
                <a:gd name="T36" fmla="*/ 226 w 20000"/>
                <a:gd name="T37" fmla="*/ 159 h 20000"/>
                <a:gd name="T38" fmla="*/ 217 w 20000"/>
                <a:gd name="T39" fmla="*/ 159 h 20000"/>
                <a:gd name="T40" fmla="*/ 208 w 20000"/>
                <a:gd name="T41" fmla="*/ 154 h 20000"/>
                <a:gd name="T42" fmla="*/ 194 w 20000"/>
                <a:gd name="T43" fmla="*/ 154 h 20000"/>
                <a:gd name="T44" fmla="*/ 191 w 20000"/>
                <a:gd name="T45" fmla="*/ 159 h 20000"/>
                <a:gd name="T46" fmla="*/ 100 w 20000"/>
                <a:gd name="T47" fmla="*/ 154 h 20000"/>
                <a:gd name="T48" fmla="*/ 95 w 20000"/>
                <a:gd name="T49" fmla="*/ 167 h 20000"/>
                <a:gd name="T50" fmla="*/ 100 w 20000"/>
                <a:gd name="T51" fmla="*/ 193 h 20000"/>
                <a:gd name="T52" fmla="*/ 100 w 20000"/>
                <a:gd name="T53" fmla="*/ 214 h 20000"/>
                <a:gd name="T54" fmla="*/ 73 w 20000"/>
                <a:gd name="T55" fmla="*/ 193 h 20000"/>
                <a:gd name="T56" fmla="*/ 51 w 20000"/>
                <a:gd name="T57" fmla="*/ 193 h 20000"/>
                <a:gd name="T58" fmla="*/ 41 w 20000"/>
                <a:gd name="T59" fmla="*/ 209 h 20000"/>
                <a:gd name="T60" fmla="*/ 27 w 20000"/>
                <a:gd name="T61" fmla="*/ 209 h 20000"/>
                <a:gd name="T62" fmla="*/ 14 w 20000"/>
                <a:gd name="T63" fmla="*/ 189 h 20000"/>
                <a:gd name="T64" fmla="*/ 0 w 20000"/>
                <a:gd name="T65" fmla="*/ 180 h 20000"/>
                <a:gd name="T66" fmla="*/ 0 w 20000"/>
                <a:gd name="T67" fmla="*/ 170 h 20000"/>
                <a:gd name="T68" fmla="*/ 0 w 20000"/>
                <a:gd name="T69" fmla="*/ 159 h 20000"/>
                <a:gd name="T70" fmla="*/ 5 w 20000"/>
                <a:gd name="T71" fmla="*/ 146 h 20000"/>
                <a:gd name="T72" fmla="*/ 0 w 20000"/>
                <a:gd name="T73" fmla="*/ 124 h 20000"/>
                <a:gd name="T74" fmla="*/ 18 w 20000"/>
                <a:gd name="T75" fmla="*/ 120 h 20000"/>
                <a:gd name="T76" fmla="*/ 27 w 20000"/>
                <a:gd name="T77" fmla="*/ 120 h 20000"/>
                <a:gd name="T78" fmla="*/ 41 w 20000"/>
                <a:gd name="T79" fmla="*/ 103 h 20000"/>
                <a:gd name="T80" fmla="*/ 41 w 20000"/>
                <a:gd name="T81" fmla="*/ 89 h 20000"/>
                <a:gd name="T82" fmla="*/ 51 w 20000"/>
                <a:gd name="T83" fmla="*/ 89 h 20000"/>
                <a:gd name="T84" fmla="*/ 41 w 20000"/>
                <a:gd name="T85" fmla="*/ 69 h 20000"/>
                <a:gd name="T86" fmla="*/ 59 w 20000"/>
                <a:gd name="T87" fmla="*/ 64 h 20000"/>
                <a:gd name="T88" fmla="*/ 73 w 20000"/>
                <a:gd name="T89" fmla="*/ 77 h 20000"/>
                <a:gd name="T90" fmla="*/ 86 w 20000"/>
                <a:gd name="T91" fmla="*/ 69 h 20000"/>
                <a:gd name="T92" fmla="*/ 77 w 20000"/>
                <a:gd name="T93" fmla="*/ 55 h 20000"/>
                <a:gd name="T94" fmla="*/ 95 w 20000"/>
                <a:gd name="T95" fmla="*/ 55 h 20000"/>
                <a:gd name="T96" fmla="*/ 100 w 20000"/>
                <a:gd name="T97" fmla="*/ 47 h 20000"/>
                <a:gd name="T98" fmla="*/ 132 w 20000"/>
                <a:gd name="T99" fmla="*/ 34 h 20000"/>
                <a:gd name="T100" fmla="*/ 136 w 20000"/>
                <a:gd name="T101" fmla="*/ 13 h 20000"/>
                <a:gd name="T102" fmla="*/ 172 w 20000"/>
                <a:gd name="T103" fmla="*/ 13 h 20000"/>
                <a:gd name="T104" fmla="*/ 180 w 20000"/>
                <a:gd name="T105" fmla="*/ 0 h 20000"/>
                <a:gd name="T106" fmla="*/ 217 w 20000"/>
                <a:gd name="T107" fmla="*/ 8 h 2000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0000" h="20000">
                  <a:moveTo>
                    <a:pt x="14269" y="769"/>
                  </a:moveTo>
                  <a:lnTo>
                    <a:pt x="14269" y="2000"/>
                  </a:lnTo>
                  <a:lnTo>
                    <a:pt x="14900" y="3154"/>
                  </a:lnTo>
                  <a:lnTo>
                    <a:pt x="15129" y="4385"/>
                  </a:lnTo>
                  <a:lnTo>
                    <a:pt x="16332" y="5923"/>
                  </a:lnTo>
                  <a:lnTo>
                    <a:pt x="17249" y="5923"/>
                  </a:lnTo>
                  <a:lnTo>
                    <a:pt x="17249" y="6385"/>
                  </a:lnTo>
                  <a:lnTo>
                    <a:pt x="16332" y="6385"/>
                  </a:lnTo>
                  <a:lnTo>
                    <a:pt x="16332" y="7154"/>
                  </a:lnTo>
                  <a:lnTo>
                    <a:pt x="18166" y="8308"/>
                  </a:lnTo>
                  <a:lnTo>
                    <a:pt x="19026" y="8308"/>
                  </a:lnTo>
                  <a:lnTo>
                    <a:pt x="19599" y="9154"/>
                  </a:lnTo>
                  <a:lnTo>
                    <a:pt x="19026" y="9538"/>
                  </a:lnTo>
                  <a:lnTo>
                    <a:pt x="19943" y="11154"/>
                  </a:lnTo>
                  <a:lnTo>
                    <a:pt x="19026" y="12692"/>
                  </a:lnTo>
                  <a:lnTo>
                    <a:pt x="17593" y="13538"/>
                  </a:lnTo>
                  <a:lnTo>
                    <a:pt x="16676" y="14308"/>
                  </a:lnTo>
                  <a:lnTo>
                    <a:pt x="15759" y="14769"/>
                  </a:lnTo>
                  <a:lnTo>
                    <a:pt x="14900" y="14769"/>
                  </a:lnTo>
                  <a:lnTo>
                    <a:pt x="14269" y="14769"/>
                  </a:lnTo>
                  <a:lnTo>
                    <a:pt x="13696" y="14308"/>
                  </a:lnTo>
                  <a:lnTo>
                    <a:pt x="12779" y="14308"/>
                  </a:lnTo>
                  <a:lnTo>
                    <a:pt x="12550" y="14769"/>
                  </a:lnTo>
                  <a:lnTo>
                    <a:pt x="6590" y="14308"/>
                  </a:lnTo>
                  <a:lnTo>
                    <a:pt x="6246" y="15538"/>
                  </a:lnTo>
                  <a:lnTo>
                    <a:pt x="6590" y="17923"/>
                  </a:lnTo>
                  <a:lnTo>
                    <a:pt x="6590" y="19923"/>
                  </a:lnTo>
                  <a:lnTo>
                    <a:pt x="4814" y="17923"/>
                  </a:lnTo>
                  <a:lnTo>
                    <a:pt x="3324" y="17923"/>
                  </a:lnTo>
                  <a:lnTo>
                    <a:pt x="2693" y="19462"/>
                  </a:lnTo>
                  <a:lnTo>
                    <a:pt x="1777" y="19462"/>
                  </a:lnTo>
                  <a:lnTo>
                    <a:pt x="917" y="17538"/>
                  </a:lnTo>
                  <a:lnTo>
                    <a:pt x="0" y="16769"/>
                  </a:lnTo>
                  <a:lnTo>
                    <a:pt x="0" y="15846"/>
                  </a:lnTo>
                  <a:lnTo>
                    <a:pt x="0" y="14769"/>
                  </a:lnTo>
                  <a:lnTo>
                    <a:pt x="344" y="13538"/>
                  </a:lnTo>
                  <a:lnTo>
                    <a:pt x="0" y="11538"/>
                  </a:lnTo>
                  <a:lnTo>
                    <a:pt x="1203" y="11154"/>
                  </a:lnTo>
                  <a:lnTo>
                    <a:pt x="1777" y="11154"/>
                  </a:lnTo>
                  <a:lnTo>
                    <a:pt x="2693" y="9538"/>
                  </a:lnTo>
                  <a:lnTo>
                    <a:pt x="2693" y="8308"/>
                  </a:lnTo>
                  <a:lnTo>
                    <a:pt x="3324" y="8308"/>
                  </a:lnTo>
                  <a:lnTo>
                    <a:pt x="2693" y="6385"/>
                  </a:lnTo>
                  <a:lnTo>
                    <a:pt x="3897" y="5923"/>
                  </a:lnTo>
                  <a:lnTo>
                    <a:pt x="4814" y="7154"/>
                  </a:lnTo>
                  <a:lnTo>
                    <a:pt x="5673" y="6385"/>
                  </a:lnTo>
                  <a:lnTo>
                    <a:pt x="5043" y="5154"/>
                  </a:lnTo>
                  <a:lnTo>
                    <a:pt x="6246" y="5154"/>
                  </a:lnTo>
                  <a:lnTo>
                    <a:pt x="6590" y="4385"/>
                  </a:lnTo>
                  <a:lnTo>
                    <a:pt x="8653" y="3154"/>
                  </a:lnTo>
                  <a:lnTo>
                    <a:pt x="8940" y="1231"/>
                  </a:lnTo>
                  <a:lnTo>
                    <a:pt x="11289" y="1231"/>
                  </a:lnTo>
                  <a:lnTo>
                    <a:pt x="11862" y="0"/>
                  </a:lnTo>
                  <a:lnTo>
                    <a:pt x="14269" y="769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0" name="Freeform 140">
              <a:extLst>
                <a:ext uri="{FF2B5EF4-FFF2-40B4-BE49-F238E27FC236}">
                  <a16:creationId xmlns:a16="http://schemas.microsoft.com/office/drawing/2014/main" id="{9AC72BB4-57D5-4A46-93F2-C88D6625162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064" y="2501"/>
              <a:ext cx="81" cy="82"/>
            </a:xfrm>
            <a:custGeom>
              <a:avLst/>
              <a:gdLst>
                <a:gd name="T0" fmla="*/ 0 w 20000"/>
                <a:gd name="T1" fmla="*/ 13 h 20000"/>
                <a:gd name="T2" fmla="*/ 22 w 20000"/>
                <a:gd name="T3" fmla="*/ 9 h 20000"/>
                <a:gd name="T4" fmla="*/ 22 w 20000"/>
                <a:gd name="T5" fmla="*/ 22 h 20000"/>
                <a:gd name="T6" fmla="*/ 35 w 20000"/>
                <a:gd name="T7" fmla="*/ 13 h 20000"/>
                <a:gd name="T8" fmla="*/ 43 w 20000"/>
                <a:gd name="T9" fmla="*/ 9 h 20000"/>
                <a:gd name="T10" fmla="*/ 57 w 20000"/>
                <a:gd name="T11" fmla="*/ 0 h 20000"/>
                <a:gd name="T12" fmla="*/ 67 w 20000"/>
                <a:gd name="T13" fmla="*/ 13 h 20000"/>
                <a:gd name="T14" fmla="*/ 67 w 20000"/>
                <a:gd name="T15" fmla="*/ 22 h 20000"/>
                <a:gd name="T16" fmla="*/ 80 w 20000"/>
                <a:gd name="T17" fmla="*/ 25 h 20000"/>
                <a:gd name="T18" fmla="*/ 80 w 20000"/>
                <a:gd name="T19" fmla="*/ 43 h 20000"/>
                <a:gd name="T20" fmla="*/ 67 w 20000"/>
                <a:gd name="T21" fmla="*/ 56 h 20000"/>
                <a:gd name="T22" fmla="*/ 43 w 20000"/>
                <a:gd name="T23" fmla="*/ 76 h 20000"/>
                <a:gd name="T24" fmla="*/ 22 w 20000"/>
                <a:gd name="T25" fmla="*/ 81 h 20000"/>
                <a:gd name="T26" fmla="*/ 22 w 20000"/>
                <a:gd name="T27" fmla="*/ 76 h 20000"/>
                <a:gd name="T28" fmla="*/ 18 w 20000"/>
                <a:gd name="T29" fmla="*/ 56 h 20000"/>
                <a:gd name="T30" fmla="*/ 18 w 20000"/>
                <a:gd name="T31" fmla="*/ 43 h 20000"/>
                <a:gd name="T32" fmla="*/ 18 w 20000"/>
                <a:gd name="T33" fmla="*/ 34 h 20000"/>
                <a:gd name="T34" fmla="*/ 9 w 20000"/>
                <a:gd name="T35" fmla="*/ 25 h 20000"/>
                <a:gd name="T36" fmla="*/ 0 w 20000"/>
                <a:gd name="T37" fmla="*/ 13 h 200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0000" h="20000">
                  <a:moveTo>
                    <a:pt x="0" y="3200"/>
                  </a:moveTo>
                  <a:lnTo>
                    <a:pt x="5474" y="2200"/>
                  </a:lnTo>
                  <a:lnTo>
                    <a:pt x="5474" y="5400"/>
                  </a:lnTo>
                  <a:lnTo>
                    <a:pt x="8632" y="3200"/>
                  </a:lnTo>
                  <a:lnTo>
                    <a:pt x="10737" y="2200"/>
                  </a:lnTo>
                  <a:lnTo>
                    <a:pt x="14105" y="0"/>
                  </a:lnTo>
                  <a:lnTo>
                    <a:pt x="16421" y="3200"/>
                  </a:lnTo>
                  <a:lnTo>
                    <a:pt x="16421" y="5400"/>
                  </a:lnTo>
                  <a:lnTo>
                    <a:pt x="19789" y="6200"/>
                  </a:lnTo>
                  <a:lnTo>
                    <a:pt x="19789" y="10400"/>
                  </a:lnTo>
                  <a:lnTo>
                    <a:pt x="16421" y="13600"/>
                  </a:lnTo>
                  <a:lnTo>
                    <a:pt x="10737" y="18600"/>
                  </a:lnTo>
                  <a:lnTo>
                    <a:pt x="5474" y="19800"/>
                  </a:lnTo>
                  <a:lnTo>
                    <a:pt x="5474" y="18600"/>
                  </a:lnTo>
                  <a:lnTo>
                    <a:pt x="4421" y="13600"/>
                  </a:lnTo>
                  <a:lnTo>
                    <a:pt x="4421" y="10400"/>
                  </a:lnTo>
                  <a:lnTo>
                    <a:pt x="4421" y="8200"/>
                  </a:lnTo>
                  <a:lnTo>
                    <a:pt x="2105" y="6200"/>
                  </a:lnTo>
                  <a:lnTo>
                    <a:pt x="0" y="3200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1" name="Freeform 141">
              <a:extLst>
                <a:ext uri="{FF2B5EF4-FFF2-40B4-BE49-F238E27FC236}">
                  <a16:creationId xmlns:a16="http://schemas.microsoft.com/office/drawing/2014/main" id="{8DAD84D9-B466-47C1-B69C-A7064AF28FB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558" y="1944"/>
              <a:ext cx="58" cy="71"/>
            </a:xfrm>
            <a:custGeom>
              <a:avLst/>
              <a:gdLst>
                <a:gd name="T0" fmla="*/ 53 w 20000"/>
                <a:gd name="T1" fmla="*/ 0 h 20000"/>
                <a:gd name="T2" fmla="*/ 57 w 20000"/>
                <a:gd name="T3" fmla="*/ 25 h 20000"/>
                <a:gd name="T4" fmla="*/ 32 w 20000"/>
                <a:gd name="T5" fmla="*/ 39 h 20000"/>
                <a:gd name="T6" fmla="*/ 32 w 20000"/>
                <a:gd name="T7" fmla="*/ 48 h 20000"/>
                <a:gd name="T8" fmla="*/ 53 w 20000"/>
                <a:gd name="T9" fmla="*/ 39 h 20000"/>
                <a:gd name="T10" fmla="*/ 57 w 20000"/>
                <a:gd name="T11" fmla="*/ 48 h 20000"/>
                <a:gd name="T12" fmla="*/ 53 w 20000"/>
                <a:gd name="T13" fmla="*/ 57 h 20000"/>
                <a:gd name="T14" fmla="*/ 44 w 20000"/>
                <a:gd name="T15" fmla="*/ 70 h 20000"/>
                <a:gd name="T16" fmla="*/ 35 w 20000"/>
                <a:gd name="T17" fmla="*/ 62 h 20000"/>
                <a:gd name="T18" fmla="*/ 9 w 20000"/>
                <a:gd name="T19" fmla="*/ 62 h 20000"/>
                <a:gd name="T20" fmla="*/ 0 w 20000"/>
                <a:gd name="T21" fmla="*/ 39 h 20000"/>
                <a:gd name="T22" fmla="*/ 14 w 20000"/>
                <a:gd name="T23" fmla="*/ 25 h 20000"/>
                <a:gd name="T24" fmla="*/ 22 w 20000"/>
                <a:gd name="T25" fmla="*/ 13 h 20000"/>
                <a:gd name="T26" fmla="*/ 35 w 20000"/>
                <a:gd name="T27" fmla="*/ 3 h 20000"/>
                <a:gd name="T28" fmla="*/ 53 w 20000"/>
                <a:gd name="T29" fmla="*/ 0 h 2000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000" h="20000">
                  <a:moveTo>
                    <a:pt x="18235" y="0"/>
                  </a:moveTo>
                  <a:lnTo>
                    <a:pt x="19706" y="7143"/>
                  </a:lnTo>
                  <a:lnTo>
                    <a:pt x="10882" y="10952"/>
                  </a:lnTo>
                  <a:lnTo>
                    <a:pt x="10882" y="13571"/>
                  </a:lnTo>
                  <a:lnTo>
                    <a:pt x="18235" y="10952"/>
                  </a:lnTo>
                  <a:lnTo>
                    <a:pt x="19706" y="13571"/>
                  </a:lnTo>
                  <a:lnTo>
                    <a:pt x="18235" y="15952"/>
                  </a:lnTo>
                  <a:lnTo>
                    <a:pt x="15000" y="19762"/>
                  </a:lnTo>
                  <a:lnTo>
                    <a:pt x="12059" y="17381"/>
                  </a:lnTo>
                  <a:lnTo>
                    <a:pt x="2941" y="17381"/>
                  </a:lnTo>
                  <a:lnTo>
                    <a:pt x="0" y="10952"/>
                  </a:lnTo>
                  <a:lnTo>
                    <a:pt x="4706" y="7143"/>
                  </a:lnTo>
                  <a:lnTo>
                    <a:pt x="7647" y="3571"/>
                  </a:lnTo>
                  <a:lnTo>
                    <a:pt x="12059" y="952"/>
                  </a:lnTo>
                  <a:lnTo>
                    <a:pt x="18235" y="0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2" name="Freeform 142">
              <a:extLst>
                <a:ext uri="{FF2B5EF4-FFF2-40B4-BE49-F238E27FC236}">
                  <a16:creationId xmlns:a16="http://schemas.microsoft.com/office/drawing/2014/main" id="{01CBC5B8-4910-4B6A-A413-EAD202995B1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620" y="2011"/>
              <a:ext cx="227" cy="239"/>
            </a:xfrm>
            <a:custGeom>
              <a:avLst/>
              <a:gdLst>
                <a:gd name="T0" fmla="*/ 23 w 20000"/>
                <a:gd name="T1" fmla="*/ 22 h 20000"/>
                <a:gd name="T2" fmla="*/ 36 w 20000"/>
                <a:gd name="T3" fmla="*/ 3 h 20000"/>
                <a:gd name="T4" fmla="*/ 40 w 20000"/>
                <a:gd name="T5" fmla="*/ 13 h 20000"/>
                <a:gd name="T6" fmla="*/ 58 w 20000"/>
                <a:gd name="T7" fmla="*/ 22 h 20000"/>
                <a:gd name="T8" fmla="*/ 58 w 20000"/>
                <a:gd name="T9" fmla="*/ 13 h 20000"/>
                <a:gd name="T10" fmla="*/ 64 w 20000"/>
                <a:gd name="T11" fmla="*/ 3 h 20000"/>
                <a:gd name="T12" fmla="*/ 72 w 20000"/>
                <a:gd name="T13" fmla="*/ 0 h 20000"/>
                <a:gd name="T14" fmla="*/ 81 w 20000"/>
                <a:gd name="T15" fmla="*/ 0 h 20000"/>
                <a:gd name="T16" fmla="*/ 86 w 20000"/>
                <a:gd name="T17" fmla="*/ 13 h 20000"/>
                <a:gd name="T18" fmla="*/ 100 w 20000"/>
                <a:gd name="T19" fmla="*/ 13 h 20000"/>
                <a:gd name="T20" fmla="*/ 117 w 20000"/>
                <a:gd name="T21" fmla="*/ 3 h 20000"/>
                <a:gd name="T22" fmla="*/ 117 w 20000"/>
                <a:gd name="T23" fmla="*/ 13 h 20000"/>
                <a:gd name="T24" fmla="*/ 131 w 20000"/>
                <a:gd name="T25" fmla="*/ 22 h 20000"/>
                <a:gd name="T26" fmla="*/ 144 w 20000"/>
                <a:gd name="T27" fmla="*/ 43 h 20000"/>
                <a:gd name="T28" fmla="*/ 158 w 20000"/>
                <a:gd name="T29" fmla="*/ 43 h 20000"/>
                <a:gd name="T30" fmla="*/ 168 w 20000"/>
                <a:gd name="T31" fmla="*/ 26 h 20000"/>
                <a:gd name="T32" fmla="*/ 190 w 20000"/>
                <a:gd name="T33" fmla="*/ 26 h 20000"/>
                <a:gd name="T34" fmla="*/ 217 w 20000"/>
                <a:gd name="T35" fmla="*/ 48 h 20000"/>
                <a:gd name="T36" fmla="*/ 217 w 20000"/>
                <a:gd name="T37" fmla="*/ 56 h 20000"/>
                <a:gd name="T38" fmla="*/ 226 w 20000"/>
                <a:gd name="T39" fmla="*/ 82 h 20000"/>
                <a:gd name="T40" fmla="*/ 226 w 20000"/>
                <a:gd name="T41" fmla="*/ 96 h 20000"/>
                <a:gd name="T42" fmla="*/ 212 w 20000"/>
                <a:gd name="T43" fmla="*/ 104 h 20000"/>
                <a:gd name="T44" fmla="*/ 212 w 20000"/>
                <a:gd name="T45" fmla="*/ 125 h 20000"/>
                <a:gd name="T46" fmla="*/ 194 w 20000"/>
                <a:gd name="T47" fmla="*/ 148 h 20000"/>
                <a:gd name="T48" fmla="*/ 212 w 20000"/>
                <a:gd name="T49" fmla="*/ 182 h 20000"/>
                <a:gd name="T50" fmla="*/ 217 w 20000"/>
                <a:gd name="T51" fmla="*/ 204 h 20000"/>
                <a:gd name="T52" fmla="*/ 217 w 20000"/>
                <a:gd name="T53" fmla="*/ 216 h 20000"/>
                <a:gd name="T54" fmla="*/ 203 w 20000"/>
                <a:gd name="T55" fmla="*/ 208 h 20000"/>
                <a:gd name="T56" fmla="*/ 203 w 20000"/>
                <a:gd name="T57" fmla="*/ 195 h 20000"/>
                <a:gd name="T58" fmla="*/ 194 w 20000"/>
                <a:gd name="T59" fmla="*/ 208 h 20000"/>
                <a:gd name="T60" fmla="*/ 176 w 20000"/>
                <a:gd name="T61" fmla="*/ 204 h 20000"/>
                <a:gd name="T62" fmla="*/ 158 w 20000"/>
                <a:gd name="T63" fmla="*/ 208 h 20000"/>
                <a:gd name="T64" fmla="*/ 117 w 20000"/>
                <a:gd name="T65" fmla="*/ 208 h 20000"/>
                <a:gd name="T66" fmla="*/ 81 w 20000"/>
                <a:gd name="T67" fmla="*/ 216 h 20000"/>
                <a:gd name="T68" fmla="*/ 36 w 20000"/>
                <a:gd name="T69" fmla="*/ 238 h 20000"/>
                <a:gd name="T70" fmla="*/ 27 w 20000"/>
                <a:gd name="T71" fmla="*/ 208 h 20000"/>
                <a:gd name="T72" fmla="*/ 36 w 20000"/>
                <a:gd name="T73" fmla="*/ 182 h 20000"/>
                <a:gd name="T74" fmla="*/ 27 w 20000"/>
                <a:gd name="T75" fmla="*/ 173 h 20000"/>
                <a:gd name="T76" fmla="*/ 23 w 20000"/>
                <a:gd name="T77" fmla="*/ 169 h 20000"/>
                <a:gd name="T78" fmla="*/ 3 w 20000"/>
                <a:gd name="T79" fmla="*/ 169 h 20000"/>
                <a:gd name="T80" fmla="*/ 0 w 20000"/>
                <a:gd name="T81" fmla="*/ 151 h 20000"/>
                <a:gd name="T82" fmla="*/ 0 w 20000"/>
                <a:gd name="T83" fmla="*/ 148 h 20000"/>
                <a:gd name="T84" fmla="*/ 0 w 20000"/>
                <a:gd name="T85" fmla="*/ 134 h 20000"/>
                <a:gd name="T86" fmla="*/ 0 w 20000"/>
                <a:gd name="T87" fmla="*/ 117 h 20000"/>
                <a:gd name="T88" fmla="*/ 3 w 20000"/>
                <a:gd name="T89" fmla="*/ 117 h 20000"/>
                <a:gd name="T90" fmla="*/ 14 w 20000"/>
                <a:gd name="T91" fmla="*/ 96 h 20000"/>
                <a:gd name="T92" fmla="*/ 3 w 20000"/>
                <a:gd name="T93" fmla="*/ 91 h 20000"/>
                <a:gd name="T94" fmla="*/ 14 w 20000"/>
                <a:gd name="T95" fmla="*/ 82 h 20000"/>
                <a:gd name="T96" fmla="*/ 27 w 20000"/>
                <a:gd name="T97" fmla="*/ 82 h 20000"/>
                <a:gd name="T98" fmla="*/ 23 w 20000"/>
                <a:gd name="T99" fmla="*/ 69 h 20000"/>
                <a:gd name="T100" fmla="*/ 23 w 20000"/>
                <a:gd name="T101" fmla="*/ 60 h 20000"/>
                <a:gd name="T102" fmla="*/ 23 w 20000"/>
                <a:gd name="T103" fmla="*/ 48 h 20000"/>
                <a:gd name="T104" fmla="*/ 14 w 20000"/>
                <a:gd name="T105" fmla="*/ 43 h 20000"/>
                <a:gd name="T106" fmla="*/ 14 w 20000"/>
                <a:gd name="T107" fmla="*/ 26 h 20000"/>
                <a:gd name="T108" fmla="*/ 23 w 20000"/>
                <a:gd name="T109" fmla="*/ 22 h 200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0000" h="20000">
                  <a:moveTo>
                    <a:pt x="2000" y="1825"/>
                  </a:moveTo>
                  <a:lnTo>
                    <a:pt x="3154" y="281"/>
                  </a:lnTo>
                  <a:lnTo>
                    <a:pt x="3538" y="1123"/>
                  </a:lnTo>
                  <a:lnTo>
                    <a:pt x="5154" y="1825"/>
                  </a:lnTo>
                  <a:lnTo>
                    <a:pt x="5154" y="1123"/>
                  </a:lnTo>
                  <a:lnTo>
                    <a:pt x="5615" y="281"/>
                  </a:lnTo>
                  <a:lnTo>
                    <a:pt x="6385" y="0"/>
                  </a:lnTo>
                  <a:lnTo>
                    <a:pt x="7154" y="0"/>
                  </a:lnTo>
                  <a:lnTo>
                    <a:pt x="7538" y="1123"/>
                  </a:lnTo>
                  <a:lnTo>
                    <a:pt x="8769" y="1123"/>
                  </a:lnTo>
                  <a:lnTo>
                    <a:pt x="10308" y="281"/>
                  </a:lnTo>
                  <a:lnTo>
                    <a:pt x="10308" y="1123"/>
                  </a:lnTo>
                  <a:lnTo>
                    <a:pt x="11538" y="1825"/>
                  </a:lnTo>
                  <a:lnTo>
                    <a:pt x="12692" y="3579"/>
                  </a:lnTo>
                  <a:lnTo>
                    <a:pt x="13923" y="3579"/>
                  </a:lnTo>
                  <a:lnTo>
                    <a:pt x="14769" y="2175"/>
                  </a:lnTo>
                  <a:lnTo>
                    <a:pt x="16769" y="2175"/>
                  </a:lnTo>
                  <a:lnTo>
                    <a:pt x="19154" y="4000"/>
                  </a:lnTo>
                  <a:lnTo>
                    <a:pt x="19154" y="4702"/>
                  </a:lnTo>
                  <a:lnTo>
                    <a:pt x="19923" y="6877"/>
                  </a:lnTo>
                  <a:lnTo>
                    <a:pt x="19923" y="8000"/>
                  </a:lnTo>
                  <a:lnTo>
                    <a:pt x="18692" y="8702"/>
                  </a:lnTo>
                  <a:lnTo>
                    <a:pt x="18692" y="10456"/>
                  </a:lnTo>
                  <a:lnTo>
                    <a:pt x="17077" y="12351"/>
                  </a:lnTo>
                  <a:lnTo>
                    <a:pt x="18692" y="15228"/>
                  </a:lnTo>
                  <a:lnTo>
                    <a:pt x="19154" y="17053"/>
                  </a:lnTo>
                  <a:lnTo>
                    <a:pt x="19154" y="18105"/>
                  </a:lnTo>
                  <a:lnTo>
                    <a:pt x="17923" y="17404"/>
                  </a:lnTo>
                  <a:lnTo>
                    <a:pt x="17923" y="16351"/>
                  </a:lnTo>
                  <a:lnTo>
                    <a:pt x="17077" y="17404"/>
                  </a:lnTo>
                  <a:lnTo>
                    <a:pt x="15538" y="17053"/>
                  </a:lnTo>
                  <a:lnTo>
                    <a:pt x="13923" y="17404"/>
                  </a:lnTo>
                  <a:lnTo>
                    <a:pt x="10308" y="17404"/>
                  </a:lnTo>
                  <a:lnTo>
                    <a:pt x="7154" y="18105"/>
                  </a:lnTo>
                  <a:lnTo>
                    <a:pt x="3154" y="19930"/>
                  </a:lnTo>
                  <a:lnTo>
                    <a:pt x="2385" y="17404"/>
                  </a:lnTo>
                  <a:lnTo>
                    <a:pt x="3154" y="15228"/>
                  </a:lnTo>
                  <a:lnTo>
                    <a:pt x="2385" y="14456"/>
                  </a:lnTo>
                  <a:lnTo>
                    <a:pt x="2000" y="14175"/>
                  </a:lnTo>
                  <a:lnTo>
                    <a:pt x="308" y="14175"/>
                  </a:lnTo>
                  <a:lnTo>
                    <a:pt x="0" y="12632"/>
                  </a:lnTo>
                  <a:lnTo>
                    <a:pt x="0" y="12351"/>
                  </a:lnTo>
                  <a:lnTo>
                    <a:pt x="0" y="11228"/>
                  </a:lnTo>
                  <a:lnTo>
                    <a:pt x="0" y="9754"/>
                  </a:lnTo>
                  <a:lnTo>
                    <a:pt x="308" y="9754"/>
                  </a:lnTo>
                  <a:lnTo>
                    <a:pt x="1231" y="8000"/>
                  </a:lnTo>
                  <a:lnTo>
                    <a:pt x="308" y="7579"/>
                  </a:lnTo>
                  <a:lnTo>
                    <a:pt x="1231" y="6877"/>
                  </a:lnTo>
                  <a:lnTo>
                    <a:pt x="2385" y="6877"/>
                  </a:lnTo>
                  <a:lnTo>
                    <a:pt x="2000" y="5754"/>
                  </a:lnTo>
                  <a:lnTo>
                    <a:pt x="2000" y="5053"/>
                  </a:lnTo>
                  <a:lnTo>
                    <a:pt x="2000" y="4000"/>
                  </a:lnTo>
                  <a:lnTo>
                    <a:pt x="1231" y="3579"/>
                  </a:lnTo>
                  <a:lnTo>
                    <a:pt x="1231" y="2175"/>
                  </a:lnTo>
                  <a:lnTo>
                    <a:pt x="2000" y="1825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3" name="Freeform 143">
              <a:extLst>
                <a:ext uri="{FF2B5EF4-FFF2-40B4-BE49-F238E27FC236}">
                  <a16:creationId xmlns:a16="http://schemas.microsoft.com/office/drawing/2014/main" id="{06777967-370A-444F-B6BF-174A7A14B04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285" y="2327"/>
              <a:ext cx="229" cy="230"/>
            </a:xfrm>
            <a:custGeom>
              <a:avLst/>
              <a:gdLst>
                <a:gd name="T0" fmla="*/ 103 w 20000"/>
                <a:gd name="T1" fmla="*/ 3 h 20000"/>
                <a:gd name="T2" fmla="*/ 103 w 20000"/>
                <a:gd name="T3" fmla="*/ 0 h 20000"/>
                <a:gd name="T4" fmla="*/ 135 w 20000"/>
                <a:gd name="T5" fmla="*/ 0 h 20000"/>
                <a:gd name="T6" fmla="*/ 162 w 20000"/>
                <a:gd name="T7" fmla="*/ 0 h 20000"/>
                <a:gd name="T8" fmla="*/ 175 w 20000"/>
                <a:gd name="T9" fmla="*/ 0 h 20000"/>
                <a:gd name="T10" fmla="*/ 184 w 20000"/>
                <a:gd name="T11" fmla="*/ 0 h 20000"/>
                <a:gd name="T12" fmla="*/ 175 w 20000"/>
                <a:gd name="T13" fmla="*/ 13 h 20000"/>
                <a:gd name="T14" fmla="*/ 175 w 20000"/>
                <a:gd name="T15" fmla="*/ 38 h 20000"/>
                <a:gd name="T16" fmla="*/ 188 w 20000"/>
                <a:gd name="T17" fmla="*/ 34 h 20000"/>
                <a:gd name="T18" fmla="*/ 206 w 20000"/>
                <a:gd name="T19" fmla="*/ 34 h 20000"/>
                <a:gd name="T20" fmla="*/ 211 w 20000"/>
                <a:gd name="T21" fmla="*/ 38 h 20000"/>
                <a:gd name="T22" fmla="*/ 219 w 20000"/>
                <a:gd name="T23" fmla="*/ 51 h 20000"/>
                <a:gd name="T24" fmla="*/ 211 w 20000"/>
                <a:gd name="T25" fmla="*/ 60 h 20000"/>
                <a:gd name="T26" fmla="*/ 206 w 20000"/>
                <a:gd name="T27" fmla="*/ 69 h 20000"/>
                <a:gd name="T28" fmla="*/ 206 w 20000"/>
                <a:gd name="T29" fmla="*/ 90 h 20000"/>
                <a:gd name="T30" fmla="*/ 228 w 20000"/>
                <a:gd name="T31" fmla="*/ 104 h 20000"/>
                <a:gd name="T32" fmla="*/ 228 w 20000"/>
                <a:gd name="T33" fmla="*/ 138 h 20000"/>
                <a:gd name="T34" fmla="*/ 219 w 20000"/>
                <a:gd name="T35" fmla="*/ 151 h 20000"/>
                <a:gd name="T36" fmla="*/ 211 w 20000"/>
                <a:gd name="T37" fmla="*/ 164 h 20000"/>
                <a:gd name="T38" fmla="*/ 211 w 20000"/>
                <a:gd name="T39" fmla="*/ 181 h 20000"/>
                <a:gd name="T40" fmla="*/ 206 w 20000"/>
                <a:gd name="T41" fmla="*/ 181 h 20000"/>
                <a:gd name="T42" fmla="*/ 197 w 20000"/>
                <a:gd name="T43" fmla="*/ 164 h 20000"/>
                <a:gd name="T44" fmla="*/ 175 w 20000"/>
                <a:gd name="T45" fmla="*/ 172 h 20000"/>
                <a:gd name="T46" fmla="*/ 148 w 20000"/>
                <a:gd name="T47" fmla="*/ 151 h 20000"/>
                <a:gd name="T48" fmla="*/ 138 w 20000"/>
                <a:gd name="T49" fmla="*/ 172 h 20000"/>
                <a:gd name="T50" fmla="*/ 125 w 20000"/>
                <a:gd name="T51" fmla="*/ 172 h 20000"/>
                <a:gd name="T52" fmla="*/ 117 w 20000"/>
                <a:gd name="T53" fmla="*/ 164 h 20000"/>
                <a:gd name="T54" fmla="*/ 111 w 20000"/>
                <a:gd name="T55" fmla="*/ 186 h 20000"/>
                <a:gd name="T56" fmla="*/ 125 w 20000"/>
                <a:gd name="T57" fmla="*/ 195 h 20000"/>
                <a:gd name="T58" fmla="*/ 125 w 20000"/>
                <a:gd name="T59" fmla="*/ 220 h 20000"/>
                <a:gd name="T60" fmla="*/ 117 w 20000"/>
                <a:gd name="T61" fmla="*/ 220 h 20000"/>
                <a:gd name="T62" fmla="*/ 111 w 20000"/>
                <a:gd name="T63" fmla="*/ 216 h 20000"/>
                <a:gd name="T64" fmla="*/ 103 w 20000"/>
                <a:gd name="T65" fmla="*/ 220 h 20000"/>
                <a:gd name="T66" fmla="*/ 90 w 20000"/>
                <a:gd name="T67" fmla="*/ 229 h 20000"/>
                <a:gd name="T68" fmla="*/ 54 w 20000"/>
                <a:gd name="T69" fmla="*/ 195 h 20000"/>
                <a:gd name="T70" fmla="*/ 41 w 20000"/>
                <a:gd name="T71" fmla="*/ 181 h 20000"/>
                <a:gd name="T72" fmla="*/ 54 w 20000"/>
                <a:gd name="T73" fmla="*/ 186 h 20000"/>
                <a:gd name="T74" fmla="*/ 54 w 20000"/>
                <a:gd name="T75" fmla="*/ 181 h 20000"/>
                <a:gd name="T76" fmla="*/ 32 w 20000"/>
                <a:gd name="T77" fmla="*/ 172 h 20000"/>
                <a:gd name="T78" fmla="*/ 22 w 20000"/>
                <a:gd name="T79" fmla="*/ 159 h 20000"/>
                <a:gd name="T80" fmla="*/ 32 w 20000"/>
                <a:gd name="T81" fmla="*/ 159 h 20000"/>
                <a:gd name="T82" fmla="*/ 22 w 20000"/>
                <a:gd name="T83" fmla="*/ 151 h 20000"/>
                <a:gd name="T84" fmla="*/ 32 w 20000"/>
                <a:gd name="T85" fmla="*/ 142 h 20000"/>
                <a:gd name="T86" fmla="*/ 22 w 20000"/>
                <a:gd name="T87" fmla="*/ 138 h 20000"/>
                <a:gd name="T88" fmla="*/ 18 w 20000"/>
                <a:gd name="T89" fmla="*/ 142 h 20000"/>
                <a:gd name="T90" fmla="*/ 10 w 20000"/>
                <a:gd name="T91" fmla="*/ 125 h 20000"/>
                <a:gd name="T92" fmla="*/ 0 w 20000"/>
                <a:gd name="T93" fmla="*/ 108 h 20000"/>
                <a:gd name="T94" fmla="*/ 18 w 20000"/>
                <a:gd name="T95" fmla="*/ 108 h 20000"/>
                <a:gd name="T96" fmla="*/ 22 w 20000"/>
                <a:gd name="T97" fmla="*/ 82 h 20000"/>
                <a:gd name="T98" fmla="*/ 32 w 20000"/>
                <a:gd name="T99" fmla="*/ 90 h 20000"/>
                <a:gd name="T100" fmla="*/ 45 w 20000"/>
                <a:gd name="T101" fmla="*/ 82 h 20000"/>
                <a:gd name="T102" fmla="*/ 22 w 20000"/>
                <a:gd name="T103" fmla="*/ 74 h 20000"/>
                <a:gd name="T104" fmla="*/ 22 w 20000"/>
                <a:gd name="T105" fmla="*/ 60 h 20000"/>
                <a:gd name="T106" fmla="*/ 32 w 20000"/>
                <a:gd name="T107" fmla="*/ 60 h 20000"/>
                <a:gd name="T108" fmla="*/ 32 w 20000"/>
                <a:gd name="T109" fmla="*/ 48 h 20000"/>
                <a:gd name="T110" fmla="*/ 59 w 20000"/>
                <a:gd name="T111" fmla="*/ 48 h 20000"/>
                <a:gd name="T112" fmla="*/ 81 w 20000"/>
                <a:gd name="T113" fmla="*/ 48 h 20000"/>
                <a:gd name="T114" fmla="*/ 103 w 20000"/>
                <a:gd name="T115" fmla="*/ 48 h 20000"/>
                <a:gd name="T116" fmla="*/ 103 w 20000"/>
                <a:gd name="T117" fmla="*/ 3 h 2000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0000" h="20000">
                  <a:moveTo>
                    <a:pt x="8981" y="291"/>
                  </a:moveTo>
                  <a:lnTo>
                    <a:pt x="8981" y="0"/>
                  </a:lnTo>
                  <a:lnTo>
                    <a:pt x="11774" y="0"/>
                  </a:lnTo>
                  <a:lnTo>
                    <a:pt x="14113" y="0"/>
                  </a:lnTo>
                  <a:lnTo>
                    <a:pt x="15245" y="0"/>
                  </a:lnTo>
                  <a:lnTo>
                    <a:pt x="16075" y="0"/>
                  </a:lnTo>
                  <a:lnTo>
                    <a:pt x="15245" y="1164"/>
                  </a:lnTo>
                  <a:lnTo>
                    <a:pt x="15245" y="3345"/>
                  </a:lnTo>
                  <a:lnTo>
                    <a:pt x="16377" y="2982"/>
                  </a:lnTo>
                  <a:lnTo>
                    <a:pt x="17962" y="2982"/>
                  </a:lnTo>
                  <a:lnTo>
                    <a:pt x="18415" y="3345"/>
                  </a:lnTo>
                  <a:lnTo>
                    <a:pt x="19170" y="4436"/>
                  </a:lnTo>
                  <a:lnTo>
                    <a:pt x="18415" y="5236"/>
                  </a:lnTo>
                  <a:lnTo>
                    <a:pt x="17962" y="5964"/>
                  </a:lnTo>
                  <a:lnTo>
                    <a:pt x="17962" y="7855"/>
                  </a:lnTo>
                  <a:lnTo>
                    <a:pt x="19925" y="9018"/>
                  </a:lnTo>
                  <a:lnTo>
                    <a:pt x="19925" y="12000"/>
                  </a:lnTo>
                  <a:lnTo>
                    <a:pt x="19170" y="13091"/>
                  </a:lnTo>
                  <a:lnTo>
                    <a:pt x="18415" y="14255"/>
                  </a:lnTo>
                  <a:lnTo>
                    <a:pt x="18415" y="15782"/>
                  </a:lnTo>
                  <a:lnTo>
                    <a:pt x="17962" y="15782"/>
                  </a:lnTo>
                  <a:lnTo>
                    <a:pt x="17208" y="14255"/>
                  </a:lnTo>
                  <a:lnTo>
                    <a:pt x="15245" y="14982"/>
                  </a:lnTo>
                  <a:lnTo>
                    <a:pt x="12906" y="13091"/>
                  </a:lnTo>
                  <a:lnTo>
                    <a:pt x="12075" y="14982"/>
                  </a:lnTo>
                  <a:lnTo>
                    <a:pt x="10943" y="14982"/>
                  </a:lnTo>
                  <a:lnTo>
                    <a:pt x="10189" y="14255"/>
                  </a:lnTo>
                  <a:lnTo>
                    <a:pt x="9736" y="16145"/>
                  </a:lnTo>
                  <a:lnTo>
                    <a:pt x="10943" y="16945"/>
                  </a:lnTo>
                  <a:lnTo>
                    <a:pt x="10943" y="19127"/>
                  </a:lnTo>
                  <a:lnTo>
                    <a:pt x="10189" y="19127"/>
                  </a:lnTo>
                  <a:lnTo>
                    <a:pt x="9736" y="18764"/>
                  </a:lnTo>
                  <a:lnTo>
                    <a:pt x="8981" y="19127"/>
                  </a:lnTo>
                  <a:lnTo>
                    <a:pt x="7849" y="19927"/>
                  </a:lnTo>
                  <a:lnTo>
                    <a:pt x="4679" y="16945"/>
                  </a:lnTo>
                  <a:lnTo>
                    <a:pt x="3547" y="15782"/>
                  </a:lnTo>
                  <a:lnTo>
                    <a:pt x="4679" y="16145"/>
                  </a:lnTo>
                  <a:lnTo>
                    <a:pt x="4679" y="15782"/>
                  </a:lnTo>
                  <a:lnTo>
                    <a:pt x="2792" y="14982"/>
                  </a:lnTo>
                  <a:lnTo>
                    <a:pt x="1962" y="13818"/>
                  </a:lnTo>
                  <a:lnTo>
                    <a:pt x="2792" y="13818"/>
                  </a:lnTo>
                  <a:lnTo>
                    <a:pt x="1962" y="13091"/>
                  </a:lnTo>
                  <a:lnTo>
                    <a:pt x="2792" y="12364"/>
                  </a:lnTo>
                  <a:lnTo>
                    <a:pt x="1962" y="12000"/>
                  </a:lnTo>
                  <a:lnTo>
                    <a:pt x="1585" y="12364"/>
                  </a:lnTo>
                  <a:lnTo>
                    <a:pt x="830" y="10836"/>
                  </a:lnTo>
                  <a:lnTo>
                    <a:pt x="0" y="9382"/>
                  </a:lnTo>
                  <a:lnTo>
                    <a:pt x="1585" y="9382"/>
                  </a:lnTo>
                  <a:lnTo>
                    <a:pt x="1962" y="7127"/>
                  </a:lnTo>
                  <a:lnTo>
                    <a:pt x="2792" y="7855"/>
                  </a:lnTo>
                  <a:lnTo>
                    <a:pt x="3925" y="7127"/>
                  </a:lnTo>
                  <a:lnTo>
                    <a:pt x="1962" y="6400"/>
                  </a:lnTo>
                  <a:lnTo>
                    <a:pt x="1962" y="5236"/>
                  </a:lnTo>
                  <a:lnTo>
                    <a:pt x="2792" y="5236"/>
                  </a:lnTo>
                  <a:lnTo>
                    <a:pt x="2792" y="4145"/>
                  </a:lnTo>
                  <a:lnTo>
                    <a:pt x="5132" y="4145"/>
                  </a:lnTo>
                  <a:lnTo>
                    <a:pt x="7094" y="4145"/>
                  </a:lnTo>
                  <a:lnTo>
                    <a:pt x="8981" y="4145"/>
                  </a:lnTo>
                  <a:lnTo>
                    <a:pt x="8981" y="291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4" name="Freeform 144">
              <a:extLst>
                <a:ext uri="{FF2B5EF4-FFF2-40B4-BE49-F238E27FC236}">
                  <a16:creationId xmlns:a16="http://schemas.microsoft.com/office/drawing/2014/main" id="{37A70D37-56E2-4011-9FBA-19A514B5C25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92" y="1890"/>
              <a:ext cx="128" cy="32"/>
            </a:xfrm>
            <a:custGeom>
              <a:avLst/>
              <a:gdLst>
                <a:gd name="T0" fmla="*/ 9 w 20000"/>
                <a:gd name="T1" fmla="*/ 9 h 20000"/>
                <a:gd name="T2" fmla="*/ 50 w 20000"/>
                <a:gd name="T3" fmla="*/ 0 h 20000"/>
                <a:gd name="T4" fmla="*/ 82 w 20000"/>
                <a:gd name="T5" fmla="*/ 0 h 20000"/>
                <a:gd name="T6" fmla="*/ 103 w 20000"/>
                <a:gd name="T7" fmla="*/ 9 h 20000"/>
                <a:gd name="T8" fmla="*/ 127 w 20000"/>
                <a:gd name="T9" fmla="*/ 9 h 20000"/>
                <a:gd name="T10" fmla="*/ 109 w 20000"/>
                <a:gd name="T11" fmla="*/ 22 h 20000"/>
                <a:gd name="T12" fmla="*/ 72 w 20000"/>
                <a:gd name="T13" fmla="*/ 9 h 20000"/>
                <a:gd name="T14" fmla="*/ 59 w 20000"/>
                <a:gd name="T15" fmla="*/ 17 h 20000"/>
                <a:gd name="T16" fmla="*/ 45 w 20000"/>
                <a:gd name="T17" fmla="*/ 17 h 20000"/>
                <a:gd name="T18" fmla="*/ 45 w 20000"/>
                <a:gd name="T19" fmla="*/ 22 h 20000"/>
                <a:gd name="T20" fmla="*/ 0 w 20000"/>
                <a:gd name="T21" fmla="*/ 31 h 20000"/>
                <a:gd name="T22" fmla="*/ 0 w 20000"/>
                <a:gd name="T23" fmla="*/ 22 h 20000"/>
                <a:gd name="T24" fmla="*/ 9 w 20000"/>
                <a:gd name="T25" fmla="*/ 17 h 20000"/>
                <a:gd name="T26" fmla="*/ 9 w 20000"/>
                <a:gd name="T27" fmla="*/ 9 h 200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0000" h="20000">
                  <a:moveTo>
                    <a:pt x="1370" y="5405"/>
                  </a:moveTo>
                  <a:lnTo>
                    <a:pt x="7808" y="0"/>
                  </a:lnTo>
                  <a:lnTo>
                    <a:pt x="12740" y="0"/>
                  </a:lnTo>
                  <a:lnTo>
                    <a:pt x="16164" y="5405"/>
                  </a:lnTo>
                  <a:lnTo>
                    <a:pt x="19863" y="5405"/>
                  </a:lnTo>
                  <a:lnTo>
                    <a:pt x="16986" y="14054"/>
                  </a:lnTo>
                  <a:lnTo>
                    <a:pt x="11233" y="5405"/>
                  </a:lnTo>
                  <a:lnTo>
                    <a:pt x="9178" y="10811"/>
                  </a:lnTo>
                  <a:lnTo>
                    <a:pt x="6986" y="10811"/>
                  </a:lnTo>
                  <a:lnTo>
                    <a:pt x="6986" y="14054"/>
                  </a:lnTo>
                  <a:lnTo>
                    <a:pt x="0" y="19459"/>
                  </a:lnTo>
                  <a:lnTo>
                    <a:pt x="0" y="14054"/>
                  </a:lnTo>
                  <a:lnTo>
                    <a:pt x="1370" y="10811"/>
                  </a:lnTo>
                  <a:lnTo>
                    <a:pt x="1370" y="5405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5" name="Freeform 145">
              <a:extLst>
                <a:ext uri="{FF2B5EF4-FFF2-40B4-BE49-F238E27FC236}">
                  <a16:creationId xmlns:a16="http://schemas.microsoft.com/office/drawing/2014/main" id="{044073A7-6085-4DC7-9685-203F19583AC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814" y="1999"/>
              <a:ext cx="176" cy="230"/>
            </a:xfrm>
            <a:custGeom>
              <a:avLst/>
              <a:gdLst>
                <a:gd name="T0" fmla="*/ 23 w 20000"/>
                <a:gd name="T1" fmla="*/ 60 h 20000"/>
                <a:gd name="T2" fmla="*/ 23 w 20000"/>
                <a:gd name="T3" fmla="*/ 39 h 20000"/>
                <a:gd name="T4" fmla="*/ 18 w 20000"/>
                <a:gd name="T5" fmla="*/ 13 h 20000"/>
                <a:gd name="T6" fmla="*/ 23 w 20000"/>
                <a:gd name="T7" fmla="*/ 0 h 20000"/>
                <a:gd name="T8" fmla="*/ 112 w 20000"/>
                <a:gd name="T9" fmla="*/ 5 h 20000"/>
                <a:gd name="T10" fmla="*/ 116 w 20000"/>
                <a:gd name="T11" fmla="*/ 0 h 20000"/>
                <a:gd name="T12" fmla="*/ 129 w 20000"/>
                <a:gd name="T13" fmla="*/ 0 h 20000"/>
                <a:gd name="T14" fmla="*/ 139 w 20000"/>
                <a:gd name="T15" fmla="*/ 5 h 20000"/>
                <a:gd name="T16" fmla="*/ 129 w 20000"/>
                <a:gd name="T17" fmla="*/ 13 h 20000"/>
                <a:gd name="T18" fmla="*/ 148 w 20000"/>
                <a:gd name="T19" fmla="*/ 26 h 20000"/>
                <a:gd name="T20" fmla="*/ 148 w 20000"/>
                <a:gd name="T21" fmla="*/ 39 h 20000"/>
                <a:gd name="T22" fmla="*/ 139 w 20000"/>
                <a:gd name="T23" fmla="*/ 56 h 20000"/>
                <a:gd name="T24" fmla="*/ 152 w 20000"/>
                <a:gd name="T25" fmla="*/ 60 h 20000"/>
                <a:gd name="T26" fmla="*/ 152 w 20000"/>
                <a:gd name="T27" fmla="*/ 74 h 20000"/>
                <a:gd name="T28" fmla="*/ 152 w 20000"/>
                <a:gd name="T29" fmla="*/ 82 h 20000"/>
                <a:gd name="T30" fmla="*/ 161 w 20000"/>
                <a:gd name="T31" fmla="*/ 95 h 20000"/>
                <a:gd name="T32" fmla="*/ 152 w 20000"/>
                <a:gd name="T33" fmla="*/ 108 h 20000"/>
                <a:gd name="T34" fmla="*/ 152 w 20000"/>
                <a:gd name="T35" fmla="*/ 125 h 20000"/>
                <a:gd name="T36" fmla="*/ 152 w 20000"/>
                <a:gd name="T37" fmla="*/ 147 h 20000"/>
                <a:gd name="T38" fmla="*/ 161 w 20000"/>
                <a:gd name="T39" fmla="*/ 173 h 20000"/>
                <a:gd name="T40" fmla="*/ 175 w 20000"/>
                <a:gd name="T41" fmla="*/ 186 h 20000"/>
                <a:gd name="T42" fmla="*/ 170 w 20000"/>
                <a:gd name="T43" fmla="*/ 195 h 20000"/>
                <a:gd name="T44" fmla="*/ 139 w 20000"/>
                <a:gd name="T45" fmla="*/ 198 h 20000"/>
                <a:gd name="T46" fmla="*/ 116 w 20000"/>
                <a:gd name="T47" fmla="*/ 207 h 20000"/>
                <a:gd name="T48" fmla="*/ 76 w 20000"/>
                <a:gd name="T49" fmla="*/ 221 h 20000"/>
                <a:gd name="T50" fmla="*/ 53 w 20000"/>
                <a:gd name="T51" fmla="*/ 229 h 20000"/>
                <a:gd name="T52" fmla="*/ 23 w 20000"/>
                <a:gd name="T53" fmla="*/ 229 h 20000"/>
                <a:gd name="T54" fmla="*/ 23 w 20000"/>
                <a:gd name="T55" fmla="*/ 216 h 20000"/>
                <a:gd name="T56" fmla="*/ 18 w 20000"/>
                <a:gd name="T57" fmla="*/ 195 h 20000"/>
                <a:gd name="T58" fmla="*/ 0 w 20000"/>
                <a:gd name="T59" fmla="*/ 160 h 20000"/>
                <a:gd name="T60" fmla="*/ 18 w 20000"/>
                <a:gd name="T61" fmla="*/ 138 h 20000"/>
                <a:gd name="T62" fmla="*/ 18 w 20000"/>
                <a:gd name="T63" fmla="*/ 116 h 20000"/>
                <a:gd name="T64" fmla="*/ 32 w 20000"/>
                <a:gd name="T65" fmla="*/ 108 h 20000"/>
                <a:gd name="T66" fmla="*/ 32 w 20000"/>
                <a:gd name="T67" fmla="*/ 95 h 20000"/>
                <a:gd name="T68" fmla="*/ 23 w 20000"/>
                <a:gd name="T69" fmla="*/ 69 h 20000"/>
                <a:gd name="T70" fmla="*/ 23 w 20000"/>
                <a:gd name="T71" fmla="*/ 60 h 2000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0000" h="20000">
                  <a:moveTo>
                    <a:pt x="2647" y="5236"/>
                  </a:moveTo>
                  <a:lnTo>
                    <a:pt x="2647" y="3418"/>
                  </a:lnTo>
                  <a:lnTo>
                    <a:pt x="2059" y="1164"/>
                  </a:lnTo>
                  <a:lnTo>
                    <a:pt x="2647" y="0"/>
                  </a:lnTo>
                  <a:lnTo>
                    <a:pt x="12745" y="436"/>
                  </a:lnTo>
                  <a:lnTo>
                    <a:pt x="13235" y="0"/>
                  </a:lnTo>
                  <a:lnTo>
                    <a:pt x="14706" y="0"/>
                  </a:lnTo>
                  <a:lnTo>
                    <a:pt x="15784" y="436"/>
                  </a:lnTo>
                  <a:lnTo>
                    <a:pt x="14706" y="1164"/>
                  </a:lnTo>
                  <a:lnTo>
                    <a:pt x="16863" y="2255"/>
                  </a:lnTo>
                  <a:lnTo>
                    <a:pt x="16863" y="3418"/>
                  </a:lnTo>
                  <a:lnTo>
                    <a:pt x="15784" y="4873"/>
                  </a:lnTo>
                  <a:lnTo>
                    <a:pt x="17255" y="5236"/>
                  </a:lnTo>
                  <a:lnTo>
                    <a:pt x="17255" y="6400"/>
                  </a:lnTo>
                  <a:lnTo>
                    <a:pt x="17255" y="7127"/>
                  </a:lnTo>
                  <a:lnTo>
                    <a:pt x="18333" y="8291"/>
                  </a:lnTo>
                  <a:lnTo>
                    <a:pt x="17255" y="9382"/>
                  </a:lnTo>
                  <a:lnTo>
                    <a:pt x="17255" y="10836"/>
                  </a:lnTo>
                  <a:lnTo>
                    <a:pt x="17255" y="12800"/>
                  </a:lnTo>
                  <a:lnTo>
                    <a:pt x="18333" y="15055"/>
                  </a:lnTo>
                  <a:lnTo>
                    <a:pt x="19902" y="16145"/>
                  </a:lnTo>
                  <a:lnTo>
                    <a:pt x="19314" y="16945"/>
                  </a:lnTo>
                  <a:lnTo>
                    <a:pt x="15784" y="17236"/>
                  </a:lnTo>
                  <a:lnTo>
                    <a:pt x="13235" y="18036"/>
                  </a:lnTo>
                  <a:lnTo>
                    <a:pt x="8627" y="19200"/>
                  </a:lnTo>
                  <a:lnTo>
                    <a:pt x="6078" y="19927"/>
                  </a:lnTo>
                  <a:lnTo>
                    <a:pt x="2647" y="19927"/>
                  </a:lnTo>
                  <a:lnTo>
                    <a:pt x="2647" y="18764"/>
                  </a:lnTo>
                  <a:lnTo>
                    <a:pt x="2059" y="16945"/>
                  </a:lnTo>
                  <a:lnTo>
                    <a:pt x="0" y="13891"/>
                  </a:lnTo>
                  <a:lnTo>
                    <a:pt x="2059" y="12000"/>
                  </a:lnTo>
                  <a:lnTo>
                    <a:pt x="2059" y="10109"/>
                  </a:lnTo>
                  <a:lnTo>
                    <a:pt x="3627" y="9382"/>
                  </a:lnTo>
                  <a:lnTo>
                    <a:pt x="3627" y="8291"/>
                  </a:lnTo>
                  <a:lnTo>
                    <a:pt x="2647" y="5964"/>
                  </a:lnTo>
                  <a:lnTo>
                    <a:pt x="2647" y="5236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6" name="Freeform 146">
              <a:extLst>
                <a:ext uri="{FF2B5EF4-FFF2-40B4-BE49-F238E27FC236}">
                  <a16:creationId xmlns:a16="http://schemas.microsoft.com/office/drawing/2014/main" id="{37D8976C-14E6-4258-9BE5-87A3B16B6E0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365" y="1934"/>
              <a:ext cx="285" cy="204"/>
            </a:xfrm>
            <a:custGeom>
              <a:avLst/>
              <a:gdLst>
                <a:gd name="T0" fmla="*/ 54 w 20000"/>
                <a:gd name="T1" fmla="*/ 0 h 20000"/>
                <a:gd name="T2" fmla="*/ 81 w 20000"/>
                <a:gd name="T3" fmla="*/ 0 h 20000"/>
                <a:gd name="T4" fmla="*/ 81 w 20000"/>
                <a:gd name="T5" fmla="*/ 9 h 20000"/>
                <a:gd name="T6" fmla="*/ 103 w 20000"/>
                <a:gd name="T7" fmla="*/ 13 h 20000"/>
                <a:gd name="T8" fmla="*/ 117 w 20000"/>
                <a:gd name="T9" fmla="*/ 9 h 20000"/>
                <a:gd name="T10" fmla="*/ 126 w 20000"/>
                <a:gd name="T11" fmla="*/ 9 h 20000"/>
                <a:gd name="T12" fmla="*/ 149 w 20000"/>
                <a:gd name="T13" fmla="*/ 9 h 20000"/>
                <a:gd name="T14" fmla="*/ 149 w 20000"/>
                <a:gd name="T15" fmla="*/ 13 h 20000"/>
                <a:gd name="T16" fmla="*/ 153 w 20000"/>
                <a:gd name="T17" fmla="*/ 22 h 20000"/>
                <a:gd name="T18" fmla="*/ 162 w 20000"/>
                <a:gd name="T19" fmla="*/ 22 h 20000"/>
                <a:gd name="T20" fmla="*/ 176 w 20000"/>
                <a:gd name="T21" fmla="*/ 34 h 20000"/>
                <a:gd name="T22" fmla="*/ 198 w 20000"/>
                <a:gd name="T23" fmla="*/ 22 h 20000"/>
                <a:gd name="T24" fmla="*/ 211 w 20000"/>
                <a:gd name="T25" fmla="*/ 22 h 20000"/>
                <a:gd name="T26" fmla="*/ 221 w 20000"/>
                <a:gd name="T27" fmla="*/ 13 h 20000"/>
                <a:gd name="T28" fmla="*/ 225 w 20000"/>
                <a:gd name="T29" fmla="*/ 9 h 20000"/>
                <a:gd name="T30" fmla="*/ 243 w 20000"/>
                <a:gd name="T31" fmla="*/ 34 h 20000"/>
                <a:gd name="T32" fmla="*/ 247 w 20000"/>
                <a:gd name="T33" fmla="*/ 43 h 20000"/>
                <a:gd name="T34" fmla="*/ 257 w 20000"/>
                <a:gd name="T35" fmla="*/ 48 h 20000"/>
                <a:gd name="T36" fmla="*/ 257 w 20000"/>
                <a:gd name="T37" fmla="*/ 65 h 20000"/>
                <a:gd name="T38" fmla="*/ 261 w 20000"/>
                <a:gd name="T39" fmla="*/ 70 h 20000"/>
                <a:gd name="T40" fmla="*/ 261 w 20000"/>
                <a:gd name="T41" fmla="*/ 82 h 20000"/>
                <a:gd name="T42" fmla="*/ 279 w 20000"/>
                <a:gd name="T43" fmla="*/ 99 h 20000"/>
                <a:gd name="T44" fmla="*/ 270 w 20000"/>
                <a:gd name="T45" fmla="*/ 105 h 20000"/>
                <a:gd name="T46" fmla="*/ 270 w 20000"/>
                <a:gd name="T47" fmla="*/ 121 h 20000"/>
                <a:gd name="T48" fmla="*/ 279 w 20000"/>
                <a:gd name="T49" fmla="*/ 125 h 20000"/>
                <a:gd name="T50" fmla="*/ 279 w 20000"/>
                <a:gd name="T51" fmla="*/ 139 h 20000"/>
                <a:gd name="T52" fmla="*/ 279 w 20000"/>
                <a:gd name="T53" fmla="*/ 147 h 20000"/>
                <a:gd name="T54" fmla="*/ 284 w 20000"/>
                <a:gd name="T55" fmla="*/ 161 h 20000"/>
                <a:gd name="T56" fmla="*/ 270 w 20000"/>
                <a:gd name="T57" fmla="*/ 161 h 20000"/>
                <a:gd name="T58" fmla="*/ 261 w 20000"/>
                <a:gd name="T59" fmla="*/ 169 h 20000"/>
                <a:gd name="T60" fmla="*/ 270 w 20000"/>
                <a:gd name="T61" fmla="*/ 173 h 20000"/>
                <a:gd name="T62" fmla="*/ 261 w 20000"/>
                <a:gd name="T63" fmla="*/ 195 h 20000"/>
                <a:gd name="T64" fmla="*/ 257 w 20000"/>
                <a:gd name="T65" fmla="*/ 195 h 20000"/>
                <a:gd name="T66" fmla="*/ 243 w 20000"/>
                <a:gd name="T67" fmla="*/ 190 h 20000"/>
                <a:gd name="T68" fmla="*/ 243 w 20000"/>
                <a:gd name="T69" fmla="*/ 203 h 20000"/>
                <a:gd name="T70" fmla="*/ 225 w 20000"/>
                <a:gd name="T71" fmla="*/ 203 h 20000"/>
                <a:gd name="T72" fmla="*/ 211 w 20000"/>
                <a:gd name="T73" fmla="*/ 203 h 20000"/>
                <a:gd name="T74" fmla="*/ 211 w 20000"/>
                <a:gd name="T75" fmla="*/ 181 h 20000"/>
                <a:gd name="T76" fmla="*/ 202 w 20000"/>
                <a:gd name="T77" fmla="*/ 161 h 20000"/>
                <a:gd name="T78" fmla="*/ 184 w 20000"/>
                <a:gd name="T79" fmla="*/ 161 h 20000"/>
                <a:gd name="T80" fmla="*/ 167 w 20000"/>
                <a:gd name="T81" fmla="*/ 161 h 20000"/>
                <a:gd name="T82" fmla="*/ 167 w 20000"/>
                <a:gd name="T83" fmla="*/ 139 h 20000"/>
                <a:gd name="T84" fmla="*/ 162 w 20000"/>
                <a:gd name="T85" fmla="*/ 134 h 20000"/>
                <a:gd name="T86" fmla="*/ 162 w 20000"/>
                <a:gd name="T87" fmla="*/ 121 h 20000"/>
                <a:gd name="T88" fmla="*/ 149 w 20000"/>
                <a:gd name="T89" fmla="*/ 99 h 20000"/>
                <a:gd name="T90" fmla="*/ 108 w 20000"/>
                <a:gd name="T91" fmla="*/ 105 h 20000"/>
                <a:gd name="T92" fmla="*/ 103 w 20000"/>
                <a:gd name="T93" fmla="*/ 105 h 20000"/>
                <a:gd name="T94" fmla="*/ 90 w 20000"/>
                <a:gd name="T95" fmla="*/ 125 h 20000"/>
                <a:gd name="T96" fmla="*/ 81 w 20000"/>
                <a:gd name="T97" fmla="*/ 125 h 20000"/>
                <a:gd name="T98" fmla="*/ 68 w 20000"/>
                <a:gd name="T99" fmla="*/ 139 h 20000"/>
                <a:gd name="T100" fmla="*/ 58 w 20000"/>
                <a:gd name="T101" fmla="*/ 125 h 20000"/>
                <a:gd name="T102" fmla="*/ 54 w 20000"/>
                <a:gd name="T103" fmla="*/ 113 h 20000"/>
                <a:gd name="T104" fmla="*/ 23 w 20000"/>
                <a:gd name="T105" fmla="*/ 91 h 20000"/>
                <a:gd name="T106" fmla="*/ 14 w 20000"/>
                <a:gd name="T107" fmla="*/ 79 h 20000"/>
                <a:gd name="T108" fmla="*/ 0 w 20000"/>
                <a:gd name="T109" fmla="*/ 70 h 20000"/>
                <a:gd name="T110" fmla="*/ 14 w 20000"/>
                <a:gd name="T111" fmla="*/ 48 h 20000"/>
                <a:gd name="T112" fmla="*/ 44 w 20000"/>
                <a:gd name="T113" fmla="*/ 34 h 20000"/>
                <a:gd name="T114" fmla="*/ 54 w 20000"/>
                <a:gd name="T115" fmla="*/ 22 h 20000"/>
                <a:gd name="T116" fmla="*/ 44 w 20000"/>
                <a:gd name="T117" fmla="*/ 13 h 20000"/>
                <a:gd name="T118" fmla="*/ 54 w 20000"/>
                <a:gd name="T119" fmla="*/ 9 h 20000"/>
                <a:gd name="T120" fmla="*/ 54 w 20000"/>
                <a:gd name="T121" fmla="*/ 0 h 2000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0000" h="20000">
                  <a:moveTo>
                    <a:pt x="3780" y="0"/>
                  </a:moveTo>
                  <a:lnTo>
                    <a:pt x="5671" y="0"/>
                  </a:lnTo>
                  <a:lnTo>
                    <a:pt x="5671" y="902"/>
                  </a:lnTo>
                  <a:lnTo>
                    <a:pt x="7256" y="1311"/>
                  </a:lnTo>
                  <a:lnTo>
                    <a:pt x="8232" y="902"/>
                  </a:lnTo>
                  <a:lnTo>
                    <a:pt x="8841" y="902"/>
                  </a:lnTo>
                  <a:lnTo>
                    <a:pt x="10427" y="902"/>
                  </a:lnTo>
                  <a:lnTo>
                    <a:pt x="10427" y="1311"/>
                  </a:lnTo>
                  <a:lnTo>
                    <a:pt x="10732" y="2131"/>
                  </a:lnTo>
                  <a:lnTo>
                    <a:pt x="11341" y="2131"/>
                  </a:lnTo>
                  <a:lnTo>
                    <a:pt x="12317" y="3361"/>
                  </a:lnTo>
                  <a:lnTo>
                    <a:pt x="13902" y="2131"/>
                  </a:lnTo>
                  <a:lnTo>
                    <a:pt x="14817" y="2131"/>
                  </a:lnTo>
                  <a:lnTo>
                    <a:pt x="15488" y="1311"/>
                  </a:lnTo>
                  <a:lnTo>
                    <a:pt x="15793" y="902"/>
                  </a:lnTo>
                  <a:lnTo>
                    <a:pt x="17073" y="3361"/>
                  </a:lnTo>
                  <a:lnTo>
                    <a:pt x="17317" y="4262"/>
                  </a:lnTo>
                  <a:lnTo>
                    <a:pt x="18049" y="4672"/>
                  </a:lnTo>
                  <a:lnTo>
                    <a:pt x="18049" y="6393"/>
                  </a:lnTo>
                  <a:lnTo>
                    <a:pt x="18293" y="6885"/>
                  </a:lnTo>
                  <a:lnTo>
                    <a:pt x="18293" y="8033"/>
                  </a:lnTo>
                  <a:lnTo>
                    <a:pt x="19573" y="9754"/>
                  </a:lnTo>
                  <a:lnTo>
                    <a:pt x="18963" y="10246"/>
                  </a:lnTo>
                  <a:lnTo>
                    <a:pt x="18963" y="11885"/>
                  </a:lnTo>
                  <a:lnTo>
                    <a:pt x="19573" y="12295"/>
                  </a:lnTo>
                  <a:lnTo>
                    <a:pt x="19573" y="13607"/>
                  </a:lnTo>
                  <a:lnTo>
                    <a:pt x="19573" y="14426"/>
                  </a:lnTo>
                  <a:lnTo>
                    <a:pt x="19939" y="15738"/>
                  </a:lnTo>
                  <a:lnTo>
                    <a:pt x="18963" y="15738"/>
                  </a:lnTo>
                  <a:lnTo>
                    <a:pt x="18293" y="16557"/>
                  </a:lnTo>
                  <a:lnTo>
                    <a:pt x="18963" y="16967"/>
                  </a:lnTo>
                  <a:lnTo>
                    <a:pt x="18293" y="19098"/>
                  </a:lnTo>
                  <a:lnTo>
                    <a:pt x="18049" y="19098"/>
                  </a:lnTo>
                  <a:lnTo>
                    <a:pt x="17073" y="18607"/>
                  </a:lnTo>
                  <a:lnTo>
                    <a:pt x="17073" y="19918"/>
                  </a:lnTo>
                  <a:lnTo>
                    <a:pt x="15793" y="19918"/>
                  </a:lnTo>
                  <a:lnTo>
                    <a:pt x="14817" y="19918"/>
                  </a:lnTo>
                  <a:lnTo>
                    <a:pt x="14817" y="17787"/>
                  </a:lnTo>
                  <a:lnTo>
                    <a:pt x="14207" y="15738"/>
                  </a:lnTo>
                  <a:lnTo>
                    <a:pt x="12927" y="15738"/>
                  </a:lnTo>
                  <a:lnTo>
                    <a:pt x="11707" y="15738"/>
                  </a:lnTo>
                  <a:lnTo>
                    <a:pt x="11707" y="13607"/>
                  </a:lnTo>
                  <a:lnTo>
                    <a:pt x="11341" y="13115"/>
                  </a:lnTo>
                  <a:lnTo>
                    <a:pt x="11341" y="11885"/>
                  </a:lnTo>
                  <a:lnTo>
                    <a:pt x="10427" y="9754"/>
                  </a:lnTo>
                  <a:lnTo>
                    <a:pt x="7561" y="10246"/>
                  </a:lnTo>
                  <a:lnTo>
                    <a:pt x="7256" y="10246"/>
                  </a:lnTo>
                  <a:lnTo>
                    <a:pt x="6341" y="12295"/>
                  </a:lnTo>
                  <a:lnTo>
                    <a:pt x="5671" y="12295"/>
                  </a:lnTo>
                  <a:lnTo>
                    <a:pt x="4756" y="13607"/>
                  </a:lnTo>
                  <a:lnTo>
                    <a:pt x="4085" y="12295"/>
                  </a:lnTo>
                  <a:lnTo>
                    <a:pt x="3780" y="11066"/>
                  </a:lnTo>
                  <a:lnTo>
                    <a:pt x="1585" y="8934"/>
                  </a:lnTo>
                  <a:lnTo>
                    <a:pt x="976" y="7705"/>
                  </a:lnTo>
                  <a:lnTo>
                    <a:pt x="0" y="6885"/>
                  </a:lnTo>
                  <a:lnTo>
                    <a:pt x="976" y="4672"/>
                  </a:lnTo>
                  <a:lnTo>
                    <a:pt x="3110" y="3361"/>
                  </a:lnTo>
                  <a:lnTo>
                    <a:pt x="3780" y="2131"/>
                  </a:lnTo>
                  <a:lnTo>
                    <a:pt x="3110" y="1311"/>
                  </a:lnTo>
                  <a:lnTo>
                    <a:pt x="3780" y="902"/>
                  </a:lnTo>
                  <a:lnTo>
                    <a:pt x="3780" y="0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7" name="Freeform 147">
              <a:extLst>
                <a:ext uri="{FF2B5EF4-FFF2-40B4-BE49-F238E27FC236}">
                  <a16:creationId xmlns:a16="http://schemas.microsoft.com/office/drawing/2014/main" id="{B44DBAE3-83DB-4F72-B44F-79D0F8CBD08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303" y="1934"/>
              <a:ext cx="117" cy="71"/>
            </a:xfrm>
            <a:custGeom>
              <a:avLst/>
              <a:gdLst>
                <a:gd name="T0" fmla="*/ 0 w 20000"/>
                <a:gd name="T1" fmla="*/ 13 h 20000"/>
                <a:gd name="T2" fmla="*/ 27 w 20000"/>
                <a:gd name="T3" fmla="*/ 9 h 20000"/>
                <a:gd name="T4" fmla="*/ 40 w 20000"/>
                <a:gd name="T5" fmla="*/ 9 h 20000"/>
                <a:gd name="T6" fmla="*/ 58 w 20000"/>
                <a:gd name="T7" fmla="*/ 0 h 20000"/>
                <a:gd name="T8" fmla="*/ 116 w 20000"/>
                <a:gd name="T9" fmla="*/ 0 h 20000"/>
                <a:gd name="T10" fmla="*/ 116 w 20000"/>
                <a:gd name="T11" fmla="*/ 9 h 20000"/>
                <a:gd name="T12" fmla="*/ 107 w 20000"/>
                <a:gd name="T13" fmla="*/ 13 h 20000"/>
                <a:gd name="T14" fmla="*/ 116 w 20000"/>
                <a:gd name="T15" fmla="*/ 22 h 20000"/>
                <a:gd name="T16" fmla="*/ 107 w 20000"/>
                <a:gd name="T17" fmla="*/ 34 h 20000"/>
                <a:gd name="T18" fmla="*/ 76 w 20000"/>
                <a:gd name="T19" fmla="*/ 48 h 20000"/>
                <a:gd name="T20" fmla="*/ 62 w 20000"/>
                <a:gd name="T21" fmla="*/ 70 h 20000"/>
                <a:gd name="T22" fmla="*/ 58 w 20000"/>
                <a:gd name="T23" fmla="*/ 57 h 20000"/>
                <a:gd name="T24" fmla="*/ 49 w 20000"/>
                <a:gd name="T25" fmla="*/ 65 h 20000"/>
                <a:gd name="T26" fmla="*/ 49 w 20000"/>
                <a:gd name="T27" fmla="*/ 34 h 20000"/>
                <a:gd name="T28" fmla="*/ 27 w 20000"/>
                <a:gd name="T29" fmla="*/ 34 h 20000"/>
                <a:gd name="T30" fmla="*/ 27 w 20000"/>
                <a:gd name="T31" fmla="*/ 31 h 20000"/>
                <a:gd name="T32" fmla="*/ 14 w 20000"/>
                <a:gd name="T33" fmla="*/ 22 h 20000"/>
                <a:gd name="T34" fmla="*/ 0 w 20000"/>
                <a:gd name="T35" fmla="*/ 13 h 2000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0000" h="20000">
                  <a:moveTo>
                    <a:pt x="0" y="3765"/>
                  </a:moveTo>
                  <a:lnTo>
                    <a:pt x="4559" y="2588"/>
                  </a:lnTo>
                  <a:lnTo>
                    <a:pt x="6912" y="2588"/>
                  </a:lnTo>
                  <a:lnTo>
                    <a:pt x="9853" y="0"/>
                  </a:lnTo>
                  <a:lnTo>
                    <a:pt x="19853" y="0"/>
                  </a:lnTo>
                  <a:lnTo>
                    <a:pt x="19853" y="2588"/>
                  </a:lnTo>
                  <a:lnTo>
                    <a:pt x="18235" y="3765"/>
                  </a:lnTo>
                  <a:lnTo>
                    <a:pt x="19853" y="6118"/>
                  </a:lnTo>
                  <a:lnTo>
                    <a:pt x="18235" y="9647"/>
                  </a:lnTo>
                  <a:lnTo>
                    <a:pt x="12941" y="13412"/>
                  </a:lnTo>
                  <a:lnTo>
                    <a:pt x="10588" y="19765"/>
                  </a:lnTo>
                  <a:lnTo>
                    <a:pt x="9853" y="16000"/>
                  </a:lnTo>
                  <a:lnTo>
                    <a:pt x="8382" y="18353"/>
                  </a:lnTo>
                  <a:lnTo>
                    <a:pt x="8382" y="9647"/>
                  </a:lnTo>
                  <a:lnTo>
                    <a:pt x="4559" y="9647"/>
                  </a:lnTo>
                  <a:lnTo>
                    <a:pt x="4559" y="8706"/>
                  </a:lnTo>
                  <a:lnTo>
                    <a:pt x="2353" y="6118"/>
                  </a:lnTo>
                  <a:lnTo>
                    <a:pt x="0" y="3765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8" name="Freeform 148">
              <a:extLst>
                <a:ext uri="{FF2B5EF4-FFF2-40B4-BE49-F238E27FC236}">
                  <a16:creationId xmlns:a16="http://schemas.microsoft.com/office/drawing/2014/main" id="{4B40F8D4-FBE8-4586-BCCB-AB4DA2B7619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273" y="1922"/>
              <a:ext cx="295" cy="411"/>
            </a:xfrm>
            <a:custGeom>
              <a:avLst/>
              <a:gdLst>
                <a:gd name="T0" fmla="*/ 232 w 20000"/>
                <a:gd name="T1" fmla="*/ 0 h 20000"/>
                <a:gd name="T2" fmla="*/ 245 w 20000"/>
                <a:gd name="T3" fmla="*/ 23 h 20000"/>
                <a:gd name="T4" fmla="*/ 254 w 20000"/>
                <a:gd name="T5" fmla="*/ 61 h 20000"/>
                <a:gd name="T6" fmla="*/ 259 w 20000"/>
                <a:gd name="T7" fmla="*/ 104 h 20000"/>
                <a:gd name="T8" fmla="*/ 241 w 20000"/>
                <a:gd name="T9" fmla="*/ 118 h 20000"/>
                <a:gd name="T10" fmla="*/ 218 w 20000"/>
                <a:gd name="T11" fmla="*/ 134 h 20000"/>
                <a:gd name="T12" fmla="*/ 259 w 20000"/>
                <a:gd name="T13" fmla="*/ 168 h 20000"/>
                <a:gd name="T14" fmla="*/ 276 w 20000"/>
                <a:gd name="T15" fmla="*/ 203 h 20000"/>
                <a:gd name="T16" fmla="*/ 259 w 20000"/>
                <a:gd name="T17" fmla="*/ 225 h 20000"/>
                <a:gd name="T18" fmla="*/ 241 w 20000"/>
                <a:gd name="T19" fmla="*/ 263 h 20000"/>
                <a:gd name="T20" fmla="*/ 245 w 20000"/>
                <a:gd name="T21" fmla="*/ 298 h 20000"/>
                <a:gd name="T22" fmla="*/ 259 w 20000"/>
                <a:gd name="T23" fmla="*/ 328 h 20000"/>
                <a:gd name="T24" fmla="*/ 289 w 20000"/>
                <a:gd name="T25" fmla="*/ 376 h 20000"/>
                <a:gd name="T26" fmla="*/ 289 w 20000"/>
                <a:gd name="T27" fmla="*/ 397 h 20000"/>
                <a:gd name="T28" fmla="*/ 245 w 20000"/>
                <a:gd name="T29" fmla="*/ 397 h 20000"/>
                <a:gd name="T30" fmla="*/ 175 w 20000"/>
                <a:gd name="T31" fmla="*/ 406 h 20000"/>
                <a:gd name="T32" fmla="*/ 116 w 20000"/>
                <a:gd name="T33" fmla="*/ 406 h 20000"/>
                <a:gd name="T34" fmla="*/ 67 w 20000"/>
                <a:gd name="T35" fmla="*/ 406 h 20000"/>
                <a:gd name="T36" fmla="*/ 53 w 20000"/>
                <a:gd name="T37" fmla="*/ 368 h 20000"/>
                <a:gd name="T38" fmla="*/ 35 w 20000"/>
                <a:gd name="T39" fmla="*/ 341 h 20000"/>
                <a:gd name="T40" fmla="*/ 23 w 20000"/>
                <a:gd name="T41" fmla="*/ 328 h 20000"/>
                <a:gd name="T42" fmla="*/ 0 w 20000"/>
                <a:gd name="T43" fmla="*/ 320 h 20000"/>
                <a:gd name="T44" fmla="*/ 23 w 20000"/>
                <a:gd name="T45" fmla="*/ 263 h 20000"/>
                <a:gd name="T46" fmla="*/ 67 w 20000"/>
                <a:gd name="T47" fmla="*/ 228 h 20000"/>
                <a:gd name="T48" fmla="*/ 89 w 20000"/>
                <a:gd name="T49" fmla="*/ 225 h 20000"/>
                <a:gd name="T50" fmla="*/ 102 w 20000"/>
                <a:gd name="T51" fmla="*/ 242 h 20000"/>
                <a:gd name="T52" fmla="*/ 129 w 20000"/>
                <a:gd name="T53" fmla="*/ 228 h 20000"/>
                <a:gd name="T54" fmla="*/ 129 w 20000"/>
                <a:gd name="T55" fmla="*/ 216 h 20000"/>
                <a:gd name="T56" fmla="*/ 165 w 20000"/>
                <a:gd name="T57" fmla="*/ 160 h 20000"/>
                <a:gd name="T58" fmla="*/ 187 w 20000"/>
                <a:gd name="T59" fmla="*/ 134 h 20000"/>
                <a:gd name="T60" fmla="*/ 196 w 20000"/>
                <a:gd name="T61" fmla="*/ 104 h 20000"/>
                <a:gd name="T62" fmla="*/ 210 w 20000"/>
                <a:gd name="T63" fmla="*/ 70 h 20000"/>
                <a:gd name="T64" fmla="*/ 241 w 20000"/>
                <a:gd name="T65" fmla="*/ 57 h 20000"/>
                <a:gd name="T66" fmla="*/ 218 w 20000"/>
                <a:gd name="T67" fmla="*/ 26 h 2000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0000" h="20000">
                  <a:moveTo>
                    <a:pt x="14810" y="0"/>
                  </a:moveTo>
                  <a:lnTo>
                    <a:pt x="15743" y="0"/>
                  </a:lnTo>
                  <a:lnTo>
                    <a:pt x="15743" y="649"/>
                  </a:lnTo>
                  <a:lnTo>
                    <a:pt x="16618" y="1095"/>
                  </a:lnTo>
                  <a:lnTo>
                    <a:pt x="17201" y="2110"/>
                  </a:lnTo>
                  <a:lnTo>
                    <a:pt x="17201" y="2961"/>
                  </a:lnTo>
                  <a:lnTo>
                    <a:pt x="17201" y="4016"/>
                  </a:lnTo>
                  <a:lnTo>
                    <a:pt x="17551" y="5071"/>
                  </a:lnTo>
                  <a:lnTo>
                    <a:pt x="18717" y="5720"/>
                  </a:lnTo>
                  <a:lnTo>
                    <a:pt x="16327" y="5720"/>
                  </a:lnTo>
                  <a:lnTo>
                    <a:pt x="15102" y="5720"/>
                  </a:lnTo>
                  <a:lnTo>
                    <a:pt x="14810" y="6531"/>
                  </a:lnTo>
                  <a:lnTo>
                    <a:pt x="16618" y="7789"/>
                  </a:lnTo>
                  <a:lnTo>
                    <a:pt x="17551" y="8195"/>
                  </a:lnTo>
                  <a:lnTo>
                    <a:pt x="18134" y="9452"/>
                  </a:lnTo>
                  <a:lnTo>
                    <a:pt x="18717" y="9858"/>
                  </a:lnTo>
                  <a:lnTo>
                    <a:pt x="18717" y="10507"/>
                  </a:lnTo>
                  <a:lnTo>
                    <a:pt x="17551" y="10953"/>
                  </a:lnTo>
                  <a:lnTo>
                    <a:pt x="16618" y="12617"/>
                  </a:lnTo>
                  <a:lnTo>
                    <a:pt x="16327" y="12819"/>
                  </a:lnTo>
                  <a:lnTo>
                    <a:pt x="16327" y="14280"/>
                  </a:lnTo>
                  <a:lnTo>
                    <a:pt x="16618" y="14523"/>
                  </a:lnTo>
                  <a:lnTo>
                    <a:pt x="16618" y="15578"/>
                  </a:lnTo>
                  <a:lnTo>
                    <a:pt x="17551" y="15984"/>
                  </a:lnTo>
                  <a:lnTo>
                    <a:pt x="17551" y="16998"/>
                  </a:lnTo>
                  <a:lnTo>
                    <a:pt x="19592" y="18296"/>
                  </a:lnTo>
                  <a:lnTo>
                    <a:pt x="19942" y="18296"/>
                  </a:lnTo>
                  <a:lnTo>
                    <a:pt x="19592" y="19310"/>
                  </a:lnTo>
                  <a:lnTo>
                    <a:pt x="19942" y="19757"/>
                  </a:lnTo>
                  <a:lnTo>
                    <a:pt x="16618" y="19310"/>
                  </a:lnTo>
                  <a:lnTo>
                    <a:pt x="12653" y="19757"/>
                  </a:lnTo>
                  <a:lnTo>
                    <a:pt x="11837" y="19757"/>
                  </a:lnTo>
                  <a:lnTo>
                    <a:pt x="10029" y="19757"/>
                  </a:lnTo>
                  <a:lnTo>
                    <a:pt x="7872" y="19757"/>
                  </a:lnTo>
                  <a:lnTo>
                    <a:pt x="7872" y="19959"/>
                  </a:lnTo>
                  <a:lnTo>
                    <a:pt x="4548" y="19757"/>
                  </a:lnTo>
                  <a:lnTo>
                    <a:pt x="3615" y="19310"/>
                  </a:lnTo>
                  <a:lnTo>
                    <a:pt x="3615" y="17890"/>
                  </a:lnTo>
                  <a:lnTo>
                    <a:pt x="3615" y="16998"/>
                  </a:lnTo>
                  <a:lnTo>
                    <a:pt x="2391" y="16592"/>
                  </a:lnTo>
                  <a:lnTo>
                    <a:pt x="2157" y="16592"/>
                  </a:lnTo>
                  <a:lnTo>
                    <a:pt x="1574" y="15984"/>
                  </a:lnTo>
                  <a:lnTo>
                    <a:pt x="641" y="15578"/>
                  </a:lnTo>
                  <a:lnTo>
                    <a:pt x="0" y="15578"/>
                  </a:lnTo>
                  <a:lnTo>
                    <a:pt x="933" y="14280"/>
                  </a:lnTo>
                  <a:lnTo>
                    <a:pt x="1574" y="12819"/>
                  </a:lnTo>
                  <a:lnTo>
                    <a:pt x="3032" y="11765"/>
                  </a:lnTo>
                  <a:lnTo>
                    <a:pt x="4548" y="11116"/>
                  </a:lnTo>
                  <a:lnTo>
                    <a:pt x="5481" y="11116"/>
                  </a:lnTo>
                  <a:lnTo>
                    <a:pt x="6064" y="10953"/>
                  </a:lnTo>
                  <a:lnTo>
                    <a:pt x="6939" y="11602"/>
                  </a:lnTo>
                  <a:lnTo>
                    <a:pt x="6939" y="11765"/>
                  </a:lnTo>
                  <a:lnTo>
                    <a:pt x="7872" y="11765"/>
                  </a:lnTo>
                  <a:lnTo>
                    <a:pt x="8746" y="11116"/>
                  </a:lnTo>
                  <a:lnTo>
                    <a:pt x="9329" y="11116"/>
                  </a:lnTo>
                  <a:lnTo>
                    <a:pt x="8746" y="10507"/>
                  </a:lnTo>
                  <a:lnTo>
                    <a:pt x="10262" y="8398"/>
                  </a:lnTo>
                  <a:lnTo>
                    <a:pt x="11195" y="7789"/>
                  </a:lnTo>
                  <a:lnTo>
                    <a:pt x="11195" y="6734"/>
                  </a:lnTo>
                  <a:lnTo>
                    <a:pt x="12653" y="6531"/>
                  </a:lnTo>
                  <a:lnTo>
                    <a:pt x="12420" y="5720"/>
                  </a:lnTo>
                  <a:lnTo>
                    <a:pt x="13294" y="5071"/>
                  </a:lnTo>
                  <a:lnTo>
                    <a:pt x="13294" y="4422"/>
                  </a:lnTo>
                  <a:lnTo>
                    <a:pt x="14227" y="3408"/>
                  </a:lnTo>
                  <a:lnTo>
                    <a:pt x="15102" y="3813"/>
                  </a:lnTo>
                  <a:lnTo>
                    <a:pt x="16327" y="2759"/>
                  </a:lnTo>
                  <a:lnTo>
                    <a:pt x="15743" y="1663"/>
                  </a:lnTo>
                  <a:lnTo>
                    <a:pt x="14810" y="1258"/>
                  </a:lnTo>
                  <a:lnTo>
                    <a:pt x="14810" y="0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9" name="Freeform 149">
              <a:extLst>
                <a:ext uri="{FF2B5EF4-FFF2-40B4-BE49-F238E27FC236}">
                  <a16:creationId xmlns:a16="http://schemas.microsoft.com/office/drawing/2014/main" id="{FD2C9472-19EA-4736-875F-03CA9B93DB7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260" y="2229"/>
              <a:ext cx="310" cy="372"/>
            </a:xfrm>
            <a:custGeom>
              <a:avLst/>
              <a:gdLst>
                <a:gd name="T0" fmla="*/ 10 w 20000"/>
                <a:gd name="T1" fmla="*/ 34 h 20000"/>
                <a:gd name="T2" fmla="*/ 14 w 20000"/>
                <a:gd name="T3" fmla="*/ 22 h 20000"/>
                <a:gd name="T4" fmla="*/ 36 w 20000"/>
                <a:gd name="T5" fmla="*/ 13 h 20000"/>
                <a:gd name="T6" fmla="*/ 59 w 20000"/>
                <a:gd name="T7" fmla="*/ 0 h 20000"/>
                <a:gd name="T8" fmla="*/ 67 w 20000"/>
                <a:gd name="T9" fmla="*/ 13 h 20000"/>
                <a:gd name="T10" fmla="*/ 73 w 20000"/>
                <a:gd name="T11" fmla="*/ 13 h 20000"/>
                <a:gd name="T12" fmla="*/ 94 w 20000"/>
                <a:gd name="T13" fmla="*/ 22 h 20000"/>
                <a:gd name="T14" fmla="*/ 139 w 20000"/>
                <a:gd name="T15" fmla="*/ 34 h 20000"/>
                <a:gd name="T16" fmla="*/ 175 w 20000"/>
                <a:gd name="T17" fmla="*/ 56 h 20000"/>
                <a:gd name="T18" fmla="*/ 215 w 20000"/>
                <a:gd name="T19" fmla="*/ 60 h 20000"/>
                <a:gd name="T20" fmla="*/ 233 w 20000"/>
                <a:gd name="T21" fmla="*/ 34 h 20000"/>
                <a:gd name="T22" fmla="*/ 246 w 20000"/>
                <a:gd name="T23" fmla="*/ 34 h 20000"/>
                <a:gd name="T24" fmla="*/ 269 w 20000"/>
                <a:gd name="T25" fmla="*/ 34 h 20000"/>
                <a:gd name="T26" fmla="*/ 282 w 20000"/>
                <a:gd name="T27" fmla="*/ 43 h 20000"/>
                <a:gd name="T28" fmla="*/ 309 w 20000"/>
                <a:gd name="T29" fmla="*/ 43 h 20000"/>
                <a:gd name="T30" fmla="*/ 274 w 20000"/>
                <a:gd name="T31" fmla="*/ 82 h 20000"/>
                <a:gd name="T32" fmla="*/ 274 w 20000"/>
                <a:gd name="T33" fmla="*/ 216 h 20000"/>
                <a:gd name="T34" fmla="*/ 295 w 20000"/>
                <a:gd name="T35" fmla="*/ 242 h 20000"/>
                <a:gd name="T36" fmla="*/ 291 w 20000"/>
                <a:gd name="T37" fmla="*/ 259 h 20000"/>
                <a:gd name="T38" fmla="*/ 269 w 20000"/>
                <a:gd name="T39" fmla="*/ 272 h 20000"/>
                <a:gd name="T40" fmla="*/ 269 w 20000"/>
                <a:gd name="T41" fmla="*/ 281 h 20000"/>
                <a:gd name="T42" fmla="*/ 255 w 20000"/>
                <a:gd name="T43" fmla="*/ 284 h 20000"/>
                <a:gd name="T44" fmla="*/ 237 w 20000"/>
                <a:gd name="T45" fmla="*/ 294 h 20000"/>
                <a:gd name="T46" fmla="*/ 233 w 20000"/>
                <a:gd name="T47" fmla="*/ 315 h 20000"/>
                <a:gd name="T48" fmla="*/ 215 w 20000"/>
                <a:gd name="T49" fmla="*/ 349 h 20000"/>
                <a:gd name="T50" fmla="*/ 201 w 20000"/>
                <a:gd name="T51" fmla="*/ 371 h 20000"/>
                <a:gd name="T52" fmla="*/ 152 w 20000"/>
                <a:gd name="T53" fmla="*/ 329 h 20000"/>
                <a:gd name="T54" fmla="*/ 152 w 20000"/>
                <a:gd name="T55" fmla="*/ 306 h 20000"/>
                <a:gd name="T56" fmla="*/ 14 w 20000"/>
                <a:gd name="T57" fmla="*/ 224 h 20000"/>
                <a:gd name="T58" fmla="*/ 0 w 20000"/>
                <a:gd name="T59" fmla="*/ 224 h 20000"/>
                <a:gd name="T60" fmla="*/ 0 w 20000"/>
                <a:gd name="T61" fmla="*/ 181 h 20000"/>
                <a:gd name="T62" fmla="*/ 27 w 20000"/>
                <a:gd name="T63" fmla="*/ 138 h 20000"/>
                <a:gd name="T64" fmla="*/ 45 w 20000"/>
                <a:gd name="T65" fmla="*/ 116 h 20000"/>
                <a:gd name="T66" fmla="*/ 27 w 20000"/>
                <a:gd name="T67" fmla="*/ 82 h 20000"/>
                <a:gd name="T68" fmla="*/ 23 w 20000"/>
                <a:gd name="T69" fmla="*/ 60 h 20000"/>
                <a:gd name="T70" fmla="*/ 23 w 20000"/>
                <a:gd name="T71" fmla="*/ 48 h 20000"/>
                <a:gd name="T72" fmla="*/ 10 w 20000"/>
                <a:gd name="T73" fmla="*/ 43 h 20000"/>
                <a:gd name="T74" fmla="*/ 10 w 20000"/>
                <a:gd name="T75" fmla="*/ 34 h 2000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000" h="20000">
                  <a:moveTo>
                    <a:pt x="613" y="1839"/>
                  </a:moveTo>
                  <a:lnTo>
                    <a:pt x="891" y="1166"/>
                  </a:lnTo>
                  <a:lnTo>
                    <a:pt x="2340" y="717"/>
                  </a:lnTo>
                  <a:lnTo>
                    <a:pt x="3788" y="0"/>
                  </a:lnTo>
                  <a:lnTo>
                    <a:pt x="4345" y="717"/>
                  </a:lnTo>
                  <a:lnTo>
                    <a:pt x="4680" y="717"/>
                  </a:lnTo>
                  <a:lnTo>
                    <a:pt x="6072" y="1166"/>
                  </a:lnTo>
                  <a:lnTo>
                    <a:pt x="8969" y="1839"/>
                  </a:lnTo>
                  <a:lnTo>
                    <a:pt x="11309" y="3004"/>
                  </a:lnTo>
                  <a:lnTo>
                    <a:pt x="13872" y="3229"/>
                  </a:lnTo>
                  <a:lnTo>
                    <a:pt x="15042" y="1839"/>
                  </a:lnTo>
                  <a:lnTo>
                    <a:pt x="15877" y="1839"/>
                  </a:lnTo>
                  <a:lnTo>
                    <a:pt x="17326" y="1839"/>
                  </a:lnTo>
                  <a:lnTo>
                    <a:pt x="18217" y="2287"/>
                  </a:lnTo>
                  <a:lnTo>
                    <a:pt x="19944" y="2287"/>
                  </a:lnTo>
                  <a:lnTo>
                    <a:pt x="17660" y="4395"/>
                  </a:lnTo>
                  <a:lnTo>
                    <a:pt x="17660" y="11614"/>
                  </a:lnTo>
                  <a:lnTo>
                    <a:pt x="19053" y="13004"/>
                  </a:lnTo>
                  <a:lnTo>
                    <a:pt x="18774" y="13901"/>
                  </a:lnTo>
                  <a:lnTo>
                    <a:pt x="17326" y="14619"/>
                  </a:lnTo>
                  <a:lnTo>
                    <a:pt x="17326" y="15112"/>
                  </a:lnTo>
                  <a:lnTo>
                    <a:pt x="16435" y="15291"/>
                  </a:lnTo>
                  <a:lnTo>
                    <a:pt x="15320" y="15785"/>
                  </a:lnTo>
                  <a:lnTo>
                    <a:pt x="15042" y="16951"/>
                  </a:lnTo>
                  <a:lnTo>
                    <a:pt x="13872" y="18789"/>
                  </a:lnTo>
                  <a:lnTo>
                    <a:pt x="12981" y="19955"/>
                  </a:lnTo>
                  <a:lnTo>
                    <a:pt x="9805" y="17668"/>
                  </a:lnTo>
                  <a:lnTo>
                    <a:pt x="9805" y="16457"/>
                  </a:lnTo>
                  <a:lnTo>
                    <a:pt x="891" y="12063"/>
                  </a:lnTo>
                  <a:lnTo>
                    <a:pt x="0" y="12063"/>
                  </a:lnTo>
                  <a:lnTo>
                    <a:pt x="0" y="9731"/>
                  </a:lnTo>
                  <a:lnTo>
                    <a:pt x="1727" y="7399"/>
                  </a:lnTo>
                  <a:lnTo>
                    <a:pt x="2897" y="6233"/>
                  </a:lnTo>
                  <a:lnTo>
                    <a:pt x="1727" y="4395"/>
                  </a:lnTo>
                  <a:lnTo>
                    <a:pt x="1504" y="3229"/>
                  </a:lnTo>
                  <a:lnTo>
                    <a:pt x="1504" y="2556"/>
                  </a:lnTo>
                  <a:lnTo>
                    <a:pt x="613" y="2287"/>
                  </a:lnTo>
                  <a:lnTo>
                    <a:pt x="613" y="1839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0" name="Freeform 150">
              <a:extLst>
                <a:ext uri="{FF2B5EF4-FFF2-40B4-BE49-F238E27FC236}">
                  <a16:creationId xmlns:a16="http://schemas.microsoft.com/office/drawing/2014/main" id="{394610F9-D382-43E4-BB63-DB0A2550372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375" y="2276"/>
              <a:ext cx="287" cy="330"/>
            </a:xfrm>
            <a:custGeom>
              <a:avLst/>
              <a:gdLst>
                <a:gd name="T0" fmla="*/ 211 w 20000"/>
                <a:gd name="T1" fmla="*/ 30 h 20000"/>
                <a:gd name="T2" fmla="*/ 246 w 20000"/>
                <a:gd name="T3" fmla="*/ 0 h 20000"/>
                <a:gd name="T4" fmla="*/ 286 w 20000"/>
                <a:gd name="T5" fmla="*/ 0 h 20000"/>
                <a:gd name="T6" fmla="*/ 282 w 20000"/>
                <a:gd name="T7" fmla="*/ 34 h 20000"/>
                <a:gd name="T8" fmla="*/ 269 w 20000"/>
                <a:gd name="T9" fmla="*/ 87 h 20000"/>
                <a:gd name="T10" fmla="*/ 260 w 20000"/>
                <a:gd name="T11" fmla="*/ 126 h 20000"/>
                <a:gd name="T12" fmla="*/ 260 w 20000"/>
                <a:gd name="T13" fmla="*/ 155 h 20000"/>
                <a:gd name="T14" fmla="*/ 223 w 20000"/>
                <a:gd name="T15" fmla="*/ 177 h 20000"/>
                <a:gd name="T16" fmla="*/ 211 w 20000"/>
                <a:gd name="T17" fmla="*/ 203 h 20000"/>
                <a:gd name="T18" fmla="*/ 193 w 20000"/>
                <a:gd name="T19" fmla="*/ 238 h 20000"/>
                <a:gd name="T20" fmla="*/ 188 w 20000"/>
                <a:gd name="T21" fmla="*/ 282 h 20000"/>
                <a:gd name="T22" fmla="*/ 157 w 20000"/>
                <a:gd name="T23" fmla="*/ 303 h 20000"/>
                <a:gd name="T24" fmla="*/ 138 w 20000"/>
                <a:gd name="T25" fmla="*/ 324 h 20000"/>
                <a:gd name="T26" fmla="*/ 121 w 20000"/>
                <a:gd name="T27" fmla="*/ 303 h 20000"/>
                <a:gd name="T28" fmla="*/ 99 w 20000"/>
                <a:gd name="T29" fmla="*/ 316 h 20000"/>
                <a:gd name="T30" fmla="*/ 81 w 20000"/>
                <a:gd name="T31" fmla="*/ 307 h 20000"/>
                <a:gd name="T32" fmla="*/ 62 w 20000"/>
                <a:gd name="T33" fmla="*/ 303 h 20000"/>
                <a:gd name="T34" fmla="*/ 49 w 20000"/>
                <a:gd name="T35" fmla="*/ 316 h 20000"/>
                <a:gd name="T36" fmla="*/ 27 w 20000"/>
                <a:gd name="T37" fmla="*/ 316 h 20000"/>
                <a:gd name="T38" fmla="*/ 14 w 20000"/>
                <a:gd name="T39" fmla="*/ 272 h 20000"/>
                <a:gd name="T40" fmla="*/ 27 w 20000"/>
                <a:gd name="T41" fmla="*/ 272 h 20000"/>
                <a:gd name="T42" fmla="*/ 35 w 20000"/>
                <a:gd name="T43" fmla="*/ 247 h 20000"/>
                <a:gd name="T44" fmla="*/ 27 w 20000"/>
                <a:gd name="T45" fmla="*/ 216 h 20000"/>
                <a:gd name="T46" fmla="*/ 49 w 20000"/>
                <a:gd name="T47" fmla="*/ 225 h 20000"/>
                <a:gd name="T48" fmla="*/ 85 w 20000"/>
                <a:gd name="T49" fmla="*/ 225 h 20000"/>
                <a:gd name="T50" fmla="*/ 117 w 20000"/>
                <a:gd name="T51" fmla="*/ 234 h 20000"/>
                <a:gd name="T52" fmla="*/ 121 w 20000"/>
                <a:gd name="T53" fmla="*/ 216 h 20000"/>
                <a:gd name="T54" fmla="*/ 138 w 20000"/>
                <a:gd name="T55" fmla="*/ 190 h 20000"/>
                <a:gd name="T56" fmla="*/ 117 w 20000"/>
                <a:gd name="T57" fmla="*/ 143 h 20000"/>
                <a:gd name="T58" fmla="*/ 121 w 20000"/>
                <a:gd name="T59" fmla="*/ 113 h 20000"/>
                <a:gd name="T60" fmla="*/ 121 w 20000"/>
                <a:gd name="T61" fmla="*/ 90 h 20000"/>
                <a:gd name="T62" fmla="*/ 99 w 20000"/>
                <a:gd name="T63" fmla="*/ 87 h 20000"/>
                <a:gd name="T64" fmla="*/ 85 w 20000"/>
                <a:gd name="T65" fmla="*/ 65 h 20000"/>
                <a:gd name="T66" fmla="*/ 85 w 20000"/>
                <a:gd name="T67" fmla="*/ 52 h 20000"/>
                <a:gd name="T68" fmla="*/ 193 w 20000"/>
                <a:gd name="T69" fmla="*/ 52 h 200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0000" h="20000">
                  <a:moveTo>
                    <a:pt x="13434" y="3139"/>
                  </a:moveTo>
                  <a:lnTo>
                    <a:pt x="14699" y="1823"/>
                  </a:lnTo>
                  <a:lnTo>
                    <a:pt x="14940" y="0"/>
                  </a:lnTo>
                  <a:lnTo>
                    <a:pt x="17169" y="0"/>
                  </a:lnTo>
                  <a:lnTo>
                    <a:pt x="18735" y="0"/>
                  </a:lnTo>
                  <a:lnTo>
                    <a:pt x="19940" y="0"/>
                  </a:lnTo>
                  <a:lnTo>
                    <a:pt x="19940" y="1316"/>
                  </a:lnTo>
                  <a:lnTo>
                    <a:pt x="19639" y="2076"/>
                  </a:lnTo>
                  <a:lnTo>
                    <a:pt x="18735" y="3949"/>
                  </a:lnTo>
                  <a:lnTo>
                    <a:pt x="18735" y="5266"/>
                  </a:lnTo>
                  <a:lnTo>
                    <a:pt x="18133" y="6278"/>
                  </a:lnTo>
                  <a:lnTo>
                    <a:pt x="18133" y="7646"/>
                  </a:lnTo>
                  <a:lnTo>
                    <a:pt x="18133" y="8658"/>
                  </a:lnTo>
                  <a:lnTo>
                    <a:pt x="18133" y="9418"/>
                  </a:lnTo>
                  <a:lnTo>
                    <a:pt x="16506" y="10734"/>
                  </a:lnTo>
                  <a:lnTo>
                    <a:pt x="15542" y="10734"/>
                  </a:lnTo>
                  <a:lnTo>
                    <a:pt x="14940" y="11797"/>
                  </a:lnTo>
                  <a:lnTo>
                    <a:pt x="14699" y="12304"/>
                  </a:lnTo>
                  <a:lnTo>
                    <a:pt x="13434" y="13114"/>
                  </a:lnTo>
                  <a:lnTo>
                    <a:pt x="13434" y="14430"/>
                  </a:lnTo>
                  <a:lnTo>
                    <a:pt x="13434" y="15696"/>
                  </a:lnTo>
                  <a:lnTo>
                    <a:pt x="13072" y="17063"/>
                  </a:lnTo>
                  <a:lnTo>
                    <a:pt x="12169" y="17873"/>
                  </a:lnTo>
                  <a:lnTo>
                    <a:pt x="10964" y="18380"/>
                  </a:lnTo>
                  <a:lnTo>
                    <a:pt x="10602" y="18633"/>
                  </a:lnTo>
                  <a:lnTo>
                    <a:pt x="9639" y="19646"/>
                  </a:lnTo>
                  <a:lnTo>
                    <a:pt x="9036" y="18633"/>
                  </a:lnTo>
                  <a:lnTo>
                    <a:pt x="8434" y="18380"/>
                  </a:lnTo>
                  <a:lnTo>
                    <a:pt x="7530" y="18380"/>
                  </a:lnTo>
                  <a:lnTo>
                    <a:pt x="6867" y="19139"/>
                  </a:lnTo>
                  <a:lnTo>
                    <a:pt x="5904" y="19139"/>
                  </a:lnTo>
                  <a:lnTo>
                    <a:pt x="5663" y="18633"/>
                  </a:lnTo>
                  <a:lnTo>
                    <a:pt x="5060" y="18633"/>
                  </a:lnTo>
                  <a:lnTo>
                    <a:pt x="4337" y="18380"/>
                  </a:lnTo>
                  <a:lnTo>
                    <a:pt x="3434" y="18633"/>
                  </a:lnTo>
                  <a:lnTo>
                    <a:pt x="3434" y="19139"/>
                  </a:lnTo>
                  <a:lnTo>
                    <a:pt x="2470" y="19949"/>
                  </a:lnTo>
                  <a:lnTo>
                    <a:pt x="1867" y="19139"/>
                  </a:lnTo>
                  <a:lnTo>
                    <a:pt x="0" y="17063"/>
                  </a:lnTo>
                  <a:lnTo>
                    <a:pt x="964" y="16506"/>
                  </a:lnTo>
                  <a:lnTo>
                    <a:pt x="1566" y="16253"/>
                  </a:lnTo>
                  <a:lnTo>
                    <a:pt x="1867" y="16506"/>
                  </a:lnTo>
                  <a:lnTo>
                    <a:pt x="2470" y="16506"/>
                  </a:lnTo>
                  <a:lnTo>
                    <a:pt x="2470" y="14987"/>
                  </a:lnTo>
                  <a:lnTo>
                    <a:pt x="1566" y="14430"/>
                  </a:lnTo>
                  <a:lnTo>
                    <a:pt x="1867" y="13114"/>
                  </a:lnTo>
                  <a:lnTo>
                    <a:pt x="2470" y="13620"/>
                  </a:lnTo>
                  <a:lnTo>
                    <a:pt x="3434" y="13620"/>
                  </a:lnTo>
                  <a:lnTo>
                    <a:pt x="4096" y="12304"/>
                  </a:lnTo>
                  <a:lnTo>
                    <a:pt x="5904" y="13620"/>
                  </a:lnTo>
                  <a:lnTo>
                    <a:pt x="7530" y="13114"/>
                  </a:lnTo>
                  <a:lnTo>
                    <a:pt x="8133" y="14177"/>
                  </a:lnTo>
                  <a:lnTo>
                    <a:pt x="8434" y="14177"/>
                  </a:lnTo>
                  <a:lnTo>
                    <a:pt x="8434" y="13114"/>
                  </a:lnTo>
                  <a:lnTo>
                    <a:pt x="9036" y="12304"/>
                  </a:lnTo>
                  <a:lnTo>
                    <a:pt x="9639" y="11544"/>
                  </a:lnTo>
                  <a:lnTo>
                    <a:pt x="9639" y="9418"/>
                  </a:lnTo>
                  <a:lnTo>
                    <a:pt x="8133" y="8658"/>
                  </a:lnTo>
                  <a:lnTo>
                    <a:pt x="8133" y="7342"/>
                  </a:lnTo>
                  <a:lnTo>
                    <a:pt x="8434" y="6835"/>
                  </a:lnTo>
                  <a:lnTo>
                    <a:pt x="9036" y="6278"/>
                  </a:lnTo>
                  <a:lnTo>
                    <a:pt x="8434" y="5468"/>
                  </a:lnTo>
                  <a:lnTo>
                    <a:pt x="8133" y="5266"/>
                  </a:lnTo>
                  <a:lnTo>
                    <a:pt x="6867" y="5266"/>
                  </a:lnTo>
                  <a:lnTo>
                    <a:pt x="5904" y="5468"/>
                  </a:lnTo>
                  <a:lnTo>
                    <a:pt x="5904" y="3949"/>
                  </a:lnTo>
                  <a:lnTo>
                    <a:pt x="6566" y="3139"/>
                  </a:lnTo>
                  <a:lnTo>
                    <a:pt x="5904" y="3139"/>
                  </a:lnTo>
                  <a:lnTo>
                    <a:pt x="10000" y="2582"/>
                  </a:lnTo>
                  <a:lnTo>
                    <a:pt x="13434" y="3139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1" name="Freeform 151">
              <a:extLst>
                <a:ext uri="{FF2B5EF4-FFF2-40B4-BE49-F238E27FC236}">
                  <a16:creationId xmlns:a16="http://schemas.microsoft.com/office/drawing/2014/main" id="{6683B030-F9D1-46E0-A6C6-1D0597F5860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513" y="2092"/>
              <a:ext cx="144" cy="158"/>
            </a:xfrm>
            <a:custGeom>
              <a:avLst/>
              <a:gdLst>
                <a:gd name="T0" fmla="*/ 35 w 20000"/>
                <a:gd name="T1" fmla="*/ 0 h 20000"/>
                <a:gd name="T2" fmla="*/ 53 w 20000"/>
                <a:gd name="T3" fmla="*/ 0 h 20000"/>
                <a:gd name="T4" fmla="*/ 62 w 20000"/>
                <a:gd name="T5" fmla="*/ 22 h 20000"/>
                <a:gd name="T6" fmla="*/ 62 w 20000"/>
                <a:gd name="T7" fmla="*/ 43 h 20000"/>
                <a:gd name="T8" fmla="*/ 76 w 20000"/>
                <a:gd name="T9" fmla="*/ 43 h 20000"/>
                <a:gd name="T10" fmla="*/ 94 w 20000"/>
                <a:gd name="T11" fmla="*/ 43 h 20000"/>
                <a:gd name="T12" fmla="*/ 94 w 20000"/>
                <a:gd name="T13" fmla="*/ 30 h 20000"/>
                <a:gd name="T14" fmla="*/ 108 w 20000"/>
                <a:gd name="T15" fmla="*/ 35 h 20000"/>
                <a:gd name="T16" fmla="*/ 108 w 20000"/>
                <a:gd name="T17" fmla="*/ 52 h 20000"/>
                <a:gd name="T18" fmla="*/ 108 w 20000"/>
                <a:gd name="T19" fmla="*/ 66 h 20000"/>
                <a:gd name="T20" fmla="*/ 108 w 20000"/>
                <a:gd name="T21" fmla="*/ 69 h 20000"/>
                <a:gd name="T22" fmla="*/ 111 w 20000"/>
                <a:gd name="T23" fmla="*/ 88 h 20000"/>
                <a:gd name="T24" fmla="*/ 129 w 20000"/>
                <a:gd name="T25" fmla="*/ 88 h 20000"/>
                <a:gd name="T26" fmla="*/ 135 w 20000"/>
                <a:gd name="T27" fmla="*/ 91 h 20000"/>
                <a:gd name="T28" fmla="*/ 143 w 20000"/>
                <a:gd name="T29" fmla="*/ 101 h 20000"/>
                <a:gd name="T30" fmla="*/ 135 w 20000"/>
                <a:gd name="T31" fmla="*/ 127 h 20000"/>
                <a:gd name="T32" fmla="*/ 143 w 20000"/>
                <a:gd name="T33" fmla="*/ 157 h 20000"/>
                <a:gd name="T34" fmla="*/ 108 w 20000"/>
                <a:gd name="T35" fmla="*/ 149 h 20000"/>
                <a:gd name="T36" fmla="*/ 41 w 20000"/>
                <a:gd name="T37" fmla="*/ 101 h 20000"/>
                <a:gd name="T38" fmla="*/ 0 w 20000"/>
                <a:gd name="T39" fmla="*/ 66 h 20000"/>
                <a:gd name="T40" fmla="*/ 14 w 20000"/>
                <a:gd name="T41" fmla="*/ 43 h 20000"/>
                <a:gd name="T42" fmla="*/ 27 w 20000"/>
                <a:gd name="T43" fmla="*/ 30 h 20000"/>
                <a:gd name="T44" fmla="*/ 27 w 20000"/>
                <a:gd name="T45" fmla="*/ 14 h 20000"/>
                <a:gd name="T46" fmla="*/ 35 w 20000"/>
                <a:gd name="T47" fmla="*/ 14 h 20000"/>
                <a:gd name="T48" fmla="*/ 35 w 20000"/>
                <a:gd name="T49" fmla="*/ 0 h 200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0000" h="20000">
                  <a:moveTo>
                    <a:pt x="4910" y="0"/>
                  </a:moveTo>
                  <a:lnTo>
                    <a:pt x="7425" y="0"/>
                  </a:lnTo>
                  <a:lnTo>
                    <a:pt x="8623" y="2781"/>
                  </a:lnTo>
                  <a:lnTo>
                    <a:pt x="8623" y="5455"/>
                  </a:lnTo>
                  <a:lnTo>
                    <a:pt x="10539" y="5455"/>
                  </a:lnTo>
                  <a:lnTo>
                    <a:pt x="13054" y="5455"/>
                  </a:lnTo>
                  <a:lnTo>
                    <a:pt x="13054" y="3850"/>
                  </a:lnTo>
                  <a:lnTo>
                    <a:pt x="14970" y="4385"/>
                  </a:lnTo>
                  <a:lnTo>
                    <a:pt x="14970" y="6631"/>
                  </a:lnTo>
                  <a:lnTo>
                    <a:pt x="14970" y="8342"/>
                  </a:lnTo>
                  <a:lnTo>
                    <a:pt x="14970" y="8770"/>
                  </a:lnTo>
                  <a:lnTo>
                    <a:pt x="15449" y="11123"/>
                  </a:lnTo>
                  <a:lnTo>
                    <a:pt x="17964" y="11123"/>
                  </a:lnTo>
                  <a:lnTo>
                    <a:pt x="18683" y="11551"/>
                  </a:lnTo>
                  <a:lnTo>
                    <a:pt x="19880" y="12727"/>
                  </a:lnTo>
                  <a:lnTo>
                    <a:pt x="18683" y="16043"/>
                  </a:lnTo>
                  <a:lnTo>
                    <a:pt x="19880" y="19893"/>
                  </a:lnTo>
                  <a:lnTo>
                    <a:pt x="14970" y="18824"/>
                  </a:lnTo>
                  <a:lnTo>
                    <a:pt x="5629" y="12727"/>
                  </a:lnTo>
                  <a:lnTo>
                    <a:pt x="0" y="8342"/>
                  </a:lnTo>
                  <a:lnTo>
                    <a:pt x="1916" y="5455"/>
                  </a:lnTo>
                  <a:lnTo>
                    <a:pt x="3713" y="3850"/>
                  </a:lnTo>
                  <a:lnTo>
                    <a:pt x="3713" y="1711"/>
                  </a:lnTo>
                  <a:lnTo>
                    <a:pt x="4910" y="1711"/>
                  </a:lnTo>
                  <a:lnTo>
                    <a:pt x="4910" y="0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2" name="Freeform 152">
              <a:extLst>
                <a:ext uri="{FF2B5EF4-FFF2-40B4-BE49-F238E27FC236}">
                  <a16:creationId xmlns:a16="http://schemas.microsoft.com/office/drawing/2014/main" id="{7444D588-E096-4507-8961-90A4D079102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308" y="1140"/>
              <a:ext cx="597" cy="537"/>
            </a:xfrm>
            <a:custGeom>
              <a:avLst/>
              <a:gdLst>
                <a:gd name="T0" fmla="*/ 0 w 20000"/>
                <a:gd name="T1" fmla="*/ 113 h 20000"/>
                <a:gd name="T2" fmla="*/ 10 w 20000"/>
                <a:gd name="T3" fmla="*/ 113 h 20000"/>
                <a:gd name="T4" fmla="*/ 32 w 20000"/>
                <a:gd name="T5" fmla="*/ 91 h 20000"/>
                <a:gd name="T6" fmla="*/ 23 w 20000"/>
                <a:gd name="T7" fmla="*/ 60 h 20000"/>
                <a:gd name="T8" fmla="*/ 54 w 20000"/>
                <a:gd name="T9" fmla="*/ 34 h 20000"/>
                <a:gd name="T10" fmla="*/ 81 w 20000"/>
                <a:gd name="T11" fmla="*/ 26 h 20000"/>
                <a:gd name="T12" fmla="*/ 73 w 20000"/>
                <a:gd name="T13" fmla="*/ 13 h 20000"/>
                <a:gd name="T14" fmla="*/ 73 w 20000"/>
                <a:gd name="T15" fmla="*/ 0 h 20000"/>
                <a:gd name="T16" fmla="*/ 112 w 20000"/>
                <a:gd name="T17" fmla="*/ 5 h 20000"/>
                <a:gd name="T18" fmla="*/ 152 w 20000"/>
                <a:gd name="T19" fmla="*/ 13 h 20000"/>
                <a:gd name="T20" fmla="*/ 176 w 20000"/>
                <a:gd name="T21" fmla="*/ 22 h 20000"/>
                <a:gd name="T22" fmla="*/ 211 w 20000"/>
                <a:gd name="T23" fmla="*/ 26 h 20000"/>
                <a:gd name="T24" fmla="*/ 225 w 20000"/>
                <a:gd name="T25" fmla="*/ 60 h 20000"/>
                <a:gd name="T26" fmla="*/ 283 w 20000"/>
                <a:gd name="T27" fmla="*/ 79 h 20000"/>
                <a:gd name="T28" fmla="*/ 363 w 20000"/>
                <a:gd name="T29" fmla="*/ 116 h 20000"/>
                <a:gd name="T30" fmla="*/ 386 w 20000"/>
                <a:gd name="T31" fmla="*/ 95 h 20000"/>
                <a:gd name="T32" fmla="*/ 395 w 20000"/>
                <a:gd name="T33" fmla="*/ 79 h 20000"/>
                <a:gd name="T34" fmla="*/ 386 w 20000"/>
                <a:gd name="T35" fmla="*/ 43 h 20000"/>
                <a:gd name="T36" fmla="*/ 399 w 20000"/>
                <a:gd name="T37" fmla="*/ 22 h 20000"/>
                <a:gd name="T38" fmla="*/ 430 w 20000"/>
                <a:gd name="T39" fmla="*/ 13 h 20000"/>
                <a:gd name="T40" fmla="*/ 435 w 20000"/>
                <a:gd name="T41" fmla="*/ 13 h 20000"/>
                <a:gd name="T42" fmla="*/ 444 w 20000"/>
                <a:gd name="T43" fmla="*/ 5 h 20000"/>
                <a:gd name="T44" fmla="*/ 471 w 20000"/>
                <a:gd name="T45" fmla="*/ 5 h 20000"/>
                <a:gd name="T46" fmla="*/ 494 w 20000"/>
                <a:gd name="T47" fmla="*/ 13 h 20000"/>
                <a:gd name="T48" fmla="*/ 503 w 20000"/>
                <a:gd name="T49" fmla="*/ 26 h 20000"/>
                <a:gd name="T50" fmla="*/ 538 w 20000"/>
                <a:gd name="T51" fmla="*/ 43 h 20000"/>
                <a:gd name="T52" fmla="*/ 582 w 20000"/>
                <a:gd name="T53" fmla="*/ 60 h 20000"/>
                <a:gd name="T54" fmla="*/ 574 w 20000"/>
                <a:gd name="T55" fmla="*/ 68 h 20000"/>
                <a:gd name="T56" fmla="*/ 582 w 20000"/>
                <a:gd name="T57" fmla="*/ 95 h 20000"/>
                <a:gd name="T58" fmla="*/ 574 w 20000"/>
                <a:gd name="T59" fmla="*/ 116 h 20000"/>
                <a:gd name="T60" fmla="*/ 582 w 20000"/>
                <a:gd name="T61" fmla="*/ 152 h 20000"/>
                <a:gd name="T62" fmla="*/ 596 w 20000"/>
                <a:gd name="T63" fmla="*/ 441 h 20000"/>
                <a:gd name="T64" fmla="*/ 596 w 20000"/>
                <a:gd name="T65" fmla="*/ 523 h 20000"/>
                <a:gd name="T66" fmla="*/ 561 w 20000"/>
                <a:gd name="T67" fmla="*/ 523 h 20000"/>
                <a:gd name="T68" fmla="*/ 561 w 20000"/>
                <a:gd name="T69" fmla="*/ 536 h 20000"/>
                <a:gd name="T70" fmla="*/ 255 w 20000"/>
                <a:gd name="T71" fmla="*/ 389 h 20000"/>
                <a:gd name="T72" fmla="*/ 211 w 20000"/>
                <a:gd name="T73" fmla="*/ 406 h 20000"/>
                <a:gd name="T74" fmla="*/ 184 w 20000"/>
                <a:gd name="T75" fmla="*/ 418 h 20000"/>
                <a:gd name="T76" fmla="*/ 152 w 20000"/>
                <a:gd name="T77" fmla="*/ 398 h 20000"/>
                <a:gd name="T78" fmla="*/ 103 w 20000"/>
                <a:gd name="T79" fmla="*/ 384 h 20000"/>
                <a:gd name="T80" fmla="*/ 81 w 20000"/>
                <a:gd name="T81" fmla="*/ 355 h 20000"/>
                <a:gd name="T82" fmla="*/ 54 w 20000"/>
                <a:gd name="T83" fmla="*/ 342 h 20000"/>
                <a:gd name="T84" fmla="*/ 36 w 20000"/>
                <a:gd name="T85" fmla="*/ 350 h 20000"/>
                <a:gd name="T86" fmla="*/ 23 w 20000"/>
                <a:gd name="T87" fmla="*/ 328 h 20000"/>
                <a:gd name="T88" fmla="*/ 23 w 20000"/>
                <a:gd name="T89" fmla="*/ 316 h 20000"/>
                <a:gd name="T90" fmla="*/ 0 w 20000"/>
                <a:gd name="T91" fmla="*/ 281 h 20000"/>
                <a:gd name="T92" fmla="*/ 18 w 20000"/>
                <a:gd name="T93" fmla="*/ 263 h 20000"/>
                <a:gd name="T94" fmla="*/ 10 w 20000"/>
                <a:gd name="T95" fmla="*/ 229 h 20000"/>
                <a:gd name="T96" fmla="*/ 18 w 20000"/>
                <a:gd name="T97" fmla="*/ 208 h 20000"/>
                <a:gd name="T98" fmla="*/ 10 w 20000"/>
                <a:gd name="T99" fmla="*/ 160 h 20000"/>
                <a:gd name="T100" fmla="*/ 0 w 20000"/>
                <a:gd name="T101" fmla="*/ 113 h 2000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0000" h="20000">
                  <a:moveTo>
                    <a:pt x="0" y="4199"/>
                  </a:moveTo>
                  <a:lnTo>
                    <a:pt x="319" y="4199"/>
                  </a:lnTo>
                  <a:lnTo>
                    <a:pt x="1072" y="3390"/>
                  </a:lnTo>
                  <a:lnTo>
                    <a:pt x="783" y="2240"/>
                  </a:lnTo>
                  <a:lnTo>
                    <a:pt x="1797" y="1275"/>
                  </a:lnTo>
                  <a:lnTo>
                    <a:pt x="2725" y="964"/>
                  </a:lnTo>
                  <a:lnTo>
                    <a:pt x="2435" y="498"/>
                  </a:lnTo>
                  <a:lnTo>
                    <a:pt x="2435" y="0"/>
                  </a:lnTo>
                  <a:lnTo>
                    <a:pt x="3768" y="187"/>
                  </a:lnTo>
                  <a:lnTo>
                    <a:pt x="5101" y="498"/>
                  </a:lnTo>
                  <a:lnTo>
                    <a:pt x="5884" y="809"/>
                  </a:lnTo>
                  <a:lnTo>
                    <a:pt x="7072" y="964"/>
                  </a:lnTo>
                  <a:lnTo>
                    <a:pt x="7536" y="2240"/>
                  </a:lnTo>
                  <a:lnTo>
                    <a:pt x="9478" y="2924"/>
                  </a:lnTo>
                  <a:lnTo>
                    <a:pt x="12174" y="4323"/>
                  </a:lnTo>
                  <a:lnTo>
                    <a:pt x="12928" y="3546"/>
                  </a:lnTo>
                  <a:lnTo>
                    <a:pt x="13217" y="2924"/>
                  </a:lnTo>
                  <a:lnTo>
                    <a:pt x="12928" y="1617"/>
                  </a:lnTo>
                  <a:lnTo>
                    <a:pt x="13362" y="809"/>
                  </a:lnTo>
                  <a:lnTo>
                    <a:pt x="14406" y="498"/>
                  </a:lnTo>
                  <a:lnTo>
                    <a:pt x="14580" y="498"/>
                  </a:lnTo>
                  <a:lnTo>
                    <a:pt x="14870" y="187"/>
                  </a:lnTo>
                  <a:lnTo>
                    <a:pt x="15768" y="187"/>
                  </a:lnTo>
                  <a:lnTo>
                    <a:pt x="16551" y="498"/>
                  </a:lnTo>
                  <a:lnTo>
                    <a:pt x="16841" y="964"/>
                  </a:lnTo>
                  <a:lnTo>
                    <a:pt x="18029" y="1617"/>
                  </a:lnTo>
                  <a:lnTo>
                    <a:pt x="19507" y="2240"/>
                  </a:lnTo>
                  <a:lnTo>
                    <a:pt x="19217" y="2551"/>
                  </a:lnTo>
                  <a:lnTo>
                    <a:pt x="19507" y="3546"/>
                  </a:lnTo>
                  <a:lnTo>
                    <a:pt x="19217" y="4323"/>
                  </a:lnTo>
                  <a:lnTo>
                    <a:pt x="19507" y="5661"/>
                  </a:lnTo>
                  <a:lnTo>
                    <a:pt x="19971" y="16423"/>
                  </a:lnTo>
                  <a:lnTo>
                    <a:pt x="19971" y="19471"/>
                  </a:lnTo>
                  <a:lnTo>
                    <a:pt x="18783" y="19471"/>
                  </a:lnTo>
                  <a:lnTo>
                    <a:pt x="18783" y="19969"/>
                  </a:lnTo>
                  <a:lnTo>
                    <a:pt x="8551" y="14495"/>
                  </a:lnTo>
                  <a:lnTo>
                    <a:pt x="7072" y="15117"/>
                  </a:lnTo>
                  <a:lnTo>
                    <a:pt x="6174" y="15583"/>
                  </a:lnTo>
                  <a:lnTo>
                    <a:pt x="5101" y="14806"/>
                  </a:lnTo>
                  <a:lnTo>
                    <a:pt x="3449" y="14308"/>
                  </a:lnTo>
                  <a:lnTo>
                    <a:pt x="2725" y="13219"/>
                  </a:lnTo>
                  <a:lnTo>
                    <a:pt x="1797" y="12722"/>
                  </a:lnTo>
                  <a:lnTo>
                    <a:pt x="1217" y="13033"/>
                  </a:lnTo>
                  <a:lnTo>
                    <a:pt x="783" y="12224"/>
                  </a:lnTo>
                  <a:lnTo>
                    <a:pt x="783" y="11757"/>
                  </a:lnTo>
                  <a:lnTo>
                    <a:pt x="0" y="10482"/>
                  </a:lnTo>
                  <a:lnTo>
                    <a:pt x="609" y="9798"/>
                  </a:lnTo>
                  <a:lnTo>
                    <a:pt x="319" y="8523"/>
                  </a:lnTo>
                  <a:lnTo>
                    <a:pt x="609" y="7745"/>
                  </a:lnTo>
                  <a:lnTo>
                    <a:pt x="319" y="5972"/>
                  </a:lnTo>
                  <a:lnTo>
                    <a:pt x="0" y="4199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3" name="Freeform 153">
              <a:extLst>
                <a:ext uri="{FF2B5EF4-FFF2-40B4-BE49-F238E27FC236}">
                  <a16:creationId xmlns:a16="http://schemas.microsoft.com/office/drawing/2014/main" id="{5226B7A7-7801-4DDF-AE58-547A725AA2E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588" y="2873"/>
              <a:ext cx="297" cy="534"/>
            </a:xfrm>
            <a:custGeom>
              <a:avLst/>
              <a:gdLst>
                <a:gd name="T0" fmla="*/ 58 w 20000"/>
                <a:gd name="T1" fmla="*/ 520 h 20000"/>
                <a:gd name="T2" fmla="*/ 12 w 20000"/>
                <a:gd name="T3" fmla="*/ 486 h 20000"/>
                <a:gd name="T4" fmla="*/ 3 w 20000"/>
                <a:gd name="T5" fmla="*/ 430 h 20000"/>
                <a:gd name="T6" fmla="*/ 12 w 20000"/>
                <a:gd name="T7" fmla="*/ 365 h 20000"/>
                <a:gd name="T8" fmla="*/ 58 w 20000"/>
                <a:gd name="T9" fmla="*/ 309 h 20000"/>
                <a:gd name="T10" fmla="*/ 58 w 20000"/>
                <a:gd name="T11" fmla="*/ 289 h 20000"/>
                <a:gd name="T12" fmla="*/ 40 w 20000"/>
                <a:gd name="T13" fmla="*/ 262 h 20000"/>
                <a:gd name="T14" fmla="*/ 58 w 20000"/>
                <a:gd name="T15" fmla="*/ 180 h 20000"/>
                <a:gd name="T16" fmla="*/ 80 w 20000"/>
                <a:gd name="T17" fmla="*/ 159 h 20000"/>
                <a:gd name="T18" fmla="*/ 108 w 20000"/>
                <a:gd name="T19" fmla="*/ 159 h 20000"/>
                <a:gd name="T20" fmla="*/ 121 w 20000"/>
                <a:gd name="T21" fmla="*/ 146 h 20000"/>
                <a:gd name="T22" fmla="*/ 129 w 20000"/>
                <a:gd name="T23" fmla="*/ 137 h 20000"/>
                <a:gd name="T24" fmla="*/ 156 w 20000"/>
                <a:gd name="T25" fmla="*/ 137 h 20000"/>
                <a:gd name="T26" fmla="*/ 165 w 20000"/>
                <a:gd name="T27" fmla="*/ 124 h 20000"/>
                <a:gd name="T28" fmla="*/ 179 w 20000"/>
                <a:gd name="T29" fmla="*/ 116 h 20000"/>
                <a:gd name="T30" fmla="*/ 202 w 20000"/>
                <a:gd name="T31" fmla="*/ 103 h 20000"/>
                <a:gd name="T32" fmla="*/ 193 w 20000"/>
                <a:gd name="T33" fmla="*/ 82 h 20000"/>
                <a:gd name="T34" fmla="*/ 202 w 20000"/>
                <a:gd name="T35" fmla="*/ 82 h 20000"/>
                <a:gd name="T36" fmla="*/ 211 w 20000"/>
                <a:gd name="T37" fmla="*/ 60 h 20000"/>
                <a:gd name="T38" fmla="*/ 224 w 20000"/>
                <a:gd name="T39" fmla="*/ 56 h 20000"/>
                <a:gd name="T40" fmla="*/ 238 w 20000"/>
                <a:gd name="T41" fmla="*/ 38 h 20000"/>
                <a:gd name="T42" fmla="*/ 247 w 20000"/>
                <a:gd name="T43" fmla="*/ 13 h 20000"/>
                <a:gd name="T44" fmla="*/ 252 w 20000"/>
                <a:gd name="T45" fmla="*/ 13 h 20000"/>
                <a:gd name="T46" fmla="*/ 261 w 20000"/>
                <a:gd name="T47" fmla="*/ 25 h 20000"/>
                <a:gd name="T48" fmla="*/ 287 w 20000"/>
                <a:gd name="T49" fmla="*/ 90 h 20000"/>
                <a:gd name="T50" fmla="*/ 282 w 20000"/>
                <a:gd name="T51" fmla="*/ 151 h 20000"/>
                <a:gd name="T52" fmla="*/ 261 w 20000"/>
                <a:gd name="T53" fmla="*/ 137 h 20000"/>
                <a:gd name="T54" fmla="*/ 269 w 20000"/>
                <a:gd name="T55" fmla="*/ 171 h 20000"/>
                <a:gd name="T56" fmla="*/ 252 w 20000"/>
                <a:gd name="T57" fmla="*/ 215 h 20000"/>
                <a:gd name="T58" fmla="*/ 179 w 20000"/>
                <a:gd name="T59" fmla="*/ 396 h 20000"/>
                <a:gd name="T60" fmla="*/ 116 w 20000"/>
                <a:gd name="T61" fmla="*/ 520 h 20000"/>
                <a:gd name="T62" fmla="*/ 71 w 20000"/>
                <a:gd name="T63" fmla="*/ 533 h 2000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000" h="20000">
                  <a:moveTo>
                    <a:pt x="4795" y="19969"/>
                  </a:moveTo>
                  <a:lnTo>
                    <a:pt x="3918" y="19470"/>
                  </a:lnTo>
                  <a:lnTo>
                    <a:pt x="1754" y="19159"/>
                  </a:lnTo>
                  <a:lnTo>
                    <a:pt x="819" y="18193"/>
                  </a:lnTo>
                  <a:lnTo>
                    <a:pt x="819" y="16604"/>
                  </a:lnTo>
                  <a:lnTo>
                    <a:pt x="234" y="16106"/>
                  </a:lnTo>
                  <a:lnTo>
                    <a:pt x="0" y="14486"/>
                  </a:lnTo>
                  <a:lnTo>
                    <a:pt x="819" y="13676"/>
                  </a:lnTo>
                  <a:lnTo>
                    <a:pt x="1520" y="13551"/>
                  </a:lnTo>
                  <a:lnTo>
                    <a:pt x="3918" y="11589"/>
                  </a:lnTo>
                  <a:lnTo>
                    <a:pt x="3918" y="11433"/>
                  </a:lnTo>
                  <a:lnTo>
                    <a:pt x="3918" y="10810"/>
                  </a:lnTo>
                  <a:lnTo>
                    <a:pt x="3333" y="10312"/>
                  </a:lnTo>
                  <a:lnTo>
                    <a:pt x="2690" y="9813"/>
                  </a:lnTo>
                  <a:lnTo>
                    <a:pt x="2690" y="8536"/>
                  </a:lnTo>
                  <a:lnTo>
                    <a:pt x="3918" y="6760"/>
                  </a:lnTo>
                  <a:lnTo>
                    <a:pt x="4211" y="6106"/>
                  </a:lnTo>
                  <a:lnTo>
                    <a:pt x="5380" y="5950"/>
                  </a:lnTo>
                  <a:lnTo>
                    <a:pt x="6316" y="5639"/>
                  </a:lnTo>
                  <a:lnTo>
                    <a:pt x="7251" y="5950"/>
                  </a:lnTo>
                  <a:lnTo>
                    <a:pt x="7251" y="5639"/>
                  </a:lnTo>
                  <a:lnTo>
                    <a:pt x="8129" y="5452"/>
                  </a:lnTo>
                  <a:lnTo>
                    <a:pt x="9064" y="5639"/>
                  </a:lnTo>
                  <a:lnTo>
                    <a:pt x="8713" y="5140"/>
                  </a:lnTo>
                  <a:lnTo>
                    <a:pt x="10526" y="4642"/>
                  </a:lnTo>
                  <a:lnTo>
                    <a:pt x="10526" y="5140"/>
                  </a:lnTo>
                  <a:lnTo>
                    <a:pt x="11813" y="4829"/>
                  </a:lnTo>
                  <a:lnTo>
                    <a:pt x="11111" y="4642"/>
                  </a:lnTo>
                  <a:lnTo>
                    <a:pt x="12047" y="3863"/>
                  </a:lnTo>
                  <a:lnTo>
                    <a:pt x="12047" y="4330"/>
                  </a:lnTo>
                  <a:lnTo>
                    <a:pt x="12982" y="3863"/>
                  </a:lnTo>
                  <a:lnTo>
                    <a:pt x="13626" y="3863"/>
                  </a:lnTo>
                  <a:lnTo>
                    <a:pt x="12690" y="3551"/>
                  </a:lnTo>
                  <a:lnTo>
                    <a:pt x="12982" y="3053"/>
                  </a:lnTo>
                  <a:lnTo>
                    <a:pt x="13626" y="3364"/>
                  </a:lnTo>
                  <a:lnTo>
                    <a:pt x="13626" y="3053"/>
                  </a:lnTo>
                  <a:lnTo>
                    <a:pt x="12982" y="2243"/>
                  </a:lnTo>
                  <a:lnTo>
                    <a:pt x="14211" y="2243"/>
                  </a:lnTo>
                  <a:lnTo>
                    <a:pt x="14211" y="2555"/>
                  </a:lnTo>
                  <a:lnTo>
                    <a:pt x="15088" y="2087"/>
                  </a:lnTo>
                  <a:lnTo>
                    <a:pt x="15380" y="2243"/>
                  </a:lnTo>
                  <a:lnTo>
                    <a:pt x="16023" y="1433"/>
                  </a:lnTo>
                  <a:lnTo>
                    <a:pt x="15380" y="623"/>
                  </a:lnTo>
                  <a:lnTo>
                    <a:pt x="16608" y="498"/>
                  </a:lnTo>
                  <a:lnTo>
                    <a:pt x="16959" y="0"/>
                  </a:lnTo>
                  <a:lnTo>
                    <a:pt x="16959" y="498"/>
                  </a:lnTo>
                  <a:lnTo>
                    <a:pt x="17544" y="498"/>
                  </a:lnTo>
                  <a:lnTo>
                    <a:pt x="17544" y="935"/>
                  </a:lnTo>
                  <a:lnTo>
                    <a:pt x="18129" y="1277"/>
                  </a:lnTo>
                  <a:lnTo>
                    <a:pt x="19357" y="3364"/>
                  </a:lnTo>
                  <a:lnTo>
                    <a:pt x="19942" y="4642"/>
                  </a:lnTo>
                  <a:lnTo>
                    <a:pt x="19006" y="5639"/>
                  </a:lnTo>
                  <a:lnTo>
                    <a:pt x="18129" y="5140"/>
                  </a:lnTo>
                  <a:lnTo>
                    <a:pt x="17544" y="5140"/>
                  </a:lnTo>
                  <a:lnTo>
                    <a:pt x="17544" y="5639"/>
                  </a:lnTo>
                  <a:lnTo>
                    <a:pt x="18129" y="6417"/>
                  </a:lnTo>
                  <a:lnTo>
                    <a:pt x="16959" y="7383"/>
                  </a:lnTo>
                  <a:lnTo>
                    <a:pt x="16959" y="8069"/>
                  </a:lnTo>
                  <a:lnTo>
                    <a:pt x="15088" y="11121"/>
                  </a:lnTo>
                  <a:lnTo>
                    <a:pt x="12047" y="14829"/>
                  </a:lnTo>
                  <a:lnTo>
                    <a:pt x="9064" y="19003"/>
                  </a:lnTo>
                  <a:lnTo>
                    <a:pt x="7836" y="19470"/>
                  </a:lnTo>
                  <a:lnTo>
                    <a:pt x="6316" y="19657"/>
                  </a:lnTo>
                  <a:lnTo>
                    <a:pt x="4795" y="19969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4" name="Freeform 154">
              <a:extLst>
                <a:ext uri="{FF2B5EF4-FFF2-40B4-BE49-F238E27FC236}">
                  <a16:creationId xmlns:a16="http://schemas.microsoft.com/office/drawing/2014/main" id="{7FE37BA1-26C7-4423-BCE9-57291BF1DA5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210" y="2764"/>
              <a:ext cx="123" cy="301"/>
            </a:xfrm>
            <a:custGeom>
              <a:avLst/>
              <a:gdLst>
                <a:gd name="T0" fmla="*/ 5 w 20000"/>
                <a:gd name="T1" fmla="*/ 0 h 20000"/>
                <a:gd name="T2" fmla="*/ 27 w 20000"/>
                <a:gd name="T3" fmla="*/ 8 h 20000"/>
                <a:gd name="T4" fmla="*/ 41 w 20000"/>
                <a:gd name="T5" fmla="*/ 17 h 20000"/>
                <a:gd name="T6" fmla="*/ 63 w 20000"/>
                <a:gd name="T7" fmla="*/ 64 h 20000"/>
                <a:gd name="T8" fmla="*/ 63 w 20000"/>
                <a:gd name="T9" fmla="*/ 85 h 20000"/>
                <a:gd name="T10" fmla="*/ 73 w 20000"/>
                <a:gd name="T11" fmla="*/ 90 h 20000"/>
                <a:gd name="T12" fmla="*/ 63 w 20000"/>
                <a:gd name="T13" fmla="*/ 111 h 20000"/>
                <a:gd name="T14" fmla="*/ 63 w 20000"/>
                <a:gd name="T15" fmla="*/ 163 h 20000"/>
                <a:gd name="T16" fmla="*/ 76 w 20000"/>
                <a:gd name="T17" fmla="*/ 163 h 20000"/>
                <a:gd name="T18" fmla="*/ 95 w 20000"/>
                <a:gd name="T19" fmla="*/ 176 h 20000"/>
                <a:gd name="T20" fmla="*/ 108 w 20000"/>
                <a:gd name="T21" fmla="*/ 202 h 20000"/>
                <a:gd name="T22" fmla="*/ 122 w 20000"/>
                <a:gd name="T23" fmla="*/ 210 h 20000"/>
                <a:gd name="T24" fmla="*/ 117 w 20000"/>
                <a:gd name="T25" fmla="*/ 231 h 20000"/>
                <a:gd name="T26" fmla="*/ 108 w 20000"/>
                <a:gd name="T27" fmla="*/ 258 h 20000"/>
                <a:gd name="T28" fmla="*/ 99 w 20000"/>
                <a:gd name="T29" fmla="*/ 266 h 20000"/>
                <a:gd name="T30" fmla="*/ 95 w 20000"/>
                <a:gd name="T31" fmla="*/ 266 h 20000"/>
                <a:gd name="T32" fmla="*/ 95 w 20000"/>
                <a:gd name="T33" fmla="*/ 288 h 20000"/>
                <a:gd name="T34" fmla="*/ 87 w 20000"/>
                <a:gd name="T35" fmla="*/ 300 h 20000"/>
                <a:gd name="T36" fmla="*/ 76 w 20000"/>
                <a:gd name="T37" fmla="*/ 288 h 20000"/>
                <a:gd name="T38" fmla="*/ 63 w 20000"/>
                <a:gd name="T39" fmla="*/ 266 h 20000"/>
                <a:gd name="T40" fmla="*/ 59 w 20000"/>
                <a:gd name="T41" fmla="*/ 253 h 20000"/>
                <a:gd name="T42" fmla="*/ 63 w 20000"/>
                <a:gd name="T43" fmla="*/ 231 h 20000"/>
                <a:gd name="T44" fmla="*/ 63 w 20000"/>
                <a:gd name="T45" fmla="*/ 202 h 20000"/>
                <a:gd name="T46" fmla="*/ 49 w 20000"/>
                <a:gd name="T47" fmla="*/ 197 h 20000"/>
                <a:gd name="T48" fmla="*/ 27 w 20000"/>
                <a:gd name="T49" fmla="*/ 202 h 20000"/>
                <a:gd name="T50" fmla="*/ 14 w 20000"/>
                <a:gd name="T51" fmla="*/ 176 h 20000"/>
                <a:gd name="T52" fmla="*/ 5 w 20000"/>
                <a:gd name="T53" fmla="*/ 180 h 20000"/>
                <a:gd name="T54" fmla="*/ 0 w 20000"/>
                <a:gd name="T55" fmla="*/ 163 h 20000"/>
                <a:gd name="T56" fmla="*/ 5 w 20000"/>
                <a:gd name="T57" fmla="*/ 146 h 20000"/>
                <a:gd name="T58" fmla="*/ 5 w 20000"/>
                <a:gd name="T59" fmla="*/ 124 h 20000"/>
                <a:gd name="T60" fmla="*/ 23 w 20000"/>
                <a:gd name="T61" fmla="*/ 124 h 20000"/>
                <a:gd name="T62" fmla="*/ 27 w 20000"/>
                <a:gd name="T63" fmla="*/ 121 h 20000"/>
                <a:gd name="T64" fmla="*/ 14 w 20000"/>
                <a:gd name="T65" fmla="*/ 107 h 20000"/>
                <a:gd name="T66" fmla="*/ 23 w 20000"/>
                <a:gd name="T67" fmla="*/ 98 h 20000"/>
                <a:gd name="T68" fmla="*/ 23 w 20000"/>
                <a:gd name="T69" fmla="*/ 72 h 20000"/>
                <a:gd name="T70" fmla="*/ 23 w 20000"/>
                <a:gd name="T71" fmla="*/ 56 h 20000"/>
                <a:gd name="T72" fmla="*/ 36 w 20000"/>
                <a:gd name="T73" fmla="*/ 51 h 20000"/>
                <a:gd name="T74" fmla="*/ 36 w 20000"/>
                <a:gd name="T75" fmla="*/ 42 h 20000"/>
                <a:gd name="T76" fmla="*/ 27 w 20000"/>
                <a:gd name="T77" fmla="*/ 30 h 20000"/>
                <a:gd name="T78" fmla="*/ 14 w 20000"/>
                <a:gd name="T79" fmla="*/ 17 h 20000"/>
                <a:gd name="T80" fmla="*/ 5 w 20000"/>
                <a:gd name="T81" fmla="*/ 0 h 2000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0000" h="20000">
                  <a:moveTo>
                    <a:pt x="845" y="0"/>
                  </a:moveTo>
                  <a:lnTo>
                    <a:pt x="4366" y="552"/>
                  </a:lnTo>
                  <a:lnTo>
                    <a:pt x="6620" y="1105"/>
                  </a:lnTo>
                  <a:lnTo>
                    <a:pt x="10282" y="4254"/>
                  </a:lnTo>
                  <a:lnTo>
                    <a:pt x="10282" y="5635"/>
                  </a:lnTo>
                  <a:lnTo>
                    <a:pt x="11831" y="5967"/>
                  </a:lnTo>
                  <a:lnTo>
                    <a:pt x="10282" y="7403"/>
                  </a:lnTo>
                  <a:lnTo>
                    <a:pt x="10282" y="10829"/>
                  </a:lnTo>
                  <a:lnTo>
                    <a:pt x="12394" y="10829"/>
                  </a:lnTo>
                  <a:lnTo>
                    <a:pt x="15493" y="11713"/>
                  </a:lnTo>
                  <a:lnTo>
                    <a:pt x="17606" y="13425"/>
                  </a:lnTo>
                  <a:lnTo>
                    <a:pt x="19859" y="13978"/>
                  </a:lnTo>
                  <a:lnTo>
                    <a:pt x="19014" y="15359"/>
                  </a:lnTo>
                  <a:lnTo>
                    <a:pt x="17606" y="17127"/>
                  </a:lnTo>
                  <a:lnTo>
                    <a:pt x="16056" y="17680"/>
                  </a:lnTo>
                  <a:lnTo>
                    <a:pt x="15493" y="17680"/>
                  </a:lnTo>
                  <a:lnTo>
                    <a:pt x="15493" y="19116"/>
                  </a:lnTo>
                  <a:lnTo>
                    <a:pt x="14085" y="19945"/>
                  </a:lnTo>
                  <a:lnTo>
                    <a:pt x="12394" y="19116"/>
                  </a:lnTo>
                  <a:lnTo>
                    <a:pt x="10282" y="17680"/>
                  </a:lnTo>
                  <a:lnTo>
                    <a:pt x="9577" y="16796"/>
                  </a:lnTo>
                  <a:lnTo>
                    <a:pt x="10282" y="15359"/>
                  </a:lnTo>
                  <a:lnTo>
                    <a:pt x="10282" y="13425"/>
                  </a:lnTo>
                  <a:lnTo>
                    <a:pt x="8028" y="13094"/>
                  </a:lnTo>
                  <a:lnTo>
                    <a:pt x="4366" y="13425"/>
                  </a:lnTo>
                  <a:lnTo>
                    <a:pt x="2254" y="11713"/>
                  </a:lnTo>
                  <a:lnTo>
                    <a:pt x="845" y="11934"/>
                  </a:lnTo>
                  <a:lnTo>
                    <a:pt x="0" y="10829"/>
                  </a:lnTo>
                  <a:lnTo>
                    <a:pt x="845" y="9669"/>
                  </a:lnTo>
                  <a:lnTo>
                    <a:pt x="845" y="8232"/>
                  </a:lnTo>
                  <a:lnTo>
                    <a:pt x="3803" y="8232"/>
                  </a:lnTo>
                  <a:lnTo>
                    <a:pt x="4366" y="8011"/>
                  </a:lnTo>
                  <a:lnTo>
                    <a:pt x="2254" y="7127"/>
                  </a:lnTo>
                  <a:lnTo>
                    <a:pt x="3803" y="6519"/>
                  </a:lnTo>
                  <a:lnTo>
                    <a:pt x="3803" y="4807"/>
                  </a:lnTo>
                  <a:lnTo>
                    <a:pt x="3803" y="3702"/>
                  </a:lnTo>
                  <a:lnTo>
                    <a:pt x="5775" y="3370"/>
                  </a:lnTo>
                  <a:lnTo>
                    <a:pt x="5775" y="2818"/>
                  </a:lnTo>
                  <a:lnTo>
                    <a:pt x="4366" y="1989"/>
                  </a:lnTo>
                  <a:lnTo>
                    <a:pt x="2254" y="1105"/>
                  </a:lnTo>
                  <a:lnTo>
                    <a:pt x="845" y="0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5" name="Freeform 155">
              <a:extLst>
                <a:ext uri="{FF2B5EF4-FFF2-40B4-BE49-F238E27FC236}">
                  <a16:creationId xmlns:a16="http://schemas.microsoft.com/office/drawing/2014/main" id="{E93F31CD-6AFC-4714-AC61-ADEBB337C52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483" y="1460"/>
              <a:ext cx="633" cy="574"/>
            </a:xfrm>
            <a:custGeom>
              <a:avLst/>
              <a:gdLst>
                <a:gd name="T0" fmla="*/ 515 w 20000"/>
                <a:gd name="T1" fmla="*/ 159 h 20000"/>
                <a:gd name="T2" fmla="*/ 538 w 20000"/>
                <a:gd name="T3" fmla="*/ 181 h 20000"/>
                <a:gd name="T4" fmla="*/ 573 w 20000"/>
                <a:gd name="T5" fmla="*/ 193 h 20000"/>
                <a:gd name="T6" fmla="*/ 597 w 20000"/>
                <a:gd name="T7" fmla="*/ 216 h 20000"/>
                <a:gd name="T8" fmla="*/ 597 w 20000"/>
                <a:gd name="T9" fmla="*/ 237 h 20000"/>
                <a:gd name="T10" fmla="*/ 632 w 20000"/>
                <a:gd name="T11" fmla="*/ 306 h 20000"/>
                <a:gd name="T12" fmla="*/ 614 w 20000"/>
                <a:gd name="T13" fmla="*/ 349 h 20000"/>
                <a:gd name="T14" fmla="*/ 587 w 20000"/>
                <a:gd name="T15" fmla="*/ 371 h 20000"/>
                <a:gd name="T16" fmla="*/ 507 w 20000"/>
                <a:gd name="T17" fmla="*/ 383 h 20000"/>
                <a:gd name="T18" fmla="*/ 434 w 20000"/>
                <a:gd name="T19" fmla="*/ 383 h 20000"/>
                <a:gd name="T20" fmla="*/ 390 w 20000"/>
                <a:gd name="T21" fmla="*/ 397 h 20000"/>
                <a:gd name="T22" fmla="*/ 354 w 20000"/>
                <a:gd name="T23" fmla="*/ 431 h 20000"/>
                <a:gd name="T24" fmla="*/ 331 w 20000"/>
                <a:gd name="T25" fmla="*/ 439 h 20000"/>
                <a:gd name="T26" fmla="*/ 327 w 20000"/>
                <a:gd name="T27" fmla="*/ 461 h 20000"/>
                <a:gd name="T28" fmla="*/ 295 w 20000"/>
                <a:gd name="T29" fmla="*/ 452 h 20000"/>
                <a:gd name="T30" fmla="*/ 295 w 20000"/>
                <a:gd name="T31" fmla="*/ 474 h 20000"/>
                <a:gd name="T32" fmla="*/ 281 w 20000"/>
                <a:gd name="T33" fmla="*/ 504 h 20000"/>
                <a:gd name="T34" fmla="*/ 255 w 20000"/>
                <a:gd name="T35" fmla="*/ 508 h 20000"/>
                <a:gd name="T36" fmla="*/ 255 w 20000"/>
                <a:gd name="T37" fmla="*/ 543 h 20000"/>
                <a:gd name="T38" fmla="*/ 237 w 20000"/>
                <a:gd name="T39" fmla="*/ 565 h 20000"/>
                <a:gd name="T40" fmla="*/ 219 w 20000"/>
                <a:gd name="T41" fmla="*/ 551 h 20000"/>
                <a:gd name="T42" fmla="*/ 202 w 20000"/>
                <a:gd name="T43" fmla="*/ 556 h 20000"/>
                <a:gd name="T44" fmla="*/ 197 w 20000"/>
                <a:gd name="T45" fmla="*/ 573 h 20000"/>
                <a:gd name="T46" fmla="*/ 175 w 20000"/>
                <a:gd name="T47" fmla="*/ 556 h 20000"/>
                <a:gd name="T48" fmla="*/ 143 w 20000"/>
                <a:gd name="T49" fmla="*/ 556 h 20000"/>
                <a:gd name="T50" fmla="*/ 139 w 20000"/>
                <a:gd name="T51" fmla="*/ 539 h 20000"/>
                <a:gd name="T52" fmla="*/ 129 w 20000"/>
                <a:gd name="T53" fmla="*/ 517 h 20000"/>
                <a:gd name="T54" fmla="*/ 107 w 20000"/>
                <a:gd name="T55" fmla="*/ 483 h 20000"/>
                <a:gd name="T56" fmla="*/ 94 w 20000"/>
                <a:gd name="T57" fmla="*/ 495 h 20000"/>
                <a:gd name="T58" fmla="*/ 58 w 20000"/>
                <a:gd name="T59" fmla="*/ 508 h 20000"/>
                <a:gd name="T60" fmla="*/ 36 w 20000"/>
                <a:gd name="T61" fmla="*/ 495 h 20000"/>
                <a:gd name="T62" fmla="*/ 31 w 20000"/>
                <a:gd name="T63" fmla="*/ 483 h 20000"/>
                <a:gd name="T64" fmla="*/ 14 w 20000"/>
                <a:gd name="T65" fmla="*/ 452 h 20000"/>
                <a:gd name="T66" fmla="*/ 0 w 20000"/>
                <a:gd name="T67" fmla="*/ 439 h 20000"/>
                <a:gd name="T68" fmla="*/ 0 w 20000"/>
                <a:gd name="T69" fmla="*/ 413 h 20000"/>
                <a:gd name="T70" fmla="*/ 9 w 20000"/>
                <a:gd name="T71" fmla="*/ 392 h 20000"/>
                <a:gd name="T72" fmla="*/ 23 w 20000"/>
                <a:gd name="T73" fmla="*/ 357 h 20000"/>
                <a:gd name="T74" fmla="*/ 49 w 20000"/>
                <a:gd name="T75" fmla="*/ 362 h 20000"/>
                <a:gd name="T76" fmla="*/ 103 w 20000"/>
                <a:gd name="T77" fmla="*/ 362 h 20000"/>
                <a:gd name="T78" fmla="*/ 246 w 20000"/>
                <a:gd name="T79" fmla="*/ 371 h 20000"/>
                <a:gd name="T80" fmla="*/ 246 w 20000"/>
                <a:gd name="T81" fmla="*/ 327 h 20000"/>
                <a:gd name="T82" fmla="*/ 281 w 20000"/>
                <a:gd name="T83" fmla="*/ 0 h 2000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0000" h="20000">
                  <a:moveTo>
                    <a:pt x="8892" y="0"/>
                  </a:moveTo>
                  <a:lnTo>
                    <a:pt x="16279" y="5544"/>
                  </a:lnTo>
                  <a:lnTo>
                    <a:pt x="16279" y="5864"/>
                  </a:lnTo>
                  <a:lnTo>
                    <a:pt x="16990" y="6299"/>
                  </a:lnTo>
                  <a:lnTo>
                    <a:pt x="17565" y="6589"/>
                  </a:lnTo>
                  <a:lnTo>
                    <a:pt x="18112" y="6734"/>
                  </a:lnTo>
                  <a:lnTo>
                    <a:pt x="18550" y="7054"/>
                  </a:lnTo>
                  <a:lnTo>
                    <a:pt x="18851" y="7518"/>
                  </a:lnTo>
                  <a:lnTo>
                    <a:pt x="18550" y="8099"/>
                  </a:lnTo>
                  <a:lnTo>
                    <a:pt x="18851" y="8244"/>
                  </a:lnTo>
                  <a:lnTo>
                    <a:pt x="19973" y="8099"/>
                  </a:lnTo>
                  <a:lnTo>
                    <a:pt x="19973" y="10653"/>
                  </a:lnTo>
                  <a:lnTo>
                    <a:pt x="19672" y="10943"/>
                  </a:lnTo>
                  <a:lnTo>
                    <a:pt x="19398" y="12163"/>
                  </a:lnTo>
                  <a:lnTo>
                    <a:pt x="18960" y="13033"/>
                  </a:lnTo>
                  <a:lnTo>
                    <a:pt x="18550" y="12917"/>
                  </a:lnTo>
                  <a:lnTo>
                    <a:pt x="16279" y="13033"/>
                  </a:lnTo>
                  <a:lnTo>
                    <a:pt x="16005" y="13353"/>
                  </a:lnTo>
                  <a:lnTo>
                    <a:pt x="14856" y="13643"/>
                  </a:lnTo>
                  <a:lnTo>
                    <a:pt x="13707" y="13353"/>
                  </a:lnTo>
                  <a:lnTo>
                    <a:pt x="13434" y="13817"/>
                  </a:lnTo>
                  <a:lnTo>
                    <a:pt x="12312" y="13817"/>
                  </a:lnTo>
                  <a:lnTo>
                    <a:pt x="12175" y="14572"/>
                  </a:lnTo>
                  <a:lnTo>
                    <a:pt x="11190" y="15007"/>
                  </a:lnTo>
                  <a:lnTo>
                    <a:pt x="11026" y="15298"/>
                  </a:lnTo>
                  <a:lnTo>
                    <a:pt x="10451" y="15298"/>
                  </a:lnTo>
                  <a:lnTo>
                    <a:pt x="10752" y="15762"/>
                  </a:lnTo>
                  <a:lnTo>
                    <a:pt x="10342" y="16052"/>
                  </a:lnTo>
                  <a:lnTo>
                    <a:pt x="9904" y="15588"/>
                  </a:lnTo>
                  <a:lnTo>
                    <a:pt x="9330" y="15762"/>
                  </a:lnTo>
                  <a:lnTo>
                    <a:pt x="9631" y="16517"/>
                  </a:lnTo>
                  <a:lnTo>
                    <a:pt x="9330" y="16517"/>
                  </a:lnTo>
                  <a:lnTo>
                    <a:pt x="9330" y="16952"/>
                  </a:lnTo>
                  <a:lnTo>
                    <a:pt x="8892" y="17562"/>
                  </a:lnTo>
                  <a:lnTo>
                    <a:pt x="8618" y="17562"/>
                  </a:lnTo>
                  <a:lnTo>
                    <a:pt x="8044" y="17707"/>
                  </a:lnTo>
                  <a:lnTo>
                    <a:pt x="8208" y="18491"/>
                  </a:lnTo>
                  <a:lnTo>
                    <a:pt x="8044" y="18926"/>
                  </a:lnTo>
                  <a:lnTo>
                    <a:pt x="8044" y="19361"/>
                  </a:lnTo>
                  <a:lnTo>
                    <a:pt x="7497" y="19681"/>
                  </a:lnTo>
                  <a:lnTo>
                    <a:pt x="7086" y="19681"/>
                  </a:lnTo>
                  <a:lnTo>
                    <a:pt x="6922" y="19216"/>
                  </a:lnTo>
                  <a:lnTo>
                    <a:pt x="6648" y="19216"/>
                  </a:lnTo>
                  <a:lnTo>
                    <a:pt x="6375" y="19361"/>
                  </a:lnTo>
                  <a:lnTo>
                    <a:pt x="6211" y="19681"/>
                  </a:lnTo>
                  <a:lnTo>
                    <a:pt x="6211" y="19971"/>
                  </a:lnTo>
                  <a:lnTo>
                    <a:pt x="5636" y="19681"/>
                  </a:lnTo>
                  <a:lnTo>
                    <a:pt x="5527" y="19361"/>
                  </a:lnTo>
                  <a:lnTo>
                    <a:pt x="5089" y="19971"/>
                  </a:lnTo>
                  <a:lnTo>
                    <a:pt x="4514" y="19361"/>
                  </a:lnTo>
                  <a:lnTo>
                    <a:pt x="4514" y="18926"/>
                  </a:lnTo>
                  <a:lnTo>
                    <a:pt x="4378" y="18781"/>
                  </a:lnTo>
                  <a:lnTo>
                    <a:pt x="4378" y="18142"/>
                  </a:lnTo>
                  <a:lnTo>
                    <a:pt x="4077" y="18026"/>
                  </a:lnTo>
                  <a:lnTo>
                    <a:pt x="3967" y="17707"/>
                  </a:lnTo>
                  <a:lnTo>
                    <a:pt x="3393" y="16836"/>
                  </a:lnTo>
                  <a:lnTo>
                    <a:pt x="3256" y="16952"/>
                  </a:lnTo>
                  <a:lnTo>
                    <a:pt x="2955" y="17242"/>
                  </a:lnTo>
                  <a:lnTo>
                    <a:pt x="2517" y="17242"/>
                  </a:lnTo>
                  <a:lnTo>
                    <a:pt x="1833" y="17707"/>
                  </a:lnTo>
                  <a:lnTo>
                    <a:pt x="1395" y="17242"/>
                  </a:lnTo>
                  <a:lnTo>
                    <a:pt x="1122" y="17242"/>
                  </a:lnTo>
                  <a:lnTo>
                    <a:pt x="985" y="16952"/>
                  </a:lnTo>
                  <a:lnTo>
                    <a:pt x="985" y="16836"/>
                  </a:lnTo>
                  <a:lnTo>
                    <a:pt x="985" y="16226"/>
                  </a:lnTo>
                  <a:lnTo>
                    <a:pt x="438" y="15762"/>
                  </a:lnTo>
                  <a:lnTo>
                    <a:pt x="274" y="15762"/>
                  </a:lnTo>
                  <a:lnTo>
                    <a:pt x="0" y="15298"/>
                  </a:lnTo>
                  <a:lnTo>
                    <a:pt x="274" y="14572"/>
                  </a:lnTo>
                  <a:lnTo>
                    <a:pt x="0" y="14398"/>
                  </a:lnTo>
                  <a:lnTo>
                    <a:pt x="0" y="13817"/>
                  </a:lnTo>
                  <a:lnTo>
                    <a:pt x="274" y="13643"/>
                  </a:lnTo>
                  <a:lnTo>
                    <a:pt x="274" y="13033"/>
                  </a:lnTo>
                  <a:lnTo>
                    <a:pt x="711" y="12453"/>
                  </a:lnTo>
                  <a:lnTo>
                    <a:pt x="1395" y="13033"/>
                  </a:lnTo>
                  <a:lnTo>
                    <a:pt x="1560" y="12627"/>
                  </a:lnTo>
                  <a:lnTo>
                    <a:pt x="2955" y="12917"/>
                  </a:lnTo>
                  <a:lnTo>
                    <a:pt x="3256" y="12627"/>
                  </a:lnTo>
                  <a:lnTo>
                    <a:pt x="3393" y="12917"/>
                  </a:lnTo>
                  <a:lnTo>
                    <a:pt x="7770" y="12917"/>
                  </a:lnTo>
                  <a:lnTo>
                    <a:pt x="8208" y="11843"/>
                  </a:lnTo>
                  <a:lnTo>
                    <a:pt x="7770" y="11379"/>
                  </a:lnTo>
                  <a:lnTo>
                    <a:pt x="6922" y="0"/>
                  </a:lnTo>
                  <a:lnTo>
                    <a:pt x="8892" y="0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6" name="Freeform 156">
              <a:extLst>
                <a:ext uri="{FF2B5EF4-FFF2-40B4-BE49-F238E27FC236}">
                  <a16:creationId xmlns:a16="http://schemas.microsoft.com/office/drawing/2014/main" id="{361D60AA-08D3-4D21-9BAE-9F22134F261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92" y="1364"/>
              <a:ext cx="472" cy="493"/>
            </a:xfrm>
            <a:custGeom>
              <a:avLst/>
              <a:gdLst>
                <a:gd name="T0" fmla="*/ 328 w 20000"/>
                <a:gd name="T1" fmla="*/ 0 h 20000"/>
                <a:gd name="T2" fmla="*/ 471 w 20000"/>
                <a:gd name="T3" fmla="*/ 96 h 20000"/>
                <a:gd name="T4" fmla="*/ 408 w 20000"/>
                <a:gd name="T5" fmla="*/ 96 h 20000"/>
                <a:gd name="T6" fmla="*/ 436 w 20000"/>
                <a:gd name="T7" fmla="*/ 422 h 20000"/>
                <a:gd name="T8" fmla="*/ 449 w 20000"/>
                <a:gd name="T9" fmla="*/ 436 h 20000"/>
                <a:gd name="T10" fmla="*/ 436 w 20000"/>
                <a:gd name="T11" fmla="*/ 466 h 20000"/>
                <a:gd name="T12" fmla="*/ 296 w 20000"/>
                <a:gd name="T13" fmla="*/ 466 h 20000"/>
                <a:gd name="T14" fmla="*/ 292 w 20000"/>
                <a:gd name="T15" fmla="*/ 458 h 20000"/>
                <a:gd name="T16" fmla="*/ 283 w 20000"/>
                <a:gd name="T17" fmla="*/ 466 h 20000"/>
                <a:gd name="T18" fmla="*/ 238 w 20000"/>
                <a:gd name="T19" fmla="*/ 458 h 20000"/>
                <a:gd name="T20" fmla="*/ 233 w 20000"/>
                <a:gd name="T21" fmla="*/ 470 h 20000"/>
                <a:gd name="T22" fmla="*/ 211 w 20000"/>
                <a:gd name="T23" fmla="*/ 453 h 20000"/>
                <a:gd name="T24" fmla="*/ 197 w 20000"/>
                <a:gd name="T25" fmla="*/ 470 h 20000"/>
                <a:gd name="T26" fmla="*/ 197 w 20000"/>
                <a:gd name="T27" fmla="*/ 487 h 20000"/>
                <a:gd name="T28" fmla="*/ 188 w 20000"/>
                <a:gd name="T29" fmla="*/ 492 h 20000"/>
                <a:gd name="T30" fmla="*/ 166 w 20000"/>
                <a:gd name="T31" fmla="*/ 487 h 20000"/>
                <a:gd name="T32" fmla="*/ 161 w 20000"/>
                <a:gd name="T33" fmla="*/ 479 h 20000"/>
                <a:gd name="T34" fmla="*/ 152 w 20000"/>
                <a:gd name="T35" fmla="*/ 466 h 20000"/>
                <a:gd name="T36" fmla="*/ 143 w 20000"/>
                <a:gd name="T37" fmla="*/ 466 h 20000"/>
                <a:gd name="T38" fmla="*/ 140 w 20000"/>
                <a:gd name="T39" fmla="*/ 445 h 20000"/>
                <a:gd name="T40" fmla="*/ 126 w 20000"/>
                <a:gd name="T41" fmla="*/ 445 h 20000"/>
                <a:gd name="T42" fmla="*/ 108 w 20000"/>
                <a:gd name="T43" fmla="*/ 422 h 20000"/>
                <a:gd name="T44" fmla="*/ 94 w 20000"/>
                <a:gd name="T45" fmla="*/ 419 h 20000"/>
                <a:gd name="T46" fmla="*/ 58 w 20000"/>
                <a:gd name="T47" fmla="*/ 422 h 20000"/>
                <a:gd name="T48" fmla="*/ 31 w 20000"/>
                <a:gd name="T49" fmla="*/ 422 h 20000"/>
                <a:gd name="T50" fmla="*/ 12 w 20000"/>
                <a:gd name="T51" fmla="*/ 436 h 20000"/>
                <a:gd name="T52" fmla="*/ 23 w 20000"/>
                <a:gd name="T53" fmla="*/ 410 h 20000"/>
                <a:gd name="T54" fmla="*/ 36 w 20000"/>
                <a:gd name="T55" fmla="*/ 375 h 20000"/>
                <a:gd name="T56" fmla="*/ 31 w 20000"/>
                <a:gd name="T57" fmla="*/ 332 h 20000"/>
                <a:gd name="T58" fmla="*/ 12 w 20000"/>
                <a:gd name="T59" fmla="*/ 311 h 20000"/>
                <a:gd name="T60" fmla="*/ 31 w 20000"/>
                <a:gd name="T61" fmla="*/ 311 h 20000"/>
                <a:gd name="T62" fmla="*/ 31 w 20000"/>
                <a:gd name="T63" fmla="*/ 289 h 20000"/>
                <a:gd name="T64" fmla="*/ 23 w 20000"/>
                <a:gd name="T65" fmla="*/ 264 h 20000"/>
                <a:gd name="T66" fmla="*/ 12 w 20000"/>
                <a:gd name="T67" fmla="*/ 272 h 20000"/>
                <a:gd name="T68" fmla="*/ 9 w 20000"/>
                <a:gd name="T69" fmla="*/ 251 h 20000"/>
                <a:gd name="T70" fmla="*/ 0 w 20000"/>
                <a:gd name="T71" fmla="*/ 251 h 20000"/>
                <a:gd name="T72" fmla="*/ 9 w 20000"/>
                <a:gd name="T73" fmla="*/ 237 h 20000"/>
                <a:gd name="T74" fmla="*/ 152 w 20000"/>
                <a:gd name="T75" fmla="*/ 237 h 20000"/>
                <a:gd name="T76" fmla="*/ 152 w 20000"/>
                <a:gd name="T77" fmla="*/ 186 h 20000"/>
                <a:gd name="T78" fmla="*/ 152 w 20000"/>
                <a:gd name="T79" fmla="*/ 172 h 20000"/>
                <a:gd name="T80" fmla="*/ 161 w 20000"/>
                <a:gd name="T81" fmla="*/ 164 h 20000"/>
                <a:gd name="T82" fmla="*/ 197 w 20000"/>
                <a:gd name="T83" fmla="*/ 152 h 20000"/>
                <a:gd name="T84" fmla="*/ 197 w 20000"/>
                <a:gd name="T85" fmla="*/ 60 h 20000"/>
                <a:gd name="T86" fmla="*/ 328 w 20000"/>
                <a:gd name="T87" fmla="*/ 57 h 20000"/>
                <a:gd name="T88" fmla="*/ 328 w 20000"/>
                <a:gd name="T89" fmla="*/ 0 h 2000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0000" h="20000">
                  <a:moveTo>
                    <a:pt x="13897" y="0"/>
                  </a:moveTo>
                  <a:lnTo>
                    <a:pt x="19963" y="3885"/>
                  </a:lnTo>
                  <a:lnTo>
                    <a:pt x="17279" y="3885"/>
                  </a:lnTo>
                  <a:lnTo>
                    <a:pt x="18456" y="17128"/>
                  </a:lnTo>
                  <a:lnTo>
                    <a:pt x="19007" y="17669"/>
                  </a:lnTo>
                  <a:lnTo>
                    <a:pt x="18456" y="18919"/>
                  </a:lnTo>
                  <a:lnTo>
                    <a:pt x="12537" y="18919"/>
                  </a:lnTo>
                  <a:lnTo>
                    <a:pt x="12390" y="18581"/>
                  </a:lnTo>
                  <a:lnTo>
                    <a:pt x="11985" y="18919"/>
                  </a:lnTo>
                  <a:lnTo>
                    <a:pt x="10074" y="18581"/>
                  </a:lnTo>
                  <a:lnTo>
                    <a:pt x="9890" y="19054"/>
                  </a:lnTo>
                  <a:lnTo>
                    <a:pt x="8934" y="18378"/>
                  </a:lnTo>
                  <a:lnTo>
                    <a:pt x="8346" y="19054"/>
                  </a:lnTo>
                  <a:lnTo>
                    <a:pt x="8346" y="19764"/>
                  </a:lnTo>
                  <a:lnTo>
                    <a:pt x="7978" y="19966"/>
                  </a:lnTo>
                  <a:lnTo>
                    <a:pt x="7022" y="19764"/>
                  </a:lnTo>
                  <a:lnTo>
                    <a:pt x="6838" y="19426"/>
                  </a:lnTo>
                  <a:lnTo>
                    <a:pt x="6434" y="18919"/>
                  </a:lnTo>
                  <a:lnTo>
                    <a:pt x="6066" y="18919"/>
                  </a:lnTo>
                  <a:lnTo>
                    <a:pt x="5919" y="18041"/>
                  </a:lnTo>
                  <a:lnTo>
                    <a:pt x="5331" y="18041"/>
                  </a:lnTo>
                  <a:lnTo>
                    <a:pt x="4559" y="17128"/>
                  </a:lnTo>
                  <a:lnTo>
                    <a:pt x="3971" y="16993"/>
                  </a:lnTo>
                  <a:lnTo>
                    <a:pt x="2463" y="17128"/>
                  </a:lnTo>
                  <a:lnTo>
                    <a:pt x="1324" y="17128"/>
                  </a:lnTo>
                  <a:lnTo>
                    <a:pt x="515" y="17669"/>
                  </a:lnTo>
                  <a:lnTo>
                    <a:pt x="956" y="16622"/>
                  </a:lnTo>
                  <a:lnTo>
                    <a:pt x="1507" y="15203"/>
                  </a:lnTo>
                  <a:lnTo>
                    <a:pt x="1324" y="13480"/>
                  </a:lnTo>
                  <a:lnTo>
                    <a:pt x="515" y="12601"/>
                  </a:lnTo>
                  <a:lnTo>
                    <a:pt x="1324" y="12601"/>
                  </a:lnTo>
                  <a:lnTo>
                    <a:pt x="1324" y="11723"/>
                  </a:lnTo>
                  <a:lnTo>
                    <a:pt x="956" y="10709"/>
                  </a:lnTo>
                  <a:lnTo>
                    <a:pt x="515" y="11047"/>
                  </a:lnTo>
                  <a:lnTo>
                    <a:pt x="368" y="10169"/>
                  </a:lnTo>
                  <a:lnTo>
                    <a:pt x="0" y="10169"/>
                  </a:lnTo>
                  <a:lnTo>
                    <a:pt x="368" y="9628"/>
                  </a:lnTo>
                  <a:lnTo>
                    <a:pt x="6434" y="9628"/>
                  </a:lnTo>
                  <a:lnTo>
                    <a:pt x="6434" y="7534"/>
                  </a:lnTo>
                  <a:lnTo>
                    <a:pt x="6434" y="6993"/>
                  </a:lnTo>
                  <a:lnTo>
                    <a:pt x="6838" y="6655"/>
                  </a:lnTo>
                  <a:lnTo>
                    <a:pt x="8346" y="6149"/>
                  </a:lnTo>
                  <a:lnTo>
                    <a:pt x="8346" y="2432"/>
                  </a:lnTo>
                  <a:lnTo>
                    <a:pt x="13897" y="2297"/>
                  </a:lnTo>
                  <a:lnTo>
                    <a:pt x="13897" y="0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7" name="Freeform 157">
              <a:extLst>
                <a:ext uri="{FF2B5EF4-FFF2-40B4-BE49-F238E27FC236}">
                  <a16:creationId xmlns:a16="http://schemas.microsoft.com/office/drawing/2014/main" id="{0930022F-58FD-4FB3-9681-ACEAE6FC8F7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099" y="2816"/>
              <a:ext cx="417" cy="635"/>
            </a:xfrm>
            <a:custGeom>
              <a:avLst/>
              <a:gdLst>
                <a:gd name="T0" fmla="*/ 210 w 20000"/>
                <a:gd name="T1" fmla="*/ 34 h 20000"/>
                <a:gd name="T2" fmla="*/ 233 w 20000"/>
                <a:gd name="T3" fmla="*/ 34 h 20000"/>
                <a:gd name="T4" fmla="*/ 264 w 20000"/>
                <a:gd name="T5" fmla="*/ 39 h 20000"/>
                <a:gd name="T6" fmla="*/ 291 w 20000"/>
                <a:gd name="T7" fmla="*/ 39 h 20000"/>
                <a:gd name="T8" fmla="*/ 313 w 20000"/>
                <a:gd name="T9" fmla="*/ 26 h 20000"/>
                <a:gd name="T10" fmla="*/ 326 w 20000"/>
                <a:gd name="T11" fmla="*/ 34 h 20000"/>
                <a:gd name="T12" fmla="*/ 358 w 20000"/>
                <a:gd name="T13" fmla="*/ 22 h 20000"/>
                <a:gd name="T14" fmla="*/ 399 w 20000"/>
                <a:gd name="T15" fmla="*/ 0 h 20000"/>
                <a:gd name="T16" fmla="*/ 399 w 20000"/>
                <a:gd name="T17" fmla="*/ 34 h 20000"/>
                <a:gd name="T18" fmla="*/ 399 w 20000"/>
                <a:gd name="T19" fmla="*/ 73 h 20000"/>
                <a:gd name="T20" fmla="*/ 399 w 20000"/>
                <a:gd name="T21" fmla="*/ 95 h 20000"/>
                <a:gd name="T22" fmla="*/ 408 w 20000"/>
                <a:gd name="T23" fmla="*/ 147 h 20000"/>
                <a:gd name="T24" fmla="*/ 408 w 20000"/>
                <a:gd name="T25" fmla="*/ 164 h 20000"/>
                <a:gd name="T26" fmla="*/ 408 w 20000"/>
                <a:gd name="T27" fmla="*/ 181 h 20000"/>
                <a:gd name="T28" fmla="*/ 376 w 20000"/>
                <a:gd name="T29" fmla="*/ 215 h 20000"/>
                <a:gd name="T30" fmla="*/ 362 w 20000"/>
                <a:gd name="T31" fmla="*/ 228 h 20000"/>
                <a:gd name="T32" fmla="*/ 336 w 20000"/>
                <a:gd name="T33" fmla="*/ 250 h 20000"/>
                <a:gd name="T34" fmla="*/ 264 w 20000"/>
                <a:gd name="T35" fmla="*/ 276 h 20000"/>
                <a:gd name="T36" fmla="*/ 256 w 20000"/>
                <a:gd name="T37" fmla="*/ 293 h 20000"/>
                <a:gd name="T38" fmla="*/ 210 w 20000"/>
                <a:gd name="T39" fmla="*/ 328 h 20000"/>
                <a:gd name="T40" fmla="*/ 170 w 20000"/>
                <a:gd name="T41" fmla="*/ 375 h 20000"/>
                <a:gd name="T42" fmla="*/ 184 w 20000"/>
                <a:gd name="T43" fmla="*/ 422 h 20000"/>
                <a:gd name="T44" fmla="*/ 188 w 20000"/>
                <a:gd name="T45" fmla="*/ 444 h 20000"/>
                <a:gd name="T46" fmla="*/ 198 w 20000"/>
                <a:gd name="T47" fmla="*/ 479 h 20000"/>
                <a:gd name="T48" fmla="*/ 184 w 20000"/>
                <a:gd name="T49" fmla="*/ 522 h 20000"/>
                <a:gd name="T50" fmla="*/ 198 w 20000"/>
                <a:gd name="T51" fmla="*/ 527 h 20000"/>
                <a:gd name="T52" fmla="*/ 117 w 20000"/>
                <a:gd name="T53" fmla="*/ 564 h 20000"/>
                <a:gd name="T54" fmla="*/ 90 w 20000"/>
                <a:gd name="T55" fmla="*/ 582 h 20000"/>
                <a:gd name="T56" fmla="*/ 81 w 20000"/>
                <a:gd name="T57" fmla="*/ 603 h 20000"/>
                <a:gd name="T58" fmla="*/ 90 w 20000"/>
                <a:gd name="T59" fmla="*/ 603 h 20000"/>
                <a:gd name="T60" fmla="*/ 76 w 20000"/>
                <a:gd name="T61" fmla="*/ 634 h 20000"/>
                <a:gd name="T62" fmla="*/ 67 w 20000"/>
                <a:gd name="T63" fmla="*/ 603 h 20000"/>
                <a:gd name="T64" fmla="*/ 59 w 20000"/>
                <a:gd name="T65" fmla="*/ 582 h 20000"/>
                <a:gd name="T66" fmla="*/ 59 w 20000"/>
                <a:gd name="T67" fmla="*/ 527 h 20000"/>
                <a:gd name="T68" fmla="*/ 54 w 20000"/>
                <a:gd name="T69" fmla="*/ 479 h 20000"/>
                <a:gd name="T70" fmla="*/ 41 w 20000"/>
                <a:gd name="T71" fmla="*/ 453 h 20000"/>
                <a:gd name="T72" fmla="*/ 90 w 20000"/>
                <a:gd name="T73" fmla="*/ 401 h 20000"/>
                <a:gd name="T74" fmla="*/ 94 w 20000"/>
                <a:gd name="T75" fmla="*/ 375 h 20000"/>
                <a:gd name="T76" fmla="*/ 103 w 20000"/>
                <a:gd name="T77" fmla="*/ 341 h 20000"/>
                <a:gd name="T78" fmla="*/ 103 w 20000"/>
                <a:gd name="T79" fmla="*/ 310 h 20000"/>
                <a:gd name="T80" fmla="*/ 103 w 20000"/>
                <a:gd name="T81" fmla="*/ 307 h 20000"/>
                <a:gd name="T82" fmla="*/ 111 w 20000"/>
                <a:gd name="T83" fmla="*/ 293 h 20000"/>
                <a:gd name="T84" fmla="*/ 111 w 20000"/>
                <a:gd name="T85" fmla="*/ 250 h 20000"/>
                <a:gd name="T86" fmla="*/ 103 w 20000"/>
                <a:gd name="T87" fmla="*/ 220 h 20000"/>
                <a:gd name="T88" fmla="*/ 67 w 20000"/>
                <a:gd name="T89" fmla="*/ 215 h 20000"/>
                <a:gd name="T90" fmla="*/ 45 w 20000"/>
                <a:gd name="T91" fmla="*/ 203 h 20000"/>
                <a:gd name="T92" fmla="*/ 9 w 20000"/>
                <a:gd name="T93" fmla="*/ 194 h 20000"/>
                <a:gd name="T94" fmla="*/ 0 w 20000"/>
                <a:gd name="T95" fmla="*/ 164 h 20000"/>
                <a:gd name="T96" fmla="*/ 125 w 20000"/>
                <a:gd name="T97" fmla="*/ 125 h 20000"/>
                <a:gd name="T98" fmla="*/ 161 w 20000"/>
                <a:gd name="T99" fmla="*/ 147 h 20000"/>
                <a:gd name="T100" fmla="*/ 174 w 20000"/>
                <a:gd name="T101" fmla="*/ 181 h 20000"/>
                <a:gd name="T102" fmla="*/ 174 w 20000"/>
                <a:gd name="T103" fmla="*/ 215 h 20000"/>
                <a:gd name="T104" fmla="*/ 198 w 20000"/>
                <a:gd name="T105" fmla="*/ 250 h 20000"/>
                <a:gd name="T106" fmla="*/ 206 w 20000"/>
                <a:gd name="T107" fmla="*/ 215 h 20000"/>
                <a:gd name="T108" fmla="*/ 219 w 20000"/>
                <a:gd name="T109" fmla="*/ 207 h 20000"/>
                <a:gd name="T110" fmla="*/ 233 w 20000"/>
                <a:gd name="T111" fmla="*/ 160 h 20000"/>
                <a:gd name="T112" fmla="*/ 206 w 20000"/>
                <a:gd name="T113" fmla="*/ 125 h 20000"/>
                <a:gd name="T114" fmla="*/ 174 w 20000"/>
                <a:gd name="T115" fmla="*/ 112 h 20000"/>
                <a:gd name="T116" fmla="*/ 184 w 20000"/>
                <a:gd name="T117" fmla="*/ 39 h 2000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0000" h="20000">
                  <a:moveTo>
                    <a:pt x="8820" y="1234"/>
                  </a:moveTo>
                  <a:lnTo>
                    <a:pt x="10062" y="1076"/>
                  </a:lnTo>
                  <a:lnTo>
                    <a:pt x="10518" y="1234"/>
                  </a:lnTo>
                  <a:lnTo>
                    <a:pt x="11180" y="1076"/>
                  </a:lnTo>
                  <a:lnTo>
                    <a:pt x="11843" y="1234"/>
                  </a:lnTo>
                  <a:lnTo>
                    <a:pt x="12671" y="1234"/>
                  </a:lnTo>
                  <a:lnTo>
                    <a:pt x="12878" y="1234"/>
                  </a:lnTo>
                  <a:lnTo>
                    <a:pt x="13954" y="1234"/>
                  </a:lnTo>
                  <a:lnTo>
                    <a:pt x="14576" y="1076"/>
                  </a:lnTo>
                  <a:lnTo>
                    <a:pt x="15031" y="814"/>
                  </a:lnTo>
                  <a:lnTo>
                    <a:pt x="15652" y="814"/>
                  </a:lnTo>
                  <a:lnTo>
                    <a:pt x="15652" y="1076"/>
                  </a:lnTo>
                  <a:lnTo>
                    <a:pt x="16315" y="814"/>
                  </a:lnTo>
                  <a:lnTo>
                    <a:pt x="17184" y="682"/>
                  </a:lnTo>
                  <a:lnTo>
                    <a:pt x="18468" y="420"/>
                  </a:lnTo>
                  <a:lnTo>
                    <a:pt x="19130" y="0"/>
                  </a:lnTo>
                  <a:lnTo>
                    <a:pt x="19545" y="420"/>
                  </a:lnTo>
                  <a:lnTo>
                    <a:pt x="19130" y="1076"/>
                  </a:lnTo>
                  <a:lnTo>
                    <a:pt x="19130" y="1785"/>
                  </a:lnTo>
                  <a:lnTo>
                    <a:pt x="19130" y="2310"/>
                  </a:lnTo>
                  <a:lnTo>
                    <a:pt x="19545" y="2861"/>
                  </a:lnTo>
                  <a:lnTo>
                    <a:pt x="19130" y="2992"/>
                  </a:lnTo>
                  <a:lnTo>
                    <a:pt x="19545" y="3543"/>
                  </a:lnTo>
                  <a:lnTo>
                    <a:pt x="19545" y="4619"/>
                  </a:lnTo>
                  <a:lnTo>
                    <a:pt x="19959" y="4777"/>
                  </a:lnTo>
                  <a:lnTo>
                    <a:pt x="19545" y="5171"/>
                  </a:lnTo>
                  <a:lnTo>
                    <a:pt x="19130" y="5433"/>
                  </a:lnTo>
                  <a:lnTo>
                    <a:pt x="19545" y="5696"/>
                  </a:lnTo>
                  <a:lnTo>
                    <a:pt x="18882" y="6115"/>
                  </a:lnTo>
                  <a:lnTo>
                    <a:pt x="18012" y="6772"/>
                  </a:lnTo>
                  <a:lnTo>
                    <a:pt x="17847" y="6929"/>
                  </a:lnTo>
                  <a:lnTo>
                    <a:pt x="17350" y="7192"/>
                  </a:lnTo>
                  <a:lnTo>
                    <a:pt x="16315" y="7480"/>
                  </a:lnTo>
                  <a:lnTo>
                    <a:pt x="16108" y="7874"/>
                  </a:lnTo>
                  <a:lnTo>
                    <a:pt x="13954" y="8268"/>
                  </a:lnTo>
                  <a:lnTo>
                    <a:pt x="12671" y="8688"/>
                  </a:lnTo>
                  <a:lnTo>
                    <a:pt x="12257" y="8976"/>
                  </a:lnTo>
                  <a:lnTo>
                    <a:pt x="12257" y="9239"/>
                  </a:lnTo>
                  <a:lnTo>
                    <a:pt x="11180" y="9764"/>
                  </a:lnTo>
                  <a:lnTo>
                    <a:pt x="10062" y="10315"/>
                  </a:lnTo>
                  <a:lnTo>
                    <a:pt x="8364" y="11391"/>
                  </a:lnTo>
                  <a:lnTo>
                    <a:pt x="8157" y="11811"/>
                  </a:lnTo>
                  <a:lnTo>
                    <a:pt x="8364" y="12493"/>
                  </a:lnTo>
                  <a:lnTo>
                    <a:pt x="8820" y="13307"/>
                  </a:lnTo>
                  <a:lnTo>
                    <a:pt x="9027" y="14278"/>
                  </a:lnTo>
                  <a:lnTo>
                    <a:pt x="9027" y="13990"/>
                  </a:lnTo>
                  <a:lnTo>
                    <a:pt x="9482" y="14278"/>
                  </a:lnTo>
                  <a:lnTo>
                    <a:pt x="9482" y="15092"/>
                  </a:lnTo>
                  <a:lnTo>
                    <a:pt x="9027" y="15459"/>
                  </a:lnTo>
                  <a:lnTo>
                    <a:pt x="8820" y="16430"/>
                  </a:lnTo>
                  <a:lnTo>
                    <a:pt x="9027" y="16168"/>
                  </a:lnTo>
                  <a:lnTo>
                    <a:pt x="9482" y="16588"/>
                  </a:lnTo>
                  <a:lnTo>
                    <a:pt x="8364" y="17113"/>
                  </a:lnTo>
                  <a:lnTo>
                    <a:pt x="5590" y="17769"/>
                  </a:lnTo>
                  <a:lnTo>
                    <a:pt x="4928" y="17927"/>
                  </a:lnTo>
                  <a:lnTo>
                    <a:pt x="4306" y="18346"/>
                  </a:lnTo>
                  <a:lnTo>
                    <a:pt x="3644" y="18609"/>
                  </a:lnTo>
                  <a:lnTo>
                    <a:pt x="3892" y="19003"/>
                  </a:lnTo>
                  <a:lnTo>
                    <a:pt x="4306" y="18871"/>
                  </a:lnTo>
                  <a:lnTo>
                    <a:pt x="4306" y="19003"/>
                  </a:lnTo>
                  <a:lnTo>
                    <a:pt x="4306" y="19974"/>
                  </a:lnTo>
                  <a:lnTo>
                    <a:pt x="3644" y="19974"/>
                  </a:lnTo>
                  <a:lnTo>
                    <a:pt x="2816" y="19685"/>
                  </a:lnTo>
                  <a:lnTo>
                    <a:pt x="3230" y="19003"/>
                  </a:lnTo>
                  <a:lnTo>
                    <a:pt x="2816" y="18609"/>
                  </a:lnTo>
                  <a:lnTo>
                    <a:pt x="2816" y="18346"/>
                  </a:lnTo>
                  <a:lnTo>
                    <a:pt x="2816" y="17507"/>
                  </a:lnTo>
                  <a:lnTo>
                    <a:pt x="2816" y="16588"/>
                  </a:lnTo>
                  <a:lnTo>
                    <a:pt x="2153" y="15459"/>
                  </a:lnTo>
                  <a:lnTo>
                    <a:pt x="2567" y="15092"/>
                  </a:lnTo>
                  <a:lnTo>
                    <a:pt x="2153" y="14934"/>
                  </a:lnTo>
                  <a:lnTo>
                    <a:pt x="1946" y="14278"/>
                  </a:lnTo>
                  <a:lnTo>
                    <a:pt x="3892" y="13176"/>
                  </a:lnTo>
                  <a:lnTo>
                    <a:pt x="4306" y="12625"/>
                  </a:lnTo>
                  <a:lnTo>
                    <a:pt x="4306" y="12231"/>
                  </a:lnTo>
                  <a:lnTo>
                    <a:pt x="4513" y="11811"/>
                  </a:lnTo>
                  <a:lnTo>
                    <a:pt x="5342" y="11129"/>
                  </a:lnTo>
                  <a:lnTo>
                    <a:pt x="4928" y="10735"/>
                  </a:lnTo>
                  <a:lnTo>
                    <a:pt x="4928" y="10315"/>
                  </a:lnTo>
                  <a:lnTo>
                    <a:pt x="4928" y="9764"/>
                  </a:lnTo>
                  <a:lnTo>
                    <a:pt x="5342" y="9764"/>
                  </a:lnTo>
                  <a:lnTo>
                    <a:pt x="4928" y="9659"/>
                  </a:lnTo>
                  <a:lnTo>
                    <a:pt x="5342" y="9396"/>
                  </a:lnTo>
                  <a:lnTo>
                    <a:pt x="5342" y="9239"/>
                  </a:lnTo>
                  <a:lnTo>
                    <a:pt x="5342" y="8556"/>
                  </a:lnTo>
                  <a:lnTo>
                    <a:pt x="5342" y="7874"/>
                  </a:lnTo>
                  <a:lnTo>
                    <a:pt x="4928" y="7192"/>
                  </a:lnTo>
                  <a:lnTo>
                    <a:pt x="4928" y="6929"/>
                  </a:lnTo>
                  <a:lnTo>
                    <a:pt x="3644" y="6929"/>
                  </a:lnTo>
                  <a:lnTo>
                    <a:pt x="3230" y="6772"/>
                  </a:lnTo>
                  <a:lnTo>
                    <a:pt x="2567" y="6509"/>
                  </a:lnTo>
                  <a:lnTo>
                    <a:pt x="2153" y="6378"/>
                  </a:lnTo>
                  <a:lnTo>
                    <a:pt x="870" y="6509"/>
                  </a:lnTo>
                  <a:lnTo>
                    <a:pt x="414" y="6115"/>
                  </a:lnTo>
                  <a:lnTo>
                    <a:pt x="414" y="5696"/>
                  </a:lnTo>
                  <a:lnTo>
                    <a:pt x="0" y="5171"/>
                  </a:lnTo>
                  <a:lnTo>
                    <a:pt x="5590" y="4068"/>
                  </a:lnTo>
                  <a:lnTo>
                    <a:pt x="6004" y="3937"/>
                  </a:lnTo>
                  <a:lnTo>
                    <a:pt x="6667" y="4777"/>
                  </a:lnTo>
                  <a:lnTo>
                    <a:pt x="7702" y="4619"/>
                  </a:lnTo>
                  <a:lnTo>
                    <a:pt x="8364" y="4777"/>
                  </a:lnTo>
                  <a:lnTo>
                    <a:pt x="8364" y="5696"/>
                  </a:lnTo>
                  <a:lnTo>
                    <a:pt x="8157" y="6378"/>
                  </a:lnTo>
                  <a:lnTo>
                    <a:pt x="8364" y="6772"/>
                  </a:lnTo>
                  <a:lnTo>
                    <a:pt x="9027" y="7480"/>
                  </a:lnTo>
                  <a:lnTo>
                    <a:pt x="9482" y="7874"/>
                  </a:lnTo>
                  <a:lnTo>
                    <a:pt x="9896" y="7480"/>
                  </a:lnTo>
                  <a:lnTo>
                    <a:pt x="9896" y="6772"/>
                  </a:lnTo>
                  <a:lnTo>
                    <a:pt x="10062" y="6772"/>
                  </a:lnTo>
                  <a:lnTo>
                    <a:pt x="10518" y="6509"/>
                  </a:lnTo>
                  <a:lnTo>
                    <a:pt x="10932" y="5696"/>
                  </a:lnTo>
                  <a:lnTo>
                    <a:pt x="11180" y="5039"/>
                  </a:lnTo>
                  <a:lnTo>
                    <a:pt x="10518" y="4777"/>
                  </a:lnTo>
                  <a:lnTo>
                    <a:pt x="9896" y="3937"/>
                  </a:lnTo>
                  <a:lnTo>
                    <a:pt x="9027" y="3543"/>
                  </a:lnTo>
                  <a:lnTo>
                    <a:pt x="8364" y="3543"/>
                  </a:lnTo>
                  <a:lnTo>
                    <a:pt x="8364" y="1890"/>
                  </a:lnTo>
                  <a:lnTo>
                    <a:pt x="8820" y="1234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8" name="Freeform 158">
              <a:extLst>
                <a:ext uri="{FF2B5EF4-FFF2-40B4-BE49-F238E27FC236}">
                  <a16:creationId xmlns:a16="http://schemas.microsoft.com/office/drawing/2014/main" id="{7FEC7FA4-CBCB-442B-B75D-F8178114A31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397" y="3053"/>
              <a:ext cx="513" cy="472"/>
            </a:xfrm>
            <a:custGeom>
              <a:avLst/>
              <a:gdLst>
                <a:gd name="T0" fmla="*/ 440 w 20000"/>
                <a:gd name="T1" fmla="*/ 25 h 20000"/>
                <a:gd name="T2" fmla="*/ 471 w 20000"/>
                <a:gd name="T3" fmla="*/ 17 h 20000"/>
                <a:gd name="T4" fmla="*/ 477 w 20000"/>
                <a:gd name="T5" fmla="*/ 17 h 20000"/>
                <a:gd name="T6" fmla="*/ 498 w 20000"/>
                <a:gd name="T7" fmla="*/ 25 h 20000"/>
                <a:gd name="T8" fmla="*/ 512 w 20000"/>
                <a:gd name="T9" fmla="*/ 34 h 20000"/>
                <a:gd name="T10" fmla="*/ 498 w 20000"/>
                <a:gd name="T11" fmla="*/ 34 h 20000"/>
                <a:gd name="T12" fmla="*/ 485 w 20000"/>
                <a:gd name="T13" fmla="*/ 38 h 20000"/>
                <a:gd name="T14" fmla="*/ 477 w 20000"/>
                <a:gd name="T15" fmla="*/ 38 h 20000"/>
                <a:gd name="T16" fmla="*/ 449 w 20000"/>
                <a:gd name="T17" fmla="*/ 56 h 20000"/>
                <a:gd name="T18" fmla="*/ 436 w 20000"/>
                <a:gd name="T19" fmla="*/ 38 h 20000"/>
                <a:gd name="T20" fmla="*/ 405 w 20000"/>
                <a:gd name="T21" fmla="*/ 48 h 20000"/>
                <a:gd name="T22" fmla="*/ 354 w 20000"/>
                <a:gd name="T23" fmla="*/ 56 h 20000"/>
                <a:gd name="T24" fmla="*/ 346 w 20000"/>
                <a:gd name="T25" fmla="*/ 194 h 20000"/>
                <a:gd name="T26" fmla="*/ 310 w 20000"/>
                <a:gd name="T27" fmla="*/ 194 h 20000"/>
                <a:gd name="T28" fmla="*/ 305 w 20000"/>
                <a:gd name="T29" fmla="*/ 307 h 20000"/>
                <a:gd name="T30" fmla="*/ 296 w 20000"/>
                <a:gd name="T31" fmla="*/ 454 h 20000"/>
                <a:gd name="T32" fmla="*/ 283 w 20000"/>
                <a:gd name="T33" fmla="*/ 454 h 20000"/>
                <a:gd name="T34" fmla="*/ 264 w 20000"/>
                <a:gd name="T35" fmla="*/ 466 h 20000"/>
                <a:gd name="T36" fmla="*/ 261 w 20000"/>
                <a:gd name="T37" fmla="*/ 471 h 20000"/>
                <a:gd name="T38" fmla="*/ 247 w 20000"/>
                <a:gd name="T39" fmla="*/ 466 h 20000"/>
                <a:gd name="T40" fmla="*/ 229 w 20000"/>
                <a:gd name="T41" fmla="*/ 466 h 20000"/>
                <a:gd name="T42" fmla="*/ 216 w 20000"/>
                <a:gd name="T43" fmla="*/ 466 h 20000"/>
                <a:gd name="T44" fmla="*/ 193 w 20000"/>
                <a:gd name="T45" fmla="*/ 458 h 20000"/>
                <a:gd name="T46" fmla="*/ 193 w 20000"/>
                <a:gd name="T47" fmla="*/ 436 h 20000"/>
                <a:gd name="T48" fmla="*/ 190 w 20000"/>
                <a:gd name="T49" fmla="*/ 436 h 20000"/>
                <a:gd name="T50" fmla="*/ 179 w 20000"/>
                <a:gd name="T51" fmla="*/ 436 h 20000"/>
                <a:gd name="T52" fmla="*/ 171 w 20000"/>
                <a:gd name="T53" fmla="*/ 454 h 20000"/>
                <a:gd name="T54" fmla="*/ 166 w 20000"/>
                <a:gd name="T55" fmla="*/ 458 h 20000"/>
                <a:gd name="T56" fmla="*/ 135 w 20000"/>
                <a:gd name="T57" fmla="*/ 432 h 20000"/>
                <a:gd name="T58" fmla="*/ 121 w 20000"/>
                <a:gd name="T59" fmla="*/ 398 h 20000"/>
                <a:gd name="T60" fmla="*/ 121 w 20000"/>
                <a:gd name="T61" fmla="*/ 380 h 20000"/>
                <a:gd name="T62" fmla="*/ 117 w 20000"/>
                <a:gd name="T63" fmla="*/ 367 h 20000"/>
                <a:gd name="T64" fmla="*/ 108 w 20000"/>
                <a:gd name="T65" fmla="*/ 319 h 20000"/>
                <a:gd name="T66" fmla="*/ 100 w 20000"/>
                <a:gd name="T67" fmla="*/ 298 h 20000"/>
                <a:gd name="T68" fmla="*/ 94 w 20000"/>
                <a:gd name="T69" fmla="*/ 263 h 20000"/>
                <a:gd name="T70" fmla="*/ 94 w 20000"/>
                <a:gd name="T71" fmla="*/ 237 h 20000"/>
                <a:gd name="T72" fmla="*/ 94 w 20000"/>
                <a:gd name="T73" fmla="*/ 216 h 20000"/>
                <a:gd name="T74" fmla="*/ 76 w 20000"/>
                <a:gd name="T75" fmla="*/ 194 h 20000"/>
                <a:gd name="T76" fmla="*/ 50 w 20000"/>
                <a:gd name="T77" fmla="*/ 129 h 20000"/>
                <a:gd name="T78" fmla="*/ 23 w 20000"/>
                <a:gd name="T79" fmla="*/ 82 h 20000"/>
                <a:gd name="T80" fmla="*/ 14 w 20000"/>
                <a:gd name="T81" fmla="*/ 60 h 20000"/>
                <a:gd name="T82" fmla="*/ 0 w 20000"/>
                <a:gd name="T83" fmla="*/ 34 h 20000"/>
                <a:gd name="T84" fmla="*/ 0 w 20000"/>
                <a:gd name="T85" fmla="*/ 12 h 20000"/>
                <a:gd name="T86" fmla="*/ 5 w 20000"/>
                <a:gd name="T87" fmla="*/ 12 h 20000"/>
                <a:gd name="T88" fmla="*/ 23 w 20000"/>
                <a:gd name="T89" fmla="*/ 12 h 20000"/>
                <a:gd name="T90" fmla="*/ 27 w 20000"/>
                <a:gd name="T91" fmla="*/ 12 h 20000"/>
                <a:gd name="T92" fmla="*/ 50 w 20000"/>
                <a:gd name="T93" fmla="*/ 0 h 20000"/>
                <a:gd name="T94" fmla="*/ 62 w 20000"/>
                <a:gd name="T95" fmla="*/ 3 h 20000"/>
                <a:gd name="T96" fmla="*/ 86 w 20000"/>
                <a:gd name="T97" fmla="*/ 17 h 20000"/>
                <a:gd name="T98" fmla="*/ 94 w 20000"/>
                <a:gd name="T99" fmla="*/ 17 h 20000"/>
                <a:gd name="T100" fmla="*/ 247 w 20000"/>
                <a:gd name="T101" fmla="*/ 12 h 20000"/>
                <a:gd name="T102" fmla="*/ 252 w 20000"/>
                <a:gd name="T103" fmla="*/ 25 h 20000"/>
                <a:gd name="T104" fmla="*/ 264 w 20000"/>
                <a:gd name="T105" fmla="*/ 34 h 20000"/>
                <a:gd name="T106" fmla="*/ 319 w 20000"/>
                <a:gd name="T107" fmla="*/ 38 h 20000"/>
                <a:gd name="T108" fmla="*/ 341 w 20000"/>
                <a:gd name="T109" fmla="*/ 38 h 20000"/>
                <a:gd name="T110" fmla="*/ 354 w 20000"/>
                <a:gd name="T111" fmla="*/ 38 h 20000"/>
                <a:gd name="T112" fmla="*/ 368 w 20000"/>
                <a:gd name="T113" fmla="*/ 38 h 20000"/>
                <a:gd name="T114" fmla="*/ 440 w 20000"/>
                <a:gd name="T115" fmla="*/ 25 h 2000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0000" h="20000">
                  <a:moveTo>
                    <a:pt x="17162" y="1062"/>
                  </a:moveTo>
                  <a:lnTo>
                    <a:pt x="18378" y="708"/>
                  </a:lnTo>
                  <a:lnTo>
                    <a:pt x="18581" y="708"/>
                  </a:lnTo>
                  <a:lnTo>
                    <a:pt x="19426" y="1062"/>
                  </a:lnTo>
                  <a:lnTo>
                    <a:pt x="19966" y="1451"/>
                  </a:lnTo>
                  <a:lnTo>
                    <a:pt x="19426" y="1451"/>
                  </a:lnTo>
                  <a:lnTo>
                    <a:pt x="18919" y="1628"/>
                  </a:lnTo>
                  <a:lnTo>
                    <a:pt x="18581" y="1628"/>
                  </a:lnTo>
                  <a:lnTo>
                    <a:pt x="17500" y="2372"/>
                  </a:lnTo>
                  <a:lnTo>
                    <a:pt x="16993" y="1628"/>
                  </a:lnTo>
                  <a:lnTo>
                    <a:pt x="15777" y="2018"/>
                  </a:lnTo>
                  <a:lnTo>
                    <a:pt x="13818" y="2372"/>
                  </a:lnTo>
                  <a:lnTo>
                    <a:pt x="13480" y="8212"/>
                  </a:lnTo>
                  <a:lnTo>
                    <a:pt x="12095" y="8212"/>
                  </a:lnTo>
                  <a:lnTo>
                    <a:pt x="11892" y="12991"/>
                  </a:lnTo>
                  <a:lnTo>
                    <a:pt x="11554" y="19221"/>
                  </a:lnTo>
                  <a:lnTo>
                    <a:pt x="11047" y="19221"/>
                  </a:lnTo>
                  <a:lnTo>
                    <a:pt x="10304" y="19752"/>
                  </a:lnTo>
                  <a:lnTo>
                    <a:pt x="10169" y="19965"/>
                  </a:lnTo>
                  <a:lnTo>
                    <a:pt x="9628" y="19752"/>
                  </a:lnTo>
                  <a:lnTo>
                    <a:pt x="8919" y="19752"/>
                  </a:lnTo>
                  <a:lnTo>
                    <a:pt x="8412" y="19752"/>
                  </a:lnTo>
                  <a:lnTo>
                    <a:pt x="7534" y="19398"/>
                  </a:lnTo>
                  <a:lnTo>
                    <a:pt x="7534" y="18478"/>
                  </a:lnTo>
                  <a:lnTo>
                    <a:pt x="7399" y="18478"/>
                  </a:lnTo>
                  <a:lnTo>
                    <a:pt x="6993" y="18478"/>
                  </a:lnTo>
                  <a:lnTo>
                    <a:pt x="6655" y="19221"/>
                  </a:lnTo>
                  <a:lnTo>
                    <a:pt x="6486" y="19398"/>
                  </a:lnTo>
                  <a:lnTo>
                    <a:pt x="5270" y="18301"/>
                  </a:lnTo>
                  <a:lnTo>
                    <a:pt x="4730" y="16850"/>
                  </a:lnTo>
                  <a:lnTo>
                    <a:pt x="4730" y="16106"/>
                  </a:lnTo>
                  <a:lnTo>
                    <a:pt x="4561" y="15540"/>
                  </a:lnTo>
                  <a:lnTo>
                    <a:pt x="4223" y="13522"/>
                  </a:lnTo>
                  <a:lnTo>
                    <a:pt x="3885" y="12637"/>
                  </a:lnTo>
                  <a:lnTo>
                    <a:pt x="3682" y="11150"/>
                  </a:lnTo>
                  <a:lnTo>
                    <a:pt x="3682" y="10053"/>
                  </a:lnTo>
                  <a:lnTo>
                    <a:pt x="3682" y="9168"/>
                  </a:lnTo>
                  <a:lnTo>
                    <a:pt x="2973" y="8212"/>
                  </a:lnTo>
                  <a:lnTo>
                    <a:pt x="1959" y="5487"/>
                  </a:lnTo>
                  <a:lnTo>
                    <a:pt x="912" y="3469"/>
                  </a:lnTo>
                  <a:lnTo>
                    <a:pt x="541" y="2549"/>
                  </a:lnTo>
                  <a:lnTo>
                    <a:pt x="0" y="1451"/>
                  </a:lnTo>
                  <a:lnTo>
                    <a:pt x="0" y="496"/>
                  </a:lnTo>
                  <a:lnTo>
                    <a:pt x="203" y="496"/>
                  </a:lnTo>
                  <a:lnTo>
                    <a:pt x="912" y="496"/>
                  </a:lnTo>
                  <a:lnTo>
                    <a:pt x="1047" y="496"/>
                  </a:lnTo>
                  <a:lnTo>
                    <a:pt x="1959" y="0"/>
                  </a:lnTo>
                  <a:lnTo>
                    <a:pt x="2432" y="142"/>
                  </a:lnTo>
                  <a:lnTo>
                    <a:pt x="3345" y="708"/>
                  </a:lnTo>
                  <a:lnTo>
                    <a:pt x="3682" y="708"/>
                  </a:lnTo>
                  <a:lnTo>
                    <a:pt x="9628" y="496"/>
                  </a:lnTo>
                  <a:lnTo>
                    <a:pt x="9831" y="1062"/>
                  </a:lnTo>
                  <a:lnTo>
                    <a:pt x="10304" y="1451"/>
                  </a:lnTo>
                  <a:lnTo>
                    <a:pt x="12432" y="1628"/>
                  </a:lnTo>
                  <a:lnTo>
                    <a:pt x="13311" y="1628"/>
                  </a:lnTo>
                  <a:lnTo>
                    <a:pt x="13818" y="1628"/>
                  </a:lnTo>
                  <a:lnTo>
                    <a:pt x="14358" y="1628"/>
                  </a:lnTo>
                  <a:lnTo>
                    <a:pt x="17162" y="1062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9" name="Freeform 159">
              <a:extLst>
                <a:ext uri="{FF2B5EF4-FFF2-40B4-BE49-F238E27FC236}">
                  <a16:creationId xmlns:a16="http://schemas.microsoft.com/office/drawing/2014/main" id="{9A80AD18-839A-4E3F-ABA6-85937257AC2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52" y="1524"/>
              <a:ext cx="604" cy="454"/>
            </a:xfrm>
            <a:custGeom>
              <a:avLst/>
              <a:gdLst>
                <a:gd name="T0" fmla="*/ 459 w 20000"/>
                <a:gd name="T1" fmla="*/ 0 h 20000"/>
                <a:gd name="T2" fmla="*/ 509 w 20000"/>
                <a:gd name="T3" fmla="*/ 13 h 20000"/>
                <a:gd name="T4" fmla="*/ 540 w 20000"/>
                <a:gd name="T5" fmla="*/ 34 h 20000"/>
                <a:gd name="T6" fmla="*/ 568 w 20000"/>
                <a:gd name="T7" fmla="*/ 22 h 20000"/>
                <a:gd name="T8" fmla="*/ 576 w 20000"/>
                <a:gd name="T9" fmla="*/ 47 h 20000"/>
                <a:gd name="T10" fmla="*/ 576 w 20000"/>
                <a:gd name="T11" fmla="*/ 78 h 20000"/>
                <a:gd name="T12" fmla="*/ 589 w 20000"/>
                <a:gd name="T13" fmla="*/ 91 h 20000"/>
                <a:gd name="T14" fmla="*/ 589 w 20000"/>
                <a:gd name="T15" fmla="*/ 104 h 20000"/>
                <a:gd name="T16" fmla="*/ 603 w 20000"/>
                <a:gd name="T17" fmla="*/ 125 h 20000"/>
                <a:gd name="T18" fmla="*/ 598 w 20000"/>
                <a:gd name="T19" fmla="*/ 129 h 20000"/>
                <a:gd name="T20" fmla="*/ 589 w 20000"/>
                <a:gd name="T21" fmla="*/ 250 h 20000"/>
                <a:gd name="T22" fmla="*/ 531 w 20000"/>
                <a:gd name="T23" fmla="*/ 319 h 20000"/>
                <a:gd name="T24" fmla="*/ 522 w 20000"/>
                <a:gd name="T25" fmla="*/ 332 h 20000"/>
                <a:gd name="T26" fmla="*/ 518 w 20000"/>
                <a:gd name="T27" fmla="*/ 349 h 20000"/>
                <a:gd name="T28" fmla="*/ 518 w 20000"/>
                <a:gd name="T29" fmla="*/ 367 h 20000"/>
                <a:gd name="T30" fmla="*/ 509 w 20000"/>
                <a:gd name="T31" fmla="*/ 383 h 20000"/>
                <a:gd name="T32" fmla="*/ 496 w 20000"/>
                <a:gd name="T33" fmla="*/ 388 h 20000"/>
                <a:gd name="T34" fmla="*/ 482 w 20000"/>
                <a:gd name="T35" fmla="*/ 397 h 20000"/>
                <a:gd name="T36" fmla="*/ 414 w 20000"/>
                <a:gd name="T37" fmla="*/ 383 h 20000"/>
                <a:gd name="T38" fmla="*/ 401 w 20000"/>
                <a:gd name="T39" fmla="*/ 388 h 20000"/>
                <a:gd name="T40" fmla="*/ 387 w 20000"/>
                <a:gd name="T41" fmla="*/ 397 h 20000"/>
                <a:gd name="T42" fmla="*/ 374 w 20000"/>
                <a:gd name="T43" fmla="*/ 401 h 20000"/>
                <a:gd name="T44" fmla="*/ 351 w 20000"/>
                <a:gd name="T45" fmla="*/ 410 h 20000"/>
                <a:gd name="T46" fmla="*/ 305 w 20000"/>
                <a:gd name="T47" fmla="*/ 388 h 20000"/>
                <a:gd name="T48" fmla="*/ 261 w 20000"/>
                <a:gd name="T49" fmla="*/ 397 h 20000"/>
                <a:gd name="T50" fmla="*/ 248 w 20000"/>
                <a:gd name="T51" fmla="*/ 383 h 20000"/>
                <a:gd name="T52" fmla="*/ 226 w 20000"/>
                <a:gd name="T53" fmla="*/ 375 h 20000"/>
                <a:gd name="T54" fmla="*/ 203 w 20000"/>
                <a:gd name="T55" fmla="*/ 367 h 20000"/>
                <a:gd name="T56" fmla="*/ 203 w 20000"/>
                <a:gd name="T57" fmla="*/ 375 h 20000"/>
                <a:gd name="T58" fmla="*/ 176 w 20000"/>
                <a:gd name="T59" fmla="*/ 375 h 20000"/>
                <a:gd name="T60" fmla="*/ 162 w 20000"/>
                <a:gd name="T61" fmla="*/ 383 h 20000"/>
                <a:gd name="T62" fmla="*/ 153 w 20000"/>
                <a:gd name="T63" fmla="*/ 401 h 20000"/>
                <a:gd name="T64" fmla="*/ 131 w 20000"/>
                <a:gd name="T65" fmla="*/ 419 h 20000"/>
                <a:gd name="T66" fmla="*/ 131 w 20000"/>
                <a:gd name="T67" fmla="*/ 453 h 20000"/>
                <a:gd name="T68" fmla="*/ 117 w 20000"/>
                <a:gd name="T69" fmla="*/ 440 h 20000"/>
                <a:gd name="T70" fmla="*/ 103 w 20000"/>
                <a:gd name="T71" fmla="*/ 422 h 20000"/>
                <a:gd name="T72" fmla="*/ 95 w 20000"/>
                <a:gd name="T73" fmla="*/ 422 h 20000"/>
                <a:gd name="T74" fmla="*/ 86 w 20000"/>
                <a:gd name="T75" fmla="*/ 440 h 20000"/>
                <a:gd name="T76" fmla="*/ 73 w 20000"/>
                <a:gd name="T77" fmla="*/ 422 h 20000"/>
                <a:gd name="T78" fmla="*/ 82 w 20000"/>
                <a:gd name="T79" fmla="*/ 419 h 20000"/>
                <a:gd name="T80" fmla="*/ 73 w 20000"/>
                <a:gd name="T81" fmla="*/ 410 h 20000"/>
                <a:gd name="T82" fmla="*/ 59 w 20000"/>
                <a:gd name="T83" fmla="*/ 410 h 20000"/>
                <a:gd name="T84" fmla="*/ 32 w 20000"/>
                <a:gd name="T85" fmla="*/ 397 h 20000"/>
                <a:gd name="T86" fmla="*/ 32 w 20000"/>
                <a:gd name="T87" fmla="*/ 388 h 20000"/>
                <a:gd name="T88" fmla="*/ 45 w 20000"/>
                <a:gd name="T89" fmla="*/ 388 h 20000"/>
                <a:gd name="T90" fmla="*/ 45 w 20000"/>
                <a:gd name="T91" fmla="*/ 383 h 20000"/>
                <a:gd name="T92" fmla="*/ 32 w 20000"/>
                <a:gd name="T93" fmla="*/ 383 h 20000"/>
                <a:gd name="T94" fmla="*/ 14 w 20000"/>
                <a:gd name="T95" fmla="*/ 367 h 20000"/>
                <a:gd name="T96" fmla="*/ 10 w 20000"/>
                <a:gd name="T97" fmla="*/ 354 h 20000"/>
                <a:gd name="T98" fmla="*/ 0 w 20000"/>
                <a:gd name="T99" fmla="*/ 341 h 20000"/>
                <a:gd name="T100" fmla="*/ 0 w 20000"/>
                <a:gd name="T101" fmla="*/ 327 h 20000"/>
                <a:gd name="T102" fmla="*/ 36 w 20000"/>
                <a:gd name="T103" fmla="*/ 319 h 20000"/>
                <a:gd name="T104" fmla="*/ 45 w 20000"/>
                <a:gd name="T105" fmla="*/ 310 h 20000"/>
                <a:gd name="T106" fmla="*/ 117 w 20000"/>
                <a:gd name="T107" fmla="*/ 307 h 20000"/>
                <a:gd name="T108" fmla="*/ 131 w 20000"/>
                <a:gd name="T109" fmla="*/ 310 h 20000"/>
                <a:gd name="T110" fmla="*/ 144 w 20000"/>
                <a:gd name="T111" fmla="*/ 285 h 20000"/>
                <a:gd name="T112" fmla="*/ 153 w 20000"/>
                <a:gd name="T113" fmla="*/ 250 h 20000"/>
                <a:gd name="T114" fmla="*/ 162 w 20000"/>
                <a:gd name="T115" fmla="*/ 242 h 20000"/>
                <a:gd name="T116" fmla="*/ 162 w 20000"/>
                <a:gd name="T117" fmla="*/ 168 h 20000"/>
                <a:gd name="T118" fmla="*/ 226 w 20000"/>
                <a:gd name="T119" fmla="*/ 147 h 20000"/>
                <a:gd name="T120" fmla="*/ 284 w 20000"/>
                <a:gd name="T121" fmla="*/ 95 h 20000"/>
                <a:gd name="T122" fmla="*/ 423 w 20000"/>
                <a:gd name="T123" fmla="*/ 22 h 20000"/>
                <a:gd name="T124" fmla="*/ 459 w 20000"/>
                <a:gd name="T125" fmla="*/ 0 h 2000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0000" h="20000">
                  <a:moveTo>
                    <a:pt x="15201" y="0"/>
                  </a:moveTo>
                  <a:lnTo>
                    <a:pt x="16839" y="587"/>
                  </a:lnTo>
                  <a:lnTo>
                    <a:pt x="17874" y="1505"/>
                  </a:lnTo>
                  <a:lnTo>
                    <a:pt x="18793" y="954"/>
                  </a:lnTo>
                  <a:lnTo>
                    <a:pt x="19080" y="2092"/>
                  </a:lnTo>
                  <a:lnTo>
                    <a:pt x="19080" y="3450"/>
                  </a:lnTo>
                  <a:lnTo>
                    <a:pt x="19511" y="4000"/>
                  </a:lnTo>
                  <a:lnTo>
                    <a:pt x="19511" y="4587"/>
                  </a:lnTo>
                  <a:lnTo>
                    <a:pt x="19971" y="5505"/>
                  </a:lnTo>
                  <a:lnTo>
                    <a:pt x="19799" y="5688"/>
                  </a:lnTo>
                  <a:lnTo>
                    <a:pt x="19511" y="11009"/>
                  </a:lnTo>
                  <a:lnTo>
                    <a:pt x="17586" y="14055"/>
                  </a:lnTo>
                  <a:lnTo>
                    <a:pt x="17270" y="14642"/>
                  </a:lnTo>
                  <a:lnTo>
                    <a:pt x="17155" y="15376"/>
                  </a:lnTo>
                  <a:lnTo>
                    <a:pt x="17155" y="16147"/>
                  </a:lnTo>
                  <a:lnTo>
                    <a:pt x="16839" y="16881"/>
                  </a:lnTo>
                  <a:lnTo>
                    <a:pt x="16408" y="17101"/>
                  </a:lnTo>
                  <a:lnTo>
                    <a:pt x="15948" y="17468"/>
                  </a:lnTo>
                  <a:lnTo>
                    <a:pt x="13707" y="16881"/>
                  </a:lnTo>
                  <a:lnTo>
                    <a:pt x="13276" y="17101"/>
                  </a:lnTo>
                  <a:lnTo>
                    <a:pt x="12816" y="17468"/>
                  </a:lnTo>
                  <a:lnTo>
                    <a:pt x="12385" y="17651"/>
                  </a:lnTo>
                  <a:lnTo>
                    <a:pt x="11638" y="18055"/>
                  </a:lnTo>
                  <a:lnTo>
                    <a:pt x="10115" y="17101"/>
                  </a:lnTo>
                  <a:lnTo>
                    <a:pt x="8649" y="17468"/>
                  </a:lnTo>
                  <a:lnTo>
                    <a:pt x="8218" y="16881"/>
                  </a:lnTo>
                  <a:lnTo>
                    <a:pt x="7471" y="16514"/>
                  </a:lnTo>
                  <a:lnTo>
                    <a:pt x="6724" y="16147"/>
                  </a:lnTo>
                  <a:lnTo>
                    <a:pt x="6724" y="16514"/>
                  </a:lnTo>
                  <a:lnTo>
                    <a:pt x="5833" y="16514"/>
                  </a:lnTo>
                  <a:lnTo>
                    <a:pt x="5374" y="16881"/>
                  </a:lnTo>
                  <a:lnTo>
                    <a:pt x="5057" y="17651"/>
                  </a:lnTo>
                  <a:lnTo>
                    <a:pt x="4339" y="18459"/>
                  </a:lnTo>
                  <a:lnTo>
                    <a:pt x="4339" y="19963"/>
                  </a:lnTo>
                  <a:lnTo>
                    <a:pt x="3879" y="19376"/>
                  </a:lnTo>
                  <a:lnTo>
                    <a:pt x="3420" y="18606"/>
                  </a:lnTo>
                  <a:lnTo>
                    <a:pt x="3132" y="18606"/>
                  </a:lnTo>
                  <a:lnTo>
                    <a:pt x="2845" y="19376"/>
                  </a:lnTo>
                  <a:lnTo>
                    <a:pt x="2414" y="18606"/>
                  </a:lnTo>
                  <a:lnTo>
                    <a:pt x="2701" y="18459"/>
                  </a:lnTo>
                  <a:lnTo>
                    <a:pt x="2414" y="18055"/>
                  </a:lnTo>
                  <a:lnTo>
                    <a:pt x="1954" y="18055"/>
                  </a:lnTo>
                  <a:lnTo>
                    <a:pt x="1063" y="17468"/>
                  </a:lnTo>
                  <a:lnTo>
                    <a:pt x="1063" y="17101"/>
                  </a:lnTo>
                  <a:lnTo>
                    <a:pt x="1494" y="17101"/>
                  </a:lnTo>
                  <a:lnTo>
                    <a:pt x="1494" y="16881"/>
                  </a:lnTo>
                  <a:lnTo>
                    <a:pt x="1063" y="16881"/>
                  </a:lnTo>
                  <a:lnTo>
                    <a:pt x="460" y="16147"/>
                  </a:lnTo>
                  <a:lnTo>
                    <a:pt x="316" y="15596"/>
                  </a:lnTo>
                  <a:lnTo>
                    <a:pt x="0" y="15009"/>
                  </a:lnTo>
                  <a:lnTo>
                    <a:pt x="0" y="14422"/>
                  </a:lnTo>
                  <a:lnTo>
                    <a:pt x="1207" y="14055"/>
                  </a:lnTo>
                  <a:lnTo>
                    <a:pt x="1494" y="13651"/>
                  </a:lnTo>
                  <a:lnTo>
                    <a:pt x="3879" y="13505"/>
                  </a:lnTo>
                  <a:lnTo>
                    <a:pt x="4339" y="13651"/>
                  </a:lnTo>
                  <a:lnTo>
                    <a:pt x="4770" y="12550"/>
                  </a:lnTo>
                  <a:lnTo>
                    <a:pt x="5057" y="11009"/>
                  </a:lnTo>
                  <a:lnTo>
                    <a:pt x="5374" y="10642"/>
                  </a:lnTo>
                  <a:lnTo>
                    <a:pt x="5374" y="7413"/>
                  </a:lnTo>
                  <a:lnTo>
                    <a:pt x="7471" y="6459"/>
                  </a:lnTo>
                  <a:lnTo>
                    <a:pt x="9397" y="4183"/>
                  </a:lnTo>
                  <a:lnTo>
                    <a:pt x="13994" y="954"/>
                  </a:lnTo>
                  <a:lnTo>
                    <a:pt x="15201" y="0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0" name="Freeform 160">
              <a:extLst>
                <a:ext uri="{FF2B5EF4-FFF2-40B4-BE49-F238E27FC236}">
                  <a16:creationId xmlns:a16="http://schemas.microsoft.com/office/drawing/2014/main" id="{DE79D3C2-1E66-4EBD-8596-0912DEADFB0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057" y="1890"/>
              <a:ext cx="457" cy="366"/>
            </a:xfrm>
            <a:custGeom>
              <a:avLst/>
              <a:gdLst>
                <a:gd name="T0" fmla="*/ 425 w 20000"/>
                <a:gd name="T1" fmla="*/ 22 h 20000"/>
                <a:gd name="T2" fmla="*/ 434 w 20000"/>
                <a:gd name="T3" fmla="*/ 56 h 20000"/>
                <a:gd name="T4" fmla="*/ 456 w 20000"/>
                <a:gd name="T5" fmla="*/ 87 h 20000"/>
                <a:gd name="T6" fmla="*/ 425 w 20000"/>
                <a:gd name="T7" fmla="*/ 100 h 20000"/>
                <a:gd name="T8" fmla="*/ 412 w 20000"/>
                <a:gd name="T9" fmla="*/ 135 h 20000"/>
                <a:gd name="T10" fmla="*/ 403 w 20000"/>
                <a:gd name="T11" fmla="*/ 165 h 20000"/>
                <a:gd name="T12" fmla="*/ 380 w 20000"/>
                <a:gd name="T13" fmla="*/ 191 h 20000"/>
                <a:gd name="T14" fmla="*/ 345 w 20000"/>
                <a:gd name="T15" fmla="*/ 247 h 20000"/>
                <a:gd name="T16" fmla="*/ 345 w 20000"/>
                <a:gd name="T17" fmla="*/ 260 h 20000"/>
                <a:gd name="T18" fmla="*/ 318 w 20000"/>
                <a:gd name="T19" fmla="*/ 274 h 20000"/>
                <a:gd name="T20" fmla="*/ 304 w 20000"/>
                <a:gd name="T21" fmla="*/ 257 h 20000"/>
                <a:gd name="T22" fmla="*/ 282 w 20000"/>
                <a:gd name="T23" fmla="*/ 260 h 20000"/>
                <a:gd name="T24" fmla="*/ 238 w 20000"/>
                <a:gd name="T25" fmla="*/ 295 h 20000"/>
                <a:gd name="T26" fmla="*/ 214 w 20000"/>
                <a:gd name="T27" fmla="*/ 352 h 20000"/>
                <a:gd name="T28" fmla="*/ 211 w 20000"/>
                <a:gd name="T29" fmla="*/ 352 h 20000"/>
                <a:gd name="T30" fmla="*/ 157 w 20000"/>
                <a:gd name="T31" fmla="*/ 352 h 20000"/>
                <a:gd name="T32" fmla="*/ 130 w 20000"/>
                <a:gd name="T33" fmla="*/ 365 h 20000"/>
                <a:gd name="T34" fmla="*/ 94 w 20000"/>
                <a:gd name="T35" fmla="*/ 331 h 20000"/>
                <a:gd name="T36" fmla="*/ 99 w 20000"/>
                <a:gd name="T37" fmla="*/ 317 h 20000"/>
                <a:gd name="T38" fmla="*/ 81 w 20000"/>
                <a:gd name="T39" fmla="*/ 295 h 20000"/>
                <a:gd name="T40" fmla="*/ 5 w 20000"/>
                <a:gd name="T41" fmla="*/ 283 h 20000"/>
                <a:gd name="T42" fmla="*/ 0 w 20000"/>
                <a:gd name="T43" fmla="*/ 204 h 20000"/>
                <a:gd name="T44" fmla="*/ 14 w 20000"/>
                <a:gd name="T45" fmla="*/ 178 h 20000"/>
                <a:gd name="T46" fmla="*/ 27 w 20000"/>
                <a:gd name="T47" fmla="*/ 148 h 20000"/>
                <a:gd name="T48" fmla="*/ 35 w 20000"/>
                <a:gd name="T49" fmla="*/ 122 h 20000"/>
                <a:gd name="T50" fmla="*/ 27 w 20000"/>
                <a:gd name="T51" fmla="*/ 87 h 20000"/>
                <a:gd name="T52" fmla="*/ 49 w 20000"/>
                <a:gd name="T53" fmla="*/ 34 h 20000"/>
                <a:gd name="T54" fmla="*/ 73 w 20000"/>
                <a:gd name="T55" fmla="*/ 8 h 20000"/>
                <a:gd name="T56" fmla="*/ 99 w 20000"/>
                <a:gd name="T57" fmla="*/ 0 h 20000"/>
                <a:gd name="T58" fmla="*/ 143 w 20000"/>
                <a:gd name="T59" fmla="*/ 17 h 20000"/>
                <a:gd name="T60" fmla="*/ 201 w 20000"/>
                <a:gd name="T61" fmla="*/ 22 h 20000"/>
                <a:gd name="T62" fmla="*/ 269 w 20000"/>
                <a:gd name="T63" fmla="*/ 34 h 20000"/>
                <a:gd name="T64" fmla="*/ 295 w 20000"/>
                <a:gd name="T65" fmla="*/ 22 h 20000"/>
                <a:gd name="T66" fmla="*/ 376 w 20000"/>
                <a:gd name="T67" fmla="*/ 30 h 20000"/>
                <a:gd name="T68" fmla="*/ 403 w 20000"/>
                <a:gd name="T69" fmla="*/ 17 h 200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0000" h="20000">
                  <a:moveTo>
                    <a:pt x="18034" y="0"/>
                  </a:moveTo>
                  <a:lnTo>
                    <a:pt x="18601" y="1193"/>
                  </a:lnTo>
                  <a:lnTo>
                    <a:pt x="18979" y="1651"/>
                  </a:lnTo>
                  <a:lnTo>
                    <a:pt x="18979" y="3073"/>
                  </a:lnTo>
                  <a:lnTo>
                    <a:pt x="19584" y="3532"/>
                  </a:lnTo>
                  <a:lnTo>
                    <a:pt x="19962" y="4771"/>
                  </a:lnTo>
                  <a:lnTo>
                    <a:pt x="19206" y="5917"/>
                  </a:lnTo>
                  <a:lnTo>
                    <a:pt x="18601" y="5459"/>
                  </a:lnTo>
                  <a:lnTo>
                    <a:pt x="18034" y="6651"/>
                  </a:lnTo>
                  <a:lnTo>
                    <a:pt x="18034" y="7385"/>
                  </a:lnTo>
                  <a:lnTo>
                    <a:pt x="17429" y="8073"/>
                  </a:lnTo>
                  <a:lnTo>
                    <a:pt x="17618" y="8991"/>
                  </a:lnTo>
                  <a:lnTo>
                    <a:pt x="16635" y="9266"/>
                  </a:lnTo>
                  <a:lnTo>
                    <a:pt x="16635" y="10413"/>
                  </a:lnTo>
                  <a:lnTo>
                    <a:pt x="16030" y="11147"/>
                  </a:lnTo>
                  <a:lnTo>
                    <a:pt x="15085" y="13486"/>
                  </a:lnTo>
                  <a:lnTo>
                    <a:pt x="15463" y="14220"/>
                  </a:lnTo>
                  <a:lnTo>
                    <a:pt x="15085" y="14220"/>
                  </a:lnTo>
                  <a:lnTo>
                    <a:pt x="14480" y="14954"/>
                  </a:lnTo>
                  <a:lnTo>
                    <a:pt x="13913" y="14954"/>
                  </a:lnTo>
                  <a:lnTo>
                    <a:pt x="13913" y="14725"/>
                  </a:lnTo>
                  <a:lnTo>
                    <a:pt x="13308" y="14037"/>
                  </a:lnTo>
                  <a:lnTo>
                    <a:pt x="12930" y="14220"/>
                  </a:lnTo>
                  <a:lnTo>
                    <a:pt x="12325" y="14220"/>
                  </a:lnTo>
                  <a:lnTo>
                    <a:pt x="11380" y="14954"/>
                  </a:lnTo>
                  <a:lnTo>
                    <a:pt x="10397" y="16101"/>
                  </a:lnTo>
                  <a:lnTo>
                    <a:pt x="9981" y="17798"/>
                  </a:lnTo>
                  <a:lnTo>
                    <a:pt x="9376" y="19220"/>
                  </a:lnTo>
                  <a:lnTo>
                    <a:pt x="9225" y="18991"/>
                  </a:lnTo>
                  <a:lnTo>
                    <a:pt x="9225" y="19220"/>
                  </a:lnTo>
                  <a:lnTo>
                    <a:pt x="7826" y="19679"/>
                  </a:lnTo>
                  <a:lnTo>
                    <a:pt x="6881" y="19220"/>
                  </a:lnTo>
                  <a:lnTo>
                    <a:pt x="6881" y="19679"/>
                  </a:lnTo>
                  <a:lnTo>
                    <a:pt x="5671" y="19954"/>
                  </a:lnTo>
                  <a:lnTo>
                    <a:pt x="5104" y="19679"/>
                  </a:lnTo>
                  <a:lnTo>
                    <a:pt x="4121" y="18073"/>
                  </a:lnTo>
                  <a:lnTo>
                    <a:pt x="4348" y="17798"/>
                  </a:lnTo>
                  <a:lnTo>
                    <a:pt x="4348" y="17339"/>
                  </a:lnTo>
                  <a:lnTo>
                    <a:pt x="3743" y="17339"/>
                  </a:lnTo>
                  <a:lnTo>
                    <a:pt x="3554" y="16101"/>
                  </a:lnTo>
                  <a:lnTo>
                    <a:pt x="2155" y="15459"/>
                  </a:lnTo>
                  <a:lnTo>
                    <a:pt x="227" y="15459"/>
                  </a:lnTo>
                  <a:lnTo>
                    <a:pt x="0" y="13486"/>
                  </a:lnTo>
                  <a:lnTo>
                    <a:pt x="0" y="11147"/>
                  </a:lnTo>
                  <a:lnTo>
                    <a:pt x="0" y="9954"/>
                  </a:lnTo>
                  <a:lnTo>
                    <a:pt x="605" y="9725"/>
                  </a:lnTo>
                  <a:lnTo>
                    <a:pt x="1021" y="8532"/>
                  </a:lnTo>
                  <a:lnTo>
                    <a:pt x="1172" y="8073"/>
                  </a:lnTo>
                  <a:lnTo>
                    <a:pt x="1172" y="7385"/>
                  </a:lnTo>
                  <a:lnTo>
                    <a:pt x="1550" y="6651"/>
                  </a:lnTo>
                  <a:lnTo>
                    <a:pt x="1172" y="4954"/>
                  </a:lnTo>
                  <a:lnTo>
                    <a:pt x="1172" y="4771"/>
                  </a:lnTo>
                  <a:lnTo>
                    <a:pt x="1172" y="2844"/>
                  </a:lnTo>
                  <a:lnTo>
                    <a:pt x="2155" y="1881"/>
                  </a:lnTo>
                  <a:lnTo>
                    <a:pt x="2571" y="917"/>
                  </a:lnTo>
                  <a:lnTo>
                    <a:pt x="3176" y="459"/>
                  </a:lnTo>
                  <a:lnTo>
                    <a:pt x="4348" y="459"/>
                  </a:lnTo>
                  <a:lnTo>
                    <a:pt x="4348" y="0"/>
                  </a:lnTo>
                  <a:lnTo>
                    <a:pt x="5293" y="459"/>
                  </a:lnTo>
                  <a:lnTo>
                    <a:pt x="6276" y="917"/>
                  </a:lnTo>
                  <a:lnTo>
                    <a:pt x="6881" y="1651"/>
                  </a:lnTo>
                  <a:lnTo>
                    <a:pt x="8809" y="1193"/>
                  </a:lnTo>
                  <a:lnTo>
                    <a:pt x="10775" y="2339"/>
                  </a:lnTo>
                  <a:lnTo>
                    <a:pt x="11758" y="1881"/>
                  </a:lnTo>
                  <a:lnTo>
                    <a:pt x="12325" y="1651"/>
                  </a:lnTo>
                  <a:lnTo>
                    <a:pt x="12930" y="1193"/>
                  </a:lnTo>
                  <a:lnTo>
                    <a:pt x="13497" y="917"/>
                  </a:lnTo>
                  <a:lnTo>
                    <a:pt x="16446" y="1651"/>
                  </a:lnTo>
                  <a:lnTo>
                    <a:pt x="17051" y="1193"/>
                  </a:lnTo>
                  <a:lnTo>
                    <a:pt x="17618" y="917"/>
                  </a:lnTo>
                  <a:lnTo>
                    <a:pt x="18034" y="0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1" name="Freeform 161">
              <a:extLst>
                <a:ext uri="{FF2B5EF4-FFF2-40B4-BE49-F238E27FC236}">
                  <a16:creationId xmlns:a16="http://schemas.microsoft.com/office/drawing/2014/main" id="{F3269FCD-A96A-44AF-8A25-3D93FAC08B5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064" y="2456"/>
              <a:ext cx="76" cy="67"/>
            </a:xfrm>
            <a:custGeom>
              <a:avLst/>
              <a:gdLst>
                <a:gd name="T0" fmla="*/ 31 w 20000"/>
                <a:gd name="T1" fmla="*/ 8 h 20000"/>
                <a:gd name="T2" fmla="*/ 44 w 20000"/>
                <a:gd name="T3" fmla="*/ 8 h 20000"/>
                <a:gd name="T4" fmla="*/ 44 w 20000"/>
                <a:gd name="T5" fmla="*/ 14 h 20000"/>
                <a:gd name="T6" fmla="*/ 67 w 20000"/>
                <a:gd name="T7" fmla="*/ 0 h 20000"/>
                <a:gd name="T8" fmla="*/ 75 w 20000"/>
                <a:gd name="T9" fmla="*/ 22 h 20000"/>
                <a:gd name="T10" fmla="*/ 75 w 20000"/>
                <a:gd name="T11" fmla="*/ 43 h 20000"/>
                <a:gd name="T12" fmla="*/ 75 w 20000"/>
                <a:gd name="T13" fmla="*/ 53 h 20000"/>
                <a:gd name="T14" fmla="*/ 67 w 20000"/>
                <a:gd name="T15" fmla="*/ 57 h 20000"/>
                <a:gd name="T16" fmla="*/ 57 w 20000"/>
                <a:gd name="T17" fmla="*/ 43 h 20000"/>
                <a:gd name="T18" fmla="*/ 44 w 20000"/>
                <a:gd name="T19" fmla="*/ 53 h 20000"/>
                <a:gd name="T20" fmla="*/ 35 w 20000"/>
                <a:gd name="T21" fmla="*/ 57 h 20000"/>
                <a:gd name="T22" fmla="*/ 22 w 20000"/>
                <a:gd name="T23" fmla="*/ 66 h 20000"/>
                <a:gd name="T24" fmla="*/ 22 w 20000"/>
                <a:gd name="T25" fmla="*/ 53 h 20000"/>
                <a:gd name="T26" fmla="*/ 0 w 20000"/>
                <a:gd name="T27" fmla="*/ 57 h 20000"/>
                <a:gd name="T28" fmla="*/ 0 w 20000"/>
                <a:gd name="T29" fmla="*/ 53 h 20000"/>
                <a:gd name="T30" fmla="*/ 9 w 20000"/>
                <a:gd name="T31" fmla="*/ 43 h 20000"/>
                <a:gd name="T32" fmla="*/ 18 w 20000"/>
                <a:gd name="T33" fmla="*/ 22 h 20000"/>
                <a:gd name="T34" fmla="*/ 31 w 20000"/>
                <a:gd name="T35" fmla="*/ 14 h 20000"/>
                <a:gd name="T36" fmla="*/ 31 w 20000"/>
                <a:gd name="T37" fmla="*/ 8 h 200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0000" h="20000">
                  <a:moveTo>
                    <a:pt x="8090" y="2532"/>
                  </a:moveTo>
                  <a:lnTo>
                    <a:pt x="11461" y="2532"/>
                  </a:lnTo>
                  <a:lnTo>
                    <a:pt x="11461" y="4051"/>
                  </a:lnTo>
                  <a:lnTo>
                    <a:pt x="17528" y="0"/>
                  </a:lnTo>
                  <a:lnTo>
                    <a:pt x="19775" y="6582"/>
                  </a:lnTo>
                  <a:lnTo>
                    <a:pt x="19775" y="12911"/>
                  </a:lnTo>
                  <a:lnTo>
                    <a:pt x="19775" y="15696"/>
                  </a:lnTo>
                  <a:lnTo>
                    <a:pt x="17528" y="16962"/>
                  </a:lnTo>
                  <a:lnTo>
                    <a:pt x="15056" y="12911"/>
                  </a:lnTo>
                  <a:lnTo>
                    <a:pt x="11461" y="15696"/>
                  </a:lnTo>
                  <a:lnTo>
                    <a:pt x="9213" y="16962"/>
                  </a:lnTo>
                  <a:lnTo>
                    <a:pt x="5843" y="19747"/>
                  </a:lnTo>
                  <a:lnTo>
                    <a:pt x="5843" y="15696"/>
                  </a:lnTo>
                  <a:lnTo>
                    <a:pt x="0" y="16962"/>
                  </a:lnTo>
                  <a:lnTo>
                    <a:pt x="0" y="15696"/>
                  </a:lnTo>
                  <a:lnTo>
                    <a:pt x="2247" y="12911"/>
                  </a:lnTo>
                  <a:lnTo>
                    <a:pt x="4719" y="6582"/>
                  </a:lnTo>
                  <a:lnTo>
                    <a:pt x="8090" y="4051"/>
                  </a:lnTo>
                  <a:lnTo>
                    <a:pt x="8090" y="2532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2" name="Freeform 162">
              <a:extLst>
                <a:ext uri="{FF2B5EF4-FFF2-40B4-BE49-F238E27FC236}">
                  <a16:creationId xmlns:a16="http://schemas.microsoft.com/office/drawing/2014/main" id="{60395531-5D2C-4F37-A1C8-41DAC22938A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789" y="2725"/>
              <a:ext cx="459" cy="377"/>
            </a:xfrm>
            <a:custGeom>
              <a:avLst/>
              <a:gdLst>
                <a:gd name="T0" fmla="*/ 364 w 20000"/>
                <a:gd name="T1" fmla="*/ 22 h 20000"/>
                <a:gd name="T2" fmla="*/ 386 w 20000"/>
                <a:gd name="T3" fmla="*/ 26 h 20000"/>
                <a:gd name="T4" fmla="*/ 414 w 20000"/>
                <a:gd name="T5" fmla="*/ 34 h 20000"/>
                <a:gd name="T6" fmla="*/ 427 w 20000"/>
                <a:gd name="T7" fmla="*/ 39 h 20000"/>
                <a:gd name="T8" fmla="*/ 449 w 20000"/>
                <a:gd name="T9" fmla="*/ 69 h 20000"/>
                <a:gd name="T10" fmla="*/ 458 w 20000"/>
                <a:gd name="T11" fmla="*/ 90 h 20000"/>
                <a:gd name="T12" fmla="*/ 445 w 20000"/>
                <a:gd name="T13" fmla="*/ 112 h 20000"/>
                <a:gd name="T14" fmla="*/ 436 w 20000"/>
                <a:gd name="T15" fmla="*/ 147 h 20000"/>
                <a:gd name="T16" fmla="*/ 445 w 20000"/>
                <a:gd name="T17" fmla="*/ 164 h 20000"/>
                <a:gd name="T18" fmla="*/ 427 w 20000"/>
                <a:gd name="T19" fmla="*/ 186 h 20000"/>
                <a:gd name="T20" fmla="*/ 427 w 20000"/>
                <a:gd name="T21" fmla="*/ 220 h 20000"/>
                <a:gd name="T22" fmla="*/ 318 w 20000"/>
                <a:gd name="T23" fmla="*/ 272 h 20000"/>
                <a:gd name="T24" fmla="*/ 309 w 20000"/>
                <a:gd name="T25" fmla="*/ 285 h 20000"/>
                <a:gd name="T26" fmla="*/ 261 w 20000"/>
                <a:gd name="T27" fmla="*/ 293 h 20000"/>
                <a:gd name="T28" fmla="*/ 238 w 20000"/>
                <a:gd name="T29" fmla="*/ 319 h 20000"/>
                <a:gd name="T30" fmla="*/ 197 w 20000"/>
                <a:gd name="T31" fmla="*/ 367 h 20000"/>
                <a:gd name="T32" fmla="*/ 176 w 20000"/>
                <a:gd name="T33" fmla="*/ 367 h 20000"/>
                <a:gd name="T34" fmla="*/ 121 w 20000"/>
                <a:gd name="T35" fmla="*/ 363 h 20000"/>
                <a:gd name="T36" fmla="*/ 85 w 20000"/>
                <a:gd name="T37" fmla="*/ 345 h 20000"/>
                <a:gd name="T38" fmla="*/ 50 w 20000"/>
                <a:gd name="T39" fmla="*/ 354 h 20000"/>
                <a:gd name="T40" fmla="*/ 0 w 20000"/>
                <a:gd name="T41" fmla="*/ 298 h 20000"/>
                <a:gd name="T42" fmla="*/ 80 w 20000"/>
                <a:gd name="T43" fmla="*/ 181 h 20000"/>
                <a:gd name="T44" fmla="*/ 80 w 20000"/>
                <a:gd name="T45" fmla="*/ 164 h 20000"/>
                <a:gd name="T46" fmla="*/ 80 w 20000"/>
                <a:gd name="T47" fmla="*/ 95 h 20000"/>
                <a:gd name="T48" fmla="*/ 103 w 20000"/>
                <a:gd name="T49" fmla="*/ 125 h 20000"/>
                <a:gd name="T50" fmla="*/ 139 w 20000"/>
                <a:gd name="T51" fmla="*/ 125 h 20000"/>
                <a:gd name="T52" fmla="*/ 179 w 20000"/>
                <a:gd name="T53" fmla="*/ 138 h 20000"/>
                <a:gd name="T54" fmla="*/ 197 w 20000"/>
                <a:gd name="T55" fmla="*/ 125 h 20000"/>
                <a:gd name="T56" fmla="*/ 224 w 20000"/>
                <a:gd name="T57" fmla="*/ 150 h 20000"/>
                <a:gd name="T58" fmla="*/ 269 w 20000"/>
                <a:gd name="T59" fmla="*/ 181 h 20000"/>
                <a:gd name="T60" fmla="*/ 296 w 20000"/>
                <a:gd name="T61" fmla="*/ 186 h 20000"/>
                <a:gd name="T62" fmla="*/ 305 w 20000"/>
                <a:gd name="T63" fmla="*/ 150 h 20000"/>
                <a:gd name="T64" fmla="*/ 292 w 20000"/>
                <a:gd name="T65" fmla="*/ 160 h 20000"/>
                <a:gd name="T66" fmla="*/ 256 w 20000"/>
                <a:gd name="T67" fmla="*/ 138 h 20000"/>
                <a:gd name="T68" fmla="*/ 256 w 20000"/>
                <a:gd name="T69" fmla="*/ 112 h 20000"/>
                <a:gd name="T70" fmla="*/ 261 w 20000"/>
                <a:gd name="T71" fmla="*/ 82 h 20000"/>
                <a:gd name="T72" fmla="*/ 256 w 20000"/>
                <a:gd name="T73" fmla="*/ 48 h 20000"/>
                <a:gd name="T74" fmla="*/ 274 w 20000"/>
                <a:gd name="T75" fmla="*/ 13 h 20000"/>
                <a:gd name="T76" fmla="*/ 350 w 20000"/>
                <a:gd name="T77" fmla="*/ 0 h 2000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0000" h="20000">
                  <a:moveTo>
                    <a:pt x="15265" y="0"/>
                  </a:moveTo>
                  <a:lnTo>
                    <a:pt x="15871" y="1153"/>
                  </a:lnTo>
                  <a:lnTo>
                    <a:pt x="16439" y="1153"/>
                  </a:lnTo>
                  <a:lnTo>
                    <a:pt x="16818" y="1375"/>
                  </a:lnTo>
                  <a:lnTo>
                    <a:pt x="17424" y="1818"/>
                  </a:lnTo>
                  <a:lnTo>
                    <a:pt x="18030" y="1818"/>
                  </a:lnTo>
                  <a:lnTo>
                    <a:pt x="18409" y="2084"/>
                  </a:lnTo>
                  <a:lnTo>
                    <a:pt x="18598" y="2084"/>
                  </a:lnTo>
                  <a:lnTo>
                    <a:pt x="18977" y="2971"/>
                  </a:lnTo>
                  <a:lnTo>
                    <a:pt x="19583" y="3636"/>
                  </a:lnTo>
                  <a:lnTo>
                    <a:pt x="19962" y="4346"/>
                  </a:lnTo>
                  <a:lnTo>
                    <a:pt x="19962" y="4789"/>
                  </a:lnTo>
                  <a:lnTo>
                    <a:pt x="19394" y="5055"/>
                  </a:lnTo>
                  <a:lnTo>
                    <a:pt x="19394" y="5942"/>
                  </a:lnTo>
                  <a:lnTo>
                    <a:pt x="19394" y="7317"/>
                  </a:lnTo>
                  <a:lnTo>
                    <a:pt x="18977" y="7805"/>
                  </a:lnTo>
                  <a:lnTo>
                    <a:pt x="19583" y="8514"/>
                  </a:lnTo>
                  <a:lnTo>
                    <a:pt x="19394" y="8692"/>
                  </a:lnTo>
                  <a:lnTo>
                    <a:pt x="18598" y="8692"/>
                  </a:lnTo>
                  <a:lnTo>
                    <a:pt x="18598" y="9845"/>
                  </a:lnTo>
                  <a:lnTo>
                    <a:pt x="18409" y="10776"/>
                  </a:lnTo>
                  <a:lnTo>
                    <a:pt x="18598" y="11663"/>
                  </a:lnTo>
                  <a:lnTo>
                    <a:pt x="13485" y="13525"/>
                  </a:lnTo>
                  <a:lnTo>
                    <a:pt x="13864" y="14412"/>
                  </a:lnTo>
                  <a:lnTo>
                    <a:pt x="13864" y="15122"/>
                  </a:lnTo>
                  <a:lnTo>
                    <a:pt x="13485" y="15122"/>
                  </a:lnTo>
                  <a:lnTo>
                    <a:pt x="12727" y="15122"/>
                  </a:lnTo>
                  <a:lnTo>
                    <a:pt x="11364" y="15565"/>
                  </a:lnTo>
                  <a:lnTo>
                    <a:pt x="11364" y="16497"/>
                  </a:lnTo>
                  <a:lnTo>
                    <a:pt x="10379" y="16940"/>
                  </a:lnTo>
                  <a:lnTo>
                    <a:pt x="9394" y="17650"/>
                  </a:lnTo>
                  <a:lnTo>
                    <a:pt x="8598" y="19468"/>
                  </a:lnTo>
                  <a:lnTo>
                    <a:pt x="7803" y="19956"/>
                  </a:lnTo>
                  <a:lnTo>
                    <a:pt x="7652" y="19468"/>
                  </a:lnTo>
                  <a:lnTo>
                    <a:pt x="6061" y="19468"/>
                  </a:lnTo>
                  <a:lnTo>
                    <a:pt x="5265" y="19246"/>
                  </a:lnTo>
                  <a:lnTo>
                    <a:pt x="4697" y="18758"/>
                  </a:lnTo>
                  <a:lnTo>
                    <a:pt x="3712" y="18315"/>
                  </a:lnTo>
                  <a:lnTo>
                    <a:pt x="3485" y="18315"/>
                  </a:lnTo>
                  <a:lnTo>
                    <a:pt x="2159" y="18758"/>
                  </a:lnTo>
                  <a:lnTo>
                    <a:pt x="1553" y="17428"/>
                  </a:lnTo>
                  <a:lnTo>
                    <a:pt x="0" y="15787"/>
                  </a:lnTo>
                  <a:lnTo>
                    <a:pt x="379" y="9623"/>
                  </a:lnTo>
                  <a:lnTo>
                    <a:pt x="3485" y="9623"/>
                  </a:lnTo>
                  <a:lnTo>
                    <a:pt x="3485" y="9135"/>
                  </a:lnTo>
                  <a:lnTo>
                    <a:pt x="3485" y="8692"/>
                  </a:lnTo>
                  <a:lnTo>
                    <a:pt x="3485" y="7317"/>
                  </a:lnTo>
                  <a:lnTo>
                    <a:pt x="3485" y="5055"/>
                  </a:lnTo>
                  <a:lnTo>
                    <a:pt x="4091" y="5499"/>
                  </a:lnTo>
                  <a:lnTo>
                    <a:pt x="4470" y="6608"/>
                  </a:lnTo>
                  <a:lnTo>
                    <a:pt x="5644" y="5499"/>
                  </a:lnTo>
                  <a:lnTo>
                    <a:pt x="6061" y="6608"/>
                  </a:lnTo>
                  <a:lnTo>
                    <a:pt x="7197" y="7317"/>
                  </a:lnTo>
                  <a:lnTo>
                    <a:pt x="7803" y="7317"/>
                  </a:lnTo>
                  <a:lnTo>
                    <a:pt x="8598" y="7317"/>
                  </a:lnTo>
                  <a:lnTo>
                    <a:pt x="8598" y="6608"/>
                  </a:lnTo>
                  <a:lnTo>
                    <a:pt x="8826" y="6608"/>
                  </a:lnTo>
                  <a:lnTo>
                    <a:pt x="9773" y="7982"/>
                  </a:lnTo>
                  <a:lnTo>
                    <a:pt x="10758" y="7982"/>
                  </a:lnTo>
                  <a:lnTo>
                    <a:pt x="11742" y="9623"/>
                  </a:lnTo>
                  <a:lnTo>
                    <a:pt x="11932" y="10333"/>
                  </a:lnTo>
                  <a:lnTo>
                    <a:pt x="12917" y="9845"/>
                  </a:lnTo>
                  <a:lnTo>
                    <a:pt x="12917" y="10333"/>
                  </a:lnTo>
                  <a:lnTo>
                    <a:pt x="13295" y="7982"/>
                  </a:lnTo>
                  <a:lnTo>
                    <a:pt x="12727" y="7982"/>
                  </a:lnTo>
                  <a:lnTo>
                    <a:pt x="12727" y="8514"/>
                  </a:lnTo>
                  <a:lnTo>
                    <a:pt x="11932" y="7982"/>
                  </a:lnTo>
                  <a:lnTo>
                    <a:pt x="11136" y="7317"/>
                  </a:lnTo>
                  <a:lnTo>
                    <a:pt x="10758" y="6874"/>
                  </a:lnTo>
                  <a:lnTo>
                    <a:pt x="11136" y="5942"/>
                  </a:lnTo>
                  <a:lnTo>
                    <a:pt x="11136" y="5055"/>
                  </a:lnTo>
                  <a:lnTo>
                    <a:pt x="11364" y="4346"/>
                  </a:lnTo>
                  <a:lnTo>
                    <a:pt x="11364" y="2971"/>
                  </a:lnTo>
                  <a:lnTo>
                    <a:pt x="11136" y="2528"/>
                  </a:lnTo>
                  <a:lnTo>
                    <a:pt x="11742" y="1818"/>
                  </a:lnTo>
                  <a:lnTo>
                    <a:pt x="11932" y="710"/>
                  </a:lnTo>
                  <a:lnTo>
                    <a:pt x="11932" y="177"/>
                  </a:lnTo>
                  <a:lnTo>
                    <a:pt x="15265" y="0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3" name="Freeform 163">
              <a:extLst>
                <a:ext uri="{FF2B5EF4-FFF2-40B4-BE49-F238E27FC236}">
                  <a16:creationId xmlns:a16="http://schemas.microsoft.com/office/drawing/2014/main" id="{D5C66FB2-AFB8-4003-8AC4-52E36A09EE0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78" y="1784"/>
              <a:ext cx="235" cy="165"/>
            </a:xfrm>
            <a:custGeom>
              <a:avLst/>
              <a:gdLst>
                <a:gd name="T0" fmla="*/ 26 w 20000"/>
                <a:gd name="T1" fmla="*/ 17 h 20000"/>
                <a:gd name="T2" fmla="*/ 44 w 20000"/>
                <a:gd name="T3" fmla="*/ 3 h 20000"/>
                <a:gd name="T4" fmla="*/ 72 w 20000"/>
                <a:gd name="T5" fmla="*/ 3 h 20000"/>
                <a:gd name="T6" fmla="*/ 108 w 20000"/>
                <a:gd name="T7" fmla="*/ 0 h 20000"/>
                <a:gd name="T8" fmla="*/ 121 w 20000"/>
                <a:gd name="T9" fmla="*/ 3 h 20000"/>
                <a:gd name="T10" fmla="*/ 140 w 20000"/>
                <a:gd name="T11" fmla="*/ 26 h 20000"/>
                <a:gd name="T12" fmla="*/ 153 w 20000"/>
                <a:gd name="T13" fmla="*/ 26 h 20000"/>
                <a:gd name="T14" fmla="*/ 158 w 20000"/>
                <a:gd name="T15" fmla="*/ 48 h 20000"/>
                <a:gd name="T16" fmla="*/ 166 w 20000"/>
                <a:gd name="T17" fmla="*/ 48 h 20000"/>
                <a:gd name="T18" fmla="*/ 176 w 20000"/>
                <a:gd name="T19" fmla="*/ 60 h 20000"/>
                <a:gd name="T20" fmla="*/ 179 w 20000"/>
                <a:gd name="T21" fmla="*/ 69 h 20000"/>
                <a:gd name="T22" fmla="*/ 203 w 20000"/>
                <a:gd name="T23" fmla="*/ 74 h 20000"/>
                <a:gd name="T24" fmla="*/ 203 w 20000"/>
                <a:gd name="T25" fmla="*/ 90 h 20000"/>
                <a:gd name="T26" fmla="*/ 212 w 20000"/>
                <a:gd name="T27" fmla="*/ 95 h 20000"/>
                <a:gd name="T28" fmla="*/ 203 w 20000"/>
                <a:gd name="T29" fmla="*/ 116 h 20000"/>
                <a:gd name="T30" fmla="*/ 212 w 20000"/>
                <a:gd name="T31" fmla="*/ 130 h 20000"/>
                <a:gd name="T32" fmla="*/ 217 w 20000"/>
                <a:gd name="T33" fmla="*/ 130 h 20000"/>
                <a:gd name="T34" fmla="*/ 234 w 20000"/>
                <a:gd name="T35" fmla="*/ 142 h 20000"/>
                <a:gd name="T36" fmla="*/ 234 w 20000"/>
                <a:gd name="T37" fmla="*/ 160 h 20000"/>
                <a:gd name="T38" fmla="*/ 212 w 20000"/>
                <a:gd name="T39" fmla="*/ 160 h 20000"/>
                <a:gd name="T40" fmla="*/ 203 w 20000"/>
                <a:gd name="T41" fmla="*/ 160 h 20000"/>
                <a:gd name="T42" fmla="*/ 190 w 20000"/>
                <a:gd name="T43" fmla="*/ 164 h 20000"/>
                <a:gd name="T44" fmla="*/ 166 w 20000"/>
                <a:gd name="T45" fmla="*/ 160 h 20000"/>
                <a:gd name="T46" fmla="*/ 166 w 20000"/>
                <a:gd name="T47" fmla="*/ 151 h 20000"/>
                <a:gd name="T48" fmla="*/ 140 w 20000"/>
                <a:gd name="T49" fmla="*/ 151 h 20000"/>
                <a:gd name="T50" fmla="*/ 81 w 20000"/>
                <a:gd name="T51" fmla="*/ 151 h 20000"/>
                <a:gd name="T52" fmla="*/ 64 w 20000"/>
                <a:gd name="T53" fmla="*/ 160 h 20000"/>
                <a:gd name="T54" fmla="*/ 50 w 20000"/>
                <a:gd name="T55" fmla="*/ 160 h 20000"/>
                <a:gd name="T56" fmla="*/ 23 w 20000"/>
                <a:gd name="T57" fmla="*/ 164 h 20000"/>
                <a:gd name="T58" fmla="*/ 50 w 20000"/>
                <a:gd name="T59" fmla="*/ 151 h 20000"/>
                <a:gd name="T60" fmla="*/ 23 w 20000"/>
                <a:gd name="T61" fmla="*/ 151 h 20000"/>
                <a:gd name="T62" fmla="*/ 14 w 20000"/>
                <a:gd name="T63" fmla="*/ 138 h 20000"/>
                <a:gd name="T64" fmla="*/ 58 w 20000"/>
                <a:gd name="T65" fmla="*/ 130 h 20000"/>
                <a:gd name="T66" fmla="*/ 58 w 20000"/>
                <a:gd name="T67" fmla="*/ 125 h 20000"/>
                <a:gd name="T68" fmla="*/ 72 w 20000"/>
                <a:gd name="T69" fmla="*/ 125 h 20000"/>
                <a:gd name="T70" fmla="*/ 85 w 20000"/>
                <a:gd name="T71" fmla="*/ 116 h 20000"/>
                <a:gd name="T72" fmla="*/ 121 w 20000"/>
                <a:gd name="T73" fmla="*/ 130 h 20000"/>
                <a:gd name="T74" fmla="*/ 140 w 20000"/>
                <a:gd name="T75" fmla="*/ 116 h 20000"/>
                <a:gd name="T76" fmla="*/ 117 w 20000"/>
                <a:gd name="T77" fmla="*/ 116 h 20000"/>
                <a:gd name="T78" fmla="*/ 94 w 20000"/>
                <a:gd name="T79" fmla="*/ 108 h 20000"/>
                <a:gd name="T80" fmla="*/ 64 w 20000"/>
                <a:gd name="T81" fmla="*/ 108 h 20000"/>
                <a:gd name="T82" fmla="*/ 23 w 20000"/>
                <a:gd name="T83" fmla="*/ 116 h 20000"/>
                <a:gd name="T84" fmla="*/ 23 w 20000"/>
                <a:gd name="T85" fmla="*/ 108 h 20000"/>
                <a:gd name="T86" fmla="*/ 26 w 20000"/>
                <a:gd name="T87" fmla="*/ 104 h 20000"/>
                <a:gd name="T88" fmla="*/ 14 w 20000"/>
                <a:gd name="T89" fmla="*/ 104 h 20000"/>
                <a:gd name="T90" fmla="*/ 3 w 20000"/>
                <a:gd name="T91" fmla="*/ 95 h 20000"/>
                <a:gd name="T92" fmla="*/ 0 w 20000"/>
                <a:gd name="T93" fmla="*/ 74 h 20000"/>
                <a:gd name="T94" fmla="*/ 3 w 20000"/>
                <a:gd name="T95" fmla="*/ 60 h 20000"/>
                <a:gd name="T96" fmla="*/ 23 w 20000"/>
                <a:gd name="T97" fmla="*/ 39 h 20000"/>
                <a:gd name="T98" fmla="*/ 26 w 20000"/>
                <a:gd name="T99" fmla="*/ 17 h 200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0000" h="20000">
                  <a:moveTo>
                    <a:pt x="2222" y="2030"/>
                  </a:moveTo>
                  <a:lnTo>
                    <a:pt x="3778" y="406"/>
                  </a:lnTo>
                  <a:lnTo>
                    <a:pt x="6148" y="406"/>
                  </a:lnTo>
                  <a:lnTo>
                    <a:pt x="9185" y="0"/>
                  </a:lnTo>
                  <a:lnTo>
                    <a:pt x="10296" y="406"/>
                  </a:lnTo>
                  <a:lnTo>
                    <a:pt x="11926" y="3147"/>
                  </a:lnTo>
                  <a:lnTo>
                    <a:pt x="13037" y="3147"/>
                  </a:lnTo>
                  <a:lnTo>
                    <a:pt x="13407" y="5787"/>
                  </a:lnTo>
                  <a:lnTo>
                    <a:pt x="14148" y="5787"/>
                  </a:lnTo>
                  <a:lnTo>
                    <a:pt x="14963" y="7310"/>
                  </a:lnTo>
                  <a:lnTo>
                    <a:pt x="15259" y="8325"/>
                  </a:lnTo>
                  <a:lnTo>
                    <a:pt x="17259" y="8934"/>
                  </a:lnTo>
                  <a:lnTo>
                    <a:pt x="17259" y="10964"/>
                  </a:lnTo>
                  <a:lnTo>
                    <a:pt x="18000" y="11574"/>
                  </a:lnTo>
                  <a:lnTo>
                    <a:pt x="17259" y="14112"/>
                  </a:lnTo>
                  <a:lnTo>
                    <a:pt x="18000" y="15736"/>
                  </a:lnTo>
                  <a:lnTo>
                    <a:pt x="18444" y="15736"/>
                  </a:lnTo>
                  <a:lnTo>
                    <a:pt x="19926" y="17259"/>
                  </a:lnTo>
                  <a:lnTo>
                    <a:pt x="19926" y="19391"/>
                  </a:lnTo>
                  <a:lnTo>
                    <a:pt x="18000" y="19391"/>
                  </a:lnTo>
                  <a:lnTo>
                    <a:pt x="17259" y="19391"/>
                  </a:lnTo>
                  <a:lnTo>
                    <a:pt x="16148" y="19898"/>
                  </a:lnTo>
                  <a:lnTo>
                    <a:pt x="14148" y="19391"/>
                  </a:lnTo>
                  <a:lnTo>
                    <a:pt x="14148" y="18274"/>
                  </a:lnTo>
                  <a:lnTo>
                    <a:pt x="11926" y="18274"/>
                  </a:lnTo>
                  <a:lnTo>
                    <a:pt x="6889" y="18274"/>
                  </a:lnTo>
                  <a:lnTo>
                    <a:pt x="5407" y="19391"/>
                  </a:lnTo>
                  <a:lnTo>
                    <a:pt x="4222" y="19391"/>
                  </a:lnTo>
                  <a:lnTo>
                    <a:pt x="1926" y="19898"/>
                  </a:lnTo>
                  <a:lnTo>
                    <a:pt x="4222" y="18274"/>
                  </a:lnTo>
                  <a:lnTo>
                    <a:pt x="1926" y="18274"/>
                  </a:lnTo>
                  <a:lnTo>
                    <a:pt x="1185" y="16751"/>
                  </a:lnTo>
                  <a:lnTo>
                    <a:pt x="4963" y="15736"/>
                  </a:lnTo>
                  <a:lnTo>
                    <a:pt x="4963" y="15127"/>
                  </a:lnTo>
                  <a:lnTo>
                    <a:pt x="6148" y="15127"/>
                  </a:lnTo>
                  <a:lnTo>
                    <a:pt x="7259" y="14112"/>
                  </a:lnTo>
                  <a:lnTo>
                    <a:pt x="10296" y="15736"/>
                  </a:lnTo>
                  <a:lnTo>
                    <a:pt x="11926" y="14112"/>
                  </a:lnTo>
                  <a:lnTo>
                    <a:pt x="9926" y="14112"/>
                  </a:lnTo>
                  <a:lnTo>
                    <a:pt x="8000" y="13096"/>
                  </a:lnTo>
                  <a:lnTo>
                    <a:pt x="5407" y="13096"/>
                  </a:lnTo>
                  <a:lnTo>
                    <a:pt x="1926" y="14112"/>
                  </a:lnTo>
                  <a:lnTo>
                    <a:pt x="1926" y="13096"/>
                  </a:lnTo>
                  <a:lnTo>
                    <a:pt x="2222" y="12589"/>
                  </a:lnTo>
                  <a:lnTo>
                    <a:pt x="1185" y="12589"/>
                  </a:lnTo>
                  <a:lnTo>
                    <a:pt x="296" y="11574"/>
                  </a:lnTo>
                  <a:lnTo>
                    <a:pt x="0" y="8934"/>
                  </a:lnTo>
                  <a:lnTo>
                    <a:pt x="296" y="7310"/>
                  </a:lnTo>
                  <a:lnTo>
                    <a:pt x="1926" y="4772"/>
                  </a:lnTo>
                  <a:lnTo>
                    <a:pt x="2222" y="2030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4" name="Freeform 164">
              <a:extLst>
                <a:ext uri="{FF2B5EF4-FFF2-40B4-BE49-F238E27FC236}">
                  <a16:creationId xmlns:a16="http://schemas.microsoft.com/office/drawing/2014/main" id="{B7A5F6D1-B496-4FC5-BB09-817C4C853C5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432" y="2034"/>
              <a:ext cx="117" cy="127"/>
            </a:xfrm>
            <a:custGeom>
              <a:avLst/>
              <a:gdLst>
                <a:gd name="T0" fmla="*/ 0 w 20000"/>
                <a:gd name="T1" fmla="*/ 39 h 20000"/>
                <a:gd name="T2" fmla="*/ 13 w 20000"/>
                <a:gd name="T3" fmla="*/ 26 h 20000"/>
                <a:gd name="T4" fmla="*/ 23 w 20000"/>
                <a:gd name="T5" fmla="*/ 26 h 20000"/>
                <a:gd name="T6" fmla="*/ 36 w 20000"/>
                <a:gd name="T7" fmla="*/ 5 h 20000"/>
                <a:gd name="T8" fmla="*/ 40 w 20000"/>
                <a:gd name="T9" fmla="*/ 5 h 20000"/>
                <a:gd name="T10" fmla="*/ 81 w 20000"/>
                <a:gd name="T11" fmla="*/ 0 h 20000"/>
                <a:gd name="T12" fmla="*/ 94 w 20000"/>
                <a:gd name="T13" fmla="*/ 22 h 20000"/>
                <a:gd name="T14" fmla="*/ 94 w 20000"/>
                <a:gd name="T15" fmla="*/ 34 h 20000"/>
                <a:gd name="T16" fmla="*/ 99 w 20000"/>
                <a:gd name="T17" fmla="*/ 39 h 20000"/>
                <a:gd name="T18" fmla="*/ 99 w 20000"/>
                <a:gd name="T19" fmla="*/ 61 h 20000"/>
                <a:gd name="T20" fmla="*/ 116 w 20000"/>
                <a:gd name="T21" fmla="*/ 61 h 20000"/>
                <a:gd name="T22" fmla="*/ 116 w 20000"/>
                <a:gd name="T23" fmla="*/ 74 h 20000"/>
                <a:gd name="T24" fmla="*/ 107 w 20000"/>
                <a:gd name="T25" fmla="*/ 74 h 20000"/>
                <a:gd name="T26" fmla="*/ 107 w 20000"/>
                <a:gd name="T27" fmla="*/ 90 h 20000"/>
                <a:gd name="T28" fmla="*/ 94 w 20000"/>
                <a:gd name="T29" fmla="*/ 104 h 20000"/>
                <a:gd name="T30" fmla="*/ 81 w 20000"/>
                <a:gd name="T31" fmla="*/ 126 h 20000"/>
                <a:gd name="T32" fmla="*/ 49 w 20000"/>
                <a:gd name="T33" fmla="*/ 113 h 20000"/>
                <a:gd name="T34" fmla="*/ 13 w 20000"/>
                <a:gd name="T35" fmla="*/ 95 h 20000"/>
                <a:gd name="T36" fmla="*/ 13 w 20000"/>
                <a:gd name="T37" fmla="*/ 82 h 20000"/>
                <a:gd name="T38" fmla="*/ 0 w 20000"/>
                <a:gd name="T39" fmla="*/ 61 h 20000"/>
                <a:gd name="T40" fmla="*/ 0 w 20000"/>
                <a:gd name="T41" fmla="*/ 48 h 20000"/>
                <a:gd name="T42" fmla="*/ 0 w 20000"/>
                <a:gd name="T43" fmla="*/ 39 h 2000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0000" h="20000">
                  <a:moveTo>
                    <a:pt x="0" y="6184"/>
                  </a:moveTo>
                  <a:lnTo>
                    <a:pt x="2222" y="4079"/>
                  </a:lnTo>
                  <a:lnTo>
                    <a:pt x="3852" y="4079"/>
                  </a:lnTo>
                  <a:lnTo>
                    <a:pt x="6074" y="789"/>
                  </a:lnTo>
                  <a:lnTo>
                    <a:pt x="6815" y="789"/>
                  </a:lnTo>
                  <a:lnTo>
                    <a:pt x="13778" y="0"/>
                  </a:lnTo>
                  <a:lnTo>
                    <a:pt x="16000" y="3421"/>
                  </a:lnTo>
                  <a:lnTo>
                    <a:pt x="16000" y="5395"/>
                  </a:lnTo>
                  <a:lnTo>
                    <a:pt x="16889" y="6184"/>
                  </a:lnTo>
                  <a:lnTo>
                    <a:pt x="16889" y="9605"/>
                  </a:lnTo>
                  <a:lnTo>
                    <a:pt x="19852" y="9605"/>
                  </a:lnTo>
                  <a:lnTo>
                    <a:pt x="19852" y="11579"/>
                  </a:lnTo>
                  <a:lnTo>
                    <a:pt x="18370" y="11579"/>
                  </a:lnTo>
                  <a:lnTo>
                    <a:pt x="18370" y="14211"/>
                  </a:lnTo>
                  <a:lnTo>
                    <a:pt x="16000" y="16316"/>
                  </a:lnTo>
                  <a:lnTo>
                    <a:pt x="13778" y="19868"/>
                  </a:lnTo>
                  <a:lnTo>
                    <a:pt x="8444" y="17763"/>
                  </a:lnTo>
                  <a:lnTo>
                    <a:pt x="2222" y="15000"/>
                  </a:lnTo>
                  <a:lnTo>
                    <a:pt x="2222" y="12895"/>
                  </a:lnTo>
                  <a:lnTo>
                    <a:pt x="0" y="9605"/>
                  </a:lnTo>
                  <a:lnTo>
                    <a:pt x="0" y="7500"/>
                  </a:lnTo>
                  <a:lnTo>
                    <a:pt x="0" y="6184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5" name="Freeform 165">
              <a:extLst>
                <a:ext uri="{FF2B5EF4-FFF2-40B4-BE49-F238E27FC236}">
                  <a16:creationId xmlns:a16="http://schemas.microsoft.com/office/drawing/2014/main" id="{D48DCF74-CF5D-42CD-B507-EC1887415A8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910" y="3008"/>
              <a:ext cx="304" cy="262"/>
            </a:xfrm>
            <a:custGeom>
              <a:avLst/>
              <a:gdLst>
                <a:gd name="T0" fmla="*/ 0 w 20000"/>
                <a:gd name="T1" fmla="*/ 79 h 20000"/>
                <a:gd name="T2" fmla="*/ 18 w 20000"/>
                <a:gd name="T3" fmla="*/ 82 h 20000"/>
                <a:gd name="T4" fmla="*/ 54 w 20000"/>
                <a:gd name="T5" fmla="*/ 82 h 20000"/>
                <a:gd name="T6" fmla="*/ 59 w 20000"/>
                <a:gd name="T7" fmla="*/ 92 h 20000"/>
                <a:gd name="T8" fmla="*/ 77 w 20000"/>
                <a:gd name="T9" fmla="*/ 82 h 20000"/>
                <a:gd name="T10" fmla="*/ 95 w 20000"/>
                <a:gd name="T11" fmla="*/ 48 h 20000"/>
                <a:gd name="T12" fmla="*/ 118 w 20000"/>
                <a:gd name="T13" fmla="*/ 34 h 20000"/>
                <a:gd name="T14" fmla="*/ 141 w 20000"/>
                <a:gd name="T15" fmla="*/ 26 h 20000"/>
                <a:gd name="T16" fmla="*/ 141 w 20000"/>
                <a:gd name="T17" fmla="*/ 8 h 20000"/>
                <a:gd name="T18" fmla="*/ 172 w 20000"/>
                <a:gd name="T19" fmla="*/ 0 h 20000"/>
                <a:gd name="T20" fmla="*/ 190 w 20000"/>
                <a:gd name="T21" fmla="*/ 0 h 20000"/>
                <a:gd name="T22" fmla="*/ 199 w 20000"/>
                <a:gd name="T23" fmla="*/ 0 h 20000"/>
                <a:gd name="T24" fmla="*/ 209 w 20000"/>
                <a:gd name="T25" fmla="*/ 13 h 20000"/>
                <a:gd name="T26" fmla="*/ 236 w 20000"/>
                <a:gd name="T27" fmla="*/ 8 h 20000"/>
                <a:gd name="T28" fmla="*/ 245 w 20000"/>
                <a:gd name="T29" fmla="*/ 13 h 20000"/>
                <a:gd name="T30" fmla="*/ 259 w 20000"/>
                <a:gd name="T31" fmla="*/ 22 h 20000"/>
                <a:gd name="T32" fmla="*/ 267 w 20000"/>
                <a:gd name="T33" fmla="*/ 26 h 20000"/>
                <a:gd name="T34" fmla="*/ 294 w 20000"/>
                <a:gd name="T35" fmla="*/ 26 h 20000"/>
                <a:gd name="T36" fmla="*/ 294 w 20000"/>
                <a:gd name="T37" fmla="*/ 34 h 20000"/>
                <a:gd name="T38" fmla="*/ 303 w 20000"/>
                <a:gd name="T39" fmla="*/ 56 h 20000"/>
                <a:gd name="T40" fmla="*/ 303 w 20000"/>
                <a:gd name="T41" fmla="*/ 79 h 20000"/>
                <a:gd name="T42" fmla="*/ 303 w 20000"/>
                <a:gd name="T43" fmla="*/ 100 h 20000"/>
                <a:gd name="T44" fmla="*/ 303 w 20000"/>
                <a:gd name="T45" fmla="*/ 105 h 20000"/>
                <a:gd name="T46" fmla="*/ 294 w 20000"/>
                <a:gd name="T47" fmla="*/ 113 h 20000"/>
                <a:gd name="T48" fmla="*/ 303 w 20000"/>
                <a:gd name="T49" fmla="*/ 117 h 20000"/>
                <a:gd name="T50" fmla="*/ 294 w 20000"/>
                <a:gd name="T51" fmla="*/ 117 h 20000"/>
                <a:gd name="T52" fmla="*/ 294 w 20000"/>
                <a:gd name="T53" fmla="*/ 134 h 20000"/>
                <a:gd name="T54" fmla="*/ 294 w 20000"/>
                <a:gd name="T55" fmla="*/ 148 h 20000"/>
                <a:gd name="T56" fmla="*/ 303 w 20000"/>
                <a:gd name="T57" fmla="*/ 161 h 20000"/>
                <a:gd name="T58" fmla="*/ 286 w 20000"/>
                <a:gd name="T59" fmla="*/ 182 h 20000"/>
                <a:gd name="T60" fmla="*/ 280 w 20000"/>
                <a:gd name="T61" fmla="*/ 196 h 20000"/>
                <a:gd name="T62" fmla="*/ 280 w 20000"/>
                <a:gd name="T63" fmla="*/ 208 h 20000"/>
                <a:gd name="T64" fmla="*/ 272 w 20000"/>
                <a:gd name="T65" fmla="*/ 227 h 20000"/>
                <a:gd name="T66" fmla="*/ 231 w 20000"/>
                <a:gd name="T67" fmla="*/ 261 h 20000"/>
                <a:gd name="T68" fmla="*/ 222 w 20000"/>
                <a:gd name="T69" fmla="*/ 252 h 20000"/>
                <a:gd name="T70" fmla="*/ 199 w 20000"/>
                <a:gd name="T71" fmla="*/ 261 h 20000"/>
                <a:gd name="T72" fmla="*/ 176 w 20000"/>
                <a:gd name="T73" fmla="*/ 252 h 20000"/>
                <a:gd name="T74" fmla="*/ 154 w 20000"/>
                <a:gd name="T75" fmla="*/ 252 h 20000"/>
                <a:gd name="T76" fmla="*/ 141 w 20000"/>
                <a:gd name="T77" fmla="*/ 252 h 20000"/>
                <a:gd name="T78" fmla="*/ 141 w 20000"/>
                <a:gd name="T79" fmla="*/ 230 h 20000"/>
                <a:gd name="T80" fmla="*/ 118 w 20000"/>
                <a:gd name="T81" fmla="*/ 227 h 20000"/>
                <a:gd name="T82" fmla="*/ 104 w 20000"/>
                <a:gd name="T83" fmla="*/ 227 h 20000"/>
                <a:gd name="T84" fmla="*/ 95 w 20000"/>
                <a:gd name="T85" fmla="*/ 208 h 20000"/>
                <a:gd name="T86" fmla="*/ 91 w 20000"/>
                <a:gd name="T87" fmla="*/ 182 h 20000"/>
                <a:gd name="T88" fmla="*/ 82 w 20000"/>
                <a:gd name="T89" fmla="*/ 182 h 20000"/>
                <a:gd name="T90" fmla="*/ 77 w 20000"/>
                <a:gd name="T91" fmla="*/ 161 h 20000"/>
                <a:gd name="T92" fmla="*/ 54 w 20000"/>
                <a:gd name="T93" fmla="*/ 153 h 20000"/>
                <a:gd name="T94" fmla="*/ 32 w 20000"/>
                <a:gd name="T95" fmla="*/ 139 h 20000"/>
                <a:gd name="T96" fmla="*/ 32 w 20000"/>
                <a:gd name="T97" fmla="*/ 126 h 20000"/>
                <a:gd name="T98" fmla="*/ 9 w 20000"/>
                <a:gd name="T99" fmla="*/ 100 h 20000"/>
                <a:gd name="T100" fmla="*/ 0 w 20000"/>
                <a:gd name="T101" fmla="*/ 79 h 2000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0000" h="20000">
                  <a:moveTo>
                    <a:pt x="0" y="6026"/>
                  </a:moveTo>
                  <a:lnTo>
                    <a:pt x="1207" y="6282"/>
                  </a:lnTo>
                  <a:lnTo>
                    <a:pt x="3563" y="6282"/>
                  </a:lnTo>
                  <a:lnTo>
                    <a:pt x="3851" y="6987"/>
                  </a:lnTo>
                  <a:lnTo>
                    <a:pt x="5057" y="6282"/>
                  </a:lnTo>
                  <a:lnTo>
                    <a:pt x="6264" y="3654"/>
                  </a:lnTo>
                  <a:lnTo>
                    <a:pt x="7759" y="2628"/>
                  </a:lnTo>
                  <a:lnTo>
                    <a:pt x="9253" y="1987"/>
                  </a:lnTo>
                  <a:lnTo>
                    <a:pt x="9253" y="641"/>
                  </a:lnTo>
                  <a:lnTo>
                    <a:pt x="11322" y="0"/>
                  </a:lnTo>
                  <a:lnTo>
                    <a:pt x="12529" y="0"/>
                  </a:lnTo>
                  <a:lnTo>
                    <a:pt x="13103" y="0"/>
                  </a:lnTo>
                  <a:lnTo>
                    <a:pt x="13736" y="1026"/>
                  </a:lnTo>
                  <a:lnTo>
                    <a:pt x="15517" y="641"/>
                  </a:lnTo>
                  <a:lnTo>
                    <a:pt x="16092" y="1026"/>
                  </a:lnTo>
                  <a:lnTo>
                    <a:pt x="17011" y="1667"/>
                  </a:lnTo>
                  <a:lnTo>
                    <a:pt x="17586" y="1987"/>
                  </a:lnTo>
                  <a:lnTo>
                    <a:pt x="19368" y="1987"/>
                  </a:lnTo>
                  <a:lnTo>
                    <a:pt x="19368" y="2628"/>
                  </a:lnTo>
                  <a:lnTo>
                    <a:pt x="19943" y="4295"/>
                  </a:lnTo>
                  <a:lnTo>
                    <a:pt x="19943" y="6026"/>
                  </a:lnTo>
                  <a:lnTo>
                    <a:pt x="19943" y="7628"/>
                  </a:lnTo>
                  <a:lnTo>
                    <a:pt x="19943" y="8013"/>
                  </a:lnTo>
                  <a:lnTo>
                    <a:pt x="19368" y="8654"/>
                  </a:lnTo>
                  <a:lnTo>
                    <a:pt x="19943" y="8910"/>
                  </a:lnTo>
                  <a:lnTo>
                    <a:pt x="19368" y="8910"/>
                  </a:lnTo>
                  <a:lnTo>
                    <a:pt x="19368" y="10256"/>
                  </a:lnTo>
                  <a:lnTo>
                    <a:pt x="19368" y="11282"/>
                  </a:lnTo>
                  <a:lnTo>
                    <a:pt x="19943" y="12308"/>
                  </a:lnTo>
                  <a:lnTo>
                    <a:pt x="18793" y="13910"/>
                  </a:lnTo>
                  <a:lnTo>
                    <a:pt x="18448" y="14936"/>
                  </a:lnTo>
                  <a:lnTo>
                    <a:pt x="18448" y="15897"/>
                  </a:lnTo>
                  <a:lnTo>
                    <a:pt x="17874" y="17308"/>
                  </a:lnTo>
                  <a:lnTo>
                    <a:pt x="15172" y="19936"/>
                  </a:lnTo>
                  <a:lnTo>
                    <a:pt x="14598" y="19231"/>
                  </a:lnTo>
                  <a:lnTo>
                    <a:pt x="13103" y="19936"/>
                  </a:lnTo>
                  <a:lnTo>
                    <a:pt x="11609" y="19231"/>
                  </a:lnTo>
                  <a:lnTo>
                    <a:pt x="10115" y="19231"/>
                  </a:lnTo>
                  <a:lnTo>
                    <a:pt x="9253" y="19231"/>
                  </a:lnTo>
                  <a:lnTo>
                    <a:pt x="9253" y="17564"/>
                  </a:lnTo>
                  <a:lnTo>
                    <a:pt x="7759" y="17308"/>
                  </a:lnTo>
                  <a:lnTo>
                    <a:pt x="6839" y="17308"/>
                  </a:lnTo>
                  <a:lnTo>
                    <a:pt x="6264" y="15897"/>
                  </a:lnTo>
                  <a:lnTo>
                    <a:pt x="5977" y="13910"/>
                  </a:lnTo>
                  <a:lnTo>
                    <a:pt x="5402" y="13910"/>
                  </a:lnTo>
                  <a:lnTo>
                    <a:pt x="5057" y="12308"/>
                  </a:lnTo>
                  <a:lnTo>
                    <a:pt x="3563" y="11667"/>
                  </a:lnTo>
                  <a:lnTo>
                    <a:pt x="2126" y="10641"/>
                  </a:lnTo>
                  <a:lnTo>
                    <a:pt x="2126" y="9615"/>
                  </a:lnTo>
                  <a:lnTo>
                    <a:pt x="575" y="7628"/>
                  </a:lnTo>
                  <a:lnTo>
                    <a:pt x="0" y="6026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6" name="Freeform 166">
              <a:extLst>
                <a:ext uri="{FF2B5EF4-FFF2-40B4-BE49-F238E27FC236}">
                  <a16:creationId xmlns:a16="http://schemas.microsoft.com/office/drawing/2014/main" id="{73D633D8-AC24-42CA-AC3A-7A61E7DA956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534" y="1968"/>
              <a:ext cx="388" cy="503"/>
            </a:xfrm>
            <a:custGeom>
              <a:avLst/>
              <a:gdLst>
                <a:gd name="T0" fmla="*/ 67 w 20000"/>
                <a:gd name="T1" fmla="*/ 43 h 20000"/>
                <a:gd name="T2" fmla="*/ 77 w 20000"/>
                <a:gd name="T3" fmla="*/ 31 h 20000"/>
                <a:gd name="T4" fmla="*/ 81 w 20000"/>
                <a:gd name="T5" fmla="*/ 23 h 20000"/>
                <a:gd name="T6" fmla="*/ 112 w 20000"/>
                <a:gd name="T7" fmla="*/ 57 h 20000"/>
                <a:gd name="T8" fmla="*/ 135 w 20000"/>
                <a:gd name="T9" fmla="*/ 65 h 20000"/>
                <a:gd name="T10" fmla="*/ 176 w 20000"/>
                <a:gd name="T11" fmla="*/ 43 h 20000"/>
                <a:gd name="T12" fmla="*/ 206 w 20000"/>
                <a:gd name="T13" fmla="*/ 48 h 20000"/>
                <a:gd name="T14" fmla="*/ 244 w 20000"/>
                <a:gd name="T15" fmla="*/ 35 h 20000"/>
                <a:gd name="T16" fmla="*/ 257 w 20000"/>
                <a:gd name="T17" fmla="*/ 35 h 20000"/>
                <a:gd name="T18" fmla="*/ 293 w 20000"/>
                <a:gd name="T19" fmla="*/ 31 h 20000"/>
                <a:gd name="T20" fmla="*/ 315 w 20000"/>
                <a:gd name="T21" fmla="*/ 31 h 20000"/>
                <a:gd name="T22" fmla="*/ 343 w 20000"/>
                <a:gd name="T23" fmla="*/ 23 h 20000"/>
                <a:gd name="T24" fmla="*/ 360 w 20000"/>
                <a:gd name="T25" fmla="*/ 13 h 20000"/>
                <a:gd name="T26" fmla="*/ 365 w 20000"/>
                <a:gd name="T27" fmla="*/ 0 h 20000"/>
                <a:gd name="T28" fmla="*/ 387 w 20000"/>
                <a:gd name="T29" fmla="*/ 9 h 20000"/>
                <a:gd name="T30" fmla="*/ 378 w 20000"/>
                <a:gd name="T31" fmla="*/ 31 h 20000"/>
                <a:gd name="T32" fmla="*/ 378 w 20000"/>
                <a:gd name="T33" fmla="*/ 35 h 20000"/>
                <a:gd name="T34" fmla="*/ 378 w 20000"/>
                <a:gd name="T35" fmla="*/ 65 h 20000"/>
                <a:gd name="T36" fmla="*/ 373 w 20000"/>
                <a:gd name="T37" fmla="*/ 99 h 20000"/>
                <a:gd name="T38" fmla="*/ 343 w 20000"/>
                <a:gd name="T39" fmla="*/ 139 h 20000"/>
                <a:gd name="T40" fmla="*/ 338 w 20000"/>
                <a:gd name="T41" fmla="*/ 155 h 20000"/>
                <a:gd name="T42" fmla="*/ 338 w 20000"/>
                <a:gd name="T43" fmla="*/ 169 h 20000"/>
                <a:gd name="T44" fmla="*/ 306 w 20000"/>
                <a:gd name="T45" fmla="*/ 212 h 20000"/>
                <a:gd name="T46" fmla="*/ 306 w 20000"/>
                <a:gd name="T47" fmla="*/ 226 h 20000"/>
                <a:gd name="T48" fmla="*/ 266 w 20000"/>
                <a:gd name="T49" fmla="*/ 286 h 20000"/>
                <a:gd name="T50" fmla="*/ 197 w 20000"/>
                <a:gd name="T51" fmla="*/ 350 h 20000"/>
                <a:gd name="T52" fmla="*/ 153 w 20000"/>
                <a:gd name="T53" fmla="*/ 386 h 20000"/>
                <a:gd name="T54" fmla="*/ 81 w 20000"/>
                <a:gd name="T55" fmla="*/ 441 h 20000"/>
                <a:gd name="T56" fmla="*/ 23 w 20000"/>
                <a:gd name="T57" fmla="*/ 502 h 20000"/>
                <a:gd name="T58" fmla="*/ 0 w 20000"/>
                <a:gd name="T59" fmla="*/ 476 h 20000"/>
                <a:gd name="T60" fmla="*/ 0 w 20000"/>
                <a:gd name="T61" fmla="*/ 342 h 20000"/>
                <a:gd name="T62" fmla="*/ 36 w 20000"/>
                <a:gd name="T63" fmla="*/ 302 h 20000"/>
                <a:gd name="T64" fmla="*/ 54 w 20000"/>
                <a:gd name="T65" fmla="*/ 294 h 20000"/>
                <a:gd name="T66" fmla="*/ 77 w 20000"/>
                <a:gd name="T67" fmla="*/ 294 h 20000"/>
                <a:gd name="T68" fmla="*/ 90 w 20000"/>
                <a:gd name="T69" fmla="*/ 273 h 20000"/>
                <a:gd name="T70" fmla="*/ 140 w 20000"/>
                <a:gd name="T71" fmla="*/ 260 h 20000"/>
                <a:gd name="T72" fmla="*/ 153 w 20000"/>
                <a:gd name="T73" fmla="*/ 260 h 20000"/>
                <a:gd name="T74" fmla="*/ 266 w 20000"/>
                <a:gd name="T75" fmla="*/ 147 h 20000"/>
                <a:gd name="T76" fmla="*/ 230 w 20000"/>
                <a:gd name="T77" fmla="*/ 147 h 20000"/>
                <a:gd name="T78" fmla="*/ 112 w 20000"/>
                <a:gd name="T79" fmla="*/ 104 h 20000"/>
                <a:gd name="T80" fmla="*/ 90 w 20000"/>
                <a:gd name="T81" fmla="*/ 91 h 20000"/>
                <a:gd name="T82" fmla="*/ 58 w 20000"/>
                <a:gd name="T83" fmla="*/ 57 h 20000"/>
                <a:gd name="T84" fmla="*/ 67 w 20000"/>
                <a:gd name="T85" fmla="*/ 43 h 2000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0000" h="20000">
                  <a:moveTo>
                    <a:pt x="3453" y="1728"/>
                  </a:moveTo>
                  <a:lnTo>
                    <a:pt x="3946" y="1229"/>
                  </a:lnTo>
                  <a:lnTo>
                    <a:pt x="4170" y="897"/>
                  </a:lnTo>
                  <a:lnTo>
                    <a:pt x="5785" y="2259"/>
                  </a:lnTo>
                  <a:lnTo>
                    <a:pt x="6951" y="2591"/>
                  </a:lnTo>
                  <a:lnTo>
                    <a:pt x="9058" y="1728"/>
                  </a:lnTo>
                  <a:lnTo>
                    <a:pt x="10628" y="1894"/>
                  </a:lnTo>
                  <a:lnTo>
                    <a:pt x="12556" y="1395"/>
                  </a:lnTo>
                  <a:lnTo>
                    <a:pt x="13229" y="1395"/>
                  </a:lnTo>
                  <a:lnTo>
                    <a:pt x="15112" y="1229"/>
                  </a:lnTo>
                  <a:lnTo>
                    <a:pt x="16233" y="1229"/>
                  </a:lnTo>
                  <a:lnTo>
                    <a:pt x="17668" y="897"/>
                  </a:lnTo>
                  <a:lnTo>
                    <a:pt x="18565" y="532"/>
                  </a:lnTo>
                  <a:lnTo>
                    <a:pt x="18789" y="0"/>
                  </a:lnTo>
                  <a:lnTo>
                    <a:pt x="19955" y="365"/>
                  </a:lnTo>
                  <a:lnTo>
                    <a:pt x="19507" y="1229"/>
                  </a:lnTo>
                  <a:lnTo>
                    <a:pt x="19507" y="1395"/>
                  </a:lnTo>
                  <a:lnTo>
                    <a:pt x="19507" y="2591"/>
                  </a:lnTo>
                  <a:lnTo>
                    <a:pt x="19238" y="3953"/>
                  </a:lnTo>
                  <a:lnTo>
                    <a:pt x="17668" y="5515"/>
                  </a:lnTo>
                  <a:lnTo>
                    <a:pt x="17399" y="6179"/>
                  </a:lnTo>
                  <a:lnTo>
                    <a:pt x="17399" y="6711"/>
                  </a:lnTo>
                  <a:lnTo>
                    <a:pt x="15785" y="8439"/>
                  </a:lnTo>
                  <a:lnTo>
                    <a:pt x="15785" y="8970"/>
                  </a:lnTo>
                  <a:lnTo>
                    <a:pt x="13722" y="11362"/>
                  </a:lnTo>
                  <a:lnTo>
                    <a:pt x="10179" y="13920"/>
                  </a:lnTo>
                  <a:lnTo>
                    <a:pt x="7892" y="15349"/>
                  </a:lnTo>
                  <a:lnTo>
                    <a:pt x="4170" y="17542"/>
                  </a:lnTo>
                  <a:lnTo>
                    <a:pt x="1166" y="19967"/>
                  </a:lnTo>
                  <a:lnTo>
                    <a:pt x="0" y="18937"/>
                  </a:lnTo>
                  <a:lnTo>
                    <a:pt x="0" y="13588"/>
                  </a:lnTo>
                  <a:lnTo>
                    <a:pt x="1839" y="12027"/>
                  </a:lnTo>
                  <a:lnTo>
                    <a:pt x="2780" y="11694"/>
                  </a:lnTo>
                  <a:lnTo>
                    <a:pt x="3946" y="11694"/>
                  </a:lnTo>
                  <a:lnTo>
                    <a:pt x="4664" y="10864"/>
                  </a:lnTo>
                  <a:lnTo>
                    <a:pt x="7220" y="10332"/>
                  </a:lnTo>
                  <a:lnTo>
                    <a:pt x="7892" y="10332"/>
                  </a:lnTo>
                  <a:lnTo>
                    <a:pt x="13722" y="5847"/>
                  </a:lnTo>
                  <a:lnTo>
                    <a:pt x="11839" y="5847"/>
                  </a:lnTo>
                  <a:lnTo>
                    <a:pt x="5785" y="4153"/>
                  </a:lnTo>
                  <a:lnTo>
                    <a:pt x="4664" y="3621"/>
                  </a:lnTo>
                  <a:lnTo>
                    <a:pt x="3004" y="2259"/>
                  </a:lnTo>
                  <a:lnTo>
                    <a:pt x="3453" y="1728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7" name="Freeform 167">
              <a:extLst>
                <a:ext uri="{FF2B5EF4-FFF2-40B4-BE49-F238E27FC236}">
                  <a16:creationId xmlns:a16="http://schemas.microsoft.com/office/drawing/2014/main" id="{F0305F89-D52C-4ABE-8345-5D14B85C42A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63" y="3257"/>
              <a:ext cx="626" cy="514"/>
            </a:xfrm>
            <a:custGeom>
              <a:avLst/>
              <a:gdLst>
                <a:gd name="T0" fmla="*/ 472 w 20000"/>
                <a:gd name="T1" fmla="*/ 13 h 20000"/>
                <a:gd name="T2" fmla="*/ 437 w 20000"/>
                <a:gd name="T3" fmla="*/ 35 h 20000"/>
                <a:gd name="T4" fmla="*/ 423 w 20000"/>
                <a:gd name="T5" fmla="*/ 44 h 20000"/>
                <a:gd name="T6" fmla="*/ 400 w 20000"/>
                <a:gd name="T7" fmla="*/ 66 h 20000"/>
                <a:gd name="T8" fmla="*/ 387 w 20000"/>
                <a:gd name="T9" fmla="*/ 92 h 20000"/>
                <a:gd name="T10" fmla="*/ 346 w 20000"/>
                <a:gd name="T11" fmla="*/ 135 h 20000"/>
                <a:gd name="T12" fmla="*/ 306 w 20000"/>
                <a:gd name="T13" fmla="*/ 135 h 20000"/>
                <a:gd name="T14" fmla="*/ 261 w 20000"/>
                <a:gd name="T15" fmla="*/ 122 h 20000"/>
                <a:gd name="T16" fmla="*/ 239 w 20000"/>
                <a:gd name="T17" fmla="*/ 148 h 20000"/>
                <a:gd name="T18" fmla="*/ 202 w 20000"/>
                <a:gd name="T19" fmla="*/ 170 h 20000"/>
                <a:gd name="T20" fmla="*/ 180 w 20000"/>
                <a:gd name="T21" fmla="*/ 174 h 20000"/>
                <a:gd name="T22" fmla="*/ 158 w 20000"/>
                <a:gd name="T23" fmla="*/ 161 h 20000"/>
                <a:gd name="T24" fmla="*/ 158 w 20000"/>
                <a:gd name="T25" fmla="*/ 135 h 20000"/>
                <a:gd name="T26" fmla="*/ 139 w 20000"/>
                <a:gd name="T27" fmla="*/ 100 h 20000"/>
                <a:gd name="T28" fmla="*/ 117 w 20000"/>
                <a:gd name="T29" fmla="*/ 248 h 20000"/>
                <a:gd name="T30" fmla="*/ 95 w 20000"/>
                <a:gd name="T31" fmla="*/ 266 h 20000"/>
                <a:gd name="T32" fmla="*/ 63 w 20000"/>
                <a:gd name="T33" fmla="*/ 261 h 20000"/>
                <a:gd name="T34" fmla="*/ 27 w 20000"/>
                <a:gd name="T35" fmla="*/ 253 h 20000"/>
                <a:gd name="T36" fmla="*/ 23 w 20000"/>
                <a:gd name="T37" fmla="*/ 230 h 20000"/>
                <a:gd name="T38" fmla="*/ 5 w 20000"/>
                <a:gd name="T39" fmla="*/ 248 h 20000"/>
                <a:gd name="T40" fmla="*/ 5 w 20000"/>
                <a:gd name="T41" fmla="*/ 275 h 20000"/>
                <a:gd name="T42" fmla="*/ 59 w 20000"/>
                <a:gd name="T43" fmla="*/ 378 h 20000"/>
                <a:gd name="T44" fmla="*/ 59 w 20000"/>
                <a:gd name="T45" fmla="*/ 422 h 20000"/>
                <a:gd name="T46" fmla="*/ 45 w 20000"/>
                <a:gd name="T47" fmla="*/ 431 h 20000"/>
                <a:gd name="T48" fmla="*/ 59 w 20000"/>
                <a:gd name="T49" fmla="*/ 487 h 20000"/>
                <a:gd name="T50" fmla="*/ 63 w 20000"/>
                <a:gd name="T51" fmla="*/ 479 h 20000"/>
                <a:gd name="T52" fmla="*/ 82 w 20000"/>
                <a:gd name="T53" fmla="*/ 491 h 20000"/>
                <a:gd name="T54" fmla="*/ 99 w 20000"/>
                <a:gd name="T55" fmla="*/ 505 h 20000"/>
                <a:gd name="T56" fmla="*/ 130 w 20000"/>
                <a:gd name="T57" fmla="*/ 500 h 20000"/>
                <a:gd name="T58" fmla="*/ 175 w 20000"/>
                <a:gd name="T59" fmla="*/ 491 h 20000"/>
                <a:gd name="T60" fmla="*/ 202 w 20000"/>
                <a:gd name="T61" fmla="*/ 479 h 20000"/>
                <a:gd name="T62" fmla="*/ 261 w 20000"/>
                <a:gd name="T63" fmla="*/ 479 h 20000"/>
                <a:gd name="T64" fmla="*/ 311 w 20000"/>
                <a:gd name="T65" fmla="*/ 479 h 20000"/>
                <a:gd name="T66" fmla="*/ 341 w 20000"/>
                <a:gd name="T67" fmla="*/ 470 h 20000"/>
                <a:gd name="T68" fmla="*/ 441 w 20000"/>
                <a:gd name="T69" fmla="*/ 422 h 20000"/>
                <a:gd name="T70" fmla="*/ 517 w 20000"/>
                <a:gd name="T71" fmla="*/ 357 h 20000"/>
                <a:gd name="T72" fmla="*/ 544 w 20000"/>
                <a:gd name="T73" fmla="*/ 317 h 20000"/>
                <a:gd name="T74" fmla="*/ 594 w 20000"/>
                <a:gd name="T75" fmla="*/ 261 h 20000"/>
                <a:gd name="T76" fmla="*/ 625 w 20000"/>
                <a:gd name="T77" fmla="*/ 192 h 20000"/>
                <a:gd name="T78" fmla="*/ 594 w 20000"/>
                <a:gd name="T79" fmla="*/ 182 h 20000"/>
                <a:gd name="T80" fmla="*/ 567 w 20000"/>
                <a:gd name="T81" fmla="*/ 196 h 20000"/>
                <a:gd name="T82" fmla="*/ 567 w 20000"/>
                <a:gd name="T83" fmla="*/ 148 h 20000"/>
                <a:gd name="T84" fmla="*/ 594 w 20000"/>
                <a:gd name="T85" fmla="*/ 139 h 20000"/>
                <a:gd name="T86" fmla="*/ 594 w 20000"/>
                <a:gd name="T87" fmla="*/ 83 h 20000"/>
                <a:gd name="T88" fmla="*/ 590 w 20000"/>
                <a:gd name="T89" fmla="*/ 35 h 20000"/>
                <a:gd name="T90" fmla="*/ 576 w 20000"/>
                <a:gd name="T91" fmla="*/ 9 h 20000"/>
                <a:gd name="T92" fmla="*/ 544 w 20000"/>
                <a:gd name="T93" fmla="*/ 9 h 20000"/>
                <a:gd name="T94" fmla="*/ 499 w 20000"/>
                <a:gd name="T95" fmla="*/ 0 h 2000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0000" h="20000">
                  <a:moveTo>
                    <a:pt x="15506" y="0"/>
                  </a:moveTo>
                  <a:lnTo>
                    <a:pt x="15090" y="523"/>
                  </a:lnTo>
                  <a:lnTo>
                    <a:pt x="14646" y="523"/>
                  </a:lnTo>
                  <a:lnTo>
                    <a:pt x="13953" y="1373"/>
                  </a:lnTo>
                  <a:lnTo>
                    <a:pt x="13675" y="1373"/>
                  </a:lnTo>
                  <a:lnTo>
                    <a:pt x="13509" y="1699"/>
                  </a:lnTo>
                  <a:lnTo>
                    <a:pt x="13232" y="1863"/>
                  </a:lnTo>
                  <a:lnTo>
                    <a:pt x="12788" y="2549"/>
                  </a:lnTo>
                  <a:lnTo>
                    <a:pt x="12788" y="3235"/>
                  </a:lnTo>
                  <a:lnTo>
                    <a:pt x="12372" y="3562"/>
                  </a:lnTo>
                  <a:lnTo>
                    <a:pt x="11650" y="3889"/>
                  </a:lnTo>
                  <a:lnTo>
                    <a:pt x="11068" y="5261"/>
                  </a:lnTo>
                  <a:lnTo>
                    <a:pt x="10485" y="5261"/>
                  </a:lnTo>
                  <a:lnTo>
                    <a:pt x="9764" y="5261"/>
                  </a:lnTo>
                  <a:lnTo>
                    <a:pt x="9071" y="5261"/>
                  </a:lnTo>
                  <a:lnTo>
                    <a:pt x="8350" y="4739"/>
                  </a:lnTo>
                  <a:lnTo>
                    <a:pt x="7628" y="4739"/>
                  </a:lnTo>
                  <a:lnTo>
                    <a:pt x="7628" y="5752"/>
                  </a:lnTo>
                  <a:lnTo>
                    <a:pt x="6907" y="6601"/>
                  </a:lnTo>
                  <a:lnTo>
                    <a:pt x="6463" y="6601"/>
                  </a:lnTo>
                  <a:lnTo>
                    <a:pt x="6463" y="6765"/>
                  </a:lnTo>
                  <a:lnTo>
                    <a:pt x="5742" y="6765"/>
                  </a:lnTo>
                  <a:lnTo>
                    <a:pt x="5049" y="7092"/>
                  </a:lnTo>
                  <a:lnTo>
                    <a:pt x="5049" y="6275"/>
                  </a:lnTo>
                  <a:lnTo>
                    <a:pt x="5326" y="5752"/>
                  </a:lnTo>
                  <a:lnTo>
                    <a:pt x="5049" y="5261"/>
                  </a:lnTo>
                  <a:lnTo>
                    <a:pt x="4882" y="4412"/>
                  </a:lnTo>
                  <a:lnTo>
                    <a:pt x="4438" y="3889"/>
                  </a:lnTo>
                  <a:lnTo>
                    <a:pt x="4161" y="9641"/>
                  </a:lnTo>
                  <a:lnTo>
                    <a:pt x="3745" y="9641"/>
                  </a:lnTo>
                  <a:lnTo>
                    <a:pt x="3162" y="10163"/>
                  </a:lnTo>
                  <a:lnTo>
                    <a:pt x="3024" y="10359"/>
                  </a:lnTo>
                  <a:lnTo>
                    <a:pt x="2607" y="10163"/>
                  </a:lnTo>
                  <a:lnTo>
                    <a:pt x="1997" y="10163"/>
                  </a:lnTo>
                  <a:lnTo>
                    <a:pt x="1581" y="10163"/>
                  </a:lnTo>
                  <a:lnTo>
                    <a:pt x="860" y="9837"/>
                  </a:lnTo>
                  <a:lnTo>
                    <a:pt x="860" y="8954"/>
                  </a:lnTo>
                  <a:lnTo>
                    <a:pt x="749" y="8954"/>
                  </a:lnTo>
                  <a:lnTo>
                    <a:pt x="444" y="8954"/>
                  </a:lnTo>
                  <a:lnTo>
                    <a:pt x="166" y="9641"/>
                  </a:lnTo>
                  <a:lnTo>
                    <a:pt x="0" y="9837"/>
                  </a:lnTo>
                  <a:lnTo>
                    <a:pt x="166" y="10686"/>
                  </a:lnTo>
                  <a:lnTo>
                    <a:pt x="860" y="12516"/>
                  </a:lnTo>
                  <a:lnTo>
                    <a:pt x="1886" y="14706"/>
                  </a:lnTo>
                  <a:lnTo>
                    <a:pt x="1997" y="15556"/>
                  </a:lnTo>
                  <a:lnTo>
                    <a:pt x="1886" y="16438"/>
                  </a:lnTo>
                  <a:lnTo>
                    <a:pt x="1442" y="16438"/>
                  </a:lnTo>
                  <a:lnTo>
                    <a:pt x="1442" y="16765"/>
                  </a:lnTo>
                  <a:lnTo>
                    <a:pt x="1997" y="18105"/>
                  </a:lnTo>
                  <a:lnTo>
                    <a:pt x="1886" y="18954"/>
                  </a:lnTo>
                  <a:lnTo>
                    <a:pt x="1997" y="18954"/>
                  </a:lnTo>
                  <a:lnTo>
                    <a:pt x="1997" y="18627"/>
                  </a:lnTo>
                  <a:lnTo>
                    <a:pt x="2607" y="18627"/>
                  </a:lnTo>
                  <a:lnTo>
                    <a:pt x="2607" y="19118"/>
                  </a:lnTo>
                  <a:lnTo>
                    <a:pt x="2746" y="19118"/>
                  </a:lnTo>
                  <a:lnTo>
                    <a:pt x="3162" y="19641"/>
                  </a:lnTo>
                  <a:lnTo>
                    <a:pt x="3883" y="19967"/>
                  </a:lnTo>
                  <a:lnTo>
                    <a:pt x="4161" y="19444"/>
                  </a:lnTo>
                  <a:lnTo>
                    <a:pt x="4438" y="19118"/>
                  </a:lnTo>
                  <a:lnTo>
                    <a:pt x="5603" y="19118"/>
                  </a:lnTo>
                  <a:lnTo>
                    <a:pt x="6463" y="18954"/>
                  </a:lnTo>
                  <a:lnTo>
                    <a:pt x="6463" y="18627"/>
                  </a:lnTo>
                  <a:lnTo>
                    <a:pt x="7628" y="18627"/>
                  </a:lnTo>
                  <a:lnTo>
                    <a:pt x="8350" y="18627"/>
                  </a:lnTo>
                  <a:lnTo>
                    <a:pt x="9764" y="18954"/>
                  </a:lnTo>
                  <a:lnTo>
                    <a:pt x="9931" y="18627"/>
                  </a:lnTo>
                  <a:lnTo>
                    <a:pt x="10624" y="18627"/>
                  </a:lnTo>
                  <a:lnTo>
                    <a:pt x="10902" y="18301"/>
                  </a:lnTo>
                  <a:lnTo>
                    <a:pt x="11789" y="18301"/>
                  </a:lnTo>
                  <a:lnTo>
                    <a:pt x="14092" y="16438"/>
                  </a:lnTo>
                  <a:lnTo>
                    <a:pt x="15368" y="15098"/>
                  </a:lnTo>
                  <a:lnTo>
                    <a:pt x="16533" y="13889"/>
                  </a:lnTo>
                  <a:lnTo>
                    <a:pt x="16533" y="13366"/>
                  </a:lnTo>
                  <a:lnTo>
                    <a:pt x="17365" y="12353"/>
                  </a:lnTo>
                  <a:lnTo>
                    <a:pt x="17365" y="11830"/>
                  </a:lnTo>
                  <a:lnTo>
                    <a:pt x="18974" y="10163"/>
                  </a:lnTo>
                  <a:lnTo>
                    <a:pt x="19528" y="8824"/>
                  </a:lnTo>
                  <a:lnTo>
                    <a:pt x="19972" y="7484"/>
                  </a:lnTo>
                  <a:lnTo>
                    <a:pt x="19528" y="7484"/>
                  </a:lnTo>
                  <a:lnTo>
                    <a:pt x="18974" y="7092"/>
                  </a:lnTo>
                  <a:lnTo>
                    <a:pt x="18974" y="7614"/>
                  </a:lnTo>
                  <a:lnTo>
                    <a:pt x="18114" y="7614"/>
                  </a:lnTo>
                  <a:lnTo>
                    <a:pt x="17365" y="6601"/>
                  </a:lnTo>
                  <a:lnTo>
                    <a:pt x="18114" y="5752"/>
                  </a:lnTo>
                  <a:lnTo>
                    <a:pt x="18974" y="5752"/>
                  </a:lnTo>
                  <a:lnTo>
                    <a:pt x="18974" y="5425"/>
                  </a:lnTo>
                  <a:lnTo>
                    <a:pt x="18974" y="4412"/>
                  </a:lnTo>
                  <a:lnTo>
                    <a:pt x="18974" y="3235"/>
                  </a:lnTo>
                  <a:lnTo>
                    <a:pt x="18558" y="1863"/>
                  </a:lnTo>
                  <a:lnTo>
                    <a:pt x="18835" y="1373"/>
                  </a:lnTo>
                  <a:lnTo>
                    <a:pt x="18558" y="1209"/>
                  </a:lnTo>
                  <a:lnTo>
                    <a:pt x="18391" y="359"/>
                  </a:lnTo>
                  <a:lnTo>
                    <a:pt x="18114" y="0"/>
                  </a:lnTo>
                  <a:lnTo>
                    <a:pt x="17365" y="359"/>
                  </a:lnTo>
                  <a:lnTo>
                    <a:pt x="16671" y="0"/>
                  </a:lnTo>
                  <a:lnTo>
                    <a:pt x="15950" y="0"/>
                  </a:lnTo>
                  <a:lnTo>
                    <a:pt x="15506" y="0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8" name="Freeform 168">
              <a:extLst>
                <a:ext uri="{FF2B5EF4-FFF2-40B4-BE49-F238E27FC236}">
                  <a16:creationId xmlns:a16="http://schemas.microsoft.com/office/drawing/2014/main" id="{30A483D3-A3F7-45CC-BDCA-4327315637E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963" y="3512"/>
              <a:ext cx="87" cy="85"/>
            </a:xfrm>
            <a:custGeom>
              <a:avLst/>
              <a:gdLst>
                <a:gd name="T0" fmla="*/ 81 w 20000"/>
                <a:gd name="T1" fmla="*/ 55 h 20000"/>
                <a:gd name="T2" fmla="*/ 41 w 20000"/>
                <a:gd name="T3" fmla="*/ 63 h 20000"/>
                <a:gd name="T4" fmla="*/ 36 w 20000"/>
                <a:gd name="T5" fmla="*/ 84 h 20000"/>
                <a:gd name="T6" fmla="*/ 14 w 20000"/>
                <a:gd name="T7" fmla="*/ 76 h 20000"/>
                <a:gd name="T8" fmla="*/ 4 w 20000"/>
                <a:gd name="T9" fmla="*/ 51 h 20000"/>
                <a:gd name="T10" fmla="*/ 0 w 20000"/>
                <a:gd name="T11" fmla="*/ 42 h 20000"/>
                <a:gd name="T12" fmla="*/ 4 w 20000"/>
                <a:gd name="T13" fmla="*/ 34 h 20000"/>
                <a:gd name="T14" fmla="*/ 23 w 20000"/>
                <a:gd name="T15" fmla="*/ 13 h 20000"/>
                <a:gd name="T16" fmla="*/ 59 w 20000"/>
                <a:gd name="T17" fmla="*/ 0 h 20000"/>
                <a:gd name="T18" fmla="*/ 72 w 20000"/>
                <a:gd name="T19" fmla="*/ 8 h 20000"/>
                <a:gd name="T20" fmla="*/ 86 w 20000"/>
                <a:gd name="T21" fmla="*/ 29 h 20000"/>
                <a:gd name="T22" fmla="*/ 81 w 20000"/>
                <a:gd name="T23" fmla="*/ 42 h 20000"/>
                <a:gd name="T24" fmla="*/ 81 w 20000"/>
                <a:gd name="T25" fmla="*/ 55 h 200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000" h="20000">
                  <a:moveTo>
                    <a:pt x="18586" y="12885"/>
                  </a:moveTo>
                  <a:lnTo>
                    <a:pt x="9495" y="14808"/>
                  </a:lnTo>
                  <a:lnTo>
                    <a:pt x="8283" y="19808"/>
                  </a:lnTo>
                  <a:lnTo>
                    <a:pt x="3232" y="17885"/>
                  </a:lnTo>
                  <a:lnTo>
                    <a:pt x="808" y="11923"/>
                  </a:lnTo>
                  <a:lnTo>
                    <a:pt x="0" y="9808"/>
                  </a:lnTo>
                  <a:lnTo>
                    <a:pt x="808" y="7885"/>
                  </a:lnTo>
                  <a:lnTo>
                    <a:pt x="5253" y="3077"/>
                  </a:lnTo>
                  <a:lnTo>
                    <a:pt x="13535" y="0"/>
                  </a:lnTo>
                  <a:lnTo>
                    <a:pt x="16566" y="1923"/>
                  </a:lnTo>
                  <a:lnTo>
                    <a:pt x="19798" y="6923"/>
                  </a:lnTo>
                  <a:lnTo>
                    <a:pt x="18586" y="9808"/>
                  </a:lnTo>
                  <a:lnTo>
                    <a:pt x="18586" y="12885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9" name="Freeform 169">
              <a:extLst>
                <a:ext uri="{FF2B5EF4-FFF2-40B4-BE49-F238E27FC236}">
                  <a16:creationId xmlns:a16="http://schemas.microsoft.com/office/drawing/2014/main" id="{4D29F496-D701-419A-B2A0-F29B6DC01C0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106" y="3407"/>
              <a:ext cx="61" cy="49"/>
            </a:xfrm>
            <a:custGeom>
              <a:avLst/>
              <a:gdLst>
                <a:gd name="T0" fmla="*/ 51 w 20000"/>
                <a:gd name="T1" fmla="*/ 0 h 20000"/>
                <a:gd name="T2" fmla="*/ 60 w 20000"/>
                <a:gd name="T3" fmla="*/ 14 h 20000"/>
                <a:gd name="T4" fmla="*/ 51 w 20000"/>
                <a:gd name="T5" fmla="*/ 35 h 20000"/>
                <a:gd name="T6" fmla="*/ 51 w 20000"/>
                <a:gd name="T7" fmla="*/ 48 h 20000"/>
                <a:gd name="T8" fmla="*/ 24 w 20000"/>
                <a:gd name="T9" fmla="*/ 48 h 20000"/>
                <a:gd name="T10" fmla="*/ 0 w 20000"/>
                <a:gd name="T11" fmla="*/ 22 h 20000"/>
                <a:gd name="T12" fmla="*/ 24 w 20000"/>
                <a:gd name="T13" fmla="*/ 0 h 20000"/>
                <a:gd name="T14" fmla="*/ 51 w 20000"/>
                <a:gd name="T15" fmla="*/ 0 h 200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000" h="20000">
                  <a:moveTo>
                    <a:pt x="16812" y="0"/>
                  </a:moveTo>
                  <a:lnTo>
                    <a:pt x="19710" y="5517"/>
                  </a:lnTo>
                  <a:lnTo>
                    <a:pt x="16812" y="14138"/>
                  </a:lnTo>
                  <a:lnTo>
                    <a:pt x="16812" y="19655"/>
                  </a:lnTo>
                  <a:lnTo>
                    <a:pt x="7826" y="19655"/>
                  </a:lnTo>
                  <a:lnTo>
                    <a:pt x="0" y="8966"/>
                  </a:lnTo>
                  <a:lnTo>
                    <a:pt x="7826" y="0"/>
                  </a:lnTo>
                  <a:lnTo>
                    <a:pt x="16812" y="0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60" name="Freeform 170">
              <a:extLst>
                <a:ext uri="{FF2B5EF4-FFF2-40B4-BE49-F238E27FC236}">
                  <a16:creationId xmlns:a16="http://schemas.microsoft.com/office/drawing/2014/main" id="{7EAB7CEB-C6FB-4239-9518-130D21E3E77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084" y="2452"/>
              <a:ext cx="415" cy="403"/>
            </a:xfrm>
            <a:custGeom>
              <a:avLst/>
              <a:gdLst>
                <a:gd name="T0" fmla="*/ 59 w 20000"/>
                <a:gd name="T1" fmla="*/ 0 h 20000"/>
                <a:gd name="T2" fmla="*/ 175 w 20000"/>
                <a:gd name="T3" fmla="*/ 0 h 20000"/>
                <a:gd name="T4" fmla="*/ 328 w 20000"/>
                <a:gd name="T5" fmla="*/ 82 h 20000"/>
                <a:gd name="T6" fmla="*/ 378 w 20000"/>
                <a:gd name="T7" fmla="*/ 147 h 20000"/>
                <a:gd name="T8" fmla="*/ 365 w 20000"/>
                <a:gd name="T9" fmla="*/ 199 h 20000"/>
                <a:gd name="T10" fmla="*/ 378 w 20000"/>
                <a:gd name="T11" fmla="*/ 220 h 20000"/>
                <a:gd name="T12" fmla="*/ 387 w 20000"/>
                <a:gd name="T13" fmla="*/ 239 h 20000"/>
                <a:gd name="T14" fmla="*/ 387 w 20000"/>
                <a:gd name="T15" fmla="*/ 264 h 20000"/>
                <a:gd name="T16" fmla="*/ 387 w 20000"/>
                <a:gd name="T17" fmla="*/ 312 h 20000"/>
                <a:gd name="T18" fmla="*/ 409 w 20000"/>
                <a:gd name="T19" fmla="*/ 346 h 20000"/>
                <a:gd name="T20" fmla="*/ 414 w 20000"/>
                <a:gd name="T21" fmla="*/ 363 h 20000"/>
                <a:gd name="T22" fmla="*/ 373 w 20000"/>
                <a:gd name="T23" fmla="*/ 385 h 20000"/>
                <a:gd name="T24" fmla="*/ 341 w 20000"/>
                <a:gd name="T25" fmla="*/ 397 h 20000"/>
                <a:gd name="T26" fmla="*/ 328 w 20000"/>
                <a:gd name="T27" fmla="*/ 389 h 20000"/>
                <a:gd name="T28" fmla="*/ 306 w 20000"/>
                <a:gd name="T29" fmla="*/ 402 h 20000"/>
                <a:gd name="T30" fmla="*/ 279 w 20000"/>
                <a:gd name="T31" fmla="*/ 402 h 20000"/>
                <a:gd name="T32" fmla="*/ 247 w 20000"/>
                <a:gd name="T33" fmla="*/ 397 h 20000"/>
                <a:gd name="T34" fmla="*/ 224 w 20000"/>
                <a:gd name="T35" fmla="*/ 397 h 20000"/>
                <a:gd name="T36" fmla="*/ 188 w 20000"/>
                <a:gd name="T37" fmla="*/ 397 h 20000"/>
                <a:gd name="T38" fmla="*/ 167 w 20000"/>
                <a:gd name="T39" fmla="*/ 329 h 20000"/>
                <a:gd name="T40" fmla="*/ 130 w 20000"/>
                <a:gd name="T41" fmla="*/ 312 h 20000"/>
                <a:gd name="T42" fmla="*/ 117 w 20000"/>
                <a:gd name="T43" fmla="*/ 307 h 20000"/>
                <a:gd name="T44" fmla="*/ 90 w 20000"/>
                <a:gd name="T45" fmla="*/ 299 h 20000"/>
                <a:gd name="T46" fmla="*/ 68 w 20000"/>
                <a:gd name="T47" fmla="*/ 294 h 20000"/>
                <a:gd name="T48" fmla="*/ 36 w 20000"/>
                <a:gd name="T49" fmla="*/ 239 h 20000"/>
                <a:gd name="T50" fmla="*/ 0 w 20000"/>
                <a:gd name="T51" fmla="*/ 194 h 20000"/>
                <a:gd name="T52" fmla="*/ 0 w 20000"/>
                <a:gd name="T53" fmla="*/ 147 h 20000"/>
                <a:gd name="T54" fmla="*/ 23 w 20000"/>
                <a:gd name="T55" fmla="*/ 126 h 20000"/>
                <a:gd name="T56" fmla="*/ 59 w 20000"/>
                <a:gd name="T57" fmla="*/ 91 h 20000"/>
                <a:gd name="T58" fmla="*/ 45 w 20000"/>
                <a:gd name="T59" fmla="*/ 70 h 20000"/>
                <a:gd name="T60" fmla="*/ 54 w 20000"/>
                <a:gd name="T61" fmla="*/ 57 h 20000"/>
                <a:gd name="T62" fmla="*/ 54 w 20000"/>
                <a:gd name="T63" fmla="*/ 26 h 2000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000" h="20000">
                  <a:moveTo>
                    <a:pt x="2176" y="248"/>
                  </a:moveTo>
                  <a:lnTo>
                    <a:pt x="2845" y="0"/>
                  </a:lnTo>
                  <a:lnTo>
                    <a:pt x="5649" y="0"/>
                  </a:lnTo>
                  <a:lnTo>
                    <a:pt x="8452" y="0"/>
                  </a:lnTo>
                  <a:lnTo>
                    <a:pt x="9079" y="0"/>
                  </a:lnTo>
                  <a:lnTo>
                    <a:pt x="15816" y="4058"/>
                  </a:lnTo>
                  <a:lnTo>
                    <a:pt x="15816" y="5176"/>
                  </a:lnTo>
                  <a:lnTo>
                    <a:pt x="18201" y="7288"/>
                  </a:lnTo>
                  <a:lnTo>
                    <a:pt x="17573" y="8571"/>
                  </a:lnTo>
                  <a:lnTo>
                    <a:pt x="17573" y="9896"/>
                  </a:lnTo>
                  <a:lnTo>
                    <a:pt x="17992" y="10725"/>
                  </a:lnTo>
                  <a:lnTo>
                    <a:pt x="18201" y="10932"/>
                  </a:lnTo>
                  <a:lnTo>
                    <a:pt x="18661" y="11346"/>
                  </a:lnTo>
                  <a:lnTo>
                    <a:pt x="18661" y="11843"/>
                  </a:lnTo>
                  <a:lnTo>
                    <a:pt x="18201" y="12008"/>
                  </a:lnTo>
                  <a:lnTo>
                    <a:pt x="18661" y="13085"/>
                  </a:lnTo>
                  <a:lnTo>
                    <a:pt x="18201" y="14161"/>
                  </a:lnTo>
                  <a:lnTo>
                    <a:pt x="18661" y="15487"/>
                  </a:lnTo>
                  <a:lnTo>
                    <a:pt x="18828" y="16936"/>
                  </a:lnTo>
                  <a:lnTo>
                    <a:pt x="19707" y="17184"/>
                  </a:lnTo>
                  <a:lnTo>
                    <a:pt x="19958" y="17598"/>
                  </a:lnTo>
                  <a:lnTo>
                    <a:pt x="19958" y="18012"/>
                  </a:lnTo>
                  <a:lnTo>
                    <a:pt x="19289" y="18675"/>
                  </a:lnTo>
                  <a:lnTo>
                    <a:pt x="17992" y="19089"/>
                  </a:lnTo>
                  <a:lnTo>
                    <a:pt x="17113" y="19296"/>
                  </a:lnTo>
                  <a:lnTo>
                    <a:pt x="16444" y="19710"/>
                  </a:lnTo>
                  <a:lnTo>
                    <a:pt x="16444" y="19296"/>
                  </a:lnTo>
                  <a:lnTo>
                    <a:pt x="15816" y="19296"/>
                  </a:lnTo>
                  <a:lnTo>
                    <a:pt x="15397" y="19710"/>
                  </a:lnTo>
                  <a:lnTo>
                    <a:pt x="14728" y="19959"/>
                  </a:lnTo>
                  <a:lnTo>
                    <a:pt x="13640" y="19959"/>
                  </a:lnTo>
                  <a:lnTo>
                    <a:pt x="13431" y="19959"/>
                  </a:lnTo>
                  <a:lnTo>
                    <a:pt x="12594" y="19959"/>
                  </a:lnTo>
                  <a:lnTo>
                    <a:pt x="11925" y="19710"/>
                  </a:lnTo>
                  <a:lnTo>
                    <a:pt x="11297" y="19959"/>
                  </a:lnTo>
                  <a:lnTo>
                    <a:pt x="10795" y="19710"/>
                  </a:lnTo>
                  <a:lnTo>
                    <a:pt x="9540" y="19959"/>
                  </a:lnTo>
                  <a:lnTo>
                    <a:pt x="9079" y="19710"/>
                  </a:lnTo>
                  <a:lnTo>
                    <a:pt x="9079" y="18675"/>
                  </a:lnTo>
                  <a:lnTo>
                    <a:pt x="8033" y="16315"/>
                  </a:lnTo>
                  <a:lnTo>
                    <a:pt x="7364" y="15901"/>
                  </a:lnTo>
                  <a:lnTo>
                    <a:pt x="6276" y="15487"/>
                  </a:lnTo>
                  <a:lnTo>
                    <a:pt x="6067" y="15487"/>
                  </a:lnTo>
                  <a:lnTo>
                    <a:pt x="5649" y="15238"/>
                  </a:lnTo>
                  <a:lnTo>
                    <a:pt x="4979" y="15238"/>
                  </a:lnTo>
                  <a:lnTo>
                    <a:pt x="4351" y="14824"/>
                  </a:lnTo>
                  <a:lnTo>
                    <a:pt x="3933" y="14576"/>
                  </a:lnTo>
                  <a:lnTo>
                    <a:pt x="3264" y="14576"/>
                  </a:lnTo>
                  <a:lnTo>
                    <a:pt x="2594" y="13540"/>
                  </a:lnTo>
                  <a:lnTo>
                    <a:pt x="1715" y="11843"/>
                  </a:lnTo>
                  <a:lnTo>
                    <a:pt x="669" y="10725"/>
                  </a:lnTo>
                  <a:lnTo>
                    <a:pt x="0" y="9648"/>
                  </a:lnTo>
                  <a:lnTo>
                    <a:pt x="0" y="8157"/>
                  </a:lnTo>
                  <a:lnTo>
                    <a:pt x="0" y="7288"/>
                  </a:lnTo>
                  <a:lnTo>
                    <a:pt x="0" y="6460"/>
                  </a:lnTo>
                  <a:lnTo>
                    <a:pt x="1088" y="6253"/>
                  </a:lnTo>
                  <a:lnTo>
                    <a:pt x="2176" y="5176"/>
                  </a:lnTo>
                  <a:lnTo>
                    <a:pt x="2845" y="4513"/>
                  </a:lnTo>
                  <a:lnTo>
                    <a:pt x="2845" y="3644"/>
                  </a:lnTo>
                  <a:lnTo>
                    <a:pt x="2176" y="3478"/>
                  </a:lnTo>
                  <a:lnTo>
                    <a:pt x="2176" y="3023"/>
                  </a:lnTo>
                  <a:lnTo>
                    <a:pt x="2594" y="2816"/>
                  </a:lnTo>
                  <a:lnTo>
                    <a:pt x="2594" y="2360"/>
                  </a:lnTo>
                  <a:lnTo>
                    <a:pt x="2594" y="1284"/>
                  </a:lnTo>
                  <a:lnTo>
                    <a:pt x="2176" y="248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61" name="Freeform 171">
              <a:extLst>
                <a:ext uri="{FF2B5EF4-FFF2-40B4-BE49-F238E27FC236}">
                  <a16:creationId xmlns:a16="http://schemas.microsoft.com/office/drawing/2014/main" id="{882B7FB3-4AFD-4447-9177-831A7626166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45" y="2005"/>
              <a:ext cx="66" cy="180"/>
            </a:xfrm>
            <a:custGeom>
              <a:avLst/>
              <a:gdLst>
                <a:gd name="T0" fmla="*/ 8 w 20000"/>
                <a:gd name="T1" fmla="*/ 0 h 20000"/>
                <a:gd name="T2" fmla="*/ 18 w 20000"/>
                <a:gd name="T3" fmla="*/ 0 h 20000"/>
                <a:gd name="T4" fmla="*/ 31 w 20000"/>
                <a:gd name="T5" fmla="*/ 0 h 20000"/>
                <a:gd name="T6" fmla="*/ 39 w 20000"/>
                <a:gd name="T7" fmla="*/ 22 h 20000"/>
                <a:gd name="T8" fmla="*/ 52 w 20000"/>
                <a:gd name="T9" fmla="*/ 34 h 20000"/>
                <a:gd name="T10" fmla="*/ 57 w 20000"/>
                <a:gd name="T11" fmla="*/ 51 h 20000"/>
                <a:gd name="T12" fmla="*/ 65 w 20000"/>
                <a:gd name="T13" fmla="*/ 64 h 20000"/>
                <a:gd name="T14" fmla="*/ 65 w 20000"/>
                <a:gd name="T15" fmla="*/ 154 h 20000"/>
                <a:gd name="T16" fmla="*/ 65 w 20000"/>
                <a:gd name="T17" fmla="*/ 158 h 20000"/>
                <a:gd name="T18" fmla="*/ 65 w 20000"/>
                <a:gd name="T19" fmla="*/ 175 h 20000"/>
                <a:gd name="T20" fmla="*/ 57 w 20000"/>
                <a:gd name="T21" fmla="*/ 175 h 20000"/>
                <a:gd name="T22" fmla="*/ 43 w 20000"/>
                <a:gd name="T23" fmla="*/ 179 h 20000"/>
                <a:gd name="T24" fmla="*/ 31 w 20000"/>
                <a:gd name="T25" fmla="*/ 167 h 20000"/>
                <a:gd name="T26" fmla="*/ 22 w 20000"/>
                <a:gd name="T27" fmla="*/ 141 h 20000"/>
                <a:gd name="T28" fmla="*/ 22 w 20000"/>
                <a:gd name="T29" fmla="*/ 119 h 20000"/>
                <a:gd name="T30" fmla="*/ 22 w 20000"/>
                <a:gd name="T31" fmla="*/ 103 h 20000"/>
                <a:gd name="T32" fmla="*/ 31 w 20000"/>
                <a:gd name="T33" fmla="*/ 90 h 20000"/>
                <a:gd name="T34" fmla="*/ 22 w 20000"/>
                <a:gd name="T35" fmla="*/ 76 h 20000"/>
                <a:gd name="T36" fmla="*/ 22 w 20000"/>
                <a:gd name="T37" fmla="*/ 68 h 20000"/>
                <a:gd name="T38" fmla="*/ 22 w 20000"/>
                <a:gd name="T39" fmla="*/ 56 h 20000"/>
                <a:gd name="T40" fmla="*/ 8 w 20000"/>
                <a:gd name="T41" fmla="*/ 51 h 20000"/>
                <a:gd name="T42" fmla="*/ 18 w 20000"/>
                <a:gd name="T43" fmla="*/ 34 h 20000"/>
                <a:gd name="T44" fmla="*/ 18 w 20000"/>
                <a:gd name="T45" fmla="*/ 22 h 20000"/>
                <a:gd name="T46" fmla="*/ 0 w 20000"/>
                <a:gd name="T47" fmla="*/ 8 h 20000"/>
                <a:gd name="T48" fmla="*/ 8 w 20000"/>
                <a:gd name="T49" fmla="*/ 0 h 200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0000" h="20000">
                  <a:moveTo>
                    <a:pt x="2532" y="0"/>
                  </a:moveTo>
                  <a:lnTo>
                    <a:pt x="5316" y="0"/>
                  </a:lnTo>
                  <a:lnTo>
                    <a:pt x="9367" y="0"/>
                  </a:lnTo>
                  <a:lnTo>
                    <a:pt x="11899" y="2396"/>
                  </a:lnTo>
                  <a:lnTo>
                    <a:pt x="15696" y="3779"/>
                  </a:lnTo>
                  <a:lnTo>
                    <a:pt x="17215" y="5622"/>
                  </a:lnTo>
                  <a:lnTo>
                    <a:pt x="19747" y="7097"/>
                  </a:lnTo>
                  <a:lnTo>
                    <a:pt x="19747" y="17143"/>
                  </a:lnTo>
                  <a:lnTo>
                    <a:pt x="19747" y="17512"/>
                  </a:lnTo>
                  <a:lnTo>
                    <a:pt x="19747" y="19447"/>
                  </a:lnTo>
                  <a:lnTo>
                    <a:pt x="17215" y="19447"/>
                  </a:lnTo>
                  <a:lnTo>
                    <a:pt x="13165" y="19908"/>
                  </a:lnTo>
                  <a:lnTo>
                    <a:pt x="9367" y="18525"/>
                  </a:lnTo>
                  <a:lnTo>
                    <a:pt x="6582" y="15668"/>
                  </a:lnTo>
                  <a:lnTo>
                    <a:pt x="6582" y="13272"/>
                  </a:lnTo>
                  <a:lnTo>
                    <a:pt x="6582" y="11429"/>
                  </a:lnTo>
                  <a:lnTo>
                    <a:pt x="9367" y="9954"/>
                  </a:lnTo>
                  <a:lnTo>
                    <a:pt x="6582" y="8479"/>
                  </a:lnTo>
                  <a:lnTo>
                    <a:pt x="6582" y="7558"/>
                  </a:lnTo>
                  <a:lnTo>
                    <a:pt x="6582" y="6175"/>
                  </a:lnTo>
                  <a:lnTo>
                    <a:pt x="2532" y="5622"/>
                  </a:lnTo>
                  <a:lnTo>
                    <a:pt x="5316" y="3779"/>
                  </a:lnTo>
                  <a:lnTo>
                    <a:pt x="5316" y="2396"/>
                  </a:lnTo>
                  <a:lnTo>
                    <a:pt x="0" y="922"/>
                  </a:lnTo>
                  <a:lnTo>
                    <a:pt x="2532" y="0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62" name="Freeform 172">
              <a:extLst>
                <a:ext uri="{FF2B5EF4-FFF2-40B4-BE49-F238E27FC236}">
                  <a16:creationId xmlns:a16="http://schemas.microsoft.com/office/drawing/2014/main" id="{B8CE4B2F-BAA2-4295-943F-01627569A05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470" y="1531"/>
              <a:ext cx="402" cy="607"/>
            </a:xfrm>
            <a:custGeom>
              <a:avLst/>
              <a:gdLst>
                <a:gd name="T0" fmla="*/ 94 w 20000"/>
                <a:gd name="T1" fmla="*/ 0 h 20000"/>
                <a:gd name="T2" fmla="*/ 401 w 20000"/>
                <a:gd name="T3" fmla="*/ 289 h 20000"/>
                <a:gd name="T4" fmla="*/ 357 w 20000"/>
                <a:gd name="T5" fmla="*/ 301 h 20000"/>
                <a:gd name="T6" fmla="*/ 347 w 20000"/>
                <a:gd name="T7" fmla="*/ 327 h 20000"/>
                <a:gd name="T8" fmla="*/ 347 w 20000"/>
                <a:gd name="T9" fmla="*/ 348 h 20000"/>
                <a:gd name="T10" fmla="*/ 343 w 20000"/>
                <a:gd name="T11" fmla="*/ 383 h 20000"/>
                <a:gd name="T12" fmla="*/ 329 w 20000"/>
                <a:gd name="T13" fmla="*/ 413 h 20000"/>
                <a:gd name="T14" fmla="*/ 343 w 20000"/>
                <a:gd name="T15" fmla="*/ 413 h 20000"/>
                <a:gd name="T16" fmla="*/ 347 w 20000"/>
                <a:gd name="T17" fmla="*/ 435 h 20000"/>
                <a:gd name="T18" fmla="*/ 365 w 20000"/>
                <a:gd name="T19" fmla="*/ 461 h 20000"/>
                <a:gd name="T20" fmla="*/ 343 w 20000"/>
                <a:gd name="T21" fmla="*/ 474 h 20000"/>
                <a:gd name="T22" fmla="*/ 310 w 20000"/>
                <a:gd name="T23" fmla="*/ 503 h 20000"/>
                <a:gd name="T24" fmla="*/ 283 w 20000"/>
                <a:gd name="T25" fmla="*/ 525 h 20000"/>
                <a:gd name="T26" fmla="*/ 262 w 20000"/>
                <a:gd name="T27" fmla="*/ 537 h 20000"/>
                <a:gd name="T28" fmla="*/ 212 w 20000"/>
                <a:gd name="T29" fmla="*/ 550 h 20000"/>
                <a:gd name="T30" fmla="*/ 212 w 20000"/>
                <a:gd name="T31" fmla="*/ 572 h 20000"/>
                <a:gd name="T32" fmla="*/ 180 w 20000"/>
                <a:gd name="T33" fmla="*/ 576 h 20000"/>
                <a:gd name="T34" fmla="*/ 157 w 20000"/>
                <a:gd name="T35" fmla="*/ 576 h 20000"/>
                <a:gd name="T36" fmla="*/ 121 w 20000"/>
                <a:gd name="T37" fmla="*/ 593 h 20000"/>
                <a:gd name="T38" fmla="*/ 94 w 20000"/>
                <a:gd name="T39" fmla="*/ 598 h 20000"/>
                <a:gd name="T40" fmla="*/ 80 w 20000"/>
                <a:gd name="T41" fmla="*/ 593 h 20000"/>
                <a:gd name="T42" fmla="*/ 63 w 20000"/>
                <a:gd name="T43" fmla="*/ 559 h 20000"/>
                <a:gd name="T44" fmla="*/ 23 w 20000"/>
                <a:gd name="T45" fmla="*/ 525 h 20000"/>
                <a:gd name="T46" fmla="*/ 44 w 20000"/>
                <a:gd name="T47" fmla="*/ 508 h 20000"/>
                <a:gd name="T48" fmla="*/ 63 w 20000"/>
                <a:gd name="T49" fmla="*/ 495 h 20000"/>
                <a:gd name="T50" fmla="*/ 58 w 20000"/>
                <a:gd name="T51" fmla="*/ 452 h 20000"/>
                <a:gd name="T52" fmla="*/ 50 w 20000"/>
                <a:gd name="T53" fmla="*/ 413 h 20000"/>
                <a:gd name="T54" fmla="*/ 36 w 20000"/>
                <a:gd name="T55" fmla="*/ 391 h 20000"/>
                <a:gd name="T56" fmla="*/ 14 w 20000"/>
                <a:gd name="T57" fmla="*/ 383 h 20000"/>
                <a:gd name="T58" fmla="*/ 0 w 20000"/>
                <a:gd name="T59" fmla="*/ 343 h 20000"/>
                <a:gd name="T60" fmla="*/ 14 w 20000"/>
                <a:gd name="T61" fmla="*/ 314 h 20000"/>
                <a:gd name="T62" fmla="*/ 80 w 20000"/>
                <a:gd name="T63" fmla="*/ 124 h 20000"/>
                <a:gd name="T64" fmla="*/ 71 w 20000"/>
                <a:gd name="T65" fmla="*/ 99 h 20000"/>
                <a:gd name="T66" fmla="*/ 58 w 20000"/>
                <a:gd name="T67" fmla="*/ 73 h 20000"/>
                <a:gd name="T68" fmla="*/ 50 w 20000"/>
                <a:gd name="T69" fmla="*/ 17 h 200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0000" h="20000">
                  <a:moveTo>
                    <a:pt x="2473" y="548"/>
                  </a:moveTo>
                  <a:lnTo>
                    <a:pt x="4685" y="0"/>
                  </a:lnTo>
                  <a:lnTo>
                    <a:pt x="19957" y="4822"/>
                  </a:lnTo>
                  <a:lnTo>
                    <a:pt x="19957" y="9507"/>
                  </a:lnTo>
                  <a:lnTo>
                    <a:pt x="18395" y="9644"/>
                  </a:lnTo>
                  <a:lnTo>
                    <a:pt x="17744" y="9918"/>
                  </a:lnTo>
                  <a:lnTo>
                    <a:pt x="18178" y="10055"/>
                  </a:lnTo>
                  <a:lnTo>
                    <a:pt x="17267" y="10767"/>
                  </a:lnTo>
                  <a:lnTo>
                    <a:pt x="17050" y="11041"/>
                  </a:lnTo>
                  <a:lnTo>
                    <a:pt x="17267" y="11479"/>
                  </a:lnTo>
                  <a:lnTo>
                    <a:pt x="16616" y="11918"/>
                  </a:lnTo>
                  <a:lnTo>
                    <a:pt x="17050" y="12603"/>
                  </a:lnTo>
                  <a:lnTo>
                    <a:pt x="16356" y="13041"/>
                  </a:lnTo>
                  <a:lnTo>
                    <a:pt x="16356" y="13616"/>
                  </a:lnTo>
                  <a:lnTo>
                    <a:pt x="16616" y="13315"/>
                  </a:lnTo>
                  <a:lnTo>
                    <a:pt x="17050" y="13616"/>
                  </a:lnTo>
                  <a:lnTo>
                    <a:pt x="17050" y="13753"/>
                  </a:lnTo>
                  <a:lnTo>
                    <a:pt x="17267" y="14329"/>
                  </a:lnTo>
                  <a:lnTo>
                    <a:pt x="17267" y="14877"/>
                  </a:lnTo>
                  <a:lnTo>
                    <a:pt x="18178" y="15178"/>
                  </a:lnTo>
                  <a:lnTo>
                    <a:pt x="17744" y="15616"/>
                  </a:lnTo>
                  <a:lnTo>
                    <a:pt x="17050" y="15616"/>
                  </a:lnTo>
                  <a:lnTo>
                    <a:pt x="15922" y="15890"/>
                  </a:lnTo>
                  <a:lnTo>
                    <a:pt x="15445" y="16575"/>
                  </a:lnTo>
                  <a:lnTo>
                    <a:pt x="14794" y="16740"/>
                  </a:lnTo>
                  <a:lnTo>
                    <a:pt x="14100" y="17288"/>
                  </a:lnTo>
                  <a:lnTo>
                    <a:pt x="13666" y="17425"/>
                  </a:lnTo>
                  <a:lnTo>
                    <a:pt x="13015" y="17699"/>
                  </a:lnTo>
                  <a:lnTo>
                    <a:pt x="11193" y="17863"/>
                  </a:lnTo>
                  <a:lnTo>
                    <a:pt x="10542" y="18137"/>
                  </a:lnTo>
                  <a:lnTo>
                    <a:pt x="10759" y="18411"/>
                  </a:lnTo>
                  <a:lnTo>
                    <a:pt x="10542" y="18849"/>
                  </a:lnTo>
                  <a:lnTo>
                    <a:pt x="9414" y="18986"/>
                  </a:lnTo>
                  <a:lnTo>
                    <a:pt x="8980" y="18986"/>
                  </a:lnTo>
                  <a:lnTo>
                    <a:pt x="8330" y="19260"/>
                  </a:lnTo>
                  <a:lnTo>
                    <a:pt x="7809" y="18986"/>
                  </a:lnTo>
                  <a:lnTo>
                    <a:pt x="6941" y="19260"/>
                  </a:lnTo>
                  <a:lnTo>
                    <a:pt x="6030" y="19534"/>
                  </a:lnTo>
                  <a:lnTo>
                    <a:pt x="5857" y="19260"/>
                  </a:lnTo>
                  <a:lnTo>
                    <a:pt x="4685" y="19699"/>
                  </a:lnTo>
                  <a:lnTo>
                    <a:pt x="3991" y="19973"/>
                  </a:lnTo>
                  <a:lnTo>
                    <a:pt x="3991" y="19534"/>
                  </a:lnTo>
                  <a:lnTo>
                    <a:pt x="3557" y="19260"/>
                  </a:lnTo>
                  <a:lnTo>
                    <a:pt x="3124" y="18411"/>
                  </a:lnTo>
                  <a:lnTo>
                    <a:pt x="2473" y="18137"/>
                  </a:lnTo>
                  <a:lnTo>
                    <a:pt x="1128" y="17288"/>
                  </a:lnTo>
                  <a:lnTo>
                    <a:pt x="1345" y="16740"/>
                  </a:lnTo>
                  <a:lnTo>
                    <a:pt x="2213" y="16740"/>
                  </a:lnTo>
                  <a:lnTo>
                    <a:pt x="3991" y="16740"/>
                  </a:lnTo>
                  <a:lnTo>
                    <a:pt x="3124" y="16301"/>
                  </a:lnTo>
                  <a:lnTo>
                    <a:pt x="2907" y="15616"/>
                  </a:lnTo>
                  <a:lnTo>
                    <a:pt x="2907" y="14877"/>
                  </a:lnTo>
                  <a:lnTo>
                    <a:pt x="2907" y="14329"/>
                  </a:lnTo>
                  <a:lnTo>
                    <a:pt x="2473" y="13616"/>
                  </a:lnTo>
                  <a:lnTo>
                    <a:pt x="1779" y="13315"/>
                  </a:lnTo>
                  <a:lnTo>
                    <a:pt x="1779" y="12877"/>
                  </a:lnTo>
                  <a:lnTo>
                    <a:pt x="1128" y="12877"/>
                  </a:lnTo>
                  <a:lnTo>
                    <a:pt x="694" y="12603"/>
                  </a:lnTo>
                  <a:lnTo>
                    <a:pt x="0" y="11918"/>
                  </a:lnTo>
                  <a:lnTo>
                    <a:pt x="0" y="11315"/>
                  </a:lnTo>
                  <a:lnTo>
                    <a:pt x="174" y="10767"/>
                  </a:lnTo>
                  <a:lnTo>
                    <a:pt x="694" y="10356"/>
                  </a:lnTo>
                  <a:lnTo>
                    <a:pt x="3557" y="8055"/>
                  </a:lnTo>
                  <a:lnTo>
                    <a:pt x="3991" y="4082"/>
                  </a:lnTo>
                  <a:lnTo>
                    <a:pt x="4252" y="3973"/>
                  </a:lnTo>
                  <a:lnTo>
                    <a:pt x="3557" y="3260"/>
                  </a:lnTo>
                  <a:lnTo>
                    <a:pt x="3557" y="2849"/>
                  </a:lnTo>
                  <a:lnTo>
                    <a:pt x="2907" y="2411"/>
                  </a:lnTo>
                  <a:lnTo>
                    <a:pt x="2907" y="1397"/>
                  </a:lnTo>
                  <a:lnTo>
                    <a:pt x="2473" y="548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63" name="Freeform 173">
              <a:extLst>
                <a:ext uri="{FF2B5EF4-FFF2-40B4-BE49-F238E27FC236}">
                  <a16:creationId xmlns:a16="http://schemas.microsoft.com/office/drawing/2014/main" id="{6C12C1B2-93A1-4049-8D45-A12ACE23044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233" y="959"/>
              <a:ext cx="157" cy="294"/>
            </a:xfrm>
            <a:custGeom>
              <a:avLst/>
              <a:gdLst>
                <a:gd name="T0" fmla="*/ 40 w 20000"/>
                <a:gd name="T1" fmla="*/ 22 h 20000"/>
                <a:gd name="T2" fmla="*/ 53 w 20000"/>
                <a:gd name="T3" fmla="*/ 5 h 20000"/>
                <a:gd name="T4" fmla="*/ 75 w 20000"/>
                <a:gd name="T5" fmla="*/ 0 h 20000"/>
                <a:gd name="T6" fmla="*/ 93 w 20000"/>
                <a:gd name="T7" fmla="*/ 5 h 20000"/>
                <a:gd name="T8" fmla="*/ 98 w 20000"/>
                <a:gd name="T9" fmla="*/ 26 h 20000"/>
                <a:gd name="T10" fmla="*/ 121 w 20000"/>
                <a:gd name="T11" fmla="*/ 13 h 20000"/>
                <a:gd name="T12" fmla="*/ 129 w 20000"/>
                <a:gd name="T13" fmla="*/ 22 h 20000"/>
                <a:gd name="T14" fmla="*/ 112 w 20000"/>
                <a:gd name="T15" fmla="*/ 34 h 20000"/>
                <a:gd name="T16" fmla="*/ 107 w 20000"/>
                <a:gd name="T17" fmla="*/ 56 h 20000"/>
                <a:gd name="T18" fmla="*/ 121 w 20000"/>
                <a:gd name="T19" fmla="*/ 68 h 20000"/>
                <a:gd name="T20" fmla="*/ 129 w 20000"/>
                <a:gd name="T21" fmla="*/ 91 h 20000"/>
                <a:gd name="T22" fmla="*/ 112 w 20000"/>
                <a:gd name="T23" fmla="*/ 112 h 20000"/>
                <a:gd name="T24" fmla="*/ 93 w 20000"/>
                <a:gd name="T25" fmla="*/ 133 h 20000"/>
                <a:gd name="T26" fmla="*/ 98 w 20000"/>
                <a:gd name="T27" fmla="*/ 152 h 20000"/>
                <a:gd name="T28" fmla="*/ 112 w 20000"/>
                <a:gd name="T29" fmla="*/ 152 h 20000"/>
                <a:gd name="T30" fmla="*/ 112 w 20000"/>
                <a:gd name="T31" fmla="*/ 160 h 20000"/>
                <a:gd name="T32" fmla="*/ 129 w 20000"/>
                <a:gd name="T33" fmla="*/ 160 h 20000"/>
                <a:gd name="T34" fmla="*/ 134 w 20000"/>
                <a:gd name="T35" fmla="*/ 168 h 20000"/>
                <a:gd name="T36" fmla="*/ 148 w 20000"/>
                <a:gd name="T37" fmla="*/ 181 h 20000"/>
                <a:gd name="T38" fmla="*/ 148 w 20000"/>
                <a:gd name="T39" fmla="*/ 194 h 20000"/>
                <a:gd name="T40" fmla="*/ 156 w 20000"/>
                <a:gd name="T41" fmla="*/ 207 h 20000"/>
                <a:gd name="T42" fmla="*/ 129 w 20000"/>
                <a:gd name="T43" fmla="*/ 215 h 20000"/>
                <a:gd name="T44" fmla="*/ 98 w 20000"/>
                <a:gd name="T45" fmla="*/ 242 h 20000"/>
                <a:gd name="T46" fmla="*/ 107 w 20000"/>
                <a:gd name="T47" fmla="*/ 272 h 20000"/>
                <a:gd name="T48" fmla="*/ 85 w 20000"/>
                <a:gd name="T49" fmla="*/ 293 h 20000"/>
                <a:gd name="T50" fmla="*/ 75 w 20000"/>
                <a:gd name="T51" fmla="*/ 293 h 20000"/>
                <a:gd name="T52" fmla="*/ 63 w 20000"/>
                <a:gd name="T53" fmla="*/ 215 h 20000"/>
                <a:gd name="T54" fmla="*/ 35 w 20000"/>
                <a:gd name="T55" fmla="*/ 202 h 20000"/>
                <a:gd name="T56" fmla="*/ 26 w 20000"/>
                <a:gd name="T57" fmla="*/ 172 h 20000"/>
                <a:gd name="T58" fmla="*/ 13 w 20000"/>
                <a:gd name="T59" fmla="*/ 168 h 20000"/>
                <a:gd name="T60" fmla="*/ 0 w 20000"/>
                <a:gd name="T61" fmla="*/ 138 h 20000"/>
                <a:gd name="T62" fmla="*/ 26 w 20000"/>
                <a:gd name="T63" fmla="*/ 104 h 20000"/>
                <a:gd name="T64" fmla="*/ 26 w 20000"/>
                <a:gd name="T65" fmla="*/ 68 h 20000"/>
                <a:gd name="T66" fmla="*/ 26 w 20000"/>
                <a:gd name="T67" fmla="*/ 43 h 20000"/>
                <a:gd name="T68" fmla="*/ 26 w 20000"/>
                <a:gd name="T69" fmla="*/ 34 h 20000"/>
                <a:gd name="T70" fmla="*/ 40 w 20000"/>
                <a:gd name="T71" fmla="*/ 26 h 20000"/>
                <a:gd name="T72" fmla="*/ 40 w 20000"/>
                <a:gd name="T73" fmla="*/ 22 h 2000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0000" h="20000">
                  <a:moveTo>
                    <a:pt x="5055" y="1473"/>
                  </a:moveTo>
                  <a:lnTo>
                    <a:pt x="6703" y="340"/>
                  </a:lnTo>
                  <a:lnTo>
                    <a:pt x="9560" y="0"/>
                  </a:lnTo>
                  <a:lnTo>
                    <a:pt x="11868" y="340"/>
                  </a:lnTo>
                  <a:lnTo>
                    <a:pt x="12527" y="1756"/>
                  </a:lnTo>
                  <a:lnTo>
                    <a:pt x="15385" y="907"/>
                  </a:lnTo>
                  <a:lnTo>
                    <a:pt x="16484" y="1473"/>
                  </a:lnTo>
                  <a:lnTo>
                    <a:pt x="14286" y="2323"/>
                  </a:lnTo>
                  <a:lnTo>
                    <a:pt x="13626" y="3796"/>
                  </a:lnTo>
                  <a:lnTo>
                    <a:pt x="15385" y="4646"/>
                  </a:lnTo>
                  <a:lnTo>
                    <a:pt x="16484" y="6176"/>
                  </a:lnTo>
                  <a:lnTo>
                    <a:pt x="14286" y="7649"/>
                  </a:lnTo>
                  <a:lnTo>
                    <a:pt x="11868" y="9065"/>
                  </a:lnTo>
                  <a:lnTo>
                    <a:pt x="12527" y="10312"/>
                  </a:lnTo>
                  <a:lnTo>
                    <a:pt x="14286" y="10312"/>
                  </a:lnTo>
                  <a:lnTo>
                    <a:pt x="14286" y="10878"/>
                  </a:lnTo>
                  <a:lnTo>
                    <a:pt x="16484" y="10878"/>
                  </a:lnTo>
                  <a:lnTo>
                    <a:pt x="17033" y="11445"/>
                  </a:lnTo>
                  <a:lnTo>
                    <a:pt x="18791" y="12295"/>
                  </a:lnTo>
                  <a:lnTo>
                    <a:pt x="18791" y="13201"/>
                  </a:lnTo>
                  <a:lnTo>
                    <a:pt x="19890" y="14051"/>
                  </a:lnTo>
                  <a:lnTo>
                    <a:pt x="16484" y="14618"/>
                  </a:lnTo>
                  <a:lnTo>
                    <a:pt x="12527" y="16431"/>
                  </a:lnTo>
                  <a:lnTo>
                    <a:pt x="13626" y="18470"/>
                  </a:lnTo>
                  <a:lnTo>
                    <a:pt x="10769" y="19943"/>
                  </a:lnTo>
                  <a:lnTo>
                    <a:pt x="9560" y="19943"/>
                  </a:lnTo>
                  <a:lnTo>
                    <a:pt x="8022" y="14618"/>
                  </a:lnTo>
                  <a:lnTo>
                    <a:pt x="4505" y="13768"/>
                  </a:lnTo>
                  <a:lnTo>
                    <a:pt x="3297" y="11728"/>
                  </a:lnTo>
                  <a:lnTo>
                    <a:pt x="1648" y="11445"/>
                  </a:lnTo>
                  <a:lnTo>
                    <a:pt x="0" y="9405"/>
                  </a:lnTo>
                  <a:lnTo>
                    <a:pt x="3297" y="7082"/>
                  </a:lnTo>
                  <a:lnTo>
                    <a:pt x="3297" y="4646"/>
                  </a:lnTo>
                  <a:lnTo>
                    <a:pt x="3297" y="2946"/>
                  </a:lnTo>
                  <a:lnTo>
                    <a:pt x="3297" y="2323"/>
                  </a:lnTo>
                  <a:lnTo>
                    <a:pt x="5055" y="1756"/>
                  </a:lnTo>
                  <a:lnTo>
                    <a:pt x="5055" y="1473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64" name="Freeform 174">
              <a:extLst>
                <a:ext uri="{FF2B5EF4-FFF2-40B4-BE49-F238E27FC236}">
                  <a16:creationId xmlns:a16="http://schemas.microsoft.com/office/drawing/2014/main" id="{80F0CE67-ABF1-404D-AC3E-5AB578152E8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094" y="2262"/>
              <a:ext cx="212" cy="209"/>
            </a:xfrm>
            <a:custGeom>
              <a:avLst/>
              <a:gdLst>
                <a:gd name="T0" fmla="*/ 45 w 20000"/>
                <a:gd name="T1" fmla="*/ 13 h 20000"/>
                <a:gd name="T2" fmla="*/ 50 w 20000"/>
                <a:gd name="T3" fmla="*/ 8 h 20000"/>
                <a:gd name="T4" fmla="*/ 81 w 20000"/>
                <a:gd name="T5" fmla="*/ 13 h 20000"/>
                <a:gd name="T6" fmla="*/ 94 w 20000"/>
                <a:gd name="T7" fmla="*/ 22 h 20000"/>
                <a:gd name="T8" fmla="*/ 100 w 20000"/>
                <a:gd name="T9" fmla="*/ 13 h 20000"/>
                <a:gd name="T10" fmla="*/ 121 w 20000"/>
                <a:gd name="T11" fmla="*/ 13 h 20000"/>
                <a:gd name="T12" fmla="*/ 152 w 20000"/>
                <a:gd name="T13" fmla="*/ 13 h 20000"/>
                <a:gd name="T14" fmla="*/ 176 w 20000"/>
                <a:gd name="T15" fmla="*/ 0 h 20000"/>
                <a:gd name="T16" fmla="*/ 176 w 20000"/>
                <a:gd name="T17" fmla="*/ 8 h 20000"/>
                <a:gd name="T18" fmla="*/ 189 w 20000"/>
                <a:gd name="T19" fmla="*/ 13 h 20000"/>
                <a:gd name="T20" fmla="*/ 189 w 20000"/>
                <a:gd name="T21" fmla="*/ 26 h 20000"/>
                <a:gd name="T22" fmla="*/ 193 w 20000"/>
                <a:gd name="T23" fmla="*/ 48 h 20000"/>
                <a:gd name="T24" fmla="*/ 211 w 20000"/>
                <a:gd name="T25" fmla="*/ 82 h 20000"/>
                <a:gd name="T26" fmla="*/ 193 w 20000"/>
                <a:gd name="T27" fmla="*/ 104 h 20000"/>
                <a:gd name="T28" fmla="*/ 166 w 20000"/>
                <a:gd name="T29" fmla="*/ 147 h 20000"/>
                <a:gd name="T30" fmla="*/ 166 w 20000"/>
                <a:gd name="T31" fmla="*/ 191 h 20000"/>
                <a:gd name="T32" fmla="*/ 108 w 20000"/>
                <a:gd name="T33" fmla="*/ 191 h 20000"/>
                <a:gd name="T34" fmla="*/ 50 w 20000"/>
                <a:gd name="T35" fmla="*/ 191 h 20000"/>
                <a:gd name="T36" fmla="*/ 36 w 20000"/>
                <a:gd name="T37" fmla="*/ 195 h 20000"/>
                <a:gd name="T38" fmla="*/ 14 w 20000"/>
                <a:gd name="T39" fmla="*/ 208 h 20000"/>
                <a:gd name="T40" fmla="*/ 14 w 20000"/>
                <a:gd name="T41" fmla="*/ 203 h 20000"/>
                <a:gd name="T42" fmla="*/ 0 w 20000"/>
                <a:gd name="T43" fmla="*/ 203 h 20000"/>
                <a:gd name="T44" fmla="*/ 5 w 20000"/>
                <a:gd name="T45" fmla="*/ 155 h 20000"/>
                <a:gd name="T46" fmla="*/ 14 w 20000"/>
                <a:gd name="T47" fmla="*/ 135 h 20000"/>
                <a:gd name="T48" fmla="*/ 27 w 20000"/>
                <a:gd name="T49" fmla="*/ 113 h 20000"/>
                <a:gd name="T50" fmla="*/ 50 w 20000"/>
                <a:gd name="T51" fmla="*/ 91 h 20000"/>
                <a:gd name="T52" fmla="*/ 64 w 20000"/>
                <a:gd name="T53" fmla="*/ 79 h 20000"/>
                <a:gd name="T54" fmla="*/ 50 w 20000"/>
                <a:gd name="T55" fmla="*/ 56 h 20000"/>
                <a:gd name="T56" fmla="*/ 50 w 20000"/>
                <a:gd name="T57" fmla="*/ 43 h 20000"/>
                <a:gd name="T58" fmla="*/ 50 w 20000"/>
                <a:gd name="T59" fmla="*/ 26 h 20000"/>
                <a:gd name="T60" fmla="*/ 45 w 20000"/>
                <a:gd name="T61" fmla="*/ 13 h 2000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0000" h="20000">
                  <a:moveTo>
                    <a:pt x="4245" y="1280"/>
                  </a:moveTo>
                  <a:lnTo>
                    <a:pt x="4735" y="800"/>
                  </a:lnTo>
                  <a:lnTo>
                    <a:pt x="7673" y="1280"/>
                  </a:lnTo>
                  <a:lnTo>
                    <a:pt x="8898" y="2080"/>
                  </a:lnTo>
                  <a:lnTo>
                    <a:pt x="9388" y="1280"/>
                  </a:lnTo>
                  <a:lnTo>
                    <a:pt x="11429" y="1280"/>
                  </a:lnTo>
                  <a:lnTo>
                    <a:pt x="14367" y="1280"/>
                  </a:lnTo>
                  <a:lnTo>
                    <a:pt x="16571" y="0"/>
                  </a:lnTo>
                  <a:lnTo>
                    <a:pt x="16571" y="800"/>
                  </a:lnTo>
                  <a:lnTo>
                    <a:pt x="17796" y="1280"/>
                  </a:lnTo>
                  <a:lnTo>
                    <a:pt x="17796" y="2480"/>
                  </a:lnTo>
                  <a:lnTo>
                    <a:pt x="18204" y="4560"/>
                  </a:lnTo>
                  <a:lnTo>
                    <a:pt x="19918" y="7840"/>
                  </a:lnTo>
                  <a:lnTo>
                    <a:pt x="18204" y="9920"/>
                  </a:lnTo>
                  <a:lnTo>
                    <a:pt x="15673" y="14080"/>
                  </a:lnTo>
                  <a:lnTo>
                    <a:pt x="15673" y="18240"/>
                  </a:lnTo>
                  <a:lnTo>
                    <a:pt x="10204" y="18240"/>
                  </a:lnTo>
                  <a:lnTo>
                    <a:pt x="4735" y="18240"/>
                  </a:lnTo>
                  <a:lnTo>
                    <a:pt x="3429" y="18640"/>
                  </a:lnTo>
                  <a:lnTo>
                    <a:pt x="1306" y="19920"/>
                  </a:lnTo>
                  <a:lnTo>
                    <a:pt x="1306" y="19440"/>
                  </a:lnTo>
                  <a:lnTo>
                    <a:pt x="0" y="19440"/>
                  </a:lnTo>
                  <a:lnTo>
                    <a:pt x="490" y="14880"/>
                  </a:lnTo>
                  <a:lnTo>
                    <a:pt x="1306" y="12880"/>
                  </a:lnTo>
                  <a:lnTo>
                    <a:pt x="2531" y="10800"/>
                  </a:lnTo>
                  <a:lnTo>
                    <a:pt x="4735" y="8720"/>
                  </a:lnTo>
                  <a:lnTo>
                    <a:pt x="6041" y="7520"/>
                  </a:lnTo>
                  <a:lnTo>
                    <a:pt x="4735" y="5360"/>
                  </a:lnTo>
                  <a:lnTo>
                    <a:pt x="4735" y="4080"/>
                  </a:lnTo>
                  <a:lnTo>
                    <a:pt x="4735" y="2480"/>
                  </a:lnTo>
                  <a:lnTo>
                    <a:pt x="4245" y="1280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65" name="Freeform 175">
              <a:extLst>
                <a:ext uri="{FF2B5EF4-FFF2-40B4-BE49-F238E27FC236}">
                  <a16:creationId xmlns:a16="http://schemas.microsoft.com/office/drawing/2014/main" id="{5259B670-9592-40F5-BF03-A18485704F5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421" y="2215"/>
              <a:ext cx="738" cy="704"/>
            </a:xfrm>
            <a:custGeom>
              <a:avLst/>
              <a:gdLst>
                <a:gd name="T0" fmla="*/ 242 w 20000"/>
                <a:gd name="T1" fmla="*/ 34 h 20000"/>
                <a:gd name="T2" fmla="*/ 309 w 20000"/>
                <a:gd name="T3" fmla="*/ 26 h 20000"/>
                <a:gd name="T4" fmla="*/ 377 w 20000"/>
                <a:gd name="T5" fmla="*/ 39 h 20000"/>
                <a:gd name="T6" fmla="*/ 413 w 20000"/>
                <a:gd name="T7" fmla="*/ 26 h 20000"/>
                <a:gd name="T8" fmla="*/ 471 w 20000"/>
                <a:gd name="T9" fmla="*/ 13 h 20000"/>
                <a:gd name="T10" fmla="*/ 508 w 20000"/>
                <a:gd name="T11" fmla="*/ 5 h 20000"/>
                <a:gd name="T12" fmla="*/ 544 w 20000"/>
                <a:gd name="T13" fmla="*/ 5 h 20000"/>
                <a:gd name="T14" fmla="*/ 570 w 20000"/>
                <a:gd name="T15" fmla="*/ 5 h 20000"/>
                <a:gd name="T16" fmla="*/ 602 w 20000"/>
                <a:gd name="T17" fmla="*/ 26 h 20000"/>
                <a:gd name="T18" fmla="*/ 637 w 20000"/>
                <a:gd name="T19" fmla="*/ 34 h 20000"/>
                <a:gd name="T20" fmla="*/ 664 w 20000"/>
                <a:gd name="T21" fmla="*/ 34 h 20000"/>
                <a:gd name="T22" fmla="*/ 687 w 20000"/>
                <a:gd name="T23" fmla="*/ 39 h 20000"/>
                <a:gd name="T24" fmla="*/ 723 w 20000"/>
                <a:gd name="T25" fmla="*/ 90 h 20000"/>
                <a:gd name="T26" fmla="*/ 723 w 20000"/>
                <a:gd name="T27" fmla="*/ 138 h 20000"/>
                <a:gd name="T28" fmla="*/ 678 w 20000"/>
                <a:gd name="T29" fmla="*/ 202 h 20000"/>
                <a:gd name="T30" fmla="*/ 661 w 20000"/>
                <a:gd name="T31" fmla="*/ 262 h 20000"/>
                <a:gd name="T32" fmla="*/ 643 w 20000"/>
                <a:gd name="T33" fmla="*/ 297 h 20000"/>
                <a:gd name="T34" fmla="*/ 661 w 20000"/>
                <a:gd name="T35" fmla="*/ 328 h 20000"/>
                <a:gd name="T36" fmla="*/ 664 w 20000"/>
                <a:gd name="T37" fmla="*/ 367 h 20000"/>
                <a:gd name="T38" fmla="*/ 664 w 20000"/>
                <a:gd name="T39" fmla="*/ 431 h 20000"/>
                <a:gd name="T40" fmla="*/ 719 w 20000"/>
                <a:gd name="T41" fmla="*/ 509 h 20000"/>
                <a:gd name="T42" fmla="*/ 637 w 20000"/>
                <a:gd name="T43" fmla="*/ 543 h 20000"/>
                <a:gd name="T44" fmla="*/ 629 w 20000"/>
                <a:gd name="T45" fmla="*/ 591 h 20000"/>
                <a:gd name="T46" fmla="*/ 616 w 20000"/>
                <a:gd name="T47" fmla="*/ 638 h 20000"/>
                <a:gd name="T48" fmla="*/ 661 w 20000"/>
                <a:gd name="T49" fmla="*/ 669 h 20000"/>
                <a:gd name="T50" fmla="*/ 664 w 20000"/>
                <a:gd name="T51" fmla="*/ 703 h 20000"/>
                <a:gd name="T52" fmla="*/ 637 w 20000"/>
                <a:gd name="T53" fmla="*/ 690 h 20000"/>
                <a:gd name="T54" fmla="*/ 570 w 20000"/>
                <a:gd name="T55" fmla="*/ 633 h 20000"/>
                <a:gd name="T56" fmla="*/ 548 w 20000"/>
                <a:gd name="T57" fmla="*/ 647 h 20000"/>
                <a:gd name="T58" fmla="*/ 498 w 20000"/>
                <a:gd name="T59" fmla="*/ 612 h 20000"/>
                <a:gd name="T60" fmla="*/ 449 w 20000"/>
                <a:gd name="T61" fmla="*/ 604 h 20000"/>
                <a:gd name="T62" fmla="*/ 413 w 20000"/>
                <a:gd name="T63" fmla="*/ 612 h 20000"/>
                <a:gd name="T64" fmla="*/ 382 w 20000"/>
                <a:gd name="T65" fmla="*/ 612 h 20000"/>
                <a:gd name="T66" fmla="*/ 377 w 20000"/>
                <a:gd name="T67" fmla="*/ 565 h 20000"/>
                <a:gd name="T68" fmla="*/ 368 w 20000"/>
                <a:gd name="T69" fmla="*/ 500 h 20000"/>
                <a:gd name="T70" fmla="*/ 323 w 20000"/>
                <a:gd name="T71" fmla="*/ 452 h 20000"/>
                <a:gd name="T72" fmla="*/ 282 w 20000"/>
                <a:gd name="T73" fmla="*/ 478 h 20000"/>
                <a:gd name="T74" fmla="*/ 242 w 20000"/>
                <a:gd name="T75" fmla="*/ 492 h 20000"/>
                <a:gd name="T76" fmla="*/ 179 w 20000"/>
                <a:gd name="T77" fmla="*/ 466 h 20000"/>
                <a:gd name="T78" fmla="*/ 170 w 20000"/>
                <a:gd name="T79" fmla="*/ 436 h 20000"/>
                <a:gd name="T80" fmla="*/ 71 w 20000"/>
                <a:gd name="T81" fmla="*/ 418 h 20000"/>
                <a:gd name="T82" fmla="*/ 27 w 20000"/>
                <a:gd name="T83" fmla="*/ 418 h 20000"/>
                <a:gd name="T84" fmla="*/ 14 w 20000"/>
                <a:gd name="T85" fmla="*/ 410 h 20000"/>
                <a:gd name="T86" fmla="*/ 27 w 20000"/>
                <a:gd name="T87" fmla="*/ 367 h 20000"/>
                <a:gd name="T88" fmla="*/ 53 w 20000"/>
                <a:gd name="T89" fmla="*/ 375 h 20000"/>
                <a:gd name="T90" fmla="*/ 85 w 20000"/>
                <a:gd name="T91" fmla="*/ 367 h 20000"/>
                <a:gd name="T92" fmla="*/ 112 w 20000"/>
                <a:gd name="T93" fmla="*/ 362 h 20000"/>
                <a:gd name="T94" fmla="*/ 148 w 20000"/>
                <a:gd name="T95" fmla="*/ 318 h 20000"/>
                <a:gd name="T96" fmla="*/ 167 w 20000"/>
                <a:gd name="T97" fmla="*/ 262 h 20000"/>
                <a:gd name="T98" fmla="*/ 193 w 20000"/>
                <a:gd name="T99" fmla="*/ 237 h 20000"/>
                <a:gd name="T100" fmla="*/ 215 w 20000"/>
                <a:gd name="T101" fmla="*/ 186 h 20000"/>
                <a:gd name="T102" fmla="*/ 224 w 20000"/>
                <a:gd name="T103" fmla="*/ 125 h 20000"/>
                <a:gd name="T104" fmla="*/ 242 w 20000"/>
                <a:gd name="T105" fmla="*/ 60 h 200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0000" h="20000">
                  <a:moveTo>
                    <a:pt x="6565" y="1704"/>
                  </a:moveTo>
                  <a:lnTo>
                    <a:pt x="6565" y="1112"/>
                  </a:lnTo>
                  <a:lnTo>
                    <a:pt x="6565" y="970"/>
                  </a:lnTo>
                  <a:lnTo>
                    <a:pt x="7059" y="615"/>
                  </a:lnTo>
                  <a:lnTo>
                    <a:pt x="7647" y="142"/>
                  </a:lnTo>
                  <a:lnTo>
                    <a:pt x="8376" y="734"/>
                  </a:lnTo>
                  <a:lnTo>
                    <a:pt x="8988" y="970"/>
                  </a:lnTo>
                  <a:lnTo>
                    <a:pt x="9624" y="1112"/>
                  </a:lnTo>
                  <a:lnTo>
                    <a:pt x="10212" y="1112"/>
                  </a:lnTo>
                  <a:lnTo>
                    <a:pt x="10588" y="1349"/>
                  </a:lnTo>
                  <a:lnTo>
                    <a:pt x="10965" y="734"/>
                  </a:lnTo>
                  <a:lnTo>
                    <a:pt x="11200" y="734"/>
                  </a:lnTo>
                  <a:lnTo>
                    <a:pt x="11788" y="734"/>
                  </a:lnTo>
                  <a:lnTo>
                    <a:pt x="12165" y="615"/>
                  </a:lnTo>
                  <a:lnTo>
                    <a:pt x="12776" y="379"/>
                  </a:lnTo>
                  <a:lnTo>
                    <a:pt x="13129" y="379"/>
                  </a:lnTo>
                  <a:lnTo>
                    <a:pt x="13506" y="379"/>
                  </a:lnTo>
                  <a:lnTo>
                    <a:pt x="13765" y="142"/>
                  </a:lnTo>
                  <a:lnTo>
                    <a:pt x="13859" y="0"/>
                  </a:lnTo>
                  <a:lnTo>
                    <a:pt x="14353" y="142"/>
                  </a:lnTo>
                  <a:lnTo>
                    <a:pt x="14729" y="142"/>
                  </a:lnTo>
                  <a:lnTo>
                    <a:pt x="14847" y="379"/>
                  </a:lnTo>
                  <a:lnTo>
                    <a:pt x="15341" y="379"/>
                  </a:lnTo>
                  <a:lnTo>
                    <a:pt x="15459" y="142"/>
                  </a:lnTo>
                  <a:lnTo>
                    <a:pt x="15835" y="142"/>
                  </a:lnTo>
                  <a:lnTo>
                    <a:pt x="16306" y="379"/>
                  </a:lnTo>
                  <a:lnTo>
                    <a:pt x="16306" y="734"/>
                  </a:lnTo>
                  <a:lnTo>
                    <a:pt x="16682" y="970"/>
                  </a:lnTo>
                  <a:lnTo>
                    <a:pt x="17035" y="1112"/>
                  </a:lnTo>
                  <a:lnTo>
                    <a:pt x="17271" y="970"/>
                  </a:lnTo>
                  <a:lnTo>
                    <a:pt x="17412" y="734"/>
                  </a:lnTo>
                  <a:lnTo>
                    <a:pt x="17412" y="970"/>
                  </a:lnTo>
                  <a:lnTo>
                    <a:pt x="18000" y="970"/>
                  </a:lnTo>
                  <a:lnTo>
                    <a:pt x="18000" y="734"/>
                  </a:lnTo>
                  <a:lnTo>
                    <a:pt x="18235" y="734"/>
                  </a:lnTo>
                  <a:lnTo>
                    <a:pt x="18612" y="1112"/>
                  </a:lnTo>
                  <a:lnTo>
                    <a:pt x="19482" y="1704"/>
                  </a:lnTo>
                  <a:lnTo>
                    <a:pt x="19600" y="2083"/>
                  </a:lnTo>
                  <a:lnTo>
                    <a:pt x="19600" y="2556"/>
                  </a:lnTo>
                  <a:lnTo>
                    <a:pt x="19600" y="2935"/>
                  </a:lnTo>
                  <a:lnTo>
                    <a:pt x="19976" y="3550"/>
                  </a:lnTo>
                  <a:lnTo>
                    <a:pt x="19600" y="3929"/>
                  </a:lnTo>
                  <a:lnTo>
                    <a:pt x="18988" y="4544"/>
                  </a:lnTo>
                  <a:lnTo>
                    <a:pt x="18612" y="5136"/>
                  </a:lnTo>
                  <a:lnTo>
                    <a:pt x="18376" y="5751"/>
                  </a:lnTo>
                  <a:lnTo>
                    <a:pt x="18235" y="7101"/>
                  </a:lnTo>
                  <a:lnTo>
                    <a:pt x="18235" y="7219"/>
                  </a:lnTo>
                  <a:lnTo>
                    <a:pt x="17906" y="7456"/>
                  </a:lnTo>
                  <a:lnTo>
                    <a:pt x="17647" y="8071"/>
                  </a:lnTo>
                  <a:lnTo>
                    <a:pt x="17412" y="8331"/>
                  </a:lnTo>
                  <a:lnTo>
                    <a:pt x="17412" y="8450"/>
                  </a:lnTo>
                  <a:lnTo>
                    <a:pt x="17647" y="8805"/>
                  </a:lnTo>
                  <a:lnTo>
                    <a:pt x="17906" y="9041"/>
                  </a:lnTo>
                  <a:lnTo>
                    <a:pt x="17906" y="9325"/>
                  </a:lnTo>
                  <a:lnTo>
                    <a:pt x="17906" y="9680"/>
                  </a:lnTo>
                  <a:lnTo>
                    <a:pt x="18000" y="10296"/>
                  </a:lnTo>
                  <a:lnTo>
                    <a:pt x="18000" y="10414"/>
                  </a:lnTo>
                  <a:lnTo>
                    <a:pt x="18000" y="10888"/>
                  </a:lnTo>
                  <a:lnTo>
                    <a:pt x="18000" y="11408"/>
                  </a:lnTo>
                  <a:lnTo>
                    <a:pt x="18000" y="12237"/>
                  </a:lnTo>
                  <a:lnTo>
                    <a:pt x="18376" y="12852"/>
                  </a:lnTo>
                  <a:lnTo>
                    <a:pt x="18988" y="13491"/>
                  </a:lnTo>
                  <a:lnTo>
                    <a:pt x="19482" y="14462"/>
                  </a:lnTo>
                  <a:lnTo>
                    <a:pt x="17412" y="14556"/>
                  </a:lnTo>
                  <a:lnTo>
                    <a:pt x="17412" y="14840"/>
                  </a:lnTo>
                  <a:lnTo>
                    <a:pt x="17271" y="15432"/>
                  </a:lnTo>
                  <a:lnTo>
                    <a:pt x="16918" y="15811"/>
                  </a:lnTo>
                  <a:lnTo>
                    <a:pt x="17035" y="16047"/>
                  </a:lnTo>
                  <a:lnTo>
                    <a:pt x="17035" y="16781"/>
                  </a:lnTo>
                  <a:lnTo>
                    <a:pt x="16918" y="17160"/>
                  </a:lnTo>
                  <a:lnTo>
                    <a:pt x="16918" y="17633"/>
                  </a:lnTo>
                  <a:lnTo>
                    <a:pt x="16682" y="18130"/>
                  </a:lnTo>
                  <a:lnTo>
                    <a:pt x="16918" y="18367"/>
                  </a:lnTo>
                  <a:lnTo>
                    <a:pt x="17412" y="18722"/>
                  </a:lnTo>
                  <a:lnTo>
                    <a:pt x="17906" y="19006"/>
                  </a:lnTo>
                  <a:lnTo>
                    <a:pt x="17906" y="18722"/>
                  </a:lnTo>
                  <a:lnTo>
                    <a:pt x="18235" y="18722"/>
                  </a:lnTo>
                  <a:lnTo>
                    <a:pt x="18000" y="19976"/>
                  </a:lnTo>
                  <a:lnTo>
                    <a:pt x="18000" y="19716"/>
                  </a:lnTo>
                  <a:lnTo>
                    <a:pt x="17412" y="19976"/>
                  </a:lnTo>
                  <a:lnTo>
                    <a:pt x="17271" y="19598"/>
                  </a:lnTo>
                  <a:lnTo>
                    <a:pt x="16682" y="18722"/>
                  </a:lnTo>
                  <a:lnTo>
                    <a:pt x="16071" y="18722"/>
                  </a:lnTo>
                  <a:lnTo>
                    <a:pt x="15459" y="17988"/>
                  </a:lnTo>
                  <a:lnTo>
                    <a:pt x="15341" y="17988"/>
                  </a:lnTo>
                  <a:lnTo>
                    <a:pt x="15341" y="18367"/>
                  </a:lnTo>
                  <a:lnTo>
                    <a:pt x="14847" y="18367"/>
                  </a:lnTo>
                  <a:lnTo>
                    <a:pt x="14471" y="18367"/>
                  </a:lnTo>
                  <a:lnTo>
                    <a:pt x="13765" y="17988"/>
                  </a:lnTo>
                  <a:lnTo>
                    <a:pt x="13506" y="17396"/>
                  </a:lnTo>
                  <a:lnTo>
                    <a:pt x="12776" y="17988"/>
                  </a:lnTo>
                  <a:lnTo>
                    <a:pt x="12541" y="17396"/>
                  </a:lnTo>
                  <a:lnTo>
                    <a:pt x="12165" y="17160"/>
                  </a:lnTo>
                  <a:lnTo>
                    <a:pt x="12165" y="17396"/>
                  </a:lnTo>
                  <a:lnTo>
                    <a:pt x="11788" y="17160"/>
                  </a:lnTo>
                  <a:lnTo>
                    <a:pt x="11200" y="17396"/>
                  </a:lnTo>
                  <a:lnTo>
                    <a:pt x="10706" y="17396"/>
                  </a:lnTo>
                  <a:lnTo>
                    <a:pt x="10588" y="17633"/>
                  </a:lnTo>
                  <a:lnTo>
                    <a:pt x="10353" y="17396"/>
                  </a:lnTo>
                  <a:lnTo>
                    <a:pt x="10353" y="17018"/>
                  </a:lnTo>
                  <a:lnTo>
                    <a:pt x="10353" y="16166"/>
                  </a:lnTo>
                  <a:lnTo>
                    <a:pt x="10212" y="16047"/>
                  </a:lnTo>
                  <a:lnTo>
                    <a:pt x="9718" y="15574"/>
                  </a:lnTo>
                  <a:lnTo>
                    <a:pt x="10212" y="14840"/>
                  </a:lnTo>
                  <a:lnTo>
                    <a:pt x="9976" y="14201"/>
                  </a:lnTo>
                  <a:lnTo>
                    <a:pt x="9718" y="13491"/>
                  </a:lnTo>
                  <a:lnTo>
                    <a:pt x="8753" y="13491"/>
                  </a:lnTo>
                  <a:lnTo>
                    <a:pt x="8753" y="12852"/>
                  </a:lnTo>
                  <a:lnTo>
                    <a:pt x="8141" y="12970"/>
                  </a:lnTo>
                  <a:lnTo>
                    <a:pt x="7647" y="13231"/>
                  </a:lnTo>
                  <a:lnTo>
                    <a:pt x="7647" y="13586"/>
                  </a:lnTo>
                  <a:lnTo>
                    <a:pt x="7412" y="13586"/>
                  </a:lnTo>
                  <a:lnTo>
                    <a:pt x="7412" y="13964"/>
                  </a:lnTo>
                  <a:lnTo>
                    <a:pt x="6565" y="13964"/>
                  </a:lnTo>
                  <a:lnTo>
                    <a:pt x="6447" y="14201"/>
                  </a:lnTo>
                  <a:lnTo>
                    <a:pt x="5482" y="14201"/>
                  </a:lnTo>
                  <a:lnTo>
                    <a:pt x="4847" y="13231"/>
                  </a:lnTo>
                  <a:lnTo>
                    <a:pt x="4847" y="12970"/>
                  </a:lnTo>
                  <a:lnTo>
                    <a:pt x="4612" y="12615"/>
                  </a:lnTo>
                  <a:lnTo>
                    <a:pt x="4612" y="12379"/>
                  </a:lnTo>
                  <a:lnTo>
                    <a:pt x="4518" y="11882"/>
                  </a:lnTo>
                  <a:lnTo>
                    <a:pt x="3882" y="11882"/>
                  </a:lnTo>
                  <a:lnTo>
                    <a:pt x="1929" y="11882"/>
                  </a:lnTo>
                  <a:lnTo>
                    <a:pt x="1435" y="12000"/>
                  </a:lnTo>
                  <a:lnTo>
                    <a:pt x="1082" y="11882"/>
                  </a:lnTo>
                  <a:lnTo>
                    <a:pt x="729" y="11882"/>
                  </a:lnTo>
                  <a:lnTo>
                    <a:pt x="94" y="11882"/>
                  </a:lnTo>
                  <a:lnTo>
                    <a:pt x="0" y="11645"/>
                  </a:lnTo>
                  <a:lnTo>
                    <a:pt x="376" y="11645"/>
                  </a:lnTo>
                  <a:lnTo>
                    <a:pt x="376" y="11030"/>
                  </a:lnTo>
                  <a:lnTo>
                    <a:pt x="729" y="10651"/>
                  </a:lnTo>
                  <a:lnTo>
                    <a:pt x="729" y="10414"/>
                  </a:lnTo>
                  <a:lnTo>
                    <a:pt x="965" y="10414"/>
                  </a:lnTo>
                  <a:lnTo>
                    <a:pt x="1082" y="10651"/>
                  </a:lnTo>
                  <a:lnTo>
                    <a:pt x="1435" y="10651"/>
                  </a:lnTo>
                  <a:lnTo>
                    <a:pt x="1694" y="10296"/>
                  </a:lnTo>
                  <a:lnTo>
                    <a:pt x="2071" y="10296"/>
                  </a:lnTo>
                  <a:lnTo>
                    <a:pt x="2306" y="10414"/>
                  </a:lnTo>
                  <a:lnTo>
                    <a:pt x="2541" y="10888"/>
                  </a:lnTo>
                  <a:lnTo>
                    <a:pt x="2918" y="10414"/>
                  </a:lnTo>
                  <a:lnTo>
                    <a:pt x="3035" y="10296"/>
                  </a:lnTo>
                  <a:lnTo>
                    <a:pt x="3506" y="10059"/>
                  </a:lnTo>
                  <a:lnTo>
                    <a:pt x="3882" y="9680"/>
                  </a:lnTo>
                  <a:lnTo>
                    <a:pt x="4000" y="9041"/>
                  </a:lnTo>
                  <a:lnTo>
                    <a:pt x="4000" y="8450"/>
                  </a:lnTo>
                  <a:lnTo>
                    <a:pt x="4000" y="7834"/>
                  </a:lnTo>
                  <a:lnTo>
                    <a:pt x="4518" y="7456"/>
                  </a:lnTo>
                  <a:lnTo>
                    <a:pt x="4612" y="7219"/>
                  </a:lnTo>
                  <a:lnTo>
                    <a:pt x="4847" y="6722"/>
                  </a:lnTo>
                  <a:lnTo>
                    <a:pt x="5224" y="6722"/>
                  </a:lnTo>
                  <a:lnTo>
                    <a:pt x="5835" y="6130"/>
                  </a:lnTo>
                  <a:lnTo>
                    <a:pt x="5835" y="5751"/>
                  </a:lnTo>
                  <a:lnTo>
                    <a:pt x="5835" y="5278"/>
                  </a:lnTo>
                  <a:lnTo>
                    <a:pt x="5835" y="4639"/>
                  </a:lnTo>
                  <a:lnTo>
                    <a:pt x="6071" y="4166"/>
                  </a:lnTo>
                  <a:lnTo>
                    <a:pt x="6071" y="3550"/>
                  </a:lnTo>
                  <a:lnTo>
                    <a:pt x="6447" y="2698"/>
                  </a:lnTo>
                  <a:lnTo>
                    <a:pt x="6565" y="2320"/>
                  </a:lnTo>
                  <a:lnTo>
                    <a:pt x="6565" y="1704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66" name="Freeform 176">
              <a:extLst>
                <a:ext uri="{FF2B5EF4-FFF2-40B4-BE49-F238E27FC236}">
                  <a16:creationId xmlns:a16="http://schemas.microsoft.com/office/drawing/2014/main" id="{C68B93D0-D167-4DDA-86C1-1B000EB1319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17" y="2007"/>
              <a:ext cx="491" cy="324"/>
            </a:xfrm>
            <a:custGeom>
              <a:avLst/>
              <a:gdLst>
                <a:gd name="T0" fmla="*/ 49 w 20000"/>
                <a:gd name="T1" fmla="*/ 124 h 20000"/>
                <a:gd name="T2" fmla="*/ 76 w 20000"/>
                <a:gd name="T3" fmla="*/ 120 h 20000"/>
                <a:gd name="T4" fmla="*/ 112 w 20000"/>
                <a:gd name="T5" fmla="*/ 103 h 20000"/>
                <a:gd name="T6" fmla="*/ 135 w 20000"/>
                <a:gd name="T7" fmla="*/ 103 h 20000"/>
                <a:gd name="T8" fmla="*/ 167 w 20000"/>
                <a:gd name="T9" fmla="*/ 98 h 20000"/>
                <a:gd name="T10" fmla="*/ 167 w 20000"/>
                <a:gd name="T11" fmla="*/ 77 h 20000"/>
                <a:gd name="T12" fmla="*/ 215 w 20000"/>
                <a:gd name="T13" fmla="*/ 64 h 20000"/>
                <a:gd name="T14" fmla="*/ 238 w 20000"/>
                <a:gd name="T15" fmla="*/ 51 h 20000"/>
                <a:gd name="T16" fmla="*/ 265 w 20000"/>
                <a:gd name="T17" fmla="*/ 30 h 20000"/>
                <a:gd name="T18" fmla="*/ 297 w 20000"/>
                <a:gd name="T19" fmla="*/ 0 h 20000"/>
                <a:gd name="T20" fmla="*/ 319 w 20000"/>
                <a:gd name="T21" fmla="*/ 8 h 20000"/>
                <a:gd name="T22" fmla="*/ 346 w 20000"/>
                <a:gd name="T23" fmla="*/ 56 h 20000"/>
                <a:gd name="T24" fmla="*/ 341 w 20000"/>
                <a:gd name="T25" fmla="*/ 68 h 20000"/>
                <a:gd name="T26" fmla="*/ 346 w 20000"/>
                <a:gd name="T27" fmla="*/ 86 h 20000"/>
                <a:gd name="T28" fmla="*/ 369 w 20000"/>
                <a:gd name="T29" fmla="*/ 98 h 20000"/>
                <a:gd name="T30" fmla="*/ 404 w 20000"/>
                <a:gd name="T31" fmla="*/ 112 h 20000"/>
                <a:gd name="T32" fmla="*/ 435 w 20000"/>
                <a:gd name="T33" fmla="*/ 142 h 20000"/>
                <a:gd name="T34" fmla="*/ 449 w 20000"/>
                <a:gd name="T35" fmla="*/ 155 h 20000"/>
                <a:gd name="T36" fmla="*/ 463 w 20000"/>
                <a:gd name="T37" fmla="*/ 180 h 20000"/>
                <a:gd name="T38" fmla="*/ 490 w 20000"/>
                <a:gd name="T39" fmla="*/ 216 h 20000"/>
                <a:gd name="T40" fmla="*/ 472 w 20000"/>
                <a:gd name="T41" fmla="*/ 224 h 20000"/>
                <a:gd name="T42" fmla="*/ 449 w 20000"/>
                <a:gd name="T43" fmla="*/ 216 h 20000"/>
                <a:gd name="T44" fmla="*/ 417 w 20000"/>
                <a:gd name="T45" fmla="*/ 211 h 20000"/>
                <a:gd name="T46" fmla="*/ 404 w 20000"/>
                <a:gd name="T47" fmla="*/ 224 h 20000"/>
                <a:gd name="T48" fmla="*/ 377 w 20000"/>
                <a:gd name="T49" fmla="*/ 224 h 20000"/>
                <a:gd name="T50" fmla="*/ 341 w 20000"/>
                <a:gd name="T51" fmla="*/ 237 h 20000"/>
                <a:gd name="T52" fmla="*/ 311 w 20000"/>
                <a:gd name="T53" fmla="*/ 237 h 20000"/>
                <a:gd name="T54" fmla="*/ 283 w 20000"/>
                <a:gd name="T55" fmla="*/ 250 h 20000"/>
                <a:gd name="T56" fmla="*/ 238 w 20000"/>
                <a:gd name="T57" fmla="*/ 245 h 20000"/>
                <a:gd name="T58" fmla="*/ 188 w 20000"/>
                <a:gd name="T59" fmla="*/ 216 h 20000"/>
                <a:gd name="T60" fmla="*/ 147 w 20000"/>
                <a:gd name="T61" fmla="*/ 245 h 20000"/>
                <a:gd name="T62" fmla="*/ 147 w 20000"/>
                <a:gd name="T63" fmla="*/ 271 h 20000"/>
                <a:gd name="T64" fmla="*/ 108 w 20000"/>
                <a:gd name="T65" fmla="*/ 271 h 20000"/>
                <a:gd name="T66" fmla="*/ 73 w 20000"/>
                <a:gd name="T67" fmla="*/ 301 h 20000"/>
                <a:gd name="T68" fmla="*/ 49 w 20000"/>
                <a:gd name="T69" fmla="*/ 314 h 20000"/>
                <a:gd name="T70" fmla="*/ 49 w 20000"/>
                <a:gd name="T71" fmla="*/ 292 h 20000"/>
                <a:gd name="T72" fmla="*/ 18 w 20000"/>
                <a:gd name="T73" fmla="*/ 245 h 20000"/>
                <a:gd name="T74" fmla="*/ 5 w 20000"/>
                <a:gd name="T75" fmla="*/ 216 h 20000"/>
                <a:gd name="T76" fmla="*/ 0 w 20000"/>
                <a:gd name="T77" fmla="*/ 180 h 20000"/>
                <a:gd name="T78" fmla="*/ 18 w 20000"/>
                <a:gd name="T79" fmla="*/ 142 h 2000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0000" h="20000">
                  <a:moveTo>
                    <a:pt x="1449" y="8175"/>
                  </a:moveTo>
                  <a:lnTo>
                    <a:pt x="2014" y="7661"/>
                  </a:lnTo>
                  <a:lnTo>
                    <a:pt x="2968" y="6889"/>
                  </a:lnTo>
                  <a:lnTo>
                    <a:pt x="3110" y="7404"/>
                  </a:lnTo>
                  <a:lnTo>
                    <a:pt x="3852" y="6889"/>
                  </a:lnTo>
                  <a:lnTo>
                    <a:pt x="4558" y="6375"/>
                  </a:lnTo>
                  <a:lnTo>
                    <a:pt x="4947" y="6889"/>
                  </a:lnTo>
                  <a:lnTo>
                    <a:pt x="5512" y="6375"/>
                  </a:lnTo>
                  <a:lnTo>
                    <a:pt x="5866" y="6375"/>
                  </a:lnTo>
                  <a:lnTo>
                    <a:pt x="6784" y="6067"/>
                  </a:lnTo>
                  <a:lnTo>
                    <a:pt x="6961" y="5296"/>
                  </a:lnTo>
                  <a:lnTo>
                    <a:pt x="6784" y="4781"/>
                  </a:lnTo>
                  <a:lnTo>
                    <a:pt x="7314" y="4216"/>
                  </a:lnTo>
                  <a:lnTo>
                    <a:pt x="8763" y="3959"/>
                  </a:lnTo>
                  <a:lnTo>
                    <a:pt x="9329" y="3445"/>
                  </a:lnTo>
                  <a:lnTo>
                    <a:pt x="9682" y="3136"/>
                  </a:lnTo>
                  <a:lnTo>
                    <a:pt x="10247" y="2108"/>
                  </a:lnTo>
                  <a:lnTo>
                    <a:pt x="10777" y="1851"/>
                  </a:lnTo>
                  <a:lnTo>
                    <a:pt x="11166" y="514"/>
                  </a:lnTo>
                  <a:lnTo>
                    <a:pt x="12085" y="0"/>
                  </a:lnTo>
                  <a:lnTo>
                    <a:pt x="12650" y="0"/>
                  </a:lnTo>
                  <a:lnTo>
                    <a:pt x="13004" y="514"/>
                  </a:lnTo>
                  <a:lnTo>
                    <a:pt x="13887" y="2108"/>
                  </a:lnTo>
                  <a:lnTo>
                    <a:pt x="14099" y="3445"/>
                  </a:lnTo>
                  <a:lnTo>
                    <a:pt x="13534" y="3959"/>
                  </a:lnTo>
                  <a:lnTo>
                    <a:pt x="13887" y="4216"/>
                  </a:lnTo>
                  <a:lnTo>
                    <a:pt x="13887" y="4781"/>
                  </a:lnTo>
                  <a:lnTo>
                    <a:pt x="14099" y="5296"/>
                  </a:lnTo>
                  <a:lnTo>
                    <a:pt x="15018" y="5296"/>
                  </a:lnTo>
                  <a:lnTo>
                    <a:pt x="15018" y="6067"/>
                  </a:lnTo>
                  <a:lnTo>
                    <a:pt x="15901" y="6067"/>
                  </a:lnTo>
                  <a:lnTo>
                    <a:pt x="16466" y="6889"/>
                  </a:lnTo>
                  <a:lnTo>
                    <a:pt x="16855" y="8792"/>
                  </a:lnTo>
                  <a:lnTo>
                    <a:pt x="17739" y="8792"/>
                  </a:lnTo>
                  <a:lnTo>
                    <a:pt x="17915" y="9563"/>
                  </a:lnTo>
                  <a:lnTo>
                    <a:pt x="18304" y="9563"/>
                  </a:lnTo>
                  <a:lnTo>
                    <a:pt x="18481" y="9820"/>
                  </a:lnTo>
                  <a:lnTo>
                    <a:pt x="18869" y="11105"/>
                  </a:lnTo>
                  <a:lnTo>
                    <a:pt x="19753" y="11928"/>
                  </a:lnTo>
                  <a:lnTo>
                    <a:pt x="19965" y="13316"/>
                  </a:lnTo>
                  <a:lnTo>
                    <a:pt x="19399" y="13316"/>
                  </a:lnTo>
                  <a:lnTo>
                    <a:pt x="19223" y="13830"/>
                  </a:lnTo>
                  <a:lnTo>
                    <a:pt x="18481" y="13830"/>
                  </a:lnTo>
                  <a:lnTo>
                    <a:pt x="18304" y="13316"/>
                  </a:lnTo>
                  <a:lnTo>
                    <a:pt x="17739" y="13316"/>
                  </a:lnTo>
                  <a:lnTo>
                    <a:pt x="16996" y="13008"/>
                  </a:lnTo>
                  <a:lnTo>
                    <a:pt x="16855" y="13316"/>
                  </a:lnTo>
                  <a:lnTo>
                    <a:pt x="16466" y="13830"/>
                  </a:lnTo>
                  <a:lnTo>
                    <a:pt x="15901" y="13830"/>
                  </a:lnTo>
                  <a:lnTo>
                    <a:pt x="15371" y="13830"/>
                  </a:lnTo>
                  <a:lnTo>
                    <a:pt x="14452" y="14344"/>
                  </a:lnTo>
                  <a:lnTo>
                    <a:pt x="13887" y="14602"/>
                  </a:lnTo>
                  <a:lnTo>
                    <a:pt x="13004" y="14602"/>
                  </a:lnTo>
                  <a:lnTo>
                    <a:pt x="12650" y="14602"/>
                  </a:lnTo>
                  <a:lnTo>
                    <a:pt x="12085" y="15938"/>
                  </a:lnTo>
                  <a:lnTo>
                    <a:pt x="11519" y="15424"/>
                  </a:lnTo>
                  <a:lnTo>
                    <a:pt x="10636" y="15424"/>
                  </a:lnTo>
                  <a:lnTo>
                    <a:pt x="9682" y="15116"/>
                  </a:lnTo>
                  <a:lnTo>
                    <a:pt x="8763" y="14602"/>
                  </a:lnTo>
                  <a:lnTo>
                    <a:pt x="7668" y="13316"/>
                  </a:lnTo>
                  <a:lnTo>
                    <a:pt x="6784" y="14344"/>
                  </a:lnTo>
                  <a:lnTo>
                    <a:pt x="6007" y="15116"/>
                  </a:lnTo>
                  <a:lnTo>
                    <a:pt x="6007" y="15424"/>
                  </a:lnTo>
                  <a:lnTo>
                    <a:pt x="6007" y="16710"/>
                  </a:lnTo>
                  <a:lnTo>
                    <a:pt x="5300" y="16710"/>
                  </a:lnTo>
                  <a:lnTo>
                    <a:pt x="4417" y="16710"/>
                  </a:lnTo>
                  <a:lnTo>
                    <a:pt x="3110" y="16710"/>
                  </a:lnTo>
                  <a:lnTo>
                    <a:pt x="2968" y="18560"/>
                  </a:lnTo>
                  <a:lnTo>
                    <a:pt x="2191" y="19949"/>
                  </a:lnTo>
                  <a:lnTo>
                    <a:pt x="2014" y="19383"/>
                  </a:lnTo>
                  <a:lnTo>
                    <a:pt x="2191" y="18046"/>
                  </a:lnTo>
                  <a:lnTo>
                    <a:pt x="2014" y="18046"/>
                  </a:lnTo>
                  <a:lnTo>
                    <a:pt x="742" y="16452"/>
                  </a:lnTo>
                  <a:lnTo>
                    <a:pt x="742" y="15116"/>
                  </a:lnTo>
                  <a:lnTo>
                    <a:pt x="212" y="14602"/>
                  </a:lnTo>
                  <a:lnTo>
                    <a:pt x="212" y="13316"/>
                  </a:lnTo>
                  <a:lnTo>
                    <a:pt x="0" y="13008"/>
                  </a:lnTo>
                  <a:lnTo>
                    <a:pt x="0" y="11105"/>
                  </a:lnTo>
                  <a:lnTo>
                    <a:pt x="212" y="10900"/>
                  </a:lnTo>
                  <a:lnTo>
                    <a:pt x="742" y="8792"/>
                  </a:lnTo>
                  <a:lnTo>
                    <a:pt x="1449" y="8175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67" name="Freeform 177">
              <a:extLst>
                <a:ext uri="{FF2B5EF4-FFF2-40B4-BE49-F238E27FC236}">
                  <a16:creationId xmlns:a16="http://schemas.microsoft.com/office/drawing/2014/main" id="{6FE2DB6B-4CFC-4C5A-9E24-8508AB14DA9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963" y="3512"/>
              <a:ext cx="87" cy="85"/>
            </a:xfrm>
            <a:custGeom>
              <a:avLst/>
              <a:gdLst>
                <a:gd name="T0" fmla="*/ 23 w 20000"/>
                <a:gd name="T1" fmla="*/ 13 h 20000"/>
                <a:gd name="T2" fmla="*/ 59 w 20000"/>
                <a:gd name="T3" fmla="*/ 0 h 20000"/>
                <a:gd name="T4" fmla="*/ 72 w 20000"/>
                <a:gd name="T5" fmla="*/ 8 h 20000"/>
                <a:gd name="T6" fmla="*/ 86 w 20000"/>
                <a:gd name="T7" fmla="*/ 29 h 20000"/>
                <a:gd name="T8" fmla="*/ 81 w 20000"/>
                <a:gd name="T9" fmla="*/ 42 h 20000"/>
                <a:gd name="T10" fmla="*/ 81 w 20000"/>
                <a:gd name="T11" fmla="*/ 55 h 20000"/>
                <a:gd name="T12" fmla="*/ 41 w 20000"/>
                <a:gd name="T13" fmla="*/ 63 h 20000"/>
                <a:gd name="T14" fmla="*/ 36 w 20000"/>
                <a:gd name="T15" fmla="*/ 84 h 20000"/>
                <a:gd name="T16" fmla="*/ 14 w 20000"/>
                <a:gd name="T17" fmla="*/ 76 h 20000"/>
                <a:gd name="T18" fmla="*/ 4 w 20000"/>
                <a:gd name="T19" fmla="*/ 51 h 20000"/>
                <a:gd name="T20" fmla="*/ 0 w 20000"/>
                <a:gd name="T21" fmla="*/ 42 h 20000"/>
                <a:gd name="T22" fmla="*/ 4 w 20000"/>
                <a:gd name="T23" fmla="*/ 34 h 20000"/>
                <a:gd name="T24" fmla="*/ 23 w 20000"/>
                <a:gd name="T25" fmla="*/ 13 h 200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000" h="20000">
                  <a:moveTo>
                    <a:pt x="5253" y="3077"/>
                  </a:moveTo>
                  <a:lnTo>
                    <a:pt x="13535" y="0"/>
                  </a:lnTo>
                  <a:lnTo>
                    <a:pt x="16566" y="1923"/>
                  </a:lnTo>
                  <a:lnTo>
                    <a:pt x="19798" y="6923"/>
                  </a:lnTo>
                  <a:lnTo>
                    <a:pt x="18586" y="9808"/>
                  </a:lnTo>
                  <a:lnTo>
                    <a:pt x="18586" y="12885"/>
                  </a:lnTo>
                  <a:lnTo>
                    <a:pt x="9495" y="14808"/>
                  </a:lnTo>
                  <a:lnTo>
                    <a:pt x="8283" y="19808"/>
                  </a:lnTo>
                  <a:lnTo>
                    <a:pt x="3232" y="17885"/>
                  </a:lnTo>
                  <a:lnTo>
                    <a:pt x="808" y="11923"/>
                  </a:lnTo>
                  <a:lnTo>
                    <a:pt x="0" y="9808"/>
                  </a:lnTo>
                  <a:lnTo>
                    <a:pt x="808" y="7885"/>
                  </a:lnTo>
                  <a:lnTo>
                    <a:pt x="5253" y="3077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68" name="Freeform 178">
              <a:extLst>
                <a:ext uri="{FF2B5EF4-FFF2-40B4-BE49-F238E27FC236}">
                  <a16:creationId xmlns:a16="http://schemas.microsoft.com/office/drawing/2014/main" id="{030A5CDB-4A3C-4723-A67E-AEE992EB4EC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308" y="2317"/>
              <a:ext cx="82" cy="59"/>
            </a:xfrm>
            <a:custGeom>
              <a:avLst/>
              <a:gdLst>
                <a:gd name="T0" fmla="*/ 18 w 20000"/>
                <a:gd name="T1" fmla="*/ 0 h 20000"/>
                <a:gd name="T2" fmla="*/ 32 w 20000"/>
                <a:gd name="T3" fmla="*/ 9 h 20000"/>
                <a:gd name="T4" fmla="*/ 81 w 20000"/>
                <a:gd name="T5" fmla="*/ 14 h 20000"/>
                <a:gd name="T6" fmla="*/ 81 w 20000"/>
                <a:gd name="T7" fmla="*/ 58 h 20000"/>
                <a:gd name="T8" fmla="*/ 59 w 20000"/>
                <a:gd name="T9" fmla="*/ 58 h 20000"/>
                <a:gd name="T10" fmla="*/ 36 w 20000"/>
                <a:gd name="T11" fmla="*/ 58 h 20000"/>
                <a:gd name="T12" fmla="*/ 9 w 20000"/>
                <a:gd name="T13" fmla="*/ 58 h 20000"/>
                <a:gd name="T14" fmla="*/ 0 w 20000"/>
                <a:gd name="T15" fmla="*/ 49 h 20000"/>
                <a:gd name="T16" fmla="*/ 18 w 20000"/>
                <a:gd name="T17" fmla="*/ 23 h 20000"/>
                <a:gd name="T18" fmla="*/ 18 w 20000"/>
                <a:gd name="T19" fmla="*/ 0 h 200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000" h="20000">
                  <a:moveTo>
                    <a:pt x="4421" y="0"/>
                  </a:moveTo>
                  <a:lnTo>
                    <a:pt x="7789" y="3188"/>
                  </a:lnTo>
                  <a:lnTo>
                    <a:pt x="19789" y="4638"/>
                  </a:lnTo>
                  <a:lnTo>
                    <a:pt x="19789" y="19710"/>
                  </a:lnTo>
                  <a:lnTo>
                    <a:pt x="14316" y="19710"/>
                  </a:lnTo>
                  <a:lnTo>
                    <a:pt x="8842" y="19710"/>
                  </a:lnTo>
                  <a:lnTo>
                    <a:pt x="2316" y="19710"/>
                  </a:lnTo>
                  <a:lnTo>
                    <a:pt x="0" y="16522"/>
                  </a:lnTo>
                  <a:lnTo>
                    <a:pt x="4421" y="7826"/>
                  </a:lnTo>
                  <a:lnTo>
                    <a:pt x="4421" y="0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69" name="Freeform 179">
              <a:extLst>
                <a:ext uri="{FF2B5EF4-FFF2-40B4-BE49-F238E27FC236}">
                  <a16:creationId xmlns:a16="http://schemas.microsoft.com/office/drawing/2014/main" id="{80B2EAC9-30EB-4DAB-B629-A6D25CB0F4F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798" y="1582"/>
              <a:ext cx="632" cy="476"/>
            </a:xfrm>
            <a:custGeom>
              <a:avLst/>
              <a:gdLst>
                <a:gd name="T0" fmla="*/ 549 w 572"/>
                <a:gd name="T1" fmla="*/ 3 h 430"/>
                <a:gd name="T2" fmla="*/ 570 w 572"/>
                <a:gd name="T3" fmla="*/ 38 h 430"/>
                <a:gd name="T4" fmla="*/ 632 w 572"/>
                <a:gd name="T5" fmla="*/ 157 h 430"/>
                <a:gd name="T6" fmla="*/ 605 w 572"/>
                <a:gd name="T7" fmla="*/ 170 h 430"/>
                <a:gd name="T8" fmla="*/ 597 w 572"/>
                <a:gd name="T9" fmla="*/ 193 h 430"/>
                <a:gd name="T10" fmla="*/ 569 w 572"/>
                <a:gd name="T11" fmla="*/ 216 h 430"/>
                <a:gd name="T12" fmla="*/ 552 w 572"/>
                <a:gd name="T13" fmla="*/ 315 h 430"/>
                <a:gd name="T14" fmla="*/ 539 w 572"/>
                <a:gd name="T15" fmla="*/ 353 h 430"/>
                <a:gd name="T16" fmla="*/ 510 w 572"/>
                <a:gd name="T17" fmla="*/ 403 h 430"/>
                <a:gd name="T18" fmla="*/ 503 w 572"/>
                <a:gd name="T19" fmla="*/ 432 h 430"/>
                <a:gd name="T20" fmla="*/ 477 w 572"/>
                <a:gd name="T21" fmla="*/ 448 h 430"/>
                <a:gd name="T22" fmla="*/ 466 w 572"/>
                <a:gd name="T23" fmla="*/ 465 h 430"/>
                <a:gd name="T24" fmla="*/ 454 w 572"/>
                <a:gd name="T25" fmla="*/ 413 h 430"/>
                <a:gd name="T26" fmla="*/ 433 w 572"/>
                <a:gd name="T27" fmla="*/ 366 h 430"/>
                <a:gd name="T28" fmla="*/ 417 w 572"/>
                <a:gd name="T29" fmla="*/ 335 h 430"/>
                <a:gd name="T30" fmla="*/ 397 w 572"/>
                <a:gd name="T31" fmla="*/ 349 h 430"/>
                <a:gd name="T32" fmla="*/ 407 w 572"/>
                <a:gd name="T33" fmla="*/ 396 h 430"/>
                <a:gd name="T34" fmla="*/ 380 w 572"/>
                <a:gd name="T35" fmla="*/ 433 h 430"/>
                <a:gd name="T36" fmla="*/ 347 w 572"/>
                <a:gd name="T37" fmla="*/ 458 h 430"/>
                <a:gd name="T38" fmla="*/ 292 w 572"/>
                <a:gd name="T39" fmla="*/ 435 h 430"/>
                <a:gd name="T40" fmla="*/ 272 w 572"/>
                <a:gd name="T41" fmla="*/ 456 h 430"/>
                <a:gd name="T42" fmla="*/ 234 w 572"/>
                <a:gd name="T43" fmla="*/ 476 h 430"/>
                <a:gd name="T44" fmla="*/ 206 w 572"/>
                <a:gd name="T45" fmla="*/ 459 h 430"/>
                <a:gd name="T46" fmla="*/ 162 w 572"/>
                <a:gd name="T47" fmla="*/ 465 h 430"/>
                <a:gd name="T48" fmla="*/ 139 w 572"/>
                <a:gd name="T49" fmla="*/ 420 h 430"/>
                <a:gd name="T50" fmla="*/ 112 w 572"/>
                <a:gd name="T51" fmla="*/ 445 h 430"/>
                <a:gd name="T52" fmla="*/ 63 w 572"/>
                <a:gd name="T53" fmla="*/ 455 h 430"/>
                <a:gd name="T54" fmla="*/ 39 w 572"/>
                <a:gd name="T55" fmla="*/ 410 h 430"/>
                <a:gd name="T56" fmla="*/ 20 w 572"/>
                <a:gd name="T57" fmla="*/ 372 h 430"/>
                <a:gd name="T58" fmla="*/ 2 w 572"/>
                <a:gd name="T59" fmla="*/ 363 h 430"/>
                <a:gd name="T60" fmla="*/ 17 w 572"/>
                <a:gd name="T61" fmla="*/ 333 h 430"/>
                <a:gd name="T62" fmla="*/ 20 w 572"/>
                <a:gd name="T63" fmla="*/ 300 h 430"/>
                <a:gd name="T64" fmla="*/ 20 w 572"/>
                <a:gd name="T65" fmla="*/ 276 h 430"/>
                <a:gd name="T66" fmla="*/ 30 w 572"/>
                <a:gd name="T67" fmla="*/ 252 h 430"/>
                <a:gd name="T68" fmla="*/ 76 w 572"/>
                <a:gd name="T69" fmla="*/ 240 h 430"/>
                <a:gd name="T70" fmla="*/ 108 w 572"/>
                <a:gd name="T71" fmla="*/ 81 h 43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72" h="430">
                  <a:moveTo>
                    <a:pt x="98" y="0"/>
                  </a:moveTo>
                  <a:lnTo>
                    <a:pt x="497" y="3"/>
                  </a:lnTo>
                  <a:lnTo>
                    <a:pt x="503" y="21"/>
                  </a:lnTo>
                  <a:lnTo>
                    <a:pt x="516" y="34"/>
                  </a:lnTo>
                  <a:lnTo>
                    <a:pt x="531" y="115"/>
                  </a:lnTo>
                  <a:lnTo>
                    <a:pt x="572" y="142"/>
                  </a:lnTo>
                  <a:lnTo>
                    <a:pt x="567" y="163"/>
                  </a:lnTo>
                  <a:lnTo>
                    <a:pt x="548" y="154"/>
                  </a:lnTo>
                  <a:lnTo>
                    <a:pt x="540" y="166"/>
                  </a:lnTo>
                  <a:lnTo>
                    <a:pt x="540" y="174"/>
                  </a:lnTo>
                  <a:lnTo>
                    <a:pt x="525" y="174"/>
                  </a:lnTo>
                  <a:lnTo>
                    <a:pt x="515" y="195"/>
                  </a:lnTo>
                  <a:lnTo>
                    <a:pt x="516" y="219"/>
                  </a:lnTo>
                  <a:lnTo>
                    <a:pt x="500" y="285"/>
                  </a:lnTo>
                  <a:lnTo>
                    <a:pt x="494" y="316"/>
                  </a:lnTo>
                  <a:lnTo>
                    <a:pt x="488" y="319"/>
                  </a:lnTo>
                  <a:lnTo>
                    <a:pt x="464" y="349"/>
                  </a:lnTo>
                  <a:lnTo>
                    <a:pt x="462" y="364"/>
                  </a:lnTo>
                  <a:lnTo>
                    <a:pt x="462" y="381"/>
                  </a:lnTo>
                  <a:lnTo>
                    <a:pt x="455" y="390"/>
                  </a:lnTo>
                  <a:lnTo>
                    <a:pt x="438" y="388"/>
                  </a:lnTo>
                  <a:lnTo>
                    <a:pt x="432" y="405"/>
                  </a:lnTo>
                  <a:lnTo>
                    <a:pt x="431" y="423"/>
                  </a:lnTo>
                  <a:lnTo>
                    <a:pt x="422" y="420"/>
                  </a:lnTo>
                  <a:lnTo>
                    <a:pt x="422" y="393"/>
                  </a:lnTo>
                  <a:lnTo>
                    <a:pt x="411" y="373"/>
                  </a:lnTo>
                  <a:lnTo>
                    <a:pt x="398" y="366"/>
                  </a:lnTo>
                  <a:lnTo>
                    <a:pt x="392" y="331"/>
                  </a:lnTo>
                  <a:lnTo>
                    <a:pt x="399" y="301"/>
                  </a:lnTo>
                  <a:lnTo>
                    <a:pt x="377" y="303"/>
                  </a:lnTo>
                  <a:lnTo>
                    <a:pt x="377" y="315"/>
                  </a:lnTo>
                  <a:lnTo>
                    <a:pt x="359" y="315"/>
                  </a:lnTo>
                  <a:lnTo>
                    <a:pt x="366" y="328"/>
                  </a:lnTo>
                  <a:lnTo>
                    <a:pt x="368" y="358"/>
                  </a:lnTo>
                  <a:lnTo>
                    <a:pt x="347" y="370"/>
                  </a:lnTo>
                  <a:lnTo>
                    <a:pt x="344" y="391"/>
                  </a:lnTo>
                  <a:lnTo>
                    <a:pt x="326" y="409"/>
                  </a:lnTo>
                  <a:lnTo>
                    <a:pt x="314" y="414"/>
                  </a:lnTo>
                  <a:lnTo>
                    <a:pt x="279" y="385"/>
                  </a:lnTo>
                  <a:lnTo>
                    <a:pt x="264" y="393"/>
                  </a:lnTo>
                  <a:lnTo>
                    <a:pt x="264" y="409"/>
                  </a:lnTo>
                  <a:lnTo>
                    <a:pt x="246" y="412"/>
                  </a:lnTo>
                  <a:lnTo>
                    <a:pt x="237" y="423"/>
                  </a:lnTo>
                  <a:lnTo>
                    <a:pt x="212" y="430"/>
                  </a:lnTo>
                  <a:lnTo>
                    <a:pt x="201" y="415"/>
                  </a:lnTo>
                  <a:lnTo>
                    <a:pt x="186" y="415"/>
                  </a:lnTo>
                  <a:lnTo>
                    <a:pt x="164" y="421"/>
                  </a:lnTo>
                  <a:lnTo>
                    <a:pt x="147" y="420"/>
                  </a:lnTo>
                  <a:lnTo>
                    <a:pt x="131" y="393"/>
                  </a:lnTo>
                  <a:lnTo>
                    <a:pt x="126" y="379"/>
                  </a:lnTo>
                  <a:lnTo>
                    <a:pt x="101" y="388"/>
                  </a:lnTo>
                  <a:lnTo>
                    <a:pt x="101" y="402"/>
                  </a:lnTo>
                  <a:lnTo>
                    <a:pt x="78" y="409"/>
                  </a:lnTo>
                  <a:lnTo>
                    <a:pt x="57" y="411"/>
                  </a:lnTo>
                  <a:lnTo>
                    <a:pt x="29" y="385"/>
                  </a:lnTo>
                  <a:lnTo>
                    <a:pt x="35" y="370"/>
                  </a:lnTo>
                  <a:lnTo>
                    <a:pt x="21" y="364"/>
                  </a:lnTo>
                  <a:lnTo>
                    <a:pt x="18" y="336"/>
                  </a:lnTo>
                  <a:lnTo>
                    <a:pt x="8" y="318"/>
                  </a:lnTo>
                  <a:lnTo>
                    <a:pt x="2" y="328"/>
                  </a:lnTo>
                  <a:lnTo>
                    <a:pt x="0" y="316"/>
                  </a:lnTo>
                  <a:lnTo>
                    <a:pt x="15" y="301"/>
                  </a:lnTo>
                  <a:lnTo>
                    <a:pt x="6" y="283"/>
                  </a:lnTo>
                  <a:lnTo>
                    <a:pt x="18" y="271"/>
                  </a:lnTo>
                  <a:lnTo>
                    <a:pt x="17" y="259"/>
                  </a:lnTo>
                  <a:lnTo>
                    <a:pt x="18" y="249"/>
                  </a:lnTo>
                  <a:lnTo>
                    <a:pt x="36" y="232"/>
                  </a:lnTo>
                  <a:lnTo>
                    <a:pt x="27" y="228"/>
                  </a:lnTo>
                  <a:lnTo>
                    <a:pt x="41" y="216"/>
                  </a:lnTo>
                  <a:lnTo>
                    <a:pt x="69" y="217"/>
                  </a:lnTo>
                  <a:lnTo>
                    <a:pt x="68" y="72"/>
                  </a:lnTo>
                  <a:lnTo>
                    <a:pt x="98" y="73"/>
                  </a:lnTo>
                  <a:lnTo>
                    <a:pt x="98" y="0"/>
                  </a:lnTo>
                  <a:close/>
                </a:path>
              </a:pathLst>
            </a:custGeom>
            <a:grpFill/>
            <a:ln w="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6329" tIns="16329" rIns="16329" bIns="16329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70" name="Freeform 180">
              <a:extLst>
                <a:ext uri="{FF2B5EF4-FFF2-40B4-BE49-F238E27FC236}">
                  <a16:creationId xmlns:a16="http://schemas.microsoft.com/office/drawing/2014/main" id="{302AFB9B-35D4-4AD8-985C-7C0CB46A61A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853" y="1916"/>
              <a:ext cx="479" cy="368"/>
            </a:xfrm>
            <a:custGeom>
              <a:avLst/>
              <a:gdLst>
                <a:gd name="T0" fmla="*/ 402 w 439"/>
                <a:gd name="T1" fmla="*/ 83 h 337"/>
                <a:gd name="T2" fmla="*/ 407 w 439"/>
                <a:gd name="T3" fmla="*/ 129 h 337"/>
                <a:gd name="T4" fmla="*/ 417 w 439"/>
                <a:gd name="T5" fmla="*/ 180 h 337"/>
                <a:gd name="T6" fmla="*/ 372 w 439"/>
                <a:gd name="T7" fmla="*/ 188 h 337"/>
                <a:gd name="T8" fmla="*/ 399 w 439"/>
                <a:gd name="T9" fmla="*/ 223 h 337"/>
                <a:gd name="T10" fmla="*/ 452 w 439"/>
                <a:gd name="T11" fmla="*/ 266 h 337"/>
                <a:gd name="T12" fmla="*/ 466 w 439"/>
                <a:gd name="T13" fmla="*/ 299 h 337"/>
                <a:gd name="T14" fmla="*/ 479 w 439"/>
                <a:gd name="T15" fmla="*/ 327 h 337"/>
                <a:gd name="T16" fmla="*/ 466 w 439"/>
                <a:gd name="T17" fmla="*/ 313 h 337"/>
                <a:gd name="T18" fmla="*/ 421 w 439"/>
                <a:gd name="T19" fmla="*/ 334 h 337"/>
                <a:gd name="T20" fmla="*/ 394 w 439"/>
                <a:gd name="T21" fmla="*/ 360 h 337"/>
                <a:gd name="T22" fmla="*/ 342 w 439"/>
                <a:gd name="T23" fmla="*/ 360 h 337"/>
                <a:gd name="T24" fmla="*/ 324 w 439"/>
                <a:gd name="T25" fmla="*/ 360 h 337"/>
                <a:gd name="T26" fmla="*/ 288 w 439"/>
                <a:gd name="T27" fmla="*/ 360 h 337"/>
                <a:gd name="T28" fmla="*/ 243 w 439"/>
                <a:gd name="T29" fmla="*/ 327 h 337"/>
                <a:gd name="T30" fmla="*/ 235 w 439"/>
                <a:gd name="T31" fmla="*/ 334 h 337"/>
                <a:gd name="T32" fmla="*/ 213 w 439"/>
                <a:gd name="T33" fmla="*/ 327 h 337"/>
                <a:gd name="T34" fmla="*/ 200 w 439"/>
                <a:gd name="T35" fmla="*/ 339 h 337"/>
                <a:gd name="T36" fmla="*/ 172 w 439"/>
                <a:gd name="T37" fmla="*/ 327 h 337"/>
                <a:gd name="T38" fmla="*/ 156 w 439"/>
                <a:gd name="T39" fmla="*/ 305 h 337"/>
                <a:gd name="T40" fmla="*/ 129 w 439"/>
                <a:gd name="T41" fmla="*/ 270 h 337"/>
                <a:gd name="T42" fmla="*/ 116 w 439"/>
                <a:gd name="T43" fmla="*/ 245 h 337"/>
                <a:gd name="T44" fmla="*/ 101 w 439"/>
                <a:gd name="T45" fmla="*/ 233 h 337"/>
                <a:gd name="T46" fmla="*/ 70 w 439"/>
                <a:gd name="T47" fmla="*/ 202 h 337"/>
                <a:gd name="T48" fmla="*/ 35 w 439"/>
                <a:gd name="T49" fmla="*/ 188 h 337"/>
                <a:gd name="T50" fmla="*/ 13 w 439"/>
                <a:gd name="T51" fmla="*/ 176 h 337"/>
                <a:gd name="T52" fmla="*/ 9 w 439"/>
                <a:gd name="T53" fmla="*/ 159 h 337"/>
                <a:gd name="T54" fmla="*/ 13 w 439"/>
                <a:gd name="T55" fmla="*/ 146 h 337"/>
                <a:gd name="T56" fmla="*/ 50 w 439"/>
                <a:gd name="T57" fmla="*/ 112 h 337"/>
                <a:gd name="T58" fmla="*/ 60 w 439"/>
                <a:gd name="T59" fmla="*/ 93 h 337"/>
                <a:gd name="T60" fmla="*/ 109 w 439"/>
                <a:gd name="T61" fmla="*/ 129 h 337"/>
                <a:gd name="T62" fmla="*/ 165 w 439"/>
                <a:gd name="T63" fmla="*/ 121 h 337"/>
                <a:gd name="T64" fmla="*/ 211 w 439"/>
                <a:gd name="T65" fmla="*/ 132 h 337"/>
                <a:gd name="T66" fmla="*/ 238 w 439"/>
                <a:gd name="T67" fmla="*/ 118 h 337"/>
                <a:gd name="T68" fmla="*/ 254 w 439"/>
                <a:gd name="T69" fmla="*/ 93 h 337"/>
                <a:gd name="T70" fmla="*/ 315 w 439"/>
                <a:gd name="T71" fmla="*/ 109 h 337"/>
                <a:gd name="T72" fmla="*/ 326 w 439"/>
                <a:gd name="T73" fmla="*/ 73 h 337"/>
                <a:gd name="T74" fmla="*/ 348 w 439"/>
                <a:gd name="T75" fmla="*/ 27 h 337"/>
                <a:gd name="T76" fmla="*/ 361 w 439"/>
                <a:gd name="T77" fmla="*/ 13 h 337"/>
                <a:gd name="T78" fmla="*/ 385 w 439"/>
                <a:gd name="T79" fmla="*/ 0 h 337"/>
                <a:gd name="T80" fmla="*/ 384 w 439"/>
                <a:gd name="T81" fmla="*/ 69 h 33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39" h="337">
                  <a:moveTo>
                    <a:pt x="352" y="63"/>
                  </a:moveTo>
                  <a:lnTo>
                    <a:pt x="368" y="76"/>
                  </a:lnTo>
                  <a:lnTo>
                    <a:pt x="377" y="94"/>
                  </a:lnTo>
                  <a:lnTo>
                    <a:pt x="373" y="118"/>
                  </a:lnTo>
                  <a:lnTo>
                    <a:pt x="386" y="121"/>
                  </a:lnTo>
                  <a:lnTo>
                    <a:pt x="382" y="165"/>
                  </a:lnTo>
                  <a:lnTo>
                    <a:pt x="366" y="172"/>
                  </a:lnTo>
                  <a:lnTo>
                    <a:pt x="341" y="172"/>
                  </a:lnTo>
                  <a:lnTo>
                    <a:pt x="341" y="192"/>
                  </a:lnTo>
                  <a:lnTo>
                    <a:pt x="366" y="204"/>
                  </a:lnTo>
                  <a:lnTo>
                    <a:pt x="386" y="224"/>
                  </a:lnTo>
                  <a:lnTo>
                    <a:pt x="414" y="244"/>
                  </a:lnTo>
                  <a:lnTo>
                    <a:pt x="418" y="259"/>
                  </a:lnTo>
                  <a:lnTo>
                    <a:pt x="427" y="274"/>
                  </a:lnTo>
                  <a:lnTo>
                    <a:pt x="439" y="274"/>
                  </a:lnTo>
                  <a:lnTo>
                    <a:pt x="439" y="299"/>
                  </a:lnTo>
                  <a:lnTo>
                    <a:pt x="435" y="299"/>
                  </a:lnTo>
                  <a:lnTo>
                    <a:pt x="427" y="287"/>
                  </a:lnTo>
                  <a:lnTo>
                    <a:pt x="406" y="299"/>
                  </a:lnTo>
                  <a:lnTo>
                    <a:pt x="386" y="306"/>
                  </a:lnTo>
                  <a:lnTo>
                    <a:pt x="382" y="318"/>
                  </a:lnTo>
                  <a:lnTo>
                    <a:pt x="361" y="330"/>
                  </a:lnTo>
                  <a:lnTo>
                    <a:pt x="333" y="330"/>
                  </a:lnTo>
                  <a:lnTo>
                    <a:pt x="313" y="330"/>
                  </a:lnTo>
                  <a:lnTo>
                    <a:pt x="309" y="337"/>
                  </a:lnTo>
                  <a:lnTo>
                    <a:pt x="297" y="330"/>
                  </a:lnTo>
                  <a:lnTo>
                    <a:pt x="268" y="325"/>
                  </a:lnTo>
                  <a:lnTo>
                    <a:pt x="264" y="330"/>
                  </a:lnTo>
                  <a:lnTo>
                    <a:pt x="235" y="310"/>
                  </a:lnTo>
                  <a:lnTo>
                    <a:pt x="223" y="299"/>
                  </a:lnTo>
                  <a:lnTo>
                    <a:pt x="215" y="299"/>
                  </a:lnTo>
                  <a:lnTo>
                    <a:pt x="215" y="306"/>
                  </a:lnTo>
                  <a:lnTo>
                    <a:pt x="195" y="306"/>
                  </a:lnTo>
                  <a:lnTo>
                    <a:pt x="195" y="299"/>
                  </a:lnTo>
                  <a:lnTo>
                    <a:pt x="191" y="306"/>
                  </a:lnTo>
                  <a:lnTo>
                    <a:pt x="183" y="310"/>
                  </a:lnTo>
                  <a:lnTo>
                    <a:pt x="170" y="306"/>
                  </a:lnTo>
                  <a:lnTo>
                    <a:pt x="158" y="299"/>
                  </a:lnTo>
                  <a:lnTo>
                    <a:pt x="158" y="287"/>
                  </a:lnTo>
                  <a:lnTo>
                    <a:pt x="143" y="279"/>
                  </a:lnTo>
                  <a:lnTo>
                    <a:pt x="138" y="259"/>
                  </a:lnTo>
                  <a:lnTo>
                    <a:pt x="118" y="247"/>
                  </a:lnTo>
                  <a:lnTo>
                    <a:pt x="109" y="228"/>
                  </a:lnTo>
                  <a:lnTo>
                    <a:pt x="106" y="224"/>
                  </a:lnTo>
                  <a:lnTo>
                    <a:pt x="97" y="224"/>
                  </a:lnTo>
                  <a:lnTo>
                    <a:pt x="93" y="213"/>
                  </a:lnTo>
                  <a:lnTo>
                    <a:pt x="74" y="213"/>
                  </a:lnTo>
                  <a:lnTo>
                    <a:pt x="64" y="185"/>
                  </a:lnTo>
                  <a:lnTo>
                    <a:pt x="52" y="172"/>
                  </a:lnTo>
                  <a:lnTo>
                    <a:pt x="32" y="172"/>
                  </a:lnTo>
                  <a:lnTo>
                    <a:pt x="32" y="161"/>
                  </a:lnTo>
                  <a:lnTo>
                    <a:pt x="12" y="161"/>
                  </a:lnTo>
                  <a:lnTo>
                    <a:pt x="8" y="154"/>
                  </a:lnTo>
                  <a:lnTo>
                    <a:pt x="8" y="146"/>
                  </a:lnTo>
                  <a:lnTo>
                    <a:pt x="0" y="141"/>
                  </a:lnTo>
                  <a:lnTo>
                    <a:pt x="12" y="134"/>
                  </a:lnTo>
                  <a:lnTo>
                    <a:pt x="8" y="111"/>
                  </a:lnTo>
                  <a:lnTo>
                    <a:pt x="46" y="103"/>
                  </a:lnTo>
                  <a:lnTo>
                    <a:pt x="55" y="103"/>
                  </a:lnTo>
                  <a:lnTo>
                    <a:pt x="55" y="85"/>
                  </a:lnTo>
                  <a:lnTo>
                    <a:pt x="80" y="79"/>
                  </a:lnTo>
                  <a:lnTo>
                    <a:pt x="100" y="118"/>
                  </a:lnTo>
                  <a:lnTo>
                    <a:pt x="124" y="118"/>
                  </a:lnTo>
                  <a:lnTo>
                    <a:pt x="151" y="111"/>
                  </a:lnTo>
                  <a:lnTo>
                    <a:pt x="167" y="127"/>
                  </a:lnTo>
                  <a:lnTo>
                    <a:pt x="193" y="121"/>
                  </a:lnTo>
                  <a:lnTo>
                    <a:pt x="200" y="108"/>
                  </a:lnTo>
                  <a:lnTo>
                    <a:pt x="218" y="108"/>
                  </a:lnTo>
                  <a:lnTo>
                    <a:pt x="218" y="90"/>
                  </a:lnTo>
                  <a:lnTo>
                    <a:pt x="233" y="85"/>
                  </a:lnTo>
                  <a:lnTo>
                    <a:pt x="268" y="112"/>
                  </a:lnTo>
                  <a:lnTo>
                    <a:pt x="289" y="100"/>
                  </a:lnTo>
                  <a:lnTo>
                    <a:pt x="298" y="87"/>
                  </a:lnTo>
                  <a:lnTo>
                    <a:pt x="299" y="67"/>
                  </a:lnTo>
                  <a:lnTo>
                    <a:pt x="322" y="55"/>
                  </a:lnTo>
                  <a:lnTo>
                    <a:pt x="319" y="25"/>
                  </a:lnTo>
                  <a:lnTo>
                    <a:pt x="314" y="13"/>
                  </a:lnTo>
                  <a:lnTo>
                    <a:pt x="331" y="12"/>
                  </a:lnTo>
                  <a:lnTo>
                    <a:pt x="332" y="0"/>
                  </a:lnTo>
                  <a:lnTo>
                    <a:pt x="353" y="0"/>
                  </a:lnTo>
                  <a:lnTo>
                    <a:pt x="344" y="34"/>
                  </a:lnTo>
                  <a:lnTo>
                    <a:pt x="352" y="63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71" name="Freeform 181">
              <a:extLst>
                <a:ext uri="{FF2B5EF4-FFF2-40B4-BE49-F238E27FC236}">
                  <a16:creationId xmlns:a16="http://schemas.microsoft.com/office/drawing/2014/main" id="{BFB08B71-839F-41D5-BE0A-1DAA2403F89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351" y="1741"/>
              <a:ext cx="259" cy="217"/>
            </a:xfrm>
            <a:custGeom>
              <a:avLst/>
              <a:gdLst>
                <a:gd name="T0" fmla="*/ 74 w 347"/>
                <a:gd name="T1" fmla="*/ 0 h 291"/>
                <a:gd name="T2" fmla="*/ 71 w 347"/>
                <a:gd name="T3" fmla="*/ 19 h 291"/>
                <a:gd name="T4" fmla="*/ 53 w 347"/>
                <a:gd name="T5" fmla="*/ 10 h 291"/>
                <a:gd name="T6" fmla="*/ 46 w 347"/>
                <a:gd name="T7" fmla="*/ 21 h 291"/>
                <a:gd name="T8" fmla="*/ 43 w 347"/>
                <a:gd name="T9" fmla="*/ 31 h 291"/>
                <a:gd name="T10" fmla="*/ 25 w 347"/>
                <a:gd name="T11" fmla="*/ 32 h 291"/>
                <a:gd name="T12" fmla="*/ 14 w 347"/>
                <a:gd name="T13" fmla="*/ 62 h 291"/>
                <a:gd name="T14" fmla="*/ 16 w 347"/>
                <a:gd name="T15" fmla="*/ 88 h 291"/>
                <a:gd name="T16" fmla="*/ 11 w 347"/>
                <a:gd name="T17" fmla="*/ 108 h 291"/>
                <a:gd name="T18" fmla="*/ 7 w 347"/>
                <a:gd name="T19" fmla="*/ 121 h 291"/>
                <a:gd name="T20" fmla="*/ 0 w 347"/>
                <a:gd name="T21" fmla="*/ 153 h 291"/>
                <a:gd name="T22" fmla="*/ 19 w 347"/>
                <a:gd name="T23" fmla="*/ 153 h 291"/>
                <a:gd name="T24" fmla="*/ 25 w 347"/>
                <a:gd name="T25" fmla="*/ 146 h 291"/>
                <a:gd name="T26" fmla="*/ 31 w 347"/>
                <a:gd name="T27" fmla="*/ 147 h 291"/>
                <a:gd name="T28" fmla="*/ 38 w 347"/>
                <a:gd name="T29" fmla="*/ 158 h 291"/>
                <a:gd name="T30" fmla="*/ 53 w 347"/>
                <a:gd name="T31" fmla="*/ 130 h 291"/>
                <a:gd name="T32" fmla="*/ 69 w 347"/>
                <a:gd name="T33" fmla="*/ 139 h 291"/>
                <a:gd name="T34" fmla="*/ 73 w 347"/>
                <a:gd name="T35" fmla="*/ 147 h 291"/>
                <a:gd name="T36" fmla="*/ 96 w 347"/>
                <a:gd name="T37" fmla="*/ 142 h 291"/>
                <a:gd name="T38" fmla="*/ 99 w 347"/>
                <a:gd name="T39" fmla="*/ 136 h 291"/>
                <a:gd name="T40" fmla="*/ 107 w 347"/>
                <a:gd name="T41" fmla="*/ 145 h 291"/>
                <a:gd name="T42" fmla="*/ 118 w 347"/>
                <a:gd name="T43" fmla="*/ 140 h 291"/>
                <a:gd name="T44" fmla="*/ 133 w 347"/>
                <a:gd name="T45" fmla="*/ 147 h 291"/>
                <a:gd name="T46" fmla="*/ 141 w 347"/>
                <a:gd name="T47" fmla="*/ 142 h 291"/>
                <a:gd name="T48" fmla="*/ 175 w 347"/>
                <a:gd name="T49" fmla="*/ 161 h 291"/>
                <a:gd name="T50" fmla="*/ 186 w 347"/>
                <a:gd name="T51" fmla="*/ 181 h 291"/>
                <a:gd name="T52" fmla="*/ 201 w 347"/>
                <a:gd name="T53" fmla="*/ 189 h 291"/>
                <a:gd name="T54" fmla="*/ 216 w 347"/>
                <a:gd name="T55" fmla="*/ 213 h 291"/>
                <a:gd name="T56" fmla="*/ 226 w 347"/>
                <a:gd name="T57" fmla="*/ 217 h 291"/>
                <a:gd name="T58" fmla="*/ 242 w 347"/>
                <a:gd name="T59" fmla="*/ 207 h 291"/>
                <a:gd name="T60" fmla="*/ 259 w 347"/>
                <a:gd name="T61" fmla="*/ 202 h 291"/>
                <a:gd name="T62" fmla="*/ 246 w 347"/>
                <a:gd name="T63" fmla="*/ 193 h 291"/>
                <a:gd name="T64" fmla="*/ 219 w 347"/>
                <a:gd name="T65" fmla="*/ 181 h 291"/>
                <a:gd name="T66" fmla="*/ 212 w 347"/>
                <a:gd name="T67" fmla="*/ 166 h 291"/>
                <a:gd name="T68" fmla="*/ 190 w 347"/>
                <a:gd name="T69" fmla="*/ 141 h 291"/>
                <a:gd name="T70" fmla="*/ 172 w 347"/>
                <a:gd name="T71" fmla="*/ 126 h 291"/>
                <a:gd name="T72" fmla="*/ 141 w 347"/>
                <a:gd name="T73" fmla="*/ 115 h 291"/>
                <a:gd name="T74" fmla="*/ 123 w 347"/>
                <a:gd name="T75" fmla="*/ 92 h 291"/>
                <a:gd name="T76" fmla="*/ 123 w 347"/>
                <a:gd name="T77" fmla="*/ 114 h 291"/>
                <a:gd name="T78" fmla="*/ 107 w 347"/>
                <a:gd name="T79" fmla="*/ 78 h 291"/>
                <a:gd name="T80" fmla="*/ 94 w 347"/>
                <a:gd name="T81" fmla="*/ 54 h 291"/>
                <a:gd name="T82" fmla="*/ 83 w 347"/>
                <a:gd name="T83" fmla="*/ 34 h 291"/>
                <a:gd name="T84" fmla="*/ 74 w 347"/>
                <a:gd name="T85" fmla="*/ 0 h 29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47" h="291">
                  <a:moveTo>
                    <a:pt x="99" y="0"/>
                  </a:moveTo>
                  <a:lnTo>
                    <a:pt x="95" y="25"/>
                  </a:lnTo>
                  <a:lnTo>
                    <a:pt x="71" y="13"/>
                  </a:lnTo>
                  <a:lnTo>
                    <a:pt x="62" y="28"/>
                  </a:lnTo>
                  <a:lnTo>
                    <a:pt x="57" y="42"/>
                  </a:lnTo>
                  <a:lnTo>
                    <a:pt x="33" y="43"/>
                  </a:lnTo>
                  <a:lnTo>
                    <a:pt x="19" y="83"/>
                  </a:lnTo>
                  <a:lnTo>
                    <a:pt x="21" y="118"/>
                  </a:lnTo>
                  <a:lnTo>
                    <a:pt x="15" y="145"/>
                  </a:lnTo>
                  <a:lnTo>
                    <a:pt x="9" y="162"/>
                  </a:lnTo>
                  <a:lnTo>
                    <a:pt x="0" y="205"/>
                  </a:lnTo>
                  <a:lnTo>
                    <a:pt x="25" y="205"/>
                  </a:lnTo>
                  <a:lnTo>
                    <a:pt x="33" y="196"/>
                  </a:lnTo>
                  <a:lnTo>
                    <a:pt x="42" y="197"/>
                  </a:lnTo>
                  <a:lnTo>
                    <a:pt x="51" y="212"/>
                  </a:lnTo>
                  <a:lnTo>
                    <a:pt x="71" y="174"/>
                  </a:lnTo>
                  <a:lnTo>
                    <a:pt x="93" y="186"/>
                  </a:lnTo>
                  <a:lnTo>
                    <a:pt x="98" y="197"/>
                  </a:lnTo>
                  <a:lnTo>
                    <a:pt x="128" y="190"/>
                  </a:lnTo>
                  <a:lnTo>
                    <a:pt x="132" y="183"/>
                  </a:lnTo>
                  <a:lnTo>
                    <a:pt x="143" y="194"/>
                  </a:lnTo>
                  <a:lnTo>
                    <a:pt x="158" y="188"/>
                  </a:lnTo>
                  <a:lnTo>
                    <a:pt x="178" y="197"/>
                  </a:lnTo>
                  <a:lnTo>
                    <a:pt x="189" y="190"/>
                  </a:lnTo>
                  <a:lnTo>
                    <a:pt x="234" y="216"/>
                  </a:lnTo>
                  <a:lnTo>
                    <a:pt x="249" y="243"/>
                  </a:lnTo>
                  <a:lnTo>
                    <a:pt x="269" y="254"/>
                  </a:lnTo>
                  <a:lnTo>
                    <a:pt x="289" y="285"/>
                  </a:lnTo>
                  <a:lnTo>
                    <a:pt x="303" y="291"/>
                  </a:lnTo>
                  <a:lnTo>
                    <a:pt x="324" y="277"/>
                  </a:lnTo>
                  <a:lnTo>
                    <a:pt x="347" y="271"/>
                  </a:lnTo>
                  <a:lnTo>
                    <a:pt x="329" y="259"/>
                  </a:lnTo>
                  <a:lnTo>
                    <a:pt x="294" y="243"/>
                  </a:lnTo>
                  <a:lnTo>
                    <a:pt x="284" y="222"/>
                  </a:lnTo>
                  <a:lnTo>
                    <a:pt x="255" y="189"/>
                  </a:lnTo>
                  <a:lnTo>
                    <a:pt x="230" y="169"/>
                  </a:lnTo>
                  <a:lnTo>
                    <a:pt x="189" y="154"/>
                  </a:lnTo>
                  <a:lnTo>
                    <a:pt x="165" y="124"/>
                  </a:lnTo>
                  <a:lnTo>
                    <a:pt x="165" y="153"/>
                  </a:lnTo>
                  <a:lnTo>
                    <a:pt x="143" y="104"/>
                  </a:lnTo>
                  <a:lnTo>
                    <a:pt x="126" y="73"/>
                  </a:lnTo>
                  <a:lnTo>
                    <a:pt x="111" y="45"/>
                  </a:lnTo>
                  <a:lnTo>
                    <a:pt x="99" y="0"/>
                  </a:lnTo>
                  <a:close/>
                </a:path>
              </a:pathLst>
            </a:custGeom>
            <a:grpFill/>
            <a:ln w="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97552004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rth Americ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Date Placeholder 2">
            <a:extLst>
              <a:ext uri="{FF2B5EF4-FFF2-40B4-BE49-F238E27FC236}">
                <a16:creationId xmlns:a16="http://schemas.microsoft.com/office/drawing/2014/main" id="{C8FBCEB3-86FD-497B-A47B-391BB6862DC5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18" name="Slide Number Placeholder 3">
            <a:extLst>
              <a:ext uri="{FF2B5EF4-FFF2-40B4-BE49-F238E27FC236}">
                <a16:creationId xmlns:a16="http://schemas.microsoft.com/office/drawing/2014/main" id="{8F01D636-7BEF-4603-9D52-ECB6FF1C0913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  <p:sp>
        <p:nvSpPr>
          <p:cNvPr id="75" name="Title 1">
            <a:extLst>
              <a:ext uri="{FF2B5EF4-FFF2-40B4-BE49-F238E27FC236}">
                <a16:creationId xmlns:a16="http://schemas.microsoft.com/office/drawing/2014/main" id="{B6395D6F-083E-4C3F-9D21-E4563B8AB8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5431" y="1207680"/>
            <a:ext cx="10886651" cy="326915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12" name="Textplatzhalter 11"/>
          <p:cNvSpPr>
            <a:spLocks noGrp="1"/>
          </p:cNvSpPr>
          <p:nvPr>
            <p:ph type="body" sz="quarter" idx="14" hasCustomPrompt="1"/>
          </p:nvPr>
        </p:nvSpPr>
        <p:spPr>
          <a:xfrm>
            <a:off x="955458" y="1534793"/>
            <a:ext cx="10888976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none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ADD TEXT</a:t>
            </a:r>
          </a:p>
        </p:txBody>
      </p:sp>
      <p:grpSp>
        <p:nvGrpSpPr>
          <p:cNvPr id="92" name="Central and North America">
            <a:extLst>
              <a:ext uri="{FF2B5EF4-FFF2-40B4-BE49-F238E27FC236}">
                <a16:creationId xmlns:a16="http://schemas.microsoft.com/office/drawing/2014/main" id="{669ABF8F-7DE2-41D8-87BB-FB24797FAD84}"/>
              </a:ext>
            </a:extLst>
          </p:cNvPr>
          <p:cNvGrpSpPr/>
          <p:nvPr userDrawn="1">
            <p:custDataLst>
              <p:tags r:id="rId1"/>
            </p:custDataLst>
          </p:nvPr>
        </p:nvGrpSpPr>
        <p:grpSpPr>
          <a:xfrm>
            <a:off x="3935943" y="2205039"/>
            <a:ext cx="4928006" cy="4293127"/>
            <a:chOff x="2883388" y="1543051"/>
            <a:chExt cx="4091723" cy="4387179"/>
          </a:xfrm>
        </p:grpSpPr>
        <p:grpSp>
          <p:nvGrpSpPr>
            <p:cNvPr id="93" name="Group 92">
              <a:extLst>
                <a:ext uri="{FF2B5EF4-FFF2-40B4-BE49-F238E27FC236}">
                  <a16:creationId xmlns:a16="http://schemas.microsoft.com/office/drawing/2014/main" id="{FE034CD7-43ED-41C4-90A9-59E5568ED78E}"/>
                </a:ext>
              </a:extLst>
            </p:cNvPr>
            <p:cNvGrpSpPr/>
            <p:nvPr/>
          </p:nvGrpSpPr>
          <p:grpSpPr>
            <a:xfrm>
              <a:off x="3893626" y="1543051"/>
              <a:ext cx="3081485" cy="2622559"/>
              <a:chOff x="3699754" y="642938"/>
              <a:chExt cx="4091541" cy="3482191"/>
            </a:xfrm>
            <a:solidFill>
              <a:schemeClr val="accent1"/>
            </a:solidFill>
          </p:grpSpPr>
          <p:sp>
            <p:nvSpPr>
              <p:cNvPr id="182" name="Freeform 98">
                <a:extLst>
                  <a:ext uri="{FF2B5EF4-FFF2-40B4-BE49-F238E27FC236}">
                    <a16:creationId xmlns:a16="http://schemas.microsoft.com/office/drawing/2014/main" id="{FA668317-4AC6-4B12-AAB2-37AD6D169A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99754" y="2123173"/>
                <a:ext cx="779213" cy="1344075"/>
              </a:xfrm>
              <a:custGeom>
                <a:avLst/>
                <a:gdLst>
                  <a:gd name="T0" fmla="*/ 142 w 930"/>
                  <a:gd name="T1" fmla="*/ 868 h 1605"/>
                  <a:gd name="T2" fmla="*/ 158 w 930"/>
                  <a:gd name="T3" fmla="*/ 779 h 1605"/>
                  <a:gd name="T4" fmla="*/ 162 w 930"/>
                  <a:gd name="T5" fmla="*/ 825 h 1605"/>
                  <a:gd name="T6" fmla="*/ 179 w 930"/>
                  <a:gd name="T7" fmla="*/ 846 h 1605"/>
                  <a:gd name="T8" fmla="*/ 164 w 930"/>
                  <a:gd name="T9" fmla="*/ 1187 h 1605"/>
                  <a:gd name="T10" fmla="*/ 128 w 930"/>
                  <a:gd name="T11" fmla="*/ 1212 h 1605"/>
                  <a:gd name="T12" fmla="*/ 166 w 930"/>
                  <a:gd name="T13" fmla="*/ 1233 h 1605"/>
                  <a:gd name="T14" fmla="*/ 193 w 930"/>
                  <a:gd name="T15" fmla="*/ 1281 h 1605"/>
                  <a:gd name="T16" fmla="*/ 181 w 930"/>
                  <a:gd name="T17" fmla="*/ 1305 h 1605"/>
                  <a:gd name="T18" fmla="*/ 214 w 930"/>
                  <a:gd name="T19" fmla="*/ 1367 h 1605"/>
                  <a:gd name="T20" fmla="*/ 244 w 930"/>
                  <a:gd name="T21" fmla="*/ 1410 h 1605"/>
                  <a:gd name="T22" fmla="*/ 292 w 930"/>
                  <a:gd name="T23" fmla="*/ 1459 h 1605"/>
                  <a:gd name="T24" fmla="*/ 332 w 930"/>
                  <a:gd name="T25" fmla="*/ 1457 h 1605"/>
                  <a:gd name="T26" fmla="*/ 310 w 930"/>
                  <a:gd name="T27" fmla="*/ 1378 h 1605"/>
                  <a:gd name="T28" fmla="*/ 279 w 930"/>
                  <a:gd name="T29" fmla="*/ 1296 h 1605"/>
                  <a:gd name="T30" fmla="*/ 241 w 930"/>
                  <a:gd name="T31" fmla="*/ 1225 h 1605"/>
                  <a:gd name="T32" fmla="*/ 175 w 930"/>
                  <a:gd name="T33" fmla="*/ 1163 h 1605"/>
                  <a:gd name="T34" fmla="*/ 122 w 930"/>
                  <a:gd name="T35" fmla="*/ 1151 h 1605"/>
                  <a:gd name="T36" fmla="*/ 164 w 930"/>
                  <a:gd name="T37" fmla="*/ 1187 h 1605"/>
                  <a:gd name="T38" fmla="*/ 14 w 930"/>
                  <a:gd name="T39" fmla="*/ 762 h 1605"/>
                  <a:gd name="T40" fmla="*/ 9 w 930"/>
                  <a:gd name="T41" fmla="*/ 817 h 1605"/>
                  <a:gd name="T42" fmla="*/ 5 w 930"/>
                  <a:gd name="T43" fmla="*/ 879 h 1605"/>
                  <a:gd name="T44" fmla="*/ 29 w 930"/>
                  <a:gd name="T45" fmla="*/ 899 h 1605"/>
                  <a:gd name="T46" fmla="*/ 32 w 930"/>
                  <a:gd name="T47" fmla="*/ 850 h 1605"/>
                  <a:gd name="T48" fmla="*/ 29 w 930"/>
                  <a:gd name="T49" fmla="*/ 808 h 1605"/>
                  <a:gd name="T50" fmla="*/ 83 w 930"/>
                  <a:gd name="T51" fmla="*/ 753 h 1605"/>
                  <a:gd name="T52" fmla="*/ 36 w 930"/>
                  <a:gd name="T53" fmla="*/ 763 h 1605"/>
                  <a:gd name="T54" fmla="*/ 54 w 930"/>
                  <a:gd name="T55" fmla="*/ 715 h 1605"/>
                  <a:gd name="T56" fmla="*/ 68 w 930"/>
                  <a:gd name="T57" fmla="*/ 0 h 1605"/>
                  <a:gd name="T58" fmla="*/ 712 w 930"/>
                  <a:gd name="T59" fmla="*/ 1073 h 1605"/>
                  <a:gd name="T60" fmla="*/ 754 w 930"/>
                  <a:gd name="T61" fmla="*/ 1107 h 1605"/>
                  <a:gd name="T62" fmla="*/ 770 w 930"/>
                  <a:gd name="T63" fmla="*/ 1170 h 1605"/>
                  <a:gd name="T64" fmla="*/ 792 w 930"/>
                  <a:gd name="T65" fmla="*/ 1211 h 1605"/>
                  <a:gd name="T66" fmla="*/ 821 w 930"/>
                  <a:gd name="T67" fmla="*/ 1275 h 1605"/>
                  <a:gd name="T68" fmla="*/ 875 w 930"/>
                  <a:gd name="T69" fmla="*/ 1372 h 1605"/>
                  <a:gd name="T70" fmla="*/ 913 w 930"/>
                  <a:gd name="T71" fmla="*/ 1454 h 1605"/>
                  <a:gd name="T72" fmla="*/ 901 w 930"/>
                  <a:gd name="T73" fmla="*/ 1531 h 1605"/>
                  <a:gd name="T74" fmla="*/ 922 w 930"/>
                  <a:gd name="T75" fmla="*/ 1584 h 1605"/>
                  <a:gd name="T76" fmla="*/ 368 w 930"/>
                  <a:gd name="T77" fmla="*/ 1412 h 1605"/>
                  <a:gd name="T78" fmla="*/ 349 w 930"/>
                  <a:gd name="T79" fmla="*/ 1367 h 1605"/>
                  <a:gd name="T80" fmla="*/ 311 w 930"/>
                  <a:gd name="T81" fmla="*/ 1316 h 1605"/>
                  <a:gd name="T82" fmla="*/ 297 w 930"/>
                  <a:gd name="T83" fmla="*/ 1241 h 1605"/>
                  <a:gd name="T84" fmla="*/ 246 w 930"/>
                  <a:gd name="T85" fmla="*/ 1216 h 1605"/>
                  <a:gd name="T86" fmla="*/ 253 w 930"/>
                  <a:gd name="T87" fmla="*/ 1201 h 1605"/>
                  <a:gd name="T88" fmla="*/ 255 w 930"/>
                  <a:gd name="T89" fmla="*/ 1175 h 1605"/>
                  <a:gd name="T90" fmla="*/ 210 w 930"/>
                  <a:gd name="T91" fmla="*/ 1148 h 1605"/>
                  <a:gd name="T92" fmla="*/ 178 w 930"/>
                  <a:gd name="T93" fmla="*/ 1107 h 1605"/>
                  <a:gd name="T94" fmla="*/ 201 w 930"/>
                  <a:gd name="T95" fmla="*/ 1091 h 1605"/>
                  <a:gd name="T96" fmla="*/ 210 w 930"/>
                  <a:gd name="T97" fmla="*/ 1066 h 1605"/>
                  <a:gd name="T98" fmla="*/ 211 w 930"/>
                  <a:gd name="T99" fmla="*/ 1019 h 1605"/>
                  <a:gd name="T100" fmla="*/ 175 w 930"/>
                  <a:gd name="T101" fmla="*/ 958 h 1605"/>
                  <a:gd name="T102" fmla="*/ 197 w 930"/>
                  <a:gd name="T103" fmla="*/ 877 h 1605"/>
                  <a:gd name="T104" fmla="*/ 172 w 930"/>
                  <a:gd name="T105" fmla="*/ 792 h 1605"/>
                  <a:gd name="T106" fmla="*/ 192 w 930"/>
                  <a:gd name="T107" fmla="*/ 721 h 1605"/>
                  <a:gd name="T108" fmla="*/ 242 w 930"/>
                  <a:gd name="T109" fmla="*/ 652 h 1605"/>
                  <a:gd name="T110" fmla="*/ 206 w 930"/>
                  <a:gd name="T111" fmla="*/ 469 h 1605"/>
                  <a:gd name="T112" fmla="*/ 220 w 930"/>
                  <a:gd name="T113" fmla="*/ 266 h 1605"/>
                  <a:gd name="T114" fmla="*/ 184 w 930"/>
                  <a:gd name="T115" fmla="*/ 124 h 1605"/>
                  <a:gd name="T116" fmla="*/ 75 w 930"/>
                  <a:gd name="T117" fmla="*/ 128 h 1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30" h="1605">
                    <a:moveTo>
                      <a:pt x="145" y="827"/>
                    </a:moveTo>
                    <a:cubicBezTo>
                      <a:pt x="144" y="825"/>
                      <a:pt x="143" y="820"/>
                      <a:pt x="142" y="818"/>
                    </a:cubicBezTo>
                    <a:cubicBezTo>
                      <a:pt x="139" y="815"/>
                      <a:pt x="133" y="813"/>
                      <a:pt x="133" y="810"/>
                    </a:cubicBezTo>
                    <a:cubicBezTo>
                      <a:pt x="132" y="809"/>
                      <a:pt x="132" y="818"/>
                      <a:pt x="132" y="821"/>
                    </a:cubicBezTo>
                    <a:cubicBezTo>
                      <a:pt x="131" y="823"/>
                      <a:pt x="133" y="826"/>
                      <a:pt x="133" y="830"/>
                    </a:cubicBezTo>
                    <a:cubicBezTo>
                      <a:pt x="133" y="832"/>
                      <a:pt x="136" y="837"/>
                      <a:pt x="137" y="839"/>
                    </a:cubicBezTo>
                    <a:cubicBezTo>
                      <a:pt x="138" y="841"/>
                      <a:pt x="138" y="843"/>
                      <a:pt x="138" y="846"/>
                    </a:cubicBezTo>
                    <a:cubicBezTo>
                      <a:pt x="137" y="849"/>
                      <a:pt x="139" y="853"/>
                      <a:pt x="140" y="855"/>
                    </a:cubicBezTo>
                    <a:cubicBezTo>
                      <a:pt x="140" y="857"/>
                      <a:pt x="141" y="860"/>
                      <a:pt x="142" y="862"/>
                    </a:cubicBezTo>
                    <a:cubicBezTo>
                      <a:pt x="143" y="865"/>
                      <a:pt x="143" y="867"/>
                      <a:pt x="142" y="868"/>
                    </a:cubicBezTo>
                    <a:cubicBezTo>
                      <a:pt x="140" y="872"/>
                      <a:pt x="146" y="868"/>
                      <a:pt x="146" y="867"/>
                    </a:cubicBezTo>
                    <a:cubicBezTo>
                      <a:pt x="149" y="866"/>
                      <a:pt x="148" y="862"/>
                      <a:pt x="148" y="859"/>
                    </a:cubicBezTo>
                    <a:cubicBezTo>
                      <a:pt x="148" y="856"/>
                      <a:pt x="149" y="854"/>
                      <a:pt x="149" y="851"/>
                    </a:cubicBezTo>
                    <a:cubicBezTo>
                      <a:pt x="149" y="848"/>
                      <a:pt x="150" y="846"/>
                      <a:pt x="150" y="844"/>
                    </a:cubicBezTo>
                    <a:cubicBezTo>
                      <a:pt x="150" y="843"/>
                      <a:pt x="151" y="842"/>
                      <a:pt x="151" y="842"/>
                    </a:cubicBezTo>
                    <a:cubicBezTo>
                      <a:pt x="151" y="839"/>
                      <a:pt x="151" y="836"/>
                      <a:pt x="151" y="834"/>
                    </a:cubicBezTo>
                    <a:cubicBezTo>
                      <a:pt x="151" y="830"/>
                      <a:pt x="149" y="829"/>
                      <a:pt x="148" y="827"/>
                    </a:cubicBezTo>
                    <a:cubicBezTo>
                      <a:pt x="147" y="826"/>
                      <a:pt x="146" y="827"/>
                      <a:pt x="145" y="827"/>
                    </a:cubicBezTo>
                    <a:close/>
                    <a:moveTo>
                      <a:pt x="158" y="788"/>
                    </a:moveTo>
                    <a:cubicBezTo>
                      <a:pt x="158" y="791"/>
                      <a:pt x="158" y="782"/>
                      <a:pt x="158" y="779"/>
                    </a:cubicBezTo>
                    <a:cubicBezTo>
                      <a:pt x="158" y="777"/>
                      <a:pt x="156" y="775"/>
                      <a:pt x="155" y="774"/>
                    </a:cubicBezTo>
                    <a:cubicBezTo>
                      <a:pt x="154" y="771"/>
                      <a:pt x="149" y="773"/>
                      <a:pt x="147" y="774"/>
                    </a:cubicBezTo>
                    <a:cubicBezTo>
                      <a:pt x="145" y="774"/>
                      <a:pt x="144" y="777"/>
                      <a:pt x="144" y="780"/>
                    </a:cubicBezTo>
                    <a:cubicBezTo>
                      <a:pt x="144" y="783"/>
                      <a:pt x="144" y="786"/>
                      <a:pt x="146" y="789"/>
                    </a:cubicBezTo>
                    <a:cubicBezTo>
                      <a:pt x="147" y="791"/>
                      <a:pt x="149" y="791"/>
                      <a:pt x="150" y="792"/>
                    </a:cubicBezTo>
                    <a:cubicBezTo>
                      <a:pt x="152" y="793"/>
                      <a:pt x="154" y="795"/>
                      <a:pt x="154" y="797"/>
                    </a:cubicBezTo>
                    <a:cubicBezTo>
                      <a:pt x="155" y="799"/>
                      <a:pt x="157" y="798"/>
                      <a:pt x="158" y="801"/>
                    </a:cubicBezTo>
                    <a:cubicBezTo>
                      <a:pt x="158" y="804"/>
                      <a:pt x="157" y="807"/>
                      <a:pt x="157" y="810"/>
                    </a:cubicBezTo>
                    <a:cubicBezTo>
                      <a:pt x="157" y="812"/>
                      <a:pt x="160" y="816"/>
                      <a:pt x="161" y="817"/>
                    </a:cubicBezTo>
                    <a:cubicBezTo>
                      <a:pt x="162" y="818"/>
                      <a:pt x="161" y="823"/>
                      <a:pt x="162" y="825"/>
                    </a:cubicBezTo>
                    <a:cubicBezTo>
                      <a:pt x="163" y="829"/>
                      <a:pt x="163" y="833"/>
                      <a:pt x="162" y="837"/>
                    </a:cubicBezTo>
                    <a:cubicBezTo>
                      <a:pt x="161" y="840"/>
                      <a:pt x="161" y="843"/>
                      <a:pt x="160" y="847"/>
                    </a:cubicBezTo>
                    <a:cubicBezTo>
                      <a:pt x="160" y="850"/>
                      <a:pt x="160" y="852"/>
                      <a:pt x="160" y="855"/>
                    </a:cubicBezTo>
                    <a:cubicBezTo>
                      <a:pt x="160" y="858"/>
                      <a:pt x="160" y="861"/>
                      <a:pt x="160" y="863"/>
                    </a:cubicBezTo>
                    <a:cubicBezTo>
                      <a:pt x="160" y="867"/>
                      <a:pt x="161" y="870"/>
                      <a:pt x="160" y="873"/>
                    </a:cubicBezTo>
                    <a:cubicBezTo>
                      <a:pt x="159" y="878"/>
                      <a:pt x="161" y="878"/>
                      <a:pt x="161" y="878"/>
                    </a:cubicBezTo>
                    <a:cubicBezTo>
                      <a:pt x="163" y="880"/>
                      <a:pt x="170" y="870"/>
                      <a:pt x="171" y="869"/>
                    </a:cubicBezTo>
                    <a:cubicBezTo>
                      <a:pt x="172" y="867"/>
                      <a:pt x="173" y="866"/>
                      <a:pt x="174" y="864"/>
                    </a:cubicBezTo>
                    <a:cubicBezTo>
                      <a:pt x="175" y="861"/>
                      <a:pt x="176" y="858"/>
                      <a:pt x="176" y="855"/>
                    </a:cubicBezTo>
                    <a:cubicBezTo>
                      <a:pt x="176" y="852"/>
                      <a:pt x="177" y="848"/>
                      <a:pt x="179" y="846"/>
                    </a:cubicBezTo>
                    <a:cubicBezTo>
                      <a:pt x="180" y="844"/>
                      <a:pt x="178" y="839"/>
                      <a:pt x="178" y="837"/>
                    </a:cubicBezTo>
                    <a:cubicBezTo>
                      <a:pt x="177" y="834"/>
                      <a:pt x="175" y="832"/>
                      <a:pt x="175" y="829"/>
                    </a:cubicBezTo>
                    <a:cubicBezTo>
                      <a:pt x="174" y="826"/>
                      <a:pt x="172" y="825"/>
                      <a:pt x="172" y="822"/>
                    </a:cubicBezTo>
                    <a:cubicBezTo>
                      <a:pt x="172" y="820"/>
                      <a:pt x="171" y="818"/>
                      <a:pt x="169" y="817"/>
                    </a:cubicBezTo>
                    <a:cubicBezTo>
                      <a:pt x="168" y="816"/>
                      <a:pt x="168" y="811"/>
                      <a:pt x="168" y="809"/>
                    </a:cubicBezTo>
                    <a:cubicBezTo>
                      <a:pt x="168" y="806"/>
                      <a:pt x="168" y="803"/>
                      <a:pt x="167" y="801"/>
                    </a:cubicBezTo>
                    <a:cubicBezTo>
                      <a:pt x="167" y="797"/>
                      <a:pt x="166" y="797"/>
                      <a:pt x="164" y="795"/>
                    </a:cubicBezTo>
                    <a:cubicBezTo>
                      <a:pt x="161" y="793"/>
                      <a:pt x="161" y="793"/>
                      <a:pt x="160" y="790"/>
                    </a:cubicBezTo>
                    <a:cubicBezTo>
                      <a:pt x="159" y="789"/>
                      <a:pt x="159" y="789"/>
                      <a:pt x="158" y="788"/>
                    </a:cubicBezTo>
                    <a:close/>
                    <a:moveTo>
                      <a:pt x="164" y="1187"/>
                    </a:moveTo>
                    <a:cubicBezTo>
                      <a:pt x="163" y="1186"/>
                      <a:pt x="159" y="1185"/>
                      <a:pt x="157" y="1185"/>
                    </a:cubicBezTo>
                    <a:cubicBezTo>
                      <a:pt x="155" y="1184"/>
                      <a:pt x="154" y="1181"/>
                      <a:pt x="153" y="1180"/>
                    </a:cubicBezTo>
                    <a:cubicBezTo>
                      <a:pt x="151" y="1178"/>
                      <a:pt x="148" y="1177"/>
                      <a:pt x="145" y="1176"/>
                    </a:cubicBezTo>
                    <a:cubicBezTo>
                      <a:pt x="142" y="1175"/>
                      <a:pt x="140" y="1176"/>
                      <a:pt x="137" y="1177"/>
                    </a:cubicBezTo>
                    <a:cubicBezTo>
                      <a:pt x="134" y="1177"/>
                      <a:pt x="133" y="1180"/>
                      <a:pt x="132" y="1182"/>
                    </a:cubicBezTo>
                    <a:cubicBezTo>
                      <a:pt x="130" y="1185"/>
                      <a:pt x="135" y="1187"/>
                      <a:pt x="136" y="1188"/>
                    </a:cubicBezTo>
                    <a:cubicBezTo>
                      <a:pt x="138" y="1188"/>
                      <a:pt x="138" y="1192"/>
                      <a:pt x="138" y="1193"/>
                    </a:cubicBezTo>
                    <a:cubicBezTo>
                      <a:pt x="138" y="1196"/>
                      <a:pt x="135" y="1198"/>
                      <a:pt x="134" y="1200"/>
                    </a:cubicBezTo>
                    <a:cubicBezTo>
                      <a:pt x="133" y="1202"/>
                      <a:pt x="130" y="1203"/>
                      <a:pt x="129" y="1204"/>
                    </a:cubicBezTo>
                    <a:cubicBezTo>
                      <a:pt x="127" y="1206"/>
                      <a:pt x="127" y="1210"/>
                      <a:pt x="128" y="1212"/>
                    </a:cubicBezTo>
                    <a:cubicBezTo>
                      <a:pt x="128" y="1214"/>
                      <a:pt x="131" y="1214"/>
                      <a:pt x="134" y="1214"/>
                    </a:cubicBezTo>
                    <a:cubicBezTo>
                      <a:pt x="135" y="1214"/>
                      <a:pt x="139" y="1212"/>
                      <a:pt x="141" y="1212"/>
                    </a:cubicBezTo>
                    <a:cubicBezTo>
                      <a:pt x="144" y="1211"/>
                      <a:pt x="144" y="1210"/>
                      <a:pt x="147" y="1210"/>
                    </a:cubicBezTo>
                    <a:cubicBezTo>
                      <a:pt x="149" y="1211"/>
                      <a:pt x="150" y="1215"/>
                      <a:pt x="151" y="1216"/>
                    </a:cubicBezTo>
                    <a:cubicBezTo>
                      <a:pt x="151" y="1218"/>
                      <a:pt x="152" y="1220"/>
                      <a:pt x="153" y="1223"/>
                    </a:cubicBezTo>
                    <a:cubicBezTo>
                      <a:pt x="154" y="1226"/>
                      <a:pt x="152" y="1228"/>
                      <a:pt x="152" y="1230"/>
                    </a:cubicBezTo>
                    <a:cubicBezTo>
                      <a:pt x="151" y="1234"/>
                      <a:pt x="159" y="1228"/>
                      <a:pt x="162" y="1227"/>
                    </a:cubicBezTo>
                    <a:cubicBezTo>
                      <a:pt x="162" y="1227"/>
                      <a:pt x="165" y="1222"/>
                      <a:pt x="165" y="1222"/>
                    </a:cubicBezTo>
                    <a:cubicBezTo>
                      <a:pt x="167" y="1220"/>
                      <a:pt x="170" y="1227"/>
                      <a:pt x="171" y="1228"/>
                    </a:cubicBezTo>
                    <a:cubicBezTo>
                      <a:pt x="173" y="1231"/>
                      <a:pt x="168" y="1232"/>
                      <a:pt x="166" y="1233"/>
                    </a:cubicBezTo>
                    <a:cubicBezTo>
                      <a:pt x="164" y="1234"/>
                      <a:pt x="163" y="1235"/>
                      <a:pt x="160" y="1236"/>
                    </a:cubicBezTo>
                    <a:cubicBezTo>
                      <a:pt x="158" y="1238"/>
                      <a:pt x="161" y="1241"/>
                      <a:pt x="161" y="1242"/>
                    </a:cubicBezTo>
                    <a:cubicBezTo>
                      <a:pt x="162" y="1244"/>
                      <a:pt x="162" y="1247"/>
                      <a:pt x="164" y="1248"/>
                    </a:cubicBezTo>
                    <a:cubicBezTo>
                      <a:pt x="166" y="1250"/>
                      <a:pt x="164" y="1252"/>
                      <a:pt x="167" y="1253"/>
                    </a:cubicBezTo>
                    <a:cubicBezTo>
                      <a:pt x="170" y="1254"/>
                      <a:pt x="172" y="1254"/>
                      <a:pt x="174" y="1254"/>
                    </a:cubicBezTo>
                    <a:cubicBezTo>
                      <a:pt x="178" y="1253"/>
                      <a:pt x="181" y="1255"/>
                      <a:pt x="183" y="1256"/>
                    </a:cubicBezTo>
                    <a:cubicBezTo>
                      <a:pt x="186" y="1257"/>
                      <a:pt x="188" y="1260"/>
                      <a:pt x="188" y="1263"/>
                    </a:cubicBezTo>
                    <a:cubicBezTo>
                      <a:pt x="189" y="1265"/>
                      <a:pt x="190" y="1266"/>
                      <a:pt x="189" y="1269"/>
                    </a:cubicBezTo>
                    <a:cubicBezTo>
                      <a:pt x="189" y="1271"/>
                      <a:pt x="189" y="1274"/>
                      <a:pt x="189" y="1276"/>
                    </a:cubicBezTo>
                    <a:cubicBezTo>
                      <a:pt x="190" y="1279"/>
                      <a:pt x="190" y="1280"/>
                      <a:pt x="193" y="1281"/>
                    </a:cubicBezTo>
                    <a:cubicBezTo>
                      <a:pt x="194" y="1281"/>
                      <a:pt x="194" y="1280"/>
                      <a:pt x="195" y="1280"/>
                    </a:cubicBezTo>
                    <a:cubicBezTo>
                      <a:pt x="200" y="1281"/>
                      <a:pt x="201" y="1280"/>
                      <a:pt x="203" y="1284"/>
                    </a:cubicBezTo>
                    <a:cubicBezTo>
                      <a:pt x="204" y="1286"/>
                      <a:pt x="205" y="1286"/>
                      <a:pt x="207" y="1287"/>
                    </a:cubicBezTo>
                    <a:cubicBezTo>
                      <a:pt x="210" y="1289"/>
                      <a:pt x="212" y="1288"/>
                      <a:pt x="212" y="1291"/>
                    </a:cubicBezTo>
                    <a:cubicBezTo>
                      <a:pt x="213" y="1294"/>
                      <a:pt x="215" y="1295"/>
                      <a:pt x="215" y="1296"/>
                    </a:cubicBezTo>
                    <a:cubicBezTo>
                      <a:pt x="216" y="1298"/>
                      <a:pt x="209" y="1298"/>
                      <a:pt x="208" y="1298"/>
                    </a:cubicBezTo>
                    <a:cubicBezTo>
                      <a:pt x="206" y="1298"/>
                      <a:pt x="203" y="1296"/>
                      <a:pt x="201" y="1295"/>
                    </a:cubicBezTo>
                    <a:cubicBezTo>
                      <a:pt x="198" y="1295"/>
                      <a:pt x="196" y="1294"/>
                      <a:pt x="194" y="1294"/>
                    </a:cubicBezTo>
                    <a:cubicBezTo>
                      <a:pt x="191" y="1293"/>
                      <a:pt x="186" y="1296"/>
                      <a:pt x="185" y="1297"/>
                    </a:cubicBezTo>
                    <a:cubicBezTo>
                      <a:pt x="183" y="1298"/>
                      <a:pt x="182" y="1303"/>
                      <a:pt x="181" y="1305"/>
                    </a:cubicBezTo>
                    <a:cubicBezTo>
                      <a:pt x="180" y="1309"/>
                      <a:pt x="183" y="1309"/>
                      <a:pt x="185" y="1311"/>
                    </a:cubicBezTo>
                    <a:cubicBezTo>
                      <a:pt x="186" y="1313"/>
                      <a:pt x="189" y="1315"/>
                      <a:pt x="191" y="1316"/>
                    </a:cubicBezTo>
                    <a:cubicBezTo>
                      <a:pt x="193" y="1318"/>
                      <a:pt x="198" y="1320"/>
                      <a:pt x="200" y="1321"/>
                    </a:cubicBezTo>
                    <a:cubicBezTo>
                      <a:pt x="204" y="1323"/>
                      <a:pt x="207" y="1324"/>
                      <a:pt x="209" y="1326"/>
                    </a:cubicBezTo>
                    <a:cubicBezTo>
                      <a:pt x="211" y="1327"/>
                      <a:pt x="213" y="1333"/>
                      <a:pt x="214" y="1334"/>
                    </a:cubicBezTo>
                    <a:cubicBezTo>
                      <a:pt x="214" y="1336"/>
                      <a:pt x="217" y="1338"/>
                      <a:pt x="218" y="1340"/>
                    </a:cubicBezTo>
                    <a:cubicBezTo>
                      <a:pt x="220" y="1343"/>
                      <a:pt x="220" y="1345"/>
                      <a:pt x="221" y="1348"/>
                    </a:cubicBezTo>
                    <a:cubicBezTo>
                      <a:pt x="222" y="1352"/>
                      <a:pt x="223" y="1355"/>
                      <a:pt x="223" y="1359"/>
                    </a:cubicBezTo>
                    <a:cubicBezTo>
                      <a:pt x="224" y="1362"/>
                      <a:pt x="224" y="1363"/>
                      <a:pt x="223" y="1365"/>
                    </a:cubicBezTo>
                    <a:cubicBezTo>
                      <a:pt x="222" y="1368"/>
                      <a:pt x="216" y="1367"/>
                      <a:pt x="214" y="1367"/>
                    </a:cubicBezTo>
                    <a:cubicBezTo>
                      <a:pt x="210" y="1367"/>
                      <a:pt x="213" y="1369"/>
                      <a:pt x="214" y="1371"/>
                    </a:cubicBezTo>
                    <a:cubicBezTo>
                      <a:pt x="216" y="1373"/>
                      <a:pt x="217" y="1375"/>
                      <a:pt x="219" y="1377"/>
                    </a:cubicBezTo>
                    <a:cubicBezTo>
                      <a:pt x="221" y="1378"/>
                      <a:pt x="227" y="1380"/>
                      <a:pt x="230" y="1380"/>
                    </a:cubicBezTo>
                    <a:cubicBezTo>
                      <a:pt x="233" y="1380"/>
                      <a:pt x="235" y="1380"/>
                      <a:pt x="238" y="1381"/>
                    </a:cubicBezTo>
                    <a:cubicBezTo>
                      <a:pt x="241" y="1382"/>
                      <a:pt x="243" y="1382"/>
                      <a:pt x="247" y="1383"/>
                    </a:cubicBezTo>
                    <a:cubicBezTo>
                      <a:pt x="250" y="1383"/>
                      <a:pt x="253" y="1386"/>
                      <a:pt x="255" y="1387"/>
                    </a:cubicBezTo>
                    <a:cubicBezTo>
                      <a:pt x="259" y="1388"/>
                      <a:pt x="250" y="1392"/>
                      <a:pt x="249" y="1392"/>
                    </a:cubicBezTo>
                    <a:cubicBezTo>
                      <a:pt x="246" y="1393"/>
                      <a:pt x="244" y="1393"/>
                      <a:pt x="243" y="1394"/>
                    </a:cubicBezTo>
                    <a:cubicBezTo>
                      <a:pt x="242" y="1395"/>
                      <a:pt x="242" y="1400"/>
                      <a:pt x="242" y="1401"/>
                    </a:cubicBezTo>
                    <a:cubicBezTo>
                      <a:pt x="241" y="1404"/>
                      <a:pt x="242" y="1408"/>
                      <a:pt x="244" y="1410"/>
                    </a:cubicBezTo>
                    <a:cubicBezTo>
                      <a:pt x="245" y="1412"/>
                      <a:pt x="247" y="1413"/>
                      <a:pt x="247" y="1415"/>
                    </a:cubicBezTo>
                    <a:cubicBezTo>
                      <a:pt x="248" y="1419"/>
                      <a:pt x="248" y="1419"/>
                      <a:pt x="250" y="1422"/>
                    </a:cubicBezTo>
                    <a:cubicBezTo>
                      <a:pt x="252" y="1424"/>
                      <a:pt x="254" y="1425"/>
                      <a:pt x="256" y="1426"/>
                    </a:cubicBezTo>
                    <a:cubicBezTo>
                      <a:pt x="257" y="1427"/>
                      <a:pt x="258" y="1427"/>
                      <a:pt x="258" y="1428"/>
                    </a:cubicBezTo>
                    <a:cubicBezTo>
                      <a:pt x="261" y="1430"/>
                      <a:pt x="262" y="1431"/>
                      <a:pt x="264" y="1434"/>
                    </a:cubicBezTo>
                    <a:cubicBezTo>
                      <a:pt x="266" y="1436"/>
                      <a:pt x="268" y="1437"/>
                      <a:pt x="270" y="1439"/>
                    </a:cubicBezTo>
                    <a:cubicBezTo>
                      <a:pt x="273" y="1443"/>
                      <a:pt x="275" y="1444"/>
                      <a:pt x="277" y="1448"/>
                    </a:cubicBezTo>
                    <a:cubicBezTo>
                      <a:pt x="278" y="1451"/>
                      <a:pt x="281" y="1453"/>
                      <a:pt x="283" y="1455"/>
                    </a:cubicBezTo>
                    <a:cubicBezTo>
                      <a:pt x="283" y="1456"/>
                      <a:pt x="288" y="1456"/>
                      <a:pt x="289" y="1457"/>
                    </a:cubicBezTo>
                    <a:cubicBezTo>
                      <a:pt x="290" y="1457"/>
                      <a:pt x="291" y="1459"/>
                      <a:pt x="292" y="1459"/>
                    </a:cubicBezTo>
                    <a:cubicBezTo>
                      <a:pt x="292" y="1460"/>
                      <a:pt x="296" y="1465"/>
                      <a:pt x="296" y="1466"/>
                    </a:cubicBezTo>
                    <a:cubicBezTo>
                      <a:pt x="298" y="1467"/>
                      <a:pt x="299" y="1470"/>
                      <a:pt x="299" y="1472"/>
                    </a:cubicBezTo>
                    <a:cubicBezTo>
                      <a:pt x="301" y="1475"/>
                      <a:pt x="302" y="1475"/>
                      <a:pt x="304" y="1477"/>
                    </a:cubicBezTo>
                    <a:cubicBezTo>
                      <a:pt x="306" y="1478"/>
                      <a:pt x="308" y="1480"/>
                      <a:pt x="310" y="1482"/>
                    </a:cubicBezTo>
                    <a:cubicBezTo>
                      <a:pt x="313" y="1483"/>
                      <a:pt x="314" y="1483"/>
                      <a:pt x="316" y="1485"/>
                    </a:cubicBezTo>
                    <a:cubicBezTo>
                      <a:pt x="317" y="1486"/>
                      <a:pt x="322" y="1483"/>
                      <a:pt x="323" y="1482"/>
                    </a:cubicBezTo>
                    <a:cubicBezTo>
                      <a:pt x="325" y="1481"/>
                      <a:pt x="326" y="1479"/>
                      <a:pt x="327" y="1476"/>
                    </a:cubicBezTo>
                    <a:cubicBezTo>
                      <a:pt x="329" y="1473"/>
                      <a:pt x="329" y="1470"/>
                      <a:pt x="330" y="1466"/>
                    </a:cubicBezTo>
                    <a:cubicBezTo>
                      <a:pt x="330" y="1465"/>
                      <a:pt x="330" y="1465"/>
                      <a:pt x="330" y="1464"/>
                    </a:cubicBezTo>
                    <a:cubicBezTo>
                      <a:pt x="330" y="1462"/>
                      <a:pt x="332" y="1461"/>
                      <a:pt x="332" y="1457"/>
                    </a:cubicBezTo>
                    <a:cubicBezTo>
                      <a:pt x="332" y="1454"/>
                      <a:pt x="332" y="1453"/>
                      <a:pt x="332" y="1449"/>
                    </a:cubicBezTo>
                    <a:cubicBezTo>
                      <a:pt x="331" y="1446"/>
                      <a:pt x="332" y="1443"/>
                      <a:pt x="331" y="1440"/>
                    </a:cubicBezTo>
                    <a:cubicBezTo>
                      <a:pt x="331" y="1437"/>
                      <a:pt x="330" y="1433"/>
                      <a:pt x="330" y="1431"/>
                    </a:cubicBezTo>
                    <a:cubicBezTo>
                      <a:pt x="329" y="1428"/>
                      <a:pt x="330" y="1425"/>
                      <a:pt x="330" y="1423"/>
                    </a:cubicBezTo>
                    <a:cubicBezTo>
                      <a:pt x="330" y="1420"/>
                      <a:pt x="330" y="1417"/>
                      <a:pt x="331" y="1414"/>
                    </a:cubicBezTo>
                    <a:cubicBezTo>
                      <a:pt x="331" y="1413"/>
                      <a:pt x="329" y="1407"/>
                      <a:pt x="329" y="1405"/>
                    </a:cubicBezTo>
                    <a:cubicBezTo>
                      <a:pt x="328" y="1403"/>
                      <a:pt x="327" y="1398"/>
                      <a:pt x="327" y="1397"/>
                    </a:cubicBezTo>
                    <a:cubicBezTo>
                      <a:pt x="326" y="1394"/>
                      <a:pt x="323" y="1393"/>
                      <a:pt x="322" y="1390"/>
                    </a:cubicBezTo>
                    <a:cubicBezTo>
                      <a:pt x="322" y="1389"/>
                      <a:pt x="321" y="1388"/>
                      <a:pt x="320" y="1388"/>
                    </a:cubicBezTo>
                    <a:cubicBezTo>
                      <a:pt x="319" y="1384"/>
                      <a:pt x="312" y="1382"/>
                      <a:pt x="310" y="1378"/>
                    </a:cubicBezTo>
                    <a:cubicBezTo>
                      <a:pt x="310" y="1375"/>
                      <a:pt x="308" y="1374"/>
                      <a:pt x="307" y="1371"/>
                    </a:cubicBezTo>
                    <a:cubicBezTo>
                      <a:pt x="307" y="1369"/>
                      <a:pt x="301" y="1364"/>
                      <a:pt x="300" y="1362"/>
                    </a:cubicBezTo>
                    <a:cubicBezTo>
                      <a:pt x="297" y="1360"/>
                      <a:pt x="295" y="1358"/>
                      <a:pt x="292" y="1355"/>
                    </a:cubicBezTo>
                    <a:cubicBezTo>
                      <a:pt x="290" y="1352"/>
                      <a:pt x="289" y="1352"/>
                      <a:pt x="288" y="1348"/>
                    </a:cubicBezTo>
                    <a:cubicBezTo>
                      <a:pt x="287" y="1344"/>
                      <a:pt x="286" y="1340"/>
                      <a:pt x="285" y="1338"/>
                    </a:cubicBezTo>
                    <a:cubicBezTo>
                      <a:pt x="284" y="1336"/>
                      <a:pt x="285" y="1332"/>
                      <a:pt x="285" y="1330"/>
                    </a:cubicBezTo>
                    <a:cubicBezTo>
                      <a:pt x="285" y="1327"/>
                      <a:pt x="285" y="1323"/>
                      <a:pt x="286" y="1321"/>
                    </a:cubicBezTo>
                    <a:cubicBezTo>
                      <a:pt x="286" y="1317"/>
                      <a:pt x="287" y="1315"/>
                      <a:pt x="286" y="1312"/>
                    </a:cubicBezTo>
                    <a:cubicBezTo>
                      <a:pt x="284" y="1309"/>
                      <a:pt x="283" y="1305"/>
                      <a:pt x="282" y="1303"/>
                    </a:cubicBezTo>
                    <a:cubicBezTo>
                      <a:pt x="282" y="1301"/>
                      <a:pt x="280" y="1299"/>
                      <a:pt x="279" y="1296"/>
                    </a:cubicBezTo>
                    <a:cubicBezTo>
                      <a:pt x="278" y="1294"/>
                      <a:pt x="277" y="1289"/>
                      <a:pt x="277" y="1287"/>
                    </a:cubicBezTo>
                    <a:cubicBezTo>
                      <a:pt x="276" y="1284"/>
                      <a:pt x="276" y="1281"/>
                      <a:pt x="274" y="1280"/>
                    </a:cubicBezTo>
                    <a:cubicBezTo>
                      <a:pt x="273" y="1279"/>
                      <a:pt x="272" y="1274"/>
                      <a:pt x="272" y="1273"/>
                    </a:cubicBezTo>
                    <a:cubicBezTo>
                      <a:pt x="272" y="1269"/>
                      <a:pt x="271" y="1264"/>
                      <a:pt x="270" y="1261"/>
                    </a:cubicBezTo>
                    <a:cubicBezTo>
                      <a:pt x="270" y="1258"/>
                      <a:pt x="270" y="1255"/>
                      <a:pt x="269" y="1253"/>
                    </a:cubicBezTo>
                    <a:cubicBezTo>
                      <a:pt x="269" y="1250"/>
                      <a:pt x="268" y="1248"/>
                      <a:pt x="267" y="1246"/>
                    </a:cubicBezTo>
                    <a:cubicBezTo>
                      <a:pt x="267" y="1244"/>
                      <a:pt x="266" y="1243"/>
                      <a:pt x="264" y="1242"/>
                    </a:cubicBezTo>
                    <a:cubicBezTo>
                      <a:pt x="263" y="1241"/>
                      <a:pt x="261" y="1239"/>
                      <a:pt x="260" y="1238"/>
                    </a:cubicBezTo>
                    <a:cubicBezTo>
                      <a:pt x="255" y="1236"/>
                      <a:pt x="253" y="1230"/>
                      <a:pt x="248" y="1229"/>
                    </a:cubicBezTo>
                    <a:cubicBezTo>
                      <a:pt x="246" y="1228"/>
                      <a:pt x="243" y="1226"/>
                      <a:pt x="241" y="1225"/>
                    </a:cubicBezTo>
                    <a:cubicBezTo>
                      <a:pt x="239" y="1224"/>
                      <a:pt x="239" y="1222"/>
                      <a:pt x="237" y="1221"/>
                    </a:cubicBezTo>
                    <a:cubicBezTo>
                      <a:pt x="234" y="1220"/>
                      <a:pt x="232" y="1216"/>
                      <a:pt x="229" y="1214"/>
                    </a:cubicBezTo>
                    <a:cubicBezTo>
                      <a:pt x="227" y="1213"/>
                      <a:pt x="225" y="1209"/>
                      <a:pt x="223" y="1206"/>
                    </a:cubicBezTo>
                    <a:cubicBezTo>
                      <a:pt x="222" y="1204"/>
                      <a:pt x="217" y="1201"/>
                      <a:pt x="215" y="1200"/>
                    </a:cubicBezTo>
                    <a:cubicBezTo>
                      <a:pt x="212" y="1199"/>
                      <a:pt x="209" y="1196"/>
                      <a:pt x="207" y="1194"/>
                    </a:cubicBezTo>
                    <a:cubicBezTo>
                      <a:pt x="205" y="1192"/>
                      <a:pt x="205" y="1191"/>
                      <a:pt x="202" y="1188"/>
                    </a:cubicBezTo>
                    <a:cubicBezTo>
                      <a:pt x="201" y="1187"/>
                      <a:pt x="199" y="1184"/>
                      <a:pt x="197" y="1183"/>
                    </a:cubicBezTo>
                    <a:cubicBezTo>
                      <a:pt x="195" y="1180"/>
                      <a:pt x="193" y="1178"/>
                      <a:pt x="191" y="1175"/>
                    </a:cubicBezTo>
                    <a:cubicBezTo>
                      <a:pt x="189" y="1173"/>
                      <a:pt x="185" y="1170"/>
                      <a:pt x="183" y="1169"/>
                    </a:cubicBezTo>
                    <a:cubicBezTo>
                      <a:pt x="181" y="1167"/>
                      <a:pt x="178" y="1165"/>
                      <a:pt x="175" y="1163"/>
                    </a:cubicBezTo>
                    <a:cubicBezTo>
                      <a:pt x="173" y="1162"/>
                      <a:pt x="171" y="1161"/>
                      <a:pt x="169" y="1159"/>
                    </a:cubicBezTo>
                    <a:cubicBezTo>
                      <a:pt x="167" y="1156"/>
                      <a:pt x="166" y="1155"/>
                      <a:pt x="163" y="1152"/>
                    </a:cubicBezTo>
                    <a:cubicBezTo>
                      <a:pt x="161" y="1149"/>
                      <a:pt x="160" y="1146"/>
                      <a:pt x="158" y="1145"/>
                    </a:cubicBezTo>
                    <a:cubicBezTo>
                      <a:pt x="157" y="1144"/>
                      <a:pt x="155" y="1139"/>
                      <a:pt x="154" y="1139"/>
                    </a:cubicBezTo>
                    <a:cubicBezTo>
                      <a:pt x="153" y="1137"/>
                      <a:pt x="150" y="1135"/>
                      <a:pt x="148" y="1134"/>
                    </a:cubicBezTo>
                    <a:cubicBezTo>
                      <a:pt x="146" y="1132"/>
                      <a:pt x="144" y="1131"/>
                      <a:pt x="141" y="1131"/>
                    </a:cubicBezTo>
                    <a:cubicBezTo>
                      <a:pt x="136" y="1131"/>
                      <a:pt x="131" y="1131"/>
                      <a:pt x="127" y="1132"/>
                    </a:cubicBezTo>
                    <a:cubicBezTo>
                      <a:pt x="124" y="1133"/>
                      <a:pt x="123" y="1132"/>
                      <a:pt x="121" y="1134"/>
                    </a:cubicBezTo>
                    <a:cubicBezTo>
                      <a:pt x="120" y="1136"/>
                      <a:pt x="119" y="1141"/>
                      <a:pt x="119" y="1143"/>
                    </a:cubicBezTo>
                    <a:cubicBezTo>
                      <a:pt x="119" y="1147"/>
                      <a:pt x="121" y="1149"/>
                      <a:pt x="122" y="1151"/>
                    </a:cubicBezTo>
                    <a:cubicBezTo>
                      <a:pt x="124" y="1153"/>
                      <a:pt x="123" y="1158"/>
                      <a:pt x="123" y="1159"/>
                    </a:cubicBezTo>
                    <a:cubicBezTo>
                      <a:pt x="124" y="1163"/>
                      <a:pt x="128" y="1164"/>
                      <a:pt x="130" y="1162"/>
                    </a:cubicBezTo>
                    <a:cubicBezTo>
                      <a:pt x="132" y="1161"/>
                      <a:pt x="135" y="1160"/>
                      <a:pt x="137" y="1159"/>
                    </a:cubicBezTo>
                    <a:cubicBezTo>
                      <a:pt x="139" y="1158"/>
                      <a:pt x="141" y="1156"/>
                      <a:pt x="143" y="1154"/>
                    </a:cubicBezTo>
                    <a:cubicBezTo>
                      <a:pt x="146" y="1151"/>
                      <a:pt x="147" y="1157"/>
                      <a:pt x="148" y="1158"/>
                    </a:cubicBezTo>
                    <a:cubicBezTo>
                      <a:pt x="148" y="1161"/>
                      <a:pt x="150" y="1163"/>
                      <a:pt x="153" y="1165"/>
                    </a:cubicBezTo>
                    <a:cubicBezTo>
                      <a:pt x="155" y="1166"/>
                      <a:pt x="158" y="1168"/>
                      <a:pt x="160" y="1170"/>
                    </a:cubicBezTo>
                    <a:cubicBezTo>
                      <a:pt x="163" y="1171"/>
                      <a:pt x="163" y="1172"/>
                      <a:pt x="165" y="1175"/>
                    </a:cubicBezTo>
                    <a:cubicBezTo>
                      <a:pt x="166" y="1177"/>
                      <a:pt x="166" y="1179"/>
                      <a:pt x="166" y="1181"/>
                    </a:cubicBezTo>
                    <a:cubicBezTo>
                      <a:pt x="166" y="1184"/>
                      <a:pt x="168" y="1187"/>
                      <a:pt x="164" y="1187"/>
                    </a:cubicBezTo>
                    <a:close/>
                    <a:moveTo>
                      <a:pt x="27" y="695"/>
                    </a:moveTo>
                    <a:cubicBezTo>
                      <a:pt x="24" y="694"/>
                      <a:pt x="20" y="696"/>
                      <a:pt x="18" y="698"/>
                    </a:cubicBezTo>
                    <a:cubicBezTo>
                      <a:pt x="16" y="700"/>
                      <a:pt x="15" y="702"/>
                      <a:pt x="14" y="705"/>
                    </a:cubicBezTo>
                    <a:cubicBezTo>
                      <a:pt x="13" y="707"/>
                      <a:pt x="13" y="710"/>
                      <a:pt x="12" y="711"/>
                    </a:cubicBezTo>
                    <a:cubicBezTo>
                      <a:pt x="12" y="714"/>
                      <a:pt x="13" y="719"/>
                      <a:pt x="14" y="720"/>
                    </a:cubicBezTo>
                    <a:cubicBezTo>
                      <a:pt x="15" y="723"/>
                      <a:pt x="14" y="725"/>
                      <a:pt x="14" y="728"/>
                    </a:cubicBezTo>
                    <a:cubicBezTo>
                      <a:pt x="14" y="730"/>
                      <a:pt x="12" y="734"/>
                      <a:pt x="11" y="736"/>
                    </a:cubicBezTo>
                    <a:cubicBezTo>
                      <a:pt x="11" y="739"/>
                      <a:pt x="10" y="743"/>
                      <a:pt x="9" y="746"/>
                    </a:cubicBezTo>
                    <a:cubicBezTo>
                      <a:pt x="9" y="748"/>
                      <a:pt x="9" y="751"/>
                      <a:pt x="9" y="753"/>
                    </a:cubicBezTo>
                    <a:cubicBezTo>
                      <a:pt x="9" y="756"/>
                      <a:pt x="12" y="760"/>
                      <a:pt x="14" y="762"/>
                    </a:cubicBezTo>
                    <a:cubicBezTo>
                      <a:pt x="17" y="764"/>
                      <a:pt x="17" y="765"/>
                      <a:pt x="19" y="767"/>
                    </a:cubicBezTo>
                    <a:cubicBezTo>
                      <a:pt x="20" y="770"/>
                      <a:pt x="21" y="773"/>
                      <a:pt x="23" y="776"/>
                    </a:cubicBezTo>
                    <a:cubicBezTo>
                      <a:pt x="25" y="778"/>
                      <a:pt x="24" y="781"/>
                      <a:pt x="24" y="784"/>
                    </a:cubicBezTo>
                    <a:cubicBezTo>
                      <a:pt x="24" y="787"/>
                      <a:pt x="19" y="786"/>
                      <a:pt x="16" y="786"/>
                    </a:cubicBezTo>
                    <a:cubicBezTo>
                      <a:pt x="14" y="786"/>
                      <a:pt x="13" y="784"/>
                      <a:pt x="13" y="789"/>
                    </a:cubicBezTo>
                    <a:cubicBezTo>
                      <a:pt x="13" y="791"/>
                      <a:pt x="12" y="793"/>
                      <a:pt x="12" y="796"/>
                    </a:cubicBezTo>
                    <a:cubicBezTo>
                      <a:pt x="12" y="799"/>
                      <a:pt x="11" y="800"/>
                      <a:pt x="12" y="803"/>
                    </a:cubicBezTo>
                    <a:cubicBezTo>
                      <a:pt x="12" y="805"/>
                      <a:pt x="14" y="806"/>
                      <a:pt x="15" y="808"/>
                    </a:cubicBezTo>
                    <a:cubicBezTo>
                      <a:pt x="16" y="810"/>
                      <a:pt x="14" y="813"/>
                      <a:pt x="13" y="814"/>
                    </a:cubicBezTo>
                    <a:cubicBezTo>
                      <a:pt x="13" y="816"/>
                      <a:pt x="10" y="817"/>
                      <a:pt x="9" y="817"/>
                    </a:cubicBezTo>
                    <a:cubicBezTo>
                      <a:pt x="7" y="818"/>
                      <a:pt x="9" y="824"/>
                      <a:pt x="9" y="824"/>
                    </a:cubicBezTo>
                    <a:cubicBezTo>
                      <a:pt x="10" y="825"/>
                      <a:pt x="6" y="827"/>
                      <a:pt x="6" y="829"/>
                    </a:cubicBezTo>
                    <a:cubicBezTo>
                      <a:pt x="5" y="831"/>
                      <a:pt x="10" y="831"/>
                      <a:pt x="11" y="833"/>
                    </a:cubicBezTo>
                    <a:cubicBezTo>
                      <a:pt x="11" y="836"/>
                      <a:pt x="8" y="837"/>
                      <a:pt x="7" y="837"/>
                    </a:cubicBezTo>
                    <a:cubicBezTo>
                      <a:pt x="4" y="838"/>
                      <a:pt x="5" y="842"/>
                      <a:pt x="4" y="844"/>
                    </a:cubicBezTo>
                    <a:cubicBezTo>
                      <a:pt x="2" y="845"/>
                      <a:pt x="2" y="850"/>
                      <a:pt x="1" y="852"/>
                    </a:cubicBezTo>
                    <a:cubicBezTo>
                      <a:pt x="0" y="855"/>
                      <a:pt x="3" y="856"/>
                      <a:pt x="3" y="858"/>
                    </a:cubicBezTo>
                    <a:cubicBezTo>
                      <a:pt x="4" y="860"/>
                      <a:pt x="5" y="862"/>
                      <a:pt x="7" y="864"/>
                    </a:cubicBezTo>
                    <a:cubicBezTo>
                      <a:pt x="7" y="864"/>
                      <a:pt x="6" y="871"/>
                      <a:pt x="5" y="872"/>
                    </a:cubicBezTo>
                    <a:cubicBezTo>
                      <a:pt x="5" y="874"/>
                      <a:pt x="5" y="877"/>
                      <a:pt x="5" y="879"/>
                    </a:cubicBezTo>
                    <a:cubicBezTo>
                      <a:pt x="6" y="882"/>
                      <a:pt x="6" y="885"/>
                      <a:pt x="5" y="888"/>
                    </a:cubicBezTo>
                    <a:cubicBezTo>
                      <a:pt x="5" y="890"/>
                      <a:pt x="5" y="894"/>
                      <a:pt x="5" y="896"/>
                    </a:cubicBezTo>
                    <a:cubicBezTo>
                      <a:pt x="6" y="898"/>
                      <a:pt x="8" y="900"/>
                      <a:pt x="9" y="901"/>
                    </a:cubicBezTo>
                    <a:cubicBezTo>
                      <a:pt x="10" y="904"/>
                      <a:pt x="9" y="908"/>
                      <a:pt x="10" y="909"/>
                    </a:cubicBezTo>
                    <a:cubicBezTo>
                      <a:pt x="12" y="912"/>
                      <a:pt x="15" y="915"/>
                      <a:pt x="17" y="917"/>
                    </a:cubicBezTo>
                    <a:cubicBezTo>
                      <a:pt x="19" y="920"/>
                      <a:pt x="21" y="924"/>
                      <a:pt x="22" y="926"/>
                    </a:cubicBezTo>
                    <a:cubicBezTo>
                      <a:pt x="23" y="929"/>
                      <a:pt x="25" y="925"/>
                      <a:pt x="27" y="923"/>
                    </a:cubicBezTo>
                    <a:cubicBezTo>
                      <a:pt x="28" y="920"/>
                      <a:pt x="29" y="918"/>
                      <a:pt x="29" y="915"/>
                    </a:cubicBezTo>
                    <a:cubicBezTo>
                      <a:pt x="29" y="912"/>
                      <a:pt x="28" y="909"/>
                      <a:pt x="29" y="907"/>
                    </a:cubicBezTo>
                    <a:cubicBezTo>
                      <a:pt x="30" y="904"/>
                      <a:pt x="29" y="901"/>
                      <a:pt x="29" y="899"/>
                    </a:cubicBezTo>
                    <a:cubicBezTo>
                      <a:pt x="28" y="896"/>
                      <a:pt x="27" y="893"/>
                      <a:pt x="24" y="891"/>
                    </a:cubicBezTo>
                    <a:cubicBezTo>
                      <a:pt x="23" y="889"/>
                      <a:pt x="22" y="886"/>
                      <a:pt x="21" y="884"/>
                    </a:cubicBezTo>
                    <a:cubicBezTo>
                      <a:pt x="19" y="881"/>
                      <a:pt x="17" y="880"/>
                      <a:pt x="16" y="878"/>
                    </a:cubicBezTo>
                    <a:cubicBezTo>
                      <a:pt x="16" y="875"/>
                      <a:pt x="16" y="872"/>
                      <a:pt x="15" y="870"/>
                    </a:cubicBezTo>
                    <a:cubicBezTo>
                      <a:pt x="15" y="867"/>
                      <a:pt x="15" y="865"/>
                      <a:pt x="14" y="863"/>
                    </a:cubicBezTo>
                    <a:cubicBezTo>
                      <a:pt x="14" y="860"/>
                      <a:pt x="15" y="858"/>
                      <a:pt x="15" y="856"/>
                    </a:cubicBezTo>
                    <a:cubicBezTo>
                      <a:pt x="16" y="853"/>
                      <a:pt x="18" y="852"/>
                      <a:pt x="20" y="851"/>
                    </a:cubicBezTo>
                    <a:cubicBezTo>
                      <a:pt x="21" y="850"/>
                      <a:pt x="21" y="846"/>
                      <a:pt x="21" y="844"/>
                    </a:cubicBezTo>
                    <a:cubicBezTo>
                      <a:pt x="22" y="840"/>
                      <a:pt x="25" y="843"/>
                      <a:pt x="27" y="845"/>
                    </a:cubicBezTo>
                    <a:cubicBezTo>
                      <a:pt x="28" y="847"/>
                      <a:pt x="30" y="849"/>
                      <a:pt x="32" y="850"/>
                    </a:cubicBezTo>
                    <a:cubicBezTo>
                      <a:pt x="34" y="851"/>
                      <a:pt x="36" y="851"/>
                      <a:pt x="38" y="849"/>
                    </a:cubicBezTo>
                    <a:cubicBezTo>
                      <a:pt x="39" y="848"/>
                      <a:pt x="39" y="845"/>
                      <a:pt x="40" y="844"/>
                    </a:cubicBezTo>
                    <a:cubicBezTo>
                      <a:pt x="42" y="841"/>
                      <a:pt x="39" y="839"/>
                      <a:pt x="38" y="837"/>
                    </a:cubicBezTo>
                    <a:cubicBezTo>
                      <a:pt x="37" y="835"/>
                      <a:pt x="36" y="833"/>
                      <a:pt x="36" y="831"/>
                    </a:cubicBezTo>
                    <a:cubicBezTo>
                      <a:pt x="35" y="829"/>
                      <a:pt x="39" y="830"/>
                      <a:pt x="42" y="830"/>
                    </a:cubicBezTo>
                    <a:cubicBezTo>
                      <a:pt x="43" y="829"/>
                      <a:pt x="43" y="824"/>
                      <a:pt x="44" y="824"/>
                    </a:cubicBezTo>
                    <a:cubicBezTo>
                      <a:pt x="44" y="821"/>
                      <a:pt x="43" y="818"/>
                      <a:pt x="43" y="815"/>
                    </a:cubicBezTo>
                    <a:cubicBezTo>
                      <a:pt x="42" y="813"/>
                      <a:pt x="41" y="812"/>
                      <a:pt x="41" y="809"/>
                    </a:cubicBezTo>
                    <a:cubicBezTo>
                      <a:pt x="40" y="808"/>
                      <a:pt x="36" y="808"/>
                      <a:pt x="35" y="808"/>
                    </a:cubicBezTo>
                    <a:cubicBezTo>
                      <a:pt x="31" y="809"/>
                      <a:pt x="31" y="810"/>
                      <a:pt x="29" y="808"/>
                    </a:cubicBezTo>
                    <a:cubicBezTo>
                      <a:pt x="27" y="806"/>
                      <a:pt x="32" y="804"/>
                      <a:pt x="34" y="803"/>
                    </a:cubicBezTo>
                    <a:cubicBezTo>
                      <a:pt x="37" y="802"/>
                      <a:pt x="37" y="803"/>
                      <a:pt x="38" y="800"/>
                    </a:cubicBezTo>
                    <a:cubicBezTo>
                      <a:pt x="38" y="796"/>
                      <a:pt x="41" y="795"/>
                      <a:pt x="44" y="793"/>
                    </a:cubicBezTo>
                    <a:cubicBezTo>
                      <a:pt x="46" y="792"/>
                      <a:pt x="47" y="791"/>
                      <a:pt x="49" y="789"/>
                    </a:cubicBezTo>
                    <a:cubicBezTo>
                      <a:pt x="51" y="787"/>
                      <a:pt x="51" y="785"/>
                      <a:pt x="53" y="783"/>
                    </a:cubicBezTo>
                    <a:cubicBezTo>
                      <a:pt x="55" y="780"/>
                      <a:pt x="57" y="778"/>
                      <a:pt x="58" y="776"/>
                    </a:cubicBezTo>
                    <a:cubicBezTo>
                      <a:pt x="60" y="773"/>
                      <a:pt x="63" y="771"/>
                      <a:pt x="65" y="768"/>
                    </a:cubicBezTo>
                    <a:cubicBezTo>
                      <a:pt x="67" y="767"/>
                      <a:pt x="68" y="765"/>
                      <a:pt x="69" y="763"/>
                    </a:cubicBezTo>
                    <a:cubicBezTo>
                      <a:pt x="71" y="762"/>
                      <a:pt x="74" y="761"/>
                      <a:pt x="77" y="760"/>
                    </a:cubicBezTo>
                    <a:cubicBezTo>
                      <a:pt x="80" y="758"/>
                      <a:pt x="81" y="757"/>
                      <a:pt x="83" y="753"/>
                    </a:cubicBezTo>
                    <a:cubicBezTo>
                      <a:pt x="84" y="749"/>
                      <a:pt x="85" y="747"/>
                      <a:pt x="87" y="744"/>
                    </a:cubicBezTo>
                    <a:cubicBezTo>
                      <a:pt x="88" y="742"/>
                      <a:pt x="88" y="739"/>
                      <a:pt x="89" y="737"/>
                    </a:cubicBezTo>
                    <a:cubicBezTo>
                      <a:pt x="91" y="734"/>
                      <a:pt x="88" y="734"/>
                      <a:pt x="85" y="734"/>
                    </a:cubicBezTo>
                    <a:cubicBezTo>
                      <a:pt x="82" y="734"/>
                      <a:pt x="79" y="734"/>
                      <a:pt x="75" y="734"/>
                    </a:cubicBezTo>
                    <a:cubicBezTo>
                      <a:pt x="72" y="734"/>
                      <a:pt x="70" y="734"/>
                      <a:pt x="68" y="735"/>
                    </a:cubicBezTo>
                    <a:cubicBezTo>
                      <a:pt x="66" y="736"/>
                      <a:pt x="64" y="740"/>
                      <a:pt x="64" y="742"/>
                    </a:cubicBezTo>
                    <a:cubicBezTo>
                      <a:pt x="63" y="745"/>
                      <a:pt x="62" y="747"/>
                      <a:pt x="60" y="749"/>
                    </a:cubicBezTo>
                    <a:cubicBezTo>
                      <a:pt x="58" y="751"/>
                      <a:pt x="57" y="754"/>
                      <a:pt x="56" y="755"/>
                    </a:cubicBezTo>
                    <a:cubicBezTo>
                      <a:pt x="52" y="759"/>
                      <a:pt x="47" y="760"/>
                      <a:pt x="43" y="762"/>
                    </a:cubicBezTo>
                    <a:cubicBezTo>
                      <a:pt x="41" y="763"/>
                      <a:pt x="39" y="763"/>
                      <a:pt x="36" y="763"/>
                    </a:cubicBezTo>
                    <a:cubicBezTo>
                      <a:pt x="34" y="763"/>
                      <a:pt x="32" y="760"/>
                      <a:pt x="32" y="758"/>
                    </a:cubicBezTo>
                    <a:cubicBezTo>
                      <a:pt x="31" y="757"/>
                      <a:pt x="30" y="753"/>
                      <a:pt x="30" y="752"/>
                    </a:cubicBezTo>
                    <a:cubicBezTo>
                      <a:pt x="29" y="749"/>
                      <a:pt x="27" y="750"/>
                      <a:pt x="34" y="749"/>
                    </a:cubicBezTo>
                    <a:cubicBezTo>
                      <a:pt x="37" y="748"/>
                      <a:pt x="41" y="749"/>
                      <a:pt x="43" y="749"/>
                    </a:cubicBezTo>
                    <a:cubicBezTo>
                      <a:pt x="46" y="748"/>
                      <a:pt x="48" y="747"/>
                      <a:pt x="50" y="746"/>
                    </a:cubicBezTo>
                    <a:cubicBezTo>
                      <a:pt x="52" y="745"/>
                      <a:pt x="52" y="743"/>
                      <a:pt x="53" y="741"/>
                    </a:cubicBezTo>
                    <a:cubicBezTo>
                      <a:pt x="53" y="739"/>
                      <a:pt x="57" y="738"/>
                      <a:pt x="57" y="737"/>
                    </a:cubicBezTo>
                    <a:cubicBezTo>
                      <a:pt x="59" y="735"/>
                      <a:pt x="59" y="729"/>
                      <a:pt x="59" y="727"/>
                    </a:cubicBezTo>
                    <a:cubicBezTo>
                      <a:pt x="60" y="724"/>
                      <a:pt x="60" y="722"/>
                      <a:pt x="59" y="720"/>
                    </a:cubicBezTo>
                    <a:cubicBezTo>
                      <a:pt x="58" y="718"/>
                      <a:pt x="56" y="716"/>
                      <a:pt x="54" y="715"/>
                    </a:cubicBezTo>
                    <a:cubicBezTo>
                      <a:pt x="52" y="714"/>
                      <a:pt x="48" y="719"/>
                      <a:pt x="47" y="719"/>
                    </a:cubicBezTo>
                    <a:cubicBezTo>
                      <a:pt x="45" y="722"/>
                      <a:pt x="43" y="722"/>
                      <a:pt x="41" y="724"/>
                    </a:cubicBezTo>
                    <a:cubicBezTo>
                      <a:pt x="40" y="726"/>
                      <a:pt x="35" y="726"/>
                      <a:pt x="33" y="726"/>
                    </a:cubicBezTo>
                    <a:cubicBezTo>
                      <a:pt x="32" y="726"/>
                      <a:pt x="37" y="722"/>
                      <a:pt x="42" y="717"/>
                    </a:cubicBezTo>
                    <a:cubicBezTo>
                      <a:pt x="44" y="715"/>
                      <a:pt x="44" y="713"/>
                      <a:pt x="44" y="710"/>
                    </a:cubicBezTo>
                    <a:cubicBezTo>
                      <a:pt x="44" y="707"/>
                      <a:pt x="43" y="705"/>
                      <a:pt x="42" y="703"/>
                    </a:cubicBezTo>
                    <a:cubicBezTo>
                      <a:pt x="41" y="701"/>
                      <a:pt x="39" y="701"/>
                      <a:pt x="36" y="701"/>
                    </a:cubicBezTo>
                    <a:cubicBezTo>
                      <a:pt x="32" y="701"/>
                      <a:pt x="32" y="701"/>
                      <a:pt x="30" y="699"/>
                    </a:cubicBezTo>
                    <a:cubicBezTo>
                      <a:pt x="29" y="698"/>
                      <a:pt x="28" y="696"/>
                      <a:pt x="27" y="695"/>
                    </a:cubicBezTo>
                    <a:close/>
                    <a:moveTo>
                      <a:pt x="68" y="0"/>
                    </a:moveTo>
                    <a:cubicBezTo>
                      <a:pt x="388" y="192"/>
                      <a:pt x="658" y="331"/>
                      <a:pt x="922" y="429"/>
                    </a:cubicBezTo>
                    <a:cubicBezTo>
                      <a:pt x="816" y="710"/>
                      <a:pt x="763" y="868"/>
                      <a:pt x="710" y="1027"/>
                    </a:cubicBezTo>
                    <a:cubicBezTo>
                      <a:pt x="710" y="1028"/>
                      <a:pt x="711" y="1029"/>
                      <a:pt x="711" y="1030"/>
                    </a:cubicBezTo>
                    <a:cubicBezTo>
                      <a:pt x="713" y="1032"/>
                      <a:pt x="714" y="1034"/>
                      <a:pt x="715" y="1037"/>
                    </a:cubicBezTo>
                    <a:cubicBezTo>
                      <a:pt x="716" y="1039"/>
                      <a:pt x="715" y="1045"/>
                      <a:pt x="715" y="1047"/>
                    </a:cubicBezTo>
                    <a:cubicBezTo>
                      <a:pt x="715" y="1049"/>
                      <a:pt x="712" y="1050"/>
                      <a:pt x="710" y="1050"/>
                    </a:cubicBezTo>
                    <a:cubicBezTo>
                      <a:pt x="708" y="1051"/>
                      <a:pt x="707" y="1052"/>
                      <a:pt x="706" y="1054"/>
                    </a:cubicBezTo>
                    <a:cubicBezTo>
                      <a:pt x="705" y="1057"/>
                      <a:pt x="707" y="1058"/>
                      <a:pt x="707" y="1060"/>
                    </a:cubicBezTo>
                    <a:cubicBezTo>
                      <a:pt x="708" y="1062"/>
                      <a:pt x="708" y="1065"/>
                      <a:pt x="708" y="1067"/>
                    </a:cubicBezTo>
                    <a:cubicBezTo>
                      <a:pt x="709" y="1069"/>
                      <a:pt x="711" y="1071"/>
                      <a:pt x="712" y="1073"/>
                    </a:cubicBezTo>
                    <a:cubicBezTo>
                      <a:pt x="713" y="1075"/>
                      <a:pt x="712" y="1077"/>
                      <a:pt x="713" y="1079"/>
                    </a:cubicBezTo>
                    <a:cubicBezTo>
                      <a:pt x="715" y="1080"/>
                      <a:pt x="719" y="1080"/>
                      <a:pt x="720" y="1081"/>
                    </a:cubicBezTo>
                    <a:cubicBezTo>
                      <a:pt x="722" y="1081"/>
                      <a:pt x="725" y="1081"/>
                      <a:pt x="727" y="1083"/>
                    </a:cubicBezTo>
                    <a:cubicBezTo>
                      <a:pt x="728" y="1084"/>
                      <a:pt x="729" y="1086"/>
                      <a:pt x="731" y="1087"/>
                    </a:cubicBezTo>
                    <a:cubicBezTo>
                      <a:pt x="732" y="1089"/>
                      <a:pt x="731" y="1095"/>
                      <a:pt x="731" y="1097"/>
                    </a:cubicBezTo>
                    <a:cubicBezTo>
                      <a:pt x="731" y="1099"/>
                      <a:pt x="731" y="1102"/>
                      <a:pt x="732" y="1104"/>
                    </a:cubicBezTo>
                    <a:cubicBezTo>
                      <a:pt x="733" y="1106"/>
                      <a:pt x="734" y="1106"/>
                      <a:pt x="736" y="1109"/>
                    </a:cubicBezTo>
                    <a:cubicBezTo>
                      <a:pt x="736" y="1110"/>
                      <a:pt x="742" y="1110"/>
                      <a:pt x="743" y="1110"/>
                    </a:cubicBezTo>
                    <a:cubicBezTo>
                      <a:pt x="745" y="1110"/>
                      <a:pt x="748" y="1106"/>
                      <a:pt x="749" y="1106"/>
                    </a:cubicBezTo>
                    <a:cubicBezTo>
                      <a:pt x="752" y="1104"/>
                      <a:pt x="751" y="1105"/>
                      <a:pt x="754" y="1107"/>
                    </a:cubicBezTo>
                    <a:cubicBezTo>
                      <a:pt x="755" y="1109"/>
                      <a:pt x="757" y="1110"/>
                      <a:pt x="758" y="1111"/>
                    </a:cubicBezTo>
                    <a:cubicBezTo>
                      <a:pt x="760" y="1112"/>
                      <a:pt x="761" y="1118"/>
                      <a:pt x="762" y="1118"/>
                    </a:cubicBezTo>
                    <a:cubicBezTo>
                      <a:pt x="763" y="1119"/>
                      <a:pt x="759" y="1124"/>
                      <a:pt x="758" y="1125"/>
                    </a:cubicBezTo>
                    <a:cubicBezTo>
                      <a:pt x="757" y="1127"/>
                      <a:pt x="757" y="1129"/>
                      <a:pt x="758" y="1131"/>
                    </a:cubicBezTo>
                    <a:cubicBezTo>
                      <a:pt x="758" y="1134"/>
                      <a:pt x="759" y="1136"/>
                      <a:pt x="759" y="1139"/>
                    </a:cubicBezTo>
                    <a:cubicBezTo>
                      <a:pt x="759" y="1141"/>
                      <a:pt x="761" y="1142"/>
                      <a:pt x="762" y="1143"/>
                    </a:cubicBezTo>
                    <a:cubicBezTo>
                      <a:pt x="764" y="1145"/>
                      <a:pt x="765" y="1147"/>
                      <a:pt x="767" y="1148"/>
                    </a:cubicBezTo>
                    <a:cubicBezTo>
                      <a:pt x="769" y="1151"/>
                      <a:pt x="770" y="1152"/>
                      <a:pt x="770" y="1155"/>
                    </a:cubicBezTo>
                    <a:cubicBezTo>
                      <a:pt x="771" y="1156"/>
                      <a:pt x="770" y="1161"/>
                      <a:pt x="770" y="1162"/>
                    </a:cubicBezTo>
                    <a:cubicBezTo>
                      <a:pt x="771" y="1165"/>
                      <a:pt x="770" y="1168"/>
                      <a:pt x="770" y="1170"/>
                    </a:cubicBezTo>
                    <a:cubicBezTo>
                      <a:pt x="770" y="1173"/>
                      <a:pt x="769" y="1175"/>
                      <a:pt x="769" y="1177"/>
                    </a:cubicBezTo>
                    <a:cubicBezTo>
                      <a:pt x="768" y="1181"/>
                      <a:pt x="767" y="1181"/>
                      <a:pt x="768" y="1184"/>
                    </a:cubicBezTo>
                    <a:cubicBezTo>
                      <a:pt x="769" y="1186"/>
                      <a:pt x="770" y="1187"/>
                      <a:pt x="770" y="1190"/>
                    </a:cubicBezTo>
                    <a:cubicBezTo>
                      <a:pt x="771" y="1192"/>
                      <a:pt x="767" y="1193"/>
                      <a:pt x="766" y="1195"/>
                    </a:cubicBezTo>
                    <a:cubicBezTo>
                      <a:pt x="766" y="1197"/>
                      <a:pt x="766" y="1200"/>
                      <a:pt x="766" y="1202"/>
                    </a:cubicBezTo>
                    <a:cubicBezTo>
                      <a:pt x="766" y="1207"/>
                      <a:pt x="773" y="1204"/>
                      <a:pt x="774" y="1203"/>
                    </a:cubicBezTo>
                    <a:cubicBezTo>
                      <a:pt x="776" y="1202"/>
                      <a:pt x="777" y="1201"/>
                      <a:pt x="780" y="1200"/>
                    </a:cubicBezTo>
                    <a:cubicBezTo>
                      <a:pt x="782" y="1200"/>
                      <a:pt x="783" y="1199"/>
                      <a:pt x="784" y="1202"/>
                    </a:cubicBezTo>
                    <a:cubicBezTo>
                      <a:pt x="784" y="1203"/>
                      <a:pt x="790" y="1205"/>
                      <a:pt x="791" y="1205"/>
                    </a:cubicBezTo>
                    <a:cubicBezTo>
                      <a:pt x="792" y="1206"/>
                      <a:pt x="792" y="1210"/>
                      <a:pt x="792" y="1211"/>
                    </a:cubicBezTo>
                    <a:cubicBezTo>
                      <a:pt x="791" y="1214"/>
                      <a:pt x="789" y="1215"/>
                      <a:pt x="787" y="1216"/>
                    </a:cubicBezTo>
                    <a:cubicBezTo>
                      <a:pt x="785" y="1217"/>
                      <a:pt x="786" y="1220"/>
                      <a:pt x="786" y="1223"/>
                    </a:cubicBezTo>
                    <a:cubicBezTo>
                      <a:pt x="787" y="1225"/>
                      <a:pt x="788" y="1226"/>
                      <a:pt x="788" y="1229"/>
                    </a:cubicBezTo>
                    <a:cubicBezTo>
                      <a:pt x="788" y="1231"/>
                      <a:pt x="791" y="1232"/>
                      <a:pt x="794" y="1232"/>
                    </a:cubicBezTo>
                    <a:cubicBezTo>
                      <a:pt x="796" y="1232"/>
                      <a:pt x="796" y="1237"/>
                      <a:pt x="798" y="1238"/>
                    </a:cubicBezTo>
                    <a:cubicBezTo>
                      <a:pt x="801" y="1239"/>
                      <a:pt x="802" y="1238"/>
                      <a:pt x="805" y="1238"/>
                    </a:cubicBezTo>
                    <a:cubicBezTo>
                      <a:pt x="806" y="1238"/>
                      <a:pt x="807" y="1238"/>
                      <a:pt x="807" y="1238"/>
                    </a:cubicBezTo>
                    <a:cubicBezTo>
                      <a:pt x="815" y="1238"/>
                      <a:pt x="815" y="1246"/>
                      <a:pt x="815" y="1251"/>
                    </a:cubicBezTo>
                    <a:cubicBezTo>
                      <a:pt x="815" y="1257"/>
                      <a:pt x="814" y="1259"/>
                      <a:pt x="817" y="1262"/>
                    </a:cubicBezTo>
                    <a:cubicBezTo>
                      <a:pt x="821" y="1266"/>
                      <a:pt x="821" y="1267"/>
                      <a:pt x="821" y="1275"/>
                    </a:cubicBezTo>
                    <a:cubicBezTo>
                      <a:pt x="821" y="1281"/>
                      <a:pt x="823" y="1285"/>
                      <a:pt x="824" y="1289"/>
                    </a:cubicBezTo>
                    <a:cubicBezTo>
                      <a:pt x="825" y="1294"/>
                      <a:pt x="834" y="1289"/>
                      <a:pt x="835" y="1288"/>
                    </a:cubicBezTo>
                    <a:cubicBezTo>
                      <a:pt x="840" y="1284"/>
                      <a:pt x="842" y="1289"/>
                      <a:pt x="842" y="1294"/>
                    </a:cubicBezTo>
                    <a:cubicBezTo>
                      <a:pt x="842" y="1299"/>
                      <a:pt x="844" y="1302"/>
                      <a:pt x="844" y="1308"/>
                    </a:cubicBezTo>
                    <a:cubicBezTo>
                      <a:pt x="844" y="1311"/>
                      <a:pt x="848" y="1316"/>
                      <a:pt x="850" y="1317"/>
                    </a:cubicBezTo>
                    <a:cubicBezTo>
                      <a:pt x="854" y="1321"/>
                      <a:pt x="854" y="1323"/>
                      <a:pt x="855" y="1329"/>
                    </a:cubicBezTo>
                    <a:cubicBezTo>
                      <a:pt x="856" y="1333"/>
                      <a:pt x="854" y="1338"/>
                      <a:pt x="854" y="1343"/>
                    </a:cubicBezTo>
                    <a:cubicBezTo>
                      <a:pt x="854" y="1347"/>
                      <a:pt x="861" y="1349"/>
                      <a:pt x="864" y="1350"/>
                    </a:cubicBezTo>
                    <a:cubicBezTo>
                      <a:pt x="865" y="1351"/>
                      <a:pt x="867" y="1362"/>
                      <a:pt x="867" y="1362"/>
                    </a:cubicBezTo>
                    <a:cubicBezTo>
                      <a:pt x="869" y="1367"/>
                      <a:pt x="873" y="1368"/>
                      <a:pt x="875" y="1372"/>
                    </a:cubicBezTo>
                    <a:cubicBezTo>
                      <a:pt x="877" y="1375"/>
                      <a:pt x="879" y="1377"/>
                      <a:pt x="881" y="1381"/>
                    </a:cubicBezTo>
                    <a:cubicBezTo>
                      <a:pt x="883" y="1385"/>
                      <a:pt x="880" y="1390"/>
                      <a:pt x="880" y="1395"/>
                    </a:cubicBezTo>
                    <a:cubicBezTo>
                      <a:pt x="880" y="1399"/>
                      <a:pt x="886" y="1401"/>
                      <a:pt x="888" y="1404"/>
                    </a:cubicBezTo>
                    <a:cubicBezTo>
                      <a:pt x="891" y="1407"/>
                      <a:pt x="891" y="1413"/>
                      <a:pt x="892" y="1417"/>
                    </a:cubicBezTo>
                    <a:cubicBezTo>
                      <a:pt x="893" y="1421"/>
                      <a:pt x="892" y="1428"/>
                      <a:pt x="891" y="1431"/>
                    </a:cubicBezTo>
                    <a:cubicBezTo>
                      <a:pt x="890" y="1437"/>
                      <a:pt x="902" y="1433"/>
                      <a:pt x="903" y="1432"/>
                    </a:cubicBezTo>
                    <a:cubicBezTo>
                      <a:pt x="906" y="1431"/>
                      <a:pt x="906" y="1433"/>
                      <a:pt x="906" y="1433"/>
                    </a:cubicBezTo>
                    <a:cubicBezTo>
                      <a:pt x="909" y="1432"/>
                      <a:pt x="907" y="1439"/>
                      <a:pt x="908" y="1442"/>
                    </a:cubicBezTo>
                    <a:cubicBezTo>
                      <a:pt x="908" y="1444"/>
                      <a:pt x="910" y="1446"/>
                      <a:pt x="911" y="1447"/>
                    </a:cubicBezTo>
                    <a:cubicBezTo>
                      <a:pt x="913" y="1449"/>
                      <a:pt x="913" y="1453"/>
                      <a:pt x="913" y="1454"/>
                    </a:cubicBezTo>
                    <a:cubicBezTo>
                      <a:pt x="914" y="1457"/>
                      <a:pt x="913" y="1460"/>
                      <a:pt x="914" y="1462"/>
                    </a:cubicBezTo>
                    <a:cubicBezTo>
                      <a:pt x="915" y="1465"/>
                      <a:pt x="915" y="1468"/>
                      <a:pt x="915" y="1471"/>
                    </a:cubicBezTo>
                    <a:cubicBezTo>
                      <a:pt x="915" y="1475"/>
                      <a:pt x="915" y="1477"/>
                      <a:pt x="914" y="1480"/>
                    </a:cubicBezTo>
                    <a:cubicBezTo>
                      <a:pt x="914" y="1483"/>
                      <a:pt x="913" y="1485"/>
                      <a:pt x="913" y="1488"/>
                    </a:cubicBezTo>
                    <a:cubicBezTo>
                      <a:pt x="913" y="1492"/>
                      <a:pt x="913" y="1496"/>
                      <a:pt x="913" y="1500"/>
                    </a:cubicBezTo>
                    <a:cubicBezTo>
                      <a:pt x="913" y="1503"/>
                      <a:pt x="914" y="1505"/>
                      <a:pt x="913" y="1507"/>
                    </a:cubicBezTo>
                    <a:cubicBezTo>
                      <a:pt x="913" y="1509"/>
                      <a:pt x="910" y="1511"/>
                      <a:pt x="909" y="1513"/>
                    </a:cubicBezTo>
                    <a:cubicBezTo>
                      <a:pt x="908" y="1517"/>
                      <a:pt x="910" y="1518"/>
                      <a:pt x="911" y="1521"/>
                    </a:cubicBezTo>
                    <a:cubicBezTo>
                      <a:pt x="911" y="1523"/>
                      <a:pt x="909" y="1526"/>
                      <a:pt x="907" y="1527"/>
                    </a:cubicBezTo>
                    <a:cubicBezTo>
                      <a:pt x="905" y="1528"/>
                      <a:pt x="903" y="1529"/>
                      <a:pt x="901" y="1531"/>
                    </a:cubicBezTo>
                    <a:cubicBezTo>
                      <a:pt x="899" y="1533"/>
                      <a:pt x="898" y="1533"/>
                      <a:pt x="898" y="1536"/>
                    </a:cubicBezTo>
                    <a:cubicBezTo>
                      <a:pt x="898" y="1538"/>
                      <a:pt x="902" y="1537"/>
                      <a:pt x="904" y="1538"/>
                    </a:cubicBezTo>
                    <a:cubicBezTo>
                      <a:pt x="906" y="1538"/>
                      <a:pt x="907" y="1541"/>
                      <a:pt x="908" y="1542"/>
                    </a:cubicBezTo>
                    <a:cubicBezTo>
                      <a:pt x="909" y="1543"/>
                      <a:pt x="907" y="1547"/>
                      <a:pt x="906" y="1548"/>
                    </a:cubicBezTo>
                    <a:cubicBezTo>
                      <a:pt x="904" y="1550"/>
                      <a:pt x="904" y="1553"/>
                      <a:pt x="903" y="1555"/>
                    </a:cubicBezTo>
                    <a:cubicBezTo>
                      <a:pt x="903" y="1558"/>
                      <a:pt x="904" y="1560"/>
                      <a:pt x="905" y="1562"/>
                    </a:cubicBezTo>
                    <a:cubicBezTo>
                      <a:pt x="906" y="1564"/>
                      <a:pt x="907" y="1567"/>
                      <a:pt x="908" y="1569"/>
                    </a:cubicBezTo>
                    <a:cubicBezTo>
                      <a:pt x="910" y="1571"/>
                      <a:pt x="911" y="1573"/>
                      <a:pt x="912" y="1575"/>
                    </a:cubicBezTo>
                    <a:cubicBezTo>
                      <a:pt x="914" y="1577"/>
                      <a:pt x="915" y="1578"/>
                      <a:pt x="917" y="1579"/>
                    </a:cubicBezTo>
                    <a:cubicBezTo>
                      <a:pt x="919" y="1580"/>
                      <a:pt x="920" y="1582"/>
                      <a:pt x="922" y="1584"/>
                    </a:cubicBezTo>
                    <a:cubicBezTo>
                      <a:pt x="923" y="1586"/>
                      <a:pt x="924" y="1587"/>
                      <a:pt x="926" y="1589"/>
                    </a:cubicBezTo>
                    <a:cubicBezTo>
                      <a:pt x="928" y="1591"/>
                      <a:pt x="928" y="1592"/>
                      <a:pt x="928" y="1595"/>
                    </a:cubicBezTo>
                    <a:cubicBezTo>
                      <a:pt x="928" y="1598"/>
                      <a:pt x="929" y="1600"/>
                      <a:pt x="930" y="1602"/>
                    </a:cubicBezTo>
                    <a:cubicBezTo>
                      <a:pt x="930" y="1603"/>
                      <a:pt x="930" y="1604"/>
                      <a:pt x="930" y="1605"/>
                    </a:cubicBezTo>
                    <a:cubicBezTo>
                      <a:pt x="623" y="1532"/>
                      <a:pt x="431" y="1455"/>
                      <a:pt x="384" y="1435"/>
                    </a:cubicBezTo>
                    <a:cubicBezTo>
                      <a:pt x="384" y="1434"/>
                      <a:pt x="383" y="1433"/>
                      <a:pt x="383" y="1432"/>
                    </a:cubicBezTo>
                    <a:cubicBezTo>
                      <a:pt x="382" y="1430"/>
                      <a:pt x="380" y="1428"/>
                      <a:pt x="379" y="1426"/>
                    </a:cubicBezTo>
                    <a:cubicBezTo>
                      <a:pt x="377" y="1423"/>
                      <a:pt x="376" y="1421"/>
                      <a:pt x="375" y="1419"/>
                    </a:cubicBezTo>
                    <a:cubicBezTo>
                      <a:pt x="373" y="1418"/>
                      <a:pt x="372" y="1416"/>
                      <a:pt x="371" y="1415"/>
                    </a:cubicBezTo>
                    <a:cubicBezTo>
                      <a:pt x="370" y="1414"/>
                      <a:pt x="369" y="1413"/>
                      <a:pt x="368" y="1412"/>
                    </a:cubicBezTo>
                    <a:cubicBezTo>
                      <a:pt x="366" y="1410"/>
                      <a:pt x="368" y="1404"/>
                      <a:pt x="368" y="1402"/>
                    </a:cubicBezTo>
                    <a:cubicBezTo>
                      <a:pt x="369" y="1397"/>
                      <a:pt x="369" y="1397"/>
                      <a:pt x="372" y="1394"/>
                    </a:cubicBezTo>
                    <a:cubicBezTo>
                      <a:pt x="374" y="1392"/>
                      <a:pt x="378" y="1390"/>
                      <a:pt x="380" y="1388"/>
                    </a:cubicBezTo>
                    <a:cubicBezTo>
                      <a:pt x="382" y="1387"/>
                      <a:pt x="383" y="1379"/>
                      <a:pt x="384" y="1378"/>
                    </a:cubicBezTo>
                    <a:cubicBezTo>
                      <a:pt x="385" y="1374"/>
                      <a:pt x="385" y="1371"/>
                      <a:pt x="385" y="1367"/>
                    </a:cubicBezTo>
                    <a:cubicBezTo>
                      <a:pt x="383" y="1362"/>
                      <a:pt x="385" y="1362"/>
                      <a:pt x="380" y="1364"/>
                    </a:cubicBezTo>
                    <a:cubicBezTo>
                      <a:pt x="379" y="1365"/>
                      <a:pt x="374" y="1370"/>
                      <a:pt x="372" y="1372"/>
                    </a:cubicBezTo>
                    <a:cubicBezTo>
                      <a:pt x="370" y="1374"/>
                      <a:pt x="367" y="1376"/>
                      <a:pt x="363" y="1378"/>
                    </a:cubicBezTo>
                    <a:cubicBezTo>
                      <a:pt x="361" y="1379"/>
                      <a:pt x="356" y="1377"/>
                      <a:pt x="353" y="1376"/>
                    </a:cubicBezTo>
                    <a:cubicBezTo>
                      <a:pt x="350" y="1374"/>
                      <a:pt x="350" y="1371"/>
                      <a:pt x="349" y="1367"/>
                    </a:cubicBezTo>
                    <a:cubicBezTo>
                      <a:pt x="348" y="1364"/>
                      <a:pt x="350" y="1361"/>
                      <a:pt x="351" y="1359"/>
                    </a:cubicBezTo>
                    <a:cubicBezTo>
                      <a:pt x="353" y="1355"/>
                      <a:pt x="354" y="1354"/>
                      <a:pt x="354" y="1349"/>
                    </a:cubicBezTo>
                    <a:cubicBezTo>
                      <a:pt x="354" y="1346"/>
                      <a:pt x="352" y="1344"/>
                      <a:pt x="352" y="1340"/>
                    </a:cubicBezTo>
                    <a:cubicBezTo>
                      <a:pt x="352" y="1336"/>
                      <a:pt x="352" y="1332"/>
                      <a:pt x="352" y="1329"/>
                    </a:cubicBezTo>
                    <a:cubicBezTo>
                      <a:pt x="352" y="1325"/>
                      <a:pt x="353" y="1324"/>
                      <a:pt x="351" y="1320"/>
                    </a:cubicBezTo>
                    <a:cubicBezTo>
                      <a:pt x="351" y="1320"/>
                      <a:pt x="343" y="1325"/>
                      <a:pt x="341" y="1326"/>
                    </a:cubicBezTo>
                    <a:cubicBezTo>
                      <a:pt x="338" y="1327"/>
                      <a:pt x="334" y="1328"/>
                      <a:pt x="332" y="1330"/>
                    </a:cubicBezTo>
                    <a:cubicBezTo>
                      <a:pt x="329" y="1333"/>
                      <a:pt x="327" y="1331"/>
                      <a:pt x="324" y="1330"/>
                    </a:cubicBezTo>
                    <a:cubicBezTo>
                      <a:pt x="321" y="1329"/>
                      <a:pt x="317" y="1327"/>
                      <a:pt x="315" y="1324"/>
                    </a:cubicBezTo>
                    <a:cubicBezTo>
                      <a:pt x="312" y="1322"/>
                      <a:pt x="312" y="1319"/>
                      <a:pt x="311" y="1316"/>
                    </a:cubicBezTo>
                    <a:cubicBezTo>
                      <a:pt x="310" y="1313"/>
                      <a:pt x="308" y="1311"/>
                      <a:pt x="308" y="1306"/>
                    </a:cubicBezTo>
                    <a:cubicBezTo>
                      <a:pt x="308" y="1302"/>
                      <a:pt x="305" y="1299"/>
                      <a:pt x="304" y="1297"/>
                    </a:cubicBezTo>
                    <a:cubicBezTo>
                      <a:pt x="302" y="1293"/>
                      <a:pt x="305" y="1289"/>
                      <a:pt x="305" y="1287"/>
                    </a:cubicBezTo>
                    <a:cubicBezTo>
                      <a:pt x="306" y="1286"/>
                      <a:pt x="312" y="1285"/>
                      <a:pt x="313" y="1284"/>
                    </a:cubicBezTo>
                    <a:cubicBezTo>
                      <a:pt x="318" y="1283"/>
                      <a:pt x="320" y="1282"/>
                      <a:pt x="320" y="1277"/>
                    </a:cubicBezTo>
                    <a:cubicBezTo>
                      <a:pt x="320" y="1273"/>
                      <a:pt x="320" y="1269"/>
                      <a:pt x="320" y="1265"/>
                    </a:cubicBezTo>
                    <a:cubicBezTo>
                      <a:pt x="320" y="1260"/>
                      <a:pt x="322" y="1259"/>
                      <a:pt x="317" y="1258"/>
                    </a:cubicBezTo>
                    <a:cubicBezTo>
                      <a:pt x="312" y="1257"/>
                      <a:pt x="309" y="1257"/>
                      <a:pt x="306" y="1256"/>
                    </a:cubicBezTo>
                    <a:cubicBezTo>
                      <a:pt x="302" y="1254"/>
                      <a:pt x="304" y="1250"/>
                      <a:pt x="305" y="1247"/>
                    </a:cubicBezTo>
                    <a:cubicBezTo>
                      <a:pt x="306" y="1243"/>
                      <a:pt x="300" y="1242"/>
                      <a:pt x="297" y="1241"/>
                    </a:cubicBezTo>
                    <a:cubicBezTo>
                      <a:pt x="294" y="1239"/>
                      <a:pt x="290" y="1238"/>
                      <a:pt x="286" y="1237"/>
                    </a:cubicBezTo>
                    <a:cubicBezTo>
                      <a:pt x="286" y="1236"/>
                      <a:pt x="284" y="1234"/>
                      <a:pt x="283" y="1234"/>
                    </a:cubicBezTo>
                    <a:cubicBezTo>
                      <a:pt x="282" y="1234"/>
                      <a:pt x="281" y="1232"/>
                      <a:pt x="280" y="1232"/>
                    </a:cubicBezTo>
                    <a:cubicBezTo>
                      <a:pt x="279" y="1230"/>
                      <a:pt x="276" y="1230"/>
                      <a:pt x="274" y="1228"/>
                    </a:cubicBezTo>
                    <a:cubicBezTo>
                      <a:pt x="272" y="1227"/>
                      <a:pt x="271" y="1227"/>
                      <a:pt x="270" y="1226"/>
                    </a:cubicBezTo>
                    <a:cubicBezTo>
                      <a:pt x="269" y="1225"/>
                      <a:pt x="266" y="1225"/>
                      <a:pt x="265" y="1225"/>
                    </a:cubicBezTo>
                    <a:cubicBezTo>
                      <a:pt x="264" y="1225"/>
                      <a:pt x="262" y="1224"/>
                      <a:pt x="261" y="1223"/>
                    </a:cubicBezTo>
                    <a:cubicBezTo>
                      <a:pt x="260" y="1222"/>
                      <a:pt x="258" y="1222"/>
                      <a:pt x="256" y="1221"/>
                    </a:cubicBezTo>
                    <a:cubicBezTo>
                      <a:pt x="254" y="1220"/>
                      <a:pt x="252" y="1218"/>
                      <a:pt x="250" y="1218"/>
                    </a:cubicBezTo>
                    <a:cubicBezTo>
                      <a:pt x="249" y="1218"/>
                      <a:pt x="247" y="1217"/>
                      <a:pt x="246" y="1216"/>
                    </a:cubicBezTo>
                    <a:cubicBezTo>
                      <a:pt x="244" y="1215"/>
                      <a:pt x="242" y="1214"/>
                      <a:pt x="240" y="1213"/>
                    </a:cubicBezTo>
                    <a:cubicBezTo>
                      <a:pt x="239" y="1213"/>
                      <a:pt x="238" y="1211"/>
                      <a:pt x="236" y="1211"/>
                    </a:cubicBezTo>
                    <a:cubicBezTo>
                      <a:pt x="235" y="1210"/>
                      <a:pt x="234" y="1209"/>
                      <a:pt x="233" y="1209"/>
                    </a:cubicBezTo>
                    <a:cubicBezTo>
                      <a:pt x="232" y="1208"/>
                      <a:pt x="231" y="1207"/>
                      <a:pt x="231" y="1207"/>
                    </a:cubicBezTo>
                    <a:cubicBezTo>
                      <a:pt x="229" y="1206"/>
                      <a:pt x="229" y="1205"/>
                      <a:pt x="230" y="1204"/>
                    </a:cubicBezTo>
                    <a:cubicBezTo>
                      <a:pt x="231" y="1203"/>
                      <a:pt x="233" y="1203"/>
                      <a:pt x="235" y="1203"/>
                    </a:cubicBezTo>
                    <a:cubicBezTo>
                      <a:pt x="236" y="1202"/>
                      <a:pt x="239" y="1203"/>
                      <a:pt x="241" y="1203"/>
                    </a:cubicBezTo>
                    <a:cubicBezTo>
                      <a:pt x="242" y="1203"/>
                      <a:pt x="245" y="1203"/>
                      <a:pt x="246" y="1203"/>
                    </a:cubicBezTo>
                    <a:cubicBezTo>
                      <a:pt x="247" y="1203"/>
                      <a:pt x="249" y="1203"/>
                      <a:pt x="250" y="1203"/>
                    </a:cubicBezTo>
                    <a:cubicBezTo>
                      <a:pt x="251" y="1202"/>
                      <a:pt x="252" y="1202"/>
                      <a:pt x="253" y="1201"/>
                    </a:cubicBezTo>
                    <a:cubicBezTo>
                      <a:pt x="254" y="1201"/>
                      <a:pt x="254" y="1200"/>
                      <a:pt x="254" y="1199"/>
                    </a:cubicBezTo>
                    <a:cubicBezTo>
                      <a:pt x="254" y="1199"/>
                      <a:pt x="253" y="1197"/>
                      <a:pt x="253" y="1196"/>
                    </a:cubicBezTo>
                    <a:cubicBezTo>
                      <a:pt x="252" y="1195"/>
                      <a:pt x="253" y="1195"/>
                      <a:pt x="252" y="1194"/>
                    </a:cubicBezTo>
                    <a:cubicBezTo>
                      <a:pt x="252" y="1193"/>
                      <a:pt x="253" y="1192"/>
                      <a:pt x="253" y="1192"/>
                    </a:cubicBezTo>
                    <a:cubicBezTo>
                      <a:pt x="253" y="1191"/>
                      <a:pt x="253" y="1190"/>
                      <a:pt x="253" y="1189"/>
                    </a:cubicBezTo>
                    <a:cubicBezTo>
                      <a:pt x="253" y="1187"/>
                      <a:pt x="250" y="1185"/>
                      <a:pt x="250" y="1184"/>
                    </a:cubicBezTo>
                    <a:cubicBezTo>
                      <a:pt x="248" y="1183"/>
                      <a:pt x="246" y="1182"/>
                      <a:pt x="243" y="1181"/>
                    </a:cubicBezTo>
                    <a:cubicBezTo>
                      <a:pt x="242" y="1180"/>
                      <a:pt x="242" y="1179"/>
                      <a:pt x="241" y="1177"/>
                    </a:cubicBezTo>
                    <a:cubicBezTo>
                      <a:pt x="241" y="1176"/>
                      <a:pt x="248" y="1176"/>
                      <a:pt x="249" y="1176"/>
                    </a:cubicBezTo>
                    <a:cubicBezTo>
                      <a:pt x="252" y="1176"/>
                      <a:pt x="253" y="1176"/>
                      <a:pt x="255" y="1175"/>
                    </a:cubicBezTo>
                    <a:cubicBezTo>
                      <a:pt x="256" y="1175"/>
                      <a:pt x="254" y="1171"/>
                      <a:pt x="253" y="1170"/>
                    </a:cubicBezTo>
                    <a:cubicBezTo>
                      <a:pt x="252" y="1169"/>
                      <a:pt x="250" y="1167"/>
                      <a:pt x="249" y="1166"/>
                    </a:cubicBezTo>
                    <a:cubicBezTo>
                      <a:pt x="247" y="1164"/>
                      <a:pt x="246" y="1163"/>
                      <a:pt x="243" y="1162"/>
                    </a:cubicBezTo>
                    <a:cubicBezTo>
                      <a:pt x="242" y="1161"/>
                      <a:pt x="242" y="1161"/>
                      <a:pt x="239" y="1161"/>
                    </a:cubicBezTo>
                    <a:cubicBezTo>
                      <a:pt x="237" y="1161"/>
                      <a:pt x="235" y="1161"/>
                      <a:pt x="233" y="1162"/>
                    </a:cubicBezTo>
                    <a:cubicBezTo>
                      <a:pt x="231" y="1163"/>
                      <a:pt x="230" y="1164"/>
                      <a:pt x="228" y="1163"/>
                    </a:cubicBezTo>
                    <a:cubicBezTo>
                      <a:pt x="226" y="1162"/>
                      <a:pt x="225" y="1159"/>
                      <a:pt x="223" y="1158"/>
                    </a:cubicBezTo>
                    <a:cubicBezTo>
                      <a:pt x="222" y="1158"/>
                      <a:pt x="220" y="1154"/>
                      <a:pt x="220" y="1153"/>
                    </a:cubicBezTo>
                    <a:cubicBezTo>
                      <a:pt x="218" y="1151"/>
                      <a:pt x="216" y="1150"/>
                      <a:pt x="215" y="1149"/>
                    </a:cubicBezTo>
                    <a:cubicBezTo>
                      <a:pt x="214" y="1147"/>
                      <a:pt x="210" y="1148"/>
                      <a:pt x="210" y="1148"/>
                    </a:cubicBezTo>
                    <a:cubicBezTo>
                      <a:pt x="209" y="1149"/>
                      <a:pt x="208" y="1152"/>
                      <a:pt x="208" y="1153"/>
                    </a:cubicBezTo>
                    <a:cubicBezTo>
                      <a:pt x="207" y="1155"/>
                      <a:pt x="207" y="1156"/>
                      <a:pt x="205" y="1156"/>
                    </a:cubicBezTo>
                    <a:cubicBezTo>
                      <a:pt x="203" y="1157"/>
                      <a:pt x="201" y="1156"/>
                      <a:pt x="199" y="1155"/>
                    </a:cubicBezTo>
                    <a:cubicBezTo>
                      <a:pt x="196" y="1154"/>
                      <a:pt x="196" y="1150"/>
                      <a:pt x="194" y="1148"/>
                    </a:cubicBezTo>
                    <a:cubicBezTo>
                      <a:pt x="192" y="1146"/>
                      <a:pt x="189" y="1142"/>
                      <a:pt x="187" y="1140"/>
                    </a:cubicBezTo>
                    <a:cubicBezTo>
                      <a:pt x="185" y="1137"/>
                      <a:pt x="184" y="1135"/>
                      <a:pt x="182" y="1132"/>
                    </a:cubicBezTo>
                    <a:cubicBezTo>
                      <a:pt x="180" y="1130"/>
                      <a:pt x="179" y="1128"/>
                      <a:pt x="179" y="1125"/>
                    </a:cubicBezTo>
                    <a:cubicBezTo>
                      <a:pt x="179" y="1124"/>
                      <a:pt x="178" y="1122"/>
                      <a:pt x="178" y="1120"/>
                    </a:cubicBezTo>
                    <a:cubicBezTo>
                      <a:pt x="178" y="1118"/>
                      <a:pt x="178" y="1116"/>
                      <a:pt x="178" y="1114"/>
                    </a:cubicBezTo>
                    <a:cubicBezTo>
                      <a:pt x="178" y="1111"/>
                      <a:pt x="178" y="1109"/>
                      <a:pt x="178" y="1107"/>
                    </a:cubicBezTo>
                    <a:cubicBezTo>
                      <a:pt x="179" y="1105"/>
                      <a:pt x="181" y="1104"/>
                      <a:pt x="182" y="1104"/>
                    </a:cubicBezTo>
                    <a:cubicBezTo>
                      <a:pt x="183" y="1102"/>
                      <a:pt x="189" y="1106"/>
                      <a:pt x="190" y="1106"/>
                    </a:cubicBezTo>
                    <a:cubicBezTo>
                      <a:pt x="192" y="1107"/>
                      <a:pt x="193" y="1108"/>
                      <a:pt x="195" y="1109"/>
                    </a:cubicBezTo>
                    <a:cubicBezTo>
                      <a:pt x="198" y="1110"/>
                      <a:pt x="203" y="1108"/>
                      <a:pt x="203" y="1106"/>
                    </a:cubicBezTo>
                    <a:cubicBezTo>
                      <a:pt x="204" y="1104"/>
                      <a:pt x="203" y="1102"/>
                      <a:pt x="202" y="1101"/>
                    </a:cubicBezTo>
                    <a:cubicBezTo>
                      <a:pt x="202" y="1100"/>
                      <a:pt x="197" y="1099"/>
                      <a:pt x="196" y="1099"/>
                    </a:cubicBezTo>
                    <a:cubicBezTo>
                      <a:pt x="193" y="1099"/>
                      <a:pt x="192" y="1098"/>
                      <a:pt x="190" y="1097"/>
                    </a:cubicBezTo>
                    <a:cubicBezTo>
                      <a:pt x="187" y="1095"/>
                      <a:pt x="187" y="1095"/>
                      <a:pt x="188" y="1093"/>
                    </a:cubicBezTo>
                    <a:cubicBezTo>
                      <a:pt x="189" y="1091"/>
                      <a:pt x="193" y="1090"/>
                      <a:pt x="194" y="1090"/>
                    </a:cubicBezTo>
                    <a:cubicBezTo>
                      <a:pt x="196" y="1090"/>
                      <a:pt x="199" y="1091"/>
                      <a:pt x="201" y="1091"/>
                    </a:cubicBezTo>
                    <a:cubicBezTo>
                      <a:pt x="203" y="1092"/>
                      <a:pt x="204" y="1092"/>
                      <a:pt x="206" y="1093"/>
                    </a:cubicBezTo>
                    <a:cubicBezTo>
                      <a:pt x="208" y="1094"/>
                      <a:pt x="209" y="1095"/>
                      <a:pt x="212" y="1095"/>
                    </a:cubicBezTo>
                    <a:cubicBezTo>
                      <a:pt x="214" y="1096"/>
                      <a:pt x="213" y="1093"/>
                      <a:pt x="213" y="1092"/>
                    </a:cubicBezTo>
                    <a:cubicBezTo>
                      <a:pt x="212" y="1091"/>
                      <a:pt x="211" y="1089"/>
                      <a:pt x="210" y="1088"/>
                    </a:cubicBezTo>
                    <a:cubicBezTo>
                      <a:pt x="210" y="1086"/>
                      <a:pt x="210" y="1084"/>
                      <a:pt x="210" y="1083"/>
                    </a:cubicBezTo>
                    <a:cubicBezTo>
                      <a:pt x="211" y="1081"/>
                      <a:pt x="212" y="1080"/>
                      <a:pt x="213" y="1080"/>
                    </a:cubicBezTo>
                    <a:cubicBezTo>
                      <a:pt x="216" y="1079"/>
                      <a:pt x="216" y="1080"/>
                      <a:pt x="218" y="1078"/>
                    </a:cubicBezTo>
                    <a:cubicBezTo>
                      <a:pt x="220" y="1076"/>
                      <a:pt x="219" y="1073"/>
                      <a:pt x="219" y="1071"/>
                    </a:cubicBezTo>
                    <a:cubicBezTo>
                      <a:pt x="218" y="1069"/>
                      <a:pt x="218" y="1069"/>
                      <a:pt x="216" y="1067"/>
                    </a:cubicBezTo>
                    <a:cubicBezTo>
                      <a:pt x="215" y="1066"/>
                      <a:pt x="212" y="1066"/>
                      <a:pt x="210" y="1066"/>
                    </a:cubicBezTo>
                    <a:cubicBezTo>
                      <a:pt x="209" y="1066"/>
                      <a:pt x="205" y="1069"/>
                      <a:pt x="203" y="1070"/>
                    </a:cubicBezTo>
                    <a:cubicBezTo>
                      <a:pt x="202" y="1072"/>
                      <a:pt x="200" y="1073"/>
                      <a:pt x="198" y="1073"/>
                    </a:cubicBezTo>
                    <a:cubicBezTo>
                      <a:pt x="196" y="1073"/>
                      <a:pt x="195" y="1072"/>
                      <a:pt x="194" y="1071"/>
                    </a:cubicBezTo>
                    <a:cubicBezTo>
                      <a:pt x="192" y="1069"/>
                      <a:pt x="192" y="1069"/>
                      <a:pt x="192" y="1067"/>
                    </a:cubicBezTo>
                    <a:cubicBezTo>
                      <a:pt x="192" y="1064"/>
                      <a:pt x="194" y="1061"/>
                      <a:pt x="195" y="1059"/>
                    </a:cubicBezTo>
                    <a:cubicBezTo>
                      <a:pt x="196" y="1056"/>
                      <a:pt x="198" y="1055"/>
                      <a:pt x="198" y="1052"/>
                    </a:cubicBezTo>
                    <a:cubicBezTo>
                      <a:pt x="199" y="1050"/>
                      <a:pt x="200" y="1048"/>
                      <a:pt x="201" y="1047"/>
                    </a:cubicBezTo>
                    <a:cubicBezTo>
                      <a:pt x="203" y="1045"/>
                      <a:pt x="203" y="1043"/>
                      <a:pt x="204" y="1042"/>
                    </a:cubicBezTo>
                    <a:cubicBezTo>
                      <a:pt x="206" y="1040"/>
                      <a:pt x="205" y="1032"/>
                      <a:pt x="205" y="1028"/>
                    </a:cubicBezTo>
                    <a:cubicBezTo>
                      <a:pt x="205" y="1024"/>
                      <a:pt x="209" y="1022"/>
                      <a:pt x="211" y="1019"/>
                    </a:cubicBezTo>
                    <a:cubicBezTo>
                      <a:pt x="213" y="1015"/>
                      <a:pt x="215" y="1013"/>
                      <a:pt x="216" y="1009"/>
                    </a:cubicBezTo>
                    <a:cubicBezTo>
                      <a:pt x="217" y="1005"/>
                      <a:pt x="217" y="1003"/>
                      <a:pt x="217" y="999"/>
                    </a:cubicBezTo>
                    <a:cubicBezTo>
                      <a:pt x="217" y="996"/>
                      <a:pt x="215" y="993"/>
                      <a:pt x="215" y="989"/>
                    </a:cubicBezTo>
                    <a:cubicBezTo>
                      <a:pt x="215" y="986"/>
                      <a:pt x="207" y="987"/>
                      <a:pt x="205" y="987"/>
                    </a:cubicBezTo>
                    <a:cubicBezTo>
                      <a:pt x="200" y="987"/>
                      <a:pt x="201" y="988"/>
                      <a:pt x="197" y="984"/>
                    </a:cubicBezTo>
                    <a:cubicBezTo>
                      <a:pt x="194" y="981"/>
                      <a:pt x="200" y="978"/>
                      <a:pt x="202" y="978"/>
                    </a:cubicBezTo>
                    <a:cubicBezTo>
                      <a:pt x="206" y="977"/>
                      <a:pt x="202" y="971"/>
                      <a:pt x="201" y="970"/>
                    </a:cubicBezTo>
                    <a:cubicBezTo>
                      <a:pt x="199" y="968"/>
                      <a:pt x="195" y="968"/>
                      <a:pt x="192" y="968"/>
                    </a:cubicBezTo>
                    <a:cubicBezTo>
                      <a:pt x="185" y="968"/>
                      <a:pt x="185" y="967"/>
                      <a:pt x="181" y="965"/>
                    </a:cubicBezTo>
                    <a:cubicBezTo>
                      <a:pt x="176" y="963"/>
                      <a:pt x="176" y="962"/>
                      <a:pt x="175" y="958"/>
                    </a:cubicBezTo>
                    <a:cubicBezTo>
                      <a:pt x="174" y="955"/>
                      <a:pt x="177" y="951"/>
                      <a:pt x="178" y="950"/>
                    </a:cubicBezTo>
                    <a:cubicBezTo>
                      <a:pt x="180" y="947"/>
                      <a:pt x="180" y="945"/>
                      <a:pt x="178" y="940"/>
                    </a:cubicBezTo>
                    <a:cubicBezTo>
                      <a:pt x="176" y="936"/>
                      <a:pt x="174" y="935"/>
                      <a:pt x="173" y="932"/>
                    </a:cubicBezTo>
                    <a:cubicBezTo>
                      <a:pt x="173" y="931"/>
                      <a:pt x="173" y="930"/>
                      <a:pt x="172" y="929"/>
                    </a:cubicBezTo>
                    <a:cubicBezTo>
                      <a:pt x="172" y="925"/>
                      <a:pt x="170" y="923"/>
                      <a:pt x="170" y="918"/>
                    </a:cubicBezTo>
                    <a:cubicBezTo>
                      <a:pt x="170" y="914"/>
                      <a:pt x="172" y="911"/>
                      <a:pt x="173" y="909"/>
                    </a:cubicBezTo>
                    <a:cubicBezTo>
                      <a:pt x="175" y="905"/>
                      <a:pt x="175" y="904"/>
                      <a:pt x="178" y="901"/>
                    </a:cubicBezTo>
                    <a:cubicBezTo>
                      <a:pt x="181" y="898"/>
                      <a:pt x="183" y="897"/>
                      <a:pt x="185" y="894"/>
                    </a:cubicBezTo>
                    <a:cubicBezTo>
                      <a:pt x="188" y="892"/>
                      <a:pt x="189" y="889"/>
                      <a:pt x="191" y="886"/>
                    </a:cubicBezTo>
                    <a:cubicBezTo>
                      <a:pt x="193" y="883"/>
                      <a:pt x="195" y="880"/>
                      <a:pt x="197" y="877"/>
                    </a:cubicBezTo>
                    <a:cubicBezTo>
                      <a:pt x="198" y="875"/>
                      <a:pt x="198" y="871"/>
                      <a:pt x="199" y="869"/>
                    </a:cubicBezTo>
                    <a:cubicBezTo>
                      <a:pt x="200" y="865"/>
                      <a:pt x="196" y="862"/>
                      <a:pt x="194" y="862"/>
                    </a:cubicBezTo>
                    <a:cubicBezTo>
                      <a:pt x="191" y="861"/>
                      <a:pt x="190" y="861"/>
                      <a:pt x="188" y="860"/>
                    </a:cubicBezTo>
                    <a:cubicBezTo>
                      <a:pt x="186" y="860"/>
                      <a:pt x="186" y="850"/>
                      <a:pt x="186" y="848"/>
                    </a:cubicBezTo>
                    <a:cubicBezTo>
                      <a:pt x="185" y="845"/>
                      <a:pt x="185" y="842"/>
                      <a:pt x="185" y="838"/>
                    </a:cubicBezTo>
                    <a:cubicBezTo>
                      <a:pt x="185" y="834"/>
                      <a:pt x="183" y="833"/>
                      <a:pt x="183" y="829"/>
                    </a:cubicBezTo>
                    <a:cubicBezTo>
                      <a:pt x="183" y="825"/>
                      <a:pt x="182" y="822"/>
                      <a:pt x="180" y="819"/>
                    </a:cubicBezTo>
                    <a:cubicBezTo>
                      <a:pt x="179" y="816"/>
                      <a:pt x="177" y="814"/>
                      <a:pt x="175" y="811"/>
                    </a:cubicBezTo>
                    <a:cubicBezTo>
                      <a:pt x="174" y="808"/>
                      <a:pt x="173" y="807"/>
                      <a:pt x="173" y="802"/>
                    </a:cubicBezTo>
                    <a:cubicBezTo>
                      <a:pt x="173" y="798"/>
                      <a:pt x="172" y="795"/>
                      <a:pt x="172" y="792"/>
                    </a:cubicBezTo>
                    <a:cubicBezTo>
                      <a:pt x="171" y="787"/>
                      <a:pt x="174" y="785"/>
                      <a:pt x="175" y="783"/>
                    </a:cubicBezTo>
                    <a:cubicBezTo>
                      <a:pt x="176" y="782"/>
                      <a:pt x="182" y="780"/>
                      <a:pt x="183" y="779"/>
                    </a:cubicBezTo>
                    <a:cubicBezTo>
                      <a:pt x="187" y="778"/>
                      <a:pt x="188" y="778"/>
                      <a:pt x="189" y="774"/>
                    </a:cubicBezTo>
                    <a:cubicBezTo>
                      <a:pt x="190" y="770"/>
                      <a:pt x="184" y="769"/>
                      <a:pt x="182" y="767"/>
                    </a:cubicBezTo>
                    <a:cubicBezTo>
                      <a:pt x="179" y="764"/>
                      <a:pt x="177" y="763"/>
                      <a:pt x="175" y="761"/>
                    </a:cubicBezTo>
                    <a:cubicBezTo>
                      <a:pt x="172" y="759"/>
                      <a:pt x="172" y="754"/>
                      <a:pt x="172" y="752"/>
                    </a:cubicBezTo>
                    <a:cubicBezTo>
                      <a:pt x="171" y="748"/>
                      <a:pt x="171" y="745"/>
                      <a:pt x="172" y="742"/>
                    </a:cubicBezTo>
                    <a:cubicBezTo>
                      <a:pt x="174" y="739"/>
                      <a:pt x="177" y="738"/>
                      <a:pt x="179" y="736"/>
                    </a:cubicBezTo>
                    <a:cubicBezTo>
                      <a:pt x="181" y="733"/>
                      <a:pt x="184" y="731"/>
                      <a:pt x="185" y="728"/>
                    </a:cubicBezTo>
                    <a:cubicBezTo>
                      <a:pt x="187" y="725"/>
                      <a:pt x="190" y="723"/>
                      <a:pt x="192" y="721"/>
                    </a:cubicBezTo>
                    <a:cubicBezTo>
                      <a:pt x="194" y="718"/>
                      <a:pt x="196" y="719"/>
                      <a:pt x="198" y="721"/>
                    </a:cubicBezTo>
                    <a:cubicBezTo>
                      <a:pt x="201" y="724"/>
                      <a:pt x="201" y="720"/>
                      <a:pt x="205" y="717"/>
                    </a:cubicBezTo>
                    <a:cubicBezTo>
                      <a:pt x="206" y="715"/>
                      <a:pt x="207" y="713"/>
                      <a:pt x="209" y="710"/>
                    </a:cubicBezTo>
                    <a:cubicBezTo>
                      <a:pt x="210" y="707"/>
                      <a:pt x="212" y="706"/>
                      <a:pt x="215" y="704"/>
                    </a:cubicBezTo>
                    <a:cubicBezTo>
                      <a:pt x="217" y="701"/>
                      <a:pt x="219" y="700"/>
                      <a:pt x="221" y="698"/>
                    </a:cubicBezTo>
                    <a:cubicBezTo>
                      <a:pt x="223" y="696"/>
                      <a:pt x="221" y="692"/>
                      <a:pt x="221" y="689"/>
                    </a:cubicBezTo>
                    <a:cubicBezTo>
                      <a:pt x="223" y="686"/>
                      <a:pt x="223" y="686"/>
                      <a:pt x="223" y="686"/>
                    </a:cubicBezTo>
                    <a:cubicBezTo>
                      <a:pt x="223" y="686"/>
                      <a:pt x="229" y="683"/>
                      <a:pt x="232" y="681"/>
                    </a:cubicBezTo>
                    <a:cubicBezTo>
                      <a:pt x="234" y="679"/>
                      <a:pt x="233" y="675"/>
                      <a:pt x="235" y="673"/>
                    </a:cubicBezTo>
                    <a:cubicBezTo>
                      <a:pt x="236" y="670"/>
                      <a:pt x="242" y="656"/>
                      <a:pt x="242" y="652"/>
                    </a:cubicBezTo>
                    <a:cubicBezTo>
                      <a:pt x="242" y="647"/>
                      <a:pt x="253" y="631"/>
                      <a:pt x="256" y="628"/>
                    </a:cubicBezTo>
                    <a:cubicBezTo>
                      <a:pt x="259" y="625"/>
                      <a:pt x="266" y="615"/>
                      <a:pt x="268" y="610"/>
                    </a:cubicBezTo>
                    <a:cubicBezTo>
                      <a:pt x="269" y="605"/>
                      <a:pt x="268" y="597"/>
                      <a:pt x="266" y="594"/>
                    </a:cubicBezTo>
                    <a:cubicBezTo>
                      <a:pt x="265" y="592"/>
                      <a:pt x="258" y="589"/>
                      <a:pt x="252" y="583"/>
                    </a:cubicBezTo>
                    <a:cubicBezTo>
                      <a:pt x="247" y="576"/>
                      <a:pt x="245" y="565"/>
                      <a:pt x="243" y="559"/>
                    </a:cubicBezTo>
                    <a:cubicBezTo>
                      <a:pt x="240" y="552"/>
                      <a:pt x="238" y="547"/>
                      <a:pt x="236" y="542"/>
                    </a:cubicBezTo>
                    <a:cubicBezTo>
                      <a:pt x="233" y="537"/>
                      <a:pt x="220" y="526"/>
                      <a:pt x="215" y="522"/>
                    </a:cubicBezTo>
                    <a:cubicBezTo>
                      <a:pt x="209" y="518"/>
                      <a:pt x="204" y="509"/>
                      <a:pt x="202" y="505"/>
                    </a:cubicBezTo>
                    <a:cubicBezTo>
                      <a:pt x="200" y="501"/>
                      <a:pt x="202" y="484"/>
                      <a:pt x="203" y="481"/>
                    </a:cubicBezTo>
                    <a:cubicBezTo>
                      <a:pt x="205" y="477"/>
                      <a:pt x="205" y="474"/>
                      <a:pt x="206" y="469"/>
                    </a:cubicBezTo>
                    <a:cubicBezTo>
                      <a:pt x="207" y="464"/>
                      <a:pt x="205" y="456"/>
                      <a:pt x="204" y="453"/>
                    </a:cubicBezTo>
                    <a:cubicBezTo>
                      <a:pt x="202" y="450"/>
                      <a:pt x="203" y="450"/>
                      <a:pt x="205" y="446"/>
                    </a:cubicBezTo>
                    <a:cubicBezTo>
                      <a:pt x="206" y="442"/>
                      <a:pt x="211" y="439"/>
                      <a:pt x="215" y="432"/>
                    </a:cubicBezTo>
                    <a:cubicBezTo>
                      <a:pt x="218" y="424"/>
                      <a:pt x="216" y="417"/>
                      <a:pt x="214" y="410"/>
                    </a:cubicBezTo>
                    <a:cubicBezTo>
                      <a:pt x="212" y="403"/>
                      <a:pt x="211" y="398"/>
                      <a:pt x="212" y="392"/>
                    </a:cubicBezTo>
                    <a:cubicBezTo>
                      <a:pt x="214" y="385"/>
                      <a:pt x="215" y="379"/>
                      <a:pt x="214" y="372"/>
                    </a:cubicBezTo>
                    <a:cubicBezTo>
                      <a:pt x="213" y="364"/>
                      <a:pt x="212" y="359"/>
                      <a:pt x="211" y="351"/>
                    </a:cubicBezTo>
                    <a:cubicBezTo>
                      <a:pt x="210" y="343"/>
                      <a:pt x="212" y="335"/>
                      <a:pt x="212" y="327"/>
                    </a:cubicBezTo>
                    <a:cubicBezTo>
                      <a:pt x="212" y="319"/>
                      <a:pt x="216" y="299"/>
                      <a:pt x="218" y="293"/>
                    </a:cubicBezTo>
                    <a:cubicBezTo>
                      <a:pt x="220" y="287"/>
                      <a:pt x="221" y="271"/>
                      <a:pt x="220" y="266"/>
                    </a:cubicBezTo>
                    <a:cubicBezTo>
                      <a:pt x="220" y="261"/>
                      <a:pt x="217" y="254"/>
                      <a:pt x="217" y="254"/>
                    </a:cubicBezTo>
                    <a:cubicBezTo>
                      <a:pt x="217" y="254"/>
                      <a:pt x="214" y="242"/>
                      <a:pt x="215" y="237"/>
                    </a:cubicBezTo>
                    <a:cubicBezTo>
                      <a:pt x="215" y="233"/>
                      <a:pt x="217" y="223"/>
                      <a:pt x="217" y="219"/>
                    </a:cubicBezTo>
                    <a:cubicBezTo>
                      <a:pt x="217" y="216"/>
                      <a:pt x="211" y="209"/>
                      <a:pt x="210" y="204"/>
                    </a:cubicBezTo>
                    <a:cubicBezTo>
                      <a:pt x="208" y="200"/>
                      <a:pt x="207" y="193"/>
                      <a:pt x="210" y="188"/>
                    </a:cubicBezTo>
                    <a:cubicBezTo>
                      <a:pt x="212" y="183"/>
                      <a:pt x="216" y="172"/>
                      <a:pt x="216" y="167"/>
                    </a:cubicBezTo>
                    <a:cubicBezTo>
                      <a:pt x="216" y="162"/>
                      <a:pt x="212" y="159"/>
                      <a:pt x="210" y="155"/>
                    </a:cubicBezTo>
                    <a:cubicBezTo>
                      <a:pt x="209" y="151"/>
                      <a:pt x="207" y="122"/>
                      <a:pt x="207" y="122"/>
                    </a:cubicBezTo>
                    <a:cubicBezTo>
                      <a:pt x="205" y="122"/>
                      <a:pt x="205" y="122"/>
                      <a:pt x="205" y="122"/>
                    </a:cubicBezTo>
                    <a:cubicBezTo>
                      <a:pt x="205" y="122"/>
                      <a:pt x="188" y="124"/>
                      <a:pt x="184" y="124"/>
                    </a:cubicBezTo>
                    <a:cubicBezTo>
                      <a:pt x="180" y="124"/>
                      <a:pt x="167" y="119"/>
                      <a:pt x="167" y="119"/>
                    </a:cubicBezTo>
                    <a:cubicBezTo>
                      <a:pt x="167" y="119"/>
                      <a:pt x="153" y="122"/>
                      <a:pt x="152" y="126"/>
                    </a:cubicBezTo>
                    <a:cubicBezTo>
                      <a:pt x="152" y="130"/>
                      <a:pt x="143" y="132"/>
                      <a:pt x="143" y="132"/>
                    </a:cubicBezTo>
                    <a:cubicBezTo>
                      <a:pt x="127" y="134"/>
                      <a:pt x="127" y="134"/>
                      <a:pt x="127" y="134"/>
                    </a:cubicBezTo>
                    <a:cubicBezTo>
                      <a:pt x="127" y="134"/>
                      <a:pt x="120" y="144"/>
                      <a:pt x="117" y="145"/>
                    </a:cubicBezTo>
                    <a:cubicBezTo>
                      <a:pt x="115" y="147"/>
                      <a:pt x="112" y="144"/>
                      <a:pt x="107" y="140"/>
                    </a:cubicBezTo>
                    <a:cubicBezTo>
                      <a:pt x="103" y="137"/>
                      <a:pt x="94" y="139"/>
                      <a:pt x="94" y="139"/>
                    </a:cubicBezTo>
                    <a:cubicBezTo>
                      <a:pt x="80" y="143"/>
                      <a:pt x="80" y="143"/>
                      <a:pt x="80" y="143"/>
                    </a:cubicBezTo>
                    <a:cubicBezTo>
                      <a:pt x="72" y="138"/>
                      <a:pt x="72" y="138"/>
                      <a:pt x="72" y="138"/>
                    </a:cubicBezTo>
                    <a:cubicBezTo>
                      <a:pt x="75" y="128"/>
                      <a:pt x="75" y="128"/>
                      <a:pt x="75" y="128"/>
                    </a:cubicBezTo>
                    <a:cubicBezTo>
                      <a:pt x="80" y="114"/>
                      <a:pt x="80" y="114"/>
                      <a:pt x="80" y="114"/>
                    </a:cubicBezTo>
                    <a:cubicBezTo>
                      <a:pt x="80" y="114"/>
                      <a:pt x="79" y="103"/>
                      <a:pt x="77" y="98"/>
                    </a:cubicBezTo>
                    <a:cubicBezTo>
                      <a:pt x="76" y="93"/>
                      <a:pt x="73" y="88"/>
                      <a:pt x="73" y="88"/>
                    </a:cubicBezTo>
                    <a:cubicBezTo>
                      <a:pt x="70" y="79"/>
                      <a:pt x="70" y="79"/>
                      <a:pt x="70" y="79"/>
                    </a:cubicBezTo>
                    <a:cubicBezTo>
                      <a:pt x="68" y="0"/>
                      <a:pt x="68" y="0"/>
                      <a:pt x="68" y="0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Freeform 99">
                <a:extLst>
                  <a:ext uri="{FF2B5EF4-FFF2-40B4-BE49-F238E27FC236}">
                    <a16:creationId xmlns:a16="http://schemas.microsoft.com/office/drawing/2014/main" id="{819D2E3C-4CD1-4A7A-990F-E48822EEA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7843" y="1407321"/>
                <a:ext cx="616090" cy="1011089"/>
              </a:xfrm>
              <a:custGeom>
                <a:avLst/>
                <a:gdLst>
                  <a:gd name="T0" fmla="*/ 727 w 736"/>
                  <a:gd name="T1" fmla="*/ 1205 h 1209"/>
                  <a:gd name="T2" fmla="*/ 726 w 736"/>
                  <a:gd name="T3" fmla="*/ 1188 h 1209"/>
                  <a:gd name="T4" fmla="*/ 731 w 736"/>
                  <a:gd name="T5" fmla="*/ 1169 h 1209"/>
                  <a:gd name="T6" fmla="*/ 724 w 736"/>
                  <a:gd name="T7" fmla="*/ 1149 h 1209"/>
                  <a:gd name="T8" fmla="*/ 732 w 736"/>
                  <a:gd name="T9" fmla="*/ 1133 h 1209"/>
                  <a:gd name="T10" fmla="*/ 730 w 736"/>
                  <a:gd name="T11" fmla="*/ 1107 h 1209"/>
                  <a:gd name="T12" fmla="*/ 705 w 736"/>
                  <a:gd name="T13" fmla="*/ 1114 h 1209"/>
                  <a:gd name="T14" fmla="*/ 681 w 736"/>
                  <a:gd name="T15" fmla="*/ 1105 h 1209"/>
                  <a:gd name="T16" fmla="*/ 659 w 736"/>
                  <a:gd name="T17" fmla="*/ 1096 h 1209"/>
                  <a:gd name="T18" fmla="*/ 633 w 736"/>
                  <a:gd name="T19" fmla="*/ 1091 h 1209"/>
                  <a:gd name="T20" fmla="*/ 632 w 736"/>
                  <a:gd name="T21" fmla="*/ 1072 h 1209"/>
                  <a:gd name="T22" fmla="*/ 630 w 736"/>
                  <a:gd name="T23" fmla="*/ 1053 h 1209"/>
                  <a:gd name="T24" fmla="*/ 641 w 736"/>
                  <a:gd name="T25" fmla="*/ 1036 h 1209"/>
                  <a:gd name="T26" fmla="*/ 629 w 736"/>
                  <a:gd name="T27" fmla="*/ 1002 h 1209"/>
                  <a:gd name="T28" fmla="*/ 623 w 736"/>
                  <a:gd name="T29" fmla="*/ 960 h 1209"/>
                  <a:gd name="T30" fmla="*/ 605 w 736"/>
                  <a:gd name="T31" fmla="*/ 925 h 1209"/>
                  <a:gd name="T32" fmla="*/ 597 w 736"/>
                  <a:gd name="T33" fmla="*/ 898 h 1209"/>
                  <a:gd name="T34" fmla="*/ 602 w 736"/>
                  <a:gd name="T35" fmla="*/ 860 h 1209"/>
                  <a:gd name="T36" fmla="*/ 612 w 736"/>
                  <a:gd name="T37" fmla="*/ 826 h 1209"/>
                  <a:gd name="T38" fmla="*/ 611 w 736"/>
                  <a:gd name="T39" fmla="*/ 790 h 1209"/>
                  <a:gd name="T40" fmla="*/ 629 w 736"/>
                  <a:gd name="T41" fmla="*/ 764 h 1209"/>
                  <a:gd name="T42" fmla="*/ 626 w 736"/>
                  <a:gd name="T43" fmla="*/ 734 h 1209"/>
                  <a:gd name="T44" fmla="*/ 620 w 736"/>
                  <a:gd name="T45" fmla="*/ 690 h 1209"/>
                  <a:gd name="T46" fmla="*/ 622 w 736"/>
                  <a:gd name="T47" fmla="*/ 658 h 1209"/>
                  <a:gd name="T48" fmla="*/ 610 w 736"/>
                  <a:gd name="T49" fmla="*/ 635 h 1209"/>
                  <a:gd name="T50" fmla="*/ 593 w 736"/>
                  <a:gd name="T51" fmla="*/ 596 h 1209"/>
                  <a:gd name="T52" fmla="*/ 611 w 736"/>
                  <a:gd name="T53" fmla="*/ 574 h 1209"/>
                  <a:gd name="T54" fmla="*/ 634 w 736"/>
                  <a:gd name="T55" fmla="*/ 552 h 1209"/>
                  <a:gd name="T56" fmla="*/ 652 w 736"/>
                  <a:gd name="T57" fmla="*/ 517 h 1209"/>
                  <a:gd name="T58" fmla="*/ 648 w 736"/>
                  <a:gd name="T59" fmla="*/ 494 h 1209"/>
                  <a:gd name="T60" fmla="*/ 618 w 736"/>
                  <a:gd name="T61" fmla="*/ 471 h 1209"/>
                  <a:gd name="T62" fmla="*/ 634 w 736"/>
                  <a:gd name="T63" fmla="*/ 447 h 1209"/>
                  <a:gd name="T64" fmla="*/ 644 w 736"/>
                  <a:gd name="T65" fmla="*/ 432 h 1209"/>
                  <a:gd name="T66" fmla="*/ 657 w 736"/>
                  <a:gd name="T67" fmla="*/ 420 h 1209"/>
                  <a:gd name="T68" fmla="*/ 662 w 736"/>
                  <a:gd name="T69" fmla="*/ 400 h 1209"/>
                  <a:gd name="T70" fmla="*/ 665 w 736"/>
                  <a:gd name="T71" fmla="*/ 379 h 1209"/>
                  <a:gd name="T72" fmla="*/ 594 w 736"/>
                  <a:gd name="T73" fmla="*/ 331 h 1209"/>
                  <a:gd name="T74" fmla="*/ 600 w 736"/>
                  <a:gd name="T75" fmla="*/ 317 h 1209"/>
                  <a:gd name="T76" fmla="*/ 613 w 736"/>
                  <a:gd name="T77" fmla="*/ 300 h 1209"/>
                  <a:gd name="T78" fmla="*/ 627 w 736"/>
                  <a:gd name="T79" fmla="*/ 285 h 1209"/>
                  <a:gd name="T80" fmla="*/ 628 w 736"/>
                  <a:gd name="T81" fmla="*/ 267 h 1209"/>
                  <a:gd name="T82" fmla="*/ 697 w 736"/>
                  <a:gd name="T83" fmla="*/ 161 h 1209"/>
                  <a:gd name="T84" fmla="*/ 685 w 736"/>
                  <a:gd name="T85" fmla="*/ 144 h 1209"/>
                  <a:gd name="T86" fmla="*/ 674 w 736"/>
                  <a:gd name="T87" fmla="*/ 130 h 1209"/>
                  <a:gd name="T88" fmla="*/ 671 w 736"/>
                  <a:gd name="T89" fmla="*/ 108 h 1209"/>
                  <a:gd name="T90" fmla="*/ 663 w 736"/>
                  <a:gd name="T91" fmla="*/ 91 h 1209"/>
                  <a:gd name="T92" fmla="*/ 663 w 736"/>
                  <a:gd name="T93" fmla="*/ 68 h 1209"/>
                  <a:gd name="T94" fmla="*/ 668 w 736"/>
                  <a:gd name="T95" fmla="*/ 53 h 1209"/>
                  <a:gd name="T96" fmla="*/ 645 w 736"/>
                  <a:gd name="T97" fmla="*/ 26 h 1209"/>
                  <a:gd name="T98" fmla="*/ 627 w 736"/>
                  <a:gd name="T99" fmla="*/ 0 h 1209"/>
                  <a:gd name="T100" fmla="*/ 2 w 736"/>
                  <a:gd name="T101" fmla="*/ 790 h 1209"/>
                  <a:gd name="T102" fmla="*/ 27 w 736"/>
                  <a:gd name="T103" fmla="*/ 801 h 1209"/>
                  <a:gd name="T104" fmla="*/ 42 w 736"/>
                  <a:gd name="T105" fmla="*/ 820 h 1209"/>
                  <a:gd name="T106" fmla="*/ 63 w 736"/>
                  <a:gd name="T107" fmla="*/ 819 h 1209"/>
                  <a:gd name="T108" fmla="*/ 76 w 736"/>
                  <a:gd name="T109" fmla="*/ 833 h 1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36" h="1209">
                    <a:moveTo>
                      <a:pt x="59" y="856"/>
                    </a:moveTo>
                    <a:cubicBezTo>
                      <a:pt x="304" y="1003"/>
                      <a:pt x="519" y="1119"/>
                      <a:pt x="726" y="1209"/>
                    </a:cubicBezTo>
                    <a:cubicBezTo>
                      <a:pt x="726" y="1208"/>
                      <a:pt x="727" y="1206"/>
                      <a:pt x="727" y="1205"/>
                    </a:cubicBezTo>
                    <a:cubicBezTo>
                      <a:pt x="728" y="1202"/>
                      <a:pt x="727" y="1200"/>
                      <a:pt x="727" y="1197"/>
                    </a:cubicBezTo>
                    <a:cubicBezTo>
                      <a:pt x="727" y="1197"/>
                      <a:pt x="727" y="1197"/>
                      <a:pt x="727" y="1196"/>
                    </a:cubicBezTo>
                    <a:cubicBezTo>
                      <a:pt x="727" y="1193"/>
                      <a:pt x="726" y="1191"/>
                      <a:pt x="726" y="1188"/>
                    </a:cubicBezTo>
                    <a:cubicBezTo>
                      <a:pt x="726" y="1185"/>
                      <a:pt x="727" y="1184"/>
                      <a:pt x="727" y="1181"/>
                    </a:cubicBezTo>
                    <a:cubicBezTo>
                      <a:pt x="727" y="1179"/>
                      <a:pt x="730" y="1177"/>
                      <a:pt x="731" y="1175"/>
                    </a:cubicBezTo>
                    <a:cubicBezTo>
                      <a:pt x="732" y="1173"/>
                      <a:pt x="733" y="1172"/>
                      <a:pt x="731" y="1169"/>
                    </a:cubicBezTo>
                    <a:cubicBezTo>
                      <a:pt x="730" y="1166"/>
                      <a:pt x="727" y="1165"/>
                      <a:pt x="725" y="1163"/>
                    </a:cubicBezTo>
                    <a:cubicBezTo>
                      <a:pt x="723" y="1161"/>
                      <a:pt x="722" y="1159"/>
                      <a:pt x="722" y="1157"/>
                    </a:cubicBezTo>
                    <a:cubicBezTo>
                      <a:pt x="721" y="1154"/>
                      <a:pt x="722" y="1151"/>
                      <a:pt x="724" y="1149"/>
                    </a:cubicBezTo>
                    <a:cubicBezTo>
                      <a:pt x="725" y="1147"/>
                      <a:pt x="726" y="1146"/>
                      <a:pt x="725" y="1143"/>
                    </a:cubicBezTo>
                    <a:cubicBezTo>
                      <a:pt x="724" y="1141"/>
                      <a:pt x="728" y="1139"/>
                      <a:pt x="728" y="1138"/>
                    </a:cubicBezTo>
                    <a:cubicBezTo>
                      <a:pt x="730" y="1136"/>
                      <a:pt x="731" y="1135"/>
                      <a:pt x="732" y="1133"/>
                    </a:cubicBezTo>
                    <a:cubicBezTo>
                      <a:pt x="734" y="1130"/>
                      <a:pt x="734" y="1129"/>
                      <a:pt x="735" y="1126"/>
                    </a:cubicBezTo>
                    <a:cubicBezTo>
                      <a:pt x="736" y="1122"/>
                      <a:pt x="736" y="1117"/>
                      <a:pt x="735" y="1113"/>
                    </a:cubicBezTo>
                    <a:cubicBezTo>
                      <a:pt x="734" y="1109"/>
                      <a:pt x="733" y="1106"/>
                      <a:pt x="730" y="1107"/>
                    </a:cubicBezTo>
                    <a:cubicBezTo>
                      <a:pt x="726" y="1109"/>
                      <a:pt x="727" y="1114"/>
                      <a:pt x="722" y="1114"/>
                    </a:cubicBezTo>
                    <a:cubicBezTo>
                      <a:pt x="718" y="1114"/>
                      <a:pt x="716" y="1115"/>
                      <a:pt x="715" y="1117"/>
                    </a:cubicBezTo>
                    <a:cubicBezTo>
                      <a:pt x="712" y="1120"/>
                      <a:pt x="708" y="1116"/>
                      <a:pt x="705" y="1114"/>
                    </a:cubicBezTo>
                    <a:cubicBezTo>
                      <a:pt x="703" y="1112"/>
                      <a:pt x="699" y="1111"/>
                      <a:pt x="696" y="1111"/>
                    </a:cubicBezTo>
                    <a:cubicBezTo>
                      <a:pt x="692" y="1111"/>
                      <a:pt x="689" y="1113"/>
                      <a:pt x="686" y="1111"/>
                    </a:cubicBezTo>
                    <a:cubicBezTo>
                      <a:pt x="684" y="1110"/>
                      <a:pt x="682" y="1107"/>
                      <a:pt x="681" y="1105"/>
                    </a:cubicBezTo>
                    <a:cubicBezTo>
                      <a:pt x="679" y="1102"/>
                      <a:pt x="678" y="1101"/>
                      <a:pt x="678" y="1098"/>
                    </a:cubicBezTo>
                    <a:cubicBezTo>
                      <a:pt x="677" y="1095"/>
                      <a:pt x="673" y="1095"/>
                      <a:pt x="670" y="1097"/>
                    </a:cubicBezTo>
                    <a:cubicBezTo>
                      <a:pt x="664" y="1099"/>
                      <a:pt x="663" y="1100"/>
                      <a:pt x="659" y="1096"/>
                    </a:cubicBezTo>
                    <a:cubicBezTo>
                      <a:pt x="655" y="1093"/>
                      <a:pt x="656" y="1091"/>
                      <a:pt x="650" y="1094"/>
                    </a:cubicBezTo>
                    <a:cubicBezTo>
                      <a:pt x="647" y="1096"/>
                      <a:pt x="646" y="1096"/>
                      <a:pt x="643" y="1095"/>
                    </a:cubicBezTo>
                    <a:cubicBezTo>
                      <a:pt x="640" y="1094"/>
                      <a:pt x="636" y="1092"/>
                      <a:pt x="633" y="1091"/>
                    </a:cubicBezTo>
                    <a:cubicBezTo>
                      <a:pt x="631" y="1090"/>
                      <a:pt x="628" y="1088"/>
                      <a:pt x="627" y="1086"/>
                    </a:cubicBezTo>
                    <a:cubicBezTo>
                      <a:pt x="626" y="1084"/>
                      <a:pt x="627" y="1080"/>
                      <a:pt x="627" y="1078"/>
                    </a:cubicBezTo>
                    <a:cubicBezTo>
                      <a:pt x="628" y="1077"/>
                      <a:pt x="631" y="1073"/>
                      <a:pt x="632" y="1072"/>
                    </a:cubicBezTo>
                    <a:cubicBezTo>
                      <a:pt x="633" y="1070"/>
                      <a:pt x="634" y="1070"/>
                      <a:pt x="634" y="1066"/>
                    </a:cubicBezTo>
                    <a:cubicBezTo>
                      <a:pt x="634" y="1062"/>
                      <a:pt x="631" y="1060"/>
                      <a:pt x="629" y="1058"/>
                    </a:cubicBezTo>
                    <a:cubicBezTo>
                      <a:pt x="626" y="1056"/>
                      <a:pt x="628" y="1054"/>
                      <a:pt x="630" y="1053"/>
                    </a:cubicBezTo>
                    <a:cubicBezTo>
                      <a:pt x="633" y="1051"/>
                      <a:pt x="634" y="1051"/>
                      <a:pt x="636" y="1049"/>
                    </a:cubicBezTo>
                    <a:cubicBezTo>
                      <a:pt x="639" y="1046"/>
                      <a:pt x="639" y="1041"/>
                      <a:pt x="641" y="1037"/>
                    </a:cubicBezTo>
                    <a:cubicBezTo>
                      <a:pt x="641" y="1037"/>
                      <a:pt x="641" y="1036"/>
                      <a:pt x="641" y="1036"/>
                    </a:cubicBezTo>
                    <a:cubicBezTo>
                      <a:pt x="643" y="1032"/>
                      <a:pt x="640" y="1022"/>
                      <a:pt x="641" y="1018"/>
                    </a:cubicBezTo>
                    <a:cubicBezTo>
                      <a:pt x="642" y="1014"/>
                      <a:pt x="642" y="1009"/>
                      <a:pt x="641" y="1005"/>
                    </a:cubicBezTo>
                    <a:cubicBezTo>
                      <a:pt x="641" y="1005"/>
                      <a:pt x="629" y="1002"/>
                      <a:pt x="629" y="1002"/>
                    </a:cubicBezTo>
                    <a:cubicBezTo>
                      <a:pt x="626" y="1002"/>
                      <a:pt x="624" y="993"/>
                      <a:pt x="624" y="991"/>
                    </a:cubicBezTo>
                    <a:cubicBezTo>
                      <a:pt x="622" y="986"/>
                      <a:pt x="625" y="982"/>
                      <a:pt x="625" y="977"/>
                    </a:cubicBezTo>
                    <a:cubicBezTo>
                      <a:pt x="625" y="971"/>
                      <a:pt x="623" y="966"/>
                      <a:pt x="623" y="960"/>
                    </a:cubicBezTo>
                    <a:cubicBezTo>
                      <a:pt x="623" y="954"/>
                      <a:pt x="621" y="948"/>
                      <a:pt x="621" y="943"/>
                    </a:cubicBezTo>
                    <a:cubicBezTo>
                      <a:pt x="621" y="938"/>
                      <a:pt x="618" y="933"/>
                      <a:pt x="617" y="931"/>
                    </a:cubicBezTo>
                    <a:cubicBezTo>
                      <a:pt x="616" y="929"/>
                      <a:pt x="607" y="926"/>
                      <a:pt x="605" y="925"/>
                    </a:cubicBezTo>
                    <a:cubicBezTo>
                      <a:pt x="602" y="924"/>
                      <a:pt x="599" y="920"/>
                      <a:pt x="597" y="916"/>
                    </a:cubicBezTo>
                    <a:cubicBezTo>
                      <a:pt x="595" y="912"/>
                      <a:pt x="590" y="913"/>
                      <a:pt x="588" y="907"/>
                    </a:cubicBezTo>
                    <a:cubicBezTo>
                      <a:pt x="587" y="903"/>
                      <a:pt x="595" y="899"/>
                      <a:pt x="597" y="898"/>
                    </a:cubicBezTo>
                    <a:cubicBezTo>
                      <a:pt x="601" y="896"/>
                      <a:pt x="598" y="889"/>
                      <a:pt x="600" y="885"/>
                    </a:cubicBezTo>
                    <a:cubicBezTo>
                      <a:pt x="603" y="880"/>
                      <a:pt x="606" y="879"/>
                      <a:pt x="606" y="872"/>
                    </a:cubicBezTo>
                    <a:cubicBezTo>
                      <a:pt x="606" y="868"/>
                      <a:pt x="603" y="863"/>
                      <a:pt x="602" y="860"/>
                    </a:cubicBezTo>
                    <a:cubicBezTo>
                      <a:pt x="601" y="855"/>
                      <a:pt x="600" y="850"/>
                      <a:pt x="599" y="847"/>
                    </a:cubicBezTo>
                    <a:cubicBezTo>
                      <a:pt x="598" y="841"/>
                      <a:pt x="600" y="836"/>
                      <a:pt x="601" y="834"/>
                    </a:cubicBezTo>
                    <a:cubicBezTo>
                      <a:pt x="603" y="831"/>
                      <a:pt x="611" y="827"/>
                      <a:pt x="612" y="826"/>
                    </a:cubicBezTo>
                    <a:cubicBezTo>
                      <a:pt x="615" y="825"/>
                      <a:pt x="618" y="818"/>
                      <a:pt x="619" y="816"/>
                    </a:cubicBezTo>
                    <a:cubicBezTo>
                      <a:pt x="619" y="815"/>
                      <a:pt x="610" y="806"/>
                      <a:pt x="609" y="803"/>
                    </a:cubicBezTo>
                    <a:cubicBezTo>
                      <a:pt x="608" y="798"/>
                      <a:pt x="611" y="794"/>
                      <a:pt x="611" y="790"/>
                    </a:cubicBezTo>
                    <a:cubicBezTo>
                      <a:pt x="613" y="784"/>
                      <a:pt x="615" y="781"/>
                      <a:pt x="621" y="780"/>
                    </a:cubicBezTo>
                    <a:cubicBezTo>
                      <a:pt x="625" y="779"/>
                      <a:pt x="629" y="778"/>
                      <a:pt x="632" y="775"/>
                    </a:cubicBezTo>
                    <a:cubicBezTo>
                      <a:pt x="635" y="771"/>
                      <a:pt x="630" y="766"/>
                      <a:pt x="629" y="764"/>
                    </a:cubicBezTo>
                    <a:cubicBezTo>
                      <a:pt x="625" y="760"/>
                      <a:pt x="630" y="755"/>
                      <a:pt x="631" y="753"/>
                    </a:cubicBezTo>
                    <a:cubicBezTo>
                      <a:pt x="633" y="748"/>
                      <a:pt x="636" y="747"/>
                      <a:pt x="638" y="742"/>
                    </a:cubicBezTo>
                    <a:cubicBezTo>
                      <a:pt x="640" y="737"/>
                      <a:pt x="628" y="738"/>
                      <a:pt x="626" y="734"/>
                    </a:cubicBezTo>
                    <a:cubicBezTo>
                      <a:pt x="624" y="730"/>
                      <a:pt x="623" y="724"/>
                      <a:pt x="621" y="720"/>
                    </a:cubicBezTo>
                    <a:cubicBezTo>
                      <a:pt x="617" y="716"/>
                      <a:pt x="621" y="710"/>
                      <a:pt x="622" y="706"/>
                    </a:cubicBezTo>
                    <a:cubicBezTo>
                      <a:pt x="623" y="700"/>
                      <a:pt x="620" y="696"/>
                      <a:pt x="620" y="690"/>
                    </a:cubicBezTo>
                    <a:cubicBezTo>
                      <a:pt x="620" y="687"/>
                      <a:pt x="626" y="681"/>
                      <a:pt x="627" y="679"/>
                    </a:cubicBezTo>
                    <a:cubicBezTo>
                      <a:pt x="629" y="674"/>
                      <a:pt x="630" y="672"/>
                      <a:pt x="630" y="666"/>
                    </a:cubicBezTo>
                    <a:cubicBezTo>
                      <a:pt x="630" y="661"/>
                      <a:pt x="626" y="658"/>
                      <a:pt x="622" y="658"/>
                    </a:cubicBezTo>
                    <a:cubicBezTo>
                      <a:pt x="616" y="658"/>
                      <a:pt x="612" y="659"/>
                      <a:pt x="607" y="657"/>
                    </a:cubicBezTo>
                    <a:cubicBezTo>
                      <a:pt x="603" y="654"/>
                      <a:pt x="605" y="648"/>
                      <a:pt x="605" y="645"/>
                    </a:cubicBezTo>
                    <a:cubicBezTo>
                      <a:pt x="607" y="639"/>
                      <a:pt x="610" y="641"/>
                      <a:pt x="610" y="635"/>
                    </a:cubicBezTo>
                    <a:cubicBezTo>
                      <a:pt x="610" y="628"/>
                      <a:pt x="609" y="626"/>
                      <a:pt x="607" y="620"/>
                    </a:cubicBezTo>
                    <a:cubicBezTo>
                      <a:pt x="606" y="615"/>
                      <a:pt x="603" y="611"/>
                      <a:pt x="600" y="608"/>
                    </a:cubicBezTo>
                    <a:cubicBezTo>
                      <a:pt x="595" y="603"/>
                      <a:pt x="593" y="606"/>
                      <a:pt x="593" y="596"/>
                    </a:cubicBezTo>
                    <a:cubicBezTo>
                      <a:pt x="593" y="593"/>
                      <a:pt x="599" y="592"/>
                      <a:pt x="601" y="589"/>
                    </a:cubicBezTo>
                    <a:cubicBezTo>
                      <a:pt x="604" y="587"/>
                      <a:pt x="611" y="586"/>
                      <a:pt x="611" y="586"/>
                    </a:cubicBezTo>
                    <a:cubicBezTo>
                      <a:pt x="614" y="585"/>
                      <a:pt x="612" y="575"/>
                      <a:pt x="611" y="574"/>
                    </a:cubicBezTo>
                    <a:cubicBezTo>
                      <a:pt x="609" y="569"/>
                      <a:pt x="607" y="570"/>
                      <a:pt x="609" y="564"/>
                    </a:cubicBezTo>
                    <a:cubicBezTo>
                      <a:pt x="612" y="558"/>
                      <a:pt x="610" y="557"/>
                      <a:pt x="619" y="557"/>
                    </a:cubicBezTo>
                    <a:cubicBezTo>
                      <a:pt x="627" y="557"/>
                      <a:pt x="629" y="557"/>
                      <a:pt x="634" y="552"/>
                    </a:cubicBezTo>
                    <a:cubicBezTo>
                      <a:pt x="638" y="547"/>
                      <a:pt x="641" y="544"/>
                      <a:pt x="647" y="543"/>
                    </a:cubicBezTo>
                    <a:cubicBezTo>
                      <a:pt x="650" y="542"/>
                      <a:pt x="653" y="535"/>
                      <a:pt x="654" y="533"/>
                    </a:cubicBezTo>
                    <a:cubicBezTo>
                      <a:pt x="654" y="532"/>
                      <a:pt x="652" y="520"/>
                      <a:pt x="652" y="517"/>
                    </a:cubicBezTo>
                    <a:cubicBezTo>
                      <a:pt x="652" y="512"/>
                      <a:pt x="657" y="508"/>
                      <a:pt x="660" y="506"/>
                    </a:cubicBezTo>
                    <a:cubicBezTo>
                      <a:pt x="665" y="504"/>
                      <a:pt x="665" y="499"/>
                      <a:pt x="660" y="498"/>
                    </a:cubicBezTo>
                    <a:cubicBezTo>
                      <a:pt x="657" y="497"/>
                      <a:pt x="652" y="495"/>
                      <a:pt x="648" y="494"/>
                    </a:cubicBezTo>
                    <a:cubicBezTo>
                      <a:pt x="643" y="493"/>
                      <a:pt x="645" y="487"/>
                      <a:pt x="646" y="483"/>
                    </a:cubicBezTo>
                    <a:cubicBezTo>
                      <a:pt x="647" y="479"/>
                      <a:pt x="632" y="478"/>
                      <a:pt x="630" y="477"/>
                    </a:cubicBezTo>
                    <a:cubicBezTo>
                      <a:pt x="624" y="476"/>
                      <a:pt x="621" y="474"/>
                      <a:pt x="618" y="471"/>
                    </a:cubicBezTo>
                    <a:cubicBezTo>
                      <a:pt x="610" y="465"/>
                      <a:pt x="621" y="464"/>
                      <a:pt x="626" y="463"/>
                    </a:cubicBezTo>
                    <a:cubicBezTo>
                      <a:pt x="631" y="462"/>
                      <a:pt x="633" y="455"/>
                      <a:pt x="636" y="453"/>
                    </a:cubicBezTo>
                    <a:cubicBezTo>
                      <a:pt x="637" y="451"/>
                      <a:pt x="634" y="447"/>
                      <a:pt x="634" y="447"/>
                    </a:cubicBezTo>
                    <a:cubicBezTo>
                      <a:pt x="635" y="445"/>
                      <a:pt x="634" y="440"/>
                      <a:pt x="634" y="439"/>
                    </a:cubicBezTo>
                    <a:cubicBezTo>
                      <a:pt x="634" y="438"/>
                      <a:pt x="638" y="436"/>
                      <a:pt x="638" y="435"/>
                    </a:cubicBezTo>
                    <a:cubicBezTo>
                      <a:pt x="639" y="434"/>
                      <a:pt x="644" y="433"/>
                      <a:pt x="644" y="432"/>
                    </a:cubicBezTo>
                    <a:cubicBezTo>
                      <a:pt x="647" y="431"/>
                      <a:pt x="645" y="429"/>
                      <a:pt x="649" y="429"/>
                    </a:cubicBezTo>
                    <a:cubicBezTo>
                      <a:pt x="652" y="429"/>
                      <a:pt x="652" y="426"/>
                      <a:pt x="652" y="423"/>
                    </a:cubicBezTo>
                    <a:cubicBezTo>
                      <a:pt x="652" y="421"/>
                      <a:pt x="655" y="421"/>
                      <a:pt x="657" y="420"/>
                    </a:cubicBezTo>
                    <a:cubicBezTo>
                      <a:pt x="658" y="418"/>
                      <a:pt x="658" y="414"/>
                      <a:pt x="658" y="412"/>
                    </a:cubicBezTo>
                    <a:cubicBezTo>
                      <a:pt x="658" y="409"/>
                      <a:pt x="657" y="408"/>
                      <a:pt x="657" y="405"/>
                    </a:cubicBezTo>
                    <a:cubicBezTo>
                      <a:pt x="658" y="404"/>
                      <a:pt x="662" y="401"/>
                      <a:pt x="662" y="400"/>
                    </a:cubicBezTo>
                    <a:cubicBezTo>
                      <a:pt x="663" y="398"/>
                      <a:pt x="663" y="394"/>
                      <a:pt x="662" y="393"/>
                    </a:cubicBezTo>
                    <a:cubicBezTo>
                      <a:pt x="662" y="390"/>
                      <a:pt x="663" y="387"/>
                      <a:pt x="664" y="386"/>
                    </a:cubicBezTo>
                    <a:cubicBezTo>
                      <a:pt x="665" y="384"/>
                      <a:pt x="665" y="381"/>
                      <a:pt x="665" y="379"/>
                    </a:cubicBezTo>
                    <a:cubicBezTo>
                      <a:pt x="665" y="379"/>
                      <a:pt x="671" y="379"/>
                      <a:pt x="672" y="379"/>
                    </a:cubicBezTo>
                    <a:cubicBezTo>
                      <a:pt x="674" y="379"/>
                      <a:pt x="673" y="379"/>
                      <a:pt x="674" y="378"/>
                    </a:cubicBezTo>
                    <a:cubicBezTo>
                      <a:pt x="674" y="378"/>
                      <a:pt x="600" y="337"/>
                      <a:pt x="594" y="331"/>
                    </a:cubicBezTo>
                    <a:cubicBezTo>
                      <a:pt x="594" y="330"/>
                      <a:pt x="594" y="329"/>
                      <a:pt x="594" y="328"/>
                    </a:cubicBezTo>
                    <a:cubicBezTo>
                      <a:pt x="593" y="325"/>
                      <a:pt x="596" y="325"/>
                      <a:pt x="597" y="323"/>
                    </a:cubicBezTo>
                    <a:cubicBezTo>
                      <a:pt x="599" y="321"/>
                      <a:pt x="600" y="321"/>
                      <a:pt x="600" y="317"/>
                    </a:cubicBezTo>
                    <a:cubicBezTo>
                      <a:pt x="600" y="313"/>
                      <a:pt x="601" y="313"/>
                      <a:pt x="604" y="312"/>
                    </a:cubicBezTo>
                    <a:cubicBezTo>
                      <a:pt x="608" y="312"/>
                      <a:pt x="611" y="312"/>
                      <a:pt x="611" y="308"/>
                    </a:cubicBezTo>
                    <a:cubicBezTo>
                      <a:pt x="611" y="305"/>
                      <a:pt x="612" y="302"/>
                      <a:pt x="613" y="300"/>
                    </a:cubicBezTo>
                    <a:cubicBezTo>
                      <a:pt x="614" y="299"/>
                      <a:pt x="619" y="298"/>
                      <a:pt x="621" y="297"/>
                    </a:cubicBezTo>
                    <a:cubicBezTo>
                      <a:pt x="623" y="296"/>
                      <a:pt x="620" y="292"/>
                      <a:pt x="624" y="291"/>
                    </a:cubicBezTo>
                    <a:cubicBezTo>
                      <a:pt x="626" y="289"/>
                      <a:pt x="627" y="287"/>
                      <a:pt x="627" y="285"/>
                    </a:cubicBezTo>
                    <a:cubicBezTo>
                      <a:pt x="626" y="282"/>
                      <a:pt x="626" y="279"/>
                      <a:pt x="627" y="277"/>
                    </a:cubicBezTo>
                    <a:cubicBezTo>
                      <a:pt x="627" y="276"/>
                      <a:pt x="629" y="274"/>
                      <a:pt x="630" y="272"/>
                    </a:cubicBezTo>
                    <a:cubicBezTo>
                      <a:pt x="630" y="271"/>
                      <a:pt x="628" y="268"/>
                      <a:pt x="628" y="267"/>
                    </a:cubicBezTo>
                    <a:cubicBezTo>
                      <a:pt x="628" y="267"/>
                      <a:pt x="681" y="189"/>
                      <a:pt x="708" y="160"/>
                    </a:cubicBezTo>
                    <a:cubicBezTo>
                      <a:pt x="706" y="159"/>
                      <a:pt x="705" y="158"/>
                      <a:pt x="703" y="159"/>
                    </a:cubicBezTo>
                    <a:cubicBezTo>
                      <a:pt x="701" y="159"/>
                      <a:pt x="699" y="161"/>
                      <a:pt x="697" y="161"/>
                    </a:cubicBezTo>
                    <a:cubicBezTo>
                      <a:pt x="693" y="160"/>
                      <a:pt x="695" y="159"/>
                      <a:pt x="693" y="156"/>
                    </a:cubicBezTo>
                    <a:cubicBezTo>
                      <a:pt x="692" y="154"/>
                      <a:pt x="692" y="151"/>
                      <a:pt x="692" y="149"/>
                    </a:cubicBezTo>
                    <a:cubicBezTo>
                      <a:pt x="691" y="145"/>
                      <a:pt x="690" y="143"/>
                      <a:pt x="685" y="144"/>
                    </a:cubicBezTo>
                    <a:cubicBezTo>
                      <a:pt x="683" y="145"/>
                      <a:pt x="679" y="145"/>
                      <a:pt x="677" y="144"/>
                    </a:cubicBezTo>
                    <a:cubicBezTo>
                      <a:pt x="676" y="143"/>
                      <a:pt x="673" y="141"/>
                      <a:pt x="674" y="138"/>
                    </a:cubicBezTo>
                    <a:cubicBezTo>
                      <a:pt x="676" y="133"/>
                      <a:pt x="676" y="133"/>
                      <a:pt x="674" y="130"/>
                    </a:cubicBezTo>
                    <a:cubicBezTo>
                      <a:pt x="673" y="128"/>
                      <a:pt x="671" y="127"/>
                      <a:pt x="671" y="124"/>
                    </a:cubicBezTo>
                    <a:cubicBezTo>
                      <a:pt x="671" y="121"/>
                      <a:pt x="673" y="119"/>
                      <a:pt x="673" y="115"/>
                    </a:cubicBezTo>
                    <a:cubicBezTo>
                      <a:pt x="673" y="111"/>
                      <a:pt x="672" y="111"/>
                      <a:pt x="671" y="108"/>
                    </a:cubicBezTo>
                    <a:cubicBezTo>
                      <a:pt x="671" y="106"/>
                      <a:pt x="667" y="104"/>
                      <a:pt x="669" y="102"/>
                    </a:cubicBezTo>
                    <a:cubicBezTo>
                      <a:pt x="670" y="98"/>
                      <a:pt x="670" y="97"/>
                      <a:pt x="668" y="94"/>
                    </a:cubicBezTo>
                    <a:cubicBezTo>
                      <a:pt x="667" y="93"/>
                      <a:pt x="663" y="91"/>
                      <a:pt x="663" y="91"/>
                    </a:cubicBezTo>
                    <a:cubicBezTo>
                      <a:pt x="662" y="89"/>
                      <a:pt x="664" y="85"/>
                      <a:pt x="663" y="83"/>
                    </a:cubicBezTo>
                    <a:cubicBezTo>
                      <a:pt x="663" y="81"/>
                      <a:pt x="662" y="78"/>
                      <a:pt x="662" y="75"/>
                    </a:cubicBezTo>
                    <a:cubicBezTo>
                      <a:pt x="663" y="73"/>
                      <a:pt x="663" y="71"/>
                      <a:pt x="663" y="68"/>
                    </a:cubicBezTo>
                    <a:cubicBezTo>
                      <a:pt x="664" y="65"/>
                      <a:pt x="664" y="64"/>
                      <a:pt x="666" y="61"/>
                    </a:cubicBezTo>
                    <a:cubicBezTo>
                      <a:pt x="667" y="60"/>
                      <a:pt x="670" y="57"/>
                      <a:pt x="669" y="55"/>
                    </a:cubicBezTo>
                    <a:cubicBezTo>
                      <a:pt x="669" y="54"/>
                      <a:pt x="668" y="54"/>
                      <a:pt x="668" y="53"/>
                    </a:cubicBezTo>
                    <a:cubicBezTo>
                      <a:pt x="668" y="62"/>
                      <a:pt x="668" y="51"/>
                      <a:pt x="666" y="51"/>
                    </a:cubicBezTo>
                    <a:cubicBezTo>
                      <a:pt x="661" y="48"/>
                      <a:pt x="658" y="44"/>
                      <a:pt x="658" y="39"/>
                    </a:cubicBezTo>
                    <a:cubicBezTo>
                      <a:pt x="658" y="27"/>
                      <a:pt x="649" y="34"/>
                      <a:pt x="645" y="26"/>
                    </a:cubicBezTo>
                    <a:cubicBezTo>
                      <a:pt x="643" y="22"/>
                      <a:pt x="642" y="18"/>
                      <a:pt x="638" y="14"/>
                    </a:cubicBezTo>
                    <a:cubicBezTo>
                      <a:pt x="635" y="11"/>
                      <a:pt x="628" y="11"/>
                      <a:pt x="628" y="7"/>
                    </a:cubicBezTo>
                    <a:cubicBezTo>
                      <a:pt x="628" y="5"/>
                      <a:pt x="628" y="2"/>
                      <a:pt x="627" y="0"/>
                    </a:cubicBezTo>
                    <a:cubicBezTo>
                      <a:pt x="414" y="257"/>
                      <a:pt x="204" y="515"/>
                      <a:pt x="2" y="776"/>
                    </a:cubicBezTo>
                    <a:cubicBezTo>
                      <a:pt x="2" y="779"/>
                      <a:pt x="2" y="780"/>
                      <a:pt x="1" y="783"/>
                    </a:cubicBezTo>
                    <a:cubicBezTo>
                      <a:pt x="0" y="787"/>
                      <a:pt x="1" y="786"/>
                      <a:pt x="2" y="790"/>
                    </a:cubicBezTo>
                    <a:cubicBezTo>
                      <a:pt x="3" y="793"/>
                      <a:pt x="5" y="795"/>
                      <a:pt x="8" y="796"/>
                    </a:cubicBezTo>
                    <a:cubicBezTo>
                      <a:pt x="11" y="797"/>
                      <a:pt x="14" y="800"/>
                      <a:pt x="18" y="800"/>
                    </a:cubicBezTo>
                    <a:cubicBezTo>
                      <a:pt x="22" y="800"/>
                      <a:pt x="25" y="799"/>
                      <a:pt x="27" y="801"/>
                    </a:cubicBezTo>
                    <a:cubicBezTo>
                      <a:pt x="29" y="803"/>
                      <a:pt x="29" y="806"/>
                      <a:pt x="30" y="810"/>
                    </a:cubicBezTo>
                    <a:cubicBezTo>
                      <a:pt x="30" y="813"/>
                      <a:pt x="31" y="817"/>
                      <a:pt x="33" y="818"/>
                    </a:cubicBezTo>
                    <a:cubicBezTo>
                      <a:pt x="37" y="818"/>
                      <a:pt x="37" y="821"/>
                      <a:pt x="42" y="820"/>
                    </a:cubicBezTo>
                    <a:cubicBezTo>
                      <a:pt x="46" y="819"/>
                      <a:pt x="46" y="818"/>
                      <a:pt x="48" y="815"/>
                    </a:cubicBezTo>
                    <a:cubicBezTo>
                      <a:pt x="50" y="814"/>
                      <a:pt x="52" y="811"/>
                      <a:pt x="56" y="813"/>
                    </a:cubicBezTo>
                    <a:cubicBezTo>
                      <a:pt x="59" y="814"/>
                      <a:pt x="61" y="816"/>
                      <a:pt x="63" y="819"/>
                    </a:cubicBezTo>
                    <a:cubicBezTo>
                      <a:pt x="65" y="821"/>
                      <a:pt x="67" y="822"/>
                      <a:pt x="70" y="824"/>
                    </a:cubicBezTo>
                    <a:cubicBezTo>
                      <a:pt x="72" y="826"/>
                      <a:pt x="72" y="828"/>
                      <a:pt x="74" y="830"/>
                    </a:cubicBezTo>
                    <a:cubicBezTo>
                      <a:pt x="75" y="831"/>
                      <a:pt x="76" y="832"/>
                      <a:pt x="76" y="833"/>
                    </a:cubicBezTo>
                    <a:cubicBezTo>
                      <a:pt x="59" y="856"/>
                      <a:pt x="59" y="856"/>
                      <a:pt x="59" y="856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Freeform 100">
                <a:extLst>
                  <a:ext uri="{FF2B5EF4-FFF2-40B4-BE49-F238E27FC236}">
                    <a16:creationId xmlns:a16="http://schemas.microsoft.com/office/drawing/2014/main" id="{0A485327-0F6D-44A5-A961-8433F99DD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0230" y="2481772"/>
                <a:ext cx="586432" cy="1028615"/>
              </a:xfrm>
              <a:custGeom>
                <a:avLst/>
                <a:gdLst>
                  <a:gd name="T0" fmla="*/ 6 w 700"/>
                  <a:gd name="T1" fmla="*/ 601 h 1228"/>
                  <a:gd name="T2" fmla="*/ 5 w 700"/>
                  <a:gd name="T3" fmla="*/ 621 h 1228"/>
                  <a:gd name="T4" fmla="*/ 3 w 700"/>
                  <a:gd name="T5" fmla="*/ 638 h 1228"/>
                  <a:gd name="T6" fmla="*/ 15 w 700"/>
                  <a:gd name="T7" fmla="*/ 652 h 1228"/>
                  <a:gd name="T8" fmla="*/ 26 w 700"/>
                  <a:gd name="T9" fmla="*/ 668 h 1228"/>
                  <a:gd name="T10" fmla="*/ 38 w 700"/>
                  <a:gd name="T11" fmla="*/ 681 h 1228"/>
                  <a:gd name="T12" fmla="*/ 53 w 700"/>
                  <a:gd name="T13" fmla="*/ 682 h 1228"/>
                  <a:gd name="T14" fmla="*/ 53 w 700"/>
                  <a:gd name="T15" fmla="*/ 702 h 1228"/>
                  <a:gd name="T16" fmla="*/ 62 w 700"/>
                  <a:gd name="T17" fmla="*/ 719 h 1228"/>
                  <a:gd name="T18" fmla="*/ 65 w 700"/>
                  <a:gd name="T19" fmla="*/ 741 h 1228"/>
                  <a:gd name="T20" fmla="*/ 65 w 700"/>
                  <a:gd name="T21" fmla="*/ 761 h 1228"/>
                  <a:gd name="T22" fmla="*/ 69 w 700"/>
                  <a:gd name="T23" fmla="*/ 774 h 1228"/>
                  <a:gd name="T24" fmla="*/ 86 w 700"/>
                  <a:gd name="T25" fmla="*/ 776 h 1228"/>
                  <a:gd name="T26" fmla="*/ 81 w 700"/>
                  <a:gd name="T27" fmla="*/ 794 h 1228"/>
                  <a:gd name="T28" fmla="*/ 93 w 700"/>
                  <a:gd name="T29" fmla="*/ 809 h 1228"/>
                  <a:gd name="T30" fmla="*/ 110 w 700"/>
                  <a:gd name="T31" fmla="*/ 822 h 1228"/>
                  <a:gd name="T32" fmla="*/ 119 w 700"/>
                  <a:gd name="T33" fmla="*/ 860 h 1228"/>
                  <a:gd name="T34" fmla="*/ 139 w 700"/>
                  <a:gd name="T35" fmla="*/ 879 h 1228"/>
                  <a:gd name="T36" fmla="*/ 149 w 700"/>
                  <a:gd name="T37" fmla="*/ 914 h 1228"/>
                  <a:gd name="T38" fmla="*/ 170 w 700"/>
                  <a:gd name="T39" fmla="*/ 943 h 1228"/>
                  <a:gd name="T40" fmla="*/ 183 w 700"/>
                  <a:gd name="T41" fmla="*/ 975 h 1228"/>
                  <a:gd name="T42" fmla="*/ 198 w 700"/>
                  <a:gd name="T43" fmla="*/ 1003 h 1228"/>
                  <a:gd name="T44" fmla="*/ 206 w 700"/>
                  <a:gd name="T45" fmla="*/ 1018 h 1228"/>
                  <a:gd name="T46" fmla="*/ 210 w 700"/>
                  <a:gd name="T47" fmla="*/ 1042 h 1228"/>
                  <a:gd name="T48" fmla="*/ 208 w 700"/>
                  <a:gd name="T49" fmla="*/ 1071 h 1228"/>
                  <a:gd name="T50" fmla="*/ 206 w 700"/>
                  <a:gd name="T51" fmla="*/ 1092 h 1228"/>
                  <a:gd name="T52" fmla="*/ 193 w 700"/>
                  <a:gd name="T53" fmla="*/ 1107 h 1228"/>
                  <a:gd name="T54" fmla="*/ 201 w 700"/>
                  <a:gd name="T55" fmla="*/ 1119 h 1228"/>
                  <a:gd name="T56" fmla="*/ 203 w 700"/>
                  <a:gd name="T57" fmla="*/ 1140 h 1228"/>
                  <a:gd name="T58" fmla="*/ 217 w 700"/>
                  <a:gd name="T59" fmla="*/ 1155 h 1228"/>
                  <a:gd name="T60" fmla="*/ 225 w 700"/>
                  <a:gd name="T61" fmla="*/ 1173 h 1228"/>
                  <a:gd name="T62" fmla="*/ 679 w 700"/>
                  <a:gd name="T63" fmla="*/ 239 h 1228"/>
                  <a:gd name="T64" fmla="*/ 667 w 700"/>
                  <a:gd name="T65" fmla="*/ 243 h 1228"/>
                  <a:gd name="T66" fmla="*/ 663 w 700"/>
                  <a:gd name="T67" fmla="*/ 259 h 1228"/>
                  <a:gd name="T68" fmla="*/ 653 w 700"/>
                  <a:gd name="T69" fmla="*/ 259 h 1228"/>
                  <a:gd name="T70" fmla="*/ 633 w 700"/>
                  <a:gd name="T71" fmla="*/ 260 h 1228"/>
                  <a:gd name="T72" fmla="*/ 616 w 700"/>
                  <a:gd name="T73" fmla="*/ 253 h 1228"/>
                  <a:gd name="T74" fmla="*/ 625 w 700"/>
                  <a:gd name="T75" fmla="*/ 240 h 1228"/>
                  <a:gd name="T76" fmla="*/ 641 w 700"/>
                  <a:gd name="T77" fmla="*/ 234 h 1228"/>
                  <a:gd name="T78" fmla="*/ 651 w 700"/>
                  <a:gd name="T79" fmla="*/ 223 h 1228"/>
                  <a:gd name="T80" fmla="*/ 667 w 700"/>
                  <a:gd name="T81" fmla="*/ 210 h 1228"/>
                  <a:gd name="T82" fmla="*/ 679 w 700"/>
                  <a:gd name="T83" fmla="*/ 207 h 1228"/>
                  <a:gd name="T84" fmla="*/ 687 w 700"/>
                  <a:gd name="T85" fmla="*/ 199 h 1228"/>
                  <a:gd name="T86" fmla="*/ 217 w 700"/>
                  <a:gd name="T87" fmla="*/ 0 h 1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00" h="1228">
                    <a:moveTo>
                      <a:pt x="217" y="0"/>
                    </a:moveTo>
                    <a:cubicBezTo>
                      <a:pt x="111" y="281"/>
                      <a:pt x="58" y="439"/>
                      <a:pt x="5" y="598"/>
                    </a:cubicBezTo>
                    <a:cubicBezTo>
                      <a:pt x="5" y="599"/>
                      <a:pt x="6" y="600"/>
                      <a:pt x="6" y="601"/>
                    </a:cubicBezTo>
                    <a:cubicBezTo>
                      <a:pt x="8" y="603"/>
                      <a:pt x="9" y="605"/>
                      <a:pt x="10" y="608"/>
                    </a:cubicBezTo>
                    <a:cubicBezTo>
                      <a:pt x="11" y="610"/>
                      <a:pt x="10" y="616"/>
                      <a:pt x="10" y="618"/>
                    </a:cubicBezTo>
                    <a:cubicBezTo>
                      <a:pt x="10" y="620"/>
                      <a:pt x="7" y="621"/>
                      <a:pt x="5" y="621"/>
                    </a:cubicBezTo>
                    <a:cubicBezTo>
                      <a:pt x="3" y="622"/>
                      <a:pt x="2" y="623"/>
                      <a:pt x="1" y="625"/>
                    </a:cubicBezTo>
                    <a:cubicBezTo>
                      <a:pt x="0" y="628"/>
                      <a:pt x="2" y="629"/>
                      <a:pt x="2" y="631"/>
                    </a:cubicBezTo>
                    <a:cubicBezTo>
                      <a:pt x="3" y="633"/>
                      <a:pt x="3" y="636"/>
                      <a:pt x="3" y="638"/>
                    </a:cubicBezTo>
                    <a:cubicBezTo>
                      <a:pt x="4" y="640"/>
                      <a:pt x="6" y="642"/>
                      <a:pt x="7" y="644"/>
                    </a:cubicBezTo>
                    <a:cubicBezTo>
                      <a:pt x="8" y="646"/>
                      <a:pt x="7" y="648"/>
                      <a:pt x="8" y="650"/>
                    </a:cubicBezTo>
                    <a:cubicBezTo>
                      <a:pt x="10" y="651"/>
                      <a:pt x="14" y="651"/>
                      <a:pt x="15" y="652"/>
                    </a:cubicBezTo>
                    <a:cubicBezTo>
                      <a:pt x="17" y="652"/>
                      <a:pt x="20" y="652"/>
                      <a:pt x="22" y="654"/>
                    </a:cubicBezTo>
                    <a:cubicBezTo>
                      <a:pt x="23" y="655"/>
                      <a:pt x="24" y="657"/>
                      <a:pt x="26" y="658"/>
                    </a:cubicBezTo>
                    <a:cubicBezTo>
                      <a:pt x="27" y="660"/>
                      <a:pt x="26" y="666"/>
                      <a:pt x="26" y="668"/>
                    </a:cubicBezTo>
                    <a:cubicBezTo>
                      <a:pt x="26" y="670"/>
                      <a:pt x="26" y="673"/>
                      <a:pt x="27" y="675"/>
                    </a:cubicBezTo>
                    <a:cubicBezTo>
                      <a:pt x="28" y="677"/>
                      <a:pt x="29" y="677"/>
                      <a:pt x="31" y="680"/>
                    </a:cubicBezTo>
                    <a:cubicBezTo>
                      <a:pt x="31" y="681"/>
                      <a:pt x="37" y="681"/>
                      <a:pt x="38" y="681"/>
                    </a:cubicBezTo>
                    <a:cubicBezTo>
                      <a:pt x="40" y="681"/>
                      <a:pt x="43" y="677"/>
                      <a:pt x="44" y="677"/>
                    </a:cubicBezTo>
                    <a:cubicBezTo>
                      <a:pt x="47" y="675"/>
                      <a:pt x="46" y="676"/>
                      <a:pt x="49" y="678"/>
                    </a:cubicBezTo>
                    <a:cubicBezTo>
                      <a:pt x="50" y="680"/>
                      <a:pt x="52" y="681"/>
                      <a:pt x="53" y="682"/>
                    </a:cubicBezTo>
                    <a:cubicBezTo>
                      <a:pt x="55" y="683"/>
                      <a:pt x="56" y="689"/>
                      <a:pt x="57" y="689"/>
                    </a:cubicBezTo>
                    <a:cubicBezTo>
                      <a:pt x="58" y="690"/>
                      <a:pt x="54" y="695"/>
                      <a:pt x="53" y="696"/>
                    </a:cubicBezTo>
                    <a:cubicBezTo>
                      <a:pt x="52" y="698"/>
                      <a:pt x="52" y="700"/>
                      <a:pt x="53" y="702"/>
                    </a:cubicBezTo>
                    <a:cubicBezTo>
                      <a:pt x="53" y="705"/>
                      <a:pt x="54" y="707"/>
                      <a:pt x="54" y="710"/>
                    </a:cubicBezTo>
                    <a:cubicBezTo>
                      <a:pt x="54" y="712"/>
                      <a:pt x="56" y="713"/>
                      <a:pt x="57" y="714"/>
                    </a:cubicBezTo>
                    <a:cubicBezTo>
                      <a:pt x="59" y="716"/>
                      <a:pt x="60" y="718"/>
                      <a:pt x="62" y="719"/>
                    </a:cubicBezTo>
                    <a:cubicBezTo>
                      <a:pt x="64" y="722"/>
                      <a:pt x="65" y="723"/>
                      <a:pt x="65" y="726"/>
                    </a:cubicBezTo>
                    <a:cubicBezTo>
                      <a:pt x="66" y="727"/>
                      <a:pt x="65" y="732"/>
                      <a:pt x="65" y="733"/>
                    </a:cubicBezTo>
                    <a:cubicBezTo>
                      <a:pt x="66" y="736"/>
                      <a:pt x="65" y="739"/>
                      <a:pt x="65" y="741"/>
                    </a:cubicBezTo>
                    <a:cubicBezTo>
                      <a:pt x="65" y="744"/>
                      <a:pt x="64" y="746"/>
                      <a:pt x="64" y="748"/>
                    </a:cubicBezTo>
                    <a:cubicBezTo>
                      <a:pt x="63" y="752"/>
                      <a:pt x="62" y="752"/>
                      <a:pt x="63" y="755"/>
                    </a:cubicBezTo>
                    <a:cubicBezTo>
                      <a:pt x="64" y="757"/>
                      <a:pt x="65" y="758"/>
                      <a:pt x="65" y="761"/>
                    </a:cubicBezTo>
                    <a:cubicBezTo>
                      <a:pt x="66" y="763"/>
                      <a:pt x="62" y="764"/>
                      <a:pt x="61" y="766"/>
                    </a:cubicBezTo>
                    <a:cubicBezTo>
                      <a:pt x="61" y="768"/>
                      <a:pt x="61" y="771"/>
                      <a:pt x="61" y="773"/>
                    </a:cubicBezTo>
                    <a:cubicBezTo>
                      <a:pt x="61" y="778"/>
                      <a:pt x="68" y="775"/>
                      <a:pt x="69" y="774"/>
                    </a:cubicBezTo>
                    <a:cubicBezTo>
                      <a:pt x="71" y="773"/>
                      <a:pt x="72" y="772"/>
                      <a:pt x="75" y="771"/>
                    </a:cubicBezTo>
                    <a:cubicBezTo>
                      <a:pt x="77" y="771"/>
                      <a:pt x="78" y="770"/>
                      <a:pt x="79" y="773"/>
                    </a:cubicBezTo>
                    <a:cubicBezTo>
                      <a:pt x="79" y="774"/>
                      <a:pt x="85" y="776"/>
                      <a:pt x="86" y="776"/>
                    </a:cubicBezTo>
                    <a:cubicBezTo>
                      <a:pt x="87" y="777"/>
                      <a:pt x="87" y="781"/>
                      <a:pt x="87" y="782"/>
                    </a:cubicBezTo>
                    <a:cubicBezTo>
                      <a:pt x="86" y="785"/>
                      <a:pt x="84" y="786"/>
                      <a:pt x="82" y="787"/>
                    </a:cubicBezTo>
                    <a:cubicBezTo>
                      <a:pt x="80" y="788"/>
                      <a:pt x="81" y="791"/>
                      <a:pt x="81" y="794"/>
                    </a:cubicBezTo>
                    <a:cubicBezTo>
                      <a:pt x="82" y="796"/>
                      <a:pt x="83" y="797"/>
                      <a:pt x="83" y="800"/>
                    </a:cubicBezTo>
                    <a:cubicBezTo>
                      <a:pt x="83" y="802"/>
                      <a:pt x="86" y="803"/>
                      <a:pt x="89" y="803"/>
                    </a:cubicBezTo>
                    <a:cubicBezTo>
                      <a:pt x="91" y="803"/>
                      <a:pt x="91" y="808"/>
                      <a:pt x="93" y="809"/>
                    </a:cubicBezTo>
                    <a:cubicBezTo>
                      <a:pt x="96" y="810"/>
                      <a:pt x="97" y="809"/>
                      <a:pt x="100" y="809"/>
                    </a:cubicBezTo>
                    <a:cubicBezTo>
                      <a:pt x="101" y="809"/>
                      <a:pt x="102" y="809"/>
                      <a:pt x="102" y="809"/>
                    </a:cubicBezTo>
                    <a:cubicBezTo>
                      <a:pt x="110" y="809"/>
                      <a:pt x="110" y="817"/>
                      <a:pt x="110" y="822"/>
                    </a:cubicBezTo>
                    <a:cubicBezTo>
                      <a:pt x="110" y="828"/>
                      <a:pt x="109" y="830"/>
                      <a:pt x="112" y="833"/>
                    </a:cubicBezTo>
                    <a:cubicBezTo>
                      <a:pt x="116" y="837"/>
                      <a:pt x="116" y="838"/>
                      <a:pt x="116" y="846"/>
                    </a:cubicBezTo>
                    <a:cubicBezTo>
                      <a:pt x="116" y="852"/>
                      <a:pt x="118" y="856"/>
                      <a:pt x="119" y="860"/>
                    </a:cubicBezTo>
                    <a:cubicBezTo>
                      <a:pt x="120" y="865"/>
                      <a:pt x="129" y="860"/>
                      <a:pt x="130" y="859"/>
                    </a:cubicBezTo>
                    <a:cubicBezTo>
                      <a:pt x="135" y="855"/>
                      <a:pt x="137" y="860"/>
                      <a:pt x="137" y="865"/>
                    </a:cubicBezTo>
                    <a:cubicBezTo>
                      <a:pt x="137" y="870"/>
                      <a:pt x="139" y="873"/>
                      <a:pt x="139" y="879"/>
                    </a:cubicBezTo>
                    <a:cubicBezTo>
                      <a:pt x="139" y="882"/>
                      <a:pt x="143" y="887"/>
                      <a:pt x="145" y="888"/>
                    </a:cubicBezTo>
                    <a:cubicBezTo>
                      <a:pt x="149" y="892"/>
                      <a:pt x="149" y="894"/>
                      <a:pt x="150" y="900"/>
                    </a:cubicBezTo>
                    <a:cubicBezTo>
                      <a:pt x="151" y="904"/>
                      <a:pt x="149" y="909"/>
                      <a:pt x="149" y="914"/>
                    </a:cubicBezTo>
                    <a:cubicBezTo>
                      <a:pt x="149" y="918"/>
                      <a:pt x="156" y="920"/>
                      <a:pt x="159" y="921"/>
                    </a:cubicBezTo>
                    <a:cubicBezTo>
                      <a:pt x="160" y="922"/>
                      <a:pt x="162" y="933"/>
                      <a:pt x="162" y="933"/>
                    </a:cubicBezTo>
                    <a:cubicBezTo>
                      <a:pt x="164" y="938"/>
                      <a:pt x="168" y="939"/>
                      <a:pt x="170" y="943"/>
                    </a:cubicBezTo>
                    <a:cubicBezTo>
                      <a:pt x="172" y="946"/>
                      <a:pt x="174" y="948"/>
                      <a:pt x="176" y="952"/>
                    </a:cubicBezTo>
                    <a:cubicBezTo>
                      <a:pt x="178" y="956"/>
                      <a:pt x="175" y="961"/>
                      <a:pt x="175" y="966"/>
                    </a:cubicBezTo>
                    <a:cubicBezTo>
                      <a:pt x="175" y="970"/>
                      <a:pt x="181" y="972"/>
                      <a:pt x="183" y="975"/>
                    </a:cubicBezTo>
                    <a:cubicBezTo>
                      <a:pt x="186" y="978"/>
                      <a:pt x="186" y="984"/>
                      <a:pt x="187" y="988"/>
                    </a:cubicBezTo>
                    <a:cubicBezTo>
                      <a:pt x="188" y="992"/>
                      <a:pt x="187" y="999"/>
                      <a:pt x="186" y="1002"/>
                    </a:cubicBezTo>
                    <a:cubicBezTo>
                      <a:pt x="185" y="1008"/>
                      <a:pt x="197" y="1004"/>
                      <a:pt x="198" y="1003"/>
                    </a:cubicBezTo>
                    <a:cubicBezTo>
                      <a:pt x="201" y="1002"/>
                      <a:pt x="201" y="1004"/>
                      <a:pt x="201" y="1004"/>
                    </a:cubicBezTo>
                    <a:cubicBezTo>
                      <a:pt x="204" y="1003"/>
                      <a:pt x="202" y="1010"/>
                      <a:pt x="203" y="1013"/>
                    </a:cubicBezTo>
                    <a:cubicBezTo>
                      <a:pt x="203" y="1015"/>
                      <a:pt x="205" y="1017"/>
                      <a:pt x="206" y="1018"/>
                    </a:cubicBezTo>
                    <a:cubicBezTo>
                      <a:pt x="208" y="1020"/>
                      <a:pt x="208" y="1024"/>
                      <a:pt x="208" y="1025"/>
                    </a:cubicBezTo>
                    <a:cubicBezTo>
                      <a:pt x="209" y="1028"/>
                      <a:pt x="208" y="1031"/>
                      <a:pt x="209" y="1033"/>
                    </a:cubicBezTo>
                    <a:cubicBezTo>
                      <a:pt x="210" y="1036"/>
                      <a:pt x="210" y="1039"/>
                      <a:pt x="210" y="1042"/>
                    </a:cubicBezTo>
                    <a:cubicBezTo>
                      <a:pt x="210" y="1046"/>
                      <a:pt x="210" y="1048"/>
                      <a:pt x="209" y="1051"/>
                    </a:cubicBezTo>
                    <a:cubicBezTo>
                      <a:pt x="209" y="1054"/>
                      <a:pt x="208" y="1056"/>
                      <a:pt x="208" y="1059"/>
                    </a:cubicBezTo>
                    <a:cubicBezTo>
                      <a:pt x="208" y="1063"/>
                      <a:pt x="208" y="1067"/>
                      <a:pt x="208" y="1071"/>
                    </a:cubicBezTo>
                    <a:cubicBezTo>
                      <a:pt x="208" y="1074"/>
                      <a:pt x="209" y="1076"/>
                      <a:pt x="208" y="1078"/>
                    </a:cubicBezTo>
                    <a:cubicBezTo>
                      <a:pt x="208" y="1080"/>
                      <a:pt x="205" y="1082"/>
                      <a:pt x="204" y="1084"/>
                    </a:cubicBezTo>
                    <a:cubicBezTo>
                      <a:pt x="203" y="1088"/>
                      <a:pt x="205" y="1089"/>
                      <a:pt x="206" y="1092"/>
                    </a:cubicBezTo>
                    <a:cubicBezTo>
                      <a:pt x="206" y="1094"/>
                      <a:pt x="204" y="1097"/>
                      <a:pt x="202" y="1098"/>
                    </a:cubicBezTo>
                    <a:cubicBezTo>
                      <a:pt x="200" y="1099"/>
                      <a:pt x="198" y="1100"/>
                      <a:pt x="196" y="1102"/>
                    </a:cubicBezTo>
                    <a:cubicBezTo>
                      <a:pt x="194" y="1104"/>
                      <a:pt x="193" y="1104"/>
                      <a:pt x="193" y="1107"/>
                    </a:cubicBezTo>
                    <a:cubicBezTo>
                      <a:pt x="193" y="1109"/>
                      <a:pt x="197" y="1108"/>
                      <a:pt x="199" y="1109"/>
                    </a:cubicBezTo>
                    <a:cubicBezTo>
                      <a:pt x="201" y="1109"/>
                      <a:pt x="202" y="1112"/>
                      <a:pt x="203" y="1113"/>
                    </a:cubicBezTo>
                    <a:cubicBezTo>
                      <a:pt x="204" y="1114"/>
                      <a:pt x="202" y="1118"/>
                      <a:pt x="201" y="1119"/>
                    </a:cubicBezTo>
                    <a:cubicBezTo>
                      <a:pt x="199" y="1121"/>
                      <a:pt x="199" y="1124"/>
                      <a:pt x="198" y="1126"/>
                    </a:cubicBezTo>
                    <a:cubicBezTo>
                      <a:pt x="198" y="1129"/>
                      <a:pt x="199" y="1131"/>
                      <a:pt x="200" y="1133"/>
                    </a:cubicBezTo>
                    <a:cubicBezTo>
                      <a:pt x="201" y="1135"/>
                      <a:pt x="202" y="1138"/>
                      <a:pt x="203" y="1140"/>
                    </a:cubicBezTo>
                    <a:cubicBezTo>
                      <a:pt x="205" y="1142"/>
                      <a:pt x="206" y="1144"/>
                      <a:pt x="207" y="1146"/>
                    </a:cubicBezTo>
                    <a:cubicBezTo>
                      <a:pt x="209" y="1148"/>
                      <a:pt x="210" y="1149"/>
                      <a:pt x="212" y="1150"/>
                    </a:cubicBezTo>
                    <a:cubicBezTo>
                      <a:pt x="214" y="1151"/>
                      <a:pt x="215" y="1153"/>
                      <a:pt x="217" y="1155"/>
                    </a:cubicBezTo>
                    <a:cubicBezTo>
                      <a:pt x="218" y="1157"/>
                      <a:pt x="219" y="1158"/>
                      <a:pt x="221" y="1160"/>
                    </a:cubicBezTo>
                    <a:cubicBezTo>
                      <a:pt x="223" y="1162"/>
                      <a:pt x="223" y="1163"/>
                      <a:pt x="223" y="1166"/>
                    </a:cubicBezTo>
                    <a:cubicBezTo>
                      <a:pt x="223" y="1169"/>
                      <a:pt x="224" y="1171"/>
                      <a:pt x="225" y="1173"/>
                    </a:cubicBezTo>
                    <a:cubicBezTo>
                      <a:pt x="225" y="1174"/>
                      <a:pt x="225" y="1175"/>
                      <a:pt x="225" y="1175"/>
                    </a:cubicBezTo>
                    <a:cubicBezTo>
                      <a:pt x="303" y="1194"/>
                      <a:pt x="388" y="1212"/>
                      <a:pt x="481" y="1228"/>
                    </a:cubicBezTo>
                    <a:cubicBezTo>
                      <a:pt x="545" y="903"/>
                      <a:pt x="611" y="574"/>
                      <a:pt x="679" y="239"/>
                    </a:cubicBezTo>
                    <a:cubicBezTo>
                      <a:pt x="677" y="240"/>
                      <a:pt x="676" y="240"/>
                      <a:pt x="674" y="239"/>
                    </a:cubicBezTo>
                    <a:cubicBezTo>
                      <a:pt x="673" y="238"/>
                      <a:pt x="671" y="238"/>
                      <a:pt x="670" y="239"/>
                    </a:cubicBezTo>
                    <a:cubicBezTo>
                      <a:pt x="669" y="240"/>
                      <a:pt x="667" y="241"/>
                      <a:pt x="667" y="243"/>
                    </a:cubicBezTo>
                    <a:cubicBezTo>
                      <a:pt x="667" y="245"/>
                      <a:pt x="667" y="247"/>
                      <a:pt x="667" y="249"/>
                    </a:cubicBezTo>
                    <a:cubicBezTo>
                      <a:pt x="667" y="252"/>
                      <a:pt x="667" y="253"/>
                      <a:pt x="666" y="255"/>
                    </a:cubicBezTo>
                    <a:cubicBezTo>
                      <a:pt x="664" y="257"/>
                      <a:pt x="663" y="257"/>
                      <a:pt x="663" y="259"/>
                    </a:cubicBezTo>
                    <a:cubicBezTo>
                      <a:pt x="663" y="260"/>
                      <a:pt x="663" y="263"/>
                      <a:pt x="661" y="263"/>
                    </a:cubicBezTo>
                    <a:cubicBezTo>
                      <a:pt x="660" y="263"/>
                      <a:pt x="656" y="263"/>
                      <a:pt x="656" y="263"/>
                    </a:cubicBezTo>
                    <a:cubicBezTo>
                      <a:pt x="655" y="262"/>
                      <a:pt x="654" y="259"/>
                      <a:pt x="653" y="259"/>
                    </a:cubicBezTo>
                    <a:cubicBezTo>
                      <a:pt x="650" y="259"/>
                      <a:pt x="649" y="260"/>
                      <a:pt x="645" y="260"/>
                    </a:cubicBezTo>
                    <a:cubicBezTo>
                      <a:pt x="643" y="260"/>
                      <a:pt x="641" y="260"/>
                      <a:pt x="639" y="260"/>
                    </a:cubicBezTo>
                    <a:cubicBezTo>
                      <a:pt x="637" y="260"/>
                      <a:pt x="635" y="261"/>
                      <a:pt x="633" y="260"/>
                    </a:cubicBezTo>
                    <a:cubicBezTo>
                      <a:pt x="631" y="260"/>
                      <a:pt x="629" y="258"/>
                      <a:pt x="626" y="258"/>
                    </a:cubicBezTo>
                    <a:cubicBezTo>
                      <a:pt x="624" y="258"/>
                      <a:pt x="621" y="257"/>
                      <a:pt x="620" y="257"/>
                    </a:cubicBezTo>
                    <a:cubicBezTo>
                      <a:pt x="617" y="256"/>
                      <a:pt x="617" y="256"/>
                      <a:pt x="616" y="253"/>
                    </a:cubicBezTo>
                    <a:cubicBezTo>
                      <a:pt x="616" y="251"/>
                      <a:pt x="614" y="249"/>
                      <a:pt x="615" y="247"/>
                    </a:cubicBezTo>
                    <a:cubicBezTo>
                      <a:pt x="616" y="244"/>
                      <a:pt x="616" y="242"/>
                      <a:pt x="619" y="241"/>
                    </a:cubicBezTo>
                    <a:cubicBezTo>
                      <a:pt x="620" y="241"/>
                      <a:pt x="623" y="241"/>
                      <a:pt x="625" y="240"/>
                    </a:cubicBezTo>
                    <a:cubicBezTo>
                      <a:pt x="627" y="239"/>
                      <a:pt x="628" y="238"/>
                      <a:pt x="629" y="238"/>
                    </a:cubicBezTo>
                    <a:cubicBezTo>
                      <a:pt x="631" y="237"/>
                      <a:pt x="634" y="238"/>
                      <a:pt x="637" y="238"/>
                    </a:cubicBezTo>
                    <a:cubicBezTo>
                      <a:pt x="639" y="237"/>
                      <a:pt x="641" y="236"/>
                      <a:pt x="641" y="234"/>
                    </a:cubicBezTo>
                    <a:cubicBezTo>
                      <a:pt x="642" y="233"/>
                      <a:pt x="643" y="231"/>
                      <a:pt x="644" y="230"/>
                    </a:cubicBezTo>
                    <a:cubicBezTo>
                      <a:pt x="646" y="229"/>
                      <a:pt x="646" y="228"/>
                      <a:pt x="648" y="227"/>
                    </a:cubicBezTo>
                    <a:cubicBezTo>
                      <a:pt x="650" y="226"/>
                      <a:pt x="650" y="225"/>
                      <a:pt x="651" y="223"/>
                    </a:cubicBezTo>
                    <a:cubicBezTo>
                      <a:pt x="651" y="220"/>
                      <a:pt x="652" y="219"/>
                      <a:pt x="653" y="217"/>
                    </a:cubicBezTo>
                    <a:cubicBezTo>
                      <a:pt x="655" y="216"/>
                      <a:pt x="658" y="215"/>
                      <a:pt x="660" y="213"/>
                    </a:cubicBezTo>
                    <a:cubicBezTo>
                      <a:pt x="660" y="213"/>
                      <a:pt x="665" y="209"/>
                      <a:pt x="667" y="210"/>
                    </a:cubicBezTo>
                    <a:cubicBezTo>
                      <a:pt x="668" y="210"/>
                      <a:pt x="668" y="210"/>
                      <a:pt x="669" y="210"/>
                    </a:cubicBezTo>
                    <a:cubicBezTo>
                      <a:pt x="671" y="211"/>
                      <a:pt x="672" y="210"/>
                      <a:pt x="674" y="210"/>
                    </a:cubicBezTo>
                    <a:cubicBezTo>
                      <a:pt x="676" y="209"/>
                      <a:pt x="677" y="209"/>
                      <a:pt x="679" y="207"/>
                    </a:cubicBezTo>
                    <a:cubicBezTo>
                      <a:pt x="680" y="206"/>
                      <a:pt x="680" y="204"/>
                      <a:pt x="681" y="202"/>
                    </a:cubicBezTo>
                    <a:cubicBezTo>
                      <a:pt x="682" y="201"/>
                      <a:pt x="683" y="200"/>
                      <a:pt x="685" y="199"/>
                    </a:cubicBezTo>
                    <a:cubicBezTo>
                      <a:pt x="686" y="199"/>
                      <a:pt x="686" y="199"/>
                      <a:pt x="687" y="199"/>
                    </a:cubicBezTo>
                    <a:cubicBezTo>
                      <a:pt x="687" y="199"/>
                      <a:pt x="687" y="199"/>
                      <a:pt x="687" y="199"/>
                    </a:cubicBezTo>
                    <a:cubicBezTo>
                      <a:pt x="691" y="178"/>
                      <a:pt x="696" y="157"/>
                      <a:pt x="700" y="136"/>
                    </a:cubicBezTo>
                    <a:cubicBezTo>
                      <a:pt x="535" y="104"/>
                      <a:pt x="377" y="59"/>
                      <a:pt x="217" y="0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Freeform 101">
                <a:extLst>
                  <a:ext uri="{FF2B5EF4-FFF2-40B4-BE49-F238E27FC236}">
                    <a16:creationId xmlns:a16="http://schemas.microsoft.com/office/drawing/2014/main" id="{ECC1C30B-0B4A-4217-AEEF-9E823EC91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4494" y="1202407"/>
                <a:ext cx="2696" cy="0"/>
              </a:xfrm>
              <a:custGeom>
                <a:avLst/>
                <a:gdLst>
                  <a:gd name="T0" fmla="*/ 0 w 4"/>
                  <a:gd name="T1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4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Freeform 102">
                <a:extLst>
                  <a:ext uri="{FF2B5EF4-FFF2-40B4-BE49-F238E27FC236}">
                    <a16:creationId xmlns:a16="http://schemas.microsoft.com/office/drawing/2014/main" id="{70637C8A-7427-4C78-AA50-1BAF22999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1407" y="1290035"/>
                <a:ext cx="312764" cy="273668"/>
              </a:xfrm>
              <a:custGeom>
                <a:avLst/>
                <a:gdLst>
                  <a:gd name="T0" fmla="*/ 27 w 374"/>
                  <a:gd name="T1" fmla="*/ 242 h 326"/>
                  <a:gd name="T2" fmla="*/ 37 w 374"/>
                  <a:gd name="T3" fmla="*/ 270 h 326"/>
                  <a:gd name="T4" fmla="*/ 38 w 374"/>
                  <a:gd name="T5" fmla="*/ 302 h 326"/>
                  <a:gd name="T6" fmla="*/ 47 w 374"/>
                  <a:gd name="T7" fmla="*/ 320 h 326"/>
                  <a:gd name="T8" fmla="*/ 79 w 374"/>
                  <a:gd name="T9" fmla="*/ 310 h 326"/>
                  <a:gd name="T10" fmla="*/ 106 w 374"/>
                  <a:gd name="T11" fmla="*/ 314 h 326"/>
                  <a:gd name="T12" fmla="*/ 129 w 374"/>
                  <a:gd name="T13" fmla="*/ 323 h 326"/>
                  <a:gd name="T14" fmla="*/ 142 w 374"/>
                  <a:gd name="T15" fmla="*/ 303 h 326"/>
                  <a:gd name="T16" fmla="*/ 163 w 374"/>
                  <a:gd name="T17" fmla="*/ 274 h 326"/>
                  <a:gd name="T18" fmla="*/ 185 w 374"/>
                  <a:gd name="T19" fmla="*/ 258 h 326"/>
                  <a:gd name="T20" fmla="*/ 212 w 374"/>
                  <a:gd name="T21" fmla="*/ 252 h 326"/>
                  <a:gd name="T22" fmla="*/ 233 w 374"/>
                  <a:gd name="T23" fmla="*/ 230 h 326"/>
                  <a:gd name="T24" fmla="*/ 285 w 374"/>
                  <a:gd name="T25" fmla="*/ 211 h 326"/>
                  <a:gd name="T26" fmla="*/ 315 w 374"/>
                  <a:gd name="T27" fmla="*/ 201 h 326"/>
                  <a:gd name="T28" fmla="*/ 365 w 374"/>
                  <a:gd name="T29" fmla="*/ 185 h 326"/>
                  <a:gd name="T30" fmla="*/ 355 w 374"/>
                  <a:gd name="T31" fmla="*/ 156 h 326"/>
                  <a:gd name="T32" fmla="*/ 338 w 374"/>
                  <a:gd name="T33" fmla="*/ 131 h 326"/>
                  <a:gd name="T34" fmla="*/ 328 w 374"/>
                  <a:gd name="T35" fmla="*/ 99 h 326"/>
                  <a:gd name="T36" fmla="*/ 305 w 374"/>
                  <a:gd name="T37" fmla="*/ 83 h 326"/>
                  <a:gd name="T38" fmla="*/ 283 w 374"/>
                  <a:gd name="T39" fmla="*/ 86 h 326"/>
                  <a:gd name="T40" fmla="*/ 266 w 374"/>
                  <a:gd name="T41" fmla="*/ 62 h 326"/>
                  <a:gd name="T42" fmla="*/ 252 w 374"/>
                  <a:gd name="T43" fmla="*/ 32 h 326"/>
                  <a:gd name="T44" fmla="*/ 222 w 374"/>
                  <a:gd name="T45" fmla="*/ 19 h 326"/>
                  <a:gd name="T46" fmla="*/ 177 w 374"/>
                  <a:gd name="T47" fmla="*/ 4 h 326"/>
                  <a:gd name="T48" fmla="*/ 153 w 374"/>
                  <a:gd name="T49" fmla="*/ 18 h 326"/>
                  <a:gd name="T50" fmla="*/ 147 w 374"/>
                  <a:gd name="T51" fmla="*/ 45 h 326"/>
                  <a:gd name="T52" fmla="*/ 138 w 374"/>
                  <a:gd name="T53" fmla="*/ 75 h 326"/>
                  <a:gd name="T54" fmla="*/ 102 w 374"/>
                  <a:gd name="T55" fmla="*/ 105 h 326"/>
                  <a:gd name="T56" fmla="*/ 84 w 374"/>
                  <a:gd name="T57" fmla="*/ 126 h 326"/>
                  <a:gd name="T58" fmla="*/ 67 w 374"/>
                  <a:gd name="T59" fmla="*/ 138 h 326"/>
                  <a:gd name="T60" fmla="*/ 46 w 374"/>
                  <a:gd name="T61" fmla="*/ 150 h 326"/>
                  <a:gd name="T62" fmla="*/ 29 w 374"/>
                  <a:gd name="T63" fmla="*/ 176 h 326"/>
                  <a:gd name="T64" fmla="*/ 8 w 374"/>
                  <a:gd name="T65" fmla="*/ 205 h 326"/>
                  <a:gd name="T66" fmla="*/ 14 w 374"/>
                  <a:gd name="T67" fmla="*/ 230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4" h="326">
                    <a:moveTo>
                      <a:pt x="14" y="230"/>
                    </a:moveTo>
                    <a:cubicBezTo>
                      <a:pt x="20" y="234"/>
                      <a:pt x="25" y="237"/>
                      <a:pt x="27" y="242"/>
                    </a:cubicBezTo>
                    <a:cubicBezTo>
                      <a:pt x="28" y="247"/>
                      <a:pt x="30" y="250"/>
                      <a:pt x="32" y="255"/>
                    </a:cubicBezTo>
                    <a:cubicBezTo>
                      <a:pt x="33" y="261"/>
                      <a:pt x="35" y="265"/>
                      <a:pt x="37" y="270"/>
                    </a:cubicBezTo>
                    <a:cubicBezTo>
                      <a:pt x="37" y="272"/>
                      <a:pt x="40" y="282"/>
                      <a:pt x="40" y="285"/>
                    </a:cubicBezTo>
                    <a:cubicBezTo>
                      <a:pt x="38" y="289"/>
                      <a:pt x="38" y="297"/>
                      <a:pt x="38" y="302"/>
                    </a:cubicBezTo>
                    <a:cubicBezTo>
                      <a:pt x="38" y="306"/>
                      <a:pt x="36" y="316"/>
                      <a:pt x="38" y="320"/>
                    </a:cubicBezTo>
                    <a:cubicBezTo>
                      <a:pt x="41" y="326"/>
                      <a:pt x="42" y="322"/>
                      <a:pt x="47" y="320"/>
                    </a:cubicBezTo>
                    <a:cubicBezTo>
                      <a:pt x="50" y="318"/>
                      <a:pt x="54" y="317"/>
                      <a:pt x="59" y="315"/>
                    </a:cubicBezTo>
                    <a:cubicBezTo>
                      <a:pt x="66" y="312"/>
                      <a:pt x="72" y="311"/>
                      <a:pt x="79" y="310"/>
                    </a:cubicBezTo>
                    <a:cubicBezTo>
                      <a:pt x="83" y="309"/>
                      <a:pt x="93" y="305"/>
                      <a:pt x="97" y="306"/>
                    </a:cubicBezTo>
                    <a:cubicBezTo>
                      <a:pt x="104" y="307"/>
                      <a:pt x="104" y="309"/>
                      <a:pt x="106" y="314"/>
                    </a:cubicBezTo>
                    <a:cubicBezTo>
                      <a:pt x="108" y="317"/>
                      <a:pt x="109" y="322"/>
                      <a:pt x="113" y="323"/>
                    </a:cubicBezTo>
                    <a:cubicBezTo>
                      <a:pt x="118" y="324"/>
                      <a:pt x="123" y="323"/>
                      <a:pt x="129" y="323"/>
                    </a:cubicBezTo>
                    <a:cubicBezTo>
                      <a:pt x="134" y="323"/>
                      <a:pt x="138" y="322"/>
                      <a:pt x="140" y="316"/>
                    </a:cubicBezTo>
                    <a:cubicBezTo>
                      <a:pt x="140" y="313"/>
                      <a:pt x="141" y="306"/>
                      <a:pt x="142" y="303"/>
                    </a:cubicBezTo>
                    <a:cubicBezTo>
                      <a:pt x="143" y="297"/>
                      <a:pt x="147" y="291"/>
                      <a:pt x="153" y="288"/>
                    </a:cubicBezTo>
                    <a:cubicBezTo>
                      <a:pt x="159" y="285"/>
                      <a:pt x="160" y="279"/>
                      <a:pt x="163" y="274"/>
                    </a:cubicBezTo>
                    <a:cubicBezTo>
                      <a:pt x="166" y="268"/>
                      <a:pt x="169" y="268"/>
                      <a:pt x="174" y="265"/>
                    </a:cubicBezTo>
                    <a:cubicBezTo>
                      <a:pt x="177" y="264"/>
                      <a:pt x="182" y="258"/>
                      <a:pt x="185" y="258"/>
                    </a:cubicBezTo>
                    <a:cubicBezTo>
                      <a:pt x="191" y="258"/>
                      <a:pt x="194" y="258"/>
                      <a:pt x="199" y="257"/>
                    </a:cubicBezTo>
                    <a:cubicBezTo>
                      <a:pt x="203" y="257"/>
                      <a:pt x="211" y="257"/>
                      <a:pt x="212" y="252"/>
                    </a:cubicBezTo>
                    <a:cubicBezTo>
                      <a:pt x="213" y="251"/>
                      <a:pt x="213" y="237"/>
                      <a:pt x="214" y="236"/>
                    </a:cubicBezTo>
                    <a:cubicBezTo>
                      <a:pt x="219" y="234"/>
                      <a:pt x="227" y="233"/>
                      <a:pt x="233" y="230"/>
                    </a:cubicBezTo>
                    <a:cubicBezTo>
                      <a:pt x="238" y="227"/>
                      <a:pt x="245" y="227"/>
                      <a:pt x="252" y="225"/>
                    </a:cubicBezTo>
                    <a:cubicBezTo>
                      <a:pt x="261" y="223"/>
                      <a:pt x="276" y="211"/>
                      <a:pt x="285" y="211"/>
                    </a:cubicBezTo>
                    <a:cubicBezTo>
                      <a:pt x="286" y="211"/>
                      <a:pt x="287" y="211"/>
                      <a:pt x="288" y="211"/>
                    </a:cubicBezTo>
                    <a:cubicBezTo>
                      <a:pt x="296" y="207"/>
                      <a:pt x="306" y="204"/>
                      <a:pt x="315" y="201"/>
                    </a:cubicBezTo>
                    <a:cubicBezTo>
                      <a:pt x="322" y="198"/>
                      <a:pt x="330" y="198"/>
                      <a:pt x="338" y="195"/>
                    </a:cubicBezTo>
                    <a:cubicBezTo>
                      <a:pt x="344" y="192"/>
                      <a:pt x="363" y="189"/>
                      <a:pt x="365" y="185"/>
                    </a:cubicBezTo>
                    <a:cubicBezTo>
                      <a:pt x="374" y="183"/>
                      <a:pt x="372" y="176"/>
                      <a:pt x="367" y="169"/>
                    </a:cubicBezTo>
                    <a:cubicBezTo>
                      <a:pt x="363" y="164"/>
                      <a:pt x="359" y="161"/>
                      <a:pt x="355" y="156"/>
                    </a:cubicBezTo>
                    <a:cubicBezTo>
                      <a:pt x="353" y="154"/>
                      <a:pt x="343" y="147"/>
                      <a:pt x="343" y="144"/>
                    </a:cubicBezTo>
                    <a:cubicBezTo>
                      <a:pt x="341" y="139"/>
                      <a:pt x="339" y="138"/>
                      <a:pt x="338" y="131"/>
                    </a:cubicBezTo>
                    <a:cubicBezTo>
                      <a:pt x="336" y="125"/>
                      <a:pt x="338" y="117"/>
                      <a:pt x="337" y="110"/>
                    </a:cubicBezTo>
                    <a:cubicBezTo>
                      <a:pt x="335" y="105"/>
                      <a:pt x="331" y="102"/>
                      <a:pt x="328" y="99"/>
                    </a:cubicBezTo>
                    <a:cubicBezTo>
                      <a:pt x="325" y="96"/>
                      <a:pt x="321" y="93"/>
                      <a:pt x="318" y="89"/>
                    </a:cubicBezTo>
                    <a:cubicBezTo>
                      <a:pt x="315" y="82"/>
                      <a:pt x="313" y="81"/>
                      <a:pt x="305" y="83"/>
                    </a:cubicBezTo>
                    <a:cubicBezTo>
                      <a:pt x="304" y="83"/>
                      <a:pt x="303" y="83"/>
                      <a:pt x="301" y="84"/>
                    </a:cubicBezTo>
                    <a:cubicBezTo>
                      <a:pt x="295" y="85"/>
                      <a:pt x="289" y="89"/>
                      <a:pt x="283" y="86"/>
                    </a:cubicBezTo>
                    <a:cubicBezTo>
                      <a:pt x="279" y="84"/>
                      <a:pt x="275" y="81"/>
                      <a:pt x="274" y="77"/>
                    </a:cubicBezTo>
                    <a:cubicBezTo>
                      <a:pt x="272" y="70"/>
                      <a:pt x="270" y="67"/>
                      <a:pt x="266" y="62"/>
                    </a:cubicBezTo>
                    <a:cubicBezTo>
                      <a:pt x="263" y="59"/>
                      <a:pt x="257" y="52"/>
                      <a:pt x="256" y="47"/>
                    </a:cubicBezTo>
                    <a:cubicBezTo>
                      <a:pt x="254" y="40"/>
                      <a:pt x="255" y="37"/>
                      <a:pt x="252" y="32"/>
                    </a:cubicBezTo>
                    <a:cubicBezTo>
                      <a:pt x="249" y="29"/>
                      <a:pt x="245" y="20"/>
                      <a:pt x="242" y="19"/>
                    </a:cubicBezTo>
                    <a:cubicBezTo>
                      <a:pt x="236" y="17"/>
                      <a:pt x="230" y="19"/>
                      <a:pt x="222" y="19"/>
                    </a:cubicBezTo>
                    <a:cubicBezTo>
                      <a:pt x="212" y="19"/>
                      <a:pt x="206" y="14"/>
                      <a:pt x="197" y="12"/>
                    </a:cubicBezTo>
                    <a:cubicBezTo>
                      <a:pt x="189" y="10"/>
                      <a:pt x="186" y="6"/>
                      <a:pt x="177" y="4"/>
                    </a:cubicBezTo>
                    <a:cubicBezTo>
                      <a:pt x="173" y="3"/>
                      <a:pt x="156" y="0"/>
                      <a:pt x="155" y="5"/>
                    </a:cubicBezTo>
                    <a:cubicBezTo>
                      <a:pt x="154" y="9"/>
                      <a:pt x="155" y="14"/>
                      <a:pt x="153" y="18"/>
                    </a:cubicBezTo>
                    <a:cubicBezTo>
                      <a:pt x="151" y="21"/>
                      <a:pt x="150" y="26"/>
                      <a:pt x="149" y="30"/>
                    </a:cubicBezTo>
                    <a:cubicBezTo>
                      <a:pt x="147" y="35"/>
                      <a:pt x="148" y="39"/>
                      <a:pt x="147" y="45"/>
                    </a:cubicBezTo>
                    <a:cubicBezTo>
                      <a:pt x="145" y="52"/>
                      <a:pt x="146" y="58"/>
                      <a:pt x="144" y="62"/>
                    </a:cubicBezTo>
                    <a:cubicBezTo>
                      <a:pt x="141" y="67"/>
                      <a:pt x="140" y="70"/>
                      <a:pt x="138" y="75"/>
                    </a:cubicBezTo>
                    <a:cubicBezTo>
                      <a:pt x="136" y="78"/>
                      <a:pt x="129" y="87"/>
                      <a:pt x="124" y="90"/>
                    </a:cubicBezTo>
                    <a:cubicBezTo>
                      <a:pt x="116" y="93"/>
                      <a:pt x="109" y="99"/>
                      <a:pt x="102" y="105"/>
                    </a:cubicBezTo>
                    <a:cubicBezTo>
                      <a:pt x="98" y="109"/>
                      <a:pt x="94" y="112"/>
                      <a:pt x="90" y="116"/>
                    </a:cubicBezTo>
                    <a:cubicBezTo>
                      <a:pt x="88" y="118"/>
                      <a:pt x="84" y="121"/>
                      <a:pt x="84" y="126"/>
                    </a:cubicBezTo>
                    <a:cubicBezTo>
                      <a:pt x="84" y="129"/>
                      <a:pt x="84" y="140"/>
                      <a:pt x="81" y="140"/>
                    </a:cubicBezTo>
                    <a:cubicBezTo>
                      <a:pt x="73" y="142"/>
                      <a:pt x="74" y="142"/>
                      <a:pt x="67" y="138"/>
                    </a:cubicBezTo>
                    <a:cubicBezTo>
                      <a:pt x="63" y="136"/>
                      <a:pt x="61" y="136"/>
                      <a:pt x="57" y="141"/>
                    </a:cubicBezTo>
                    <a:cubicBezTo>
                      <a:pt x="54" y="145"/>
                      <a:pt x="50" y="146"/>
                      <a:pt x="46" y="150"/>
                    </a:cubicBezTo>
                    <a:cubicBezTo>
                      <a:pt x="42" y="154"/>
                      <a:pt x="41" y="158"/>
                      <a:pt x="38" y="161"/>
                    </a:cubicBezTo>
                    <a:cubicBezTo>
                      <a:pt x="34" y="165"/>
                      <a:pt x="31" y="170"/>
                      <a:pt x="29" y="176"/>
                    </a:cubicBezTo>
                    <a:cubicBezTo>
                      <a:pt x="25" y="182"/>
                      <a:pt x="23" y="188"/>
                      <a:pt x="19" y="193"/>
                    </a:cubicBezTo>
                    <a:cubicBezTo>
                      <a:pt x="17" y="197"/>
                      <a:pt x="12" y="203"/>
                      <a:pt x="8" y="205"/>
                    </a:cubicBezTo>
                    <a:cubicBezTo>
                      <a:pt x="4" y="207"/>
                      <a:pt x="0" y="209"/>
                      <a:pt x="1" y="216"/>
                    </a:cubicBezTo>
                    <a:cubicBezTo>
                      <a:pt x="3" y="221"/>
                      <a:pt x="8" y="225"/>
                      <a:pt x="14" y="230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Freeform 103">
                <a:extLst>
                  <a:ext uri="{FF2B5EF4-FFF2-40B4-BE49-F238E27FC236}">
                    <a16:creationId xmlns:a16="http://schemas.microsoft.com/office/drawing/2014/main" id="{A8830810-0CF7-4806-8C39-98B5D9948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0111" y="1515171"/>
                <a:ext cx="51229" cy="45836"/>
              </a:xfrm>
              <a:custGeom>
                <a:avLst/>
                <a:gdLst>
                  <a:gd name="T0" fmla="*/ 4 w 61"/>
                  <a:gd name="T1" fmla="*/ 48 h 55"/>
                  <a:gd name="T2" fmla="*/ 13 w 61"/>
                  <a:gd name="T3" fmla="*/ 49 h 55"/>
                  <a:gd name="T4" fmla="*/ 24 w 61"/>
                  <a:gd name="T5" fmla="*/ 52 h 55"/>
                  <a:gd name="T6" fmla="*/ 30 w 61"/>
                  <a:gd name="T7" fmla="*/ 51 h 55"/>
                  <a:gd name="T8" fmla="*/ 35 w 61"/>
                  <a:gd name="T9" fmla="*/ 46 h 55"/>
                  <a:gd name="T10" fmla="*/ 46 w 61"/>
                  <a:gd name="T11" fmla="*/ 44 h 55"/>
                  <a:gd name="T12" fmla="*/ 52 w 61"/>
                  <a:gd name="T13" fmla="*/ 38 h 55"/>
                  <a:gd name="T14" fmla="*/ 59 w 61"/>
                  <a:gd name="T15" fmla="*/ 32 h 55"/>
                  <a:gd name="T16" fmla="*/ 58 w 61"/>
                  <a:gd name="T17" fmla="*/ 28 h 55"/>
                  <a:gd name="T18" fmla="*/ 50 w 61"/>
                  <a:gd name="T19" fmla="*/ 16 h 55"/>
                  <a:gd name="T20" fmla="*/ 59 w 61"/>
                  <a:gd name="T21" fmla="*/ 8 h 55"/>
                  <a:gd name="T22" fmla="*/ 55 w 61"/>
                  <a:gd name="T23" fmla="*/ 3 h 55"/>
                  <a:gd name="T24" fmla="*/ 43 w 61"/>
                  <a:gd name="T25" fmla="*/ 19 h 55"/>
                  <a:gd name="T26" fmla="*/ 38 w 61"/>
                  <a:gd name="T27" fmla="*/ 26 h 55"/>
                  <a:gd name="T28" fmla="*/ 28 w 61"/>
                  <a:gd name="T29" fmla="*/ 29 h 55"/>
                  <a:gd name="T30" fmla="*/ 21 w 61"/>
                  <a:gd name="T31" fmla="*/ 16 h 55"/>
                  <a:gd name="T32" fmla="*/ 17 w 61"/>
                  <a:gd name="T33" fmla="*/ 7 h 55"/>
                  <a:gd name="T34" fmla="*/ 11 w 61"/>
                  <a:gd name="T35" fmla="*/ 5 h 55"/>
                  <a:gd name="T36" fmla="*/ 10 w 61"/>
                  <a:gd name="T37" fmla="*/ 20 h 55"/>
                  <a:gd name="T38" fmla="*/ 10 w 61"/>
                  <a:gd name="T39" fmla="*/ 29 h 55"/>
                  <a:gd name="T40" fmla="*/ 11 w 61"/>
                  <a:gd name="T41" fmla="*/ 36 h 55"/>
                  <a:gd name="T42" fmla="*/ 5 w 61"/>
                  <a:gd name="T43" fmla="*/ 42 h 55"/>
                  <a:gd name="T44" fmla="*/ 4 w 61"/>
                  <a:gd name="T45" fmla="*/ 4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1" h="55">
                    <a:moveTo>
                      <a:pt x="4" y="48"/>
                    </a:moveTo>
                    <a:cubicBezTo>
                      <a:pt x="6" y="48"/>
                      <a:pt x="11" y="48"/>
                      <a:pt x="13" y="49"/>
                    </a:cubicBezTo>
                    <a:cubicBezTo>
                      <a:pt x="16" y="51"/>
                      <a:pt x="26" y="55"/>
                      <a:pt x="24" y="52"/>
                    </a:cubicBezTo>
                    <a:cubicBezTo>
                      <a:pt x="26" y="53"/>
                      <a:pt x="29" y="53"/>
                      <a:pt x="30" y="51"/>
                    </a:cubicBezTo>
                    <a:cubicBezTo>
                      <a:pt x="31" y="49"/>
                      <a:pt x="32" y="46"/>
                      <a:pt x="35" y="46"/>
                    </a:cubicBezTo>
                    <a:cubicBezTo>
                      <a:pt x="39" y="45"/>
                      <a:pt x="43" y="45"/>
                      <a:pt x="46" y="44"/>
                    </a:cubicBezTo>
                    <a:cubicBezTo>
                      <a:pt x="50" y="43"/>
                      <a:pt x="49" y="40"/>
                      <a:pt x="52" y="38"/>
                    </a:cubicBezTo>
                    <a:cubicBezTo>
                      <a:pt x="56" y="37"/>
                      <a:pt x="58" y="35"/>
                      <a:pt x="59" y="32"/>
                    </a:cubicBezTo>
                    <a:cubicBezTo>
                      <a:pt x="60" y="29"/>
                      <a:pt x="61" y="28"/>
                      <a:pt x="58" y="28"/>
                    </a:cubicBezTo>
                    <a:cubicBezTo>
                      <a:pt x="53" y="28"/>
                      <a:pt x="47" y="22"/>
                      <a:pt x="50" y="16"/>
                    </a:cubicBezTo>
                    <a:cubicBezTo>
                      <a:pt x="52" y="13"/>
                      <a:pt x="59" y="12"/>
                      <a:pt x="59" y="8"/>
                    </a:cubicBezTo>
                    <a:cubicBezTo>
                      <a:pt x="59" y="8"/>
                      <a:pt x="57" y="0"/>
                      <a:pt x="55" y="3"/>
                    </a:cubicBezTo>
                    <a:cubicBezTo>
                      <a:pt x="53" y="7"/>
                      <a:pt x="48" y="17"/>
                      <a:pt x="43" y="19"/>
                    </a:cubicBezTo>
                    <a:cubicBezTo>
                      <a:pt x="38" y="20"/>
                      <a:pt x="41" y="22"/>
                      <a:pt x="38" y="26"/>
                    </a:cubicBezTo>
                    <a:cubicBezTo>
                      <a:pt x="36" y="31"/>
                      <a:pt x="34" y="32"/>
                      <a:pt x="28" y="29"/>
                    </a:cubicBezTo>
                    <a:cubicBezTo>
                      <a:pt x="24" y="27"/>
                      <a:pt x="21" y="21"/>
                      <a:pt x="21" y="16"/>
                    </a:cubicBezTo>
                    <a:cubicBezTo>
                      <a:pt x="21" y="12"/>
                      <a:pt x="19" y="10"/>
                      <a:pt x="17" y="7"/>
                    </a:cubicBezTo>
                    <a:cubicBezTo>
                      <a:pt x="16" y="6"/>
                      <a:pt x="10" y="1"/>
                      <a:pt x="11" y="5"/>
                    </a:cubicBezTo>
                    <a:cubicBezTo>
                      <a:pt x="12" y="11"/>
                      <a:pt x="11" y="16"/>
                      <a:pt x="10" y="20"/>
                    </a:cubicBezTo>
                    <a:cubicBezTo>
                      <a:pt x="10" y="22"/>
                      <a:pt x="9" y="26"/>
                      <a:pt x="10" y="29"/>
                    </a:cubicBezTo>
                    <a:cubicBezTo>
                      <a:pt x="11" y="32"/>
                      <a:pt x="11" y="33"/>
                      <a:pt x="11" y="36"/>
                    </a:cubicBezTo>
                    <a:cubicBezTo>
                      <a:pt x="11" y="41"/>
                      <a:pt x="10" y="40"/>
                      <a:pt x="5" y="42"/>
                    </a:cubicBezTo>
                    <a:cubicBezTo>
                      <a:pt x="2" y="44"/>
                      <a:pt x="0" y="47"/>
                      <a:pt x="4" y="48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Freeform 104">
                <a:extLst>
                  <a:ext uri="{FF2B5EF4-FFF2-40B4-BE49-F238E27FC236}">
                    <a16:creationId xmlns:a16="http://schemas.microsoft.com/office/drawing/2014/main" id="{64C52061-2D2D-48BA-AF59-2B228CF5D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7193" y="1523260"/>
                <a:ext cx="18874" cy="36399"/>
              </a:xfrm>
              <a:custGeom>
                <a:avLst/>
                <a:gdLst>
                  <a:gd name="T0" fmla="*/ 5 w 22"/>
                  <a:gd name="T1" fmla="*/ 29 h 42"/>
                  <a:gd name="T2" fmla="*/ 9 w 22"/>
                  <a:gd name="T3" fmla="*/ 34 h 42"/>
                  <a:gd name="T4" fmla="*/ 16 w 22"/>
                  <a:gd name="T5" fmla="*/ 36 h 42"/>
                  <a:gd name="T6" fmla="*/ 18 w 22"/>
                  <a:gd name="T7" fmla="*/ 41 h 42"/>
                  <a:gd name="T8" fmla="*/ 21 w 22"/>
                  <a:gd name="T9" fmla="*/ 33 h 42"/>
                  <a:gd name="T10" fmla="*/ 22 w 22"/>
                  <a:gd name="T11" fmla="*/ 25 h 42"/>
                  <a:gd name="T12" fmla="*/ 19 w 22"/>
                  <a:gd name="T13" fmla="*/ 18 h 42"/>
                  <a:gd name="T14" fmla="*/ 19 w 22"/>
                  <a:gd name="T15" fmla="*/ 10 h 42"/>
                  <a:gd name="T16" fmla="*/ 18 w 22"/>
                  <a:gd name="T17" fmla="*/ 3 h 42"/>
                  <a:gd name="T18" fmla="*/ 12 w 22"/>
                  <a:gd name="T19" fmla="*/ 1 h 42"/>
                  <a:gd name="T20" fmla="*/ 5 w 22"/>
                  <a:gd name="T21" fmla="*/ 7 h 42"/>
                  <a:gd name="T22" fmla="*/ 1 w 22"/>
                  <a:gd name="T23" fmla="*/ 14 h 42"/>
                  <a:gd name="T24" fmla="*/ 2 w 22"/>
                  <a:gd name="T25" fmla="*/ 21 h 42"/>
                  <a:gd name="T26" fmla="*/ 5 w 22"/>
                  <a:gd name="T27" fmla="*/ 2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42">
                    <a:moveTo>
                      <a:pt x="5" y="29"/>
                    </a:moveTo>
                    <a:cubicBezTo>
                      <a:pt x="5" y="32"/>
                      <a:pt x="8" y="33"/>
                      <a:pt x="9" y="34"/>
                    </a:cubicBezTo>
                    <a:cubicBezTo>
                      <a:pt x="10" y="36"/>
                      <a:pt x="13" y="36"/>
                      <a:pt x="16" y="36"/>
                    </a:cubicBezTo>
                    <a:cubicBezTo>
                      <a:pt x="18" y="37"/>
                      <a:pt x="17" y="40"/>
                      <a:pt x="18" y="41"/>
                    </a:cubicBezTo>
                    <a:cubicBezTo>
                      <a:pt x="20" y="42"/>
                      <a:pt x="22" y="34"/>
                      <a:pt x="21" y="33"/>
                    </a:cubicBezTo>
                    <a:cubicBezTo>
                      <a:pt x="22" y="32"/>
                      <a:pt x="22" y="27"/>
                      <a:pt x="22" y="25"/>
                    </a:cubicBezTo>
                    <a:cubicBezTo>
                      <a:pt x="22" y="23"/>
                      <a:pt x="20" y="20"/>
                      <a:pt x="19" y="18"/>
                    </a:cubicBezTo>
                    <a:cubicBezTo>
                      <a:pt x="19" y="16"/>
                      <a:pt x="20" y="13"/>
                      <a:pt x="19" y="10"/>
                    </a:cubicBezTo>
                    <a:cubicBezTo>
                      <a:pt x="19" y="8"/>
                      <a:pt x="18" y="5"/>
                      <a:pt x="18" y="3"/>
                    </a:cubicBezTo>
                    <a:cubicBezTo>
                      <a:pt x="17" y="1"/>
                      <a:pt x="14" y="0"/>
                      <a:pt x="12" y="1"/>
                    </a:cubicBezTo>
                    <a:cubicBezTo>
                      <a:pt x="8" y="2"/>
                      <a:pt x="8" y="6"/>
                      <a:pt x="5" y="7"/>
                    </a:cubicBezTo>
                    <a:cubicBezTo>
                      <a:pt x="2" y="7"/>
                      <a:pt x="1" y="12"/>
                      <a:pt x="1" y="14"/>
                    </a:cubicBezTo>
                    <a:cubicBezTo>
                      <a:pt x="0" y="16"/>
                      <a:pt x="1" y="20"/>
                      <a:pt x="2" y="21"/>
                    </a:cubicBezTo>
                    <a:cubicBezTo>
                      <a:pt x="3" y="24"/>
                      <a:pt x="5" y="26"/>
                      <a:pt x="5" y="29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Freeform 105">
                <a:extLst>
                  <a:ext uri="{FF2B5EF4-FFF2-40B4-BE49-F238E27FC236}">
                    <a16:creationId xmlns:a16="http://schemas.microsoft.com/office/drawing/2014/main" id="{BAD88DF8-8CA1-4B7A-8D5F-9D1E5DFB4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9239" y="1109387"/>
                <a:ext cx="186040" cy="110546"/>
              </a:xfrm>
              <a:custGeom>
                <a:avLst/>
                <a:gdLst>
                  <a:gd name="T0" fmla="*/ 5 w 221"/>
                  <a:gd name="T1" fmla="*/ 102 h 132"/>
                  <a:gd name="T2" fmla="*/ 17 w 221"/>
                  <a:gd name="T3" fmla="*/ 99 h 132"/>
                  <a:gd name="T4" fmla="*/ 24 w 221"/>
                  <a:gd name="T5" fmla="*/ 95 h 132"/>
                  <a:gd name="T6" fmla="*/ 29 w 221"/>
                  <a:gd name="T7" fmla="*/ 107 h 132"/>
                  <a:gd name="T8" fmla="*/ 42 w 221"/>
                  <a:gd name="T9" fmla="*/ 105 h 132"/>
                  <a:gd name="T10" fmla="*/ 55 w 221"/>
                  <a:gd name="T11" fmla="*/ 93 h 132"/>
                  <a:gd name="T12" fmla="*/ 53 w 221"/>
                  <a:gd name="T13" fmla="*/ 107 h 132"/>
                  <a:gd name="T14" fmla="*/ 53 w 221"/>
                  <a:gd name="T15" fmla="*/ 123 h 132"/>
                  <a:gd name="T16" fmla="*/ 64 w 221"/>
                  <a:gd name="T17" fmla="*/ 129 h 132"/>
                  <a:gd name="T18" fmla="*/ 76 w 221"/>
                  <a:gd name="T19" fmla="*/ 126 h 132"/>
                  <a:gd name="T20" fmla="*/ 82 w 221"/>
                  <a:gd name="T21" fmla="*/ 114 h 132"/>
                  <a:gd name="T22" fmla="*/ 87 w 221"/>
                  <a:gd name="T23" fmla="*/ 103 h 132"/>
                  <a:gd name="T24" fmla="*/ 90 w 221"/>
                  <a:gd name="T25" fmla="*/ 97 h 132"/>
                  <a:gd name="T26" fmla="*/ 93 w 221"/>
                  <a:gd name="T27" fmla="*/ 113 h 132"/>
                  <a:gd name="T28" fmla="*/ 105 w 221"/>
                  <a:gd name="T29" fmla="*/ 104 h 132"/>
                  <a:gd name="T30" fmla="*/ 115 w 221"/>
                  <a:gd name="T31" fmla="*/ 96 h 132"/>
                  <a:gd name="T32" fmla="*/ 116 w 221"/>
                  <a:gd name="T33" fmla="*/ 80 h 132"/>
                  <a:gd name="T34" fmla="*/ 123 w 221"/>
                  <a:gd name="T35" fmla="*/ 79 h 132"/>
                  <a:gd name="T36" fmla="*/ 127 w 221"/>
                  <a:gd name="T37" fmla="*/ 67 h 132"/>
                  <a:gd name="T38" fmla="*/ 140 w 221"/>
                  <a:gd name="T39" fmla="*/ 59 h 132"/>
                  <a:gd name="T40" fmla="*/ 141 w 221"/>
                  <a:gd name="T41" fmla="*/ 65 h 132"/>
                  <a:gd name="T42" fmla="*/ 136 w 221"/>
                  <a:gd name="T43" fmla="*/ 78 h 132"/>
                  <a:gd name="T44" fmla="*/ 130 w 221"/>
                  <a:gd name="T45" fmla="*/ 90 h 132"/>
                  <a:gd name="T46" fmla="*/ 130 w 221"/>
                  <a:gd name="T47" fmla="*/ 106 h 132"/>
                  <a:gd name="T48" fmla="*/ 140 w 221"/>
                  <a:gd name="T49" fmla="*/ 113 h 132"/>
                  <a:gd name="T50" fmla="*/ 151 w 221"/>
                  <a:gd name="T51" fmla="*/ 105 h 132"/>
                  <a:gd name="T52" fmla="*/ 160 w 221"/>
                  <a:gd name="T53" fmla="*/ 96 h 132"/>
                  <a:gd name="T54" fmla="*/ 173 w 221"/>
                  <a:gd name="T55" fmla="*/ 93 h 132"/>
                  <a:gd name="T56" fmla="*/ 182 w 221"/>
                  <a:gd name="T57" fmla="*/ 83 h 132"/>
                  <a:gd name="T58" fmla="*/ 178 w 221"/>
                  <a:gd name="T59" fmla="*/ 71 h 132"/>
                  <a:gd name="T60" fmla="*/ 191 w 221"/>
                  <a:gd name="T61" fmla="*/ 64 h 132"/>
                  <a:gd name="T62" fmla="*/ 192 w 221"/>
                  <a:gd name="T63" fmla="*/ 51 h 132"/>
                  <a:gd name="T64" fmla="*/ 200 w 221"/>
                  <a:gd name="T65" fmla="*/ 40 h 132"/>
                  <a:gd name="T66" fmla="*/ 215 w 221"/>
                  <a:gd name="T67" fmla="*/ 39 h 132"/>
                  <a:gd name="T68" fmla="*/ 215 w 221"/>
                  <a:gd name="T69" fmla="*/ 28 h 132"/>
                  <a:gd name="T70" fmla="*/ 211 w 221"/>
                  <a:gd name="T71" fmla="*/ 16 h 132"/>
                  <a:gd name="T72" fmla="*/ 205 w 221"/>
                  <a:gd name="T73" fmla="*/ 6 h 132"/>
                  <a:gd name="T74" fmla="*/ 191 w 221"/>
                  <a:gd name="T75" fmla="*/ 3 h 132"/>
                  <a:gd name="T76" fmla="*/ 186 w 221"/>
                  <a:gd name="T77" fmla="*/ 13 h 132"/>
                  <a:gd name="T78" fmla="*/ 177 w 221"/>
                  <a:gd name="T79" fmla="*/ 17 h 132"/>
                  <a:gd name="T80" fmla="*/ 164 w 221"/>
                  <a:gd name="T81" fmla="*/ 5 h 132"/>
                  <a:gd name="T82" fmla="*/ 147 w 221"/>
                  <a:gd name="T83" fmla="*/ 4 h 132"/>
                  <a:gd name="T84" fmla="*/ 132 w 221"/>
                  <a:gd name="T85" fmla="*/ 7 h 132"/>
                  <a:gd name="T86" fmla="*/ 117 w 221"/>
                  <a:gd name="T87" fmla="*/ 12 h 132"/>
                  <a:gd name="T88" fmla="*/ 105 w 221"/>
                  <a:gd name="T89" fmla="*/ 20 h 132"/>
                  <a:gd name="T90" fmla="*/ 96 w 221"/>
                  <a:gd name="T91" fmla="*/ 35 h 132"/>
                  <a:gd name="T92" fmla="*/ 78 w 221"/>
                  <a:gd name="T93" fmla="*/ 41 h 132"/>
                  <a:gd name="T94" fmla="*/ 67 w 221"/>
                  <a:gd name="T95" fmla="*/ 50 h 132"/>
                  <a:gd name="T96" fmla="*/ 53 w 221"/>
                  <a:gd name="T97" fmla="*/ 59 h 132"/>
                  <a:gd name="T98" fmla="*/ 38 w 221"/>
                  <a:gd name="T99" fmla="*/ 60 h 132"/>
                  <a:gd name="T100" fmla="*/ 26 w 221"/>
                  <a:gd name="T101" fmla="*/ 58 h 132"/>
                  <a:gd name="T102" fmla="*/ 13 w 221"/>
                  <a:gd name="T103" fmla="*/ 68 h 132"/>
                  <a:gd name="T104" fmla="*/ 9 w 221"/>
                  <a:gd name="T105" fmla="*/ 80 h 132"/>
                  <a:gd name="T106" fmla="*/ 4 w 221"/>
                  <a:gd name="T107" fmla="*/ 90 h 132"/>
                  <a:gd name="T108" fmla="*/ 5 w 221"/>
                  <a:gd name="T109" fmla="*/ 10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1" h="132">
                    <a:moveTo>
                      <a:pt x="5" y="102"/>
                    </a:moveTo>
                    <a:cubicBezTo>
                      <a:pt x="10" y="102"/>
                      <a:pt x="15" y="101"/>
                      <a:pt x="17" y="99"/>
                    </a:cubicBezTo>
                    <a:cubicBezTo>
                      <a:pt x="19" y="96"/>
                      <a:pt x="25" y="91"/>
                      <a:pt x="24" y="95"/>
                    </a:cubicBezTo>
                    <a:cubicBezTo>
                      <a:pt x="23" y="98"/>
                      <a:pt x="24" y="105"/>
                      <a:pt x="29" y="107"/>
                    </a:cubicBezTo>
                    <a:cubicBezTo>
                      <a:pt x="35" y="108"/>
                      <a:pt x="38" y="107"/>
                      <a:pt x="42" y="105"/>
                    </a:cubicBezTo>
                    <a:cubicBezTo>
                      <a:pt x="48" y="102"/>
                      <a:pt x="53" y="87"/>
                      <a:pt x="55" y="93"/>
                    </a:cubicBezTo>
                    <a:cubicBezTo>
                      <a:pt x="55" y="96"/>
                      <a:pt x="54" y="100"/>
                      <a:pt x="53" y="107"/>
                    </a:cubicBezTo>
                    <a:cubicBezTo>
                      <a:pt x="52" y="110"/>
                      <a:pt x="50" y="120"/>
                      <a:pt x="53" y="123"/>
                    </a:cubicBezTo>
                    <a:cubicBezTo>
                      <a:pt x="55" y="125"/>
                      <a:pt x="58" y="127"/>
                      <a:pt x="64" y="129"/>
                    </a:cubicBezTo>
                    <a:cubicBezTo>
                      <a:pt x="67" y="130"/>
                      <a:pt x="74" y="132"/>
                      <a:pt x="76" y="126"/>
                    </a:cubicBezTo>
                    <a:cubicBezTo>
                      <a:pt x="77" y="121"/>
                      <a:pt x="78" y="118"/>
                      <a:pt x="82" y="114"/>
                    </a:cubicBezTo>
                    <a:cubicBezTo>
                      <a:pt x="84" y="111"/>
                      <a:pt x="87" y="107"/>
                      <a:pt x="87" y="103"/>
                    </a:cubicBezTo>
                    <a:cubicBezTo>
                      <a:pt x="87" y="98"/>
                      <a:pt x="90" y="85"/>
                      <a:pt x="90" y="97"/>
                    </a:cubicBezTo>
                    <a:cubicBezTo>
                      <a:pt x="90" y="102"/>
                      <a:pt x="90" y="118"/>
                      <a:pt x="93" y="113"/>
                    </a:cubicBezTo>
                    <a:cubicBezTo>
                      <a:pt x="94" y="110"/>
                      <a:pt x="100" y="105"/>
                      <a:pt x="105" y="104"/>
                    </a:cubicBezTo>
                    <a:cubicBezTo>
                      <a:pt x="110" y="102"/>
                      <a:pt x="115" y="102"/>
                      <a:pt x="115" y="96"/>
                    </a:cubicBezTo>
                    <a:cubicBezTo>
                      <a:pt x="115" y="93"/>
                      <a:pt x="115" y="80"/>
                      <a:pt x="116" y="80"/>
                    </a:cubicBezTo>
                    <a:cubicBezTo>
                      <a:pt x="120" y="80"/>
                      <a:pt x="122" y="84"/>
                      <a:pt x="123" y="79"/>
                    </a:cubicBezTo>
                    <a:cubicBezTo>
                      <a:pt x="124" y="76"/>
                      <a:pt x="125" y="70"/>
                      <a:pt x="127" y="67"/>
                    </a:cubicBezTo>
                    <a:cubicBezTo>
                      <a:pt x="129" y="65"/>
                      <a:pt x="139" y="56"/>
                      <a:pt x="140" y="59"/>
                    </a:cubicBezTo>
                    <a:cubicBezTo>
                      <a:pt x="141" y="60"/>
                      <a:pt x="142" y="64"/>
                      <a:pt x="141" y="65"/>
                    </a:cubicBezTo>
                    <a:cubicBezTo>
                      <a:pt x="140" y="70"/>
                      <a:pt x="139" y="74"/>
                      <a:pt x="136" y="78"/>
                    </a:cubicBezTo>
                    <a:cubicBezTo>
                      <a:pt x="135" y="82"/>
                      <a:pt x="133" y="86"/>
                      <a:pt x="130" y="90"/>
                    </a:cubicBezTo>
                    <a:cubicBezTo>
                      <a:pt x="128" y="95"/>
                      <a:pt x="129" y="99"/>
                      <a:pt x="130" y="106"/>
                    </a:cubicBezTo>
                    <a:cubicBezTo>
                      <a:pt x="131" y="109"/>
                      <a:pt x="135" y="114"/>
                      <a:pt x="140" y="113"/>
                    </a:cubicBezTo>
                    <a:cubicBezTo>
                      <a:pt x="145" y="112"/>
                      <a:pt x="149" y="109"/>
                      <a:pt x="151" y="105"/>
                    </a:cubicBezTo>
                    <a:cubicBezTo>
                      <a:pt x="152" y="101"/>
                      <a:pt x="154" y="97"/>
                      <a:pt x="160" y="96"/>
                    </a:cubicBezTo>
                    <a:cubicBezTo>
                      <a:pt x="163" y="95"/>
                      <a:pt x="171" y="94"/>
                      <a:pt x="173" y="93"/>
                    </a:cubicBezTo>
                    <a:cubicBezTo>
                      <a:pt x="174" y="91"/>
                      <a:pt x="185" y="87"/>
                      <a:pt x="182" y="83"/>
                    </a:cubicBezTo>
                    <a:cubicBezTo>
                      <a:pt x="179" y="80"/>
                      <a:pt x="174" y="73"/>
                      <a:pt x="178" y="71"/>
                    </a:cubicBezTo>
                    <a:cubicBezTo>
                      <a:pt x="180" y="70"/>
                      <a:pt x="190" y="67"/>
                      <a:pt x="191" y="64"/>
                    </a:cubicBezTo>
                    <a:cubicBezTo>
                      <a:pt x="193" y="61"/>
                      <a:pt x="190" y="55"/>
                      <a:pt x="192" y="51"/>
                    </a:cubicBezTo>
                    <a:cubicBezTo>
                      <a:pt x="193" y="49"/>
                      <a:pt x="196" y="40"/>
                      <a:pt x="200" y="40"/>
                    </a:cubicBezTo>
                    <a:cubicBezTo>
                      <a:pt x="203" y="40"/>
                      <a:pt x="213" y="41"/>
                      <a:pt x="215" y="39"/>
                    </a:cubicBezTo>
                    <a:cubicBezTo>
                      <a:pt x="221" y="34"/>
                      <a:pt x="216" y="33"/>
                      <a:pt x="215" y="28"/>
                    </a:cubicBezTo>
                    <a:cubicBezTo>
                      <a:pt x="214" y="23"/>
                      <a:pt x="214" y="20"/>
                      <a:pt x="211" y="16"/>
                    </a:cubicBezTo>
                    <a:cubicBezTo>
                      <a:pt x="210" y="14"/>
                      <a:pt x="207" y="7"/>
                      <a:pt x="205" y="6"/>
                    </a:cubicBezTo>
                    <a:cubicBezTo>
                      <a:pt x="204" y="5"/>
                      <a:pt x="194" y="0"/>
                      <a:pt x="191" y="3"/>
                    </a:cubicBezTo>
                    <a:cubicBezTo>
                      <a:pt x="188" y="6"/>
                      <a:pt x="189" y="9"/>
                      <a:pt x="186" y="13"/>
                    </a:cubicBezTo>
                    <a:cubicBezTo>
                      <a:pt x="184" y="15"/>
                      <a:pt x="180" y="23"/>
                      <a:pt x="177" y="17"/>
                    </a:cubicBezTo>
                    <a:cubicBezTo>
                      <a:pt x="175" y="13"/>
                      <a:pt x="169" y="6"/>
                      <a:pt x="164" y="5"/>
                    </a:cubicBezTo>
                    <a:cubicBezTo>
                      <a:pt x="160" y="4"/>
                      <a:pt x="153" y="2"/>
                      <a:pt x="147" y="4"/>
                    </a:cubicBezTo>
                    <a:cubicBezTo>
                      <a:pt x="143" y="5"/>
                      <a:pt x="138" y="5"/>
                      <a:pt x="132" y="7"/>
                    </a:cubicBezTo>
                    <a:cubicBezTo>
                      <a:pt x="127" y="8"/>
                      <a:pt x="122" y="10"/>
                      <a:pt x="117" y="12"/>
                    </a:cubicBezTo>
                    <a:cubicBezTo>
                      <a:pt x="114" y="12"/>
                      <a:pt x="106" y="17"/>
                      <a:pt x="105" y="20"/>
                    </a:cubicBezTo>
                    <a:cubicBezTo>
                      <a:pt x="103" y="24"/>
                      <a:pt x="101" y="30"/>
                      <a:pt x="96" y="35"/>
                    </a:cubicBezTo>
                    <a:cubicBezTo>
                      <a:pt x="93" y="38"/>
                      <a:pt x="81" y="38"/>
                      <a:pt x="78" y="41"/>
                    </a:cubicBezTo>
                    <a:cubicBezTo>
                      <a:pt x="74" y="44"/>
                      <a:pt x="71" y="48"/>
                      <a:pt x="67" y="50"/>
                    </a:cubicBezTo>
                    <a:cubicBezTo>
                      <a:pt x="62" y="52"/>
                      <a:pt x="57" y="56"/>
                      <a:pt x="53" y="59"/>
                    </a:cubicBezTo>
                    <a:cubicBezTo>
                      <a:pt x="47" y="63"/>
                      <a:pt x="43" y="65"/>
                      <a:pt x="38" y="60"/>
                    </a:cubicBezTo>
                    <a:cubicBezTo>
                      <a:pt x="36" y="58"/>
                      <a:pt x="32" y="55"/>
                      <a:pt x="26" y="58"/>
                    </a:cubicBezTo>
                    <a:cubicBezTo>
                      <a:pt x="22" y="60"/>
                      <a:pt x="15" y="65"/>
                      <a:pt x="13" y="68"/>
                    </a:cubicBezTo>
                    <a:cubicBezTo>
                      <a:pt x="11" y="73"/>
                      <a:pt x="11" y="74"/>
                      <a:pt x="9" y="80"/>
                    </a:cubicBezTo>
                    <a:cubicBezTo>
                      <a:pt x="8" y="86"/>
                      <a:pt x="6" y="86"/>
                      <a:pt x="4" y="90"/>
                    </a:cubicBezTo>
                    <a:cubicBezTo>
                      <a:pt x="3" y="92"/>
                      <a:pt x="0" y="102"/>
                      <a:pt x="5" y="102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Freeform 106">
                <a:extLst>
                  <a:ext uri="{FF2B5EF4-FFF2-40B4-BE49-F238E27FC236}">
                    <a16:creationId xmlns:a16="http://schemas.microsoft.com/office/drawing/2014/main" id="{274B5650-1E04-4ECE-A67F-A4DE6D6437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3163" y="1217237"/>
                <a:ext cx="52577" cy="47184"/>
              </a:xfrm>
              <a:custGeom>
                <a:avLst/>
                <a:gdLst>
                  <a:gd name="T0" fmla="*/ 28 w 62"/>
                  <a:gd name="T1" fmla="*/ 5 h 56"/>
                  <a:gd name="T2" fmla="*/ 0 w 62"/>
                  <a:gd name="T3" fmla="*/ 19 h 56"/>
                  <a:gd name="T4" fmla="*/ 8 w 62"/>
                  <a:gd name="T5" fmla="*/ 33 h 56"/>
                  <a:gd name="T6" fmla="*/ 16 w 62"/>
                  <a:gd name="T7" fmla="*/ 47 h 56"/>
                  <a:gd name="T8" fmla="*/ 35 w 62"/>
                  <a:gd name="T9" fmla="*/ 48 h 56"/>
                  <a:gd name="T10" fmla="*/ 49 w 62"/>
                  <a:gd name="T11" fmla="*/ 30 h 56"/>
                  <a:gd name="T12" fmla="*/ 56 w 62"/>
                  <a:gd name="T13" fmla="*/ 18 h 56"/>
                  <a:gd name="T14" fmla="*/ 59 w 62"/>
                  <a:gd name="T15" fmla="*/ 5 h 56"/>
                  <a:gd name="T16" fmla="*/ 53 w 62"/>
                  <a:gd name="T17" fmla="*/ 0 h 56"/>
                  <a:gd name="T18" fmla="*/ 28 w 62"/>
                  <a:gd name="T19" fmla="*/ 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56">
                    <a:moveTo>
                      <a:pt x="28" y="5"/>
                    </a:moveTo>
                    <a:cubicBezTo>
                      <a:pt x="15" y="8"/>
                      <a:pt x="0" y="5"/>
                      <a:pt x="0" y="19"/>
                    </a:cubicBezTo>
                    <a:cubicBezTo>
                      <a:pt x="0" y="24"/>
                      <a:pt x="5" y="30"/>
                      <a:pt x="8" y="33"/>
                    </a:cubicBezTo>
                    <a:cubicBezTo>
                      <a:pt x="12" y="38"/>
                      <a:pt x="12" y="43"/>
                      <a:pt x="16" y="47"/>
                    </a:cubicBezTo>
                    <a:cubicBezTo>
                      <a:pt x="22" y="56"/>
                      <a:pt x="26" y="54"/>
                      <a:pt x="35" y="48"/>
                    </a:cubicBezTo>
                    <a:cubicBezTo>
                      <a:pt x="44" y="43"/>
                      <a:pt x="45" y="38"/>
                      <a:pt x="49" y="30"/>
                    </a:cubicBezTo>
                    <a:cubicBezTo>
                      <a:pt x="52" y="25"/>
                      <a:pt x="55" y="25"/>
                      <a:pt x="56" y="18"/>
                    </a:cubicBezTo>
                    <a:cubicBezTo>
                      <a:pt x="58" y="10"/>
                      <a:pt x="62" y="11"/>
                      <a:pt x="59" y="5"/>
                    </a:cubicBezTo>
                    <a:cubicBezTo>
                      <a:pt x="58" y="2"/>
                      <a:pt x="57" y="2"/>
                      <a:pt x="53" y="0"/>
                    </a:cubicBezTo>
                    <a:cubicBezTo>
                      <a:pt x="58" y="7"/>
                      <a:pt x="36" y="3"/>
                      <a:pt x="28" y="5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Freeform 107">
                <a:extLst>
                  <a:ext uri="{FF2B5EF4-FFF2-40B4-BE49-F238E27FC236}">
                    <a16:creationId xmlns:a16="http://schemas.microsoft.com/office/drawing/2014/main" id="{A11C0E21-E50B-43C4-93C1-4974F290D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558" y="1540785"/>
                <a:ext cx="1047488" cy="1101413"/>
              </a:xfrm>
              <a:custGeom>
                <a:avLst/>
                <a:gdLst>
                  <a:gd name="T0" fmla="*/ 656 w 1250"/>
                  <a:gd name="T1" fmla="*/ 211 h 1316"/>
                  <a:gd name="T2" fmla="*/ 633 w 1250"/>
                  <a:gd name="T3" fmla="*/ 170 h 1316"/>
                  <a:gd name="T4" fmla="*/ 588 w 1250"/>
                  <a:gd name="T5" fmla="*/ 150 h 1316"/>
                  <a:gd name="T6" fmla="*/ 554 w 1250"/>
                  <a:gd name="T7" fmla="*/ 188 h 1316"/>
                  <a:gd name="T8" fmla="*/ 537 w 1250"/>
                  <a:gd name="T9" fmla="*/ 155 h 1316"/>
                  <a:gd name="T10" fmla="*/ 544 w 1250"/>
                  <a:gd name="T11" fmla="*/ 128 h 1316"/>
                  <a:gd name="T12" fmla="*/ 526 w 1250"/>
                  <a:gd name="T13" fmla="*/ 106 h 1316"/>
                  <a:gd name="T14" fmla="*/ 504 w 1250"/>
                  <a:gd name="T15" fmla="*/ 137 h 1316"/>
                  <a:gd name="T16" fmla="*/ 474 w 1250"/>
                  <a:gd name="T17" fmla="*/ 140 h 1316"/>
                  <a:gd name="T18" fmla="*/ 465 w 1250"/>
                  <a:gd name="T19" fmla="*/ 89 h 1316"/>
                  <a:gd name="T20" fmla="*/ 469 w 1250"/>
                  <a:gd name="T21" fmla="*/ 35 h 1316"/>
                  <a:gd name="T22" fmla="*/ 456 w 1250"/>
                  <a:gd name="T23" fmla="*/ 36 h 1316"/>
                  <a:gd name="T24" fmla="*/ 419 w 1250"/>
                  <a:gd name="T25" fmla="*/ 64 h 1316"/>
                  <a:gd name="T26" fmla="*/ 385 w 1250"/>
                  <a:gd name="T27" fmla="*/ 50 h 1316"/>
                  <a:gd name="T28" fmla="*/ 320 w 1250"/>
                  <a:gd name="T29" fmla="*/ 63 h 1316"/>
                  <a:gd name="T30" fmla="*/ 301 w 1250"/>
                  <a:gd name="T31" fmla="*/ 57 h 1316"/>
                  <a:gd name="T32" fmla="*/ 245 w 1250"/>
                  <a:gd name="T33" fmla="*/ 60 h 1316"/>
                  <a:gd name="T34" fmla="*/ 284 w 1250"/>
                  <a:gd name="T35" fmla="*/ 44 h 1316"/>
                  <a:gd name="T36" fmla="*/ 342 w 1250"/>
                  <a:gd name="T37" fmla="*/ 46 h 1316"/>
                  <a:gd name="T38" fmla="*/ 391 w 1250"/>
                  <a:gd name="T39" fmla="*/ 28 h 1316"/>
                  <a:gd name="T40" fmla="*/ 369 w 1250"/>
                  <a:gd name="T41" fmla="*/ 4 h 1316"/>
                  <a:gd name="T42" fmla="*/ 341 w 1250"/>
                  <a:gd name="T43" fmla="*/ 11 h 1316"/>
                  <a:gd name="T44" fmla="*/ 314 w 1250"/>
                  <a:gd name="T45" fmla="*/ 11 h 1316"/>
                  <a:gd name="T46" fmla="*/ 263 w 1250"/>
                  <a:gd name="T47" fmla="*/ 8 h 1316"/>
                  <a:gd name="T48" fmla="*/ 237 w 1250"/>
                  <a:gd name="T49" fmla="*/ 19 h 1316"/>
                  <a:gd name="T50" fmla="*/ 191 w 1250"/>
                  <a:gd name="T51" fmla="*/ 23 h 1316"/>
                  <a:gd name="T52" fmla="*/ 175 w 1250"/>
                  <a:gd name="T53" fmla="*/ 49 h 1316"/>
                  <a:gd name="T54" fmla="*/ 167 w 1250"/>
                  <a:gd name="T55" fmla="*/ 53 h 1316"/>
                  <a:gd name="T56" fmla="*/ 159 w 1250"/>
                  <a:gd name="T57" fmla="*/ 24 h 1316"/>
                  <a:gd name="T58" fmla="*/ 141 w 1250"/>
                  <a:gd name="T59" fmla="*/ 48 h 1316"/>
                  <a:gd name="T60" fmla="*/ 131 w 1250"/>
                  <a:gd name="T61" fmla="*/ 27 h 1316"/>
                  <a:gd name="T62" fmla="*/ 41 w 1250"/>
                  <a:gd name="T63" fmla="*/ 107 h 1316"/>
                  <a:gd name="T64" fmla="*/ 34 w 1250"/>
                  <a:gd name="T65" fmla="*/ 137 h 1316"/>
                  <a:gd name="T66" fmla="*/ 10 w 1250"/>
                  <a:gd name="T67" fmla="*/ 163 h 1316"/>
                  <a:gd name="T68" fmla="*/ 78 w 1250"/>
                  <a:gd name="T69" fmla="*/ 219 h 1316"/>
                  <a:gd name="T70" fmla="*/ 71 w 1250"/>
                  <a:gd name="T71" fmla="*/ 252 h 1316"/>
                  <a:gd name="T72" fmla="*/ 51 w 1250"/>
                  <a:gd name="T73" fmla="*/ 275 h 1316"/>
                  <a:gd name="T74" fmla="*/ 31 w 1250"/>
                  <a:gd name="T75" fmla="*/ 311 h 1316"/>
                  <a:gd name="T76" fmla="*/ 73 w 1250"/>
                  <a:gd name="T77" fmla="*/ 346 h 1316"/>
                  <a:gd name="T78" fmla="*/ 32 w 1250"/>
                  <a:gd name="T79" fmla="*/ 397 h 1316"/>
                  <a:gd name="T80" fmla="*/ 6 w 1250"/>
                  <a:gd name="T81" fmla="*/ 436 h 1316"/>
                  <a:gd name="T82" fmla="*/ 20 w 1250"/>
                  <a:gd name="T83" fmla="*/ 497 h 1316"/>
                  <a:gd name="T84" fmla="*/ 35 w 1250"/>
                  <a:gd name="T85" fmla="*/ 546 h 1316"/>
                  <a:gd name="T86" fmla="*/ 42 w 1250"/>
                  <a:gd name="T87" fmla="*/ 604 h 1316"/>
                  <a:gd name="T88" fmla="*/ 32 w 1250"/>
                  <a:gd name="T89" fmla="*/ 656 h 1316"/>
                  <a:gd name="T90" fmla="*/ 19 w 1250"/>
                  <a:gd name="T91" fmla="*/ 712 h 1316"/>
                  <a:gd name="T92" fmla="*/ 18 w 1250"/>
                  <a:gd name="T93" fmla="*/ 765 h 1316"/>
                  <a:gd name="T94" fmla="*/ 37 w 1250"/>
                  <a:gd name="T95" fmla="*/ 831 h 1316"/>
                  <a:gd name="T96" fmla="*/ 54 w 1250"/>
                  <a:gd name="T97" fmla="*/ 877 h 1316"/>
                  <a:gd name="T98" fmla="*/ 45 w 1250"/>
                  <a:gd name="T99" fmla="*/ 912 h 1316"/>
                  <a:gd name="T100" fmla="*/ 63 w 1250"/>
                  <a:gd name="T101" fmla="*/ 934 h 1316"/>
                  <a:gd name="T102" fmla="*/ 99 w 1250"/>
                  <a:gd name="T103" fmla="*/ 951 h 1316"/>
                  <a:gd name="T104" fmla="*/ 143 w 1250"/>
                  <a:gd name="T105" fmla="*/ 947 h 1316"/>
                  <a:gd name="T106" fmla="*/ 138 w 1250"/>
                  <a:gd name="T107" fmla="*/ 983 h 1316"/>
                  <a:gd name="T108" fmla="*/ 144 w 1250"/>
                  <a:gd name="T109" fmla="*/ 1015 h 1316"/>
                  <a:gd name="T110" fmla="*/ 140 w 1250"/>
                  <a:gd name="T111" fmla="*/ 1045 h 1316"/>
                  <a:gd name="T112" fmla="*/ 945 w 1250"/>
                  <a:gd name="T113" fmla="*/ 786 h 1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250" h="1316">
                    <a:moveTo>
                      <a:pt x="945" y="786"/>
                    </a:moveTo>
                    <a:cubicBezTo>
                      <a:pt x="904" y="709"/>
                      <a:pt x="904" y="709"/>
                      <a:pt x="904" y="709"/>
                    </a:cubicBezTo>
                    <a:cubicBezTo>
                      <a:pt x="829" y="693"/>
                      <a:pt x="829" y="693"/>
                      <a:pt x="829" y="693"/>
                    </a:cubicBezTo>
                    <a:cubicBezTo>
                      <a:pt x="594" y="353"/>
                      <a:pt x="594" y="353"/>
                      <a:pt x="594" y="353"/>
                    </a:cubicBezTo>
                    <a:cubicBezTo>
                      <a:pt x="614" y="300"/>
                      <a:pt x="640" y="244"/>
                      <a:pt x="656" y="211"/>
                    </a:cubicBezTo>
                    <a:cubicBezTo>
                      <a:pt x="655" y="207"/>
                      <a:pt x="655" y="204"/>
                      <a:pt x="654" y="201"/>
                    </a:cubicBezTo>
                    <a:cubicBezTo>
                      <a:pt x="652" y="199"/>
                      <a:pt x="649" y="195"/>
                      <a:pt x="649" y="191"/>
                    </a:cubicBezTo>
                    <a:cubicBezTo>
                      <a:pt x="647" y="187"/>
                      <a:pt x="648" y="185"/>
                      <a:pt x="645" y="183"/>
                    </a:cubicBezTo>
                    <a:cubicBezTo>
                      <a:pt x="643" y="181"/>
                      <a:pt x="642" y="178"/>
                      <a:pt x="639" y="176"/>
                    </a:cubicBezTo>
                    <a:cubicBezTo>
                      <a:pt x="637" y="174"/>
                      <a:pt x="635" y="172"/>
                      <a:pt x="633" y="170"/>
                    </a:cubicBezTo>
                    <a:cubicBezTo>
                      <a:pt x="631" y="168"/>
                      <a:pt x="629" y="165"/>
                      <a:pt x="626" y="165"/>
                    </a:cubicBezTo>
                    <a:cubicBezTo>
                      <a:pt x="623" y="165"/>
                      <a:pt x="615" y="164"/>
                      <a:pt x="614" y="161"/>
                    </a:cubicBezTo>
                    <a:cubicBezTo>
                      <a:pt x="613" y="158"/>
                      <a:pt x="610" y="157"/>
                      <a:pt x="606" y="156"/>
                    </a:cubicBezTo>
                    <a:cubicBezTo>
                      <a:pt x="602" y="155"/>
                      <a:pt x="599" y="150"/>
                      <a:pt x="595" y="151"/>
                    </a:cubicBezTo>
                    <a:cubicBezTo>
                      <a:pt x="593" y="151"/>
                      <a:pt x="589" y="150"/>
                      <a:pt x="588" y="150"/>
                    </a:cubicBezTo>
                    <a:cubicBezTo>
                      <a:pt x="584" y="151"/>
                      <a:pt x="581" y="151"/>
                      <a:pt x="579" y="154"/>
                    </a:cubicBezTo>
                    <a:cubicBezTo>
                      <a:pt x="578" y="156"/>
                      <a:pt x="578" y="160"/>
                      <a:pt x="577" y="163"/>
                    </a:cubicBezTo>
                    <a:cubicBezTo>
                      <a:pt x="576" y="166"/>
                      <a:pt x="574" y="169"/>
                      <a:pt x="571" y="170"/>
                    </a:cubicBezTo>
                    <a:cubicBezTo>
                      <a:pt x="567" y="173"/>
                      <a:pt x="565" y="178"/>
                      <a:pt x="563" y="183"/>
                    </a:cubicBezTo>
                    <a:cubicBezTo>
                      <a:pt x="561" y="187"/>
                      <a:pt x="560" y="189"/>
                      <a:pt x="554" y="188"/>
                    </a:cubicBezTo>
                    <a:cubicBezTo>
                      <a:pt x="548" y="187"/>
                      <a:pt x="547" y="184"/>
                      <a:pt x="544" y="183"/>
                    </a:cubicBezTo>
                    <a:cubicBezTo>
                      <a:pt x="542" y="182"/>
                      <a:pt x="537" y="179"/>
                      <a:pt x="535" y="178"/>
                    </a:cubicBezTo>
                    <a:cubicBezTo>
                      <a:pt x="532" y="178"/>
                      <a:pt x="526" y="178"/>
                      <a:pt x="527" y="173"/>
                    </a:cubicBezTo>
                    <a:cubicBezTo>
                      <a:pt x="528" y="170"/>
                      <a:pt x="529" y="167"/>
                      <a:pt x="530" y="163"/>
                    </a:cubicBezTo>
                    <a:cubicBezTo>
                      <a:pt x="531" y="158"/>
                      <a:pt x="533" y="157"/>
                      <a:pt x="537" y="155"/>
                    </a:cubicBezTo>
                    <a:cubicBezTo>
                      <a:pt x="538" y="154"/>
                      <a:pt x="538" y="154"/>
                      <a:pt x="539" y="154"/>
                    </a:cubicBezTo>
                    <a:cubicBezTo>
                      <a:pt x="540" y="154"/>
                      <a:pt x="541" y="154"/>
                      <a:pt x="542" y="153"/>
                    </a:cubicBezTo>
                    <a:cubicBezTo>
                      <a:pt x="549" y="152"/>
                      <a:pt x="548" y="151"/>
                      <a:pt x="550" y="145"/>
                    </a:cubicBezTo>
                    <a:cubicBezTo>
                      <a:pt x="551" y="140"/>
                      <a:pt x="552" y="140"/>
                      <a:pt x="548" y="138"/>
                    </a:cubicBezTo>
                    <a:cubicBezTo>
                      <a:pt x="545" y="136"/>
                      <a:pt x="542" y="133"/>
                      <a:pt x="544" y="128"/>
                    </a:cubicBezTo>
                    <a:cubicBezTo>
                      <a:pt x="544" y="127"/>
                      <a:pt x="547" y="116"/>
                      <a:pt x="547" y="115"/>
                    </a:cubicBezTo>
                    <a:cubicBezTo>
                      <a:pt x="546" y="110"/>
                      <a:pt x="549" y="110"/>
                      <a:pt x="549" y="106"/>
                    </a:cubicBezTo>
                    <a:cubicBezTo>
                      <a:pt x="549" y="102"/>
                      <a:pt x="546" y="101"/>
                      <a:pt x="542" y="100"/>
                    </a:cubicBezTo>
                    <a:cubicBezTo>
                      <a:pt x="538" y="99"/>
                      <a:pt x="536" y="99"/>
                      <a:pt x="532" y="100"/>
                    </a:cubicBezTo>
                    <a:cubicBezTo>
                      <a:pt x="528" y="102"/>
                      <a:pt x="528" y="101"/>
                      <a:pt x="526" y="106"/>
                    </a:cubicBezTo>
                    <a:cubicBezTo>
                      <a:pt x="526" y="108"/>
                      <a:pt x="525" y="112"/>
                      <a:pt x="524" y="115"/>
                    </a:cubicBezTo>
                    <a:cubicBezTo>
                      <a:pt x="523" y="116"/>
                      <a:pt x="523" y="117"/>
                      <a:pt x="522" y="118"/>
                    </a:cubicBezTo>
                    <a:cubicBezTo>
                      <a:pt x="521" y="120"/>
                      <a:pt x="520" y="124"/>
                      <a:pt x="517" y="125"/>
                    </a:cubicBezTo>
                    <a:cubicBezTo>
                      <a:pt x="515" y="127"/>
                      <a:pt x="512" y="128"/>
                      <a:pt x="509" y="130"/>
                    </a:cubicBezTo>
                    <a:cubicBezTo>
                      <a:pt x="506" y="131"/>
                      <a:pt x="502" y="133"/>
                      <a:pt x="504" y="137"/>
                    </a:cubicBezTo>
                    <a:cubicBezTo>
                      <a:pt x="505" y="140"/>
                      <a:pt x="508" y="144"/>
                      <a:pt x="504" y="146"/>
                    </a:cubicBezTo>
                    <a:cubicBezTo>
                      <a:pt x="501" y="148"/>
                      <a:pt x="499" y="151"/>
                      <a:pt x="496" y="153"/>
                    </a:cubicBezTo>
                    <a:cubicBezTo>
                      <a:pt x="493" y="154"/>
                      <a:pt x="490" y="155"/>
                      <a:pt x="486" y="154"/>
                    </a:cubicBezTo>
                    <a:cubicBezTo>
                      <a:pt x="483" y="153"/>
                      <a:pt x="480" y="152"/>
                      <a:pt x="478" y="149"/>
                    </a:cubicBezTo>
                    <a:cubicBezTo>
                      <a:pt x="476" y="147"/>
                      <a:pt x="475" y="144"/>
                      <a:pt x="474" y="140"/>
                    </a:cubicBezTo>
                    <a:cubicBezTo>
                      <a:pt x="473" y="137"/>
                      <a:pt x="472" y="135"/>
                      <a:pt x="471" y="131"/>
                    </a:cubicBezTo>
                    <a:cubicBezTo>
                      <a:pt x="471" y="127"/>
                      <a:pt x="468" y="124"/>
                      <a:pt x="468" y="121"/>
                    </a:cubicBezTo>
                    <a:cubicBezTo>
                      <a:pt x="468" y="118"/>
                      <a:pt x="467" y="115"/>
                      <a:pt x="466" y="111"/>
                    </a:cubicBezTo>
                    <a:cubicBezTo>
                      <a:pt x="466" y="107"/>
                      <a:pt x="464" y="103"/>
                      <a:pt x="464" y="99"/>
                    </a:cubicBezTo>
                    <a:cubicBezTo>
                      <a:pt x="464" y="95"/>
                      <a:pt x="465" y="92"/>
                      <a:pt x="465" y="89"/>
                    </a:cubicBezTo>
                    <a:cubicBezTo>
                      <a:pt x="465" y="84"/>
                      <a:pt x="467" y="80"/>
                      <a:pt x="467" y="75"/>
                    </a:cubicBezTo>
                    <a:cubicBezTo>
                      <a:pt x="467" y="70"/>
                      <a:pt x="470" y="66"/>
                      <a:pt x="472" y="62"/>
                    </a:cubicBezTo>
                    <a:cubicBezTo>
                      <a:pt x="473" y="59"/>
                      <a:pt x="475" y="56"/>
                      <a:pt x="476" y="52"/>
                    </a:cubicBezTo>
                    <a:cubicBezTo>
                      <a:pt x="476" y="50"/>
                      <a:pt x="478" y="44"/>
                      <a:pt x="475" y="43"/>
                    </a:cubicBezTo>
                    <a:cubicBezTo>
                      <a:pt x="472" y="41"/>
                      <a:pt x="470" y="39"/>
                      <a:pt x="469" y="35"/>
                    </a:cubicBezTo>
                    <a:cubicBezTo>
                      <a:pt x="468" y="31"/>
                      <a:pt x="467" y="29"/>
                      <a:pt x="467" y="25"/>
                    </a:cubicBezTo>
                    <a:cubicBezTo>
                      <a:pt x="467" y="22"/>
                      <a:pt x="467" y="12"/>
                      <a:pt x="462" y="11"/>
                    </a:cubicBezTo>
                    <a:cubicBezTo>
                      <a:pt x="460" y="11"/>
                      <a:pt x="457" y="11"/>
                      <a:pt x="456" y="15"/>
                    </a:cubicBezTo>
                    <a:cubicBezTo>
                      <a:pt x="455" y="18"/>
                      <a:pt x="455" y="22"/>
                      <a:pt x="455" y="25"/>
                    </a:cubicBezTo>
                    <a:cubicBezTo>
                      <a:pt x="455" y="29"/>
                      <a:pt x="455" y="33"/>
                      <a:pt x="456" y="36"/>
                    </a:cubicBezTo>
                    <a:cubicBezTo>
                      <a:pt x="456" y="38"/>
                      <a:pt x="458" y="43"/>
                      <a:pt x="455" y="45"/>
                    </a:cubicBezTo>
                    <a:cubicBezTo>
                      <a:pt x="452" y="46"/>
                      <a:pt x="448" y="46"/>
                      <a:pt x="444" y="46"/>
                    </a:cubicBezTo>
                    <a:cubicBezTo>
                      <a:pt x="439" y="46"/>
                      <a:pt x="438" y="47"/>
                      <a:pt x="435" y="49"/>
                    </a:cubicBezTo>
                    <a:cubicBezTo>
                      <a:pt x="432" y="51"/>
                      <a:pt x="426" y="53"/>
                      <a:pt x="425" y="57"/>
                    </a:cubicBezTo>
                    <a:cubicBezTo>
                      <a:pt x="424" y="62"/>
                      <a:pt x="423" y="63"/>
                      <a:pt x="419" y="64"/>
                    </a:cubicBezTo>
                    <a:cubicBezTo>
                      <a:pt x="412" y="65"/>
                      <a:pt x="405" y="65"/>
                      <a:pt x="399" y="65"/>
                    </a:cubicBezTo>
                    <a:cubicBezTo>
                      <a:pt x="392" y="65"/>
                      <a:pt x="395" y="63"/>
                      <a:pt x="398" y="60"/>
                    </a:cubicBezTo>
                    <a:cubicBezTo>
                      <a:pt x="399" y="59"/>
                      <a:pt x="404" y="57"/>
                      <a:pt x="406" y="53"/>
                    </a:cubicBezTo>
                    <a:cubicBezTo>
                      <a:pt x="408" y="48"/>
                      <a:pt x="401" y="50"/>
                      <a:pt x="396" y="50"/>
                    </a:cubicBezTo>
                    <a:cubicBezTo>
                      <a:pt x="392" y="50"/>
                      <a:pt x="388" y="50"/>
                      <a:pt x="385" y="50"/>
                    </a:cubicBezTo>
                    <a:cubicBezTo>
                      <a:pt x="379" y="52"/>
                      <a:pt x="370" y="53"/>
                      <a:pt x="364" y="52"/>
                    </a:cubicBezTo>
                    <a:cubicBezTo>
                      <a:pt x="361" y="51"/>
                      <a:pt x="357" y="48"/>
                      <a:pt x="354" y="48"/>
                    </a:cubicBezTo>
                    <a:cubicBezTo>
                      <a:pt x="350" y="48"/>
                      <a:pt x="347" y="50"/>
                      <a:pt x="343" y="51"/>
                    </a:cubicBezTo>
                    <a:cubicBezTo>
                      <a:pt x="339" y="52"/>
                      <a:pt x="335" y="53"/>
                      <a:pt x="333" y="55"/>
                    </a:cubicBezTo>
                    <a:cubicBezTo>
                      <a:pt x="329" y="58"/>
                      <a:pt x="324" y="60"/>
                      <a:pt x="320" y="63"/>
                    </a:cubicBezTo>
                    <a:cubicBezTo>
                      <a:pt x="318" y="65"/>
                      <a:pt x="314" y="68"/>
                      <a:pt x="311" y="70"/>
                    </a:cubicBezTo>
                    <a:cubicBezTo>
                      <a:pt x="312" y="70"/>
                      <a:pt x="312" y="69"/>
                      <a:pt x="312" y="69"/>
                    </a:cubicBezTo>
                    <a:cubicBezTo>
                      <a:pt x="313" y="67"/>
                      <a:pt x="314" y="64"/>
                      <a:pt x="315" y="61"/>
                    </a:cubicBezTo>
                    <a:cubicBezTo>
                      <a:pt x="316" y="58"/>
                      <a:pt x="314" y="53"/>
                      <a:pt x="310" y="54"/>
                    </a:cubicBezTo>
                    <a:cubicBezTo>
                      <a:pt x="307" y="55"/>
                      <a:pt x="304" y="57"/>
                      <a:pt x="301" y="57"/>
                    </a:cubicBezTo>
                    <a:cubicBezTo>
                      <a:pt x="297" y="56"/>
                      <a:pt x="296" y="52"/>
                      <a:pt x="294" y="51"/>
                    </a:cubicBezTo>
                    <a:cubicBezTo>
                      <a:pt x="290" y="50"/>
                      <a:pt x="290" y="51"/>
                      <a:pt x="286" y="53"/>
                    </a:cubicBezTo>
                    <a:cubicBezTo>
                      <a:pt x="283" y="54"/>
                      <a:pt x="279" y="57"/>
                      <a:pt x="276" y="58"/>
                    </a:cubicBezTo>
                    <a:cubicBezTo>
                      <a:pt x="273" y="58"/>
                      <a:pt x="270" y="59"/>
                      <a:pt x="266" y="60"/>
                    </a:cubicBezTo>
                    <a:cubicBezTo>
                      <a:pt x="260" y="63"/>
                      <a:pt x="252" y="60"/>
                      <a:pt x="245" y="60"/>
                    </a:cubicBezTo>
                    <a:cubicBezTo>
                      <a:pt x="241" y="60"/>
                      <a:pt x="232" y="55"/>
                      <a:pt x="240" y="55"/>
                    </a:cubicBezTo>
                    <a:cubicBezTo>
                      <a:pt x="244" y="55"/>
                      <a:pt x="247" y="55"/>
                      <a:pt x="251" y="54"/>
                    </a:cubicBezTo>
                    <a:cubicBezTo>
                      <a:pt x="254" y="53"/>
                      <a:pt x="256" y="51"/>
                      <a:pt x="260" y="50"/>
                    </a:cubicBezTo>
                    <a:cubicBezTo>
                      <a:pt x="264" y="50"/>
                      <a:pt x="268" y="49"/>
                      <a:pt x="271" y="48"/>
                    </a:cubicBezTo>
                    <a:cubicBezTo>
                      <a:pt x="275" y="47"/>
                      <a:pt x="281" y="47"/>
                      <a:pt x="284" y="44"/>
                    </a:cubicBezTo>
                    <a:cubicBezTo>
                      <a:pt x="287" y="41"/>
                      <a:pt x="288" y="40"/>
                      <a:pt x="294" y="40"/>
                    </a:cubicBezTo>
                    <a:cubicBezTo>
                      <a:pt x="298" y="40"/>
                      <a:pt x="300" y="40"/>
                      <a:pt x="303" y="42"/>
                    </a:cubicBezTo>
                    <a:cubicBezTo>
                      <a:pt x="305" y="43"/>
                      <a:pt x="310" y="45"/>
                      <a:pt x="314" y="45"/>
                    </a:cubicBezTo>
                    <a:cubicBezTo>
                      <a:pt x="321" y="45"/>
                      <a:pt x="326" y="45"/>
                      <a:pt x="332" y="47"/>
                    </a:cubicBezTo>
                    <a:cubicBezTo>
                      <a:pt x="334" y="47"/>
                      <a:pt x="340" y="48"/>
                      <a:pt x="342" y="46"/>
                    </a:cubicBezTo>
                    <a:cubicBezTo>
                      <a:pt x="344" y="44"/>
                      <a:pt x="346" y="42"/>
                      <a:pt x="349" y="41"/>
                    </a:cubicBezTo>
                    <a:cubicBezTo>
                      <a:pt x="353" y="40"/>
                      <a:pt x="357" y="39"/>
                      <a:pt x="361" y="38"/>
                    </a:cubicBezTo>
                    <a:cubicBezTo>
                      <a:pt x="366" y="37"/>
                      <a:pt x="370" y="37"/>
                      <a:pt x="374" y="36"/>
                    </a:cubicBezTo>
                    <a:cubicBezTo>
                      <a:pt x="378" y="35"/>
                      <a:pt x="381" y="35"/>
                      <a:pt x="384" y="33"/>
                    </a:cubicBezTo>
                    <a:cubicBezTo>
                      <a:pt x="385" y="32"/>
                      <a:pt x="388" y="29"/>
                      <a:pt x="391" y="28"/>
                    </a:cubicBezTo>
                    <a:cubicBezTo>
                      <a:pt x="395" y="27"/>
                      <a:pt x="397" y="27"/>
                      <a:pt x="398" y="23"/>
                    </a:cubicBezTo>
                    <a:cubicBezTo>
                      <a:pt x="398" y="20"/>
                      <a:pt x="401" y="13"/>
                      <a:pt x="397" y="12"/>
                    </a:cubicBezTo>
                    <a:cubicBezTo>
                      <a:pt x="394" y="11"/>
                      <a:pt x="392" y="10"/>
                      <a:pt x="388" y="12"/>
                    </a:cubicBezTo>
                    <a:cubicBezTo>
                      <a:pt x="385" y="13"/>
                      <a:pt x="381" y="14"/>
                      <a:pt x="377" y="13"/>
                    </a:cubicBezTo>
                    <a:cubicBezTo>
                      <a:pt x="373" y="11"/>
                      <a:pt x="375" y="6"/>
                      <a:pt x="369" y="4"/>
                    </a:cubicBezTo>
                    <a:cubicBezTo>
                      <a:pt x="369" y="4"/>
                      <a:pt x="368" y="4"/>
                      <a:pt x="368" y="4"/>
                    </a:cubicBezTo>
                    <a:cubicBezTo>
                      <a:pt x="365" y="4"/>
                      <a:pt x="362" y="3"/>
                      <a:pt x="359" y="3"/>
                    </a:cubicBezTo>
                    <a:cubicBezTo>
                      <a:pt x="357" y="2"/>
                      <a:pt x="352" y="1"/>
                      <a:pt x="350" y="3"/>
                    </a:cubicBezTo>
                    <a:cubicBezTo>
                      <a:pt x="349" y="5"/>
                      <a:pt x="347" y="6"/>
                      <a:pt x="346" y="7"/>
                    </a:cubicBezTo>
                    <a:cubicBezTo>
                      <a:pt x="345" y="8"/>
                      <a:pt x="342" y="9"/>
                      <a:pt x="341" y="11"/>
                    </a:cubicBezTo>
                    <a:cubicBezTo>
                      <a:pt x="341" y="15"/>
                      <a:pt x="343" y="17"/>
                      <a:pt x="339" y="17"/>
                    </a:cubicBezTo>
                    <a:cubicBezTo>
                      <a:pt x="337" y="17"/>
                      <a:pt x="334" y="14"/>
                      <a:pt x="333" y="12"/>
                    </a:cubicBezTo>
                    <a:cubicBezTo>
                      <a:pt x="333" y="11"/>
                      <a:pt x="332" y="6"/>
                      <a:pt x="330" y="8"/>
                    </a:cubicBezTo>
                    <a:cubicBezTo>
                      <a:pt x="328" y="8"/>
                      <a:pt x="325" y="10"/>
                      <a:pt x="324" y="10"/>
                    </a:cubicBezTo>
                    <a:cubicBezTo>
                      <a:pt x="321" y="11"/>
                      <a:pt x="317" y="12"/>
                      <a:pt x="314" y="11"/>
                    </a:cubicBezTo>
                    <a:cubicBezTo>
                      <a:pt x="312" y="11"/>
                      <a:pt x="308" y="8"/>
                      <a:pt x="306" y="9"/>
                    </a:cubicBezTo>
                    <a:cubicBezTo>
                      <a:pt x="303" y="9"/>
                      <a:pt x="290" y="14"/>
                      <a:pt x="289" y="12"/>
                    </a:cubicBezTo>
                    <a:cubicBezTo>
                      <a:pt x="288" y="11"/>
                      <a:pt x="288" y="7"/>
                      <a:pt x="286" y="7"/>
                    </a:cubicBezTo>
                    <a:cubicBezTo>
                      <a:pt x="282" y="8"/>
                      <a:pt x="276" y="7"/>
                      <a:pt x="272" y="7"/>
                    </a:cubicBezTo>
                    <a:cubicBezTo>
                      <a:pt x="269" y="6"/>
                      <a:pt x="265" y="6"/>
                      <a:pt x="263" y="8"/>
                    </a:cubicBezTo>
                    <a:cubicBezTo>
                      <a:pt x="262" y="9"/>
                      <a:pt x="261" y="12"/>
                      <a:pt x="260" y="13"/>
                    </a:cubicBezTo>
                    <a:cubicBezTo>
                      <a:pt x="257" y="15"/>
                      <a:pt x="257" y="16"/>
                      <a:pt x="253" y="17"/>
                    </a:cubicBezTo>
                    <a:cubicBezTo>
                      <a:pt x="250" y="18"/>
                      <a:pt x="248" y="20"/>
                      <a:pt x="245" y="20"/>
                    </a:cubicBezTo>
                    <a:cubicBezTo>
                      <a:pt x="244" y="20"/>
                      <a:pt x="244" y="20"/>
                      <a:pt x="243" y="20"/>
                    </a:cubicBezTo>
                    <a:cubicBezTo>
                      <a:pt x="240" y="20"/>
                      <a:pt x="240" y="19"/>
                      <a:pt x="237" y="19"/>
                    </a:cubicBezTo>
                    <a:cubicBezTo>
                      <a:pt x="234" y="19"/>
                      <a:pt x="229" y="15"/>
                      <a:pt x="226" y="16"/>
                    </a:cubicBezTo>
                    <a:cubicBezTo>
                      <a:pt x="224" y="18"/>
                      <a:pt x="222" y="19"/>
                      <a:pt x="219" y="20"/>
                    </a:cubicBezTo>
                    <a:cubicBezTo>
                      <a:pt x="219" y="20"/>
                      <a:pt x="218" y="20"/>
                      <a:pt x="217" y="20"/>
                    </a:cubicBezTo>
                    <a:cubicBezTo>
                      <a:pt x="215" y="22"/>
                      <a:pt x="214" y="23"/>
                      <a:pt x="211" y="23"/>
                    </a:cubicBezTo>
                    <a:cubicBezTo>
                      <a:pt x="205" y="23"/>
                      <a:pt x="198" y="23"/>
                      <a:pt x="191" y="23"/>
                    </a:cubicBezTo>
                    <a:cubicBezTo>
                      <a:pt x="188" y="23"/>
                      <a:pt x="183" y="23"/>
                      <a:pt x="181" y="24"/>
                    </a:cubicBezTo>
                    <a:cubicBezTo>
                      <a:pt x="179" y="25"/>
                      <a:pt x="176" y="25"/>
                      <a:pt x="174" y="26"/>
                    </a:cubicBezTo>
                    <a:cubicBezTo>
                      <a:pt x="173" y="29"/>
                      <a:pt x="174" y="33"/>
                      <a:pt x="174" y="36"/>
                    </a:cubicBezTo>
                    <a:cubicBezTo>
                      <a:pt x="174" y="38"/>
                      <a:pt x="172" y="45"/>
                      <a:pt x="174" y="47"/>
                    </a:cubicBezTo>
                    <a:cubicBezTo>
                      <a:pt x="174" y="48"/>
                      <a:pt x="174" y="48"/>
                      <a:pt x="175" y="49"/>
                    </a:cubicBezTo>
                    <a:cubicBezTo>
                      <a:pt x="177" y="53"/>
                      <a:pt x="179" y="64"/>
                      <a:pt x="176" y="68"/>
                    </a:cubicBezTo>
                    <a:cubicBezTo>
                      <a:pt x="176" y="70"/>
                      <a:pt x="173" y="75"/>
                      <a:pt x="171" y="74"/>
                    </a:cubicBezTo>
                    <a:cubicBezTo>
                      <a:pt x="168" y="73"/>
                      <a:pt x="167" y="72"/>
                      <a:pt x="166" y="70"/>
                    </a:cubicBezTo>
                    <a:cubicBezTo>
                      <a:pt x="166" y="67"/>
                      <a:pt x="165" y="64"/>
                      <a:pt x="165" y="60"/>
                    </a:cubicBezTo>
                    <a:cubicBezTo>
                      <a:pt x="165" y="57"/>
                      <a:pt x="167" y="55"/>
                      <a:pt x="167" y="53"/>
                    </a:cubicBezTo>
                    <a:cubicBezTo>
                      <a:pt x="168" y="50"/>
                      <a:pt x="167" y="49"/>
                      <a:pt x="167" y="46"/>
                    </a:cubicBezTo>
                    <a:cubicBezTo>
                      <a:pt x="166" y="44"/>
                      <a:pt x="166" y="40"/>
                      <a:pt x="164" y="38"/>
                    </a:cubicBezTo>
                    <a:cubicBezTo>
                      <a:pt x="163" y="38"/>
                      <a:pt x="163" y="37"/>
                      <a:pt x="162" y="37"/>
                    </a:cubicBezTo>
                    <a:cubicBezTo>
                      <a:pt x="160" y="35"/>
                      <a:pt x="159" y="33"/>
                      <a:pt x="159" y="30"/>
                    </a:cubicBezTo>
                    <a:cubicBezTo>
                      <a:pt x="160" y="29"/>
                      <a:pt x="159" y="24"/>
                      <a:pt x="159" y="24"/>
                    </a:cubicBezTo>
                    <a:cubicBezTo>
                      <a:pt x="158" y="23"/>
                      <a:pt x="152" y="21"/>
                      <a:pt x="151" y="23"/>
                    </a:cubicBezTo>
                    <a:cubicBezTo>
                      <a:pt x="150" y="22"/>
                      <a:pt x="148" y="21"/>
                      <a:pt x="148" y="22"/>
                    </a:cubicBezTo>
                    <a:cubicBezTo>
                      <a:pt x="147" y="24"/>
                      <a:pt x="144" y="26"/>
                      <a:pt x="144" y="29"/>
                    </a:cubicBezTo>
                    <a:cubicBezTo>
                      <a:pt x="144" y="33"/>
                      <a:pt x="144" y="36"/>
                      <a:pt x="144" y="40"/>
                    </a:cubicBezTo>
                    <a:cubicBezTo>
                      <a:pt x="144" y="42"/>
                      <a:pt x="143" y="49"/>
                      <a:pt x="141" y="48"/>
                    </a:cubicBezTo>
                    <a:cubicBezTo>
                      <a:pt x="140" y="47"/>
                      <a:pt x="139" y="46"/>
                      <a:pt x="138" y="46"/>
                    </a:cubicBezTo>
                    <a:cubicBezTo>
                      <a:pt x="137" y="46"/>
                      <a:pt x="137" y="45"/>
                      <a:pt x="137" y="45"/>
                    </a:cubicBezTo>
                    <a:cubicBezTo>
                      <a:pt x="136" y="44"/>
                      <a:pt x="134" y="43"/>
                      <a:pt x="134" y="41"/>
                    </a:cubicBezTo>
                    <a:cubicBezTo>
                      <a:pt x="133" y="39"/>
                      <a:pt x="133" y="36"/>
                      <a:pt x="133" y="34"/>
                    </a:cubicBezTo>
                    <a:cubicBezTo>
                      <a:pt x="133" y="30"/>
                      <a:pt x="132" y="30"/>
                      <a:pt x="131" y="27"/>
                    </a:cubicBezTo>
                    <a:cubicBezTo>
                      <a:pt x="130" y="25"/>
                      <a:pt x="130" y="22"/>
                      <a:pt x="129" y="20"/>
                    </a:cubicBezTo>
                    <a:cubicBezTo>
                      <a:pt x="128" y="18"/>
                      <a:pt x="129" y="15"/>
                      <a:pt x="128" y="12"/>
                    </a:cubicBezTo>
                    <a:cubicBezTo>
                      <a:pt x="128" y="9"/>
                      <a:pt x="128" y="5"/>
                      <a:pt x="125" y="3"/>
                    </a:cubicBezTo>
                    <a:cubicBezTo>
                      <a:pt x="124" y="2"/>
                      <a:pt x="123" y="1"/>
                      <a:pt x="121" y="0"/>
                    </a:cubicBezTo>
                    <a:cubicBezTo>
                      <a:pt x="94" y="28"/>
                      <a:pt x="41" y="107"/>
                      <a:pt x="41" y="107"/>
                    </a:cubicBezTo>
                    <a:cubicBezTo>
                      <a:pt x="41" y="108"/>
                      <a:pt x="43" y="111"/>
                      <a:pt x="43" y="112"/>
                    </a:cubicBezTo>
                    <a:cubicBezTo>
                      <a:pt x="42" y="114"/>
                      <a:pt x="40" y="116"/>
                      <a:pt x="40" y="117"/>
                    </a:cubicBezTo>
                    <a:cubicBezTo>
                      <a:pt x="39" y="119"/>
                      <a:pt x="39" y="122"/>
                      <a:pt x="40" y="125"/>
                    </a:cubicBezTo>
                    <a:cubicBezTo>
                      <a:pt x="40" y="127"/>
                      <a:pt x="39" y="129"/>
                      <a:pt x="37" y="131"/>
                    </a:cubicBezTo>
                    <a:cubicBezTo>
                      <a:pt x="33" y="132"/>
                      <a:pt x="36" y="136"/>
                      <a:pt x="34" y="137"/>
                    </a:cubicBezTo>
                    <a:cubicBezTo>
                      <a:pt x="32" y="138"/>
                      <a:pt x="27" y="139"/>
                      <a:pt x="26" y="140"/>
                    </a:cubicBezTo>
                    <a:cubicBezTo>
                      <a:pt x="25" y="142"/>
                      <a:pt x="24" y="145"/>
                      <a:pt x="24" y="148"/>
                    </a:cubicBezTo>
                    <a:cubicBezTo>
                      <a:pt x="24" y="152"/>
                      <a:pt x="21" y="152"/>
                      <a:pt x="17" y="152"/>
                    </a:cubicBezTo>
                    <a:cubicBezTo>
                      <a:pt x="14" y="153"/>
                      <a:pt x="13" y="153"/>
                      <a:pt x="13" y="157"/>
                    </a:cubicBezTo>
                    <a:cubicBezTo>
                      <a:pt x="13" y="161"/>
                      <a:pt x="12" y="161"/>
                      <a:pt x="10" y="163"/>
                    </a:cubicBezTo>
                    <a:cubicBezTo>
                      <a:pt x="9" y="165"/>
                      <a:pt x="6" y="165"/>
                      <a:pt x="7" y="168"/>
                    </a:cubicBezTo>
                    <a:cubicBezTo>
                      <a:pt x="7" y="169"/>
                      <a:pt x="7" y="170"/>
                      <a:pt x="7" y="171"/>
                    </a:cubicBezTo>
                    <a:cubicBezTo>
                      <a:pt x="13" y="177"/>
                      <a:pt x="87" y="218"/>
                      <a:pt x="87" y="218"/>
                    </a:cubicBezTo>
                    <a:cubicBezTo>
                      <a:pt x="86" y="219"/>
                      <a:pt x="87" y="219"/>
                      <a:pt x="85" y="219"/>
                    </a:cubicBezTo>
                    <a:cubicBezTo>
                      <a:pt x="84" y="219"/>
                      <a:pt x="78" y="219"/>
                      <a:pt x="78" y="219"/>
                    </a:cubicBezTo>
                    <a:cubicBezTo>
                      <a:pt x="78" y="221"/>
                      <a:pt x="78" y="224"/>
                      <a:pt x="77" y="226"/>
                    </a:cubicBezTo>
                    <a:cubicBezTo>
                      <a:pt x="76" y="227"/>
                      <a:pt x="75" y="230"/>
                      <a:pt x="75" y="233"/>
                    </a:cubicBezTo>
                    <a:cubicBezTo>
                      <a:pt x="76" y="234"/>
                      <a:pt x="76" y="238"/>
                      <a:pt x="75" y="240"/>
                    </a:cubicBezTo>
                    <a:cubicBezTo>
                      <a:pt x="75" y="241"/>
                      <a:pt x="71" y="244"/>
                      <a:pt x="70" y="245"/>
                    </a:cubicBezTo>
                    <a:cubicBezTo>
                      <a:pt x="70" y="248"/>
                      <a:pt x="71" y="249"/>
                      <a:pt x="71" y="252"/>
                    </a:cubicBezTo>
                    <a:cubicBezTo>
                      <a:pt x="71" y="254"/>
                      <a:pt x="71" y="258"/>
                      <a:pt x="70" y="260"/>
                    </a:cubicBezTo>
                    <a:cubicBezTo>
                      <a:pt x="68" y="261"/>
                      <a:pt x="65" y="261"/>
                      <a:pt x="65" y="263"/>
                    </a:cubicBezTo>
                    <a:cubicBezTo>
                      <a:pt x="65" y="266"/>
                      <a:pt x="65" y="269"/>
                      <a:pt x="62" y="269"/>
                    </a:cubicBezTo>
                    <a:cubicBezTo>
                      <a:pt x="58" y="269"/>
                      <a:pt x="60" y="271"/>
                      <a:pt x="57" y="272"/>
                    </a:cubicBezTo>
                    <a:cubicBezTo>
                      <a:pt x="57" y="273"/>
                      <a:pt x="52" y="274"/>
                      <a:pt x="51" y="275"/>
                    </a:cubicBezTo>
                    <a:cubicBezTo>
                      <a:pt x="51" y="276"/>
                      <a:pt x="47" y="278"/>
                      <a:pt x="47" y="279"/>
                    </a:cubicBezTo>
                    <a:cubicBezTo>
                      <a:pt x="47" y="280"/>
                      <a:pt x="48" y="285"/>
                      <a:pt x="47" y="287"/>
                    </a:cubicBezTo>
                    <a:cubicBezTo>
                      <a:pt x="47" y="287"/>
                      <a:pt x="50" y="291"/>
                      <a:pt x="49" y="293"/>
                    </a:cubicBezTo>
                    <a:cubicBezTo>
                      <a:pt x="46" y="295"/>
                      <a:pt x="44" y="302"/>
                      <a:pt x="39" y="303"/>
                    </a:cubicBezTo>
                    <a:cubicBezTo>
                      <a:pt x="34" y="304"/>
                      <a:pt x="23" y="305"/>
                      <a:pt x="31" y="311"/>
                    </a:cubicBezTo>
                    <a:cubicBezTo>
                      <a:pt x="34" y="314"/>
                      <a:pt x="37" y="316"/>
                      <a:pt x="43" y="317"/>
                    </a:cubicBezTo>
                    <a:cubicBezTo>
                      <a:pt x="45" y="318"/>
                      <a:pt x="60" y="319"/>
                      <a:pt x="59" y="323"/>
                    </a:cubicBezTo>
                    <a:cubicBezTo>
                      <a:pt x="58" y="327"/>
                      <a:pt x="56" y="333"/>
                      <a:pt x="61" y="334"/>
                    </a:cubicBezTo>
                    <a:cubicBezTo>
                      <a:pt x="65" y="335"/>
                      <a:pt x="70" y="337"/>
                      <a:pt x="73" y="338"/>
                    </a:cubicBezTo>
                    <a:cubicBezTo>
                      <a:pt x="78" y="339"/>
                      <a:pt x="78" y="344"/>
                      <a:pt x="73" y="346"/>
                    </a:cubicBezTo>
                    <a:cubicBezTo>
                      <a:pt x="70" y="348"/>
                      <a:pt x="65" y="352"/>
                      <a:pt x="65" y="357"/>
                    </a:cubicBezTo>
                    <a:cubicBezTo>
                      <a:pt x="65" y="360"/>
                      <a:pt x="67" y="372"/>
                      <a:pt x="67" y="373"/>
                    </a:cubicBezTo>
                    <a:cubicBezTo>
                      <a:pt x="66" y="375"/>
                      <a:pt x="63" y="382"/>
                      <a:pt x="60" y="383"/>
                    </a:cubicBezTo>
                    <a:cubicBezTo>
                      <a:pt x="54" y="384"/>
                      <a:pt x="51" y="387"/>
                      <a:pt x="47" y="392"/>
                    </a:cubicBezTo>
                    <a:cubicBezTo>
                      <a:pt x="42" y="397"/>
                      <a:pt x="40" y="397"/>
                      <a:pt x="32" y="397"/>
                    </a:cubicBezTo>
                    <a:cubicBezTo>
                      <a:pt x="23" y="397"/>
                      <a:pt x="25" y="398"/>
                      <a:pt x="22" y="404"/>
                    </a:cubicBezTo>
                    <a:cubicBezTo>
                      <a:pt x="20" y="410"/>
                      <a:pt x="22" y="409"/>
                      <a:pt x="24" y="414"/>
                    </a:cubicBezTo>
                    <a:cubicBezTo>
                      <a:pt x="25" y="415"/>
                      <a:pt x="27" y="425"/>
                      <a:pt x="24" y="426"/>
                    </a:cubicBezTo>
                    <a:cubicBezTo>
                      <a:pt x="24" y="426"/>
                      <a:pt x="17" y="427"/>
                      <a:pt x="14" y="429"/>
                    </a:cubicBezTo>
                    <a:cubicBezTo>
                      <a:pt x="12" y="432"/>
                      <a:pt x="6" y="433"/>
                      <a:pt x="6" y="436"/>
                    </a:cubicBezTo>
                    <a:cubicBezTo>
                      <a:pt x="6" y="446"/>
                      <a:pt x="8" y="443"/>
                      <a:pt x="13" y="448"/>
                    </a:cubicBezTo>
                    <a:cubicBezTo>
                      <a:pt x="16" y="451"/>
                      <a:pt x="19" y="455"/>
                      <a:pt x="20" y="460"/>
                    </a:cubicBezTo>
                    <a:cubicBezTo>
                      <a:pt x="22" y="466"/>
                      <a:pt x="23" y="468"/>
                      <a:pt x="23" y="475"/>
                    </a:cubicBezTo>
                    <a:cubicBezTo>
                      <a:pt x="23" y="481"/>
                      <a:pt x="20" y="479"/>
                      <a:pt x="18" y="485"/>
                    </a:cubicBezTo>
                    <a:cubicBezTo>
                      <a:pt x="18" y="488"/>
                      <a:pt x="16" y="494"/>
                      <a:pt x="20" y="497"/>
                    </a:cubicBezTo>
                    <a:cubicBezTo>
                      <a:pt x="25" y="499"/>
                      <a:pt x="29" y="498"/>
                      <a:pt x="35" y="498"/>
                    </a:cubicBezTo>
                    <a:cubicBezTo>
                      <a:pt x="39" y="498"/>
                      <a:pt x="43" y="501"/>
                      <a:pt x="43" y="506"/>
                    </a:cubicBezTo>
                    <a:cubicBezTo>
                      <a:pt x="43" y="512"/>
                      <a:pt x="42" y="514"/>
                      <a:pt x="40" y="519"/>
                    </a:cubicBezTo>
                    <a:cubicBezTo>
                      <a:pt x="39" y="521"/>
                      <a:pt x="33" y="527"/>
                      <a:pt x="33" y="530"/>
                    </a:cubicBezTo>
                    <a:cubicBezTo>
                      <a:pt x="33" y="536"/>
                      <a:pt x="36" y="540"/>
                      <a:pt x="35" y="546"/>
                    </a:cubicBezTo>
                    <a:cubicBezTo>
                      <a:pt x="34" y="550"/>
                      <a:pt x="30" y="556"/>
                      <a:pt x="34" y="560"/>
                    </a:cubicBezTo>
                    <a:cubicBezTo>
                      <a:pt x="36" y="564"/>
                      <a:pt x="37" y="570"/>
                      <a:pt x="39" y="574"/>
                    </a:cubicBezTo>
                    <a:cubicBezTo>
                      <a:pt x="41" y="578"/>
                      <a:pt x="53" y="577"/>
                      <a:pt x="51" y="582"/>
                    </a:cubicBezTo>
                    <a:cubicBezTo>
                      <a:pt x="49" y="587"/>
                      <a:pt x="46" y="588"/>
                      <a:pt x="44" y="593"/>
                    </a:cubicBezTo>
                    <a:cubicBezTo>
                      <a:pt x="43" y="595"/>
                      <a:pt x="38" y="600"/>
                      <a:pt x="42" y="604"/>
                    </a:cubicBezTo>
                    <a:cubicBezTo>
                      <a:pt x="43" y="606"/>
                      <a:pt x="48" y="611"/>
                      <a:pt x="45" y="615"/>
                    </a:cubicBezTo>
                    <a:cubicBezTo>
                      <a:pt x="42" y="618"/>
                      <a:pt x="38" y="619"/>
                      <a:pt x="34" y="620"/>
                    </a:cubicBezTo>
                    <a:cubicBezTo>
                      <a:pt x="28" y="621"/>
                      <a:pt x="26" y="624"/>
                      <a:pt x="24" y="630"/>
                    </a:cubicBezTo>
                    <a:cubicBezTo>
                      <a:pt x="24" y="634"/>
                      <a:pt x="21" y="638"/>
                      <a:pt x="22" y="643"/>
                    </a:cubicBezTo>
                    <a:cubicBezTo>
                      <a:pt x="23" y="646"/>
                      <a:pt x="32" y="655"/>
                      <a:pt x="32" y="656"/>
                    </a:cubicBezTo>
                    <a:cubicBezTo>
                      <a:pt x="31" y="658"/>
                      <a:pt x="28" y="665"/>
                      <a:pt x="25" y="666"/>
                    </a:cubicBezTo>
                    <a:cubicBezTo>
                      <a:pt x="24" y="667"/>
                      <a:pt x="16" y="671"/>
                      <a:pt x="14" y="674"/>
                    </a:cubicBezTo>
                    <a:cubicBezTo>
                      <a:pt x="13" y="676"/>
                      <a:pt x="11" y="681"/>
                      <a:pt x="12" y="687"/>
                    </a:cubicBezTo>
                    <a:cubicBezTo>
                      <a:pt x="13" y="690"/>
                      <a:pt x="14" y="695"/>
                      <a:pt x="15" y="700"/>
                    </a:cubicBezTo>
                    <a:cubicBezTo>
                      <a:pt x="16" y="703"/>
                      <a:pt x="19" y="708"/>
                      <a:pt x="19" y="712"/>
                    </a:cubicBezTo>
                    <a:cubicBezTo>
                      <a:pt x="19" y="719"/>
                      <a:pt x="16" y="720"/>
                      <a:pt x="13" y="725"/>
                    </a:cubicBezTo>
                    <a:cubicBezTo>
                      <a:pt x="11" y="729"/>
                      <a:pt x="14" y="736"/>
                      <a:pt x="10" y="738"/>
                    </a:cubicBezTo>
                    <a:cubicBezTo>
                      <a:pt x="8" y="739"/>
                      <a:pt x="0" y="743"/>
                      <a:pt x="1" y="747"/>
                    </a:cubicBezTo>
                    <a:cubicBezTo>
                      <a:pt x="3" y="753"/>
                      <a:pt x="8" y="752"/>
                      <a:pt x="10" y="756"/>
                    </a:cubicBezTo>
                    <a:cubicBezTo>
                      <a:pt x="12" y="760"/>
                      <a:pt x="15" y="764"/>
                      <a:pt x="18" y="765"/>
                    </a:cubicBezTo>
                    <a:cubicBezTo>
                      <a:pt x="20" y="766"/>
                      <a:pt x="29" y="769"/>
                      <a:pt x="30" y="771"/>
                    </a:cubicBezTo>
                    <a:cubicBezTo>
                      <a:pt x="31" y="773"/>
                      <a:pt x="34" y="778"/>
                      <a:pt x="34" y="783"/>
                    </a:cubicBezTo>
                    <a:cubicBezTo>
                      <a:pt x="34" y="788"/>
                      <a:pt x="36" y="794"/>
                      <a:pt x="36" y="800"/>
                    </a:cubicBezTo>
                    <a:cubicBezTo>
                      <a:pt x="36" y="806"/>
                      <a:pt x="38" y="811"/>
                      <a:pt x="38" y="817"/>
                    </a:cubicBezTo>
                    <a:cubicBezTo>
                      <a:pt x="38" y="822"/>
                      <a:pt x="35" y="826"/>
                      <a:pt x="37" y="831"/>
                    </a:cubicBezTo>
                    <a:cubicBezTo>
                      <a:pt x="37" y="833"/>
                      <a:pt x="39" y="842"/>
                      <a:pt x="42" y="842"/>
                    </a:cubicBezTo>
                    <a:cubicBezTo>
                      <a:pt x="42" y="842"/>
                      <a:pt x="54" y="845"/>
                      <a:pt x="54" y="845"/>
                    </a:cubicBezTo>
                    <a:cubicBezTo>
                      <a:pt x="55" y="849"/>
                      <a:pt x="55" y="854"/>
                      <a:pt x="54" y="858"/>
                    </a:cubicBezTo>
                    <a:cubicBezTo>
                      <a:pt x="53" y="862"/>
                      <a:pt x="56" y="872"/>
                      <a:pt x="54" y="876"/>
                    </a:cubicBezTo>
                    <a:cubicBezTo>
                      <a:pt x="54" y="876"/>
                      <a:pt x="54" y="877"/>
                      <a:pt x="54" y="877"/>
                    </a:cubicBezTo>
                    <a:cubicBezTo>
                      <a:pt x="52" y="881"/>
                      <a:pt x="52" y="886"/>
                      <a:pt x="49" y="889"/>
                    </a:cubicBezTo>
                    <a:cubicBezTo>
                      <a:pt x="47" y="891"/>
                      <a:pt x="46" y="891"/>
                      <a:pt x="43" y="893"/>
                    </a:cubicBezTo>
                    <a:cubicBezTo>
                      <a:pt x="41" y="894"/>
                      <a:pt x="39" y="896"/>
                      <a:pt x="42" y="898"/>
                    </a:cubicBezTo>
                    <a:cubicBezTo>
                      <a:pt x="44" y="900"/>
                      <a:pt x="47" y="902"/>
                      <a:pt x="47" y="906"/>
                    </a:cubicBezTo>
                    <a:cubicBezTo>
                      <a:pt x="47" y="910"/>
                      <a:pt x="46" y="910"/>
                      <a:pt x="45" y="912"/>
                    </a:cubicBezTo>
                    <a:cubicBezTo>
                      <a:pt x="44" y="913"/>
                      <a:pt x="41" y="917"/>
                      <a:pt x="40" y="918"/>
                    </a:cubicBezTo>
                    <a:cubicBezTo>
                      <a:pt x="40" y="920"/>
                      <a:pt x="39" y="924"/>
                      <a:pt x="40" y="926"/>
                    </a:cubicBezTo>
                    <a:cubicBezTo>
                      <a:pt x="41" y="928"/>
                      <a:pt x="44" y="930"/>
                      <a:pt x="46" y="931"/>
                    </a:cubicBezTo>
                    <a:cubicBezTo>
                      <a:pt x="49" y="932"/>
                      <a:pt x="53" y="934"/>
                      <a:pt x="56" y="935"/>
                    </a:cubicBezTo>
                    <a:cubicBezTo>
                      <a:pt x="59" y="936"/>
                      <a:pt x="60" y="936"/>
                      <a:pt x="63" y="934"/>
                    </a:cubicBezTo>
                    <a:cubicBezTo>
                      <a:pt x="69" y="931"/>
                      <a:pt x="68" y="933"/>
                      <a:pt x="72" y="936"/>
                    </a:cubicBezTo>
                    <a:cubicBezTo>
                      <a:pt x="76" y="940"/>
                      <a:pt x="77" y="939"/>
                      <a:pt x="83" y="937"/>
                    </a:cubicBezTo>
                    <a:cubicBezTo>
                      <a:pt x="86" y="935"/>
                      <a:pt x="90" y="935"/>
                      <a:pt x="91" y="938"/>
                    </a:cubicBezTo>
                    <a:cubicBezTo>
                      <a:pt x="91" y="941"/>
                      <a:pt x="92" y="942"/>
                      <a:pt x="94" y="945"/>
                    </a:cubicBezTo>
                    <a:cubicBezTo>
                      <a:pt x="95" y="947"/>
                      <a:pt x="97" y="950"/>
                      <a:pt x="99" y="951"/>
                    </a:cubicBezTo>
                    <a:cubicBezTo>
                      <a:pt x="102" y="953"/>
                      <a:pt x="105" y="951"/>
                      <a:pt x="109" y="951"/>
                    </a:cubicBezTo>
                    <a:cubicBezTo>
                      <a:pt x="112" y="951"/>
                      <a:pt x="116" y="952"/>
                      <a:pt x="118" y="954"/>
                    </a:cubicBezTo>
                    <a:cubicBezTo>
                      <a:pt x="121" y="956"/>
                      <a:pt x="125" y="960"/>
                      <a:pt x="128" y="957"/>
                    </a:cubicBezTo>
                    <a:cubicBezTo>
                      <a:pt x="129" y="955"/>
                      <a:pt x="131" y="954"/>
                      <a:pt x="135" y="954"/>
                    </a:cubicBezTo>
                    <a:cubicBezTo>
                      <a:pt x="140" y="954"/>
                      <a:pt x="139" y="949"/>
                      <a:pt x="143" y="947"/>
                    </a:cubicBezTo>
                    <a:cubicBezTo>
                      <a:pt x="146" y="946"/>
                      <a:pt x="147" y="949"/>
                      <a:pt x="148" y="953"/>
                    </a:cubicBezTo>
                    <a:cubicBezTo>
                      <a:pt x="149" y="957"/>
                      <a:pt x="149" y="962"/>
                      <a:pt x="148" y="966"/>
                    </a:cubicBezTo>
                    <a:cubicBezTo>
                      <a:pt x="147" y="969"/>
                      <a:pt x="147" y="970"/>
                      <a:pt x="145" y="973"/>
                    </a:cubicBezTo>
                    <a:cubicBezTo>
                      <a:pt x="144" y="975"/>
                      <a:pt x="143" y="976"/>
                      <a:pt x="141" y="978"/>
                    </a:cubicBezTo>
                    <a:cubicBezTo>
                      <a:pt x="141" y="979"/>
                      <a:pt x="137" y="981"/>
                      <a:pt x="138" y="983"/>
                    </a:cubicBezTo>
                    <a:cubicBezTo>
                      <a:pt x="139" y="986"/>
                      <a:pt x="138" y="987"/>
                      <a:pt x="137" y="989"/>
                    </a:cubicBezTo>
                    <a:cubicBezTo>
                      <a:pt x="135" y="991"/>
                      <a:pt x="134" y="994"/>
                      <a:pt x="135" y="997"/>
                    </a:cubicBezTo>
                    <a:cubicBezTo>
                      <a:pt x="135" y="999"/>
                      <a:pt x="136" y="1001"/>
                      <a:pt x="138" y="1003"/>
                    </a:cubicBezTo>
                    <a:cubicBezTo>
                      <a:pt x="140" y="1005"/>
                      <a:pt x="143" y="1006"/>
                      <a:pt x="144" y="1009"/>
                    </a:cubicBezTo>
                    <a:cubicBezTo>
                      <a:pt x="146" y="1012"/>
                      <a:pt x="145" y="1013"/>
                      <a:pt x="144" y="1015"/>
                    </a:cubicBezTo>
                    <a:cubicBezTo>
                      <a:pt x="143" y="1017"/>
                      <a:pt x="140" y="1019"/>
                      <a:pt x="140" y="1021"/>
                    </a:cubicBezTo>
                    <a:cubicBezTo>
                      <a:pt x="140" y="1024"/>
                      <a:pt x="139" y="1025"/>
                      <a:pt x="139" y="1028"/>
                    </a:cubicBezTo>
                    <a:cubicBezTo>
                      <a:pt x="139" y="1031"/>
                      <a:pt x="140" y="1033"/>
                      <a:pt x="140" y="1036"/>
                    </a:cubicBezTo>
                    <a:cubicBezTo>
                      <a:pt x="140" y="1037"/>
                      <a:pt x="140" y="1037"/>
                      <a:pt x="140" y="1037"/>
                    </a:cubicBezTo>
                    <a:cubicBezTo>
                      <a:pt x="140" y="1040"/>
                      <a:pt x="141" y="1042"/>
                      <a:pt x="140" y="1045"/>
                    </a:cubicBezTo>
                    <a:cubicBezTo>
                      <a:pt x="140" y="1046"/>
                      <a:pt x="139" y="1048"/>
                      <a:pt x="139" y="1049"/>
                    </a:cubicBezTo>
                    <a:cubicBezTo>
                      <a:pt x="490" y="1203"/>
                      <a:pt x="815" y="1283"/>
                      <a:pt x="1209" y="1315"/>
                    </a:cubicBezTo>
                    <a:cubicBezTo>
                      <a:pt x="1211" y="1315"/>
                      <a:pt x="1213" y="1315"/>
                      <a:pt x="1215" y="1316"/>
                    </a:cubicBezTo>
                    <a:cubicBezTo>
                      <a:pt x="1225" y="1175"/>
                      <a:pt x="1237" y="1033"/>
                      <a:pt x="1250" y="890"/>
                    </a:cubicBezTo>
                    <a:lnTo>
                      <a:pt x="945" y="786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Freeform 108">
                <a:extLst>
                  <a:ext uri="{FF2B5EF4-FFF2-40B4-BE49-F238E27FC236}">
                    <a16:creationId xmlns:a16="http://schemas.microsoft.com/office/drawing/2014/main" id="{FF902B67-5007-4F16-BB14-EFC8A2F82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958" y="1079729"/>
                <a:ext cx="0" cy="1348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Freeform 109">
                <a:extLst>
                  <a:ext uri="{FF2B5EF4-FFF2-40B4-BE49-F238E27FC236}">
                    <a16:creationId xmlns:a16="http://schemas.microsoft.com/office/drawing/2014/main" id="{013AED3B-3B89-41B5-AB53-8F6F9F65D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7190" y="1515171"/>
                <a:ext cx="17526" cy="21570"/>
              </a:xfrm>
              <a:custGeom>
                <a:avLst/>
                <a:gdLst>
                  <a:gd name="T0" fmla="*/ 16 w 21"/>
                  <a:gd name="T1" fmla="*/ 24 h 26"/>
                  <a:gd name="T2" fmla="*/ 17 w 21"/>
                  <a:gd name="T3" fmla="*/ 26 h 26"/>
                  <a:gd name="T4" fmla="*/ 21 w 21"/>
                  <a:gd name="T5" fmla="*/ 10 h 26"/>
                  <a:gd name="T6" fmla="*/ 14 w 21"/>
                  <a:gd name="T7" fmla="*/ 3 h 26"/>
                  <a:gd name="T8" fmla="*/ 4 w 21"/>
                  <a:gd name="T9" fmla="*/ 4 h 26"/>
                  <a:gd name="T10" fmla="*/ 4 w 21"/>
                  <a:gd name="T11" fmla="*/ 11 h 26"/>
                  <a:gd name="T12" fmla="*/ 11 w 21"/>
                  <a:gd name="T13" fmla="*/ 18 h 26"/>
                  <a:gd name="T14" fmla="*/ 16 w 21"/>
                  <a:gd name="T15" fmla="*/ 2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6">
                    <a:moveTo>
                      <a:pt x="16" y="24"/>
                    </a:moveTo>
                    <a:cubicBezTo>
                      <a:pt x="16" y="25"/>
                      <a:pt x="16" y="25"/>
                      <a:pt x="17" y="26"/>
                    </a:cubicBezTo>
                    <a:cubicBezTo>
                      <a:pt x="18" y="20"/>
                      <a:pt x="20" y="14"/>
                      <a:pt x="21" y="10"/>
                    </a:cubicBezTo>
                    <a:cubicBezTo>
                      <a:pt x="20" y="9"/>
                      <a:pt x="17" y="4"/>
                      <a:pt x="14" y="3"/>
                    </a:cubicBezTo>
                    <a:cubicBezTo>
                      <a:pt x="11" y="1"/>
                      <a:pt x="8" y="0"/>
                      <a:pt x="4" y="4"/>
                    </a:cubicBezTo>
                    <a:cubicBezTo>
                      <a:pt x="0" y="8"/>
                      <a:pt x="2" y="7"/>
                      <a:pt x="4" y="11"/>
                    </a:cubicBezTo>
                    <a:cubicBezTo>
                      <a:pt x="6" y="14"/>
                      <a:pt x="8" y="15"/>
                      <a:pt x="11" y="18"/>
                    </a:cubicBezTo>
                    <a:cubicBezTo>
                      <a:pt x="13" y="20"/>
                      <a:pt x="14" y="21"/>
                      <a:pt x="16" y="24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Freeform 110">
                <a:extLst>
                  <a:ext uri="{FF2B5EF4-FFF2-40B4-BE49-F238E27FC236}">
                    <a16:creationId xmlns:a16="http://schemas.microsoft.com/office/drawing/2014/main" id="{54EBE3EC-02DF-4E10-ACC1-45DD9A355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9869" y="1108039"/>
                <a:ext cx="0" cy="5392"/>
              </a:xfrm>
              <a:custGeom>
                <a:avLst/>
                <a:gdLst>
                  <a:gd name="T0" fmla="*/ 0 w 1"/>
                  <a:gd name="T1" fmla="*/ 6 h 6"/>
                  <a:gd name="T2" fmla="*/ 0 w 1"/>
                  <a:gd name="T3" fmla="*/ 6 h 6"/>
                  <a:gd name="T4" fmla="*/ 0 w 1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6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" y="0"/>
                      <a:pt x="0" y="6"/>
                      <a:pt x="0" y="6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Freeform 111">
                <a:extLst>
                  <a:ext uri="{FF2B5EF4-FFF2-40B4-BE49-F238E27FC236}">
                    <a16:creationId xmlns:a16="http://schemas.microsoft.com/office/drawing/2014/main" id="{4374C5A1-EAC9-43A2-96AC-F9FFE6682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419" y="1093210"/>
                <a:ext cx="75495" cy="59317"/>
              </a:xfrm>
              <a:custGeom>
                <a:avLst/>
                <a:gdLst>
                  <a:gd name="T0" fmla="*/ 1 w 90"/>
                  <a:gd name="T1" fmla="*/ 48 h 71"/>
                  <a:gd name="T2" fmla="*/ 7 w 90"/>
                  <a:gd name="T3" fmla="*/ 52 h 71"/>
                  <a:gd name="T4" fmla="*/ 12 w 90"/>
                  <a:gd name="T5" fmla="*/ 57 h 71"/>
                  <a:gd name="T6" fmla="*/ 10 w 90"/>
                  <a:gd name="T7" fmla="*/ 65 h 71"/>
                  <a:gd name="T8" fmla="*/ 13 w 90"/>
                  <a:gd name="T9" fmla="*/ 70 h 71"/>
                  <a:gd name="T10" fmla="*/ 22 w 90"/>
                  <a:gd name="T11" fmla="*/ 69 h 71"/>
                  <a:gd name="T12" fmla="*/ 32 w 90"/>
                  <a:gd name="T13" fmla="*/ 66 h 71"/>
                  <a:gd name="T14" fmla="*/ 42 w 90"/>
                  <a:gd name="T15" fmla="*/ 62 h 71"/>
                  <a:gd name="T16" fmla="*/ 47 w 90"/>
                  <a:gd name="T17" fmla="*/ 67 h 71"/>
                  <a:gd name="T18" fmla="*/ 54 w 90"/>
                  <a:gd name="T19" fmla="*/ 67 h 71"/>
                  <a:gd name="T20" fmla="*/ 61 w 90"/>
                  <a:gd name="T21" fmla="*/ 65 h 71"/>
                  <a:gd name="T22" fmla="*/ 68 w 90"/>
                  <a:gd name="T23" fmla="*/ 58 h 71"/>
                  <a:gd name="T24" fmla="*/ 72 w 90"/>
                  <a:gd name="T25" fmla="*/ 52 h 71"/>
                  <a:gd name="T26" fmla="*/ 71 w 90"/>
                  <a:gd name="T27" fmla="*/ 44 h 71"/>
                  <a:gd name="T28" fmla="*/ 69 w 90"/>
                  <a:gd name="T29" fmla="*/ 37 h 71"/>
                  <a:gd name="T30" fmla="*/ 60 w 90"/>
                  <a:gd name="T31" fmla="*/ 38 h 71"/>
                  <a:gd name="T32" fmla="*/ 49 w 90"/>
                  <a:gd name="T33" fmla="*/ 40 h 71"/>
                  <a:gd name="T34" fmla="*/ 46 w 90"/>
                  <a:gd name="T35" fmla="*/ 33 h 71"/>
                  <a:gd name="T36" fmla="*/ 54 w 90"/>
                  <a:gd name="T37" fmla="*/ 30 h 71"/>
                  <a:gd name="T38" fmla="*/ 61 w 90"/>
                  <a:gd name="T39" fmla="*/ 25 h 71"/>
                  <a:gd name="T40" fmla="*/ 68 w 90"/>
                  <a:gd name="T41" fmla="*/ 24 h 71"/>
                  <a:gd name="T42" fmla="*/ 78 w 90"/>
                  <a:gd name="T43" fmla="*/ 26 h 71"/>
                  <a:gd name="T44" fmla="*/ 85 w 90"/>
                  <a:gd name="T45" fmla="*/ 25 h 71"/>
                  <a:gd name="T46" fmla="*/ 90 w 90"/>
                  <a:gd name="T47" fmla="*/ 5 h 71"/>
                  <a:gd name="T48" fmla="*/ 84 w 90"/>
                  <a:gd name="T49" fmla="*/ 2 h 71"/>
                  <a:gd name="T50" fmla="*/ 79 w 90"/>
                  <a:gd name="T51" fmla="*/ 1 h 71"/>
                  <a:gd name="T52" fmla="*/ 70 w 90"/>
                  <a:gd name="T53" fmla="*/ 3 h 71"/>
                  <a:gd name="T54" fmla="*/ 64 w 90"/>
                  <a:gd name="T55" fmla="*/ 5 h 71"/>
                  <a:gd name="T56" fmla="*/ 62 w 90"/>
                  <a:gd name="T57" fmla="*/ 4 h 71"/>
                  <a:gd name="T58" fmla="*/ 55 w 90"/>
                  <a:gd name="T59" fmla="*/ 2 h 71"/>
                  <a:gd name="T60" fmla="*/ 45 w 90"/>
                  <a:gd name="T61" fmla="*/ 3 h 71"/>
                  <a:gd name="T62" fmla="*/ 34 w 90"/>
                  <a:gd name="T63" fmla="*/ 3 h 71"/>
                  <a:gd name="T64" fmla="*/ 24 w 90"/>
                  <a:gd name="T65" fmla="*/ 6 h 71"/>
                  <a:gd name="T66" fmla="*/ 16 w 90"/>
                  <a:gd name="T67" fmla="*/ 6 h 71"/>
                  <a:gd name="T68" fmla="*/ 12 w 90"/>
                  <a:gd name="T69" fmla="*/ 10 h 71"/>
                  <a:gd name="T70" fmla="*/ 6 w 90"/>
                  <a:gd name="T71" fmla="*/ 16 h 71"/>
                  <a:gd name="T72" fmla="*/ 6 w 90"/>
                  <a:gd name="T73" fmla="*/ 24 h 71"/>
                  <a:gd name="T74" fmla="*/ 4 w 90"/>
                  <a:gd name="T75" fmla="*/ 32 h 71"/>
                  <a:gd name="T76" fmla="*/ 2 w 90"/>
                  <a:gd name="T77" fmla="*/ 39 h 71"/>
                  <a:gd name="T78" fmla="*/ 1 w 90"/>
                  <a:gd name="T79" fmla="*/ 4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0" h="71">
                    <a:moveTo>
                      <a:pt x="1" y="48"/>
                    </a:moveTo>
                    <a:cubicBezTo>
                      <a:pt x="1" y="51"/>
                      <a:pt x="5" y="51"/>
                      <a:pt x="7" y="52"/>
                    </a:cubicBezTo>
                    <a:cubicBezTo>
                      <a:pt x="10" y="53"/>
                      <a:pt x="10" y="54"/>
                      <a:pt x="12" y="57"/>
                    </a:cubicBezTo>
                    <a:cubicBezTo>
                      <a:pt x="13" y="58"/>
                      <a:pt x="10" y="62"/>
                      <a:pt x="10" y="65"/>
                    </a:cubicBezTo>
                    <a:cubicBezTo>
                      <a:pt x="10" y="68"/>
                      <a:pt x="9" y="69"/>
                      <a:pt x="13" y="70"/>
                    </a:cubicBezTo>
                    <a:cubicBezTo>
                      <a:pt x="16" y="71"/>
                      <a:pt x="20" y="71"/>
                      <a:pt x="22" y="69"/>
                    </a:cubicBezTo>
                    <a:cubicBezTo>
                      <a:pt x="25" y="68"/>
                      <a:pt x="28" y="68"/>
                      <a:pt x="32" y="66"/>
                    </a:cubicBezTo>
                    <a:cubicBezTo>
                      <a:pt x="35" y="64"/>
                      <a:pt x="39" y="63"/>
                      <a:pt x="42" y="62"/>
                    </a:cubicBezTo>
                    <a:cubicBezTo>
                      <a:pt x="44" y="61"/>
                      <a:pt x="45" y="66"/>
                      <a:pt x="47" y="67"/>
                    </a:cubicBezTo>
                    <a:cubicBezTo>
                      <a:pt x="49" y="68"/>
                      <a:pt x="52" y="68"/>
                      <a:pt x="54" y="67"/>
                    </a:cubicBezTo>
                    <a:cubicBezTo>
                      <a:pt x="56" y="66"/>
                      <a:pt x="59" y="66"/>
                      <a:pt x="61" y="65"/>
                    </a:cubicBezTo>
                    <a:cubicBezTo>
                      <a:pt x="65" y="63"/>
                      <a:pt x="66" y="61"/>
                      <a:pt x="68" y="58"/>
                    </a:cubicBezTo>
                    <a:cubicBezTo>
                      <a:pt x="70" y="56"/>
                      <a:pt x="71" y="55"/>
                      <a:pt x="72" y="52"/>
                    </a:cubicBezTo>
                    <a:cubicBezTo>
                      <a:pt x="73" y="49"/>
                      <a:pt x="72" y="47"/>
                      <a:pt x="71" y="44"/>
                    </a:cubicBezTo>
                    <a:cubicBezTo>
                      <a:pt x="71" y="40"/>
                      <a:pt x="72" y="40"/>
                      <a:pt x="69" y="37"/>
                    </a:cubicBezTo>
                    <a:cubicBezTo>
                      <a:pt x="68" y="36"/>
                      <a:pt x="62" y="38"/>
                      <a:pt x="60" y="38"/>
                    </a:cubicBezTo>
                    <a:cubicBezTo>
                      <a:pt x="56" y="39"/>
                      <a:pt x="53" y="40"/>
                      <a:pt x="49" y="40"/>
                    </a:cubicBezTo>
                    <a:cubicBezTo>
                      <a:pt x="47" y="40"/>
                      <a:pt x="47" y="34"/>
                      <a:pt x="46" y="33"/>
                    </a:cubicBezTo>
                    <a:cubicBezTo>
                      <a:pt x="46" y="31"/>
                      <a:pt x="53" y="30"/>
                      <a:pt x="54" y="30"/>
                    </a:cubicBezTo>
                    <a:cubicBezTo>
                      <a:pt x="56" y="30"/>
                      <a:pt x="59" y="26"/>
                      <a:pt x="61" y="25"/>
                    </a:cubicBezTo>
                    <a:cubicBezTo>
                      <a:pt x="63" y="24"/>
                      <a:pt x="66" y="24"/>
                      <a:pt x="68" y="24"/>
                    </a:cubicBezTo>
                    <a:cubicBezTo>
                      <a:pt x="71" y="23"/>
                      <a:pt x="75" y="26"/>
                      <a:pt x="78" y="26"/>
                    </a:cubicBezTo>
                    <a:cubicBezTo>
                      <a:pt x="81" y="26"/>
                      <a:pt x="83" y="26"/>
                      <a:pt x="85" y="25"/>
                    </a:cubicBezTo>
                    <a:cubicBezTo>
                      <a:pt x="86" y="19"/>
                      <a:pt x="88" y="12"/>
                      <a:pt x="90" y="5"/>
                    </a:cubicBezTo>
                    <a:cubicBezTo>
                      <a:pt x="87" y="4"/>
                      <a:pt x="86" y="4"/>
                      <a:pt x="84" y="2"/>
                    </a:cubicBezTo>
                    <a:cubicBezTo>
                      <a:pt x="82" y="0"/>
                      <a:pt x="82" y="0"/>
                      <a:pt x="79" y="1"/>
                    </a:cubicBezTo>
                    <a:cubicBezTo>
                      <a:pt x="76" y="1"/>
                      <a:pt x="72" y="1"/>
                      <a:pt x="70" y="3"/>
                    </a:cubicBezTo>
                    <a:cubicBezTo>
                      <a:pt x="68" y="5"/>
                      <a:pt x="68" y="6"/>
                      <a:pt x="64" y="5"/>
                    </a:cubicBezTo>
                    <a:cubicBezTo>
                      <a:pt x="64" y="5"/>
                      <a:pt x="63" y="4"/>
                      <a:pt x="62" y="4"/>
                    </a:cubicBezTo>
                    <a:cubicBezTo>
                      <a:pt x="60" y="3"/>
                      <a:pt x="58" y="2"/>
                      <a:pt x="55" y="2"/>
                    </a:cubicBezTo>
                    <a:cubicBezTo>
                      <a:pt x="51" y="2"/>
                      <a:pt x="49" y="4"/>
                      <a:pt x="45" y="3"/>
                    </a:cubicBezTo>
                    <a:cubicBezTo>
                      <a:pt x="41" y="2"/>
                      <a:pt x="37" y="2"/>
                      <a:pt x="34" y="3"/>
                    </a:cubicBezTo>
                    <a:cubicBezTo>
                      <a:pt x="30" y="4"/>
                      <a:pt x="29" y="6"/>
                      <a:pt x="24" y="6"/>
                    </a:cubicBezTo>
                    <a:cubicBezTo>
                      <a:pt x="21" y="6"/>
                      <a:pt x="19" y="5"/>
                      <a:pt x="16" y="6"/>
                    </a:cubicBezTo>
                    <a:cubicBezTo>
                      <a:pt x="14" y="7"/>
                      <a:pt x="12" y="9"/>
                      <a:pt x="12" y="10"/>
                    </a:cubicBezTo>
                    <a:cubicBezTo>
                      <a:pt x="11" y="13"/>
                      <a:pt x="7" y="12"/>
                      <a:pt x="6" y="16"/>
                    </a:cubicBezTo>
                    <a:cubicBezTo>
                      <a:pt x="5" y="20"/>
                      <a:pt x="8" y="20"/>
                      <a:pt x="6" y="24"/>
                    </a:cubicBezTo>
                    <a:cubicBezTo>
                      <a:pt x="5" y="27"/>
                      <a:pt x="4" y="28"/>
                      <a:pt x="4" y="32"/>
                    </a:cubicBezTo>
                    <a:cubicBezTo>
                      <a:pt x="4" y="34"/>
                      <a:pt x="3" y="38"/>
                      <a:pt x="2" y="39"/>
                    </a:cubicBezTo>
                    <a:cubicBezTo>
                      <a:pt x="0" y="42"/>
                      <a:pt x="0" y="45"/>
                      <a:pt x="1" y="48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Freeform 112">
                <a:extLst>
                  <a:ext uri="{FF2B5EF4-FFF2-40B4-BE49-F238E27FC236}">
                    <a16:creationId xmlns:a16="http://schemas.microsoft.com/office/drawing/2014/main" id="{5A0DFA24-9E95-40CF-AA5E-883743D0CE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4596" y="1040633"/>
                <a:ext cx="70102" cy="40444"/>
              </a:xfrm>
              <a:custGeom>
                <a:avLst/>
                <a:gdLst>
                  <a:gd name="T0" fmla="*/ 2 w 84"/>
                  <a:gd name="T1" fmla="*/ 35 h 48"/>
                  <a:gd name="T2" fmla="*/ 12 w 84"/>
                  <a:gd name="T3" fmla="*/ 36 h 48"/>
                  <a:gd name="T4" fmla="*/ 17 w 84"/>
                  <a:gd name="T5" fmla="*/ 32 h 48"/>
                  <a:gd name="T6" fmla="*/ 26 w 84"/>
                  <a:gd name="T7" fmla="*/ 29 h 48"/>
                  <a:gd name="T8" fmla="*/ 32 w 84"/>
                  <a:gd name="T9" fmla="*/ 31 h 48"/>
                  <a:gd name="T10" fmla="*/ 36 w 84"/>
                  <a:gd name="T11" fmla="*/ 38 h 48"/>
                  <a:gd name="T12" fmla="*/ 40 w 84"/>
                  <a:gd name="T13" fmla="*/ 44 h 48"/>
                  <a:gd name="T14" fmla="*/ 44 w 84"/>
                  <a:gd name="T15" fmla="*/ 38 h 48"/>
                  <a:gd name="T16" fmla="*/ 50 w 84"/>
                  <a:gd name="T17" fmla="*/ 30 h 48"/>
                  <a:gd name="T18" fmla="*/ 52 w 84"/>
                  <a:gd name="T19" fmla="*/ 35 h 48"/>
                  <a:gd name="T20" fmla="*/ 59 w 84"/>
                  <a:gd name="T21" fmla="*/ 43 h 48"/>
                  <a:gd name="T22" fmla="*/ 65 w 84"/>
                  <a:gd name="T23" fmla="*/ 46 h 48"/>
                  <a:gd name="T24" fmla="*/ 73 w 84"/>
                  <a:gd name="T25" fmla="*/ 46 h 48"/>
                  <a:gd name="T26" fmla="*/ 75 w 84"/>
                  <a:gd name="T27" fmla="*/ 48 h 48"/>
                  <a:gd name="T28" fmla="*/ 76 w 84"/>
                  <a:gd name="T29" fmla="*/ 47 h 48"/>
                  <a:gd name="T30" fmla="*/ 84 w 84"/>
                  <a:gd name="T31" fmla="*/ 16 h 48"/>
                  <a:gd name="T32" fmla="*/ 81 w 84"/>
                  <a:gd name="T33" fmla="*/ 14 h 48"/>
                  <a:gd name="T34" fmla="*/ 77 w 84"/>
                  <a:gd name="T35" fmla="*/ 8 h 48"/>
                  <a:gd name="T36" fmla="*/ 73 w 84"/>
                  <a:gd name="T37" fmla="*/ 3 h 48"/>
                  <a:gd name="T38" fmla="*/ 66 w 84"/>
                  <a:gd name="T39" fmla="*/ 1 h 48"/>
                  <a:gd name="T40" fmla="*/ 60 w 84"/>
                  <a:gd name="T41" fmla="*/ 5 h 48"/>
                  <a:gd name="T42" fmla="*/ 54 w 84"/>
                  <a:gd name="T43" fmla="*/ 9 h 48"/>
                  <a:gd name="T44" fmla="*/ 47 w 84"/>
                  <a:gd name="T45" fmla="*/ 12 h 48"/>
                  <a:gd name="T46" fmla="*/ 37 w 84"/>
                  <a:gd name="T47" fmla="*/ 14 h 48"/>
                  <a:gd name="T48" fmla="*/ 30 w 84"/>
                  <a:gd name="T49" fmla="*/ 16 h 48"/>
                  <a:gd name="T50" fmla="*/ 23 w 84"/>
                  <a:gd name="T51" fmla="*/ 17 h 48"/>
                  <a:gd name="T52" fmla="*/ 12 w 84"/>
                  <a:gd name="T53" fmla="*/ 18 h 48"/>
                  <a:gd name="T54" fmla="*/ 8 w 84"/>
                  <a:gd name="T55" fmla="*/ 24 h 48"/>
                  <a:gd name="T56" fmla="*/ 2 w 84"/>
                  <a:gd name="T57" fmla="*/ 28 h 48"/>
                  <a:gd name="T58" fmla="*/ 2 w 84"/>
                  <a:gd name="T59" fmla="*/ 3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84" h="48">
                    <a:moveTo>
                      <a:pt x="2" y="35"/>
                    </a:moveTo>
                    <a:cubicBezTo>
                      <a:pt x="6" y="36"/>
                      <a:pt x="9" y="38"/>
                      <a:pt x="12" y="36"/>
                    </a:cubicBezTo>
                    <a:cubicBezTo>
                      <a:pt x="13" y="34"/>
                      <a:pt x="14" y="33"/>
                      <a:pt x="17" y="32"/>
                    </a:cubicBezTo>
                    <a:cubicBezTo>
                      <a:pt x="21" y="31"/>
                      <a:pt x="23" y="29"/>
                      <a:pt x="26" y="29"/>
                    </a:cubicBezTo>
                    <a:cubicBezTo>
                      <a:pt x="29" y="28"/>
                      <a:pt x="31" y="28"/>
                      <a:pt x="32" y="31"/>
                    </a:cubicBezTo>
                    <a:cubicBezTo>
                      <a:pt x="34" y="33"/>
                      <a:pt x="35" y="35"/>
                      <a:pt x="36" y="38"/>
                    </a:cubicBezTo>
                    <a:cubicBezTo>
                      <a:pt x="37" y="40"/>
                      <a:pt x="38" y="45"/>
                      <a:pt x="40" y="44"/>
                    </a:cubicBezTo>
                    <a:cubicBezTo>
                      <a:pt x="43" y="42"/>
                      <a:pt x="42" y="41"/>
                      <a:pt x="44" y="38"/>
                    </a:cubicBezTo>
                    <a:cubicBezTo>
                      <a:pt x="45" y="37"/>
                      <a:pt x="47" y="29"/>
                      <a:pt x="50" y="30"/>
                    </a:cubicBezTo>
                    <a:cubicBezTo>
                      <a:pt x="53" y="31"/>
                      <a:pt x="51" y="31"/>
                      <a:pt x="52" y="35"/>
                    </a:cubicBezTo>
                    <a:cubicBezTo>
                      <a:pt x="53" y="38"/>
                      <a:pt x="55" y="41"/>
                      <a:pt x="59" y="43"/>
                    </a:cubicBezTo>
                    <a:cubicBezTo>
                      <a:pt x="61" y="44"/>
                      <a:pt x="62" y="47"/>
                      <a:pt x="65" y="46"/>
                    </a:cubicBezTo>
                    <a:cubicBezTo>
                      <a:pt x="68" y="46"/>
                      <a:pt x="70" y="44"/>
                      <a:pt x="73" y="46"/>
                    </a:cubicBezTo>
                    <a:cubicBezTo>
                      <a:pt x="73" y="47"/>
                      <a:pt x="74" y="47"/>
                      <a:pt x="75" y="48"/>
                    </a:cubicBezTo>
                    <a:cubicBezTo>
                      <a:pt x="78" y="40"/>
                      <a:pt x="77" y="44"/>
                      <a:pt x="76" y="47"/>
                    </a:cubicBezTo>
                    <a:cubicBezTo>
                      <a:pt x="79" y="36"/>
                      <a:pt x="81" y="26"/>
                      <a:pt x="84" y="16"/>
                    </a:cubicBezTo>
                    <a:cubicBezTo>
                      <a:pt x="83" y="15"/>
                      <a:pt x="82" y="14"/>
                      <a:pt x="81" y="14"/>
                    </a:cubicBezTo>
                    <a:cubicBezTo>
                      <a:pt x="79" y="13"/>
                      <a:pt x="78" y="11"/>
                      <a:pt x="77" y="8"/>
                    </a:cubicBezTo>
                    <a:cubicBezTo>
                      <a:pt x="75" y="6"/>
                      <a:pt x="75" y="4"/>
                      <a:pt x="73" y="3"/>
                    </a:cubicBezTo>
                    <a:cubicBezTo>
                      <a:pt x="70" y="1"/>
                      <a:pt x="69" y="0"/>
                      <a:pt x="66" y="1"/>
                    </a:cubicBezTo>
                    <a:cubicBezTo>
                      <a:pt x="64" y="2"/>
                      <a:pt x="62" y="5"/>
                      <a:pt x="60" y="5"/>
                    </a:cubicBezTo>
                    <a:cubicBezTo>
                      <a:pt x="57" y="6"/>
                      <a:pt x="57" y="8"/>
                      <a:pt x="54" y="9"/>
                    </a:cubicBezTo>
                    <a:cubicBezTo>
                      <a:pt x="52" y="10"/>
                      <a:pt x="45" y="10"/>
                      <a:pt x="47" y="12"/>
                    </a:cubicBezTo>
                    <a:cubicBezTo>
                      <a:pt x="44" y="13"/>
                      <a:pt x="40" y="15"/>
                      <a:pt x="37" y="14"/>
                    </a:cubicBezTo>
                    <a:cubicBezTo>
                      <a:pt x="33" y="13"/>
                      <a:pt x="33" y="15"/>
                      <a:pt x="30" y="16"/>
                    </a:cubicBezTo>
                    <a:cubicBezTo>
                      <a:pt x="28" y="17"/>
                      <a:pt x="26" y="18"/>
                      <a:pt x="23" y="17"/>
                    </a:cubicBezTo>
                    <a:cubicBezTo>
                      <a:pt x="19" y="17"/>
                      <a:pt x="14" y="16"/>
                      <a:pt x="12" y="18"/>
                    </a:cubicBezTo>
                    <a:cubicBezTo>
                      <a:pt x="11" y="19"/>
                      <a:pt x="8" y="24"/>
                      <a:pt x="8" y="24"/>
                    </a:cubicBezTo>
                    <a:cubicBezTo>
                      <a:pt x="6" y="24"/>
                      <a:pt x="3" y="26"/>
                      <a:pt x="2" y="28"/>
                    </a:cubicBezTo>
                    <a:cubicBezTo>
                      <a:pt x="1" y="29"/>
                      <a:pt x="0" y="34"/>
                      <a:pt x="2" y="35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Freeform 113">
                <a:extLst>
                  <a:ext uri="{FF2B5EF4-FFF2-40B4-BE49-F238E27FC236}">
                    <a16:creationId xmlns:a16="http://schemas.microsoft.com/office/drawing/2014/main" id="{C52AB003-D83D-4788-803E-C5D1771351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5092" y="1459898"/>
                <a:ext cx="260187" cy="307371"/>
              </a:xfrm>
              <a:custGeom>
                <a:avLst/>
                <a:gdLst>
                  <a:gd name="T0" fmla="*/ 159 w 312"/>
                  <a:gd name="T1" fmla="*/ 359 h 366"/>
                  <a:gd name="T2" fmla="*/ 168 w 312"/>
                  <a:gd name="T3" fmla="*/ 346 h 366"/>
                  <a:gd name="T4" fmla="*/ 312 w 312"/>
                  <a:gd name="T5" fmla="*/ 119 h 366"/>
                  <a:gd name="T6" fmla="*/ 302 w 312"/>
                  <a:gd name="T7" fmla="*/ 116 h 366"/>
                  <a:gd name="T8" fmla="*/ 285 w 312"/>
                  <a:gd name="T9" fmla="*/ 111 h 366"/>
                  <a:gd name="T10" fmla="*/ 268 w 312"/>
                  <a:gd name="T11" fmla="*/ 122 h 366"/>
                  <a:gd name="T12" fmla="*/ 255 w 312"/>
                  <a:gd name="T13" fmla="*/ 116 h 366"/>
                  <a:gd name="T14" fmla="*/ 266 w 312"/>
                  <a:gd name="T15" fmla="*/ 106 h 366"/>
                  <a:gd name="T16" fmla="*/ 277 w 312"/>
                  <a:gd name="T17" fmla="*/ 89 h 366"/>
                  <a:gd name="T18" fmla="*/ 272 w 312"/>
                  <a:gd name="T19" fmla="*/ 78 h 366"/>
                  <a:gd name="T20" fmla="*/ 256 w 312"/>
                  <a:gd name="T21" fmla="*/ 61 h 366"/>
                  <a:gd name="T22" fmla="*/ 238 w 312"/>
                  <a:gd name="T23" fmla="*/ 46 h 366"/>
                  <a:gd name="T24" fmla="*/ 217 w 312"/>
                  <a:gd name="T25" fmla="*/ 49 h 366"/>
                  <a:gd name="T26" fmla="*/ 208 w 312"/>
                  <a:gd name="T27" fmla="*/ 69 h 366"/>
                  <a:gd name="T28" fmla="*/ 193 w 312"/>
                  <a:gd name="T29" fmla="*/ 71 h 366"/>
                  <a:gd name="T30" fmla="*/ 182 w 312"/>
                  <a:gd name="T31" fmla="*/ 60 h 366"/>
                  <a:gd name="T32" fmla="*/ 202 w 312"/>
                  <a:gd name="T33" fmla="*/ 47 h 366"/>
                  <a:gd name="T34" fmla="*/ 204 w 312"/>
                  <a:gd name="T35" fmla="*/ 25 h 366"/>
                  <a:gd name="T36" fmla="*/ 196 w 312"/>
                  <a:gd name="T37" fmla="*/ 1 h 366"/>
                  <a:gd name="T38" fmla="*/ 161 w 312"/>
                  <a:gd name="T39" fmla="*/ 8 h 366"/>
                  <a:gd name="T40" fmla="*/ 137 w 312"/>
                  <a:gd name="T41" fmla="*/ 16 h 366"/>
                  <a:gd name="T42" fmla="*/ 122 w 312"/>
                  <a:gd name="T43" fmla="*/ 21 h 366"/>
                  <a:gd name="T44" fmla="*/ 98 w 312"/>
                  <a:gd name="T45" fmla="*/ 32 h 366"/>
                  <a:gd name="T46" fmla="*/ 70 w 312"/>
                  <a:gd name="T47" fmla="*/ 39 h 366"/>
                  <a:gd name="T48" fmla="*/ 55 w 312"/>
                  <a:gd name="T49" fmla="*/ 56 h 366"/>
                  <a:gd name="T50" fmla="*/ 61 w 312"/>
                  <a:gd name="T51" fmla="*/ 74 h 366"/>
                  <a:gd name="T52" fmla="*/ 41 w 312"/>
                  <a:gd name="T53" fmla="*/ 78 h 366"/>
                  <a:gd name="T54" fmla="*/ 25 w 312"/>
                  <a:gd name="T55" fmla="*/ 88 h 366"/>
                  <a:gd name="T56" fmla="*/ 16 w 312"/>
                  <a:gd name="T57" fmla="*/ 105 h 366"/>
                  <a:gd name="T58" fmla="*/ 15 w 312"/>
                  <a:gd name="T59" fmla="*/ 124 h 366"/>
                  <a:gd name="T60" fmla="*/ 29 w 312"/>
                  <a:gd name="T61" fmla="*/ 130 h 366"/>
                  <a:gd name="T62" fmla="*/ 39 w 312"/>
                  <a:gd name="T63" fmla="*/ 140 h 366"/>
                  <a:gd name="T64" fmla="*/ 26 w 312"/>
                  <a:gd name="T65" fmla="*/ 156 h 366"/>
                  <a:gd name="T66" fmla="*/ 48 w 312"/>
                  <a:gd name="T67" fmla="*/ 157 h 366"/>
                  <a:gd name="T68" fmla="*/ 64 w 312"/>
                  <a:gd name="T69" fmla="*/ 166 h 366"/>
                  <a:gd name="T70" fmla="*/ 92 w 312"/>
                  <a:gd name="T71" fmla="*/ 169 h 366"/>
                  <a:gd name="T72" fmla="*/ 103 w 312"/>
                  <a:gd name="T73" fmla="*/ 175 h 366"/>
                  <a:gd name="T74" fmla="*/ 86 w 312"/>
                  <a:gd name="T75" fmla="*/ 182 h 366"/>
                  <a:gd name="T76" fmla="*/ 56 w 312"/>
                  <a:gd name="T77" fmla="*/ 183 h 366"/>
                  <a:gd name="T78" fmla="*/ 23 w 312"/>
                  <a:gd name="T79" fmla="*/ 183 h 366"/>
                  <a:gd name="T80" fmla="*/ 10 w 312"/>
                  <a:gd name="T81" fmla="*/ 197 h 366"/>
                  <a:gd name="T82" fmla="*/ 14 w 312"/>
                  <a:gd name="T83" fmla="*/ 221 h 366"/>
                  <a:gd name="T84" fmla="*/ 22 w 312"/>
                  <a:gd name="T85" fmla="*/ 240 h 366"/>
                  <a:gd name="T86" fmla="*/ 56 w 312"/>
                  <a:gd name="T87" fmla="*/ 249 h 366"/>
                  <a:gd name="T88" fmla="*/ 78 w 312"/>
                  <a:gd name="T89" fmla="*/ 261 h 366"/>
                  <a:gd name="T90" fmla="*/ 106 w 312"/>
                  <a:gd name="T91" fmla="*/ 266 h 366"/>
                  <a:gd name="T92" fmla="*/ 140 w 312"/>
                  <a:gd name="T93" fmla="*/ 268 h 366"/>
                  <a:gd name="T94" fmla="*/ 161 w 312"/>
                  <a:gd name="T95" fmla="*/ 279 h 366"/>
                  <a:gd name="T96" fmla="*/ 175 w 312"/>
                  <a:gd name="T97" fmla="*/ 299 h 366"/>
                  <a:gd name="T98" fmla="*/ 178 w 312"/>
                  <a:gd name="T99" fmla="*/ 313 h 366"/>
                  <a:gd name="T100" fmla="*/ 169 w 312"/>
                  <a:gd name="T101" fmla="*/ 319 h 366"/>
                  <a:gd name="T102" fmla="*/ 132 w 312"/>
                  <a:gd name="T103" fmla="*/ 307 h 366"/>
                  <a:gd name="T104" fmla="*/ 111 w 312"/>
                  <a:gd name="T105" fmla="*/ 299 h 366"/>
                  <a:gd name="T106" fmla="*/ 81 w 312"/>
                  <a:gd name="T107" fmla="*/ 300 h 366"/>
                  <a:gd name="T108" fmla="*/ 41 w 312"/>
                  <a:gd name="T109" fmla="*/ 294 h 366"/>
                  <a:gd name="T110" fmla="*/ 11 w 312"/>
                  <a:gd name="T111" fmla="*/ 294 h 366"/>
                  <a:gd name="T112" fmla="*/ 0 w 312"/>
                  <a:gd name="T113" fmla="*/ 295 h 366"/>
                  <a:gd name="T114" fmla="*/ 150 w 312"/>
                  <a:gd name="T115" fmla="*/ 347 h 366"/>
                  <a:gd name="T116" fmla="*/ 150 w 312"/>
                  <a:gd name="T117" fmla="*/ 360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12" h="366">
                    <a:moveTo>
                      <a:pt x="150" y="360"/>
                    </a:moveTo>
                    <a:cubicBezTo>
                      <a:pt x="159" y="359"/>
                      <a:pt x="159" y="359"/>
                      <a:pt x="159" y="359"/>
                    </a:cubicBezTo>
                    <a:cubicBezTo>
                      <a:pt x="166" y="352"/>
                      <a:pt x="166" y="352"/>
                      <a:pt x="166" y="352"/>
                    </a:cubicBezTo>
                    <a:cubicBezTo>
                      <a:pt x="168" y="346"/>
                      <a:pt x="168" y="346"/>
                      <a:pt x="168" y="346"/>
                    </a:cubicBezTo>
                    <a:cubicBezTo>
                      <a:pt x="195" y="353"/>
                      <a:pt x="223" y="360"/>
                      <a:pt x="252" y="366"/>
                    </a:cubicBezTo>
                    <a:cubicBezTo>
                      <a:pt x="252" y="366"/>
                      <a:pt x="287" y="218"/>
                      <a:pt x="312" y="119"/>
                    </a:cubicBezTo>
                    <a:cubicBezTo>
                      <a:pt x="311" y="119"/>
                      <a:pt x="311" y="119"/>
                      <a:pt x="310" y="119"/>
                    </a:cubicBezTo>
                    <a:cubicBezTo>
                      <a:pt x="309" y="119"/>
                      <a:pt x="302" y="117"/>
                      <a:pt x="302" y="116"/>
                    </a:cubicBezTo>
                    <a:cubicBezTo>
                      <a:pt x="301" y="112"/>
                      <a:pt x="301" y="112"/>
                      <a:pt x="296" y="111"/>
                    </a:cubicBezTo>
                    <a:cubicBezTo>
                      <a:pt x="293" y="110"/>
                      <a:pt x="288" y="109"/>
                      <a:pt x="285" y="111"/>
                    </a:cubicBezTo>
                    <a:cubicBezTo>
                      <a:pt x="283" y="112"/>
                      <a:pt x="277" y="113"/>
                      <a:pt x="276" y="114"/>
                    </a:cubicBezTo>
                    <a:cubicBezTo>
                      <a:pt x="274" y="116"/>
                      <a:pt x="270" y="122"/>
                      <a:pt x="268" y="122"/>
                    </a:cubicBezTo>
                    <a:cubicBezTo>
                      <a:pt x="266" y="123"/>
                      <a:pt x="261" y="123"/>
                      <a:pt x="258" y="123"/>
                    </a:cubicBezTo>
                    <a:cubicBezTo>
                      <a:pt x="253" y="123"/>
                      <a:pt x="252" y="121"/>
                      <a:pt x="255" y="116"/>
                    </a:cubicBezTo>
                    <a:cubicBezTo>
                      <a:pt x="255" y="115"/>
                      <a:pt x="256" y="114"/>
                      <a:pt x="256" y="113"/>
                    </a:cubicBezTo>
                    <a:cubicBezTo>
                      <a:pt x="258" y="110"/>
                      <a:pt x="261" y="108"/>
                      <a:pt x="266" y="106"/>
                    </a:cubicBezTo>
                    <a:cubicBezTo>
                      <a:pt x="267" y="106"/>
                      <a:pt x="274" y="101"/>
                      <a:pt x="274" y="100"/>
                    </a:cubicBezTo>
                    <a:cubicBezTo>
                      <a:pt x="275" y="98"/>
                      <a:pt x="278" y="92"/>
                      <a:pt x="277" y="89"/>
                    </a:cubicBezTo>
                    <a:cubicBezTo>
                      <a:pt x="276" y="86"/>
                      <a:pt x="272" y="83"/>
                      <a:pt x="272" y="79"/>
                    </a:cubicBezTo>
                    <a:cubicBezTo>
                      <a:pt x="272" y="79"/>
                      <a:pt x="272" y="78"/>
                      <a:pt x="272" y="78"/>
                    </a:cubicBezTo>
                    <a:cubicBezTo>
                      <a:pt x="271" y="75"/>
                      <a:pt x="265" y="73"/>
                      <a:pt x="264" y="69"/>
                    </a:cubicBezTo>
                    <a:cubicBezTo>
                      <a:pt x="263" y="65"/>
                      <a:pt x="258" y="63"/>
                      <a:pt x="256" y="61"/>
                    </a:cubicBezTo>
                    <a:cubicBezTo>
                      <a:pt x="252" y="57"/>
                      <a:pt x="251" y="56"/>
                      <a:pt x="248" y="52"/>
                    </a:cubicBezTo>
                    <a:cubicBezTo>
                      <a:pt x="245" y="49"/>
                      <a:pt x="241" y="49"/>
                      <a:pt x="238" y="46"/>
                    </a:cubicBezTo>
                    <a:cubicBezTo>
                      <a:pt x="235" y="43"/>
                      <a:pt x="231" y="39"/>
                      <a:pt x="226" y="42"/>
                    </a:cubicBezTo>
                    <a:cubicBezTo>
                      <a:pt x="221" y="44"/>
                      <a:pt x="219" y="45"/>
                      <a:pt x="217" y="49"/>
                    </a:cubicBezTo>
                    <a:cubicBezTo>
                      <a:pt x="216" y="50"/>
                      <a:pt x="212" y="56"/>
                      <a:pt x="211" y="58"/>
                    </a:cubicBezTo>
                    <a:cubicBezTo>
                      <a:pt x="211" y="60"/>
                      <a:pt x="208" y="66"/>
                      <a:pt x="208" y="69"/>
                    </a:cubicBezTo>
                    <a:cubicBezTo>
                      <a:pt x="208" y="71"/>
                      <a:pt x="207" y="80"/>
                      <a:pt x="204" y="76"/>
                    </a:cubicBezTo>
                    <a:cubicBezTo>
                      <a:pt x="202" y="74"/>
                      <a:pt x="195" y="74"/>
                      <a:pt x="193" y="71"/>
                    </a:cubicBezTo>
                    <a:cubicBezTo>
                      <a:pt x="189" y="68"/>
                      <a:pt x="180" y="74"/>
                      <a:pt x="178" y="69"/>
                    </a:cubicBezTo>
                    <a:cubicBezTo>
                      <a:pt x="178" y="66"/>
                      <a:pt x="178" y="62"/>
                      <a:pt x="182" y="60"/>
                    </a:cubicBezTo>
                    <a:cubicBezTo>
                      <a:pt x="186" y="58"/>
                      <a:pt x="187" y="57"/>
                      <a:pt x="192" y="56"/>
                    </a:cubicBezTo>
                    <a:cubicBezTo>
                      <a:pt x="198" y="54"/>
                      <a:pt x="200" y="53"/>
                      <a:pt x="202" y="47"/>
                    </a:cubicBezTo>
                    <a:cubicBezTo>
                      <a:pt x="203" y="45"/>
                      <a:pt x="207" y="38"/>
                      <a:pt x="206" y="35"/>
                    </a:cubicBezTo>
                    <a:cubicBezTo>
                      <a:pt x="205" y="31"/>
                      <a:pt x="204" y="29"/>
                      <a:pt x="204" y="25"/>
                    </a:cubicBezTo>
                    <a:cubicBezTo>
                      <a:pt x="204" y="19"/>
                      <a:pt x="207" y="13"/>
                      <a:pt x="206" y="7"/>
                    </a:cubicBezTo>
                    <a:cubicBezTo>
                      <a:pt x="204" y="1"/>
                      <a:pt x="203" y="1"/>
                      <a:pt x="196" y="1"/>
                    </a:cubicBezTo>
                    <a:cubicBezTo>
                      <a:pt x="189" y="1"/>
                      <a:pt x="179" y="0"/>
                      <a:pt x="173" y="3"/>
                    </a:cubicBezTo>
                    <a:cubicBezTo>
                      <a:pt x="171" y="4"/>
                      <a:pt x="164" y="8"/>
                      <a:pt x="161" y="8"/>
                    </a:cubicBezTo>
                    <a:cubicBezTo>
                      <a:pt x="157" y="8"/>
                      <a:pt x="150" y="10"/>
                      <a:pt x="147" y="11"/>
                    </a:cubicBezTo>
                    <a:cubicBezTo>
                      <a:pt x="143" y="13"/>
                      <a:pt x="141" y="15"/>
                      <a:pt x="137" y="16"/>
                    </a:cubicBezTo>
                    <a:cubicBezTo>
                      <a:pt x="134" y="16"/>
                      <a:pt x="126" y="17"/>
                      <a:pt x="123" y="19"/>
                    </a:cubicBezTo>
                    <a:cubicBezTo>
                      <a:pt x="123" y="20"/>
                      <a:pt x="123" y="20"/>
                      <a:pt x="122" y="21"/>
                    </a:cubicBezTo>
                    <a:cubicBezTo>
                      <a:pt x="118" y="23"/>
                      <a:pt x="113" y="25"/>
                      <a:pt x="109" y="26"/>
                    </a:cubicBezTo>
                    <a:cubicBezTo>
                      <a:pt x="105" y="28"/>
                      <a:pt x="101" y="31"/>
                      <a:pt x="98" y="32"/>
                    </a:cubicBezTo>
                    <a:cubicBezTo>
                      <a:pt x="93" y="35"/>
                      <a:pt x="87" y="33"/>
                      <a:pt x="81" y="34"/>
                    </a:cubicBezTo>
                    <a:cubicBezTo>
                      <a:pt x="76" y="35"/>
                      <a:pt x="74" y="36"/>
                      <a:pt x="70" y="39"/>
                    </a:cubicBezTo>
                    <a:cubicBezTo>
                      <a:pt x="68" y="41"/>
                      <a:pt x="62" y="44"/>
                      <a:pt x="59" y="46"/>
                    </a:cubicBezTo>
                    <a:cubicBezTo>
                      <a:pt x="56" y="50"/>
                      <a:pt x="55" y="50"/>
                      <a:pt x="55" y="56"/>
                    </a:cubicBezTo>
                    <a:cubicBezTo>
                      <a:pt x="55" y="63"/>
                      <a:pt x="56" y="60"/>
                      <a:pt x="59" y="63"/>
                    </a:cubicBezTo>
                    <a:cubicBezTo>
                      <a:pt x="61" y="65"/>
                      <a:pt x="62" y="70"/>
                      <a:pt x="61" y="74"/>
                    </a:cubicBezTo>
                    <a:cubicBezTo>
                      <a:pt x="58" y="79"/>
                      <a:pt x="56" y="76"/>
                      <a:pt x="52" y="76"/>
                    </a:cubicBezTo>
                    <a:cubicBezTo>
                      <a:pt x="48" y="76"/>
                      <a:pt x="44" y="76"/>
                      <a:pt x="41" y="78"/>
                    </a:cubicBezTo>
                    <a:cubicBezTo>
                      <a:pt x="37" y="80"/>
                      <a:pt x="36" y="82"/>
                      <a:pt x="33" y="84"/>
                    </a:cubicBezTo>
                    <a:cubicBezTo>
                      <a:pt x="31" y="84"/>
                      <a:pt x="26" y="86"/>
                      <a:pt x="25" y="88"/>
                    </a:cubicBezTo>
                    <a:cubicBezTo>
                      <a:pt x="24" y="90"/>
                      <a:pt x="21" y="91"/>
                      <a:pt x="20" y="94"/>
                    </a:cubicBezTo>
                    <a:cubicBezTo>
                      <a:pt x="18" y="98"/>
                      <a:pt x="16" y="102"/>
                      <a:pt x="16" y="105"/>
                    </a:cubicBezTo>
                    <a:cubicBezTo>
                      <a:pt x="16" y="107"/>
                      <a:pt x="12" y="119"/>
                      <a:pt x="14" y="121"/>
                    </a:cubicBezTo>
                    <a:cubicBezTo>
                      <a:pt x="14" y="122"/>
                      <a:pt x="14" y="123"/>
                      <a:pt x="15" y="124"/>
                    </a:cubicBezTo>
                    <a:cubicBezTo>
                      <a:pt x="17" y="125"/>
                      <a:pt x="18" y="127"/>
                      <a:pt x="21" y="129"/>
                    </a:cubicBezTo>
                    <a:cubicBezTo>
                      <a:pt x="24" y="132"/>
                      <a:pt x="24" y="130"/>
                      <a:pt x="29" y="130"/>
                    </a:cubicBezTo>
                    <a:cubicBezTo>
                      <a:pt x="32" y="130"/>
                      <a:pt x="37" y="129"/>
                      <a:pt x="39" y="131"/>
                    </a:cubicBezTo>
                    <a:cubicBezTo>
                      <a:pt x="43" y="134"/>
                      <a:pt x="40" y="135"/>
                      <a:pt x="39" y="140"/>
                    </a:cubicBezTo>
                    <a:cubicBezTo>
                      <a:pt x="38" y="145"/>
                      <a:pt x="37" y="143"/>
                      <a:pt x="33" y="146"/>
                    </a:cubicBezTo>
                    <a:cubicBezTo>
                      <a:pt x="32" y="147"/>
                      <a:pt x="23" y="152"/>
                      <a:pt x="26" y="156"/>
                    </a:cubicBezTo>
                    <a:cubicBezTo>
                      <a:pt x="29" y="158"/>
                      <a:pt x="30" y="158"/>
                      <a:pt x="36" y="158"/>
                    </a:cubicBezTo>
                    <a:cubicBezTo>
                      <a:pt x="40" y="158"/>
                      <a:pt x="43" y="156"/>
                      <a:pt x="48" y="157"/>
                    </a:cubicBezTo>
                    <a:cubicBezTo>
                      <a:pt x="51" y="158"/>
                      <a:pt x="52" y="160"/>
                      <a:pt x="54" y="162"/>
                    </a:cubicBezTo>
                    <a:cubicBezTo>
                      <a:pt x="57" y="165"/>
                      <a:pt x="59" y="164"/>
                      <a:pt x="64" y="166"/>
                    </a:cubicBezTo>
                    <a:cubicBezTo>
                      <a:pt x="68" y="168"/>
                      <a:pt x="74" y="168"/>
                      <a:pt x="80" y="168"/>
                    </a:cubicBezTo>
                    <a:cubicBezTo>
                      <a:pt x="84" y="168"/>
                      <a:pt x="87" y="169"/>
                      <a:pt x="92" y="169"/>
                    </a:cubicBezTo>
                    <a:cubicBezTo>
                      <a:pt x="95" y="169"/>
                      <a:pt x="103" y="168"/>
                      <a:pt x="105" y="170"/>
                    </a:cubicBezTo>
                    <a:cubicBezTo>
                      <a:pt x="107" y="172"/>
                      <a:pt x="108" y="174"/>
                      <a:pt x="103" y="175"/>
                    </a:cubicBezTo>
                    <a:cubicBezTo>
                      <a:pt x="100" y="176"/>
                      <a:pt x="99" y="177"/>
                      <a:pt x="96" y="179"/>
                    </a:cubicBezTo>
                    <a:cubicBezTo>
                      <a:pt x="92" y="181"/>
                      <a:pt x="90" y="181"/>
                      <a:pt x="86" y="182"/>
                    </a:cubicBezTo>
                    <a:cubicBezTo>
                      <a:pt x="82" y="183"/>
                      <a:pt x="77" y="184"/>
                      <a:pt x="73" y="184"/>
                    </a:cubicBezTo>
                    <a:cubicBezTo>
                      <a:pt x="68" y="184"/>
                      <a:pt x="61" y="183"/>
                      <a:pt x="56" y="183"/>
                    </a:cubicBezTo>
                    <a:cubicBezTo>
                      <a:pt x="50" y="183"/>
                      <a:pt x="44" y="183"/>
                      <a:pt x="38" y="183"/>
                    </a:cubicBezTo>
                    <a:cubicBezTo>
                      <a:pt x="34" y="183"/>
                      <a:pt x="28" y="182"/>
                      <a:pt x="23" y="183"/>
                    </a:cubicBezTo>
                    <a:cubicBezTo>
                      <a:pt x="20" y="184"/>
                      <a:pt x="13" y="184"/>
                      <a:pt x="11" y="186"/>
                    </a:cubicBezTo>
                    <a:cubicBezTo>
                      <a:pt x="10" y="189"/>
                      <a:pt x="10" y="192"/>
                      <a:pt x="10" y="197"/>
                    </a:cubicBezTo>
                    <a:cubicBezTo>
                      <a:pt x="10" y="202"/>
                      <a:pt x="10" y="206"/>
                      <a:pt x="10" y="211"/>
                    </a:cubicBezTo>
                    <a:cubicBezTo>
                      <a:pt x="10" y="216"/>
                      <a:pt x="12" y="218"/>
                      <a:pt x="14" y="221"/>
                    </a:cubicBezTo>
                    <a:cubicBezTo>
                      <a:pt x="17" y="224"/>
                      <a:pt x="16" y="228"/>
                      <a:pt x="18" y="231"/>
                    </a:cubicBezTo>
                    <a:cubicBezTo>
                      <a:pt x="19" y="234"/>
                      <a:pt x="19" y="238"/>
                      <a:pt x="22" y="240"/>
                    </a:cubicBezTo>
                    <a:cubicBezTo>
                      <a:pt x="26" y="242"/>
                      <a:pt x="34" y="246"/>
                      <a:pt x="38" y="247"/>
                    </a:cubicBezTo>
                    <a:cubicBezTo>
                      <a:pt x="44" y="249"/>
                      <a:pt x="50" y="248"/>
                      <a:pt x="56" y="249"/>
                    </a:cubicBezTo>
                    <a:cubicBezTo>
                      <a:pt x="62" y="249"/>
                      <a:pt x="63" y="252"/>
                      <a:pt x="67" y="256"/>
                    </a:cubicBezTo>
                    <a:cubicBezTo>
                      <a:pt x="71" y="260"/>
                      <a:pt x="71" y="259"/>
                      <a:pt x="78" y="261"/>
                    </a:cubicBezTo>
                    <a:cubicBezTo>
                      <a:pt x="83" y="262"/>
                      <a:pt x="87" y="263"/>
                      <a:pt x="93" y="264"/>
                    </a:cubicBezTo>
                    <a:cubicBezTo>
                      <a:pt x="96" y="265"/>
                      <a:pt x="102" y="266"/>
                      <a:pt x="106" y="266"/>
                    </a:cubicBezTo>
                    <a:cubicBezTo>
                      <a:pt x="112" y="266"/>
                      <a:pt x="121" y="265"/>
                      <a:pt x="128" y="266"/>
                    </a:cubicBezTo>
                    <a:cubicBezTo>
                      <a:pt x="131" y="267"/>
                      <a:pt x="137" y="266"/>
                      <a:pt x="140" y="268"/>
                    </a:cubicBezTo>
                    <a:cubicBezTo>
                      <a:pt x="142" y="269"/>
                      <a:pt x="144" y="272"/>
                      <a:pt x="148" y="273"/>
                    </a:cubicBezTo>
                    <a:cubicBezTo>
                      <a:pt x="152" y="274"/>
                      <a:pt x="158" y="276"/>
                      <a:pt x="161" y="279"/>
                    </a:cubicBezTo>
                    <a:cubicBezTo>
                      <a:pt x="164" y="282"/>
                      <a:pt x="167" y="285"/>
                      <a:pt x="169" y="289"/>
                    </a:cubicBezTo>
                    <a:cubicBezTo>
                      <a:pt x="171" y="292"/>
                      <a:pt x="172" y="296"/>
                      <a:pt x="175" y="299"/>
                    </a:cubicBezTo>
                    <a:cubicBezTo>
                      <a:pt x="178" y="302"/>
                      <a:pt x="179" y="303"/>
                      <a:pt x="182" y="306"/>
                    </a:cubicBezTo>
                    <a:cubicBezTo>
                      <a:pt x="189" y="313"/>
                      <a:pt x="178" y="310"/>
                      <a:pt x="178" y="313"/>
                    </a:cubicBezTo>
                    <a:cubicBezTo>
                      <a:pt x="178" y="316"/>
                      <a:pt x="177" y="321"/>
                      <a:pt x="173" y="320"/>
                    </a:cubicBezTo>
                    <a:cubicBezTo>
                      <a:pt x="171" y="320"/>
                      <a:pt x="170" y="320"/>
                      <a:pt x="169" y="319"/>
                    </a:cubicBezTo>
                    <a:cubicBezTo>
                      <a:pt x="162" y="317"/>
                      <a:pt x="154" y="314"/>
                      <a:pt x="147" y="312"/>
                    </a:cubicBezTo>
                    <a:cubicBezTo>
                      <a:pt x="143" y="311"/>
                      <a:pt x="135" y="310"/>
                      <a:pt x="132" y="307"/>
                    </a:cubicBezTo>
                    <a:cubicBezTo>
                      <a:pt x="129" y="304"/>
                      <a:pt x="127" y="305"/>
                      <a:pt x="123" y="303"/>
                    </a:cubicBezTo>
                    <a:cubicBezTo>
                      <a:pt x="121" y="302"/>
                      <a:pt x="115" y="299"/>
                      <a:pt x="111" y="299"/>
                    </a:cubicBezTo>
                    <a:cubicBezTo>
                      <a:pt x="107" y="299"/>
                      <a:pt x="101" y="298"/>
                      <a:pt x="96" y="299"/>
                    </a:cubicBezTo>
                    <a:cubicBezTo>
                      <a:pt x="90" y="300"/>
                      <a:pt x="86" y="300"/>
                      <a:pt x="81" y="300"/>
                    </a:cubicBezTo>
                    <a:cubicBezTo>
                      <a:pt x="72" y="300"/>
                      <a:pt x="63" y="298"/>
                      <a:pt x="55" y="298"/>
                    </a:cubicBezTo>
                    <a:cubicBezTo>
                      <a:pt x="50" y="298"/>
                      <a:pt x="46" y="295"/>
                      <a:pt x="41" y="294"/>
                    </a:cubicBezTo>
                    <a:cubicBezTo>
                      <a:pt x="35" y="293"/>
                      <a:pt x="29" y="293"/>
                      <a:pt x="23" y="293"/>
                    </a:cubicBezTo>
                    <a:cubicBezTo>
                      <a:pt x="19" y="293"/>
                      <a:pt x="15" y="294"/>
                      <a:pt x="11" y="294"/>
                    </a:cubicBezTo>
                    <a:cubicBezTo>
                      <a:pt x="8" y="294"/>
                      <a:pt x="1" y="292"/>
                      <a:pt x="1" y="294"/>
                    </a:cubicBezTo>
                    <a:cubicBezTo>
                      <a:pt x="0" y="294"/>
                      <a:pt x="0" y="294"/>
                      <a:pt x="0" y="295"/>
                    </a:cubicBezTo>
                    <a:cubicBezTo>
                      <a:pt x="0" y="295"/>
                      <a:pt x="61" y="318"/>
                      <a:pt x="149" y="341"/>
                    </a:cubicBezTo>
                    <a:cubicBezTo>
                      <a:pt x="150" y="347"/>
                      <a:pt x="150" y="347"/>
                      <a:pt x="150" y="347"/>
                    </a:cubicBezTo>
                    <a:cubicBezTo>
                      <a:pt x="149" y="357"/>
                      <a:pt x="149" y="357"/>
                      <a:pt x="149" y="357"/>
                    </a:cubicBezTo>
                    <a:lnTo>
                      <a:pt x="150" y="360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Freeform 114">
                <a:extLst>
                  <a:ext uri="{FF2B5EF4-FFF2-40B4-BE49-F238E27FC236}">
                    <a16:creationId xmlns:a16="http://schemas.microsoft.com/office/drawing/2014/main" id="{982857D2-7B7E-4CD6-BD60-BBB9CA27B0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7430" y="1201059"/>
                <a:ext cx="172559" cy="186040"/>
              </a:xfrm>
              <a:custGeom>
                <a:avLst/>
                <a:gdLst>
                  <a:gd name="T0" fmla="*/ 116 w 205"/>
                  <a:gd name="T1" fmla="*/ 1 h 221"/>
                  <a:gd name="T2" fmla="*/ 105 w 205"/>
                  <a:gd name="T3" fmla="*/ 0 h 221"/>
                  <a:gd name="T4" fmla="*/ 88 w 205"/>
                  <a:gd name="T5" fmla="*/ 2 h 221"/>
                  <a:gd name="T6" fmla="*/ 81 w 205"/>
                  <a:gd name="T7" fmla="*/ 16 h 221"/>
                  <a:gd name="T8" fmla="*/ 95 w 205"/>
                  <a:gd name="T9" fmla="*/ 31 h 221"/>
                  <a:gd name="T10" fmla="*/ 68 w 205"/>
                  <a:gd name="T11" fmla="*/ 22 h 221"/>
                  <a:gd name="T12" fmla="*/ 57 w 205"/>
                  <a:gd name="T13" fmla="*/ 33 h 221"/>
                  <a:gd name="T14" fmla="*/ 46 w 205"/>
                  <a:gd name="T15" fmla="*/ 46 h 221"/>
                  <a:gd name="T16" fmla="*/ 53 w 205"/>
                  <a:gd name="T17" fmla="*/ 58 h 221"/>
                  <a:gd name="T18" fmla="*/ 38 w 205"/>
                  <a:gd name="T19" fmla="*/ 55 h 221"/>
                  <a:gd name="T20" fmla="*/ 26 w 205"/>
                  <a:gd name="T21" fmla="*/ 67 h 221"/>
                  <a:gd name="T22" fmla="*/ 39 w 205"/>
                  <a:gd name="T23" fmla="*/ 82 h 221"/>
                  <a:gd name="T24" fmla="*/ 65 w 205"/>
                  <a:gd name="T25" fmla="*/ 77 h 221"/>
                  <a:gd name="T26" fmla="*/ 61 w 205"/>
                  <a:gd name="T27" fmla="*/ 83 h 221"/>
                  <a:gd name="T28" fmla="*/ 39 w 205"/>
                  <a:gd name="T29" fmla="*/ 87 h 221"/>
                  <a:gd name="T30" fmla="*/ 16 w 205"/>
                  <a:gd name="T31" fmla="*/ 84 h 221"/>
                  <a:gd name="T32" fmla="*/ 8 w 205"/>
                  <a:gd name="T33" fmla="*/ 91 h 221"/>
                  <a:gd name="T34" fmla="*/ 3 w 205"/>
                  <a:gd name="T35" fmla="*/ 105 h 221"/>
                  <a:gd name="T36" fmla="*/ 13 w 205"/>
                  <a:gd name="T37" fmla="*/ 118 h 221"/>
                  <a:gd name="T38" fmla="*/ 30 w 205"/>
                  <a:gd name="T39" fmla="*/ 115 h 221"/>
                  <a:gd name="T40" fmla="*/ 31 w 205"/>
                  <a:gd name="T41" fmla="*/ 128 h 221"/>
                  <a:gd name="T42" fmla="*/ 38 w 205"/>
                  <a:gd name="T43" fmla="*/ 144 h 221"/>
                  <a:gd name="T44" fmla="*/ 50 w 205"/>
                  <a:gd name="T45" fmla="*/ 129 h 221"/>
                  <a:gd name="T46" fmla="*/ 57 w 205"/>
                  <a:gd name="T47" fmla="*/ 144 h 221"/>
                  <a:gd name="T48" fmla="*/ 78 w 205"/>
                  <a:gd name="T49" fmla="*/ 142 h 221"/>
                  <a:gd name="T50" fmla="*/ 80 w 205"/>
                  <a:gd name="T51" fmla="*/ 126 h 221"/>
                  <a:gd name="T52" fmla="*/ 93 w 205"/>
                  <a:gd name="T53" fmla="*/ 118 h 221"/>
                  <a:gd name="T54" fmla="*/ 103 w 205"/>
                  <a:gd name="T55" fmla="*/ 118 h 221"/>
                  <a:gd name="T56" fmla="*/ 93 w 205"/>
                  <a:gd name="T57" fmla="*/ 133 h 221"/>
                  <a:gd name="T58" fmla="*/ 90 w 205"/>
                  <a:gd name="T59" fmla="*/ 147 h 221"/>
                  <a:gd name="T60" fmla="*/ 111 w 205"/>
                  <a:gd name="T61" fmla="*/ 143 h 221"/>
                  <a:gd name="T62" fmla="*/ 124 w 205"/>
                  <a:gd name="T63" fmla="*/ 140 h 221"/>
                  <a:gd name="T64" fmla="*/ 135 w 205"/>
                  <a:gd name="T65" fmla="*/ 149 h 221"/>
                  <a:gd name="T66" fmla="*/ 164 w 205"/>
                  <a:gd name="T67" fmla="*/ 148 h 221"/>
                  <a:gd name="T68" fmla="*/ 156 w 205"/>
                  <a:gd name="T69" fmla="*/ 161 h 221"/>
                  <a:gd name="T70" fmla="*/ 146 w 205"/>
                  <a:gd name="T71" fmla="*/ 171 h 221"/>
                  <a:gd name="T72" fmla="*/ 132 w 205"/>
                  <a:gd name="T73" fmla="*/ 163 h 221"/>
                  <a:gd name="T74" fmla="*/ 104 w 205"/>
                  <a:gd name="T75" fmla="*/ 165 h 221"/>
                  <a:gd name="T76" fmla="*/ 86 w 205"/>
                  <a:gd name="T77" fmla="*/ 171 h 221"/>
                  <a:gd name="T78" fmla="*/ 66 w 205"/>
                  <a:gd name="T79" fmla="*/ 174 h 221"/>
                  <a:gd name="T80" fmla="*/ 63 w 205"/>
                  <a:gd name="T81" fmla="*/ 189 h 221"/>
                  <a:gd name="T82" fmla="*/ 79 w 205"/>
                  <a:gd name="T83" fmla="*/ 206 h 221"/>
                  <a:gd name="T84" fmla="*/ 97 w 205"/>
                  <a:gd name="T85" fmla="*/ 218 h 221"/>
                  <a:gd name="T86" fmla="*/ 123 w 205"/>
                  <a:gd name="T87" fmla="*/ 219 h 221"/>
                  <a:gd name="T88" fmla="*/ 154 w 205"/>
                  <a:gd name="T89" fmla="*/ 208 h 221"/>
                  <a:gd name="T90" fmla="*/ 171 w 205"/>
                  <a:gd name="T91" fmla="*/ 197 h 221"/>
                  <a:gd name="T92" fmla="*/ 189 w 205"/>
                  <a:gd name="T93" fmla="*/ 189 h 221"/>
                  <a:gd name="T94" fmla="*/ 199 w 205"/>
                  <a:gd name="T95" fmla="*/ 123 h 221"/>
                  <a:gd name="T96" fmla="*/ 179 w 205"/>
                  <a:gd name="T97" fmla="*/ 117 h 221"/>
                  <a:gd name="T98" fmla="*/ 171 w 205"/>
                  <a:gd name="T99" fmla="*/ 102 h 221"/>
                  <a:gd name="T100" fmla="*/ 165 w 205"/>
                  <a:gd name="T101" fmla="*/ 88 h 221"/>
                  <a:gd name="T102" fmla="*/ 161 w 205"/>
                  <a:gd name="T103" fmla="*/ 80 h 221"/>
                  <a:gd name="T104" fmla="*/ 157 w 205"/>
                  <a:gd name="T105" fmla="*/ 67 h 221"/>
                  <a:gd name="T106" fmla="*/ 154 w 205"/>
                  <a:gd name="T107" fmla="*/ 48 h 221"/>
                  <a:gd name="T108" fmla="*/ 138 w 205"/>
                  <a:gd name="T109" fmla="*/ 37 h 221"/>
                  <a:gd name="T110" fmla="*/ 118 w 205"/>
                  <a:gd name="T111" fmla="*/ 30 h 221"/>
                  <a:gd name="T112" fmla="*/ 125 w 205"/>
                  <a:gd name="T113" fmla="*/ 13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05" h="221">
                    <a:moveTo>
                      <a:pt x="121" y="10"/>
                    </a:moveTo>
                    <a:cubicBezTo>
                      <a:pt x="120" y="9"/>
                      <a:pt x="120" y="6"/>
                      <a:pt x="119" y="5"/>
                    </a:cubicBezTo>
                    <a:cubicBezTo>
                      <a:pt x="119" y="3"/>
                      <a:pt x="117" y="2"/>
                      <a:pt x="116" y="1"/>
                    </a:cubicBezTo>
                    <a:cubicBezTo>
                      <a:pt x="115" y="1"/>
                      <a:pt x="115" y="1"/>
                      <a:pt x="115" y="1"/>
                    </a:cubicBezTo>
                    <a:cubicBezTo>
                      <a:pt x="115" y="1"/>
                      <a:pt x="115" y="1"/>
                      <a:pt x="114" y="1"/>
                    </a:cubicBezTo>
                    <a:cubicBezTo>
                      <a:pt x="112" y="2"/>
                      <a:pt x="108" y="0"/>
                      <a:pt x="105" y="0"/>
                    </a:cubicBezTo>
                    <a:cubicBezTo>
                      <a:pt x="103" y="0"/>
                      <a:pt x="101" y="1"/>
                      <a:pt x="99" y="1"/>
                    </a:cubicBezTo>
                    <a:cubicBezTo>
                      <a:pt x="97" y="2"/>
                      <a:pt x="96" y="2"/>
                      <a:pt x="94" y="3"/>
                    </a:cubicBezTo>
                    <a:cubicBezTo>
                      <a:pt x="92" y="3"/>
                      <a:pt x="90" y="2"/>
                      <a:pt x="88" y="2"/>
                    </a:cubicBezTo>
                    <a:cubicBezTo>
                      <a:pt x="86" y="3"/>
                      <a:pt x="85" y="5"/>
                      <a:pt x="85" y="7"/>
                    </a:cubicBezTo>
                    <a:cubicBezTo>
                      <a:pt x="85" y="10"/>
                      <a:pt x="84" y="11"/>
                      <a:pt x="82" y="12"/>
                    </a:cubicBezTo>
                    <a:cubicBezTo>
                      <a:pt x="81" y="13"/>
                      <a:pt x="81" y="13"/>
                      <a:pt x="81" y="16"/>
                    </a:cubicBezTo>
                    <a:cubicBezTo>
                      <a:pt x="81" y="19"/>
                      <a:pt x="83" y="20"/>
                      <a:pt x="84" y="21"/>
                    </a:cubicBezTo>
                    <a:cubicBezTo>
                      <a:pt x="86" y="23"/>
                      <a:pt x="89" y="24"/>
                      <a:pt x="92" y="26"/>
                    </a:cubicBezTo>
                    <a:cubicBezTo>
                      <a:pt x="93" y="27"/>
                      <a:pt x="94" y="30"/>
                      <a:pt x="95" y="31"/>
                    </a:cubicBezTo>
                    <a:cubicBezTo>
                      <a:pt x="95" y="32"/>
                      <a:pt x="84" y="28"/>
                      <a:pt x="83" y="28"/>
                    </a:cubicBezTo>
                    <a:cubicBezTo>
                      <a:pt x="80" y="26"/>
                      <a:pt x="78" y="25"/>
                      <a:pt x="76" y="24"/>
                    </a:cubicBezTo>
                    <a:cubicBezTo>
                      <a:pt x="73" y="24"/>
                      <a:pt x="71" y="22"/>
                      <a:pt x="68" y="22"/>
                    </a:cubicBezTo>
                    <a:cubicBezTo>
                      <a:pt x="66" y="22"/>
                      <a:pt x="64" y="23"/>
                      <a:pt x="63" y="24"/>
                    </a:cubicBezTo>
                    <a:cubicBezTo>
                      <a:pt x="61" y="25"/>
                      <a:pt x="60" y="25"/>
                      <a:pt x="59" y="27"/>
                    </a:cubicBezTo>
                    <a:cubicBezTo>
                      <a:pt x="58" y="28"/>
                      <a:pt x="58" y="31"/>
                      <a:pt x="57" y="33"/>
                    </a:cubicBezTo>
                    <a:cubicBezTo>
                      <a:pt x="56" y="34"/>
                      <a:pt x="53" y="35"/>
                      <a:pt x="52" y="35"/>
                    </a:cubicBezTo>
                    <a:cubicBezTo>
                      <a:pt x="50" y="35"/>
                      <a:pt x="49" y="37"/>
                      <a:pt x="48" y="39"/>
                    </a:cubicBezTo>
                    <a:cubicBezTo>
                      <a:pt x="46" y="41"/>
                      <a:pt x="46" y="42"/>
                      <a:pt x="46" y="46"/>
                    </a:cubicBezTo>
                    <a:cubicBezTo>
                      <a:pt x="45" y="47"/>
                      <a:pt x="43" y="48"/>
                      <a:pt x="43" y="50"/>
                    </a:cubicBezTo>
                    <a:cubicBezTo>
                      <a:pt x="42" y="52"/>
                      <a:pt x="46" y="56"/>
                      <a:pt x="47" y="56"/>
                    </a:cubicBezTo>
                    <a:cubicBezTo>
                      <a:pt x="49" y="58"/>
                      <a:pt x="51" y="58"/>
                      <a:pt x="53" y="58"/>
                    </a:cubicBezTo>
                    <a:cubicBezTo>
                      <a:pt x="51" y="58"/>
                      <a:pt x="50" y="59"/>
                      <a:pt x="49" y="59"/>
                    </a:cubicBezTo>
                    <a:cubicBezTo>
                      <a:pt x="46" y="59"/>
                      <a:pt x="44" y="58"/>
                      <a:pt x="43" y="57"/>
                    </a:cubicBezTo>
                    <a:cubicBezTo>
                      <a:pt x="41" y="56"/>
                      <a:pt x="40" y="56"/>
                      <a:pt x="38" y="55"/>
                    </a:cubicBezTo>
                    <a:cubicBezTo>
                      <a:pt x="36" y="55"/>
                      <a:pt x="32" y="58"/>
                      <a:pt x="32" y="58"/>
                    </a:cubicBezTo>
                    <a:cubicBezTo>
                      <a:pt x="31" y="59"/>
                      <a:pt x="29" y="61"/>
                      <a:pt x="29" y="62"/>
                    </a:cubicBezTo>
                    <a:cubicBezTo>
                      <a:pt x="28" y="63"/>
                      <a:pt x="27" y="65"/>
                      <a:pt x="26" y="67"/>
                    </a:cubicBezTo>
                    <a:cubicBezTo>
                      <a:pt x="25" y="70"/>
                      <a:pt x="23" y="70"/>
                      <a:pt x="23" y="73"/>
                    </a:cubicBezTo>
                    <a:cubicBezTo>
                      <a:pt x="22" y="75"/>
                      <a:pt x="25" y="77"/>
                      <a:pt x="26" y="79"/>
                    </a:cubicBezTo>
                    <a:cubicBezTo>
                      <a:pt x="29" y="82"/>
                      <a:pt x="35" y="82"/>
                      <a:pt x="39" y="82"/>
                    </a:cubicBezTo>
                    <a:cubicBezTo>
                      <a:pt x="42" y="82"/>
                      <a:pt x="45" y="81"/>
                      <a:pt x="48" y="80"/>
                    </a:cubicBezTo>
                    <a:cubicBezTo>
                      <a:pt x="50" y="79"/>
                      <a:pt x="53" y="79"/>
                      <a:pt x="55" y="79"/>
                    </a:cubicBezTo>
                    <a:cubicBezTo>
                      <a:pt x="59" y="79"/>
                      <a:pt x="62" y="79"/>
                      <a:pt x="65" y="77"/>
                    </a:cubicBezTo>
                    <a:cubicBezTo>
                      <a:pt x="67" y="76"/>
                      <a:pt x="71" y="76"/>
                      <a:pt x="74" y="76"/>
                    </a:cubicBezTo>
                    <a:cubicBezTo>
                      <a:pt x="78" y="76"/>
                      <a:pt x="76" y="78"/>
                      <a:pt x="74" y="79"/>
                    </a:cubicBezTo>
                    <a:cubicBezTo>
                      <a:pt x="70" y="81"/>
                      <a:pt x="64" y="81"/>
                      <a:pt x="61" y="83"/>
                    </a:cubicBezTo>
                    <a:cubicBezTo>
                      <a:pt x="59" y="84"/>
                      <a:pt x="56" y="87"/>
                      <a:pt x="55" y="88"/>
                    </a:cubicBezTo>
                    <a:cubicBezTo>
                      <a:pt x="53" y="90"/>
                      <a:pt x="51" y="90"/>
                      <a:pt x="49" y="90"/>
                    </a:cubicBezTo>
                    <a:cubicBezTo>
                      <a:pt x="45" y="90"/>
                      <a:pt x="42" y="89"/>
                      <a:pt x="39" y="87"/>
                    </a:cubicBezTo>
                    <a:cubicBezTo>
                      <a:pt x="35" y="86"/>
                      <a:pt x="31" y="86"/>
                      <a:pt x="28" y="85"/>
                    </a:cubicBezTo>
                    <a:cubicBezTo>
                      <a:pt x="26" y="84"/>
                      <a:pt x="23" y="83"/>
                      <a:pt x="20" y="83"/>
                    </a:cubicBezTo>
                    <a:cubicBezTo>
                      <a:pt x="18" y="83"/>
                      <a:pt x="18" y="83"/>
                      <a:pt x="16" y="84"/>
                    </a:cubicBezTo>
                    <a:cubicBezTo>
                      <a:pt x="15" y="85"/>
                      <a:pt x="15" y="86"/>
                      <a:pt x="14" y="87"/>
                    </a:cubicBezTo>
                    <a:cubicBezTo>
                      <a:pt x="11" y="88"/>
                      <a:pt x="10" y="90"/>
                      <a:pt x="8" y="90"/>
                    </a:cubicBezTo>
                    <a:cubicBezTo>
                      <a:pt x="8" y="90"/>
                      <a:pt x="8" y="91"/>
                      <a:pt x="8" y="91"/>
                    </a:cubicBezTo>
                    <a:cubicBezTo>
                      <a:pt x="5" y="93"/>
                      <a:pt x="3" y="91"/>
                      <a:pt x="3" y="95"/>
                    </a:cubicBezTo>
                    <a:cubicBezTo>
                      <a:pt x="3" y="97"/>
                      <a:pt x="1" y="99"/>
                      <a:pt x="1" y="100"/>
                    </a:cubicBezTo>
                    <a:cubicBezTo>
                      <a:pt x="0" y="102"/>
                      <a:pt x="2" y="104"/>
                      <a:pt x="3" y="105"/>
                    </a:cubicBezTo>
                    <a:cubicBezTo>
                      <a:pt x="4" y="107"/>
                      <a:pt x="5" y="107"/>
                      <a:pt x="6" y="108"/>
                    </a:cubicBezTo>
                    <a:cubicBezTo>
                      <a:pt x="8" y="110"/>
                      <a:pt x="8" y="112"/>
                      <a:pt x="10" y="114"/>
                    </a:cubicBezTo>
                    <a:cubicBezTo>
                      <a:pt x="11" y="115"/>
                      <a:pt x="12" y="116"/>
                      <a:pt x="13" y="118"/>
                    </a:cubicBezTo>
                    <a:cubicBezTo>
                      <a:pt x="13" y="119"/>
                      <a:pt x="17" y="119"/>
                      <a:pt x="18" y="119"/>
                    </a:cubicBezTo>
                    <a:cubicBezTo>
                      <a:pt x="21" y="119"/>
                      <a:pt x="22" y="119"/>
                      <a:pt x="24" y="117"/>
                    </a:cubicBezTo>
                    <a:cubicBezTo>
                      <a:pt x="26" y="115"/>
                      <a:pt x="27" y="115"/>
                      <a:pt x="30" y="115"/>
                    </a:cubicBezTo>
                    <a:cubicBezTo>
                      <a:pt x="33" y="115"/>
                      <a:pt x="34" y="115"/>
                      <a:pt x="33" y="118"/>
                    </a:cubicBezTo>
                    <a:cubicBezTo>
                      <a:pt x="32" y="120"/>
                      <a:pt x="31" y="120"/>
                      <a:pt x="32" y="123"/>
                    </a:cubicBezTo>
                    <a:cubicBezTo>
                      <a:pt x="33" y="125"/>
                      <a:pt x="32" y="126"/>
                      <a:pt x="31" y="128"/>
                    </a:cubicBezTo>
                    <a:cubicBezTo>
                      <a:pt x="31" y="130"/>
                      <a:pt x="31" y="132"/>
                      <a:pt x="32" y="134"/>
                    </a:cubicBezTo>
                    <a:cubicBezTo>
                      <a:pt x="32" y="135"/>
                      <a:pt x="34" y="137"/>
                      <a:pt x="34" y="139"/>
                    </a:cubicBezTo>
                    <a:cubicBezTo>
                      <a:pt x="35" y="141"/>
                      <a:pt x="37" y="143"/>
                      <a:pt x="38" y="144"/>
                    </a:cubicBezTo>
                    <a:cubicBezTo>
                      <a:pt x="39" y="146"/>
                      <a:pt x="42" y="142"/>
                      <a:pt x="43" y="141"/>
                    </a:cubicBezTo>
                    <a:cubicBezTo>
                      <a:pt x="43" y="139"/>
                      <a:pt x="46" y="138"/>
                      <a:pt x="47" y="136"/>
                    </a:cubicBezTo>
                    <a:cubicBezTo>
                      <a:pt x="48" y="134"/>
                      <a:pt x="49" y="131"/>
                      <a:pt x="50" y="129"/>
                    </a:cubicBezTo>
                    <a:cubicBezTo>
                      <a:pt x="50" y="128"/>
                      <a:pt x="58" y="130"/>
                      <a:pt x="60" y="130"/>
                    </a:cubicBezTo>
                    <a:cubicBezTo>
                      <a:pt x="62" y="130"/>
                      <a:pt x="59" y="134"/>
                      <a:pt x="59" y="136"/>
                    </a:cubicBezTo>
                    <a:cubicBezTo>
                      <a:pt x="59" y="138"/>
                      <a:pt x="57" y="141"/>
                      <a:pt x="57" y="144"/>
                    </a:cubicBezTo>
                    <a:cubicBezTo>
                      <a:pt x="57" y="145"/>
                      <a:pt x="59" y="145"/>
                      <a:pt x="61" y="145"/>
                    </a:cubicBezTo>
                    <a:cubicBezTo>
                      <a:pt x="64" y="145"/>
                      <a:pt x="66" y="145"/>
                      <a:pt x="68" y="144"/>
                    </a:cubicBezTo>
                    <a:cubicBezTo>
                      <a:pt x="71" y="142"/>
                      <a:pt x="74" y="143"/>
                      <a:pt x="78" y="142"/>
                    </a:cubicBezTo>
                    <a:cubicBezTo>
                      <a:pt x="80" y="142"/>
                      <a:pt x="81" y="138"/>
                      <a:pt x="82" y="137"/>
                    </a:cubicBezTo>
                    <a:cubicBezTo>
                      <a:pt x="83" y="136"/>
                      <a:pt x="82" y="132"/>
                      <a:pt x="82" y="131"/>
                    </a:cubicBezTo>
                    <a:cubicBezTo>
                      <a:pt x="82" y="129"/>
                      <a:pt x="81" y="127"/>
                      <a:pt x="80" y="126"/>
                    </a:cubicBezTo>
                    <a:cubicBezTo>
                      <a:pt x="79" y="124"/>
                      <a:pt x="81" y="122"/>
                      <a:pt x="83" y="122"/>
                    </a:cubicBezTo>
                    <a:cubicBezTo>
                      <a:pt x="87" y="122"/>
                      <a:pt x="87" y="128"/>
                      <a:pt x="88" y="125"/>
                    </a:cubicBezTo>
                    <a:cubicBezTo>
                      <a:pt x="90" y="122"/>
                      <a:pt x="92" y="120"/>
                      <a:pt x="93" y="118"/>
                    </a:cubicBezTo>
                    <a:cubicBezTo>
                      <a:pt x="95" y="116"/>
                      <a:pt x="94" y="115"/>
                      <a:pt x="96" y="114"/>
                    </a:cubicBezTo>
                    <a:cubicBezTo>
                      <a:pt x="99" y="113"/>
                      <a:pt x="105" y="114"/>
                      <a:pt x="108" y="113"/>
                    </a:cubicBezTo>
                    <a:cubicBezTo>
                      <a:pt x="109" y="112"/>
                      <a:pt x="104" y="117"/>
                      <a:pt x="103" y="118"/>
                    </a:cubicBezTo>
                    <a:cubicBezTo>
                      <a:pt x="100" y="119"/>
                      <a:pt x="97" y="120"/>
                      <a:pt x="95" y="121"/>
                    </a:cubicBezTo>
                    <a:cubicBezTo>
                      <a:pt x="94" y="122"/>
                      <a:pt x="94" y="126"/>
                      <a:pt x="94" y="127"/>
                    </a:cubicBezTo>
                    <a:cubicBezTo>
                      <a:pt x="94" y="129"/>
                      <a:pt x="93" y="131"/>
                      <a:pt x="93" y="133"/>
                    </a:cubicBezTo>
                    <a:cubicBezTo>
                      <a:pt x="92" y="135"/>
                      <a:pt x="91" y="136"/>
                      <a:pt x="90" y="138"/>
                    </a:cubicBezTo>
                    <a:cubicBezTo>
                      <a:pt x="90" y="141"/>
                      <a:pt x="88" y="141"/>
                      <a:pt x="88" y="144"/>
                    </a:cubicBezTo>
                    <a:cubicBezTo>
                      <a:pt x="88" y="146"/>
                      <a:pt x="88" y="147"/>
                      <a:pt x="90" y="147"/>
                    </a:cubicBezTo>
                    <a:cubicBezTo>
                      <a:pt x="94" y="148"/>
                      <a:pt x="98" y="146"/>
                      <a:pt x="102" y="146"/>
                    </a:cubicBezTo>
                    <a:cubicBezTo>
                      <a:pt x="104" y="146"/>
                      <a:pt x="106" y="146"/>
                      <a:pt x="108" y="146"/>
                    </a:cubicBezTo>
                    <a:cubicBezTo>
                      <a:pt x="109" y="146"/>
                      <a:pt x="111" y="143"/>
                      <a:pt x="111" y="143"/>
                    </a:cubicBezTo>
                    <a:cubicBezTo>
                      <a:pt x="113" y="142"/>
                      <a:pt x="113" y="146"/>
                      <a:pt x="114" y="146"/>
                    </a:cubicBezTo>
                    <a:cubicBezTo>
                      <a:pt x="117" y="145"/>
                      <a:pt x="118" y="145"/>
                      <a:pt x="120" y="144"/>
                    </a:cubicBezTo>
                    <a:cubicBezTo>
                      <a:pt x="122" y="143"/>
                      <a:pt x="123" y="142"/>
                      <a:pt x="124" y="140"/>
                    </a:cubicBezTo>
                    <a:cubicBezTo>
                      <a:pt x="126" y="138"/>
                      <a:pt x="129" y="136"/>
                      <a:pt x="132" y="138"/>
                    </a:cubicBezTo>
                    <a:cubicBezTo>
                      <a:pt x="134" y="139"/>
                      <a:pt x="133" y="141"/>
                      <a:pt x="131" y="144"/>
                    </a:cubicBezTo>
                    <a:cubicBezTo>
                      <a:pt x="130" y="147"/>
                      <a:pt x="132" y="148"/>
                      <a:pt x="135" y="149"/>
                    </a:cubicBezTo>
                    <a:cubicBezTo>
                      <a:pt x="139" y="150"/>
                      <a:pt x="141" y="151"/>
                      <a:pt x="145" y="151"/>
                    </a:cubicBezTo>
                    <a:cubicBezTo>
                      <a:pt x="148" y="151"/>
                      <a:pt x="152" y="150"/>
                      <a:pt x="155" y="150"/>
                    </a:cubicBezTo>
                    <a:cubicBezTo>
                      <a:pt x="158" y="150"/>
                      <a:pt x="160" y="148"/>
                      <a:pt x="164" y="148"/>
                    </a:cubicBezTo>
                    <a:cubicBezTo>
                      <a:pt x="168" y="148"/>
                      <a:pt x="168" y="148"/>
                      <a:pt x="169" y="149"/>
                    </a:cubicBezTo>
                    <a:cubicBezTo>
                      <a:pt x="169" y="150"/>
                      <a:pt x="163" y="154"/>
                      <a:pt x="161" y="154"/>
                    </a:cubicBezTo>
                    <a:cubicBezTo>
                      <a:pt x="159" y="156"/>
                      <a:pt x="157" y="159"/>
                      <a:pt x="156" y="161"/>
                    </a:cubicBezTo>
                    <a:cubicBezTo>
                      <a:pt x="156" y="161"/>
                      <a:pt x="155" y="162"/>
                      <a:pt x="155" y="162"/>
                    </a:cubicBezTo>
                    <a:cubicBezTo>
                      <a:pt x="154" y="164"/>
                      <a:pt x="153" y="165"/>
                      <a:pt x="151" y="166"/>
                    </a:cubicBezTo>
                    <a:cubicBezTo>
                      <a:pt x="150" y="168"/>
                      <a:pt x="148" y="169"/>
                      <a:pt x="146" y="171"/>
                    </a:cubicBezTo>
                    <a:cubicBezTo>
                      <a:pt x="145" y="172"/>
                      <a:pt x="144" y="172"/>
                      <a:pt x="141" y="172"/>
                    </a:cubicBezTo>
                    <a:cubicBezTo>
                      <a:pt x="139" y="172"/>
                      <a:pt x="137" y="167"/>
                      <a:pt x="136" y="166"/>
                    </a:cubicBezTo>
                    <a:cubicBezTo>
                      <a:pt x="134" y="164"/>
                      <a:pt x="136" y="163"/>
                      <a:pt x="132" y="163"/>
                    </a:cubicBezTo>
                    <a:cubicBezTo>
                      <a:pt x="129" y="163"/>
                      <a:pt x="125" y="162"/>
                      <a:pt x="121" y="162"/>
                    </a:cubicBezTo>
                    <a:cubicBezTo>
                      <a:pt x="118" y="162"/>
                      <a:pt x="115" y="162"/>
                      <a:pt x="112" y="162"/>
                    </a:cubicBezTo>
                    <a:cubicBezTo>
                      <a:pt x="109" y="162"/>
                      <a:pt x="107" y="164"/>
                      <a:pt x="104" y="165"/>
                    </a:cubicBezTo>
                    <a:cubicBezTo>
                      <a:pt x="102" y="165"/>
                      <a:pt x="102" y="168"/>
                      <a:pt x="101" y="170"/>
                    </a:cubicBezTo>
                    <a:cubicBezTo>
                      <a:pt x="101" y="172"/>
                      <a:pt x="95" y="172"/>
                      <a:pt x="94" y="173"/>
                    </a:cubicBezTo>
                    <a:cubicBezTo>
                      <a:pt x="90" y="174"/>
                      <a:pt x="89" y="172"/>
                      <a:pt x="86" y="171"/>
                    </a:cubicBezTo>
                    <a:cubicBezTo>
                      <a:pt x="84" y="171"/>
                      <a:pt x="83" y="171"/>
                      <a:pt x="81" y="171"/>
                    </a:cubicBezTo>
                    <a:cubicBezTo>
                      <a:pt x="77" y="172"/>
                      <a:pt x="77" y="172"/>
                      <a:pt x="73" y="171"/>
                    </a:cubicBezTo>
                    <a:cubicBezTo>
                      <a:pt x="69" y="171"/>
                      <a:pt x="68" y="170"/>
                      <a:pt x="66" y="174"/>
                    </a:cubicBezTo>
                    <a:cubicBezTo>
                      <a:pt x="65" y="176"/>
                      <a:pt x="63" y="176"/>
                      <a:pt x="62" y="179"/>
                    </a:cubicBezTo>
                    <a:cubicBezTo>
                      <a:pt x="62" y="179"/>
                      <a:pt x="62" y="180"/>
                      <a:pt x="61" y="180"/>
                    </a:cubicBezTo>
                    <a:cubicBezTo>
                      <a:pt x="60" y="184"/>
                      <a:pt x="61" y="185"/>
                      <a:pt x="63" y="189"/>
                    </a:cubicBezTo>
                    <a:cubicBezTo>
                      <a:pt x="64" y="191"/>
                      <a:pt x="68" y="191"/>
                      <a:pt x="68" y="193"/>
                    </a:cubicBezTo>
                    <a:cubicBezTo>
                      <a:pt x="69" y="197"/>
                      <a:pt x="68" y="197"/>
                      <a:pt x="71" y="200"/>
                    </a:cubicBezTo>
                    <a:cubicBezTo>
                      <a:pt x="74" y="202"/>
                      <a:pt x="76" y="204"/>
                      <a:pt x="79" y="206"/>
                    </a:cubicBezTo>
                    <a:cubicBezTo>
                      <a:pt x="82" y="208"/>
                      <a:pt x="82" y="209"/>
                      <a:pt x="83" y="211"/>
                    </a:cubicBezTo>
                    <a:cubicBezTo>
                      <a:pt x="84" y="214"/>
                      <a:pt x="85" y="216"/>
                      <a:pt x="88" y="216"/>
                    </a:cubicBezTo>
                    <a:cubicBezTo>
                      <a:pt x="90" y="217"/>
                      <a:pt x="95" y="218"/>
                      <a:pt x="97" y="218"/>
                    </a:cubicBezTo>
                    <a:cubicBezTo>
                      <a:pt x="100" y="219"/>
                      <a:pt x="100" y="220"/>
                      <a:pt x="103" y="220"/>
                    </a:cubicBezTo>
                    <a:cubicBezTo>
                      <a:pt x="108" y="221"/>
                      <a:pt x="112" y="221"/>
                      <a:pt x="115" y="220"/>
                    </a:cubicBezTo>
                    <a:cubicBezTo>
                      <a:pt x="118" y="220"/>
                      <a:pt x="121" y="220"/>
                      <a:pt x="123" y="219"/>
                    </a:cubicBezTo>
                    <a:cubicBezTo>
                      <a:pt x="126" y="219"/>
                      <a:pt x="130" y="218"/>
                      <a:pt x="131" y="216"/>
                    </a:cubicBezTo>
                    <a:cubicBezTo>
                      <a:pt x="134" y="213"/>
                      <a:pt x="141" y="213"/>
                      <a:pt x="145" y="213"/>
                    </a:cubicBezTo>
                    <a:cubicBezTo>
                      <a:pt x="149" y="213"/>
                      <a:pt x="153" y="211"/>
                      <a:pt x="154" y="208"/>
                    </a:cubicBezTo>
                    <a:cubicBezTo>
                      <a:pt x="155" y="206"/>
                      <a:pt x="156" y="204"/>
                      <a:pt x="158" y="203"/>
                    </a:cubicBezTo>
                    <a:cubicBezTo>
                      <a:pt x="159" y="201"/>
                      <a:pt x="161" y="200"/>
                      <a:pt x="163" y="200"/>
                    </a:cubicBezTo>
                    <a:cubicBezTo>
                      <a:pt x="166" y="200"/>
                      <a:pt x="169" y="199"/>
                      <a:pt x="171" y="197"/>
                    </a:cubicBezTo>
                    <a:cubicBezTo>
                      <a:pt x="173" y="195"/>
                      <a:pt x="176" y="194"/>
                      <a:pt x="178" y="191"/>
                    </a:cubicBezTo>
                    <a:cubicBezTo>
                      <a:pt x="179" y="190"/>
                      <a:pt x="181" y="189"/>
                      <a:pt x="182" y="188"/>
                    </a:cubicBezTo>
                    <a:cubicBezTo>
                      <a:pt x="184" y="187"/>
                      <a:pt x="187" y="189"/>
                      <a:pt x="189" y="189"/>
                    </a:cubicBezTo>
                    <a:cubicBezTo>
                      <a:pt x="194" y="167"/>
                      <a:pt x="189" y="189"/>
                      <a:pt x="189" y="189"/>
                    </a:cubicBezTo>
                    <a:cubicBezTo>
                      <a:pt x="194" y="167"/>
                      <a:pt x="200" y="146"/>
                      <a:pt x="205" y="125"/>
                    </a:cubicBezTo>
                    <a:cubicBezTo>
                      <a:pt x="203" y="125"/>
                      <a:pt x="201" y="124"/>
                      <a:pt x="199" y="123"/>
                    </a:cubicBezTo>
                    <a:cubicBezTo>
                      <a:pt x="197" y="122"/>
                      <a:pt x="195" y="121"/>
                      <a:pt x="194" y="120"/>
                    </a:cubicBezTo>
                    <a:cubicBezTo>
                      <a:pt x="192" y="118"/>
                      <a:pt x="189" y="119"/>
                      <a:pt x="187" y="119"/>
                    </a:cubicBezTo>
                    <a:cubicBezTo>
                      <a:pt x="185" y="119"/>
                      <a:pt x="180" y="118"/>
                      <a:pt x="179" y="117"/>
                    </a:cubicBezTo>
                    <a:cubicBezTo>
                      <a:pt x="176" y="116"/>
                      <a:pt x="173" y="116"/>
                      <a:pt x="171" y="115"/>
                    </a:cubicBezTo>
                    <a:cubicBezTo>
                      <a:pt x="170" y="113"/>
                      <a:pt x="169" y="112"/>
                      <a:pt x="169" y="109"/>
                    </a:cubicBezTo>
                    <a:cubicBezTo>
                      <a:pt x="169" y="106"/>
                      <a:pt x="171" y="104"/>
                      <a:pt x="171" y="102"/>
                    </a:cubicBezTo>
                    <a:cubicBezTo>
                      <a:pt x="172" y="99"/>
                      <a:pt x="172" y="97"/>
                      <a:pt x="173" y="95"/>
                    </a:cubicBezTo>
                    <a:cubicBezTo>
                      <a:pt x="173" y="93"/>
                      <a:pt x="172" y="90"/>
                      <a:pt x="171" y="89"/>
                    </a:cubicBezTo>
                    <a:cubicBezTo>
                      <a:pt x="170" y="87"/>
                      <a:pt x="168" y="88"/>
                      <a:pt x="165" y="88"/>
                    </a:cubicBezTo>
                    <a:cubicBezTo>
                      <a:pt x="162" y="88"/>
                      <a:pt x="160" y="89"/>
                      <a:pt x="158" y="88"/>
                    </a:cubicBezTo>
                    <a:cubicBezTo>
                      <a:pt x="156" y="86"/>
                      <a:pt x="156" y="85"/>
                      <a:pt x="156" y="83"/>
                    </a:cubicBezTo>
                    <a:cubicBezTo>
                      <a:pt x="156" y="82"/>
                      <a:pt x="161" y="81"/>
                      <a:pt x="161" y="80"/>
                    </a:cubicBezTo>
                    <a:cubicBezTo>
                      <a:pt x="163" y="79"/>
                      <a:pt x="163" y="77"/>
                      <a:pt x="164" y="76"/>
                    </a:cubicBezTo>
                    <a:cubicBezTo>
                      <a:pt x="165" y="75"/>
                      <a:pt x="162" y="71"/>
                      <a:pt x="162" y="71"/>
                    </a:cubicBezTo>
                    <a:cubicBezTo>
                      <a:pt x="161" y="69"/>
                      <a:pt x="158" y="70"/>
                      <a:pt x="157" y="67"/>
                    </a:cubicBezTo>
                    <a:cubicBezTo>
                      <a:pt x="156" y="66"/>
                      <a:pt x="155" y="65"/>
                      <a:pt x="155" y="63"/>
                    </a:cubicBezTo>
                    <a:cubicBezTo>
                      <a:pt x="153" y="60"/>
                      <a:pt x="153" y="57"/>
                      <a:pt x="154" y="55"/>
                    </a:cubicBezTo>
                    <a:cubicBezTo>
                      <a:pt x="154" y="52"/>
                      <a:pt x="154" y="51"/>
                      <a:pt x="154" y="48"/>
                    </a:cubicBezTo>
                    <a:cubicBezTo>
                      <a:pt x="154" y="46"/>
                      <a:pt x="153" y="45"/>
                      <a:pt x="153" y="43"/>
                    </a:cubicBezTo>
                    <a:cubicBezTo>
                      <a:pt x="151" y="41"/>
                      <a:pt x="148" y="39"/>
                      <a:pt x="146" y="38"/>
                    </a:cubicBezTo>
                    <a:cubicBezTo>
                      <a:pt x="144" y="37"/>
                      <a:pt x="141" y="38"/>
                      <a:pt x="138" y="37"/>
                    </a:cubicBezTo>
                    <a:cubicBezTo>
                      <a:pt x="135" y="36"/>
                      <a:pt x="128" y="37"/>
                      <a:pt x="125" y="37"/>
                    </a:cubicBezTo>
                    <a:cubicBezTo>
                      <a:pt x="122" y="37"/>
                      <a:pt x="120" y="37"/>
                      <a:pt x="118" y="35"/>
                    </a:cubicBezTo>
                    <a:cubicBezTo>
                      <a:pt x="117" y="34"/>
                      <a:pt x="117" y="31"/>
                      <a:pt x="118" y="30"/>
                    </a:cubicBezTo>
                    <a:cubicBezTo>
                      <a:pt x="118" y="27"/>
                      <a:pt x="122" y="26"/>
                      <a:pt x="124" y="25"/>
                    </a:cubicBezTo>
                    <a:cubicBezTo>
                      <a:pt x="125" y="23"/>
                      <a:pt x="126" y="21"/>
                      <a:pt x="127" y="19"/>
                    </a:cubicBezTo>
                    <a:cubicBezTo>
                      <a:pt x="128" y="16"/>
                      <a:pt x="126" y="14"/>
                      <a:pt x="125" y="13"/>
                    </a:cubicBezTo>
                    <a:cubicBezTo>
                      <a:pt x="124" y="11"/>
                      <a:pt x="123" y="11"/>
                      <a:pt x="121" y="10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Freeform 115">
                <a:extLst>
                  <a:ext uri="{FF2B5EF4-FFF2-40B4-BE49-F238E27FC236}">
                    <a16:creationId xmlns:a16="http://schemas.microsoft.com/office/drawing/2014/main" id="{094535CB-EF8E-4BBE-B4A9-28D9FF9660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1235" y="1171401"/>
                <a:ext cx="25614" cy="20222"/>
              </a:xfrm>
              <a:custGeom>
                <a:avLst/>
                <a:gdLst>
                  <a:gd name="T0" fmla="*/ 12 w 31"/>
                  <a:gd name="T1" fmla="*/ 19 h 24"/>
                  <a:gd name="T2" fmla="*/ 25 w 31"/>
                  <a:gd name="T3" fmla="*/ 21 h 24"/>
                  <a:gd name="T4" fmla="*/ 26 w 31"/>
                  <a:gd name="T5" fmla="*/ 9 h 24"/>
                  <a:gd name="T6" fmla="*/ 14 w 31"/>
                  <a:gd name="T7" fmla="*/ 1 h 24"/>
                  <a:gd name="T8" fmla="*/ 3 w 31"/>
                  <a:gd name="T9" fmla="*/ 8 h 24"/>
                  <a:gd name="T10" fmla="*/ 12 w 31"/>
                  <a:gd name="T11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4">
                    <a:moveTo>
                      <a:pt x="12" y="19"/>
                    </a:moveTo>
                    <a:cubicBezTo>
                      <a:pt x="15" y="20"/>
                      <a:pt x="22" y="24"/>
                      <a:pt x="25" y="21"/>
                    </a:cubicBezTo>
                    <a:cubicBezTo>
                      <a:pt x="28" y="18"/>
                      <a:pt x="31" y="13"/>
                      <a:pt x="26" y="9"/>
                    </a:cubicBezTo>
                    <a:cubicBezTo>
                      <a:pt x="24" y="7"/>
                      <a:pt x="19" y="0"/>
                      <a:pt x="14" y="1"/>
                    </a:cubicBezTo>
                    <a:cubicBezTo>
                      <a:pt x="11" y="2"/>
                      <a:pt x="0" y="2"/>
                      <a:pt x="3" y="8"/>
                    </a:cubicBezTo>
                    <a:cubicBezTo>
                      <a:pt x="5" y="12"/>
                      <a:pt x="13" y="14"/>
                      <a:pt x="12" y="19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Freeform 116">
                <a:extLst>
                  <a:ext uri="{FF2B5EF4-FFF2-40B4-BE49-F238E27FC236}">
                    <a16:creationId xmlns:a16="http://schemas.microsoft.com/office/drawing/2014/main" id="{00893CBD-3BD1-4F3D-BE48-B8F464F0BA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5501" y="1081077"/>
                <a:ext cx="24266" cy="29659"/>
              </a:xfrm>
              <a:custGeom>
                <a:avLst/>
                <a:gdLst>
                  <a:gd name="T0" fmla="*/ 3 w 30"/>
                  <a:gd name="T1" fmla="*/ 17 h 36"/>
                  <a:gd name="T2" fmla="*/ 4 w 30"/>
                  <a:gd name="T3" fmla="*/ 19 h 36"/>
                  <a:gd name="T4" fmla="*/ 7 w 30"/>
                  <a:gd name="T5" fmla="*/ 24 h 36"/>
                  <a:gd name="T6" fmla="*/ 9 w 30"/>
                  <a:gd name="T7" fmla="*/ 29 h 36"/>
                  <a:gd name="T8" fmla="*/ 14 w 30"/>
                  <a:gd name="T9" fmla="*/ 35 h 36"/>
                  <a:gd name="T10" fmla="*/ 24 w 30"/>
                  <a:gd name="T11" fmla="*/ 35 h 36"/>
                  <a:gd name="T12" fmla="*/ 26 w 30"/>
                  <a:gd name="T13" fmla="*/ 28 h 36"/>
                  <a:gd name="T14" fmla="*/ 29 w 30"/>
                  <a:gd name="T15" fmla="*/ 24 h 36"/>
                  <a:gd name="T16" fmla="*/ 24 w 30"/>
                  <a:gd name="T17" fmla="*/ 19 h 36"/>
                  <a:gd name="T18" fmla="*/ 20 w 30"/>
                  <a:gd name="T19" fmla="*/ 14 h 36"/>
                  <a:gd name="T20" fmla="*/ 17 w 30"/>
                  <a:gd name="T21" fmla="*/ 8 h 36"/>
                  <a:gd name="T22" fmla="*/ 16 w 30"/>
                  <a:gd name="T23" fmla="*/ 2 h 36"/>
                  <a:gd name="T24" fmla="*/ 11 w 30"/>
                  <a:gd name="T25" fmla="*/ 6 h 36"/>
                  <a:gd name="T26" fmla="*/ 2 w 30"/>
                  <a:gd name="T27" fmla="*/ 8 h 36"/>
                  <a:gd name="T28" fmla="*/ 1 w 30"/>
                  <a:gd name="T29" fmla="*/ 14 h 36"/>
                  <a:gd name="T30" fmla="*/ 3 w 30"/>
                  <a:gd name="T31" fmla="*/ 1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0" h="36">
                    <a:moveTo>
                      <a:pt x="3" y="17"/>
                    </a:moveTo>
                    <a:cubicBezTo>
                      <a:pt x="3" y="18"/>
                      <a:pt x="4" y="18"/>
                      <a:pt x="4" y="19"/>
                    </a:cubicBezTo>
                    <a:cubicBezTo>
                      <a:pt x="6" y="20"/>
                      <a:pt x="5" y="22"/>
                      <a:pt x="7" y="24"/>
                    </a:cubicBezTo>
                    <a:cubicBezTo>
                      <a:pt x="8" y="26"/>
                      <a:pt x="8" y="28"/>
                      <a:pt x="9" y="29"/>
                    </a:cubicBezTo>
                    <a:cubicBezTo>
                      <a:pt x="10" y="31"/>
                      <a:pt x="12" y="33"/>
                      <a:pt x="14" y="35"/>
                    </a:cubicBezTo>
                    <a:cubicBezTo>
                      <a:pt x="17" y="36"/>
                      <a:pt x="22" y="34"/>
                      <a:pt x="24" y="35"/>
                    </a:cubicBezTo>
                    <a:cubicBezTo>
                      <a:pt x="27" y="32"/>
                      <a:pt x="25" y="31"/>
                      <a:pt x="26" y="28"/>
                    </a:cubicBezTo>
                    <a:cubicBezTo>
                      <a:pt x="27" y="28"/>
                      <a:pt x="30" y="24"/>
                      <a:pt x="29" y="24"/>
                    </a:cubicBezTo>
                    <a:cubicBezTo>
                      <a:pt x="29" y="20"/>
                      <a:pt x="27" y="22"/>
                      <a:pt x="24" y="19"/>
                    </a:cubicBezTo>
                    <a:cubicBezTo>
                      <a:pt x="23" y="18"/>
                      <a:pt x="21" y="16"/>
                      <a:pt x="20" y="14"/>
                    </a:cubicBezTo>
                    <a:cubicBezTo>
                      <a:pt x="19" y="12"/>
                      <a:pt x="17" y="11"/>
                      <a:pt x="17" y="8"/>
                    </a:cubicBezTo>
                    <a:cubicBezTo>
                      <a:pt x="17" y="7"/>
                      <a:pt x="17" y="0"/>
                      <a:pt x="16" y="2"/>
                    </a:cubicBezTo>
                    <a:cubicBezTo>
                      <a:pt x="14" y="5"/>
                      <a:pt x="14" y="5"/>
                      <a:pt x="11" y="6"/>
                    </a:cubicBezTo>
                    <a:cubicBezTo>
                      <a:pt x="8" y="6"/>
                      <a:pt x="5" y="6"/>
                      <a:pt x="2" y="8"/>
                    </a:cubicBezTo>
                    <a:cubicBezTo>
                      <a:pt x="1" y="10"/>
                      <a:pt x="0" y="11"/>
                      <a:pt x="1" y="14"/>
                    </a:cubicBezTo>
                    <a:cubicBezTo>
                      <a:pt x="1" y="16"/>
                      <a:pt x="2" y="16"/>
                      <a:pt x="3" y="17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Freeform 117">
                <a:extLst>
                  <a:ext uri="{FF2B5EF4-FFF2-40B4-BE49-F238E27FC236}">
                    <a16:creationId xmlns:a16="http://schemas.microsoft.com/office/drawing/2014/main" id="{D8919D9D-E823-4F51-9511-440254A14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8077" y="1228022"/>
                <a:ext cx="10785" cy="17526"/>
              </a:xfrm>
              <a:custGeom>
                <a:avLst/>
                <a:gdLst>
                  <a:gd name="T0" fmla="*/ 14 w 14"/>
                  <a:gd name="T1" fmla="*/ 0 h 21"/>
                  <a:gd name="T2" fmla="*/ 11 w 14"/>
                  <a:gd name="T3" fmla="*/ 1 h 21"/>
                  <a:gd name="T4" fmla="*/ 7 w 14"/>
                  <a:gd name="T5" fmla="*/ 2 h 21"/>
                  <a:gd name="T6" fmla="*/ 2 w 14"/>
                  <a:gd name="T7" fmla="*/ 6 h 21"/>
                  <a:gd name="T8" fmla="*/ 0 w 14"/>
                  <a:gd name="T9" fmla="*/ 11 h 21"/>
                  <a:gd name="T10" fmla="*/ 4 w 14"/>
                  <a:gd name="T11" fmla="*/ 17 h 21"/>
                  <a:gd name="T12" fmla="*/ 7 w 14"/>
                  <a:gd name="T13" fmla="*/ 19 h 21"/>
                  <a:gd name="T14" fmla="*/ 9 w 14"/>
                  <a:gd name="T15" fmla="*/ 21 h 21"/>
                  <a:gd name="T16" fmla="*/ 9 w 14"/>
                  <a:gd name="T17" fmla="*/ 21 h 21"/>
                  <a:gd name="T18" fmla="*/ 14 w 14"/>
                  <a:gd name="T1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1">
                    <a:moveTo>
                      <a:pt x="14" y="0"/>
                    </a:moveTo>
                    <a:cubicBezTo>
                      <a:pt x="13" y="0"/>
                      <a:pt x="13" y="1"/>
                      <a:pt x="11" y="1"/>
                    </a:cubicBezTo>
                    <a:cubicBezTo>
                      <a:pt x="10" y="1"/>
                      <a:pt x="8" y="2"/>
                      <a:pt x="7" y="2"/>
                    </a:cubicBezTo>
                    <a:cubicBezTo>
                      <a:pt x="5" y="3"/>
                      <a:pt x="4" y="4"/>
                      <a:pt x="2" y="6"/>
                    </a:cubicBezTo>
                    <a:cubicBezTo>
                      <a:pt x="1" y="7"/>
                      <a:pt x="0" y="8"/>
                      <a:pt x="0" y="11"/>
                    </a:cubicBezTo>
                    <a:cubicBezTo>
                      <a:pt x="0" y="13"/>
                      <a:pt x="3" y="15"/>
                      <a:pt x="4" y="17"/>
                    </a:cubicBezTo>
                    <a:cubicBezTo>
                      <a:pt x="4" y="17"/>
                      <a:pt x="7" y="19"/>
                      <a:pt x="7" y="19"/>
                    </a:cubicBezTo>
                    <a:cubicBezTo>
                      <a:pt x="8" y="20"/>
                      <a:pt x="8" y="21"/>
                      <a:pt x="9" y="21"/>
                    </a:cubicBezTo>
                    <a:cubicBezTo>
                      <a:pt x="11" y="14"/>
                      <a:pt x="9" y="21"/>
                      <a:pt x="9" y="21"/>
                    </a:cubicBezTo>
                    <a:cubicBezTo>
                      <a:pt x="11" y="14"/>
                      <a:pt x="13" y="7"/>
                      <a:pt x="14" y="0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Freeform 118">
                <a:extLst>
                  <a:ext uri="{FF2B5EF4-FFF2-40B4-BE49-F238E27FC236}">
                    <a16:creationId xmlns:a16="http://schemas.microsoft.com/office/drawing/2014/main" id="{6BDAEDDD-4AAE-410A-8D3B-52CC842E4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3318" y="2596362"/>
                <a:ext cx="523070" cy="974690"/>
              </a:xfrm>
              <a:custGeom>
                <a:avLst/>
                <a:gdLst>
                  <a:gd name="T0" fmla="*/ 219 w 625"/>
                  <a:gd name="T1" fmla="*/ 0 h 1165"/>
                  <a:gd name="T2" fmla="*/ 206 w 625"/>
                  <a:gd name="T3" fmla="*/ 62 h 1165"/>
                  <a:gd name="T4" fmla="*/ 215 w 625"/>
                  <a:gd name="T5" fmla="*/ 59 h 1165"/>
                  <a:gd name="T6" fmla="*/ 219 w 625"/>
                  <a:gd name="T7" fmla="*/ 50 h 1165"/>
                  <a:gd name="T8" fmla="*/ 223 w 625"/>
                  <a:gd name="T9" fmla="*/ 45 h 1165"/>
                  <a:gd name="T10" fmla="*/ 224 w 625"/>
                  <a:gd name="T11" fmla="*/ 37 h 1165"/>
                  <a:gd name="T12" fmla="*/ 237 w 625"/>
                  <a:gd name="T13" fmla="*/ 35 h 1165"/>
                  <a:gd name="T14" fmla="*/ 246 w 625"/>
                  <a:gd name="T15" fmla="*/ 31 h 1165"/>
                  <a:gd name="T16" fmla="*/ 249 w 625"/>
                  <a:gd name="T17" fmla="*/ 26 h 1165"/>
                  <a:gd name="T18" fmla="*/ 246 w 625"/>
                  <a:gd name="T19" fmla="*/ 20 h 1165"/>
                  <a:gd name="T20" fmla="*/ 255 w 625"/>
                  <a:gd name="T21" fmla="*/ 16 h 1165"/>
                  <a:gd name="T22" fmla="*/ 264 w 625"/>
                  <a:gd name="T23" fmla="*/ 16 h 1165"/>
                  <a:gd name="T24" fmla="*/ 273 w 625"/>
                  <a:gd name="T25" fmla="*/ 18 h 1165"/>
                  <a:gd name="T26" fmla="*/ 284 w 625"/>
                  <a:gd name="T27" fmla="*/ 20 h 1165"/>
                  <a:gd name="T28" fmla="*/ 291 w 625"/>
                  <a:gd name="T29" fmla="*/ 25 h 1165"/>
                  <a:gd name="T30" fmla="*/ 284 w 625"/>
                  <a:gd name="T31" fmla="*/ 30 h 1165"/>
                  <a:gd name="T32" fmla="*/ 277 w 625"/>
                  <a:gd name="T33" fmla="*/ 30 h 1165"/>
                  <a:gd name="T34" fmla="*/ 267 w 625"/>
                  <a:gd name="T35" fmla="*/ 33 h 1165"/>
                  <a:gd name="T36" fmla="*/ 259 w 625"/>
                  <a:gd name="T37" fmla="*/ 37 h 1165"/>
                  <a:gd name="T38" fmla="*/ 255 w 625"/>
                  <a:gd name="T39" fmla="*/ 43 h 1165"/>
                  <a:gd name="T40" fmla="*/ 251 w 625"/>
                  <a:gd name="T41" fmla="*/ 51 h 1165"/>
                  <a:gd name="T42" fmla="*/ 257 w 625"/>
                  <a:gd name="T43" fmla="*/ 55 h 1165"/>
                  <a:gd name="T44" fmla="*/ 269 w 625"/>
                  <a:gd name="T45" fmla="*/ 50 h 1165"/>
                  <a:gd name="T46" fmla="*/ 279 w 625"/>
                  <a:gd name="T47" fmla="*/ 51 h 1165"/>
                  <a:gd name="T48" fmla="*/ 277 w 625"/>
                  <a:gd name="T49" fmla="*/ 59 h 1165"/>
                  <a:gd name="T50" fmla="*/ 270 w 625"/>
                  <a:gd name="T51" fmla="*/ 67 h 1165"/>
                  <a:gd name="T52" fmla="*/ 271 w 625"/>
                  <a:gd name="T53" fmla="*/ 75 h 1165"/>
                  <a:gd name="T54" fmla="*/ 280 w 625"/>
                  <a:gd name="T55" fmla="*/ 71 h 1165"/>
                  <a:gd name="T56" fmla="*/ 290 w 625"/>
                  <a:gd name="T57" fmla="*/ 67 h 1165"/>
                  <a:gd name="T58" fmla="*/ 302 w 625"/>
                  <a:gd name="T59" fmla="*/ 69 h 1165"/>
                  <a:gd name="T60" fmla="*/ 316 w 625"/>
                  <a:gd name="T61" fmla="*/ 71 h 1165"/>
                  <a:gd name="T62" fmla="*/ 326 w 625"/>
                  <a:gd name="T63" fmla="*/ 75 h 1165"/>
                  <a:gd name="T64" fmla="*/ 331 w 625"/>
                  <a:gd name="T65" fmla="*/ 81 h 1165"/>
                  <a:gd name="T66" fmla="*/ 345 w 625"/>
                  <a:gd name="T67" fmla="*/ 89 h 1165"/>
                  <a:gd name="T68" fmla="*/ 359 w 625"/>
                  <a:gd name="T69" fmla="*/ 91 h 1165"/>
                  <a:gd name="T70" fmla="*/ 369 w 625"/>
                  <a:gd name="T71" fmla="*/ 96 h 1165"/>
                  <a:gd name="T72" fmla="*/ 385 w 625"/>
                  <a:gd name="T73" fmla="*/ 101 h 1165"/>
                  <a:gd name="T74" fmla="*/ 375 w 625"/>
                  <a:gd name="T75" fmla="*/ 102 h 1165"/>
                  <a:gd name="T76" fmla="*/ 362 w 625"/>
                  <a:gd name="T77" fmla="*/ 99 h 1165"/>
                  <a:gd name="T78" fmla="*/ 346 w 625"/>
                  <a:gd name="T79" fmla="*/ 100 h 1165"/>
                  <a:gd name="T80" fmla="*/ 336 w 625"/>
                  <a:gd name="T81" fmla="*/ 95 h 1165"/>
                  <a:gd name="T82" fmla="*/ 324 w 625"/>
                  <a:gd name="T83" fmla="*/ 92 h 1165"/>
                  <a:gd name="T84" fmla="*/ 315 w 625"/>
                  <a:gd name="T85" fmla="*/ 94 h 1165"/>
                  <a:gd name="T86" fmla="*/ 307 w 625"/>
                  <a:gd name="T87" fmla="*/ 100 h 1165"/>
                  <a:gd name="T88" fmla="*/ 299 w 625"/>
                  <a:gd name="T89" fmla="*/ 101 h 1165"/>
                  <a:gd name="T90" fmla="*/ 289 w 625"/>
                  <a:gd name="T91" fmla="*/ 100 h 1165"/>
                  <a:gd name="T92" fmla="*/ 266 w 625"/>
                  <a:gd name="T93" fmla="*/ 98 h 1165"/>
                  <a:gd name="T94" fmla="*/ 256 w 625"/>
                  <a:gd name="T95" fmla="*/ 95 h 1165"/>
                  <a:gd name="T96" fmla="*/ 246 w 625"/>
                  <a:gd name="T97" fmla="*/ 93 h 1165"/>
                  <a:gd name="T98" fmla="*/ 241 w 625"/>
                  <a:gd name="T99" fmla="*/ 90 h 1165"/>
                  <a:gd name="T100" fmla="*/ 233 w 625"/>
                  <a:gd name="T101" fmla="*/ 93 h 1165"/>
                  <a:gd name="T102" fmla="*/ 226 w 625"/>
                  <a:gd name="T103" fmla="*/ 95 h 1165"/>
                  <a:gd name="T104" fmla="*/ 218 w 625"/>
                  <a:gd name="T105" fmla="*/ 97 h 1165"/>
                  <a:gd name="T106" fmla="*/ 206 w 625"/>
                  <a:gd name="T107" fmla="*/ 101 h 1165"/>
                  <a:gd name="T108" fmla="*/ 200 w 625"/>
                  <a:gd name="T109" fmla="*/ 104 h 1165"/>
                  <a:gd name="T110" fmla="*/ 0 w 625"/>
                  <a:gd name="T111" fmla="*/ 1092 h 1165"/>
                  <a:gd name="T112" fmla="*/ 625 w 625"/>
                  <a:gd name="T113" fmla="*/ 55 h 1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25" h="1165">
                    <a:moveTo>
                      <a:pt x="218" y="0"/>
                    </a:moveTo>
                    <a:cubicBezTo>
                      <a:pt x="218" y="0"/>
                      <a:pt x="348" y="25"/>
                      <a:pt x="219" y="0"/>
                    </a:cubicBezTo>
                    <a:cubicBezTo>
                      <a:pt x="215" y="21"/>
                      <a:pt x="210" y="41"/>
                      <a:pt x="206" y="62"/>
                    </a:cubicBezTo>
                    <a:cubicBezTo>
                      <a:pt x="206" y="62"/>
                      <a:pt x="210" y="41"/>
                      <a:pt x="206" y="62"/>
                    </a:cubicBezTo>
                    <a:cubicBezTo>
                      <a:pt x="208" y="63"/>
                      <a:pt x="209" y="62"/>
                      <a:pt x="211" y="61"/>
                    </a:cubicBezTo>
                    <a:cubicBezTo>
                      <a:pt x="212" y="60"/>
                      <a:pt x="213" y="60"/>
                      <a:pt x="215" y="59"/>
                    </a:cubicBezTo>
                    <a:cubicBezTo>
                      <a:pt x="216" y="58"/>
                      <a:pt x="216" y="57"/>
                      <a:pt x="217" y="56"/>
                    </a:cubicBezTo>
                    <a:cubicBezTo>
                      <a:pt x="218" y="55"/>
                      <a:pt x="218" y="52"/>
                      <a:pt x="219" y="50"/>
                    </a:cubicBezTo>
                    <a:cubicBezTo>
                      <a:pt x="219" y="49"/>
                      <a:pt x="221" y="47"/>
                      <a:pt x="222" y="46"/>
                    </a:cubicBezTo>
                    <a:cubicBezTo>
                      <a:pt x="223" y="46"/>
                      <a:pt x="223" y="45"/>
                      <a:pt x="223" y="45"/>
                    </a:cubicBezTo>
                    <a:cubicBezTo>
                      <a:pt x="224" y="44"/>
                      <a:pt x="223" y="43"/>
                      <a:pt x="223" y="41"/>
                    </a:cubicBezTo>
                    <a:cubicBezTo>
                      <a:pt x="222" y="40"/>
                      <a:pt x="223" y="38"/>
                      <a:pt x="224" y="37"/>
                    </a:cubicBezTo>
                    <a:cubicBezTo>
                      <a:pt x="225" y="36"/>
                      <a:pt x="228" y="36"/>
                      <a:pt x="230" y="36"/>
                    </a:cubicBezTo>
                    <a:cubicBezTo>
                      <a:pt x="231" y="36"/>
                      <a:pt x="234" y="35"/>
                      <a:pt x="237" y="35"/>
                    </a:cubicBezTo>
                    <a:cubicBezTo>
                      <a:pt x="239" y="35"/>
                      <a:pt x="240" y="34"/>
                      <a:pt x="241" y="33"/>
                    </a:cubicBezTo>
                    <a:cubicBezTo>
                      <a:pt x="243" y="32"/>
                      <a:pt x="245" y="32"/>
                      <a:pt x="246" y="31"/>
                    </a:cubicBezTo>
                    <a:cubicBezTo>
                      <a:pt x="248" y="30"/>
                      <a:pt x="248" y="30"/>
                      <a:pt x="249" y="29"/>
                    </a:cubicBezTo>
                    <a:cubicBezTo>
                      <a:pt x="250" y="29"/>
                      <a:pt x="249" y="27"/>
                      <a:pt x="249" y="26"/>
                    </a:cubicBezTo>
                    <a:cubicBezTo>
                      <a:pt x="248" y="25"/>
                      <a:pt x="248" y="24"/>
                      <a:pt x="247" y="23"/>
                    </a:cubicBezTo>
                    <a:cubicBezTo>
                      <a:pt x="246" y="22"/>
                      <a:pt x="246" y="21"/>
                      <a:pt x="246" y="20"/>
                    </a:cubicBezTo>
                    <a:cubicBezTo>
                      <a:pt x="246" y="18"/>
                      <a:pt x="247" y="18"/>
                      <a:pt x="249" y="17"/>
                    </a:cubicBezTo>
                    <a:cubicBezTo>
                      <a:pt x="251" y="17"/>
                      <a:pt x="253" y="16"/>
                      <a:pt x="255" y="16"/>
                    </a:cubicBezTo>
                    <a:cubicBezTo>
                      <a:pt x="256" y="15"/>
                      <a:pt x="257" y="15"/>
                      <a:pt x="260" y="15"/>
                    </a:cubicBezTo>
                    <a:cubicBezTo>
                      <a:pt x="261" y="15"/>
                      <a:pt x="263" y="15"/>
                      <a:pt x="264" y="16"/>
                    </a:cubicBezTo>
                    <a:cubicBezTo>
                      <a:pt x="266" y="16"/>
                      <a:pt x="269" y="16"/>
                      <a:pt x="272" y="16"/>
                    </a:cubicBezTo>
                    <a:cubicBezTo>
                      <a:pt x="273" y="16"/>
                      <a:pt x="273" y="18"/>
                      <a:pt x="273" y="18"/>
                    </a:cubicBezTo>
                    <a:cubicBezTo>
                      <a:pt x="273" y="20"/>
                      <a:pt x="278" y="19"/>
                      <a:pt x="279" y="20"/>
                    </a:cubicBezTo>
                    <a:cubicBezTo>
                      <a:pt x="280" y="20"/>
                      <a:pt x="283" y="20"/>
                      <a:pt x="284" y="20"/>
                    </a:cubicBezTo>
                    <a:cubicBezTo>
                      <a:pt x="286" y="20"/>
                      <a:pt x="289" y="21"/>
                      <a:pt x="290" y="21"/>
                    </a:cubicBezTo>
                    <a:cubicBezTo>
                      <a:pt x="291" y="22"/>
                      <a:pt x="291" y="24"/>
                      <a:pt x="291" y="25"/>
                    </a:cubicBezTo>
                    <a:cubicBezTo>
                      <a:pt x="291" y="26"/>
                      <a:pt x="289" y="27"/>
                      <a:pt x="289" y="28"/>
                    </a:cubicBezTo>
                    <a:cubicBezTo>
                      <a:pt x="287" y="29"/>
                      <a:pt x="287" y="29"/>
                      <a:pt x="284" y="30"/>
                    </a:cubicBezTo>
                    <a:cubicBezTo>
                      <a:pt x="284" y="30"/>
                      <a:pt x="284" y="30"/>
                      <a:pt x="283" y="30"/>
                    </a:cubicBezTo>
                    <a:cubicBezTo>
                      <a:pt x="281" y="31"/>
                      <a:pt x="279" y="31"/>
                      <a:pt x="277" y="30"/>
                    </a:cubicBezTo>
                    <a:cubicBezTo>
                      <a:pt x="275" y="30"/>
                      <a:pt x="272" y="30"/>
                      <a:pt x="271" y="30"/>
                    </a:cubicBezTo>
                    <a:cubicBezTo>
                      <a:pt x="269" y="31"/>
                      <a:pt x="268" y="32"/>
                      <a:pt x="267" y="33"/>
                    </a:cubicBezTo>
                    <a:cubicBezTo>
                      <a:pt x="266" y="34"/>
                      <a:pt x="264" y="35"/>
                      <a:pt x="263" y="35"/>
                    </a:cubicBezTo>
                    <a:cubicBezTo>
                      <a:pt x="260" y="35"/>
                      <a:pt x="260" y="36"/>
                      <a:pt x="259" y="37"/>
                    </a:cubicBezTo>
                    <a:cubicBezTo>
                      <a:pt x="258" y="39"/>
                      <a:pt x="258" y="40"/>
                      <a:pt x="258" y="41"/>
                    </a:cubicBezTo>
                    <a:cubicBezTo>
                      <a:pt x="257" y="42"/>
                      <a:pt x="256" y="43"/>
                      <a:pt x="255" y="43"/>
                    </a:cubicBezTo>
                    <a:cubicBezTo>
                      <a:pt x="253" y="44"/>
                      <a:pt x="251" y="45"/>
                      <a:pt x="251" y="46"/>
                    </a:cubicBezTo>
                    <a:cubicBezTo>
                      <a:pt x="250" y="47"/>
                      <a:pt x="250" y="50"/>
                      <a:pt x="251" y="51"/>
                    </a:cubicBezTo>
                    <a:cubicBezTo>
                      <a:pt x="251" y="53"/>
                      <a:pt x="251" y="52"/>
                      <a:pt x="253" y="54"/>
                    </a:cubicBezTo>
                    <a:cubicBezTo>
                      <a:pt x="253" y="54"/>
                      <a:pt x="257" y="55"/>
                      <a:pt x="257" y="55"/>
                    </a:cubicBezTo>
                    <a:cubicBezTo>
                      <a:pt x="259" y="55"/>
                      <a:pt x="261" y="55"/>
                      <a:pt x="263" y="54"/>
                    </a:cubicBezTo>
                    <a:cubicBezTo>
                      <a:pt x="264" y="54"/>
                      <a:pt x="267" y="51"/>
                      <a:pt x="269" y="50"/>
                    </a:cubicBezTo>
                    <a:cubicBezTo>
                      <a:pt x="270" y="49"/>
                      <a:pt x="273" y="50"/>
                      <a:pt x="274" y="50"/>
                    </a:cubicBezTo>
                    <a:cubicBezTo>
                      <a:pt x="278" y="51"/>
                      <a:pt x="277" y="50"/>
                      <a:pt x="279" y="51"/>
                    </a:cubicBezTo>
                    <a:cubicBezTo>
                      <a:pt x="280" y="53"/>
                      <a:pt x="280" y="54"/>
                      <a:pt x="280" y="56"/>
                    </a:cubicBezTo>
                    <a:cubicBezTo>
                      <a:pt x="280" y="59"/>
                      <a:pt x="279" y="59"/>
                      <a:pt x="277" y="59"/>
                    </a:cubicBezTo>
                    <a:cubicBezTo>
                      <a:pt x="275" y="60"/>
                      <a:pt x="273" y="61"/>
                      <a:pt x="273" y="63"/>
                    </a:cubicBezTo>
                    <a:cubicBezTo>
                      <a:pt x="272" y="65"/>
                      <a:pt x="270" y="66"/>
                      <a:pt x="270" y="67"/>
                    </a:cubicBezTo>
                    <a:cubicBezTo>
                      <a:pt x="269" y="68"/>
                      <a:pt x="270" y="70"/>
                      <a:pt x="270" y="71"/>
                    </a:cubicBezTo>
                    <a:cubicBezTo>
                      <a:pt x="269" y="74"/>
                      <a:pt x="269" y="74"/>
                      <a:pt x="271" y="75"/>
                    </a:cubicBezTo>
                    <a:cubicBezTo>
                      <a:pt x="273" y="76"/>
                      <a:pt x="275" y="76"/>
                      <a:pt x="277" y="75"/>
                    </a:cubicBezTo>
                    <a:cubicBezTo>
                      <a:pt x="278" y="74"/>
                      <a:pt x="279" y="72"/>
                      <a:pt x="280" y="71"/>
                    </a:cubicBezTo>
                    <a:cubicBezTo>
                      <a:pt x="282" y="70"/>
                      <a:pt x="283" y="69"/>
                      <a:pt x="285" y="69"/>
                    </a:cubicBezTo>
                    <a:cubicBezTo>
                      <a:pt x="288" y="69"/>
                      <a:pt x="288" y="67"/>
                      <a:pt x="290" y="67"/>
                    </a:cubicBezTo>
                    <a:cubicBezTo>
                      <a:pt x="292" y="66"/>
                      <a:pt x="295" y="66"/>
                      <a:pt x="296" y="66"/>
                    </a:cubicBezTo>
                    <a:cubicBezTo>
                      <a:pt x="298" y="66"/>
                      <a:pt x="300" y="68"/>
                      <a:pt x="302" y="69"/>
                    </a:cubicBezTo>
                    <a:cubicBezTo>
                      <a:pt x="304" y="70"/>
                      <a:pt x="306" y="69"/>
                      <a:pt x="308" y="70"/>
                    </a:cubicBezTo>
                    <a:cubicBezTo>
                      <a:pt x="311" y="71"/>
                      <a:pt x="314" y="71"/>
                      <a:pt x="316" y="71"/>
                    </a:cubicBezTo>
                    <a:cubicBezTo>
                      <a:pt x="318" y="71"/>
                      <a:pt x="321" y="72"/>
                      <a:pt x="322" y="72"/>
                    </a:cubicBezTo>
                    <a:cubicBezTo>
                      <a:pt x="325" y="73"/>
                      <a:pt x="324" y="73"/>
                      <a:pt x="326" y="75"/>
                    </a:cubicBezTo>
                    <a:cubicBezTo>
                      <a:pt x="327" y="76"/>
                      <a:pt x="327" y="77"/>
                      <a:pt x="329" y="78"/>
                    </a:cubicBezTo>
                    <a:cubicBezTo>
                      <a:pt x="330" y="79"/>
                      <a:pt x="330" y="79"/>
                      <a:pt x="331" y="81"/>
                    </a:cubicBezTo>
                    <a:cubicBezTo>
                      <a:pt x="333" y="83"/>
                      <a:pt x="334" y="85"/>
                      <a:pt x="337" y="86"/>
                    </a:cubicBezTo>
                    <a:cubicBezTo>
                      <a:pt x="340" y="86"/>
                      <a:pt x="342" y="88"/>
                      <a:pt x="345" y="89"/>
                    </a:cubicBezTo>
                    <a:cubicBezTo>
                      <a:pt x="346" y="89"/>
                      <a:pt x="346" y="90"/>
                      <a:pt x="347" y="90"/>
                    </a:cubicBezTo>
                    <a:cubicBezTo>
                      <a:pt x="350" y="91"/>
                      <a:pt x="355" y="91"/>
                      <a:pt x="359" y="91"/>
                    </a:cubicBezTo>
                    <a:cubicBezTo>
                      <a:pt x="361" y="91"/>
                      <a:pt x="362" y="91"/>
                      <a:pt x="364" y="92"/>
                    </a:cubicBezTo>
                    <a:cubicBezTo>
                      <a:pt x="365" y="93"/>
                      <a:pt x="367" y="95"/>
                      <a:pt x="369" y="96"/>
                    </a:cubicBezTo>
                    <a:cubicBezTo>
                      <a:pt x="373" y="98"/>
                      <a:pt x="376" y="99"/>
                      <a:pt x="380" y="100"/>
                    </a:cubicBezTo>
                    <a:cubicBezTo>
                      <a:pt x="383" y="101"/>
                      <a:pt x="384" y="101"/>
                      <a:pt x="385" y="101"/>
                    </a:cubicBezTo>
                    <a:cubicBezTo>
                      <a:pt x="385" y="102"/>
                      <a:pt x="382" y="102"/>
                      <a:pt x="380" y="103"/>
                    </a:cubicBezTo>
                    <a:cubicBezTo>
                      <a:pt x="379" y="104"/>
                      <a:pt x="376" y="102"/>
                      <a:pt x="375" y="102"/>
                    </a:cubicBezTo>
                    <a:cubicBezTo>
                      <a:pt x="373" y="101"/>
                      <a:pt x="370" y="100"/>
                      <a:pt x="368" y="100"/>
                    </a:cubicBezTo>
                    <a:cubicBezTo>
                      <a:pt x="367" y="100"/>
                      <a:pt x="364" y="99"/>
                      <a:pt x="362" y="99"/>
                    </a:cubicBezTo>
                    <a:cubicBezTo>
                      <a:pt x="359" y="99"/>
                      <a:pt x="357" y="98"/>
                      <a:pt x="354" y="99"/>
                    </a:cubicBezTo>
                    <a:cubicBezTo>
                      <a:pt x="352" y="100"/>
                      <a:pt x="348" y="100"/>
                      <a:pt x="346" y="100"/>
                    </a:cubicBezTo>
                    <a:cubicBezTo>
                      <a:pt x="344" y="100"/>
                      <a:pt x="342" y="98"/>
                      <a:pt x="340" y="98"/>
                    </a:cubicBezTo>
                    <a:cubicBezTo>
                      <a:pt x="339" y="98"/>
                      <a:pt x="337" y="97"/>
                      <a:pt x="336" y="95"/>
                    </a:cubicBezTo>
                    <a:cubicBezTo>
                      <a:pt x="335" y="94"/>
                      <a:pt x="333" y="94"/>
                      <a:pt x="332" y="93"/>
                    </a:cubicBezTo>
                    <a:cubicBezTo>
                      <a:pt x="331" y="92"/>
                      <a:pt x="325" y="92"/>
                      <a:pt x="324" y="92"/>
                    </a:cubicBezTo>
                    <a:cubicBezTo>
                      <a:pt x="322" y="92"/>
                      <a:pt x="320" y="91"/>
                      <a:pt x="318" y="91"/>
                    </a:cubicBezTo>
                    <a:cubicBezTo>
                      <a:pt x="317" y="91"/>
                      <a:pt x="316" y="93"/>
                      <a:pt x="315" y="94"/>
                    </a:cubicBezTo>
                    <a:cubicBezTo>
                      <a:pt x="314" y="96"/>
                      <a:pt x="313" y="98"/>
                      <a:pt x="313" y="99"/>
                    </a:cubicBezTo>
                    <a:cubicBezTo>
                      <a:pt x="312" y="100"/>
                      <a:pt x="308" y="100"/>
                      <a:pt x="307" y="100"/>
                    </a:cubicBezTo>
                    <a:cubicBezTo>
                      <a:pt x="306" y="100"/>
                      <a:pt x="305" y="100"/>
                      <a:pt x="305" y="100"/>
                    </a:cubicBezTo>
                    <a:cubicBezTo>
                      <a:pt x="302" y="100"/>
                      <a:pt x="301" y="101"/>
                      <a:pt x="299" y="101"/>
                    </a:cubicBezTo>
                    <a:cubicBezTo>
                      <a:pt x="297" y="101"/>
                      <a:pt x="295" y="101"/>
                      <a:pt x="293" y="101"/>
                    </a:cubicBezTo>
                    <a:cubicBezTo>
                      <a:pt x="292" y="101"/>
                      <a:pt x="290" y="100"/>
                      <a:pt x="289" y="100"/>
                    </a:cubicBezTo>
                    <a:cubicBezTo>
                      <a:pt x="284" y="100"/>
                      <a:pt x="278" y="98"/>
                      <a:pt x="273" y="97"/>
                    </a:cubicBezTo>
                    <a:cubicBezTo>
                      <a:pt x="270" y="97"/>
                      <a:pt x="269" y="97"/>
                      <a:pt x="266" y="98"/>
                    </a:cubicBezTo>
                    <a:cubicBezTo>
                      <a:pt x="264" y="98"/>
                      <a:pt x="263" y="97"/>
                      <a:pt x="262" y="97"/>
                    </a:cubicBezTo>
                    <a:cubicBezTo>
                      <a:pt x="260" y="96"/>
                      <a:pt x="258" y="95"/>
                      <a:pt x="256" y="95"/>
                    </a:cubicBezTo>
                    <a:cubicBezTo>
                      <a:pt x="254" y="95"/>
                      <a:pt x="252" y="95"/>
                      <a:pt x="250" y="95"/>
                    </a:cubicBezTo>
                    <a:cubicBezTo>
                      <a:pt x="248" y="95"/>
                      <a:pt x="246" y="95"/>
                      <a:pt x="246" y="93"/>
                    </a:cubicBezTo>
                    <a:cubicBezTo>
                      <a:pt x="245" y="92"/>
                      <a:pt x="243" y="91"/>
                      <a:pt x="242" y="90"/>
                    </a:cubicBezTo>
                    <a:cubicBezTo>
                      <a:pt x="241" y="90"/>
                      <a:pt x="241" y="90"/>
                      <a:pt x="241" y="90"/>
                    </a:cubicBezTo>
                    <a:cubicBezTo>
                      <a:pt x="239" y="89"/>
                      <a:pt x="237" y="89"/>
                      <a:pt x="236" y="91"/>
                    </a:cubicBezTo>
                    <a:cubicBezTo>
                      <a:pt x="235" y="92"/>
                      <a:pt x="234" y="93"/>
                      <a:pt x="233" y="93"/>
                    </a:cubicBezTo>
                    <a:cubicBezTo>
                      <a:pt x="232" y="94"/>
                      <a:pt x="233" y="95"/>
                      <a:pt x="231" y="95"/>
                    </a:cubicBezTo>
                    <a:cubicBezTo>
                      <a:pt x="229" y="96"/>
                      <a:pt x="228" y="95"/>
                      <a:pt x="226" y="95"/>
                    </a:cubicBezTo>
                    <a:cubicBezTo>
                      <a:pt x="225" y="95"/>
                      <a:pt x="223" y="96"/>
                      <a:pt x="222" y="96"/>
                    </a:cubicBezTo>
                    <a:cubicBezTo>
                      <a:pt x="220" y="96"/>
                      <a:pt x="219" y="96"/>
                      <a:pt x="218" y="97"/>
                    </a:cubicBezTo>
                    <a:cubicBezTo>
                      <a:pt x="217" y="99"/>
                      <a:pt x="216" y="98"/>
                      <a:pt x="214" y="100"/>
                    </a:cubicBezTo>
                    <a:cubicBezTo>
                      <a:pt x="211" y="101"/>
                      <a:pt x="208" y="100"/>
                      <a:pt x="206" y="101"/>
                    </a:cubicBezTo>
                    <a:cubicBezTo>
                      <a:pt x="205" y="101"/>
                      <a:pt x="204" y="104"/>
                      <a:pt x="203" y="104"/>
                    </a:cubicBezTo>
                    <a:cubicBezTo>
                      <a:pt x="202" y="105"/>
                      <a:pt x="201" y="105"/>
                      <a:pt x="200" y="104"/>
                    </a:cubicBezTo>
                    <a:cubicBezTo>
                      <a:pt x="199" y="104"/>
                      <a:pt x="199" y="104"/>
                      <a:pt x="198" y="104"/>
                    </a:cubicBezTo>
                    <a:cubicBezTo>
                      <a:pt x="129" y="439"/>
                      <a:pt x="64" y="767"/>
                      <a:pt x="0" y="1092"/>
                    </a:cubicBezTo>
                    <a:cubicBezTo>
                      <a:pt x="164" y="1122"/>
                      <a:pt x="351" y="1148"/>
                      <a:pt x="558" y="1165"/>
                    </a:cubicBezTo>
                    <a:cubicBezTo>
                      <a:pt x="580" y="795"/>
                      <a:pt x="597" y="427"/>
                      <a:pt x="625" y="55"/>
                    </a:cubicBezTo>
                    <a:cubicBezTo>
                      <a:pt x="482" y="43"/>
                      <a:pt x="348" y="25"/>
                      <a:pt x="218" y="0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Freeform 119">
                <a:extLst>
                  <a:ext uri="{FF2B5EF4-FFF2-40B4-BE49-F238E27FC236}">
                    <a16:creationId xmlns:a16="http://schemas.microsoft.com/office/drawing/2014/main" id="{CD246B65-C9C6-4369-9E60-B348A62AE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9767" y="2640850"/>
                <a:ext cx="618787" cy="945031"/>
              </a:xfrm>
              <a:custGeom>
                <a:avLst/>
                <a:gdLst>
                  <a:gd name="T0" fmla="*/ 737 w 739"/>
                  <a:gd name="T1" fmla="*/ 331 h 1128"/>
                  <a:gd name="T2" fmla="*/ 727 w 739"/>
                  <a:gd name="T3" fmla="*/ 332 h 1128"/>
                  <a:gd name="T4" fmla="*/ 714 w 739"/>
                  <a:gd name="T5" fmla="*/ 329 h 1128"/>
                  <a:gd name="T6" fmla="*/ 704 w 739"/>
                  <a:gd name="T7" fmla="*/ 325 h 1128"/>
                  <a:gd name="T8" fmla="*/ 693 w 739"/>
                  <a:gd name="T9" fmla="*/ 322 h 1128"/>
                  <a:gd name="T10" fmla="*/ 684 w 739"/>
                  <a:gd name="T11" fmla="*/ 317 h 1128"/>
                  <a:gd name="T12" fmla="*/ 674 w 739"/>
                  <a:gd name="T13" fmla="*/ 313 h 1128"/>
                  <a:gd name="T14" fmla="*/ 673 w 739"/>
                  <a:gd name="T15" fmla="*/ 313 h 1128"/>
                  <a:gd name="T16" fmla="*/ 665 w 739"/>
                  <a:gd name="T17" fmla="*/ 310 h 1128"/>
                  <a:gd name="T18" fmla="*/ 661 w 739"/>
                  <a:gd name="T19" fmla="*/ 304 h 1128"/>
                  <a:gd name="T20" fmla="*/ 654 w 739"/>
                  <a:gd name="T21" fmla="*/ 298 h 1128"/>
                  <a:gd name="T22" fmla="*/ 647 w 739"/>
                  <a:gd name="T23" fmla="*/ 294 h 1128"/>
                  <a:gd name="T24" fmla="*/ 636 w 739"/>
                  <a:gd name="T25" fmla="*/ 290 h 1128"/>
                  <a:gd name="T26" fmla="*/ 627 w 739"/>
                  <a:gd name="T27" fmla="*/ 287 h 1128"/>
                  <a:gd name="T28" fmla="*/ 619 w 739"/>
                  <a:gd name="T29" fmla="*/ 289 h 1128"/>
                  <a:gd name="T30" fmla="*/ 609 w 739"/>
                  <a:gd name="T31" fmla="*/ 294 h 1128"/>
                  <a:gd name="T32" fmla="*/ 597 w 739"/>
                  <a:gd name="T33" fmla="*/ 299 h 1128"/>
                  <a:gd name="T34" fmla="*/ 588 w 739"/>
                  <a:gd name="T35" fmla="*/ 303 h 1128"/>
                  <a:gd name="T36" fmla="*/ 581 w 739"/>
                  <a:gd name="T37" fmla="*/ 307 h 1128"/>
                  <a:gd name="T38" fmla="*/ 573 w 739"/>
                  <a:gd name="T39" fmla="*/ 316 h 1128"/>
                  <a:gd name="T40" fmla="*/ 564 w 739"/>
                  <a:gd name="T41" fmla="*/ 321 h 1128"/>
                  <a:gd name="T42" fmla="*/ 554 w 739"/>
                  <a:gd name="T43" fmla="*/ 316 h 1128"/>
                  <a:gd name="T44" fmla="*/ 549 w 739"/>
                  <a:gd name="T45" fmla="*/ 321 h 1128"/>
                  <a:gd name="T46" fmla="*/ 540 w 739"/>
                  <a:gd name="T47" fmla="*/ 325 h 1128"/>
                  <a:gd name="T48" fmla="*/ 543 w 739"/>
                  <a:gd name="T49" fmla="*/ 317 h 1128"/>
                  <a:gd name="T50" fmla="*/ 549 w 739"/>
                  <a:gd name="T51" fmla="*/ 312 h 1128"/>
                  <a:gd name="T52" fmla="*/ 548 w 739"/>
                  <a:gd name="T53" fmla="*/ 305 h 1128"/>
                  <a:gd name="T54" fmla="*/ 548 w 739"/>
                  <a:gd name="T55" fmla="*/ 297 h 1128"/>
                  <a:gd name="T56" fmla="*/ 549 w 739"/>
                  <a:gd name="T57" fmla="*/ 287 h 1128"/>
                  <a:gd name="T58" fmla="*/ 550 w 739"/>
                  <a:gd name="T59" fmla="*/ 280 h 1128"/>
                  <a:gd name="T60" fmla="*/ 547 w 739"/>
                  <a:gd name="T61" fmla="*/ 275 h 1128"/>
                  <a:gd name="T62" fmla="*/ 545 w 739"/>
                  <a:gd name="T63" fmla="*/ 273 h 1128"/>
                  <a:gd name="T64" fmla="*/ 545 w 739"/>
                  <a:gd name="T65" fmla="*/ 275 h 1128"/>
                  <a:gd name="T66" fmla="*/ 540 w 739"/>
                  <a:gd name="T67" fmla="*/ 264 h 1128"/>
                  <a:gd name="T68" fmla="*/ 535 w 739"/>
                  <a:gd name="T69" fmla="*/ 250 h 1128"/>
                  <a:gd name="T70" fmla="*/ 536 w 739"/>
                  <a:gd name="T71" fmla="*/ 234 h 1128"/>
                  <a:gd name="T72" fmla="*/ 530 w 739"/>
                  <a:gd name="T73" fmla="*/ 219 h 1128"/>
                  <a:gd name="T74" fmla="*/ 525 w 739"/>
                  <a:gd name="T75" fmla="*/ 208 h 1128"/>
                  <a:gd name="T76" fmla="*/ 518 w 739"/>
                  <a:gd name="T77" fmla="*/ 190 h 1128"/>
                  <a:gd name="T78" fmla="*/ 519 w 739"/>
                  <a:gd name="T79" fmla="*/ 174 h 1128"/>
                  <a:gd name="T80" fmla="*/ 514 w 739"/>
                  <a:gd name="T81" fmla="*/ 162 h 1128"/>
                  <a:gd name="T82" fmla="*/ 513 w 739"/>
                  <a:gd name="T83" fmla="*/ 144 h 1128"/>
                  <a:gd name="T84" fmla="*/ 496 w 739"/>
                  <a:gd name="T85" fmla="*/ 143 h 1128"/>
                  <a:gd name="T86" fmla="*/ 483 w 739"/>
                  <a:gd name="T87" fmla="*/ 137 h 1128"/>
                  <a:gd name="T88" fmla="*/ 461 w 739"/>
                  <a:gd name="T89" fmla="*/ 139 h 1128"/>
                  <a:gd name="T90" fmla="*/ 451 w 739"/>
                  <a:gd name="T91" fmla="*/ 144 h 1128"/>
                  <a:gd name="T92" fmla="*/ 441 w 739"/>
                  <a:gd name="T93" fmla="*/ 144 h 1128"/>
                  <a:gd name="T94" fmla="*/ 431 w 739"/>
                  <a:gd name="T95" fmla="*/ 139 h 1128"/>
                  <a:gd name="T96" fmla="*/ 426 w 739"/>
                  <a:gd name="T97" fmla="*/ 126 h 1128"/>
                  <a:gd name="T98" fmla="*/ 420 w 739"/>
                  <a:gd name="T99" fmla="*/ 117 h 1128"/>
                  <a:gd name="T100" fmla="*/ 421 w 739"/>
                  <a:gd name="T101" fmla="*/ 103 h 1128"/>
                  <a:gd name="T102" fmla="*/ 423 w 739"/>
                  <a:gd name="T103" fmla="*/ 89 h 1128"/>
                  <a:gd name="T104" fmla="*/ 424 w 739"/>
                  <a:gd name="T105" fmla="*/ 73 h 1128"/>
                  <a:gd name="T106" fmla="*/ 423 w 739"/>
                  <a:gd name="T107" fmla="*/ 59 h 1128"/>
                  <a:gd name="T108" fmla="*/ 425 w 739"/>
                  <a:gd name="T109" fmla="*/ 44 h 1128"/>
                  <a:gd name="T110" fmla="*/ 426 w 739"/>
                  <a:gd name="T111" fmla="*/ 29 h 1128"/>
                  <a:gd name="T112" fmla="*/ 427 w 739"/>
                  <a:gd name="T113" fmla="*/ 17 h 1128"/>
                  <a:gd name="T114" fmla="*/ 67 w 739"/>
                  <a:gd name="T115" fmla="*/ 0 h 1128"/>
                  <a:gd name="T116" fmla="*/ 0 w 739"/>
                  <a:gd name="T117" fmla="*/ 1110 h 1128"/>
                  <a:gd name="T118" fmla="*/ 404 w 739"/>
                  <a:gd name="T119" fmla="*/ 1128 h 1128"/>
                  <a:gd name="T120" fmla="*/ 405 w 739"/>
                  <a:gd name="T121" fmla="*/ 739 h 1128"/>
                  <a:gd name="T122" fmla="*/ 739 w 739"/>
                  <a:gd name="T123" fmla="*/ 331 h 1128"/>
                  <a:gd name="T124" fmla="*/ 737 w 739"/>
                  <a:gd name="T125" fmla="*/ 331 h 1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39" h="1128">
                    <a:moveTo>
                      <a:pt x="737" y="331"/>
                    </a:moveTo>
                    <a:cubicBezTo>
                      <a:pt x="733" y="331"/>
                      <a:pt x="730" y="333"/>
                      <a:pt x="727" y="332"/>
                    </a:cubicBezTo>
                    <a:cubicBezTo>
                      <a:pt x="722" y="331"/>
                      <a:pt x="718" y="331"/>
                      <a:pt x="714" y="329"/>
                    </a:cubicBezTo>
                    <a:cubicBezTo>
                      <a:pt x="710" y="328"/>
                      <a:pt x="707" y="326"/>
                      <a:pt x="704" y="325"/>
                    </a:cubicBezTo>
                    <a:cubicBezTo>
                      <a:pt x="700" y="325"/>
                      <a:pt x="696" y="324"/>
                      <a:pt x="693" y="322"/>
                    </a:cubicBezTo>
                    <a:cubicBezTo>
                      <a:pt x="689" y="321"/>
                      <a:pt x="687" y="319"/>
                      <a:pt x="684" y="317"/>
                    </a:cubicBezTo>
                    <a:cubicBezTo>
                      <a:pt x="680" y="316"/>
                      <a:pt x="679" y="313"/>
                      <a:pt x="674" y="313"/>
                    </a:cubicBezTo>
                    <a:cubicBezTo>
                      <a:pt x="673" y="313"/>
                      <a:pt x="673" y="314"/>
                      <a:pt x="673" y="313"/>
                    </a:cubicBezTo>
                    <a:cubicBezTo>
                      <a:pt x="669" y="313"/>
                      <a:pt x="667" y="312"/>
                      <a:pt x="665" y="310"/>
                    </a:cubicBezTo>
                    <a:cubicBezTo>
                      <a:pt x="663" y="308"/>
                      <a:pt x="663" y="306"/>
                      <a:pt x="661" y="304"/>
                    </a:cubicBezTo>
                    <a:cubicBezTo>
                      <a:pt x="659" y="302"/>
                      <a:pt x="657" y="301"/>
                      <a:pt x="654" y="298"/>
                    </a:cubicBezTo>
                    <a:cubicBezTo>
                      <a:pt x="653" y="297"/>
                      <a:pt x="649" y="295"/>
                      <a:pt x="647" y="294"/>
                    </a:cubicBezTo>
                    <a:cubicBezTo>
                      <a:pt x="642" y="294"/>
                      <a:pt x="639" y="293"/>
                      <a:pt x="636" y="290"/>
                    </a:cubicBezTo>
                    <a:cubicBezTo>
                      <a:pt x="633" y="288"/>
                      <a:pt x="630" y="287"/>
                      <a:pt x="627" y="287"/>
                    </a:cubicBezTo>
                    <a:cubicBezTo>
                      <a:pt x="622" y="287"/>
                      <a:pt x="622" y="288"/>
                      <a:pt x="619" y="289"/>
                    </a:cubicBezTo>
                    <a:cubicBezTo>
                      <a:pt x="617" y="291"/>
                      <a:pt x="612" y="294"/>
                      <a:pt x="609" y="294"/>
                    </a:cubicBezTo>
                    <a:cubicBezTo>
                      <a:pt x="604" y="295"/>
                      <a:pt x="601" y="298"/>
                      <a:pt x="597" y="299"/>
                    </a:cubicBezTo>
                    <a:cubicBezTo>
                      <a:pt x="594" y="300"/>
                      <a:pt x="590" y="302"/>
                      <a:pt x="588" y="303"/>
                    </a:cubicBezTo>
                    <a:cubicBezTo>
                      <a:pt x="585" y="305"/>
                      <a:pt x="583" y="306"/>
                      <a:pt x="581" y="307"/>
                    </a:cubicBezTo>
                    <a:cubicBezTo>
                      <a:pt x="578" y="310"/>
                      <a:pt x="575" y="315"/>
                      <a:pt x="573" y="316"/>
                    </a:cubicBezTo>
                    <a:cubicBezTo>
                      <a:pt x="570" y="318"/>
                      <a:pt x="566" y="323"/>
                      <a:pt x="564" y="321"/>
                    </a:cubicBezTo>
                    <a:cubicBezTo>
                      <a:pt x="561" y="319"/>
                      <a:pt x="560" y="314"/>
                      <a:pt x="554" y="316"/>
                    </a:cubicBezTo>
                    <a:cubicBezTo>
                      <a:pt x="551" y="317"/>
                      <a:pt x="552" y="319"/>
                      <a:pt x="549" y="321"/>
                    </a:cubicBezTo>
                    <a:cubicBezTo>
                      <a:pt x="547" y="322"/>
                      <a:pt x="538" y="329"/>
                      <a:pt x="540" y="325"/>
                    </a:cubicBezTo>
                    <a:cubicBezTo>
                      <a:pt x="541" y="323"/>
                      <a:pt x="541" y="319"/>
                      <a:pt x="543" y="317"/>
                    </a:cubicBezTo>
                    <a:cubicBezTo>
                      <a:pt x="545" y="316"/>
                      <a:pt x="548" y="314"/>
                      <a:pt x="549" y="312"/>
                    </a:cubicBezTo>
                    <a:cubicBezTo>
                      <a:pt x="549" y="310"/>
                      <a:pt x="547" y="308"/>
                      <a:pt x="548" y="305"/>
                    </a:cubicBezTo>
                    <a:cubicBezTo>
                      <a:pt x="549" y="302"/>
                      <a:pt x="548" y="300"/>
                      <a:pt x="548" y="297"/>
                    </a:cubicBezTo>
                    <a:cubicBezTo>
                      <a:pt x="548" y="294"/>
                      <a:pt x="548" y="290"/>
                      <a:pt x="549" y="287"/>
                    </a:cubicBezTo>
                    <a:cubicBezTo>
                      <a:pt x="549" y="285"/>
                      <a:pt x="551" y="282"/>
                      <a:pt x="550" y="280"/>
                    </a:cubicBezTo>
                    <a:cubicBezTo>
                      <a:pt x="549" y="278"/>
                      <a:pt x="549" y="277"/>
                      <a:pt x="547" y="275"/>
                    </a:cubicBezTo>
                    <a:cubicBezTo>
                      <a:pt x="546" y="274"/>
                      <a:pt x="546" y="273"/>
                      <a:pt x="545" y="273"/>
                    </a:cubicBezTo>
                    <a:cubicBezTo>
                      <a:pt x="545" y="273"/>
                      <a:pt x="545" y="275"/>
                      <a:pt x="545" y="275"/>
                    </a:cubicBezTo>
                    <a:cubicBezTo>
                      <a:pt x="544" y="270"/>
                      <a:pt x="544" y="267"/>
                      <a:pt x="540" y="264"/>
                    </a:cubicBezTo>
                    <a:cubicBezTo>
                      <a:pt x="536" y="260"/>
                      <a:pt x="535" y="258"/>
                      <a:pt x="535" y="250"/>
                    </a:cubicBezTo>
                    <a:cubicBezTo>
                      <a:pt x="535" y="244"/>
                      <a:pt x="539" y="239"/>
                      <a:pt x="536" y="234"/>
                    </a:cubicBezTo>
                    <a:cubicBezTo>
                      <a:pt x="534" y="231"/>
                      <a:pt x="533" y="223"/>
                      <a:pt x="530" y="219"/>
                    </a:cubicBezTo>
                    <a:cubicBezTo>
                      <a:pt x="528" y="216"/>
                      <a:pt x="527" y="212"/>
                      <a:pt x="525" y="208"/>
                    </a:cubicBezTo>
                    <a:cubicBezTo>
                      <a:pt x="523" y="203"/>
                      <a:pt x="519" y="196"/>
                      <a:pt x="518" y="190"/>
                    </a:cubicBezTo>
                    <a:cubicBezTo>
                      <a:pt x="516" y="184"/>
                      <a:pt x="520" y="179"/>
                      <a:pt x="519" y="174"/>
                    </a:cubicBezTo>
                    <a:cubicBezTo>
                      <a:pt x="518" y="169"/>
                      <a:pt x="514" y="166"/>
                      <a:pt x="514" y="162"/>
                    </a:cubicBezTo>
                    <a:cubicBezTo>
                      <a:pt x="514" y="156"/>
                      <a:pt x="519" y="143"/>
                      <a:pt x="513" y="144"/>
                    </a:cubicBezTo>
                    <a:cubicBezTo>
                      <a:pt x="507" y="146"/>
                      <a:pt x="500" y="148"/>
                      <a:pt x="496" y="143"/>
                    </a:cubicBezTo>
                    <a:cubicBezTo>
                      <a:pt x="492" y="140"/>
                      <a:pt x="488" y="134"/>
                      <a:pt x="483" y="137"/>
                    </a:cubicBezTo>
                    <a:cubicBezTo>
                      <a:pt x="477" y="140"/>
                      <a:pt x="469" y="139"/>
                      <a:pt x="461" y="139"/>
                    </a:cubicBezTo>
                    <a:cubicBezTo>
                      <a:pt x="457" y="139"/>
                      <a:pt x="452" y="140"/>
                      <a:pt x="451" y="144"/>
                    </a:cubicBezTo>
                    <a:cubicBezTo>
                      <a:pt x="449" y="152"/>
                      <a:pt x="446" y="146"/>
                      <a:pt x="441" y="144"/>
                    </a:cubicBezTo>
                    <a:cubicBezTo>
                      <a:pt x="438" y="144"/>
                      <a:pt x="434" y="142"/>
                      <a:pt x="431" y="139"/>
                    </a:cubicBezTo>
                    <a:cubicBezTo>
                      <a:pt x="428" y="136"/>
                      <a:pt x="427" y="132"/>
                      <a:pt x="426" y="126"/>
                    </a:cubicBezTo>
                    <a:cubicBezTo>
                      <a:pt x="425" y="121"/>
                      <a:pt x="422" y="121"/>
                      <a:pt x="420" y="117"/>
                    </a:cubicBezTo>
                    <a:cubicBezTo>
                      <a:pt x="417" y="111"/>
                      <a:pt x="419" y="109"/>
                      <a:pt x="421" y="103"/>
                    </a:cubicBezTo>
                    <a:cubicBezTo>
                      <a:pt x="422" y="100"/>
                      <a:pt x="421" y="92"/>
                      <a:pt x="423" y="89"/>
                    </a:cubicBezTo>
                    <a:cubicBezTo>
                      <a:pt x="425" y="84"/>
                      <a:pt x="425" y="78"/>
                      <a:pt x="424" y="73"/>
                    </a:cubicBezTo>
                    <a:cubicBezTo>
                      <a:pt x="423" y="69"/>
                      <a:pt x="422" y="63"/>
                      <a:pt x="423" y="59"/>
                    </a:cubicBezTo>
                    <a:cubicBezTo>
                      <a:pt x="424" y="55"/>
                      <a:pt x="425" y="50"/>
                      <a:pt x="425" y="44"/>
                    </a:cubicBezTo>
                    <a:cubicBezTo>
                      <a:pt x="425" y="39"/>
                      <a:pt x="426" y="34"/>
                      <a:pt x="426" y="29"/>
                    </a:cubicBezTo>
                    <a:cubicBezTo>
                      <a:pt x="426" y="25"/>
                      <a:pt x="427" y="21"/>
                      <a:pt x="427" y="17"/>
                    </a:cubicBezTo>
                    <a:cubicBezTo>
                      <a:pt x="300" y="15"/>
                      <a:pt x="181" y="9"/>
                      <a:pt x="67" y="0"/>
                    </a:cubicBezTo>
                    <a:cubicBezTo>
                      <a:pt x="40" y="373"/>
                      <a:pt x="22" y="740"/>
                      <a:pt x="0" y="1110"/>
                    </a:cubicBezTo>
                    <a:cubicBezTo>
                      <a:pt x="127" y="1120"/>
                      <a:pt x="262" y="1126"/>
                      <a:pt x="404" y="1128"/>
                    </a:cubicBezTo>
                    <a:cubicBezTo>
                      <a:pt x="405" y="739"/>
                      <a:pt x="405" y="739"/>
                      <a:pt x="405" y="739"/>
                    </a:cubicBezTo>
                    <a:cubicBezTo>
                      <a:pt x="739" y="331"/>
                      <a:pt x="739" y="331"/>
                      <a:pt x="739" y="331"/>
                    </a:cubicBezTo>
                    <a:cubicBezTo>
                      <a:pt x="738" y="331"/>
                      <a:pt x="737" y="331"/>
                      <a:pt x="737" y="331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Freeform 120">
                <a:extLst>
                  <a:ext uri="{FF2B5EF4-FFF2-40B4-BE49-F238E27FC236}">
                    <a16:creationId xmlns:a16="http://schemas.microsoft.com/office/drawing/2014/main" id="{321C58DD-496F-402B-A584-A6804191A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8145" y="2918563"/>
                <a:ext cx="1199826" cy="1206566"/>
              </a:xfrm>
              <a:custGeom>
                <a:avLst/>
                <a:gdLst>
                  <a:gd name="T0" fmla="*/ 1334 w 1432"/>
                  <a:gd name="T1" fmla="*/ 996 h 1442"/>
                  <a:gd name="T2" fmla="*/ 1219 w 1432"/>
                  <a:gd name="T3" fmla="*/ 965 h 1442"/>
                  <a:gd name="T4" fmla="*/ 1096 w 1432"/>
                  <a:gd name="T5" fmla="*/ 937 h 1442"/>
                  <a:gd name="T6" fmla="*/ 1043 w 1432"/>
                  <a:gd name="T7" fmla="*/ 861 h 1442"/>
                  <a:gd name="T8" fmla="*/ 950 w 1432"/>
                  <a:gd name="T9" fmla="*/ 495 h 1442"/>
                  <a:gd name="T10" fmla="*/ 900 w 1432"/>
                  <a:gd name="T11" fmla="*/ 471 h 1442"/>
                  <a:gd name="T12" fmla="*/ 836 w 1432"/>
                  <a:gd name="T13" fmla="*/ 410 h 1442"/>
                  <a:gd name="T14" fmla="*/ 833 w 1432"/>
                  <a:gd name="T15" fmla="*/ 393 h 1442"/>
                  <a:gd name="T16" fmla="*/ 773 w 1432"/>
                  <a:gd name="T17" fmla="*/ 335 h 1442"/>
                  <a:gd name="T18" fmla="*/ 750 w 1432"/>
                  <a:gd name="T19" fmla="*/ 233 h 1442"/>
                  <a:gd name="T20" fmla="*/ 739 w 1432"/>
                  <a:gd name="T21" fmla="*/ 137 h 1442"/>
                  <a:gd name="T22" fmla="*/ 657 w 1432"/>
                  <a:gd name="T23" fmla="*/ 123 h 1442"/>
                  <a:gd name="T24" fmla="*/ 559 w 1432"/>
                  <a:gd name="T25" fmla="*/ 137 h 1442"/>
                  <a:gd name="T26" fmla="*/ 539 w 1432"/>
                  <a:gd name="T27" fmla="*/ 106 h 1442"/>
                  <a:gd name="T28" fmla="*/ 466 w 1432"/>
                  <a:gd name="T29" fmla="*/ 79 h 1442"/>
                  <a:gd name="T30" fmla="*/ 406 w 1432"/>
                  <a:gd name="T31" fmla="*/ 45 h 1442"/>
                  <a:gd name="T32" fmla="*/ 335 w 1432"/>
                  <a:gd name="T33" fmla="*/ 0 h 1442"/>
                  <a:gd name="T34" fmla="*/ 169 w 1432"/>
                  <a:gd name="T35" fmla="*/ 833 h 1442"/>
                  <a:gd name="T36" fmla="*/ 312 w 1432"/>
                  <a:gd name="T37" fmla="*/ 878 h 1442"/>
                  <a:gd name="T38" fmla="*/ 393 w 1432"/>
                  <a:gd name="T39" fmla="*/ 842 h 1442"/>
                  <a:gd name="T40" fmla="*/ 425 w 1432"/>
                  <a:gd name="T41" fmla="*/ 836 h 1442"/>
                  <a:gd name="T42" fmla="*/ 433 w 1432"/>
                  <a:gd name="T43" fmla="*/ 827 h 1442"/>
                  <a:gd name="T44" fmla="*/ 456 w 1432"/>
                  <a:gd name="T45" fmla="*/ 781 h 1442"/>
                  <a:gd name="T46" fmla="*/ 508 w 1432"/>
                  <a:gd name="T47" fmla="*/ 811 h 1442"/>
                  <a:gd name="T48" fmla="*/ 535 w 1432"/>
                  <a:gd name="T49" fmla="*/ 792 h 1442"/>
                  <a:gd name="T50" fmla="*/ 594 w 1432"/>
                  <a:gd name="T51" fmla="*/ 836 h 1442"/>
                  <a:gd name="T52" fmla="*/ 651 w 1432"/>
                  <a:gd name="T53" fmla="*/ 862 h 1442"/>
                  <a:gd name="T54" fmla="*/ 681 w 1432"/>
                  <a:gd name="T55" fmla="*/ 894 h 1442"/>
                  <a:gd name="T56" fmla="*/ 702 w 1432"/>
                  <a:gd name="T57" fmla="*/ 938 h 1442"/>
                  <a:gd name="T58" fmla="*/ 721 w 1432"/>
                  <a:gd name="T59" fmla="*/ 975 h 1442"/>
                  <a:gd name="T60" fmla="*/ 736 w 1432"/>
                  <a:gd name="T61" fmla="*/ 997 h 1442"/>
                  <a:gd name="T62" fmla="*/ 781 w 1432"/>
                  <a:gd name="T63" fmla="*/ 1011 h 1442"/>
                  <a:gd name="T64" fmla="*/ 846 w 1432"/>
                  <a:gd name="T65" fmla="*/ 1015 h 1442"/>
                  <a:gd name="T66" fmla="*/ 922 w 1432"/>
                  <a:gd name="T67" fmla="*/ 1015 h 1442"/>
                  <a:gd name="T68" fmla="*/ 987 w 1432"/>
                  <a:gd name="T69" fmla="*/ 1023 h 1442"/>
                  <a:gd name="T70" fmla="*/ 1028 w 1432"/>
                  <a:gd name="T71" fmla="*/ 1059 h 1442"/>
                  <a:gd name="T72" fmla="*/ 1054 w 1432"/>
                  <a:gd name="T73" fmla="*/ 1099 h 1442"/>
                  <a:gd name="T74" fmla="*/ 1064 w 1432"/>
                  <a:gd name="T75" fmla="*/ 1121 h 1442"/>
                  <a:gd name="T76" fmla="*/ 1054 w 1432"/>
                  <a:gd name="T77" fmla="*/ 1153 h 1442"/>
                  <a:gd name="T78" fmla="*/ 1004 w 1432"/>
                  <a:gd name="T79" fmla="*/ 1140 h 1442"/>
                  <a:gd name="T80" fmla="*/ 987 w 1432"/>
                  <a:gd name="T81" fmla="*/ 1134 h 1442"/>
                  <a:gd name="T82" fmla="*/ 960 w 1432"/>
                  <a:gd name="T83" fmla="*/ 1138 h 1442"/>
                  <a:gd name="T84" fmla="*/ 953 w 1432"/>
                  <a:gd name="T85" fmla="*/ 1258 h 1442"/>
                  <a:gd name="T86" fmla="*/ 910 w 1432"/>
                  <a:gd name="T87" fmla="*/ 1323 h 1442"/>
                  <a:gd name="T88" fmla="*/ 915 w 1432"/>
                  <a:gd name="T89" fmla="*/ 1377 h 1442"/>
                  <a:gd name="T90" fmla="*/ 913 w 1432"/>
                  <a:gd name="T91" fmla="*/ 1402 h 1442"/>
                  <a:gd name="T92" fmla="*/ 879 w 1432"/>
                  <a:gd name="T93" fmla="*/ 1414 h 1442"/>
                  <a:gd name="T94" fmla="*/ 908 w 1432"/>
                  <a:gd name="T95" fmla="*/ 1435 h 1442"/>
                  <a:gd name="T96" fmla="*/ 956 w 1432"/>
                  <a:gd name="T97" fmla="*/ 1400 h 1442"/>
                  <a:gd name="T98" fmla="*/ 993 w 1432"/>
                  <a:gd name="T99" fmla="*/ 1361 h 1442"/>
                  <a:gd name="T100" fmla="*/ 1060 w 1432"/>
                  <a:gd name="T101" fmla="*/ 1349 h 1442"/>
                  <a:gd name="T102" fmla="*/ 1118 w 1432"/>
                  <a:gd name="T103" fmla="*/ 1309 h 1442"/>
                  <a:gd name="T104" fmla="*/ 1166 w 1432"/>
                  <a:gd name="T105" fmla="*/ 1287 h 1442"/>
                  <a:gd name="T106" fmla="*/ 1100 w 1432"/>
                  <a:gd name="T107" fmla="*/ 1261 h 1442"/>
                  <a:gd name="T108" fmla="*/ 1200 w 1432"/>
                  <a:gd name="T109" fmla="*/ 1184 h 1442"/>
                  <a:gd name="T110" fmla="*/ 1276 w 1432"/>
                  <a:gd name="T111" fmla="*/ 1143 h 1442"/>
                  <a:gd name="T112" fmla="*/ 1356 w 1432"/>
                  <a:gd name="T113" fmla="*/ 1081 h 1442"/>
                  <a:gd name="T114" fmla="*/ 1400 w 1432"/>
                  <a:gd name="T115" fmla="*/ 1032 h 1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32" h="1442">
                    <a:moveTo>
                      <a:pt x="1419" y="989"/>
                    </a:moveTo>
                    <a:cubicBezTo>
                      <a:pt x="1423" y="964"/>
                      <a:pt x="1423" y="964"/>
                      <a:pt x="1423" y="964"/>
                    </a:cubicBezTo>
                    <a:cubicBezTo>
                      <a:pt x="1418" y="964"/>
                      <a:pt x="1414" y="963"/>
                      <a:pt x="1411" y="964"/>
                    </a:cubicBezTo>
                    <a:cubicBezTo>
                      <a:pt x="1405" y="965"/>
                      <a:pt x="1400" y="965"/>
                      <a:pt x="1395" y="966"/>
                    </a:cubicBezTo>
                    <a:cubicBezTo>
                      <a:pt x="1390" y="967"/>
                      <a:pt x="1382" y="967"/>
                      <a:pt x="1380" y="972"/>
                    </a:cubicBezTo>
                    <a:cubicBezTo>
                      <a:pt x="1378" y="976"/>
                      <a:pt x="1375" y="978"/>
                      <a:pt x="1372" y="980"/>
                    </a:cubicBezTo>
                    <a:cubicBezTo>
                      <a:pt x="1368" y="982"/>
                      <a:pt x="1361" y="980"/>
                      <a:pt x="1356" y="983"/>
                    </a:cubicBezTo>
                    <a:cubicBezTo>
                      <a:pt x="1349" y="986"/>
                      <a:pt x="1350" y="988"/>
                      <a:pt x="1347" y="992"/>
                    </a:cubicBezTo>
                    <a:cubicBezTo>
                      <a:pt x="1343" y="995"/>
                      <a:pt x="1341" y="996"/>
                      <a:pt x="1334" y="996"/>
                    </a:cubicBezTo>
                    <a:cubicBezTo>
                      <a:pt x="1328" y="996"/>
                      <a:pt x="1321" y="995"/>
                      <a:pt x="1317" y="996"/>
                    </a:cubicBezTo>
                    <a:cubicBezTo>
                      <a:pt x="1312" y="997"/>
                      <a:pt x="1310" y="998"/>
                      <a:pt x="1307" y="1001"/>
                    </a:cubicBezTo>
                    <a:cubicBezTo>
                      <a:pt x="1305" y="1002"/>
                      <a:pt x="1300" y="1007"/>
                      <a:pt x="1296" y="1007"/>
                    </a:cubicBezTo>
                    <a:cubicBezTo>
                      <a:pt x="1288" y="1007"/>
                      <a:pt x="1285" y="1005"/>
                      <a:pt x="1279" y="1002"/>
                    </a:cubicBezTo>
                    <a:cubicBezTo>
                      <a:pt x="1274" y="1000"/>
                      <a:pt x="1273" y="997"/>
                      <a:pt x="1269" y="994"/>
                    </a:cubicBezTo>
                    <a:cubicBezTo>
                      <a:pt x="1265" y="991"/>
                      <a:pt x="1259" y="985"/>
                      <a:pt x="1257" y="983"/>
                    </a:cubicBezTo>
                    <a:cubicBezTo>
                      <a:pt x="1255" y="981"/>
                      <a:pt x="1249" y="977"/>
                      <a:pt x="1245" y="976"/>
                    </a:cubicBezTo>
                    <a:cubicBezTo>
                      <a:pt x="1240" y="975"/>
                      <a:pt x="1231" y="980"/>
                      <a:pt x="1230" y="975"/>
                    </a:cubicBezTo>
                    <a:cubicBezTo>
                      <a:pt x="1228" y="970"/>
                      <a:pt x="1225" y="968"/>
                      <a:pt x="1219" y="965"/>
                    </a:cubicBezTo>
                    <a:cubicBezTo>
                      <a:pt x="1214" y="963"/>
                      <a:pt x="1209" y="960"/>
                      <a:pt x="1205" y="959"/>
                    </a:cubicBezTo>
                    <a:cubicBezTo>
                      <a:pt x="1199" y="958"/>
                      <a:pt x="1193" y="961"/>
                      <a:pt x="1188" y="961"/>
                    </a:cubicBezTo>
                    <a:cubicBezTo>
                      <a:pt x="1183" y="961"/>
                      <a:pt x="1179" y="952"/>
                      <a:pt x="1175" y="954"/>
                    </a:cubicBezTo>
                    <a:cubicBezTo>
                      <a:pt x="1170" y="956"/>
                      <a:pt x="1164" y="956"/>
                      <a:pt x="1158" y="956"/>
                    </a:cubicBezTo>
                    <a:cubicBezTo>
                      <a:pt x="1153" y="956"/>
                      <a:pt x="1144" y="954"/>
                      <a:pt x="1140" y="956"/>
                    </a:cubicBezTo>
                    <a:cubicBezTo>
                      <a:pt x="1135" y="958"/>
                      <a:pt x="1130" y="957"/>
                      <a:pt x="1125" y="957"/>
                    </a:cubicBezTo>
                    <a:cubicBezTo>
                      <a:pt x="1119" y="957"/>
                      <a:pt x="1113" y="957"/>
                      <a:pt x="1111" y="954"/>
                    </a:cubicBezTo>
                    <a:cubicBezTo>
                      <a:pt x="1108" y="952"/>
                      <a:pt x="1108" y="946"/>
                      <a:pt x="1105" y="944"/>
                    </a:cubicBezTo>
                    <a:cubicBezTo>
                      <a:pt x="1102" y="942"/>
                      <a:pt x="1099" y="939"/>
                      <a:pt x="1096" y="937"/>
                    </a:cubicBezTo>
                    <a:cubicBezTo>
                      <a:pt x="1090" y="934"/>
                      <a:pt x="1088" y="934"/>
                      <a:pt x="1085" y="928"/>
                    </a:cubicBezTo>
                    <a:cubicBezTo>
                      <a:pt x="1083" y="925"/>
                      <a:pt x="1079" y="920"/>
                      <a:pt x="1077" y="918"/>
                    </a:cubicBezTo>
                    <a:cubicBezTo>
                      <a:pt x="1071" y="914"/>
                      <a:pt x="1070" y="911"/>
                      <a:pt x="1066" y="906"/>
                    </a:cubicBezTo>
                    <a:cubicBezTo>
                      <a:pt x="1060" y="901"/>
                      <a:pt x="1060" y="895"/>
                      <a:pt x="1057" y="894"/>
                    </a:cubicBezTo>
                    <a:cubicBezTo>
                      <a:pt x="1054" y="893"/>
                      <a:pt x="1054" y="889"/>
                      <a:pt x="1053" y="887"/>
                    </a:cubicBezTo>
                    <a:cubicBezTo>
                      <a:pt x="1052" y="885"/>
                      <a:pt x="1051" y="883"/>
                      <a:pt x="1050" y="881"/>
                    </a:cubicBezTo>
                    <a:cubicBezTo>
                      <a:pt x="1049" y="879"/>
                      <a:pt x="1050" y="875"/>
                      <a:pt x="1050" y="873"/>
                    </a:cubicBezTo>
                    <a:cubicBezTo>
                      <a:pt x="1051" y="871"/>
                      <a:pt x="1047" y="868"/>
                      <a:pt x="1046" y="866"/>
                    </a:cubicBezTo>
                    <a:cubicBezTo>
                      <a:pt x="1044" y="864"/>
                      <a:pt x="1043" y="863"/>
                      <a:pt x="1043" y="861"/>
                    </a:cubicBezTo>
                    <a:cubicBezTo>
                      <a:pt x="1041" y="858"/>
                      <a:pt x="1039" y="857"/>
                      <a:pt x="1039" y="855"/>
                    </a:cubicBezTo>
                    <a:cubicBezTo>
                      <a:pt x="1038" y="854"/>
                      <a:pt x="1037" y="853"/>
                      <a:pt x="1037" y="852"/>
                    </a:cubicBezTo>
                    <a:cubicBezTo>
                      <a:pt x="1019" y="712"/>
                      <a:pt x="990" y="579"/>
                      <a:pt x="960" y="447"/>
                    </a:cubicBezTo>
                    <a:cubicBezTo>
                      <a:pt x="959" y="449"/>
                      <a:pt x="960" y="454"/>
                      <a:pt x="958" y="456"/>
                    </a:cubicBezTo>
                    <a:cubicBezTo>
                      <a:pt x="956" y="459"/>
                      <a:pt x="952" y="460"/>
                      <a:pt x="954" y="465"/>
                    </a:cubicBezTo>
                    <a:cubicBezTo>
                      <a:pt x="954" y="467"/>
                      <a:pt x="955" y="472"/>
                      <a:pt x="956" y="475"/>
                    </a:cubicBezTo>
                    <a:cubicBezTo>
                      <a:pt x="957" y="479"/>
                      <a:pt x="957" y="482"/>
                      <a:pt x="958" y="485"/>
                    </a:cubicBezTo>
                    <a:cubicBezTo>
                      <a:pt x="958" y="487"/>
                      <a:pt x="960" y="490"/>
                      <a:pt x="958" y="493"/>
                    </a:cubicBezTo>
                    <a:cubicBezTo>
                      <a:pt x="957" y="497"/>
                      <a:pt x="954" y="496"/>
                      <a:pt x="950" y="495"/>
                    </a:cubicBezTo>
                    <a:cubicBezTo>
                      <a:pt x="946" y="494"/>
                      <a:pt x="946" y="493"/>
                      <a:pt x="942" y="492"/>
                    </a:cubicBezTo>
                    <a:cubicBezTo>
                      <a:pt x="939" y="491"/>
                      <a:pt x="937" y="489"/>
                      <a:pt x="933" y="488"/>
                    </a:cubicBezTo>
                    <a:cubicBezTo>
                      <a:pt x="929" y="486"/>
                      <a:pt x="924" y="486"/>
                      <a:pt x="920" y="484"/>
                    </a:cubicBezTo>
                    <a:cubicBezTo>
                      <a:pt x="917" y="483"/>
                      <a:pt x="908" y="481"/>
                      <a:pt x="905" y="483"/>
                    </a:cubicBezTo>
                    <a:cubicBezTo>
                      <a:pt x="902" y="486"/>
                      <a:pt x="900" y="488"/>
                      <a:pt x="897" y="492"/>
                    </a:cubicBezTo>
                    <a:cubicBezTo>
                      <a:pt x="897" y="492"/>
                      <a:pt x="896" y="492"/>
                      <a:pt x="896" y="493"/>
                    </a:cubicBezTo>
                    <a:cubicBezTo>
                      <a:pt x="896" y="492"/>
                      <a:pt x="897" y="492"/>
                      <a:pt x="897" y="491"/>
                    </a:cubicBezTo>
                    <a:cubicBezTo>
                      <a:pt x="900" y="487"/>
                      <a:pt x="899" y="485"/>
                      <a:pt x="900" y="481"/>
                    </a:cubicBezTo>
                    <a:cubicBezTo>
                      <a:pt x="901" y="478"/>
                      <a:pt x="900" y="475"/>
                      <a:pt x="900" y="471"/>
                    </a:cubicBezTo>
                    <a:cubicBezTo>
                      <a:pt x="900" y="468"/>
                      <a:pt x="901" y="464"/>
                      <a:pt x="900" y="461"/>
                    </a:cubicBezTo>
                    <a:cubicBezTo>
                      <a:pt x="899" y="459"/>
                      <a:pt x="896" y="452"/>
                      <a:pt x="896" y="451"/>
                    </a:cubicBezTo>
                    <a:cubicBezTo>
                      <a:pt x="893" y="449"/>
                      <a:pt x="891" y="449"/>
                      <a:pt x="888" y="446"/>
                    </a:cubicBezTo>
                    <a:cubicBezTo>
                      <a:pt x="886" y="444"/>
                      <a:pt x="884" y="443"/>
                      <a:pt x="882" y="440"/>
                    </a:cubicBezTo>
                    <a:cubicBezTo>
                      <a:pt x="880" y="437"/>
                      <a:pt x="878" y="435"/>
                      <a:pt x="876" y="432"/>
                    </a:cubicBezTo>
                    <a:cubicBezTo>
                      <a:pt x="873" y="429"/>
                      <a:pt x="869" y="426"/>
                      <a:pt x="865" y="423"/>
                    </a:cubicBezTo>
                    <a:cubicBezTo>
                      <a:pt x="863" y="421"/>
                      <a:pt x="859" y="417"/>
                      <a:pt x="855" y="415"/>
                    </a:cubicBezTo>
                    <a:cubicBezTo>
                      <a:pt x="852" y="414"/>
                      <a:pt x="849" y="413"/>
                      <a:pt x="845" y="412"/>
                    </a:cubicBezTo>
                    <a:cubicBezTo>
                      <a:pt x="843" y="411"/>
                      <a:pt x="839" y="408"/>
                      <a:pt x="836" y="410"/>
                    </a:cubicBezTo>
                    <a:cubicBezTo>
                      <a:pt x="834" y="411"/>
                      <a:pt x="829" y="410"/>
                      <a:pt x="826" y="412"/>
                    </a:cubicBezTo>
                    <a:cubicBezTo>
                      <a:pt x="823" y="413"/>
                      <a:pt x="822" y="417"/>
                      <a:pt x="819" y="418"/>
                    </a:cubicBezTo>
                    <a:cubicBezTo>
                      <a:pt x="815" y="419"/>
                      <a:pt x="810" y="420"/>
                      <a:pt x="806" y="422"/>
                    </a:cubicBezTo>
                    <a:cubicBezTo>
                      <a:pt x="803" y="423"/>
                      <a:pt x="796" y="428"/>
                      <a:pt x="799" y="422"/>
                    </a:cubicBezTo>
                    <a:cubicBezTo>
                      <a:pt x="801" y="419"/>
                      <a:pt x="804" y="416"/>
                      <a:pt x="805" y="413"/>
                    </a:cubicBezTo>
                    <a:cubicBezTo>
                      <a:pt x="807" y="409"/>
                      <a:pt x="810" y="408"/>
                      <a:pt x="814" y="405"/>
                    </a:cubicBezTo>
                    <a:cubicBezTo>
                      <a:pt x="816" y="403"/>
                      <a:pt x="817" y="401"/>
                      <a:pt x="820" y="400"/>
                    </a:cubicBezTo>
                    <a:cubicBezTo>
                      <a:pt x="822" y="399"/>
                      <a:pt x="825" y="398"/>
                      <a:pt x="828" y="397"/>
                    </a:cubicBezTo>
                    <a:cubicBezTo>
                      <a:pt x="831" y="396"/>
                      <a:pt x="836" y="396"/>
                      <a:pt x="833" y="393"/>
                    </a:cubicBezTo>
                    <a:cubicBezTo>
                      <a:pt x="831" y="391"/>
                      <a:pt x="828" y="388"/>
                      <a:pt x="827" y="386"/>
                    </a:cubicBezTo>
                    <a:cubicBezTo>
                      <a:pt x="826" y="383"/>
                      <a:pt x="824" y="380"/>
                      <a:pt x="822" y="378"/>
                    </a:cubicBezTo>
                    <a:cubicBezTo>
                      <a:pt x="821" y="377"/>
                      <a:pt x="819" y="376"/>
                      <a:pt x="818" y="374"/>
                    </a:cubicBezTo>
                    <a:cubicBezTo>
                      <a:pt x="816" y="375"/>
                      <a:pt x="814" y="375"/>
                      <a:pt x="811" y="370"/>
                    </a:cubicBezTo>
                    <a:cubicBezTo>
                      <a:pt x="810" y="367"/>
                      <a:pt x="808" y="366"/>
                      <a:pt x="806" y="364"/>
                    </a:cubicBezTo>
                    <a:cubicBezTo>
                      <a:pt x="801" y="362"/>
                      <a:pt x="798" y="360"/>
                      <a:pt x="794" y="358"/>
                    </a:cubicBezTo>
                    <a:cubicBezTo>
                      <a:pt x="790" y="356"/>
                      <a:pt x="787" y="354"/>
                      <a:pt x="784" y="351"/>
                    </a:cubicBezTo>
                    <a:cubicBezTo>
                      <a:pt x="781" y="349"/>
                      <a:pt x="777" y="347"/>
                      <a:pt x="775" y="345"/>
                    </a:cubicBezTo>
                    <a:cubicBezTo>
                      <a:pt x="774" y="343"/>
                      <a:pt x="771" y="339"/>
                      <a:pt x="773" y="335"/>
                    </a:cubicBezTo>
                    <a:cubicBezTo>
                      <a:pt x="775" y="331"/>
                      <a:pt x="774" y="331"/>
                      <a:pt x="772" y="327"/>
                    </a:cubicBezTo>
                    <a:cubicBezTo>
                      <a:pt x="769" y="321"/>
                      <a:pt x="767" y="314"/>
                      <a:pt x="768" y="307"/>
                    </a:cubicBezTo>
                    <a:cubicBezTo>
                      <a:pt x="769" y="303"/>
                      <a:pt x="770" y="301"/>
                      <a:pt x="770" y="297"/>
                    </a:cubicBezTo>
                    <a:cubicBezTo>
                      <a:pt x="770" y="293"/>
                      <a:pt x="769" y="289"/>
                      <a:pt x="768" y="285"/>
                    </a:cubicBezTo>
                    <a:cubicBezTo>
                      <a:pt x="766" y="282"/>
                      <a:pt x="764" y="275"/>
                      <a:pt x="764" y="271"/>
                    </a:cubicBezTo>
                    <a:cubicBezTo>
                      <a:pt x="764" y="267"/>
                      <a:pt x="763" y="262"/>
                      <a:pt x="762" y="258"/>
                    </a:cubicBezTo>
                    <a:cubicBezTo>
                      <a:pt x="761" y="256"/>
                      <a:pt x="761" y="252"/>
                      <a:pt x="759" y="250"/>
                    </a:cubicBezTo>
                    <a:cubicBezTo>
                      <a:pt x="757" y="247"/>
                      <a:pt x="756" y="244"/>
                      <a:pt x="755" y="241"/>
                    </a:cubicBezTo>
                    <a:cubicBezTo>
                      <a:pt x="754" y="238"/>
                      <a:pt x="751" y="235"/>
                      <a:pt x="750" y="233"/>
                    </a:cubicBezTo>
                    <a:cubicBezTo>
                      <a:pt x="748" y="231"/>
                      <a:pt x="747" y="229"/>
                      <a:pt x="746" y="226"/>
                    </a:cubicBezTo>
                    <a:cubicBezTo>
                      <a:pt x="746" y="222"/>
                      <a:pt x="744" y="221"/>
                      <a:pt x="743" y="217"/>
                    </a:cubicBezTo>
                    <a:cubicBezTo>
                      <a:pt x="742" y="215"/>
                      <a:pt x="740" y="212"/>
                      <a:pt x="739" y="208"/>
                    </a:cubicBezTo>
                    <a:cubicBezTo>
                      <a:pt x="738" y="205"/>
                      <a:pt x="737" y="200"/>
                      <a:pt x="738" y="196"/>
                    </a:cubicBezTo>
                    <a:cubicBezTo>
                      <a:pt x="739" y="193"/>
                      <a:pt x="739" y="187"/>
                      <a:pt x="739" y="183"/>
                    </a:cubicBezTo>
                    <a:cubicBezTo>
                      <a:pt x="739" y="179"/>
                      <a:pt x="739" y="175"/>
                      <a:pt x="739" y="171"/>
                    </a:cubicBezTo>
                    <a:cubicBezTo>
                      <a:pt x="739" y="167"/>
                      <a:pt x="738" y="163"/>
                      <a:pt x="739" y="159"/>
                    </a:cubicBezTo>
                    <a:cubicBezTo>
                      <a:pt x="739" y="156"/>
                      <a:pt x="740" y="151"/>
                      <a:pt x="740" y="147"/>
                    </a:cubicBezTo>
                    <a:cubicBezTo>
                      <a:pt x="740" y="144"/>
                      <a:pt x="740" y="140"/>
                      <a:pt x="739" y="137"/>
                    </a:cubicBezTo>
                    <a:cubicBezTo>
                      <a:pt x="737" y="134"/>
                      <a:pt x="735" y="132"/>
                      <a:pt x="733" y="128"/>
                    </a:cubicBezTo>
                    <a:cubicBezTo>
                      <a:pt x="732" y="127"/>
                      <a:pt x="730" y="121"/>
                      <a:pt x="727" y="123"/>
                    </a:cubicBezTo>
                    <a:cubicBezTo>
                      <a:pt x="724" y="124"/>
                      <a:pt x="722" y="124"/>
                      <a:pt x="719" y="121"/>
                    </a:cubicBezTo>
                    <a:cubicBezTo>
                      <a:pt x="717" y="118"/>
                      <a:pt x="715" y="120"/>
                      <a:pt x="710" y="120"/>
                    </a:cubicBezTo>
                    <a:cubicBezTo>
                      <a:pt x="706" y="120"/>
                      <a:pt x="702" y="121"/>
                      <a:pt x="698" y="120"/>
                    </a:cubicBezTo>
                    <a:cubicBezTo>
                      <a:pt x="695" y="119"/>
                      <a:pt x="693" y="115"/>
                      <a:pt x="690" y="116"/>
                    </a:cubicBezTo>
                    <a:cubicBezTo>
                      <a:pt x="686" y="116"/>
                      <a:pt x="683" y="117"/>
                      <a:pt x="681" y="118"/>
                    </a:cubicBezTo>
                    <a:cubicBezTo>
                      <a:pt x="677" y="119"/>
                      <a:pt x="674" y="120"/>
                      <a:pt x="670" y="121"/>
                    </a:cubicBezTo>
                    <a:cubicBezTo>
                      <a:pt x="665" y="122"/>
                      <a:pt x="662" y="122"/>
                      <a:pt x="657" y="123"/>
                    </a:cubicBezTo>
                    <a:cubicBezTo>
                      <a:pt x="653" y="123"/>
                      <a:pt x="648" y="125"/>
                      <a:pt x="644" y="125"/>
                    </a:cubicBezTo>
                    <a:cubicBezTo>
                      <a:pt x="637" y="125"/>
                      <a:pt x="630" y="125"/>
                      <a:pt x="623" y="125"/>
                    </a:cubicBezTo>
                    <a:cubicBezTo>
                      <a:pt x="619" y="125"/>
                      <a:pt x="615" y="125"/>
                      <a:pt x="612" y="125"/>
                    </a:cubicBezTo>
                    <a:cubicBezTo>
                      <a:pt x="611" y="126"/>
                      <a:pt x="610" y="126"/>
                      <a:pt x="609" y="126"/>
                    </a:cubicBezTo>
                    <a:cubicBezTo>
                      <a:pt x="608" y="126"/>
                      <a:pt x="607" y="127"/>
                      <a:pt x="606" y="127"/>
                    </a:cubicBezTo>
                    <a:cubicBezTo>
                      <a:pt x="602" y="128"/>
                      <a:pt x="595" y="130"/>
                      <a:pt x="591" y="130"/>
                    </a:cubicBezTo>
                    <a:cubicBezTo>
                      <a:pt x="585" y="130"/>
                      <a:pt x="578" y="131"/>
                      <a:pt x="573" y="130"/>
                    </a:cubicBezTo>
                    <a:cubicBezTo>
                      <a:pt x="572" y="130"/>
                      <a:pt x="565" y="126"/>
                      <a:pt x="563" y="129"/>
                    </a:cubicBezTo>
                    <a:cubicBezTo>
                      <a:pt x="562" y="131"/>
                      <a:pt x="561" y="134"/>
                      <a:pt x="559" y="137"/>
                    </a:cubicBezTo>
                    <a:cubicBezTo>
                      <a:pt x="558" y="140"/>
                      <a:pt x="557" y="145"/>
                      <a:pt x="556" y="147"/>
                    </a:cubicBezTo>
                    <a:cubicBezTo>
                      <a:pt x="555" y="150"/>
                      <a:pt x="553" y="153"/>
                      <a:pt x="551" y="156"/>
                    </a:cubicBezTo>
                    <a:cubicBezTo>
                      <a:pt x="551" y="156"/>
                      <a:pt x="551" y="155"/>
                      <a:pt x="551" y="155"/>
                    </a:cubicBezTo>
                    <a:cubicBezTo>
                      <a:pt x="552" y="152"/>
                      <a:pt x="554" y="149"/>
                      <a:pt x="555" y="145"/>
                    </a:cubicBezTo>
                    <a:cubicBezTo>
                      <a:pt x="556" y="140"/>
                      <a:pt x="557" y="138"/>
                      <a:pt x="558" y="133"/>
                    </a:cubicBezTo>
                    <a:cubicBezTo>
                      <a:pt x="559" y="129"/>
                      <a:pt x="560" y="128"/>
                      <a:pt x="558" y="124"/>
                    </a:cubicBezTo>
                    <a:cubicBezTo>
                      <a:pt x="556" y="120"/>
                      <a:pt x="555" y="121"/>
                      <a:pt x="551" y="120"/>
                    </a:cubicBezTo>
                    <a:cubicBezTo>
                      <a:pt x="548" y="119"/>
                      <a:pt x="546" y="118"/>
                      <a:pt x="544" y="115"/>
                    </a:cubicBezTo>
                    <a:cubicBezTo>
                      <a:pt x="542" y="111"/>
                      <a:pt x="542" y="108"/>
                      <a:pt x="539" y="106"/>
                    </a:cubicBezTo>
                    <a:cubicBezTo>
                      <a:pt x="537" y="103"/>
                      <a:pt x="535" y="102"/>
                      <a:pt x="532" y="99"/>
                    </a:cubicBezTo>
                    <a:cubicBezTo>
                      <a:pt x="530" y="97"/>
                      <a:pt x="526" y="95"/>
                      <a:pt x="522" y="96"/>
                    </a:cubicBezTo>
                    <a:cubicBezTo>
                      <a:pt x="519" y="97"/>
                      <a:pt x="513" y="98"/>
                      <a:pt x="510" y="96"/>
                    </a:cubicBezTo>
                    <a:cubicBezTo>
                      <a:pt x="509" y="95"/>
                      <a:pt x="508" y="94"/>
                      <a:pt x="507" y="93"/>
                    </a:cubicBezTo>
                    <a:cubicBezTo>
                      <a:pt x="507" y="93"/>
                      <a:pt x="506" y="93"/>
                      <a:pt x="506" y="93"/>
                    </a:cubicBezTo>
                    <a:cubicBezTo>
                      <a:pt x="500" y="93"/>
                      <a:pt x="495" y="92"/>
                      <a:pt x="490" y="91"/>
                    </a:cubicBezTo>
                    <a:cubicBezTo>
                      <a:pt x="486" y="90"/>
                      <a:pt x="484" y="90"/>
                      <a:pt x="481" y="88"/>
                    </a:cubicBezTo>
                    <a:cubicBezTo>
                      <a:pt x="477" y="86"/>
                      <a:pt x="476" y="84"/>
                      <a:pt x="473" y="82"/>
                    </a:cubicBezTo>
                    <a:cubicBezTo>
                      <a:pt x="470" y="81"/>
                      <a:pt x="468" y="80"/>
                      <a:pt x="466" y="79"/>
                    </a:cubicBezTo>
                    <a:cubicBezTo>
                      <a:pt x="462" y="78"/>
                      <a:pt x="457" y="75"/>
                      <a:pt x="454" y="76"/>
                    </a:cubicBezTo>
                    <a:cubicBezTo>
                      <a:pt x="451" y="76"/>
                      <a:pt x="447" y="78"/>
                      <a:pt x="445" y="78"/>
                    </a:cubicBezTo>
                    <a:cubicBezTo>
                      <a:pt x="442" y="78"/>
                      <a:pt x="440" y="74"/>
                      <a:pt x="438" y="74"/>
                    </a:cubicBezTo>
                    <a:cubicBezTo>
                      <a:pt x="434" y="75"/>
                      <a:pt x="431" y="75"/>
                      <a:pt x="428" y="76"/>
                    </a:cubicBezTo>
                    <a:cubicBezTo>
                      <a:pt x="424" y="79"/>
                      <a:pt x="423" y="78"/>
                      <a:pt x="422" y="74"/>
                    </a:cubicBezTo>
                    <a:cubicBezTo>
                      <a:pt x="420" y="72"/>
                      <a:pt x="420" y="71"/>
                      <a:pt x="418" y="68"/>
                    </a:cubicBezTo>
                    <a:cubicBezTo>
                      <a:pt x="416" y="67"/>
                      <a:pt x="415" y="66"/>
                      <a:pt x="413" y="64"/>
                    </a:cubicBezTo>
                    <a:cubicBezTo>
                      <a:pt x="409" y="61"/>
                      <a:pt x="410" y="58"/>
                      <a:pt x="408" y="54"/>
                    </a:cubicBezTo>
                    <a:cubicBezTo>
                      <a:pt x="407" y="52"/>
                      <a:pt x="407" y="47"/>
                      <a:pt x="406" y="45"/>
                    </a:cubicBezTo>
                    <a:cubicBezTo>
                      <a:pt x="404" y="42"/>
                      <a:pt x="402" y="39"/>
                      <a:pt x="399" y="37"/>
                    </a:cubicBezTo>
                    <a:cubicBezTo>
                      <a:pt x="397" y="36"/>
                      <a:pt x="394" y="34"/>
                      <a:pt x="392" y="32"/>
                    </a:cubicBezTo>
                    <a:cubicBezTo>
                      <a:pt x="388" y="31"/>
                      <a:pt x="383" y="28"/>
                      <a:pt x="379" y="25"/>
                    </a:cubicBezTo>
                    <a:cubicBezTo>
                      <a:pt x="377" y="24"/>
                      <a:pt x="374" y="21"/>
                      <a:pt x="371" y="20"/>
                    </a:cubicBezTo>
                    <a:cubicBezTo>
                      <a:pt x="369" y="19"/>
                      <a:pt x="367" y="16"/>
                      <a:pt x="364" y="16"/>
                    </a:cubicBezTo>
                    <a:cubicBezTo>
                      <a:pt x="360" y="16"/>
                      <a:pt x="356" y="15"/>
                      <a:pt x="354" y="12"/>
                    </a:cubicBezTo>
                    <a:cubicBezTo>
                      <a:pt x="353" y="11"/>
                      <a:pt x="351" y="7"/>
                      <a:pt x="350" y="6"/>
                    </a:cubicBezTo>
                    <a:cubicBezTo>
                      <a:pt x="348" y="5"/>
                      <a:pt x="345" y="3"/>
                      <a:pt x="343" y="2"/>
                    </a:cubicBezTo>
                    <a:cubicBezTo>
                      <a:pt x="341" y="2"/>
                      <a:pt x="338" y="1"/>
                      <a:pt x="335" y="0"/>
                    </a:cubicBezTo>
                    <a:cubicBezTo>
                      <a:pt x="1" y="408"/>
                      <a:pt x="1" y="408"/>
                      <a:pt x="1" y="408"/>
                    </a:cubicBezTo>
                    <a:cubicBezTo>
                      <a:pt x="0" y="753"/>
                      <a:pt x="0" y="753"/>
                      <a:pt x="0" y="753"/>
                    </a:cubicBezTo>
                    <a:cubicBezTo>
                      <a:pt x="14" y="755"/>
                      <a:pt x="14" y="755"/>
                      <a:pt x="14" y="755"/>
                    </a:cubicBezTo>
                    <a:cubicBezTo>
                      <a:pt x="39" y="819"/>
                      <a:pt x="39" y="819"/>
                      <a:pt x="39" y="819"/>
                    </a:cubicBezTo>
                    <a:cubicBezTo>
                      <a:pt x="76" y="820"/>
                      <a:pt x="76" y="820"/>
                      <a:pt x="76" y="820"/>
                    </a:cubicBezTo>
                    <a:cubicBezTo>
                      <a:pt x="101" y="838"/>
                      <a:pt x="101" y="838"/>
                      <a:pt x="101" y="838"/>
                    </a:cubicBezTo>
                    <a:cubicBezTo>
                      <a:pt x="119" y="830"/>
                      <a:pt x="119" y="830"/>
                      <a:pt x="119" y="830"/>
                    </a:cubicBezTo>
                    <a:cubicBezTo>
                      <a:pt x="119" y="830"/>
                      <a:pt x="137" y="823"/>
                      <a:pt x="143" y="825"/>
                    </a:cubicBezTo>
                    <a:cubicBezTo>
                      <a:pt x="150" y="828"/>
                      <a:pt x="167" y="829"/>
                      <a:pt x="169" y="833"/>
                    </a:cubicBezTo>
                    <a:cubicBezTo>
                      <a:pt x="172" y="836"/>
                      <a:pt x="195" y="855"/>
                      <a:pt x="195" y="855"/>
                    </a:cubicBezTo>
                    <a:cubicBezTo>
                      <a:pt x="213" y="859"/>
                      <a:pt x="213" y="859"/>
                      <a:pt x="213" y="859"/>
                    </a:cubicBezTo>
                    <a:cubicBezTo>
                      <a:pt x="213" y="859"/>
                      <a:pt x="220" y="865"/>
                      <a:pt x="223" y="867"/>
                    </a:cubicBezTo>
                    <a:cubicBezTo>
                      <a:pt x="227" y="869"/>
                      <a:pt x="245" y="875"/>
                      <a:pt x="245" y="879"/>
                    </a:cubicBezTo>
                    <a:cubicBezTo>
                      <a:pt x="245" y="882"/>
                      <a:pt x="244" y="888"/>
                      <a:pt x="249" y="885"/>
                    </a:cubicBezTo>
                    <a:cubicBezTo>
                      <a:pt x="255" y="882"/>
                      <a:pt x="254" y="877"/>
                      <a:pt x="261" y="876"/>
                    </a:cubicBezTo>
                    <a:cubicBezTo>
                      <a:pt x="268" y="874"/>
                      <a:pt x="275" y="874"/>
                      <a:pt x="281" y="873"/>
                    </a:cubicBezTo>
                    <a:cubicBezTo>
                      <a:pt x="287" y="872"/>
                      <a:pt x="286" y="863"/>
                      <a:pt x="296" y="870"/>
                    </a:cubicBezTo>
                    <a:cubicBezTo>
                      <a:pt x="306" y="877"/>
                      <a:pt x="307" y="879"/>
                      <a:pt x="312" y="878"/>
                    </a:cubicBezTo>
                    <a:cubicBezTo>
                      <a:pt x="318" y="876"/>
                      <a:pt x="333" y="876"/>
                      <a:pt x="336" y="876"/>
                    </a:cubicBezTo>
                    <a:cubicBezTo>
                      <a:pt x="338" y="876"/>
                      <a:pt x="347" y="879"/>
                      <a:pt x="348" y="882"/>
                    </a:cubicBezTo>
                    <a:cubicBezTo>
                      <a:pt x="349" y="884"/>
                      <a:pt x="353" y="885"/>
                      <a:pt x="357" y="886"/>
                    </a:cubicBezTo>
                    <a:cubicBezTo>
                      <a:pt x="358" y="884"/>
                      <a:pt x="359" y="883"/>
                      <a:pt x="360" y="883"/>
                    </a:cubicBezTo>
                    <a:cubicBezTo>
                      <a:pt x="363" y="882"/>
                      <a:pt x="368" y="882"/>
                      <a:pt x="372" y="881"/>
                    </a:cubicBezTo>
                    <a:cubicBezTo>
                      <a:pt x="377" y="879"/>
                      <a:pt x="377" y="879"/>
                      <a:pt x="380" y="875"/>
                    </a:cubicBezTo>
                    <a:cubicBezTo>
                      <a:pt x="382" y="873"/>
                      <a:pt x="388" y="869"/>
                      <a:pt x="389" y="867"/>
                    </a:cubicBezTo>
                    <a:cubicBezTo>
                      <a:pt x="389" y="863"/>
                      <a:pt x="390" y="859"/>
                      <a:pt x="391" y="854"/>
                    </a:cubicBezTo>
                    <a:cubicBezTo>
                      <a:pt x="391" y="852"/>
                      <a:pt x="392" y="844"/>
                      <a:pt x="393" y="842"/>
                    </a:cubicBezTo>
                    <a:cubicBezTo>
                      <a:pt x="397" y="839"/>
                      <a:pt x="400" y="830"/>
                      <a:pt x="403" y="828"/>
                    </a:cubicBezTo>
                    <a:cubicBezTo>
                      <a:pt x="404" y="828"/>
                      <a:pt x="405" y="828"/>
                      <a:pt x="405" y="828"/>
                    </a:cubicBezTo>
                    <a:cubicBezTo>
                      <a:pt x="406" y="828"/>
                      <a:pt x="409" y="827"/>
                      <a:pt x="409" y="826"/>
                    </a:cubicBezTo>
                    <a:cubicBezTo>
                      <a:pt x="411" y="825"/>
                      <a:pt x="413" y="826"/>
                      <a:pt x="413" y="828"/>
                    </a:cubicBezTo>
                    <a:cubicBezTo>
                      <a:pt x="413" y="830"/>
                      <a:pt x="414" y="831"/>
                      <a:pt x="413" y="834"/>
                    </a:cubicBezTo>
                    <a:cubicBezTo>
                      <a:pt x="412" y="836"/>
                      <a:pt x="413" y="841"/>
                      <a:pt x="413" y="844"/>
                    </a:cubicBezTo>
                    <a:cubicBezTo>
                      <a:pt x="414" y="847"/>
                      <a:pt x="417" y="845"/>
                      <a:pt x="419" y="844"/>
                    </a:cubicBezTo>
                    <a:cubicBezTo>
                      <a:pt x="420" y="844"/>
                      <a:pt x="421" y="841"/>
                      <a:pt x="422" y="840"/>
                    </a:cubicBezTo>
                    <a:cubicBezTo>
                      <a:pt x="424" y="839"/>
                      <a:pt x="425" y="838"/>
                      <a:pt x="425" y="836"/>
                    </a:cubicBezTo>
                    <a:cubicBezTo>
                      <a:pt x="426" y="835"/>
                      <a:pt x="427" y="834"/>
                      <a:pt x="427" y="833"/>
                    </a:cubicBezTo>
                    <a:cubicBezTo>
                      <a:pt x="428" y="832"/>
                      <a:pt x="427" y="829"/>
                      <a:pt x="428" y="827"/>
                    </a:cubicBezTo>
                    <a:cubicBezTo>
                      <a:pt x="428" y="825"/>
                      <a:pt x="429" y="823"/>
                      <a:pt x="429" y="820"/>
                    </a:cubicBezTo>
                    <a:cubicBezTo>
                      <a:pt x="429" y="817"/>
                      <a:pt x="432" y="813"/>
                      <a:pt x="432" y="810"/>
                    </a:cubicBezTo>
                    <a:cubicBezTo>
                      <a:pt x="433" y="808"/>
                      <a:pt x="435" y="805"/>
                      <a:pt x="437" y="803"/>
                    </a:cubicBezTo>
                    <a:cubicBezTo>
                      <a:pt x="438" y="802"/>
                      <a:pt x="439" y="801"/>
                      <a:pt x="440" y="799"/>
                    </a:cubicBezTo>
                    <a:cubicBezTo>
                      <a:pt x="440" y="799"/>
                      <a:pt x="439" y="804"/>
                      <a:pt x="439" y="806"/>
                    </a:cubicBezTo>
                    <a:cubicBezTo>
                      <a:pt x="437" y="809"/>
                      <a:pt x="436" y="812"/>
                      <a:pt x="436" y="815"/>
                    </a:cubicBezTo>
                    <a:cubicBezTo>
                      <a:pt x="435" y="819"/>
                      <a:pt x="434" y="823"/>
                      <a:pt x="433" y="827"/>
                    </a:cubicBezTo>
                    <a:cubicBezTo>
                      <a:pt x="433" y="829"/>
                      <a:pt x="435" y="830"/>
                      <a:pt x="436" y="832"/>
                    </a:cubicBezTo>
                    <a:cubicBezTo>
                      <a:pt x="437" y="834"/>
                      <a:pt x="440" y="831"/>
                      <a:pt x="442" y="830"/>
                    </a:cubicBezTo>
                    <a:cubicBezTo>
                      <a:pt x="445" y="827"/>
                      <a:pt x="445" y="825"/>
                      <a:pt x="446" y="821"/>
                    </a:cubicBezTo>
                    <a:cubicBezTo>
                      <a:pt x="446" y="821"/>
                      <a:pt x="446" y="820"/>
                      <a:pt x="446" y="820"/>
                    </a:cubicBezTo>
                    <a:cubicBezTo>
                      <a:pt x="446" y="818"/>
                      <a:pt x="448" y="815"/>
                      <a:pt x="449" y="814"/>
                    </a:cubicBezTo>
                    <a:cubicBezTo>
                      <a:pt x="451" y="812"/>
                      <a:pt x="452" y="812"/>
                      <a:pt x="453" y="810"/>
                    </a:cubicBezTo>
                    <a:cubicBezTo>
                      <a:pt x="454" y="807"/>
                      <a:pt x="452" y="802"/>
                      <a:pt x="453" y="798"/>
                    </a:cubicBezTo>
                    <a:cubicBezTo>
                      <a:pt x="454" y="795"/>
                      <a:pt x="454" y="792"/>
                      <a:pt x="455" y="789"/>
                    </a:cubicBezTo>
                    <a:cubicBezTo>
                      <a:pt x="456" y="786"/>
                      <a:pt x="456" y="784"/>
                      <a:pt x="456" y="781"/>
                    </a:cubicBezTo>
                    <a:cubicBezTo>
                      <a:pt x="456" y="779"/>
                      <a:pt x="458" y="779"/>
                      <a:pt x="460" y="778"/>
                    </a:cubicBezTo>
                    <a:cubicBezTo>
                      <a:pt x="463" y="777"/>
                      <a:pt x="466" y="778"/>
                      <a:pt x="469" y="778"/>
                    </a:cubicBezTo>
                    <a:cubicBezTo>
                      <a:pt x="472" y="779"/>
                      <a:pt x="474" y="779"/>
                      <a:pt x="477" y="781"/>
                    </a:cubicBezTo>
                    <a:cubicBezTo>
                      <a:pt x="482" y="783"/>
                      <a:pt x="492" y="779"/>
                      <a:pt x="495" y="782"/>
                    </a:cubicBezTo>
                    <a:cubicBezTo>
                      <a:pt x="496" y="784"/>
                      <a:pt x="497" y="785"/>
                      <a:pt x="499" y="785"/>
                    </a:cubicBezTo>
                    <a:cubicBezTo>
                      <a:pt x="501" y="786"/>
                      <a:pt x="501" y="788"/>
                      <a:pt x="502" y="789"/>
                    </a:cubicBezTo>
                    <a:cubicBezTo>
                      <a:pt x="503" y="791"/>
                      <a:pt x="503" y="793"/>
                      <a:pt x="503" y="795"/>
                    </a:cubicBezTo>
                    <a:cubicBezTo>
                      <a:pt x="504" y="797"/>
                      <a:pt x="503" y="799"/>
                      <a:pt x="504" y="801"/>
                    </a:cubicBezTo>
                    <a:cubicBezTo>
                      <a:pt x="505" y="805"/>
                      <a:pt x="506" y="808"/>
                      <a:pt x="508" y="811"/>
                    </a:cubicBezTo>
                    <a:cubicBezTo>
                      <a:pt x="510" y="815"/>
                      <a:pt x="512" y="817"/>
                      <a:pt x="514" y="820"/>
                    </a:cubicBezTo>
                    <a:cubicBezTo>
                      <a:pt x="518" y="824"/>
                      <a:pt x="522" y="828"/>
                      <a:pt x="524" y="832"/>
                    </a:cubicBezTo>
                    <a:cubicBezTo>
                      <a:pt x="526" y="835"/>
                      <a:pt x="529" y="839"/>
                      <a:pt x="531" y="841"/>
                    </a:cubicBezTo>
                    <a:cubicBezTo>
                      <a:pt x="532" y="842"/>
                      <a:pt x="530" y="831"/>
                      <a:pt x="530" y="828"/>
                    </a:cubicBezTo>
                    <a:cubicBezTo>
                      <a:pt x="530" y="825"/>
                      <a:pt x="528" y="820"/>
                      <a:pt x="527" y="817"/>
                    </a:cubicBezTo>
                    <a:cubicBezTo>
                      <a:pt x="526" y="815"/>
                      <a:pt x="526" y="811"/>
                      <a:pt x="526" y="808"/>
                    </a:cubicBezTo>
                    <a:cubicBezTo>
                      <a:pt x="526" y="805"/>
                      <a:pt x="525" y="802"/>
                      <a:pt x="526" y="799"/>
                    </a:cubicBezTo>
                    <a:cubicBezTo>
                      <a:pt x="526" y="796"/>
                      <a:pt x="527" y="795"/>
                      <a:pt x="528" y="793"/>
                    </a:cubicBezTo>
                    <a:cubicBezTo>
                      <a:pt x="530" y="791"/>
                      <a:pt x="532" y="790"/>
                      <a:pt x="535" y="792"/>
                    </a:cubicBezTo>
                    <a:cubicBezTo>
                      <a:pt x="541" y="794"/>
                      <a:pt x="551" y="793"/>
                      <a:pt x="557" y="792"/>
                    </a:cubicBezTo>
                    <a:cubicBezTo>
                      <a:pt x="558" y="792"/>
                      <a:pt x="559" y="792"/>
                      <a:pt x="559" y="792"/>
                    </a:cubicBezTo>
                    <a:cubicBezTo>
                      <a:pt x="562" y="791"/>
                      <a:pt x="564" y="793"/>
                      <a:pt x="566" y="794"/>
                    </a:cubicBezTo>
                    <a:cubicBezTo>
                      <a:pt x="568" y="796"/>
                      <a:pt x="568" y="796"/>
                      <a:pt x="570" y="798"/>
                    </a:cubicBezTo>
                    <a:cubicBezTo>
                      <a:pt x="572" y="799"/>
                      <a:pt x="574" y="801"/>
                      <a:pt x="575" y="802"/>
                    </a:cubicBezTo>
                    <a:cubicBezTo>
                      <a:pt x="577" y="806"/>
                      <a:pt x="580" y="807"/>
                      <a:pt x="581" y="811"/>
                    </a:cubicBezTo>
                    <a:cubicBezTo>
                      <a:pt x="582" y="815"/>
                      <a:pt x="584" y="817"/>
                      <a:pt x="585" y="821"/>
                    </a:cubicBezTo>
                    <a:cubicBezTo>
                      <a:pt x="586" y="824"/>
                      <a:pt x="590" y="826"/>
                      <a:pt x="591" y="829"/>
                    </a:cubicBezTo>
                    <a:cubicBezTo>
                      <a:pt x="592" y="831"/>
                      <a:pt x="593" y="834"/>
                      <a:pt x="594" y="836"/>
                    </a:cubicBezTo>
                    <a:cubicBezTo>
                      <a:pt x="595" y="839"/>
                      <a:pt x="597" y="842"/>
                      <a:pt x="599" y="845"/>
                    </a:cubicBezTo>
                    <a:cubicBezTo>
                      <a:pt x="601" y="847"/>
                      <a:pt x="604" y="850"/>
                      <a:pt x="606" y="852"/>
                    </a:cubicBezTo>
                    <a:cubicBezTo>
                      <a:pt x="608" y="854"/>
                      <a:pt x="612" y="856"/>
                      <a:pt x="612" y="859"/>
                    </a:cubicBezTo>
                    <a:cubicBezTo>
                      <a:pt x="613" y="860"/>
                      <a:pt x="617" y="864"/>
                      <a:pt x="619" y="865"/>
                    </a:cubicBezTo>
                    <a:cubicBezTo>
                      <a:pt x="620" y="866"/>
                      <a:pt x="623" y="867"/>
                      <a:pt x="625" y="867"/>
                    </a:cubicBezTo>
                    <a:cubicBezTo>
                      <a:pt x="627" y="867"/>
                      <a:pt x="629" y="867"/>
                      <a:pt x="631" y="867"/>
                    </a:cubicBezTo>
                    <a:cubicBezTo>
                      <a:pt x="631" y="867"/>
                      <a:pt x="632" y="867"/>
                      <a:pt x="632" y="867"/>
                    </a:cubicBezTo>
                    <a:cubicBezTo>
                      <a:pt x="635" y="866"/>
                      <a:pt x="638" y="864"/>
                      <a:pt x="640" y="863"/>
                    </a:cubicBezTo>
                    <a:cubicBezTo>
                      <a:pt x="643" y="862"/>
                      <a:pt x="648" y="862"/>
                      <a:pt x="651" y="862"/>
                    </a:cubicBezTo>
                    <a:cubicBezTo>
                      <a:pt x="654" y="861"/>
                      <a:pt x="656" y="859"/>
                      <a:pt x="660" y="859"/>
                    </a:cubicBezTo>
                    <a:cubicBezTo>
                      <a:pt x="663" y="858"/>
                      <a:pt x="667" y="858"/>
                      <a:pt x="670" y="858"/>
                    </a:cubicBezTo>
                    <a:cubicBezTo>
                      <a:pt x="671" y="858"/>
                      <a:pt x="673" y="857"/>
                      <a:pt x="675" y="857"/>
                    </a:cubicBezTo>
                    <a:cubicBezTo>
                      <a:pt x="678" y="857"/>
                      <a:pt x="678" y="858"/>
                      <a:pt x="678" y="860"/>
                    </a:cubicBezTo>
                    <a:cubicBezTo>
                      <a:pt x="679" y="862"/>
                      <a:pt x="678" y="865"/>
                      <a:pt x="678" y="867"/>
                    </a:cubicBezTo>
                    <a:cubicBezTo>
                      <a:pt x="678" y="870"/>
                      <a:pt x="678" y="872"/>
                      <a:pt x="678" y="875"/>
                    </a:cubicBezTo>
                    <a:cubicBezTo>
                      <a:pt x="678" y="878"/>
                      <a:pt x="679" y="881"/>
                      <a:pt x="678" y="883"/>
                    </a:cubicBezTo>
                    <a:cubicBezTo>
                      <a:pt x="678" y="885"/>
                      <a:pt x="679" y="887"/>
                      <a:pt x="679" y="889"/>
                    </a:cubicBezTo>
                    <a:cubicBezTo>
                      <a:pt x="679" y="890"/>
                      <a:pt x="680" y="893"/>
                      <a:pt x="681" y="894"/>
                    </a:cubicBezTo>
                    <a:cubicBezTo>
                      <a:pt x="681" y="896"/>
                      <a:pt x="683" y="897"/>
                      <a:pt x="684" y="899"/>
                    </a:cubicBezTo>
                    <a:cubicBezTo>
                      <a:pt x="684" y="901"/>
                      <a:pt x="687" y="903"/>
                      <a:pt x="687" y="904"/>
                    </a:cubicBezTo>
                    <a:cubicBezTo>
                      <a:pt x="689" y="906"/>
                      <a:pt x="691" y="908"/>
                      <a:pt x="693" y="910"/>
                    </a:cubicBezTo>
                    <a:cubicBezTo>
                      <a:pt x="694" y="910"/>
                      <a:pt x="694" y="910"/>
                      <a:pt x="694" y="910"/>
                    </a:cubicBezTo>
                    <a:cubicBezTo>
                      <a:pt x="697" y="912"/>
                      <a:pt x="696" y="914"/>
                      <a:pt x="698" y="915"/>
                    </a:cubicBezTo>
                    <a:cubicBezTo>
                      <a:pt x="700" y="915"/>
                      <a:pt x="700" y="916"/>
                      <a:pt x="701" y="917"/>
                    </a:cubicBezTo>
                    <a:cubicBezTo>
                      <a:pt x="702" y="919"/>
                      <a:pt x="702" y="921"/>
                      <a:pt x="702" y="924"/>
                    </a:cubicBezTo>
                    <a:cubicBezTo>
                      <a:pt x="702" y="927"/>
                      <a:pt x="702" y="928"/>
                      <a:pt x="702" y="931"/>
                    </a:cubicBezTo>
                    <a:cubicBezTo>
                      <a:pt x="702" y="933"/>
                      <a:pt x="702" y="936"/>
                      <a:pt x="702" y="938"/>
                    </a:cubicBezTo>
                    <a:cubicBezTo>
                      <a:pt x="702" y="940"/>
                      <a:pt x="701" y="942"/>
                      <a:pt x="701" y="944"/>
                    </a:cubicBezTo>
                    <a:cubicBezTo>
                      <a:pt x="701" y="946"/>
                      <a:pt x="703" y="948"/>
                      <a:pt x="704" y="949"/>
                    </a:cubicBezTo>
                    <a:cubicBezTo>
                      <a:pt x="705" y="951"/>
                      <a:pt x="705" y="952"/>
                      <a:pt x="707" y="954"/>
                    </a:cubicBezTo>
                    <a:cubicBezTo>
                      <a:pt x="708" y="956"/>
                      <a:pt x="709" y="956"/>
                      <a:pt x="710" y="957"/>
                    </a:cubicBezTo>
                    <a:cubicBezTo>
                      <a:pt x="712" y="959"/>
                      <a:pt x="713" y="960"/>
                      <a:pt x="715" y="961"/>
                    </a:cubicBezTo>
                    <a:cubicBezTo>
                      <a:pt x="716" y="962"/>
                      <a:pt x="716" y="963"/>
                      <a:pt x="718" y="964"/>
                    </a:cubicBezTo>
                    <a:cubicBezTo>
                      <a:pt x="720" y="965"/>
                      <a:pt x="720" y="966"/>
                      <a:pt x="722" y="967"/>
                    </a:cubicBezTo>
                    <a:cubicBezTo>
                      <a:pt x="724" y="969"/>
                      <a:pt x="720" y="970"/>
                      <a:pt x="719" y="971"/>
                    </a:cubicBezTo>
                    <a:cubicBezTo>
                      <a:pt x="717" y="972"/>
                      <a:pt x="720" y="974"/>
                      <a:pt x="721" y="975"/>
                    </a:cubicBezTo>
                    <a:cubicBezTo>
                      <a:pt x="723" y="976"/>
                      <a:pt x="723" y="977"/>
                      <a:pt x="723" y="980"/>
                    </a:cubicBezTo>
                    <a:cubicBezTo>
                      <a:pt x="723" y="982"/>
                      <a:pt x="722" y="984"/>
                      <a:pt x="722" y="986"/>
                    </a:cubicBezTo>
                    <a:cubicBezTo>
                      <a:pt x="722" y="988"/>
                      <a:pt x="721" y="989"/>
                      <a:pt x="721" y="991"/>
                    </a:cubicBezTo>
                    <a:cubicBezTo>
                      <a:pt x="721" y="993"/>
                      <a:pt x="722" y="995"/>
                      <a:pt x="722" y="996"/>
                    </a:cubicBezTo>
                    <a:cubicBezTo>
                      <a:pt x="723" y="998"/>
                      <a:pt x="724" y="998"/>
                      <a:pt x="725" y="1000"/>
                    </a:cubicBezTo>
                    <a:cubicBezTo>
                      <a:pt x="725" y="1003"/>
                      <a:pt x="725" y="1004"/>
                      <a:pt x="727" y="1005"/>
                    </a:cubicBezTo>
                    <a:cubicBezTo>
                      <a:pt x="727" y="1006"/>
                      <a:pt x="731" y="1004"/>
                      <a:pt x="732" y="1004"/>
                    </a:cubicBezTo>
                    <a:cubicBezTo>
                      <a:pt x="733" y="1004"/>
                      <a:pt x="734" y="1002"/>
                      <a:pt x="735" y="1002"/>
                    </a:cubicBezTo>
                    <a:cubicBezTo>
                      <a:pt x="736" y="1001"/>
                      <a:pt x="736" y="999"/>
                      <a:pt x="736" y="997"/>
                    </a:cubicBezTo>
                    <a:cubicBezTo>
                      <a:pt x="736" y="995"/>
                      <a:pt x="736" y="994"/>
                      <a:pt x="739" y="994"/>
                    </a:cubicBezTo>
                    <a:cubicBezTo>
                      <a:pt x="741" y="995"/>
                      <a:pt x="745" y="997"/>
                      <a:pt x="745" y="999"/>
                    </a:cubicBezTo>
                    <a:cubicBezTo>
                      <a:pt x="745" y="1002"/>
                      <a:pt x="748" y="1005"/>
                      <a:pt x="750" y="1007"/>
                    </a:cubicBezTo>
                    <a:cubicBezTo>
                      <a:pt x="750" y="1007"/>
                      <a:pt x="749" y="1011"/>
                      <a:pt x="750" y="1012"/>
                    </a:cubicBezTo>
                    <a:cubicBezTo>
                      <a:pt x="751" y="1014"/>
                      <a:pt x="751" y="1015"/>
                      <a:pt x="754" y="1016"/>
                    </a:cubicBezTo>
                    <a:cubicBezTo>
                      <a:pt x="756" y="1017"/>
                      <a:pt x="757" y="1016"/>
                      <a:pt x="759" y="1015"/>
                    </a:cubicBezTo>
                    <a:cubicBezTo>
                      <a:pt x="763" y="1013"/>
                      <a:pt x="770" y="1016"/>
                      <a:pt x="775" y="1016"/>
                    </a:cubicBezTo>
                    <a:cubicBezTo>
                      <a:pt x="776" y="1016"/>
                      <a:pt x="777" y="1012"/>
                      <a:pt x="780" y="1012"/>
                    </a:cubicBezTo>
                    <a:cubicBezTo>
                      <a:pt x="780" y="1012"/>
                      <a:pt x="781" y="1012"/>
                      <a:pt x="781" y="1011"/>
                    </a:cubicBezTo>
                    <a:cubicBezTo>
                      <a:pt x="784" y="1011"/>
                      <a:pt x="786" y="1011"/>
                      <a:pt x="788" y="1012"/>
                    </a:cubicBezTo>
                    <a:cubicBezTo>
                      <a:pt x="791" y="1013"/>
                      <a:pt x="793" y="1014"/>
                      <a:pt x="795" y="1015"/>
                    </a:cubicBezTo>
                    <a:cubicBezTo>
                      <a:pt x="797" y="1016"/>
                      <a:pt x="798" y="1017"/>
                      <a:pt x="800" y="1018"/>
                    </a:cubicBezTo>
                    <a:cubicBezTo>
                      <a:pt x="803" y="1019"/>
                      <a:pt x="806" y="1019"/>
                      <a:pt x="809" y="1020"/>
                    </a:cubicBezTo>
                    <a:cubicBezTo>
                      <a:pt x="813" y="1021"/>
                      <a:pt x="815" y="1020"/>
                      <a:pt x="817" y="1023"/>
                    </a:cubicBezTo>
                    <a:cubicBezTo>
                      <a:pt x="819" y="1025"/>
                      <a:pt x="821" y="1025"/>
                      <a:pt x="823" y="1024"/>
                    </a:cubicBezTo>
                    <a:cubicBezTo>
                      <a:pt x="824" y="1024"/>
                      <a:pt x="826" y="1023"/>
                      <a:pt x="828" y="1022"/>
                    </a:cubicBezTo>
                    <a:cubicBezTo>
                      <a:pt x="830" y="1021"/>
                      <a:pt x="834" y="1019"/>
                      <a:pt x="838" y="1018"/>
                    </a:cubicBezTo>
                    <a:cubicBezTo>
                      <a:pt x="841" y="1017"/>
                      <a:pt x="844" y="1016"/>
                      <a:pt x="846" y="1015"/>
                    </a:cubicBezTo>
                    <a:cubicBezTo>
                      <a:pt x="847" y="1015"/>
                      <a:pt x="848" y="1015"/>
                      <a:pt x="849" y="1015"/>
                    </a:cubicBezTo>
                    <a:cubicBezTo>
                      <a:pt x="849" y="1015"/>
                      <a:pt x="854" y="1016"/>
                      <a:pt x="855" y="1016"/>
                    </a:cubicBezTo>
                    <a:cubicBezTo>
                      <a:pt x="860" y="1018"/>
                      <a:pt x="863" y="1019"/>
                      <a:pt x="869" y="1019"/>
                    </a:cubicBezTo>
                    <a:cubicBezTo>
                      <a:pt x="872" y="1019"/>
                      <a:pt x="874" y="1018"/>
                      <a:pt x="877" y="1018"/>
                    </a:cubicBezTo>
                    <a:cubicBezTo>
                      <a:pt x="880" y="1018"/>
                      <a:pt x="883" y="1017"/>
                      <a:pt x="888" y="1018"/>
                    </a:cubicBezTo>
                    <a:cubicBezTo>
                      <a:pt x="891" y="1019"/>
                      <a:pt x="896" y="1019"/>
                      <a:pt x="899" y="1019"/>
                    </a:cubicBezTo>
                    <a:cubicBezTo>
                      <a:pt x="903" y="1020"/>
                      <a:pt x="907" y="1019"/>
                      <a:pt x="911" y="1019"/>
                    </a:cubicBezTo>
                    <a:cubicBezTo>
                      <a:pt x="913" y="1019"/>
                      <a:pt x="915" y="1018"/>
                      <a:pt x="917" y="1017"/>
                    </a:cubicBezTo>
                    <a:cubicBezTo>
                      <a:pt x="919" y="1017"/>
                      <a:pt x="920" y="1016"/>
                      <a:pt x="922" y="1015"/>
                    </a:cubicBezTo>
                    <a:cubicBezTo>
                      <a:pt x="924" y="1015"/>
                      <a:pt x="927" y="1016"/>
                      <a:pt x="929" y="1016"/>
                    </a:cubicBezTo>
                    <a:cubicBezTo>
                      <a:pt x="931" y="1016"/>
                      <a:pt x="931" y="1020"/>
                      <a:pt x="932" y="1021"/>
                    </a:cubicBezTo>
                    <a:cubicBezTo>
                      <a:pt x="932" y="1023"/>
                      <a:pt x="935" y="1023"/>
                      <a:pt x="937" y="1023"/>
                    </a:cubicBezTo>
                    <a:cubicBezTo>
                      <a:pt x="939" y="1023"/>
                      <a:pt x="942" y="1021"/>
                      <a:pt x="944" y="1021"/>
                    </a:cubicBezTo>
                    <a:cubicBezTo>
                      <a:pt x="947" y="1020"/>
                      <a:pt x="951" y="1020"/>
                      <a:pt x="954" y="1019"/>
                    </a:cubicBezTo>
                    <a:cubicBezTo>
                      <a:pt x="958" y="1018"/>
                      <a:pt x="961" y="1020"/>
                      <a:pt x="964" y="1020"/>
                    </a:cubicBezTo>
                    <a:cubicBezTo>
                      <a:pt x="968" y="1020"/>
                      <a:pt x="972" y="1018"/>
                      <a:pt x="976" y="1018"/>
                    </a:cubicBezTo>
                    <a:cubicBezTo>
                      <a:pt x="978" y="1017"/>
                      <a:pt x="980" y="1019"/>
                      <a:pt x="981" y="1019"/>
                    </a:cubicBezTo>
                    <a:cubicBezTo>
                      <a:pt x="983" y="1020"/>
                      <a:pt x="986" y="1023"/>
                      <a:pt x="987" y="1023"/>
                    </a:cubicBezTo>
                    <a:cubicBezTo>
                      <a:pt x="988" y="1024"/>
                      <a:pt x="991" y="1024"/>
                      <a:pt x="992" y="1024"/>
                    </a:cubicBezTo>
                    <a:cubicBezTo>
                      <a:pt x="993" y="1025"/>
                      <a:pt x="994" y="1026"/>
                      <a:pt x="996" y="1026"/>
                    </a:cubicBezTo>
                    <a:cubicBezTo>
                      <a:pt x="997" y="1027"/>
                      <a:pt x="998" y="1028"/>
                      <a:pt x="998" y="1029"/>
                    </a:cubicBezTo>
                    <a:cubicBezTo>
                      <a:pt x="999" y="1031"/>
                      <a:pt x="1000" y="1033"/>
                      <a:pt x="1002" y="1035"/>
                    </a:cubicBezTo>
                    <a:cubicBezTo>
                      <a:pt x="1003" y="1037"/>
                      <a:pt x="1003" y="1039"/>
                      <a:pt x="1003" y="1040"/>
                    </a:cubicBezTo>
                    <a:cubicBezTo>
                      <a:pt x="1004" y="1042"/>
                      <a:pt x="1005" y="1044"/>
                      <a:pt x="1006" y="1045"/>
                    </a:cubicBezTo>
                    <a:cubicBezTo>
                      <a:pt x="1007" y="1046"/>
                      <a:pt x="1008" y="1050"/>
                      <a:pt x="1010" y="1052"/>
                    </a:cubicBezTo>
                    <a:cubicBezTo>
                      <a:pt x="1012" y="1053"/>
                      <a:pt x="1012" y="1055"/>
                      <a:pt x="1014" y="1056"/>
                    </a:cubicBezTo>
                    <a:cubicBezTo>
                      <a:pt x="1019" y="1058"/>
                      <a:pt x="1024" y="1058"/>
                      <a:pt x="1028" y="1059"/>
                    </a:cubicBezTo>
                    <a:cubicBezTo>
                      <a:pt x="1029" y="1059"/>
                      <a:pt x="1031" y="1063"/>
                      <a:pt x="1032" y="1064"/>
                    </a:cubicBezTo>
                    <a:cubicBezTo>
                      <a:pt x="1033" y="1065"/>
                      <a:pt x="1036" y="1065"/>
                      <a:pt x="1038" y="1066"/>
                    </a:cubicBezTo>
                    <a:cubicBezTo>
                      <a:pt x="1040" y="1066"/>
                      <a:pt x="1041" y="1067"/>
                      <a:pt x="1043" y="1067"/>
                    </a:cubicBezTo>
                    <a:cubicBezTo>
                      <a:pt x="1045" y="1067"/>
                      <a:pt x="1046" y="1068"/>
                      <a:pt x="1046" y="1069"/>
                    </a:cubicBezTo>
                    <a:cubicBezTo>
                      <a:pt x="1047" y="1071"/>
                      <a:pt x="1048" y="1073"/>
                      <a:pt x="1048" y="1075"/>
                    </a:cubicBezTo>
                    <a:cubicBezTo>
                      <a:pt x="1049" y="1076"/>
                      <a:pt x="1049" y="1079"/>
                      <a:pt x="1048" y="1080"/>
                    </a:cubicBezTo>
                    <a:cubicBezTo>
                      <a:pt x="1047" y="1083"/>
                      <a:pt x="1048" y="1087"/>
                      <a:pt x="1049" y="1089"/>
                    </a:cubicBezTo>
                    <a:cubicBezTo>
                      <a:pt x="1049" y="1091"/>
                      <a:pt x="1051" y="1093"/>
                      <a:pt x="1051" y="1095"/>
                    </a:cubicBezTo>
                    <a:cubicBezTo>
                      <a:pt x="1052" y="1097"/>
                      <a:pt x="1051" y="1098"/>
                      <a:pt x="1054" y="1099"/>
                    </a:cubicBezTo>
                    <a:cubicBezTo>
                      <a:pt x="1055" y="1099"/>
                      <a:pt x="1057" y="1102"/>
                      <a:pt x="1059" y="1102"/>
                    </a:cubicBezTo>
                    <a:cubicBezTo>
                      <a:pt x="1061" y="1103"/>
                      <a:pt x="1062" y="1104"/>
                      <a:pt x="1064" y="1106"/>
                    </a:cubicBezTo>
                    <a:cubicBezTo>
                      <a:pt x="1065" y="1106"/>
                      <a:pt x="1065" y="1106"/>
                      <a:pt x="1066" y="1107"/>
                    </a:cubicBezTo>
                    <a:cubicBezTo>
                      <a:pt x="1070" y="1109"/>
                      <a:pt x="1071" y="1109"/>
                      <a:pt x="1075" y="1110"/>
                    </a:cubicBezTo>
                    <a:cubicBezTo>
                      <a:pt x="1077" y="1111"/>
                      <a:pt x="1078" y="1111"/>
                      <a:pt x="1077" y="1114"/>
                    </a:cubicBezTo>
                    <a:cubicBezTo>
                      <a:pt x="1077" y="1115"/>
                      <a:pt x="1077" y="1117"/>
                      <a:pt x="1077" y="1119"/>
                    </a:cubicBezTo>
                    <a:cubicBezTo>
                      <a:pt x="1077" y="1121"/>
                      <a:pt x="1077" y="1122"/>
                      <a:pt x="1074" y="1122"/>
                    </a:cubicBezTo>
                    <a:cubicBezTo>
                      <a:pt x="1073" y="1123"/>
                      <a:pt x="1070" y="1123"/>
                      <a:pt x="1069" y="1123"/>
                    </a:cubicBezTo>
                    <a:cubicBezTo>
                      <a:pt x="1067" y="1123"/>
                      <a:pt x="1065" y="1121"/>
                      <a:pt x="1064" y="1121"/>
                    </a:cubicBezTo>
                    <a:cubicBezTo>
                      <a:pt x="1062" y="1121"/>
                      <a:pt x="1060" y="1119"/>
                      <a:pt x="1059" y="1118"/>
                    </a:cubicBezTo>
                    <a:cubicBezTo>
                      <a:pt x="1057" y="1117"/>
                      <a:pt x="1056" y="1116"/>
                      <a:pt x="1054" y="1118"/>
                    </a:cubicBezTo>
                    <a:cubicBezTo>
                      <a:pt x="1053" y="1119"/>
                      <a:pt x="1053" y="1121"/>
                      <a:pt x="1053" y="1122"/>
                    </a:cubicBezTo>
                    <a:cubicBezTo>
                      <a:pt x="1053" y="1124"/>
                      <a:pt x="1054" y="1126"/>
                      <a:pt x="1055" y="1127"/>
                    </a:cubicBezTo>
                    <a:cubicBezTo>
                      <a:pt x="1056" y="1129"/>
                      <a:pt x="1059" y="1132"/>
                      <a:pt x="1060" y="1133"/>
                    </a:cubicBezTo>
                    <a:cubicBezTo>
                      <a:pt x="1061" y="1134"/>
                      <a:pt x="1061" y="1134"/>
                      <a:pt x="1062" y="1137"/>
                    </a:cubicBezTo>
                    <a:cubicBezTo>
                      <a:pt x="1062" y="1138"/>
                      <a:pt x="1060" y="1142"/>
                      <a:pt x="1060" y="1144"/>
                    </a:cubicBezTo>
                    <a:cubicBezTo>
                      <a:pt x="1060" y="1145"/>
                      <a:pt x="1058" y="1147"/>
                      <a:pt x="1057" y="1148"/>
                    </a:cubicBezTo>
                    <a:cubicBezTo>
                      <a:pt x="1056" y="1150"/>
                      <a:pt x="1055" y="1151"/>
                      <a:pt x="1054" y="1153"/>
                    </a:cubicBezTo>
                    <a:cubicBezTo>
                      <a:pt x="1053" y="1154"/>
                      <a:pt x="1050" y="1153"/>
                      <a:pt x="1049" y="1153"/>
                    </a:cubicBezTo>
                    <a:cubicBezTo>
                      <a:pt x="1046" y="1152"/>
                      <a:pt x="1043" y="1152"/>
                      <a:pt x="1039" y="1152"/>
                    </a:cubicBezTo>
                    <a:cubicBezTo>
                      <a:pt x="1037" y="1152"/>
                      <a:pt x="1035" y="1153"/>
                      <a:pt x="1033" y="1153"/>
                    </a:cubicBezTo>
                    <a:cubicBezTo>
                      <a:pt x="1031" y="1153"/>
                      <a:pt x="1028" y="1152"/>
                      <a:pt x="1026" y="1151"/>
                    </a:cubicBezTo>
                    <a:cubicBezTo>
                      <a:pt x="1024" y="1151"/>
                      <a:pt x="1022" y="1149"/>
                      <a:pt x="1020" y="1149"/>
                    </a:cubicBezTo>
                    <a:cubicBezTo>
                      <a:pt x="1017" y="1148"/>
                      <a:pt x="1016" y="1146"/>
                      <a:pt x="1015" y="1144"/>
                    </a:cubicBezTo>
                    <a:cubicBezTo>
                      <a:pt x="1015" y="1143"/>
                      <a:pt x="1014" y="1141"/>
                      <a:pt x="1013" y="1140"/>
                    </a:cubicBezTo>
                    <a:cubicBezTo>
                      <a:pt x="1011" y="1139"/>
                      <a:pt x="1010" y="1139"/>
                      <a:pt x="1009" y="1138"/>
                    </a:cubicBezTo>
                    <a:cubicBezTo>
                      <a:pt x="1006" y="1138"/>
                      <a:pt x="1006" y="1139"/>
                      <a:pt x="1004" y="1140"/>
                    </a:cubicBezTo>
                    <a:cubicBezTo>
                      <a:pt x="1003" y="1142"/>
                      <a:pt x="1003" y="1144"/>
                      <a:pt x="1003" y="1145"/>
                    </a:cubicBezTo>
                    <a:cubicBezTo>
                      <a:pt x="1002" y="1147"/>
                      <a:pt x="1000" y="1148"/>
                      <a:pt x="999" y="1149"/>
                    </a:cubicBezTo>
                    <a:cubicBezTo>
                      <a:pt x="998" y="1150"/>
                      <a:pt x="996" y="1147"/>
                      <a:pt x="995" y="1147"/>
                    </a:cubicBezTo>
                    <a:cubicBezTo>
                      <a:pt x="994" y="1146"/>
                      <a:pt x="994" y="1143"/>
                      <a:pt x="993" y="1142"/>
                    </a:cubicBezTo>
                    <a:cubicBezTo>
                      <a:pt x="993" y="1139"/>
                      <a:pt x="993" y="1140"/>
                      <a:pt x="991" y="1138"/>
                    </a:cubicBezTo>
                    <a:cubicBezTo>
                      <a:pt x="989" y="1137"/>
                      <a:pt x="989" y="1136"/>
                      <a:pt x="988" y="1135"/>
                    </a:cubicBezTo>
                    <a:cubicBezTo>
                      <a:pt x="988" y="1135"/>
                      <a:pt x="988" y="1134"/>
                      <a:pt x="987" y="1134"/>
                    </a:cubicBezTo>
                    <a:cubicBezTo>
                      <a:pt x="988" y="1135"/>
                      <a:pt x="988" y="1135"/>
                      <a:pt x="988" y="1135"/>
                    </a:cubicBezTo>
                    <a:cubicBezTo>
                      <a:pt x="987" y="1135"/>
                      <a:pt x="987" y="1134"/>
                      <a:pt x="987" y="1134"/>
                    </a:cubicBezTo>
                    <a:cubicBezTo>
                      <a:pt x="985" y="1131"/>
                      <a:pt x="987" y="1121"/>
                      <a:pt x="984" y="1123"/>
                    </a:cubicBezTo>
                    <a:cubicBezTo>
                      <a:pt x="978" y="1127"/>
                      <a:pt x="979" y="1129"/>
                      <a:pt x="973" y="1126"/>
                    </a:cubicBezTo>
                    <a:cubicBezTo>
                      <a:pt x="970" y="1124"/>
                      <a:pt x="964" y="1122"/>
                      <a:pt x="963" y="1118"/>
                    </a:cubicBezTo>
                    <a:cubicBezTo>
                      <a:pt x="962" y="1115"/>
                      <a:pt x="961" y="1109"/>
                      <a:pt x="959" y="1106"/>
                    </a:cubicBezTo>
                    <a:cubicBezTo>
                      <a:pt x="957" y="1103"/>
                      <a:pt x="953" y="1093"/>
                      <a:pt x="950" y="1094"/>
                    </a:cubicBezTo>
                    <a:cubicBezTo>
                      <a:pt x="945" y="1095"/>
                      <a:pt x="940" y="1094"/>
                      <a:pt x="942" y="1101"/>
                    </a:cubicBezTo>
                    <a:cubicBezTo>
                      <a:pt x="943" y="1106"/>
                      <a:pt x="943" y="1112"/>
                      <a:pt x="947" y="1115"/>
                    </a:cubicBezTo>
                    <a:cubicBezTo>
                      <a:pt x="950" y="1118"/>
                      <a:pt x="952" y="1122"/>
                      <a:pt x="956" y="1125"/>
                    </a:cubicBezTo>
                    <a:cubicBezTo>
                      <a:pt x="960" y="1129"/>
                      <a:pt x="958" y="1131"/>
                      <a:pt x="960" y="1138"/>
                    </a:cubicBezTo>
                    <a:cubicBezTo>
                      <a:pt x="960" y="1141"/>
                      <a:pt x="965" y="1149"/>
                      <a:pt x="965" y="1153"/>
                    </a:cubicBezTo>
                    <a:cubicBezTo>
                      <a:pt x="965" y="1157"/>
                      <a:pt x="965" y="1162"/>
                      <a:pt x="964" y="1167"/>
                    </a:cubicBezTo>
                    <a:cubicBezTo>
                      <a:pt x="962" y="1171"/>
                      <a:pt x="961" y="1176"/>
                      <a:pt x="959" y="1181"/>
                    </a:cubicBezTo>
                    <a:cubicBezTo>
                      <a:pt x="957" y="1185"/>
                      <a:pt x="955" y="1189"/>
                      <a:pt x="953" y="1193"/>
                    </a:cubicBezTo>
                    <a:cubicBezTo>
                      <a:pt x="951" y="1196"/>
                      <a:pt x="947" y="1201"/>
                      <a:pt x="947" y="1204"/>
                    </a:cubicBezTo>
                    <a:cubicBezTo>
                      <a:pt x="946" y="1207"/>
                      <a:pt x="942" y="1211"/>
                      <a:pt x="944" y="1216"/>
                    </a:cubicBezTo>
                    <a:cubicBezTo>
                      <a:pt x="945" y="1220"/>
                      <a:pt x="944" y="1226"/>
                      <a:pt x="947" y="1230"/>
                    </a:cubicBezTo>
                    <a:cubicBezTo>
                      <a:pt x="949" y="1234"/>
                      <a:pt x="950" y="1239"/>
                      <a:pt x="952" y="1243"/>
                    </a:cubicBezTo>
                    <a:cubicBezTo>
                      <a:pt x="953" y="1247"/>
                      <a:pt x="953" y="1253"/>
                      <a:pt x="953" y="1258"/>
                    </a:cubicBezTo>
                    <a:cubicBezTo>
                      <a:pt x="953" y="1263"/>
                      <a:pt x="953" y="1268"/>
                      <a:pt x="953" y="1273"/>
                    </a:cubicBezTo>
                    <a:cubicBezTo>
                      <a:pt x="953" y="1280"/>
                      <a:pt x="950" y="1281"/>
                      <a:pt x="949" y="1286"/>
                    </a:cubicBezTo>
                    <a:cubicBezTo>
                      <a:pt x="948" y="1289"/>
                      <a:pt x="951" y="1298"/>
                      <a:pt x="950" y="1299"/>
                    </a:cubicBezTo>
                    <a:cubicBezTo>
                      <a:pt x="948" y="1301"/>
                      <a:pt x="944" y="1306"/>
                      <a:pt x="943" y="1307"/>
                    </a:cubicBezTo>
                    <a:cubicBezTo>
                      <a:pt x="940" y="1308"/>
                      <a:pt x="932" y="1311"/>
                      <a:pt x="931" y="1314"/>
                    </a:cubicBezTo>
                    <a:cubicBezTo>
                      <a:pt x="929" y="1316"/>
                      <a:pt x="927" y="1321"/>
                      <a:pt x="924" y="1322"/>
                    </a:cubicBezTo>
                    <a:cubicBezTo>
                      <a:pt x="918" y="1323"/>
                      <a:pt x="918" y="1325"/>
                      <a:pt x="913" y="1320"/>
                    </a:cubicBezTo>
                    <a:cubicBezTo>
                      <a:pt x="912" y="1320"/>
                      <a:pt x="911" y="1319"/>
                      <a:pt x="911" y="1319"/>
                    </a:cubicBezTo>
                    <a:cubicBezTo>
                      <a:pt x="910" y="1320"/>
                      <a:pt x="910" y="1322"/>
                      <a:pt x="910" y="1323"/>
                    </a:cubicBezTo>
                    <a:cubicBezTo>
                      <a:pt x="911" y="1326"/>
                      <a:pt x="911" y="1328"/>
                      <a:pt x="912" y="1330"/>
                    </a:cubicBezTo>
                    <a:cubicBezTo>
                      <a:pt x="913" y="1332"/>
                      <a:pt x="914" y="1334"/>
                      <a:pt x="913" y="1336"/>
                    </a:cubicBezTo>
                    <a:cubicBezTo>
                      <a:pt x="913" y="1338"/>
                      <a:pt x="911" y="1341"/>
                      <a:pt x="911" y="1342"/>
                    </a:cubicBezTo>
                    <a:cubicBezTo>
                      <a:pt x="911" y="1345"/>
                      <a:pt x="912" y="1347"/>
                      <a:pt x="912" y="1350"/>
                    </a:cubicBezTo>
                    <a:cubicBezTo>
                      <a:pt x="912" y="1353"/>
                      <a:pt x="910" y="1353"/>
                      <a:pt x="911" y="1356"/>
                    </a:cubicBezTo>
                    <a:cubicBezTo>
                      <a:pt x="911" y="1359"/>
                      <a:pt x="912" y="1361"/>
                      <a:pt x="913" y="1364"/>
                    </a:cubicBezTo>
                    <a:cubicBezTo>
                      <a:pt x="913" y="1366"/>
                      <a:pt x="914" y="1369"/>
                      <a:pt x="914" y="1371"/>
                    </a:cubicBezTo>
                    <a:cubicBezTo>
                      <a:pt x="914" y="1372"/>
                      <a:pt x="913" y="1374"/>
                      <a:pt x="913" y="1375"/>
                    </a:cubicBezTo>
                    <a:cubicBezTo>
                      <a:pt x="913" y="1376"/>
                      <a:pt x="914" y="1377"/>
                      <a:pt x="915" y="1377"/>
                    </a:cubicBezTo>
                    <a:cubicBezTo>
                      <a:pt x="916" y="1378"/>
                      <a:pt x="917" y="1380"/>
                      <a:pt x="918" y="1380"/>
                    </a:cubicBezTo>
                    <a:cubicBezTo>
                      <a:pt x="918" y="1381"/>
                      <a:pt x="919" y="1382"/>
                      <a:pt x="919" y="1382"/>
                    </a:cubicBezTo>
                    <a:cubicBezTo>
                      <a:pt x="920" y="1383"/>
                      <a:pt x="921" y="1384"/>
                      <a:pt x="922" y="1384"/>
                    </a:cubicBezTo>
                    <a:cubicBezTo>
                      <a:pt x="923" y="1385"/>
                      <a:pt x="924" y="1386"/>
                      <a:pt x="925" y="1386"/>
                    </a:cubicBezTo>
                    <a:cubicBezTo>
                      <a:pt x="926" y="1388"/>
                      <a:pt x="926" y="1389"/>
                      <a:pt x="925" y="1390"/>
                    </a:cubicBezTo>
                    <a:cubicBezTo>
                      <a:pt x="925" y="1393"/>
                      <a:pt x="923" y="1393"/>
                      <a:pt x="922" y="1394"/>
                    </a:cubicBezTo>
                    <a:cubicBezTo>
                      <a:pt x="922" y="1395"/>
                      <a:pt x="922" y="1396"/>
                      <a:pt x="921" y="1398"/>
                    </a:cubicBezTo>
                    <a:cubicBezTo>
                      <a:pt x="920" y="1399"/>
                      <a:pt x="919" y="1401"/>
                      <a:pt x="917" y="1401"/>
                    </a:cubicBezTo>
                    <a:cubicBezTo>
                      <a:pt x="916" y="1402"/>
                      <a:pt x="915" y="1402"/>
                      <a:pt x="913" y="1402"/>
                    </a:cubicBezTo>
                    <a:cubicBezTo>
                      <a:pt x="911" y="1402"/>
                      <a:pt x="910" y="1403"/>
                      <a:pt x="908" y="1403"/>
                    </a:cubicBezTo>
                    <a:cubicBezTo>
                      <a:pt x="907" y="1403"/>
                      <a:pt x="906" y="1403"/>
                      <a:pt x="905" y="1403"/>
                    </a:cubicBezTo>
                    <a:cubicBezTo>
                      <a:pt x="903" y="1403"/>
                      <a:pt x="902" y="1404"/>
                      <a:pt x="901" y="1404"/>
                    </a:cubicBezTo>
                    <a:cubicBezTo>
                      <a:pt x="899" y="1404"/>
                      <a:pt x="897" y="1404"/>
                      <a:pt x="896" y="1404"/>
                    </a:cubicBezTo>
                    <a:cubicBezTo>
                      <a:pt x="895" y="1404"/>
                      <a:pt x="894" y="1403"/>
                      <a:pt x="893" y="1402"/>
                    </a:cubicBezTo>
                    <a:cubicBezTo>
                      <a:pt x="892" y="1401"/>
                      <a:pt x="891" y="1400"/>
                      <a:pt x="890" y="1399"/>
                    </a:cubicBezTo>
                    <a:cubicBezTo>
                      <a:pt x="889" y="1401"/>
                      <a:pt x="888" y="1404"/>
                      <a:pt x="886" y="1406"/>
                    </a:cubicBezTo>
                    <a:cubicBezTo>
                      <a:pt x="885" y="1407"/>
                      <a:pt x="883" y="1408"/>
                      <a:pt x="882" y="1409"/>
                    </a:cubicBezTo>
                    <a:cubicBezTo>
                      <a:pt x="880" y="1411"/>
                      <a:pt x="879" y="1412"/>
                      <a:pt x="879" y="1414"/>
                    </a:cubicBezTo>
                    <a:cubicBezTo>
                      <a:pt x="879" y="1418"/>
                      <a:pt x="879" y="1420"/>
                      <a:pt x="878" y="1422"/>
                    </a:cubicBezTo>
                    <a:cubicBezTo>
                      <a:pt x="877" y="1425"/>
                      <a:pt x="877" y="1428"/>
                      <a:pt x="878" y="1430"/>
                    </a:cubicBezTo>
                    <a:cubicBezTo>
                      <a:pt x="879" y="1431"/>
                      <a:pt x="880" y="1434"/>
                      <a:pt x="879" y="1437"/>
                    </a:cubicBezTo>
                    <a:cubicBezTo>
                      <a:pt x="879" y="1438"/>
                      <a:pt x="879" y="1440"/>
                      <a:pt x="879" y="1442"/>
                    </a:cubicBezTo>
                    <a:cubicBezTo>
                      <a:pt x="879" y="1442"/>
                      <a:pt x="879" y="1441"/>
                      <a:pt x="880" y="1441"/>
                    </a:cubicBezTo>
                    <a:cubicBezTo>
                      <a:pt x="882" y="1440"/>
                      <a:pt x="883" y="1438"/>
                      <a:pt x="886" y="1438"/>
                    </a:cubicBezTo>
                    <a:cubicBezTo>
                      <a:pt x="889" y="1438"/>
                      <a:pt x="891" y="1438"/>
                      <a:pt x="894" y="1438"/>
                    </a:cubicBezTo>
                    <a:cubicBezTo>
                      <a:pt x="897" y="1438"/>
                      <a:pt x="898" y="1438"/>
                      <a:pt x="901" y="1436"/>
                    </a:cubicBezTo>
                    <a:cubicBezTo>
                      <a:pt x="902" y="1436"/>
                      <a:pt x="905" y="1436"/>
                      <a:pt x="908" y="1435"/>
                    </a:cubicBezTo>
                    <a:cubicBezTo>
                      <a:pt x="910" y="1434"/>
                      <a:pt x="913" y="1434"/>
                      <a:pt x="916" y="1433"/>
                    </a:cubicBezTo>
                    <a:cubicBezTo>
                      <a:pt x="918" y="1433"/>
                      <a:pt x="920" y="1434"/>
                      <a:pt x="922" y="1434"/>
                    </a:cubicBezTo>
                    <a:cubicBezTo>
                      <a:pt x="924" y="1434"/>
                      <a:pt x="929" y="1435"/>
                      <a:pt x="929" y="1432"/>
                    </a:cubicBezTo>
                    <a:cubicBezTo>
                      <a:pt x="929" y="1431"/>
                      <a:pt x="929" y="1426"/>
                      <a:pt x="930" y="1425"/>
                    </a:cubicBezTo>
                    <a:cubicBezTo>
                      <a:pt x="932" y="1425"/>
                      <a:pt x="934" y="1423"/>
                      <a:pt x="936" y="1422"/>
                    </a:cubicBezTo>
                    <a:cubicBezTo>
                      <a:pt x="939" y="1420"/>
                      <a:pt x="938" y="1418"/>
                      <a:pt x="939" y="1415"/>
                    </a:cubicBezTo>
                    <a:cubicBezTo>
                      <a:pt x="940" y="1413"/>
                      <a:pt x="941" y="1412"/>
                      <a:pt x="943" y="1410"/>
                    </a:cubicBezTo>
                    <a:cubicBezTo>
                      <a:pt x="946" y="1408"/>
                      <a:pt x="948" y="1407"/>
                      <a:pt x="951" y="1404"/>
                    </a:cubicBezTo>
                    <a:cubicBezTo>
                      <a:pt x="952" y="1402"/>
                      <a:pt x="954" y="1402"/>
                      <a:pt x="956" y="1400"/>
                    </a:cubicBezTo>
                    <a:cubicBezTo>
                      <a:pt x="957" y="1398"/>
                      <a:pt x="958" y="1397"/>
                      <a:pt x="961" y="1396"/>
                    </a:cubicBezTo>
                    <a:cubicBezTo>
                      <a:pt x="962" y="1395"/>
                      <a:pt x="964" y="1392"/>
                      <a:pt x="967" y="1393"/>
                    </a:cubicBezTo>
                    <a:cubicBezTo>
                      <a:pt x="969" y="1394"/>
                      <a:pt x="971" y="1394"/>
                      <a:pt x="974" y="1393"/>
                    </a:cubicBezTo>
                    <a:cubicBezTo>
                      <a:pt x="976" y="1393"/>
                      <a:pt x="977" y="1392"/>
                      <a:pt x="977" y="1388"/>
                    </a:cubicBezTo>
                    <a:cubicBezTo>
                      <a:pt x="977" y="1385"/>
                      <a:pt x="976" y="1383"/>
                      <a:pt x="976" y="1380"/>
                    </a:cubicBezTo>
                    <a:cubicBezTo>
                      <a:pt x="976" y="1377"/>
                      <a:pt x="976" y="1376"/>
                      <a:pt x="978" y="1374"/>
                    </a:cubicBezTo>
                    <a:cubicBezTo>
                      <a:pt x="978" y="1373"/>
                      <a:pt x="980" y="1369"/>
                      <a:pt x="982" y="1369"/>
                    </a:cubicBezTo>
                    <a:cubicBezTo>
                      <a:pt x="984" y="1368"/>
                      <a:pt x="985" y="1366"/>
                      <a:pt x="988" y="1365"/>
                    </a:cubicBezTo>
                    <a:cubicBezTo>
                      <a:pt x="990" y="1364"/>
                      <a:pt x="990" y="1363"/>
                      <a:pt x="993" y="1361"/>
                    </a:cubicBezTo>
                    <a:cubicBezTo>
                      <a:pt x="996" y="1360"/>
                      <a:pt x="997" y="1359"/>
                      <a:pt x="999" y="1357"/>
                    </a:cubicBezTo>
                    <a:cubicBezTo>
                      <a:pt x="1000" y="1354"/>
                      <a:pt x="1000" y="1353"/>
                      <a:pt x="1004" y="1351"/>
                    </a:cubicBezTo>
                    <a:cubicBezTo>
                      <a:pt x="1006" y="1351"/>
                      <a:pt x="1010" y="1349"/>
                      <a:pt x="1013" y="1349"/>
                    </a:cubicBezTo>
                    <a:cubicBezTo>
                      <a:pt x="1015" y="1349"/>
                      <a:pt x="1020" y="1349"/>
                      <a:pt x="1021" y="1349"/>
                    </a:cubicBezTo>
                    <a:cubicBezTo>
                      <a:pt x="1022" y="1349"/>
                      <a:pt x="1023" y="1349"/>
                      <a:pt x="1024" y="1349"/>
                    </a:cubicBezTo>
                    <a:cubicBezTo>
                      <a:pt x="1028" y="1350"/>
                      <a:pt x="1032" y="1349"/>
                      <a:pt x="1035" y="1351"/>
                    </a:cubicBezTo>
                    <a:cubicBezTo>
                      <a:pt x="1038" y="1352"/>
                      <a:pt x="1043" y="1351"/>
                      <a:pt x="1046" y="1352"/>
                    </a:cubicBezTo>
                    <a:cubicBezTo>
                      <a:pt x="1048" y="1353"/>
                      <a:pt x="1051" y="1351"/>
                      <a:pt x="1053" y="1351"/>
                    </a:cubicBezTo>
                    <a:cubicBezTo>
                      <a:pt x="1056" y="1350"/>
                      <a:pt x="1057" y="1350"/>
                      <a:pt x="1060" y="1349"/>
                    </a:cubicBezTo>
                    <a:cubicBezTo>
                      <a:pt x="1060" y="1349"/>
                      <a:pt x="1061" y="1348"/>
                      <a:pt x="1062" y="1348"/>
                    </a:cubicBezTo>
                    <a:cubicBezTo>
                      <a:pt x="1064" y="1347"/>
                      <a:pt x="1065" y="1343"/>
                      <a:pt x="1065" y="1340"/>
                    </a:cubicBezTo>
                    <a:cubicBezTo>
                      <a:pt x="1066" y="1338"/>
                      <a:pt x="1069" y="1335"/>
                      <a:pt x="1072" y="1333"/>
                    </a:cubicBezTo>
                    <a:cubicBezTo>
                      <a:pt x="1074" y="1331"/>
                      <a:pt x="1075" y="1330"/>
                      <a:pt x="1077" y="1327"/>
                    </a:cubicBezTo>
                    <a:cubicBezTo>
                      <a:pt x="1079" y="1324"/>
                      <a:pt x="1080" y="1323"/>
                      <a:pt x="1085" y="1323"/>
                    </a:cubicBezTo>
                    <a:cubicBezTo>
                      <a:pt x="1088" y="1323"/>
                      <a:pt x="1092" y="1320"/>
                      <a:pt x="1095" y="1319"/>
                    </a:cubicBezTo>
                    <a:cubicBezTo>
                      <a:pt x="1097" y="1318"/>
                      <a:pt x="1098" y="1318"/>
                      <a:pt x="1101" y="1316"/>
                    </a:cubicBezTo>
                    <a:cubicBezTo>
                      <a:pt x="1103" y="1314"/>
                      <a:pt x="1108" y="1314"/>
                      <a:pt x="1110" y="1313"/>
                    </a:cubicBezTo>
                    <a:cubicBezTo>
                      <a:pt x="1112" y="1312"/>
                      <a:pt x="1115" y="1311"/>
                      <a:pt x="1118" y="1309"/>
                    </a:cubicBezTo>
                    <a:cubicBezTo>
                      <a:pt x="1122" y="1308"/>
                      <a:pt x="1124" y="1306"/>
                      <a:pt x="1128" y="1306"/>
                    </a:cubicBezTo>
                    <a:cubicBezTo>
                      <a:pt x="1131" y="1306"/>
                      <a:pt x="1135" y="1305"/>
                      <a:pt x="1138" y="1305"/>
                    </a:cubicBezTo>
                    <a:cubicBezTo>
                      <a:pt x="1141" y="1305"/>
                      <a:pt x="1143" y="1306"/>
                      <a:pt x="1145" y="1307"/>
                    </a:cubicBezTo>
                    <a:cubicBezTo>
                      <a:pt x="1148" y="1308"/>
                      <a:pt x="1153" y="1307"/>
                      <a:pt x="1155" y="1306"/>
                    </a:cubicBezTo>
                    <a:cubicBezTo>
                      <a:pt x="1156" y="1305"/>
                      <a:pt x="1159" y="1305"/>
                      <a:pt x="1162" y="1306"/>
                    </a:cubicBezTo>
                    <a:cubicBezTo>
                      <a:pt x="1162" y="1304"/>
                      <a:pt x="1162" y="1302"/>
                      <a:pt x="1162" y="1301"/>
                    </a:cubicBezTo>
                    <a:cubicBezTo>
                      <a:pt x="1163" y="1299"/>
                      <a:pt x="1163" y="1298"/>
                      <a:pt x="1164" y="1297"/>
                    </a:cubicBezTo>
                    <a:cubicBezTo>
                      <a:pt x="1166" y="1296"/>
                      <a:pt x="1166" y="1295"/>
                      <a:pt x="1166" y="1293"/>
                    </a:cubicBezTo>
                    <a:cubicBezTo>
                      <a:pt x="1166" y="1291"/>
                      <a:pt x="1167" y="1289"/>
                      <a:pt x="1166" y="1287"/>
                    </a:cubicBezTo>
                    <a:cubicBezTo>
                      <a:pt x="1165" y="1286"/>
                      <a:pt x="1165" y="1284"/>
                      <a:pt x="1164" y="1282"/>
                    </a:cubicBezTo>
                    <a:cubicBezTo>
                      <a:pt x="1163" y="1281"/>
                      <a:pt x="1161" y="1280"/>
                      <a:pt x="1160" y="1278"/>
                    </a:cubicBezTo>
                    <a:cubicBezTo>
                      <a:pt x="1160" y="1277"/>
                      <a:pt x="1160" y="1274"/>
                      <a:pt x="1160" y="1273"/>
                    </a:cubicBezTo>
                    <a:cubicBezTo>
                      <a:pt x="1159" y="1272"/>
                      <a:pt x="1157" y="1271"/>
                      <a:pt x="1156" y="1270"/>
                    </a:cubicBezTo>
                    <a:cubicBezTo>
                      <a:pt x="1154" y="1271"/>
                      <a:pt x="1152" y="1271"/>
                      <a:pt x="1151" y="1272"/>
                    </a:cubicBezTo>
                    <a:cubicBezTo>
                      <a:pt x="1146" y="1274"/>
                      <a:pt x="1144" y="1278"/>
                      <a:pt x="1139" y="1277"/>
                    </a:cubicBezTo>
                    <a:cubicBezTo>
                      <a:pt x="1132" y="1275"/>
                      <a:pt x="1124" y="1276"/>
                      <a:pt x="1118" y="1274"/>
                    </a:cubicBezTo>
                    <a:cubicBezTo>
                      <a:pt x="1113" y="1273"/>
                      <a:pt x="1108" y="1272"/>
                      <a:pt x="1102" y="1272"/>
                    </a:cubicBezTo>
                    <a:cubicBezTo>
                      <a:pt x="1094" y="1272"/>
                      <a:pt x="1097" y="1266"/>
                      <a:pt x="1100" y="1261"/>
                    </a:cubicBezTo>
                    <a:cubicBezTo>
                      <a:pt x="1101" y="1258"/>
                      <a:pt x="1105" y="1256"/>
                      <a:pt x="1108" y="1253"/>
                    </a:cubicBezTo>
                    <a:cubicBezTo>
                      <a:pt x="1110" y="1249"/>
                      <a:pt x="1114" y="1245"/>
                      <a:pt x="1117" y="1240"/>
                    </a:cubicBezTo>
                    <a:cubicBezTo>
                      <a:pt x="1118" y="1236"/>
                      <a:pt x="1120" y="1231"/>
                      <a:pt x="1123" y="1229"/>
                    </a:cubicBezTo>
                    <a:cubicBezTo>
                      <a:pt x="1125" y="1227"/>
                      <a:pt x="1133" y="1218"/>
                      <a:pt x="1136" y="1217"/>
                    </a:cubicBezTo>
                    <a:cubicBezTo>
                      <a:pt x="1140" y="1216"/>
                      <a:pt x="1143" y="1215"/>
                      <a:pt x="1149" y="1212"/>
                    </a:cubicBezTo>
                    <a:cubicBezTo>
                      <a:pt x="1153" y="1210"/>
                      <a:pt x="1155" y="1208"/>
                      <a:pt x="1162" y="1206"/>
                    </a:cubicBezTo>
                    <a:cubicBezTo>
                      <a:pt x="1165" y="1205"/>
                      <a:pt x="1169" y="1200"/>
                      <a:pt x="1174" y="1199"/>
                    </a:cubicBezTo>
                    <a:cubicBezTo>
                      <a:pt x="1177" y="1198"/>
                      <a:pt x="1186" y="1194"/>
                      <a:pt x="1188" y="1193"/>
                    </a:cubicBezTo>
                    <a:cubicBezTo>
                      <a:pt x="1191" y="1189"/>
                      <a:pt x="1194" y="1187"/>
                      <a:pt x="1200" y="1184"/>
                    </a:cubicBezTo>
                    <a:cubicBezTo>
                      <a:pt x="1202" y="1183"/>
                      <a:pt x="1206" y="1179"/>
                      <a:pt x="1210" y="1178"/>
                    </a:cubicBezTo>
                    <a:cubicBezTo>
                      <a:pt x="1213" y="1177"/>
                      <a:pt x="1218" y="1174"/>
                      <a:pt x="1222" y="1174"/>
                    </a:cubicBezTo>
                    <a:cubicBezTo>
                      <a:pt x="1227" y="1174"/>
                      <a:pt x="1230" y="1171"/>
                      <a:pt x="1236" y="1171"/>
                    </a:cubicBezTo>
                    <a:cubicBezTo>
                      <a:pt x="1241" y="1171"/>
                      <a:pt x="1244" y="1170"/>
                      <a:pt x="1250" y="1170"/>
                    </a:cubicBezTo>
                    <a:cubicBezTo>
                      <a:pt x="1255" y="1170"/>
                      <a:pt x="1261" y="1171"/>
                      <a:pt x="1267" y="1172"/>
                    </a:cubicBezTo>
                    <a:cubicBezTo>
                      <a:pt x="1271" y="1173"/>
                      <a:pt x="1281" y="1174"/>
                      <a:pt x="1280" y="1168"/>
                    </a:cubicBezTo>
                    <a:cubicBezTo>
                      <a:pt x="1279" y="1166"/>
                      <a:pt x="1277" y="1157"/>
                      <a:pt x="1276" y="1157"/>
                    </a:cubicBezTo>
                    <a:cubicBezTo>
                      <a:pt x="1273" y="1156"/>
                      <a:pt x="1265" y="1155"/>
                      <a:pt x="1267" y="1151"/>
                    </a:cubicBezTo>
                    <a:cubicBezTo>
                      <a:pt x="1269" y="1145"/>
                      <a:pt x="1267" y="1143"/>
                      <a:pt x="1276" y="1143"/>
                    </a:cubicBezTo>
                    <a:cubicBezTo>
                      <a:pt x="1280" y="1143"/>
                      <a:pt x="1284" y="1148"/>
                      <a:pt x="1288" y="1146"/>
                    </a:cubicBezTo>
                    <a:cubicBezTo>
                      <a:pt x="1292" y="1144"/>
                      <a:pt x="1291" y="1140"/>
                      <a:pt x="1295" y="1138"/>
                    </a:cubicBezTo>
                    <a:cubicBezTo>
                      <a:pt x="1300" y="1135"/>
                      <a:pt x="1301" y="1130"/>
                      <a:pt x="1307" y="1128"/>
                    </a:cubicBezTo>
                    <a:cubicBezTo>
                      <a:pt x="1310" y="1126"/>
                      <a:pt x="1315" y="1123"/>
                      <a:pt x="1320" y="1122"/>
                    </a:cubicBezTo>
                    <a:cubicBezTo>
                      <a:pt x="1325" y="1121"/>
                      <a:pt x="1327" y="1120"/>
                      <a:pt x="1332" y="1115"/>
                    </a:cubicBezTo>
                    <a:cubicBezTo>
                      <a:pt x="1335" y="1111"/>
                      <a:pt x="1339" y="1109"/>
                      <a:pt x="1344" y="1103"/>
                    </a:cubicBezTo>
                    <a:cubicBezTo>
                      <a:pt x="1346" y="1100"/>
                      <a:pt x="1347" y="1095"/>
                      <a:pt x="1350" y="1091"/>
                    </a:cubicBezTo>
                    <a:cubicBezTo>
                      <a:pt x="1352" y="1086"/>
                      <a:pt x="1354" y="1082"/>
                      <a:pt x="1355" y="1078"/>
                    </a:cubicBezTo>
                    <a:cubicBezTo>
                      <a:pt x="1355" y="1080"/>
                      <a:pt x="1355" y="1081"/>
                      <a:pt x="1356" y="1081"/>
                    </a:cubicBezTo>
                    <a:cubicBezTo>
                      <a:pt x="1357" y="1079"/>
                      <a:pt x="1358" y="1077"/>
                      <a:pt x="1360" y="1076"/>
                    </a:cubicBezTo>
                    <a:cubicBezTo>
                      <a:pt x="1362" y="1076"/>
                      <a:pt x="1364" y="1075"/>
                      <a:pt x="1365" y="1073"/>
                    </a:cubicBezTo>
                    <a:cubicBezTo>
                      <a:pt x="1366" y="1072"/>
                      <a:pt x="1367" y="1070"/>
                      <a:pt x="1369" y="1068"/>
                    </a:cubicBezTo>
                    <a:cubicBezTo>
                      <a:pt x="1369" y="1066"/>
                      <a:pt x="1370" y="1065"/>
                      <a:pt x="1371" y="1062"/>
                    </a:cubicBezTo>
                    <a:cubicBezTo>
                      <a:pt x="1371" y="1059"/>
                      <a:pt x="1373" y="1056"/>
                      <a:pt x="1375" y="1053"/>
                    </a:cubicBezTo>
                    <a:cubicBezTo>
                      <a:pt x="1376" y="1051"/>
                      <a:pt x="1379" y="1050"/>
                      <a:pt x="1381" y="1047"/>
                    </a:cubicBezTo>
                    <a:cubicBezTo>
                      <a:pt x="1383" y="1045"/>
                      <a:pt x="1384" y="1041"/>
                      <a:pt x="1387" y="1039"/>
                    </a:cubicBezTo>
                    <a:cubicBezTo>
                      <a:pt x="1389" y="1037"/>
                      <a:pt x="1390" y="1035"/>
                      <a:pt x="1393" y="1034"/>
                    </a:cubicBezTo>
                    <a:cubicBezTo>
                      <a:pt x="1394" y="1033"/>
                      <a:pt x="1398" y="1032"/>
                      <a:pt x="1400" y="1032"/>
                    </a:cubicBezTo>
                    <a:cubicBezTo>
                      <a:pt x="1402" y="1032"/>
                      <a:pt x="1406" y="1032"/>
                      <a:pt x="1409" y="1031"/>
                    </a:cubicBezTo>
                    <a:cubicBezTo>
                      <a:pt x="1410" y="1030"/>
                      <a:pt x="1413" y="1029"/>
                      <a:pt x="1413" y="1027"/>
                    </a:cubicBezTo>
                    <a:cubicBezTo>
                      <a:pt x="1414" y="1024"/>
                      <a:pt x="1414" y="1024"/>
                      <a:pt x="1416" y="1022"/>
                    </a:cubicBezTo>
                    <a:cubicBezTo>
                      <a:pt x="1418" y="1020"/>
                      <a:pt x="1419" y="1018"/>
                      <a:pt x="1422" y="1015"/>
                    </a:cubicBezTo>
                    <a:cubicBezTo>
                      <a:pt x="1424" y="1013"/>
                      <a:pt x="1426" y="1011"/>
                      <a:pt x="1428" y="1008"/>
                    </a:cubicBezTo>
                    <a:cubicBezTo>
                      <a:pt x="1429" y="1006"/>
                      <a:pt x="1430" y="1005"/>
                      <a:pt x="1432" y="1003"/>
                    </a:cubicBezTo>
                    <a:lnTo>
                      <a:pt x="1419" y="989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Freeform 121">
                <a:extLst>
                  <a:ext uri="{FF2B5EF4-FFF2-40B4-BE49-F238E27FC236}">
                    <a16:creationId xmlns:a16="http://schemas.microsoft.com/office/drawing/2014/main" id="{04DC1744-C347-4236-8F8C-9F94C1302A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7034" y="3782707"/>
                <a:ext cx="88976" cy="33703"/>
              </a:xfrm>
              <a:custGeom>
                <a:avLst/>
                <a:gdLst>
                  <a:gd name="T0" fmla="*/ 71 w 107"/>
                  <a:gd name="T1" fmla="*/ 36 h 40"/>
                  <a:gd name="T2" fmla="*/ 77 w 107"/>
                  <a:gd name="T3" fmla="*/ 38 h 40"/>
                  <a:gd name="T4" fmla="*/ 86 w 107"/>
                  <a:gd name="T5" fmla="*/ 39 h 40"/>
                  <a:gd name="T6" fmla="*/ 93 w 107"/>
                  <a:gd name="T7" fmla="*/ 39 h 40"/>
                  <a:gd name="T8" fmla="*/ 99 w 107"/>
                  <a:gd name="T9" fmla="*/ 38 h 40"/>
                  <a:gd name="T10" fmla="*/ 101 w 107"/>
                  <a:gd name="T11" fmla="*/ 33 h 40"/>
                  <a:gd name="T12" fmla="*/ 102 w 107"/>
                  <a:gd name="T13" fmla="*/ 26 h 40"/>
                  <a:gd name="T14" fmla="*/ 104 w 107"/>
                  <a:gd name="T15" fmla="*/ 21 h 40"/>
                  <a:gd name="T16" fmla="*/ 107 w 107"/>
                  <a:gd name="T17" fmla="*/ 16 h 40"/>
                  <a:gd name="T18" fmla="*/ 106 w 107"/>
                  <a:gd name="T19" fmla="*/ 9 h 40"/>
                  <a:gd name="T20" fmla="*/ 103 w 107"/>
                  <a:gd name="T21" fmla="*/ 12 h 40"/>
                  <a:gd name="T22" fmla="*/ 101 w 107"/>
                  <a:gd name="T23" fmla="*/ 16 h 40"/>
                  <a:gd name="T24" fmla="*/ 99 w 107"/>
                  <a:gd name="T25" fmla="*/ 20 h 40"/>
                  <a:gd name="T26" fmla="*/ 95 w 107"/>
                  <a:gd name="T27" fmla="*/ 20 h 40"/>
                  <a:gd name="T28" fmla="*/ 93 w 107"/>
                  <a:gd name="T29" fmla="*/ 16 h 40"/>
                  <a:gd name="T30" fmla="*/ 93 w 107"/>
                  <a:gd name="T31" fmla="*/ 9 h 40"/>
                  <a:gd name="T32" fmla="*/ 89 w 107"/>
                  <a:gd name="T33" fmla="*/ 4 h 40"/>
                  <a:gd name="T34" fmla="*/ 84 w 107"/>
                  <a:gd name="T35" fmla="*/ 1 h 40"/>
                  <a:gd name="T36" fmla="*/ 79 w 107"/>
                  <a:gd name="T37" fmla="*/ 2 h 40"/>
                  <a:gd name="T38" fmla="*/ 75 w 107"/>
                  <a:gd name="T39" fmla="*/ 5 h 40"/>
                  <a:gd name="T40" fmla="*/ 68 w 107"/>
                  <a:gd name="T41" fmla="*/ 7 h 40"/>
                  <a:gd name="T42" fmla="*/ 63 w 107"/>
                  <a:gd name="T43" fmla="*/ 8 h 40"/>
                  <a:gd name="T44" fmla="*/ 53 w 107"/>
                  <a:gd name="T45" fmla="*/ 9 h 40"/>
                  <a:gd name="T46" fmla="*/ 47 w 107"/>
                  <a:gd name="T47" fmla="*/ 10 h 40"/>
                  <a:gd name="T48" fmla="*/ 40 w 107"/>
                  <a:gd name="T49" fmla="*/ 12 h 40"/>
                  <a:gd name="T50" fmla="*/ 35 w 107"/>
                  <a:gd name="T51" fmla="*/ 15 h 40"/>
                  <a:gd name="T52" fmla="*/ 28 w 107"/>
                  <a:gd name="T53" fmla="*/ 14 h 40"/>
                  <a:gd name="T54" fmla="*/ 27 w 107"/>
                  <a:gd name="T55" fmla="*/ 14 h 40"/>
                  <a:gd name="T56" fmla="*/ 21 w 107"/>
                  <a:gd name="T57" fmla="*/ 13 h 40"/>
                  <a:gd name="T58" fmla="*/ 13 w 107"/>
                  <a:gd name="T59" fmla="*/ 14 h 40"/>
                  <a:gd name="T60" fmla="*/ 7 w 107"/>
                  <a:gd name="T61" fmla="*/ 16 h 40"/>
                  <a:gd name="T62" fmla="*/ 0 w 107"/>
                  <a:gd name="T63" fmla="*/ 17 h 40"/>
                  <a:gd name="T64" fmla="*/ 4 w 107"/>
                  <a:gd name="T65" fmla="*/ 22 h 40"/>
                  <a:gd name="T66" fmla="*/ 8 w 107"/>
                  <a:gd name="T67" fmla="*/ 25 h 40"/>
                  <a:gd name="T68" fmla="*/ 13 w 107"/>
                  <a:gd name="T69" fmla="*/ 27 h 40"/>
                  <a:gd name="T70" fmla="*/ 23 w 107"/>
                  <a:gd name="T71" fmla="*/ 27 h 40"/>
                  <a:gd name="T72" fmla="*/ 28 w 107"/>
                  <a:gd name="T73" fmla="*/ 29 h 40"/>
                  <a:gd name="T74" fmla="*/ 35 w 107"/>
                  <a:gd name="T75" fmla="*/ 31 h 40"/>
                  <a:gd name="T76" fmla="*/ 46 w 107"/>
                  <a:gd name="T77" fmla="*/ 32 h 40"/>
                  <a:gd name="T78" fmla="*/ 54 w 107"/>
                  <a:gd name="T79" fmla="*/ 33 h 40"/>
                  <a:gd name="T80" fmla="*/ 58 w 107"/>
                  <a:gd name="T81" fmla="*/ 34 h 40"/>
                  <a:gd name="T82" fmla="*/ 71 w 107"/>
                  <a:gd name="T83" fmla="*/ 3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7" h="40">
                    <a:moveTo>
                      <a:pt x="71" y="36"/>
                    </a:moveTo>
                    <a:cubicBezTo>
                      <a:pt x="74" y="36"/>
                      <a:pt x="75" y="38"/>
                      <a:pt x="77" y="38"/>
                    </a:cubicBezTo>
                    <a:cubicBezTo>
                      <a:pt x="80" y="39"/>
                      <a:pt x="83" y="38"/>
                      <a:pt x="86" y="39"/>
                    </a:cubicBezTo>
                    <a:cubicBezTo>
                      <a:pt x="89" y="40"/>
                      <a:pt x="91" y="39"/>
                      <a:pt x="93" y="39"/>
                    </a:cubicBezTo>
                    <a:cubicBezTo>
                      <a:pt x="95" y="39"/>
                      <a:pt x="98" y="39"/>
                      <a:pt x="99" y="38"/>
                    </a:cubicBezTo>
                    <a:cubicBezTo>
                      <a:pt x="101" y="36"/>
                      <a:pt x="101" y="36"/>
                      <a:pt x="101" y="33"/>
                    </a:cubicBezTo>
                    <a:cubicBezTo>
                      <a:pt x="102" y="30"/>
                      <a:pt x="102" y="29"/>
                      <a:pt x="102" y="26"/>
                    </a:cubicBezTo>
                    <a:cubicBezTo>
                      <a:pt x="102" y="24"/>
                      <a:pt x="103" y="23"/>
                      <a:pt x="104" y="21"/>
                    </a:cubicBezTo>
                    <a:cubicBezTo>
                      <a:pt x="105" y="19"/>
                      <a:pt x="107" y="18"/>
                      <a:pt x="107" y="16"/>
                    </a:cubicBezTo>
                    <a:cubicBezTo>
                      <a:pt x="107" y="13"/>
                      <a:pt x="107" y="10"/>
                      <a:pt x="106" y="9"/>
                    </a:cubicBezTo>
                    <a:cubicBezTo>
                      <a:pt x="105" y="10"/>
                      <a:pt x="103" y="11"/>
                      <a:pt x="103" y="12"/>
                    </a:cubicBezTo>
                    <a:cubicBezTo>
                      <a:pt x="102" y="13"/>
                      <a:pt x="102" y="14"/>
                      <a:pt x="101" y="16"/>
                    </a:cubicBezTo>
                    <a:cubicBezTo>
                      <a:pt x="100" y="17"/>
                      <a:pt x="100" y="19"/>
                      <a:pt x="99" y="20"/>
                    </a:cubicBezTo>
                    <a:cubicBezTo>
                      <a:pt x="98" y="21"/>
                      <a:pt x="96" y="22"/>
                      <a:pt x="95" y="20"/>
                    </a:cubicBezTo>
                    <a:cubicBezTo>
                      <a:pt x="95" y="19"/>
                      <a:pt x="93" y="18"/>
                      <a:pt x="93" y="16"/>
                    </a:cubicBezTo>
                    <a:cubicBezTo>
                      <a:pt x="94" y="14"/>
                      <a:pt x="94" y="10"/>
                      <a:pt x="93" y="9"/>
                    </a:cubicBezTo>
                    <a:cubicBezTo>
                      <a:pt x="92" y="8"/>
                      <a:pt x="90" y="5"/>
                      <a:pt x="89" y="4"/>
                    </a:cubicBezTo>
                    <a:cubicBezTo>
                      <a:pt x="87" y="3"/>
                      <a:pt x="86" y="1"/>
                      <a:pt x="84" y="1"/>
                    </a:cubicBezTo>
                    <a:cubicBezTo>
                      <a:pt x="83" y="0"/>
                      <a:pt x="81" y="0"/>
                      <a:pt x="79" y="2"/>
                    </a:cubicBezTo>
                    <a:cubicBezTo>
                      <a:pt x="78" y="3"/>
                      <a:pt x="77" y="5"/>
                      <a:pt x="75" y="5"/>
                    </a:cubicBezTo>
                    <a:cubicBezTo>
                      <a:pt x="73" y="5"/>
                      <a:pt x="71" y="7"/>
                      <a:pt x="68" y="7"/>
                    </a:cubicBezTo>
                    <a:cubicBezTo>
                      <a:pt x="67" y="8"/>
                      <a:pt x="65" y="8"/>
                      <a:pt x="63" y="8"/>
                    </a:cubicBezTo>
                    <a:cubicBezTo>
                      <a:pt x="59" y="8"/>
                      <a:pt x="56" y="9"/>
                      <a:pt x="53" y="9"/>
                    </a:cubicBezTo>
                    <a:cubicBezTo>
                      <a:pt x="50" y="9"/>
                      <a:pt x="49" y="9"/>
                      <a:pt x="47" y="10"/>
                    </a:cubicBezTo>
                    <a:cubicBezTo>
                      <a:pt x="45" y="11"/>
                      <a:pt x="42" y="11"/>
                      <a:pt x="40" y="12"/>
                    </a:cubicBezTo>
                    <a:cubicBezTo>
                      <a:pt x="38" y="12"/>
                      <a:pt x="36" y="15"/>
                      <a:pt x="35" y="15"/>
                    </a:cubicBezTo>
                    <a:cubicBezTo>
                      <a:pt x="32" y="15"/>
                      <a:pt x="30" y="15"/>
                      <a:pt x="28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4"/>
                      <a:pt x="23" y="12"/>
                      <a:pt x="21" y="13"/>
                    </a:cubicBezTo>
                    <a:cubicBezTo>
                      <a:pt x="19" y="13"/>
                      <a:pt x="16" y="13"/>
                      <a:pt x="13" y="14"/>
                    </a:cubicBezTo>
                    <a:cubicBezTo>
                      <a:pt x="11" y="14"/>
                      <a:pt x="9" y="16"/>
                      <a:pt x="7" y="16"/>
                    </a:cubicBezTo>
                    <a:cubicBezTo>
                      <a:pt x="6" y="16"/>
                      <a:pt x="0" y="17"/>
                      <a:pt x="0" y="17"/>
                    </a:cubicBezTo>
                    <a:cubicBezTo>
                      <a:pt x="1" y="19"/>
                      <a:pt x="2" y="21"/>
                      <a:pt x="4" y="22"/>
                    </a:cubicBezTo>
                    <a:cubicBezTo>
                      <a:pt x="5" y="22"/>
                      <a:pt x="7" y="24"/>
                      <a:pt x="8" y="25"/>
                    </a:cubicBezTo>
                    <a:cubicBezTo>
                      <a:pt x="9" y="26"/>
                      <a:pt x="12" y="27"/>
                      <a:pt x="13" y="27"/>
                    </a:cubicBezTo>
                    <a:cubicBezTo>
                      <a:pt x="17" y="27"/>
                      <a:pt x="20" y="27"/>
                      <a:pt x="23" y="27"/>
                    </a:cubicBezTo>
                    <a:cubicBezTo>
                      <a:pt x="25" y="28"/>
                      <a:pt x="26" y="28"/>
                      <a:pt x="28" y="29"/>
                    </a:cubicBezTo>
                    <a:cubicBezTo>
                      <a:pt x="30" y="30"/>
                      <a:pt x="32" y="30"/>
                      <a:pt x="35" y="31"/>
                    </a:cubicBezTo>
                    <a:cubicBezTo>
                      <a:pt x="38" y="32"/>
                      <a:pt x="43" y="31"/>
                      <a:pt x="46" y="32"/>
                    </a:cubicBezTo>
                    <a:cubicBezTo>
                      <a:pt x="49" y="32"/>
                      <a:pt x="51" y="33"/>
                      <a:pt x="54" y="33"/>
                    </a:cubicBezTo>
                    <a:cubicBezTo>
                      <a:pt x="55" y="33"/>
                      <a:pt x="56" y="34"/>
                      <a:pt x="58" y="34"/>
                    </a:cubicBezTo>
                    <a:cubicBezTo>
                      <a:pt x="62" y="34"/>
                      <a:pt x="67" y="35"/>
                      <a:pt x="71" y="36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Freeform 122">
                <a:extLst>
                  <a:ext uri="{FF2B5EF4-FFF2-40B4-BE49-F238E27FC236}">
                    <a16:creationId xmlns:a16="http://schemas.microsoft.com/office/drawing/2014/main" id="{53506F75-BF6B-4104-954A-AE3DC1FF3D0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85990" y="3343220"/>
                <a:ext cx="291194" cy="397695"/>
              </a:xfrm>
              <a:custGeom>
                <a:avLst/>
                <a:gdLst>
                  <a:gd name="T0" fmla="*/ 301 w 349"/>
                  <a:gd name="T1" fmla="*/ 78 h 474"/>
                  <a:gd name="T2" fmla="*/ 288 w 349"/>
                  <a:gd name="T3" fmla="*/ 64 h 474"/>
                  <a:gd name="T4" fmla="*/ 280 w 349"/>
                  <a:gd name="T5" fmla="*/ 32 h 474"/>
                  <a:gd name="T6" fmla="*/ 270 w 349"/>
                  <a:gd name="T7" fmla="*/ 4 h 474"/>
                  <a:gd name="T8" fmla="*/ 250 w 349"/>
                  <a:gd name="T9" fmla="*/ 10 h 474"/>
                  <a:gd name="T10" fmla="*/ 246 w 349"/>
                  <a:gd name="T11" fmla="*/ 51 h 474"/>
                  <a:gd name="T12" fmla="*/ 243 w 349"/>
                  <a:gd name="T13" fmla="*/ 94 h 474"/>
                  <a:gd name="T14" fmla="*/ 249 w 349"/>
                  <a:gd name="T15" fmla="*/ 135 h 474"/>
                  <a:gd name="T16" fmla="*/ 270 w 349"/>
                  <a:gd name="T17" fmla="*/ 153 h 474"/>
                  <a:gd name="T18" fmla="*/ 292 w 349"/>
                  <a:gd name="T19" fmla="*/ 140 h 474"/>
                  <a:gd name="T20" fmla="*/ 327 w 349"/>
                  <a:gd name="T21" fmla="*/ 119 h 474"/>
                  <a:gd name="T22" fmla="*/ 346 w 349"/>
                  <a:gd name="T23" fmla="*/ 84 h 474"/>
                  <a:gd name="T24" fmla="*/ 332 w 349"/>
                  <a:gd name="T25" fmla="*/ 61 h 474"/>
                  <a:gd name="T26" fmla="*/ 317 w 349"/>
                  <a:gd name="T27" fmla="*/ 70 h 474"/>
                  <a:gd name="T28" fmla="*/ 53 w 349"/>
                  <a:gd name="T29" fmla="*/ 241 h 474"/>
                  <a:gd name="T30" fmla="*/ 52 w 349"/>
                  <a:gd name="T31" fmla="*/ 273 h 474"/>
                  <a:gd name="T32" fmla="*/ 79 w 349"/>
                  <a:gd name="T33" fmla="*/ 254 h 474"/>
                  <a:gd name="T34" fmla="*/ 118 w 349"/>
                  <a:gd name="T35" fmla="*/ 242 h 474"/>
                  <a:gd name="T36" fmla="*/ 136 w 349"/>
                  <a:gd name="T37" fmla="*/ 246 h 474"/>
                  <a:gd name="T38" fmla="*/ 109 w 349"/>
                  <a:gd name="T39" fmla="*/ 273 h 474"/>
                  <a:gd name="T40" fmla="*/ 85 w 349"/>
                  <a:gd name="T41" fmla="*/ 271 h 474"/>
                  <a:gd name="T42" fmla="*/ 59 w 349"/>
                  <a:gd name="T43" fmla="*/ 297 h 474"/>
                  <a:gd name="T44" fmla="*/ 29 w 349"/>
                  <a:gd name="T45" fmla="*/ 336 h 474"/>
                  <a:gd name="T46" fmla="*/ 20 w 349"/>
                  <a:gd name="T47" fmla="*/ 357 h 474"/>
                  <a:gd name="T48" fmla="*/ 6 w 349"/>
                  <a:gd name="T49" fmla="*/ 379 h 474"/>
                  <a:gd name="T50" fmla="*/ 3 w 349"/>
                  <a:gd name="T51" fmla="*/ 400 h 474"/>
                  <a:gd name="T52" fmla="*/ 12 w 349"/>
                  <a:gd name="T53" fmla="*/ 430 h 474"/>
                  <a:gd name="T54" fmla="*/ 29 w 349"/>
                  <a:gd name="T55" fmla="*/ 453 h 474"/>
                  <a:gd name="T56" fmla="*/ 54 w 349"/>
                  <a:gd name="T57" fmla="*/ 464 h 474"/>
                  <a:gd name="T58" fmla="*/ 79 w 349"/>
                  <a:gd name="T59" fmla="*/ 467 h 474"/>
                  <a:gd name="T60" fmla="*/ 89 w 349"/>
                  <a:gd name="T61" fmla="*/ 440 h 474"/>
                  <a:gd name="T62" fmla="*/ 102 w 349"/>
                  <a:gd name="T63" fmla="*/ 415 h 474"/>
                  <a:gd name="T64" fmla="*/ 117 w 349"/>
                  <a:gd name="T65" fmla="*/ 383 h 474"/>
                  <a:gd name="T66" fmla="*/ 127 w 349"/>
                  <a:gd name="T67" fmla="*/ 356 h 474"/>
                  <a:gd name="T68" fmla="*/ 129 w 349"/>
                  <a:gd name="T69" fmla="*/ 327 h 474"/>
                  <a:gd name="T70" fmla="*/ 144 w 349"/>
                  <a:gd name="T71" fmla="*/ 322 h 474"/>
                  <a:gd name="T72" fmla="*/ 167 w 349"/>
                  <a:gd name="T73" fmla="*/ 318 h 474"/>
                  <a:gd name="T74" fmla="*/ 178 w 349"/>
                  <a:gd name="T75" fmla="*/ 299 h 474"/>
                  <a:gd name="T76" fmla="*/ 199 w 349"/>
                  <a:gd name="T77" fmla="*/ 281 h 474"/>
                  <a:gd name="T78" fmla="*/ 217 w 349"/>
                  <a:gd name="T79" fmla="*/ 263 h 474"/>
                  <a:gd name="T80" fmla="*/ 234 w 349"/>
                  <a:gd name="T81" fmla="*/ 238 h 474"/>
                  <a:gd name="T82" fmla="*/ 256 w 349"/>
                  <a:gd name="T83" fmla="*/ 214 h 474"/>
                  <a:gd name="T84" fmla="*/ 283 w 349"/>
                  <a:gd name="T85" fmla="*/ 191 h 474"/>
                  <a:gd name="T86" fmla="*/ 284 w 349"/>
                  <a:gd name="T87" fmla="*/ 172 h 474"/>
                  <a:gd name="T88" fmla="*/ 265 w 349"/>
                  <a:gd name="T89" fmla="*/ 157 h 474"/>
                  <a:gd name="T90" fmla="*/ 237 w 349"/>
                  <a:gd name="T91" fmla="*/ 160 h 474"/>
                  <a:gd name="T92" fmla="*/ 215 w 349"/>
                  <a:gd name="T93" fmla="*/ 152 h 474"/>
                  <a:gd name="T94" fmla="*/ 193 w 349"/>
                  <a:gd name="T95" fmla="*/ 176 h 474"/>
                  <a:gd name="T96" fmla="*/ 162 w 349"/>
                  <a:gd name="T97" fmla="*/ 181 h 474"/>
                  <a:gd name="T98" fmla="*/ 116 w 349"/>
                  <a:gd name="T99" fmla="*/ 186 h 474"/>
                  <a:gd name="T100" fmla="*/ 78 w 349"/>
                  <a:gd name="T101" fmla="*/ 193 h 474"/>
                  <a:gd name="T102" fmla="*/ 67 w 349"/>
                  <a:gd name="T103" fmla="*/ 200 h 474"/>
                  <a:gd name="T104" fmla="*/ 64 w 349"/>
                  <a:gd name="T105" fmla="*/ 215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49" h="474">
                    <a:moveTo>
                      <a:pt x="317" y="70"/>
                    </a:moveTo>
                    <a:cubicBezTo>
                      <a:pt x="315" y="70"/>
                      <a:pt x="312" y="68"/>
                      <a:pt x="310" y="65"/>
                    </a:cubicBezTo>
                    <a:cubicBezTo>
                      <a:pt x="309" y="63"/>
                      <a:pt x="303" y="69"/>
                      <a:pt x="303" y="69"/>
                    </a:cubicBezTo>
                    <a:cubicBezTo>
                      <a:pt x="302" y="72"/>
                      <a:pt x="301" y="76"/>
                      <a:pt x="301" y="78"/>
                    </a:cubicBezTo>
                    <a:cubicBezTo>
                      <a:pt x="300" y="81"/>
                      <a:pt x="296" y="83"/>
                      <a:pt x="294" y="83"/>
                    </a:cubicBezTo>
                    <a:cubicBezTo>
                      <a:pt x="291" y="84"/>
                      <a:pt x="292" y="76"/>
                      <a:pt x="293" y="75"/>
                    </a:cubicBezTo>
                    <a:cubicBezTo>
                      <a:pt x="293" y="72"/>
                      <a:pt x="294" y="70"/>
                      <a:pt x="293" y="67"/>
                    </a:cubicBezTo>
                    <a:cubicBezTo>
                      <a:pt x="292" y="65"/>
                      <a:pt x="290" y="65"/>
                      <a:pt x="288" y="64"/>
                    </a:cubicBezTo>
                    <a:cubicBezTo>
                      <a:pt x="287" y="63"/>
                      <a:pt x="286" y="60"/>
                      <a:pt x="286" y="58"/>
                    </a:cubicBezTo>
                    <a:cubicBezTo>
                      <a:pt x="285" y="56"/>
                      <a:pt x="284" y="53"/>
                      <a:pt x="284" y="49"/>
                    </a:cubicBezTo>
                    <a:cubicBezTo>
                      <a:pt x="284" y="46"/>
                      <a:pt x="282" y="43"/>
                      <a:pt x="282" y="39"/>
                    </a:cubicBezTo>
                    <a:cubicBezTo>
                      <a:pt x="282" y="37"/>
                      <a:pt x="281" y="34"/>
                      <a:pt x="280" y="32"/>
                    </a:cubicBezTo>
                    <a:cubicBezTo>
                      <a:pt x="279" y="29"/>
                      <a:pt x="278" y="28"/>
                      <a:pt x="278" y="25"/>
                    </a:cubicBezTo>
                    <a:cubicBezTo>
                      <a:pt x="278" y="24"/>
                      <a:pt x="276" y="21"/>
                      <a:pt x="275" y="19"/>
                    </a:cubicBezTo>
                    <a:cubicBezTo>
                      <a:pt x="274" y="16"/>
                      <a:pt x="273" y="13"/>
                      <a:pt x="273" y="11"/>
                    </a:cubicBezTo>
                    <a:cubicBezTo>
                      <a:pt x="272" y="9"/>
                      <a:pt x="272" y="6"/>
                      <a:pt x="270" y="4"/>
                    </a:cubicBezTo>
                    <a:cubicBezTo>
                      <a:pt x="268" y="2"/>
                      <a:pt x="267" y="1"/>
                      <a:pt x="265" y="0"/>
                    </a:cubicBezTo>
                    <a:cubicBezTo>
                      <a:pt x="262" y="0"/>
                      <a:pt x="258" y="1"/>
                      <a:pt x="257" y="1"/>
                    </a:cubicBezTo>
                    <a:cubicBezTo>
                      <a:pt x="254" y="2"/>
                      <a:pt x="251" y="1"/>
                      <a:pt x="250" y="2"/>
                    </a:cubicBezTo>
                    <a:cubicBezTo>
                      <a:pt x="248" y="3"/>
                      <a:pt x="250" y="9"/>
                      <a:pt x="250" y="10"/>
                    </a:cubicBezTo>
                    <a:cubicBezTo>
                      <a:pt x="251" y="13"/>
                      <a:pt x="252" y="17"/>
                      <a:pt x="252" y="20"/>
                    </a:cubicBezTo>
                    <a:cubicBezTo>
                      <a:pt x="252" y="23"/>
                      <a:pt x="252" y="27"/>
                      <a:pt x="252" y="30"/>
                    </a:cubicBezTo>
                    <a:cubicBezTo>
                      <a:pt x="252" y="34"/>
                      <a:pt x="251" y="37"/>
                      <a:pt x="250" y="40"/>
                    </a:cubicBezTo>
                    <a:cubicBezTo>
                      <a:pt x="249" y="44"/>
                      <a:pt x="248" y="48"/>
                      <a:pt x="246" y="51"/>
                    </a:cubicBezTo>
                    <a:cubicBezTo>
                      <a:pt x="245" y="55"/>
                      <a:pt x="248" y="59"/>
                      <a:pt x="248" y="62"/>
                    </a:cubicBezTo>
                    <a:cubicBezTo>
                      <a:pt x="248" y="65"/>
                      <a:pt x="249" y="68"/>
                      <a:pt x="248" y="71"/>
                    </a:cubicBezTo>
                    <a:cubicBezTo>
                      <a:pt x="247" y="75"/>
                      <a:pt x="244" y="79"/>
                      <a:pt x="244" y="84"/>
                    </a:cubicBezTo>
                    <a:cubicBezTo>
                      <a:pt x="244" y="87"/>
                      <a:pt x="243" y="90"/>
                      <a:pt x="243" y="94"/>
                    </a:cubicBezTo>
                    <a:cubicBezTo>
                      <a:pt x="243" y="97"/>
                      <a:pt x="245" y="101"/>
                      <a:pt x="245" y="104"/>
                    </a:cubicBezTo>
                    <a:cubicBezTo>
                      <a:pt x="245" y="109"/>
                      <a:pt x="246" y="113"/>
                      <a:pt x="246" y="117"/>
                    </a:cubicBezTo>
                    <a:cubicBezTo>
                      <a:pt x="246" y="121"/>
                      <a:pt x="248" y="124"/>
                      <a:pt x="248" y="127"/>
                    </a:cubicBezTo>
                    <a:cubicBezTo>
                      <a:pt x="248" y="131"/>
                      <a:pt x="248" y="133"/>
                      <a:pt x="249" y="135"/>
                    </a:cubicBezTo>
                    <a:cubicBezTo>
                      <a:pt x="249" y="139"/>
                      <a:pt x="250" y="139"/>
                      <a:pt x="252" y="141"/>
                    </a:cubicBezTo>
                    <a:cubicBezTo>
                      <a:pt x="254" y="143"/>
                      <a:pt x="254" y="145"/>
                      <a:pt x="255" y="147"/>
                    </a:cubicBezTo>
                    <a:cubicBezTo>
                      <a:pt x="256" y="150"/>
                      <a:pt x="259" y="149"/>
                      <a:pt x="261" y="150"/>
                    </a:cubicBezTo>
                    <a:cubicBezTo>
                      <a:pt x="264" y="152"/>
                      <a:pt x="267" y="153"/>
                      <a:pt x="270" y="153"/>
                    </a:cubicBezTo>
                    <a:cubicBezTo>
                      <a:pt x="273" y="154"/>
                      <a:pt x="274" y="155"/>
                      <a:pt x="277" y="156"/>
                    </a:cubicBezTo>
                    <a:cubicBezTo>
                      <a:pt x="278" y="156"/>
                      <a:pt x="283" y="151"/>
                      <a:pt x="283" y="151"/>
                    </a:cubicBezTo>
                    <a:cubicBezTo>
                      <a:pt x="285" y="149"/>
                      <a:pt x="286" y="148"/>
                      <a:pt x="289" y="145"/>
                    </a:cubicBezTo>
                    <a:cubicBezTo>
                      <a:pt x="290" y="144"/>
                      <a:pt x="290" y="142"/>
                      <a:pt x="292" y="140"/>
                    </a:cubicBezTo>
                    <a:cubicBezTo>
                      <a:pt x="294" y="138"/>
                      <a:pt x="303" y="140"/>
                      <a:pt x="305" y="138"/>
                    </a:cubicBezTo>
                    <a:cubicBezTo>
                      <a:pt x="308" y="137"/>
                      <a:pt x="309" y="133"/>
                      <a:pt x="312" y="131"/>
                    </a:cubicBezTo>
                    <a:cubicBezTo>
                      <a:pt x="314" y="130"/>
                      <a:pt x="315" y="129"/>
                      <a:pt x="318" y="128"/>
                    </a:cubicBezTo>
                    <a:cubicBezTo>
                      <a:pt x="323" y="127"/>
                      <a:pt x="325" y="123"/>
                      <a:pt x="327" y="119"/>
                    </a:cubicBezTo>
                    <a:cubicBezTo>
                      <a:pt x="329" y="117"/>
                      <a:pt x="330" y="114"/>
                      <a:pt x="331" y="111"/>
                    </a:cubicBezTo>
                    <a:cubicBezTo>
                      <a:pt x="332" y="108"/>
                      <a:pt x="333" y="105"/>
                      <a:pt x="335" y="101"/>
                    </a:cubicBezTo>
                    <a:cubicBezTo>
                      <a:pt x="337" y="99"/>
                      <a:pt x="337" y="97"/>
                      <a:pt x="340" y="95"/>
                    </a:cubicBezTo>
                    <a:cubicBezTo>
                      <a:pt x="342" y="93"/>
                      <a:pt x="345" y="87"/>
                      <a:pt x="346" y="84"/>
                    </a:cubicBezTo>
                    <a:cubicBezTo>
                      <a:pt x="348" y="81"/>
                      <a:pt x="349" y="80"/>
                      <a:pt x="349" y="77"/>
                    </a:cubicBezTo>
                    <a:cubicBezTo>
                      <a:pt x="349" y="75"/>
                      <a:pt x="345" y="73"/>
                      <a:pt x="344" y="73"/>
                    </a:cubicBezTo>
                    <a:cubicBezTo>
                      <a:pt x="339" y="72"/>
                      <a:pt x="336" y="67"/>
                      <a:pt x="333" y="63"/>
                    </a:cubicBezTo>
                    <a:cubicBezTo>
                      <a:pt x="333" y="63"/>
                      <a:pt x="332" y="62"/>
                      <a:pt x="332" y="61"/>
                    </a:cubicBezTo>
                    <a:cubicBezTo>
                      <a:pt x="330" y="59"/>
                      <a:pt x="331" y="58"/>
                      <a:pt x="327" y="57"/>
                    </a:cubicBezTo>
                    <a:cubicBezTo>
                      <a:pt x="324" y="57"/>
                      <a:pt x="320" y="57"/>
                      <a:pt x="317" y="57"/>
                    </a:cubicBezTo>
                    <a:cubicBezTo>
                      <a:pt x="314" y="58"/>
                      <a:pt x="315" y="61"/>
                      <a:pt x="315" y="64"/>
                    </a:cubicBezTo>
                    <a:cubicBezTo>
                      <a:pt x="315" y="66"/>
                      <a:pt x="317" y="68"/>
                      <a:pt x="317" y="70"/>
                    </a:cubicBezTo>
                    <a:close/>
                    <a:moveTo>
                      <a:pt x="60" y="218"/>
                    </a:moveTo>
                    <a:cubicBezTo>
                      <a:pt x="60" y="220"/>
                      <a:pt x="60" y="221"/>
                      <a:pt x="60" y="223"/>
                    </a:cubicBezTo>
                    <a:cubicBezTo>
                      <a:pt x="59" y="227"/>
                      <a:pt x="55" y="229"/>
                      <a:pt x="55" y="232"/>
                    </a:cubicBezTo>
                    <a:cubicBezTo>
                      <a:pt x="54" y="235"/>
                      <a:pt x="54" y="238"/>
                      <a:pt x="53" y="241"/>
                    </a:cubicBezTo>
                    <a:cubicBezTo>
                      <a:pt x="51" y="244"/>
                      <a:pt x="51" y="248"/>
                      <a:pt x="52" y="250"/>
                    </a:cubicBezTo>
                    <a:cubicBezTo>
                      <a:pt x="53" y="254"/>
                      <a:pt x="53" y="255"/>
                      <a:pt x="52" y="257"/>
                    </a:cubicBezTo>
                    <a:cubicBezTo>
                      <a:pt x="51" y="260"/>
                      <a:pt x="52" y="262"/>
                      <a:pt x="51" y="264"/>
                    </a:cubicBezTo>
                    <a:cubicBezTo>
                      <a:pt x="50" y="266"/>
                      <a:pt x="52" y="271"/>
                      <a:pt x="52" y="273"/>
                    </a:cubicBezTo>
                    <a:cubicBezTo>
                      <a:pt x="52" y="276"/>
                      <a:pt x="59" y="271"/>
                      <a:pt x="59" y="271"/>
                    </a:cubicBezTo>
                    <a:cubicBezTo>
                      <a:pt x="62" y="270"/>
                      <a:pt x="63" y="267"/>
                      <a:pt x="65" y="266"/>
                    </a:cubicBezTo>
                    <a:cubicBezTo>
                      <a:pt x="67" y="266"/>
                      <a:pt x="70" y="262"/>
                      <a:pt x="72" y="260"/>
                    </a:cubicBezTo>
                    <a:cubicBezTo>
                      <a:pt x="75" y="258"/>
                      <a:pt x="76" y="256"/>
                      <a:pt x="79" y="254"/>
                    </a:cubicBezTo>
                    <a:cubicBezTo>
                      <a:pt x="81" y="252"/>
                      <a:pt x="83" y="252"/>
                      <a:pt x="87" y="252"/>
                    </a:cubicBezTo>
                    <a:cubicBezTo>
                      <a:pt x="92" y="252"/>
                      <a:pt x="96" y="251"/>
                      <a:pt x="100" y="250"/>
                    </a:cubicBezTo>
                    <a:cubicBezTo>
                      <a:pt x="104" y="249"/>
                      <a:pt x="108" y="246"/>
                      <a:pt x="111" y="245"/>
                    </a:cubicBezTo>
                    <a:cubicBezTo>
                      <a:pt x="113" y="244"/>
                      <a:pt x="115" y="243"/>
                      <a:pt x="118" y="242"/>
                    </a:cubicBezTo>
                    <a:cubicBezTo>
                      <a:pt x="122" y="240"/>
                      <a:pt x="127" y="238"/>
                      <a:pt x="131" y="236"/>
                    </a:cubicBezTo>
                    <a:cubicBezTo>
                      <a:pt x="133" y="235"/>
                      <a:pt x="135" y="235"/>
                      <a:pt x="137" y="234"/>
                    </a:cubicBezTo>
                    <a:cubicBezTo>
                      <a:pt x="140" y="233"/>
                      <a:pt x="140" y="238"/>
                      <a:pt x="141" y="239"/>
                    </a:cubicBezTo>
                    <a:cubicBezTo>
                      <a:pt x="141" y="241"/>
                      <a:pt x="137" y="245"/>
                      <a:pt x="136" y="246"/>
                    </a:cubicBezTo>
                    <a:cubicBezTo>
                      <a:pt x="134" y="248"/>
                      <a:pt x="127" y="249"/>
                      <a:pt x="124" y="250"/>
                    </a:cubicBezTo>
                    <a:cubicBezTo>
                      <a:pt x="120" y="251"/>
                      <a:pt x="118" y="253"/>
                      <a:pt x="116" y="255"/>
                    </a:cubicBezTo>
                    <a:cubicBezTo>
                      <a:pt x="114" y="257"/>
                      <a:pt x="114" y="259"/>
                      <a:pt x="112" y="261"/>
                    </a:cubicBezTo>
                    <a:cubicBezTo>
                      <a:pt x="109" y="264"/>
                      <a:pt x="109" y="270"/>
                      <a:pt x="109" y="273"/>
                    </a:cubicBezTo>
                    <a:cubicBezTo>
                      <a:pt x="108" y="276"/>
                      <a:pt x="107" y="279"/>
                      <a:pt x="106" y="281"/>
                    </a:cubicBezTo>
                    <a:cubicBezTo>
                      <a:pt x="104" y="286"/>
                      <a:pt x="99" y="285"/>
                      <a:pt x="97" y="282"/>
                    </a:cubicBezTo>
                    <a:cubicBezTo>
                      <a:pt x="95" y="279"/>
                      <a:pt x="94" y="278"/>
                      <a:pt x="92" y="276"/>
                    </a:cubicBezTo>
                    <a:cubicBezTo>
                      <a:pt x="90" y="274"/>
                      <a:pt x="88" y="272"/>
                      <a:pt x="85" y="271"/>
                    </a:cubicBezTo>
                    <a:cubicBezTo>
                      <a:pt x="82" y="270"/>
                      <a:pt x="81" y="272"/>
                      <a:pt x="79" y="273"/>
                    </a:cubicBezTo>
                    <a:cubicBezTo>
                      <a:pt x="76" y="275"/>
                      <a:pt x="72" y="277"/>
                      <a:pt x="70" y="278"/>
                    </a:cubicBezTo>
                    <a:cubicBezTo>
                      <a:pt x="67" y="279"/>
                      <a:pt x="65" y="284"/>
                      <a:pt x="63" y="287"/>
                    </a:cubicBezTo>
                    <a:cubicBezTo>
                      <a:pt x="61" y="290"/>
                      <a:pt x="60" y="295"/>
                      <a:pt x="59" y="297"/>
                    </a:cubicBezTo>
                    <a:cubicBezTo>
                      <a:pt x="57" y="301"/>
                      <a:pt x="56" y="304"/>
                      <a:pt x="53" y="308"/>
                    </a:cubicBezTo>
                    <a:cubicBezTo>
                      <a:pt x="50" y="311"/>
                      <a:pt x="48" y="315"/>
                      <a:pt x="45" y="318"/>
                    </a:cubicBezTo>
                    <a:cubicBezTo>
                      <a:pt x="42" y="321"/>
                      <a:pt x="40" y="326"/>
                      <a:pt x="38" y="328"/>
                    </a:cubicBezTo>
                    <a:cubicBezTo>
                      <a:pt x="35" y="331"/>
                      <a:pt x="32" y="334"/>
                      <a:pt x="29" y="336"/>
                    </a:cubicBezTo>
                    <a:cubicBezTo>
                      <a:pt x="28" y="337"/>
                      <a:pt x="28" y="337"/>
                      <a:pt x="28" y="338"/>
                    </a:cubicBezTo>
                    <a:cubicBezTo>
                      <a:pt x="26" y="340"/>
                      <a:pt x="24" y="343"/>
                      <a:pt x="24" y="345"/>
                    </a:cubicBezTo>
                    <a:cubicBezTo>
                      <a:pt x="23" y="348"/>
                      <a:pt x="23" y="350"/>
                      <a:pt x="22" y="351"/>
                    </a:cubicBezTo>
                    <a:cubicBezTo>
                      <a:pt x="21" y="353"/>
                      <a:pt x="21" y="356"/>
                      <a:pt x="20" y="357"/>
                    </a:cubicBezTo>
                    <a:cubicBezTo>
                      <a:pt x="19" y="359"/>
                      <a:pt x="14" y="360"/>
                      <a:pt x="11" y="360"/>
                    </a:cubicBezTo>
                    <a:cubicBezTo>
                      <a:pt x="7" y="360"/>
                      <a:pt x="6" y="363"/>
                      <a:pt x="5" y="365"/>
                    </a:cubicBezTo>
                    <a:cubicBezTo>
                      <a:pt x="3" y="366"/>
                      <a:pt x="4" y="370"/>
                      <a:pt x="4" y="372"/>
                    </a:cubicBezTo>
                    <a:cubicBezTo>
                      <a:pt x="4" y="374"/>
                      <a:pt x="6" y="376"/>
                      <a:pt x="6" y="379"/>
                    </a:cubicBezTo>
                    <a:cubicBezTo>
                      <a:pt x="6" y="380"/>
                      <a:pt x="2" y="383"/>
                      <a:pt x="2" y="384"/>
                    </a:cubicBezTo>
                    <a:cubicBezTo>
                      <a:pt x="0" y="386"/>
                      <a:pt x="0" y="388"/>
                      <a:pt x="1" y="390"/>
                    </a:cubicBezTo>
                    <a:cubicBezTo>
                      <a:pt x="2" y="394"/>
                      <a:pt x="5" y="393"/>
                      <a:pt x="4" y="397"/>
                    </a:cubicBezTo>
                    <a:cubicBezTo>
                      <a:pt x="3" y="399"/>
                      <a:pt x="3" y="399"/>
                      <a:pt x="3" y="400"/>
                    </a:cubicBezTo>
                    <a:cubicBezTo>
                      <a:pt x="2" y="404"/>
                      <a:pt x="4" y="405"/>
                      <a:pt x="4" y="409"/>
                    </a:cubicBezTo>
                    <a:cubicBezTo>
                      <a:pt x="4" y="411"/>
                      <a:pt x="4" y="414"/>
                      <a:pt x="5" y="416"/>
                    </a:cubicBezTo>
                    <a:cubicBezTo>
                      <a:pt x="5" y="418"/>
                      <a:pt x="7" y="421"/>
                      <a:pt x="8" y="423"/>
                    </a:cubicBezTo>
                    <a:cubicBezTo>
                      <a:pt x="9" y="426"/>
                      <a:pt x="10" y="428"/>
                      <a:pt x="12" y="430"/>
                    </a:cubicBezTo>
                    <a:cubicBezTo>
                      <a:pt x="14" y="433"/>
                      <a:pt x="16" y="433"/>
                      <a:pt x="17" y="436"/>
                    </a:cubicBezTo>
                    <a:cubicBezTo>
                      <a:pt x="17" y="438"/>
                      <a:pt x="21" y="442"/>
                      <a:pt x="22" y="443"/>
                    </a:cubicBezTo>
                    <a:cubicBezTo>
                      <a:pt x="23" y="445"/>
                      <a:pt x="24" y="448"/>
                      <a:pt x="24" y="450"/>
                    </a:cubicBezTo>
                    <a:cubicBezTo>
                      <a:pt x="25" y="452"/>
                      <a:pt x="26" y="453"/>
                      <a:pt x="29" y="453"/>
                    </a:cubicBezTo>
                    <a:cubicBezTo>
                      <a:pt x="29" y="454"/>
                      <a:pt x="36" y="452"/>
                      <a:pt x="37" y="452"/>
                    </a:cubicBezTo>
                    <a:cubicBezTo>
                      <a:pt x="39" y="452"/>
                      <a:pt x="42" y="454"/>
                      <a:pt x="44" y="454"/>
                    </a:cubicBezTo>
                    <a:cubicBezTo>
                      <a:pt x="45" y="455"/>
                      <a:pt x="46" y="457"/>
                      <a:pt x="48" y="458"/>
                    </a:cubicBezTo>
                    <a:cubicBezTo>
                      <a:pt x="50" y="458"/>
                      <a:pt x="52" y="463"/>
                      <a:pt x="54" y="464"/>
                    </a:cubicBezTo>
                    <a:cubicBezTo>
                      <a:pt x="55" y="466"/>
                      <a:pt x="56" y="468"/>
                      <a:pt x="57" y="470"/>
                    </a:cubicBezTo>
                    <a:cubicBezTo>
                      <a:pt x="58" y="471"/>
                      <a:pt x="62" y="473"/>
                      <a:pt x="64" y="473"/>
                    </a:cubicBezTo>
                    <a:cubicBezTo>
                      <a:pt x="68" y="474"/>
                      <a:pt x="72" y="473"/>
                      <a:pt x="75" y="472"/>
                    </a:cubicBezTo>
                    <a:cubicBezTo>
                      <a:pt x="77" y="471"/>
                      <a:pt x="78" y="469"/>
                      <a:pt x="79" y="467"/>
                    </a:cubicBezTo>
                    <a:cubicBezTo>
                      <a:pt x="79" y="465"/>
                      <a:pt x="81" y="464"/>
                      <a:pt x="82" y="461"/>
                    </a:cubicBezTo>
                    <a:cubicBezTo>
                      <a:pt x="83" y="457"/>
                      <a:pt x="83" y="454"/>
                      <a:pt x="82" y="450"/>
                    </a:cubicBezTo>
                    <a:cubicBezTo>
                      <a:pt x="81" y="448"/>
                      <a:pt x="81" y="445"/>
                      <a:pt x="81" y="442"/>
                    </a:cubicBezTo>
                    <a:cubicBezTo>
                      <a:pt x="81" y="441"/>
                      <a:pt x="88" y="440"/>
                      <a:pt x="89" y="440"/>
                    </a:cubicBezTo>
                    <a:cubicBezTo>
                      <a:pt x="92" y="439"/>
                      <a:pt x="93" y="438"/>
                      <a:pt x="94" y="435"/>
                    </a:cubicBezTo>
                    <a:cubicBezTo>
                      <a:pt x="95" y="433"/>
                      <a:pt x="95" y="430"/>
                      <a:pt x="96" y="427"/>
                    </a:cubicBezTo>
                    <a:cubicBezTo>
                      <a:pt x="96" y="425"/>
                      <a:pt x="97" y="423"/>
                      <a:pt x="98" y="421"/>
                    </a:cubicBezTo>
                    <a:cubicBezTo>
                      <a:pt x="99" y="419"/>
                      <a:pt x="101" y="418"/>
                      <a:pt x="102" y="415"/>
                    </a:cubicBezTo>
                    <a:cubicBezTo>
                      <a:pt x="104" y="413"/>
                      <a:pt x="106" y="409"/>
                      <a:pt x="108" y="406"/>
                    </a:cubicBezTo>
                    <a:cubicBezTo>
                      <a:pt x="110" y="404"/>
                      <a:pt x="111" y="402"/>
                      <a:pt x="112" y="400"/>
                    </a:cubicBezTo>
                    <a:cubicBezTo>
                      <a:pt x="113" y="398"/>
                      <a:pt x="113" y="396"/>
                      <a:pt x="114" y="393"/>
                    </a:cubicBezTo>
                    <a:cubicBezTo>
                      <a:pt x="114" y="390"/>
                      <a:pt x="116" y="387"/>
                      <a:pt x="117" y="383"/>
                    </a:cubicBezTo>
                    <a:cubicBezTo>
                      <a:pt x="117" y="381"/>
                      <a:pt x="119" y="378"/>
                      <a:pt x="120" y="375"/>
                    </a:cubicBezTo>
                    <a:cubicBezTo>
                      <a:pt x="121" y="373"/>
                      <a:pt x="122" y="372"/>
                      <a:pt x="123" y="369"/>
                    </a:cubicBezTo>
                    <a:cubicBezTo>
                      <a:pt x="123" y="366"/>
                      <a:pt x="125" y="365"/>
                      <a:pt x="126" y="362"/>
                    </a:cubicBezTo>
                    <a:cubicBezTo>
                      <a:pt x="126" y="360"/>
                      <a:pt x="127" y="360"/>
                      <a:pt x="127" y="356"/>
                    </a:cubicBezTo>
                    <a:cubicBezTo>
                      <a:pt x="126" y="353"/>
                      <a:pt x="124" y="349"/>
                      <a:pt x="121" y="347"/>
                    </a:cubicBezTo>
                    <a:cubicBezTo>
                      <a:pt x="118" y="346"/>
                      <a:pt x="120" y="341"/>
                      <a:pt x="120" y="339"/>
                    </a:cubicBezTo>
                    <a:cubicBezTo>
                      <a:pt x="121" y="337"/>
                      <a:pt x="122" y="334"/>
                      <a:pt x="124" y="331"/>
                    </a:cubicBezTo>
                    <a:cubicBezTo>
                      <a:pt x="126" y="329"/>
                      <a:pt x="125" y="327"/>
                      <a:pt x="129" y="327"/>
                    </a:cubicBezTo>
                    <a:cubicBezTo>
                      <a:pt x="130" y="327"/>
                      <a:pt x="130" y="327"/>
                      <a:pt x="131" y="327"/>
                    </a:cubicBezTo>
                    <a:cubicBezTo>
                      <a:pt x="134" y="327"/>
                      <a:pt x="133" y="330"/>
                      <a:pt x="137" y="328"/>
                    </a:cubicBezTo>
                    <a:cubicBezTo>
                      <a:pt x="138" y="327"/>
                      <a:pt x="140" y="326"/>
                      <a:pt x="141" y="324"/>
                    </a:cubicBezTo>
                    <a:cubicBezTo>
                      <a:pt x="142" y="322"/>
                      <a:pt x="142" y="320"/>
                      <a:pt x="144" y="322"/>
                    </a:cubicBezTo>
                    <a:cubicBezTo>
                      <a:pt x="146" y="325"/>
                      <a:pt x="147" y="326"/>
                      <a:pt x="149" y="327"/>
                    </a:cubicBezTo>
                    <a:cubicBezTo>
                      <a:pt x="150" y="329"/>
                      <a:pt x="155" y="327"/>
                      <a:pt x="156" y="327"/>
                    </a:cubicBezTo>
                    <a:cubicBezTo>
                      <a:pt x="158" y="326"/>
                      <a:pt x="161" y="325"/>
                      <a:pt x="163" y="324"/>
                    </a:cubicBezTo>
                    <a:cubicBezTo>
                      <a:pt x="166" y="323"/>
                      <a:pt x="166" y="321"/>
                      <a:pt x="167" y="318"/>
                    </a:cubicBezTo>
                    <a:cubicBezTo>
                      <a:pt x="168" y="316"/>
                      <a:pt x="164" y="313"/>
                      <a:pt x="164" y="312"/>
                    </a:cubicBezTo>
                    <a:cubicBezTo>
                      <a:pt x="162" y="310"/>
                      <a:pt x="161" y="308"/>
                      <a:pt x="161" y="305"/>
                    </a:cubicBezTo>
                    <a:cubicBezTo>
                      <a:pt x="160" y="304"/>
                      <a:pt x="169" y="303"/>
                      <a:pt x="171" y="303"/>
                    </a:cubicBezTo>
                    <a:cubicBezTo>
                      <a:pt x="173" y="303"/>
                      <a:pt x="177" y="301"/>
                      <a:pt x="178" y="299"/>
                    </a:cubicBezTo>
                    <a:cubicBezTo>
                      <a:pt x="179" y="296"/>
                      <a:pt x="182" y="297"/>
                      <a:pt x="183" y="294"/>
                    </a:cubicBezTo>
                    <a:cubicBezTo>
                      <a:pt x="185" y="290"/>
                      <a:pt x="182" y="289"/>
                      <a:pt x="186" y="287"/>
                    </a:cubicBezTo>
                    <a:cubicBezTo>
                      <a:pt x="189" y="286"/>
                      <a:pt x="190" y="286"/>
                      <a:pt x="193" y="285"/>
                    </a:cubicBezTo>
                    <a:cubicBezTo>
                      <a:pt x="194" y="284"/>
                      <a:pt x="198" y="282"/>
                      <a:pt x="199" y="281"/>
                    </a:cubicBezTo>
                    <a:cubicBezTo>
                      <a:pt x="200" y="279"/>
                      <a:pt x="201" y="278"/>
                      <a:pt x="202" y="276"/>
                    </a:cubicBezTo>
                    <a:cubicBezTo>
                      <a:pt x="203" y="274"/>
                      <a:pt x="206" y="274"/>
                      <a:pt x="207" y="271"/>
                    </a:cubicBezTo>
                    <a:cubicBezTo>
                      <a:pt x="208" y="268"/>
                      <a:pt x="209" y="268"/>
                      <a:pt x="210" y="265"/>
                    </a:cubicBezTo>
                    <a:cubicBezTo>
                      <a:pt x="210" y="264"/>
                      <a:pt x="215" y="263"/>
                      <a:pt x="217" y="263"/>
                    </a:cubicBezTo>
                    <a:cubicBezTo>
                      <a:pt x="220" y="262"/>
                      <a:pt x="222" y="259"/>
                      <a:pt x="223" y="258"/>
                    </a:cubicBezTo>
                    <a:cubicBezTo>
                      <a:pt x="225" y="256"/>
                      <a:pt x="225" y="252"/>
                      <a:pt x="225" y="250"/>
                    </a:cubicBezTo>
                    <a:cubicBezTo>
                      <a:pt x="225" y="248"/>
                      <a:pt x="227" y="245"/>
                      <a:pt x="228" y="244"/>
                    </a:cubicBezTo>
                    <a:cubicBezTo>
                      <a:pt x="230" y="242"/>
                      <a:pt x="232" y="240"/>
                      <a:pt x="234" y="238"/>
                    </a:cubicBezTo>
                    <a:cubicBezTo>
                      <a:pt x="236" y="236"/>
                      <a:pt x="239" y="232"/>
                      <a:pt x="240" y="230"/>
                    </a:cubicBezTo>
                    <a:cubicBezTo>
                      <a:pt x="241" y="228"/>
                      <a:pt x="242" y="226"/>
                      <a:pt x="244" y="223"/>
                    </a:cubicBezTo>
                    <a:cubicBezTo>
                      <a:pt x="245" y="222"/>
                      <a:pt x="248" y="219"/>
                      <a:pt x="250" y="218"/>
                    </a:cubicBezTo>
                    <a:cubicBezTo>
                      <a:pt x="253" y="217"/>
                      <a:pt x="253" y="216"/>
                      <a:pt x="256" y="214"/>
                    </a:cubicBezTo>
                    <a:cubicBezTo>
                      <a:pt x="259" y="213"/>
                      <a:pt x="263" y="208"/>
                      <a:pt x="267" y="206"/>
                    </a:cubicBezTo>
                    <a:cubicBezTo>
                      <a:pt x="270" y="204"/>
                      <a:pt x="272" y="204"/>
                      <a:pt x="274" y="200"/>
                    </a:cubicBezTo>
                    <a:cubicBezTo>
                      <a:pt x="275" y="198"/>
                      <a:pt x="276" y="197"/>
                      <a:pt x="277" y="196"/>
                    </a:cubicBezTo>
                    <a:cubicBezTo>
                      <a:pt x="279" y="194"/>
                      <a:pt x="281" y="192"/>
                      <a:pt x="283" y="191"/>
                    </a:cubicBezTo>
                    <a:cubicBezTo>
                      <a:pt x="286" y="190"/>
                      <a:pt x="290" y="187"/>
                      <a:pt x="294" y="184"/>
                    </a:cubicBezTo>
                    <a:cubicBezTo>
                      <a:pt x="298" y="183"/>
                      <a:pt x="299" y="180"/>
                      <a:pt x="300" y="178"/>
                    </a:cubicBezTo>
                    <a:cubicBezTo>
                      <a:pt x="300" y="175"/>
                      <a:pt x="297" y="174"/>
                      <a:pt x="296" y="173"/>
                    </a:cubicBezTo>
                    <a:cubicBezTo>
                      <a:pt x="294" y="171"/>
                      <a:pt x="286" y="172"/>
                      <a:pt x="284" y="172"/>
                    </a:cubicBezTo>
                    <a:cubicBezTo>
                      <a:pt x="281" y="173"/>
                      <a:pt x="278" y="173"/>
                      <a:pt x="276" y="173"/>
                    </a:cubicBezTo>
                    <a:cubicBezTo>
                      <a:pt x="274" y="173"/>
                      <a:pt x="273" y="167"/>
                      <a:pt x="273" y="166"/>
                    </a:cubicBezTo>
                    <a:cubicBezTo>
                      <a:pt x="273" y="163"/>
                      <a:pt x="271" y="162"/>
                      <a:pt x="270" y="160"/>
                    </a:cubicBezTo>
                    <a:cubicBezTo>
                      <a:pt x="270" y="159"/>
                      <a:pt x="266" y="158"/>
                      <a:pt x="265" y="157"/>
                    </a:cubicBezTo>
                    <a:cubicBezTo>
                      <a:pt x="263" y="155"/>
                      <a:pt x="260" y="155"/>
                      <a:pt x="257" y="154"/>
                    </a:cubicBezTo>
                    <a:cubicBezTo>
                      <a:pt x="254" y="154"/>
                      <a:pt x="252" y="154"/>
                      <a:pt x="250" y="155"/>
                    </a:cubicBezTo>
                    <a:cubicBezTo>
                      <a:pt x="248" y="156"/>
                      <a:pt x="246" y="158"/>
                      <a:pt x="244" y="158"/>
                    </a:cubicBezTo>
                    <a:cubicBezTo>
                      <a:pt x="242" y="159"/>
                      <a:pt x="239" y="160"/>
                      <a:pt x="237" y="160"/>
                    </a:cubicBezTo>
                    <a:cubicBezTo>
                      <a:pt x="233" y="161"/>
                      <a:pt x="232" y="160"/>
                      <a:pt x="230" y="163"/>
                    </a:cubicBezTo>
                    <a:cubicBezTo>
                      <a:pt x="229" y="166"/>
                      <a:pt x="225" y="159"/>
                      <a:pt x="225" y="158"/>
                    </a:cubicBezTo>
                    <a:cubicBezTo>
                      <a:pt x="223" y="156"/>
                      <a:pt x="221" y="153"/>
                      <a:pt x="220" y="151"/>
                    </a:cubicBezTo>
                    <a:cubicBezTo>
                      <a:pt x="219" y="149"/>
                      <a:pt x="216" y="150"/>
                      <a:pt x="215" y="152"/>
                    </a:cubicBezTo>
                    <a:cubicBezTo>
                      <a:pt x="213" y="154"/>
                      <a:pt x="214" y="155"/>
                      <a:pt x="212" y="157"/>
                    </a:cubicBezTo>
                    <a:cubicBezTo>
                      <a:pt x="210" y="159"/>
                      <a:pt x="209" y="161"/>
                      <a:pt x="207" y="163"/>
                    </a:cubicBezTo>
                    <a:cubicBezTo>
                      <a:pt x="205" y="166"/>
                      <a:pt x="199" y="166"/>
                      <a:pt x="198" y="168"/>
                    </a:cubicBezTo>
                    <a:cubicBezTo>
                      <a:pt x="195" y="172"/>
                      <a:pt x="196" y="174"/>
                      <a:pt x="193" y="176"/>
                    </a:cubicBezTo>
                    <a:cubicBezTo>
                      <a:pt x="190" y="177"/>
                      <a:pt x="189" y="179"/>
                      <a:pt x="186" y="180"/>
                    </a:cubicBezTo>
                    <a:cubicBezTo>
                      <a:pt x="184" y="182"/>
                      <a:pt x="180" y="182"/>
                      <a:pt x="178" y="183"/>
                    </a:cubicBezTo>
                    <a:cubicBezTo>
                      <a:pt x="174" y="185"/>
                      <a:pt x="172" y="186"/>
                      <a:pt x="171" y="183"/>
                    </a:cubicBezTo>
                    <a:cubicBezTo>
                      <a:pt x="170" y="181"/>
                      <a:pt x="164" y="181"/>
                      <a:pt x="162" y="181"/>
                    </a:cubicBezTo>
                    <a:cubicBezTo>
                      <a:pt x="157" y="181"/>
                      <a:pt x="153" y="181"/>
                      <a:pt x="150" y="182"/>
                    </a:cubicBezTo>
                    <a:cubicBezTo>
                      <a:pt x="147" y="183"/>
                      <a:pt x="144" y="185"/>
                      <a:pt x="141" y="185"/>
                    </a:cubicBezTo>
                    <a:cubicBezTo>
                      <a:pt x="139" y="185"/>
                      <a:pt x="135" y="187"/>
                      <a:pt x="133" y="188"/>
                    </a:cubicBezTo>
                    <a:cubicBezTo>
                      <a:pt x="128" y="189"/>
                      <a:pt x="121" y="187"/>
                      <a:pt x="116" y="186"/>
                    </a:cubicBezTo>
                    <a:cubicBezTo>
                      <a:pt x="110" y="185"/>
                      <a:pt x="104" y="187"/>
                      <a:pt x="98" y="187"/>
                    </a:cubicBezTo>
                    <a:cubicBezTo>
                      <a:pt x="96" y="187"/>
                      <a:pt x="94" y="189"/>
                      <a:pt x="94" y="190"/>
                    </a:cubicBezTo>
                    <a:cubicBezTo>
                      <a:pt x="92" y="192"/>
                      <a:pt x="84" y="192"/>
                      <a:pt x="82" y="193"/>
                    </a:cubicBezTo>
                    <a:cubicBezTo>
                      <a:pt x="80" y="193"/>
                      <a:pt x="79" y="193"/>
                      <a:pt x="78" y="193"/>
                    </a:cubicBezTo>
                    <a:cubicBezTo>
                      <a:pt x="77" y="193"/>
                      <a:pt x="77" y="193"/>
                      <a:pt x="76" y="193"/>
                    </a:cubicBezTo>
                    <a:cubicBezTo>
                      <a:pt x="75" y="193"/>
                      <a:pt x="74" y="194"/>
                      <a:pt x="73" y="194"/>
                    </a:cubicBezTo>
                    <a:cubicBezTo>
                      <a:pt x="72" y="195"/>
                      <a:pt x="71" y="196"/>
                      <a:pt x="70" y="197"/>
                    </a:cubicBezTo>
                    <a:cubicBezTo>
                      <a:pt x="68" y="197"/>
                      <a:pt x="68" y="199"/>
                      <a:pt x="67" y="200"/>
                    </a:cubicBezTo>
                    <a:cubicBezTo>
                      <a:pt x="67" y="202"/>
                      <a:pt x="67" y="203"/>
                      <a:pt x="67" y="205"/>
                    </a:cubicBezTo>
                    <a:cubicBezTo>
                      <a:pt x="67" y="206"/>
                      <a:pt x="68" y="208"/>
                      <a:pt x="68" y="209"/>
                    </a:cubicBezTo>
                    <a:cubicBezTo>
                      <a:pt x="69" y="211"/>
                      <a:pt x="67" y="212"/>
                      <a:pt x="67" y="212"/>
                    </a:cubicBezTo>
                    <a:cubicBezTo>
                      <a:pt x="66" y="213"/>
                      <a:pt x="65" y="214"/>
                      <a:pt x="64" y="215"/>
                    </a:cubicBezTo>
                    <a:cubicBezTo>
                      <a:pt x="63" y="216"/>
                      <a:pt x="62" y="217"/>
                      <a:pt x="61" y="217"/>
                    </a:cubicBezTo>
                    <a:cubicBezTo>
                      <a:pt x="60" y="218"/>
                      <a:pt x="60" y="218"/>
                      <a:pt x="60" y="218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Freeform 123">
                <a:extLst>
                  <a:ext uri="{FF2B5EF4-FFF2-40B4-BE49-F238E27FC236}">
                    <a16:creationId xmlns:a16="http://schemas.microsoft.com/office/drawing/2014/main" id="{454396B2-265A-496B-965E-0F15A85E860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41980" y="3371531"/>
                <a:ext cx="323549" cy="306023"/>
              </a:xfrm>
              <a:custGeom>
                <a:avLst/>
                <a:gdLst>
                  <a:gd name="T0" fmla="*/ 230 w 387"/>
                  <a:gd name="T1" fmla="*/ 345 h 365"/>
                  <a:gd name="T2" fmla="*/ 230 w 387"/>
                  <a:gd name="T3" fmla="*/ 353 h 365"/>
                  <a:gd name="T4" fmla="*/ 229 w 387"/>
                  <a:gd name="T5" fmla="*/ 363 h 365"/>
                  <a:gd name="T6" fmla="*/ 235 w 387"/>
                  <a:gd name="T7" fmla="*/ 360 h 365"/>
                  <a:gd name="T8" fmla="*/ 240 w 387"/>
                  <a:gd name="T9" fmla="*/ 353 h 365"/>
                  <a:gd name="T10" fmla="*/ 239 w 387"/>
                  <a:gd name="T11" fmla="*/ 346 h 365"/>
                  <a:gd name="T12" fmla="*/ 145 w 387"/>
                  <a:gd name="T13" fmla="*/ 14 h 365"/>
                  <a:gd name="T14" fmla="*/ 165 w 387"/>
                  <a:gd name="T15" fmla="*/ 15 h 365"/>
                  <a:gd name="T16" fmla="*/ 195 w 387"/>
                  <a:gd name="T17" fmla="*/ 25 h 365"/>
                  <a:gd name="T18" fmla="*/ 212 w 387"/>
                  <a:gd name="T19" fmla="*/ 21 h 365"/>
                  <a:gd name="T20" fmla="*/ 227 w 387"/>
                  <a:gd name="T21" fmla="*/ 5 h 365"/>
                  <a:gd name="T22" fmla="*/ 253 w 387"/>
                  <a:gd name="T23" fmla="*/ 6 h 365"/>
                  <a:gd name="T24" fmla="*/ 264 w 387"/>
                  <a:gd name="T25" fmla="*/ 31 h 365"/>
                  <a:gd name="T26" fmla="*/ 259 w 387"/>
                  <a:gd name="T27" fmla="*/ 55 h 365"/>
                  <a:gd name="T28" fmla="*/ 252 w 387"/>
                  <a:gd name="T29" fmla="*/ 74 h 365"/>
                  <a:gd name="T30" fmla="*/ 269 w 387"/>
                  <a:gd name="T31" fmla="*/ 73 h 365"/>
                  <a:gd name="T32" fmla="*/ 284 w 387"/>
                  <a:gd name="T33" fmla="*/ 96 h 365"/>
                  <a:gd name="T34" fmla="*/ 299 w 387"/>
                  <a:gd name="T35" fmla="*/ 114 h 365"/>
                  <a:gd name="T36" fmla="*/ 323 w 387"/>
                  <a:gd name="T37" fmla="*/ 137 h 365"/>
                  <a:gd name="T38" fmla="*/ 356 w 387"/>
                  <a:gd name="T39" fmla="*/ 139 h 365"/>
                  <a:gd name="T40" fmla="*/ 383 w 387"/>
                  <a:gd name="T41" fmla="*/ 149 h 365"/>
                  <a:gd name="T42" fmla="*/ 369 w 387"/>
                  <a:gd name="T43" fmla="*/ 159 h 365"/>
                  <a:gd name="T44" fmla="*/ 364 w 387"/>
                  <a:gd name="T45" fmla="*/ 161 h 365"/>
                  <a:gd name="T46" fmla="*/ 358 w 387"/>
                  <a:gd name="T47" fmla="*/ 172 h 365"/>
                  <a:gd name="T48" fmla="*/ 355 w 387"/>
                  <a:gd name="T49" fmla="*/ 182 h 365"/>
                  <a:gd name="T50" fmla="*/ 349 w 387"/>
                  <a:gd name="T51" fmla="*/ 184 h 365"/>
                  <a:gd name="T52" fmla="*/ 337 w 387"/>
                  <a:gd name="T53" fmla="*/ 203 h 365"/>
                  <a:gd name="T54" fmla="*/ 324 w 387"/>
                  <a:gd name="T55" fmla="*/ 224 h 365"/>
                  <a:gd name="T56" fmla="*/ 312 w 387"/>
                  <a:gd name="T57" fmla="*/ 240 h 365"/>
                  <a:gd name="T58" fmla="*/ 299 w 387"/>
                  <a:gd name="T59" fmla="*/ 256 h 365"/>
                  <a:gd name="T60" fmla="*/ 292 w 387"/>
                  <a:gd name="T61" fmla="*/ 270 h 365"/>
                  <a:gd name="T62" fmla="*/ 275 w 387"/>
                  <a:gd name="T63" fmla="*/ 277 h 365"/>
                  <a:gd name="T64" fmla="*/ 263 w 387"/>
                  <a:gd name="T65" fmla="*/ 293 h 365"/>
                  <a:gd name="T66" fmla="*/ 241 w 387"/>
                  <a:gd name="T67" fmla="*/ 306 h 365"/>
                  <a:gd name="T68" fmla="*/ 216 w 387"/>
                  <a:gd name="T69" fmla="*/ 312 h 365"/>
                  <a:gd name="T70" fmla="*/ 195 w 387"/>
                  <a:gd name="T71" fmla="*/ 316 h 365"/>
                  <a:gd name="T72" fmla="*/ 171 w 387"/>
                  <a:gd name="T73" fmla="*/ 314 h 365"/>
                  <a:gd name="T74" fmla="*/ 164 w 387"/>
                  <a:gd name="T75" fmla="*/ 293 h 365"/>
                  <a:gd name="T76" fmla="*/ 147 w 387"/>
                  <a:gd name="T77" fmla="*/ 282 h 365"/>
                  <a:gd name="T78" fmla="*/ 94 w 387"/>
                  <a:gd name="T79" fmla="*/ 155 h 365"/>
                  <a:gd name="T80" fmla="*/ 79 w 387"/>
                  <a:gd name="T81" fmla="*/ 145 h 365"/>
                  <a:gd name="T82" fmla="*/ 56 w 387"/>
                  <a:gd name="T83" fmla="*/ 134 h 365"/>
                  <a:gd name="T84" fmla="*/ 41 w 387"/>
                  <a:gd name="T85" fmla="*/ 147 h 365"/>
                  <a:gd name="T86" fmla="*/ 29 w 387"/>
                  <a:gd name="T87" fmla="*/ 159 h 365"/>
                  <a:gd name="T88" fmla="*/ 5 w 387"/>
                  <a:gd name="T89" fmla="*/ 161 h 365"/>
                  <a:gd name="T90" fmla="*/ 31 w 387"/>
                  <a:gd name="T91" fmla="*/ 125 h 365"/>
                  <a:gd name="T92" fmla="*/ 38 w 387"/>
                  <a:gd name="T93" fmla="*/ 61 h 365"/>
                  <a:gd name="T94" fmla="*/ 90 w 387"/>
                  <a:gd name="T95" fmla="*/ 64 h 365"/>
                  <a:gd name="T96" fmla="*/ 107 w 387"/>
                  <a:gd name="T97" fmla="*/ 49 h 365"/>
                  <a:gd name="T98" fmla="*/ 122 w 387"/>
                  <a:gd name="T99" fmla="*/ 34 h 365"/>
                  <a:gd name="T100" fmla="*/ 138 w 387"/>
                  <a:gd name="T101" fmla="*/ 20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87" h="365">
                    <a:moveTo>
                      <a:pt x="236" y="343"/>
                    </a:moveTo>
                    <a:cubicBezTo>
                      <a:pt x="236" y="343"/>
                      <a:pt x="233" y="343"/>
                      <a:pt x="233" y="343"/>
                    </a:cubicBezTo>
                    <a:cubicBezTo>
                      <a:pt x="232" y="344"/>
                      <a:pt x="231" y="345"/>
                      <a:pt x="230" y="345"/>
                    </a:cubicBezTo>
                    <a:cubicBezTo>
                      <a:pt x="229" y="346"/>
                      <a:pt x="230" y="347"/>
                      <a:pt x="230" y="348"/>
                    </a:cubicBezTo>
                    <a:cubicBezTo>
                      <a:pt x="230" y="349"/>
                      <a:pt x="231" y="349"/>
                      <a:pt x="231" y="351"/>
                    </a:cubicBezTo>
                    <a:cubicBezTo>
                      <a:pt x="231" y="352"/>
                      <a:pt x="230" y="352"/>
                      <a:pt x="230" y="353"/>
                    </a:cubicBezTo>
                    <a:cubicBezTo>
                      <a:pt x="229" y="354"/>
                      <a:pt x="228" y="354"/>
                      <a:pt x="228" y="356"/>
                    </a:cubicBezTo>
                    <a:cubicBezTo>
                      <a:pt x="228" y="358"/>
                      <a:pt x="228" y="359"/>
                      <a:pt x="228" y="361"/>
                    </a:cubicBezTo>
                    <a:cubicBezTo>
                      <a:pt x="228" y="362"/>
                      <a:pt x="228" y="363"/>
                      <a:pt x="229" y="363"/>
                    </a:cubicBezTo>
                    <a:cubicBezTo>
                      <a:pt x="229" y="364"/>
                      <a:pt x="230" y="364"/>
                      <a:pt x="231" y="365"/>
                    </a:cubicBezTo>
                    <a:cubicBezTo>
                      <a:pt x="232" y="365"/>
                      <a:pt x="233" y="364"/>
                      <a:pt x="233" y="363"/>
                    </a:cubicBezTo>
                    <a:cubicBezTo>
                      <a:pt x="233" y="362"/>
                      <a:pt x="234" y="361"/>
                      <a:pt x="235" y="360"/>
                    </a:cubicBezTo>
                    <a:cubicBezTo>
                      <a:pt x="236" y="359"/>
                      <a:pt x="237" y="359"/>
                      <a:pt x="238" y="358"/>
                    </a:cubicBezTo>
                    <a:cubicBezTo>
                      <a:pt x="239" y="358"/>
                      <a:pt x="239" y="357"/>
                      <a:pt x="239" y="356"/>
                    </a:cubicBezTo>
                    <a:cubicBezTo>
                      <a:pt x="240" y="355"/>
                      <a:pt x="240" y="355"/>
                      <a:pt x="240" y="353"/>
                    </a:cubicBezTo>
                    <a:cubicBezTo>
                      <a:pt x="240" y="353"/>
                      <a:pt x="239" y="353"/>
                      <a:pt x="239" y="352"/>
                    </a:cubicBezTo>
                    <a:cubicBezTo>
                      <a:pt x="239" y="351"/>
                      <a:pt x="239" y="350"/>
                      <a:pt x="239" y="349"/>
                    </a:cubicBezTo>
                    <a:cubicBezTo>
                      <a:pt x="239" y="348"/>
                      <a:pt x="239" y="347"/>
                      <a:pt x="239" y="346"/>
                    </a:cubicBezTo>
                    <a:cubicBezTo>
                      <a:pt x="239" y="345"/>
                      <a:pt x="238" y="344"/>
                      <a:pt x="237" y="344"/>
                    </a:cubicBezTo>
                    <a:cubicBezTo>
                      <a:pt x="237" y="343"/>
                      <a:pt x="237" y="343"/>
                      <a:pt x="236" y="343"/>
                    </a:cubicBezTo>
                    <a:close/>
                    <a:moveTo>
                      <a:pt x="145" y="14"/>
                    </a:moveTo>
                    <a:cubicBezTo>
                      <a:pt x="145" y="15"/>
                      <a:pt x="146" y="15"/>
                      <a:pt x="149" y="16"/>
                    </a:cubicBezTo>
                    <a:cubicBezTo>
                      <a:pt x="151" y="16"/>
                      <a:pt x="154" y="16"/>
                      <a:pt x="157" y="16"/>
                    </a:cubicBezTo>
                    <a:cubicBezTo>
                      <a:pt x="160" y="16"/>
                      <a:pt x="162" y="15"/>
                      <a:pt x="165" y="15"/>
                    </a:cubicBezTo>
                    <a:cubicBezTo>
                      <a:pt x="169" y="15"/>
                      <a:pt x="174" y="16"/>
                      <a:pt x="179" y="16"/>
                    </a:cubicBezTo>
                    <a:cubicBezTo>
                      <a:pt x="183" y="16"/>
                      <a:pt x="185" y="17"/>
                      <a:pt x="189" y="19"/>
                    </a:cubicBezTo>
                    <a:cubicBezTo>
                      <a:pt x="191" y="20"/>
                      <a:pt x="194" y="25"/>
                      <a:pt x="195" y="25"/>
                    </a:cubicBezTo>
                    <a:cubicBezTo>
                      <a:pt x="196" y="26"/>
                      <a:pt x="199" y="28"/>
                      <a:pt x="202" y="28"/>
                    </a:cubicBezTo>
                    <a:cubicBezTo>
                      <a:pt x="203" y="28"/>
                      <a:pt x="208" y="28"/>
                      <a:pt x="209" y="26"/>
                    </a:cubicBezTo>
                    <a:cubicBezTo>
                      <a:pt x="209" y="24"/>
                      <a:pt x="211" y="23"/>
                      <a:pt x="212" y="21"/>
                    </a:cubicBezTo>
                    <a:cubicBezTo>
                      <a:pt x="213" y="20"/>
                      <a:pt x="215" y="18"/>
                      <a:pt x="217" y="16"/>
                    </a:cubicBezTo>
                    <a:cubicBezTo>
                      <a:pt x="218" y="15"/>
                      <a:pt x="220" y="13"/>
                      <a:pt x="223" y="10"/>
                    </a:cubicBezTo>
                    <a:cubicBezTo>
                      <a:pt x="224" y="9"/>
                      <a:pt x="226" y="7"/>
                      <a:pt x="227" y="5"/>
                    </a:cubicBezTo>
                    <a:cubicBezTo>
                      <a:pt x="228" y="4"/>
                      <a:pt x="229" y="0"/>
                      <a:pt x="232" y="1"/>
                    </a:cubicBezTo>
                    <a:cubicBezTo>
                      <a:pt x="235" y="2"/>
                      <a:pt x="241" y="1"/>
                      <a:pt x="244" y="3"/>
                    </a:cubicBezTo>
                    <a:cubicBezTo>
                      <a:pt x="246" y="4"/>
                      <a:pt x="251" y="4"/>
                      <a:pt x="253" y="6"/>
                    </a:cubicBezTo>
                    <a:cubicBezTo>
                      <a:pt x="254" y="7"/>
                      <a:pt x="258" y="11"/>
                      <a:pt x="258" y="13"/>
                    </a:cubicBezTo>
                    <a:cubicBezTo>
                      <a:pt x="258" y="17"/>
                      <a:pt x="260" y="20"/>
                      <a:pt x="261" y="23"/>
                    </a:cubicBezTo>
                    <a:cubicBezTo>
                      <a:pt x="262" y="25"/>
                      <a:pt x="263" y="28"/>
                      <a:pt x="264" y="31"/>
                    </a:cubicBezTo>
                    <a:cubicBezTo>
                      <a:pt x="264" y="34"/>
                      <a:pt x="265" y="36"/>
                      <a:pt x="265" y="40"/>
                    </a:cubicBezTo>
                    <a:cubicBezTo>
                      <a:pt x="264" y="43"/>
                      <a:pt x="263" y="45"/>
                      <a:pt x="263" y="47"/>
                    </a:cubicBezTo>
                    <a:cubicBezTo>
                      <a:pt x="262" y="50"/>
                      <a:pt x="260" y="52"/>
                      <a:pt x="259" y="55"/>
                    </a:cubicBezTo>
                    <a:cubicBezTo>
                      <a:pt x="258" y="57"/>
                      <a:pt x="256" y="58"/>
                      <a:pt x="255" y="60"/>
                    </a:cubicBezTo>
                    <a:cubicBezTo>
                      <a:pt x="254" y="63"/>
                      <a:pt x="254" y="65"/>
                      <a:pt x="254" y="67"/>
                    </a:cubicBezTo>
                    <a:cubicBezTo>
                      <a:pt x="253" y="69"/>
                      <a:pt x="251" y="72"/>
                      <a:pt x="252" y="74"/>
                    </a:cubicBezTo>
                    <a:cubicBezTo>
                      <a:pt x="253" y="75"/>
                      <a:pt x="255" y="81"/>
                      <a:pt x="257" y="80"/>
                    </a:cubicBezTo>
                    <a:cubicBezTo>
                      <a:pt x="259" y="79"/>
                      <a:pt x="262" y="78"/>
                      <a:pt x="264" y="77"/>
                    </a:cubicBezTo>
                    <a:cubicBezTo>
                      <a:pt x="265" y="76"/>
                      <a:pt x="267" y="74"/>
                      <a:pt x="269" y="73"/>
                    </a:cubicBezTo>
                    <a:cubicBezTo>
                      <a:pt x="270" y="73"/>
                      <a:pt x="278" y="69"/>
                      <a:pt x="278" y="71"/>
                    </a:cubicBezTo>
                    <a:cubicBezTo>
                      <a:pt x="279" y="77"/>
                      <a:pt x="282" y="83"/>
                      <a:pt x="283" y="89"/>
                    </a:cubicBezTo>
                    <a:cubicBezTo>
                      <a:pt x="283" y="91"/>
                      <a:pt x="283" y="95"/>
                      <a:pt x="284" y="96"/>
                    </a:cubicBezTo>
                    <a:cubicBezTo>
                      <a:pt x="286" y="98"/>
                      <a:pt x="287" y="100"/>
                      <a:pt x="289" y="102"/>
                    </a:cubicBezTo>
                    <a:cubicBezTo>
                      <a:pt x="289" y="104"/>
                      <a:pt x="291" y="105"/>
                      <a:pt x="292" y="107"/>
                    </a:cubicBezTo>
                    <a:cubicBezTo>
                      <a:pt x="293" y="109"/>
                      <a:pt x="297" y="114"/>
                      <a:pt x="299" y="114"/>
                    </a:cubicBezTo>
                    <a:cubicBezTo>
                      <a:pt x="303" y="116"/>
                      <a:pt x="308" y="119"/>
                      <a:pt x="310" y="123"/>
                    </a:cubicBezTo>
                    <a:cubicBezTo>
                      <a:pt x="311" y="126"/>
                      <a:pt x="313" y="129"/>
                      <a:pt x="316" y="131"/>
                    </a:cubicBezTo>
                    <a:cubicBezTo>
                      <a:pt x="318" y="133"/>
                      <a:pt x="321" y="135"/>
                      <a:pt x="323" y="137"/>
                    </a:cubicBezTo>
                    <a:cubicBezTo>
                      <a:pt x="326" y="141"/>
                      <a:pt x="325" y="138"/>
                      <a:pt x="329" y="138"/>
                    </a:cubicBezTo>
                    <a:cubicBezTo>
                      <a:pt x="334" y="138"/>
                      <a:pt x="341" y="141"/>
                      <a:pt x="346" y="139"/>
                    </a:cubicBezTo>
                    <a:cubicBezTo>
                      <a:pt x="349" y="139"/>
                      <a:pt x="353" y="139"/>
                      <a:pt x="356" y="139"/>
                    </a:cubicBezTo>
                    <a:cubicBezTo>
                      <a:pt x="361" y="139"/>
                      <a:pt x="367" y="142"/>
                      <a:pt x="370" y="142"/>
                    </a:cubicBezTo>
                    <a:cubicBezTo>
                      <a:pt x="373" y="142"/>
                      <a:pt x="378" y="143"/>
                      <a:pt x="380" y="143"/>
                    </a:cubicBezTo>
                    <a:cubicBezTo>
                      <a:pt x="384" y="143"/>
                      <a:pt x="387" y="145"/>
                      <a:pt x="383" y="149"/>
                    </a:cubicBezTo>
                    <a:cubicBezTo>
                      <a:pt x="381" y="151"/>
                      <a:pt x="377" y="153"/>
                      <a:pt x="374" y="155"/>
                    </a:cubicBezTo>
                    <a:cubicBezTo>
                      <a:pt x="373" y="156"/>
                      <a:pt x="372" y="156"/>
                      <a:pt x="372" y="157"/>
                    </a:cubicBezTo>
                    <a:cubicBezTo>
                      <a:pt x="371" y="158"/>
                      <a:pt x="370" y="158"/>
                      <a:pt x="369" y="159"/>
                    </a:cubicBezTo>
                    <a:cubicBezTo>
                      <a:pt x="368" y="160"/>
                      <a:pt x="368" y="160"/>
                      <a:pt x="369" y="160"/>
                    </a:cubicBezTo>
                    <a:cubicBezTo>
                      <a:pt x="367" y="160"/>
                      <a:pt x="368" y="160"/>
                      <a:pt x="367" y="160"/>
                    </a:cubicBezTo>
                    <a:cubicBezTo>
                      <a:pt x="366" y="160"/>
                      <a:pt x="365" y="161"/>
                      <a:pt x="364" y="161"/>
                    </a:cubicBezTo>
                    <a:cubicBezTo>
                      <a:pt x="363" y="162"/>
                      <a:pt x="362" y="163"/>
                      <a:pt x="361" y="164"/>
                    </a:cubicBezTo>
                    <a:cubicBezTo>
                      <a:pt x="359" y="164"/>
                      <a:pt x="359" y="166"/>
                      <a:pt x="358" y="167"/>
                    </a:cubicBezTo>
                    <a:cubicBezTo>
                      <a:pt x="358" y="169"/>
                      <a:pt x="358" y="170"/>
                      <a:pt x="358" y="172"/>
                    </a:cubicBezTo>
                    <a:cubicBezTo>
                      <a:pt x="358" y="173"/>
                      <a:pt x="359" y="175"/>
                      <a:pt x="359" y="176"/>
                    </a:cubicBezTo>
                    <a:cubicBezTo>
                      <a:pt x="360" y="178"/>
                      <a:pt x="358" y="179"/>
                      <a:pt x="358" y="179"/>
                    </a:cubicBezTo>
                    <a:cubicBezTo>
                      <a:pt x="357" y="180"/>
                      <a:pt x="356" y="181"/>
                      <a:pt x="355" y="182"/>
                    </a:cubicBezTo>
                    <a:cubicBezTo>
                      <a:pt x="354" y="183"/>
                      <a:pt x="353" y="184"/>
                      <a:pt x="352" y="184"/>
                    </a:cubicBezTo>
                    <a:cubicBezTo>
                      <a:pt x="351" y="185"/>
                      <a:pt x="350" y="186"/>
                      <a:pt x="350" y="186"/>
                    </a:cubicBezTo>
                    <a:cubicBezTo>
                      <a:pt x="350" y="185"/>
                      <a:pt x="350" y="184"/>
                      <a:pt x="349" y="184"/>
                    </a:cubicBezTo>
                    <a:cubicBezTo>
                      <a:pt x="345" y="184"/>
                      <a:pt x="343" y="185"/>
                      <a:pt x="343" y="189"/>
                    </a:cubicBezTo>
                    <a:cubicBezTo>
                      <a:pt x="342" y="191"/>
                      <a:pt x="342" y="193"/>
                      <a:pt x="342" y="195"/>
                    </a:cubicBezTo>
                    <a:cubicBezTo>
                      <a:pt x="341" y="199"/>
                      <a:pt x="339" y="201"/>
                      <a:pt x="337" y="203"/>
                    </a:cubicBezTo>
                    <a:cubicBezTo>
                      <a:pt x="335" y="204"/>
                      <a:pt x="332" y="207"/>
                      <a:pt x="330" y="208"/>
                    </a:cubicBezTo>
                    <a:cubicBezTo>
                      <a:pt x="328" y="211"/>
                      <a:pt x="327" y="213"/>
                      <a:pt x="326" y="215"/>
                    </a:cubicBezTo>
                    <a:cubicBezTo>
                      <a:pt x="325" y="217"/>
                      <a:pt x="324" y="221"/>
                      <a:pt x="324" y="224"/>
                    </a:cubicBezTo>
                    <a:cubicBezTo>
                      <a:pt x="323" y="227"/>
                      <a:pt x="321" y="227"/>
                      <a:pt x="320" y="229"/>
                    </a:cubicBezTo>
                    <a:cubicBezTo>
                      <a:pt x="319" y="231"/>
                      <a:pt x="318" y="233"/>
                      <a:pt x="317" y="235"/>
                    </a:cubicBezTo>
                    <a:cubicBezTo>
                      <a:pt x="315" y="237"/>
                      <a:pt x="313" y="238"/>
                      <a:pt x="312" y="240"/>
                    </a:cubicBezTo>
                    <a:cubicBezTo>
                      <a:pt x="311" y="243"/>
                      <a:pt x="308" y="243"/>
                      <a:pt x="307" y="246"/>
                    </a:cubicBezTo>
                    <a:cubicBezTo>
                      <a:pt x="306" y="248"/>
                      <a:pt x="304" y="249"/>
                      <a:pt x="303" y="250"/>
                    </a:cubicBezTo>
                    <a:cubicBezTo>
                      <a:pt x="302" y="251"/>
                      <a:pt x="299" y="254"/>
                      <a:pt x="299" y="256"/>
                    </a:cubicBezTo>
                    <a:cubicBezTo>
                      <a:pt x="298" y="257"/>
                      <a:pt x="298" y="258"/>
                      <a:pt x="298" y="259"/>
                    </a:cubicBezTo>
                    <a:cubicBezTo>
                      <a:pt x="297" y="260"/>
                      <a:pt x="296" y="263"/>
                      <a:pt x="295" y="264"/>
                    </a:cubicBezTo>
                    <a:cubicBezTo>
                      <a:pt x="293" y="266"/>
                      <a:pt x="293" y="268"/>
                      <a:pt x="292" y="270"/>
                    </a:cubicBezTo>
                    <a:cubicBezTo>
                      <a:pt x="290" y="273"/>
                      <a:pt x="289" y="274"/>
                      <a:pt x="286" y="275"/>
                    </a:cubicBezTo>
                    <a:cubicBezTo>
                      <a:pt x="283" y="276"/>
                      <a:pt x="281" y="276"/>
                      <a:pt x="277" y="276"/>
                    </a:cubicBezTo>
                    <a:cubicBezTo>
                      <a:pt x="276" y="277"/>
                      <a:pt x="275" y="277"/>
                      <a:pt x="275" y="277"/>
                    </a:cubicBezTo>
                    <a:cubicBezTo>
                      <a:pt x="271" y="278"/>
                      <a:pt x="269" y="277"/>
                      <a:pt x="268" y="280"/>
                    </a:cubicBezTo>
                    <a:cubicBezTo>
                      <a:pt x="266" y="283"/>
                      <a:pt x="267" y="284"/>
                      <a:pt x="266" y="287"/>
                    </a:cubicBezTo>
                    <a:cubicBezTo>
                      <a:pt x="265" y="290"/>
                      <a:pt x="265" y="293"/>
                      <a:pt x="263" y="293"/>
                    </a:cubicBezTo>
                    <a:cubicBezTo>
                      <a:pt x="260" y="294"/>
                      <a:pt x="256" y="296"/>
                      <a:pt x="253" y="298"/>
                    </a:cubicBezTo>
                    <a:cubicBezTo>
                      <a:pt x="251" y="299"/>
                      <a:pt x="249" y="300"/>
                      <a:pt x="247" y="301"/>
                    </a:cubicBezTo>
                    <a:cubicBezTo>
                      <a:pt x="244" y="302"/>
                      <a:pt x="243" y="304"/>
                      <a:pt x="241" y="306"/>
                    </a:cubicBezTo>
                    <a:cubicBezTo>
                      <a:pt x="240" y="307"/>
                      <a:pt x="237" y="309"/>
                      <a:pt x="235" y="310"/>
                    </a:cubicBezTo>
                    <a:cubicBezTo>
                      <a:pt x="233" y="311"/>
                      <a:pt x="230" y="312"/>
                      <a:pt x="227" y="312"/>
                    </a:cubicBezTo>
                    <a:cubicBezTo>
                      <a:pt x="223" y="312"/>
                      <a:pt x="220" y="314"/>
                      <a:pt x="216" y="312"/>
                    </a:cubicBezTo>
                    <a:cubicBezTo>
                      <a:pt x="214" y="311"/>
                      <a:pt x="210" y="311"/>
                      <a:pt x="208" y="311"/>
                    </a:cubicBezTo>
                    <a:cubicBezTo>
                      <a:pt x="206" y="312"/>
                      <a:pt x="199" y="313"/>
                      <a:pt x="202" y="316"/>
                    </a:cubicBezTo>
                    <a:cubicBezTo>
                      <a:pt x="198" y="316"/>
                      <a:pt x="199" y="316"/>
                      <a:pt x="195" y="316"/>
                    </a:cubicBezTo>
                    <a:cubicBezTo>
                      <a:pt x="192" y="316"/>
                      <a:pt x="189" y="316"/>
                      <a:pt x="187" y="317"/>
                    </a:cubicBezTo>
                    <a:cubicBezTo>
                      <a:pt x="184" y="318"/>
                      <a:pt x="182" y="319"/>
                      <a:pt x="179" y="318"/>
                    </a:cubicBezTo>
                    <a:cubicBezTo>
                      <a:pt x="177" y="318"/>
                      <a:pt x="172" y="317"/>
                      <a:pt x="171" y="314"/>
                    </a:cubicBezTo>
                    <a:cubicBezTo>
                      <a:pt x="170" y="312"/>
                      <a:pt x="168" y="310"/>
                      <a:pt x="167" y="307"/>
                    </a:cubicBezTo>
                    <a:cubicBezTo>
                      <a:pt x="166" y="305"/>
                      <a:pt x="166" y="303"/>
                      <a:pt x="165" y="300"/>
                    </a:cubicBezTo>
                    <a:cubicBezTo>
                      <a:pt x="165" y="298"/>
                      <a:pt x="164" y="295"/>
                      <a:pt x="164" y="293"/>
                    </a:cubicBezTo>
                    <a:cubicBezTo>
                      <a:pt x="164" y="292"/>
                      <a:pt x="164" y="286"/>
                      <a:pt x="163" y="286"/>
                    </a:cubicBezTo>
                    <a:cubicBezTo>
                      <a:pt x="161" y="285"/>
                      <a:pt x="155" y="286"/>
                      <a:pt x="153" y="284"/>
                    </a:cubicBezTo>
                    <a:cubicBezTo>
                      <a:pt x="151" y="282"/>
                      <a:pt x="151" y="281"/>
                      <a:pt x="147" y="282"/>
                    </a:cubicBezTo>
                    <a:cubicBezTo>
                      <a:pt x="145" y="283"/>
                      <a:pt x="142" y="283"/>
                      <a:pt x="140" y="283"/>
                    </a:cubicBezTo>
                    <a:cubicBezTo>
                      <a:pt x="139" y="283"/>
                      <a:pt x="138" y="283"/>
                      <a:pt x="137" y="283"/>
                    </a:cubicBezTo>
                    <a:cubicBezTo>
                      <a:pt x="120" y="227"/>
                      <a:pt x="94" y="155"/>
                      <a:pt x="94" y="155"/>
                    </a:cubicBezTo>
                    <a:cubicBezTo>
                      <a:pt x="92" y="154"/>
                      <a:pt x="90" y="155"/>
                      <a:pt x="89" y="153"/>
                    </a:cubicBezTo>
                    <a:cubicBezTo>
                      <a:pt x="87" y="152"/>
                      <a:pt x="85" y="150"/>
                      <a:pt x="84" y="148"/>
                    </a:cubicBezTo>
                    <a:cubicBezTo>
                      <a:pt x="82" y="145"/>
                      <a:pt x="81" y="147"/>
                      <a:pt x="79" y="145"/>
                    </a:cubicBezTo>
                    <a:cubicBezTo>
                      <a:pt x="77" y="144"/>
                      <a:pt x="73" y="141"/>
                      <a:pt x="70" y="140"/>
                    </a:cubicBezTo>
                    <a:cubicBezTo>
                      <a:pt x="68" y="140"/>
                      <a:pt x="65" y="139"/>
                      <a:pt x="64" y="137"/>
                    </a:cubicBezTo>
                    <a:cubicBezTo>
                      <a:pt x="61" y="135"/>
                      <a:pt x="61" y="134"/>
                      <a:pt x="56" y="134"/>
                    </a:cubicBezTo>
                    <a:cubicBezTo>
                      <a:pt x="52" y="134"/>
                      <a:pt x="49" y="134"/>
                      <a:pt x="46" y="134"/>
                    </a:cubicBezTo>
                    <a:cubicBezTo>
                      <a:pt x="43" y="134"/>
                      <a:pt x="42" y="134"/>
                      <a:pt x="42" y="137"/>
                    </a:cubicBezTo>
                    <a:cubicBezTo>
                      <a:pt x="41" y="140"/>
                      <a:pt x="41" y="144"/>
                      <a:pt x="41" y="147"/>
                    </a:cubicBezTo>
                    <a:cubicBezTo>
                      <a:pt x="41" y="150"/>
                      <a:pt x="39" y="152"/>
                      <a:pt x="38" y="153"/>
                    </a:cubicBezTo>
                    <a:cubicBezTo>
                      <a:pt x="37" y="154"/>
                      <a:pt x="37" y="157"/>
                      <a:pt x="35" y="157"/>
                    </a:cubicBezTo>
                    <a:cubicBezTo>
                      <a:pt x="33" y="159"/>
                      <a:pt x="32" y="159"/>
                      <a:pt x="29" y="159"/>
                    </a:cubicBezTo>
                    <a:cubicBezTo>
                      <a:pt x="25" y="159"/>
                      <a:pt x="24" y="160"/>
                      <a:pt x="21" y="161"/>
                    </a:cubicBezTo>
                    <a:cubicBezTo>
                      <a:pt x="19" y="161"/>
                      <a:pt x="18" y="161"/>
                      <a:pt x="15" y="161"/>
                    </a:cubicBezTo>
                    <a:cubicBezTo>
                      <a:pt x="13" y="161"/>
                      <a:pt x="6" y="162"/>
                      <a:pt x="5" y="161"/>
                    </a:cubicBezTo>
                    <a:cubicBezTo>
                      <a:pt x="4" y="159"/>
                      <a:pt x="3" y="158"/>
                      <a:pt x="1" y="156"/>
                    </a:cubicBezTo>
                    <a:cubicBezTo>
                      <a:pt x="1" y="156"/>
                      <a:pt x="0" y="155"/>
                      <a:pt x="0" y="155"/>
                    </a:cubicBezTo>
                    <a:cubicBezTo>
                      <a:pt x="31" y="125"/>
                      <a:pt x="31" y="125"/>
                      <a:pt x="31" y="125"/>
                    </a:cubicBezTo>
                    <a:cubicBezTo>
                      <a:pt x="23" y="78"/>
                      <a:pt x="23" y="78"/>
                      <a:pt x="23" y="78"/>
                    </a:cubicBezTo>
                    <a:cubicBezTo>
                      <a:pt x="37" y="72"/>
                      <a:pt x="37" y="72"/>
                      <a:pt x="37" y="72"/>
                    </a:cubicBezTo>
                    <a:cubicBezTo>
                      <a:pt x="38" y="61"/>
                      <a:pt x="38" y="61"/>
                      <a:pt x="38" y="61"/>
                    </a:cubicBezTo>
                    <a:cubicBezTo>
                      <a:pt x="71" y="55"/>
                      <a:pt x="71" y="55"/>
                      <a:pt x="71" y="55"/>
                    </a:cubicBezTo>
                    <a:cubicBezTo>
                      <a:pt x="87" y="64"/>
                      <a:pt x="87" y="64"/>
                      <a:pt x="87" y="64"/>
                    </a:cubicBezTo>
                    <a:cubicBezTo>
                      <a:pt x="88" y="64"/>
                      <a:pt x="89" y="64"/>
                      <a:pt x="90" y="64"/>
                    </a:cubicBezTo>
                    <a:cubicBezTo>
                      <a:pt x="93" y="65"/>
                      <a:pt x="93" y="60"/>
                      <a:pt x="93" y="59"/>
                    </a:cubicBezTo>
                    <a:cubicBezTo>
                      <a:pt x="92" y="56"/>
                      <a:pt x="100" y="55"/>
                      <a:pt x="101" y="55"/>
                    </a:cubicBezTo>
                    <a:cubicBezTo>
                      <a:pt x="104" y="54"/>
                      <a:pt x="105" y="50"/>
                      <a:pt x="107" y="49"/>
                    </a:cubicBezTo>
                    <a:cubicBezTo>
                      <a:pt x="109" y="47"/>
                      <a:pt x="112" y="50"/>
                      <a:pt x="113" y="46"/>
                    </a:cubicBezTo>
                    <a:cubicBezTo>
                      <a:pt x="114" y="42"/>
                      <a:pt x="112" y="42"/>
                      <a:pt x="117" y="40"/>
                    </a:cubicBezTo>
                    <a:cubicBezTo>
                      <a:pt x="120" y="39"/>
                      <a:pt x="121" y="37"/>
                      <a:pt x="122" y="34"/>
                    </a:cubicBezTo>
                    <a:cubicBezTo>
                      <a:pt x="122" y="32"/>
                      <a:pt x="126" y="30"/>
                      <a:pt x="127" y="29"/>
                    </a:cubicBezTo>
                    <a:cubicBezTo>
                      <a:pt x="129" y="28"/>
                      <a:pt x="131" y="27"/>
                      <a:pt x="132" y="25"/>
                    </a:cubicBezTo>
                    <a:cubicBezTo>
                      <a:pt x="135" y="23"/>
                      <a:pt x="135" y="21"/>
                      <a:pt x="138" y="20"/>
                    </a:cubicBezTo>
                    <a:cubicBezTo>
                      <a:pt x="140" y="19"/>
                      <a:pt x="142" y="18"/>
                      <a:pt x="144" y="17"/>
                    </a:cubicBezTo>
                    <a:cubicBezTo>
                      <a:pt x="144" y="17"/>
                      <a:pt x="143" y="15"/>
                      <a:pt x="145" y="14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Freeform 124">
                <a:extLst>
                  <a:ext uri="{FF2B5EF4-FFF2-40B4-BE49-F238E27FC236}">
                    <a16:creationId xmlns:a16="http://schemas.microsoft.com/office/drawing/2014/main" id="{A41ECDE6-0F50-4BBB-8994-0086FE1B4C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10256" y="3416019"/>
                <a:ext cx="138856" cy="59317"/>
              </a:xfrm>
              <a:custGeom>
                <a:avLst/>
                <a:gdLst>
                  <a:gd name="T0" fmla="*/ 160 w 167"/>
                  <a:gd name="T1" fmla="*/ 6 h 70"/>
                  <a:gd name="T2" fmla="*/ 140 w 167"/>
                  <a:gd name="T3" fmla="*/ 11 h 70"/>
                  <a:gd name="T4" fmla="*/ 127 w 167"/>
                  <a:gd name="T5" fmla="*/ 21 h 70"/>
                  <a:gd name="T6" fmla="*/ 115 w 167"/>
                  <a:gd name="T7" fmla="*/ 30 h 70"/>
                  <a:gd name="T8" fmla="*/ 103 w 167"/>
                  <a:gd name="T9" fmla="*/ 39 h 70"/>
                  <a:gd name="T10" fmla="*/ 85 w 167"/>
                  <a:gd name="T11" fmla="*/ 40 h 70"/>
                  <a:gd name="T12" fmla="*/ 56 w 167"/>
                  <a:gd name="T13" fmla="*/ 40 h 70"/>
                  <a:gd name="T14" fmla="*/ 46 w 167"/>
                  <a:gd name="T15" fmla="*/ 45 h 70"/>
                  <a:gd name="T16" fmla="*/ 34 w 167"/>
                  <a:gd name="T17" fmla="*/ 40 h 70"/>
                  <a:gd name="T18" fmla="*/ 20 w 167"/>
                  <a:gd name="T19" fmla="*/ 33 h 70"/>
                  <a:gd name="T20" fmla="*/ 17 w 167"/>
                  <a:gd name="T21" fmla="*/ 21 h 70"/>
                  <a:gd name="T22" fmla="*/ 16 w 167"/>
                  <a:gd name="T23" fmla="*/ 3 h 70"/>
                  <a:gd name="T24" fmla="*/ 9 w 167"/>
                  <a:gd name="T25" fmla="*/ 7 h 70"/>
                  <a:gd name="T26" fmla="*/ 5 w 167"/>
                  <a:gd name="T27" fmla="*/ 18 h 70"/>
                  <a:gd name="T28" fmla="*/ 1 w 167"/>
                  <a:gd name="T29" fmla="*/ 31 h 70"/>
                  <a:gd name="T30" fmla="*/ 8 w 167"/>
                  <a:gd name="T31" fmla="*/ 47 h 70"/>
                  <a:gd name="T32" fmla="*/ 21 w 167"/>
                  <a:gd name="T33" fmla="*/ 47 h 70"/>
                  <a:gd name="T34" fmla="*/ 27 w 167"/>
                  <a:gd name="T35" fmla="*/ 56 h 70"/>
                  <a:gd name="T36" fmla="*/ 37 w 167"/>
                  <a:gd name="T37" fmla="*/ 61 h 70"/>
                  <a:gd name="T38" fmla="*/ 51 w 167"/>
                  <a:gd name="T39" fmla="*/ 62 h 70"/>
                  <a:gd name="T40" fmla="*/ 66 w 167"/>
                  <a:gd name="T41" fmla="*/ 69 h 70"/>
                  <a:gd name="T42" fmla="*/ 79 w 167"/>
                  <a:gd name="T43" fmla="*/ 66 h 70"/>
                  <a:gd name="T44" fmla="*/ 91 w 167"/>
                  <a:gd name="T45" fmla="*/ 61 h 70"/>
                  <a:gd name="T46" fmla="*/ 100 w 167"/>
                  <a:gd name="T47" fmla="*/ 56 h 70"/>
                  <a:gd name="T48" fmla="*/ 111 w 167"/>
                  <a:gd name="T49" fmla="*/ 61 h 70"/>
                  <a:gd name="T50" fmla="*/ 121 w 167"/>
                  <a:gd name="T51" fmla="*/ 69 h 70"/>
                  <a:gd name="T52" fmla="*/ 138 w 167"/>
                  <a:gd name="T53" fmla="*/ 69 h 70"/>
                  <a:gd name="T54" fmla="*/ 149 w 167"/>
                  <a:gd name="T55" fmla="*/ 62 h 70"/>
                  <a:gd name="T56" fmla="*/ 144 w 167"/>
                  <a:gd name="T57" fmla="*/ 46 h 70"/>
                  <a:gd name="T58" fmla="*/ 141 w 167"/>
                  <a:gd name="T59" fmla="*/ 37 h 70"/>
                  <a:gd name="T60" fmla="*/ 143 w 167"/>
                  <a:gd name="T61" fmla="*/ 26 h 70"/>
                  <a:gd name="T62" fmla="*/ 150 w 167"/>
                  <a:gd name="T63" fmla="*/ 20 h 70"/>
                  <a:gd name="T64" fmla="*/ 161 w 167"/>
                  <a:gd name="T65" fmla="*/ 17 h 70"/>
                  <a:gd name="T66" fmla="*/ 164 w 167"/>
                  <a:gd name="T67" fmla="*/ 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7" h="70">
                    <a:moveTo>
                      <a:pt x="167" y="4"/>
                    </a:moveTo>
                    <a:cubicBezTo>
                      <a:pt x="166" y="4"/>
                      <a:pt x="162" y="5"/>
                      <a:pt x="160" y="6"/>
                    </a:cubicBezTo>
                    <a:cubicBezTo>
                      <a:pt x="157" y="8"/>
                      <a:pt x="154" y="7"/>
                      <a:pt x="151" y="8"/>
                    </a:cubicBezTo>
                    <a:cubicBezTo>
                      <a:pt x="148" y="10"/>
                      <a:pt x="143" y="11"/>
                      <a:pt x="140" y="11"/>
                    </a:cubicBezTo>
                    <a:cubicBezTo>
                      <a:pt x="137" y="12"/>
                      <a:pt x="136" y="13"/>
                      <a:pt x="135" y="15"/>
                    </a:cubicBezTo>
                    <a:cubicBezTo>
                      <a:pt x="132" y="18"/>
                      <a:pt x="130" y="19"/>
                      <a:pt x="127" y="21"/>
                    </a:cubicBezTo>
                    <a:cubicBezTo>
                      <a:pt x="125" y="22"/>
                      <a:pt x="121" y="23"/>
                      <a:pt x="119" y="24"/>
                    </a:cubicBezTo>
                    <a:cubicBezTo>
                      <a:pt x="117" y="25"/>
                      <a:pt x="116" y="28"/>
                      <a:pt x="115" y="30"/>
                    </a:cubicBezTo>
                    <a:cubicBezTo>
                      <a:pt x="115" y="33"/>
                      <a:pt x="111" y="38"/>
                      <a:pt x="108" y="39"/>
                    </a:cubicBezTo>
                    <a:cubicBezTo>
                      <a:pt x="106" y="40"/>
                      <a:pt x="105" y="40"/>
                      <a:pt x="103" y="39"/>
                    </a:cubicBezTo>
                    <a:cubicBezTo>
                      <a:pt x="102" y="38"/>
                      <a:pt x="98" y="40"/>
                      <a:pt x="97" y="40"/>
                    </a:cubicBezTo>
                    <a:cubicBezTo>
                      <a:pt x="93" y="41"/>
                      <a:pt x="88" y="40"/>
                      <a:pt x="85" y="40"/>
                    </a:cubicBezTo>
                    <a:cubicBezTo>
                      <a:pt x="81" y="40"/>
                      <a:pt x="79" y="40"/>
                      <a:pt x="75" y="40"/>
                    </a:cubicBezTo>
                    <a:cubicBezTo>
                      <a:pt x="69" y="40"/>
                      <a:pt x="62" y="40"/>
                      <a:pt x="56" y="40"/>
                    </a:cubicBezTo>
                    <a:cubicBezTo>
                      <a:pt x="53" y="40"/>
                      <a:pt x="53" y="42"/>
                      <a:pt x="52" y="43"/>
                    </a:cubicBezTo>
                    <a:cubicBezTo>
                      <a:pt x="50" y="44"/>
                      <a:pt x="48" y="44"/>
                      <a:pt x="46" y="45"/>
                    </a:cubicBezTo>
                    <a:cubicBezTo>
                      <a:pt x="44" y="45"/>
                      <a:pt x="42" y="43"/>
                      <a:pt x="40" y="43"/>
                    </a:cubicBezTo>
                    <a:cubicBezTo>
                      <a:pt x="38" y="42"/>
                      <a:pt x="36" y="41"/>
                      <a:pt x="34" y="40"/>
                    </a:cubicBezTo>
                    <a:cubicBezTo>
                      <a:pt x="32" y="39"/>
                      <a:pt x="30" y="37"/>
                      <a:pt x="27" y="36"/>
                    </a:cubicBezTo>
                    <a:cubicBezTo>
                      <a:pt x="24" y="35"/>
                      <a:pt x="22" y="34"/>
                      <a:pt x="20" y="33"/>
                    </a:cubicBezTo>
                    <a:cubicBezTo>
                      <a:pt x="17" y="32"/>
                      <a:pt x="18" y="30"/>
                      <a:pt x="17" y="28"/>
                    </a:cubicBezTo>
                    <a:cubicBezTo>
                      <a:pt x="17" y="25"/>
                      <a:pt x="18" y="23"/>
                      <a:pt x="17" y="21"/>
                    </a:cubicBezTo>
                    <a:cubicBezTo>
                      <a:pt x="17" y="18"/>
                      <a:pt x="17" y="15"/>
                      <a:pt x="17" y="12"/>
                    </a:cubicBezTo>
                    <a:cubicBezTo>
                      <a:pt x="17" y="9"/>
                      <a:pt x="16" y="6"/>
                      <a:pt x="16" y="3"/>
                    </a:cubicBezTo>
                    <a:cubicBezTo>
                      <a:pt x="16" y="0"/>
                      <a:pt x="16" y="0"/>
                      <a:pt x="14" y="1"/>
                    </a:cubicBezTo>
                    <a:cubicBezTo>
                      <a:pt x="12" y="4"/>
                      <a:pt x="11" y="6"/>
                      <a:pt x="9" y="7"/>
                    </a:cubicBezTo>
                    <a:cubicBezTo>
                      <a:pt x="8" y="7"/>
                      <a:pt x="7" y="10"/>
                      <a:pt x="6" y="12"/>
                    </a:cubicBezTo>
                    <a:cubicBezTo>
                      <a:pt x="5" y="14"/>
                      <a:pt x="6" y="16"/>
                      <a:pt x="5" y="18"/>
                    </a:cubicBezTo>
                    <a:cubicBezTo>
                      <a:pt x="5" y="20"/>
                      <a:pt x="3" y="22"/>
                      <a:pt x="3" y="24"/>
                    </a:cubicBezTo>
                    <a:cubicBezTo>
                      <a:pt x="2" y="26"/>
                      <a:pt x="2" y="29"/>
                      <a:pt x="1" y="31"/>
                    </a:cubicBezTo>
                    <a:cubicBezTo>
                      <a:pt x="0" y="34"/>
                      <a:pt x="1" y="40"/>
                      <a:pt x="1" y="43"/>
                    </a:cubicBezTo>
                    <a:cubicBezTo>
                      <a:pt x="1" y="48"/>
                      <a:pt x="3" y="47"/>
                      <a:pt x="8" y="47"/>
                    </a:cubicBezTo>
                    <a:cubicBezTo>
                      <a:pt x="10" y="47"/>
                      <a:pt x="13" y="46"/>
                      <a:pt x="15" y="46"/>
                    </a:cubicBezTo>
                    <a:cubicBezTo>
                      <a:pt x="17" y="45"/>
                      <a:pt x="19" y="46"/>
                      <a:pt x="21" y="47"/>
                    </a:cubicBezTo>
                    <a:cubicBezTo>
                      <a:pt x="22" y="48"/>
                      <a:pt x="23" y="50"/>
                      <a:pt x="24" y="51"/>
                    </a:cubicBezTo>
                    <a:cubicBezTo>
                      <a:pt x="25" y="54"/>
                      <a:pt x="27" y="54"/>
                      <a:pt x="27" y="56"/>
                    </a:cubicBezTo>
                    <a:cubicBezTo>
                      <a:pt x="28" y="58"/>
                      <a:pt x="29" y="60"/>
                      <a:pt x="31" y="61"/>
                    </a:cubicBezTo>
                    <a:cubicBezTo>
                      <a:pt x="32" y="62"/>
                      <a:pt x="35" y="62"/>
                      <a:pt x="37" y="61"/>
                    </a:cubicBezTo>
                    <a:cubicBezTo>
                      <a:pt x="39" y="61"/>
                      <a:pt x="42" y="59"/>
                      <a:pt x="45" y="59"/>
                    </a:cubicBezTo>
                    <a:cubicBezTo>
                      <a:pt x="48" y="59"/>
                      <a:pt x="49" y="61"/>
                      <a:pt x="51" y="62"/>
                    </a:cubicBezTo>
                    <a:cubicBezTo>
                      <a:pt x="54" y="63"/>
                      <a:pt x="55" y="64"/>
                      <a:pt x="56" y="66"/>
                    </a:cubicBezTo>
                    <a:cubicBezTo>
                      <a:pt x="58" y="68"/>
                      <a:pt x="64" y="69"/>
                      <a:pt x="66" y="69"/>
                    </a:cubicBezTo>
                    <a:cubicBezTo>
                      <a:pt x="69" y="70"/>
                      <a:pt x="72" y="70"/>
                      <a:pt x="74" y="70"/>
                    </a:cubicBezTo>
                    <a:cubicBezTo>
                      <a:pt x="77" y="70"/>
                      <a:pt x="78" y="67"/>
                      <a:pt x="79" y="66"/>
                    </a:cubicBezTo>
                    <a:cubicBezTo>
                      <a:pt x="81" y="65"/>
                      <a:pt x="82" y="64"/>
                      <a:pt x="84" y="63"/>
                    </a:cubicBezTo>
                    <a:cubicBezTo>
                      <a:pt x="87" y="61"/>
                      <a:pt x="89" y="64"/>
                      <a:pt x="91" y="61"/>
                    </a:cubicBezTo>
                    <a:cubicBezTo>
                      <a:pt x="92" y="59"/>
                      <a:pt x="94" y="58"/>
                      <a:pt x="95" y="57"/>
                    </a:cubicBezTo>
                    <a:cubicBezTo>
                      <a:pt x="97" y="56"/>
                      <a:pt x="98" y="55"/>
                      <a:pt x="100" y="56"/>
                    </a:cubicBezTo>
                    <a:cubicBezTo>
                      <a:pt x="103" y="56"/>
                      <a:pt x="105" y="57"/>
                      <a:pt x="107" y="58"/>
                    </a:cubicBezTo>
                    <a:cubicBezTo>
                      <a:pt x="109" y="58"/>
                      <a:pt x="110" y="60"/>
                      <a:pt x="111" y="61"/>
                    </a:cubicBezTo>
                    <a:cubicBezTo>
                      <a:pt x="112" y="63"/>
                      <a:pt x="114" y="64"/>
                      <a:pt x="115" y="66"/>
                    </a:cubicBezTo>
                    <a:cubicBezTo>
                      <a:pt x="117" y="68"/>
                      <a:pt x="118" y="69"/>
                      <a:pt x="121" y="69"/>
                    </a:cubicBezTo>
                    <a:cubicBezTo>
                      <a:pt x="124" y="70"/>
                      <a:pt x="126" y="70"/>
                      <a:pt x="130" y="70"/>
                    </a:cubicBezTo>
                    <a:cubicBezTo>
                      <a:pt x="133" y="70"/>
                      <a:pt x="135" y="70"/>
                      <a:pt x="138" y="69"/>
                    </a:cubicBezTo>
                    <a:cubicBezTo>
                      <a:pt x="141" y="68"/>
                      <a:pt x="144" y="66"/>
                      <a:pt x="147" y="65"/>
                    </a:cubicBezTo>
                    <a:cubicBezTo>
                      <a:pt x="149" y="65"/>
                      <a:pt x="149" y="64"/>
                      <a:pt x="149" y="62"/>
                    </a:cubicBezTo>
                    <a:cubicBezTo>
                      <a:pt x="150" y="61"/>
                      <a:pt x="148" y="57"/>
                      <a:pt x="148" y="55"/>
                    </a:cubicBezTo>
                    <a:cubicBezTo>
                      <a:pt x="147" y="52"/>
                      <a:pt x="145" y="50"/>
                      <a:pt x="144" y="46"/>
                    </a:cubicBezTo>
                    <a:cubicBezTo>
                      <a:pt x="144" y="44"/>
                      <a:pt x="143" y="43"/>
                      <a:pt x="142" y="42"/>
                    </a:cubicBezTo>
                    <a:cubicBezTo>
                      <a:pt x="141" y="40"/>
                      <a:pt x="141" y="39"/>
                      <a:pt x="141" y="37"/>
                    </a:cubicBezTo>
                    <a:cubicBezTo>
                      <a:pt x="141" y="35"/>
                      <a:pt x="141" y="33"/>
                      <a:pt x="142" y="32"/>
                    </a:cubicBezTo>
                    <a:cubicBezTo>
                      <a:pt x="143" y="30"/>
                      <a:pt x="143" y="29"/>
                      <a:pt x="143" y="26"/>
                    </a:cubicBezTo>
                    <a:cubicBezTo>
                      <a:pt x="143" y="25"/>
                      <a:pt x="144" y="22"/>
                      <a:pt x="144" y="21"/>
                    </a:cubicBezTo>
                    <a:cubicBezTo>
                      <a:pt x="145" y="20"/>
                      <a:pt x="149" y="20"/>
                      <a:pt x="150" y="20"/>
                    </a:cubicBezTo>
                    <a:cubicBezTo>
                      <a:pt x="152" y="20"/>
                      <a:pt x="154" y="18"/>
                      <a:pt x="156" y="18"/>
                    </a:cubicBezTo>
                    <a:cubicBezTo>
                      <a:pt x="158" y="18"/>
                      <a:pt x="160" y="18"/>
                      <a:pt x="161" y="17"/>
                    </a:cubicBezTo>
                    <a:cubicBezTo>
                      <a:pt x="161" y="16"/>
                      <a:pt x="162" y="14"/>
                      <a:pt x="162" y="13"/>
                    </a:cubicBezTo>
                    <a:cubicBezTo>
                      <a:pt x="163" y="11"/>
                      <a:pt x="163" y="11"/>
                      <a:pt x="164" y="9"/>
                    </a:cubicBezTo>
                    <a:cubicBezTo>
                      <a:pt x="165" y="7"/>
                      <a:pt x="166" y="6"/>
                      <a:pt x="167" y="4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Freeform 125">
                <a:extLst>
                  <a:ext uri="{FF2B5EF4-FFF2-40B4-BE49-F238E27FC236}">
                    <a16:creationId xmlns:a16="http://schemas.microsoft.com/office/drawing/2014/main" id="{49DA86C0-0A61-4758-8BDE-1BB9571768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96014" y="642938"/>
                <a:ext cx="2003305" cy="2570863"/>
              </a:xfrm>
              <a:custGeom>
                <a:avLst/>
                <a:gdLst>
                  <a:gd name="T0" fmla="*/ 1127 w 2393"/>
                  <a:gd name="T1" fmla="*/ 1177 h 3070"/>
                  <a:gd name="T2" fmla="*/ 1302 w 2393"/>
                  <a:gd name="T3" fmla="*/ 1251 h 3070"/>
                  <a:gd name="T4" fmla="*/ 1436 w 2393"/>
                  <a:gd name="T5" fmla="*/ 1098 h 3070"/>
                  <a:gd name="T6" fmla="*/ 1788 w 2393"/>
                  <a:gd name="T7" fmla="*/ 1182 h 3070"/>
                  <a:gd name="T8" fmla="*/ 2011 w 2393"/>
                  <a:gd name="T9" fmla="*/ 1370 h 3070"/>
                  <a:gd name="T10" fmla="*/ 2082 w 2393"/>
                  <a:gd name="T11" fmla="*/ 1535 h 3070"/>
                  <a:gd name="T12" fmla="*/ 2310 w 2393"/>
                  <a:gd name="T13" fmla="*/ 1946 h 3070"/>
                  <a:gd name="T14" fmla="*/ 1752 w 2393"/>
                  <a:gd name="T15" fmla="*/ 1878 h 3070"/>
                  <a:gd name="T16" fmla="*/ 1763 w 2393"/>
                  <a:gd name="T17" fmla="*/ 1448 h 3070"/>
                  <a:gd name="T18" fmla="*/ 1505 w 2393"/>
                  <a:gd name="T19" fmla="*/ 1360 h 3070"/>
                  <a:gd name="T20" fmla="*/ 1945 w 2393"/>
                  <a:gd name="T21" fmla="*/ 1706 h 3070"/>
                  <a:gd name="T22" fmla="*/ 1345 w 2393"/>
                  <a:gd name="T23" fmla="*/ 1808 h 3070"/>
                  <a:gd name="T24" fmla="*/ 1561 w 2393"/>
                  <a:gd name="T25" fmla="*/ 1938 h 3070"/>
                  <a:gd name="T26" fmla="*/ 1660 w 2393"/>
                  <a:gd name="T27" fmla="*/ 2112 h 3070"/>
                  <a:gd name="T28" fmla="*/ 1833 w 2393"/>
                  <a:gd name="T29" fmla="*/ 2723 h 3070"/>
                  <a:gd name="T30" fmla="*/ 2277 w 2393"/>
                  <a:gd name="T31" fmla="*/ 2105 h 3070"/>
                  <a:gd name="T32" fmla="*/ 1721 w 2393"/>
                  <a:gd name="T33" fmla="*/ 1486 h 3070"/>
                  <a:gd name="T34" fmla="*/ 1062 w 2393"/>
                  <a:gd name="T35" fmla="*/ 925 h 3070"/>
                  <a:gd name="T36" fmla="*/ 1334 w 2393"/>
                  <a:gd name="T37" fmla="*/ 786 h 3070"/>
                  <a:gd name="T38" fmla="*/ 1354 w 2393"/>
                  <a:gd name="T39" fmla="*/ 765 h 3070"/>
                  <a:gd name="T40" fmla="*/ 800 w 2393"/>
                  <a:gd name="T41" fmla="*/ 545 h 3070"/>
                  <a:gd name="T42" fmla="*/ 864 w 2393"/>
                  <a:gd name="T43" fmla="*/ 548 h 3070"/>
                  <a:gd name="T44" fmla="*/ 904 w 2393"/>
                  <a:gd name="T45" fmla="*/ 498 h 3070"/>
                  <a:gd name="T46" fmla="*/ 987 w 2393"/>
                  <a:gd name="T47" fmla="*/ 328 h 3070"/>
                  <a:gd name="T48" fmla="*/ 1003 w 2393"/>
                  <a:gd name="T49" fmla="*/ 485 h 3070"/>
                  <a:gd name="T50" fmla="*/ 1126 w 2393"/>
                  <a:gd name="T51" fmla="*/ 503 h 3070"/>
                  <a:gd name="T52" fmla="*/ 1392 w 2393"/>
                  <a:gd name="T53" fmla="*/ 20 h 3070"/>
                  <a:gd name="T54" fmla="*/ 1140 w 2393"/>
                  <a:gd name="T55" fmla="*/ 110 h 3070"/>
                  <a:gd name="T56" fmla="*/ 1039 w 2393"/>
                  <a:gd name="T57" fmla="*/ 222 h 3070"/>
                  <a:gd name="T58" fmla="*/ 1111 w 2393"/>
                  <a:gd name="T59" fmla="*/ 315 h 3070"/>
                  <a:gd name="T60" fmla="*/ 1217 w 2393"/>
                  <a:gd name="T61" fmla="*/ 247 h 3070"/>
                  <a:gd name="T62" fmla="*/ 1144 w 2393"/>
                  <a:gd name="T63" fmla="*/ 347 h 3070"/>
                  <a:gd name="T64" fmla="*/ 1178 w 2393"/>
                  <a:gd name="T65" fmla="*/ 566 h 3070"/>
                  <a:gd name="T66" fmla="*/ 1117 w 2393"/>
                  <a:gd name="T67" fmla="*/ 726 h 3070"/>
                  <a:gd name="T68" fmla="*/ 1277 w 2393"/>
                  <a:gd name="T69" fmla="*/ 627 h 3070"/>
                  <a:gd name="T70" fmla="*/ 1356 w 2393"/>
                  <a:gd name="T71" fmla="*/ 354 h 3070"/>
                  <a:gd name="T72" fmla="*/ 721 w 2393"/>
                  <a:gd name="T73" fmla="*/ 624 h 3070"/>
                  <a:gd name="T74" fmla="*/ 743 w 2393"/>
                  <a:gd name="T75" fmla="*/ 780 h 3070"/>
                  <a:gd name="T76" fmla="*/ 809 w 2393"/>
                  <a:gd name="T77" fmla="*/ 743 h 3070"/>
                  <a:gd name="T78" fmla="*/ 844 w 2393"/>
                  <a:gd name="T79" fmla="*/ 879 h 3070"/>
                  <a:gd name="T80" fmla="*/ 977 w 2393"/>
                  <a:gd name="T81" fmla="*/ 931 h 3070"/>
                  <a:gd name="T82" fmla="*/ 874 w 2393"/>
                  <a:gd name="T83" fmla="*/ 1537 h 3070"/>
                  <a:gd name="T84" fmla="*/ 848 w 2393"/>
                  <a:gd name="T85" fmla="*/ 1008 h 3070"/>
                  <a:gd name="T86" fmla="*/ 805 w 2393"/>
                  <a:gd name="T87" fmla="*/ 1074 h 3070"/>
                  <a:gd name="T88" fmla="*/ 631 w 2393"/>
                  <a:gd name="T89" fmla="*/ 1035 h 3070"/>
                  <a:gd name="T90" fmla="*/ 208 w 2393"/>
                  <a:gd name="T91" fmla="*/ 1388 h 3070"/>
                  <a:gd name="T92" fmla="*/ 422 w 2393"/>
                  <a:gd name="T93" fmla="*/ 1567 h 3070"/>
                  <a:gd name="T94" fmla="*/ 508 w 2393"/>
                  <a:gd name="T95" fmla="*/ 1525 h 3070"/>
                  <a:gd name="T96" fmla="*/ 744 w 2393"/>
                  <a:gd name="T97" fmla="*/ 1609 h 3070"/>
                  <a:gd name="T98" fmla="*/ 856 w 2393"/>
                  <a:gd name="T99" fmla="*/ 1551 h 3070"/>
                  <a:gd name="T100" fmla="*/ 982 w 2393"/>
                  <a:gd name="T101" fmla="*/ 1583 h 3070"/>
                  <a:gd name="T102" fmla="*/ 920 w 2393"/>
                  <a:gd name="T103" fmla="*/ 1287 h 3070"/>
                  <a:gd name="T104" fmla="*/ 1029 w 2393"/>
                  <a:gd name="T105" fmla="*/ 1114 h 3070"/>
                  <a:gd name="T106" fmla="*/ 1147 w 2393"/>
                  <a:gd name="T107" fmla="*/ 1554 h 3070"/>
                  <a:gd name="T108" fmla="*/ 1325 w 2393"/>
                  <a:gd name="T109" fmla="*/ 1454 h 3070"/>
                  <a:gd name="T110" fmla="*/ 1364 w 2393"/>
                  <a:gd name="T111" fmla="*/ 1732 h 3070"/>
                  <a:gd name="T112" fmla="*/ 1064 w 2393"/>
                  <a:gd name="T113" fmla="*/ 2006 h 3070"/>
                  <a:gd name="T114" fmla="*/ 647 w 2393"/>
                  <a:gd name="T115" fmla="*/ 524 h 3070"/>
                  <a:gd name="T116" fmla="*/ 643 w 2393"/>
                  <a:gd name="T117" fmla="*/ 868 h 3070"/>
                  <a:gd name="T118" fmla="*/ 542 w 2393"/>
                  <a:gd name="T119" fmla="*/ 1100 h 3070"/>
                  <a:gd name="T120" fmla="*/ 667 w 2393"/>
                  <a:gd name="T121" fmla="*/ 1300 h 3070"/>
                  <a:gd name="T122" fmla="*/ 710 w 2393"/>
                  <a:gd name="T123" fmla="*/ 1448 h 3070"/>
                  <a:gd name="T124" fmla="*/ 288 w 2393"/>
                  <a:gd name="T125" fmla="*/ 1402 h 30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93" h="3070">
                    <a:moveTo>
                      <a:pt x="1443" y="976"/>
                    </a:moveTo>
                    <a:cubicBezTo>
                      <a:pt x="1440" y="977"/>
                      <a:pt x="1435" y="979"/>
                      <a:pt x="1432" y="981"/>
                    </a:cubicBezTo>
                    <a:cubicBezTo>
                      <a:pt x="1429" y="982"/>
                      <a:pt x="1429" y="984"/>
                      <a:pt x="1425" y="984"/>
                    </a:cubicBezTo>
                    <a:cubicBezTo>
                      <a:pt x="1416" y="984"/>
                      <a:pt x="1406" y="979"/>
                      <a:pt x="1397" y="977"/>
                    </a:cubicBezTo>
                    <a:cubicBezTo>
                      <a:pt x="1394" y="976"/>
                      <a:pt x="1393" y="977"/>
                      <a:pt x="1390" y="978"/>
                    </a:cubicBezTo>
                    <a:cubicBezTo>
                      <a:pt x="1387" y="979"/>
                      <a:pt x="1385" y="979"/>
                      <a:pt x="1386" y="982"/>
                    </a:cubicBezTo>
                    <a:cubicBezTo>
                      <a:pt x="1387" y="983"/>
                      <a:pt x="1387" y="986"/>
                      <a:pt x="1387" y="988"/>
                    </a:cubicBezTo>
                    <a:cubicBezTo>
                      <a:pt x="1387" y="991"/>
                      <a:pt x="1387" y="993"/>
                      <a:pt x="1387" y="995"/>
                    </a:cubicBezTo>
                    <a:cubicBezTo>
                      <a:pt x="1387" y="998"/>
                      <a:pt x="1385" y="1002"/>
                      <a:pt x="1384" y="1004"/>
                    </a:cubicBezTo>
                    <a:cubicBezTo>
                      <a:pt x="1382" y="1008"/>
                      <a:pt x="1385" y="1011"/>
                      <a:pt x="1385" y="1014"/>
                    </a:cubicBezTo>
                    <a:cubicBezTo>
                      <a:pt x="1386" y="1016"/>
                      <a:pt x="1387" y="1018"/>
                      <a:pt x="1388" y="1019"/>
                    </a:cubicBezTo>
                    <a:cubicBezTo>
                      <a:pt x="1388" y="1021"/>
                      <a:pt x="1392" y="1023"/>
                      <a:pt x="1393" y="1024"/>
                    </a:cubicBezTo>
                    <a:cubicBezTo>
                      <a:pt x="1396" y="1025"/>
                      <a:pt x="1398" y="1025"/>
                      <a:pt x="1400" y="1026"/>
                    </a:cubicBezTo>
                    <a:cubicBezTo>
                      <a:pt x="1400" y="1026"/>
                      <a:pt x="1401" y="1026"/>
                      <a:pt x="1401" y="1027"/>
                    </a:cubicBezTo>
                    <a:cubicBezTo>
                      <a:pt x="1404" y="1028"/>
                      <a:pt x="1404" y="1028"/>
                      <a:pt x="1407" y="1029"/>
                    </a:cubicBezTo>
                    <a:cubicBezTo>
                      <a:pt x="1413" y="1030"/>
                      <a:pt x="1411" y="1029"/>
                      <a:pt x="1415" y="1033"/>
                    </a:cubicBezTo>
                    <a:cubicBezTo>
                      <a:pt x="1416" y="1034"/>
                      <a:pt x="1416" y="1036"/>
                      <a:pt x="1416" y="1038"/>
                    </a:cubicBezTo>
                    <a:cubicBezTo>
                      <a:pt x="1416" y="1041"/>
                      <a:pt x="1416" y="1042"/>
                      <a:pt x="1417" y="1044"/>
                    </a:cubicBezTo>
                    <a:cubicBezTo>
                      <a:pt x="1418" y="1048"/>
                      <a:pt x="1422" y="1050"/>
                      <a:pt x="1424" y="1053"/>
                    </a:cubicBezTo>
                    <a:cubicBezTo>
                      <a:pt x="1425" y="1055"/>
                      <a:pt x="1425" y="1057"/>
                      <a:pt x="1425" y="1059"/>
                    </a:cubicBezTo>
                    <a:cubicBezTo>
                      <a:pt x="1425" y="1063"/>
                      <a:pt x="1428" y="1067"/>
                      <a:pt x="1430" y="1070"/>
                    </a:cubicBezTo>
                    <a:cubicBezTo>
                      <a:pt x="1431" y="1072"/>
                      <a:pt x="1439" y="1072"/>
                      <a:pt x="1441" y="1072"/>
                    </a:cubicBezTo>
                    <a:cubicBezTo>
                      <a:pt x="1446" y="1072"/>
                      <a:pt x="1451" y="1074"/>
                      <a:pt x="1454" y="1070"/>
                    </a:cubicBezTo>
                    <a:cubicBezTo>
                      <a:pt x="1455" y="1069"/>
                      <a:pt x="1456" y="1069"/>
                      <a:pt x="1456" y="1067"/>
                    </a:cubicBezTo>
                    <a:cubicBezTo>
                      <a:pt x="1457" y="1063"/>
                      <a:pt x="1462" y="1063"/>
                      <a:pt x="1465" y="1062"/>
                    </a:cubicBezTo>
                    <a:cubicBezTo>
                      <a:pt x="1467" y="1061"/>
                      <a:pt x="1470" y="1054"/>
                      <a:pt x="1471" y="1052"/>
                    </a:cubicBezTo>
                    <a:cubicBezTo>
                      <a:pt x="1472" y="1049"/>
                      <a:pt x="1477" y="1046"/>
                      <a:pt x="1480" y="1046"/>
                    </a:cubicBezTo>
                    <a:cubicBezTo>
                      <a:pt x="1483" y="1046"/>
                      <a:pt x="1488" y="1045"/>
                      <a:pt x="1490" y="1044"/>
                    </a:cubicBezTo>
                    <a:cubicBezTo>
                      <a:pt x="1492" y="1043"/>
                      <a:pt x="1495" y="1042"/>
                      <a:pt x="1497" y="1042"/>
                    </a:cubicBezTo>
                    <a:cubicBezTo>
                      <a:pt x="1502" y="1042"/>
                      <a:pt x="1508" y="1046"/>
                      <a:pt x="1513" y="1046"/>
                    </a:cubicBezTo>
                    <a:cubicBezTo>
                      <a:pt x="1516" y="1047"/>
                      <a:pt x="1521" y="1043"/>
                      <a:pt x="1525" y="1042"/>
                    </a:cubicBezTo>
                    <a:cubicBezTo>
                      <a:pt x="1528" y="1041"/>
                      <a:pt x="1531" y="1040"/>
                      <a:pt x="1535" y="1040"/>
                    </a:cubicBezTo>
                    <a:cubicBezTo>
                      <a:pt x="1539" y="1039"/>
                      <a:pt x="1539" y="1040"/>
                      <a:pt x="1540" y="1036"/>
                    </a:cubicBezTo>
                    <a:cubicBezTo>
                      <a:pt x="1541" y="1035"/>
                      <a:pt x="1538" y="1031"/>
                      <a:pt x="1537" y="1030"/>
                    </a:cubicBezTo>
                    <a:cubicBezTo>
                      <a:pt x="1536" y="1028"/>
                      <a:pt x="1532" y="1026"/>
                      <a:pt x="1531" y="1025"/>
                    </a:cubicBezTo>
                    <a:cubicBezTo>
                      <a:pt x="1528" y="1023"/>
                      <a:pt x="1525" y="1018"/>
                      <a:pt x="1520" y="1016"/>
                    </a:cubicBezTo>
                    <a:cubicBezTo>
                      <a:pt x="1517" y="1015"/>
                      <a:pt x="1512" y="1009"/>
                      <a:pt x="1512" y="1005"/>
                    </a:cubicBezTo>
                    <a:cubicBezTo>
                      <a:pt x="1512" y="1003"/>
                      <a:pt x="1509" y="1000"/>
                      <a:pt x="1508" y="998"/>
                    </a:cubicBezTo>
                    <a:cubicBezTo>
                      <a:pt x="1507" y="995"/>
                      <a:pt x="1505" y="993"/>
                      <a:pt x="1502" y="992"/>
                    </a:cubicBezTo>
                    <a:cubicBezTo>
                      <a:pt x="1500" y="991"/>
                      <a:pt x="1498" y="989"/>
                      <a:pt x="1496" y="988"/>
                    </a:cubicBezTo>
                    <a:cubicBezTo>
                      <a:pt x="1494" y="987"/>
                      <a:pt x="1492" y="985"/>
                      <a:pt x="1490" y="983"/>
                    </a:cubicBezTo>
                    <a:cubicBezTo>
                      <a:pt x="1488" y="981"/>
                      <a:pt x="1486" y="980"/>
                      <a:pt x="1484" y="978"/>
                    </a:cubicBezTo>
                    <a:cubicBezTo>
                      <a:pt x="1482" y="976"/>
                      <a:pt x="1475" y="975"/>
                      <a:pt x="1473" y="975"/>
                    </a:cubicBezTo>
                    <a:cubicBezTo>
                      <a:pt x="1469" y="975"/>
                      <a:pt x="1466" y="975"/>
                      <a:pt x="1462" y="975"/>
                    </a:cubicBezTo>
                    <a:cubicBezTo>
                      <a:pt x="1461" y="975"/>
                      <a:pt x="1459" y="974"/>
                      <a:pt x="1457" y="974"/>
                    </a:cubicBezTo>
                    <a:cubicBezTo>
                      <a:pt x="1454" y="974"/>
                      <a:pt x="1451" y="973"/>
                      <a:pt x="1448" y="974"/>
                    </a:cubicBezTo>
                    <a:cubicBezTo>
                      <a:pt x="1447" y="974"/>
                      <a:pt x="1447" y="976"/>
                      <a:pt x="1445" y="977"/>
                    </a:cubicBezTo>
                    <a:cubicBezTo>
                      <a:pt x="1444" y="977"/>
                      <a:pt x="1443" y="976"/>
                      <a:pt x="1443" y="976"/>
                    </a:cubicBezTo>
                    <a:close/>
                    <a:moveTo>
                      <a:pt x="1168" y="1260"/>
                    </a:moveTo>
                    <a:cubicBezTo>
                      <a:pt x="1165" y="1261"/>
                      <a:pt x="1166" y="1262"/>
                      <a:pt x="1163" y="1261"/>
                    </a:cubicBezTo>
                    <a:cubicBezTo>
                      <a:pt x="1157" y="1259"/>
                      <a:pt x="1153" y="1260"/>
                      <a:pt x="1148" y="1261"/>
                    </a:cubicBezTo>
                    <a:cubicBezTo>
                      <a:pt x="1144" y="1262"/>
                      <a:pt x="1139" y="1261"/>
                      <a:pt x="1137" y="1257"/>
                    </a:cubicBezTo>
                    <a:cubicBezTo>
                      <a:pt x="1134" y="1255"/>
                      <a:pt x="1133" y="1252"/>
                      <a:pt x="1134" y="1247"/>
                    </a:cubicBezTo>
                    <a:cubicBezTo>
                      <a:pt x="1134" y="1243"/>
                      <a:pt x="1135" y="1241"/>
                      <a:pt x="1134" y="1238"/>
                    </a:cubicBezTo>
                    <a:cubicBezTo>
                      <a:pt x="1132" y="1234"/>
                      <a:pt x="1129" y="1227"/>
                      <a:pt x="1129" y="1224"/>
                    </a:cubicBezTo>
                    <a:cubicBezTo>
                      <a:pt x="1130" y="1221"/>
                      <a:pt x="1129" y="1215"/>
                      <a:pt x="1130" y="1212"/>
                    </a:cubicBezTo>
                    <a:cubicBezTo>
                      <a:pt x="1134" y="1205"/>
                      <a:pt x="1127" y="1207"/>
                      <a:pt x="1127" y="1201"/>
                    </a:cubicBezTo>
                    <a:cubicBezTo>
                      <a:pt x="1127" y="1200"/>
                      <a:pt x="1127" y="1199"/>
                      <a:pt x="1127" y="1199"/>
                    </a:cubicBezTo>
                    <a:cubicBezTo>
                      <a:pt x="1126" y="1195"/>
                      <a:pt x="1126" y="1191"/>
                      <a:pt x="1126" y="1187"/>
                    </a:cubicBezTo>
                    <a:cubicBezTo>
                      <a:pt x="1126" y="1185"/>
                      <a:pt x="1126" y="1178"/>
                      <a:pt x="1127" y="1177"/>
                    </a:cubicBezTo>
                    <a:cubicBezTo>
                      <a:pt x="1128" y="1176"/>
                      <a:pt x="1134" y="1170"/>
                      <a:pt x="1134" y="1170"/>
                    </a:cubicBezTo>
                    <a:cubicBezTo>
                      <a:pt x="1131" y="1169"/>
                      <a:pt x="1128" y="1167"/>
                      <a:pt x="1127" y="1163"/>
                    </a:cubicBezTo>
                    <a:cubicBezTo>
                      <a:pt x="1126" y="1161"/>
                      <a:pt x="1126" y="1157"/>
                      <a:pt x="1127" y="1154"/>
                    </a:cubicBezTo>
                    <a:cubicBezTo>
                      <a:pt x="1127" y="1151"/>
                      <a:pt x="1124" y="1146"/>
                      <a:pt x="1125" y="1142"/>
                    </a:cubicBezTo>
                    <a:cubicBezTo>
                      <a:pt x="1125" y="1139"/>
                      <a:pt x="1129" y="1138"/>
                      <a:pt x="1129" y="1134"/>
                    </a:cubicBezTo>
                    <a:cubicBezTo>
                      <a:pt x="1130" y="1131"/>
                      <a:pt x="1128" y="1128"/>
                      <a:pt x="1129" y="1124"/>
                    </a:cubicBezTo>
                    <a:cubicBezTo>
                      <a:pt x="1130" y="1119"/>
                      <a:pt x="1131" y="1119"/>
                      <a:pt x="1134" y="1117"/>
                    </a:cubicBezTo>
                    <a:cubicBezTo>
                      <a:pt x="1140" y="1112"/>
                      <a:pt x="1136" y="1112"/>
                      <a:pt x="1136" y="1107"/>
                    </a:cubicBezTo>
                    <a:cubicBezTo>
                      <a:pt x="1136" y="1101"/>
                      <a:pt x="1138" y="1099"/>
                      <a:pt x="1139" y="1095"/>
                    </a:cubicBezTo>
                    <a:cubicBezTo>
                      <a:pt x="1140" y="1093"/>
                      <a:pt x="1140" y="1090"/>
                      <a:pt x="1139" y="1086"/>
                    </a:cubicBezTo>
                    <a:cubicBezTo>
                      <a:pt x="1137" y="1083"/>
                      <a:pt x="1138" y="1081"/>
                      <a:pt x="1141" y="1077"/>
                    </a:cubicBezTo>
                    <a:cubicBezTo>
                      <a:pt x="1145" y="1074"/>
                      <a:pt x="1146" y="1074"/>
                      <a:pt x="1147" y="1069"/>
                    </a:cubicBezTo>
                    <a:cubicBezTo>
                      <a:pt x="1148" y="1065"/>
                      <a:pt x="1149" y="1060"/>
                      <a:pt x="1149" y="1057"/>
                    </a:cubicBezTo>
                    <a:cubicBezTo>
                      <a:pt x="1150" y="1053"/>
                      <a:pt x="1152" y="1051"/>
                      <a:pt x="1154" y="1047"/>
                    </a:cubicBezTo>
                    <a:cubicBezTo>
                      <a:pt x="1156" y="1043"/>
                      <a:pt x="1159" y="1033"/>
                      <a:pt x="1163" y="1033"/>
                    </a:cubicBezTo>
                    <a:cubicBezTo>
                      <a:pt x="1168" y="1032"/>
                      <a:pt x="1174" y="1029"/>
                      <a:pt x="1178" y="1025"/>
                    </a:cubicBezTo>
                    <a:cubicBezTo>
                      <a:pt x="1180" y="1022"/>
                      <a:pt x="1184" y="1012"/>
                      <a:pt x="1185" y="1011"/>
                    </a:cubicBezTo>
                    <a:cubicBezTo>
                      <a:pt x="1189" y="1011"/>
                      <a:pt x="1189" y="1008"/>
                      <a:pt x="1192" y="1006"/>
                    </a:cubicBezTo>
                    <a:cubicBezTo>
                      <a:pt x="1194" y="1003"/>
                      <a:pt x="1201" y="998"/>
                      <a:pt x="1205" y="997"/>
                    </a:cubicBezTo>
                    <a:cubicBezTo>
                      <a:pt x="1206" y="997"/>
                      <a:pt x="1207" y="997"/>
                      <a:pt x="1208" y="996"/>
                    </a:cubicBezTo>
                    <a:cubicBezTo>
                      <a:pt x="1213" y="995"/>
                      <a:pt x="1218" y="996"/>
                      <a:pt x="1223" y="995"/>
                    </a:cubicBezTo>
                    <a:cubicBezTo>
                      <a:pt x="1227" y="994"/>
                      <a:pt x="1232" y="994"/>
                      <a:pt x="1236" y="993"/>
                    </a:cubicBezTo>
                    <a:cubicBezTo>
                      <a:pt x="1239" y="992"/>
                      <a:pt x="1245" y="990"/>
                      <a:pt x="1249" y="991"/>
                    </a:cubicBezTo>
                    <a:cubicBezTo>
                      <a:pt x="1253" y="992"/>
                      <a:pt x="1260" y="997"/>
                      <a:pt x="1260" y="997"/>
                    </a:cubicBezTo>
                    <a:cubicBezTo>
                      <a:pt x="1266" y="999"/>
                      <a:pt x="1263" y="1005"/>
                      <a:pt x="1262" y="1006"/>
                    </a:cubicBezTo>
                    <a:cubicBezTo>
                      <a:pt x="1259" y="1009"/>
                      <a:pt x="1256" y="1012"/>
                      <a:pt x="1253" y="1013"/>
                    </a:cubicBezTo>
                    <a:cubicBezTo>
                      <a:pt x="1250" y="1016"/>
                      <a:pt x="1247" y="1020"/>
                      <a:pt x="1246" y="1024"/>
                    </a:cubicBezTo>
                    <a:cubicBezTo>
                      <a:pt x="1245" y="1027"/>
                      <a:pt x="1245" y="1029"/>
                      <a:pt x="1245" y="1033"/>
                    </a:cubicBezTo>
                    <a:cubicBezTo>
                      <a:pt x="1245" y="1036"/>
                      <a:pt x="1241" y="1041"/>
                      <a:pt x="1240" y="1045"/>
                    </a:cubicBezTo>
                    <a:cubicBezTo>
                      <a:pt x="1240" y="1048"/>
                      <a:pt x="1238" y="1053"/>
                      <a:pt x="1236" y="1057"/>
                    </a:cubicBezTo>
                    <a:cubicBezTo>
                      <a:pt x="1234" y="1061"/>
                      <a:pt x="1233" y="1064"/>
                      <a:pt x="1231" y="1067"/>
                    </a:cubicBezTo>
                    <a:cubicBezTo>
                      <a:pt x="1227" y="1070"/>
                      <a:pt x="1226" y="1073"/>
                      <a:pt x="1225" y="1080"/>
                    </a:cubicBezTo>
                    <a:cubicBezTo>
                      <a:pt x="1224" y="1086"/>
                      <a:pt x="1226" y="1093"/>
                      <a:pt x="1224" y="1099"/>
                    </a:cubicBezTo>
                    <a:cubicBezTo>
                      <a:pt x="1223" y="1103"/>
                      <a:pt x="1222" y="1108"/>
                      <a:pt x="1222" y="1112"/>
                    </a:cubicBezTo>
                    <a:cubicBezTo>
                      <a:pt x="1222" y="1118"/>
                      <a:pt x="1226" y="1119"/>
                      <a:pt x="1228" y="1123"/>
                    </a:cubicBezTo>
                    <a:cubicBezTo>
                      <a:pt x="1228" y="1124"/>
                      <a:pt x="1229" y="1125"/>
                      <a:pt x="1229" y="1127"/>
                    </a:cubicBezTo>
                    <a:cubicBezTo>
                      <a:pt x="1231" y="1131"/>
                      <a:pt x="1233" y="1134"/>
                      <a:pt x="1234" y="1137"/>
                    </a:cubicBezTo>
                    <a:cubicBezTo>
                      <a:pt x="1236" y="1140"/>
                      <a:pt x="1236" y="1143"/>
                      <a:pt x="1237" y="1146"/>
                    </a:cubicBezTo>
                    <a:cubicBezTo>
                      <a:pt x="1239" y="1151"/>
                      <a:pt x="1239" y="1152"/>
                      <a:pt x="1239" y="1158"/>
                    </a:cubicBezTo>
                    <a:cubicBezTo>
                      <a:pt x="1239" y="1162"/>
                      <a:pt x="1238" y="1166"/>
                      <a:pt x="1238" y="1170"/>
                    </a:cubicBezTo>
                    <a:cubicBezTo>
                      <a:pt x="1238" y="1174"/>
                      <a:pt x="1239" y="1177"/>
                      <a:pt x="1240" y="1180"/>
                    </a:cubicBezTo>
                    <a:cubicBezTo>
                      <a:pt x="1241" y="1184"/>
                      <a:pt x="1249" y="1192"/>
                      <a:pt x="1252" y="1195"/>
                    </a:cubicBezTo>
                    <a:cubicBezTo>
                      <a:pt x="1254" y="1198"/>
                      <a:pt x="1256" y="1203"/>
                      <a:pt x="1257" y="1207"/>
                    </a:cubicBezTo>
                    <a:cubicBezTo>
                      <a:pt x="1257" y="1210"/>
                      <a:pt x="1265" y="1216"/>
                      <a:pt x="1267" y="1217"/>
                    </a:cubicBezTo>
                    <a:cubicBezTo>
                      <a:pt x="1270" y="1219"/>
                      <a:pt x="1275" y="1221"/>
                      <a:pt x="1279" y="1223"/>
                    </a:cubicBezTo>
                    <a:cubicBezTo>
                      <a:pt x="1281" y="1225"/>
                      <a:pt x="1286" y="1228"/>
                      <a:pt x="1289" y="1230"/>
                    </a:cubicBezTo>
                    <a:cubicBezTo>
                      <a:pt x="1294" y="1232"/>
                      <a:pt x="1293" y="1232"/>
                      <a:pt x="1294" y="1236"/>
                    </a:cubicBezTo>
                    <a:cubicBezTo>
                      <a:pt x="1295" y="1237"/>
                      <a:pt x="1292" y="1242"/>
                      <a:pt x="1291" y="1244"/>
                    </a:cubicBezTo>
                    <a:cubicBezTo>
                      <a:pt x="1291" y="1247"/>
                      <a:pt x="1287" y="1250"/>
                      <a:pt x="1286" y="1251"/>
                    </a:cubicBezTo>
                    <a:cubicBezTo>
                      <a:pt x="1283" y="1254"/>
                      <a:pt x="1283" y="1255"/>
                      <a:pt x="1278" y="1255"/>
                    </a:cubicBezTo>
                    <a:cubicBezTo>
                      <a:pt x="1274" y="1255"/>
                      <a:pt x="1272" y="1258"/>
                      <a:pt x="1269" y="1260"/>
                    </a:cubicBezTo>
                    <a:cubicBezTo>
                      <a:pt x="1266" y="1263"/>
                      <a:pt x="1263" y="1265"/>
                      <a:pt x="1262" y="1268"/>
                    </a:cubicBezTo>
                    <a:cubicBezTo>
                      <a:pt x="1260" y="1271"/>
                      <a:pt x="1259" y="1273"/>
                      <a:pt x="1255" y="1276"/>
                    </a:cubicBezTo>
                    <a:cubicBezTo>
                      <a:pt x="1253" y="1278"/>
                      <a:pt x="1262" y="1275"/>
                      <a:pt x="1264" y="1274"/>
                    </a:cubicBezTo>
                    <a:cubicBezTo>
                      <a:pt x="1269" y="1272"/>
                      <a:pt x="1272" y="1272"/>
                      <a:pt x="1275" y="1270"/>
                    </a:cubicBezTo>
                    <a:cubicBezTo>
                      <a:pt x="1278" y="1269"/>
                      <a:pt x="1280" y="1264"/>
                      <a:pt x="1284" y="1263"/>
                    </a:cubicBezTo>
                    <a:cubicBezTo>
                      <a:pt x="1287" y="1262"/>
                      <a:pt x="1291" y="1262"/>
                      <a:pt x="1294" y="1263"/>
                    </a:cubicBezTo>
                    <a:cubicBezTo>
                      <a:pt x="1294" y="1263"/>
                      <a:pt x="1297" y="1273"/>
                      <a:pt x="1298" y="1274"/>
                    </a:cubicBezTo>
                    <a:cubicBezTo>
                      <a:pt x="1301" y="1276"/>
                      <a:pt x="1304" y="1264"/>
                      <a:pt x="1304" y="1262"/>
                    </a:cubicBezTo>
                    <a:cubicBezTo>
                      <a:pt x="1304" y="1257"/>
                      <a:pt x="1303" y="1255"/>
                      <a:pt x="1302" y="1251"/>
                    </a:cubicBezTo>
                    <a:cubicBezTo>
                      <a:pt x="1301" y="1246"/>
                      <a:pt x="1303" y="1243"/>
                      <a:pt x="1305" y="1240"/>
                    </a:cubicBezTo>
                    <a:cubicBezTo>
                      <a:pt x="1307" y="1237"/>
                      <a:pt x="1310" y="1234"/>
                      <a:pt x="1310" y="1231"/>
                    </a:cubicBezTo>
                    <a:cubicBezTo>
                      <a:pt x="1311" y="1228"/>
                      <a:pt x="1308" y="1222"/>
                      <a:pt x="1306" y="1219"/>
                    </a:cubicBezTo>
                    <a:cubicBezTo>
                      <a:pt x="1303" y="1212"/>
                      <a:pt x="1304" y="1208"/>
                      <a:pt x="1296" y="1206"/>
                    </a:cubicBezTo>
                    <a:cubicBezTo>
                      <a:pt x="1291" y="1205"/>
                      <a:pt x="1288" y="1205"/>
                      <a:pt x="1283" y="1202"/>
                    </a:cubicBezTo>
                    <a:cubicBezTo>
                      <a:pt x="1279" y="1200"/>
                      <a:pt x="1273" y="1195"/>
                      <a:pt x="1270" y="1192"/>
                    </a:cubicBezTo>
                    <a:cubicBezTo>
                      <a:pt x="1270" y="1191"/>
                      <a:pt x="1269" y="1190"/>
                      <a:pt x="1268" y="1190"/>
                    </a:cubicBezTo>
                    <a:cubicBezTo>
                      <a:pt x="1265" y="1187"/>
                      <a:pt x="1267" y="1183"/>
                      <a:pt x="1264" y="1180"/>
                    </a:cubicBezTo>
                    <a:cubicBezTo>
                      <a:pt x="1260" y="1176"/>
                      <a:pt x="1263" y="1173"/>
                      <a:pt x="1266" y="1168"/>
                    </a:cubicBezTo>
                    <a:cubicBezTo>
                      <a:pt x="1268" y="1165"/>
                      <a:pt x="1269" y="1164"/>
                      <a:pt x="1269" y="1159"/>
                    </a:cubicBezTo>
                    <a:cubicBezTo>
                      <a:pt x="1270" y="1156"/>
                      <a:pt x="1274" y="1154"/>
                      <a:pt x="1277" y="1153"/>
                    </a:cubicBezTo>
                    <a:cubicBezTo>
                      <a:pt x="1280" y="1153"/>
                      <a:pt x="1282" y="1147"/>
                      <a:pt x="1282" y="1144"/>
                    </a:cubicBezTo>
                    <a:cubicBezTo>
                      <a:pt x="1283" y="1140"/>
                      <a:pt x="1282" y="1139"/>
                      <a:pt x="1281" y="1137"/>
                    </a:cubicBezTo>
                    <a:cubicBezTo>
                      <a:pt x="1279" y="1133"/>
                      <a:pt x="1274" y="1139"/>
                      <a:pt x="1272" y="1129"/>
                    </a:cubicBezTo>
                    <a:cubicBezTo>
                      <a:pt x="1272" y="1125"/>
                      <a:pt x="1268" y="1123"/>
                      <a:pt x="1266" y="1121"/>
                    </a:cubicBezTo>
                    <a:cubicBezTo>
                      <a:pt x="1263" y="1118"/>
                      <a:pt x="1261" y="1116"/>
                      <a:pt x="1258" y="1112"/>
                    </a:cubicBezTo>
                    <a:cubicBezTo>
                      <a:pt x="1256" y="1107"/>
                      <a:pt x="1254" y="1106"/>
                      <a:pt x="1251" y="1100"/>
                    </a:cubicBezTo>
                    <a:cubicBezTo>
                      <a:pt x="1249" y="1096"/>
                      <a:pt x="1248" y="1092"/>
                      <a:pt x="1247" y="1087"/>
                    </a:cubicBezTo>
                    <a:cubicBezTo>
                      <a:pt x="1246" y="1082"/>
                      <a:pt x="1252" y="1080"/>
                      <a:pt x="1256" y="1079"/>
                    </a:cubicBezTo>
                    <a:cubicBezTo>
                      <a:pt x="1259" y="1079"/>
                      <a:pt x="1263" y="1083"/>
                      <a:pt x="1265" y="1084"/>
                    </a:cubicBezTo>
                    <a:cubicBezTo>
                      <a:pt x="1273" y="1088"/>
                      <a:pt x="1284" y="1089"/>
                      <a:pt x="1294" y="1089"/>
                    </a:cubicBezTo>
                    <a:cubicBezTo>
                      <a:pt x="1299" y="1089"/>
                      <a:pt x="1285" y="1083"/>
                      <a:pt x="1284" y="1082"/>
                    </a:cubicBezTo>
                    <a:cubicBezTo>
                      <a:pt x="1279" y="1080"/>
                      <a:pt x="1273" y="1078"/>
                      <a:pt x="1269" y="1076"/>
                    </a:cubicBezTo>
                    <a:cubicBezTo>
                      <a:pt x="1264" y="1073"/>
                      <a:pt x="1255" y="1069"/>
                      <a:pt x="1250" y="1067"/>
                    </a:cubicBezTo>
                    <a:cubicBezTo>
                      <a:pt x="1245" y="1065"/>
                      <a:pt x="1256" y="1062"/>
                      <a:pt x="1257" y="1062"/>
                    </a:cubicBezTo>
                    <a:cubicBezTo>
                      <a:pt x="1261" y="1061"/>
                      <a:pt x="1265" y="1061"/>
                      <a:pt x="1268" y="1060"/>
                    </a:cubicBezTo>
                    <a:cubicBezTo>
                      <a:pt x="1275" y="1058"/>
                      <a:pt x="1274" y="1060"/>
                      <a:pt x="1269" y="1055"/>
                    </a:cubicBezTo>
                    <a:cubicBezTo>
                      <a:pt x="1267" y="1053"/>
                      <a:pt x="1264" y="1051"/>
                      <a:pt x="1262" y="1050"/>
                    </a:cubicBezTo>
                    <a:cubicBezTo>
                      <a:pt x="1259" y="1047"/>
                      <a:pt x="1266" y="1040"/>
                      <a:pt x="1267" y="1040"/>
                    </a:cubicBezTo>
                    <a:cubicBezTo>
                      <a:pt x="1272" y="1037"/>
                      <a:pt x="1272" y="1040"/>
                      <a:pt x="1274" y="1035"/>
                    </a:cubicBezTo>
                    <a:cubicBezTo>
                      <a:pt x="1276" y="1032"/>
                      <a:pt x="1280" y="1029"/>
                      <a:pt x="1281" y="1027"/>
                    </a:cubicBezTo>
                    <a:cubicBezTo>
                      <a:pt x="1284" y="1024"/>
                      <a:pt x="1287" y="1024"/>
                      <a:pt x="1291" y="1024"/>
                    </a:cubicBezTo>
                    <a:cubicBezTo>
                      <a:pt x="1294" y="1024"/>
                      <a:pt x="1298" y="1032"/>
                      <a:pt x="1300" y="1025"/>
                    </a:cubicBezTo>
                    <a:cubicBezTo>
                      <a:pt x="1301" y="1022"/>
                      <a:pt x="1297" y="1020"/>
                      <a:pt x="1300" y="1015"/>
                    </a:cubicBezTo>
                    <a:cubicBezTo>
                      <a:pt x="1302" y="1011"/>
                      <a:pt x="1312" y="1007"/>
                      <a:pt x="1315" y="1005"/>
                    </a:cubicBezTo>
                    <a:cubicBezTo>
                      <a:pt x="1319" y="1004"/>
                      <a:pt x="1322" y="1000"/>
                      <a:pt x="1327" y="999"/>
                    </a:cubicBezTo>
                    <a:cubicBezTo>
                      <a:pt x="1331" y="997"/>
                      <a:pt x="1337" y="993"/>
                      <a:pt x="1341" y="991"/>
                    </a:cubicBezTo>
                    <a:cubicBezTo>
                      <a:pt x="1345" y="989"/>
                      <a:pt x="1347" y="989"/>
                      <a:pt x="1352" y="987"/>
                    </a:cubicBezTo>
                    <a:cubicBezTo>
                      <a:pt x="1359" y="986"/>
                      <a:pt x="1371" y="985"/>
                      <a:pt x="1374" y="989"/>
                    </a:cubicBezTo>
                    <a:cubicBezTo>
                      <a:pt x="1376" y="992"/>
                      <a:pt x="1376" y="998"/>
                      <a:pt x="1377" y="1000"/>
                    </a:cubicBezTo>
                    <a:cubicBezTo>
                      <a:pt x="1379" y="1003"/>
                      <a:pt x="1378" y="1007"/>
                      <a:pt x="1378" y="1011"/>
                    </a:cubicBezTo>
                    <a:cubicBezTo>
                      <a:pt x="1377" y="1015"/>
                      <a:pt x="1377" y="1017"/>
                      <a:pt x="1378" y="1021"/>
                    </a:cubicBezTo>
                    <a:cubicBezTo>
                      <a:pt x="1379" y="1025"/>
                      <a:pt x="1377" y="1026"/>
                      <a:pt x="1378" y="1030"/>
                    </a:cubicBezTo>
                    <a:cubicBezTo>
                      <a:pt x="1379" y="1033"/>
                      <a:pt x="1386" y="1034"/>
                      <a:pt x="1389" y="1035"/>
                    </a:cubicBezTo>
                    <a:cubicBezTo>
                      <a:pt x="1395" y="1036"/>
                      <a:pt x="1402" y="1038"/>
                      <a:pt x="1402" y="1044"/>
                    </a:cubicBezTo>
                    <a:cubicBezTo>
                      <a:pt x="1402" y="1047"/>
                      <a:pt x="1398" y="1054"/>
                      <a:pt x="1397" y="1058"/>
                    </a:cubicBezTo>
                    <a:cubicBezTo>
                      <a:pt x="1396" y="1064"/>
                      <a:pt x="1404" y="1064"/>
                      <a:pt x="1407" y="1067"/>
                    </a:cubicBezTo>
                    <a:cubicBezTo>
                      <a:pt x="1410" y="1069"/>
                      <a:pt x="1414" y="1076"/>
                      <a:pt x="1417" y="1079"/>
                    </a:cubicBezTo>
                    <a:cubicBezTo>
                      <a:pt x="1420" y="1081"/>
                      <a:pt x="1418" y="1085"/>
                      <a:pt x="1417" y="1088"/>
                    </a:cubicBezTo>
                    <a:cubicBezTo>
                      <a:pt x="1416" y="1093"/>
                      <a:pt x="1416" y="1098"/>
                      <a:pt x="1415" y="1103"/>
                    </a:cubicBezTo>
                    <a:cubicBezTo>
                      <a:pt x="1414" y="1107"/>
                      <a:pt x="1415" y="1110"/>
                      <a:pt x="1415" y="1115"/>
                    </a:cubicBezTo>
                    <a:cubicBezTo>
                      <a:pt x="1415" y="1120"/>
                      <a:pt x="1417" y="1124"/>
                      <a:pt x="1415" y="1130"/>
                    </a:cubicBezTo>
                    <a:cubicBezTo>
                      <a:pt x="1414" y="1134"/>
                      <a:pt x="1417" y="1136"/>
                      <a:pt x="1417" y="1139"/>
                    </a:cubicBezTo>
                    <a:cubicBezTo>
                      <a:pt x="1418" y="1143"/>
                      <a:pt x="1414" y="1145"/>
                      <a:pt x="1413" y="1148"/>
                    </a:cubicBezTo>
                    <a:cubicBezTo>
                      <a:pt x="1412" y="1150"/>
                      <a:pt x="1416" y="1154"/>
                      <a:pt x="1417" y="1156"/>
                    </a:cubicBezTo>
                    <a:cubicBezTo>
                      <a:pt x="1420" y="1162"/>
                      <a:pt x="1427" y="1153"/>
                      <a:pt x="1428" y="1151"/>
                    </a:cubicBezTo>
                    <a:cubicBezTo>
                      <a:pt x="1429" y="1149"/>
                      <a:pt x="1430" y="1138"/>
                      <a:pt x="1430" y="1136"/>
                    </a:cubicBezTo>
                    <a:cubicBezTo>
                      <a:pt x="1430" y="1131"/>
                      <a:pt x="1430" y="1127"/>
                      <a:pt x="1431" y="1122"/>
                    </a:cubicBezTo>
                    <a:cubicBezTo>
                      <a:pt x="1432" y="1118"/>
                      <a:pt x="1433" y="1114"/>
                      <a:pt x="1433" y="1110"/>
                    </a:cubicBezTo>
                    <a:cubicBezTo>
                      <a:pt x="1433" y="1105"/>
                      <a:pt x="1435" y="1101"/>
                      <a:pt x="1436" y="1098"/>
                    </a:cubicBezTo>
                    <a:cubicBezTo>
                      <a:pt x="1438" y="1093"/>
                      <a:pt x="1439" y="1091"/>
                      <a:pt x="1442" y="1097"/>
                    </a:cubicBezTo>
                    <a:cubicBezTo>
                      <a:pt x="1443" y="1100"/>
                      <a:pt x="1443" y="1107"/>
                      <a:pt x="1443" y="1110"/>
                    </a:cubicBezTo>
                    <a:cubicBezTo>
                      <a:pt x="1444" y="1114"/>
                      <a:pt x="1453" y="1106"/>
                      <a:pt x="1453" y="1105"/>
                    </a:cubicBezTo>
                    <a:cubicBezTo>
                      <a:pt x="1456" y="1103"/>
                      <a:pt x="1459" y="1109"/>
                      <a:pt x="1462" y="1111"/>
                    </a:cubicBezTo>
                    <a:cubicBezTo>
                      <a:pt x="1465" y="1114"/>
                      <a:pt x="1468" y="1111"/>
                      <a:pt x="1470" y="1108"/>
                    </a:cubicBezTo>
                    <a:cubicBezTo>
                      <a:pt x="1474" y="1102"/>
                      <a:pt x="1485" y="1103"/>
                      <a:pt x="1493" y="1103"/>
                    </a:cubicBezTo>
                    <a:cubicBezTo>
                      <a:pt x="1494" y="1103"/>
                      <a:pt x="1495" y="1103"/>
                      <a:pt x="1496" y="1103"/>
                    </a:cubicBezTo>
                    <a:cubicBezTo>
                      <a:pt x="1499" y="1103"/>
                      <a:pt x="1493" y="1099"/>
                      <a:pt x="1490" y="1098"/>
                    </a:cubicBezTo>
                    <a:cubicBezTo>
                      <a:pt x="1486" y="1097"/>
                      <a:pt x="1483" y="1096"/>
                      <a:pt x="1479" y="1095"/>
                    </a:cubicBezTo>
                    <a:cubicBezTo>
                      <a:pt x="1477" y="1094"/>
                      <a:pt x="1476" y="1082"/>
                      <a:pt x="1476" y="1079"/>
                    </a:cubicBezTo>
                    <a:cubicBezTo>
                      <a:pt x="1476" y="1074"/>
                      <a:pt x="1479" y="1073"/>
                      <a:pt x="1482" y="1071"/>
                    </a:cubicBezTo>
                    <a:cubicBezTo>
                      <a:pt x="1484" y="1070"/>
                      <a:pt x="1488" y="1065"/>
                      <a:pt x="1491" y="1062"/>
                    </a:cubicBezTo>
                    <a:cubicBezTo>
                      <a:pt x="1494" y="1060"/>
                      <a:pt x="1496" y="1060"/>
                      <a:pt x="1499" y="1057"/>
                    </a:cubicBezTo>
                    <a:cubicBezTo>
                      <a:pt x="1501" y="1055"/>
                      <a:pt x="1507" y="1054"/>
                      <a:pt x="1511" y="1054"/>
                    </a:cubicBezTo>
                    <a:cubicBezTo>
                      <a:pt x="1517" y="1054"/>
                      <a:pt x="1521" y="1054"/>
                      <a:pt x="1527" y="1054"/>
                    </a:cubicBezTo>
                    <a:cubicBezTo>
                      <a:pt x="1532" y="1054"/>
                      <a:pt x="1536" y="1058"/>
                      <a:pt x="1542" y="1059"/>
                    </a:cubicBezTo>
                    <a:cubicBezTo>
                      <a:pt x="1549" y="1060"/>
                      <a:pt x="1552" y="1060"/>
                      <a:pt x="1559" y="1059"/>
                    </a:cubicBezTo>
                    <a:cubicBezTo>
                      <a:pt x="1567" y="1057"/>
                      <a:pt x="1575" y="1052"/>
                      <a:pt x="1578" y="1059"/>
                    </a:cubicBezTo>
                    <a:cubicBezTo>
                      <a:pt x="1580" y="1062"/>
                      <a:pt x="1584" y="1066"/>
                      <a:pt x="1586" y="1068"/>
                    </a:cubicBezTo>
                    <a:cubicBezTo>
                      <a:pt x="1587" y="1070"/>
                      <a:pt x="1588" y="1075"/>
                      <a:pt x="1590" y="1078"/>
                    </a:cubicBezTo>
                    <a:cubicBezTo>
                      <a:pt x="1593" y="1081"/>
                      <a:pt x="1592" y="1080"/>
                      <a:pt x="1595" y="1079"/>
                    </a:cubicBezTo>
                    <a:cubicBezTo>
                      <a:pt x="1598" y="1083"/>
                      <a:pt x="1595" y="1089"/>
                      <a:pt x="1594" y="1092"/>
                    </a:cubicBezTo>
                    <a:cubicBezTo>
                      <a:pt x="1592" y="1099"/>
                      <a:pt x="1598" y="1098"/>
                      <a:pt x="1604" y="1098"/>
                    </a:cubicBezTo>
                    <a:cubicBezTo>
                      <a:pt x="1608" y="1098"/>
                      <a:pt x="1615" y="1097"/>
                      <a:pt x="1619" y="1095"/>
                    </a:cubicBezTo>
                    <a:cubicBezTo>
                      <a:pt x="1623" y="1094"/>
                      <a:pt x="1627" y="1099"/>
                      <a:pt x="1628" y="1100"/>
                    </a:cubicBezTo>
                    <a:cubicBezTo>
                      <a:pt x="1629" y="1101"/>
                      <a:pt x="1624" y="1106"/>
                      <a:pt x="1624" y="1107"/>
                    </a:cubicBezTo>
                    <a:cubicBezTo>
                      <a:pt x="1623" y="1109"/>
                      <a:pt x="1624" y="1115"/>
                      <a:pt x="1624" y="1117"/>
                    </a:cubicBezTo>
                    <a:cubicBezTo>
                      <a:pt x="1624" y="1121"/>
                      <a:pt x="1620" y="1125"/>
                      <a:pt x="1619" y="1129"/>
                    </a:cubicBezTo>
                    <a:cubicBezTo>
                      <a:pt x="1619" y="1132"/>
                      <a:pt x="1616" y="1134"/>
                      <a:pt x="1617" y="1138"/>
                    </a:cubicBezTo>
                    <a:cubicBezTo>
                      <a:pt x="1619" y="1143"/>
                      <a:pt x="1622" y="1139"/>
                      <a:pt x="1623" y="1137"/>
                    </a:cubicBezTo>
                    <a:cubicBezTo>
                      <a:pt x="1624" y="1132"/>
                      <a:pt x="1627" y="1129"/>
                      <a:pt x="1629" y="1126"/>
                    </a:cubicBezTo>
                    <a:cubicBezTo>
                      <a:pt x="1630" y="1125"/>
                      <a:pt x="1637" y="1122"/>
                      <a:pt x="1639" y="1121"/>
                    </a:cubicBezTo>
                    <a:cubicBezTo>
                      <a:pt x="1641" y="1120"/>
                      <a:pt x="1644" y="1116"/>
                      <a:pt x="1646" y="1115"/>
                    </a:cubicBezTo>
                    <a:cubicBezTo>
                      <a:pt x="1649" y="1111"/>
                      <a:pt x="1650" y="1110"/>
                      <a:pt x="1652" y="1115"/>
                    </a:cubicBezTo>
                    <a:cubicBezTo>
                      <a:pt x="1654" y="1118"/>
                      <a:pt x="1653" y="1121"/>
                      <a:pt x="1653" y="1126"/>
                    </a:cubicBezTo>
                    <a:cubicBezTo>
                      <a:pt x="1653" y="1131"/>
                      <a:pt x="1650" y="1135"/>
                      <a:pt x="1651" y="1139"/>
                    </a:cubicBezTo>
                    <a:cubicBezTo>
                      <a:pt x="1652" y="1143"/>
                      <a:pt x="1649" y="1150"/>
                      <a:pt x="1655" y="1145"/>
                    </a:cubicBezTo>
                    <a:cubicBezTo>
                      <a:pt x="1663" y="1137"/>
                      <a:pt x="1659" y="1138"/>
                      <a:pt x="1665" y="1144"/>
                    </a:cubicBezTo>
                    <a:cubicBezTo>
                      <a:pt x="1668" y="1147"/>
                      <a:pt x="1671" y="1148"/>
                      <a:pt x="1675" y="1148"/>
                    </a:cubicBezTo>
                    <a:cubicBezTo>
                      <a:pt x="1680" y="1148"/>
                      <a:pt x="1675" y="1144"/>
                      <a:pt x="1673" y="1143"/>
                    </a:cubicBezTo>
                    <a:cubicBezTo>
                      <a:pt x="1670" y="1141"/>
                      <a:pt x="1672" y="1135"/>
                      <a:pt x="1673" y="1133"/>
                    </a:cubicBezTo>
                    <a:cubicBezTo>
                      <a:pt x="1674" y="1132"/>
                      <a:pt x="1682" y="1128"/>
                      <a:pt x="1682" y="1128"/>
                    </a:cubicBezTo>
                    <a:cubicBezTo>
                      <a:pt x="1683" y="1128"/>
                      <a:pt x="1687" y="1117"/>
                      <a:pt x="1687" y="1117"/>
                    </a:cubicBezTo>
                    <a:cubicBezTo>
                      <a:pt x="1688" y="1113"/>
                      <a:pt x="1687" y="1110"/>
                      <a:pt x="1692" y="1110"/>
                    </a:cubicBezTo>
                    <a:cubicBezTo>
                      <a:pt x="1696" y="1110"/>
                      <a:pt x="1697" y="1111"/>
                      <a:pt x="1700" y="1112"/>
                    </a:cubicBezTo>
                    <a:cubicBezTo>
                      <a:pt x="1705" y="1115"/>
                      <a:pt x="1711" y="1115"/>
                      <a:pt x="1715" y="1117"/>
                    </a:cubicBezTo>
                    <a:cubicBezTo>
                      <a:pt x="1719" y="1120"/>
                      <a:pt x="1725" y="1119"/>
                      <a:pt x="1730" y="1120"/>
                    </a:cubicBezTo>
                    <a:cubicBezTo>
                      <a:pt x="1734" y="1120"/>
                      <a:pt x="1736" y="1121"/>
                      <a:pt x="1740" y="1122"/>
                    </a:cubicBezTo>
                    <a:cubicBezTo>
                      <a:pt x="1744" y="1123"/>
                      <a:pt x="1747" y="1128"/>
                      <a:pt x="1751" y="1130"/>
                    </a:cubicBezTo>
                    <a:cubicBezTo>
                      <a:pt x="1755" y="1132"/>
                      <a:pt x="1755" y="1140"/>
                      <a:pt x="1755" y="1142"/>
                    </a:cubicBezTo>
                    <a:cubicBezTo>
                      <a:pt x="1755" y="1148"/>
                      <a:pt x="1755" y="1149"/>
                      <a:pt x="1752" y="1151"/>
                    </a:cubicBezTo>
                    <a:cubicBezTo>
                      <a:pt x="1749" y="1153"/>
                      <a:pt x="1746" y="1154"/>
                      <a:pt x="1743" y="1156"/>
                    </a:cubicBezTo>
                    <a:cubicBezTo>
                      <a:pt x="1741" y="1158"/>
                      <a:pt x="1739" y="1162"/>
                      <a:pt x="1737" y="1164"/>
                    </a:cubicBezTo>
                    <a:cubicBezTo>
                      <a:pt x="1731" y="1170"/>
                      <a:pt x="1740" y="1169"/>
                      <a:pt x="1745" y="1169"/>
                    </a:cubicBezTo>
                    <a:cubicBezTo>
                      <a:pt x="1752" y="1169"/>
                      <a:pt x="1753" y="1168"/>
                      <a:pt x="1757" y="1164"/>
                    </a:cubicBezTo>
                    <a:cubicBezTo>
                      <a:pt x="1759" y="1162"/>
                      <a:pt x="1761" y="1159"/>
                      <a:pt x="1763" y="1157"/>
                    </a:cubicBezTo>
                    <a:cubicBezTo>
                      <a:pt x="1766" y="1154"/>
                      <a:pt x="1769" y="1155"/>
                      <a:pt x="1773" y="1157"/>
                    </a:cubicBezTo>
                    <a:cubicBezTo>
                      <a:pt x="1774" y="1157"/>
                      <a:pt x="1775" y="1169"/>
                      <a:pt x="1776" y="1170"/>
                    </a:cubicBezTo>
                    <a:cubicBezTo>
                      <a:pt x="1777" y="1174"/>
                      <a:pt x="1779" y="1179"/>
                      <a:pt x="1780" y="1182"/>
                    </a:cubicBezTo>
                    <a:cubicBezTo>
                      <a:pt x="1781" y="1187"/>
                      <a:pt x="1786" y="1183"/>
                      <a:pt x="1788" y="1182"/>
                    </a:cubicBezTo>
                    <a:cubicBezTo>
                      <a:pt x="1792" y="1180"/>
                      <a:pt x="1794" y="1175"/>
                      <a:pt x="1796" y="1172"/>
                    </a:cubicBezTo>
                    <a:cubicBezTo>
                      <a:pt x="1797" y="1169"/>
                      <a:pt x="1800" y="1167"/>
                      <a:pt x="1801" y="1165"/>
                    </a:cubicBezTo>
                    <a:cubicBezTo>
                      <a:pt x="1804" y="1162"/>
                      <a:pt x="1807" y="1174"/>
                      <a:pt x="1807" y="1176"/>
                    </a:cubicBezTo>
                    <a:cubicBezTo>
                      <a:pt x="1807" y="1179"/>
                      <a:pt x="1801" y="1184"/>
                      <a:pt x="1799" y="1185"/>
                    </a:cubicBezTo>
                    <a:cubicBezTo>
                      <a:pt x="1797" y="1187"/>
                      <a:pt x="1803" y="1193"/>
                      <a:pt x="1807" y="1190"/>
                    </a:cubicBezTo>
                    <a:cubicBezTo>
                      <a:pt x="1809" y="1188"/>
                      <a:pt x="1810" y="1183"/>
                      <a:pt x="1810" y="1180"/>
                    </a:cubicBezTo>
                    <a:cubicBezTo>
                      <a:pt x="1810" y="1177"/>
                      <a:pt x="1817" y="1174"/>
                      <a:pt x="1818" y="1173"/>
                    </a:cubicBezTo>
                    <a:cubicBezTo>
                      <a:pt x="1822" y="1169"/>
                      <a:pt x="1840" y="1171"/>
                      <a:pt x="1847" y="1171"/>
                    </a:cubicBezTo>
                    <a:cubicBezTo>
                      <a:pt x="1853" y="1171"/>
                      <a:pt x="1855" y="1173"/>
                      <a:pt x="1858" y="1174"/>
                    </a:cubicBezTo>
                    <a:cubicBezTo>
                      <a:pt x="1861" y="1175"/>
                      <a:pt x="1862" y="1174"/>
                      <a:pt x="1861" y="1179"/>
                    </a:cubicBezTo>
                    <a:cubicBezTo>
                      <a:pt x="1860" y="1184"/>
                      <a:pt x="1854" y="1182"/>
                      <a:pt x="1856" y="1189"/>
                    </a:cubicBezTo>
                    <a:cubicBezTo>
                      <a:pt x="1858" y="1197"/>
                      <a:pt x="1865" y="1192"/>
                      <a:pt x="1858" y="1200"/>
                    </a:cubicBezTo>
                    <a:cubicBezTo>
                      <a:pt x="1856" y="1203"/>
                      <a:pt x="1853" y="1205"/>
                      <a:pt x="1849" y="1209"/>
                    </a:cubicBezTo>
                    <a:cubicBezTo>
                      <a:pt x="1846" y="1212"/>
                      <a:pt x="1843" y="1218"/>
                      <a:pt x="1841" y="1221"/>
                    </a:cubicBezTo>
                    <a:cubicBezTo>
                      <a:pt x="1837" y="1228"/>
                      <a:pt x="1839" y="1226"/>
                      <a:pt x="1846" y="1221"/>
                    </a:cubicBezTo>
                    <a:cubicBezTo>
                      <a:pt x="1850" y="1218"/>
                      <a:pt x="1852" y="1216"/>
                      <a:pt x="1855" y="1214"/>
                    </a:cubicBezTo>
                    <a:cubicBezTo>
                      <a:pt x="1858" y="1211"/>
                      <a:pt x="1862" y="1211"/>
                      <a:pt x="1866" y="1211"/>
                    </a:cubicBezTo>
                    <a:cubicBezTo>
                      <a:pt x="1870" y="1212"/>
                      <a:pt x="1867" y="1220"/>
                      <a:pt x="1869" y="1223"/>
                    </a:cubicBezTo>
                    <a:cubicBezTo>
                      <a:pt x="1872" y="1229"/>
                      <a:pt x="1868" y="1230"/>
                      <a:pt x="1874" y="1232"/>
                    </a:cubicBezTo>
                    <a:cubicBezTo>
                      <a:pt x="1878" y="1233"/>
                      <a:pt x="1879" y="1226"/>
                      <a:pt x="1879" y="1223"/>
                    </a:cubicBezTo>
                    <a:cubicBezTo>
                      <a:pt x="1879" y="1219"/>
                      <a:pt x="1883" y="1219"/>
                      <a:pt x="1883" y="1214"/>
                    </a:cubicBezTo>
                    <a:cubicBezTo>
                      <a:pt x="1883" y="1210"/>
                      <a:pt x="1879" y="1210"/>
                      <a:pt x="1877" y="1207"/>
                    </a:cubicBezTo>
                    <a:cubicBezTo>
                      <a:pt x="1875" y="1203"/>
                      <a:pt x="1883" y="1199"/>
                      <a:pt x="1885" y="1199"/>
                    </a:cubicBezTo>
                    <a:cubicBezTo>
                      <a:pt x="1887" y="1199"/>
                      <a:pt x="1893" y="1201"/>
                      <a:pt x="1897" y="1203"/>
                    </a:cubicBezTo>
                    <a:cubicBezTo>
                      <a:pt x="1902" y="1205"/>
                      <a:pt x="1907" y="1209"/>
                      <a:pt x="1913" y="1209"/>
                    </a:cubicBezTo>
                    <a:cubicBezTo>
                      <a:pt x="1924" y="1209"/>
                      <a:pt x="1921" y="1211"/>
                      <a:pt x="1927" y="1216"/>
                    </a:cubicBezTo>
                    <a:cubicBezTo>
                      <a:pt x="1930" y="1219"/>
                      <a:pt x="1929" y="1221"/>
                      <a:pt x="1933" y="1222"/>
                    </a:cubicBezTo>
                    <a:cubicBezTo>
                      <a:pt x="1935" y="1223"/>
                      <a:pt x="1936" y="1232"/>
                      <a:pt x="1936" y="1233"/>
                    </a:cubicBezTo>
                    <a:cubicBezTo>
                      <a:pt x="1936" y="1233"/>
                      <a:pt x="1926" y="1236"/>
                      <a:pt x="1926" y="1236"/>
                    </a:cubicBezTo>
                    <a:cubicBezTo>
                      <a:pt x="1923" y="1237"/>
                      <a:pt x="1922" y="1239"/>
                      <a:pt x="1920" y="1241"/>
                    </a:cubicBezTo>
                    <a:cubicBezTo>
                      <a:pt x="1917" y="1244"/>
                      <a:pt x="1915" y="1241"/>
                      <a:pt x="1914" y="1247"/>
                    </a:cubicBezTo>
                    <a:cubicBezTo>
                      <a:pt x="1912" y="1253"/>
                      <a:pt x="1906" y="1256"/>
                      <a:pt x="1900" y="1259"/>
                    </a:cubicBezTo>
                    <a:cubicBezTo>
                      <a:pt x="1896" y="1261"/>
                      <a:pt x="1894" y="1259"/>
                      <a:pt x="1892" y="1263"/>
                    </a:cubicBezTo>
                    <a:cubicBezTo>
                      <a:pt x="1888" y="1270"/>
                      <a:pt x="1898" y="1268"/>
                      <a:pt x="1901" y="1267"/>
                    </a:cubicBezTo>
                    <a:cubicBezTo>
                      <a:pt x="1906" y="1266"/>
                      <a:pt x="1907" y="1267"/>
                      <a:pt x="1909" y="1274"/>
                    </a:cubicBezTo>
                    <a:cubicBezTo>
                      <a:pt x="1910" y="1279"/>
                      <a:pt x="1913" y="1279"/>
                      <a:pt x="1916" y="1276"/>
                    </a:cubicBezTo>
                    <a:cubicBezTo>
                      <a:pt x="1918" y="1273"/>
                      <a:pt x="1920" y="1271"/>
                      <a:pt x="1922" y="1269"/>
                    </a:cubicBezTo>
                    <a:cubicBezTo>
                      <a:pt x="1923" y="1269"/>
                      <a:pt x="1923" y="1268"/>
                      <a:pt x="1924" y="1267"/>
                    </a:cubicBezTo>
                    <a:cubicBezTo>
                      <a:pt x="1927" y="1265"/>
                      <a:pt x="1934" y="1265"/>
                      <a:pt x="1937" y="1264"/>
                    </a:cubicBezTo>
                    <a:cubicBezTo>
                      <a:pt x="1941" y="1263"/>
                      <a:pt x="1945" y="1263"/>
                      <a:pt x="1949" y="1262"/>
                    </a:cubicBezTo>
                    <a:cubicBezTo>
                      <a:pt x="1955" y="1261"/>
                      <a:pt x="1965" y="1259"/>
                      <a:pt x="1972" y="1260"/>
                    </a:cubicBezTo>
                    <a:cubicBezTo>
                      <a:pt x="1976" y="1261"/>
                      <a:pt x="1977" y="1263"/>
                      <a:pt x="1978" y="1265"/>
                    </a:cubicBezTo>
                    <a:cubicBezTo>
                      <a:pt x="1980" y="1269"/>
                      <a:pt x="1981" y="1268"/>
                      <a:pt x="1978" y="1272"/>
                    </a:cubicBezTo>
                    <a:cubicBezTo>
                      <a:pt x="1976" y="1274"/>
                      <a:pt x="1975" y="1276"/>
                      <a:pt x="1972" y="1277"/>
                    </a:cubicBezTo>
                    <a:cubicBezTo>
                      <a:pt x="1968" y="1277"/>
                      <a:pt x="1964" y="1284"/>
                      <a:pt x="1962" y="1286"/>
                    </a:cubicBezTo>
                    <a:cubicBezTo>
                      <a:pt x="1960" y="1291"/>
                      <a:pt x="1955" y="1291"/>
                      <a:pt x="1950" y="1292"/>
                    </a:cubicBezTo>
                    <a:cubicBezTo>
                      <a:pt x="1945" y="1293"/>
                      <a:pt x="1938" y="1290"/>
                      <a:pt x="1933" y="1289"/>
                    </a:cubicBezTo>
                    <a:cubicBezTo>
                      <a:pt x="1928" y="1288"/>
                      <a:pt x="1922" y="1288"/>
                      <a:pt x="1919" y="1292"/>
                    </a:cubicBezTo>
                    <a:cubicBezTo>
                      <a:pt x="1918" y="1294"/>
                      <a:pt x="1921" y="1300"/>
                      <a:pt x="1922" y="1303"/>
                    </a:cubicBezTo>
                    <a:cubicBezTo>
                      <a:pt x="1923" y="1307"/>
                      <a:pt x="1927" y="1307"/>
                      <a:pt x="1931" y="1307"/>
                    </a:cubicBezTo>
                    <a:cubicBezTo>
                      <a:pt x="1937" y="1307"/>
                      <a:pt x="1939" y="1307"/>
                      <a:pt x="1943" y="1310"/>
                    </a:cubicBezTo>
                    <a:cubicBezTo>
                      <a:pt x="1946" y="1314"/>
                      <a:pt x="1941" y="1321"/>
                      <a:pt x="1939" y="1324"/>
                    </a:cubicBezTo>
                    <a:cubicBezTo>
                      <a:pt x="1939" y="1325"/>
                      <a:pt x="1946" y="1329"/>
                      <a:pt x="1947" y="1330"/>
                    </a:cubicBezTo>
                    <a:cubicBezTo>
                      <a:pt x="1951" y="1331"/>
                      <a:pt x="1960" y="1333"/>
                      <a:pt x="1961" y="1337"/>
                    </a:cubicBezTo>
                    <a:cubicBezTo>
                      <a:pt x="1961" y="1337"/>
                      <a:pt x="1954" y="1344"/>
                      <a:pt x="1954" y="1345"/>
                    </a:cubicBezTo>
                    <a:cubicBezTo>
                      <a:pt x="1952" y="1349"/>
                      <a:pt x="1956" y="1353"/>
                      <a:pt x="1959" y="1354"/>
                    </a:cubicBezTo>
                    <a:cubicBezTo>
                      <a:pt x="1964" y="1357"/>
                      <a:pt x="1974" y="1357"/>
                      <a:pt x="1978" y="1354"/>
                    </a:cubicBezTo>
                    <a:cubicBezTo>
                      <a:pt x="1982" y="1351"/>
                      <a:pt x="1983" y="1350"/>
                      <a:pt x="1989" y="1351"/>
                    </a:cubicBezTo>
                    <a:cubicBezTo>
                      <a:pt x="1998" y="1354"/>
                      <a:pt x="2008" y="1355"/>
                      <a:pt x="2011" y="1359"/>
                    </a:cubicBezTo>
                    <a:cubicBezTo>
                      <a:pt x="2014" y="1361"/>
                      <a:pt x="2009" y="1367"/>
                      <a:pt x="2011" y="1370"/>
                    </a:cubicBezTo>
                    <a:cubicBezTo>
                      <a:pt x="2014" y="1373"/>
                      <a:pt x="2018" y="1369"/>
                      <a:pt x="2023" y="1367"/>
                    </a:cubicBezTo>
                    <a:cubicBezTo>
                      <a:pt x="2027" y="1365"/>
                      <a:pt x="2029" y="1365"/>
                      <a:pt x="2034" y="1367"/>
                    </a:cubicBezTo>
                    <a:cubicBezTo>
                      <a:pt x="2038" y="1369"/>
                      <a:pt x="2038" y="1371"/>
                      <a:pt x="2039" y="1376"/>
                    </a:cubicBezTo>
                    <a:cubicBezTo>
                      <a:pt x="2040" y="1380"/>
                      <a:pt x="2044" y="1382"/>
                      <a:pt x="2047" y="1383"/>
                    </a:cubicBezTo>
                    <a:cubicBezTo>
                      <a:pt x="2051" y="1386"/>
                      <a:pt x="2056" y="1381"/>
                      <a:pt x="2059" y="1380"/>
                    </a:cubicBezTo>
                    <a:cubicBezTo>
                      <a:pt x="2061" y="1379"/>
                      <a:pt x="2063" y="1373"/>
                      <a:pt x="2065" y="1371"/>
                    </a:cubicBezTo>
                    <a:cubicBezTo>
                      <a:pt x="2067" y="1367"/>
                      <a:pt x="2075" y="1366"/>
                      <a:pt x="2078" y="1364"/>
                    </a:cubicBezTo>
                    <a:cubicBezTo>
                      <a:pt x="2083" y="1362"/>
                      <a:pt x="2088" y="1361"/>
                      <a:pt x="2093" y="1361"/>
                    </a:cubicBezTo>
                    <a:cubicBezTo>
                      <a:pt x="2096" y="1361"/>
                      <a:pt x="2093" y="1368"/>
                      <a:pt x="2093" y="1371"/>
                    </a:cubicBezTo>
                    <a:cubicBezTo>
                      <a:pt x="2093" y="1376"/>
                      <a:pt x="2090" y="1376"/>
                      <a:pt x="2095" y="1379"/>
                    </a:cubicBezTo>
                    <a:cubicBezTo>
                      <a:pt x="2101" y="1382"/>
                      <a:pt x="2109" y="1374"/>
                      <a:pt x="2112" y="1372"/>
                    </a:cubicBezTo>
                    <a:cubicBezTo>
                      <a:pt x="2116" y="1370"/>
                      <a:pt x="2125" y="1377"/>
                      <a:pt x="2127" y="1379"/>
                    </a:cubicBezTo>
                    <a:cubicBezTo>
                      <a:pt x="2132" y="1384"/>
                      <a:pt x="2138" y="1389"/>
                      <a:pt x="2144" y="1392"/>
                    </a:cubicBezTo>
                    <a:cubicBezTo>
                      <a:pt x="2147" y="1394"/>
                      <a:pt x="2149" y="1396"/>
                      <a:pt x="2151" y="1399"/>
                    </a:cubicBezTo>
                    <a:cubicBezTo>
                      <a:pt x="2156" y="1403"/>
                      <a:pt x="2157" y="1403"/>
                      <a:pt x="2153" y="1408"/>
                    </a:cubicBezTo>
                    <a:cubicBezTo>
                      <a:pt x="2149" y="1411"/>
                      <a:pt x="2149" y="1413"/>
                      <a:pt x="2150" y="1418"/>
                    </a:cubicBezTo>
                    <a:cubicBezTo>
                      <a:pt x="2151" y="1423"/>
                      <a:pt x="2159" y="1424"/>
                      <a:pt x="2162" y="1422"/>
                    </a:cubicBezTo>
                    <a:cubicBezTo>
                      <a:pt x="2168" y="1419"/>
                      <a:pt x="2168" y="1415"/>
                      <a:pt x="2171" y="1409"/>
                    </a:cubicBezTo>
                    <a:cubicBezTo>
                      <a:pt x="2173" y="1405"/>
                      <a:pt x="2173" y="1404"/>
                      <a:pt x="2177" y="1401"/>
                    </a:cubicBezTo>
                    <a:cubicBezTo>
                      <a:pt x="2180" y="1398"/>
                      <a:pt x="2185" y="1399"/>
                      <a:pt x="2189" y="1400"/>
                    </a:cubicBezTo>
                    <a:cubicBezTo>
                      <a:pt x="2192" y="1400"/>
                      <a:pt x="2195" y="1408"/>
                      <a:pt x="2196" y="1412"/>
                    </a:cubicBezTo>
                    <a:cubicBezTo>
                      <a:pt x="2198" y="1416"/>
                      <a:pt x="2194" y="1420"/>
                      <a:pt x="2198" y="1425"/>
                    </a:cubicBezTo>
                    <a:cubicBezTo>
                      <a:pt x="2200" y="1428"/>
                      <a:pt x="2202" y="1431"/>
                      <a:pt x="2204" y="1433"/>
                    </a:cubicBezTo>
                    <a:cubicBezTo>
                      <a:pt x="2206" y="1437"/>
                      <a:pt x="2212" y="1432"/>
                      <a:pt x="2211" y="1429"/>
                    </a:cubicBezTo>
                    <a:cubicBezTo>
                      <a:pt x="2210" y="1425"/>
                      <a:pt x="2215" y="1422"/>
                      <a:pt x="2217" y="1421"/>
                    </a:cubicBezTo>
                    <a:cubicBezTo>
                      <a:pt x="2226" y="1416"/>
                      <a:pt x="2235" y="1416"/>
                      <a:pt x="2244" y="1414"/>
                    </a:cubicBezTo>
                    <a:cubicBezTo>
                      <a:pt x="2250" y="1413"/>
                      <a:pt x="2254" y="1415"/>
                      <a:pt x="2259" y="1417"/>
                    </a:cubicBezTo>
                    <a:cubicBezTo>
                      <a:pt x="2264" y="1419"/>
                      <a:pt x="2269" y="1420"/>
                      <a:pt x="2274" y="1421"/>
                    </a:cubicBezTo>
                    <a:cubicBezTo>
                      <a:pt x="2277" y="1422"/>
                      <a:pt x="2281" y="1424"/>
                      <a:pt x="2283" y="1426"/>
                    </a:cubicBezTo>
                    <a:cubicBezTo>
                      <a:pt x="2286" y="1430"/>
                      <a:pt x="2286" y="1433"/>
                      <a:pt x="2285" y="1436"/>
                    </a:cubicBezTo>
                    <a:cubicBezTo>
                      <a:pt x="2283" y="1442"/>
                      <a:pt x="2278" y="1441"/>
                      <a:pt x="2277" y="1446"/>
                    </a:cubicBezTo>
                    <a:cubicBezTo>
                      <a:pt x="2277" y="1447"/>
                      <a:pt x="2284" y="1454"/>
                      <a:pt x="2284" y="1454"/>
                    </a:cubicBezTo>
                    <a:cubicBezTo>
                      <a:pt x="2287" y="1458"/>
                      <a:pt x="2289" y="1458"/>
                      <a:pt x="2291" y="1462"/>
                    </a:cubicBezTo>
                    <a:cubicBezTo>
                      <a:pt x="2291" y="1466"/>
                      <a:pt x="2289" y="1468"/>
                      <a:pt x="2284" y="1468"/>
                    </a:cubicBezTo>
                    <a:cubicBezTo>
                      <a:pt x="2282" y="1468"/>
                      <a:pt x="2276" y="1470"/>
                      <a:pt x="2274" y="1471"/>
                    </a:cubicBezTo>
                    <a:cubicBezTo>
                      <a:pt x="2270" y="1473"/>
                      <a:pt x="2266" y="1474"/>
                      <a:pt x="2262" y="1476"/>
                    </a:cubicBezTo>
                    <a:cubicBezTo>
                      <a:pt x="2258" y="1478"/>
                      <a:pt x="2263" y="1481"/>
                      <a:pt x="2264" y="1482"/>
                    </a:cubicBezTo>
                    <a:cubicBezTo>
                      <a:pt x="2269" y="1483"/>
                      <a:pt x="2266" y="1487"/>
                      <a:pt x="2266" y="1489"/>
                    </a:cubicBezTo>
                    <a:cubicBezTo>
                      <a:pt x="2265" y="1492"/>
                      <a:pt x="2262" y="1492"/>
                      <a:pt x="2263" y="1497"/>
                    </a:cubicBezTo>
                    <a:cubicBezTo>
                      <a:pt x="2264" y="1501"/>
                      <a:pt x="2274" y="1493"/>
                      <a:pt x="2275" y="1493"/>
                    </a:cubicBezTo>
                    <a:cubicBezTo>
                      <a:pt x="2277" y="1490"/>
                      <a:pt x="2277" y="1491"/>
                      <a:pt x="2280" y="1491"/>
                    </a:cubicBezTo>
                    <a:cubicBezTo>
                      <a:pt x="2283" y="1493"/>
                      <a:pt x="2278" y="1513"/>
                      <a:pt x="2277" y="1515"/>
                    </a:cubicBezTo>
                    <a:cubicBezTo>
                      <a:pt x="2276" y="1518"/>
                      <a:pt x="2279" y="1529"/>
                      <a:pt x="2279" y="1535"/>
                    </a:cubicBezTo>
                    <a:cubicBezTo>
                      <a:pt x="2279" y="1545"/>
                      <a:pt x="2282" y="1546"/>
                      <a:pt x="2269" y="1546"/>
                    </a:cubicBezTo>
                    <a:cubicBezTo>
                      <a:pt x="2259" y="1546"/>
                      <a:pt x="2262" y="1556"/>
                      <a:pt x="2264" y="1561"/>
                    </a:cubicBezTo>
                    <a:cubicBezTo>
                      <a:pt x="2267" y="1567"/>
                      <a:pt x="2274" y="1573"/>
                      <a:pt x="2276" y="1577"/>
                    </a:cubicBezTo>
                    <a:cubicBezTo>
                      <a:pt x="2279" y="1583"/>
                      <a:pt x="2274" y="1588"/>
                      <a:pt x="2271" y="1593"/>
                    </a:cubicBezTo>
                    <a:cubicBezTo>
                      <a:pt x="2269" y="1598"/>
                      <a:pt x="2275" y="1606"/>
                      <a:pt x="2276" y="1610"/>
                    </a:cubicBezTo>
                    <a:cubicBezTo>
                      <a:pt x="2279" y="1621"/>
                      <a:pt x="2278" y="1619"/>
                      <a:pt x="2271" y="1612"/>
                    </a:cubicBezTo>
                    <a:cubicBezTo>
                      <a:pt x="2265" y="1606"/>
                      <a:pt x="2260" y="1610"/>
                      <a:pt x="2256" y="1614"/>
                    </a:cubicBezTo>
                    <a:cubicBezTo>
                      <a:pt x="2249" y="1620"/>
                      <a:pt x="2244" y="1612"/>
                      <a:pt x="2240" y="1610"/>
                    </a:cubicBezTo>
                    <a:cubicBezTo>
                      <a:pt x="2234" y="1605"/>
                      <a:pt x="2236" y="1615"/>
                      <a:pt x="2229" y="1608"/>
                    </a:cubicBezTo>
                    <a:cubicBezTo>
                      <a:pt x="2225" y="1604"/>
                      <a:pt x="2223" y="1601"/>
                      <a:pt x="2221" y="1595"/>
                    </a:cubicBezTo>
                    <a:cubicBezTo>
                      <a:pt x="2218" y="1590"/>
                      <a:pt x="2207" y="1594"/>
                      <a:pt x="2201" y="1595"/>
                    </a:cubicBezTo>
                    <a:cubicBezTo>
                      <a:pt x="2192" y="1597"/>
                      <a:pt x="2187" y="1584"/>
                      <a:pt x="2180" y="1581"/>
                    </a:cubicBezTo>
                    <a:cubicBezTo>
                      <a:pt x="2166" y="1576"/>
                      <a:pt x="2163" y="1585"/>
                      <a:pt x="2160" y="1571"/>
                    </a:cubicBezTo>
                    <a:cubicBezTo>
                      <a:pt x="2158" y="1563"/>
                      <a:pt x="2154" y="1562"/>
                      <a:pt x="2146" y="1566"/>
                    </a:cubicBezTo>
                    <a:cubicBezTo>
                      <a:pt x="2139" y="1568"/>
                      <a:pt x="2135" y="1556"/>
                      <a:pt x="2129" y="1553"/>
                    </a:cubicBezTo>
                    <a:cubicBezTo>
                      <a:pt x="2120" y="1549"/>
                      <a:pt x="2101" y="1549"/>
                      <a:pt x="2093" y="1547"/>
                    </a:cubicBezTo>
                    <a:cubicBezTo>
                      <a:pt x="2089" y="1546"/>
                      <a:pt x="2089" y="1536"/>
                      <a:pt x="2082" y="1535"/>
                    </a:cubicBezTo>
                    <a:cubicBezTo>
                      <a:pt x="2074" y="1533"/>
                      <a:pt x="2066" y="1532"/>
                      <a:pt x="2061" y="1537"/>
                    </a:cubicBezTo>
                    <a:cubicBezTo>
                      <a:pt x="2056" y="1542"/>
                      <a:pt x="2068" y="1551"/>
                      <a:pt x="2071" y="1553"/>
                    </a:cubicBezTo>
                    <a:cubicBezTo>
                      <a:pt x="2074" y="1556"/>
                      <a:pt x="2061" y="1554"/>
                      <a:pt x="2058" y="1554"/>
                    </a:cubicBezTo>
                    <a:cubicBezTo>
                      <a:pt x="2052" y="1556"/>
                      <a:pt x="2056" y="1569"/>
                      <a:pt x="2058" y="1571"/>
                    </a:cubicBezTo>
                    <a:cubicBezTo>
                      <a:pt x="2061" y="1574"/>
                      <a:pt x="2073" y="1576"/>
                      <a:pt x="2078" y="1577"/>
                    </a:cubicBezTo>
                    <a:cubicBezTo>
                      <a:pt x="2087" y="1579"/>
                      <a:pt x="2100" y="1583"/>
                      <a:pt x="2110" y="1588"/>
                    </a:cubicBezTo>
                    <a:cubicBezTo>
                      <a:pt x="2123" y="1595"/>
                      <a:pt x="2106" y="1594"/>
                      <a:pt x="2099" y="1595"/>
                    </a:cubicBezTo>
                    <a:cubicBezTo>
                      <a:pt x="2088" y="1598"/>
                      <a:pt x="2084" y="1599"/>
                      <a:pt x="2075" y="1601"/>
                    </a:cubicBezTo>
                    <a:cubicBezTo>
                      <a:pt x="2068" y="1603"/>
                      <a:pt x="2070" y="1611"/>
                      <a:pt x="2072" y="1614"/>
                    </a:cubicBezTo>
                    <a:cubicBezTo>
                      <a:pt x="2076" y="1622"/>
                      <a:pt x="2082" y="1625"/>
                      <a:pt x="2086" y="1629"/>
                    </a:cubicBezTo>
                    <a:cubicBezTo>
                      <a:pt x="2090" y="1633"/>
                      <a:pt x="2098" y="1624"/>
                      <a:pt x="2103" y="1627"/>
                    </a:cubicBezTo>
                    <a:cubicBezTo>
                      <a:pt x="2109" y="1629"/>
                      <a:pt x="2112" y="1632"/>
                      <a:pt x="2114" y="1638"/>
                    </a:cubicBezTo>
                    <a:cubicBezTo>
                      <a:pt x="2118" y="1645"/>
                      <a:pt x="2122" y="1650"/>
                      <a:pt x="2126" y="1653"/>
                    </a:cubicBezTo>
                    <a:cubicBezTo>
                      <a:pt x="2134" y="1661"/>
                      <a:pt x="2132" y="1662"/>
                      <a:pt x="2143" y="1668"/>
                    </a:cubicBezTo>
                    <a:cubicBezTo>
                      <a:pt x="2148" y="1670"/>
                      <a:pt x="2156" y="1679"/>
                      <a:pt x="2161" y="1683"/>
                    </a:cubicBezTo>
                    <a:cubicBezTo>
                      <a:pt x="2165" y="1686"/>
                      <a:pt x="2165" y="1674"/>
                      <a:pt x="2170" y="1673"/>
                    </a:cubicBezTo>
                    <a:cubicBezTo>
                      <a:pt x="2177" y="1671"/>
                      <a:pt x="2172" y="1687"/>
                      <a:pt x="2181" y="1677"/>
                    </a:cubicBezTo>
                    <a:cubicBezTo>
                      <a:pt x="2185" y="1673"/>
                      <a:pt x="2191" y="1668"/>
                      <a:pt x="2195" y="1665"/>
                    </a:cubicBezTo>
                    <a:cubicBezTo>
                      <a:pt x="2202" y="1659"/>
                      <a:pt x="2207" y="1671"/>
                      <a:pt x="2208" y="1675"/>
                    </a:cubicBezTo>
                    <a:cubicBezTo>
                      <a:pt x="2211" y="1686"/>
                      <a:pt x="2213" y="1690"/>
                      <a:pt x="2221" y="1686"/>
                    </a:cubicBezTo>
                    <a:cubicBezTo>
                      <a:pt x="2228" y="1682"/>
                      <a:pt x="2225" y="1675"/>
                      <a:pt x="2232" y="1682"/>
                    </a:cubicBezTo>
                    <a:cubicBezTo>
                      <a:pt x="2238" y="1687"/>
                      <a:pt x="2245" y="1682"/>
                      <a:pt x="2250" y="1687"/>
                    </a:cubicBezTo>
                    <a:cubicBezTo>
                      <a:pt x="2254" y="1692"/>
                      <a:pt x="2253" y="1699"/>
                      <a:pt x="2253" y="1706"/>
                    </a:cubicBezTo>
                    <a:cubicBezTo>
                      <a:pt x="2253" y="1712"/>
                      <a:pt x="2248" y="1714"/>
                      <a:pt x="2250" y="1721"/>
                    </a:cubicBezTo>
                    <a:cubicBezTo>
                      <a:pt x="2252" y="1727"/>
                      <a:pt x="2279" y="1722"/>
                      <a:pt x="2281" y="1721"/>
                    </a:cubicBezTo>
                    <a:cubicBezTo>
                      <a:pt x="2289" y="1719"/>
                      <a:pt x="2289" y="1736"/>
                      <a:pt x="2294" y="1741"/>
                    </a:cubicBezTo>
                    <a:cubicBezTo>
                      <a:pt x="2298" y="1745"/>
                      <a:pt x="2298" y="1754"/>
                      <a:pt x="2300" y="1758"/>
                    </a:cubicBezTo>
                    <a:cubicBezTo>
                      <a:pt x="2303" y="1765"/>
                      <a:pt x="2307" y="1768"/>
                      <a:pt x="2311" y="1772"/>
                    </a:cubicBezTo>
                    <a:cubicBezTo>
                      <a:pt x="2314" y="1775"/>
                      <a:pt x="2306" y="1791"/>
                      <a:pt x="2305" y="1792"/>
                    </a:cubicBezTo>
                    <a:cubicBezTo>
                      <a:pt x="2303" y="1797"/>
                      <a:pt x="2306" y="1802"/>
                      <a:pt x="2307" y="1808"/>
                    </a:cubicBezTo>
                    <a:cubicBezTo>
                      <a:pt x="2309" y="1817"/>
                      <a:pt x="2308" y="1821"/>
                      <a:pt x="2317" y="1823"/>
                    </a:cubicBezTo>
                    <a:cubicBezTo>
                      <a:pt x="2326" y="1825"/>
                      <a:pt x="2326" y="1817"/>
                      <a:pt x="2331" y="1827"/>
                    </a:cubicBezTo>
                    <a:cubicBezTo>
                      <a:pt x="2332" y="1830"/>
                      <a:pt x="2325" y="1835"/>
                      <a:pt x="2322" y="1837"/>
                    </a:cubicBezTo>
                    <a:cubicBezTo>
                      <a:pt x="2319" y="1840"/>
                      <a:pt x="2330" y="1850"/>
                      <a:pt x="2331" y="1851"/>
                    </a:cubicBezTo>
                    <a:cubicBezTo>
                      <a:pt x="2335" y="1859"/>
                      <a:pt x="2336" y="1858"/>
                      <a:pt x="2336" y="1863"/>
                    </a:cubicBezTo>
                    <a:cubicBezTo>
                      <a:pt x="2336" y="1869"/>
                      <a:pt x="2324" y="1858"/>
                      <a:pt x="2318" y="1854"/>
                    </a:cubicBezTo>
                    <a:cubicBezTo>
                      <a:pt x="2311" y="1849"/>
                      <a:pt x="2320" y="1843"/>
                      <a:pt x="2310" y="1849"/>
                    </a:cubicBezTo>
                    <a:cubicBezTo>
                      <a:pt x="2302" y="1852"/>
                      <a:pt x="2300" y="1851"/>
                      <a:pt x="2297" y="1844"/>
                    </a:cubicBezTo>
                    <a:cubicBezTo>
                      <a:pt x="2293" y="1836"/>
                      <a:pt x="2288" y="1848"/>
                      <a:pt x="2287" y="1851"/>
                    </a:cubicBezTo>
                    <a:cubicBezTo>
                      <a:pt x="2286" y="1856"/>
                      <a:pt x="2274" y="1856"/>
                      <a:pt x="2271" y="1856"/>
                    </a:cubicBezTo>
                    <a:cubicBezTo>
                      <a:pt x="2263" y="1854"/>
                      <a:pt x="2257" y="1852"/>
                      <a:pt x="2249" y="1854"/>
                    </a:cubicBezTo>
                    <a:cubicBezTo>
                      <a:pt x="2241" y="1856"/>
                      <a:pt x="2235" y="1856"/>
                      <a:pt x="2229" y="1853"/>
                    </a:cubicBezTo>
                    <a:cubicBezTo>
                      <a:pt x="2223" y="1850"/>
                      <a:pt x="2221" y="1846"/>
                      <a:pt x="2211" y="1843"/>
                    </a:cubicBezTo>
                    <a:cubicBezTo>
                      <a:pt x="2203" y="1841"/>
                      <a:pt x="2195" y="1838"/>
                      <a:pt x="2191" y="1834"/>
                    </a:cubicBezTo>
                    <a:cubicBezTo>
                      <a:pt x="2186" y="1830"/>
                      <a:pt x="2187" y="1827"/>
                      <a:pt x="2177" y="1827"/>
                    </a:cubicBezTo>
                    <a:cubicBezTo>
                      <a:pt x="2175" y="1827"/>
                      <a:pt x="2173" y="1836"/>
                      <a:pt x="2165" y="1834"/>
                    </a:cubicBezTo>
                    <a:cubicBezTo>
                      <a:pt x="2156" y="1832"/>
                      <a:pt x="2150" y="1824"/>
                      <a:pt x="2143" y="1822"/>
                    </a:cubicBezTo>
                    <a:cubicBezTo>
                      <a:pt x="2137" y="1820"/>
                      <a:pt x="2123" y="1815"/>
                      <a:pt x="2119" y="1815"/>
                    </a:cubicBezTo>
                    <a:cubicBezTo>
                      <a:pt x="2115" y="1815"/>
                      <a:pt x="2128" y="1829"/>
                      <a:pt x="2129" y="1829"/>
                    </a:cubicBezTo>
                    <a:cubicBezTo>
                      <a:pt x="2135" y="1835"/>
                      <a:pt x="2137" y="1841"/>
                      <a:pt x="2146" y="1844"/>
                    </a:cubicBezTo>
                    <a:cubicBezTo>
                      <a:pt x="2152" y="1847"/>
                      <a:pt x="2161" y="1848"/>
                      <a:pt x="2170" y="1850"/>
                    </a:cubicBezTo>
                    <a:cubicBezTo>
                      <a:pt x="2174" y="1851"/>
                      <a:pt x="2178" y="1858"/>
                      <a:pt x="2181" y="1861"/>
                    </a:cubicBezTo>
                    <a:cubicBezTo>
                      <a:pt x="2185" y="1866"/>
                      <a:pt x="2194" y="1870"/>
                      <a:pt x="2201" y="1875"/>
                    </a:cubicBezTo>
                    <a:cubicBezTo>
                      <a:pt x="2208" y="1881"/>
                      <a:pt x="2213" y="1881"/>
                      <a:pt x="2223" y="1881"/>
                    </a:cubicBezTo>
                    <a:cubicBezTo>
                      <a:pt x="2236" y="1881"/>
                      <a:pt x="2237" y="1885"/>
                      <a:pt x="2246" y="1890"/>
                    </a:cubicBezTo>
                    <a:cubicBezTo>
                      <a:pt x="2253" y="1893"/>
                      <a:pt x="2261" y="1897"/>
                      <a:pt x="2269" y="1901"/>
                    </a:cubicBezTo>
                    <a:cubicBezTo>
                      <a:pt x="2280" y="1907"/>
                      <a:pt x="2285" y="1899"/>
                      <a:pt x="2293" y="1907"/>
                    </a:cubicBezTo>
                    <a:cubicBezTo>
                      <a:pt x="2298" y="1912"/>
                      <a:pt x="2298" y="1915"/>
                      <a:pt x="2298" y="1924"/>
                    </a:cubicBezTo>
                    <a:cubicBezTo>
                      <a:pt x="2298" y="1932"/>
                      <a:pt x="2300" y="1935"/>
                      <a:pt x="2304" y="1942"/>
                    </a:cubicBezTo>
                    <a:cubicBezTo>
                      <a:pt x="2304" y="1942"/>
                      <a:pt x="2309" y="1946"/>
                      <a:pt x="2310" y="1946"/>
                    </a:cubicBezTo>
                    <a:cubicBezTo>
                      <a:pt x="2311" y="1948"/>
                      <a:pt x="2312" y="1950"/>
                      <a:pt x="2312" y="1952"/>
                    </a:cubicBezTo>
                    <a:cubicBezTo>
                      <a:pt x="2317" y="1962"/>
                      <a:pt x="2300" y="1957"/>
                      <a:pt x="2298" y="1955"/>
                    </a:cubicBezTo>
                    <a:cubicBezTo>
                      <a:pt x="2294" y="1951"/>
                      <a:pt x="2284" y="1947"/>
                      <a:pt x="2280" y="1946"/>
                    </a:cubicBezTo>
                    <a:cubicBezTo>
                      <a:pt x="2272" y="1944"/>
                      <a:pt x="2269" y="1944"/>
                      <a:pt x="2266" y="1950"/>
                    </a:cubicBezTo>
                    <a:cubicBezTo>
                      <a:pt x="2263" y="1957"/>
                      <a:pt x="2257" y="1959"/>
                      <a:pt x="2250" y="1959"/>
                    </a:cubicBezTo>
                    <a:cubicBezTo>
                      <a:pt x="2243" y="1959"/>
                      <a:pt x="2234" y="1957"/>
                      <a:pt x="2230" y="1953"/>
                    </a:cubicBezTo>
                    <a:cubicBezTo>
                      <a:pt x="2226" y="1949"/>
                      <a:pt x="2211" y="1953"/>
                      <a:pt x="2205" y="1952"/>
                    </a:cubicBezTo>
                    <a:cubicBezTo>
                      <a:pt x="2196" y="1950"/>
                      <a:pt x="2188" y="1954"/>
                      <a:pt x="2182" y="1956"/>
                    </a:cubicBezTo>
                    <a:cubicBezTo>
                      <a:pt x="2175" y="1959"/>
                      <a:pt x="2170" y="1954"/>
                      <a:pt x="2165" y="1950"/>
                    </a:cubicBezTo>
                    <a:cubicBezTo>
                      <a:pt x="2159" y="1945"/>
                      <a:pt x="2151" y="1949"/>
                      <a:pt x="2146" y="1943"/>
                    </a:cubicBezTo>
                    <a:cubicBezTo>
                      <a:pt x="2142" y="1940"/>
                      <a:pt x="2139" y="1935"/>
                      <a:pt x="2136" y="1929"/>
                    </a:cubicBezTo>
                    <a:cubicBezTo>
                      <a:pt x="2133" y="1925"/>
                      <a:pt x="2125" y="1925"/>
                      <a:pt x="2119" y="1926"/>
                    </a:cubicBezTo>
                    <a:cubicBezTo>
                      <a:pt x="2104" y="1930"/>
                      <a:pt x="2107" y="1937"/>
                      <a:pt x="2103" y="1922"/>
                    </a:cubicBezTo>
                    <a:cubicBezTo>
                      <a:pt x="2102" y="1917"/>
                      <a:pt x="2097" y="1930"/>
                      <a:pt x="2093" y="1933"/>
                    </a:cubicBezTo>
                    <a:cubicBezTo>
                      <a:pt x="2087" y="1940"/>
                      <a:pt x="2085" y="1932"/>
                      <a:pt x="2078" y="1931"/>
                    </a:cubicBezTo>
                    <a:cubicBezTo>
                      <a:pt x="2073" y="1929"/>
                      <a:pt x="2063" y="1929"/>
                      <a:pt x="2059" y="1928"/>
                    </a:cubicBezTo>
                    <a:cubicBezTo>
                      <a:pt x="2058" y="1928"/>
                      <a:pt x="2057" y="1927"/>
                      <a:pt x="2056" y="1927"/>
                    </a:cubicBezTo>
                    <a:cubicBezTo>
                      <a:pt x="2052" y="1926"/>
                      <a:pt x="2046" y="1927"/>
                      <a:pt x="2043" y="1928"/>
                    </a:cubicBezTo>
                    <a:cubicBezTo>
                      <a:pt x="2037" y="1931"/>
                      <a:pt x="2041" y="1932"/>
                      <a:pt x="2032" y="1930"/>
                    </a:cubicBezTo>
                    <a:cubicBezTo>
                      <a:pt x="2026" y="1929"/>
                      <a:pt x="2023" y="1927"/>
                      <a:pt x="2018" y="1924"/>
                    </a:cubicBezTo>
                    <a:cubicBezTo>
                      <a:pt x="2014" y="1922"/>
                      <a:pt x="2011" y="1918"/>
                      <a:pt x="2006" y="1916"/>
                    </a:cubicBezTo>
                    <a:cubicBezTo>
                      <a:pt x="2004" y="1915"/>
                      <a:pt x="2002" y="1909"/>
                      <a:pt x="1999" y="1907"/>
                    </a:cubicBezTo>
                    <a:cubicBezTo>
                      <a:pt x="1997" y="1904"/>
                      <a:pt x="1997" y="1901"/>
                      <a:pt x="1996" y="1898"/>
                    </a:cubicBezTo>
                    <a:cubicBezTo>
                      <a:pt x="1995" y="1896"/>
                      <a:pt x="2003" y="1895"/>
                      <a:pt x="2006" y="1894"/>
                    </a:cubicBezTo>
                    <a:cubicBezTo>
                      <a:pt x="2008" y="1893"/>
                      <a:pt x="2010" y="1888"/>
                      <a:pt x="2011" y="1886"/>
                    </a:cubicBezTo>
                    <a:cubicBezTo>
                      <a:pt x="2013" y="1883"/>
                      <a:pt x="2014" y="1881"/>
                      <a:pt x="2014" y="1877"/>
                    </a:cubicBezTo>
                    <a:cubicBezTo>
                      <a:pt x="2014" y="1874"/>
                      <a:pt x="2009" y="1872"/>
                      <a:pt x="2006" y="1870"/>
                    </a:cubicBezTo>
                    <a:cubicBezTo>
                      <a:pt x="2002" y="1868"/>
                      <a:pt x="1996" y="1864"/>
                      <a:pt x="1991" y="1863"/>
                    </a:cubicBezTo>
                    <a:cubicBezTo>
                      <a:pt x="1988" y="1863"/>
                      <a:pt x="1988" y="1855"/>
                      <a:pt x="1985" y="1862"/>
                    </a:cubicBezTo>
                    <a:cubicBezTo>
                      <a:pt x="1983" y="1865"/>
                      <a:pt x="1984" y="1871"/>
                      <a:pt x="1983" y="1873"/>
                    </a:cubicBezTo>
                    <a:cubicBezTo>
                      <a:pt x="1982" y="1876"/>
                      <a:pt x="1973" y="1870"/>
                      <a:pt x="1972" y="1869"/>
                    </a:cubicBezTo>
                    <a:cubicBezTo>
                      <a:pt x="1969" y="1866"/>
                      <a:pt x="1967" y="1861"/>
                      <a:pt x="1963" y="1866"/>
                    </a:cubicBezTo>
                    <a:cubicBezTo>
                      <a:pt x="1958" y="1870"/>
                      <a:pt x="1955" y="1868"/>
                      <a:pt x="1950" y="1866"/>
                    </a:cubicBezTo>
                    <a:cubicBezTo>
                      <a:pt x="1945" y="1864"/>
                      <a:pt x="1942" y="1862"/>
                      <a:pt x="1940" y="1858"/>
                    </a:cubicBezTo>
                    <a:cubicBezTo>
                      <a:pt x="1938" y="1856"/>
                      <a:pt x="1937" y="1855"/>
                      <a:pt x="1935" y="1853"/>
                    </a:cubicBezTo>
                    <a:cubicBezTo>
                      <a:pt x="1932" y="1850"/>
                      <a:pt x="1930" y="1844"/>
                      <a:pt x="1928" y="1842"/>
                    </a:cubicBezTo>
                    <a:cubicBezTo>
                      <a:pt x="1927" y="1839"/>
                      <a:pt x="1921" y="1836"/>
                      <a:pt x="1918" y="1834"/>
                    </a:cubicBezTo>
                    <a:cubicBezTo>
                      <a:pt x="1914" y="1829"/>
                      <a:pt x="1909" y="1824"/>
                      <a:pt x="1906" y="1820"/>
                    </a:cubicBezTo>
                    <a:cubicBezTo>
                      <a:pt x="1903" y="1818"/>
                      <a:pt x="1898" y="1814"/>
                      <a:pt x="1895" y="1811"/>
                    </a:cubicBezTo>
                    <a:cubicBezTo>
                      <a:pt x="1891" y="1809"/>
                      <a:pt x="1891" y="1805"/>
                      <a:pt x="1887" y="1803"/>
                    </a:cubicBezTo>
                    <a:cubicBezTo>
                      <a:pt x="1883" y="1801"/>
                      <a:pt x="1878" y="1803"/>
                      <a:pt x="1875" y="1804"/>
                    </a:cubicBezTo>
                    <a:cubicBezTo>
                      <a:pt x="1869" y="1806"/>
                      <a:pt x="1865" y="1804"/>
                      <a:pt x="1861" y="1808"/>
                    </a:cubicBezTo>
                    <a:cubicBezTo>
                      <a:pt x="1858" y="1812"/>
                      <a:pt x="1859" y="1814"/>
                      <a:pt x="1855" y="1810"/>
                    </a:cubicBezTo>
                    <a:cubicBezTo>
                      <a:pt x="1852" y="1807"/>
                      <a:pt x="1849" y="1806"/>
                      <a:pt x="1847" y="1804"/>
                    </a:cubicBezTo>
                    <a:cubicBezTo>
                      <a:pt x="1844" y="1801"/>
                      <a:pt x="1837" y="1798"/>
                      <a:pt x="1834" y="1801"/>
                    </a:cubicBezTo>
                    <a:cubicBezTo>
                      <a:pt x="1832" y="1804"/>
                      <a:pt x="1831" y="1807"/>
                      <a:pt x="1830" y="1810"/>
                    </a:cubicBezTo>
                    <a:cubicBezTo>
                      <a:pt x="1830" y="1810"/>
                      <a:pt x="1837" y="1815"/>
                      <a:pt x="1838" y="1815"/>
                    </a:cubicBezTo>
                    <a:cubicBezTo>
                      <a:pt x="1841" y="1817"/>
                      <a:pt x="1844" y="1818"/>
                      <a:pt x="1846" y="1821"/>
                    </a:cubicBezTo>
                    <a:cubicBezTo>
                      <a:pt x="1849" y="1824"/>
                      <a:pt x="1848" y="1827"/>
                      <a:pt x="1847" y="1831"/>
                    </a:cubicBezTo>
                    <a:cubicBezTo>
                      <a:pt x="1846" y="1835"/>
                      <a:pt x="1844" y="1838"/>
                      <a:pt x="1841" y="1839"/>
                    </a:cubicBezTo>
                    <a:cubicBezTo>
                      <a:pt x="1837" y="1840"/>
                      <a:pt x="1831" y="1840"/>
                      <a:pt x="1827" y="1841"/>
                    </a:cubicBezTo>
                    <a:cubicBezTo>
                      <a:pt x="1825" y="1841"/>
                      <a:pt x="1818" y="1838"/>
                      <a:pt x="1817" y="1837"/>
                    </a:cubicBezTo>
                    <a:cubicBezTo>
                      <a:pt x="1814" y="1836"/>
                      <a:pt x="1811" y="1833"/>
                      <a:pt x="1808" y="1832"/>
                    </a:cubicBezTo>
                    <a:cubicBezTo>
                      <a:pt x="1803" y="1829"/>
                      <a:pt x="1797" y="1835"/>
                      <a:pt x="1796" y="1839"/>
                    </a:cubicBezTo>
                    <a:cubicBezTo>
                      <a:pt x="1795" y="1843"/>
                      <a:pt x="1794" y="1846"/>
                      <a:pt x="1796" y="1850"/>
                    </a:cubicBezTo>
                    <a:cubicBezTo>
                      <a:pt x="1797" y="1855"/>
                      <a:pt x="1797" y="1856"/>
                      <a:pt x="1795" y="1861"/>
                    </a:cubicBezTo>
                    <a:cubicBezTo>
                      <a:pt x="1794" y="1862"/>
                      <a:pt x="1782" y="1865"/>
                      <a:pt x="1781" y="1866"/>
                    </a:cubicBezTo>
                    <a:cubicBezTo>
                      <a:pt x="1779" y="1867"/>
                      <a:pt x="1779" y="1874"/>
                      <a:pt x="1779" y="1876"/>
                    </a:cubicBezTo>
                    <a:cubicBezTo>
                      <a:pt x="1779" y="1882"/>
                      <a:pt x="1767" y="1878"/>
                      <a:pt x="1762" y="1880"/>
                    </a:cubicBezTo>
                    <a:cubicBezTo>
                      <a:pt x="1758" y="1881"/>
                      <a:pt x="1755" y="1880"/>
                      <a:pt x="1752" y="1878"/>
                    </a:cubicBezTo>
                    <a:cubicBezTo>
                      <a:pt x="1750" y="1876"/>
                      <a:pt x="1744" y="1877"/>
                      <a:pt x="1741" y="1876"/>
                    </a:cubicBezTo>
                    <a:cubicBezTo>
                      <a:pt x="1738" y="1875"/>
                      <a:pt x="1734" y="1876"/>
                      <a:pt x="1732" y="1877"/>
                    </a:cubicBezTo>
                    <a:cubicBezTo>
                      <a:pt x="1724" y="1875"/>
                      <a:pt x="1721" y="1880"/>
                      <a:pt x="1717" y="1873"/>
                    </a:cubicBezTo>
                    <a:cubicBezTo>
                      <a:pt x="1716" y="1870"/>
                      <a:pt x="1712" y="1868"/>
                      <a:pt x="1710" y="1866"/>
                    </a:cubicBezTo>
                    <a:cubicBezTo>
                      <a:pt x="1707" y="1863"/>
                      <a:pt x="1705" y="1860"/>
                      <a:pt x="1701" y="1858"/>
                    </a:cubicBezTo>
                    <a:cubicBezTo>
                      <a:pt x="1699" y="1858"/>
                      <a:pt x="1697" y="1851"/>
                      <a:pt x="1696" y="1849"/>
                    </a:cubicBezTo>
                    <a:cubicBezTo>
                      <a:pt x="1693" y="1847"/>
                      <a:pt x="1692" y="1841"/>
                      <a:pt x="1691" y="1838"/>
                    </a:cubicBezTo>
                    <a:cubicBezTo>
                      <a:pt x="1690" y="1835"/>
                      <a:pt x="1692" y="1829"/>
                      <a:pt x="1692" y="1826"/>
                    </a:cubicBezTo>
                    <a:cubicBezTo>
                      <a:pt x="1692" y="1823"/>
                      <a:pt x="1696" y="1818"/>
                      <a:pt x="1697" y="1816"/>
                    </a:cubicBezTo>
                    <a:cubicBezTo>
                      <a:pt x="1699" y="1813"/>
                      <a:pt x="1703" y="1811"/>
                      <a:pt x="1704" y="1809"/>
                    </a:cubicBezTo>
                    <a:cubicBezTo>
                      <a:pt x="1707" y="1806"/>
                      <a:pt x="1710" y="1807"/>
                      <a:pt x="1711" y="1803"/>
                    </a:cubicBezTo>
                    <a:cubicBezTo>
                      <a:pt x="1712" y="1798"/>
                      <a:pt x="1711" y="1795"/>
                      <a:pt x="1710" y="1793"/>
                    </a:cubicBezTo>
                    <a:cubicBezTo>
                      <a:pt x="1708" y="1790"/>
                      <a:pt x="1708" y="1783"/>
                      <a:pt x="1708" y="1779"/>
                    </a:cubicBezTo>
                    <a:cubicBezTo>
                      <a:pt x="1708" y="1774"/>
                      <a:pt x="1710" y="1772"/>
                      <a:pt x="1711" y="1767"/>
                    </a:cubicBezTo>
                    <a:cubicBezTo>
                      <a:pt x="1711" y="1766"/>
                      <a:pt x="1724" y="1768"/>
                      <a:pt x="1726" y="1769"/>
                    </a:cubicBezTo>
                    <a:cubicBezTo>
                      <a:pt x="1729" y="1769"/>
                      <a:pt x="1734" y="1769"/>
                      <a:pt x="1738" y="1769"/>
                    </a:cubicBezTo>
                    <a:cubicBezTo>
                      <a:pt x="1744" y="1769"/>
                      <a:pt x="1748" y="1767"/>
                      <a:pt x="1754" y="1765"/>
                    </a:cubicBezTo>
                    <a:cubicBezTo>
                      <a:pt x="1758" y="1764"/>
                      <a:pt x="1762" y="1763"/>
                      <a:pt x="1766" y="1763"/>
                    </a:cubicBezTo>
                    <a:cubicBezTo>
                      <a:pt x="1770" y="1763"/>
                      <a:pt x="1774" y="1765"/>
                      <a:pt x="1778" y="1766"/>
                    </a:cubicBezTo>
                    <a:cubicBezTo>
                      <a:pt x="1782" y="1767"/>
                      <a:pt x="1787" y="1767"/>
                      <a:pt x="1791" y="1766"/>
                    </a:cubicBezTo>
                    <a:cubicBezTo>
                      <a:pt x="1796" y="1765"/>
                      <a:pt x="1798" y="1766"/>
                      <a:pt x="1801" y="1762"/>
                    </a:cubicBezTo>
                    <a:cubicBezTo>
                      <a:pt x="1802" y="1758"/>
                      <a:pt x="1804" y="1755"/>
                      <a:pt x="1805" y="1752"/>
                    </a:cubicBezTo>
                    <a:cubicBezTo>
                      <a:pt x="1807" y="1748"/>
                      <a:pt x="1809" y="1748"/>
                      <a:pt x="1813" y="1746"/>
                    </a:cubicBezTo>
                    <a:cubicBezTo>
                      <a:pt x="1817" y="1744"/>
                      <a:pt x="1822" y="1743"/>
                      <a:pt x="1824" y="1740"/>
                    </a:cubicBezTo>
                    <a:cubicBezTo>
                      <a:pt x="1825" y="1737"/>
                      <a:pt x="1828" y="1737"/>
                      <a:pt x="1829" y="1733"/>
                    </a:cubicBezTo>
                    <a:cubicBezTo>
                      <a:pt x="1829" y="1730"/>
                      <a:pt x="1834" y="1727"/>
                      <a:pt x="1836" y="1726"/>
                    </a:cubicBezTo>
                    <a:cubicBezTo>
                      <a:pt x="1839" y="1725"/>
                      <a:pt x="1844" y="1724"/>
                      <a:pt x="1848" y="1724"/>
                    </a:cubicBezTo>
                    <a:cubicBezTo>
                      <a:pt x="1852" y="1724"/>
                      <a:pt x="1853" y="1722"/>
                      <a:pt x="1854" y="1719"/>
                    </a:cubicBezTo>
                    <a:cubicBezTo>
                      <a:pt x="1856" y="1715"/>
                      <a:pt x="1853" y="1712"/>
                      <a:pt x="1851" y="1711"/>
                    </a:cubicBezTo>
                    <a:cubicBezTo>
                      <a:pt x="1849" y="1708"/>
                      <a:pt x="1848" y="1707"/>
                      <a:pt x="1844" y="1706"/>
                    </a:cubicBezTo>
                    <a:cubicBezTo>
                      <a:pt x="1843" y="1705"/>
                      <a:pt x="1840" y="1697"/>
                      <a:pt x="1839" y="1695"/>
                    </a:cubicBezTo>
                    <a:cubicBezTo>
                      <a:pt x="1836" y="1692"/>
                      <a:pt x="1835" y="1690"/>
                      <a:pt x="1832" y="1687"/>
                    </a:cubicBezTo>
                    <a:cubicBezTo>
                      <a:pt x="1829" y="1684"/>
                      <a:pt x="1827" y="1683"/>
                      <a:pt x="1825" y="1682"/>
                    </a:cubicBezTo>
                    <a:cubicBezTo>
                      <a:pt x="1821" y="1680"/>
                      <a:pt x="1819" y="1676"/>
                      <a:pt x="1816" y="1675"/>
                    </a:cubicBezTo>
                    <a:cubicBezTo>
                      <a:pt x="1814" y="1674"/>
                      <a:pt x="1811" y="1669"/>
                      <a:pt x="1808" y="1668"/>
                    </a:cubicBezTo>
                    <a:cubicBezTo>
                      <a:pt x="1807" y="1667"/>
                      <a:pt x="1806" y="1660"/>
                      <a:pt x="1806" y="1658"/>
                    </a:cubicBezTo>
                    <a:cubicBezTo>
                      <a:pt x="1806" y="1651"/>
                      <a:pt x="1807" y="1644"/>
                      <a:pt x="1809" y="1638"/>
                    </a:cubicBezTo>
                    <a:cubicBezTo>
                      <a:pt x="1810" y="1634"/>
                      <a:pt x="1812" y="1633"/>
                      <a:pt x="1815" y="1631"/>
                    </a:cubicBezTo>
                    <a:cubicBezTo>
                      <a:pt x="1818" y="1629"/>
                      <a:pt x="1820" y="1625"/>
                      <a:pt x="1822" y="1624"/>
                    </a:cubicBezTo>
                    <a:cubicBezTo>
                      <a:pt x="1824" y="1621"/>
                      <a:pt x="1829" y="1618"/>
                      <a:pt x="1832" y="1616"/>
                    </a:cubicBezTo>
                    <a:cubicBezTo>
                      <a:pt x="1833" y="1614"/>
                      <a:pt x="1835" y="1611"/>
                      <a:pt x="1836" y="1610"/>
                    </a:cubicBezTo>
                    <a:cubicBezTo>
                      <a:pt x="1837" y="1607"/>
                      <a:pt x="1840" y="1605"/>
                      <a:pt x="1842" y="1600"/>
                    </a:cubicBezTo>
                    <a:cubicBezTo>
                      <a:pt x="1844" y="1597"/>
                      <a:pt x="1843" y="1593"/>
                      <a:pt x="1842" y="1590"/>
                    </a:cubicBezTo>
                    <a:cubicBezTo>
                      <a:pt x="1841" y="1588"/>
                      <a:pt x="1840" y="1586"/>
                      <a:pt x="1839" y="1585"/>
                    </a:cubicBezTo>
                    <a:cubicBezTo>
                      <a:pt x="1840" y="1589"/>
                      <a:pt x="1836" y="1576"/>
                      <a:pt x="1837" y="1572"/>
                    </a:cubicBezTo>
                    <a:cubicBezTo>
                      <a:pt x="1838" y="1567"/>
                      <a:pt x="1837" y="1566"/>
                      <a:pt x="1840" y="1563"/>
                    </a:cubicBezTo>
                    <a:cubicBezTo>
                      <a:pt x="1842" y="1561"/>
                      <a:pt x="1843" y="1559"/>
                      <a:pt x="1845" y="1557"/>
                    </a:cubicBezTo>
                    <a:cubicBezTo>
                      <a:pt x="1847" y="1555"/>
                      <a:pt x="1847" y="1547"/>
                      <a:pt x="1847" y="1545"/>
                    </a:cubicBezTo>
                    <a:cubicBezTo>
                      <a:pt x="1848" y="1540"/>
                      <a:pt x="1850" y="1540"/>
                      <a:pt x="1849" y="1535"/>
                    </a:cubicBezTo>
                    <a:cubicBezTo>
                      <a:pt x="1848" y="1530"/>
                      <a:pt x="1846" y="1531"/>
                      <a:pt x="1842" y="1527"/>
                    </a:cubicBezTo>
                    <a:cubicBezTo>
                      <a:pt x="1837" y="1522"/>
                      <a:pt x="1834" y="1522"/>
                      <a:pt x="1831" y="1516"/>
                    </a:cubicBezTo>
                    <a:cubicBezTo>
                      <a:pt x="1829" y="1513"/>
                      <a:pt x="1826" y="1510"/>
                      <a:pt x="1825" y="1506"/>
                    </a:cubicBezTo>
                    <a:cubicBezTo>
                      <a:pt x="1824" y="1500"/>
                      <a:pt x="1822" y="1495"/>
                      <a:pt x="1820" y="1490"/>
                    </a:cubicBezTo>
                    <a:cubicBezTo>
                      <a:pt x="1819" y="1486"/>
                      <a:pt x="1816" y="1481"/>
                      <a:pt x="1814" y="1479"/>
                    </a:cubicBezTo>
                    <a:cubicBezTo>
                      <a:pt x="1810" y="1475"/>
                      <a:pt x="1805" y="1471"/>
                      <a:pt x="1801" y="1468"/>
                    </a:cubicBezTo>
                    <a:cubicBezTo>
                      <a:pt x="1798" y="1467"/>
                      <a:pt x="1795" y="1463"/>
                      <a:pt x="1794" y="1460"/>
                    </a:cubicBezTo>
                    <a:cubicBezTo>
                      <a:pt x="1793" y="1456"/>
                      <a:pt x="1789" y="1454"/>
                      <a:pt x="1787" y="1451"/>
                    </a:cubicBezTo>
                    <a:cubicBezTo>
                      <a:pt x="1784" y="1448"/>
                      <a:pt x="1783" y="1446"/>
                      <a:pt x="1779" y="1451"/>
                    </a:cubicBezTo>
                    <a:cubicBezTo>
                      <a:pt x="1777" y="1454"/>
                      <a:pt x="1774" y="1453"/>
                      <a:pt x="1772" y="1453"/>
                    </a:cubicBezTo>
                    <a:cubicBezTo>
                      <a:pt x="1770" y="1453"/>
                      <a:pt x="1764" y="1449"/>
                      <a:pt x="1763" y="1448"/>
                    </a:cubicBezTo>
                    <a:cubicBezTo>
                      <a:pt x="1760" y="1444"/>
                      <a:pt x="1757" y="1445"/>
                      <a:pt x="1755" y="1440"/>
                    </a:cubicBezTo>
                    <a:cubicBezTo>
                      <a:pt x="1753" y="1436"/>
                      <a:pt x="1752" y="1433"/>
                      <a:pt x="1751" y="1429"/>
                    </a:cubicBezTo>
                    <a:cubicBezTo>
                      <a:pt x="1750" y="1425"/>
                      <a:pt x="1746" y="1422"/>
                      <a:pt x="1744" y="1419"/>
                    </a:cubicBezTo>
                    <a:cubicBezTo>
                      <a:pt x="1740" y="1416"/>
                      <a:pt x="1733" y="1417"/>
                      <a:pt x="1728" y="1417"/>
                    </a:cubicBezTo>
                    <a:cubicBezTo>
                      <a:pt x="1718" y="1417"/>
                      <a:pt x="1725" y="1421"/>
                      <a:pt x="1729" y="1424"/>
                    </a:cubicBezTo>
                    <a:cubicBezTo>
                      <a:pt x="1732" y="1427"/>
                      <a:pt x="1734" y="1431"/>
                      <a:pt x="1734" y="1434"/>
                    </a:cubicBezTo>
                    <a:cubicBezTo>
                      <a:pt x="1734" y="1439"/>
                      <a:pt x="1722" y="1431"/>
                      <a:pt x="1721" y="1430"/>
                    </a:cubicBezTo>
                    <a:cubicBezTo>
                      <a:pt x="1716" y="1427"/>
                      <a:pt x="1714" y="1425"/>
                      <a:pt x="1711" y="1421"/>
                    </a:cubicBezTo>
                    <a:cubicBezTo>
                      <a:pt x="1709" y="1420"/>
                      <a:pt x="1711" y="1413"/>
                      <a:pt x="1711" y="1412"/>
                    </a:cubicBezTo>
                    <a:cubicBezTo>
                      <a:pt x="1711" y="1408"/>
                      <a:pt x="1712" y="1403"/>
                      <a:pt x="1713" y="1400"/>
                    </a:cubicBezTo>
                    <a:cubicBezTo>
                      <a:pt x="1714" y="1395"/>
                      <a:pt x="1716" y="1391"/>
                      <a:pt x="1716" y="1385"/>
                    </a:cubicBezTo>
                    <a:cubicBezTo>
                      <a:pt x="1716" y="1382"/>
                      <a:pt x="1709" y="1387"/>
                      <a:pt x="1704" y="1390"/>
                    </a:cubicBezTo>
                    <a:cubicBezTo>
                      <a:pt x="1701" y="1393"/>
                      <a:pt x="1700" y="1396"/>
                      <a:pt x="1697" y="1397"/>
                    </a:cubicBezTo>
                    <a:cubicBezTo>
                      <a:pt x="1693" y="1399"/>
                      <a:pt x="1689" y="1403"/>
                      <a:pt x="1686" y="1405"/>
                    </a:cubicBezTo>
                    <a:cubicBezTo>
                      <a:pt x="1683" y="1406"/>
                      <a:pt x="1679" y="1411"/>
                      <a:pt x="1676" y="1413"/>
                    </a:cubicBezTo>
                    <a:cubicBezTo>
                      <a:pt x="1675" y="1414"/>
                      <a:pt x="1675" y="1423"/>
                      <a:pt x="1675" y="1425"/>
                    </a:cubicBezTo>
                    <a:cubicBezTo>
                      <a:pt x="1675" y="1429"/>
                      <a:pt x="1672" y="1430"/>
                      <a:pt x="1668" y="1432"/>
                    </a:cubicBezTo>
                    <a:cubicBezTo>
                      <a:pt x="1664" y="1434"/>
                      <a:pt x="1662" y="1439"/>
                      <a:pt x="1657" y="1440"/>
                    </a:cubicBezTo>
                    <a:cubicBezTo>
                      <a:pt x="1653" y="1441"/>
                      <a:pt x="1649" y="1445"/>
                      <a:pt x="1649" y="1438"/>
                    </a:cubicBezTo>
                    <a:cubicBezTo>
                      <a:pt x="1649" y="1434"/>
                      <a:pt x="1646" y="1429"/>
                      <a:pt x="1644" y="1425"/>
                    </a:cubicBezTo>
                    <a:cubicBezTo>
                      <a:pt x="1641" y="1422"/>
                      <a:pt x="1638" y="1419"/>
                      <a:pt x="1636" y="1416"/>
                    </a:cubicBezTo>
                    <a:cubicBezTo>
                      <a:pt x="1633" y="1410"/>
                      <a:pt x="1632" y="1409"/>
                      <a:pt x="1641" y="1409"/>
                    </a:cubicBezTo>
                    <a:cubicBezTo>
                      <a:pt x="1649" y="1409"/>
                      <a:pt x="1653" y="1405"/>
                      <a:pt x="1660" y="1401"/>
                    </a:cubicBezTo>
                    <a:cubicBezTo>
                      <a:pt x="1663" y="1399"/>
                      <a:pt x="1669" y="1399"/>
                      <a:pt x="1667" y="1395"/>
                    </a:cubicBezTo>
                    <a:cubicBezTo>
                      <a:pt x="1665" y="1392"/>
                      <a:pt x="1669" y="1387"/>
                      <a:pt x="1667" y="1385"/>
                    </a:cubicBezTo>
                    <a:cubicBezTo>
                      <a:pt x="1663" y="1382"/>
                      <a:pt x="1658" y="1378"/>
                      <a:pt x="1654" y="1376"/>
                    </a:cubicBezTo>
                    <a:cubicBezTo>
                      <a:pt x="1650" y="1373"/>
                      <a:pt x="1644" y="1371"/>
                      <a:pt x="1640" y="1367"/>
                    </a:cubicBezTo>
                    <a:cubicBezTo>
                      <a:pt x="1636" y="1363"/>
                      <a:pt x="1620" y="1361"/>
                      <a:pt x="1617" y="1358"/>
                    </a:cubicBezTo>
                    <a:cubicBezTo>
                      <a:pt x="1615" y="1356"/>
                      <a:pt x="1613" y="1355"/>
                      <a:pt x="1610" y="1354"/>
                    </a:cubicBezTo>
                    <a:cubicBezTo>
                      <a:pt x="1607" y="1352"/>
                      <a:pt x="1607" y="1348"/>
                      <a:pt x="1607" y="1344"/>
                    </a:cubicBezTo>
                    <a:cubicBezTo>
                      <a:pt x="1607" y="1341"/>
                      <a:pt x="1604" y="1339"/>
                      <a:pt x="1602" y="1338"/>
                    </a:cubicBezTo>
                    <a:cubicBezTo>
                      <a:pt x="1597" y="1336"/>
                      <a:pt x="1595" y="1335"/>
                      <a:pt x="1590" y="1335"/>
                    </a:cubicBezTo>
                    <a:cubicBezTo>
                      <a:pt x="1587" y="1335"/>
                      <a:pt x="1585" y="1340"/>
                      <a:pt x="1583" y="1340"/>
                    </a:cubicBezTo>
                    <a:cubicBezTo>
                      <a:pt x="1580" y="1341"/>
                      <a:pt x="1577" y="1337"/>
                      <a:pt x="1576" y="1334"/>
                    </a:cubicBezTo>
                    <a:cubicBezTo>
                      <a:pt x="1576" y="1332"/>
                      <a:pt x="1575" y="1328"/>
                      <a:pt x="1574" y="1325"/>
                    </a:cubicBezTo>
                    <a:cubicBezTo>
                      <a:pt x="1573" y="1323"/>
                      <a:pt x="1573" y="1319"/>
                      <a:pt x="1573" y="1316"/>
                    </a:cubicBezTo>
                    <a:cubicBezTo>
                      <a:pt x="1571" y="1313"/>
                      <a:pt x="1562" y="1307"/>
                      <a:pt x="1561" y="1306"/>
                    </a:cubicBezTo>
                    <a:cubicBezTo>
                      <a:pt x="1560" y="1304"/>
                      <a:pt x="1553" y="1308"/>
                      <a:pt x="1552" y="1308"/>
                    </a:cubicBezTo>
                    <a:cubicBezTo>
                      <a:pt x="1551" y="1309"/>
                      <a:pt x="1536" y="1304"/>
                      <a:pt x="1534" y="1303"/>
                    </a:cubicBezTo>
                    <a:cubicBezTo>
                      <a:pt x="1526" y="1302"/>
                      <a:pt x="1518" y="1297"/>
                      <a:pt x="1513" y="1296"/>
                    </a:cubicBezTo>
                    <a:cubicBezTo>
                      <a:pt x="1509" y="1295"/>
                      <a:pt x="1507" y="1294"/>
                      <a:pt x="1504" y="1296"/>
                    </a:cubicBezTo>
                    <a:cubicBezTo>
                      <a:pt x="1502" y="1297"/>
                      <a:pt x="1502" y="1303"/>
                      <a:pt x="1503" y="1304"/>
                    </a:cubicBezTo>
                    <a:cubicBezTo>
                      <a:pt x="1504" y="1307"/>
                      <a:pt x="1515" y="1307"/>
                      <a:pt x="1518" y="1308"/>
                    </a:cubicBezTo>
                    <a:cubicBezTo>
                      <a:pt x="1523" y="1308"/>
                      <a:pt x="1523" y="1310"/>
                      <a:pt x="1525" y="1313"/>
                    </a:cubicBezTo>
                    <a:cubicBezTo>
                      <a:pt x="1526" y="1317"/>
                      <a:pt x="1528" y="1320"/>
                      <a:pt x="1529" y="1322"/>
                    </a:cubicBezTo>
                    <a:cubicBezTo>
                      <a:pt x="1531" y="1326"/>
                      <a:pt x="1533" y="1329"/>
                      <a:pt x="1535" y="1331"/>
                    </a:cubicBezTo>
                    <a:cubicBezTo>
                      <a:pt x="1538" y="1334"/>
                      <a:pt x="1539" y="1338"/>
                      <a:pt x="1536" y="1341"/>
                    </a:cubicBezTo>
                    <a:cubicBezTo>
                      <a:pt x="1533" y="1344"/>
                      <a:pt x="1528" y="1346"/>
                      <a:pt x="1525" y="1348"/>
                    </a:cubicBezTo>
                    <a:cubicBezTo>
                      <a:pt x="1522" y="1350"/>
                      <a:pt x="1517" y="1348"/>
                      <a:pt x="1514" y="1351"/>
                    </a:cubicBezTo>
                    <a:cubicBezTo>
                      <a:pt x="1512" y="1354"/>
                      <a:pt x="1511" y="1356"/>
                      <a:pt x="1508" y="1359"/>
                    </a:cubicBezTo>
                    <a:cubicBezTo>
                      <a:pt x="1507" y="1360"/>
                      <a:pt x="1516" y="1364"/>
                      <a:pt x="1517" y="1364"/>
                    </a:cubicBezTo>
                    <a:cubicBezTo>
                      <a:pt x="1520" y="1366"/>
                      <a:pt x="1519" y="1371"/>
                      <a:pt x="1519" y="1373"/>
                    </a:cubicBezTo>
                    <a:cubicBezTo>
                      <a:pt x="1519" y="1375"/>
                      <a:pt x="1504" y="1376"/>
                      <a:pt x="1502" y="1377"/>
                    </a:cubicBezTo>
                    <a:cubicBezTo>
                      <a:pt x="1497" y="1378"/>
                      <a:pt x="1501" y="1383"/>
                      <a:pt x="1501" y="1386"/>
                    </a:cubicBezTo>
                    <a:cubicBezTo>
                      <a:pt x="1501" y="1389"/>
                      <a:pt x="1506" y="1392"/>
                      <a:pt x="1499" y="1392"/>
                    </a:cubicBezTo>
                    <a:cubicBezTo>
                      <a:pt x="1492" y="1392"/>
                      <a:pt x="1491" y="1393"/>
                      <a:pt x="1487" y="1388"/>
                    </a:cubicBezTo>
                    <a:cubicBezTo>
                      <a:pt x="1484" y="1386"/>
                      <a:pt x="1485" y="1379"/>
                      <a:pt x="1484" y="1376"/>
                    </a:cubicBezTo>
                    <a:cubicBezTo>
                      <a:pt x="1482" y="1371"/>
                      <a:pt x="1484" y="1369"/>
                      <a:pt x="1487" y="1368"/>
                    </a:cubicBezTo>
                    <a:cubicBezTo>
                      <a:pt x="1491" y="1367"/>
                      <a:pt x="1497" y="1368"/>
                      <a:pt x="1501" y="1368"/>
                    </a:cubicBezTo>
                    <a:cubicBezTo>
                      <a:pt x="1504" y="1368"/>
                      <a:pt x="1505" y="1364"/>
                      <a:pt x="1505" y="1360"/>
                    </a:cubicBezTo>
                    <a:cubicBezTo>
                      <a:pt x="1505" y="1356"/>
                      <a:pt x="1503" y="1355"/>
                      <a:pt x="1500" y="1354"/>
                    </a:cubicBezTo>
                    <a:cubicBezTo>
                      <a:pt x="1497" y="1352"/>
                      <a:pt x="1495" y="1350"/>
                      <a:pt x="1494" y="1348"/>
                    </a:cubicBezTo>
                    <a:cubicBezTo>
                      <a:pt x="1491" y="1345"/>
                      <a:pt x="1488" y="1346"/>
                      <a:pt x="1484" y="1347"/>
                    </a:cubicBezTo>
                    <a:cubicBezTo>
                      <a:pt x="1476" y="1349"/>
                      <a:pt x="1467" y="1345"/>
                      <a:pt x="1458" y="1345"/>
                    </a:cubicBezTo>
                    <a:cubicBezTo>
                      <a:pt x="1454" y="1345"/>
                      <a:pt x="1451" y="1344"/>
                      <a:pt x="1447" y="1344"/>
                    </a:cubicBezTo>
                    <a:cubicBezTo>
                      <a:pt x="1443" y="1344"/>
                      <a:pt x="1439" y="1344"/>
                      <a:pt x="1437" y="1347"/>
                    </a:cubicBezTo>
                    <a:cubicBezTo>
                      <a:pt x="1435" y="1349"/>
                      <a:pt x="1435" y="1353"/>
                      <a:pt x="1438" y="1354"/>
                    </a:cubicBezTo>
                    <a:cubicBezTo>
                      <a:pt x="1443" y="1355"/>
                      <a:pt x="1448" y="1354"/>
                      <a:pt x="1452" y="1356"/>
                    </a:cubicBezTo>
                    <a:cubicBezTo>
                      <a:pt x="1455" y="1357"/>
                      <a:pt x="1459" y="1362"/>
                      <a:pt x="1461" y="1364"/>
                    </a:cubicBezTo>
                    <a:cubicBezTo>
                      <a:pt x="1463" y="1367"/>
                      <a:pt x="1465" y="1368"/>
                      <a:pt x="1466" y="1371"/>
                    </a:cubicBezTo>
                    <a:cubicBezTo>
                      <a:pt x="1467" y="1375"/>
                      <a:pt x="1456" y="1372"/>
                      <a:pt x="1455" y="1371"/>
                    </a:cubicBezTo>
                    <a:cubicBezTo>
                      <a:pt x="1452" y="1368"/>
                      <a:pt x="1449" y="1367"/>
                      <a:pt x="1447" y="1363"/>
                    </a:cubicBezTo>
                    <a:cubicBezTo>
                      <a:pt x="1445" y="1360"/>
                      <a:pt x="1441" y="1360"/>
                      <a:pt x="1437" y="1360"/>
                    </a:cubicBezTo>
                    <a:cubicBezTo>
                      <a:pt x="1433" y="1360"/>
                      <a:pt x="1431" y="1363"/>
                      <a:pt x="1431" y="1368"/>
                    </a:cubicBezTo>
                    <a:cubicBezTo>
                      <a:pt x="1431" y="1373"/>
                      <a:pt x="1432" y="1376"/>
                      <a:pt x="1427" y="1377"/>
                    </a:cubicBezTo>
                    <a:cubicBezTo>
                      <a:pt x="1422" y="1378"/>
                      <a:pt x="1417" y="1373"/>
                      <a:pt x="1414" y="1371"/>
                    </a:cubicBezTo>
                    <a:cubicBezTo>
                      <a:pt x="1411" y="1370"/>
                      <a:pt x="1409" y="1368"/>
                      <a:pt x="1404" y="1368"/>
                    </a:cubicBezTo>
                    <a:cubicBezTo>
                      <a:pt x="1401" y="1368"/>
                      <a:pt x="1396" y="1366"/>
                      <a:pt x="1393" y="1366"/>
                    </a:cubicBezTo>
                    <a:cubicBezTo>
                      <a:pt x="1389" y="1365"/>
                      <a:pt x="1386" y="1364"/>
                      <a:pt x="1383" y="1365"/>
                    </a:cubicBezTo>
                    <a:cubicBezTo>
                      <a:pt x="1378" y="1366"/>
                      <a:pt x="1379" y="1370"/>
                      <a:pt x="1376" y="1373"/>
                    </a:cubicBezTo>
                    <a:cubicBezTo>
                      <a:pt x="1373" y="1376"/>
                      <a:pt x="1369" y="1376"/>
                      <a:pt x="1365" y="1377"/>
                    </a:cubicBezTo>
                    <a:cubicBezTo>
                      <a:pt x="1365" y="1377"/>
                      <a:pt x="1364" y="1376"/>
                      <a:pt x="1364" y="1376"/>
                    </a:cubicBezTo>
                    <a:cubicBezTo>
                      <a:pt x="1363" y="1376"/>
                      <a:pt x="1362" y="1377"/>
                      <a:pt x="1361" y="1377"/>
                    </a:cubicBezTo>
                    <a:cubicBezTo>
                      <a:pt x="1358" y="1378"/>
                      <a:pt x="1349" y="1376"/>
                      <a:pt x="1346" y="1376"/>
                    </a:cubicBezTo>
                    <a:cubicBezTo>
                      <a:pt x="1341" y="1374"/>
                      <a:pt x="1336" y="1374"/>
                      <a:pt x="1331" y="1372"/>
                    </a:cubicBezTo>
                    <a:cubicBezTo>
                      <a:pt x="1326" y="1370"/>
                      <a:pt x="1322" y="1370"/>
                      <a:pt x="1317" y="1371"/>
                    </a:cubicBezTo>
                    <a:cubicBezTo>
                      <a:pt x="1312" y="1372"/>
                      <a:pt x="1308" y="1373"/>
                      <a:pt x="1303" y="1374"/>
                    </a:cubicBezTo>
                    <a:cubicBezTo>
                      <a:pt x="1299" y="1375"/>
                      <a:pt x="1298" y="1378"/>
                      <a:pt x="1294" y="1376"/>
                    </a:cubicBezTo>
                    <a:cubicBezTo>
                      <a:pt x="1288" y="1373"/>
                      <a:pt x="1284" y="1370"/>
                      <a:pt x="1281" y="1367"/>
                    </a:cubicBezTo>
                    <a:cubicBezTo>
                      <a:pt x="1279" y="1365"/>
                      <a:pt x="1275" y="1363"/>
                      <a:pt x="1272" y="1361"/>
                    </a:cubicBezTo>
                    <a:cubicBezTo>
                      <a:pt x="1270" y="1360"/>
                      <a:pt x="1268" y="1356"/>
                      <a:pt x="1267" y="1355"/>
                    </a:cubicBezTo>
                    <a:cubicBezTo>
                      <a:pt x="1263" y="1351"/>
                      <a:pt x="1262" y="1349"/>
                      <a:pt x="1261" y="1344"/>
                    </a:cubicBezTo>
                    <a:cubicBezTo>
                      <a:pt x="1260" y="1339"/>
                      <a:pt x="1258" y="1339"/>
                      <a:pt x="1256" y="1344"/>
                    </a:cubicBezTo>
                    <a:cubicBezTo>
                      <a:pt x="1256" y="1345"/>
                      <a:pt x="1256" y="1346"/>
                      <a:pt x="1255" y="1347"/>
                    </a:cubicBezTo>
                    <a:cubicBezTo>
                      <a:pt x="1255" y="1349"/>
                      <a:pt x="1245" y="1351"/>
                      <a:pt x="1244" y="1351"/>
                    </a:cubicBezTo>
                    <a:cubicBezTo>
                      <a:pt x="1240" y="1353"/>
                      <a:pt x="1236" y="1351"/>
                      <a:pt x="1233" y="1351"/>
                    </a:cubicBezTo>
                    <a:cubicBezTo>
                      <a:pt x="1229" y="1350"/>
                      <a:pt x="1222" y="1351"/>
                      <a:pt x="1219" y="1351"/>
                    </a:cubicBezTo>
                    <a:cubicBezTo>
                      <a:pt x="1213" y="1352"/>
                      <a:pt x="1212" y="1355"/>
                      <a:pt x="1209" y="1351"/>
                    </a:cubicBezTo>
                    <a:cubicBezTo>
                      <a:pt x="1204" y="1347"/>
                      <a:pt x="1203" y="1346"/>
                      <a:pt x="1199" y="1339"/>
                    </a:cubicBezTo>
                    <a:cubicBezTo>
                      <a:pt x="1198" y="1336"/>
                      <a:pt x="1192" y="1337"/>
                      <a:pt x="1188" y="1336"/>
                    </a:cubicBezTo>
                    <a:cubicBezTo>
                      <a:pt x="1184" y="1335"/>
                      <a:pt x="1178" y="1333"/>
                      <a:pt x="1175" y="1332"/>
                    </a:cubicBezTo>
                    <a:cubicBezTo>
                      <a:pt x="1172" y="1332"/>
                      <a:pt x="1169" y="1327"/>
                      <a:pt x="1168" y="1325"/>
                    </a:cubicBezTo>
                    <a:cubicBezTo>
                      <a:pt x="1166" y="1321"/>
                      <a:pt x="1166" y="1319"/>
                      <a:pt x="1166" y="1315"/>
                    </a:cubicBezTo>
                    <a:cubicBezTo>
                      <a:pt x="1164" y="1310"/>
                      <a:pt x="1164" y="1307"/>
                      <a:pt x="1161" y="1302"/>
                    </a:cubicBezTo>
                    <a:cubicBezTo>
                      <a:pt x="1159" y="1299"/>
                      <a:pt x="1158" y="1296"/>
                      <a:pt x="1157" y="1293"/>
                    </a:cubicBezTo>
                    <a:cubicBezTo>
                      <a:pt x="1156" y="1290"/>
                      <a:pt x="1160" y="1287"/>
                      <a:pt x="1161" y="1286"/>
                    </a:cubicBezTo>
                    <a:cubicBezTo>
                      <a:pt x="1162" y="1282"/>
                      <a:pt x="1172" y="1291"/>
                      <a:pt x="1173" y="1291"/>
                    </a:cubicBezTo>
                    <a:cubicBezTo>
                      <a:pt x="1178" y="1296"/>
                      <a:pt x="1187" y="1297"/>
                      <a:pt x="1195" y="1297"/>
                    </a:cubicBezTo>
                    <a:cubicBezTo>
                      <a:pt x="1199" y="1297"/>
                      <a:pt x="1207" y="1294"/>
                      <a:pt x="1211" y="1293"/>
                    </a:cubicBezTo>
                    <a:cubicBezTo>
                      <a:pt x="1214" y="1293"/>
                      <a:pt x="1218" y="1289"/>
                      <a:pt x="1219" y="1287"/>
                    </a:cubicBezTo>
                    <a:cubicBezTo>
                      <a:pt x="1222" y="1284"/>
                      <a:pt x="1222" y="1283"/>
                      <a:pt x="1221" y="1280"/>
                    </a:cubicBezTo>
                    <a:cubicBezTo>
                      <a:pt x="1220" y="1278"/>
                      <a:pt x="1215" y="1277"/>
                      <a:pt x="1213" y="1273"/>
                    </a:cubicBezTo>
                    <a:cubicBezTo>
                      <a:pt x="1212" y="1272"/>
                      <a:pt x="1204" y="1268"/>
                      <a:pt x="1204" y="1267"/>
                    </a:cubicBezTo>
                    <a:cubicBezTo>
                      <a:pt x="1201" y="1264"/>
                      <a:pt x="1199" y="1263"/>
                      <a:pt x="1195" y="1262"/>
                    </a:cubicBezTo>
                    <a:cubicBezTo>
                      <a:pt x="1191" y="1261"/>
                      <a:pt x="1185" y="1262"/>
                      <a:pt x="1181" y="1261"/>
                    </a:cubicBezTo>
                    <a:cubicBezTo>
                      <a:pt x="1178" y="1260"/>
                      <a:pt x="1175" y="1260"/>
                      <a:pt x="1171" y="1260"/>
                    </a:cubicBezTo>
                    <a:cubicBezTo>
                      <a:pt x="1170" y="1260"/>
                      <a:pt x="1169" y="1260"/>
                      <a:pt x="1168" y="1260"/>
                    </a:cubicBezTo>
                    <a:close/>
                    <a:moveTo>
                      <a:pt x="1958" y="1712"/>
                    </a:moveTo>
                    <a:cubicBezTo>
                      <a:pt x="1956" y="1711"/>
                      <a:pt x="1952" y="1711"/>
                      <a:pt x="1949" y="1710"/>
                    </a:cubicBezTo>
                    <a:cubicBezTo>
                      <a:pt x="1948" y="1710"/>
                      <a:pt x="1947" y="1708"/>
                      <a:pt x="1945" y="1706"/>
                    </a:cubicBezTo>
                    <a:cubicBezTo>
                      <a:pt x="1943" y="1705"/>
                      <a:pt x="1941" y="1704"/>
                      <a:pt x="1939" y="1703"/>
                    </a:cubicBezTo>
                    <a:cubicBezTo>
                      <a:pt x="1938" y="1702"/>
                      <a:pt x="1940" y="1711"/>
                      <a:pt x="1940" y="1711"/>
                    </a:cubicBezTo>
                    <a:cubicBezTo>
                      <a:pt x="1941" y="1713"/>
                      <a:pt x="1944" y="1716"/>
                      <a:pt x="1945" y="1718"/>
                    </a:cubicBezTo>
                    <a:cubicBezTo>
                      <a:pt x="1946" y="1719"/>
                      <a:pt x="1946" y="1724"/>
                      <a:pt x="1946" y="1725"/>
                    </a:cubicBezTo>
                    <a:cubicBezTo>
                      <a:pt x="1947" y="1728"/>
                      <a:pt x="1951" y="1728"/>
                      <a:pt x="1953" y="1728"/>
                    </a:cubicBezTo>
                    <a:cubicBezTo>
                      <a:pt x="1955" y="1729"/>
                      <a:pt x="1955" y="1731"/>
                      <a:pt x="1956" y="1732"/>
                    </a:cubicBezTo>
                    <a:cubicBezTo>
                      <a:pt x="1957" y="1734"/>
                      <a:pt x="1958" y="1735"/>
                      <a:pt x="1958" y="1738"/>
                    </a:cubicBezTo>
                    <a:cubicBezTo>
                      <a:pt x="1958" y="1739"/>
                      <a:pt x="1958" y="1740"/>
                      <a:pt x="1958" y="1742"/>
                    </a:cubicBezTo>
                    <a:cubicBezTo>
                      <a:pt x="1958" y="1744"/>
                      <a:pt x="1963" y="1745"/>
                      <a:pt x="1964" y="1746"/>
                    </a:cubicBezTo>
                    <a:cubicBezTo>
                      <a:pt x="1966" y="1746"/>
                      <a:pt x="1966" y="1746"/>
                      <a:pt x="1967" y="1749"/>
                    </a:cubicBezTo>
                    <a:cubicBezTo>
                      <a:pt x="1967" y="1750"/>
                      <a:pt x="1964" y="1753"/>
                      <a:pt x="1962" y="1753"/>
                    </a:cubicBezTo>
                    <a:cubicBezTo>
                      <a:pt x="1960" y="1754"/>
                      <a:pt x="1959" y="1756"/>
                      <a:pt x="1959" y="1759"/>
                    </a:cubicBezTo>
                    <a:cubicBezTo>
                      <a:pt x="1959" y="1762"/>
                      <a:pt x="1962" y="1763"/>
                      <a:pt x="1957" y="1763"/>
                    </a:cubicBezTo>
                    <a:cubicBezTo>
                      <a:pt x="1955" y="1763"/>
                      <a:pt x="1952" y="1758"/>
                      <a:pt x="1950" y="1757"/>
                    </a:cubicBezTo>
                    <a:cubicBezTo>
                      <a:pt x="1948" y="1756"/>
                      <a:pt x="1948" y="1754"/>
                      <a:pt x="1946" y="1753"/>
                    </a:cubicBezTo>
                    <a:cubicBezTo>
                      <a:pt x="1944" y="1752"/>
                      <a:pt x="1944" y="1754"/>
                      <a:pt x="1944" y="1757"/>
                    </a:cubicBezTo>
                    <a:cubicBezTo>
                      <a:pt x="1943" y="1759"/>
                      <a:pt x="1944" y="1761"/>
                      <a:pt x="1944" y="1762"/>
                    </a:cubicBezTo>
                    <a:cubicBezTo>
                      <a:pt x="1945" y="1764"/>
                      <a:pt x="1946" y="1766"/>
                      <a:pt x="1947" y="1768"/>
                    </a:cubicBezTo>
                    <a:cubicBezTo>
                      <a:pt x="1948" y="1770"/>
                      <a:pt x="1949" y="1771"/>
                      <a:pt x="1949" y="1773"/>
                    </a:cubicBezTo>
                    <a:cubicBezTo>
                      <a:pt x="1950" y="1775"/>
                      <a:pt x="1955" y="1776"/>
                      <a:pt x="1956" y="1777"/>
                    </a:cubicBezTo>
                    <a:cubicBezTo>
                      <a:pt x="1957" y="1778"/>
                      <a:pt x="1959" y="1779"/>
                      <a:pt x="1961" y="1780"/>
                    </a:cubicBezTo>
                    <a:cubicBezTo>
                      <a:pt x="1962" y="1780"/>
                      <a:pt x="1963" y="1780"/>
                      <a:pt x="1964" y="1780"/>
                    </a:cubicBezTo>
                    <a:cubicBezTo>
                      <a:pt x="1967" y="1780"/>
                      <a:pt x="1972" y="1782"/>
                      <a:pt x="1976" y="1783"/>
                    </a:cubicBezTo>
                    <a:cubicBezTo>
                      <a:pt x="1977" y="1783"/>
                      <a:pt x="1978" y="1781"/>
                      <a:pt x="1979" y="1779"/>
                    </a:cubicBezTo>
                    <a:cubicBezTo>
                      <a:pt x="1979" y="1777"/>
                      <a:pt x="1980" y="1775"/>
                      <a:pt x="1982" y="1774"/>
                    </a:cubicBezTo>
                    <a:cubicBezTo>
                      <a:pt x="1983" y="1772"/>
                      <a:pt x="1985" y="1770"/>
                      <a:pt x="1986" y="1769"/>
                    </a:cubicBezTo>
                    <a:cubicBezTo>
                      <a:pt x="1987" y="1768"/>
                      <a:pt x="1988" y="1767"/>
                      <a:pt x="1988" y="1764"/>
                    </a:cubicBezTo>
                    <a:cubicBezTo>
                      <a:pt x="1988" y="1762"/>
                      <a:pt x="1987" y="1760"/>
                      <a:pt x="1987" y="1758"/>
                    </a:cubicBezTo>
                    <a:cubicBezTo>
                      <a:pt x="1987" y="1757"/>
                      <a:pt x="1993" y="1754"/>
                      <a:pt x="1994" y="1753"/>
                    </a:cubicBezTo>
                    <a:cubicBezTo>
                      <a:pt x="1996" y="1753"/>
                      <a:pt x="1997" y="1753"/>
                      <a:pt x="1998" y="1754"/>
                    </a:cubicBezTo>
                    <a:cubicBezTo>
                      <a:pt x="2002" y="1755"/>
                      <a:pt x="2002" y="1755"/>
                      <a:pt x="2003" y="1757"/>
                    </a:cubicBezTo>
                    <a:cubicBezTo>
                      <a:pt x="2004" y="1758"/>
                      <a:pt x="2004" y="1761"/>
                      <a:pt x="2005" y="1763"/>
                    </a:cubicBezTo>
                    <a:cubicBezTo>
                      <a:pt x="2005" y="1764"/>
                      <a:pt x="2009" y="1766"/>
                      <a:pt x="2010" y="1767"/>
                    </a:cubicBezTo>
                    <a:cubicBezTo>
                      <a:pt x="2012" y="1769"/>
                      <a:pt x="2014" y="1768"/>
                      <a:pt x="2016" y="1768"/>
                    </a:cubicBezTo>
                    <a:cubicBezTo>
                      <a:pt x="2018" y="1767"/>
                      <a:pt x="2017" y="1765"/>
                      <a:pt x="2017" y="1763"/>
                    </a:cubicBezTo>
                    <a:cubicBezTo>
                      <a:pt x="2016" y="1761"/>
                      <a:pt x="2017" y="1758"/>
                      <a:pt x="2017" y="1757"/>
                    </a:cubicBezTo>
                    <a:cubicBezTo>
                      <a:pt x="2017" y="1755"/>
                      <a:pt x="2015" y="1754"/>
                      <a:pt x="2015" y="1751"/>
                    </a:cubicBezTo>
                    <a:cubicBezTo>
                      <a:pt x="2015" y="1749"/>
                      <a:pt x="2015" y="1748"/>
                      <a:pt x="2014" y="1747"/>
                    </a:cubicBezTo>
                    <a:cubicBezTo>
                      <a:pt x="2012" y="1746"/>
                      <a:pt x="2010" y="1745"/>
                      <a:pt x="2008" y="1745"/>
                    </a:cubicBezTo>
                    <a:cubicBezTo>
                      <a:pt x="2006" y="1744"/>
                      <a:pt x="2006" y="1742"/>
                      <a:pt x="2004" y="1740"/>
                    </a:cubicBezTo>
                    <a:cubicBezTo>
                      <a:pt x="2003" y="1738"/>
                      <a:pt x="2002" y="1736"/>
                      <a:pt x="2001" y="1733"/>
                    </a:cubicBezTo>
                    <a:cubicBezTo>
                      <a:pt x="2001" y="1732"/>
                      <a:pt x="1997" y="1730"/>
                      <a:pt x="1996" y="1729"/>
                    </a:cubicBezTo>
                    <a:cubicBezTo>
                      <a:pt x="1994" y="1728"/>
                      <a:pt x="1994" y="1726"/>
                      <a:pt x="1993" y="1725"/>
                    </a:cubicBezTo>
                    <a:cubicBezTo>
                      <a:pt x="1992" y="1723"/>
                      <a:pt x="1989" y="1724"/>
                      <a:pt x="1987" y="1724"/>
                    </a:cubicBezTo>
                    <a:cubicBezTo>
                      <a:pt x="1982" y="1724"/>
                      <a:pt x="1976" y="1723"/>
                      <a:pt x="1972" y="1723"/>
                    </a:cubicBezTo>
                    <a:cubicBezTo>
                      <a:pt x="1970" y="1723"/>
                      <a:pt x="1970" y="1721"/>
                      <a:pt x="1969" y="1720"/>
                    </a:cubicBezTo>
                    <a:cubicBezTo>
                      <a:pt x="1969" y="1718"/>
                      <a:pt x="1968" y="1717"/>
                      <a:pt x="1967" y="1716"/>
                    </a:cubicBezTo>
                    <a:cubicBezTo>
                      <a:pt x="1966" y="1715"/>
                      <a:pt x="1964" y="1715"/>
                      <a:pt x="1963" y="1715"/>
                    </a:cubicBezTo>
                    <a:cubicBezTo>
                      <a:pt x="1961" y="1714"/>
                      <a:pt x="1960" y="1713"/>
                      <a:pt x="1958" y="1712"/>
                    </a:cubicBezTo>
                    <a:close/>
                    <a:moveTo>
                      <a:pt x="1409" y="1826"/>
                    </a:moveTo>
                    <a:cubicBezTo>
                      <a:pt x="1406" y="1823"/>
                      <a:pt x="1399" y="1831"/>
                      <a:pt x="1398" y="1834"/>
                    </a:cubicBezTo>
                    <a:cubicBezTo>
                      <a:pt x="1397" y="1840"/>
                      <a:pt x="1399" y="1841"/>
                      <a:pt x="1395" y="1841"/>
                    </a:cubicBezTo>
                    <a:cubicBezTo>
                      <a:pt x="1392" y="1842"/>
                      <a:pt x="1391" y="1831"/>
                      <a:pt x="1390" y="1829"/>
                    </a:cubicBezTo>
                    <a:cubicBezTo>
                      <a:pt x="1390" y="1828"/>
                      <a:pt x="1390" y="1827"/>
                      <a:pt x="1390" y="1826"/>
                    </a:cubicBezTo>
                    <a:cubicBezTo>
                      <a:pt x="1390" y="1822"/>
                      <a:pt x="1388" y="1816"/>
                      <a:pt x="1387" y="1813"/>
                    </a:cubicBezTo>
                    <a:cubicBezTo>
                      <a:pt x="1386" y="1808"/>
                      <a:pt x="1384" y="1805"/>
                      <a:pt x="1381" y="1803"/>
                    </a:cubicBezTo>
                    <a:cubicBezTo>
                      <a:pt x="1378" y="1800"/>
                      <a:pt x="1376" y="1798"/>
                      <a:pt x="1372" y="1797"/>
                    </a:cubicBezTo>
                    <a:cubicBezTo>
                      <a:pt x="1370" y="1796"/>
                      <a:pt x="1364" y="1790"/>
                      <a:pt x="1362" y="1788"/>
                    </a:cubicBezTo>
                    <a:cubicBezTo>
                      <a:pt x="1358" y="1785"/>
                      <a:pt x="1354" y="1796"/>
                      <a:pt x="1350" y="1799"/>
                    </a:cubicBezTo>
                    <a:cubicBezTo>
                      <a:pt x="1347" y="1801"/>
                      <a:pt x="1346" y="1804"/>
                      <a:pt x="1345" y="1808"/>
                    </a:cubicBezTo>
                    <a:cubicBezTo>
                      <a:pt x="1344" y="1813"/>
                      <a:pt x="1342" y="1818"/>
                      <a:pt x="1342" y="1824"/>
                    </a:cubicBezTo>
                    <a:cubicBezTo>
                      <a:pt x="1342" y="1828"/>
                      <a:pt x="1343" y="1834"/>
                      <a:pt x="1344" y="1838"/>
                    </a:cubicBezTo>
                    <a:cubicBezTo>
                      <a:pt x="1346" y="1843"/>
                      <a:pt x="1344" y="1852"/>
                      <a:pt x="1344" y="1857"/>
                    </a:cubicBezTo>
                    <a:cubicBezTo>
                      <a:pt x="1344" y="1864"/>
                      <a:pt x="1343" y="1871"/>
                      <a:pt x="1343" y="1878"/>
                    </a:cubicBezTo>
                    <a:cubicBezTo>
                      <a:pt x="1343" y="1884"/>
                      <a:pt x="1341" y="1889"/>
                      <a:pt x="1340" y="1895"/>
                    </a:cubicBezTo>
                    <a:cubicBezTo>
                      <a:pt x="1339" y="1902"/>
                      <a:pt x="1338" y="1909"/>
                      <a:pt x="1338" y="1916"/>
                    </a:cubicBezTo>
                    <a:cubicBezTo>
                      <a:pt x="1338" y="1921"/>
                      <a:pt x="1340" y="1927"/>
                      <a:pt x="1341" y="1932"/>
                    </a:cubicBezTo>
                    <a:cubicBezTo>
                      <a:pt x="1341" y="1932"/>
                      <a:pt x="1341" y="1933"/>
                      <a:pt x="1341" y="1933"/>
                    </a:cubicBezTo>
                    <a:cubicBezTo>
                      <a:pt x="1341" y="1938"/>
                      <a:pt x="1346" y="1943"/>
                      <a:pt x="1347" y="1946"/>
                    </a:cubicBezTo>
                    <a:cubicBezTo>
                      <a:pt x="1349" y="1949"/>
                      <a:pt x="1351" y="1952"/>
                      <a:pt x="1351" y="1956"/>
                    </a:cubicBezTo>
                    <a:cubicBezTo>
                      <a:pt x="1351" y="1960"/>
                      <a:pt x="1349" y="1965"/>
                      <a:pt x="1347" y="1967"/>
                    </a:cubicBezTo>
                    <a:cubicBezTo>
                      <a:pt x="1344" y="1970"/>
                      <a:pt x="1343" y="1973"/>
                      <a:pt x="1340" y="1975"/>
                    </a:cubicBezTo>
                    <a:cubicBezTo>
                      <a:pt x="1337" y="1978"/>
                      <a:pt x="1334" y="1981"/>
                      <a:pt x="1330" y="1983"/>
                    </a:cubicBezTo>
                    <a:cubicBezTo>
                      <a:pt x="1326" y="1985"/>
                      <a:pt x="1326" y="1985"/>
                      <a:pt x="1324" y="1990"/>
                    </a:cubicBezTo>
                    <a:cubicBezTo>
                      <a:pt x="1322" y="1994"/>
                      <a:pt x="1321" y="1998"/>
                      <a:pt x="1320" y="2003"/>
                    </a:cubicBezTo>
                    <a:cubicBezTo>
                      <a:pt x="1319" y="2007"/>
                      <a:pt x="1319" y="2011"/>
                      <a:pt x="1319" y="2015"/>
                    </a:cubicBezTo>
                    <a:cubicBezTo>
                      <a:pt x="1319" y="2021"/>
                      <a:pt x="1317" y="2021"/>
                      <a:pt x="1323" y="2023"/>
                    </a:cubicBezTo>
                    <a:cubicBezTo>
                      <a:pt x="1326" y="2023"/>
                      <a:pt x="1338" y="2017"/>
                      <a:pt x="1342" y="2015"/>
                    </a:cubicBezTo>
                    <a:cubicBezTo>
                      <a:pt x="1345" y="2014"/>
                      <a:pt x="1351" y="2013"/>
                      <a:pt x="1354" y="2013"/>
                    </a:cubicBezTo>
                    <a:cubicBezTo>
                      <a:pt x="1359" y="2011"/>
                      <a:pt x="1365" y="2010"/>
                      <a:pt x="1371" y="2010"/>
                    </a:cubicBezTo>
                    <a:cubicBezTo>
                      <a:pt x="1376" y="2010"/>
                      <a:pt x="1379" y="2006"/>
                      <a:pt x="1381" y="2002"/>
                    </a:cubicBezTo>
                    <a:cubicBezTo>
                      <a:pt x="1384" y="1997"/>
                      <a:pt x="1385" y="1997"/>
                      <a:pt x="1386" y="2004"/>
                    </a:cubicBezTo>
                    <a:cubicBezTo>
                      <a:pt x="1388" y="2013"/>
                      <a:pt x="1388" y="2023"/>
                      <a:pt x="1388" y="2031"/>
                    </a:cubicBezTo>
                    <a:cubicBezTo>
                      <a:pt x="1388" y="2032"/>
                      <a:pt x="1392" y="2040"/>
                      <a:pt x="1393" y="2042"/>
                    </a:cubicBezTo>
                    <a:cubicBezTo>
                      <a:pt x="1395" y="2047"/>
                      <a:pt x="1400" y="2047"/>
                      <a:pt x="1401" y="2052"/>
                    </a:cubicBezTo>
                    <a:cubicBezTo>
                      <a:pt x="1402" y="2055"/>
                      <a:pt x="1406" y="2058"/>
                      <a:pt x="1408" y="2059"/>
                    </a:cubicBezTo>
                    <a:cubicBezTo>
                      <a:pt x="1415" y="2063"/>
                      <a:pt x="1419" y="2057"/>
                      <a:pt x="1423" y="2054"/>
                    </a:cubicBezTo>
                    <a:cubicBezTo>
                      <a:pt x="1426" y="2051"/>
                      <a:pt x="1428" y="2047"/>
                      <a:pt x="1431" y="2044"/>
                    </a:cubicBezTo>
                    <a:cubicBezTo>
                      <a:pt x="1436" y="2039"/>
                      <a:pt x="1441" y="2036"/>
                      <a:pt x="1445" y="2027"/>
                    </a:cubicBezTo>
                    <a:cubicBezTo>
                      <a:pt x="1446" y="2024"/>
                      <a:pt x="1448" y="2020"/>
                      <a:pt x="1448" y="2015"/>
                    </a:cubicBezTo>
                    <a:cubicBezTo>
                      <a:pt x="1448" y="2011"/>
                      <a:pt x="1451" y="2009"/>
                      <a:pt x="1453" y="2007"/>
                    </a:cubicBezTo>
                    <a:cubicBezTo>
                      <a:pt x="1458" y="2003"/>
                      <a:pt x="1464" y="2001"/>
                      <a:pt x="1467" y="1996"/>
                    </a:cubicBezTo>
                    <a:cubicBezTo>
                      <a:pt x="1470" y="1991"/>
                      <a:pt x="1475" y="1991"/>
                      <a:pt x="1477" y="1984"/>
                    </a:cubicBezTo>
                    <a:cubicBezTo>
                      <a:pt x="1478" y="1980"/>
                      <a:pt x="1476" y="1976"/>
                      <a:pt x="1474" y="1974"/>
                    </a:cubicBezTo>
                    <a:cubicBezTo>
                      <a:pt x="1471" y="1970"/>
                      <a:pt x="1470" y="1963"/>
                      <a:pt x="1470" y="1958"/>
                    </a:cubicBezTo>
                    <a:cubicBezTo>
                      <a:pt x="1470" y="1952"/>
                      <a:pt x="1471" y="1949"/>
                      <a:pt x="1476" y="1947"/>
                    </a:cubicBezTo>
                    <a:cubicBezTo>
                      <a:pt x="1480" y="1945"/>
                      <a:pt x="1484" y="1945"/>
                      <a:pt x="1489" y="1944"/>
                    </a:cubicBezTo>
                    <a:cubicBezTo>
                      <a:pt x="1491" y="1944"/>
                      <a:pt x="1493" y="1943"/>
                      <a:pt x="1496" y="1943"/>
                    </a:cubicBezTo>
                    <a:cubicBezTo>
                      <a:pt x="1501" y="1942"/>
                      <a:pt x="1503" y="1943"/>
                      <a:pt x="1501" y="1947"/>
                    </a:cubicBezTo>
                    <a:cubicBezTo>
                      <a:pt x="1498" y="1952"/>
                      <a:pt x="1500" y="1956"/>
                      <a:pt x="1504" y="1959"/>
                    </a:cubicBezTo>
                    <a:cubicBezTo>
                      <a:pt x="1507" y="1963"/>
                      <a:pt x="1514" y="1963"/>
                      <a:pt x="1519" y="1963"/>
                    </a:cubicBezTo>
                    <a:cubicBezTo>
                      <a:pt x="1525" y="1963"/>
                      <a:pt x="1527" y="1964"/>
                      <a:pt x="1530" y="1967"/>
                    </a:cubicBezTo>
                    <a:cubicBezTo>
                      <a:pt x="1534" y="1970"/>
                      <a:pt x="1533" y="1973"/>
                      <a:pt x="1532" y="1978"/>
                    </a:cubicBezTo>
                    <a:cubicBezTo>
                      <a:pt x="1530" y="1984"/>
                      <a:pt x="1530" y="1988"/>
                      <a:pt x="1537" y="1985"/>
                    </a:cubicBezTo>
                    <a:cubicBezTo>
                      <a:pt x="1544" y="1982"/>
                      <a:pt x="1553" y="1986"/>
                      <a:pt x="1560" y="1987"/>
                    </a:cubicBezTo>
                    <a:cubicBezTo>
                      <a:pt x="1566" y="1988"/>
                      <a:pt x="1566" y="1988"/>
                      <a:pt x="1570" y="1991"/>
                    </a:cubicBezTo>
                    <a:cubicBezTo>
                      <a:pt x="1573" y="1995"/>
                      <a:pt x="1584" y="1996"/>
                      <a:pt x="1589" y="1996"/>
                    </a:cubicBezTo>
                    <a:cubicBezTo>
                      <a:pt x="1595" y="1996"/>
                      <a:pt x="1600" y="1997"/>
                      <a:pt x="1605" y="1996"/>
                    </a:cubicBezTo>
                    <a:cubicBezTo>
                      <a:pt x="1608" y="1996"/>
                      <a:pt x="1608" y="1988"/>
                      <a:pt x="1609" y="1986"/>
                    </a:cubicBezTo>
                    <a:cubicBezTo>
                      <a:pt x="1611" y="1983"/>
                      <a:pt x="1612" y="1979"/>
                      <a:pt x="1613" y="1975"/>
                    </a:cubicBezTo>
                    <a:cubicBezTo>
                      <a:pt x="1615" y="1971"/>
                      <a:pt x="1617" y="1968"/>
                      <a:pt x="1620" y="1967"/>
                    </a:cubicBezTo>
                    <a:cubicBezTo>
                      <a:pt x="1624" y="1965"/>
                      <a:pt x="1624" y="1962"/>
                      <a:pt x="1625" y="1959"/>
                    </a:cubicBezTo>
                    <a:cubicBezTo>
                      <a:pt x="1626" y="1954"/>
                      <a:pt x="1628" y="1951"/>
                      <a:pt x="1624" y="1949"/>
                    </a:cubicBezTo>
                    <a:cubicBezTo>
                      <a:pt x="1621" y="1947"/>
                      <a:pt x="1615" y="1951"/>
                      <a:pt x="1612" y="1951"/>
                    </a:cubicBezTo>
                    <a:cubicBezTo>
                      <a:pt x="1608" y="1951"/>
                      <a:pt x="1607" y="1946"/>
                      <a:pt x="1605" y="1944"/>
                    </a:cubicBezTo>
                    <a:cubicBezTo>
                      <a:pt x="1604" y="1941"/>
                      <a:pt x="1602" y="1937"/>
                      <a:pt x="1599" y="1933"/>
                    </a:cubicBezTo>
                    <a:cubicBezTo>
                      <a:pt x="1597" y="1930"/>
                      <a:pt x="1595" y="1928"/>
                      <a:pt x="1593" y="1926"/>
                    </a:cubicBezTo>
                    <a:cubicBezTo>
                      <a:pt x="1590" y="1923"/>
                      <a:pt x="1585" y="1931"/>
                      <a:pt x="1584" y="1933"/>
                    </a:cubicBezTo>
                    <a:cubicBezTo>
                      <a:pt x="1582" y="1937"/>
                      <a:pt x="1581" y="1937"/>
                      <a:pt x="1574" y="1938"/>
                    </a:cubicBezTo>
                    <a:cubicBezTo>
                      <a:pt x="1570" y="1938"/>
                      <a:pt x="1565" y="1938"/>
                      <a:pt x="1561" y="1938"/>
                    </a:cubicBezTo>
                    <a:cubicBezTo>
                      <a:pt x="1556" y="1938"/>
                      <a:pt x="1556" y="1935"/>
                      <a:pt x="1555" y="1931"/>
                    </a:cubicBezTo>
                    <a:cubicBezTo>
                      <a:pt x="1554" y="1927"/>
                      <a:pt x="1553" y="1922"/>
                      <a:pt x="1553" y="1918"/>
                    </a:cubicBezTo>
                    <a:cubicBezTo>
                      <a:pt x="1553" y="1912"/>
                      <a:pt x="1549" y="1905"/>
                      <a:pt x="1546" y="1902"/>
                    </a:cubicBezTo>
                    <a:cubicBezTo>
                      <a:pt x="1544" y="1900"/>
                      <a:pt x="1543" y="1897"/>
                      <a:pt x="1541" y="1895"/>
                    </a:cubicBezTo>
                    <a:cubicBezTo>
                      <a:pt x="1537" y="1891"/>
                      <a:pt x="1531" y="1887"/>
                      <a:pt x="1527" y="1885"/>
                    </a:cubicBezTo>
                    <a:cubicBezTo>
                      <a:pt x="1522" y="1882"/>
                      <a:pt x="1519" y="1882"/>
                      <a:pt x="1514" y="1880"/>
                    </a:cubicBezTo>
                    <a:cubicBezTo>
                      <a:pt x="1509" y="1877"/>
                      <a:pt x="1501" y="1878"/>
                      <a:pt x="1496" y="1878"/>
                    </a:cubicBezTo>
                    <a:cubicBezTo>
                      <a:pt x="1491" y="1878"/>
                      <a:pt x="1487" y="1875"/>
                      <a:pt x="1484" y="1873"/>
                    </a:cubicBezTo>
                    <a:cubicBezTo>
                      <a:pt x="1481" y="1871"/>
                      <a:pt x="1479" y="1866"/>
                      <a:pt x="1475" y="1863"/>
                    </a:cubicBezTo>
                    <a:cubicBezTo>
                      <a:pt x="1472" y="1861"/>
                      <a:pt x="1471" y="1859"/>
                      <a:pt x="1468" y="1858"/>
                    </a:cubicBezTo>
                    <a:cubicBezTo>
                      <a:pt x="1466" y="1856"/>
                      <a:pt x="1463" y="1850"/>
                      <a:pt x="1462" y="1849"/>
                    </a:cubicBezTo>
                    <a:cubicBezTo>
                      <a:pt x="1460" y="1846"/>
                      <a:pt x="1446" y="1848"/>
                      <a:pt x="1443" y="1848"/>
                    </a:cubicBezTo>
                    <a:cubicBezTo>
                      <a:pt x="1436" y="1848"/>
                      <a:pt x="1435" y="1846"/>
                      <a:pt x="1429" y="1844"/>
                    </a:cubicBezTo>
                    <a:cubicBezTo>
                      <a:pt x="1425" y="1842"/>
                      <a:pt x="1425" y="1842"/>
                      <a:pt x="1425" y="1837"/>
                    </a:cubicBezTo>
                    <a:cubicBezTo>
                      <a:pt x="1425" y="1832"/>
                      <a:pt x="1421" y="1829"/>
                      <a:pt x="1416" y="1828"/>
                    </a:cubicBezTo>
                    <a:cubicBezTo>
                      <a:pt x="1413" y="1827"/>
                      <a:pt x="1414" y="1827"/>
                      <a:pt x="1409" y="1826"/>
                    </a:cubicBezTo>
                    <a:close/>
                    <a:moveTo>
                      <a:pt x="1424" y="1763"/>
                    </a:moveTo>
                    <a:cubicBezTo>
                      <a:pt x="1421" y="1762"/>
                      <a:pt x="1418" y="1759"/>
                      <a:pt x="1414" y="1759"/>
                    </a:cubicBezTo>
                    <a:cubicBezTo>
                      <a:pt x="1410" y="1759"/>
                      <a:pt x="1409" y="1756"/>
                      <a:pt x="1405" y="1757"/>
                    </a:cubicBezTo>
                    <a:cubicBezTo>
                      <a:pt x="1400" y="1759"/>
                      <a:pt x="1408" y="1766"/>
                      <a:pt x="1409" y="1767"/>
                    </a:cubicBezTo>
                    <a:cubicBezTo>
                      <a:pt x="1412" y="1770"/>
                      <a:pt x="1414" y="1771"/>
                      <a:pt x="1417" y="1776"/>
                    </a:cubicBezTo>
                    <a:cubicBezTo>
                      <a:pt x="1418" y="1779"/>
                      <a:pt x="1418" y="1785"/>
                      <a:pt x="1419" y="1788"/>
                    </a:cubicBezTo>
                    <a:cubicBezTo>
                      <a:pt x="1420" y="1792"/>
                      <a:pt x="1427" y="1795"/>
                      <a:pt x="1431" y="1796"/>
                    </a:cubicBezTo>
                    <a:cubicBezTo>
                      <a:pt x="1435" y="1797"/>
                      <a:pt x="1441" y="1798"/>
                      <a:pt x="1444" y="1799"/>
                    </a:cubicBezTo>
                    <a:cubicBezTo>
                      <a:pt x="1448" y="1800"/>
                      <a:pt x="1453" y="1801"/>
                      <a:pt x="1456" y="1800"/>
                    </a:cubicBezTo>
                    <a:cubicBezTo>
                      <a:pt x="1457" y="1799"/>
                      <a:pt x="1449" y="1789"/>
                      <a:pt x="1448" y="1789"/>
                    </a:cubicBezTo>
                    <a:cubicBezTo>
                      <a:pt x="1445" y="1784"/>
                      <a:pt x="1440" y="1782"/>
                      <a:pt x="1438" y="1777"/>
                    </a:cubicBezTo>
                    <a:cubicBezTo>
                      <a:pt x="1436" y="1773"/>
                      <a:pt x="1435" y="1771"/>
                      <a:pt x="1433" y="1769"/>
                    </a:cubicBezTo>
                    <a:cubicBezTo>
                      <a:pt x="1430" y="1765"/>
                      <a:pt x="1429" y="1765"/>
                      <a:pt x="1424" y="1763"/>
                    </a:cubicBezTo>
                    <a:close/>
                    <a:moveTo>
                      <a:pt x="1734" y="1971"/>
                    </a:moveTo>
                    <a:cubicBezTo>
                      <a:pt x="1734" y="1971"/>
                      <a:pt x="1724" y="1967"/>
                      <a:pt x="1716" y="1969"/>
                    </a:cubicBezTo>
                    <a:cubicBezTo>
                      <a:pt x="1712" y="1970"/>
                      <a:pt x="1714" y="1977"/>
                      <a:pt x="1714" y="1979"/>
                    </a:cubicBezTo>
                    <a:cubicBezTo>
                      <a:pt x="1715" y="1982"/>
                      <a:pt x="1717" y="1984"/>
                      <a:pt x="1718" y="1986"/>
                    </a:cubicBezTo>
                    <a:cubicBezTo>
                      <a:pt x="1721" y="1988"/>
                      <a:pt x="1728" y="1991"/>
                      <a:pt x="1731" y="1993"/>
                    </a:cubicBezTo>
                    <a:cubicBezTo>
                      <a:pt x="1736" y="1995"/>
                      <a:pt x="1736" y="1999"/>
                      <a:pt x="1742" y="2000"/>
                    </a:cubicBezTo>
                    <a:cubicBezTo>
                      <a:pt x="1745" y="2001"/>
                      <a:pt x="1747" y="2002"/>
                      <a:pt x="1750" y="2001"/>
                    </a:cubicBezTo>
                    <a:cubicBezTo>
                      <a:pt x="1753" y="2001"/>
                      <a:pt x="1754" y="1995"/>
                      <a:pt x="1756" y="1993"/>
                    </a:cubicBezTo>
                    <a:cubicBezTo>
                      <a:pt x="1757" y="1991"/>
                      <a:pt x="1754" y="1985"/>
                      <a:pt x="1753" y="1984"/>
                    </a:cubicBezTo>
                    <a:cubicBezTo>
                      <a:pt x="1752" y="1981"/>
                      <a:pt x="1749" y="1978"/>
                      <a:pt x="1747" y="1977"/>
                    </a:cubicBezTo>
                    <a:cubicBezTo>
                      <a:pt x="1746" y="1975"/>
                      <a:pt x="1742" y="1974"/>
                      <a:pt x="1740" y="1973"/>
                    </a:cubicBezTo>
                    <a:cubicBezTo>
                      <a:pt x="1737" y="1972"/>
                      <a:pt x="1738" y="1971"/>
                      <a:pt x="1734" y="1971"/>
                    </a:cubicBezTo>
                    <a:close/>
                    <a:moveTo>
                      <a:pt x="1777" y="1960"/>
                    </a:moveTo>
                    <a:cubicBezTo>
                      <a:pt x="1778" y="1956"/>
                      <a:pt x="1768" y="1957"/>
                      <a:pt x="1764" y="1953"/>
                    </a:cubicBezTo>
                    <a:cubicBezTo>
                      <a:pt x="1762" y="1951"/>
                      <a:pt x="1758" y="1950"/>
                      <a:pt x="1756" y="1948"/>
                    </a:cubicBezTo>
                    <a:cubicBezTo>
                      <a:pt x="1752" y="1946"/>
                      <a:pt x="1752" y="1945"/>
                      <a:pt x="1753" y="1940"/>
                    </a:cubicBezTo>
                    <a:cubicBezTo>
                      <a:pt x="1754" y="1936"/>
                      <a:pt x="1770" y="1940"/>
                      <a:pt x="1772" y="1940"/>
                    </a:cubicBezTo>
                    <a:cubicBezTo>
                      <a:pt x="1775" y="1942"/>
                      <a:pt x="1777" y="1944"/>
                      <a:pt x="1780" y="1946"/>
                    </a:cubicBezTo>
                    <a:cubicBezTo>
                      <a:pt x="1783" y="1948"/>
                      <a:pt x="1785" y="1950"/>
                      <a:pt x="1787" y="1952"/>
                    </a:cubicBezTo>
                    <a:cubicBezTo>
                      <a:pt x="1789" y="1953"/>
                      <a:pt x="1788" y="1959"/>
                      <a:pt x="1788" y="1960"/>
                    </a:cubicBezTo>
                    <a:cubicBezTo>
                      <a:pt x="1788" y="1962"/>
                      <a:pt x="1778" y="1960"/>
                      <a:pt x="1777" y="1960"/>
                    </a:cubicBezTo>
                    <a:close/>
                    <a:moveTo>
                      <a:pt x="1922" y="1994"/>
                    </a:moveTo>
                    <a:cubicBezTo>
                      <a:pt x="1922" y="1994"/>
                      <a:pt x="1913" y="2000"/>
                      <a:pt x="1909" y="2001"/>
                    </a:cubicBezTo>
                    <a:cubicBezTo>
                      <a:pt x="1907" y="2001"/>
                      <a:pt x="1902" y="2003"/>
                      <a:pt x="1899" y="2005"/>
                    </a:cubicBezTo>
                    <a:cubicBezTo>
                      <a:pt x="1897" y="2007"/>
                      <a:pt x="1906" y="2008"/>
                      <a:pt x="1909" y="2008"/>
                    </a:cubicBezTo>
                    <a:cubicBezTo>
                      <a:pt x="1913" y="2007"/>
                      <a:pt x="1917" y="2007"/>
                      <a:pt x="1921" y="2007"/>
                    </a:cubicBezTo>
                    <a:cubicBezTo>
                      <a:pt x="1926" y="2007"/>
                      <a:pt x="1927" y="2004"/>
                      <a:pt x="1928" y="2001"/>
                    </a:cubicBezTo>
                    <a:cubicBezTo>
                      <a:pt x="1929" y="1997"/>
                      <a:pt x="1925" y="1994"/>
                      <a:pt x="1922" y="1994"/>
                    </a:cubicBezTo>
                    <a:close/>
                    <a:moveTo>
                      <a:pt x="1677" y="2093"/>
                    </a:moveTo>
                    <a:cubicBezTo>
                      <a:pt x="1674" y="2091"/>
                      <a:pt x="1666" y="2098"/>
                      <a:pt x="1664" y="2102"/>
                    </a:cubicBezTo>
                    <a:cubicBezTo>
                      <a:pt x="1662" y="2106"/>
                      <a:pt x="1663" y="2108"/>
                      <a:pt x="1660" y="2112"/>
                    </a:cubicBezTo>
                    <a:cubicBezTo>
                      <a:pt x="1658" y="2113"/>
                      <a:pt x="1657" y="2122"/>
                      <a:pt x="1657" y="2126"/>
                    </a:cubicBezTo>
                    <a:cubicBezTo>
                      <a:pt x="1657" y="2131"/>
                      <a:pt x="1662" y="2135"/>
                      <a:pt x="1664" y="2137"/>
                    </a:cubicBezTo>
                    <a:cubicBezTo>
                      <a:pt x="1667" y="2140"/>
                      <a:pt x="1665" y="2146"/>
                      <a:pt x="1664" y="2149"/>
                    </a:cubicBezTo>
                    <a:cubicBezTo>
                      <a:pt x="1663" y="2155"/>
                      <a:pt x="1662" y="2156"/>
                      <a:pt x="1666" y="2160"/>
                    </a:cubicBezTo>
                    <a:cubicBezTo>
                      <a:pt x="1670" y="2163"/>
                      <a:pt x="1677" y="2161"/>
                      <a:pt x="1680" y="2165"/>
                    </a:cubicBezTo>
                    <a:cubicBezTo>
                      <a:pt x="1683" y="2167"/>
                      <a:pt x="1684" y="2171"/>
                      <a:pt x="1687" y="2174"/>
                    </a:cubicBezTo>
                    <a:cubicBezTo>
                      <a:pt x="1690" y="2177"/>
                      <a:pt x="1693" y="2173"/>
                      <a:pt x="1694" y="2170"/>
                    </a:cubicBezTo>
                    <a:cubicBezTo>
                      <a:pt x="1696" y="2168"/>
                      <a:pt x="1692" y="2161"/>
                      <a:pt x="1691" y="2158"/>
                    </a:cubicBezTo>
                    <a:cubicBezTo>
                      <a:pt x="1690" y="2154"/>
                      <a:pt x="1689" y="2150"/>
                      <a:pt x="1690" y="2146"/>
                    </a:cubicBezTo>
                    <a:cubicBezTo>
                      <a:pt x="1690" y="2145"/>
                      <a:pt x="1691" y="2144"/>
                      <a:pt x="1691" y="2143"/>
                    </a:cubicBezTo>
                    <a:cubicBezTo>
                      <a:pt x="1692" y="2138"/>
                      <a:pt x="1693" y="2134"/>
                      <a:pt x="1695" y="2131"/>
                    </a:cubicBezTo>
                    <a:cubicBezTo>
                      <a:pt x="1698" y="2127"/>
                      <a:pt x="1699" y="2125"/>
                      <a:pt x="1700" y="2120"/>
                    </a:cubicBezTo>
                    <a:cubicBezTo>
                      <a:pt x="1701" y="2116"/>
                      <a:pt x="1702" y="2110"/>
                      <a:pt x="1702" y="2107"/>
                    </a:cubicBezTo>
                    <a:cubicBezTo>
                      <a:pt x="1702" y="2102"/>
                      <a:pt x="1700" y="2100"/>
                      <a:pt x="1695" y="2099"/>
                    </a:cubicBezTo>
                    <a:cubicBezTo>
                      <a:pt x="1689" y="2097"/>
                      <a:pt x="1688" y="2095"/>
                      <a:pt x="1682" y="2094"/>
                    </a:cubicBezTo>
                    <a:cubicBezTo>
                      <a:pt x="1681" y="2094"/>
                      <a:pt x="1679" y="2093"/>
                      <a:pt x="1677" y="2093"/>
                    </a:cubicBezTo>
                    <a:close/>
                    <a:moveTo>
                      <a:pt x="1549" y="2061"/>
                    </a:moveTo>
                    <a:cubicBezTo>
                      <a:pt x="1548" y="2061"/>
                      <a:pt x="1537" y="2063"/>
                      <a:pt x="1535" y="2064"/>
                    </a:cubicBezTo>
                    <a:cubicBezTo>
                      <a:pt x="1532" y="2066"/>
                      <a:pt x="1531" y="2068"/>
                      <a:pt x="1527" y="2070"/>
                    </a:cubicBezTo>
                    <a:cubicBezTo>
                      <a:pt x="1523" y="2072"/>
                      <a:pt x="1520" y="2075"/>
                      <a:pt x="1516" y="2077"/>
                    </a:cubicBezTo>
                    <a:cubicBezTo>
                      <a:pt x="1512" y="2079"/>
                      <a:pt x="1509" y="2081"/>
                      <a:pt x="1507" y="2083"/>
                    </a:cubicBezTo>
                    <a:cubicBezTo>
                      <a:pt x="1505" y="2086"/>
                      <a:pt x="1506" y="2090"/>
                      <a:pt x="1506" y="2094"/>
                    </a:cubicBezTo>
                    <a:cubicBezTo>
                      <a:pt x="1506" y="2099"/>
                      <a:pt x="1504" y="2102"/>
                      <a:pt x="1504" y="2106"/>
                    </a:cubicBezTo>
                    <a:cubicBezTo>
                      <a:pt x="1504" y="2110"/>
                      <a:pt x="1500" y="2115"/>
                      <a:pt x="1497" y="2119"/>
                    </a:cubicBezTo>
                    <a:cubicBezTo>
                      <a:pt x="1493" y="2124"/>
                      <a:pt x="1492" y="2130"/>
                      <a:pt x="1489" y="2135"/>
                    </a:cubicBezTo>
                    <a:cubicBezTo>
                      <a:pt x="1487" y="2138"/>
                      <a:pt x="1488" y="2142"/>
                      <a:pt x="1489" y="2145"/>
                    </a:cubicBezTo>
                    <a:cubicBezTo>
                      <a:pt x="1489" y="2148"/>
                      <a:pt x="1494" y="2149"/>
                      <a:pt x="1496" y="2150"/>
                    </a:cubicBezTo>
                    <a:cubicBezTo>
                      <a:pt x="1498" y="2151"/>
                      <a:pt x="1504" y="2144"/>
                      <a:pt x="1505" y="2143"/>
                    </a:cubicBezTo>
                    <a:cubicBezTo>
                      <a:pt x="1507" y="2140"/>
                      <a:pt x="1510" y="2141"/>
                      <a:pt x="1514" y="2141"/>
                    </a:cubicBezTo>
                    <a:cubicBezTo>
                      <a:pt x="1518" y="2141"/>
                      <a:pt x="1520" y="2135"/>
                      <a:pt x="1522" y="2133"/>
                    </a:cubicBezTo>
                    <a:cubicBezTo>
                      <a:pt x="1525" y="2130"/>
                      <a:pt x="1527" y="2127"/>
                      <a:pt x="1530" y="2125"/>
                    </a:cubicBezTo>
                    <a:cubicBezTo>
                      <a:pt x="1533" y="2122"/>
                      <a:pt x="1534" y="2123"/>
                      <a:pt x="1535" y="2119"/>
                    </a:cubicBezTo>
                    <a:cubicBezTo>
                      <a:pt x="1536" y="2114"/>
                      <a:pt x="1536" y="2113"/>
                      <a:pt x="1538" y="2109"/>
                    </a:cubicBezTo>
                    <a:cubicBezTo>
                      <a:pt x="1540" y="2107"/>
                      <a:pt x="1545" y="2105"/>
                      <a:pt x="1549" y="2102"/>
                    </a:cubicBezTo>
                    <a:cubicBezTo>
                      <a:pt x="1555" y="2098"/>
                      <a:pt x="1557" y="2097"/>
                      <a:pt x="1561" y="2090"/>
                    </a:cubicBezTo>
                    <a:cubicBezTo>
                      <a:pt x="1564" y="2086"/>
                      <a:pt x="1565" y="2082"/>
                      <a:pt x="1567" y="2079"/>
                    </a:cubicBezTo>
                    <a:cubicBezTo>
                      <a:pt x="1569" y="2076"/>
                      <a:pt x="1567" y="2071"/>
                      <a:pt x="1566" y="2068"/>
                    </a:cubicBezTo>
                    <a:cubicBezTo>
                      <a:pt x="1566" y="2063"/>
                      <a:pt x="1565" y="2061"/>
                      <a:pt x="1561" y="2059"/>
                    </a:cubicBezTo>
                    <a:cubicBezTo>
                      <a:pt x="1557" y="2056"/>
                      <a:pt x="1553" y="2061"/>
                      <a:pt x="1549" y="2061"/>
                    </a:cubicBezTo>
                    <a:close/>
                    <a:moveTo>
                      <a:pt x="1808" y="3068"/>
                    </a:moveTo>
                    <a:cubicBezTo>
                      <a:pt x="1808" y="3070"/>
                      <a:pt x="1799" y="3062"/>
                      <a:pt x="1798" y="3061"/>
                    </a:cubicBezTo>
                    <a:cubicBezTo>
                      <a:pt x="1796" y="3058"/>
                      <a:pt x="1792" y="3057"/>
                      <a:pt x="1788" y="3056"/>
                    </a:cubicBezTo>
                    <a:cubicBezTo>
                      <a:pt x="1785" y="3054"/>
                      <a:pt x="1781" y="3054"/>
                      <a:pt x="1777" y="3054"/>
                    </a:cubicBezTo>
                    <a:cubicBezTo>
                      <a:pt x="1773" y="3054"/>
                      <a:pt x="1769" y="3053"/>
                      <a:pt x="1764" y="3053"/>
                    </a:cubicBezTo>
                    <a:cubicBezTo>
                      <a:pt x="1760" y="3053"/>
                      <a:pt x="1757" y="3051"/>
                      <a:pt x="1752" y="3051"/>
                    </a:cubicBezTo>
                    <a:cubicBezTo>
                      <a:pt x="1748" y="3051"/>
                      <a:pt x="1743" y="3049"/>
                      <a:pt x="1739" y="3048"/>
                    </a:cubicBezTo>
                    <a:cubicBezTo>
                      <a:pt x="1735" y="3047"/>
                      <a:pt x="1742" y="3038"/>
                      <a:pt x="1743" y="3037"/>
                    </a:cubicBezTo>
                    <a:cubicBezTo>
                      <a:pt x="1745" y="3034"/>
                      <a:pt x="1753" y="3032"/>
                      <a:pt x="1757" y="3032"/>
                    </a:cubicBezTo>
                    <a:cubicBezTo>
                      <a:pt x="1760" y="3031"/>
                      <a:pt x="1767" y="3029"/>
                      <a:pt x="1770" y="3027"/>
                    </a:cubicBezTo>
                    <a:cubicBezTo>
                      <a:pt x="1776" y="3025"/>
                      <a:pt x="1781" y="3024"/>
                      <a:pt x="1787" y="3024"/>
                    </a:cubicBezTo>
                    <a:cubicBezTo>
                      <a:pt x="1793" y="3024"/>
                      <a:pt x="1796" y="3028"/>
                      <a:pt x="1800" y="3030"/>
                    </a:cubicBezTo>
                    <a:cubicBezTo>
                      <a:pt x="1805" y="3032"/>
                      <a:pt x="1806" y="3034"/>
                      <a:pt x="1810" y="3036"/>
                    </a:cubicBezTo>
                    <a:cubicBezTo>
                      <a:pt x="1811" y="3036"/>
                      <a:pt x="1813" y="3042"/>
                      <a:pt x="1814" y="3044"/>
                    </a:cubicBezTo>
                    <a:cubicBezTo>
                      <a:pt x="1816" y="3048"/>
                      <a:pt x="1818" y="3052"/>
                      <a:pt x="1821" y="3055"/>
                    </a:cubicBezTo>
                    <a:cubicBezTo>
                      <a:pt x="1824" y="3058"/>
                      <a:pt x="1823" y="3062"/>
                      <a:pt x="1822" y="3065"/>
                    </a:cubicBezTo>
                    <a:cubicBezTo>
                      <a:pt x="1820" y="3068"/>
                      <a:pt x="1811" y="3067"/>
                      <a:pt x="1808" y="3068"/>
                    </a:cubicBezTo>
                    <a:close/>
                    <a:moveTo>
                      <a:pt x="1843" y="2707"/>
                    </a:moveTo>
                    <a:cubicBezTo>
                      <a:pt x="1842" y="2705"/>
                      <a:pt x="1836" y="2713"/>
                      <a:pt x="1836" y="2715"/>
                    </a:cubicBezTo>
                    <a:cubicBezTo>
                      <a:pt x="1836" y="2716"/>
                      <a:pt x="1836" y="2716"/>
                      <a:pt x="1835" y="2717"/>
                    </a:cubicBezTo>
                    <a:cubicBezTo>
                      <a:pt x="1835" y="2720"/>
                      <a:pt x="1835" y="2721"/>
                      <a:pt x="1833" y="2723"/>
                    </a:cubicBezTo>
                    <a:cubicBezTo>
                      <a:pt x="1831" y="2725"/>
                      <a:pt x="1831" y="2727"/>
                      <a:pt x="1831" y="2729"/>
                    </a:cubicBezTo>
                    <a:cubicBezTo>
                      <a:pt x="1831" y="2732"/>
                      <a:pt x="1829" y="2733"/>
                      <a:pt x="1826" y="2734"/>
                    </a:cubicBezTo>
                    <a:cubicBezTo>
                      <a:pt x="1822" y="2735"/>
                      <a:pt x="1822" y="2734"/>
                      <a:pt x="1821" y="2731"/>
                    </a:cubicBezTo>
                    <a:cubicBezTo>
                      <a:pt x="1821" y="2728"/>
                      <a:pt x="1822" y="2726"/>
                      <a:pt x="1822" y="2724"/>
                    </a:cubicBezTo>
                    <a:cubicBezTo>
                      <a:pt x="1823" y="2723"/>
                      <a:pt x="1820" y="2727"/>
                      <a:pt x="1819" y="2731"/>
                    </a:cubicBezTo>
                    <a:cubicBezTo>
                      <a:pt x="1818" y="2734"/>
                      <a:pt x="1813" y="2734"/>
                      <a:pt x="1810" y="2735"/>
                    </a:cubicBezTo>
                    <a:cubicBezTo>
                      <a:pt x="1807" y="2736"/>
                      <a:pt x="1803" y="2737"/>
                      <a:pt x="1799" y="2736"/>
                    </a:cubicBezTo>
                    <a:cubicBezTo>
                      <a:pt x="1796" y="2735"/>
                      <a:pt x="1796" y="2736"/>
                      <a:pt x="1795" y="2732"/>
                    </a:cubicBezTo>
                    <a:cubicBezTo>
                      <a:pt x="1794" y="2729"/>
                      <a:pt x="1803" y="2726"/>
                      <a:pt x="1805" y="2724"/>
                    </a:cubicBezTo>
                    <a:cubicBezTo>
                      <a:pt x="1810" y="2721"/>
                      <a:pt x="1810" y="2716"/>
                      <a:pt x="1813" y="2711"/>
                    </a:cubicBezTo>
                    <a:cubicBezTo>
                      <a:pt x="1814" y="2709"/>
                      <a:pt x="1813" y="2705"/>
                      <a:pt x="1813" y="2703"/>
                    </a:cubicBezTo>
                    <a:cubicBezTo>
                      <a:pt x="1813" y="2700"/>
                      <a:pt x="1812" y="2698"/>
                      <a:pt x="1811" y="2698"/>
                    </a:cubicBezTo>
                    <a:cubicBezTo>
                      <a:pt x="1811" y="2698"/>
                      <a:pt x="1805" y="2703"/>
                      <a:pt x="1804" y="2703"/>
                    </a:cubicBezTo>
                    <a:cubicBezTo>
                      <a:pt x="1800" y="2705"/>
                      <a:pt x="1797" y="2708"/>
                      <a:pt x="1793" y="2711"/>
                    </a:cubicBezTo>
                    <a:cubicBezTo>
                      <a:pt x="1790" y="2712"/>
                      <a:pt x="1789" y="2705"/>
                      <a:pt x="1788" y="2704"/>
                    </a:cubicBezTo>
                    <a:cubicBezTo>
                      <a:pt x="1788" y="2700"/>
                      <a:pt x="1789" y="2698"/>
                      <a:pt x="1792" y="2696"/>
                    </a:cubicBezTo>
                    <a:cubicBezTo>
                      <a:pt x="1793" y="2696"/>
                      <a:pt x="1793" y="2696"/>
                      <a:pt x="1794" y="2695"/>
                    </a:cubicBezTo>
                    <a:cubicBezTo>
                      <a:pt x="1797" y="2694"/>
                      <a:pt x="1801" y="2693"/>
                      <a:pt x="1803" y="2693"/>
                    </a:cubicBezTo>
                    <a:cubicBezTo>
                      <a:pt x="1807" y="2692"/>
                      <a:pt x="1810" y="2690"/>
                      <a:pt x="1811" y="2686"/>
                    </a:cubicBezTo>
                    <a:cubicBezTo>
                      <a:pt x="1812" y="2683"/>
                      <a:pt x="1812" y="2682"/>
                      <a:pt x="1814" y="2679"/>
                    </a:cubicBezTo>
                    <a:cubicBezTo>
                      <a:pt x="1817" y="2677"/>
                      <a:pt x="1816" y="2674"/>
                      <a:pt x="1819" y="2672"/>
                    </a:cubicBezTo>
                    <a:cubicBezTo>
                      <a:pt x="1821" y="2670"/>
                      <a:pt x="1823" y="2672"/>
                      <a:pt x="1826" y="2670"/>
                    </a:cubicBezTo>
                    <a:cubicBezTo>
                      <a:pt x="1827" y="2668"/>
                      <a:pt x="1830" y="2665"/>
                      <a:pt x="1830" y="2663"/>
                    </a:cubicBezTo>
                    <a:cubicBezTo>
                      <a:pt x="1831" y="2659"/>
                      <a:pt x="1832" y="2666"/>
                      <a:pt x="1832" y="2668"/>
                    </a:cubicBezTo>
                    <a:cubicBezTo>
                      <a:pt x="1832" y="2670"/>
                      <a:pt x="1829" y="2678"/>
                      <a:pt x="1832" y="2675"/>
                    </a:cubicBezTo>
                    <a:cubicBezTo>
                      <a:pt x="1833" y="2674"/>
                      <a:pt x="1837" y="2673"/>
                      <a:pt x="1839" y="2673"/>
                    </a:cubicBezTo>
                    <a:cubicBezTo>
                      <a:pt x="1842" y="2672"/>
                      <a:pt x="1843" y="2673"/>
                      <a:pt x="1843" y="2675"/>
                    </a:cubicBezTo>
                    <a:cubicBezTo>
                      <a:pt x="1843" y="2675"/>
                      <a:pt x="1844" y="2676"/>
                      <a:pt x="1844" y="2676"/>
                    </a:cubicBezTo>
                    <a:cubicBezTo>
                      <a:pt x="1844" y="2678"/>
                      <a:pt x="1845" y="2681"/>
                      <a:pt x="1845" y="2682"/>
                    </a:cubicBezTo>
                    <a:cubicBezTo>
                      <a:pt x="1847" y="2684"/>
                      <a:pt x="1852" y="2680"/>
                      <a:pt x="1853" y="2678"/>
                    </a:cubicBezTo>
                    <a:cubicBezTo>
                      <a:pt x="1855" y="2676"/>
                      <a:pt x="1856" y="2672"/>
                      <a:pt x="1857" y="2676"/>
                    </a:cubicBezTo>
                    <a:cubicBezTo>
                      <a:pt x="1857" y="2677"/>
                      <a:pt x="1858" y="2681"/>
                      <a:pt x="1858" y="2681"/>
                    </a:cubicBezTo>
                    <a:cubicBezTo>
                      <a:pt x="1859" y="2683"/>
                      <a:pt x="1860" y="2677"/>
                      <a:pt x="1861" y="2675"/>
                    </a:cubicBezTo>
                    <a:cubicBezTo>
                      <a:pt x="1862" y="2670"/>
                      <a:pt x="1864" y="2675"/>
                      <a:pt x="1866" y="2679"/>
                    </a:cubicBezTo>
                    <a:cubicBezTo>
                      <a:pt x="1867" y="2681"/>
                      <a:pt x="1867" y="2684"/>
                      <a:pt x="1868" y="2686"/>
                    </a:cubicBezTo>
                    <a:cubicBezTo>
                      <a:pt x="1868" y="2688"/>
                      <a:pt x="1869" y="2691"/>
                      <a:pt x="1869" y="2694"/>
                    </a:cubicBezTo>
                    <a:cubicBezTo>
                      <a:pt x="1870" y="2695"/>
                      <a:pt x="1866" y="2697"/>
                      <a:pt x="1864" y="2697"/>
                    </a:cubicBezTo>
                    <a:cubicBezTo>
                      <a:pt x="1863" y="2698"/>
                      <a:pt x="1860" y="2694"/>
                      <a:pt x="1859" y="2693"/>
                    </a:cubicBezTo>
                    <a:cubicBezTo>
                      <a:pt x="1858" y="2692"/>
                      <a:pt x="1858" y="2687"/>
                      <a:pt x="1857" y="2686"/>
                    </a:cubicBezTo>
                    <a:cubicBezTo>
                      <a:pt x="1857" y="2684"/>
                      <a:pt x="1850" y="2689"/>
                      <a:pt x="1850" y="2690"/>
                    </a:cubicBezTo>
                    <a:cubicBezTo>
                      <a:pt x="1849" y="2691"/>
                      <a:pt x="1849" y="2695"/>
                      <a:pt x="1849" y="2697"/>
                    </a:cubicBezTo>
                    <a:cubicBezTo>
                      <a:pt x="1850" y="2699"/>
                      <a:pt x="1851" y="2702"/>
                      <a:pt x="1852" y="2705"/>
                    </a:cubicBezTo>
                    <a:cubicBezTo>
                      <a:pt x="1854" y="2708"/>
                      <a:pt x="1860" y="2709"/>
                      <a:pt x="1857" y="2712"/>
                    </a:cubicBezTo>
                    <a:cubicBezTo>
                      <a:pt x="1855" y="2714"/>
                      <a:pt x="1852" y="2718"/>
                      <a:pt x="1852" y="2722"/>
                    </a:cubicBezTo>
                    <a:cubicBezTo>
                      <a:pt x="1852" y="2725"/>
                      <a:pt x="1851" y="2729"/>
                      <a:pt x="1851" y="2732"/>
                    </a:cubicBezTo>
                    <a:cubicBezTo>
                      <a:pt x="1851" y="2736"/>
                      <a:pt x="1853" y="2738"/>
                      <a:pt x="1849" y="2734"/>
                    </a:cubicBezTo>
                    <a:cubicBezTo>
                      <a:pt x="1847" y="2730"/>
                      <a:pt x="1847" y="2728"/>
                      <a:pt x="1846" y="2724"/>
                    </a:cubicBezTo>
                    <a:cubicBezTo>
                      <a:pt x="1845" y="2721"/>
                      <a:pt x="1844" y="2717"/>
                      <a:pt x="1844" y="2714"/>
                    </a:cubicBezTo>
                    <a:cubicBezTo>
                      <a:pt x="1844" y="2711"/>
                      <a:pt x="1842" y="2706"/>
                      <a:pt x="1842" y="2705"/>
                    </a:cubicBezTo>
                    <a:cubicBezTo>
                      <a:pt x="1842" y="2703"/>
                      <a:pt x="1843" y="2708"/>
                      <a:pt x="1843" y="2709"/>
                    </a:cubicBezTo>
                    <a:cubicBezTo>
                      <a:pt x="1843" y="2710"/>
                      <a:pt x="1843" y="2708"/>
                      <a:pt x="1843" y="2707"/>
                    </a:cubicBezTo>
                    <a:close/>
                    <a:moveTo>
                      <a:pt x="2277" y="2105"/>
                    </a:moveTo>
                    <a:cubicBezTo>
                      <a:pt x="2274" y="2102"/>
                      <a:pt x="2274" y="2114"/>
                      <a:pt x="2272" y="2118"/>
                    </a:cubicBezTo>
                    <a:cubicBezTo>
                      <a:pt x="2271" y="2121"/>
                      <a:pt x="2269" y="2123"/>
                      <a:pt x="2268" y="2126"/>
                    </a:cubicBezTo>
                    <a:cubicBezTo>
                      <a:pt x="2267" y="2128"/>
                      <a:pt x="2268" y="2135"/>
                      <a:pt x="2269" y="2136"/>
                    </a:cubicBezTo>
                    <a:cubicBezTo>
                      <a:pt x="2269" y="2139"/>
                      <a:pt x="2274" y="2139"/>
                      <a:pt x="2276" y="2139"/>
                    </a:cubicBezTo>
                    <a:cubicBezTo>
                      <a:pt x="2278" y="2139"/>
                      <a:pt x="2282" y="2134"/>
                      <a:pt x="2283" y="2133"/>
                    </a:cubicBezTo>
                    <a:cubicBezTo>
                      <a:pt x="2286" y="2131"/>
                      <a:pt x="2286" y="2127"/>
                      <a:pt x="2286" y="2124"/>
                    </a:cubicBezTo>
                    <a:cubicBezTo>
                      <a:pt x="2286" y="2118"/>
                      <a:pt x="2287" y="2117"/>
                      <a:pt x="2286" y="2112"/>
                    </a:cubicBezTo>
                    <a:cubicBezTo>
                      <a:pt x="2285" y="2108"/>
                      <a:pt x="2280" y="2106"/>
                      <a:pt x="2277" y="2105"/>
                    </a:cubicBezTo>
                    <a:close/>
                    <a:moveTo>
                      <a:pt x="2082" y="1948"/>
                    </a:moveTo>
                    <a:cubicBezTo>
                      <a:pt x="2079" y="1948"/>
                      <a:pt x="2072" y="1947"/>
                      <a:pt x="2066" y="1947"/>
                    </a:cubicBezTo>
                    <a:cubicBezTo>
                      <a:pt x="2061" y="1947"/>
                      <a:pt x="2062" y="1951"/>
                      <a:pt x="2062" y="1954"/>
                    </a:cubicBezTo>
                    <a:cubicBezTo>
                      <a:pt x="2062" y="1957"/>
                      <a:pt x="2068" y="1959"/>
                      <a:pt x="2070" y="1960"/>
                    </a:cubicBezTo>
                    <a:cubicBezTo>
                      <a:pt x="2074" y="1962"/>
                      <a:pt x="2079" y="1963"/>
                      <a:pt x="2083" y="1965"/>
                    </a:cubicBezTo>
                    <a:cubicBezTo>
                      <a:pt x="2089" y="1966"/>
                      <a:pt x="2093" y="1962"/>
                      <a:pt x="2095" y="1959"/>
                    </a:cubicBezTo>
                    <a:cubicBezTo>
                      <a:pt x="2097" y="1955"/>
                      <a:pt x="2094" y="1953"/>
                      <a:pt x="2092" y="1951"/>
                    </a:cubicBezTo>
                    <a:cubicBezTo>
                      <a:pt x="2089" y="1948"/>
                      <a:pt x="2086" y="1947"/>
                      <a:pt x="2082" y="1948"/>
                    </a:cubicBezTo>
                    <a:close/>
                    <a:moveTo>
                      <a:pt x="2376" y="1976"/>
                    </a:moveTo>
                    <a:cubicBezTo>
                      <a:pt x="2375" y="1976"/>
                      <a:pt x="2365" y="1968"/>
                      <a:pt x="2363" y="1966"/>
                    </a:cubicBezTo>
                    <a:cubicBezTo>
                      <a:pt x="2360" y="1963"/>
                      <a:pt x="2350" y="1967"/>
                      <a:pt x="2349" y="1968"/>
                    </a:cubicBezTo>
                    <a:cubicBezTo>
                      <a:pt x="2346" y="1971"/>
                      <a:pt x="2345" y="1962"/>
                      <a:pt x="2345" y="1961"/>
                    </a:cubicBezTo>
                    <a:cubicBezTo>
                      <a:pt x="2345" y="1957"/>
                      <a:pt x="2356" y="1954"/>
                      <a:pt x="2358" y="1952"/>
                    </a:cubicBezTo>
                    <a:cubicBezTo>
                      <a:pt x="2361" y="1950"/>
                      <a:pt x="2367" y="1949"/>
                      <a:pt x="2370" y="1949"/>
                    </a:cubicBezTo>
                    <a:cubicBezTo>
                      <a:pt x="2373" y="1949"/>
                      <a:pt x="2378" y="1954"/>
                      <a:pt x="2380" y="1955"/>
                    </a:cubicBezTo>
                    <a:cubicBezTo>
                      <a:pt x="2384" y="1957"/>
                      <a:pt x="2387" y="1960"/>
                      <a:pt x="2389" y="1962"/>
                    </a:cubicBezTo>
                    <a:cubicBezTo>
                      <a:pt x="2391" y="1964"/>
                      <a:pt x="2391" y="1967"/>
                      <a:pt x="2392" y="1972"/>
                    </a:cubicBezTo>
                    <a:cubicBezTo>
                      <a:pt x="2393" y="1976"/>
                      <a:pt x="2386" y="1976"/>
                      <a:pt x="2383" y="1976"/>
                    </a:cubicBezTo>
                    <a:cubicBezTo>
                      <a:pt x="2380" y="1976"/>
                      <a:pt x="2381" y="1977"/>
                      <a:pt x="2376" y="1976"/>
                    </a:cubicBezTo>
                    <a:close/>
                    <a:moveTo>
                      <a:pt x="1766" y="1510"/>
                    </a:moveTo>
                    <a:cubicBezTo>
                      <a:pt x="1765" y="1507"/>
                      <a:pt x="1755" y="1513"/>
                      <a:pt x="1755" y="1513"/>
                    </a:cubicBezTo>
                    <a:cubicBezTo>
                      <a:pt x="1754" y="1513"/>
                      <a:pt x="1747" y="1502"/>
                      <a:pt x="1746" y="1501"/>
                    </a:cubicBezTo>
                    <a:cubicBezTo>
                      <a:pt x="1743" y="1498"/>
                      <a:pt x="1739" y="1495"/>
                      <a:pt x="1737" y="1492"/>
                    </a:cubicBezTo>
                    <a:cubicBezTo>
                      <a:pt x="1735" y="1490"/>
                      <a:pt x="1735" y="1485"/>
                      <a:pt x="1735" y="1482"/>
                    </a:cubicBezTo>
                    <a:cubicBezTo>
                      <a:pt x="1735" y="1479"/>
                      <a:pt x="1741" y="1479"/>
                      <a:pt x="1743" y="1477"/>
                    </a:cubicBezTo>
                    <a:cubicBezTo>
                      <a:pt x="1745" y="1474"/>
                      <a:pt x="1746" y="1473"/>
                      <a:pt x="1753" y="1473"/>
                    </a:cubicBezTo>
                    <a:cubicBezTo>
                      <a:pt x="1756" y="1473"/>
                      <a:pt x="1757" y="1478"/>
                      <a:pt x="1759" y="1480"/>
                    </a:cubicBezTo>
                    <a:cubicBezTo>
                      <a:pt x="1763" y="1484"/>
                      <a:pt x="1769" y="1482"/>
                      <a:pt x="1774" y="1482"/>
                    </a:cubicBezTo>
                    <a:cubicBezTo>
                      <a:pt x="1780" y="1482"/>
                      <a:pt x="1782" y="1481"/>
                      <a:pt x="1785" y="1484"/>
                    </a:cubicBezTo>
                    <a:cubicBezTo>
                      <a:pt x="1787" y="1486"/>
                      <a:pt x="1786" y="1490"/>
                      <a:pt x="1787" y="1494"/>
                    </a:cubicBezTo>
                    <a:cubicBezTo>
                      <a:pt x="1788" y="1499"/>
                      <a:pt x="1788" y="1500"/>
                      <a:pt x="1791" y="1504"/>
                    </a:cubicBezTo>
                    <a:cubicBezTo>
                      <a:pt x="1792" y="1506"/>
                      <a:pt x="1784" y="1507"/>
                      <a:pt x="1783" y="1508"/>
                    </a:cubicBezTo>
                    <a:cubicBezTo>
                      <a:pt x="1779" y="1509"/>
                      <a:pt x="1775" y="1510"/>
                      <a:pt x="1772" y="1511"/>
                    </a:cubicBezTo>
                    <a:cubicBezTo>
                      <a:pt x="1769" y="1511"/>
                      <a:pt x="1770" y="1511"/>
                      <a:pt x="1766" y="1510"/>
                    </a:cubicBezTo>
                    <a:close/>
                    <a:moveTo>
                      <a:pt x="1717" y="1483"/>
                    </a:moveTo>
                    <a:cubicBezTo>
                      <a:pt x="1716" y="1478"/>
                      <a:pt x="1712" y="1477"/>
                      <a:pt x="1709" y="1477"/>
                    </a:cubicBezTo>
                    <a:cubicBezTo>
                      <a:pt x="1702" y="1477"/>
                      <a:pt x="1704" y="1477"/>
                      <a:pt x="1697" y="1476"/>
                    </a:cubicBezTo>
                    <a:cubicBezTo>
                      <a:pt x="1696" y="1476"/>
                      <a:pt x="1692" y="1470"/>
                      <a:pt x="1692" y="1470"/>
                    </a:cubicBezTo>
                    <a:cubicBezTo>
                      <a:pt x="1690" y="1468"/>
                      <a:pt x="1686" y="1474"/>
                      <a:pt x="1685" y="1475"/>
                    </a:cubicBezTo>
                    <a:cubicBezTo>
                      <a:pt x="1683" y="1480"/>
                      <a:pt x="1676" y="1473"/>
                      <a:pt x="1672" y="1475"/>
                    </a:cubicBezTo>
                    <a:cubicBezTo>
                      <a:pt x="1664" y="1476"/>
                      <a:pt x="1660" y="1476"/>
                      <a:pt x="1660" y="1484"/>
                    </a:cubicBezTo>
                    <a:cubicBezTo>
                      <a:pt x="1660" y="1490"/>
                      <a:pt x="1658" y="1492"/>
                      <a:pt x="1655" y="1496"/>
                    </a:cubicBezTo>
                    <a:cubicBezTo>
                      <a:pt x="1651" y="1501"/>
                      <a:pt x="1649" y="1500"/>
                      <a:pt x="1648" y="1506"/>
                    </a:cubicBezTo>
                    <a:cubicBezTo>
                      <a:pt x="1647" y="1509"/>
                      <a:pt x="1648" y="1516"/>
                      <a:pt x="1648" y="1520"/>
                    </a:cubicBezTo>
                    <a:cubicBezTo>
                      <a:pt x="1648" y="1524"/>
                      <a:pt x="1648" y="1528"/>
                      <a:pt x="1649" y="1532"/>
                    </a:cubicBezTo>
                    <a:cubicBezTo>
                      <a:pt x="1651" y="1539"/>
                      <a:pt x="1650" y="1546"/>
                      <a:pt x="1653" y="1552"/>
                    </a:cubicBezTo>
                    <a:cubicBezTo>
                      <a:pt x="1655" y="1555"/>
                      <a:pt x="1656" y="1560"/>
                      <a:pt x="1657" y="1564"/>
                    </a:cubicBezTo>
                    <a:cubicBezTo>
                      <a:pt x="1658" y="1570"/>
                      <a:pt x="1663" y="1575"/>
                      <a:pt x="1666" y="1576"/>
                    </a:cubicBezTo>
                    <a:cubicBezTo>
                      <a:pt x="1670" y="1578"/>
                      <a:pt x="1673" y="1583"/>
                      <a:pt x="1678" y="1586"/>
                    </a:cubicBezTo>
                    <a:cubicBezTo>
                      <a:pt x="1683" y="1587"/>
                      <a:pt x="1692" y="1585"/>
                      <a:pt x="1696" y="1583"/>
                    </a:cubicBezTo>
                    <a:cubicBezTo>
                      <a:pt x="1699" y="1582"/>
                      <a:pt x="1703" y="1579"/>
                      <a:pt x="1706" y="1578"/>
                    </a:cubicBezTo>
                    <a:cubicBezTo>
                      <a:pt x="1710" y="1576"/>
                      <a:pt x="1712" y="1575"/>
                      <a:pt x="1714" y="1572"/>
                    </a:cubicBezTo>
                    <a:cubicBezTo>
                      <a:pt x="1717" y="1568"/>
                      <a:pt x="1724" y="1568"/>
                      <a:pt x="1728" y="1564"/>
                    </a:cubicBezTo>
                    <a:cubicBezTo>
                      <a:pt x="1731" y="1559"/>
                      <a:pt x="1737" y="1558"/>
                      <a:pt x="1737" y="1552"/>
                    </a:cubicBezTo>
                    <a:cubicBezTo>
                      <a:pt x="1737" y="1546"/>
                      <a:pt x="1738" y="1546"/>
                      <a:pt x="1736" y="1542"/>
                    </a:cubicBezTo>
                    <a:cubicBezTo>
                      <a:pt x="1734" y="1538"/>
                      <a:pt x="1732" y="1538"/>
                      <a:pt x="1732" y="1531"/>
                    </a:cubicBezTo>
                    <a:cubicBezTo>
                      <a:pt x="1732" y="1529"/>
                      <a:pt x="1729" y="1523"/>
                      <a:pt x="1728" y="1520"/>
                    </a:cubicBezTo>
                    <a:cubicBezTo>
                      <a:pt x="1727" y="1516"/>
                      <a:pt x="1726" y="1511"/>
                      <a:pt x="1725" y="1507"/>
                    </a:cubicBezTo>
                    <a:cubicBezTo>
                      <a:pt x="1724" y="1504"/>
                      <a:pt x="1724" y="1499"/>
                      <a:pt x="1724" y="1495"/>
                    </a:cubicBezTo>
                    <a:cubicBezTo>
                      <a:pt x="1724" y="1491"/>
                      <a:pt x="1722" y="1489"/>
                      <a:pt x="1721" y="1486"/>
                    </a:cubicBezTo>
                    <a:cubicBezTo>
                      <a:pt x="1720" y="1484"/>
                      <a:pt x="1713" y="1481"/>
                      <a:pt x="1720" y="1484"/>
                    </a:cubicBezTo>
                    <a:moveTo>
                      <a:pt x="1561" y="1393"/>
                    </a:moveTo>
                    <a:cubicBezTo>
                      <a:pt x="1556" y="1392"/>
                      <a:pt x="1551" y="1395"/>
                      <a:pt x="1547" y="1400"/>
                    </a:cubicBezTo>
                    <a:cubicBezTo>
                      <a:pt x="1544" y="1402"/>
                      <a:pt x="1545" y="1408"/>
                      <a:pt x="1545" y="1412"/>
                    </a:cubicBezTo>
                    <a:cubicBezTo>
                      <a:pt x="1545" y="1415"/>
                      <a:pt x="1544" y="1418"/>
                      <a:pt x="1543" y="1421"/>
                    </a:cubicBezTo>
                    <a:cubicBezTo>
                      <a:pt x="1542" y="1424"/>
                      <a:pt x="1541" y="1428"/>
                      <a:pt x="1540" y="1431"/>
                    </a:cubicBezTo>
                    <a:cubicBezTo>
                      <a:pt x="1539" y="1435"/>
                      <a:pt x="1540" y="1441"/>
                      <a:pt x="1541" y="1443"/>
                    </a:cubicBezTo>
                    <a:cubicBezTo>
                      <a:pt x="1541" y="1445"/>
                      <a:pt x="1553" y="1439"/>
                      <a:pt x="1553" y="1439"/>
                    </a:cubicBezTo>
                    <a:cubicBezTo>
                      <a:pt x="1557" y="1436"/>
                      <a:pt x="1559" y="1431"/>
                      <a:pt x="1560" y="1427"/>
                    </a:cubicBezTo>
                    <a:cubicBezTo>
                      <a:pt x="1561" y="1423"/>
                      <a:pt x="1562" y="1419"/>
                      <a:pt x="1563" y="1414"/>
                    </a:cubicBezTo>
                    <a:cubicBezTo>
                      <a:pt x="1564" y="1411"/>
                      <a:pt x="1566" y="1409"/>
                      <a:pt x="1569" y="1407"/>
                    </a:cubicBezTo>
                    <a:cubicBezTo>
                      <a:pt x="1572" y="1403"/>
                      <a:pt x="1573" y="1401"/>
                      <a:pt x="1572" y="1396"/>
                    </a:cubicBezTo>
                    <a:cubicBezTo>
                      <a:pt x="1572" y="1395"/>
                      <a:pt x="1565" y="1392"/>
                      <a:pt x="1564" y="1392"/>
                    </a:cubicBezTo>
                    <a:moveTo>
                      <a:pt x="1032" y="728"/>
                    </a:moveTo>
                    <a:cubicBezTo>
                      <a:pt x="1030" y="728"/>
                      <a:pt x="1024" y="727"/>
                      <a:pt x="1019" y="728"/>
                    </a:cubicBezTo>
                    <a:cubicBezTo>
                      <a:pt x="1015" y="729"/>
                      <a:pt x="1013" y="731"/>
                      <a:pt x="1012" y="735"/>
                    </a:cubicBezTo>
                    <a:cubicBezTo>
                      <a:pt x="1011" y="738"/>
                      <a:pt x="1009" y="740"/>
                      <a:pt x="1008" y="743"/>
                    </a:cubicBezTo>
                    <a:cubicBezTo>
                      <a:pt x="1006" y="749"/>
                      <a:pt x="1006" y="741"/>
                      <a:pt x="1006" y="737"/>
                    </a:cubicBezTo>
                    <a:cubicBezTo>
                      <a:pt x="1008" y="732"/>
                      <a:pt x="1011" y="731"/>
                      <a:pt x="1009" y="726"/>
                    </a:cubicBezTo>
                    <a:cubicBezTo>
                      <a:pt x="1006" y="721"/>
                      <a:pt x="1007" y="717"/>
                      <a:pt x="1003" y="712"/>
                    </a:cubicBezTo>
                    <a:cubicBezTo>
                      <a:pt x="1000" y="708"/>
                      <a:pt x="998" y="705"/>
                      <a:pt x="997" y="701"/>
                    </a:cubicBezTo>
                    <a:cubicBezTo>
                      <a:pt x="995" y="697"/>
                      <a:pt x="991" y="697"/>
                      <a:pt x="987" y="700"/>
                    </a:cubicBezTo>
                    <a:cubicBezTo>
                      <a:pt x="984" y="702"/>
                      <a:pt x="980" y="695"/>
                      <a:pt x="979" y="694"/>
                    </a:cubicBezTo>
                    <a:cubicBezTo>
                      <a:pt x="976" y="691"/>
                      <a:pt x="973" y="688"/>
                      <a:pt x="969" y="686"/>
                    </a:cubicBezTo>
                    <a:cubicBezTo>
                      <a:pt x="964" y="684"/>
                      <a:pt x="958" y="680"/>
                      <a:pt x="954" y="678"/>
                    </a:cubicBezTo>
                    <a:cubicBezTo>
                      <a:pt x="950" y="676"/>
                      <a:pt x="945" y="679"/>
                      <a:pt x="941" y="680"/>
                    </a:cubicBezTo>
                    <a:cubicBezTo>
                      <a:pt x="939" y="681"/>
                      <a:pt x="937" y="681"/>
                      <a:pt x="936" y="682"/>
                    </a:cubicBezTo>
                    <a:cubicBezTo>
                      <a:pt x="929" y="684"/>
                      <a:pt x="926" y="682"/>
                      <a:pt x="925" y="689"/>
                    </a:cubicBezTo>
                    <a:cubicBezTo>
                      <a:pt x="924" y="693"/>
                      <a:pt x="924" y="694"/>
                      <a:pt x="925" y="697"/>
                    </a:cubicBezTo>
                    <a:cubicBezTo>
                      <a:pt x="926" y="698"/>
                      <a:pt x="926" y="699"/>
                      <a:pt x="927" y="700"/>
                    </a:cubicBezTo>
                    <a:cubicBezTo>
                      <a:pt x="929" y="704"/>
                      <a:pt x="930" y="706"/>
                      <a:pt x="928" y="709"/>
                    </a:cubicBezTo>
                    <a:cubicBezTo>
                      <a:pt x="926" y="714"/>
                      <a:pt x="924" y="711"/>
                      <a:pt x="924" y="717"/>
                    </a:cubicBezTo>
                    <a:cubicBezTo>
                      <a:pt x="924" y="720"/>
                      <a:pt x="931" y="725"/>
                      <a:pt x="932" y="726"/>
                    </a:cubicBezTo>
                    <a:cubicBezTo>
                      <a:pt x="935" y="728"/>
                      <a:pt x="936" y="734"/>
                      <a:pt x="939" y="738"/>
                    </a:cubicBezTo>
                    <a:cubicBezTo>
                      <a:pt x="942" y="740"/>
                      <a:pt x="945" y="744"/>
                      <a:pt x="948" y="745"/>
                    </a:cubicBezTo>
                    <a:cubicBezTo>
                      <a:pt x="953" y="748"/>
                      <a:pt x="955" y="745"/>
                      <a:pt x="956" y="750"/>
                    </a:cubicBezTo>
                    <a:cubicBezTo>
                      <a:pt x="957" y="755"/>
                      <a:pt x="955" y="757"/>
                      <a:pt x="960" y="758"/>
                    </a:cubicBezTo>
                    <a:cubicBezTo>
                      <a:pt x="965" y="759"/>
                      <a:pt x="967" y="765"/>
                      <a:pt x="968" y="767"/>
                    </a:cubicBezTo>
                    <a:cubicBezTo>
                      <a:pt x="969" y="769"/>
                      <a:pt x="976" y="770"/>
                      <a:pt x="979" y="770"/>
                    </a:cubicBezTo>
                    <a:cubicBezTo>
                      <a:pt x="984" y="770"/>
                      <a:pt x="986" y="770"/>
                      <a:pt x="992" y="769"/>
                    </a:cubicBezTo>
                    <a:cubicBezTo>
                      <a:pt x="995" y="768"/>
                      <a:pt x="998" y="766"/>
                      <a:pt x="1000" y="765"/>
                    </a:cubicBezTo>
                    <a:cubicBezTo>
                      <a:pt x="1004" y="762"/>
                      <a:pt x="1004" y="760"/>
                      <a:pt x="1009" y="762"/>
                    </a:cubicBezTo>
                    <a:cubicBezTo>
                      <a:pt x="1011" y="762"/>
                      <a:pt x="1014" y="771"/>
                      <a:pt x="1014" y="772"/>
                    </a:cubicBezTo>
                    <a:cubicBezTo>
                      <a:pt x="1016" y="776"/>
                      <a:pt x="1018" y="775"/>
                      <a:pt x="1018" y="780"/>
                    </a:cubicBezTo>
                    <a:cubicBezTo>
                      <a:pt x="1018" y="785"/>
                      <a:pt x="1020" y="787"/>
                      <a:pt x="1023" y="790"/>
                    </a:cubicBezTo>
                    <a:cubicBezTo>
                      <a:pt x="1025" y="793"/>
                      <a:pt x="1027" y="799"/>
                      <a:pt x="1029" y="803"/>
                    </a:cubicBezTo>
                    <a:cubicBezTo>
                      <a:pt x="1031" y="807"/>
                      <a:pt x="1031" y="811"/>
                      <a:pt x="1033" y="814"/>
                    </a:cubicBezTo>
                    <a:cubicBezTo>
                      <a:pt x="1035" y="818"/>
                      <a:pt x="1037" y="820"/>
                      <a:pt x="1038" y="823"/>
                    </a:cubicBezTo>
                    <a:cubicBezTo>
                      <a:pt x="1038" y="826"/>
                      <a:pt x="1039" y="830"/>
                      <a:pt x="1040" y="833"/>
                    </a:cubicBezTo>
                    <a:cubicBezTo>
                      <a:pt x="1041" y="837"/>
                      <a:pt x="1038" y="840"/>
                      <a:pt x="1037" y="842"/>
                    </a:cubicBezTo>
                    <a:cubicBezTo>
                      <a:pt x="1034" y="847"/>
                      <a:pt x="1032" y="846"/>
                      <a:pt x="1033" y="852"/>
                    </a:cubicBezTo>
                    <a:cubicBezTo>
                      <a:pt x="1034" y="855"/>
                      <a:pt x="1034" y="858"/>
                      <a:pt x="1033" y="862"/>
                    </a:cubicBezTo>
                    <a:cubicBezTo>
                      <a:pt x="1032" y="866"/>
                      <a:pt x="1031" y="870"/>
                      <a:pt x="1031" y="874"/>
                    </a:cubicBezTo>
                    <a:cubicBezTo>
                      <a:pt x="1031" y="879"/>
                      <a:pt x="1034" y="881"/>
                      <a:pt x="1040" y="881"/>
                    </a:cubicBezTo>
                    <a:cubicBezTo>
                      <a:pt x="1044" y="881"/>
                      <a:pt x="1046" y="879"/>
                      <a:pt x="1042" y="884"/>
                    </a:cubicBezTo>
                    <a:cubicBezTo>
                      <a:pt x="1040" y="887"/>
                      <a:pt x="1041" y="893"/>
                      <a:pt x="1042" y="897"/>
                    </a:cubicBezTo>
                    <a:cubicBezTo>
                      <a:pt x="1043" y="902"/>
                      <a:pt x="1043" y="906"/>
                      <a:pt x="1043" y="912"/>
                    </a:cubicBezTo>
                    <a:cubicBezTo>
                      <a:pt x="1043" y="915"/>
                      <a:pt x="1042" y="918"/>
                      <a:pt x="1043" y="921"/>
                    </a:cubicBezTo>
                    <a:cubicBezTo>
                      <a:pt x="1044" y="925"/>
                      <a:pt x="1050" y="925"/>
                      <a:pt x="1054" y="927"/>
                    </a:cubicBezTo>
                    <a:cubicBezTo>
                      <a:pt x="1058" y="929"/>
                      <a:pt x="1060" y="928"/>
                      <a:pt x="1062" y="925"/>
                    </a:cubicBezTo>
                    <a:cubicBezTo>
                      <a:pt x="1066" y="922"/>
                      <a:pt x="1065" y="919"/>
                      <a:pt x="1069" y="915"/>
                    </a:cubicBezTo>
                    <a:cubicBezTo>
                      <a:pt x="1070" y="914"/>
                      <a:pt x="1085" y="921"/>
                      <a:pt x="1090" y="922"/>
                    </a:cubicBezTo>
                    <a:cubicBezTo>
                      <a:pt x="1092" y="923"/>
                      <a:pt x="1095" y="929"/>
                      <a:pt x="1098" y="931"/>
                    </a:cubicBezTo>
                    <a:cubicBezTo>
                      <a:pt x="1101" y="933"/>
                      <a:pt x="1103" y="933"/>
                      <a:pt x="1108" y="934"/>
                    </a:cubicBezTo>
                    <a:cubicBezTo>
                      <a:pt x="1111" y="935"/>
                      <a:pt x="1115" y="929"/>
                      <a:pt x="1117" y="928"/>
                    </a:cubicBezTo>
                    <a:cubicBezTo>
                      <a:pt x="1121" y="926"/>
                      <a:pt x="1121" y="925"/>
                      <a:pt x="1120" y="922"/>
                    </a:cubicBezTo>
                    <a:cubicBezTo>
                      <a:pt x="1118" y="919"/>
                      <a:pt x="1119" y="916"/>
                      <a:pt x="1121" y="914"/>
                    </a:cubicBezTo>
                    <a:cubicBezTo>
                      <a:pt x="1123" y="911"/>
                      <a:pt x="1123" y="924"/>
                      <a:pt x="1127" y="917"/>
                    </a:cubicBezTo>
                    <a:cubicBezTo>
                      <a:pt x="1132" y="906"/>
                      <a:pt x="1130" y="909"/>
                      <a:pt x="1143" y="911"/>
                    </a:cubicBezTo>
                    <a:cubicBezTo>
                      <a:pt x="1146" y="911"/>
                      <a:pt x="1143" y="924"/>
                      <a:pt x="1143" y="926"/>
                    </a:cubicBezTo>
                    <a:cubicBezTo>
                      <a:pt x="1142" y="932"/>
                      <a:pt x="1145" y="934"/>
                      <a:pt x="1146" y="939"/>
                    </a:cubicBezTo>
                    <a:cubicBezTo>
                      <a:pt x="1146" y="940"/>
                      <a:pt x="1157" y="941"/>
                      <a:pt x="1158" y="941"/>
                    </a:cubicBezTo>
                    <a:cubicBezTo>
                      <a:pt x="1164" y="942"/>
                      <a:pt x="1171" y="937"/>
                      <a:pt x="1173" y="935"/>
                    </a:cubicBezTo>
                    <a:cubicBezTo>
                      <a:pt x="1174" y="933"/>
                      <a:pt x="1178" y="933"/>
                      <a:pt x="1180" y="931"/>
                    </a:cubicBezTo>
                    <a:cubicBezTo>
                      <a:pt x="1185" y="927"/>
                      <a:pt x="1185" y="928"/>
                      <a:pt x="1192" y="931"/>
                    </a:cubicBezTo>
                    <a:cubicBezTo>
                      <a:pt x="1195" y="933"/>
                      <a:pt x="1197" y="929"/>
                      <a:pt x="1197" y="926"/>
                    </a:cubicBezTo>
                    <a:cubicBezTo>
                      <a:pt x="1197" y="923"/>
                      <a:pt x="1200" y="927"/>
                      <a:pt x="1203" y="927"/>
                    </a:cubicBezTo>
                    <a:cubicBezTo>
                      <a:pt x="1208" y="928"/>
                      <a:pt x="1208" y="926"/>
                      <a:pt x="1209" y="923"/>
                    </a:cubicBezTo>
                    <a:cubicBezTo>
                      <a:pt x="1211" y="920"/>
                      <a:pt x="1216" y="926"/>
                      <a:pt x="1219" y="927"/>
                    </a:cubicBezTo>
                    <a:cubicBezTo>
                      <a:pt x="1223" y="928"/>
                      <a:pt x="1225" y="923"/>
                      <a:pt x="1226" y="922"/>
                    </a:cubicBezTo>
                    <a:cubicBezTo>
                      <a:pt x="1229" y="916"/>
                      <a:pt x="1226" y="916"/>
                      <a:pt x="1229" y="914"/>
                    </a:cubicBezTo>
                    <a:cubicBezTo>
                      <a:pt x="1233" y="913"/>
                      <a:pt x="1234" y="921"/>
                      <a:pt x="1238" y="923"/>
                    </a:cubicBezTo>
                    <a:cubicBezTo>
                      <a:pt x="1240" y="924"/>
                      <a:pt x="1244" y="918"/>
                      <a:pt x="1245" y="917"/>
                    </a:cubicBezTo>
                    <a:cubicBezTo>
                      <a:pt x="1248" y="914"/>
                      <a:pt x="1246" y="910"/>
                      <a:pt x="1246" y="907"/>
                    </a:cubicBezTo>
                    <a:cubicBezTo>
                      <a:pt x="1246" y="902"/>
                      <a:pt x="1248" y="918"/>
                      <a:pt x="1252" y="922"/>
                    </a:cubicBezTo>
                    <a:cubicBezTo>
                      <a:pt x="1256" y="925"/>
                      <a:pt x="1262" y="923"/>
                      <a:pt x="1265" y="921"/>
                    </a:cubicBezTo>
                    <a:cubicBezTo>
                      <a:pt x="1268" y="918"/>
                      <a:pt x="1268" y="917"/>
                      <a:pt x="1272" y="915"/>
                    </a:cubicBezTo>
                    <a:cubicBezTo>
                      <a:pt x="1277" y="912"/>
                      <a:pt x="1276" y="913"/>
                      <a:pt x="1281" y="907"/>
                    </a:cubicBezTo>
                    <a:cubicBezTo>
                      <a:pt x="1284" y="903"/>
                      <a:pt x="1285" y="902"/>
                      <a:pt x="1286" y="898"/>
                    </a:cubicBezTo>
                    <a:cubicBezTo>
                      <a:pt x="1287" y="893"/>
                      <a:pt x="1283" y="889"/>
                      <a:pt x="1281" y="885"/>
                    </a:cubicBezTo>
                    <a:cubicBezTo>
                      <a:pt x="1278" y="876"/>
                      <a:pt x="1284" y="884"/>
                      <a:pt x="1286" y="887"/>
                    </a:cubicBezTo>
                    <a:cubicBezTo>
                      <a:pt x="1287" y="889"/>
                      <a:pt x="1289" y="890"/>
                      <a:pt x="1291" y="893"/>
                    </a:cubicBezTo>
                    <a:cubicBezTo>
                      <a:pt x="1292" y="896"/>
                      <a:pt x="1294" y="898"/>
                      <a:pt x="1296" y="900"/>
                    </a:cubicBezTo>
                    <a:cubicBezTo>
                      <a:pt x="1297" y="904"/>
                      <a:pt x="1298" y="905"/>
                      <a:pt x="1300" y="907"/>
                    </a:cubicBezTo>
                    <a:cubicBezTo>
                      <a:pt x="1301" y="909"/>
                      <a:pt x="1306" y="910"/>
                      <a:pt x="1308" y="913"/>
                    </a:cubicBezTo>
                    <a:cubicBezTo>
                      <a:pt x="1309" y="916"/>
                      <a:pt x="1320" y="912"/>
                      <a:pt x="1322" y="911"/>
                    </a:cubicBezTo>
                    <a:cubicBezTo>
                      <a:pt x="1325" y="910"/>
                      <a:pt x="1328" y="914"/>
                      <a:pt x="1332" y="914"/>
                    </a:cubicBezTo>
                    <a:cubicBezTo>
                      <a:pt x="1337" y="914"/>
                      <a:pt x="1338" y="912"/>
                      <a:pt x="1339" y="909"/>
                    </a:cubicBezTo>
                    <a:cubicBezTo>
                      <a:pt x="1340" y="906"/>
                      <a:pt x="1345" y="902"/>
                      <a:pt x="1348" y="900"/>
                    </a:cubicBezTo>
                    <a:cubicBezTo>
                      <a:pt x="1351" y="899"/>
                      <a:pt x="1352" y="897"/>
                      <a:pt x="1357" y="897"/>
                    </a:cubicBezTo>
                    <a:cubicBezTo>
                      <a:pt x="1362" y="897"/>
                      <a:pt x="1366" y="892"/>
                      <a:pt x="1368" y="889"/>
                    </a:cubicBezTo>
                    <a:cubicBezTo>
                      <a:pt x="1372" y="886"/>
                      <a:pt x="1372" y="886"/>
                      <a:pt x="1373" y="881"/>
                    </a:cubicBezTo>
                    <a:cubicBezTo>
                      <a:pt x="1375" y="876"/>
                      <a:pt x="1372" y="875"/>
                      <a:pt x="1371" y="873"/>
                    </a:cubicBezTo>
                    <a:cubicBezTo>
                      <a:pt x="1369" y="870"/>
                      <a:pt x="1368" y="868"/>
                      <a:pt x="1366" y="866"/>
                    </a:cubicBezTo>
                    <a:cubicBezTo>
                      <a:pt x="1363" y="863"/>
                      <a:pt x="1374" y="865"/>
                      <a:pt x="1378" y="864"/>
                    </a:cubicBezTo>
                    <a:cubicBezTo>
                      <a:pt x="1386" y="862"/>
                      <a:pt x="1386" y="864"/>
                      <a:pt x="1388" y="857"/>
                    </a:cubicBezTo>
                    <a:cubicBezTo>
                      <a:pt x="1389" y="853"/>
                      <a:pt x="1385" y="850"/>
                      <a:pt x="1383" y="849"/>
                    </a:cubicBezTo>
                    <a:cubicBezTo>
                      <a:pt x="1380" y="847"/>
                      <a:pt x="1374" y="851"/>
                      <a:pt x="1371" y="852"/>
                    </a:cubicBezTo>
                    <a:cubicBezTo>
                      <a:pt x="1369" y="854"/>
                      <a:pt x="1369" y="858"/>
                      <a:pt x="1369" y="861"/>
                    </a:cubicBezTo>
                    <a:cubicBezTo>
                      <a:pt x="1369" y="866"/>
                      <a:pt x="1363" y="864"/>
                      <a:pt x="1360" y="864"/>
                    </a:cubicBezTo>
                    <a:cubicBezTo>
                      <a:pt x="1357" y="863"/>
                      <a:pt x="1353" y="858"/>
                      <a:pt x="1352" y="856"/>
                    </a:cubicBezTo>
                    <a:cubicBezTo>
                      <a:pt x="1350" y="851"/>
                      <a:pt x="1354" y="851"/>
                      <a:pt x="1356" y="847"/>
                    </a:cubicBezTo>
                    <a:cubicBezTo>
                      <a:pt x="1358" y="843"/>
                      <a:pt x="1361" y="842"/>
                      <a:pt x="1365" y="840"/>
                    </a:cubicBezTo>
                    <a:cubicBezTo>
                      <a:pt x="1368" y="837"/>
                      <a:pt x="1369" y="827"/>
                      <a:pt x="1370" y="824"/>
                    </a:cubicBezTo>
                    <a:cubicBezTo>
                      <a:pt x="1371" y="820"/>
                      <a:pt x="1373" y="818"/>
                      <a:pt x="1373" y="813"/>
                    </a:cubicBezTo>
                    <a:cubicBezTo>
                      <a:pt x="1373" y="808"/>
                      <a:pt x="1371" y="805"/>
                      <a:pt x="1368" y="803"/>
                    </a:cubicBezTo>
                    <a:cubicBezTo>
                      <a:pt x="1366" y="801"/>
                      <a:pt x="1360" y="800"/>
                      <a:pt x="1357" y="800"/>
                    </a:cubicBezTo>
                    <a:cubicBezTo>
                      <a:pt x="1353" y="800"/>
                      <a:pt x="1352" y="799"/>
                      <a:pt x="1349" y="796"/>
                    </a:cubicBezTo>
                    <a:cubicBezTo>
                      <a:pt x="1348" y="795"/>
                      <a:pt x="1347" y="791"/>
                      <a:pt x="1347" y="788"/>
                    </a:cubicBezTo>
                    <a:cubicBezTo>
                      <a:pt x="1346" y="785"/>
                      <a:pt x="1336" y="786"/>
                      <a:pt x="1334" y="786"/>
                    </a:cubicBezTo>
                    <a:cubicBezTo>
                      <a:pt x="1325" y="786"/>
                      <a:pt x="1320" y="785"/>
                      <a:pt x="1318" y="777"/>
                    </a:cubicBezTo>
                    <a:cubicBezTo>
                      <a:pt x="1317" y="770"/>
                      <a:pt x="1311" y="774"/>
                      <a:pt x="1308" y="777"/>
                    </a:cubicBezTo>
                    <a:cubicBezTo>
                      <a:pt x="1304" y="779"/>
                      <a:pt x="1298" y="779"/>
                      <a:pt x="1294" y="780"/>
                    </a:cubicBezTo>
                    <a:cubicBezTo>
                      <a:pt x="1290" y="781"/>
                      <a:pt x="1284" y="779"/>
                      <a:pt x="1280" y="780"/>
                    </a:cubicBezTo>
                    <a:cubicBezTo>
                      <a:pt x="1277" y="781"/>
                      <a:pt x="1274" y="785"/>
                      <a:pt x="1272" y="787"/>
                    </a:cubicBezTo>
                    <a:cubicBezTo>
                      <a:pt x="1269" y="791"/>
                      <a:pt x="1269" y="791"/>
                      <a:pt x="1265" y="789"/>
                    </a:cubicBezTo>
                    <a:cubicBezTo>
                      <a:pt x="1258" y="785"/>
                      <a:pt x="1255" y="786"/>
                      <a:pt x="1248" y="786"/>
                    </a:cubicBezTo>
                    <a:cubicBezTo>
                      <a:pt x="1244" y="786"/>
                      <a:pt x="1241" y="793"/>
                      <a:pt x="1240" y="795"/>
                    </a:cubicBezTo>
                    <a:cubicBezTo>
                      <a:pt x="1237" y="798"/>
                      <a:pt x="1237" y="802"/>
                      <a:pt x="1234" y="805"/>
                    </a:cubicBezTo>
                    <a:cubicBezTo>
                      <a:pt x="1232" y="807"/>
                      <a:pt x="1228" y="807"/>
                      <a:pt x="1226" y="809"/>
                    </a:cubicBezTo>
                    <a:cubicBezTo>
                      <a:pt x="1224" y="811"/>
                      <a:pt x="1222" y="814"/>
                      <a:pt x="1221" y="818"/>
                    </a:cubicBezTo>
                    <a:cubicBezTo>
                      <a:pt x="1220" y="822"/>
                      <a:pt x="1216" y="820"/>
                      <a:pt x="1212" y="820"/>
                    </a:cubicBezTo>
                    <a:cubicBezTo>
                      <a:pt x="1207" y="820"/>
                      <a:pt x="1202" y="823"/>
                      <a:pt x="1197" y="824"/>
                    </a:cubicBezTo>
                    <a:cubicBezTo>
                      <a:pt x="1194" y="825"/>
                      <a:pt x="1200" y="830"/>
                      <a:pt x="1202" y="830"/>
                    </a:cubicBezTo>
                    <a:cubicBezTo>
                      <a:pt x="1206" y="831"/>
                      <a:pt x="1212" y="833"/>
                      <a:pt x="1205" y="835"/>
                    </a:cubicBezTo>
                    <a:cubicBezTo>
                      <a:pt x="1202" y="835"/>
                      <a:pt x="1197" y="837"/>
                      <a:pt x="1195" y="840"/>
                    </a:cubicBezTo>
                    <a:cubicBezTo>
                      <a:pt x="1192" y="842"/>
                      <a:pt x="1190" y="843"/>
                      <a:pt x="1188" y="844"/>
                    </a:cubicBezTo>
                    <a:cubicBezTo>
                      <a:pt x="1184" y="848"/>
                      <a:pt x="1183" y="842"/>
                      <a:pt x="1182" y="840"/>
                    </a:cubicBezTo>
                    <a:cubicBezTo>
                      <a:pt x="1182" y="837"/>
                      <a:pt x="1174" y="836"/>
                      <a:pt x="1171" y="835"/>
                    </a:cubicBezTo>
                    <a:cubicBezTo>
                      <a:pt x="1168" y="833"/>
                      <a:pt x="1168" y="829"/>
                      <a:pt x="1168" y="825"/>
                    </a:cubicBezTo>
                    <a:cubicBezTo>
                      <a:pt x="1167" y="822"/>
                      <a:pt x="1162" y="822"/>
                      <a:pt x="1159" y="825"/>
                    </a:cubicBezTo>
                    <a:cubicBezTo>
                      <a:pt x="1157" y="826"/>
                      <a:pt x="1158" y="833"/>
                      <a:pt x="1158" y="835"/>
                    </a:cubicBezTo>
                    <a:cubicBezTo>
                      <a:pt x="1158" y="838"/>
                      <a:pt x="1155" y="830"/>
                      <a:pt x="1153" y="829"/>
                    </a:cubicBezTo>
                    <a:cubicBezTo>
                      <a:pt x="1152" y="829"/>
                      <a:pt x="1147" y="833"/>
                      <a:pt x="1146" y="834"/>
                    </a:cubicBezTo>
                    <a:cubicBezTo>
                      <a:pt x="1140" y="837"/>
                      <a:pt x="1139" y="835"/>
                      <a:pt x="1137" y="831"/>
                    </a:cubicBezTo>
                    <a:cubicBezTo>
                      <a:pt x="1135" y="828"/>
                      <a:pt x="1136" y="826"/>
                      <a:pt x="1133" y="823"/>
                    </a:cubicBezTo>
                    <a:cubicBezTo>
                      <a:pt x="1130" y="820"/>
                      <a:pt x="1126" y="823"/>
                      <a:pt x="1124" y="825"/>
                    </a:cubicBezTo>
                    <a:cubicBezTo>
                      <a:pt x="1122" y="828"/>
                      <a:pt x="1122" y="833"/>
                      <a:pt x="1122" y="836"/>
                    </a:cubicBezTo>
                    <a:cubicBezTo>
                      <a:pt x="1124" y="843"/>
                      <a:pt x="1126" y="842"/>
                      <a:pt x="1118" y="840"/>
                    </a:cubicBezTo>
                    <a:cubicBezTo>
                      <a:pt x="1114" y="839"/>
                      <a:pt x="1112" y="834"/>
                      <a:pt x="1111" y="831"/>
                    </a:cubicBezTo>
                    <a:cubicBezTo>
                      <a:pt x="1110" y="828"/>
                      <a:pt x="1102" y="831"/>
                      <a:pt x="1112" y="826"/>
                    </a:cubicBezTo>
                    <a:cubicBezTo>
                      <a:pt x="1113" y="826"/>
                      <a:pt x="1111" y="818"/>
                      <a:pt x="1110" y="816"/>
                    </a:cubicBezTo>
                    <a:cubicBezTo>
                      <a:pt x="1109" y="812"/>
                      <a:pt x="1108" y="808"/>
                      <a:pt x="1105" y="805"/>
                    </a:cubicBezTo>
                    <a:cubicBezTo>
                      <a:pt x="1105" y="804"/>
                      <a:pt x="1092" y="800"/>
                      <a:pt x="1091" y="800"/>
                    </a:cubicBezTo>
                    <a:cubicBezTo>
                      <a:pt x="1085" y="800"/>
                      <a:pt x="1083" y="797"/>
                      <a:pt x="1078" y="797"/>
                    </a:cubicBezTo>
                    <a:cubicBezTo>
                      <a:pt x="1072" y="797"/>
                      <a:pt x="1065" y="799"/>
                      <a:pt x="1062" y="803"/>
                    </a:cubicBezTo>
                    <a:cubicBezTo>
                      <a:pt x="1061" y="805"/>
                      <a:pt x="1064" y="797"/>
                      <a:pt x="1066" y="796"/>
                    </a:cubicBezTo>
                    <a:cubicBezTo>
                      <a:pt x="1067" y="794"/>
                      <a:pt x="1072" y="793"/>
                      <a:pt x="1074" y="791"/>
                    </a:cubicBezTo>
                    <a:cubicBezTo>
                      <a:pt x="1077" y="787"/>
                      <a:pt x="1054" y="777"/>
                      <a:pt x="1053" y="776"/>
                    </a:cubicBezTo>
                    <a:cubicBezTo>
                      <a:pt x="1050" y="773"/>
                      <a:pt x="1045" y="769"/>
                      <a:pt x="1050" y="770"/>
                    </a:cubicBezTo>
                    <a:cubicBezTo>
                      <a:pt x="1055" y="771"/>
                      <a:pt x="1060" y="774"/>
                      <a:pt x="1065" y="774"/>
                    </a:cubicBezTo>
                    <a:cubicBezTo>
                      <a:pt x="1071" y="775"/>
                      <a:pt x="1075" y="777"/>
                      <a:pt x="1081" y="777"/>
                    </a:cubicBezTo>
                    <a:cubicBezTo>
                      <a:pt x="1085" y="777"/>
                      <a:pt x="1091" y="775"/>
                      <a:pt x="1094" y="774"/>
                    </a:cubicBezTo>
                    <a:cubicBezTo>
                      <a:pt x="1097" y="772"/>
                      <a:pt x="1104" y="772"/>
                      <a:pt x="1106" y="772"/>
                    </a:cubicBezTo>
                    <a:cubicBezTo>
                      <a:pt x="1110" y="771"/>
                      <a:pt x="1107" y="766"/>
                      <a:pt x="1107" y="763"/>
                    </a:cubicBezTo>
                    <a:cubicBezTo>
                      <a:pt x="1106" y="760"/>
                      <a:pt x="1095" y="758"/>
                      <a:pt x="1092" y="758"/>
                    </a:cubicBezTo>
                    <a:cubicBezTo>
                      <a:pt x="1087" y="758"/>
                      <a:pt x="1081" y="756"/>
                      <a:pt x="1076" y="755"/>
                    </a:cubicBezTo>
                    <a:cubicBezTo>
                      <a:pt x="1073" y="755"/>
                      <a:pt x="1068" y="749"/>
                      <a:pt x="1067" y="748"/>
                    </a:cubicBezTo>
                    <a:cubicBezTo>
                      <a:pt x="1064" y="745"/>
                      <a:pt x="1060" y="745"/>
                      <a:pt x="1056" y="743"/>
                    </a:cubicBezTo>
                    <a:cubicBezTo>
                      <a:pt x="1052" y="742"/>
                      <a:pt x="1063" y="744"/>
                      <a:pt x="1064" y="744"/>
                    </a:cubicBezTo>
                    <a:cubicBezTo>
                      <a:pt x="1070" y="745"/>
                      <a:pt x="1069" y="745"/>
                      <a:pt x="1073" y="742"/>
                    </a:cubicBezTo>
                    <a:cubicBezTo>
                      <a:pt x="1076" y="739"/>
                      <a:pt x="1074" y="736"/>
                      <a:pt x="1071" y="733"/>
                    </a:cubicBezTo>
                    <a:cubicBezTo>
                      <a:pt x="1069" y="731"/>
                      <a:pt x="1066" y="728"/>
                      <a:pt x="1064" y="726"/>
                    </a:cubicBezTo>
                    <a:cubicBezTo>
                      <a:pt x="1062" y="724"/>
                      <a:pt x="1056" y="722"/>
                      <a:pt x="1052" y="721"/>
                    </a:cubicBezTo>
                    <a:cubicBezTo>
                      <a:pt x="1048" y="721"/>
                      <a:pt x="1045" y="725"/>
                      <a:pt x="1042" y="726"/>
                    </a:cubicBezTo>
                    <a:cubicBezTo>
                      <a:pt x="1039" y="727"/>
                      <a:pt x="1035" y="727"/>
                      <a:pt x="1032" y="728"/>
                    </a:cubicBezTo>
                    <a:close/>
                    <a:moveTo>
                      <a:pt x="1366" y="738"/>
                    </a:moveTo>
                    <a:cubicBezTo>
                      <a:pt x="1366" y="738"/>
                      <a:pt x="1359" y="743"/>
                      <a:pt x="1358" y="746"/>
                    </a:cubicBezTo>
                    <a:cubicBezTo>
                      <a:pt x="1357" y="750"/>
                      <a:pt x="1357" y="753"/>
                      <a:pt x="1356" y="756"/>
                    </a:cubicBezTo>
                    <a:cubicBezTo>
                      <a:pt x="1354" y="759"/>
                      <a:pt x="1354" y="761"/>
                      <a:pt x="1354" y="765"/>
                    </a:cubicBezTo>
                    <a:cubicBezTo>
                      <a:pt x="1354" y="769"/>
                      <a:pt x="1361" y="766"/>
                      <a:pt x="1361" y="766"/>
                    </a:cubicBezTo>
                    <a:cubicBezTo>
                      <a:pt x="1365" y="765"/>
                      <a:pt x="1369" y="764"/>
                      <a:pt x="1371" y="763"/>
                    </a:cubicBezTo>
                    <a:cubicBezTo>
                      <a:pt x="1375" y="762"/>
                      <a:pt x="1373" y="757"/>
                      <a:pt x="1371" y="755"/>
                    </a:cubicBezTo>
                    <a:cubicBezTo>
                      <a:pt x="1370" y="754"/>
                      <a:pt x="1370" y="749"/>
                      <a:pt x="1369" y="747"/>
                    </a:cubicBezTo>
                    <a:cubicBezTo>
                      <a:pt x="1368" y="742"/>
                      <a:pt x="1370" y="743"/>
                      <a:pt x="1366" y="738"/>
                    </a:cubicBezTo>
                    <a:close/>
                    <a:moveTo>
                      <a:pt x="1008" y="624"/>
                    </a:moveTo>
                    <a:cubicBezTo>
                      <a:pt x="1008" y="624"/>
                      <a:pt x="1006" y="627"/>
                      <a:pt x="1005" y="627"/>
                    </a:cubicBezTo>
                    <a:cubicBezTo>
                      <a:pt x="1005" y="628"/>
                      <a:pt x="1004" y="631"/>
                      <a:pt x="1004" y="631"/>
                    </a:cubicBezTo>
                    <a:cubicBezTo>
                      <a:pt x="1004" y="633"/>
                      <a:pt x="1004" y="635"/>
                      <a:pt x="1004" y="636"/>
                    </a:cubicBezTo>
                    <a:cubicBezTo>
                      <a:pt x="1004" y="637"/>
                      <a:pt x="1004" y="637"/>
                      <a:pt x="1004" y="637"/>
                    </a:cubicBezTo>
                    <a:cubicBezTo>
                      <a:pt x="1004" y="639"/>
                      <a:pt x="1005" y="639"/>
                      <a:pt x="1005" y="641"/>
                    </a:cubicBezTo>
                    <a:cubicBezTo>
                      <a:pt x="1005" y="643"/>
                      <a:pt x="1003" y="645"/>
                      <a:pt x="1002" y="646"/>
                    </a:cubicBezTo>
                    <a:cubicBezTo>
                      <a:pt x="1001" y="647"/>
                      <a:pt x="998" y="648"/>
                      <a:pt x="996" y="648"/>
                    </a:cubicBezTo>
                    <a:cubicBezTo>
                      <a:pt x="994" y="648"/>
                      <a:pt x="993" y="648"/>
                      <a:pt x="991" y="647"/>
                    </a:cubicBezTo>
                    <a:cubicBezTo>
                      <a:pt x="987" y="646"/>
                      <a:pt x="982" y="647"/>
                      <a:pt x="978" y="645"/>
                    </a:cubicBezTo>
                    <a:cubicBezTo>
                      <a:pt x="974" y="644"/>
                      <a:pt x="968" y="644"/>
                      <a:pt x="964" y="644"/>
                    </a:cubicBezTo>
                    <a:cubicBezTo>
                      <a:pt x="961" y="644"/>
                      <a:pt x="958" y="643"/>
                      <a:pt x="956" y="643"/>
                    </a:cubicBezTo>
                    <a:cubicBezTo>
                      <a:pt x="953" y="643"/>
                      <a:pt x="952" y="641"/>
                      <a:pt x="949" y="641"/>
                    </a:cubicBezTo>
                    <a:cubicBezTo>
                      <a:pt x="948" y="641"/>
                      <a:pt x="945" y="637"/>
                      <a:pt x="944" y="636"/>
                    </a:cubicBezTo>
                    <a:cubicBezTo>
                      <a:pt x="942" y="635"/>
                      <a:pt x="940" y="633"/>
                      <a:pt x="940" y="631"/>
                    </a:cubicBezTo>
                    <a:cubicBezTo>
                      <a:pt x="939" y="629"/>
                      <a:pt x="942" y="627"/>
                      <a:pt x="943" y="625"/>
                    </a:cubicBezTo>
                    <a:cubicBezTo>
                      <a:pt x="944" y="624"/>
                      <a:pt x="944" y="622"/>
                      <a:pt x="945" y="620"/>
                    </a:cubicBezTo>
                    <a:cubicBezTo>
                      <a:pt x="946" y="619"/>
                      <a:pt x="946" y="618"/>
                      <a:pt x="946" y="616"/>
                    </a:cubicBezTo>
                    <a:cubicBezTo>
                      <a:pt x="947" y="615"/>
                      <a:pt x="950" y="615"/>
                      <a:pt x="952" y="614"/>
                    </a:cubicBezTo>
                    <a:cubicBezTo>
                      <a:pt x="954" y="613"/>
                      <a:pt x="958" y="615"/>
                      <a:pt x="960" y="615"/>
                    </a:cubicBezTo>
                    <a:cubicBezTo>
                      <a:pt x="963" y="616"/>
                      <a:pt x="966" y="616"/>
                      <a:pt x="969" y="616"/>
                    </a:cubicBezTo>
                    <a:cubicBezTo>
                      <a:pt x="972" y="616"/>
                      <a:pt x="975" y="616"/>
                      <a:pt x="978" y="617"/>
                    </a:cubicBezTo>
                    <a:cubicBezTo>
                      <a:pt x="982" y="617"/>
                      <a:pt x="987" y="616"/>
                      <a:pt x="991" y="616"/>
                    </a:cubicBezTo>
                    <a:cubicBezTo>
                      <a:pt x="995" y="617"/>
                      <a:pt x="999" y="618"/>
                      <a:pt x="1003" y="618"/>
                    </a:cubicBezTo>
                    <a:cubicBezTo>
                      <a:pt x="1005" y="617"/>
                      <a:pt x="1006" y="619"/>
                      <a:pt x="1007" y="620"/>
                    </a:cubicBezTo>
                    <a:cubicBezTo>
                      <a:pt x="1007" y="621"/>
                      <a:pt x="1007" y="622"/>
                      <a:pt x="1007" y="623"/>
                    </a:cubicBezTo>
                    <a:cubicBezTo>
                      <a:pt x="1007" y="623"/>
                      <a:pt x="1007" y="623"/>
                      <a:pt x="1008" y="624"/>
                    </a:cubicBezTo>
                    <a:close/>
                    <a:moveTo>
                      <a:pt x="822" y="581"/>
                    </a:moveTo>
                    <a:cubicBezTo>
                      <a:pt x="823" y="584"/>
                      <a:pt x="816" y="581"/>
                      <a:pt x="814" y="581"/>
                    </a:cubicBezTo>
                    <a:cubicBezTo>
                      <a:pt x="810" y="581"/>
                      <a:pt x="806" y="582"/>
                      <a:pt x="803" y="584"/>
                    </a:cubicBezTo>
                    <a:cubicBezTo>
                      <a:pt x="801" y="585"/>
                      <a:pt x="801" y="587"/>
                      <a:pt x="798" y="588"/>
                    </a:cubicBezTo>
                    <a:cubicBezTo>
                      <a:pt x="793" y="591"/>
                      <a:pt x="795" y="597"/>
                      <a:pt x="797" y="600"/>
                    </a:cubicBezTo>
                    <a:cubicBezTo>
                      <a:pt x="798" y="601"/>
                      <a:pt x="801" y="602"/>
                      <a:pt x="802" y="603"/>
                    </a:cubicBezTo>
                    <a:cubicBezTo>
                      <a:pt x="803" y="604"/>
                      <a:pt x="807" y="605"/>
                      <a:pt x="809" y="607"/>
                    </a:cubicBezTo>
                    <a:cubicBezTo>
                      <a:pt x="812" y="610"/>
                      <a:pt x="816" y="609"/>
                      <a:pt x="820" y="609"/>
                    </a:cubicBezTo>
                    <a:cubicBezTo>
                      <a:pt x="823" y="609"/>
                      <a:pt x="829" y="609"/>
                      <a:pt x="832" y="608"/>
                    </a:cubicBezTo>
                    <a:cubicBezTo>
                      <a:pt x="834" y="607"/>
                      <a:pt x="834" y="607"/>
                      <a:pt x="835" y="605"/>
                    </a:cubicBezTo>
                    <a:cubicBezTo>
                      <a:pt x="836" y="602"/>
                      <a:pt x="832" y="600"/>
                      <a:pt x="830" y="599"/>
                    </a:cubicBezTo>
                    <a:cubicBezTo>
                      <a:pt x="828" y="597"/>
                      <a:pt x="827" y="595"/>
                      <a:pt x="826" y="592"/>
                    </a:cubicBezTo>
                    <a:cubicBezTo>
                      <a:pt x="826" y="589"/>
                      <a:pt x="825" y="587"/>
                      <a:pt x="825" y="586"/>
                    </a:cubicBezTo>
                    <a:cubicBezTo>
                      <a:pt x="825" y="584"/>
                      <a:pt x="824" y="583"/>
                      <a:pt x="824" y="582"/>
                    </a:cubicBezTo>
                    <a:cubicBezTo>
                      <a:pt x="823" y="581"/>
                      <a:pt x="822" y="582"/>
                      <a:pt x="822" y="581"/>
                    </a:cubicBezTo>
                    <a:close/>
                    <a:moveTo>
                      <a:pt x="871" y="596"/>
                    </a:moveTo>
                    <a:cubicBezTo>
                      <a:pt x="870" y="594"/>
                      <a:pt x="865" y="597"/>
                      <a:pt x="862" y="597"/>
                    </a:cubicBezTo>
                    <a:cubicBezTo>
                      <a:pt x="859" y="597"/>
                      <a:pt x="857" y="599"/>
                      <a:pt x="856" y="601"/>
                    </a:cubicBezTo>
                    <a:cubicBezTo>
                      <a:pt x="854" y="604"/>
                      <a:pt x="856" y="605"/>
                      <a:pt x="852" y="607"/>
                    </a:cubicBezTo>
                    <a:cubicBezTo>
                      <a:pt x="848" y="609"/>
                      <a:pt x="846" y="604"/>
                      <a:pt x="845" y="602"/>
                    </a:cubicBezTo>
                    <a:cubicBezTo>
                      <a:pt x="844" y="600"/>
                      <a:pt x="843" y="596"/>
                      <a:pt x="842" y="594"/>
                    </a:cubicBezTo>
                    <a:cubicBezTo>
                      <a:pt x="840" y="590"/>
                      <a:pt x="842" y="584"/>
                      <a:pt x="840" y="580"/>
                    </a:cubicBezTo>
                    <a:cubicBezTo>
                      <a:pt x="839" y="577"/>
                      <a:pt x="839" y="573"/>
                      <a:pt x="838" y="570"/>
                    </a:cubicBezTo>
                    <a:cubicBezTo>
                      <a:pt x="838" y="566"/>
                      <a:pt x="836" y="562"/>
                      <a:pt x="835" y="559"/>
                    </a:cubicBezTo>
                    <a:cubicBezTo>
                      <a:pt x="834" y="556"/>
                      <a:pt x="830" y="555"/>
                      <a:pt x="827" y="555"/>
                    </a:cubicBezTo>
                    <a:cubicBezTo>
                      <a:pt x="822" y="555"/>
                      <a:pt x="819" y="553"/>
                      <a:pt x="815" y="550"/>
                    </a:cubicBezTo>
                    <a:cubicBezTo>
                      <a:pt x="812" y="547"/>
                      <a:pt x="808" y="550"/>
                      <a:pt x="804" y="550"/>
                    </a:cubicBezTo>
                    <a:cubicBezTo>
                      <a:pt x="802" y="551"/>
                      <a:pt x="800" y="546"/>
                      <a:pt x="800" y="545"/>
                    </a:cubicBezTo>
                    <a:cubicBezTo>
                      <a:pt x="797" y="541"/>
                      <a:pt x="798" y="541"/>
                      <a:pt x="794" y="542"/>
                    </a:cubicBezTo>
                    <a:cubicBezTo>
                      <a:pt x="790" y="543"/>
                      <a:pt x="787" y="544"/>
                      <a:pt x="784" y="545"/>
                    </a:cubicBezTo>
                    <a:cubicBezTo>
                      <a:pt x="782" y="546"/>
                      <a:pt x="780" y="547"/>
                      <a:pt x="779" y="549"/>
                    </a:cubicBezTo>
                    <a:cubicBezTo>
                      <a:pt x="779" y="550"/>
                      <a:pt x="773" y="548"/>
                      <a:pt x="773" y="548"/>
                    </a:cubicBezTo>
                    <a:cubicBezTo>
                      <a:pt x="771" y="547"/>
                      <a:pt x="768" y="546"/>
                      <a:pt x="765" y="544"/>
                    </a:cubicBezTo>
                    <a:cubicBezTo>
                      <a:pt x="762" y="542"/>
                      <a:pt x="756" y="542"/>
                      <a:pt x="755" y="539"/>
                    </a:cubicBezTo>
                    <a:cubicBezTo>
                      <a:pt x="754" y="537"/>
                      <a:pt x="753" y="535"/>
                      <a:pt x="753" y="533"/>
                    </a:cubicBezTo>
                    <a:cubicBezTo>
                      <a:pt x="752" y="529"/>
                      <a:pt x="753" y="525"/>
                      <a:pt x="754" y="522"/>
                    </a:cubicBezTo>
                    <a:cubicBezTo>
                      <a:pt x="755" y="519"/>
                      <a:pt x="754" y="516"/>
                      <a:pt x="758" y="516"/>
                    </a:cubicBezTo>
                    <a:cubicBezTo>
                      <a:pt x="761" y="517"/>
                      <a:pt x="762" y="520"/>
                      <a:pt x="765" y="521"/>
                    </a:cubicBezTo>
                    <a:cubicBezTo>
                      <a:pt x="770" y="523"/>
                      <a:pt x="773" y="526"/>
                      <a:pt x="779" y="528"/>
                    </a:cubicBezTo>
                    <a:cubicBezTo>
                      <a:pt x="783" y="529"/>
                      <a:pt x="786" y="529"/>
                      <a:pt x="788" y="527"/>
                    </a:cubicBezTo>
                    <a:cubicBezTo>
                      <a:pt x="790" y="525"/>
                      <a:pt x="787" y="522"/>
                      <a:pt x="786" y="521"/>
                    </a:cubicBezTo>
                    <a:cubicBezTo>
                      <a:pt x="786" y="521"/>
                      <a:pt x="785" y="520"/>
                      <a:pt x="785" y="520"/>
                    </a:cubicBezTo>
                    <a:cubicBezTo>
                      <a:pt x="782" y="519"/>
                      <a:pt x="780" y="520"/>
                      <a:pt x="781" y="517"/>
                    </a:cubicBezTo>
                    <a:cubicBezTo>
                      <a:pt x="782" y="514"/>
                      <a:pt x="785" y="513"/>
                      <a:pt x="786" y="512"/>
                    </a:cubicBezTo>
                    <a:cubicBezTo>
                      <a:pt x="788" y="510"/>
                      <a:pt x="787" y="507"/>
                      <a:pt x="787" y="505"/>
                    </a:cubicBezTo>
                    <a:cubicBezTo>
                      <a:pt x="787" y="505"/>
                      <a:pt x="787" y="504"/>
                      <a:pt x="787" y="504"/>
                    </a:cubicBezTo>
                    <a:cubicBezTo>
                      <a:pt x="786" y="501"/>
                      <a:pt x="779" y="500"/>
                      <a:pt x="777" y="498"/>
                    </a:cubicBezTo>
                    <a:cubicBezTo>
                      <a:pt x="775" y="497"/>
                      <a:pt x="775" y="496"/>
                      <a:pt x="775" y="493"/>
                    </a:cubicBezTo>
                    <a:cubicBezTo>
                      <a:pt x="775" y="491"/>
                      <a:pt x="778" y="488"/>
                      <a:pt x="779" y="487"/>
                    </a:cubicBezTo>
                    <a:cubicBezTo>
                      <a:pt x="780" y="484"/>
                      <a:pt x="781" y="481"/>
                      <a:pt x="779" y="479"/>
                    </a:cubicBezTo>
                    <a:cubicBezTo>
                      <a:pt x="777" y="474"/>
                      <a:pt x="776" y="481"/>
                      <a:pt x="776" y="483"/>
                    </a:cubicBezTo>
                    <a:cubicBezTo>
                      <a:pt x="776" y="487"/>
                      <a:pt x="775" y="493"/>
                      <a:pt x="771" y="496"/>
                    </a:cubicBezTo>
                    <a:cubicBezTo>
                      <a:pt x="768" y="498"/>
                      <a:pt x="766" y="498"/>
                      <a:pt x="764" y="495"/>
                    </a:cubicBezTo>
                    <a:cubicBezTo>
                      <a:pt x="762" y="492"/>
                      <a:pt x="766" y="485"/>
                      <a:pt x="768" y="482"/>
                    </a:cubicBezTo>
                    <a:cubicBezTo>
                      <a:pt x="769" y="480"/>
                      <a:pt x="768" y="478"/>
                      <a:pt x="768" y="476"/>
                    </a:cubicBezTo>
                    <a:cubicBezTo>
                      <a:pt x="767" y="473"/>
                      <a:pt x="768" y="472"/>
                      <a:pt x="767" y="470"/>
                    </a:cubicBezTo>
                    <a:cubicBezTo>
                      <a:pt x="765" y="468"/>
                      <a:pt x="762" y="469"/>
                      <a:pt x="759" y="469"/>
                    </a:cubicBezTo>
                    <a:cubicBezTo>
                      <a:pt x="755" y="469"/>
                      <a:pt x="755" y="466"/>
                      <a:pt x="754" y="463"/>
                    </a:cubicBezTo>
                    <a:cubicBezTo>
                      <a:pt x="753" y="460"/>
                      <a:pt x="754" y="456"/>
                      <a:pt x="754" y="453"/>
                    </a:cubicBezTo>
                    <a:cubicBezTo>
                      <a:pt x="754" y="451"/>
                      <a:pt x="755" y="448"/>
                      <a:pt x="755" y="446"/>
                    </a:cubicBezTo>
                    <a:cubicBezTo>
                      <a:pt x="756" y="444"/>
                      <a:pt x="760" y="442"/>
                      <a:pt x="763" y="442"/>
                    </a:cubicBezTo>
                    <a:cubicBezTo>
                      <a:pt x="765" y="442"/>
                      <a:pt x="769" y="442"/>
                      <a:pt x="772" y="442"/>
                    </a:cubicBezTo>
                    <a:cubicBezTo>
                      <a:pt x="774" y="442"/>
                      <a:pt x="778" y="442"/>
                      <a:pt x="780" y="441"/>
                    </a:cubicBezTo>
                    <a:cubicBezTo>
                      <a:pt x="783" y="441"/>
                      <a:pt x="785" y="439"/>
                      <a:pt x="787" y="440"/>
                    </a:cubicBezTo>
                    <a:cubicBezTo>
                      <a:pt x="789" y="441"/>
                      <a:pt x="791" y="443"/>
                      <a:pt x="792" y="445"/>
                    </a:cubicBezTo>
                    <a:cubicBezTo>
                      <a:pt x="793" y="446"/>
                      <a:pt x="795" y="448"/>
                      <a:pt x="796" y="450"/>
                    </a:cubicBezTo>
                    <a:cubicBezTo>
                      <a:pt x="797" y="452"/>
                      <a:pt x="797" y="453"/>
                      <a:pt x="801" y="454"/>
                    </a:cubicBezTo>
                    <a:cubicBezTo>
                      <a:pt x="803" y="455"/>
                      <a:pt x="801" y="462"/>
                      <a:pt x="801" y="463"/>
                    </a:cubicBezTo>
                    <a:cubicBezTo>
                      <a:pt x="801" y="466"/>
                      <a:pt x="799" y="471"/>
                      <a:pt x="798" y="473"/>
                    </a:cubicBezTo>
                    <a:cubicBezTo>
                      <a:pt x="797" y="475"/>
                      <a:pt x="798" y="477"/>
                      <a:pt x="799" y="479"/>
                    </a:cubicBezTo>
                    <a:cubicBezTo>
                      <a:pt x="800" y="482"/>
                      <a:pt x="808" y="475"/>
                      <a:pt x="808" y="474"/>
                    </a:cubicBezTo>
                    <a:cubicBezTo>
                      <a:pt x="810" y="471"/>
                      <a:pt x="811" y="468"/>
                      <a:pt x="812" y="464"/>
                    </a:cubicBezTo>
                    <a:cubicBezTo>
                      <a:pt x="812" y="462"/>
                      <a:pt x="815" y="461"/>
                      <a:pt x="816" y="461"/>
                    </a:cubicBezTo>
                    <a:cubicBezTo>
                      <a:pt x="820" y="459"/>
                      <a:pt x="824" y="465"/>
                      <a:pt x="826" y="467"/>
                    </a:cubicBezTo>
                    <a:cubicBezTo>
                      <a:pt x="827" y="469"/>
                      <a:pt x="830" y="470"/>
                      <a:pt x="831" y="471"/>
                    </a:cubicBezTo>
                    <a:cubicBezTo>
                      <a:pt x="832" y="472"/>
                      <a:pt x="832" y="475"/>
                      <a:pt x="832" y="476"/>
                    </a:cubicBezTo>
                    <a:cubicBezTo>
                      <a:pt x="833" y="479"/>
                      <a:pt x="834" y="482"/>
                      <a:pt x="837" y="484"/>
                    </a:cubicBezTo>
                    <a:cubicBezTo>
                      <a:pt x="839" y="486"/>
                      <a:pt x="840" y="486"/>
                      <a:pt x="839" y="490"/>
                    </a:cubicBezTo>
                    <a:cubicBezTo>
                      <a:pt x="837" y="493"/>
                      <a:pt x="837" y="494"/>
                      <a:pt x="842" y="494"/>
                    </a:cubicBezTo>
                    <a:cubicBezTo>
                      <a:pt x="847" y="493"/>
                      <a:pt x="857" y="491"/>
                      <a:pt x="861" y="492"/>
                    </a:cubicBezTo>
                    <a:cubicBezTo>
                      <a:pt x="863" y="492"/>
                      <a:pt x="861" y="497"/>
                      <a:pt x="861" y="497"/>
                    </a:cubicBezTo>
                    <a:cubicBezTo>
                      <a:pt x="860" y="500"/>
                      <a:pt x="860" y="503"/>
                      <a:pt x="863" y="505"/>
                    </a:cubicBezTo>
                    <a:cubicBezTo>
                      <a:pt x="865" y="507"/>
                      <a:pt x="863" y="513"/>
                      <a:pt x="863" y="515"/>
                    </a:cubicBezTo>
                    <a:cubicBezTo>
                      <a:pt x="863" y="518"/>
                      <a:pt x="865" y="520"/>
                      <a:pt x="868" y="521"/>
                    </a:cubicBezTo>
                    <a:cubicBezTo>
                      <a:pt x="870" y="521"/>
                      <a:pt x="872" y="523"/>
                      <a:pt x="871" y="526"/>
                    </a:cubicBezTo>
                    <a:cubicBezTo>
                      <a:pt x="870" y="529"/>
                      <a:pt x="866" y="532"/>
                      <a:pt x="865" y="533"/>
                    </a:cubicBezTo>
                    <a:cubicBezTo>
                      <a:pt x="864" y="534"/>
                      <a:pt x="863" y="538"/>
                      <a:pt x="863" y="540"/>
                    </a:cubicBezTo>
                    <a:cubicBezTo>
                      <a:pt x="862" y="543"/>
                      <a:pt x="863" y="546"/>
                      <a:pt x="864" y="548"/>
                    </a:cubicBezTo>
                    <a:cubicBezTo>
                      <a:pt x="867" y="551"/>
                      <a:pt x="869" y="553"/>
                      <a:pt x="872" y="556"/>
                    </a:cubicBezTo>
                    <a:cubicBezTo>
                      <a:pt x="872" y="556"/>
                      <a:pt x="872" y="557"/>
                      <a:pt x="873" y="557"/>
                    </a:cubicBezTo>
                    <a:cubicBezTo>
                      <a:pt x="874" y="560"/>
                      <a:pt x="875" y="561"/>
                      <a:pt x="875" y="565"/>
                    </a:cubicBezTo>
                    <a:cubicBezTo>
                      <a:pt x="875" y="569"/>
                      <a:pt x="878" y="570"/>
                      <a:pt x="879" y="573"/>
                    </a:cubicBezTo>
                    <a:cubicBezTo>
                      <a:pt x="880" y="575"/>
                      <a:pt x="881" y="576"/>
                      <a:pt x="882" y="578"/>
                    </a:cubicBezTo>
                    <a:cubicBezTo>
                      <a:pt x="882" y="578"/>
                      <a:pt x="877" y="581"/>
                      <a:pt x="877" y="582"/>
                    </a:cubicBezTo>
                    <a:cubicBezTo>
                      <a:pt x="875" y="584"/>
                      <a:pt x="874" y="587"/>
                      <a:pt x="873" y="589"/>
                    </a:cubicBezTo>
                    <a:cubicBezTo>
                      <a:pt x="872" y="591"/>
                      <a:pt x="874" y="592"/>
                      <a:pt x="874" y="593"/>
                    </a:cubicBezTo>
                    <a:cubicBezTo>
                      <a:pt x="875" y="596"/>
                      <a:pt x="873" y="596"/>
                      <a:pt x="871" y="596"/>
                    </a:cubicBezTo>
                    <a:close/>
                    <a:moveTo>
                      <a:pt x="904" y="378"/>
                    </a:moveTo>
                    <a:cubicBezTo>
                      <a:pt x="904" y="378"/>
                      <a:pt x="897" y="377"/>
                      <a:pt x="895" y="377"/>
                    </a:cubicBezTo>
                    <a:cubicBezTo>
                      <a:pt x="893" y="376"/>
                      <a:pt x="892" y="375"/>
                      <a:pt x="889" y="376"/>
                    </a:cubicBezTo>
                    <a:cubicBezTo>
                      <a:pt x="887" y="378"/>
                      <a:pt x="887" y="378"/>
                      <a:pt x="887" y="381"/>
                    </a:cubicBezTo>
                    <a:cubicBezTo>
                      <a:pt x="887" y="382"/>
                      <a:pt x="884" y="384"/>
                      <a:pt x="884" y="385"/>
                    </a:cubicBezTo>
                    <a:cubicBezTo>
                      <a:pt x="883" y="388"/>
                      <a:pt x="883" y="390"/>
                      <a:pt x="884" y="392"/>
                    </a:cubicBezTo>
                    <a:cubicBezTo>
                      <a:pt x="884" y="395"/>
                      <a:pt x="885" y="397"/>
                      <a:pt x="885" y="399"/>
                    </a:cubicBezTo>
                    <a:cubicBezTo>
                      <a:pt x="886" y="402"/>
                      <a:pt x="885" y="403"/>
                      <a:pt x="888" y="404"/>
                    </a:cubicBezTo>
                    <a:cubicBezTo>
                      <a:pt x="891" y="404"/>
                      <a:pt x="892" y="405"/>
                      <a:pt x="893" y="408"/>
                    </a:cubicBezTo>
                    <a:cubicBezTo>
                      <a:pt x="894" y="410"/>
                      <a:pt x="894" y="412"/>
                      <a:pt x="894" y="415"/>
                    </a:cubicBezTo>
                    <a:cubicBezTo>
                      <a:pt x="895" y="417"/>
                      <a:pt x="895" y="418"/>
                      <a:pt x="896" y="420"/>
                    </a:cubicBezTo>
                    <a:cubicBezTo>
                      <a:pt x="898" y="421"/>
                      <a:pt x="900" y="421"/>
                      <a:pt x="902" y="420"/>
                    </a:cubicBezTo>
                    <a:cubicBezTo>
                      <a:pt x="905" y="419"/>
                      <a:pt x="906" y="416"/>
                      <a:pt x="906" y="413"/>
                    </a:cubicBezTo>
                    <a:cubicBezTo>
                      <a:pt x="906" y="413"/>
                      <a:pt x="906" y="412"/>
                      <a:pt x="906" y="412"/>
                    </a:cubicBezTo>
                    <a:cubicBezTo>
                      <a:pt x="906" y="409"/>
                      <a:pt x="904" y="409"/>
                      <a:pt x="906" y="406"/>
                    </a:cubicBezTo>
                    <a:cubicBezTo>
                      <a:pt x="907" y="406"/>
                      <a:pt x="907" y="406"/>
                      <a:pt x="907" y="405"/>
                    </a:cubicBezTo>
                    <a:cubicBezTo>
                      <a:pt x="909" y="404"/>
                      <a:pt x="909" y="399"/>
                      <a:pt x="909" y="397"/>
                    </a:cubicBezTo>
                    <a:cubicBezTo>
                      <a:pt x="909" y="396"/>
                      <a:pt x="909" y="395"/>
                      <a:pt x="909" y="395"/>
                    </a:cubicBezTo>
                    <a:cubicBezTo>
                      <a:pt x="909" y="392"/>
                      <a:pt x="907" y="390"/>
                      <a:pt x="907" y="387"/>
                    </a:cubicBezTo>
                    <a:cubicBezTo>
                      <a:pt x="907" y="385"/>
                      <a:pt x="908" y="383"/>
                      <a:pt x="907" y="381"/>
                    </a:cubicBezTo>
                    <a:cubicBezTo>
                      <a:pt x="907" y="380"/>
                      <a:pt x="905" y="379"/>
                      <a:pt x="904" y="378"/>
                    </a:cubicBezTo>
                    <a:close/>
                    <a:moveTo>
                      <a:pt x="964" y="596"/>
                    </a:moveTo>
                    <a:cubicBezTo>
                      <a:pt x="964" y="597"/>
                      <a:pt x="961" y="595"/>
                      <a:pt x="960" y="596"/>
                    </a:cubicBezTo>
                    <a:cubicBezTo>
                      <a:pt x="959" y="598"/>
                      <a:pt x="956" y="599"/>
                      <a:pt x="954" y="600"/>
                    </a:cubicBezTo>
                    <a:cubicBezTo>
                      <a:pt x="952" y="601"/>
                      <a:pt x="950" y="604"/>
                      <a:pt x="949" y="605"/>
                    </a:cubicBezTo>
                    <a:cubicBezTo>
                      <a:pt x="949" y="606"/>
                      <a:pt x="945" y="602"/>
                      <a:pt x="945" y="601"/>
                    </a:cubicBezTo>
                    <a:cubicBezTo>
                      <a:pt x="944" y="599"/>
                      <a:pt x="941" y="599"/>
                      <a:pt x="939" y="599"/>
                    </a:cubicBezTo>
                    <a:cubicBezTo>
                      <a:pt x="936" y="599"/>
                      <a:pt x="933" y="602"/>
                      <a:pt x="931" y="603"/>
                    </a:cubicBezTo>
                    <a:cubicBezTo>
                      <a:pt x="930" y="604"/>
                      <a:pt x="930" y="607"/>
                      <a:pt x="930" y="609"/>
                    </a:cubicBezTo>
                    <a:cubicBezTo>
                      <a:pt x="930" y="612"/>
                      <a:pt x="927" y="613"/>
                      <a:pt x="925" y="613"/>
                    </a:cubicBezTo>
                    <a:cubicBezTo>
                      <a:pt x="923" y="613"/>
                      <a:pt x="921" y="611"/>
                      <a:pt x="920" y="609"/>
                    </a:cubicBezTo>
                    <a:cubicBezTo>
                      <a:pt x="920" y="607"/>
                      <a:pt x="920" y="605"/>
                      <a:pt x="920" y="603"/>
                    </a:cubicBezTo>
                    <a:cubicBezTo>
                      <a:pt x="920" y="599"/>
                      <a:pt x="920" y="599"/>
                      <a:pt x="918" y="596"/>
                    </a:cubicBezTo>
                    <a:cubicBezTo>
                      <a:pt x="917" y="596"/>
                      <a:pt x="917" y="595"/>
                      <a:pt x="917" y="595"/>
                    </a:cubicBezTo>
                    <a:cubicBezTo>
                      <a:pt x="915" y="593"/>
                      <a:pt x="913" y="590"/>
                      <a:pt x="911" y="588"/>
                    </a:cubicBezTo>
                    <a:cubicBezTo>
                      <a:pt x="910" y="586"/>
                      <a:pt x="908" y="584"/>
                      <a:pt x="908" y="582"/>
                    </a:cubicBezTo>
                    <a:cubicBezTo>
                      <a:pt x="907" y="581"/>
                      <a:pt x="913" y="580"/>
                      <a:pt x="914" y="580"/>
                    </a:cubicBezTo>
                    <a:cubicBezTo>
                      <a:pt x="917" y="580"/>
                      <a:pt x="920" y="580"/>
                      <a:pt x="921" y="579"/>
                    </a:cubicBezTo>
                    <a:cubicBezTo>
                      <a:pt x="923" y="578"/>
                      <a:pt x="923" y="574"/>
                      <a:pt x="923" y="573"/>
                    </a:cubicBezTo>
                    <a:cubicBezTo>
                      <a:pt x="923" y="571"/>
                      <a:pt x="919" y="569"/>
                      <a:pt x="918" y="569"/>
                    </a:cubicBezTo>
                    <a:cubicBezTo>
                      <a:pt x="916" y="568"/>
                      <a:pt x="914" y="567"/>
                      <a:pt x="912" y="566"/>
                    </a:cubicBezTo>
                    <a:cubicBezTo>
                      <a:pt x="910" y="564"/>
                      <a:pt x="910" y="561"/>
                      <a:pt x="908" y="558"/>
                    </a:cubicBezTo>
                    <a:cubicBezTo>
                      <a:pt x="907" y="556"/>
                      <a:pt x="908" y="552"/>
                      <a:pt x="907" y="549"/>
                    </a:cubicBezTo>
                    <a:cubicBezTo>
                      <a:pt x="907" y="547"/>
                      <a:pt x="906" y="545"/>
                      <a:pt x="905" y="543"/>
                    </a:cubicBezTo>
                    <a:cubicBezTo>
                      <a:pt x="905" y="539"/>
                      <a:pt x="903" y="539"/>
                      <a:pt x="901" y="537"/>
                    </a:cubicBezTo>
                    <a:cubicBezTo>
                      <a:pt x="900" y="535"/>
                      <a:pt x="898" y="534"/>
                      <a:pt x="898" y="531"/>
                    </a:cubicBezTo>
                    <a:cubicBezTo>
                      <a:pt x="898" y="528"/>
                      <a:pt x="901" y="526"/>
                      <a:pt x="903" y="525"/>
                    </a:cubicBezTo>
                    <a:cubicBezTo>
                      <a:pt x="905" y="524"/>
                      <a:pt x="903" y="521"/>
                      <a:pt x="902" y="519"/>
                    </a:cubicBezTo>
                    <a:cubicBezTo>
                      <a:pt x="900" y="516"/>
                      <a:pt x="900" y="514"/>
                      <a:pt x="900" y="510"/>
                    </a:cubicBezTo>
                    <a:cubicBezTo>
                      <a:pt x="900" y="507"/>
                      <a:pt x="900" y="506"/>
                      <a:pt x="901" y="504"/>
                    </a:cubicBezTo>
                    <a:cubicBezTo>
                      <a:pt x="902" y="502"/>
                      <a:pt x="902" y="500"/>
                      <a:pt x="904" y="498"/>
                    </a:cubicBezTo>
                    <a:cubicBezTo>
                      <a:pt x="906" y="496"/>
                      <a:pt x="907" y="496"/>
                      <a:pt x="911" y="496"/>
                    </a:cubicBezTo>
                    <a:cubicBezTo>
                      <a:pt x="914" y="496"/>
                      <a:pt x="917" y="497"/>
                      <a:pt x="919" y="499"/>
                    </a:cubicBezTo>
                    <a:cubicBezTo>
                      <a:pt x="922" y="501"/>
                      <a:pt x="922" y="503"/>
                      <a:pt x="924" y="505"/>
                    </a:cubicBezTo>
                    <a:cubicBezTo>
                      <a:pt x="927" y="507"/>
                      <a:pt x="931" y="510"/>
                      <a:pt x="933" y="513"/>
                    </a:cubicBezTo>
                    <a:cubicBezTo>
                      <a:pt x="934" y="515"/>
                      <a:pt x="939" y="517"/>
                      <a:pt x="941" y="518"/>
                    </a:cubicBezTo>
                    <a:cubicBezTo>
                      <a:pt x="943" y="519"/>
                      <a:pt x="944" y="521"/>
                      <a:pt x="946" y="522"/>
                    </a:cubicBezTo>
                    <a:cubicBezTo>
                      <a:pt x="948" y="523"/>
                      <a:pt x="948" y="526"/>
                      <a:pt x="948" y="528"/>
                    </a:cubicBezTo>
                    <a:cubicBezTo>
                      <a:pt x="948" y="531"/>
                      <a:pt x="945" y="533"/>
                      <a:pt x="948" y="534"/>
                    </a:cubicBezTo>
                    <a:cubicBezTo>
                      <a:pt x="951" y="536"/>
                      <a:pt x="955" y="535"/>
                      <a:pt x="958" y="535"/>
                    </a:cubicBezTo>
                    <a:cubicBezTo>
                      <a:pt x="961" y="535"/>
                      <a:pt x="963" y="541"/>
                      <a:pt x="965" y="543"/>
                    </a:cubicBezTo>
                    <a:cubicBezTo>
                      <a:pt x="966" y="543"/>
                      <a:pt x="967" y="547"/>
                      <a:pt x="968" y="548"/>
                    </a:cubicBezTo>
                    <a:cubicBezTo>
                      <a:pt x="969" y="550"/>
                      <a:pt x="970" y="548"/>
                      <a:pt x="970" y="551"/>
                    </a:cubicBezTo>
                    <a:cubicBezTo>
                      <a:pt x="971" y="552"/>
                      <a:pt x="969" y="558"/>
                      <a:pt x="969" y="559"/>
                    </a:cubicBezTo>
                    <a:cubicBezTo>
                      <a:pt x="968" y="562"/>
                      <a:pt x="967" y="563"/>
                      <a:pt x="968" y="565"/>
                    </a:cubicBezTo>
                    <a:cubicBezTo>
                      <a:pt x="968" y="567"/>
                      <a:pt x="971" y="571"/>
                      <a:pt x="972" y="573"/>
                    </a:cubicBezTo>
                    <a:cubicBezTo>
                      <a:pt x="974" y="574"/>
                      <a:pt x="974" y="578"/>
                      <a:pt x="975" y="579"/>
                    </a:cubicBezTo>
                    <a:cubicBezTo>
                      <a:pt x="975" y="581"/>
                      <a:pt x="975" y="584"/>
                      <a:pt x="974" y="586"/>
                    </a:cubicBezTo>
                    <a:cubicBezTo>
                      <a:pt x="974" y="588"/>
                      <a:pt x="971" y="590"/>
                      <a:pt x="970" y="591"/>
                    </a:cubicBezTo>
                    <a:cubicBezTo>
                      <a:pt x="969" y="593"/>
                      <a:pt x="969" y="594"/>
                      <a:pt x="969" y="595"/>
                    </a:cubicBezTo>
                    <a:cubicBezTo>
                      <a:pt x="969" y="596"/>
                      <a:pt x="965" y="596"/>
                      <a:pt x="964" y="596"/>
                    </a:cubicBezTo>
                    <a:close/>
                    <a:moveTo>
                      <a:pt x="1100" y="369"/>
                    </a:moveTo>
                    <a:cubicBezTo>
                      <a:pt x="1099" y="369"/>
                      <a:pt x="1090" y="366"/>
                      <a:pt x="1088" y="366"/>
                    </a:cubicBezTo>
                    <a:cubicBezTo>
                      <a:pt x="1087" y="366"/>
                      <a:pt x="1088" y="361"/>
                      <a:pt x="1088" y="361"/>
                    </a:cubicBezTo>
                    <a:cubicBezTo>
                      <a:pt x="1088" y="359"/>
                      <a:pt x="1087" y="357"/>
                      <a:pt x="1087" y="356"/>
                    </a:cubicBezTo>
                    <a:cubicBezTo>
                      <a:pt x="1086" y="354"/>
                      <a:pt x="1086" y="353"/>
                      <a:pt x="1085" y="351"/>
                    </a:cubicBezTo>
                    <a:cubicBezTo>
                      <a:pt x="1085" y="349"/>
                      <a:pt x="1085" y="347"/>
                      <a:pt x="1085" y="345"/>
                    </a:cubicBezTo>
                    <a:cubicBezTo>
                      <a:pt x="1085" y="342"/>
                      <a:pt x="1087" y="342"/>
                      <a:pt x="1089" y="341"/>
                    </a:cubicBezTo>
                    <a:cubicBezTo>
                      <a:pt x="1092" y="340"/>
                      <a:pt x="1094" y="340"/>
                      <a:pt x="1096" y="341"/>
                    </a:cubicBezTo>
                    <a:cubicBezTo>
                      <a:pt x="1097" y="342"/>
                      <a:pt x="1098" y="343"/>
                      <a:pt x="1099" y="344"/>
                    </a:cubicBezTo>
                    <a:cubicBezTo>
                      <a:pt x="1101" y="346"/>
                      <a:pt x="1103" y="345"/>
                      <a:pt x="1103" y="347"/>
                    </a:cubicBezTo>
                    <a:cubicBezTo>
                      <a:pt x="1103" y="349"/>
                      <a:pt x="1102" y="351"/>
                      <a:pt x="1102" y="353"/>
                    </a:cubicBezTo>
                    <a:cubicBezTo>
                      <a:pt x="1102" y="356"/>
                      <a:pt x="1101" y="358"/>
                      <a:pt x="1103" y="360"/>
                    </a:cubicBezTo>
                    <a:cubicBezTo>
                      <a:pt x="1105" y="362"/>
                      <a:pt x="1104" y="364"/>
                      <a:pt x="1103" y="365"/>
                    </a:cubicBezTo>
                    <a:cubicBezTo>
                      <a:pt x="1103" y="368"/>
                      <a:pt x="1104" y="369"/>
                      <a:pt x="1100" y="369"/>
                    </a:cubicBezTo>
                    <a:close/>
                    <a:moveTo>
                      <a:pt x="1004" y="252"/>
                    </a:moveTo>
                    <a:cubicBezTo>
                      <a:pt x="1002" y="251"/>
                      <a:pt x="996" y="251"/>
                      <a:pt x="994" y="254"/>
                    </a:cubicBezTo>
                    <a:cubicBezTo>
                      <a:pt x="992" y="256"/>
                      <a:pt x="994" y="256"/>
                      <a:pt x="991" y="255"/>
                    </a:cubicBezTo>
                    <a:cubicBezTo>
                      <a:pt x="989" y="255"/>
                      <a:pt x="987" y="254"/>
                      <a:pt x="984" y="253"/>
                    </a:cubicBezTo>
                    <a:cubicBezTo>
                      <a:pt x="983" y="253"/>
                      <a:pt x="980" y="254"/>
                      <a:pt x="979" y="255"/>
                    </a:cubicBezTo>
                    <a:cubicBezTo>
                      <a:pt x="978" y="256"/>
                      <a:pt x="977" y="256"/>
                      <a:pt x="976" y="258"/>
                    </a:cubicBezTo>
                    <a:cubicBezTo>
                      <a:pt x="975" y="260"/>
                      <a:pt x="976" y="261"/>
                      <a:pt x="976" y="264"/>
                    </a:cubicBezTo>
                    <a:cubicBezTo>
                      <a:pt x="976" y="266"/>
                      <a:pt x="974" y="266"/>
                      <a:pt x="976" y="268"/>
                    </a:cubicBezTo>
                    <a:cubicBezTo>
                      <a:pt x="979" y="271"/>
                      <a:pt x="987" y="270"/>
                      <a:pt x="991" y="270"/>
                    </a:cubicBezTo>
                    <a:cubicBezTo>
                      <a:pt x="994" y="270"/>
                      <a:pt x="997" y="271"/>
                      <a:pt x="999" y="271"/>
                    </a:cubicBezTo>
                    <a:cubicBezTo>
                      <a:pt x="1003" y="271"/>
                      <a:pt x="1003" y="272"/>
                      <a:pt x="1006" y="275"/>
                    </a:cubicBezTo>
                    <a:cubicBezTo>
                      <a:pt x="1006" y="275"/>
                      <a:pt x="1007" y="275"/>
                      <a:pt x="1007" y="276"/>
                    </a:cubicBezTo>
                    <a:cubicBezTo>
                      <a:pt x="1009" y="278"/>
                      <a:pt x="1005" y="280"/>
                      <a:pt x="1004" y="281"/>
                    </a:cubicBezTo>
                    <a:cubicBezTo>
                      <a:pt x="1002" y="282"/>
                      <a:pt x="998" y="281"/>
                      <a:pt x="995" y="282"/>
                    </a:cubicBezTo>
                    <a:cubicBezTo>
                      <a:pt x="993" y="282"/>
                      <a:pt x="991" y="285"/>
                      <a:pt x="989" y="287"/>
                    </a:cubicBezTo>
                    <a:cubicBezTo>
                      <a:pt x="987" y="289"/>
                      <a:pt x="987" y="290"/>
                      <a:pt x="983" y="289"/>
                    </a:cubicBezTo>
                    <a:cubicBezTo>
                      <a:pt x="982" y="289"/>
                      <a:pt x="980" y="287"/>
                      <a:pt x="978" y="286"/>
                    </a:cubicBezTo>
                    <a:cubicBezTo>
                      <a:pt x="976" y="284"/>
                      <a:pt x="973" y="288"/>
                      <a:pt x="972" y="289"/>
                    </a:cubicBezTo>
                    <a:cubicBezTo>
                      <a:pt x="971" y="290"/>
                      <a:pt x="970" y="291"/>
                      <a:pt x="970" y="293"/>
                    </a:cubicBezTo>
                    <a:cubicBezTo>
                      <a:pt x="970" y="296"/>
                      <a:pt x="970" y="295"/>
                      <a:pt x="968" y="298"/>
                    </a:cubicBezTo>
                    <a:cubicBezTo>
                      <a:pt x="965" y="300"/>
                      <a:pt x="968" y="303"/>
                      <a:pt x="969" y="305"/>
                    </a:cubicBezTo>
                    <a:cubicBezTo>
                      <a:pt x="971" y="306"/>
                      <a:pt x="972" y="307"/>
                      <a:pt x="974" y="308"/>
                    </a:cubicBezTo>
                    <a:cubicBezTo>
                      <a:pt x="976" y="311"/>
                      <a:pt x="979" y="311"/>
                      <a:pt x="978" y="314"/>
                    </a:cubicBezTo>
                    <a:cubicBezTo>
                      <a:pt x="978" y="317"/>
                      <a:pt x="976" y="318"/>
                      <a:pt x="981" y="319"/>
                    </a:cubicBezTo>
                    <a:cubicBezTo>
                      <a:pt x="983" y="320"/>
                      <a:pt x="987" y="321"/>
                      <a:pt x="988" y="322"/>
                    </a:cubicBezTo>
                    <a:cubicBezTo>
                      <a:pt x="989" y="322"/>
                      <a:pt x="987" y="328"/>
                      <a:pt x="987" y="328"/>
                    </a:cubicBezTo>
                    <a:cubicBezTo>
                      <a:pt x="986" y="330"/>
                      <a:pt x="985" y="329"/>
                      <a:pt x="985" y="331"/>
                    </a:cubicBezTo>
                    <a:cubicBezTo>
                      <a:pt x="985" y="332"/>
                      <a:pt x="975" y="331"/>
                      <a:pt x="975" y="330"/>
                    </a:cubicBezTo>
                    <a:cubicBezTo>
                      <a:pt x="972" y="329"/>
                      <a:pt x="968" y="329"/>
                      <a:pt x="965" y="329"/>
                    </a:cubicBezTo>
                    <a:cubicBezTo>
                      <a:pt x="963" y="329"/>
                      <a:pt x="960" y="328"/>
                      <a:pt x="958" y="328"/>
                    </a:cubicBezTo>
                    <a:cubicBezTo>
                      <a:pt x="956" y="327"/>
                      <a:pt x="952" y="334"/>
                      <a:pt x="951" y="335"/>
                    </a:cubicBezTo>
                    <a:cubicBezTo>
                      <a:pt x="948" y="337"/>
                      <a:pt x="951" y="339"/>
                      <a:pt x="952" y="341"/>
                    </a:cubicBezTo>
                    <a:cubicBezTo>
                      <a:pt x="953" y="342"/>
                      <a:pt x="955" y="342"/>
                      <a:pt x="956" y="344"/>
                    </a:cubicBezTo>
                    <a:cubicBezTo>
                      <a:pt x="958" y="348"/>
                      <a:pt x="956" y="350"/>
                      <a:pt x="952" y="351"/>
                    </a:cubicBezTo>
                    <a:cubicBezTo>
                      <a:pt x="949" y="352"/>
                      <a:pt x="948" y="352"/>
                      <a:pt x="947" y="354"/>
                    </a:cubicBezTo>
                    <a:cubicBezTo>
                      <a:pt x="944" y="357"/>
                      <a:pt x="949" y="359"/>
                      <a:pt x="950" y="360"/>
                    </a:cubicBezTo>
                    <a:cubicBezTo>
                      <a:pt x="952" y="362"/>
                      <a:pt x="957" y="363"/>
                      <a:pt x="959" y="364"/>
                    </a:cubicBezTo>
                    <a:cubicBezTo>
                      <a:pt x="964" y="366"/>
                      <a:pt x="968" y="368"/>
                      <a:pt x="975" y="368"/>
                    </a:cubicBezTo>
                    <a:cubicBezTo>
                      <a:pt x="979" y="368"/>
                      <a:pt x="981" y="366"/>
                      <a:pt x="986" y="369"/>
                    </a:cubicBezTo>
                    <a:cubicBezTo>
                      <a:pt x="988" y="371"/>
                      <a:pt x="988" y="372"/>
                      <a:pt x="987" y="374"/>
                    </a:cubicBezTo>
                    <a:cubicBezTo>
                      <a:pt x="985" y="378"/>
                      <a:pt x="975" y="378"/>
                      <a:pt x="972" y="378"/>
                    </a:cubicBezTo>
                    <a:cubicBezTo>
                      <a:pt x="968" y="378"/>
                      <a:pt x="961" y="378"/>
                      <a:pt x="968" y="378"/>
                    </a:cubicBezTo>
                    <a:cubicBezTo>
                      <a:pt x="971" y="378"/>
                      <a:pt x="975" y="382"/>
                      <a:pt x="976" y="383"/>
                    </a:cubicBezTo>
                    <a:cubicBezTo>
                      <a:pt x="978" y="385"/>
                      <a:pt x="980" y="389"/>
                      <a:pt x="980" y="390"/>
                    </a:cubicBezTo>
                    <a:cubicBezTo>
                      <a:pt x="980" y="392"/>
                      <a:pt x="975" y="391"/>
                      <a:pt x="972" y="391"/>
                    </a:cubicBezTo>
                    <a:cubicBezTo>
                      <a:pt x="969" y="391"/>
                      <a:pt x="968" y="387"/>
                      <a:pt x="964" y="386"/>
                    </a:cubicBezTo>
                    <a:cubicBezTo>
                      <a:pt x="962" y="385"/>
                      <a:pt x="959" y="382"/>
                      <a:pt x="957" y="380"/>
                    </a:cubicBezTo>
                    <a:cubicBezTo>
                      <a:pt x="955" y="377"/>
                      <a:pt x="954" y="374"/>
                      <a:pt x="954" y="371"/>
                    </a:cubicBezTo>
                    <a:cubicBezTo>
                      <a:pt x="953" y="370"/>
                      <a:pt x="947" y="373"/>
                      <a:pt x="947" y="373"/>
                    </a:cubicBezTo>
                    <a:cubicBezTo>
                      <a:pt x="944" y="374"/>
                      <a:pt x="949" y="381"/>
                      <a:pt x="950" y="382"/>
                    </a:cubicBezTo>
                    <a:cubicBezTo>
                      <a:pt x="951" y="383"/>
                      <a:pt x="950" y="386"/>
                      <a:pt x="952" y="389"/>
                    </a:cubicBezTo>
                    <a:cubicBezTo>
                      <a:pt x="955" y="391"/>
                      <a:pt x="953" y="394"/>
                      <a:pt x="953" y="396"/>
                    </a:cubicBezTo>
                    <a:cubicBezTo>
                      <a:pt x="952" y="399"/>
                      <a:pt x="951" y="401"/>
                      <a:pt x="951" y="404"/>
                    </a:cubicBezTo>
                    <a:cubicBezTo>
                      <a:pt x="951" y="405"/>
                      <a:pt x="953" y="403"/>
                      <a:pt x="953" y="403"/>
                    </a:cubicBezTo>
                    <a:cubicBezTo>
                      <a:pt x="953" y="403"/>
                      <a:pt x="955" y="408"/>
                      <a:pt x="955" y="409"/>
                    </a:cubicBezTo>
                    <a:cubicBezTo>
                      <a:pt x="955" y="411"/>
                      <a:pt x="954" y="414"/>
                      <a:pt x="956" y="416"/>
                    </a:cubicBezTo>
                    <a:cubicBezTo>
                      <a:pt x="957" y="418"/>
                      <a:pt x="958" y="420"/>
                      <a:pt x="961" y="421"/>
                    </a:cubicBezTo>
                    <a:cubicBezTo>
                      <a:pt x="964" y="422"/>
                      <a:pt x="970" y="421"/>
                      <a:pt x="971" y="424"/>
                    </a:cubicBezTo>
                    <a:cubicBezTo>
                      <a:pt x="973" y="428"/>
                      <a:pt x="979" y="428"/>
                      <a:pt x="982" y="427"/>
                    </a:cubicBezTo>
                    <a:cubicBezTo>
                      <a:pt x="984" y="427"/>
                      <a:pt x="996" y="425"/>
                      <a:pt x="989" y="427"/>
                    </a:cubicBezTo>
                    <a:cubicBezTo>
                      <a:pt x="985" y="428"/>
                      <a:pt x="982" y="432"/>
                      <a:pt x="978" y="433"/>
                    </a:cubicBezTo>
                    <a:cubicBezTo>
                      <a:pt x="971" y="436"/>
                      <a:pt x="962" y="434"/>
                      <a:pt x="955" y="437"/>
                    </a:cubicBezTo>
                    <a:cubicBezTo>
                      <a:pt x="953" y="438"/>
                      <a:pt x="955" y="442"/>
                      <a:pt x="956" y="442"/>
                    </a:cubicBezTo>
                    <a:cubicBezTo>
                      <a:pt x="957" y="446"/>
                      <a:pt x="965" y="448"/>
                      <a:pt x="969" y="450"/>
                    </a:cubicBezTo>
                    <a:cubicBezTo>
                      <a:pt x="970" y="451"/>
                      <a:pt x="971" y="454"/>
                      <a:pt x="971" y="455"/>
                    </a:cubicBezTo>
                    <a:cubicBezTo>
                      <a:pt x="972" y="458"/>
                      <a:pt x="971" y="461"/>
                      <a:pt x="972" y="463"/>
                    </a:cubicBezTo>
                    <a:cubicBezTo>
                      <a:pt x="973" y="466"/>
                      <a:pt x="977" y="464"/>
                      <a:pt x="978" y="462"/>
                    </a:cubicBezTo>
                    <a:cubicBezTo>
                      <a:pt x="978" y="460"/>
                      <a:pt x="984" y="456"/>
                      <a:pt x="986" y="455"/>
                    </a:cubicBezTo>
                    <a:cubicBezTo>
                      <a:pt x="988" y="453"/>
                      <a:pt x="990" y="451"/>
                      <a:pt x="993" y="453"/>
                    </a:cubicBezTo>
                    <a:cubicBezTo>
                      <a:pt x="994" y="453"/>
                      <a:pt x="993" y="458"/>
                      <a:pt x="993" y="459"/>
                    </a:cubicBezTo>
                    <a:cubicBezTo>
                      <a:pt x="994" y="462"/>
                      <a:pt x="1002" y="458"/>
                      <a:pt x="1003" y="457"/>
                    </a:cubicBezTo>
                    <a:cubicBezTo>
                      <a:pt x="1005" y="455"/>
                      <a:pt x="1006" y="454"/>
                      <a:pt x="1006" y="451"/>
                    </a:cubicBezTo>
                    <a:cubicBezTo>
                      <a:pt x="1007" y="448"/>
                      <a:pt x="1009" y="447"/>
                      <a:pt x="1011" y="445"/>
                    </a:cubicBezTo>
                    <a:cubicBezTo>
                      <a:pt x="1014" y="443"/>
                      <a:pt x="1019" y="447"/>
                      <a:pt x="1021" y="449"/>
                    </a:cubicBezTo>
                    <a:cubicBezTo>
                      <a:pt x="1023" y="452"/>
                      <a:pt x="1022" y="451"/>
                      <a:pt x="1026" y="452"/>
                    </a:cubicBezTo>
                    <a:cubicBezTo>
                      <a:pt x="1029" y="453"/>
                      <a:pt x="1033" y="451"/>
                      <a:pt x="1035" y="452"/>
                    </a:cubicBezTo>
                    <a:cubicBezTo>
                      <a:pt x="1038" y="454"/>
                      <a:pt x="1035" y="456"/>
                      <a:pt x="1033" y="456"/>
                    </a:cubicBezTo>
                    <a:cubicBezTo>
                      <a:pt x="1030" y="457"/>
                      <a:pt x="1028" y="457"/>
                      <a:pt x="1027" y="459"/>
                    </a:cubicBezTo>
                    <a:cubicBezTo>
                      <a:pt x="1026" y="461"/>
                      <a:pt x="1027" y="462"/>
                      <a:pt x="1027" y="464"/>
                    </a:cubicBezTo>
                    <a:cubicBezTo>
                      <a:pt x="1028" y="465"/>
                      <a:pt x="1030" y="468"/>
                      <a:pt x="1031" y="469"/>
                    </a:cubicBezTo>
                    <a:cubicBezTo>
                      <a:pt x="1033" y="471"/>
                      <a:pt x="1036" y="470"/>
                      <a:pt x="1030" y="471"/>
                    </a:cubicBezTo>
                    <a:cubicBezTo>
                      <a:pt x="1026" y="472"/>
                      <a:pt x="1022" y="471"/>
                      <a:pt x="1018" y="472"/>
                    </a:cubicBezTo>
                    <a:cubicBezTo>
                      <a:pt x="1015" y="473"/>
                      <a:pt x="1012" y="473"/>
                      <a:pt x="1010" y="475"/>
                    </a:cubicBezTo>
                    <a:cubicBezTo>
                      <a:pt x="1010" y="475"/>
                      <a:pt x="1009" y="475"/>
                      <a:pt x="1009" y="475"/>
                    </a:cubicBezTo>
                    <a:cubicBezTo>
                      <a:pt x="1007" y="476"/>
                      <a:pt x="1006" y="479"/>
                      <a:pt x="1005" y="480"/>
                    </a:cubicBezTo>
                    <a:cubicBezTo>
                      <a:pt x="1005" y="481"/>
                      <a:pt x="1003" y="483"/>
                      <a:pt x="1003" y="485"/>
                    </a:cubicBezTo>
                    <a:cubicBezTo>
                      <a:pt x="1001" y="487"/>
                      <a:pt x="999" y="487"/>
                      <a:pt x="999" y="490"/>
                    </a:cubicBezTo>
                    <a:cubicBezTo>
                      <a:pt x="998" y="491"/>
                      <a:pt x="993" y="492"/>
                      <a:pt x="992" y="492"/>
                    </a:cubicBezTo>
                    <a:cubicBezTo>
                      <a:pt x="991" y="493"/>
                      <a:pt x="991" y="493"/>
                      <a:pt x="991" y="493"/>
                    </a:cubicBezTo>
                    <a:cubicBezTo>
                      <a:pt x="988" y="495"/>
                      <a:pt x="996" y="498"/>
                      <a:pt x="996" y="498"/>
                    </a:cubicBezTo>
                    <a:cubicBezTo>
                      <a:pt x="997" y="499"/>
                      <a:pt x="995" y="504"/>
                      <a:pt x="995" y="504"/>
                    </a:cubicBezTo>
                    <a:cubicBezTo>
                      <a:pt x="995" y="508"/>
                      <a:pt x="1002" y="508"/>
                      <a:pt x="1005" y="508"/>
                    </a:cubicBezTo>
                    <a:cubicBezTo>
                      <a:pt x="1006" y="508"/>
                      <a:pt x="1007" y="511"/>
                      <a:pt x="1008" y="512"/>
                    </a:cubicBezTo>
                    <a:cubicBezTo>
                      <a:pt x="1010" y="514"/>
                      <a:pt x="1010" y="515"/>
                      <a:pt x="1007" y="516"/>
                    </a:cubicBezTo>
                    <a:cubicBezTo>
                      <a:pt x="1006" y="517"/>
                      <a:pt x="1006" y="520"/>
                      <a:pt x="1006" y="522"/>
                    </a:cubicBezTo>
                    <a:cubicBezTo>
                      <a:pt x="1006" y="524"/>
                      <a:pt x="1006" y="526"/>
                      <a:pt x="1007" y="528"/>
                    </a:cubicBezTo>
                    <a:cubicBezTo>
                      <a:pt x="1007" y="532"/>
                      <a:pt x="1013" y="531"/>
                      <a:pt x="1016" y="532"/>
                    </a:cubicBezTo>
                    <a:cubicBezTo>
                      <a:pt x="1019" y="532"/>
                      <a:pt x="1021" y="533"/>
                      <a:pt x="1024" y="534"/>
                    </a:cubicBezTo>
                    <a:cubicBezTo>
                      <a:pt x="1026" y="535"/>
                      <a:pt x="1028" y="536"/>
                      <a:pt x="1030" y="537"/>
                    </a:cubicBezTo>
                    <a:cubicBezTo>
                      <a:pt x="1034" y="538"/>
                      <a:pt x="1028" y="540"/>
                      <a:pt x="1026" y="542"/>
                    </a:cubicBezTo>
                    <a:cubicBezTo>
                      <a:pt x="1023" y="544"/>
                      <a:pt x="1019" y="543"/>
                      <a:pt x="1016" y="544"/>
                    </a:cubicBezTo>
                    <a:cubicBezTo>
                      <a:pt x="1012" y="545"/>
                      <a:pt x="1013" y="549"/>
                      <a:pt x="1013" y="552"/>
                    </a:cubicBezTo>
                    <a:cubicBezTo>
                      <a:pt x="1014" y="555"/>
                      <a:pt x="1019" y="555"/>
                      <a:pt x="1021" y="556"/>
                    </a:cubicBezTo>
                    <a:cubicBezTo>
                      <a:pt x="1022" y="557"/>
                      <a:pt x="1025" y="561"/>
                      <a:pt x="1025" y="562"/>
                    </a:cubicBezTo>
                    <a:cubicBezTo>
                      <a:pt x="1027" y="565"/>
                      <a:pt x="1026" y="566"/>
                      <a:pt x="1029" y="569"/>
                    </a:cubicBezTo>
                    <a:cubicBezTo>
                      <a:pt x="1031" y="571"/>
                      <a:pt x="1035" y="573"/>
                      <a:pt x="1039" y="574"/>
                    </a:cubicBezTo>
                    <a:cubicBezTo>
                      <a:pt x="1042" y="575"/>
                      <a:pt x="1044" y="575"/>
                      <a:pt x="1047" y="577"/>
                    </a:cubicBezTo>
                    <a:cubicBezTo>
                      <a:pt x="1050" y="578"/>
                      <a:pt x="1057" y="579"/>
                      <a:pt x="1060" y="579"/>
                    </a:cubicBezTo>
                    <a:cubicBezTo>
                      <a:pt x="1063" y="579"/>
                      <a:pt x="1065" y="580"/>
                      <a:pt x="1068" y="580"/>
                    </a:cubicBezTo>
                    <a:cubicBezTo>
                      <a:pt x="1070" y="580"/>
                      <a:pt x="1072" y="578"/>
                      <a:pt x="1074" y="578"/>
                    </a:cubicBezTo>
                    <a:cubicBezTo>
                      <a:pt x="1075" y="578"/>
                      <a:pt x="1073" y="573"/>
                      <a:pt x="1073" y="573"/>
                    </a:cubicBezTo>
                    <a:cubicBezTo>
                      <a:pt x="1071" y="570"/>
                      <a:pt x="1069" y="570"/>
                      <a:pt x="1069" y="567"/>
                    </a:cubicBezTo>
                    <a:cubicBezTo>
                      <a:pt x="1069" y="563"/>
                      <a:pt x="1068" y="562"/>
                      <a:pt x="1070" y="560"/>
                    </a:cubicBezTo>
                    <a:cubicBezTo>
                      <a:pt x="1072" y="558"/>
                      <a:pt x="1076" y="559"/>
                      <a:pt x="1079" y="559"/>
                    </a:cubicBezTo>
                    <a:cubicBezTo>
                      <a:pt x="1081" y="560"/>
                      <a:pt x="1082" y="563"/>
                      <a:pt x="1082" y="566"/>
                    </a:cubicBezTo>
                    <a:cubicBezTo>
                      <a:pt x="1083" y="567"/>
                      <a:pt x="1086" y="567"/>
                      <a:pt x="1086" y="568"/>
                    </a:cubicBezTo>
                    <a:cubicBezTo>
                      <a:pt x="1087" y="569"/>
                      <a:pt x="1084" y="560"/>
                      <a:pt x="1083" y="558"/>
                    </a:cubicBezTo>
                    <a:cubicBezTo>
                      <a:pt x="1081" y="555"/>
                      <a:pt x="1080" y="552"/>
                      <a:pt x="1078" y="550"/>
                    </a:cubicBezTo>
                    <a:cubicBezTo>
                      <a:pt x="1075" y="547"/>
                      <a:pt x="1073" y="545"/>
                      <a:pt x="1071" y="541"/>
                    </a:cubicBezTo>
                    <a:cubicBezTo>
                      <a:pt x="1070" y="539"/>
                      <a:pt x="1070" y="535"/>
                      <a:pt x="1069" y="533"/>
                    </a:cubicBezTo>
                    <a:cubicBezTo>
                      <a:pt x="1069" y="531"/>
                      <a:pt x="1074" y="539"/>
                      <a:pt x="1076" y="541"/>
                    </a:cubicBezTo>
                    <a:cubicBezTo>
                      <a:pt x="1076" y="541"/>
                      <a:pt x="1077" y="541"/>
                      <a:pt x="1077" y="542"/>
                    </a:cubicBezTo>
                    <a:cubicBezTo>
                      <a:pt x="1080" y="544"/>
                      <a:pt x="1082" y="549"/>
                      <a:pt x="1086" y="551"/>
                    </a:cubicBezTo>
                    <a:cubicBezTo>
                      <a:pt x="1088" y="552"/>
                      <a:pt x="1091" y="556"/>
                      <a:pt x="1091" y="557"/>
                    </a:cubicBezTo>
                    <a:cubicBezTo>
                      <a:pt x="1092" y="559"/>
                      <a:pt x="1092" y="562"/>
                      <a:pt x="1093" y="564"/>
                    </a:cubicBezTo>
                    <a:cubicBezTo>
                      <a:pt x="1094" y="566"/>
                      <a:pt x="1097" y="567"/>
                      <a:pt x="1098" y="567"/>
                    </a:cubicBezTo>
                    <a:cubicBezTo>
                      <a:pt x="1101" y="568"/>
                      <a:pt x="1104" y="566"/>
                      <a:pt x="1104" y="564"/>
                    </a:cubicBezTo>
                    <a:cubicBezTo>
                      <a:pt x="1105" y="563"/>
                      <a:pt x="1104" y="559"/>
                      <a:pt x="1104" y="557"/>
                    </a:cubicBezTo>
                    <a:cubicBezTo>
                      <a:pt x="1104" y="552"/>
                      <a:pt x="1107" y="550"/>
                      <a:pt x="1107" y="547"/>
                    </a:cubicBezTo>
                    <a:cubicBezTo>
                      <a:pt x="1107" y="545"/>
                      <a:pt x="1106" y="543"/>
                      <a:pt x="1105" y="542"/>
                    </a:cubicBezTo>
                    <a:cubicBezTo>
                      <a:pt x="1104" y="540"/>
                      <a:pt x="1102" y="535"/>
                      <a:pt x="1102" y="533"/>
                    </a:cubicBezTo>
                    <a:cubicBezTo>
                      <a:pt x="1101" y="529"/>
                      <a:pt x="1102" y="530"/>
                      <a:pt x="1106" y="532"/>
                    </a:cubicBezTo>
                    <a:cubicBezTo>
                      <a:pt x="1111" y="534"/>
                      <a:pt x="1113" y="534"/>
                      <a:pt x="1116" y="529"/>
                    </a:cubicBezTo>
                    <a:cubicBezTo>
                      <a:pt x="1117" y="527"/>
                      <a:pt x="1115" y="521"/>
                      <a:pt x="1113" y="519"/>
                    </a:cubicBezTo>
                    <a:cubicBezTo>
                      <a:pt x="1111" y="517"/>
                      <a:pt x="1110" y="514"/>
                      <a:pt x="1110" y="511"/>
                    </a:cubicBezTo>
                    <a:cubicBezTo>
                      <a:pt x="1110" y="508"/>
                      <a:pt x="1108" y="504"/>
                      <a:pt x="1108" y="500"/>
                    </a:cubicBezTo>
                    <a:cubicBezTo>
                      <a:pt x="1107" y="496"/>
                      <a:pt x="1107" y="494"/>
                      <a:pt x="1108" y="489"/>
                    </a:cubicBezTo>
                    <a:cubicBezTo>
                      <a:pt x="1108" y="487"/>
                      <a:pt x="1109" y="483"/>
                      <a:pt x="1109" y="481"/>
                    </a:cubicBezTo>
                    <a:cubicBezTo>
                      <a:pt x="1110" y="478"/>
                      <a:pt x="1109" y="487"/>
                      <a:pt x="1110" y="490"/>
                    </a:cubicBezTo>
                    <a:cubicBezTo>
                      <a:pt x="1110" y="494"/>
                      <a:pt x="1112" y="498"/>
                      <a:pt x="1114" y="501"/>
                    </a:cubicBezTo>
                    <a:cubicBezTo>
                      <a:pt x="1115" y="504"/>
                      <a:pt x="1114" y="507"/>
                      <a:pt x="1115" y="509"/>
                    </a:cubicBezTo>
                    <a:cubicBezTo>
                      <a:pt x="1115" y="510"/>
                      <a:pt x="1117" y="513"/>
                      <a:pt x="1117" y="514"/>
                    </a:cubicBezTo>
                    <a:cubicBezTo>
                      <a:pt x="1119" y="515"/>
                      <a:pt x="1121" y="514"/>
                      <a:pt x="1122" y="514"/>
                    </a:cubicBezTo>
                    <a:cubicBezTo>
                      <a:pt x="1122" y="513"/>
                      <a:pt x="1123" y="513"/>
                      <a:pt x="1123" y="513"/>
                    </a:cubicBezTo>
                    <a:cubicBezTo>
                      <a:pt x="1125" y="512"/>
                      <a:pt x="1125" y="511"/>
                      <a:pt x="1125" y="509"/>
                    </a:cubicBezTo>
                    <a:cubicBezTo>
                      <a:pt x="1125" y="507"/>
                      <a:pt x="1126" y="505"/>
                      <a:pt x="1126" y="503"/>
                    </a:cubicBezTo>
                    <a:cubicBezTo>
                      <a:pt x="1127" y="501"/>
                      <a:pt x="1126" y="499"/>
                      <a:pt x="1127" y="497"/>
                    </a:cubicBezTo>
                    <a:cubicBezTo>
                      <a:pt x="1127" y="496"/>
                      <a:pt x="1132" y="494"/>
                      <a:pt x="1133" y="493"/>
                    </a:cubicBezTo>
                    <a:cubicBezTo>
                      <a:pt x="1135" y="493"/>
                      <a:pt x="1132" y="486"/>
                      <a:pt x="1132" y="485"/>
                    </a:cubicBezTo>
                    <a:cubicBezTo>
                      <a:pt x="1131" y="481"/>
                      <a:pt x="1132" y="481"/>
                      <a:pt x="1134" y="478"/>
                    </a:cubicBezTo>
                    <a:cubicBezTo>
                      <a:pt x="1135" y="476"/>
                      <a:pt x="1142" y="473"/>
                      <a:pt x="1145" y="473"/>
                    </a:cubicBezTo>
                    <a:cubicBezTo>
                      <a:pt x="1149" y="472"/>
                      <a:pt x="1152" y="467"/>
                      <a:pt x="1153" y="464"/>
                    </a:cubicBezTo>
                    <a:cubicBezTo>
                      <a:pt x="1155" y="461"/>
                      <a:pt x="1157" y="460"/>
                      <a:pt x="1161" y="458"/>
                    </a:cubicBezTo>
                    <a:cubicBezTo>
                      <a:pt x="1163" y="456"/>
                      <a:pt x="1164" y="455"/>
                      <a:pt x="1164" y="452"/>
                    </a:cubicBezTo>
                    <a:cubicBezTo>
                      <a:pt x="1164" y="451"/>
                      <a:pt x="1164" y="450"/>
                      <a:pt x="1164" y="449"/>
                    </a:cubicBezTo>
                    <a:cubicBezTo>
                      <a:pt x="1164" y="446"/>
                      <a:pt x="1163" y="443"/>
                      <a:pt x="1163" y="439"/>
                    </a:cubicBezTo>
                    <a:cubicBezTo>
                      <a:pt x="1163" y="437"/>
                      <a:pt x="1162" y="435"/>
                      <a:pt x="1161" y="434"/>
                    </a:cubicBezTo>
                    <a:cubicBezTo>
                      <a:pt x="1160" y="432"/>
                      <a:pt x="1157" y="429"/>
                      <a:pt x="1156" y="428"/>
                    </a:cubicBezTo>
                    <a:cubicBezTo>
                      <a:pt x="1155" y="427"/>
                      <a:pt x="1153" y="425"/>
                      <a:pt x="1152" y="424"/>
                    </a:cubicBezTo>
                    <a:cubicBezTo>
                      <a:pt x="1151" y="423"/>
                      <a:pt x="1149" y="421"/>
                      <a:pt x="1147" y="420"/>
                    </a:cubicBezTo>
                    <a:cubicBezTo>
                      <a:pt x="1145" y="419"/>
                      <a:pt x="1144" y="425"/>
                      <a:pt x="1144" y="426"/>
                    </a:cubicBezTo>
                    <a:cubicBezTo>
                      <a:pt x="1143" y="428"/>
                      <a:pt x="1141" y="430"/>
                      <a:pt x="1140" y="427"/>
                    </a:cubicBezTo>
                    <a:cubicBezTo>
                      <a:pt x="1140" y="424"/>
                      <a:pt x="1138" y="422"/>
                      <a:pt x="1137" y="420"/>
                    </a:cubicBezTo>
                    <a:cubicBezTo>
                      <a:pt x="1135" y="418"/>
                      <a:pt x="1129" y="415"/>
                      <a:pt x="1126" y="414"/>
                    </a:cubicBezTo>
                    <a:cubicBezTo>
                      <a:pt x="1124" y="413"/>
                      <a:pt x="1122" y="412"/>
                      <a:pt x="1121" y="411"/>
                    </a:cubicBezTo>
                    <a:cubicBezTo>
                      <a:pt x="1121" y="410"/>
                      <a:pt x="1120" y="410"/>
                      <a:pt x="1120" y="410"/>
                    </a:cubicBezTo>
                    <a:cubicBezTo>
                      <a:pt x="1118" y="407"/>
                      <a:pt x="1114" y="412"/>
                      <a:pt x="1112" y="413"/>
                    </a:cubicBezTo>
                    <a:cubicBezTo>
                      <a:pt x="1112" y="414"/>
                      <a:pt x="1113" y="409"/>
                      <a:pt x="1114" y="402"/>
                    </a:cubicBezTo>
                    <a:cubicBezTo>
                      <a:pt x="1115" y="399"/>
                      <a:pt x="1116" y="397"/>
                      <a:pt x="1117" y="395"/>
                    </a:cubicBezTo>
                    <a:cubicBezTo>
                      <a:pt x="1118" y="393"/>
                      <a:pt x="1116" y="389"/>
                      <a:pt x="1116" y="386"/>
                    </a:cubicBezTo>
                    <a:cubicBezTo>
                      <a:pt x="1116" y="383"/>
                      <a:pt x="1113" y="380"/>
                      <a:pt x="1112" y="378"/>
                    </a:cubicBezTo>
                    <a:cubicBezTo>
                      <a:pt x="1111" y="376"/>
                      <a:pt x="1110" y="375"/>
                      <a:pt x="1109" y="374"/>
                    </a:cubicBezTo>
                    <a:cubicBezTo>
                      <a:pt x="1107" y="373"/>
                      <a:pt x="1105" y="374"/>
                      <a:pt x="1104" y="374"/>
                    </a:cubicBezTo>
                    <a:cubicBezTo>
                      <a:pt x="1102" y="374"/>
                      <a:pt x="1099" y="375"/>
                      <a:pt x="1097" y="376"/>
                    </a:cubicBezTo>
                    <a:cubicBezTo>
                      <a:pt x="1094" y="376"/>
                      <a:pt x="1091" y="376"/>
                      <a:pt x="1089" y="375"/>
                    </a:cubicBezTo>
                    <a:cubicBezTo>
                      <a:pt x="1087" y="374"/>
                      <a:pt x="1086" y="373"/>
                      <a:pt x="1085" y="372"/>
                    </a:cubicBezTo>
                    <a:cubicBezTo>
                      <a:pt x="1082" y="371"/>
                      <a:pt x="1078" y="371"/>
                      <a:pt x="1076" y="368"/>
                    </a:cubicBezTo>
                    <a:cubicBezTo>
                      <a:pt x="1076" y="366"/>
                      <a:pt x="1077" y="363"/>
                      <a:pt x="1077" y="362"/>
                    </a:cubicBezTo>
                    <a:cubicBezTo>
                      <a:pt x="1077" y="359"/>
                      <a:pt x="1078" y="358"/>
                      <a:pt x="1077" y="356"/>
                    </a:cubicBezTo>
                    <a:cubicBezTo>
                      <a:pt x="1076" y="353"/>
                      <a:pt x="1077" y="350"/>
                      <a:pt x="1077" y="347"/>
                    </a:cubicBezTo>
                    <a:cubicBezTo>
                      <a:pt x="1076" y="346"/>
                      <a:pt x="1077" y="342"/>
                      <a:pt x="1077" y="341"/>
                    </a:cubicBezTo>
                    <a:cubicBezTo>
                      <a:pt x="1077" y="338"/>
                      <a:pt x="1074" y="335"/>
                      <a:pt x="1074" y="333"/>
                    </a:cubicBezTo>
                    <a:cubicBezTo>
                      <a:pt x="1073" y="329"/>
                      <a:pt x="1071" y="328"/>
                      <a:pt x="1069" y="330"/>
                    </a:cubicBezTo>
                    <a:cubicBezTo>
                      <a:pt x="1067" y="331"/>
                      <a:pt x="1063" y="330"/>
                      <a:pt x="1061" y="331"/>
                    </a:cubicBezTo>
                    <a:cubicBezTo>
                      <a:pt x="1061" y="331"/>
                      <a:pt x="1061" y="331"/>
                      <a:pt x="1061" y="331"/>
                    </a:cubicBezTo>
                    <a:cubicBezTo>
                      <a:pt x="1057" y="331"/>
                      <a:pt x="1057" y="332"/>
                      <a:pt x="1055" y="330"/>
                    </a:cubicBezTo>
                    <a:cubicBezTo>
                      <a:pt x="1053" y="328"/>
                      <a:pt x="1050" y="329"/>
                      <a:pt x="1048" y="329"/>
                    </a:cubicBezTo>
                    <a:cubicBezTo>
                      <a:pt x="1046" y="330"/>
                      <a:pt x="1046" y="326"/>
                      <a:pt x="1046" y="324"/>
                    </a:cubicBezTo>
                    <a:cubicBezTo>
                      <a:pt x="1045" y="322"/>
                      <a:pt x="1045" y="320"/>
                      <a:pt x="1044" y="318"/>
                    </a:cubicBezTo>
                    <a:cubicBezTo>
                      <a:pt x="1043" y="317"/>
                      <a:pt x="1041" y="315"/>
                      <a:pt x="1040" y="313"/>
                    </a:cubicBezTo>
                    <a:cubicBezTo>
                      <a:pt x="1039" y="312"/>
                      <a:pt x="1039" y="309"/>
                      <a:pt x="1038" y="308"/>
                    </a:cubicBezTo>
                    <a:cubicBezTo>
                      <a:pt x="1036" y="306"/>
                      <a:pt x="1036" y="303"/>
                      <a:pt x="1035" y="301"/>
                    </a:cubicBezTo>
                    <a:cubicBezTo>
                      <a:pt x="1034" y="299"/>
                      <a:pt x="1034" y="296"/>
                      <a:pt x="1033" y="294"/>
                    </a:cubicBezTo>
                    <a:cubicBezTo>
                      <a:pt x="1031" y="291"/>
                      <a:pt x="1030" y="288"/>
                      <a:pt x="1029" y="286"/>
                    </a:cubicBezTo>
                    <a:cubicBezTo>
                      <a:pt x="1028" y="283"/>
                      <a:pt x="1025" y="282"/>
                      <a:pt x="1024" y="280"/>
                    </a:cubicBezTo>
                    <a:cubicBezTo>
                      <a:pt x="1023" y="279"/>
                      <a:pt x="1023" y="276"/>
                      <a:pt x="1023" y="274"/>
                    </a:cubicBezTo>
                    <a:cubicBezTo>
                      <a:pt x="1023" y="273"/>
                      <a:pt x="1022" y="271"/>
                      <a:pt x="1021" y="269"/>
                    </a:cubicBezTo>
                    <a:cubicBezTo>
                      <a:pt x="1020" y="267"/>
                      <a:pt x="1019" y="266"/>
                      <a:pt x="1017" y="265"/>
                    </a:cubicBezTo>
                    <a:cubicBezTo>
                      <a:pt x="1015" y="264"/>
                      <a:pt x="1013" y="262"/>
                      <a:pt x="1011" y="261"/>
                    </a:cubicBezTo>
                    <a:cubicBezTo>
                      <a:pt x="1010" y="260"/>
                      <a:pt x="1007" y="257"/>
                      <a:pt x="1007" y="256"/>
                    </a:cubicBezTo>
                    <a:cubicBezTo>
                      <a:pt x="1006" y="254"/>
                      <a:pt x="1004" y="255"/>
                      <a:pt x="1004" y="252"/>
                    </a:cubicBezTo>
                    <a:close/>
                    <a:moveTo>
                      <a:pt x="1423" y="26"/>
                    </a:moveTo>
                    <a:cubicBezTo>
                      <a:pt x="1422" y="24"/>
                      <a:pt x="1415" y="26"/>
                      <a:pt x="1413" y="27"/>
                    </a:cubicBezTo>
                    <a:cubicBezTo>
                      <a:pt x="1408" y="30"/>
                      <a:pt x="1407" y="30"/>
                      <a:pt x="1405" y="33"/>
                    </a:cubicBezTo>
                    <a:cubicBezTo>
                      <a:pt x="1401" y="38"/>
                      <a:pt x="1402" y="35"/>
                      <a:pt x="1398" y="31"/>
                    </a:cubicBezTo>
                    <a:cubicBezTo>
                      <a:pt x="1395" y="28"/>
                      <a:pt x="1395" y="23"/>
                      <a:pt x="1392" y="20"/>
                    </a:cubicBezTo>
                    <a:cubicBezTo>
                      <a:pt x="1389" y="18"/>
                      <a:pt x="1387" y="17"/>
                      <a:pt x="1384" y="15"/>
                    </a:cubicBezTo>
                    <a:cubicBezTo>
                      <a:pt x="1381" y="14"/>
                      <a:pt x="1381" y="8"/>
                      <a:pt x="1380" y="5"/>
                    </a:cubicBezTo>
                    <a:cubicBezTo>
                      <a:pt x="1379" y="0"/>
                      <a:pt x="1376" y="1"/>
                      <a:pt x="1373" y="4"/>
                    </a:cubicBezTo>
                    <a:cubicBezTo>
                      <a:pt x="1369" y="6"/>
                      <a:pt x="1368" y="9"/>
                      <a:pt x="1365" y="11"/>
                    </a:cubicBezTo>
                    <a:cubicBezTo>
                      <a:pt x="1362" y="15"/>
                      <a:pt x="1360" y="11"/>
                      <a:pt x="1359" y="9"/>
                    </a:cubicBezTo>
                    <a:cubicBezTo>
                      <a:pt x="1356" y="7"/>
                      <a:pt x="1352" y="13"/>
                      <a:pt x="1351" y="14"/>
                    </a:cubicBezTo>
                    <a:cubicBezTo>
                      <a:pt x="1350" y="18"/>
                      <a:pt x="1352" y="20"/>
                      <a:pt x="1354" y="22"/>
                    </a:cubicBezTo>
                    <a:cubicBezTo>
                      <a:pt x="1355" y="25"/>
                      <a:pt x="1347" y="22"/>
                      <a:pt x="1346" y="24"/>
                    </a:cubicBezTo>
                    <a:cubicBezTo>
                      <a:pt x="1344" y="27"/>
                      <a:pt x="1342" y="31"/>
                      <a:pt x="1342" y="35"/>
                    </a:cubicBezTo>
                    <a:cubicBezTo>
                      <a:pt x="1342" y="38"/>
                      <a:pt x="1340" y="42"/>
                      <a:pt x="1337" y="44"/>
                    </a:cubicBezTo>
                    <a:cubicBezTo>
                      <a:pt x="1334" y="47"/>
                      <a:pt x="1331" y="49"/>
                      <a:pt x="1327" y="50"/>
                    </a:cubicBezTo>
                    <a:cubicBezTo>
                      <a:pt x="1324" y="52"/>
                      <a:pt x="1321" y="53"/>
                      <a:pt x="1318" y="53"/>
                    </a:cubicBezTo>
                    <a:cubicBezTo>
                      <a:pt x="1317" y="54"/>
                      <a:pt x="1322" y="41"/>
                      <a:pt x="1322" y="40"/>
                    </a:cubicBezTo>
                    <a:cubicBezTo>
                      <a:pt x="1324" y="37"/>
                      <a:pt x="1327" y="33"/>
                      <a:pt x="1327" y="30"/>
                    </a:cubicBezTo>
                    <a:cubicBezTo>
                      <a:pt x="1328" y="26"/>
                      <a:pt x="1331" y="23"/>
                      <a:pt x="1332" y="20"/>
                    </a:cubicBezTo>
                    <a:cubicBezTo>
                      <a:pt x="1335" y="16"/>
                      <a:pt x="1334" y="14"/>
                      <a:pt x="1332" y="11"/>
                    </a:cubicBezTo>
                    <a:cubicBezTo>
                      <a:pt x="1330" y="10"/>
                      <a:pt x="1322" y="13"/>
                      <a:pt x="1321" y="14"/>
                    </a:cubicBezTo>
                    <a:cubicBezTo>
                      <a:pt x="1318" y="15"/>
                      <a:pt x="1315" y="16"/>
                      <a:pt x="1311" y="18"/>
                    </a:cubicBezTo>
                    <a:cubicBezTo>
                      <a:pt x="1309" y="19"/>
                      <a:pt x="1304" y="19"/>
                      <a:pt x="1302" y="19"/>
                    </a:cubicBezTo>
                    <a:cubicBezTo>
                      <a:pt x="1296" y="21"/>
                      <a:pt x="1297" y="22"/>
                      <a:pt x="1291" y="21"/>
                    </a:cubicBezTo>
                    <a:cubicBezTo>
                      <a:pt x="1287" y="20"/>
                      <a:pt x="1283" y="21"/>
                      <a:pt x="1281" y="22"/>
                    </a:cubicBezTo>
                    <a:cubicBezTo>
                      <a:pt x="1276" y="24"/>
                      <a:pt x="1280" y="13"/>
                      <a:pt x="1272" y="19"/>
                    </a:cubicBezTo>
                    <a:cubicBezTo>
                      <a:pt x="1269" y="21"/>
                      <a:pt x="1268" y="24"/>
                      <a:pt x="1265" y="27"/>
                    </a:cubicBezTo>
                    <a:cubicBezTo>
                      <a:pt x="1261" y="31"/>
                      <a:pt x="1256" y="32"/>
                      <a:pt x="1255" y="30"/>
                    </a:cubicBezTo>
                    <a:cubicBezTo>
                      <a:pt x="1255" y="29"/>
                      <a:pt x="1245" y="29"/>
                      <a:pt x="1244" y="29"/>
                    </a:cubicBezTo>
                    <a:cubicBezTo>
                      <a:pt x="1240" y="30"/>
                      <a:pt x="1239" y="33"/>
                      <a:pt x="1239" y="37"/>
                    </a:cubicBezTo>
                    <a:cubicBezTo>
                      <a:pt x="1239" y="42"/>
                      <a:pt x="1240" y="44"/>
                      <a:pt x="1241" y="47"/>
                    </a:cubicBezTo>
                    <a:cubicBezTo>
                      <a:pt x="1243" y="50"/>
                      <a:pt x="1245" y="53"/>
                      <a:pt x="1245" y="56"/>
                    </a:cubicBezTo>
                    <a:cubicBezTo>
                      <a:pt x="1247" y="63"/>
                      <a:pt x="1243" y="55"/>
                      <a:pt x="1239" y="52"/>
                    </a:cubicBezTo>
                    <a:cubicBezTo>
                      <a:pt x="1237" y="49"/>
                      <a:pt x="1236" y="48"/>
                      <a:pt x="1233" y="45"/>
                    </a:cubicBezTo>
                    <a:cubicBezTo>
                      <a:pt x="1229" y="41"/>
                      <a:pt x="1222" y="42"/>
                      <a:pt x="1217" y="41"/>
                    </a:cubicBezTo>
                    <a:cubicBezTo>
                      <a:pt x="1213" y="40"/>
                      <a:pt x="1206" y="41"/>
                      <a:pt x="1203" y="42"/>
                    </a:cubicBezTo>
                    <a:cubicBezTo>
                      <a:pt x="1200" y="43"/>
                      <a:pt x="1201" y="48"/>
                      <a:pt x="1199" y="51"/>
                    </a:cubicBezTo>
                    <a:cubicBezTo>
                      <a:pt x="1197" y="54"/>
                      <a:pt x="1195" y="56"/>
                      <a:pt x="1192" y="58"/>
                    </a:cubicBezTo>
                    <a:cubicBezTo>
                      <a:pt x="1189" y="61"/>
                      <a:pt x="1197" y="65"/>
                      <a:pt x="1199" y="65"/>
                    </a:cubicBezTo>
                    <a:cubicBezTo>
                      <a:pt x="1203" y="67"/>
                      <a:pt x="1208" y="68"/>
                      <a:pt x="1211" y="71"/>
                    </a:cubicBezTo>
                    <a:cubicBezTo>
                      <a:pt x="1214" y="74"/>
                      <a:pt x="1215" y="76"/>
                      <a:pt x="1216" y="79"/>
                    </a:cubicBezTo>
                    <a:cubicBezTo>
                      <a:pt x="1217" y="83"/>
                      <a:pt x="1219" y="86"/>
                      <a:pt x="1220" y="88"/>
                    </a:cubicBezTo>
                    <a:cubicBezTo>
                      <a:pt x="1222" y="92"/>
                      <a:pt x="1221" y="93"/>
                      <a:pt x="1226" y="93"/>
                    </a:cubicBezTo>
                    <a:cubicBezTo>
                      <a:pt x="1229" y="93"/>
                      <a:pt x="1229" y="96"/>
                      <a:pt x="1229" y="101"/>
                    </a:cubicBezTo>
                    <a:cubicBezTo>
                      <a:pt x="1229" y="106"/>
                      <a:pt x="1226" y="103"/>
                      <a:pt x="1225" y="103"/>
                    </a:cubicBezTo>
                    <a:cubicBezTo>
                      <a:pt x="1224" y="102"/>
                      <a:pt x="1223" y="95"/>
                      <a:pt x="1223" y="94"/>
                    </a:cubicBezTo>
                    <a:cubicBezTo>
                      <a:pt x="1222" y="92"/>
                      <a:pt x="1216" y="89"/>
                      <a:pt x="1215" y="89"/>
                    </a:cubicBezTo>
                    <a:cubicBezTo>
                      <a:pt x="1213" y="87"/>
                      <a:pt x="1209" y="82"/>
                      <a:pt x="1207" y="81"/>
                    </a:cubicBezTo>
                    <a:cubicBezTo>
                      <a:pt x="1205" y="78"/>
                      <a:pt x="1202" y="74"/>
                      <a:pt x="1201" y="72"/>
                    </a:cubicBezTo>
                    <a:cubicBezTo>
                      <a:pt x="1197" y="66"/>
                      <a:pt x="1197" y="65"/>
                      <a:pt x="1191" y="62"/>
                    </a:cubicBezTo>
                    <a:cubicBezTo>
                      <a:pt x="1188" y="61"/>
                      <a:pt x="1185" y="61"/>
                      <a:pt x="1180" y="61"/>
                    </a:cubicBezTo>
                    <a:cubicBezTo>
                      <a:pt x="1177" y="61"/>
                      <a:pt x="1179" y="67"/>
                      <a:pt x="1179" y="69"/>
                    </a:cubicBezTo>
                    <a:cubicBezTo>
                      <a:pt x="1179" y="75"/>
                      <a:pt x="1171" y="72"/>
                      <a:pt x="1167" y="72"/>
                    </a:cubicBezTo>
                    <a:cubicBezTo>
                      <a:pt x="1162" y="72"/>
                      <a:pt x="1161" y="70"/>
                      <a:pt x="1156" y="72"/>
                    </a:cubicBezTo>
                    <a:cubicBezTo>
                      <a:pt x="1151" y="74"/>
                      <a:pt x="1154" y="77"/>
                      <a:pt x="1155" y="80"/>
                    </a:cubicBezTo>
                    <a:cubicBezTo>
                      <a:pt x="1157" y="84"/>
                      <a:pt x="1159" y="83"/>
                      <a:pt x="1161" y="89"/>
                    </a:cubicBezTo>
                    <a:cubicBezTo>
                      <a:pt x="1162" y="94"/>
                      <a:pt x="1162" y="94"/>
                      <a:pt x="1167" y="95"/>
                    </a:cubicBezTo>
                    <a:cubicBezTo>
                      <a:pt x="1169" y="96"/>
                      <a:pt x="1161" y="97"/>
                      <a:pt x="1159" y="95"/>
                    </a:cubicBezTo>
                    <a:cubicBezTo>
                      <a:pt x="1156" y="92"/>
                      <a:pt x="1153" y="92"/>
                      <a:pt x="1149" y="91"/>
                    </a:cubicBezTo>
                    <a:cubicBezTo>
                      <a:pt x="1144" y="90"/>
                      <a:pt x="1142" y="91"/>
                      <a:pt x="1142" y="95"/>
                    </a:cubicBezTo>
                    <a:cubicBezTo>
                      <a:pt x="1142" y="97"/>
                      <a:pt x="1149" y="98"/>
                      <a:pt x="1151" y="100"/>
                    </a:cubicBezTo>
                    <a:cubicBezTo>
                      <a:pt x="1154" y="103"/>
                      <a:pt x="1156" y="106"/>
                      <a:pt x="1157" y="111"/>
                    </a:cubicBezTo>
                    <a:cubicBezTo>
                      <a:pt x="1158" y="115"/>
                      <a:pt x="1159" y="116"/>
                      <a:pt x="1153" y="118"/>
                    </a:cubicBezTo>
                    <a:cubicBezTo>
                      <a:pt x="1151" y="118"/>
                      <a:pt x="1142" y="111"/>
                      <a:pt x="1140" y="110"/>
                    </a:cubicBezTo>
                    <a:cubicBezTo>
                      <a:pt x="1136" y="108"/>
                      <a:pt x="1132" y="110"/>
                      <a:pt x="1130" y="112"/>
                    </a:cubicBezTo>
                    <a:cubicBezTo>
                      <a:pt x="1127" y="114"/>
                      <a:pt x="1135" y="118"/>
                      <a:pt x="1137" y="118"/>
                    </a:cubicBezTo>
                    <a:cubicBezTo>
                      <a:pt x="1143" y="120"/>
                      <a:pt x="1134" y="122"/>
                      <a:pt x="1132" y="123"/>
                    </a:cubicBezTo>
                    <a:cubicBezTo>
                      <a:pt x="1131" y="123"/>
                      <a:pt x="1132" y="124"/>
                      <a:pt x="1132" y="125"/>
                    </a:cubicBezTo>
                    <a:cubicBezTo>
                      <a:pt x="1128" y="126"/>
                      <a:pt x="1135" y="131"/>
                      <a:pt x="1137" y="135"/>
                    </a:cubicBezTo>
                    <a:cubicBezTo>
                      <a:pt x="1138" y="138"/>
                      <a:pt x="1138" y="141"/>
                      <a:pt x="1140" y="144"/>
                    </a:cubicBezTo>
                    <a:cubicBezTo>
                      <a:pt x="1143" y="150"/>
                      <a:pt x="1148" y="151"/>
                      <a:pt x="1154" y="153"/>
                    </a:cubicBezTo>
                    <a:cubicBezTo>
                      <a:pt x="1155" y="153"/>
                      <a:pt x="1157" y="153"/>
                      <a:pt x="1158" y="154"/>
                    </a:cubicBezTo>
                    <a:cubicBezTo>
                      <a:pt x="1164" y="155"/>
                      <a:pt x="1163" y="154"/>
                      <a:pt x="1166" y="159"/>
                    </a:cubicBezTo>
                    <a:cubicBezTo>
                      <a:pt x="1167" y="163"/>
                      <a:pt x="1170" y="166"/>
                      <a:pt x="1172" y="168"/>
                    </a:cubicBezTo>
                    <a:cubicBezTo>
                      <a:pt x="1175" y="171"/>
                      <a:pt x="1167" y="160"/>
                      <a:pt x="1164" y="156"/>
                    </a:cubicBezTo>
                    <a:cubicBezTo>
                      <a:pt x="1161" y="153"/>
                      <a:pt x="1158" y="151"/>
                      <a:pt x="1156" y="149"/>
                    </a:cubicBezTo>
                    <a:cubicBezTo>
                      <a:pt x="1152" y="146"/>
                      <a:pt x="1144" y="147"/>
                      <a:pt x="1140" y="146"/>
                    </a:cubicBezTo>
                    <a:cubicBezTo>
                      <a:pt x="1136" y="145"/>
                      <a:pt x="1137" y="148"/>
                      <a:pt x="1137" y="152"/>
                    </a:cubicBezTo>
                    <a:cubicBezTo>
                      <a:pt x="1137" y="156"/>
                      <a:pt x="1143" y="158"/>
                      <a:pt x="1144" y="161"/>
                    </a:cubicBezTo>
                    <a:cubicBezTo>
                      <a:pt x="1146" y="168"/>
                      <a:pt x="1137" y="161"/>
                      <a:pt x="1135" y="161"/>
                    </a:cubicBezTo>
                    <a:cubicBezTo>
                      <a:pt x="1133" y="160"/>
                      <a:pt x="1129" y="150"/>
                      <a:pt x="1129" y="148"/>
                    </a:cubicBezTo>
                    <a:cubicBezTo>
                      <a:pt x="1128" y="146"/>
                      <a:pt x="1124" y="143"/>
                      <a:pt x="1122" y="140"/>
                    </a:cubicBezTo>
                    <a:cubicBezTo>
                      <a:pt x="1121" y="137"/>
                      <a:pt x="1113" y="137"/>
                      <a:pt x="1110" y="136"/>
                    </a:cubicBezTo>
                    <a:cubicBezTo>
                      <a:pt x="1104" y="134"/>
                      <a:pt x="1100" y="132"/>
                      <a:pt x="1096" y="131"/>
                    </a:cubicBezTo>
                    <a:cubicBezTo>
                      <a:pt x="1092" y="130"/>
                      <a:pt x="1088" y="129"/>
                      <a:pt x="1088" y="133"/>
                    </a:cubicBezTo>
                    <a:cubicBezTo>
                      <a:pt x="1088" y="135"/>
                      <a:pt x="1087" y="136"/>
                      <a:pt x="1088" y="138"/>
                    </a:cubicBezTo>
                    <a:cubicBezTo>
                      <a:pt x="1089" y="140"/>
                      <a:pt x="1091" y="141"/>
                      <a:pt x="1091" y="143"/>
                    </a:cubicBezTo>
                    <a:cubicBezTo>
                      <a:pt x="1092" y="146"/>
                      <a:pt x="1093" y="148"/>
                      <a:pt x="1095" y="150"/>
                    </a:cubicBezTo>
                    <a:cubicBezTo>
                      <a:pt x="1095" y="150"/>
                      <a:pt x="1091" y="152"/>
                      <a:pt x="1088" y="153"/>
                    </a:cubicBezTo>
                    <a:cubicBezTo>
                      <a:pt x="1086" y="154"/>
                      <a:pt x="1086" y="155"/>
                      <a:pt x="1085" y="156"/>
                    </a:cubicBezTo>
                    <a:cubicBezTo>
                      <a:pt x="1084" y="158"/>
                      <a:pt x="1079" y="155"/>
                      <a:pt x="1080" y="159"/>
                    </a:cubicBezTo>
                    <a:cubicBezTo>
                      <a:pt x="1081" y="161"/>
                      <a:pt x="1084" y="162"/>
                      <a:pt x="1086" y="164"/>
                    </a:cubicBezTo>
                    <a:cubicBezTo>
                      <a:pt x="1088" y="165"/>
                      <a:pt x="1091" y="165"/>
                      <a:pt x="1093" y="166"/>
                    </a:cubicBezTo>
                    <a:cubicBezTo>
                      <a:pt x="1095" y="167"/>
                      <a:pt x="1093" y="170"/>
                      <a:pt x="1097" y="171"/>
                    </a:cubicBezTo>
                    <a:cubicBezTo>
                      <a:pt x="1099" y="171"/>
                      <a:pt x="1101" y="171"/>
                      <a:pt x="1103" y="172"/>
                    </a:cubicBezTo>
                    <a:cubicBezTo>
                      <a:pt x="1106" y="172"/>
                      <a:pt x="1109" y="174"/>
                      <a:pt x="1111" y="175"/>
                    </a:cubicBezTo>
                    <a:cubicBezTo>
                      <a:pt x="1113" y="175"/>
                      <a:pt x="1112" y="178"/>
                      <a:pt x="1112" y="179"/>
                    </a:cubicBezTo>
                    <a:cubicBezTo>
                      <a:pt x="1111" y="181"/>
                      <a:pt x="1106" y="181"/>
                      <a:pt x="1104" y="182"/>
                    </a:cubicBezTo>
                    <a:cubicBezTo>
                      <a:pt x="1102" y="182"/>
                      <a:pt x="1100" y="181"/>
                      <a:pt x="1098" y="180"/>
                    </a:cubicBezTo>
                    <a:cubicBezTo>
                      <a:pt x="1096" y="180"/>
                      <a:pt x="1095" y="178"/>
                      <a:pt x="1093" y="177"/>
                    </a:cubicBezTo>
                    <a:cubicBezTo>
                      <a:pt x="1092" y="175"/>
                      <a:pt x="1090" y="174"/>
                      <a:pt x="1088" y="173"/>
                    </a:cubicBezTo>
                    <a:cubicBezTo>
                      <a:pt x="1084" y="171"/>
                      <a:pt x="1083" y="174"/>
                      <a:pt x="1082" y="176"/>
                    </a:cubicBezTo>
                    <a:cubicBezTo>
                      <a:pt x="1082" y="177"/>
                      <a:pt x="1084" y="180"/>
                      <a:pt x="1084" y="182"/>
                    </a:cubicBezTo>
                    <a:cubicBezTo>
                      <a:pt x="1084" y="188"/>
                      <a:pt x="1078" y="180"/>
                      <a:pt x="1075" y="178"/>
                    </a:cubicBezTo>
                    <a:cubicBezTo>
                      <a:pt x="1073" y="176"/>
                      <a:pt x="1070" y="175"/>
                      <a:pt x="1068" y="173"/>
                    </a:cubicBezTo>
                    <a:cubicBezTo>
                      <a:pt x="1066" y="171"/>
                      <a:pt x="1064" y="172"/>
                      <a:pt x="1061" y="174"/>
                    </a:cubicBezTo>
                    <a:cubicBezTo>
                      <a:pt x="1058" y="176"/>
                      <a:pt x="1056" y="180"/>
                      <a:pt x="1056" y="183"/>
                    </a:cubicBezTo>
                    <a:cubicBezTo>
                      <a:pt x="1056" y="186"/>
                      <a:pt x="1052" y="182"/>
                      <a:pt x="1053" y="186"/>
                    </a:cubicBezTo>
                    <a:cubicBezTo>
                      <a:pt x="1053" y="188"/>
                      <a:pt x="1052" y="189"/>
                      <a:pt x="1052" y="191"/>
                    </a:cubicBezTo>
                    <a:cubicBezTo>
                      <a:pt x="1052" y="193"/>
                      <a:pt x="1049" y="197"/>
                      <a:pt x="1048" y="198"/>
                    </a:cubicBezTo>
                    <a:cubicBezTo>
                      <a:pt x="1048" y="199"/>
                      <a:pt x="1047" y="200"/>
                      <a:pt x="1047" y="200"/>
                    </a:cubicBezTo>
                    <a:cubicBezTo>
                      <a:pt x="1046" y="202"/>
                      <a:pt x="1045" y="196"/>
                      <a:pt x="1043" y="195"/>
                    </a:cubicBezTo>
                    <a:cubicBezTo>
                      <a:pt x="1043" y="195"/>
                      <a:pt x="1042" y="195"/>
                      <a:pt x="1042" y="194"/>
                    </a:cubicBezTo>
                    <a:cubicBezTo>
                      <a:pt x="1040" y="193"/>
                      <a:pt x="1038" y="192"/>
                      <a:pt x="1036" y="193"/>
                    </a:cubicBezTo>
                    <a:cubicBezTo>
                      <a:pt x="1033" y="195"/>
                      <a:pt x="1033" y="198"/>
                      <a:pt x="1030" y="199"/>
                    </a:cubicBezTo>
                    <a:cubicBezTo>
                      <a:pt x="1027" y="200"/>
                      <a:pt x="1025" y="203"/>
                      <a:pt x="1024" y="206"/>
                    </a:cubicBezTo>
                    <a:cubicBezTo>
                      <a:pt x="1024" y="207"/>
                      <a:pt x="1024" y="207"/>
                      <a:pt x="1024" y="208"/>
                    </a:cubicBezTo>
                    <a:cubicBezTo>
                      <a:pt x="1023" y="210"/>
                      <a:pt x="1023" y="211"/>
                      <a:pt x="1021" y="212"/>
                    </a:cubicBezTo>
                    <a:cubicBezTo>
                      <a:pt x="1018" y="213"/>
                      <a:pt x="1017" y="215"/>
                      <a:pt x="1016" y="218"/>
                    </a:cubicBezTo>
                    <a:cubicBezTo>
                      <a:pt x="1015" y="221"/>
                      <a:pt x="1016" y="225"/>
                      <a:pt x="1018" y="226"/>
                    </a:cubicBezTo>
                    <a:cubicBezTo>
                      <a:pt x="1020" y="229"/>
                      <a:pt x="1022" y="230"/>
                      <a:pt x="1026" y="232"/>
                    </a:cubicBezTo>
                    <a:cubicBezTo>
                      <a:pt x="1028" y="232"/>
                      <a:pt x="1031" y="230"/>
                      <a:pt x="1032" y="229"/>
                    </a:cubicBezTo>
                    <a:cubicBezTo>
                      <a:pt x="1034" y="227"/>
                      <a:pt x="1035" y="225"/>
                      <a:pt x="1038" y="223"/>
                    </a:cubicBezTo>
                    <a:cubicBezTo>
                      <a:pt x="1038" y="222"/>
                      <a:pt x="1039" y="222"/>
                      <a:pt x="1039" y="222"/>
                    </a:cubicBezTo>
                    <a:cubicBezTo>
                      <a:pt x="1042" y="220"/>
                      <a:pt x="1045" y="219"/>
                      <a:pt x="1048" y="220"/>
                    </a:cubicBezTo>
                    <a:cubicBezTo>
                      <a:pt x="1050" y="220"/>
                      <a:pt x="1051" y="223"/>
                      <a:pt x="1051" y="225"/>
                    </a:cubicBezTo>
                    <a:cubicBezTo>
                      <a:pt x="1052" y="227"/>
                      <a:pt x="1047" y="227"/>
                      <a:pt x="1045" y="229"/>
                    </a:cubicBezTo>
                    <a:cubicBezTo>
                      <a:pt x="1044" y="231"/>
                      <a:pt x="1041" y="231"/>
                      <a:pt x="1041" y="235"/>
                    </a:cubicBezTo>
                    <a:cubicBezTo>
                      <a:pt x="1041" y="237"/>
                      <a:pt x="1040" y="239"/>
                      <a:pt x="1039" y="241"/>
                    </a:cubicBezTo>
                    <a:cubicBezTo>
                      <a:pt x="1037" y="243"/>
                      <a:pt x="1040" y="247"/>
                      <a:pt x="1041" y="248"/>
                    </a:cubicBezTo>
                    <a:cubicBezTo>
                      <a:pt x="1044" y="248"/>
                      <a:pt x="1047" y="248"/>
                      <a:pt x="1049" y="247"/>
                    </a:cubicBezTo>
                    <a:cubicBezTo>
                      <a:pt x="1052" y="246"/>
                      <a:pt x="1053" y="245"/>
                      <a:pt x="1054" y="244"/>
                    </a:cubicBezTo>
                    <a:cubicBezTo>
                      <a:pt x="1057" y="241"/>
                      <a:pt x="1060" y="237"/>
                      <a:pt x="1063" y="234"/>
                    </a:cubicBezTo>
                    <a:cubicBezTo>
                      <a:pt x="1067" y="232"/>
                      <a:pt x="1071" y="230"/>
                      <a:pt x="1074" y="227"/>
                    </a:cubicBezTo>
                    <a:cubicBezTo>
                      <a:pt x="1076" y="225"/>
                      <a:pt x="1081" y="226"/>
                      <a:pt x="1083" y="226"/>
                    </a:cubicBezTo>
                    <a:cubicBezTo>
                      <a:pt x="1088" y="227"/>
                      <a:pt x="1099" y="229"/>
                      <a:pt x="1101" y="229"/>
                    </a:cubicBezTo>
                    <a:cubicBezTo>
                      <a:pt x="1103" y="230"/>
                      <a:pt x="1096" y="230"/>
                      <a:pt x="1093" y="230"/>
                    </a:cubicBezTo>
                    <a:cubicBezTo>
                      <a:pt x="1088" y="230"/>
                      <a:pt x="1084" y="232"/>
                      <a:pt x="1079" y="232"/>
                    </a:cubicBezTo>
                    <a:cubicBezTo>
                      <a:pt x="1076" y="232"/>
                      <a:pt x="1069" y="232"/>
                      <a:pt x="1067" y="234"/>
                    </a:cubicBezTo>
                    <a:cubicBezTo>
                      <a:pt x="1065" y="236"/>
                      <a:pt x="1064" y="237"/>
                      <a:pt x="1064" y="240"/>
                    </a:cubicBezTo>
                    <a:cubicBezTo>
                      <a:pt x="1064" y="242"/>
                      <a:pt x="1062" y="243"/>
                      <a:pt x="1060" y="244"/>
                    </a:cubicBezTo>
                    <a:cubicBezTo>
                      <a:pt x="1058" y="245"/>
                      <a:pt x="1057" y="247"/>
                      <a:pt x="1057" y="249"/>
                    </a:cubicBezTo>
                    <a:cubicBezTo>
                      <a:pt x="1056" y="251"/>
                      <a:pt x="1057" y="253"/>
                      <a:pt x="1058" y="254"/>
                    </a:cubicBezTo>
                    <a:cubicBezTo>
                      <a:pt x="1060" y="256"/>
                      <a:pt x="1063" y="258"/>
                      <a:pt x="1066" y="260"/>
                    </a:cubicBezTo>
                    <a:cubicBezTo>
                      <a:pt x="1068" y="261"/>
                      <a:pt x="1068" y="262"/>
                      <a:pt x="1064" y="263"/>
                    </a:cubicBezTo>
                    <a:cubicBezTo>
                      <a:pt x="1064" y="263"/>
                      <a:pt x="1064" y="263"/>
                      <a:pt x="1063" y="263"/>
                    </a:cubicBezTo>
                    <a:cubicBezTo>
                      <a:pt x="1062" y="263"/>
                      <a:pt x="1058" y="265"/>
                      <a:pt x="1057" y="266"/>
                    </a:cubicBezTo>
                    <a:cubicBezTo>
                      <a:pt x="1055" y="268"/>
                      <a:pt x="1052" y="268"/>
                      <a:pt x="1052" y="272"/>
                    </a:cubicBezTo>
                    <a:cubicBezTo>
                      <a:pt x="1051" y="275"/>
                      <a:pt x="1050" y="277"/>
                      <a:pt x="1053" y="279"/>
                    </a:cubicBezTo>
                    <a:cubicBezTo>
                      <a:pt x="1055" y="281"/>
                      <a:pt x="1055" y="281"/>
                      <a:pt x="1058" y="281"/>
                    </a:cubicBezTo>
                    <a:cubicBezTo>
                      <a:pt x="1061" y="281"/>
                      <a:pt x="1065" y="283"/>
                      <a:pt x="1067" y="284"/>
                    </a:cubicBezTo>
                    <a:cubicBezTo>
                      <a:pt x="1069" y="285"/>
                      <a:pt x="1071" y="282"/>
                      <a:pt x="1073" y="282"/>
                    </a:cubicBezTo>
                    <a:cubicBezTo>
                      <a:pt x="1075" y="282"/>
                      <a:pt x="1078" y="279"/>
                      <a:pt x="1081" y="278"/>
                    </a:cubicBezTo>
                    <a:cubicBezTo>
                      <a:pt x="1083" y="277"/>
                      <a:pt x="1086" y="277"/>
                      <a:pt x="1088" y="276"/>
                    </a:cubicBezTo>
                    <a:cubicBezTo>
                      <a:pt x="1091" y="276"/>
                      <a:pt x="1093" y="277"/>
                      <a:pt x="1095" y="275"/>
                    </a:cubicBezTo>
                    <a:cubicBezTo>
                      <a:pt x="1097" y="274"/>
                      <a:pt x="1099" y="273"/>
                      <a:pt x="1101" y="272"/>
                    </a:cubicBezTo>
                    <a:cubicBezTo>
                      <a:pt x="1104" y="270"/>
                      <a:pt x="1104" y="268"/>
                      <a:pt x="1108" y="267"/>
                    </a:cubicBezTo>
                    <a:cubicBezTo>
                      <a:pt x="1111" y="266"/>
                      <a:pt x="1113" y="264"/>
                      <a:pt x="1115" y="262"/>
                    </a:cubicBezTo>
                    <a:cubicBezTo>
                      <a:pt x="1117" y="260"/>
                      <a:pt x="1119" y="259"/>
                      <a:pt x="1121" y="257"/>
                    </a:cubicBezTo>
                    <a:cubicBezTo>
                      <a:pt x="1123" y="255"/>
                      <a:pt x="1124" y="252"/>
                      <a:pt x="1125" y="250"/>
                    </a:cubicBezTo>
                    <a:cubicBezTo>
                      <a:pt x="1125" y="250"/>
                      <a:pt x="1125" y="249"/>
                      <a:pt x="1126" y="249"/>
                    </a:cubicBezTo>
                    <a:cubicBezTo>
                      <a:pt x="1127" y="246"/>
                      <a:pt x="1131" y="244"/>
                      <a:pt x="1133" y="244"/>
                    </a:cubicBezTo>
                    <a:cubicBezTo>
                      <a:pt x="1136" y="244"/>
                      <a:pt x="1137" y="243"/>
                      <a:pt x="1137" y="246"/>
                    </a:cubicBezTo>
                    <a:cubicBezTo>
                      <a:pt x="1137" y="248"/>
                      <a:pt x="1133" y="251"/>
                      <a:pt x="1133" y="254"/>
                    </a:cubicBezTo>
                    <a:cubicBezTo>
                      <a:pt x="1133" y="256"/>
                      <a:pt x="1132" y="258"/>
                      <a:pt x="1131" y="260"/>
                    </a:cubicBezTo>
                    <a:cubicBezTo>
                      <a:pt x="1129" y="263"/>
                      <a:pt x="1124" y="263"/>
                      <a:pt x="1122" y="266"/>
                    </a:cubicBezTo>
                    <a:cubicBezTo>
                      <a:pt x="1120" y="269"/>
                      <a:pt x="1119" y="269"/>
                      <a:pt x="1118" y="273"/>
                    </a:cubicBezTo>
                    <a:cubicBezTo>
                      <a:pt x="1118" y="276"/>
                      <a:pt x="1118" y="277"/>
                      <a:pt x="1115" y="277"/>
                    </a:cubicBezTo>
                    <a:cubicBezTo>
                      <a:pt x="1111" y="278"/>
                      <a:pt x="1107" y="281"/>
                      <a:pt x="1104" y="283"/>
                    </a:cubicBezTo>
                    <a:cubicBezTo>
                      <a:pt x="1101" y="284"/>
                      <a:pt x="1099" y="284"/>
                      <a:pt x="1096" y="284"/>
                    </a:cubicBezTo>
                    <a:cubicBezTo>
                      <a:pt x="1092" y="284"/>
                      <a:pt x="1088" y="285"/>
                      <a:pt x="1085" y="285"/>
                    </a:cubicBezTo>
                    <a:cubicBezTo>
                      <a:pt x="1081" y="285"/>
                      <a:pt x="1078" y="287"/>
                      <a:pt x="1075" y="288"/>
                    </a:cubicBezTo>
                    <a:cubicBezTo>
                      <a:pt x="1073" y="290"/>
                      <a:pt x="1070" y="291"/>
                      <a:pt x="1067" y="292"/>
                    </a:cubicBezTo>
                    <a:cubicBezTo>
                      <a:pt x="1064" y="292"/>
                      <a:pt x="1063" y="291"/>
                      <a:pt x="1064" y="295"/>
                    </a:cubicBezTo>
                    <a:cubicBezTo>
                      <a:pt x="1064" y="295"/>
                      <a:pt x="1069" y="297"/>
                      <a:pt x="1069" y="298"/>
                    </a:cubicBezTo>
                    <a:cubicBezTo>
                      <a:pt x="1071" y="300"/>
                      <a:pt x="1075" y="300"/>
                      <a:pt x="1076" y="301"/>
                    </a:cubicBezTo>
                    <a:cubicBezTo>
                      <a:pt x="1079" y="302"/>
                      <a:pt x="1080" y="305"/>
                      <a:pt x="1081" y="307"/>
                    </a:cubicBezTo>
                    <a:cubicBezTo>
                      <a:pt x="1082" y="308"/>
                      <a:pt x="1084" y="309"/>
                      <a:pt x="1085" y="310"/>
                    </a:cubicBezTo>
                    <a:cubicBezTo>
                      <a:pt x="1086" y="311"/>
                      <a:pt x="1086" y="310"/>
                      <a:pt x="1087" y="310"/>
                    </a:cubicBezTo>
                    <a:cubicBezTo>
                      <a:pt x="1089" y="312"/>
                      <a:pt x="1092" y="311"/>
                      <a:pt x="1092" y="316"/>
                    </a:cubicBezTo>
                    <a:cubicBezTo>
                      <a:pt x="1092" y="318"/>
                      <a:pt x="1094" y="320"/>
                      <a:pt x="1096" y="321"/>
                    </a:cubicBezTo>
                    <a:cubicBezTo>
                      <a:pt x="1098" y="323"/>
                      <a:pt x="1100" y="324"/>
                      <a:pt x="1103" y="324"/>
                    </a:cubicBezTo>
                    <a:cubicBezTo>
                      <a:pt x="1106" y="324"/>
                      <a:pt x="1106" y="323"/>
                      <a:pt x="1107" y="322"/>
                    </a:cubicBezTo>
                    <a:cubicBezTo>
                      <a:pt x="1109" y="320"/>
                      <a:pt x="1110" y="317"/>
                      <a:pt x="1111" y="315"/>
                    </a:cubicBezTo>
                    <a:cubicBezTo>
                      <a:pt x="1113" y="312"/>
                      <a:pt x="1114" y="310"/>
                      <a:pt x="1114" y="306"/>
                    </a:cubicBezTo>
                    <a:cubicBezTo>
                      <a:pt x="1114" y="303"/>
                      <a:pt x="1115" y="301"/>
                      <a:pt x="1115" y="298"/>
                    </a:cubicBezTo>
                    <a:cubicBezTo>
                      <a:pt x="1114" y="296"/>
                      <a:pt x="1115" y="294"/>
                      <a:pt x="1116" y="292"/>
                    </a:cubicBezTo>
                    <a:cubicBezTo>
                      <a:pt x="1118" y="289"/>
                      <a:pt x="1120" y="287"/>
                      <a:pt x="1121" y="285"/>
                    </a:cubicBezTo>
                    <a:cubicBezTo>
                      <a:pt x="1123" y="283"/>
                      <a:pt x="1125" y="282"/>
                      <a:pt x="1125" y="279"/>
                    </a:cubicBezTo>
                    <a:cubicBezTo>
                      <a:pt x="1126" y="276"/>
                      <a:pt x="1133" y="273"/>
                      <a:pt x="1135" y="273"/>
                    </a:cubicBezTo>
                    <a:cubicBezTo>
                      <a:pt x="1136" y="273"/>
                      <a:pt x="1137" y="273"/>
                      <a:pt x="1137" y="272"/>
                    </a:cubicBezTo>
                    <a:cubicBezTo>
                      <a:pt x="1145" y="271"/>
                      <a:pt x="1155" y="266"/>
                      <a:pt x="1163" y="263"/>
                    </a:cubicBezTo>
                    <a:cubicBezTo>
                      <a:pt x="1166" y="262"/>
                      <a:pt x="1169" y="259"/>
                      <a:pt x="1173" y="258"/>
                    </a:cubicBezTo>
                    <a:cubicBezTo>
                      <a:pt x="1175" y="257"/>
                      <a:pt x="1176" y="257"/>
                      <a:pt x="1177" y="256"/>
                    </a:cubicBezTo>
                    <a:cubicBezTo>
                      <a:pt x="1179" y="254"/>
                      <a:pt x="1175" y="259"/>
                      <a:pt x="1173" y="260"/>
                    </a:cubicBezTo>
                    <a:cubicBezTo>
                      <a:pt x="1170" y="261"/>
                      <a:pt x="1168" y="263"/>
                      <a:pt x="1166" y="265"/>
                    </a:cubicBezTo>
                    <a:cubicBezTo>
                      <a:pt x="1162" y="266"/>
                      <a:pt x="1157" y="269"/>
                      <a:pt x="1155" y="271"/>
                    </a:cubicBezTo>
                    <a:cubicBezTo>
                      <a:pt x="1152" y="274"/>
                      <a:pt x="1149" y="276"/>
                      <a:pt x="1145" y="277"/>
                    </a:cubicBezTo>
                    <a:cubicBezTo>
                      <a:pt x="1142" y="277"/>
                      <a:pt x="1140" y="278"/>
                      <a:pt x="1137" y="279"/>
                    </a:cubicBezTo>
                    <a:cubicBezTo>
                      <a:pt x="1134" y="279"/>
                      <a:pt x="1132" y="281"/>
                      <a:pt x="1130" y="283"/>
                    </a:cubicBezTo>
                    <a:cubicBezTo>
                      <a:pt x="1128" y="285"/>
                      <a:pt x="1126" y="286"/>
                      <a:pt x="1125" y="288"/>
                    </a:cubicBezTo>
                    <a:cubicBezTo>
                      <a:pt x="1124" y="290"/>
                      <a:pt x="1124" y="292"/>
                      <a:pt x="1123" y="294"/>
                    </a:cubicBezTo>
                    <a:cubicBezTo>
                      <a:pt x="1122" y="296"/>
                      <a:pt x="1121" y="298"/>
                      <a:pt x="1121" y="301"/>
                    </a:cubicBezTo>
                    <a:cubicBezTo>
                      <a:pt x="1121" y="303"/>
                      <a:pt x="1122" y="306"/>
                      <a:pt x="1121" y="308"/>
                    </a:cubicBezTo>
                    <a:cubicBezTo>
                      <a:pt x="1120" y="312"/>
                      <a:pt x="1119" y="315"/>
                      <a:pt x="1119" y="319"/>
                    </a:cubicBezTo>
                    <a:cubicBezTo>
                      <a:pt x="1119" y="322"/>
                      <a:pt x="1119" y="324"/>
                      <a:pt x="1121" y="325"/>
                    </a:cubicBezTo>
                    <a:cubicBezTo>
                      <a:pt x="1123" y="326"/>
                      <a:pt x="1127" y="324"/>
                      <a:pt x="1129" y="324"/>
                    </a:cubicBezTo>
                    <a:cubicBezTo>
                      <a:pt x="1135" y="324"/>
                      <a:pt x="1136" y="325"/>
                      <a:pt x="1140" y="321"/>
                    </a:cubicBezTo>
                    <a:cubicBezTo>
                      <a:pt x="1144" y="317"/>
                      <a:pt x="1144" y="321"/>
                      <a:pt x="1146" y="324"/>
                    </a:cubicBezTo>
                    <a:cubicBezTo>
                      <a:pt x="1147" y="324"/>
                      <a:pt x="1147" y="325"/>
                      <a:pt x="1147" y="325"/>
                    </a:cubicBezTo>
                    <a:cubicBezTo>
                      <a:pt x="1149" y="327"/>
                      <a:pt x="1154" y="326"/>
                      <a:pt x="1156" y="325"/>
                    </a:cubicBezTo>
                    <a:cubicBezTo>
                      <a:pt x="1159" y="324"/>
                      <a:pt x="1161" y="322"/>
                      <a:pt x="1163" y="319"/>
                    </a:cubicBezTo>
                    <a:cubicBezTo>
                      <a:pt x="1164" y="318"/>
                      <a:pt x="1162" y="314"/>
                      <a:pt x="1161" y="313"/>
                    </a:cubicBezTo>
                    <a:cubicBezTo>
                      <a:pt x="1160" y="311"/>
                      <a:pt x="1161" y="307"/>
                      <a:pt x="1161" y="306"/>
                    </a:cubicBezTo>
                    <a:cubicBezTo>
                      <a:pt x="1162" y="303"/>
                      <a:pt x="1162" y="299"/>
                      <a:pt x="1163" y="296"/>
                    </a:cubicBezTo>
                    <a:cubicBezTo>
                      <a:pt x="1164" y="293"/>
                      <a:pt x="1163" y="296"/>
                      <a:pt x="1165" y="299"/>
                    </a:cubicBezTo>
                    <a:cubicBezTo>
                      <a:pt x="1165" y="299"/>
                      <a:pt x="1165" y="303"/>
                      <a:pt x="1165" y="304"/>
                    </a:cubicBezTo>
                    <a:cubicBezTo>
                      <a:pt x="1166" y="307"/>
                      <a:pt x="1167" y="306"/>
                      <a:pt x="1169" y="305"/>
                    </a:cubicBezTo>
                    <a:cubicBezTo>
                      <a:pt x="1171" y="304"/>
                      <a:pt x="1174" y="300"/>
                      <a:pt x="1176" y="298"/>
                    </a:cubicBezTo>
                    <a:cubicBezTo>
                      <a:pt x="1178" y="297"/>
                      <a:pt x="1179" y="294"/>
                      <a:pt x="1179" y="293"/>
                    </a:cubicBezTo>
                    <a:cubicBezTo>
                      <a:pt x="1180" y="291"/>
                      <a:pt x="1180" y="288"/>
                      <a:pt x="1179" y="287"/>
                    </a:cubicBezTo>
                    <a:cubicBezTo>
                      <a:pt x="1178" y="284"/>
                      <a:pt x="1179" y="282"/>
                      <a:pt x="1180" y="280"/>
                    </a:cubicBezTo>
                    <a:cubicBezTo>
                      <a:pt x="1180" y="277"/>
                      <a:pt x="1184" y="277"/>
                      <a:pt x="1186" y="277"/>
                    </a:cubicBezTo>
                    <a:cubicBezTo>
                      <a:pt x="1188" y="276"/>
                      <a:pt x="1187" y="284"/>
                      <a:pt x="1187" y="285"/>
                    </a:cubicBezTo>
                    <a:cubicBezTo>
                      <a:pt x="1187" y="286"/>
                      <a:pt x="1184" y="291"/>
                      <a:pt x="1184" y="292"/>
                    </a:cubicBezTo>
                    <a:cubicBezTo>
                      <a:pt x="1182" y="295"/>
                      <a:pt x="1178" y="297"/>
                      <a:pt x="1177" y="300"/>
                    </a:cubicBezTo>
                    <a:cubicBezTo>
                      <a:pt x="1176" y="302"/>
                      <a:pt x="1173" y="305"/>
                      <a:pt x="1172" y="307"/>
                    </a:cubicBezTo>
                    <a:cubicBezTo>
                      <a:pt x="1170" y="309"/>
                      <a:pt x="1169" y="310"/>
                      <a:pt x="1168" y="311"/>
                    </a:cubicBezTo>
                    <a:cubicBezTo>
                      <a:pt x="1166" y="313"/>
                      <a:pt x="1167" y="316"/>
                      <a:pt x="1167" y="318"/>
                    </a:cubicBezTo>
                    <a:cubicBezTo>
                      <a:pt x="1167" y="320"/>
                      <a:pt x="1170" y="320"/>
                      <a:pt x="1171" y="321"/>
                    </a:cubicBezTo>
                    <a:cubicBezTo>
                      <a:pt x="1174" y="323"/>
                      <a:pt x="1177" y="323"/>
                      <a:pt x="1180" y="321"/>
                    </a:cubicBezTo>
                    <a:cubicBezTo>
                      <a:pt x="1182" y="319"/>
                      <a:pt x="1185" y="317"/>
                      <a:pt x="1188" y="315"/>
                    </a:cubicBezTo>
                    <a:cubicBezTo>
                      <a:pt x="1191" y="313"/>
                      <a:pt x="1195" y="313"/>
                      <a:pt x="1197" y="310"/>
                    </a:cubicBezTo>
                    <a:cubicBezTo>
                      <a:pt x="1198" y="308"/>
                      <a:pt x="1200" y="307"/>
                      <a:pt x="1201" y="305"/>
                    </a:cubicBezTo>
                    <a:cubicBezTo>
                      <a:pt x="1204" y="302"/>
                      <a:pt x="1207" y="299"/>
                      <a:pt x="1209" y="295"/>
                    </a:cubicBezTo>
                    <a:cubicBezTo>
                      <a:pt x="1210" y="295"/>
                      <a:pt x="1210" y="294"/>
                      <a:pt x="1210" y="294"/>
                    </a:cubicBezTo>
                    <a:cubicBezTo>
                      <a:pt x="1212" y="291"/>
                      <a:pt x="1214" y="290"/>
                      <a:pt x="1215" y="288"/>
                    </a:cubicBezTo>
                    <a:cubicBezTo>
                      <a:pt x="1216" y="285"/>
                      <a:pt x="1219" y="283"/>
                      <a:pt x="1220" y="281"/>
                    </a:cubicBezTo>
                    <a:cubicBezTo>
                      <a:pt x="1220" y="278"/>
                      <a:pt x="1219" y="275"/>
                      <a:pt x="1220" y="272"/>
                    </a:cubicBezTo>
                    <a:cubicBezTo>
                      <a:pt x="1221" y="271"/>
                      <a:pt x="1221" y="268"/>
                      <a:pt x="1221" y="266"/>
                    </a:cubicBezTo>
                    <a:cubicBezTo>
                      <a:pt x="1222" y="264"/>
                      <a:pt x="1221" y="261"/>
                      <a:pt x="1220" y="259"/>
                    </a:cubicBezTo>
                    <a:cubicBezTo>
                      <a:pt x="1217" y="254"/>
                      <a:pt x="1216" y="250"/>
                      <a:pt x="1212" y="244"/>
                    </a:cubicBezTo>
                    <a:cubicBezTo>
                      <a:pt x="1211" y="243"/>
                      <a:pt x="1209" y="239"/>
                      <a:pt x="1211" y="242"/>
                    </a:cubicBezTo>
                    <a:cubicBezTo>
                      <a:pt x="1213" y="244"/>
                      <a:pt x="1216" y="245"/>
                      <a:pt x="1217" y="247"/>
                    </a:cubicBezTo>
                    <a:cubicBezTo>
                      <a:pt x="1217" y="247"/>
                      <a:pt x="1219" y="241"/>
                      <a:pt x="1219" y="240"/>
                    </a:cubicBezTo>
                    <a:cubicBezTo>
                      <a:pt x="1220" y="238"/>
                      <a:pt x="1222" y="234"/>
                      <a:pt x="1222" y="232"/>
                    </a:cubicBezTo>
                    <a:cubicBezTo>
                      <a:pt x="1223" y="229"/>
                      <a:pt x="1224" y="225"/>
                      <a:pt x="1224" y="222"/>
                    </a:cubicBezTo>
                    <a:cubicBezTo>
                      <a:pt x="1225" y="219"/>
                      <a:pt x="1226" y="217"/>
                      <a:pt x="1227" y="215"/>
                    </a:cubicBezTo>
                    <a:cubicBezTo>
                      <a:pt x="1230" y="213"/>
                      <a:pt x="1233" y="211"/>
                      <a:pt x="1237" y="208"/>
                    </a:cubicBezTo>
                    <a:cubicBezTo>
                      <a:pt x="1238" y="207"/>
                      <a:pt x="1239" y="206"/>
                      <a:pt x="1241" y="204"/>
                    </a:cubicBezTo>
                    <a:cubicBezTo>
                      <a:pt x="1243" y="202"/>
                      <a:pt x="1240" y="209"/>
                      <a:pt x="1240" y="210"/>
                    </a:cubicBezTo>
                    <a:cubicBezTo>
                      <a:pt x="1238" y="214"/>
                      <a:pt x="1235" y="217"/>
                      <a:pt x="1233" y="220"/>
                    </a:cubicBezTo>
                    <a:cubicBezTo>
                      <a:pt x="1232" y="222"/>
                      <a:pt x="1230" y="225"/>
                      <a:pt x="1228" y="227"/>
                    </a:cubicBezTo>
                    <a:cubicBezTo>
                      <a:pt x="1227" y="229"/>
                      <a:pt x="1226" y="230"/>
                      <a:pt x="1226" y="232"/>
                    </a:cubicBezTo>
                    <a:cubicBezTo>
                      <a:pt x="1225" y="235"/>
                      <a:pt x="1225" y="239"/>
                      <a:pt x="1225" y="242"/>
                    </a:cubicBezTo>
                    <a:cubicBezTo>
                      <a:pt x="1225" y="245"/>
                      <a:pt x="1228" y="255"/>
                      <a:pt x="1229" y="258"/>
                    </a:cubicBezTo>
                    <a:cubicBezTo>
                      <a:pt x="1230" y="261"/>
                      <a:pt x="1228" y="264"/>
                      <a:pt x="1229" y="266"/>
                    </a:cubicBezTo>
                    <a:cubicBezTo>
                      <a:pt x="1229" y="269"/>
                      <a:pt x="1228" y="270"/>
                      <a:pt x="1230" y="271"/>
                    </a:cubicBezTo>
                    <a:cubicBezTo>
                      <a:pt x="1233" y="272"/>
                      <a:pt x="1241" y="268"/>
                      <a:pt x="1244" y="266"/>
                    </a:cubicBezTo>
                    <a:cubicBezTo>
                      <a:pt x="1244" y="266"/>
                      <a:pt x="1244" y="266"/>
                      <a:pt x="1245" y="266"/>
                    </a:cubicBezTo>
                    <a:cubicBezTo>
                      <a:pt x="1249" y="265"/>
                      <a:pt x="1253" y="261"/>
                      <a:pt x="1257" y="260"/>
                    </a:cubicBezTo>
                    <a:cubicBezTo>
                      <a:pt x="1258" y="260"/>
                      <a:pt x="1258" y="259"/>
                      <a:pt x="1258" y="259"/>
                    </a:cubicBezTo>
                    <a:cubicBezTo>
                      <a:pt x="1258" y="259"/>
                      <a:pt x="1263" y="259"/>
                      <a:pt x="1263" y="259"/>
                    </a:cubicBezTo>
                    <a:cubicBezTo>
                      <a:pt x="1267" y="260"/>
                      <a:pt x="1270" y="258"/>
                      <a:pt x="1273" y="258"/>
                    </a:cubicBezTo>
                    <a:cubicBezTo>
                      <a:pt x="1279" y="258"/>
                      <a:pt x="1284" y="254"/>
                      <a:pt x="1290" y="253"/>
                    </a:cubicBezTo>
                    <a:cubicBezTo>
                      <a:pt x="1292" y="252"/>
                      <a:pt x="1294" y="250"/>
                      <a:pt x="1296" y="249"/>
                    </a:cubicBezTo>
                    <a:cubicBezTo>
                      <a:pt x="1299" y="248"/>
                      <a:pt x="1292" y="254"/>
                      <a:pt x="1290" y="256"/>
                    </a:cubicBezTo>
                    <a:cubicBezTo>
                      <a:pt x="1284" y="260"/>
                      <a:pt x="1273" y="265"/>
                      <a:pt x="1266" y="265"/>
                    </a:cubicBezTo>
                    <a:cubicBezTo>
                      <a:pt x="1264" y="265"/>
                      <a:pt x="1262" y="265"/>
                      <a:pt x="1260" y="265"/>
                    </a:cubicBezTo>
                    <a:cubicBezTo>
                      <a:pt x="1257" y="266"/>
                      <a:pt x="1254" y="267"/>
                      <a:pt x="1252" y="269"/>
                    </a:cubicBezTo>
                    <a:cubicBezTo>
                      <a:pt x="1250" y="271"/>
                      <a:pt x="1247" y="274"/>
                      <a:pt x="1245" y="275"/>
                    </a:cubicBezTo>
                    <a:cubicBezTo>
                      <a:pt x="1242" y="278"/>
                      <a:pt x="1238" y="281"/>
                      <a:pt x="1236" y="284"/>
                    </a:cubicBezTo>
                    <a:cubicBezTo>
                      <a:pt x="1233" y="286"/>
                      <a:pt x="1229" y="288"/>
                      <a:pt x="1227" y="290"/>
                    </a:cubicBezTo>
                    <a:cubicBezTo>
                      <a:pt x="1226" y="291"/>
                      <a:pt x="1225" y="292"/>
                      <a:pt x="1225" y="294"/>
                    </a:cubicBezTo>
                    <a:cubicBezTo>
                      <a:pt x="1225" y="301"/>
                      <a:pt x="1230" y="299"/>
                      <a:pt x="1235" y="297"/>
                    </a:cubicBezTo>
                    <a:cubicBezTo>
                      <a:pt x="1239" y="295"/>
                      <a:pt x="1243" y="293"/>
                      <a:pt x="1247" y="293"/>
                    </a:cubicBezTo>
                    <a:cubicBezTo>
                      <a:pt x="1255" y="293"/>
                      <a:pt x="1255" y="292"/>
                      <a:pt x="1248" y="296"/>
                    </a:cubicBezTo>
                    <a:cubicBezTo>
                      <a:pt x="1242" y="299"/>
                      <a:pt x="1236" y="301"/>
                      <a:pt x="1231" y="304"/>
                    </a:cubicBezTo>
                    <a:cubicBezTo>
                      <a:pt x="1226" y="307"/>
                      <a:pt x="1224" y="311"/>
                      <a:pt x="1219" y="314"/>
                    </a:cubicBezTo>
                    <a:cubicBezTo>
                      <a:pt x="1216" y="315"/>
                      <a:pt x="1214" y="317"/>
                      <a:pt x="1211" y="319"/>
                    </a:cubicBezTo>
                    <a:cubicBezTo>
                      <a:pt x="1209" y="321"/>
                      <a:pt x="1205" y="322"/>
                      <a:pt x="1203" y="324"/>
                    </a:cubicBezTo>
                    <a:cubicBezTo>
                      <a:pt x="1201" y="326"/>
                      <a:pt x="1196" y="328"/>
                      <a:pt x="1193" y="329"/>
                    </a:cubicBezTo>
                    <a:cubicBezTo>
                      <a:pt x="1190" y="331"/>
                      <a:pt x="1188" y="332"/>
                      <a:pt x="1185" y="333"/>
                    </a:cubicBezTo>
                    <a:cubicBezTo>
                      <a:pt x="1183" y="333"/>
                      <a:pt x="1182" y="336"/>
                      <a:pt x="1181" y="337"/>
                    </a:cubicBezTo>
                    <a:cubicBezTo>
                      <a:pt x="1181" y="339"/>
                      <a:pt x="1181" y="340"/>
                      <a:pt x="1181" y="342"/>
                    </a:cubicBezTo>
                    <a:cubicBezTo>
                      <a:pt x="1181" y="343"/>
                      <a:pt x="1183" y="343"/>
                      <a:pt x="1184" y="344"/>
                    </a:cubicBezTo>
                    <a:cubicBezTo>
                      <a:pt x="1185" y="347"/>
                      <a:pt x="1189" y="353"/>
                      <a:pt x="1190" y="354"/>
                    </a:cubicBezTo>
                    <a:cubicBezTo>
                      <a:pt x="1192" y="358"/>
                      <a:pt x="1193" y="359"/>
                      <a:pt x="1195" y="363"/>
                    </a:cubicBezTo>
                    <a:cubicBezTo>
                      <a:pt x="1195" y="367"/>
                      <a:pt x="1198" y="368"/>
                      <a:pt x="1202" y="369"/>
                    </a:cubicBezTo>
                    <a:cubicBezTo>
                      <a:pt x="1207" y="371"/>
                      <a:pt x="1212" y="369"/>
                      <a:pt x="1215" y="369"/>
                    </a:cubicBezTo>
                    <a:cubicBezTo>
                      <a:pt x="1217" y="370"/>
                      <a:pt x="1216" y="379"/>
                      <a:pt x="1216" y="381"/>
                    </a:cubicBezTo>
                    <a:cubicBezTo>
                      <a:pt x="1216" y="387"/>
                      <a:pt x="1214" y="389"/>
                      <a:pt x="1219" y="393"/>
                    </a:cubicBezTo>
                    <a:cubicBezTo>
                      <a:pt x="1222" y="395"/>
                      <a:pt x="1225" y="395"/>
                      <a:pt x="1228" y="395"/>
                    </a:cubicBezTo>
                    <a:cubicBezTo>
                      <a:pt x="1232" y="396"/>
                      <a:pt x="1240" y="394"/>
                      <a:pt x="1244" y="393"/>
                    </a:cubicBezTo>
                    <a:cubicBezTo>
                      <a:pt x="1250" y="392"/>
                      <a:pt x="1250" y="392"/>
                      <a:pt x="1245" y="396"/>
                    </a:cubicBezTo>
                    <a:cubicBezTo>
                      <a:pt x="1242" y="398"/>
                      <a:pt x="1237" y="401"/>
                      <a:pt x="1233" y="402"/>
                    </a:cubicBezTo>
                    <a:cubicBezTo>
                      <a:pt x="1227" y="403"/>
                      <a:pt x="1224" y="405"/>
                      <a:pt x="1218" y="405"/>
                    </a:cubicBezTo>
                    <a:cubicBezTo>
                      <a:pt x="1215" y="405"/>
                      <a:pt x="1213" y="399"/>
                      <a:pt x="1210" y="397"/>
                    </a:cubicBezTo>
                    <a:cubicBezTo>
                      <a:pt x="1208" y="396"/>
                      <a:pt x="1206" y="388"/>
                      <a:pt x="1204" y="386"/>
                    </a:cubicBezTo>
                    <a:cubicBezTo>
                      <a:pt x="1201" y="381"/>
                      <a:pt x="1195" y="378"/>
                      <a:pt x="1189" y="376"/>
                    </a:cubicBezTo>
                    <a:cubicBezTo>
                      <a:pt x="1181" y="372"/>
                      <a:pt x="1173" y="367"/>
                      <a:pt x="1166" y="362"/>
                    </a:cubicBezTo>
                    <a:cubicBezTo>
                      <a:pt x="1164" y="360"/>
                      <a:pt x="1162" y="355"/>
                      <a:pt x="1161" y="352"/>
                    </a:cubicBezTo>
                    <a:cubicBezTo>
                      <a:pt x="1159" y="348"/>
                      <a:pt x="1159" y="348"/>
                      <a:pt x="1154" y="348"/>
                    </a:cubicBezTo>
                    <a:cubicBezTo>
                      <a:pt x="1149" y="348"/>
                      <a:pt x="1147" y="349"/>
                      <a:pt x="1144" y="347"/>
                    </a:cubicBezTo>
                    <a:cubicBezTo>
                      <a:pt x="1141" y="345"/>
                      <a:pt x="1138" y="345"/>
                      <a:pt x="1135" y="345"/>
                    </a:cubicBezTo>
                    <a:cubicBezTo>
                      <a:pt x="1133" y="344"/>
                      <a:pt x="1131" y="345"/>
                      <a:pt x="1129" y="346"/>
                    </a:cubicBezTo>
                    <a:cubicBezTo>
                      <a:pt x="1127" y="345"/>
                      <a:pt x="1121" y="352"/>
                      <a:pt x="1120" y="353"/>
                    </a:cubicBezTo>
                    <a:cubicBezTo>
                      <a:pt x="1119" y="354"/>
                      <a:pt x="1119" y="362"/>
                      <a:pt x="1119" y="364"/>
                    </a:cubicBezTo>
                    <a:cubicBezTo>
                      <a:pt x="1119" y="368"/>
                      <a:pt x="1121" y="370"/>
                      <a:pt x="1123" y="371"/>
                    </a:cubicBezTo>
                    <a:cubicBezTo>
                      <a:pt x="1127" y="375"/>
                      <a:pt x="1129" y="378"/>
                      <a:pt x="1132" y="380"/>
                    </a:cubicBezTo>
                    <a:cubicBezTo>
                      <a:pt x="1134" y="381"/>
                      <a:pt x="1146" y="378"/>
                      <a:pt x="1138" y="380"/>
                    </a:cubicBezTo>
                    <a:cubicBezTo>
                      <a:pt x="1133" y="381"/>
                      <a:pt x="1134" y="381"/>
                      <a:pt x="1131" y="384"/>
                    </a:cubicBezTo>
                    <a:cubicBezTo>
                      <a:pt x="1129" y="386"/>
                      <a:pt x="1129" y="390"/>
                      <a:pt x="1129" y="393"/>
                    </a:cubicBezTo>
                    <a:cubicBezTo>
                      <a:pt x="1131" y="398"/>
                      <a:pt x="1132" y="401"/>
                      <a:pt x="1136" y="401"/>
                    </a:cubicBezTo>
                    <a:cubicBezTo>
                      <a:pt x="1139" y="401"/>
                      <a:pt x="1143" y="403"/>
                      <a:pt x="1147" y="405"/>
                    </a:cubicBezTo>
                    <a:cubicBezTo>
                      <a:pt x="1151" y="406"/>
                      <a:pt x="1153" y="409"/>
                      <a:pt x="1155" y="411"/>
                    </a:cubicBezTo>
                    <a:cubicBezTo>
                      <a:pt x="1158" y="414"/>
                      <a:pt x="1161" y="423"/>
                      <a:pt x="1163" y="426"/>
                    </a:cubicBezTo>
                    <a:cubicBezTo>
                      <a:pt x="1165" y="432"/>
                      <a:pt x="1170" y="433"/>
                      <a:pt x="1173" y="438"/>
                    </a:cubicBezTo>
                    <a:cubicBezTo>
                      <a:pt x="1175" y="442"/>
                      <a:pt x="1178" y="445"/>
                      <a:pt x="1181" y="448"/>
                    </a:cubicBezTo>
                    <a:cubicBezTo>
                      <a:pt x="1184" y="452"/>
                      <a:pt x="1186" y="453"/>
                      <a:pt x="1187" y="456"/>
                    </a:cubicBezTo>
                    <a:cubicBezTo>
                      <a:pt x="1190" y="462"/>
                      <a:pt x="1187" y="462"/>
                      <a:pt x="1192" y="465"/>
                    </a:cubicBezTo>
                    <a:cubicBezTo>
                      <a:pt x="1198" y="468"/>
                      <a:pt x="1198" y="469"/>
                      <a:pt x="1199" y="471"/>
                    </a:cubicBezTo>
                    <a:cubicBezTo>
                      <a:pt x="1200" y="475"/>
                      <a:pt x="1190" y="471"/>
                      <a:pt x="1189" y="470"/>
                    </a:cubicBezTo>
                    <a:cubicBezTo>
                      <a:pt x="1186" y="468"/>
                      <a:pt x="1184" y="467"/>
                      <a:pt x="1181" y="466"/>
                    </a:cubicBezTo>
                    <a:cubicBezTo>
                      <a:pt x="1176" y="465"/>
                      <a:pt x="1175" y="467"/>
                      <a:pt x="1175" y="471"/>
                    </a:cubicBezTo>
                    <a:cubicBezTo>
                      <a:pt x="1175" y="476"/>
                      <a:pt x="1177" y="477"/>
                      <a:pt x="1182" y="478"/>
                    </a:cubicBezTo>
                    <a:cubicBezTo>
                      <a:pt x="1188" y="480"/>
                      <a:pt x="1191" y="479"/>
                      <a:pt x="1197" y="481"/>
                    </a:cubicBezTo>
                    <a:cubicBezTo>
                      <a:pt x="1199" y="481"/>
                      <a:pt x="1204" y="482"/>
                      <a:pt x="1206" y="482"/>
                    </a:cubicBezTo>
                    <a:cubicBezTo>
                      <a:pt x="1209" y="482"/>
                      <a:pt x="1214" y="480"/>
                      <a:pt x="1219" y="480"/>
                    </a:cubicBezTo>
                    <a:cubicBezTo>
                      <a:pt x="1228" y="480"/>
                      <a:pt x="1231" y="485"/>
                      <a:pt x="1233" y="476"/>
                    </a:cubicBezTo>
                    <a:cubicBezTo>
                      <a:pt x="1233" y="473"/>
                      <a:pt x="1237" y="471"/>
                      <a:pt x="1239" y="470"/>
                    </a:cubicBezTo>
                    <a:cubicBezTo>
                      <a:pt x="1244" y="467"/>
                      <a:pt x="1243" y="468"/>
                      <a:pt x="1242" y="474"/>
                    </a:cubicBezTo>
                    <a:cubicBezTo>
                      <a:pt x="1241" y="478"/>
                      <a:pt x="1239" y="480"/>
                      <a:pt x="1238" y="483"/>
                    </a:cubicBezTo>
                    <a:cubicBezTo>
                      <a:pt x="1237" y="485"/>
                      <a:pt x="1226" y="486"/>
                      <a:pt x="1224" y="486"/>
                    </a:cubicBezTo>
                    <a:cubicBezTo>
                      <a:pt x="1221" y="487"/>
                      <a:pt x="1217" y="487"/>
                      <a:pt x="1214" y="487"/>
                    </a:cubicBezTo>
                    <a:cubicBezTo>
                      <a:pt x="1209" y="487"/>
                      <a:pt x="1209" y="492"/>
                      <a:pt x="1214" y="492"/>
                    </a:cubicBezTo>
                    <a:cubicBezTo>
                      <a:pt x="1217" y="492"/>
                      <a:pt x="1225" y="495"/>
                      <a:pt x="1226" y="497"/>
                    </a:cubicBezTo>
                    <a:cubicBezTo>
                      <a:pt x="1229" y="500"/>
                      <a:pt x="1230" y="501"/>
                      <a:pt x="1228" y="506"/>
                    </a:cubicBezTo>
                    <a:cubicBezTo>
                      <a:pt x="1227" y="512"/>
                      <a:pt x="1223" y="509"/>
                      <a:pt x="1217" y="505"/>
                    </a:cubicBezTo>
                    <a:cubicBezTo>
                      <a:pt x="1213" y="503"/>
                      <a:pt x="1209" y="499"/>
                      <a:pt x="1207" y="497"/>
                    </a:cubicBezTo>
                    <a:cubicBezTo>
                      <a:pt x="1205" y="494"/>
                      <a:pt x="1201" y="492"/>
                      <a:pt x="1199" y="490"/>
                    </a:cubicBezTo>
                    <a:cubicBezTo>
                      <a:pt x="1196" y="488"/>
                      <a:pt x="1191" y="487"/>
                      <a:pt x="1187" y="487"/>
                    </a:cubicBezTo>
                    <a:cubicBezTo>
                      <a:pt x="1182" y="487"/>
                      <a:pt x="1179" y="486"/>
                      <a:pt x="1175" y="485"/>
                    </a:cubicBezTo>
                    <a:cubicBezTo>
                      <a:pt x="1170" y="484"/>
                      <a:pt x="1167" y="482"/>
                      <a:pt x="1164" y="485"/>
                    </a:cubicBezTo>
                    <a:cubicBezTo>
                      <a:pt x="1161" y="488"/>
                      <a:pt x="1159" y="490"/>
                      <a:pt x="1159" y="495"/>
                    </a:cubicBezTo>
                    <a:cubicBezTo>
                      <a:pt x="1159" y="498"/>
                      <a:pt x="1153" y="498"/>
                      <a:pt x="1151" y="498"/>
                    </a:cubicBezTo>
                    <a:cubicBezTo>
                      <a:pt x="1146" y="499"/>
                      <a:pt x="1140" y="498"/>
                      <a:pt x="1137" y="502"/>
                    </a:cubicBezTo>
                    <a:cubicBezTo>
                      <a:pt x="1134" y="505"/>
                      <a:pt x="1136" y="508"/>
                      <a:pt x="1136" y="511"/>
                    </a:cubicBezTo>
                    <a:cubicBezTo>
                      <a:pt x="1136" y="515"/>
                      <a:pt x="1137" y="518"/>
                      <a:pt x="1136" y="521"/>
                    </a:cubicBezTo>
                    <a:cubicBezTo>
                      <a:pt x="1135" y="524"/>
                      <a:pt x="1131" y="528"/>
                      <a:pt x="1129" y="530"/>
                    </a:cubicBezTo>
                    <a:cubicBezTo>
                      <a:pt x="1128" y="531"/>
                      <a:pt x="1129" y="538"/>
                      <a:pt x="1129" y="540"/>
                    </a:cubicBezTo>
                    <a:cubicBezTo>
                      <a:pt x="1129" y="540"/>
                      <a:pt x="1129" y="541"/>
                      <a:pt x="1129" y="541"/>
                    </a:cubicBezTo>
                    <a:cubicBezTo>
                      <a:pt x="1129" y="544"/>
                      <a:pt x="1126" y="548"/>
                      <a:pt x="1125" y="551"/>
                    </a:cubicBezTo>
                    <a:cubicBezTo>
                      <a:pt x="1124" y="553"/>
                      <a:pt x="1128" y="559"/>
                      <a:pt x="1128" y="560"/>
                    </a:cubicBezTo>
                    <a:cubicBezTo>
                      <a:pt x="1129" y="564"/>
                      <a:pt x="1132" y="561"/>
                      <a:pt x="1132" y="565"/>
                    </a:cubicBezTo>
                    <a:cubicBezTo>
                      <a:pt x="1132" y="569"/>
                      <a:pt x="1131" y="571"/>
                      <a:pt x="1133" y="574"/>
                    </a:cubicBezTo>
                    <a:cubicBezTo>
                      <a:pt x="1134" y="576"/>
                      <a:pt x="1144" y="573"/>
                      <a:pt x="1145" y="573"/>
                    </a:cubicBezTo>
                    <a:cubicBezTo>
                      <a:pt x="1146" y="573"/>
                      <a:pt x="1149" y="566"/>
                      <a:pt x="1149" y="565"/>
                    </a:cubicBezTo>
                    <a:cubicBezTo>
                      <a:pt x="1151" y="562"/>
                      <a:pt x="1154" y="561"/>
                      <a:pt x="1155" y="558"/>
                    </a:cubicBezTo>
                    <a:cubicBezTo>
                      <a:pt x="1156" y="555"/>
                      <a:pt x="1158" y="552"/>
                      <a:pt x="1159" y="550"/>
                    </a:cubicBezTo>
                    <a:cubicBezTo>
                      <a:pt x="1162" y="544"/>
                      <a:pt x="1159" y="556"/>
                      <a:pt x="1159" y="557"/>
                    </a:cubicBezTo>
                    <a:cubicBezTo>
                      <a:pt x="1159" y="561"/>
                      <a:pt x="1158" y="564"/>
                      <a:pt x="1159" y="567"/>
                    </a:cubicBezTo>
                    <a:cubicBezTo>
                      <a:pt x="1160" y="569"/>
                      <a:pt x="1164" y="571"/>
                      <a:pt x="1167" y="571"/>
                    </a:cubicBezTo>
                    <a:cubicBezTo>
                      <a:pt x="1170" y="571"/>
                      <a:pt x="1175" y="568"/>
                      <a:pt x="1178" y="566"/>
                    </a:cubicBezTo>
                    <a:cubicBezTo>
                      <a:pt x="1180" y="564"/>
                      <a:pt x="1180" y="560"/>
                      <a:pt x="1180" y="557"/>
                    </a:cubicBezTo>
                    <a:cubicBezTo>
                      <a:pt x="1180" y="553"/>
                      <a:pt x="1182" y="551"/>
                      <a:pt x="1182" y="547"/>
                    </a:cubicBezTo>
                    <a:cubicBezTo>
                      <a:pt x="1184" y="542"/>
                      <a:pt x="1185" y="540"/>
                      <a:pt x="1185" y="535"/>
                    </a:cubicBezTo>
                    <a:cubicBezTo>
                      <a:pt x="1185" y="530"/>
                      <a:pt x="1188" y="525"/>
                      <a:pt x="1189" y="521"/>
                    </a:cubicBezTo>
                    <a:cubicBezTo>
                      <a:pt x="1190" y="515"/>
                      <a:pt x="1189" y="529"/>
                      <a:pt x="1189" y="531"/>
                    </a:cubicBezTo>
                    <a:cubicBezTo>
                      <a:pt x="1188" y="536"/>
                      <a:pt x="1188" y="542"/>
                      <a:pt x="1188" y="547"/>
                    </a:cubicBezTo>
                    <a:cubicBezTo>
                      <a:pt x="1188" y="548"/>
                      <a:pt x="1188" y="549"/>
                      <a:pt x="1188" y="550"/>
                    </a:cubicBezTo>
                    <a:cubicBezTo>
                      <a:pt x="1188" y="555"/>
                      <a:pt x="1185" y="557"/>
                      <a:pt x="1192" y="557"/>
                    </a:cubicBezTo>
                    <a:cubicBezTo>
                      <a:pt x="1200" y="557"/>
                      <a:pt x="1189" y="562"/>
                      <a:pt x="1188" y="563"/>
                    </a:cubicBezTo>
                    <a:cubicBezTo>
                      <a:pt x="1184" y="565"/>
                      <a:pt x="1184" y="565"/>
                      <a:pt x="1182" y="569"/>
                    </a:cubicBezTo>
                    <a:cubicBezTo>
                      <a:pt x="1181" y="574"/>
                      <a:pt x="1183" y="573"/>
                      <a:pt x="1180" y="576"/>
                    </a:cubicBezTo>
                    <a:cubicBezTo>
                      <a:pt x="1177" y="579"/>
                      <a:pt x="1174" y="578"/>
                      <a:pt x="1173" y="583"/>
                    </a:cubicBezTo>
                    <a:cubicBezTo>
                      <a:pt x="1173" y="586"/>
                      <a:pt x="1177" y="590"/>
                      <a:pt x="1178" y="591"/>
                    </a:cubicBezTo>
                    <a:cubicBezTo>
                      <a:pt x="1180" y="593"/>
                      <a:pt x="1180" y="594"/>
                      <a:pt x="1181" y="598"/>
                    </a:cubicBezTo>
                    <a:cubicBezTo>
                      <a:pt x="1182" y="602"/>
                      <a:pt x="1184" y="604"/>
                      <a:pt x="1185" y="607"/>
                    </a:cubicBezTo>
                    <a:cubicBezTo>
                      <a:pt x="1188" y="611"/>
                      <a:pt x="1186" y="616"/>
                      <a:pt x="1190" y="618"/>
                    </a:cubicBezTo>
                    <a:cubicBezTo>
                      <a:pt x="1194" y="620"/>
                      <a:pt x="1199" y="618"/>
                      <a:pt x="1204" y="622"/>
                    </a:cubicBezTo>
                    <a:cubicBezTo>
                      <a:pt x="1209" y="624"/>
                      <a:pt x="1210" y="625"/>
                      <a:pt x="1214" y="623"/>
                    </a:cubicBezTo>
                    <a:cubicBezTo>
                      <a:pt x="1218" y="621"/>
                      <a:pt x="1220" y="619"/>
                      <a:pt x="1223" y="617"/>
                    </a:cubicBezTo>
                    <a:cubicBezTo>
                      <a:pt x="1225" y="616"/>
                      <a:pt x="1229" y="614"/>
                      <a:pt x="1231" y="613"/>
                    </a:cubicBezTo>
                    <a:cubicBezTo>
                      <a:pt x="1234" y="610"/>
                      <a:pt x="1233" y="605"/>
                      <a:pt x="1233" y="601"/>
                    </a:cubicBezTo>
                    <a:cubicBezTo>
                      <a:pt x="1233" y="597"/>
                      <a:pt x="1232" y="594"/>
                      <a:pt x="1232" y="589"/>
                    </a:cubicBezTo>
                    <a:cubicBezTo>
                      <a:pt x="1232" y="583"/>
                      <a:pt x="1234" y="578"/>
                      <a:pt x="1237" y="573"/>
                    </a:cubicBezTo>
                    <a:cubicBezTo>
                      <a:pt x="1239" y="570"/>
                      <a:pt x="1239" y="565"/>
                      <a:pt x="1240" y="562"/>
                    </a:cubicBezTo>
                    <a:cubicBezTo>
                      <a:pt x="1241" y="558"/>
                      <a:pt x="1238" y="572"/>
                      <a:pt x="1238" y="576"/>
                    </a:cubicBezTo>
                    <a:cubicBezTo>
                      <a:pt x="1238" y="580"/>
                      <a:pt x="1236" y="584"/>
                      <a:pt x="1236" y="588"/>
                    </a:cubicBezTo>
                    <a:cubicBezTo>
                      <a:pt x="1236" y="592"/>
                      <a:pt x="1234" y="595"/>
                      <a:pt x="1234" y="599"/>
                    </a:cubicBezTo>
                    <a:cubicBezTo>
                      <a:pt x="1234" y="603"/>
                      <a:pt x="1233" y="608"/>
                      <a:pt x="1232" y="612"/>
                    </a:cubicBezTo>
                    <a:cubicBezTo>
                      <a:pt x="1231" y="617"/>
                      <a:pt x="1229" y="617"/>
                      <a:pt x="1229" y="622"/>
                    </a:cubicBezTo>
                    <a:cubicBezTo>
                      <a:pt x="1229" y="627"/>
                      <a:pt x="1225" y="626"/>
                      <a:pt x="1221" y="628"/>
                    </a:cubicBezTo>
                    <a:cubicBezTo>
                      <a:pt x="1216" y="631"/>
                      <a:pt x="1214" y="631"/>
                      <a:pt x="1211" y="633"/>
                    </a:cubicBezTo>
                    <a:cubicBezTo>
                      <a:pt x="1207" y="635"/>
                      <a:pt x="1213" y="640"/>
                      <a:pt x="1207" y="637"/>
                    </a:cubicBezTo>
                    <a:cubicBezTo>
                      <a:pt x="1202" y="634"/>
                      <a:pt x="1195" y="635"/>
                      <a:pt x="1190" y="635"/>
                    </a:cubicBezTo>
                    <a:cubicBezTo>
                      <a:pt x="1187" y="635"/>
                      <a:pt x="1182" y="634"/>
                      <a:pt x="1182" y="630"/>
                    </a:cubicBezTo>
                    <a:cubicBezTo>
                      <a:pt x="1182" y="627"/>
                      <a:pt x="1179" y="623"/>
                      <a:pt x="1178" y="620"/>
                    </a:cubicBezTo>
                    <a:cubicBezTo>
                      <a:pt x="1177" y="614"/>
                      <a:pt x="1170" y="605"/>
                      <a:pt x="1166" y="601"/>
                    </a:cubicBezTo>
                    <a:cubicBezTo>
                      <a:pt x="1161" y="594"/>
                      <a:pt x="1154" y="592"/>
                      <a:pt x="1149" y="586"/>
                    </a:cubicBezTo>
                    <a:cubicBezTo>
                      <a:pt x="1145" y="580"/>
                      <a:pt x="1141" y="577"/>
                      <a:pt x="1139" y="586"/>
                    </a:cubicBezTo>
                    <a:cubicBezTo>
                      <a:pt x="1138" y="587"/>
                      <a:pt x="1131" y="590"/>
                      <a:pt x="1129" y="591"/>
                    </a:cubicBezTo>
                    <a:cubicBezTo>
                      <a:pt x="1125" y="593"/>
                      <a:pt x="1121" y="594"/>
                      <a:pt x="1118" y="596"/>
                    </a:cubicBezTo>
                    <a:cubicBezTo>
                      <a:pt x="1117" y="597"/>
                      <a:pt x="1115" y="604"/>
                      <a:pt x="1114" y="606"/>
                    </a:cubicBezTo>
                    <a:cubicBezTo>
                      <a:pt x="1112" y="611"/>
                      <a:pt x="1112" y="614"/>
                      <a:pt x="1111" y="619"/>
                    </a:cubicBezTo>
                    <a:cubicBezTo>
                      <a:pt x="1110" y="624"/>
                      <a:pt x="1117" y="629"/>
                      <a:pt x="1121" y="630"/>
                    </a:cubicBezTo>
                    <a:cubicBezTo>
                      <a:pt x="1125" y="631"/>
                      <a:pt x="1125" y="634"/>
                      <a:pt x="1128" y="637"/>
                    </a:cubicBezTo>
                    <a:cubicBezTo>
                      <a:pt x="1131" y="639"/>
                      <a:pt x="1130" y="644"/>
                      <a:pt x="1134" y="644"/>
                    </a:cubicBezTo>
                    <a:cubicBezTo>
                      <a:pt x="1138" y="644"/>
                      <a:pt x="1141" y="643"/>
                      <a:pt x="1145" y="644"/>
                    </a:cubicBezTo>
                    <a:cubicBezTo>
                      <a:pt x="1150" y="645"/>
                      <a:pt x="1145" y="654"/>
                      <a:pt x="1144" y="655"/>
                    </a:cubicBezTo>
                    <a:cubicBezTo>
                      <a:pt x="1144" y="655"/>
                      <a:pt x="1148" y="659"/>
                      <a:pt x="1142" y="665"/>
                    </a:cubicBezTo>
                    <a:cubicBezTo>
                      <a:pt x="1138" y="669"/>
                      <a:pt x="1139" y="671"/>
                      <a:pt x="1132" y="671"/>
                    </a:cubicBezTo>
                    <a:cubicBezTo>
                      <a:pt x="1128" y="671"/>
                      <a:pt x="1125" y="677"/>
                      <a:pt x="1122" y="680"/>
                    </a:cubicBezTo>
                    <a:cubicBezTo>
                      <a:pt x="1119" y="683"/>
                      <a:pt x="1116" y="683"/>
                      <a:pt x="1114" y="685"/>
                    </a:cubicBezTo>
                    <a:cubicBezTo>
                      <a:pt x="1109" y="690"/>
                      <a:pt x="1106" y="697"/>
                      <a:pt x="1103" y="702"/>
                    </a:cubicBezTo>
                    <a:cubicBezTo>
                      <a:pt x="1101" y="704"/>
                      <a:pt x="1100" y="706"/>
                      <a:pt x="1100" y="710"/>
                    </a:cubicBezTo>
                    <a:cubicBezTo>
                      <a:pt x="1100" y="715"/>
                      <a:pt x="1097" y="720"/>
                      <a:pt x="1097" y="726"/>
                    </a:cubicBezTo>
                    <a:cubicBezTo>
                      <a:pt x="1097" y="731"/>
                      <a:pt x="1100" y="733"/>
                      <a:pt x="1101" y="738"/>
                    </a:cubicBezTo>
                    <a:cubicBezTo>
                      <a:pt x="1102" y="743"/>
                      <a:pt x="1103" y="744"/>
                      <a:pt x="1106" y="747"/>
                    </a:cubicBezTo>
                    <a:cubicBezTo>
                      <a:pt x="1108" y="749"/>
                      <a:pt x="1111" y="741"/>
                      <a:pt x="1112" y="740"/>
                    </a:cubicBezTo>
                    <a:cubicBezTo>
                      <a:pt x="1113" y="737"/>
                      <a:pt x="1115" y="736"/>
                      <a:pt x="1116" y="731"/>
                    </a:cubicBezTo>
                    <a:cubicBezTo>
                      <a:pt x="1117" y="727"/>
                      <a:pt x="1117" y="722"/>
                      <a:pt x="1117" y="717"/>
                    </a:cubicBezTo>
                    <a:cubicBezTo>
                      <a:pt x="1117" y="714"/>
                      <a:pt x="1118" y="723"/>
                      <a:pt x="1117" y="726"/>
                    </a:cubicBezTo>
                    <a:cubicBezTo>
                      <a:pt x="1116" y="730"/>
                      <a:pt x="1117" y="734"/>
                      <a:pt x="1118" y="736"/>
                    </a:cubicBezTo>
                    <a:cubicBezTo>
                      <a:pt x="1120" y="741"/>
                      <a:pt x="1122" y="744"/>
                      <a:pt x="1127" y="746"/>
                    </a:cubicBezTo>
                    <a:cubicBezTo>
                      <a:pt x="1130" y="747"/>
                      <a:pt x="1135" y="746"/>
                      <a:pt x="1137" y="747"/>
                    </a:cubicBezTo>
                    <a:cubicBezTo>
                      <a:pt x="1140" y="748"/>
                      <a:pt x="1145" y="744"/>
                      <a:pt x="1147" y="743"/>
                    </a:cubicBezTo>
                    <a:cubicBezTo>
                      <a:pt x="1150" y="741"/>
                      <a:pt x="1151" y="734"/>
                      <a:pt x="1149" y="744"/>
                    </a:cubicBezTo>
                    <a:cubicBezTo>
                      <a:pt x="1148" y="749"/>
                      <a:pt x="1154" y="746"/>
                      <a:pt x="1158" y="745"/>
                    </a:cubicBezTo>
                    <a:cubicBezTo>
                      <a:pt x="1159" y="744"/>
                      <a:pt x="1163" y="738"/>
                      <a:pt x="1164" y="736"/>
                    </a:cubicBezTo>
                    <a:cubicBezTo>
                      <a:pt x="1168" y="732"/>
                      <a:pt x="1171" y="733"/>
                      <a:pt x="1171" y="727"/>
                    </a:cubicBezTo>
                    <a:cubicBezTo>
                      <a:pt x="1171" y="724"/>
                      <a:pt x="1168" y="729"/>
                      <a:pt x="1175" y="733"/>
                    </a:cubicBezTo>
                    <a:cubicBezTo>
                      <a:pt x="1179" y="734"/>
                      <a:pt x="1181" y="739"/>
                      <a:pt x="1184" y="741"/>
                    </a:cubicBezTo>
                    <a:cubicBezTo>
                      <a:pt x="1187" y="743"/>
                      <a:pt x="1189" y="745"/>
                      <a:pt x="1192" y="746"/>
                    </a:cubicBezTo>
                    <a:cubicBezTo>
                      <a:pt x="1195" y="749"/>
                      <a:pt x="1199" y="751"/>
                      <a:pt x="1204" y="751"/>
                    </a:cubicBezTo>
                    <a:cubicBezTo>
                      <a:pt x="1209" y="751"/>
                      <a:pt x="1212" y="748"/>
                      <a:pt x="1216" y="747"/>
                    </a:cubicBezTo>
                    <a:cubicBezTo>
                      <a:pt x="1219" y="746"/>
                      <a:pt x="1222" y="743"/>
                      <a:pt x="1217" y="742"/>
                    </a:cubicBezTo>
                    <a:cubicBezTo>
                      <a:pt x="1215" y="741"/>
                      <a:pt x="1212" y="734"/>
                      <a:pt x="1211" y="732"/>
                    </a:cubicBezTo>
                    <a:cubicBezTo>
                      <a:pt x="1208" y="729"/>
                      <a:pt x="1205" y="724"/>
                      <a:pt x="1210" y="724"/>
                    </a:cubicBezTo>
                    <a:cubicBezTo>
                      <a:pt x="1217" y="724"/>
                      <a:pt x="1217" y="729"/>
                      <a:pt x="1222" y="729"/>
                    </a:cubicBezTo>
                    <a:cubicBezTo>
                      <a:pt x="1226" y="729"/>
                      <a:pt x="1226" y="724"/>
                      <a:pt x="1226" y="721"/>
                    </a:cubicBezTo>
                    <a:cubicBezTo>
                      <a:pt x="1226" y="718"/>
                      <a:pt x="1223" y="713"/>
                      <a:pt x="1228" y="716"/>
                    </a:cubicBezTo>
                    <a:cubicBezTo>
                      <a:pt x="1228" y="716"/>
                      <a:pt x="1228" y="723"/>
                      <a:pt x="1231" y="725"/>
                    </a:cubicBezTo>
                    <a:cubicBezTo>
                      <a:pt x="1233" y="726"/>
                      <a:pt x="1241" y="727"/>
                      <a:pt x="1243" y="727"/>
                    </a:cubicBezTo>
                    <a:cubicBezTo>
                      <a:pt x="1248" y="727"/>
                      <a:pt x="1249" y="727"/>
                      <a:pt x="1250" y="723"/>
                    </a:cubicBezTo>
                    <a:cubicBezTo>
                      <a:pt x="1251" y="719"/>
                      <a:pt x="1250" y="716"/>
                      <a:pt x="1250" y="712"/>
                    </a:cubicBezTo>
                    <a:cubicBezTo>
                      <a:pt x="1250" y="707"/>
                      <a:pt x="1252" y="713"/>
                      <a:pt x="1256" y="716"/>
                    </a:cubicBezTo>
                    <a:cubicBezTo>
                      <a:pt x="1261" y="719"/>
                      <a:pt x="1265" y="723"/>
                      <a:pt x="1269" y="725"/>
                    </a:cubicBezTo>
                    <a:cubicBezTo>
                      <a:pt x="1273" y="728"/>
                      <a:pt x="1280" y="724"/>
                      <a:pt x="1282" y="722"/>
                    </a:cubicBezTo>
                    <a:cubicBezTo>
                      <a:pt x="1284" y="720"/>
                      <a:pt x="1280" y="713"/>
                      <a:pt x="1280" y="709"/>
                    </a:cubicBezTo>
                    <a:cubicBezTo>
                      <a:pt x="1280" y="705"/>
                      <a:pt x="1274" y="702"/>
                      <a:pt x="1279" y="707"/>
                    </a:cubicBezTo>
                    <a:cubicBezTo>
                      <a:pt x="1284" y="713"/>
                      <a:pt x="1299" y="714"/>
                      <a:pt x="1307" y="714"/>
                    </a:cubicBezTo>
                    <a:cubicBezTo>
                      <a:pt x="1311" y="714"/>
                      <a:pt x="1310" y="711"/>
                      <a:pt x="1313" y="716"/>
                    </a:cubicBezTo>
                    <a:cubicBezTo>
                      <a:pt x="1314" y="719"/>
                      <a:pt x="1315" y="725"/>
                      <a:pt x="1315" y="728"/>
                    </a:cubicBezTo>
                    <a:cubicBezTo>
                      <a:pt x="1315" y="734"/>
                      <a:pt x="1317" y="739"/>
                      <a:pt x="1322" y="744"/>
                    </a:cubicBezTo>
                    <a:cubicBezTo>
                      <a:pt x="1325" y="747"/>
                      <a:pt x="1328" y="741"/>
                      <a:pt x="1330" y="738"/>
                    </a:cubicBezTo>
                    <a:cubicBezTo>
                      <a:pt x="1333" y="735"/>
                      <a:pt x="1336" y="732"/>
                      <a:pt x="1337" y="729"/>
                    </a:cubicBezTo>
                    <a:cubicBezTo>
                      <a:pt x="1341" y="722"/>
                      <a:pt x="1345" y="721"/>
                      <a:pt x="1353" y="717"/>
                    </a:cubicBezTo>
                    <a:cubicBezTo>
                      <a:pt x="1357" y="715"/>
                      <a:pt x="1355" y="714"/>
                      <a:pt x="1355" y="709"/>
                    </a:cubicBezTo>
                    <a:cubicBezTo>
                      <a:pt x="1355" y="705"/>
                      <a:pt x="1356" y="701"/>
                      <a:pt x="1358" y="697"/>
                    </a:cubicBezTo>
                    <a:cubicBezTo>
                      <a:pt x="1359" y="695"/>
                      <a:pt x="1362" y="699"/>
                      <a:pt x="1365" y="700"/>
                    </a:cubicBezTo>
                    <a:cubicBezTo>
                      <a:pt x="1366" y="700"/>
                      <a:pt x="1369" y="691"/>
                      <a:pt x="1369" y="690"/>
                    </a:cubicBezTo>
                    <a:cubicBezTo>
                      <a:pt x="1370" y="686"/>
                      <a:pt x="1374" y="684"/>
                      <a:pt x="1374" y="678"/>
                    </a:cubicBezTo>
                    <a:cubicBezTo>
                      <a:pt x="1374" y="674"/>
                      <a:pt x="1376" y="672"/>
                      <a:pt x="1376" y="667"/>
                    </a:cubicBezTo>
                    <a:cubicBezTo>
                      <a:pt x="1376" y="666"/>
                      <a:pt x="1376" y="665"/>
                      <a:pt x="1376" y="664"/>
                    </a:cubicBezTo>
                    <a:cubicBezTo>
                      <a:pt x="1376" y="662"/>
                      <a:pt x="1369" y="654"/>
                      <a:pt x="1367" y="652"/>
                    </a:cubicBezTo>
                    <a:cubicBezTo>
                      <a:pt x="1364" y="648"/>
                      <a:pt x="1362" y="647"/>
                      <a:pt x="1360" y="650"/>
                    </a:cubicBezTo>
                    <a:cubicBezTo>
                      <a:pt x="1358" y="654"/>
                      <a:pt x="1356" y="656"/>
                      <a:pt x="1356" y="661"/>
                    </a:cubicBezTo>
                    <a:cubicBezTo>
                      <a:pt x="1356" y="665"/>
                      <a:pt x="1349" y="663"/>
                      <a:pt x="1347" y="663"/>
                    </a:cubicBezTo>
                    <a:cubicBezTo>
                      <a:pt x="1346" y="663"/>
                      <a:pt x="1345" y="662"/>
                      <a:pt x="1344" y="662"/>
                    </a:cubicBezTo>
                    <a:cubicBezTo>
                      <a:pt x="1339" y="661"/>
                      <a:pt x="1336" y="658"/>
                      <a:pt x="1337" y="654"/>
                    </a:cubicBezTo>
                    <a:cubicBezTo>
                      <a:pt x="1338" y="650"/>
                      <a:pt x="1341" y="647"/>
                      <a:pt x="1342" y="643"/>
                    </a:cubicBezTo>
                    <a:cubicBezTo>
                      <a:pt x="1342" y="639"/>
                      <a:pt x="1342" y="633"/>
                      <a:pt x="1341" y="630"/>
                    </a:cubicBezTo>
                    <a:cubicBezTo>
                      <a:pt x="1340" y="625"/>
                      <a:pt x="1334" y="628"/>
                      <a:pt x="1332" y="628"/>
                    </a:cubicBezTo>
                    <a:cubicBezTo>
                      <a:pt x="1330" y="629"/>
                      <a:pt x="1327" y="634"/>
                      <a:pt x="1326" y="636"/>
                    </a:cubicBezTo>
                    <a:cubicBezTo>
                      <a:pt x="1323" y="640"/>
                      <a:pt x="1319" y="640"/>
                      <a:pt x="1316" y="644"/>
                    </a:cubicBezTo>
                    <a:cubicBezTo>
                      <a:pt x="1314" y="648"/>
                      <a:pt x="1309" y="639"/>
                      <a:pt x="1306" y="636"/>
                    </a:cubicBezTo>
                    <a:cubicBezTo>
                      <a:pt x="1305" y="634"/>
                      <a:pt x="1298" y="641"/>
                      <a:pt x="1296" y="642"/>
                    </a:cubicBezTo>
                    <a:cubicBezTo>
                      <a:pt x="1293" y="645"/>
                      <a:pt x="1285" y="646"/>
                      <a:pt x="1282" y="648"/>
                    </a:cubicBezTo>
                    <a:cubicBezTo>
                      <a:pt x="1277" y="651"/>
                      <a:pt x="1279" y="651"/>
                      <a:pt x="1277" y="651"/>
                    </a:cubicBezTo>
                    <a:cubicBezTo>
                      <a:pt x="1273" y="652"/>
                      <a:pt x="1275" y="643"/>
                      <a:pt x="1275" y="643"/>
                    </a:cubicBezTo>
                    <a:cubicBezTo>
                      <a:pt x="1276" y="641"/>
                      <a:pt x="1279" y="640"/>
                      <a:pt x="1281" y="637"/>
                    </a:cubicBezTo>
                    <a:cubicBezTo>
                      <a:pt x="1282" y="634"/>
                      <a:pt x="1278" y="628"/>
                      <a:pt x="1277" y="627"/>
                    </a:cubicBezTo>
                    <a:cubicBezTo>
                      <a:pt x="1275" y="623"/>
                      <a:pt x="1274" y="622"/>
                      <a:pt x="1276" y="619"/>
                    </a:cubicBezTo>
                    <a:cubicBezTo>
                      <a:pt x="1278" y="615"/>
                      <a:pt x="1284" y="623"/>
                      <a:pt x="1288" y="625"/>
                    </a:cubicBezTo>
                    <a:cubicBezTo>
                      <a:pt x="1291" y="627"/>
                      <a:pt x="1293" y="629"/>
                      <a:pt x="1297" y="630"/>
                    </a:cubicBezTo>
                    <a:cubicBezTo>
                      <a:pt x="1302" y="631"/>
                      <a:pt x="1306" y="627"/>
                      <a:pt x="1309" y="625"/>
                    </a:cubicBezTo>
                    <a:cubicBezTo>
                      <a:pt x="1312" y="624"/>
                      <a:pt x="1320" y="625"/>
                      <a:pt x="1324" y="625"/>
                    </a:cubicBezTo>
                    <a:cubicBezTo>
                      <a:pt x="1326" y="625"/>
                      <a:pt x="1328" y="622"/>
                      <a:pt x="1332" y="622"/>
                    </a:cubicBezTo>
                    <a:cubicBezTo>
                      <a:pt x="1334" y="622"/>
                      <a:pt x="1339" y="620"/>
                      <a:pt x="1342" y="618"/>
                    </a:cubicBezTo>
                    <a:cubicBezTo>
                      <a:pt x="1344" y="616"/>
                      <a:pt x="1346" y="613"/>
                      <a:pt x="1349" y="612"/>
                    </a:cubicBezTo>
                    <a:cubicBezTo>
                      <a:pt x="1351" y="611"/>
                      <a:pt x="1351" y="604"/>
                      <a:pt x="1353" y="602"/>
                    </a:cubicBezTo>
                    <a:cubicBezTo>
                      <a:pt x="1355" y="599"/>
                      <a:pt x="1356" y="595"/>
                      <a:pt x="1356" y="591"/>
                    </a:cubicBezTo>
                    <a:cubicBezTo>
                      <a:pt x="1356" y="586"/>
                      <a:pt x="1356" y="583"/>
                      <a:pt x="1355" y="580"/>
                    </a:cubicBezTo>
                    <a:cubicBezTo>
                      <a:pt x="1353" y="575"/>
                      <a:pt x="1348" y="574"/>
                      <a:pt x="1345" y="572"/>
                    </a:cubicBezTo>
                    <a:cubicBezTo>
                      <a:pt x="1342" y="568"/>
                      <a:pt x="1339" y="567"/>
                      <a:pt x="1338" y="562"/>
                    </a:cubicBezTo>
                    <a:cubicBezTo>
                      <a:pt x="1337" y="558"/>
                      <a:pt x="1338" y="555"/>
                      <a:pt x="1339" y="552"/>
                    </a:cubicBezTo>
                    <a:cubicBezTo>
                      <a:pt x="1340" y="552"/>
                      <a:pt x="1355" y="552"/>
                      <a:pt x="1356" y="552"/>
                    </a:cubicBezTo>
                    <a:cubicBezTo>
                      <a:pt x="1360" y="552"/>
                      <a:pt x="1365" y="550"/>
                      <a:pt x="1368" y="549"/>
                    </a:cubicBezTo>
                    <a:cubicBezTo>
                      <a:pt x="1371" y="547"/>
                      <a:pt x="1373" y="543"/>
                      <a:pt x="1373" y="540"/>
                    </a:cubicBezTo>
                    <a:cubicBezTo>
                      <a:pt x="1374" y="536"/>
                      <a:pt x="1381" y="536"/>
                      <a:pt x="1383" y="535"/>
                    </a:cubicBezTo>
                    <a:cubicBezTo>
                      <a:pt x="1387" y="533"/>
                      <a:pt x="1384" y="528"/>
                      <a:pt x="1383" y="525"/>
                    </a:cubicBezTo>
                    <a:cubicBezTo>
                      <a:pt x="1382" y="520"/>
                      <a:pt x="1381" y="520"/>
                      <a:pt x="1376" y="520"/>
                    </a:cubicBezTo>
                    <a:cubicBezTo>
                      <a:pt x="1372" y="520"/>
                      <a:pt x="1368" y="519"/>
                      <a:pt x="1364" y="519"/>
                    </a:cubicBezTo>
                    <a:cubicBezTo>
                      <a:pt x="1359" y="519"/>
                      <a:pt x="1372" y="516"/>
                      <a:pt x="1376" y="514"/>
                    </a:cubicBezTo>
                    <a:cubicBezTo>
                      <a:pt x="1381" y="511"/>
                      <a:pt x="1382" y="508"/>
                      <a:pt x="1385" y="503"/>
                    </a:cubicBezTo>
                    <a:cubicBezTo>
                      <a:pt x="1388" y="499"/>
                      <a:pt x="1388" y="494"/>
                      <a:pt x="1386" y="491"/>
                    </a:cubicBezTo>
                    <a:cubicBezTo>
                      <a:pt x="1385" y="489"/>
                      <a:pt x="1377" y="489"/>
                      <a:pt x="1374" y="487"/>
                    </a:cubicBezTo>
                    <a:cubicBezTo>
                      <a:pt x="1367" y="484"/>
                      <a:pt x="1360" y="485"/>
                      <a:pt x="1371" y="482"/>
                    </a:cubicBezTo>
                    <a:cubicBezTo>
                      <a:pt x="1372" y="482"/>
                      <a:pt x="1372" y="482"/>
                      <a:pt x="1373" y="482"/>
                    </a:cubicBezTo>
                    <a:cubicBezTo>
                      <a:pt x="1378" y="481"/>
                      <a:pt x="1380" y="480"/>
                      <a:pt x="1383" y="477"/>
                    </a:cubicBezTo>
                    <a:cubicBezTo>
                      <a:pt x="1387" y="473"/>
                      <a:pt x="1390" y="474"/>
                      <a:pt x="1388" y="469"/>
                    </a:cubicBezTo>
                    <a:cubicBezTo>
                      <a:pt x="1388" y="467"/>
                      <a:pt x="1386" y="466"/>
                      <a:pt x="1385" y="464"/>
                    </a:cubicBezTo>
                    <a:cubicBezTo>
                      <a:pt x="1384" y="458"/>
                      <a:pt x="1385" y="456"/>
                      <a:pt x="1383" y="451"/>
                    </a:cubicBezTo>
                    <a:cubicBezTo>
                      <a:pt x="1381" y="448"/>
                      <a:pt x="1376" y="445"/>
                      <a:pt x="1372" y="445"/>
                    </a:cubicBezTo>
                    <a:cubicBezTo>
                      <a:pt x="1368" y="445"/>
                      <a:pt x="1367" y="443"/>
                      <a:pt x="1363" y="444"/>
                    </a:cubicBezTo>
                    <a:cubicBezTo>
                      <a:pt x="1358" y="446"/>
                      <a:pt x="1356" y="447"/>
                      <a:pt x="1352" y="445"/>
                    </a:cubicBezTo>
                    <a:cubicBezTo>
                      <a:pt x="1349" y="444"/>
                      <a:pt x="1351" y="440"/>
                      <a:pt x="1346" y="439"/>
                    </a:cubicBezTo>
                    <a:cubicBezTo>
                      <a:pt x="1341" y="438"/>
                      <a:pt x="1336" y="440"/>
                      <a:pt x="1332" y="441"/>
                    </a:cubicBezTo>
                    <a:cubicBezTo>
                      <a:pt x="1330" y="441"/>
                      <a:pt x="1325" y="445"/>
                      <a:pt x="1321" y="446"/>
                    </a:cubicBezTo>
                    <a:cubicBezTo>
                      <a:pt x="1313" y="448"/>
                      <a:pt x="1321" y="441"/>
                      <a:pt x="1322" y="439"/>
                    </a:cubicBezTo>
                    <a:cubicBezTo>
                      <a:pt x="1324" y="437"/>
                      <a:pt x="1329" y="436"/>
                      <a:pt x="1332" y="436"/>
                    </a:cubicBezTo>
                    <a:cubicBezTo>
                      <a:pt x="1334" y="436"/>
                      <a:pt x="1337" y="432"/>
                      <a:pt x="1338" y="432"/>
                    </a:cubicBezTo>
                    <a:cubicBezTo>
                      <a:pt x="1341" y="430"/>
                      <a:pt x="1343" y="428"/>
                      <a:pt x="1346" y="427"/>
                    </a:cubicBezTo>
                    <a:cubicBezTo>
                      <a:pt x="1350" y="426"/>
                      <a:pt x="1355" y="428"/>
                      <a:pt x="1359" y="429"/>
                    </a:cubicBezTo>
                    <a:cubicBezTo>
                      <a:pt x="1365" y="430"/>
                      <a:pt x="1371" y="431"/>
                      <a:pt x="1377" y="431"/>
                    </a:cubicBezTo>
                    <a:cubicBezTo>
                      <a:pt x="1383" y="431"/>
                      <a:pt x="1384" y="429"/>
                      <a:pt x="1384" y="422"/>
                    </a:cubicBezTo>
                    <a:cubicBezTo>
                      <a:pt x="1384" y="418"/>
                      <a:pt x="1377" y="411"/>
                      <a:pt x="1374" y="410"/>
                    </a:cubicBezTo>
                    <a:cubicBezTo>
                      <a:pt x="1371" y="409"/>
                      <a:pt x="1371" y="405"/>
                      <a:pt x="1366" y="407"/>
                    </a:cubicBezTo>
                    <a:cubicBezTo>
                      <a:pt x="1358" y="409"/>
                      <a:pt x="1358" y="412"/>
                      <a:pt x="1351" y="410"/>
                    </a:cubicBezTo>
                    <a:cubicBezTo>
                      <a:pt x="1345" y="409"/>
                      <a:pt x="1336" y="411"/>
                      <a:pt x="1332" y="415"/>
                    </a:cubicBezTo>
                    <a:cubicBezTo>
                      <a:pt x="1329" y="416"/>
                      <a:pt x="1322" y="416"/>
                      <a:pt x="1320" y="416"/>
                    </a:cubicBezTo>
                    <a:cubicBezTo>
                      <a:pt x="1315" y="416"/>
                      <a:pt x="1312" y="417"/>
                      <a:pt x="1312" y="411"/>
                    </a:cubicBezTo>
                    <a:cubicBezTo>
                      <a:pt x="1312" y="409"/>
                      <a:pt x="1329" y="407"/>
                      <a:pt x="1331" y="407"/>
                    </a:cubicBezTo>
                    <a:cubicBezTo>
                      <a:pt x="1340" y="407"/>
                      <a:pt x="1330" y="403"/>
                      <a:pt x="1327" y="402"/>
                    </a:cubicBezTo>
                    <a:cubicBezTo>
                      <a:pt x="1321" y="400"/>
                      <a:pt x="1301" y="399"/>
                      <a:pt x="1313" y="395"/>
                    </a:cubicBezTo>
                    <a:cubicBezTo>
                      <a:pt x="1322" y="393"/>
                      <a:pt x="1335" y="394"/>
                      <a:pt x="1344" y="394"/>
                    </a:cubicBezTo>
                    <a:cubicBezTo>
                      <a:pt x="1350" y="394"/>
                      <a:pt x="1357" y="393"/>
                      <a:pt x="1364" y="391"/>
                    </a:cubicBezTo>
                    <a:cubicBezTo>
                      <a:pt x="1367" y="390"/>
                      <a:pt x="1368" y="384"/>
                      <a:pt x="1368" y="380"/>
                    </a:cubicBezTo>
                    <a:cubicBezTo>
                      <a:pt x="1368" y="375"/>
                      <a:pt x="1368" y="375"/>
                      <a:pt x="1371" y="371"/>
                    </a:cubicBezTo>
                    <a:cubicBezTo>
                      <a:pt x="1372" y="367"/>
                      <a:pt x="1372" y="366"/>
                      <a:pt x="1370" y="362"/>
                    </a:cubicBezTo>
                    <a:cubicBezTo>
                      <a:pt x="1369" y="361"/>
                      <a:pt x="1363" y="359"/>
                      <a:pt x="1361" y="358"/>
                    </a:cubicBezTo>
                    <a:cubicBezTo>
                      <a:pt x="1357" y="356"/>
                      <a:pt x="1353" y="357"/>
                      <a:pt x="1356" y="354"/>
                    </a:cubicBezTo>
                    <a:cubicBezTo>
                      <a:pt x="1359" y="351"/>
                      <a:pt x="1370" y="355"/>
                      <a:pt x="1373" y="355"/>
                    </a:cubicBezTo>
                    <a:cubicBezTo>
                      <a:pt x="1379" y="357"/>
                      <a:pt x="1383" y="358"/>
                      <a:pt x="1389" y="357"/>
                    </a:cubicBezTo>
                    <a:cubicBezTo>
                      <a:pt x="1391" y="356"/>
                      <a:pt x="1394" y="347"/>
                      <a:pt x="1395" y="345"/>
                    </a:cubicBezTo>
                    <a:cubicBezTo>
                      <a:pt x="1395" y="342"/>
                      <a:pt x="1401" y="339"/>
                      <a:pt x="1404" y="337"/>
                    </a:cubicBezTo>
                    <a:cubicBezTo>
                      <a:pt x="1408" y="336"/>
                      <a:pt x="1412" y="336"/>
                      <a:pt x="1408" y="332"/>
                    </a:cubicBezTo>
                    <a:cubicBezTo>
                      <a:pt x="1405" y="329"/>
                      <a:pt x="1402" y="331"/>
                      <a:pt x="1402" y="326"/>
                    </a:cubicBezTo>
                    <a:cubicBezTo>
                      <a:pt x="1402" y="321"/>
                      <a:pt x="1404" y="320"/>
                      <a:pt x="1406" y="317"/>
                    </a:cubicBezTo>
                    <a:cubicBezTo>
                      <a:pt x="1408" y="313"/>
                      <a:pt x="1408" y="310"/>
                      <a:pt x="1407" y="306"/>
                    </a:cubicBezTo>
                    <a:cubicBezTo>
                      <a:pt x="1407" y="304"/>
                      <a:pt x="1395" y="306"/>
                      <a:pt x="1395" y="306"/>
                    </a:cubicBezTo>
                    <a:cubicBezTo>
                      <a:pt x="1388" y="308"/>
                      <a:pt x="1385" y="310"/>
                      <a:pt x="1380" y="312"/>
                    </a:cubicBezTo>
                    <a:cubicBezTo>
                      <a:pt x="1378" y="313"/>
                      <a:pt x="1382" y="306"/>
                      <a:pt x="1383" y="304"/>
                    </a:cubicBezTo>
                    <a:cubicBezTo>
                      <a:pt x="1386" y="301"/>
                      <a:pt x="1391" y="298"/>
                      <a:pt x="1394" y="297"/>
                    </a:cubicBezTo>
                    <a:cubicBezTo>
                      <a:pt x="1399" y="296"/>
                      <a:pt x="1403" y="294"/>
                      <a:pt x="1409" y="294"/>
                    </a:cubicBezTo>
                    <a:cubicBezTo>
                      <a:pt x="1414" y="294"/>
                      <a:pt x="1408" y="288"/>
                      <a:pt x="1407" y="287"/>
                    </a:cubicBezTo>
                    <a:cubicBezTo>
                      <a:pt x="1405" y="285"/>
                      <a:pt x="1402" y="284"/>
                      <a:pt x="1400" y="281"/>
                    </a:cubicBezTo>
                    <a:cubicBezTo>
                      <a:pt x="1398" y="276"/>
                      <a:pt x="1400" y="275"/>
                      <a:pt x="1403" y="275"/>
                    </a:cubicBezTo>
                    <a:cubicBezTo>
                      <a:pt x="1408" y="275"/>
                      <a:pt x="1408" y="275"/>
                      <a:pt x="1412" y="272"/>
                    </a:cubicBezTo>
                    <a:cubicBezTo>
                      <a:pt x="1413" y="270"/>
                      <a:pt x="1412" y="263"/>
                      <a:pt x="1412" y="260"/>
                    </a:cubicBezTo>
                    <a:cubicBezTo>
                      <a:pt x="1412" y="255"/>
                      <a:pt x="1412" y="249"/>
                      <a:pt x="1412" y="243"/>
                    </a:cubicBezTo>
                    <a:cubicBezTo>
                      <a:pt x="1412" y="239"/>
                      <a:pt x="1413" y="237"/>
                      <a:pt x="1412" y="234"/>
                    </a:cubicBezTo>
                    <a:cubicBezTo>
                      <a:pt x="1412" y="227"/>
                      <a:pt x="1411" y="224"/>
                      <a:pt x="1413" y="218"/>
                    </a:cubicBezTo>
                    <a:cubicBezTo>
                      <a:pt x="1415" y="214"/>
                      <a:pt x="1416" y="210"/>
                      <a:pt x="1419" y="207"/>
                    </a:cubicBezTo>
                    <a:cubicBezTo>
                      <a:pt x="1422" y="204"/>
                      <a:pt x="1422" y="199"/>
                      <a:pt x="1425" y="194"/>
                    </a:cubicBezTo>
                    <a:cubicBezTo>
                      <a:pt x="1427" y="190"/>
                      <a:pt x="1426" y="186"/>
                      <a:pt x="1427" y="182"/>
                    </a:cubicBezTo>
                    <a:cubicBezTo>
                      <a:pt x="1428" y="177"/>
                      <a:pt x="1427" y="172"/>
                      <a:pt x="1427" y="166"/>
                    </a:cubicBezTo>
                    <a:cubicBezTo>
                      <a:pt x="1427" y="162"/>
                      <a:pt x="1430" y="155"/>
                      <a:pt x="1432" y="151"/>
                    </a:cubicBezTo>
                    <a:cubicBezTo>
                      <a:pt x="1434" y="147"/>
                      <a:pt x="1435" y="143"/>
                      <a:pt x="1437" y="139"/>
                    </a:cubicBezTo>
                    <a:cubicBezTo>
                      <a:pt x="1438" y="137"/>
                      <a:pt x="1435" y="131"/>
                      <a:pt x="1434" y="129"/>
                    </a:cubicBezTo>
                    <a:cubicBezTo>
                      <a:pt x="1434" y="128"/>
                      <a:pt x="1425" y="135"/>
                      <a:pt x="1424" y="135"/>
                    </a:cubicBezTo>
                    <a:cubicBezTo>
                      <a:pt x="1423" y="136"/>
                      <a:pt x="1420" y="142"/>
                      <a:pt x="1418" y="144"/>
                    </a:cubicBezTo>
                    <a:cubicBezTo>
                      <a:pt x="1413" y="149"/>
                      <a:pt x="1409" y="154"/>
                      <a:pt x="1405" y="157"/>
                    </a:cubicBezTo>
                    <a:cubicBezTo>
                      <a:pt x="1401" y="160"/>
                      <a:pt x="1401" y="165"/>
                      <a:pt x="1397" y="167"/>
                    </a:cubicBezTo>
                    <a:cubicBezTo>
                      <a:pt x="1393" y="169"/>
                      <a:pt x="1390" y="173"/>
                      <a:pt x="1386" y="176"/>
                    </a:cubicBezTo>
                    <a:cubicBezTo>
                      <a:pt x="1381" y="180"/>
                      <a:pt x="1374" y="185"/>
                      <a:pt x="1368" y="188"/>
                    </a:cubicBezTo>
                    <a:cubicBezTo>
                      <a:pt x="1365" y="189"/>
                      <a:pt x="1362" y="194"/>
                      <a:pt x="1361" y="195"/>
                    </a:cubicBezTo>
                    <a:cubicBezTo>
                      <a:pt x="1361" y="195"/>
                      <a:pt x="1364" y="188"/>
                      <a:pt x="1372" y="182"/>
                    </a:cubicBezTo>
                    <a:cubicBezTo>
                      <a:pt x="1380" y="176"/>
                      <a:pt x="1390" y="168"/>
                      <a:pt x="1397" y="162"/>
                    </a:cubicBezTo>
                    <a:cubicBezTo>
                      <a:pt x="1402" y="159"/>
                      <a:pt x="1401" y="154"/>
                      <a:pt x="1402" y="149"/>
                    </a:cubicBezTo>
                    <a:cubicBezTo>
                      <a:pt x="1404" y="142"/>
                      <a:pt x="1398" y="148"/>
                      <a:pt x="1397" y="150"/>
                    </a:cubicBezTo>
                    <a:cubicBezTo>
                      <a:pt x="1394" y="153"/>
                      <a:pt x="1391" y="153"/>
                      <a:pt x="1388" y="152"/>
                    </a:cubicBezTo>
                    <a:cubicBezTo>
                      <a:pt x="1384" y="151"/>
                      <a:pt x="1380" y="152"/>
                      <a:pt x="1378" y="152"/>
                    </a:cubicBezTo>
                    <a:cubicBezTo>
                      <a:pt x="1373" y="153"/>
                      <a:pt x="1369" y="150"/>
                      <a:pt x="1367" y="147"/>
                    </a:cubicBezTo>
                    <a:cubicBezTo>
                      <a:pt x="1364" y="140"/>
                      <a:pt x="1383" y="142"/>
                      <a:pt x="1388" y="141"/>
                    </a:cubicBezTo>
                    <a:cubicBezTo>
                      <a:pt x="1394" y="139"/>
                      <a:pt x="1394" y="135"/>
                      <a:pt x="1395" y="130"/>
                    </a:cubicBezTo>
                    <a:cubicBezTo>
                      <a:pt x="1396" y="126"/>
                      <a:pt x="1398" y="124"/>
                      <a:pt x="1401" y="121"/>
                    </a:cubicBezTo>
                    <a:cubicBezTo>
                      <a:pt x="1403" y="119"/>
                      <a:pt x="1406" y="116"/>
                      <a:pt x="1409" y="115"/>
                    </a:cubicBezTo>
                    <a:cubicBezTo>
                      <a:pt x="1416" y="114"/>
                      <a:pt x="1423" y="111"/>
                      <a:pt x="1426" y="104"/>
                    </a:cubicBezTo>
                    <a:cubicBezTo>
                      <a:pt x="1428" y="102"/>
                      <a:pt x="1429" y="98"/>
                      <a:pt x="1429" y="95"/>
                    </a:cubicBezTo>
                    <a:cubicBezTo>
                      <a:pt x="1430" y="90"/>
                      <a:pt x="1434" y="88"/>
                      <a:pt x="1435" y="83"/>
                    </a:cubicBezTo>
                    <a:cubicBezTo>
                      <a:pt x="1436" y="78"/>
                      <a:pt x="1437" y="73"/>
                      <a:pt x="1438" y="68"/>
                    </a:cubicBezTo>
                    <a:cubicBezTo>
                      <a:pt x="1440" y="64"/>
                      <a:pt x="1439" y="59"/>
                      <a:pt x="1439" y="55"/>
                    </a:cubicBezTo>
                    <a:cubicBezTo>
                      <a:pt x="1439" y="52"/>
                      <a:pt x="1438" y="47"/>
                      <a:pt x="1438" y="44"/>
                    </a:cubicBezTo>
                    <a:cubicBezTo>
                      <a:pt x="1437" y="39"/>
                      <a:pt x="1435" y="36"/>
                      <a:pt x="1434" y="32"/>
                    </a:cubicBezTo>
                    <a:cubicBezTo>
                      <a:pt x="1434" y="29"/>
                      <a:pt x="1428" y="28"/>
                      <a:pt x="1426" y="27"/>
                    </a:cubicBezTo>
                    <a:cubicBezTo>
                      <a:pt x="1425" y="27"/>
                      <a:pt x="1424" y="27"/>
                      <a:pt x="1423" y="26"/>
                    </a:cubicBezTo>
                    <a:close/>
                    <a:moveTo>
                      <a:pt x="726" y="594"/>
                    </a:moveTo>
                    <a:cubicBezTo>
                      <a:pt x="723" y="594"/>
                      <a:pt x="720" y="592"/>
                      <a:pt x="720" y="598"/>
                    </a:cubicBezTo>
                    <a:cubicBezTo>
                      <a:pt x="720" y="601"/>
                      <a:pt x="721" y="603"/>
                      <a:pt x="721" y="606"/>
                    </a:cubicBezTo>
                    <a:cubicBezTo>
                      <a:pt x="721" y="609"/>
                      <a:pt x="721" y="612"/>
                      <a:pt x="721" y="615"/>
                    </a:cubicBezTo>
                    <a:cubicBezTo>
                      <a:pt x="721" y="618"/>
                      <a:pt x="721" y="621"/>
                      <a:pt x="721" y="624"/>
                    </a:cubicBezTo>
                    <a:cubicBezTo>
                      <a:pt x="721" y="627"/>
                      <a:pt x="722" y="629"/>
                      <a:pt x="723" y="631"/>
                    </a:cubicBezTo>
                    <a:cubicBezTo>
                      <a:pt x="724" y="635"/>
                      <a:pt x="725" y="639"/>
                      <a:pt x="726" y="642"/>
                    </a:cubicBezTo>
                    <a:cubicBezTo>
                      <a:pt x="727" y="646"/>
                      <a:pt x="728" y="649"/>
                      <a:pt x="729" y="653"/>
                    </a:cubicBezTo>
                    <a:cubicBezTo>
                      <a:pt x="730" y="656"/>
                      <a:pt x="731" y="656"/>
                      <a:pt x="732" y="658"/>
                    </a:cubicBezTo>
                    <a:cubicBezTo>
                      <a:pt x="733" y="660"/>
                      <a:pt x="735" y="661"/>
                      <a:pt x="737" y="661"/>
                    </a:cubicBezTo>
                    <a:cubicBezTo>
                      <a:pt x="739" y="662"/>
                      <a:pt x="743" y="660"/>
                      <a:pt x="745" y="659"/>
                    </a:cubicBezTo>
                    <a:cubicBezTo>
                      <a:pt x="748" y="657"/>
                      <a:pt x="750" y="658"/>
                      <a:pt x="751" y="655"/>
                    </a:cubicBezTo>
                    <a:cubicBezTo>
                      <a:pt x="752" y="652"/>
                      <a:pt x="751" y="650"/>
                      <a:pt x="751" y="648"/>
                    </a:cubicBezTo>
                    <a:cubicBezTo>
                      <a:pt x="751" y="645"/>
                      <a:pt x="749" y="643"/>
                      <a:pt x="749" y="641"/>
                    </a:cubicBezTo>
                    <a:cubicBezTo>
                      <a:pt x="749" y="639"/>
                      <a:pt x="746" y="637"/>
                      <a:pt x="745" y="636"/>
                    </a:cubicBezTo>
                    <a:cubicBezTo>
                      <a:pt x="743" y="634"/>
                      <a:pt x="742" y="632"/>
                      <a:pt x="740" y="630"/>
                    </a:cubicBezTo>
                    <a:cubicBezTo>
                      <a:pt x="739" y="628"/>
                      <a:pt x="738" y="627"/>
                      <a:pt x="738" y="624"/>
                    </a:cubicBezTo>
                    <a:cubicBezTo>
                      <a:pt x="738" y="622"/>
                      <a:pt x="735" y="620"/>
                      <a:pt x="735" y="617"/>
                    </a:cubicBezTo>
                    <a:cubicBezTo>
                      <a:pt x="735" y="615"/>
                      <a:pt x="734" y="613"/>
                      <a:pt x="733" y="611"/>
                    </a:cubicBezTo>
                    <a:cubicBezTo>
                      <a:pt x="732" y="609"/>
                      <a:pt x="732" y="608"/>
                      <a:pt x="731" y="606"/>
                    </a:cubicBezTo>
                    <a:cubicBezTo>
                      <a:pt x="730" y="604"/>
                      <a:pt x="730" y="601"/>
                      <a:pt x="729" y="600"/>
                    </a:cubicBezTo>
                    <a:cubicBezTo>
                      <a:pt x="729" y="598"/>
                      <a:pt x="728" y="597"/>
                      <a:pt x="727" y="596"/>
                    </a:cubicBezTo>
                    <a:cubicBezTo>
                      <a:pt x="726" y="595"/>
                      <a:pt x="727" y="598"/>
                      <a:pt x="726" y="594"/>
                    </a:cubicBezTo>
                    <a:close/>
                    <a:moveTo>
                      <a:pt x="744" y="742"/>
                    </a:moveTo>
                    <a:cubicBezTo>
                      <a:pt x="742" y="743"/>
                      <a:pt x="739" y="741"/>
                      <a:pt x="738" y="739"/>
                    </a:cubicBezTo>
                    <a:cubicBezTo>
                      <a:pt x="736" y="738"/>
                      <a:pt x="736" y="735"/>
                      <a:pt x="735" y="733"/>
                    </a:cubicBezTo>
                    <a:cubicBezTo>
                      <a:pt x="735" y="731"/>
                      <a:pt x="733" y="730"/>
                      <a:pt x="733" y="727"/>
                    </a:cubicBezTo>
                    <a:cubicBezTo>
                      <a:pt x="733" y="724"/>
                      <a:pt x="735" y="722"/>
                      <a:pt x="733" y="719"/>
                    </a:cubicBezTo>
                    <a:cubicBezTo>
                      <a:pt x="731" y="716"/>
                      <a:pt x="728" y="716"/>
                      <a:pt x="729" y="712"/>
                    </a:cubicBezTo>
                    <a:cubicBezTo>
                      <a:pt x="729" y="710"/>
                      <a:pt x="735" y="709"/>
                      <a:pt x="737" y="710"/>
                    </a:cubicBezTo>
                    <a:cubicBezTo>
                      <a:pt x="740" y="710"/>
                      <a:pt x="743" y="709"/>
                      <a:pt x="746" y="710"/>
                    </a:cubicBezTo>
                    <a:cubicBezTo>
                      <a:pt x="747" y="710"/>
                      <a:pt x="748" y="710"/>
                      <a:pt x="749" y="711"/>
                    </a:cubicBezTo>
                    <a:cubicBezTo>
                      <a:pt x="752" y="712"/>
                      <a:pt x="753" y="713"/>
                      <a:pt x="755" y="714"/>
                    </a:cubicBezTo>
                    <a:cubicBezTo>
                      <a:pt x="756" y="716"/>
                      <a:pt x="759" y="718"/>
                      <a:pt x="760" y="721"/>
                    </a:cubicBezTo>
                    <a:cubicBezTo>
                      <a:pt x="762" y="724"/>
                      <a:pt x="765" y="725"/>
                      <a:pt x="766" y="728"/>
                    </a:cubicBezTo>
                    <a:cubicBezTo>
                      <a:pt x="766" y="730"/>
                      <a:pt x="768" y="733"/>
                      <a:pt x="768" y="735"/>
                    </a:cubicBezTo>
                    <a:cubicBezTo>
                      <a:pt x="769" y="738"/>
                      <a:pt x="767" y="738"/>
                      <a:pt x="764" y="740"/>
                    </a:cubicBezTo>
                    <a:cubicBezTo>
                      <a:pt x="763" y="741"/>
                      <a:pt x="764" y="743"/>
                      <a:pt x="761" y="743"/>
                    </a:cubicBezTo>
                    <a:cubicBezTo>
                      <a:pt x="758" y="744"/>
                      <a:pt x="754" y="744"/>
                      <a:pt x="752" y="744"/>
                    </a:cubicBezTo>
                    <a:cubicBezTo>
                      <a:pt x="750" y="743"/>
                      <a:pt x="747" y="743"/>
                      <a:pt x="745" y="743"/>
                    </a:cubicBezTo>
                    <a:cubicBezTo>
                      <a:pt x="745" y="743"/>
                      <a:pt x="744" y="743"/>
                      <a:pt x="744" y="742"/>
                    </a:cubicBezTo>
                    <a:close/>
                    <a:moveTo>
                      <a:pt x="752" y="770"/>
                    </a:moveTo>
                    <a:cubicBezTo>
                      <a:pt x="749" y="771"/>
                      <a:pt x="744" y="771"/>
                      <a:pt x="740" y="771"/>
                    </a:cubicBezTo>
                    <a:cubicBezTo>
                      <a:pt x="737" y="771"/>
                      <a:pt x="733" y="771"/>
                      <a:pt x="731" y="768"/>
                    </a:cubicBezTo>
                    <a:cubicBezTo>
                      <a:pt x="729" y="766"/>
                      <a:pt x="728" y="765"/>
                      <a:pt x="727" y="762"/>
                    </a:cubicBezTo>
                    <a:cubicBezTo>
                      <a:pt x="725" y="757"/>
                      <a:pt x="727" y="755"/>
                      <a:pt x="731" y="755"/>
                    </a:cubicBezTo>
                    <a:cubicBezTo>
                      <a:pt x="732" y="755"/>
                      <a:pt x="735" y="753"/>
                      <a:pt x="736" y="753"/>
                    </a:cubicBezTo>
                    <a:cubicBezTo>
                      <a:pt x="737" y="752"/>
                      <a:pt x="740" y="752"/>
                      <a:pt x="742" y="751"/>
                    </a:cubicBezTo>
                    <a:cubicBezTo>
                      <a:pt x="744" y="751"/>
                      <a:pt x="745" y="750"/>
                      <a:pt x="747" y="749"/>
                    </a:cubicBezTo>
                    <a:cubicBezTo>
                      <a:pt x="749" y="749"/>
                      <a:pt x="751" y="748"/>
                      <a:pt x="753" y="748"/>
                    </a:cubicBezTo>
                    <a:cubicBezTo>
                      <a:pt x="757" y="747"/>
                      <a:pt x="759" y="748"/>
                      <a:pt x="764" y="748"/>
                    </a:cubicBezTo>
                    <a:cubicBezTo>
                      <a:pt x="769" y="748"/>
                      <a:pt x="771" y="747"/>
                      <a:pt x="776" y="749"/>
                    </a:cubicBezTo>
                    <a:cubicBezTo>
                      <a:pt x="778" y="750"/>
                      <a:pt x="777" y="756"/>
                      <a:pt x="777" y="757"/>
                    </a:cubicBezTo>
                    <a:cubicBezTo>
                      <a:pt x="776" y="760"/>
                      <a:pt x="776" y="761"/>
                      <a:pt x="775" y="764"/>
                    </a:cubicBezTo>
                    <a:cubicBezTo>
                      <a:pt x="775" y="766"/>
                      <a:pt x="772" y="766"/>
                      <a:pt x="771" y="767"/>
                    </a:cubicBezTo>
                    <a:cubicBezTo>
                      <a:pt x="768" y="767"/>
                      <a:pt x="766" y="767"/>
                      <a:pt x="764" y="767"/>
                    </a:cubicBezTo>
                    <a:cubicBezTo>
                      <a:pt x="761" y="767"/>
                      <a:pt x="760" y="768"/>
                      <a:pt x="758" y="768"/>
                    </a:cubicBezTo>
                    <a:cubicBezTo>
                      <a:pt x="757" y="768"/>
                      <a:pt x="755" y="769"/>
                      <a:pt x="754" y="769"/>
                    </a:cubicBezTo>
                    <a:cubicBezTo>
                      <a:pt x="753" y="769"/>
                      <a:pt x="752" y="770"/>
                      <a:pt x="752" y="770"/>
                    </a:cubicBezTo>
                    <a:close/>
                    <a:moveTo>
                      <a:pt x="762" y="785"/>
                    </a:moveTo>
                    <a:cubicBezTo>
                      <a:pt x="760" y="786"/>
                      <a:pt x="750" y="785"/>
                      <a:pt x="746" y="784"/>
                    </a:cubicBezTo>
                    <a:cubicBezTo>
                      <a:pt x="745" y="784"/>
                      <a:pt x="745" y="784"/>
                      <a:pt x="744" y="784"/>
                    </a:cubicBezTo>
                    <a:cubicBezTo>
                      <a:pt x="741" y="783"/>
                      <a:pt x="737" y="784"/>
                      <a:pt x="734" y="784"/>
                    </a:cubicBezTo>
                    <a:cubicBezTo>
                      <a:pt x="730" y="784"/>
                      <a:pt x="740" y="781"/>
                      <a:pt x="741" y="780"/>
                    </a:cubicBezTo>
                    <a:cubicBezTo>
                      <a:pt x="741" y="780"/>
                      <a:pt x="742" y="780"/>
                      <a:pt x="743" y="780"/>
                    </a:cubicBezTo>
                    <a:cubicBezTo>
                      <a:pt x="746" y="779"/>
                      <a:pt x="748" y="780"/>
                      <a:pt x="752" y="778"/>
                    </a:cubicBezTo>
                    <a:cubicBezTo>
                      <a:pt x="754" y="776"/>
                      <a:pt x="754" y="774"/>
                      <a:pt x="756" y="772"/>
                    </a:cubicBezTo>
                    <a:cubicBezTo>
                      <a:pt x="760" y="771"/>
                      <a:pt x="769" y="771"/>
                      <a:pt x="773" y="771"/>
                    </a:cubicBezTo>
                    <a:cubicBezTo>
                      <a:pt x="776" y="771"/>
                      <a:pt x="776" y="769"/>
                      <a:pt x="778" y="772"/>
                    </a:cubicBezTo>
                    <a:cubicBezTo>
                      <a:pt x="779" y="775"/>
                      <a:pt x="777" y="777"/>
                      <a:pt x="776" y="779"/>
                    </a:cubicBezTo>
                    <a:cubicBezTo>
                      <a:pt x="775" y="781"/>
                      <a:pt x="775" y="781"/>
                      <a:pt x="772" y="781"/>
                    </a:cubicBezTo>
                    <a:cubicBezTo>
                      <a:pt x="770" y="780"/>
                      <a:pt x="768" y="781"/>
                      <a:pt x="767" y="782"/>
                    </a:cubicBezTo>
                    <a:cubicBezTo>
                      <a:pt x="764" y="782"/>
                      <a:pt x="764" y="783"/>
                      <a:pt x="762" y="785"/>
                    </a:cubicBezTo>
                    <a:close/>
                    <a:moveTo>
                      <a:pt x="776" y="794"/>
                    </a:moveTo>
                    <a:cubicBezTo>
                      <a:pt x="774" y="793"/>
                      <a:pt x="771" y="797"/>
                      <a:pt x="769" y="798"/>
                    </a:cubicBezTo>
                    <a:cubicBezTo>
                      <a:pt x="767" y="798"/>
                      <a:pt x="764" y="800"/>
                      <a:pt x="763" y="802"/>
                    </a:cubicBezTo>
                    <a:cubicBezTo>
                      <a:pt x="763" y="805"/>
                      <a:pt x="756" y="804"/>
                      <a:pt x="754" y="804"/>
                    </a:cubicBezTo>
                    <a:cubicBezTo>
                      <a:pt x="751" y="804"/>
                      <a:pt x="749" y="802"/>
                      <a:pt x="748" y="800"/>
                    </a:cubicBezTo>
                    <a:cubicBezTo>
                      <a:pt x="746" y="797"/>
                      <a:pt x="750" y="796"/>
                      <a:pt x="751" y="795"/>
                    </a:cubicBezTo>
                    <a:cubicBezTo>
                      <a:pt x="752" y="793"/>
                      <a:pt x="757" y="792"/>
                      <a:pt x="759" y="791"/>
                    </a:cubicBezTo>
                    <a:cubicBezTo>
                      <a:pt x="761" y="791"/>
                      <a:pt x="761" y="786"/>
                      <a:pt x="762" y="785"/>
                    </a:cubicBezTo>
                    <a:cubicBezTo>
                      <a:pt x="763" y="783"/>
                      <a:pt x="770" y="783"/>
                      <a:pt x="772" y="782"/>
                    </a:cubicBezTo>
                    <a:cubicBezTo>
                      <a:pt x="774" y="781"/>
                      <a:pt x="776" y="781"/>
                      <a:pt x="779" y="781"/>
                    </a:cubicBezTo>
                    <a:cubicBezTo>
                      <a:pt x="781" y="781"/>
                      <a:pt x="782" y="782"/>
                      <a:pt x="781" y="784"/>
                    </a:cubicBezTo>
                    <a:cubicBezTo>
                      <a:pt x="780" y="786"/>
                      <a:pt x="779" y="788"/>
                      <a:pt x="778" y="789"/>
                    </a:cubicBezTo>
                    <a:cubicBezTo>
                      <a:pt x="777" y="790"/>
                      <a:pt x="776" y="792"/>
                      <a:pt x="776" y="794"/>
                    </a:cubicBezTo>
                    <a:close/>
                    <a:moveTo>
                      <a:pt x="878" y="722"/>
                    </a:moveTo>
                    <a:cubicBezTo>
                      <a:pt x="877" y="721"/>
                      <a:pt x="871" y="723"/>
                      <a:pt x="870" y="723"/>
                    </a:cubicBezTo>
                    <a:cubicBezTo>
                      <a:pt x="868" y="724"/>
                      <a:pt x="866" y="727"/>
                      <a:pt x="866" y="729"/>
                    </a:cubicBezTo>
                    <a:cubicBezTo>
                      <a:pt x="866" y="731"/>
                      <a:pt x="867" y="733"/>
                      <a:pt x="868" y="734"/>
                    </a:cubicBezTo>
                    <a:cubicBezTo>
                      <a:pt x="868" y="734"/>
                      <a:pt x="857" y="734"/>
                      <a:pt x="856" y="733"/>
                    </a:cubicBezTo>
                    <a:cubicBezTo>
                      <a:pt x="854" y="733"/>
                      <a:pt x="852" y="728"/>
                      <a:pt x="850" y="727"/>
                    </a:cubicBezTo>
                    <a:cubicBezTo>
                      <a:pt x="848" y="725"/>
                      <a:pt x="845" y="723"/>
                      <a:pt x="842" y="722"/>
                    </a:cubicBezTo>
                    <a:cubicBezTo>
                      <a:pt x="841" y="721"/>
                      <a:pt x="839" y="721"/>
                      <a:pt x="837" y="721"/>
                    </a:cubicBezTo>
                    <a:cubicBezTo>
                      <a:pt x="835" y="721"/>
                      <a:pt x="834" y="722"/>
                      <a:pt x="832" y="722"/>
                    </a:cubicBezTo>
                    <a:cubicBezTo>
                      <a:pt x="831" y="721"/>
                      <a:pt x="831" y="721"/>
                      <a:pt x="831" y="718"/>
                    </a:cubicBezTo>
                    <a:cubicBezTo>
                      <a:pt x="831" y="715"/>
                      <a:pt x="830" y="713"/>
                      <a:pt x="829" y="712"/>
                    </a:cubicBezTo>
                    <a:cubicBezTo>
                      <a:pt x="828" y="709"/>
                      <a:pt x="821" y="709"/>
                      <a:pt x="819" y="710"/>
                    </a:cubicBezTo>
                    <a:cubicBezTo>
                      <a:pt x="817" y="710"/>
                      <a:pt x="815" y="712"/>
                      <a:pt x="813" y="713"/>
                    </a:cubicBezTo>
                    <a:cubicBezTo>
                      <a:pt x="811" y="715"/>
                      <a:pt x="811" y="718"/>
                      <a:pt x="808" y="719"/>
                    </a:cubicBezTo>
                    <a:cubicBezTo>
                      <a:pt x="806" y="721"/>
                      <a:pt x="802" y="724"/>
                      <a:pt x="801" y="725"/>
                    </a:cubicBezTo>
                    <a:cubicBezTo>
                      <a:pt x="799" y="727"/>
                      <a:pt x="808" y="725"/>
                      <a:pt x="808" y="725"/>
                    </a:cubicBezTo>
                    <a:cubicBezTo>
                      <a:pt x="811" y="725"/>
                      <a:pt x="814" y="724"/>
                      <a:pt x="817" y="724"/>
                    </a:cubicBezTo>
                    <a:cubicBezTo>
                      <a:pt x="819" y="724"/>
                      <a:pt x="822" y="723"/>
                      <a:pt x="824" y="724"/>
                    </a:cubicBezTo>
                    <a:cubicBezTo>
                      <a:pt x="825" y="724"/>
                      <a:pt x="822" y="730"/>
                      <a:pt x="822" y="731"/>
                    </a:cubicBezTo>
                    <a:cubicBezTo>
                      <a:pt x="821" y="733"/>
                      <a:pt x="821" y="734"/>
                      <a:pt x="820" y="736"/>
                    </a:cubicBezTo>
                    <a:cubicBezTo>
                      <a:pt x="820" y="738"/>
                      <a:pt x="822" y="740"/>
                      <a:pt x="823" y="740"/>
                    </a:cubicBezTo>
                    <a:cubicBezTo>
                      <a:pt x="825" y="741"/>
                      <a:pt x="827" y="745"/>
                      <a:pt x="829" y="745"/>
                    </a:cubicBezTo>
                    <a:cubicBezTo>
                      <a:pt x="830" y="746"/>
                      <a:pt x="832" y="747"/>
                      <a:pt x="834" y="748"/>
                    </a:cubicBezTo>
                    <a:cubicBezTo>
                      <a:pt x="836" y="750"/>
                      <a:pt x="836" y="748"/>
                      <a:pt x="836" y="751"/>
                    </a:cubicBezTo>
                    <a:cubicBezTo>
                      <a:pt x="836" y="753"/>
                      <a:pt x="828" y="754"/>
                      <a:pt x="826" y="755"/>
                    </a:cubicBezTo>
                    <a:cubicBezTo>
                      <a:pt x="823" y="756"/>
                      <a:pt x="834" y="762"/>
                      <a:pt x="834" y="762"/>
                    </a:cubicBezTo>
                    <a:cubicBezTo>
                      <a:pt x="835" y="763"/>
                      <a:pt x="835" y="763"/>
                      <a:pt x="836" y="763"/>
                    </a:cubicBezTo>
                    <a:cubicBezTo>
                      <a:pt x="839" y="764"/>
                      <a:pt x="841" y="764"/>
                      <a:pt x="842" y="767"/>
                    </a:cubicBezTo>
                    <a:cubicBezTo>
                      <a:pt x="843" y="770"/>
                      <a:pt x="841" y="770"/>
                      <a:pt x="840" y="773"/>
                    </a:cubicBezTo>
                    <a:cubicBezTo>
                      <a:pt x="839" y="774"/>
                      <a:pt x="839" y="776"/>
                      <a:pt x="838" y="778"/>
                    </a:cubicBezTo>
                    <a:cubicBezTo>
                      <a:pt x="837" y="781"/>
                      <a:pt x="840" y="783"/>
                      <a:pt x="841" y="785"/>
                    </a:cubicBezTo>
                    <a:cubicBezTo>
                      <a:pt x="843" y="787"/>
                      <a:pt x="845" y="788"/>
                      <a:pt x="841" y="788"/>
                    </a:cubicBezTo>
                    <a:cubicBezTo>
                      <a:pt x="838" y="788"/>
                      <a:pt x="832" y="790"/>
                      <a:pt x="830" y="786"/>
                    </a:cubicBezTo>
                    <a:cubicBezTo>
                      <a:pt x="829" y="784"/>
                      <a:pt x="827" y="783"/>
                      <a:pt x="827" y="779"/>
                    </a:cubicBezTo>
                    <a:cubicBezTo>
                      <a:pt x="827" y="778"/>
                      <a:pt x="825" y="774"/>
                      <a:pt x="824" y="773"/>
                    </a:cubicBezTo>
                    <a:cubicBezTo>
                      <a:pt x="823" y="769"/>
                      <a:pt x="821" y="767"/>
                      <a:pt x="819" y="764"/>
                    </a:cubicBezTo>
                    <a:cubicBezTo>
                      <a:pt x="818" y="761"/>
                      <a:pt x="818" y="758"/>
                      <a:pt x="817" y="755"/>
                    </a:cubicBezTo>
                    <a:cubicBezTo>
                      <a:pt x="816" y="753"/>
                      <a:pt x="816" y="750"/>
                      <a:pt x="815" y="748"/>
                    </a:cubicBezTo>
                    <a:cubicBezTo>
                      <a:pt x="814" y="745"/>
                      <a:pt x="812" y="745"/>
                      <a:pt x="809" y="743"/>
                    </a:cubicBezTo>
                    <a:cubicBezTo>
                      <a:pt x="808" y="742"/>
                      <a:pt x="806" y="740"/>
                      <a:pt x="805" y="740"/>
                    </a:cubicBezTo>
                    <a:cubicBezTo>
                      <a:pt x="803" y="739"/>
                      <a:pt x="802" y="738"/>
                      <a:pt x="800" y="738"/>
                    </a:cubicBezTo>
                    <a:cubicBezTo>
                      <a:pt x="797" y="738"/>
                      <a:pt x="796" y="739"/>
                      <a:pt x="794" y="740"/>
                    </a:cubicBezTo>
                    <a:cubicBezTo>
                      <a:pt x="793" y="741"/>
                      <a:pt x="792" y="743"/>
                      <a:pt x="791" y="745"/>
                    </a:cubicBezTo>
                    <a:cubicBezTo>
                      <a:pt x="791" y="747"/>
                      <a:pt x="789" y="747"/>
                      <a:pt x="790" y="750"/>
                    </a:cubicBezTo>
                    <a:cubicBezTo>
                      <a:pt x="791" y="752"/>
                      <a:pt x="792" y="754"/>
                      <a:pt x="793" y="755"/>
                    </a:cubicBezTo>
                    <a:cubicBezTo>
                      <a:pt x="793" y="756"/>
                      <a:pt x="791" y="760"/>
                      <a:pt x="791" y="761"/>
                    </a:cubicBezTo>
                    <a:cubicBezTo>
                      <a:pt x="791" y="763"/>
                      <a:pt x="791" y="763"/>
                      <a:pt x="791" y="765"/>
                    </a:cubicBezTo>
                    <a:cubicBezTo>
                      <a:pt x="791" y="767"/>
                      <a:pt x="791" y="770"/>
                      <a:pt x="791" y="772"/>
                    </a:cubicBezTo>
                    <a:cubicBezTo>
                      <a:pt x="792" y="773"/>
                      <a:pt x="791" y="775"/>
                      <a:pt x="792" y="776"/>
                    </a:cubicBezTo>
                    <a:cubicBezTo>
                      <a:pt x="793" y="779"/>
                      <a:pt x="793" y="779"/>
                      <a:pt x="796" y="780"/>
                    </a:cubicBezTo>
                    <a:cubicBezTo>
                      <a:pt x="797" y="781"/>
                      <a:pt x="799" y="781"/>
                      <a:pt x="801" y="782"/>
                    </a:cubicBezTo>
                    <a:cubicBezTo>
                      <a:pt x="802" y="783"/>
                      <a:pt x="803" y="785"/>
                      <a:pt x="803" y="786"/>
                    </a:cubicBezTo>
                    <a:cubicBezTo>
                      <a:pt x="804" y="787"/>
                      <a:pt x="802" y="791"/>
                      <a:pt x="802" y="793"/>
                    </a:cubicBezTo>
                    <a:cubicBezTo>
                      <a:pt x="802" y="796"/>
                      <a:pt x="804" y="797"/>
                      <a:pt x="805" y="799"/>
                    </a:cubicBezTo>
                    <a:cubicBezTo>
                      <a:pt x="806" y="801"/>
                      <a:pt x="801" y="802"/>
                      <a:pt x="801" y="802"/>
                    </a:cubicBezTo>
                    <a:cubicBezTo>
                      <a:pt x="798" y="803"/>
                      <a:pt x="798" y="802"/>
                      <a:pt x="796" y="801"/>
                    </a:cubicBezTo>
                    <a:cubicBezTo>
                      <a:pt x="795" y="800"/>
                      <a:pt x="794" y="795"/>
                      <a:pt x="794" y="794"/>
                    </a:cubicBezTo>
                    <a:cubicBezTo>
                      <a:pt x="793" y="792"/>
                      <a:pt x="792" y="791"/>
                      <a:pt x="789" y="790"/>
                    </a:cubicBezTo>
                    <a:cubicBezTo>
                      <a:pt x="788" y="790"/>
                      <a:pt x="785" y="791"/>
                      <a:pt x="784" y="791"/>
                    </a:cubicBezTo>
                    <a:cubicBezTo>
                      <a:pt x="783" y="792"/>
                      <a:pt x="783" y="793"/>
                      <a:pt x="782" y="794"/>
                    </a:cubicBezTo>
                    <a:cubicBezTo>
                      <a:pt x="781" y="794"/>
                      <a:pt x="781" y="797"/>
                      <a:pt x="781" y="798"/>
                    </a:cubicBezTo>
                    <a:cubicBezTo>
                      <a:pt x="781" y="800"/>
                      <a:pt x="780" y="802"/>
                      <a:pt x="781" y="803"/>
                    </a:cubicBezTo>
                    <a:cubicBezTo>
                      <a:pt x="781" y="805"/>
                      <a:pt x="781" y="806"/>
                      <a:pt x="779" y="807"/>
                    </a:cubicBezTo>
                    <a:cubicBezTo>
                      <a:pt x="775" y="809"/>
                      <a:pt x="771" y="807"/>
                      <a:pt x="767" y="808"/>
                    </a:cubicBezTo>
                    <a:cubicBezTo>
                      <a:pt x="767" y="808"/>
                      <a:pt x="765" y="815"/>
                      <a:pt x="764" y="816"/>
                    </a:cubicBezTo>
                    <a:cubicBezTo>
                      <a:pt x="763" y="816"/>
                      <a:pt x="763" y="821"/>
                      <a:pt x="762" y="821"/>
                    </a:cubicBezTo>
                    <a:cubicBezTo>
                      <a:pt x="762" y="824"/>
                      <a:pt x="764" y="826"/>
                      <a:pt x="766" y="827"/>
                    </a:cubicBezTo>
                    <a:cubicBezTo>
                      <a:pt x="769" y="828"/>
                      <a:pt x="771" y="828"/>
                      <a:pt x="774" y="827"/>
                    </a:cubicBezTo>
                    <a:cubicBezTo>
                      <a:pt x="778" y="826"/>
                      <a:pt x="780" y="825"/>
                      <a:pt x="785" y="825"/>
                    </a:cubicBezTo>
                    <a:cubicBezTo>
                      <a:pt x="787" y="825"/>
                      <a:pt x="789" y="823"/>
                      <a:pt x="792" y="823"/>
                    </a:cubicBezTo>
                    <a:cubicBezTo>
                      <a:pt x="795" y="823"/>
                      <a:pt x="798" y="821"/>
                      <a:pt x="801" y="821"/>
                    </a:cubicBezTo>
                    <a:cubicBezTo>
                      <a:pt x="803" y="820"/>
                      <a:pt x="805" y="819"/>
                      <a:pt x="807" y="819"/>
                    </a:cubicBezTo>
                    <a:cubicBezTo>
                      <a:pt x="807" y="819"/>
                      <a:pt x="807" y="819"/>
                      <a:pt x="808" y="819"/>
                    </a:cubicBezTo>
                    <a:cubicBezTo>
                      <a:pt x="810" y="819"/>
                      <a:pt x="811" y="818"/>
                      <a:pt x="814" y="818"/>
                    </a:cubicBezTo>
                    <a:cubicBezTo>
                      <a:pt x="815" y="818"/>
                      <a:pt x="818" y="817"/>
                      <a:pt x="821" y="817"/>
                    </a:cubicBezTo>
                    <a:cubicBezTo>
                      <a:pt x="824" y="817"/>
                      <a:pt x="824" y="817"/>
                      <a:pt x="828" y="816"/>
                    </a:cubicBezTo>
                    <a:cubicBezTo>
                      <a:pt x="831" y="816"/>
                      <a:pt x="832" y="814"/>
                      <a:pt x="835" y="814"/>
                    </a:cubicBezTo>
                    <a:cubicBezTo>
                      <a:pt x="838" y="814"/>
                      <a:pt x="841" y="814"/>
                      <a:pt x="843" y="814"/>
                    </a:cubicBezTo>
                    <a:cubicBezTo>
                      <a:pt x="847" y="814"/>
                      <a:pt x="847" y="814"/>
                      <a:pt x="846" y="818"/>
                    </a:cubicBezTo>
                    <a:cubicBezTo>
                      <a:pt x="845" y="821"/>
                      <a:pt x="841" y="821"/>
                      <a:pt x="838" y="823"/>
                    </a:cubicBezTo>
                    <a:cubicBezTo>
                      <a:pt x="837" y="825"/>
                      <a:pt x="837" y="825"/>
                      <a:pt x="836" y="828"/>
                    </a:cubicBezTo>
                    <a:cubicBezTo>
                      <a:pt x="836" y="829"/>
                      <a:pt x="834" y="830"/>
                      <a:pt x="832" y="831"/>
                    </a:cubicBezTo>
                    <a:cubicBezTo>
                      <a:pt x="829" y="833"/>
                      <a:pt x="824" y="833"/>
                      <a:pt x="821" y="834"/>
                    </a:cubicBezTo>
                    <a:cubicBezTo>
                      <a:pt x="819" y="834"/>
                      <a:pt x="816" y="836"/>
                      <a:pt x="815" y="838"/>
                    </a:cubicBezTo>
                    <a:cubicBezTo>
                      <a:pt x="814" y="840"/>
                      <a:pt x="814" y="841"/>
                      <a:pt x="817" y="842"/>
                    </a:cubicBezTo>
                    <a:cubicBezTo>
                      <a:pt x="819" y="843"/>
                      <a:pt x="818" y="845"/>
                      <a:pt x="818" y="847"/>
                    </a:cubicBezTo>
                    <a:cubicBezTo>
                      <a:pt x="817" y="849"/>
                      <a:pt x="814" y="850"/>
                      <a:pt x="814" y="852"/>
                    </a:cubicBezTo>
                    <a:cubicBezTo>
                      <a:pt x="814" y="853"/>
                      <a:pt x="820" y="855"/>
                      <a:pt x="821" y="855"/>
                    </a:cubicBezTo>
                    <a:cubicBezTo>
                      <a:pt x="823" y="855"/>
                      <a:pt x="823" y="857"/>
                      <a:pt x="823" y="859"/>
                    </a:cubicBezTo>
                    <a:cubicBezTo>
                      <a:pt x="821" y="861"/>
                      <a:pt x="819" y="860"/>
                      <a:pt x="819" y="863"/>
                    </a:cubicBezTo>
                    <a:cubicBezTo>
                      <a:pt x="819" y="864"/>
                      <a:pt x="818" y="867"/>
                      <a:pt x="818" y="868"/>
                    </a:cubicBezTo>
                    <a:cubicBezTo>
                      <a:pt x="817" y="869"/>
                      <a:pt x="817" y="870"/>
                      <a:pt x="817" y="871"/>
                    </a:cubicBezTo>
                    <a:cubicBezTo>
                      <a:pt x="816" y="873"/>
                      <a:pt x="815" y="875"/>
                      <a:pt x="817" y="877"/>
                    </a:cubicBezTo>
                    <a:cubicBezTo>
                      <a:pt x="818" y="879"/>
                      <a:pt x="817" y="881"/>
                      <a:pt x="819" y="883"/>
                    </a:cubicBezTo>
                    <a:cubicBezTo>
                      <a:pt x="821" y="885"/>
                      <a:pt x="822" y="884"/>
                      <a:pt x="823" y="887"/>
                    </a:cubicBezTo>
                    <a:cubicBezTo>
                      <a:pt x="823" y="888"/>
                      <a:pt x="827" y="887"/>
                      <a:pt x="828" y="887"/>
                    </a:cubicBezTo>
                    <a:cubicBezTo>
                      <a:pt x="832" y="886"/>
                      <a:pt x="833" y="885"/>
                      <a:pt x="838" y="885"/>
                    </a:cubicBezTo>
                    <a:cubicBezTo>
                      <a:pt x="839" y="885"/>
                      <a:pt x="840" y="885"/>
                      <a:pt x="841" y="885"/>
                    </a:cubicBezTo>
                    <a:cubicBezTo>
                      <a:pt x="843" y="885"/>
                      <a:pt x="843" y="881"/>
                      <a:pt x="844" y="879"/>
                    </a:cubicBezTo>
                    <a:cubicBezTo>
                      <a:pt x="845" y="877"/>
                      <a:pt x="855" y="878"/>
                      <a:pt x="857" y="879"/>
                    </a:cubicBezTo>
                    <a:cubicBezTo>
                      <a:pt x="859" y="880"/>
                      <a:pt x="860" y="881"/>
                      <a:pt x="861" y="882"/>
                    </a:cubicBezTo>
                    <a:cubicBezTo>
                      <a:pt x="863" y="884"/>
                      <a:pt x="866" y="885"/>
                      <a:pt x="867" y="885"/>
                    </a:cubicBezTo>
                    <a:cubicBezTo>
                      <a:pt x="869" y="887"/>
                      <a:pt x="873" y="886"/>
                      <a:pt x="875" y="885"/>
                    </a:cubicBezTo>
                    <a:cubicBezTo>
                      <a:pt x="876" y="885"/>
                      <a:pt x="878" y="881"/>
                      <a:pt x="878" y="879"/>
                    </a:cubicBezTo>
                    <a:cubicBezTo>
                      <a:pt x="878" y="878"/>
                      <a:pt x="885" y="878"/>
                      <a:pt x="886" y="878"/>
                    </a:cubicBezTo>
                    <a:cubicBezTo>
                      <a:pt x="888" y="878"/>
                      <a:pt x="889" y="877"/>
                      <a:pt x="889" y="876"/>
                    </a:cubicBezTo>
                    <a:cubicBezTo>
                      <a:pt x="890" y="874"/>
                      <a:pt x="888" y="871"/>
                      <a:pt x="888" y="870"/>
                    </a:cubicBezTo>
                    <a:cubicBezTo>
                      <a:pt x="887" y="868"/>
                      <a:pt x="884" y="867"/>
                      <a:pt x="883" y="865"/>
                    </a:cubicBezTo>
                    <a:cubicBezTo>
                      <a:pt x="882" y="864"/>
                      <a:pt x="883" y="860"/>
                      <a:pt x="882" y="858"/>
                    </a:cubicBezTo>
                    <a:cubicBezTo>
                      <a:pt x="882" y="856"/>
                      <a:pt x="881" y="853"/>
                      <a:pt x="880" y="852"/>
                    </a:cubicBezTo>
                    <a:cubicBezTo>
                      <a:pt x="878" y="850"/>
                      <a:pt x="883" y="848"/>
                      <a:pt x="884" y="847"/>
                    </a:cubicBezTo>
                    <a:cubicBezTo>
                      <a:pt x="886" y="846"/>
                      <a:pt x="886" y="844"/>
                      <a:pt x="886" y="842"/>
                    </a:cubicBezTo>
                    <a:cubicBezTo>
                      <a:pt x="887" y="839"/>
                      <a:pt x="887" y="836"/>
                      <a:pt x="887" y="832"/>
                    </a:cubicBezTo>
                    <a:cubicBezTo>
                      <a:pt x="887" y="829"/>
                      <a:pt x="892" y="829"/>
                      <a:pt x="893" y="828"/>
                    </a:cubicBezTo>
                    <a:cubicBezTo>
                      <a:pt x="894" y="825"/>
                      <a:pt x="897" y="829"/>
                      <a:pt x="897" y="830"/>
                    </a:cubicBezTo>
                    <a:cubicBezTo>
                      <a:pt x="898" y="833"/>
                      <a:pt x="899" y="835"/>
                      <a:pt x="899" y="838"/>
                    </a:cubicBezTo>
                    <a:cubicBezTo>
                      <a:pt x="899" y="839"/>
                      <a:pt x="901" y="844"/>
                      <a:pt x="902" y="845"/>
                    </a:cubicBezTo>
                    <a:cubicBezTo>
                      <a:pt x="902" y="845"/>
                      <a:pt x="902" y="839"/>
                      <a:pt x="902" y="835"/>
                    </a:cubicBezTo>
                    <a:cubicBezTo>
                      <a:pt x="902" y="831"/>
                      <a:pt x="900" y="827"/>
                      <a:pt x="900" y="823"/>
                    </a:cubicBezTo>
                    <a:cubicBezTo>
                      <a:pt x="900" y="820"/>
                      <a:pt x="901" y="818"/>
                      <a:pt x="901" y="815"/>
                    </a:cubicBezTo>
                    <a:cubicBezTo>
                      <a:pt x="901" y="813"/>
                      <a:pt x="900" y="811"/>
                      <a:pt x="898" y="811"/>
                    </a:cubicBezTo>
                    <a:cubicBezTo>
                      <a:pt x="896" y="810"/>
                      <a:pt x="895" y="811"/>
                      <a:pt x="894" y="810"/>
                    </a:cubicBezTo>
                    <a:cubicBezTo>
                      <a:pt x="893" y="810"/>
                      <a:pt x="893" y="806"/>
                      <a:pt x="893" y="805"/>
                    </a:cubicBezTo>
                    <a:cubicBezTo>
                      <a:pt x="894" y="804"/>
                      <a:pt x="896" y="803"/>
                      <a:pt x="897" y="802"/>
                    </a:cubicBezTo>
                    <a:cubicBezTo>
                      <a:pt x="898" y="800"/>
                      <a:pt x="900" y="799"/>
                      <a:pt x="900" y="797"/>
                    </a:cubicBezTo>
                    <a:cubicBezTo>
                      <a:pt x="901" y="795"/>
                      <a:pt x="900" y="794"/>
                      <a:pt x="900" y="793"/>
                    </a:cubicBezTo>
                    <a:cubicBezTo>
                      <a:pt x="900" y="790"/>
                      <a:pt x="899" y="786"/>
                      <a:pt x="898" y="783"/>
                    </a:cubicBezTo>
                    <a:cubicBezTo>
                      <a:pt x="898" y="781"/>
                      <a:pt x="898" y="778"/>
                      <a:pt x="898" y="775"/>
                    </a:cubicBezTo>
                    <a:cubicBezTo>
                      <a:pt x="898" y="773"/>
                      <a:pt x="899" y="772"/>
                      <a:pt x="899" y="770"/>
                    </a:cubicBezTo>
                    <a:cubicBezTo>
                      <a:pt x="899" y="767"/>
                      <a:pt x="897" y="764"/>
                      <a:pt x="897" y="762"/>
                    </a:cubicBezTo>
                    <a:cubicBezTo>
                      <a:pt x="896" y="760"/>
                      <a:pt x="896" y="758"/>
                      <a:pt x="897" y="756"/>
                    </a:cubicBezTo>
                    <a:cubicBezTo>
                      <a:pt x="899" y="753"/>
                      <a:pt x="899" y="751"/>
                      <a:pt x="899" y="748"/>
                    </a:cubicBezTo>
                    <a:cubicBezTo>
                      <a:pt x="899" y="745"/>
                      <a:pt x="898" y="743"/>
                      <a:pt x="898" y="740"/>
                    </a:cubicBezTo>
                    <a:cubicBezTo>
                      <a:pt x="897" y="738"/>
                      <a:pt x="896" y="737"/>
                      <a:pt x="895" y="736"/>
                    </a:cubicBezTo>
                    <a:cubicBezTo>
                      <a:pt x="893" y="734"/>
                      <a:pt x="892" y="731"/>
                      <a:pt x="890" y="730"/>
                    </a:cubicBezTo>
                    <a:cubicBezTo>
                      <a:pt x="889" y="729"/>
                      <a:pt x="888" y="728"/>
                      <a:pt x="886" y="727"/>
                    </a:cubicBezTo>
                    <a:cubicBezTo>
                      <a:pt x="884" y="726"/>
                      <a:pt x="883" y="724"/>
                      <a:pt x="881" y="723"/>
                    </a:cubicBezTo>
                    <a:cubicBezTo>
                      <a:pt x="880" y="722"/>
                      <a:pt x="881" y="722"/>
                      <a:pt x="878" y="722"/>
                    </a:cubicBezTo>
                    <a:close/>
                    <a:moveTo>
                      <a:pt x="920" y="831"/>
                    </a:moveTo>
                    <a:cubicBezTo>
                      <a:pt x="919" y="829"/>
                      <a:pt x="914" y="833"/>
                      <a:pt x="913" y="835"/>
                    </a:cubicBezTo>
                    <a:cubicBezTo>
                      <a:pt x="913" y="835"/>
                      <a:pt x="913" y="836"/>
                      <a:pt x="912" y="836"/>
                    </a:cubicBezTo>
                    <a:cubicBezTo>
                      <a:pt x="911" y="838"/>
                      <a:pt x="913" y="840"/>
                      <a:pt x="914" y="842"/>
                    </a:cubicBezTo>
                    <a:cubicBezTo>
                      <a:pt x="915" y="843"/>
                      <a:pt x="913" y="846"/>
                      <a:pt x="913" y="848"/>
                    </a:cubicBezTo>
                    <a:cubicBezTo>
                      <a:pt x="913" y="850"/>
                      <a:pt x="918" y="849"/>
                      <a:pt x="918" y="848"/>
                    </a:cubicBezTo>
                    <a:cubicBezTo>
                      <a:pt x="920" y="847"/>
                      <a:pt x="920" y="847"/>
                      <a:pt x="922" y="844"/>
                    </a:cubicBezTo>
                    <a:cubicBezTo>
                      <a:pt x="922" y="843"/>
                      <a:pt x="922" y="841"/>
                      <a:pt x="923" y="840"/>
                    </a:cubicBezTo>
                    <a:cubicBezTo>
                      <a:pt x="923" y="837"/>
                      <a:pt x="923" y="837"/>
                      <a:pt x="923" y="835"/>
                    </a:cubicBezTo>
                    <a:cubicBezTo>
                      <a:pt x="922" y="833"/>
                      <a:pt x="922" y="832"/>
                      <a:pt x="920" y="831"/>
                    </a:cubicBezTo>
                    <a:close/>
                    <a:moveTo>
                      <a:pt x="934" y="821"/>
                    </a:moveTo>
                    <a:cubicBezTo>
                      <a:pt x="933" y="821"/>
                      <a:pt x="933" y="827"/>
                      <a:pt x="933" y="829"/>
                    </a:cubicBezTo>
                    <a:cubicBezTo>
                      <a:pt x="934" y="831"/>
                      <a:pt x="932" y="833"/>
                      <a:pt x="931" y="835"/>
                    </a:cubicBezTo>
                    <a:cubicBezTo>
                      <a:pt x="929" y="836"/>
                      <a:pt x="930" y="838"/>
                      <a:pt x="930" y="838"/>
                    </a:cubicBezTo>
                    <a:cubicBezTo>
                      <a:pt x="931" y="840"/>
                      <a:pt x="937" y="838"/>
                      <a:pt x="937" y="838"/>
                    </a:cubicBezTo>
                    <a:cubicBezTo>
                      <a:pt x="940" y="837"/>
                      <a:pt x="940" y="838"/>
                      <a:pt x="940" y="834"/>
                    </a:cubicBezTo>
                    <a:cubicBezTo>
                      <a:pt x="940" y="832"/>
                      <a:pt x="939" y="829"/>
                      <a:pt x="939" y="827"/>
                    </a:cubicBezTo>
                    <a:cubicBezTo>
                      <a:pt x="938" y="824"/>
                      <a:pt x="937" y="821"/>
                      <a:pt x="936" y="820"/>
                    </a:cubicBezTo>
                    <a:cubicBezTo>
                      <a:pt x="936" y="819"/>
                      <a:pt x="935" y="820"/>
                      <a:pt x="934" y="821"/>
                    </a:cubicBezTo>
                    <a:close/>
                    <a:moveTo>
                      <a:pt x="989" y="933"/>
                    </a:moveTo>
                    <a:cubicBezTo>
                      <a:pt x="988" y="933"/>
                      <a:pt x="980" y="932"/>
                      <a:pt x="977" y="931"/>
                    </a:cubicBezTo>
                    <a:cubicBezTo>
                      <a:pt x="973" y="931"/>
                      <a:pt x="971" y="928"/>
                      <a:pt x="969" y="926"/>
                    </a:cubicBezTo>
                    <a:cubicBezTo>
                      <a:pt x="966" y="923"/>
                      <a:pt x="963" y="920"/>
                      <a:pt x="961" y="918"/>
                    </a:cubicBezTo>
                    <a:cubicBezTo>
                      <a:pt x="959" y="916"/>
                      <a:pt x="958" y="912"/>
                      <a:pt x="957" y="910"/>
                    </a:cubicBezTo>
                    <a:cubicBezTo>
                      <a:pt x="956" y="908"/>
                      <a:pt x="950" y="909"/>
                      <a:pt x="948" y="906"/>
                    </a:cubicBezTo>
                    <a:cubicBezTo>
                      <a:pt x="947" y="902"/>
                      <a:pt x="943" y="902"/>
                      <a:pt x="941" y="900"/>
                    </a:cubicBezTo>
                    <a:cubicBezTo>
                      <a:pt x="938" y="899"/>
                      <a:pt x="939" y="894"/>
                      <a:pt x="939" y="891"/>
                    </a:cubicBezTo>
                    <a:cubicBezTo>
                      <a:pt x="939" y="889"/>
                      <a:pt x="935" y="886"/>
                      <a:pt x="934" y="885"/>
                    </a:cubicBezTo>
                    <a:cubicBezTo>
                      <a:pt x="932" y="883"/>
                      <a:pt x="930" y="881"/>
                      <a:pt x="929" y="878"/>
                    </a:cubicBezTo>
                    <a:cubicBezTo>
                      <a:pt x="928" y="876"/>
                      <a:pt x="930" y="871"/>
                      <a:pt x="931" y="869"/>
                    </a:cubicBezTo>
                    <a:cubicBezTo>
                      <a:pt x="932" y="866"/>
                      <a:pt x="935" y="865"/>
                      <a:pt x="936" y="862"/>
                    </a:cubicBezTo>
                    <a:cubicBezTo>
                      <a:pt x="937" y="859"/>
                      <a:pt x="940" y="858"/>
                      <a:pt x="941" y="855"/>
                    </a:cubicBezTo>
                    <a:cubicBezTo>
                      <a:pt x="943" y="852"/>
                      <a:pt x="941" y="849"/>
                      <a:pt x="941" y="846"/>
                    </a:cubicBezTo>
                    <a:cubicBezTo>
                      <a:pt x="941" y="841"/>
                      <a:pt x="945" y="840"/>
                      <a:pt x="948" y="838"/>
                    </a:cubicBezTo>
                    <a:cubicBezTo>
                      <a:pt x="951" y="837"/>
                      <a:pt x="951" y="834"/>
                      <a:pt x="952" y="831"/>
                    </a:cubicBezTo>
                    <a:cubicBezTo>
                      <a:pt x="953" y="828"/>
                      <a:pt x="955" y="826"/>
                      <a:pt x="958" y="824"/>
                    </a:cubicBezTo>
                    <a:cubicBezTo>
                      <a:pt x="961" y="821"/>
                      <a:pt x="969" y="822"/>
                      <a:pt x="972" y="824"/>
                    </a:cubicBezTo>
                    <a:cubicBezTo>
                      <a:pt x="977" y="826"/>
                      <a:pt x="975" y="829"/>
                      <a:pt x="979" y="833"/>
                    </a:cubicBezTo>
                    <a:cubicBezTo>
                      <a:pt x="981" y="836"/>
                      <a:pt x="982" y="838"/>
                      <a:pt x="984" y="840"/>
                    </a:cubicBezTo>
                    <a:cubicBezTo>
                      <a:pt x="987" y="844"/>
                      <a:pt x="992" y="847"/>
                      <a:pt x="995" y="849"/>
                    </a:cubicBezTo>
                    <a:cubicBezTo>
                      <a:pt x="997" y="850"/>
                      <a:pt x="998" y="853"/>
                      <a:pt x="999" y="856"/>
                    </a:cubicBezTo>
                    <a:cubicBezTo>
                      <a:pt x="999" y="859"/>
                      <a:pt x="1002" y="861"/>
                      <a:pt x="1003" y="865"/>
                    </a:cubicBezTo>
                    <a:cubicBezTo>
                      <a:pt x="1004" y="869"/>
                      <a:pt x="1008" y="867"/>
                      <a:pt x="1006" y="872"/>
                    </a:cubicBezTo>
                    <a:cubicBezTo>
                      <a:pt x="1005" y="880"/>
                      <a:pt x="1007" y="888"/>
                      <a:pt x="1007" y="896"/>
                    </a:cubicBezTo>
                    <a:cubicBezTo>
                      <a:pt x="1007" y="900"/>
                      <a:pt x="1009" y="904"/>
                      <a:pt x="1009" y="907"/>
                    </a:cubicBezTo>
                    <a:cubicBezTo>
                      <a:pt x="1009" y="912"/>
                      <a:pt x="1007" y="915"/>
                      <a:pt x="1006" y="920"/>
                    </a:cubicBezTo>
                    <a:cubicBezTo>
                      <a:pt x="1006" y="924"/>
                      <a:pt x="1005" y="928"/>
                      <a:pt x="1004" y="931"/>
                    </a:cubicBezTo>
                    <a:cubicBezTo>
                      <a:pt x="1004" y="932"/>
                      <a:pt x="994" y="934"/>
                      <a:pt x="993" y="934"/>
                    </a:cubicBezTo>
                    <a:cubicBezTo>
                      <a:pt x="992" y="935"/>
                      <a:pt x="991" y="933"/>
                      <a:pt x="989" y="933"/>
                    </a:cubicBezTo>
                    <a:close/>
                    <a:moveTo>
                      <a:pt x="718" y="833"/>
                    </a:moveTo>
                    <a:cubicBezTo>
                      <a:pt x="718" y="833"/>
                      <a:pt x="714" y="836"/>
                      <a:pt x="713" y="836"/>
                    </a:cubicBezTo>
                    <a:cubicBezTo>
                      <a:pt x="712" y="837"/>
                      <a:pt x="711" y="839"/>
                      <a:pt x="710" y="840"/>
                    </a:cubicBezTo>
                    <a:cubicBezTo>
                      <a:pt x="709" y="841"/>
                      <a:pt x="709" y="843"/>
                      <a:pt x="708" y="844"/>
                    </a:cubicBezTo>
                    <a:cubicBezTo>
                      <a:pt x="708" y="846"/>
                      <a:pt x="707" y="847"/>
                      <a:pt x="706" y="848"/>
                    </a:cubicBezTo>
                    <a:cubicBezTo>
                      <a:pt x="704" y="849"/>
                      <a:pt x="704" y="855"/>
                      <a:pt x="703" y="856"/>
                    </a:cubicBezTo>
                    <a:cubicBezTo>
                      <a:pt x="702" y="859"/>
                      <a:pt x="704" y="861"/>
                      <a:pt x="704" y="864"/>
                    </a:cubicBezTo>
                    <a:cubicBezTo>
                      <a:pt x="704" y="866"/>
                      <a:pt x="709" y="868"/>
                      <a:pt x="710" y="869"/>
                    </a:cubicBezTo>
                    <a:cubicBezTo>
                      <a:pt x="713" y="871"/>
                      <a:pt x="720" y="870"/>
                      <a:pt x="724" y="871"/>
                    </a:cubicBezTo>
                    <a:cubicBezTo>
                      <a:pt x="726" y="871"/>
                      <a:pt x="728" y="869"/>
                      <a:pt x="730" y="868"/>
                    </a:cubicBezTo>
                    <a:cubicBezTo>
                      <a:pt x="731" y="867"/>
                      <a:pt x="732" y="866"/>
                      <a:pt x="732" y="864"/>
                    </a:cubicBezTo>
                    <a:cubicBezTo>
                      <a:pt x="733" y="861"/>
                      <a:pt x="730" y="860"/>
                      <a:pt x="733" y="857"/>
                    </a:cubicBezTo>
                    <a:cubicBezTo>
                      <a:pt x="735" y="855"/>
                      <a:pt x="735" y="852"/>
                      <a:pt x="735" y="850"/>
                    </a:cubicBezTo>
                    <a:cubicBezTo>
                      <a:pt x="735" y="848"/>
                      <a:pt x="734" y="845"/>
                      <a:pt x="733" y="843"/>
                    </a:cubicBezTo>
                    <a:cubicBezTo>
                      <a:pt x="732" y="841"/>
                      <a:pt x="731" y="840"/>
                      <a:pt x="730" y="838"/>
                    </a:cubicBezTo>
                    <a:cubicBezTo>
                      <a:pt x="729" y="836"/>
                      <a:pt x="728" y="834"/>
                      <a:pt x="727" y="832"/>
                    </a:cubicBezTo>
                    <a:cubicBezTo>
                      <a:pt x="727" y="830"/>
                      <a:pt x="723" y="832"/>
                      <a:pt x="722" y="832"/>
                    </a:cubicBezTo>
                    <a:cubicBezTo>
                      <a:pt x="721" y="832"/>
                      <a:pt x="720" y="833"/>
                      <a:pt x="718" y="833"/>
                    </a:cubicBezTo>
                    <a:close/>
                    <a:moveTo>
                      <a:pt x="947" y="1526"/>
                    </a:moveTo>
                    <a:cubicBezTo>
                      <a:pt x="947" y="1524"/>
                      <a:pt x="942" y="1525"/>
                      <a:pt x="941" y="1525"/>
                    </a:cubicBezTo>
                    <a:cubicBezTo>
                      <a:pt x="939" y="1526"/>
                      <a:pt x="939" y="1528"/>
                      <a:pt x="937" y="1529"/>
                    </a:cubicBezTo>
                    <a:cubicBezTo>
                      <a:pt x="935" y="1530"/>
                      <a:pt x="933" y="1532"/>
                      <a:pt x="933" y="1534"/>
                    </a:cubicBezTo>
                    <a:cubicBezTo>
                      <a:pt x="933" y="1537"/>
                      <a:pt x="932" y="1538"/>
                      <a:pt x="931" y="1540"/>
                    </a:cubicBezTo>
                    <a:cubicBezTo>
                      <a:pt x="931" y="1541"/>
                      <a:pt x="925" y="1543"/>
                      <a:pt x="924" y="1544"/>
                    </a:cubicBezTo>
                    <a:cubicBezTo>
                      <a:pt x="922" y="1545"/>
                      <a:pt x="920" y="1546"/>
                      <a:pt x="919" y="1548"/>
                    </a:cubicBezTo>
                    <a:cubicBezTo>
                      <a:pt x="918" y="1550"/>
                      <a:pt x="914" y="1550"/>
                      <a:pt x="912" y="1550"/>
                    </a:cubicBezTo>
                    <a:cubicBezTo>
                      <a:pt x="909" y="1551"/>
                      <a:pt x="906" y="1551"/>
                      <a:pt x="902" y="1550"/>
                    </a:cubicBezTo>
                    <a:cubicBezTo>
                      <a:pt x="902" y="1550"/>
                      <a:pt x="902" y="1549"/>
                      <a:pt x="902" y="1549"/>
                    </a:cubicBezTo>
                    <a:cubicBezTo>
                      <a:pt x="900" y="1548"/>
                      <a:pt x="894" y="1545"/>
                      <a:pt x="892" y="1544"/>
                    </a:cubicBezTo>
                    <a:cubicBezTo>
                      <a:pt x="890" y="1542"/>
                      <a:pt x="890" y="1542"/>
                      <a:pt x="888" y="1542"/>
                    </a:cubicBezTo>
                    <a:cubicBezTo>
                      <a:pt x="885" y="1542"/>
                      <a:pt x="882" y="1542"/>
                      <a:pt x="880" y="1541"/>
                    </a:cubicBezTo>
                    <a:cubicBezTo>
                      <a:pt x="878" y="1540"/>
                      <a:pt x="877" y="1539"/>
                      <a:pt x="874" y="1537"/>
                    </a:cubicBezTo>
                    <a:cubicBezTo>
                      <a:pt x="872" y="1536"/>
                      <a:pt x="870" y="1535"/>
                      <a:pt x="869" y="1534"/>
                    </a:cubicBezTo>
                    <a:cubicBezTo>
                      <a:pt x="867" y="1532"/>
                      <a:pt x="867" y="1531"/>
                      <a:pt x="865" y="1529"/>
                    </a:cubicBezTo>
                    <a:cubicBezTo>
                      <a:pt x="863" y="1527"/>
                      <a:pt x="862" y="1525"/>
                      <a:pt x="859" y="1525"/>
                    </a:cubicBezTo>
                    <a:cubicBezTo>
                      <a:pt x="856" y="1524"/>
                      <a:pt x="854" y="1523"/>
                      <a:pt x="852" y="1523"/>
                    </a:cubicBezTo>
                    <a:cubicBezTo>
                      <a:pt x="851" y="1523"/>
                      <a:pt x="849" y="1518"/>
                      <a:pt x="849" y="1517"/>
                    </a:cubicBezTo>
                    <a:cubicBezTo>
                      <a:pt x="847" y="1514"/>
                      <a:pt x="847" y="1512"/>
                      <a:pt x="843" y="1511"/>
                    </a:cubicBezTo>
                    <a:cubicBezTo>
                      <a:pt x="840" y="1510"/>
                      <a:pt x="839" y="1512"/>
                      <a:pt x="840" y="1513"/>
                    </a:cubicBezTo>
                    <a:cubicBezTo>
                      <a:pt x="840" y="1515"/>
                      <a:pt x="835" y="1516"/>
                      <a:pt x="834" y="1516"/>
                    </a:cubicBezTo>
                    <a:cubicBezTo>
                      <a:pt x="832" y="1516"/>
                      <a:pt x="830" y="1511"/>
                      <a:pt x="829" y="1510"/>
                    </a:cubicBezTo>
                    <a:cubicBezTo>
                      <a:pt x="828" y="1508"/>
                      <a:pt x="828" y="1506"/>
                      <a:pt x="828" y="1504"/>
                    </a:cubicBezTo>
                    <a:cubicBezTo>
                      <a:pt x="827" y="1502"/>
                      <a:pt x="820" y="1504"/>
                      <a:pt x="819" y="1505"/>
                    </a:cubicBezTo>
                    <a:cubicBezTo>
                      <a:pt x="818" y="1506"/>
                      <a:pt x="818" y="1508"/>
                      <a:pt x="817" y="1509"/>
                    </a:cubicBezTo>
                    <a:cubicBezTo>
                      <a:pt x="815" y="1512"/>
                      <a:pt x="817" y="1513"/>
                      <a:pt x="813" y="1512"/>
                    </a:cubicBezTo>
                    <a:cubicBezTo>
                      <a:pt x="809" y="1511"/>
                      <a:pt x="807" y="1508"/>
                      <a:pt x="806" y="1505"/>
                    </a:cubicBezTo>
                    <a:cubicBezTo>
                      <a:pt x="804" y="1502"/>
                      <a:pt x="801" y="1503"/>
                      <a:pt x="800" y="1500"/>
                    </a:cubicBezTo>
                    <a:cubicBezTo>
                      <a:pt x="800" y="1498"/>
                      <a:pt x="799" y="1496"/>
                      <a:pt x="799" y="1493"/>
                    </a:cubicBezTo>
                    <a:cubicBezTo>
                      <a:pt x="799" y="1491"/>
                      <a:pt x="800" y="1488"/>
                      <a:pt x="801" y="1487"/>
                    </a:cubicBezTo>
                    <a:cubicBezTo>
                      <a:pt x="803" y="1483"/>
                      <a:pt x="804" y="1482"/>
                      <a:pt x="808" y="1482"/>
                    </a:cubicBezTo>
                    <a:cubicBezTo>
                      <a:pt x="811" y="1481"/>
                      <a:pt x="814" y="1481"/>
                      <a:pt x="818" y="1481"/>
                    </a:cubicBezTo>
                    <a:cubicBezTo>
                      <a:pt x="822" y="1481"/>
                      <a:pt x="825" y="1480"/>
                      <a:pt x="828" y="1479"/>
                    </a:cubicBezTo>
                    <a:cubicBezTo>
                      <a:pt x="830" y="1478"/>
                      <a:pt x="831" y="1477"/>
                      <a:pt x="833" y="1477"/>
                    </a:cubicBezTo>
                    <a:cubicBezTo>
                      <a:pt x="835" y="1476"/>
                      <a:pt x="836" y="1472"/>
                      <a:pt x="837" y="1471"/>
                    </a:cubicBezTo>
                    <a:cubicBezTo>
                      <a:pt x="838" y="1469"/>
                      <a:pt x="840" y="1468"/>
                      <a:pt x="841" y="1466"/>
                    </a:cubicBezTo>
                    <a:cubicBezTo>
                      <a:pt x="842" y="1462"/>
                      <a:pt x="841" y="1457"/>
                      <a:pt x="840" y="1453"/>
                    </a:cubicBezTo>
                    <a:cubicBezTo>
                      <a:pt x="839" y="1452"/>
                      <a:pt x="839" y="1449"/>
                      <a:pt x="839" y="1447"/>
                    </a:cubicBezTo>
                    <a:cubicBezTo>
                      <a:pt x="840" y="1444"/>
                      <a:pt x="841" y="1440"/>
                      <a:pt x="843" y="1437"/>
                    </a:cubicBezTo>
                    <a:cubicBezTo>
                      <a:pt x="846" y="1435"/>
                      <a:pt x="850" y="1440"/>
                      <a:pt x="850" y="1435"/>
                    </a:cubicBezTo>
                    <a:cubicBezTo>
                      <a:pt x="850" y="1431"/>
                      <a:pt x="849" y="1431"/>
                      <a:pt x="851" y="1429"/>
                    </a:cubicBezTo>
                    <a:cubicBezTo>
                      <a:pt x="853" y="1426"/>
                      <a:pt x="854" y="1423"/>
                      <a:pt x="856" y="1420"/>
                    </a:cubicBezTo>
                    <a:cubicBezTo>
                      <a:pt x="858" y="1418"/>
                      <a:pt x="858" y="1415"/>
                      <a:pt x="859" y="1413"/>
                    </a:cubicBezTo>
                    <a:cubicBezTo>
                      <a:pt x="860" y="1411"/>
                      <a:pt x="862" y="1409"/>
                      <a:pt x="865" y="1409"/>
                    </a:cubicBezTo>
                    <a:cubicBezTo>
                      <a:pt x="867" y="1409"/>
                      <a:pt x="868" y="1409"/>
                      <a:pt x="870" y="1410"/>
                    </a:cubicBezTo>
                    <a:cubicBezTo>
                      <a:pt x="874" y="1411"/>
                      <a:pt x="876" y="1408"/>
                      <a:pt x="877" y="1412"/>
                    </a:cubicBezTo>
                    <a:cubicBezTo>
                      <a:pt x="879" y="1415"/>
                      <a:pt x="879" y="1418"/>
                      <a:pt x="879" y="1421"/>
                    </a:cubicBezTo>
                    <a:cubicBezTo>
                      <a:pt x="879" y="1424"/>
                      <a:pt x="881" y="1427"/>
                      <a:pt x="883" y="1430"/>
                    </a:cubicBezTo>
                    <a:cubicBezTo>
                      <a:pt x="883" y="1430"/>
                      <a:pt x="883" y="1431"/>
                      <a:pt x="884" y="1431"/>
                    </a:cubicBezTo>
                    <a:cubicBezTo>
                      <a:pt x="886" y="1434"/>
                      <a:pt x="888" y="1437"/>
                      <a:pt x="891" y="1440"/>
                    </a:cubicBezTo>
                    <a:cubicBezTo>
                      <a:pt x="894" y="1444"/>
                      <a:pt x="897" y="1448"/>
                      <a:pt x="900" y="1453"/>
                    </a:cubicBezTo>
                    <a:cubicBezTo>
                      <a:pt x="902" y="1456"/>
                      <a:pt x="903" y="1459"/>
                      <a:pt x="906" y="1461"/>
                    </a:cubicBezTo>
                    <a:cubicBezTo>
                      <a:pt x="908" y="1462"/>
                      <a:pt x="910" y="1463"/>
                      <a:pt x="912" y="1464"/>
                    </a:cubicBezTo>
                    <a:cubicBezTo>
                      <a:pt x="916" y="1466"/>
                      <a:pt x="920" y="1469"/>
                      <a:pt x="923" y="1472"/>
                    </a:cubicBezTo>
                    <a:cubicBezTo>
                      <a:pt x="924" y="1473"/>
                      <a:pt x="927" y="1475"/>
                      <a:pt x="928" y="1477"/>
                    </a:cubicBezTo>
                    <a:cubicBezTo>
                      <a:pt x="929" y="1479"/>
                      <a:pt x="932" y="1482"/>
                      <a:pt x="933" y="1485"/>
                    </a:cubicBezTo>
                    <a:cubicBezTo>
                      <a:pt x="934" y="1489"/>
                      <a:pt x="938" y="1492"/>
                      <a:pt x="939" y="1497"/>
                    </a:cubicBezTo>
                    <a:cubicBezTo>
                      <a:pt x="940" y="1501"/>
                      <a:pt x="941" y="1507"/>
                      <a:pt x="942" y="1511"/>
                    </a:cubicBezTo>
                    <a:cubicBezTo>
                      <a:pt x="943" y="1513"/>
                      <a:pt x="944" y="1514"/>
                      <a:pt x="945" y="1515"/>
                    </a:cubicBezTo>
                    <a:cubicBezTo>
                      <a:pt x="947" y="1517"/>
                      <a:pt x="948" y="1518"/>
                      <a:pt x="951" y="1518"/>
                    </a:cubicBezTo>
                    <a:cubicBezTo>
                      <a:pt x="954" y="1518"/>
                      <a:pt x="956" y="1518"/>
                      <a:pt x="958" y="1520"/>
                    </a:cubicBezTo>
                    <a:cubicBezTo>
                      <a:pt x="958" y="1520"/>
                      <a:pt x="956" y="1526"/>
                      <a:pt x="956" y="1527"/>
                    </a:cubicBezTo>
                    <a:cubicBezTo>
                      <a:pt x="954" y="1529"/>
                      <a:pt x="954" y="1529"/>
                      <a:pt x="952" y="1530"/>
                    </a:cubicBezTo>
                    <a:cubicBezTo>
                      <a:pt x="950" y="1530"/>
                      <a:pt x="948" y="1528"/>
                      <a:pt x="947" y="1528"/>
                    </a:cubicBezTo>
                    <a:cubicBezTo>
                      <a:pt x="947" y="1527"/>
                      <a:pt x="947" y="1526"/>
                      <a:pt x="947" y="1526"/>
                    </a:cubicBezTo>
                    <a:close/>
                    <a:moveTo>
                      <a:pt x="878" y="983"/>
                    </a:moveTo>
                    <a:cubicBezTo>
                      <a:pt x="876" y="982"/>
                      <a:pt x="867" y="984"/>
                      <a:pt x="864" y="986"/>
                    </a:cubicBezTo>
                    <a:cubicBezTo>
                      <a:pt x="864" y="986"/>
                      <a:pt x="864" y="986"/>
                      <a:pt x="864" y="986"/>
                    </a:cubicBezTo>
                    <a:cubicBezTo>
                      <a:pt x="861" y="987"/>
                      <a:pt x="862" y="990"/>
                      <a:pt x="859" y="990"/>
                    </a:cubicBezTo>
                    <a:cubicBezTo>
                      <a:pt x="856" y="991"/>
                      <a:pt x="853" y="994"/>
                      <a:pt x="851" y="995"/>
                    </a:cubicBezTo>
                    <a:cubicBezTo>
                      <a:pt x="849" y="997"/>
                      <a:pt x="847" y="999"/>
                      <a:pt x="845" y="1000"/>
                    </a:cubicBezTo>
                    <a:cubicBezTo>
                      <a:pt x="843" y="1001"/>
                      <a:pt x="841" y="1003"/>
                      <a:pt x="839" y="1004"/>
                    </a:cubicBezTo>
                    <a:cubicBezTo>
                      <a:pt x="837" y="1007"/>
                      <a:pt x="847" y="1008"/>
                      <a:pt x="848" y="1008"/>
                    </a:cubicBezTo>
                    <a:cubicBezTo>
                      <a:pt x="851" y="1008"/>
                      <a:pt x="854" y="1009"/>
                      <a:pt x="857" y="1009"/>
                    </a:cubicBezTo>
                    <a:cubicBezTo>
                      <a:pt x="861" y="1009"/>
                      <a:pt x="864" y="1012"/>
                      <a:pt x="867" y="1010"/>
                    </a:cubicBezTo>
                    <a:cubicBezTo>
                      <a:pt x="869" y="1009"/>
                      <a:pt x="870" y="1006"/>
                      <a:pt x="871" y="1005"/>
                    </a:cubicBezTo>
                    <a:cubicBezTo>
                      <a:pt x="872" y="1004"/>
                      <a:pt x="875" y="1003"/>
                      <a:pt x="877" y="1001"/>
                    </a:cubicBezTo>
                    <a:cubicBezTo>
                      <a:pt x="878" y="1001"/>
                      <a:pt x="879" y="996"/>
                      <a:pt x="879" y="995"/>
                    </a:cubicBezTo>
                    <a:cubicBezTo>
                      <a:pt x="880" y="994"/>
                      <a:pt x="882" y="993"/>
                      <a:pt x="883" y="991"/>
                    </a:cubicBezTo>
                    <a:cubicBezTo>
                      <a:pt x="883" y="990"/>
                      <a:pt x="883" y="987"/>
                      <a:pt x="883" y="986"/>
                    </a:cubicBezTo>
                    <a:cubicBezTo>
                      <a:pt x="883" y="986"/>
                      <a:pt x="879" y="984"/>
                      <a:pt x="878" y="983"/>
                    </a:cubicBezTo>
                    <a:close/>
                    <a:moveTo>
                      <a:pt x="910" y="1077"/>
                    </a:moveTo>
                    <a:cubicBezTo>
                      <a:pt x="909" y="1079"/>
                      <a:pt x="904" y="1079"/>
                      <a:pt x="903" y="1083"/>
                    </a:cubicBezTo>
                    <a:cubicBezTo>
                      <a:pt x="903" y="1085"/>
                      <a:pt x="903" y="1087"/>
                      <a:pt x="901" y="1089"/>
                    </a:cubicBezTo>
                    <a:cubicBezTo>
                      <a:pt x="900" y="1090"/>
                      <a:pt x="901" y="1094"/>
                      <a:pt x="902" y="1095"/>
                    </a:cubicBezTo>
                    <a:cubicBezTo>
                      <a:pt x="902" y="1096"/>
                      <a:pt x="904" y="1099"/>
                      <a:pt x="905" y="1100"/>
                    </a:cubicBezTo>
                    <a:cubicBezTo>
                      <a:pt x="906" y="1102"/>
                      <a:pt x="907" y="1105"/>
                      <a:pt x="908" y="1107"/>
                    </a:cubicBezTo>
                    <a:cubicBezTo>
                      <a:pt x="908" y="1107"/>
                      <a:pt x="913" y="1103"/>
                      <a:pt x="913" y="1103"/>
                    </a:cubicBezTo>
                    <a:cubicBezTo>
                      <a:pt x="914" y="1101"/>
                      <a:pt x="916" y="1100"/>
                      <a:pt x="916" y="1098"/>
                    </a:cubicBezTo>
                    <a:cubicBezTo>
                      <a:pt x="917" y="1096"/>
                      <a:pt x="918" y="1094"/>
                      <a:pt x="919" y="1092"/>
                    </a:cubicBezTo>
                    <a:cubicBezTo>
                      <a:pt x="920" y="1089"/>
                      <a:pt x="919" y="1088"/>
                      <a:pt x="918" y="1085"/>
                    </a:cubicBezTo>
                    <a:cubicBezTo>
                      <a:pt x="918" y="1083"/>
                      <a:pt x="917" y="1082"/>
                      <a:pt x="916" y="1081"/>
                    </a:cubicBezTo>
                    <a:cubicBezTo>
                      <a:pt x="915" y="1080"/>
                      <a:pt x="914" y="1079"/>
                      <a:pt x="912" y="1078"/>
                    </a:cubicBezTo>
                    <a:cubicBezTo>
                      <a:pt x="912" y="1077"/>
                      <a:pt x="911" y="1077"/>
                      <a:pt x="910" y="1077"/>
                    </a:cubicBezTo>
                    <a:close/>
                    <a:moveTo>
                      <a:pt x="895" y="1235"/>
                    </a:moveTo>
                    <a:cubicBezTo>
                      <a:pt x="893" y="1238"/>
                      <a:pt x="884" y="1239"/>
                      <a:pt x="878" y="1238"/>
                    </a:cubicBezTo>
                    <a:cubicBezTo>
                      <a:pt x="874" y="1237"/>
                      <a:pt x="873" y="1235"/>
                      <a:pt x="869" y="1235"/>
                    </a:cubicBezTo>
                    <a:cubicBezTo>
                      <a:pt x="866" y="1235"/>
                      <a:pt x="868" y="1242"/>
                      <a:pt x="868" y="1243"/>
                    </a:cubicBezTo>
                    <a:cubicBezTo>
                      <a:pt x="869" y="1247"/>
                      <a:pt x="872" y="1246"/>
                      <a:pt x="869" y="1252"/>
                    </a:cubicBezTo>
                    <a:cubicBezTo>
                      <a:pt x="868" y="1255"/>
                      <a:pt x="863" y="1257"/>
                      <a:pt x="860" y="1258"/>
                    </a:cubicBezTo>
                    <a:cubicBezTo>
                      <a:pt x="857" y="1259"/>
                      <a:pt x="858" y="1263"/>
                      <a:pt x="858" y="1267"/>
                    </a:cubicBezTo>
                    <a:cubicBezTo>
                      <a:pt x="858" y="1270"/>
                      <a:pt x="851" y="1267"/>
                      <a:pt x="848" y="1265"/>
                    </a:cubicBezTo>
                    <a:cubicBezTo>
                      <a:pt x="845" y="1264"/>
                      <a:pt x="843" y="1261"/>
                      <a:pt x="842" y="1259"/>
                    </a:cubicBezTo>
                    <a:cubicBezTo>
                      <a:pt x="836" y="1251"/>
                      <a:pt x="831" y="1267"/>
                      <a:pt x="831" y="1249"/>
                    </a:cubicBezTo>
                    <a:cubicBezTo>
                      <a:pt x="831" y="1244"/>
                      <a:pt x="830" y="1243"/>
                      <a:pt x="830" y="1238"/>
                    </a:cubicBezTo>
                    <a:cubicBezTo>
                      <a:pt x="830" y="1234"/>
                      <a:pt x="830" y="1232"/>
                      <a:pt x="828" y="1228"/>
                    </a:cubicBezTo>
                    <a:cubicBezTo>
                      <a:pt x="827" y="1225"/>
                      <a:pt x="825" y="1224"/>
                      <a:pt x="823" y="1222"/>
                    </a:cubicBezTo>
                    <a:cubicBezTo>
                      <a:pt x="820" y="1219"/>
                      <a:pt x="817" y="1214"/>
                      <a:pt x="815" y="1211"/>
                    </a:cubicBezTo>
                    <a:cubicBezTo>
                      <a:pt x="814" y="1207"/>
                      <a:pt x="812" y="1207"/>
                      <a:pt x="811" y="1203"/>
                    </a:cubicBezTo>
                    <a:cubicBezTo>
                      <a:pt x="811" y="1201"/>
                      <a:pt x="806" y="1197"/>
                      <a:pt x="805" y="1195"/>
                    </a:cubicBezTo>
                    <a:cubicBezTo>
                      <a:pt x="802" y="1190"/>
                      <a:pt x="802" y="1187"/>
                      <a:pt x="799" y="1181"/>
                    </a:cubicBezTo>
                    <a:cubicBezTo>
                      <a:pt x="798" y="1177"/>
                      <a:pt x="798" y="1175"/>
                      <a:pt x="793" y="1175"/>
                    </a:cubicBezTo>
                    <a:cubicBezTo>
                      <a:pt x="788" y="1175"/>
                      <a:pt x="786" y="1176"/>
                      <a:pt x="782" y="1173"/>
                    </a:cubicBezTo>
                    <a:cubicBezTo>
                      <a:pt x="779" y="1169"/>
                      <a:pt x="776" y="1168"/>
                      <a:pt x="774" y="1170"/>
                    </a:cubicBezTo>
                    <a:cubicBezTo>
                      <a:pt x="774" y="1170"/>
                      <a:pt x="764" y="1164"/>
                      <a:pt x="762" y="1163"/>
                    </a:cubicBezTo>
                    <a:cubicBezTo>
                      <a:pt x="760" y="1163"/>
                      <a:pt x="758" y="1157"/>
                      <a:pt x="757" y="1155"/>
                    </a:cubicBezTo>
                    <a:cubicBezTo>
                      <a:pt x="755" y="1152"/>
                      <a:pt x="753" y="1149"/>
                      <a:pt x="750" y="1146"/>
                    </a:cubicBezTo>
                    <a:cubicBezTo>
                      <a:pt x="748" y="1143"/>
                      <a:pt x="745" y="1139"/>
                      <a:pt x="744" y="1137"/>
                    </a:cubicBezTo>
                    <a:cubicBezTo>
                      <a:pt x="742" y="1132"/>
                      <a:pt x="740" y="1131"/>
                      <a:pt x="739" y="1126"/>
                    </a:cubicBezTo>
                    <a:cubicBezTo>
                      <a:pt x="738" y="1121"/>
                      <a:pt x="736" y="1119"/>
                      <a:pt x="736" y="1113"/>
                    </a:cubicBezTo>
                    <a:cubicBezTo>
                      <a:pt x="736" y="1109"/>
                      <a:pt x="739" y="1102"/>
                      <a:pt x="740" y="1099"/>
                    </a:cubicBezTo>
                    <a:cubicBezTo>
                      <a:pt x="741" y="1096"/>
                      <a:pt x="741" y="1091"/>
                      <a:pt x="742" y="1088"/>
                    </a:cubicBezTo>
                    <a:cubicBezTo>
                      <a:pt x="743" y="1084"/>
                      <a:pt x="748" y="1086"/>
                      <a:pt x="750" y="1087"/>
                    </a:cubicBezTo>
                    <a:cubicBezTo>
                      <a:pt x="753" y="1088"/>
                      <a:pt x="755" y="1090"/>
                      <a:pt x="758" y="1092"/>
                    </a:cubicBezTo>
                    <a:cubicBezTo>
                      <a:pt x="761" y="1095"/>
                      <a:pt x="764" y="1103"/>
                      <a:pt x="767" y="1107"/>
                    </a:cubicBezTo>
                    <a:cubicBezTo>
                      <a:pt x="770" y="1110"/>
                      <a:pt x="773" y="1116"/>
                      <a:pt x="774" y="1118"/>
                    </a:cubicBezTo>
                    <a:cubicBezTo>
                      <a:pt x="777" y="1122"/>
                      <a:pt x="777" y="1123"/>
                      <a:pt x="782" y="1124"/>
                    </a:cubicBezTo>
                    <a:cubicBezTo>
                      <a:pt x="786" y="1125"/>
                      <a:pt x="790" y="1123"/>
                      <a:pt x="794" y="1123"/>
                    </a:cubicBezTo>
                    <a:cubicBezTo>
                      <a:pt x="796" y="1123"/>
                      <a:pt x="802" y="1116"/>
                      <a:pt x="803" y="1115"/>
                    </a:cubicBezTo>
                    <a:cubicBezTo>
                      <a:pt x="806" y="1112"/>
                      <a:pt x="808" y="1106"/>
                      <a:pt x="809" y="1103"/>
                    </a:cubicBezTo>
                    <a:cubicBezTo>
                      <a:pt x="811" y="1100"/>
                      <a:pt x="808" y="1095"/>
                      <a:pt x="808" y="1093"/>
                    </a:cubicBezTo>
                    <a:cubicBezTo>
                      <a:pt x="806" y="1089"/>
                      <a:pt x="805" y="1088"/>
                      <a:pt x="805" y="1082"/>
                    </a:cubicBezTo>
                    <a:cubicBezTo>
                      <a:pt x="805" y="1078"/>
                      <a:pt x="803" y="1077"/>
                      <a:pt x="805" y="1074"/>
                    </a:cubicBezTo>
                    <a:cubicBezTo>
                      <a:pt x="807" y="1069"/>
                      <a:pt x="813" y="1076"/>
                      <a:pt x="813" y="1069"/>
                    </a:cubicBezTo>
                    <a:cubicBezTo>
                      <a:pt x="813" y="1063"/>
                      <a:pt x="808" y="1068"/>
                      <a:pt x="804" y="1068"/>
                    </a:cubicBezTo>
                    <a:cubicBezTo>
                      <a:pt x="796" y="1068"/>
                      <a:pt x="792" y="1068"/>
                      <a:pt x="788" y="1062"/>
                    </a:cubicBezTo>
                    <a:cubicBezTo>
                      <a:pt x="785" y="1059"/>
                      <a:pt x="784" y="1058"/>
                      <a:pt x="782" y="1054"/>
                    </a:cubicBezTo>
                    <a:cubicBezTo>
                      <a:pt x="780" y="1049"/>
                      <a:pt x="778" y="1046"/>
                      <a:pt x="772" y="1040"/>
                    </a:cubicBezTo>
                    <a:cubicBezTo>
                      <a:pt x="771" y="1039"/>
                      <a:pt x="770" y="1038"/>
                      <a:pt x="770" y="1036"/>
                    </a:cubicBezTo>
                    <a:cubicBezTo>
                      <a:pt x="765" y="1029"/>
                      <a:pt x="779" y="1031"/>
                      <a:pt x="782" y="1030"/>
                    </a:cubicBezTo>
                    <a:cubicBezTo>
                      <a:pt x="786" y="1030"/>
                      <a:pt x="790" y="1035"/>
                      <a:pt x="791" y="1038"/>
                    </a:cubicBezTo>
                    <a:cubicBezTo>
                      <a:pt x="796" y="1043"/>
                      <a:pt x="796" y="1040"/>
                      <a:pt x="797" y="1035"/>
                    </a:cubicBezTo>
                    <a:cubicBezTo>
                      <a:pt x="798" y="1033"/>
                      <a:pt x="789" y="1028"/>
                      <a:pt x="788" y="1027"/>
                    </a:cubicBezTo>
                    <a:cubicBezTo>
                      <a:pt x="785" y="1025"/>
                      <a:pt x="785" y="1020"/>
                      <a:pt x="785" y="1016"/>
                    </a:cubicBezTo>
                    <a:cubicBezTo>
                      <a:pt x="785" y="1014"/>
                      <a:pt x="792" y="1012"/>
                      <a:pt x="794" y="1011"/>
                    </a:cubicBezTo>
                    <a:cubicBezTo>
                      <a:pt x="797" y="1010"/>
                      <a:pt x="802" y="1007"/>
                      <a:pt x="806" y="1005"/>
                    </a:cubicBezTo>
                    <a:cubicBezTo>
                      <a:pt x="809" y="1004"/>
                      <a:pt x="813" y="1007"/>
                      <a:pt x="814" y="1009"/>
                    </a:cubicBezTo>
                    <a:cubicBezTo>
                      <a:pt x="816" y="1010"/>
                      <a:pt x="817" y="1002"/>
                      <a:pt x="820" y="1003"/>
                    </a:cubicBezTo>
                    <a:cubicBezTo>
                      <a:pt x="823" y="1004"/>
                      <a:pt x="827" y="1010"/>
                      <a:pt x="828" y="1012"/>
                    </a:cubicBezTo>
                    <a:cubicBezTo>
                      <a:pt x="830" y="1016"/>
                      <a:pt x="836" y="1016"/>
                      <a:pt x="840" y="1016"/>
                    </a:cubicBezTo>
                    <a:cubicBezTo>
                      <a:pt x="843" y="1016"/>
                      <a:pt x="849" y="1020"/>
                      <a:pt x="852" y="1021"/>
                    </a:cubicBezTo>
                    <a:cubicBezTo>
                      <a:pt x="855" y="1023"/>
                      <a:pt x="861" y="1021"/>
                      <a:pt x="864" y="1021"/>
                    </a:cubicBezTo>
                    <a:cubicBezTo>
                      <a:pt x="868" y="1020"/>
                      <a:pt x="868" y="1016"/>
                      <a:pt x="872" y="1015"/>
                    </a:cubicBezTo>
                    <a:cubicBezTo>
                      <a:pt x="877" y="1014"/>
                      <a:pt x="883" y="1011"/>
                      <a:pt x="887" y="1009"/>
                    </a:cubicBezTo>
                    <a:cubicBezTo>
                      <a:pt x="891" y="1006"/>
                      <a:pt x="894" y="1006"/>
                      <a:pt x="896" y="1007"/>
                    </a:cubicBezTo>
                    <a:cubicBezTo>
                      <a:pt x="899" y="1009"/>
                      <a:pt x="902" y="1013"/>
                      <a:pt x="902" y="1016"/>
                    </a:cubicBezTo>
                    <a:cubicBezTo>
                      <a:pt x="903" y="1019"/>
                      <a:pt x="905" y="1023"/>
                      <a:pt x="906" y="1025"/>
                    </a:cubicBezTo>
                    <a:cubicBezTo>
                      <a:pt x="908" y="1030"/>
                      <a:pt x="906" y="1033"/>
                      <a:pt x="904" y="1035"/>
                    </a:cubicBezTo>
                    <a:cubicBezTo>
                      <a:pt x="900" y="1038"/>
                      <a:pt x="896" y="1037"/>
                      <a:pt x="893" y="1042"/>
                    </a:cubicBezTo>
                    <a:cubicBezTo>
                      <a:pt x="892" y="1043"/>
                      <a:pt x="901" y="1047"/>
                      <a:pt x="901" y="1047"/>
                    </a:cubicBezTo>
                    <a:cubicBezTo>
                      <a:pt x="905" y="1049"/>
                      <a:pt x="902" y="1053"/>
                      <a:pt x="901" y="1056"/>
                    </a:cubicBezTo>
                    <a:cubicBezTo>
                      <a:pt x="899" y="1059"/>
                      <a:pt x="895" y="1061"/>
                      <a:pt x="893" y="1064"/>
                    </a:cubicBezTo>
                    <a:cubicBezTo>
                      <a:pt x="891" y="1066"/>
                      <a:pt x="885" y="1068"/>
                      <a:pt x="883" y="1069"/>
                    </a:cubicBezTo>
                    <a:cubicBezTo>
                      <a:pt x="879" y="1071"/>
                      <a:pt x="878" y="1073"/>
                      <a:pt x="876" y="1076"/>
                    </a:cubicBezTo>
                    <a:cubicBezTo>
                      <a:pt x="874" y="1082"/>
                      <a:pt x="871" y="1084"/>
                      <a:pt x="870" y="1090"/>
                    </a:cubicBezTo>
                    <a:cubicBezTo>
                      <a:pt x="869" y="1094"/>
                      <a:pt x="867" y="1098"/>
                      <a:pt x="866" y="1103"/>
                    </a:cubicBezTo>
                    <a:cubicBezTo>
                      <a:pt x="866" y="1103"/>
                      <a:pt x="874" y="1097"/>
                      <a:pt x="882" y="1093"/>
                    </a:cubicBezTo>
                    <a:cubicBezTo>
                      <a:pt x="887" y="1090"/>
                      <a:pt x="886" y="1093"/>
                      <a:pt x="887" y="1098"/>
                    </a:cubicBezTo>
                    <a:cubicBezTo>
                      <a:pt x="887" y="1100"/>
                      <a:pt x="892" y="1104"/>
                      <a:pt x="893" y="1105"/>
                    </a:cubicBezTo>
                    <a:cubicBezTo>
                      <a:pt x="896" y="1108"/>
                      <a:pt x="896" y="1114"/>
                      <a:pt x="898" y="1118"/>
                    </a:cubicBezTo>
                    <a:cubicBezTo>
                      <a:pt x="899" y="1123"/>
                      <a:pt x="898" y="1126"/>
                      <a:pt x="898" y="1131"/>
                    </a:cubicBezTo>
                    <a:cubicBezTo>
                      <a:pt x="898" y="1132"/>
                      <a:pt x="909" y="1127"/>
                      <a:pt x="910" y="1127"/>
                    </a:cubicBezTo>
                    <a:cubicBezTo>
                      <a:pt x="914" y="1124"/>
                      <a:pt x="914" y="1125"/>
                      <a:pt x="917" y="1130"/>
                    </a:cubicBezTo>
                    <a:cubicBezTo>
                      <a:pt x="918" y="1134"/>
                      <a:pt x="920" y="1138"/>
                      <a:pt x="921" y="1141"/>
                    </a:cubicBezTo>
                    <a:cubicBezTo>
                      <a:pt x="922" y="1144"/>
                      <a:pt x="921" y="1150"/>
                      <a:pt x="921" y="1153"/>
                    </a:cubicBezTo>
                    <a:cubicBezTo>
                      <a:pt x="921" y="1157"/>
                      <a:pt x="920" y="1161"/>
                      <a:pt x="919" y="1163"/>
                    </a:cubicBezTo>
                    <a:cubicBezTo>
                      <a:pt x="917" y="1167"/>
                      <a:pt x="915" y="1169"/>
                      <a:pt x="919" y="1173"/>
                    </a:cubicBezTo>
                    <a:cubicBezTo>
                      <a:pt x="921" y="1174"/>
                      <a:pt x="921" y="1182"/>
                      <a:pt x="921" y="1185"/>
                    </a:cubicBezTo>
                    <a:cubicBezTo>
                      <a:pt x="921" y="1187"/>
                      <a:pt x="918" y="1194"/>
                      <a:pt x="917" y="1196"/>
                    </a:cubicBezTo>
                    <a:cubicBezTo>
                      <a:pt x="915" y="1200"/>
                      <a:pt x="913" y="1196"/>
                      <a:pt x="916" y="1203"/>
                    </a:cubicBezTo>
                    <a:cubicBezTo>
                      <a:pt x="918" y="1207"/>
                      <a:pt x="921" y="1207"/>
                      <a:pt x="917" y="1210"/>
                    </a:cubicBezTo>
                    <a:cubicBezTo>
                      <a:pt x="914" y="1213"/>
                      <a:pt x="912" y="1215"/>
                      <a:pt x="907" y="1217"/>
                    </a:cubicBezTo>
                    <a:cubicBezTo>
                      <a:pt x="903" y="1219"/>
                      <a:pt x="901" y="1220"/>
                      <a:pt x="902" y="1223"/>
                    </a:cubicBezTo>
                    <a:cubicBezTo>
                      <a:pt x="903" y="1227"/>
                      <a:pt x="902" y="1231"/>
                      <a:pt x="901" y="1233"/>
                    </a:cubicBezTo>
                    <a:cubicBezTo>
                      <a:pt x="899" y="1237"/>
                      <a:pt x="898" y="1236"/>
                      <a:pt x="895" y="1235"/>
                    </a:cubicBezTo>
                    <a:close/>
                    <a:moveTo>
                      <a:pt x="649" y="1083"/>
                    </a:moveTo>
                    <a:cubicBezTo>
                      <a:pt x="648" y="1081"/>
                      <a:pt x="647" y="1077"/>
                      <a:pt x="646" y="1074"/>
                    </a:cubicBezTo>
                    <a:cubicBezTo>
                      <a:pt x="646" y="1072"/>
                      <a:pt x="645" y="1068"/>
                      <a:pt x="644" y="1065"/>
                    </a:cubicBezTo>
                    <a:cubicBezTo>
                      <a:pt x="644" y="1063"/>
                      <a:pt x="644" y="1060"/>
                      <a:pt x="643" y="1058"/>
                    </a:cubicBezTo>
                    <a:cubicBezTo>
                      <a:pt x="643" y="1055"/>
                      <a:pt x="642" y="1053"/>
                      <a:pt x="642" y="1051"/>
                    </a:cubicBezTo>
                    <a:cubicBezTo>
                      <a:pt x="642" y="1050"/>
                      <a:pt x="640" y="1048"/>
                      <a:pt x="639" y="1046"/>
                    </a:cubicBezTo>
                    <a:cubicBezTo>
                      <a:pt x="637" y="1045"/>
                      <a:pt x="637" y="1043"/>
                      <a:pt x="636" y="1042"/>
                    </a:cubicBezTo>
                    <a:cubicBezTo>
                      <a:pt x="634" y="1040"/>
                      <a:pt x="633" y="1037"/>
                      <a:pt x="631" y="1035"/>
                    </a:cubicBezTo>
                    <a:cubicBezTo>
                      <a:pt x="629" y="1032"/>
                      <a:pt x="627" y="1030"/>
                      <a:pt x="624" y="1028"/>
                    </a:cubicBezTo>
                    <a:cubicBezTo>
                      <a:pt x="623" y="1027"/>
                      <a:pt x="622" y="1026"/>
                      <a:pt x="620" y="1024"/>
                    </a:cubicBezTo>
                    <a:cubicBezTo>
                      <a:pt x="619" y="1023"/>
                      <a:pt x="618" y="1022"/>
                      <a:pt x="616" y="1020"/>
                    </a:cubicBezTo>
                    <a:cubicBezTo>
                      <a:pt x="614" y="1019"/>
                      <a:pt x="614" y="1018"/>
                      <a:pt x="613" y="1016"/>
                    </a:cubicBezTo>
                    <a:cubicBezTo>
                      <a:pt x="612" y="1014"/>
                      <a:pt x="614" y="1011"/>
                      <a:pt x="616" y="1010"/>
                    </a:cubicBezTo>
                    <a:cubicBezTo>
                      <a:pt x="617" y="1009"/>
                      <a:pt x="618" y="1007"/>
                      <a:pt x="618" y="1005"/>
                    </a:cubicBezTo>
                    <a:cubicBezTo>
                      <a:pt x="619" y="1003"/>
                      <a:pt x="620" y="1000"/>
                      <a:pt x="621" y="997"/>
                    </a:cubicBezTo>
                    <a:cubicBezTo>
                      <a:pt x="621" y="996"/>
                      <a:pt x="624" y="995"/>
                      <a:pt x="625" y="994"/>
                    </a:cubicBezTo>
                    <a:cubicBezTo>
                      <a:pt x="626" y="993"/>
                      <a:pt x="634" y="992"/>
                      <a:pt x="636" y="992"/>
                    </a:cubicBezTo>
                    <a:cubicBezTo>
                      <a:pt x="638" y="992"/>
                      <a:pt x="640" y="992"/>
                      <a:pt x="642" y="992"/>
                    </a:cubicBezTo>
                    <a:cubicBezTo>
                      <a:pt x="648" y="992"/>
                      <a:pt x="655" y="991"/>
                      <a:pt x="661" y="991"/>
                    </a:cubicBezTo>
                    <a:cubicBezTo>
                      <a:pt x="664" y="991"/>
                      <a:pt x="665" y="993"/>
                      <a:pt x="667" y="994"/>
                    </a:cubicBezTo>
                    <a:cubicBezTo>
                      <a:pt x="669" y="995"/>
                      <a:pt x="669" y="998"/>
                      <a:pt x="672" y="999"/>
                    </a:cubicBezTo>
                    <a:cubicBezTo>
                      <a:pt x="673" y="999"/>
                      <a:pt x="674" y="1003"/>
                      <a:pt x="675" y="1004"/>
                    </a:cubicBezTo>
                    <a:cubicBezTo>
                      <a:pt x="676" y="1004"/>
                      <a:pt x="677" y="1005"/>
                      <a:pt x="678" y="1005"/>
                    </a:cubicBezTo>
                    <a:cubicBezTo>
                      <a:pt x="680" y="1007"/>
                      <a:pt x="681" y="1009"/>
                      <a:pt x="683" y="1010"/>
                    </a:cubicBezTo>
                    <a:cubicBezTo>
                      <a:pt x="684" y="1011"/>
                      <a:pt x="684" y="1015"/>
                      <a:pt x="684" y="1017"/>
                    </a:cubicBezTo>
                    <a:cubicBezTo>
                      <a:pt x="684" y="1018"/>
                      <a:pt x="685" y="1019"/>
                      <a:pt x="685" y="1019"/>
                    </a:cubicBezTo>
                    <a:cubicBezTo>
                      <a:pt x="685" y="1021"/>
                      <a:pt x="684" y="1024"/>
                      <a:pt x="683" y="1026"/>
                    </a:cubicBezTo>
                    <a:cubicBezTo>
                      <a:pt x="682" y="1028"/>
                      <a:pt x="683" y="1032"/>
                      <a:pt x="682" y="1034"/>
                    </a:cubicBezTo>
                    <a:cubicBezTo>
                      <a:pt x="681" y="1038"/>
                      <a:pt x="680" y="1040"/>
                      <a:pt x="678" y="1043"/>
                    </a:cubicBezTo>
                    <a:cubicBezTo>
                      <a:pt x="676" y="1045"/>
                      <a:pt x="674" y="1048"/>
                      <a:pt x="673" y="1051"/>
                    </a:cubicBezTo>
                    <a:cubicBezTo>
                      <a:pt x="672" y="1053"/>
                      <a:pt x="669" y="1056"/>
                      <a:pt x="667" y="1058"/>
                    </a:cubicBezTo>
                    <a:cubicBezTo>
                      <a:pt x="665" y="1061"/>
                      <a:pt x="662" y="1064"/>
                      <a:pt x="659" y="1066"/>
                    </a:cubicBezTo>
                    <a:cubicBezTo>
                      <a:pt x="657" y="1067"/>
                      <a:pt x="656" y="1070"/>
                      <a:pt x="655" y="1072"/>
                    </a:cubicBezTo>
                    <a:cubicBezTo>
                      <a:pt x="655" y="1073"/>
                      <a:pt x="655" y="1073"/>
                      <a:pt x="655" y="1074"/>
                    </a:cubicBezTo>
                    <a:cubicBezTo>
                      <a:pt x="653" y="1076"/>
                      <a:pt x="653" y="1078"/>
                      <a:pt x="652" y="1081"/>
                    </a:cubicBezTo>
                    <a:cubicBezTo>
                      <a:pt x="651" y="1082"/>
                      <a:pt x="650" y="1082"/>
                      <a:pt x="649" y="1083"/>
                    </a:cubicBezTo>
                    <a:close/>
                    <a:moveTo>
                      <a:pt x="981" y="2404"/>
                    </a:moveTo>
                    <a:cubicBezTo>
                      <a:pt x="854" y="2402"/>
                      <a:pt x="735" y="2397"/>
                      <a:pt x="621" y="2388"/>
                    </a:cubicBezTo>
                    <a:cubicBezTo>
                      <a:pt x="631" y="2246"/>
                      <a:pt x="643" y="2105"/>
                      <a:pt x="656" y="1962"/>
                    </a:cubicBezTo>
                    <a:cubicBezTo>
                      <a:pt x="351" y="1858"/>
                      <a:pt x="351" y="1858"/>
                      <a:pt x="351" y="1858"/>
                    </a:cubicBezTo>
                    <a:cubicBezTo>
                      <a:pt x="310" y="1781"/>
                      <a:pt x="310" y="1781"/>
                      <a:pt x="310" y="1781"/>
                    </a:cubicBezTo>
                    <a:cubicBezTo>
                      <a:pt x="235" y="1765"/>
                      <a:pt x="235" y="1765"/>
                      <a:pt x="235" y="1765"/>
                    </a:cubicBezTo>
                    <a:cubicBezTo>
                      <a:pt x="0" y="1425"/>
                      <a:pt x="0" y="1425"/>
                      <a:pt x="0" y="1425"/>
                    </a:cubicBezTo>
                    <a:cubicBezTo>
                      <a:pt x="20" y="1372"/>
                      <a:pt x="46" y="1316"/>
                      <a:pt x="62" y="1283"/>
                    </a:cubicBezTo>
                    <a:cubicBezTo>
                      <a:pt x="63" y="1286"/>
                      <a:pt x="64" y="1287"/>
                      <a:pt x="66" y="1290"/>
                    </a:cubicBezTo>
                    <a:cubicBezTo>
                      <a:pt x="67" y="1291"/>
                      <a:pt x="69" y="1295"/>
                      <a:pt x="70" y="1297"/>
                    </a:cubicBezTo>
                    <a:cubicBezTo>
                      <a:pt x="71" y="1300"/>
                      <a:pt x="75" y="1301"/>
                      <a:pt x="77" y="1303"/>
                    </a:cubicBezTo>
                    <a:cubicBezTo>
                      <a:pt x="80" y="1305"/>
                      <a:pt x="83" y="1307"/>
                      <a:pt x="85" y="1309"/>
                    </a:cubicBezTo>
                    <a:cubicBezTo>
                      <a:pt x="88" y="1311"/>
                      <a:pt x="91" y="1314"/>
                      <a:pt x="95" y="1316"/>
                    </a:cubicBezTo>
                    <a:cubicBezTo>
                      <a:pt x="96" y="1316"/>
                      <a:pt x="97" y="1317"/>
                      <a:pt x="98" y="1317"/>
                    </a:cubicBezTo>
                    <a:cubicBezTo>
                      <a:pt x="101" y="1319"/>
                      <a:pt x="104" y="1321"/>
                      <a:pt x="107" y="1322"/>
                    </a:cubicBezTo>
                    <a:cubicBezTo>
                      <a:pt x="110" y="1323"/>
                      <a:pt x="113" y="1324"/>
                      <a:pt x="114" y="1327"/>
                    </a:cubicBezTo>
                    <a:cubicBezTo>
                      <a:pt x="115" y="1329"/>
                      <a:pt x="117" y="1332"/>
                      <a:pt x="120" y="1333"/>
                    </a:cubicBezTo>
                    <a:cubicBezTo>
                      <a:pt x="123" y="1335"/>
                      <a:pt x="121" y="1339"/>
                      <a:pt x="121" y="1343"/>
                    </a:cubicBezTo>
                    <a:cubicBezTo>
                      <a:pt x="121" y="1347"/>
                      <a:pt x="123" y="1349"/>
                      <a:pt x="125" y="1352"/>
                    </a:cubicBezTo>
                    <a:cubicBezTo>
                      <a:pt x="125" y="1354"/>
                      <a:pt x="131" y="1357"/>
                      <a:pt x="132" y="1359"/>
                    </a:cubicBezTo>
                    <a:cubicBezTo>
                      <a:pt x="135" y="1361"/>
                      <a:pt x="135" y="1362"/>
                      <a:pt x="139" y="1363"/>
                    </a:cubicBezTo>
                    <a:cubicBezTo>
                      <a:pt x="139" y="1363"/>
                      <a:pt x="139" y="1364"/>
                      <a:pt x="140" y="1365"/>
                    </a:cubicBezTo>
                    <a:cubicBezTo>
                      <a:pt x="140" y="1365"/>
                      <a:pt x="141" y="1366"/>
                      <a:pt x="142" y="1367"/>
                    </a:cubicBezTo>
                    <a:cubicBezTo>
                      <a:pt x="144" y="1369"/>
                      <a:pt x="146" y="1370"/>
                      <a:pt x="148" y="1371"/>
                    </a:cubicBezTo>
                    <a:cubicBezTo>
                      <a:pt x="150" y="1374"/>
                      <a:pt x="149" y="1376"/>
                      <a:pt x="152" y="1378"/>
                    </a:cubicBezTo>
                    <a:cubicBezTo>
                      <a:pt x="156" y="1380"/>
                      <a:pt x="159" y="1380"/>
                      <a:pt x="163" y="1382"/>
                    </a:cubicBezTo>
                    <a:cubicBezTo>
                      <a:pt x="166" y="1383"/>
                      <a:pt x="168" y="1386"/>
                      <a:pt x="171" y="1388"/>
                    </a:cubicBezTo>
                    <a:cubicBezTo>
                      <a:pt x="174" y="1389"/>
                      <a:pt x="176" y="1391"/>
                      <a:pt x="179" y="1392"/>
                    </a:cubicBezTo>
                    <a:cubicBezTo>
                      <a:pt x="181" y="1393"/>
                      <a:pt x="187" y="1392"/>
                      <a:pt x="189" y="1392"/>
                    </a:cubicBezTo>
                    <a:cubicBezTo>
                      <a:pt x="194" y="1392"/>
                      <a:pt x="191" y="1400"/>
                      <a:pt x="196" y="1397"/>
                    </a:cubicBezTo>
                    <a:cubicBezTo>
                      <a:pt x="199" y="1395"/>
                      <a:pt x="198" y="1392"/>
                      <a:pt x="198" y="1390"/>
                    </a:cubicBezTo>
                    <a:cubicBezTo>
                      <a:pt x="197" y="1385"/>
                      <a:pt x="205" y="1388"/>
                      <a:pt x="208" y="1388"/>
                    </a:cubicBezTo>
                    <a:cubicBezTo>
                      <a:pt x="210" y="1388"/>
                      <a:pt x="214" y="1393"/>
                      <a:pt x="215" y="1393"/>
                    </a:cubicBezTo>
                    <a:cubicBezTo>
                      <a:pt x="218" y="1395"/>
                      <a:pt x="222" y="1395"/>
                      <a:pt x="224" y="1397"/>
                    </a:cubicBezTo>
                    <a:cubicBezTo>
                      <a:pt x="227" y="1398"/>
                      <a:pt x="228" y="1398"/>
                      <a:pt x="231" y="1401"/>
                    </a:cubicBezTo>
                    <a:cubicBezTo>
                      <a:pt x="232" y="1402"/>
                      <a:pt x="231" y="1407"/>
                      <a:pt x="234" y="1410"/>
                    </a:cubicBezTo>
                    <a:cubicBezTo>
                      <a:pt x="235" y="1411"/>
                      <a:pt x="238" y="1416"/>
                      <a:pt x="239" y="1418"/>
                    </a:cubicBezTo>
                    <a:cubicBezTo>
                      <a:pt x="240" y="1421"/>
                      <a:pt x="242" y="1423"/>
                      <a:pt x="243" y="1425"/>
                    </a:cubicBezTo>
                    <a:cubicBezTo>
                      <a:pt x="244" y="1427"/>
                      <a:pt x="248" y="1428"/>
                      <a:pt x="250" y="1430"/>
                    </a:cubicBezTo>
                    <a:cubicBezTo>
                      <a:pt x="252" y="1432"/>
                      <a:pt x="253" y="1437"/>
                      <a:pt x="254" y="1439"/>
                    </a:cubicBezTo>
                    <a:cubicBezTo>
                      <a:pt x="254" y="1443"/>
                      <a:pt x="254" y="1443"/>
                      <a:pt x="254" y="1447"/>
                    </a:cubicBezTo>
                    <a:cubicBezTo>
                      <a:pt x="253" y="1450"/>
                      <a:pt x="254" y="1455"/>
                      <a:pt x="254" y="1458"/>
                    </a:cubicBezTo>
                    <a:cubicBezTo>
                      <a:pt x="254" y="1461"/>
                      <a:pt x="253" y="1465"/>
                      <a:pt x="254" y="1469"/>
                    </a:cubicBezTo>
                    <a:cubicBezTo>
                      <a:pt x="255" y="1474"/>
                      <a:pt x="252" y="1473"/>
                      <a:pt x="248" y="1474"/>
                    </a:cubicBezTo>
                    <a:cubicBezTo>
                      <a:pt x="244" y="1475"/>
                      <a:pt x="242" y="1473"/>
                      <a:pt x="238" y="1473"/>
                    </a:cubicBezTo>
                    <a:cubicBezTo>
                      <a:pt x="233" y="1473"/>
                      <a:pt x="234" y="1469"/>
                      <a:pt x="232" y="1467"/>
                    </a:cubicBezTo>
                    <a:cubicBezTo>
                      <a:pt x="230" y="1465"/>
                      <a:pt x="226" y="1466"/>
                      <a:pt x="223" y="1466"/>
                    </a:cubicBezTo>
                    <a:cubicBezTo>
                      <a:pt x="220" y="1466"/>
                      <a:pt x="219" y="1466"/>
                      <a:pt x="218" y="1470"/>
                    </a:cubicBezTo>
                    <a:cubicBezTo>
                      <a:pt x="218" y="1473"/>
                      <a:pt x="217" y="1474"/>
                      <a:pt x="213" y="1474"/>
                    </a:cubicBezTo>
                    <a:cubicBezTo>
                      <a:pt x="210" y="1474"/>
                      <a:pt x="209" y="1473"/>
                      <a:pt x="207" y="1471"/>
                    </a:cubicBezTo>
                    <a:cubicBezTo>
                      <a:pt x="205" y="1470"/>
                      <a:pt x="205" y="1476"/>
                      <a:pt x="204" y="1478"/>
                    </a:cubicBezTo>
                    <a:cubicBezTo>
                      <a:pt x="203" y="1480"/>
                      <a:pt x="201" y="1482"/>
                      <a:pt x="199" y="1484"/>
                    </a:cubicBezTo>
                    <a:cubicBezTo>
                      <a:pt x="198" y="1485"/>
                      <a:pt x="194" y="1487"/>
                      <a:pt x="192" y="1488"/>
                    </a:cubicBezTo>
                    <a:cubicBezTo>
                      <a:pt x="189" y="1490"/>
                      <a:pt x="186" y="1488"/>
                      <a:pt x="186" y="1492"/>
                    </a:cubicBezTo>
                    <a:cubicBezTo>
                      <a:pt x="186" y="1496"/>
                      <a:pt x="187" y="1497"/>
                      <a:pt x="190" y="1498"/>
                    </a:cubicBezTo>
                    <a:cubicBezTo>
                      <a:pt x="193" y="1499"/>
                      <a:pt x="198" y="1501"/>
                      <a:pt x="199" y="1503"/>
                    </a:cubicBezTo>
                    <a:cubicBezTo>
                      <a:pt x="200" y="1505"/>
                      <a:pt x="200" y="1511"/>
                      <a:pt x="200" y="1512"/>
                    </a:cubicBezTo>
                    <a:cubicBezTo>
                      <a:pt x="201" y="1514"/>
                      <a:pt x="208" y="1517"/>
                      <a:pt x="209" y="1517"/>
                    </a:cubicBezTo>
                    <a:cubicBezTo>
                      <a:pt x="212" y="1517"/>
                      <a:pt x="217" y="1517"/>
                      <a:pt x="220" y="1517"/>
                    </a:cubicBezTo>
                    <a:cubicBezTo>
                      <a:pt x="222" y="1517"/>
                      <a:pt x="226" y="1520"/>
                      <a:pt x="227" y="1520"/>
                    </a:cubicBezTo>
                    <a:cubicBezTo>
                      <a:pt x="229" y="1522"/>
                      <a:pt x="232" y="1524"/>
                      <a:pt x="234" y="1525"/>
                    </a:cubicBezTo>
                    <a:cubicBezTo>
                      <a:pt x="237" y="1527"/>
                      <a:pt x="238" y="1530"/>
                      <a:pt x="241" y="1531"/>
                    </a:cubicBezTo>
                    <a:cubicBezTo>
                      <a:pt x="244" y="1533"/>
                      <a:pt x="248" y="1533"/>
                      <a:pt x="251" y="1534"/>
                    </a:cubicBezTo>
                    <a:cubicBezTo>
                      <a:pt x="253" y="1536"/>
                      <a:pt x="260" y="1534"/>
                      <a:pt x="263" y="1534"/>
                    </a:cubicBezTo>
                    <a:cubicBezTo>
                      <a:pt x="267" y="1534"/>
                      <a:pt x="268" y="1538"/>
                      <a:pt x="271" y="1539"/>
                    </a:cubicBezTo>
                    <a:cubicBezTo>
                      <a:pt x="275" y="1540"/>
                      <a:pt x="278" y="1539"/>
                      <a:pt x="280" y="1542"/>
                    </a:cubicBezTo>
                    <a:cubicBezTo>
                      <a:pt x="281" y="1544"/>
                      <a:pt x="285" y="1544"/>
                      <a:pt x="288" y="1545"/>
                    </a:cubicBezTo>
                    <a:cubicBezTo>
                      <a:pt x="290" y="1545"/>
                      <a:pt x="292" y="1545"/>
                      <a:pt x="295" y="1545"/>
                    </a:cubicBezTo>
                    <a:cubicBezTo>
                      <a:pt x="298" y="1545"/>
                      <a:pt x="300" y="1544"/>
                      <a:pt x="302" y="1543"/>
                    </a:cubicBezTo>
                    <a:cubicBezTo>
                      <a:pt x="304" y="1542"/>
                      <a:pt x="304" y="1540"/>
                      <a:pt x="307" y="1539"/>
                    </a:cubicBezTo>
                    <a:cubicBezTo>
                      <a:pt x="309" y="1539"/>
                      <a:pt x="308" y="1540"/>
                      <a:pt x="308" y="1537"/>
                    </a:cubicBezTo>
                    <a:cubicBezTo>
                      <a:pt x="313" y="1536"/>
                      <a:pt x="309" y="1544"/>
                      <a:pt x="309" y="1544"/>
                    </a:cubicBezTo>
                    <a:cubicBezTo>
                      <a:pt x="308" y="1548"/>
                      <a:pt x="312" y="1547"/>
                      <a:pt x="313" y="1546"/>
                    </a:cubicBezTo>
                    <a:cubicBezTo>
                      <a:pt x="315" y="1544"/>
                      <a:pt x="318" y="1544"/>
                      <a:pt x="319" y="1544"/>
                    </a:cubicBezTo>
                    <a:cubicBezTo>
                      <a:pt x="322" y="1545"/>
                      <a:pt x="324" y="1548"/>
                      <a:pt x="325" y="1549"/>
                    </a:cubicBezTo>
                    <a:cubicBezTo>
                      <a:pt x="328" y="1551"/>
                      <a:pt x="330" y="1550"/>
                      <a:pt x="333" y="1549"/>
                    </a:cubicBezTo>
                    <a:cubicBezTo>
                      <a:pt x="335" y="1548"/>
                      <a:pt x="338" y="1547"/>
                      <a:pt x="340" y="1546"/>
                    </a:cubicBezTo>
                    <a:cubicBezTo>
                      <a:pt x="342" y="1545"/>
                      <a:pt x="345" y="1541"/>
                      <a:pt x="346" y="1539"/>
                    </a:cubicBezTo>
                    <a:cubicBezTo>
                      <a:pt x="347" y="1537"/>
                      <a:pt x="347" y="1544"/>
                      <a:pt x="347" y="1546"/>
                    </a:cubicBezTo>
                    <a:cubicBezTo>
                      <a:pt x="347" y="1549"/>
                      <a:pt x="346" y="1551"/>
                      <a:pt x="349" y="1552"/>
                    </a:cubicBezTo>
                    <a:cubicBezTo>
                      <a:pt x="351" y="1552"/>
                      <a:pt x="354" y="1549"/>
                      <a:pt x="357" y="1549"/>
                    </a:cubicBezTo>
                    <a:cubicBezTo>
                      <a:pt x="362" y="1549"/>
                      <a:pt x="364" y="1550"/>
                      <a:pt x="365" y="1546"/>
                    </a:cubicBezTo>
                    <a:cubicBezTo>
                      <a:pt x="366" y="1544"/>
                      <a:pt x="370" y="1543"/>
                      <a:pt x="371" y="1542"/>
                    </a:cubicBezTo>
                    <a:cubicBezTo>
                      <a:pt x="375" y="1540"/>
                      <a:pt x="376" y="1535"/>
                      <a:pt x="379" y="1534"/>
                    </a:cubicBezTo>
                    <a:cubicBezTo>
                      <a:pt x="382" y="1532"/>
                      <a:pt x="389" y="1534"/>
                      <a:pt x="390" y="1535"/>
                    </a:cubicBezTo>
                    <a:cubicBezTo>
                      <a:pt x="393" y="1538"/>
                      <a:pt x="392" y="1535"/>
                      <a:pt x="394" y="1538"/>
                    </a:cubicBezTo>
                    <a:cubicBezTo>
                      <a:pt x="395" y="1540"/>
                      <a:pt x="395" y="1544"/>
                      <a:pt x="395" y="1546"/>
                    </a:cubicBezTo>
                    <a:cubicBezTo>
                      <a:pt x="395" y="1550"/>
                      <a:pt x="395" y="1552"/>
                      <a:pt x="397" y="1555"/>
                    </a:cubicBezTo>
                    <a:cubicBezTo>
                      <a:pt x="398" y="1557"/>
                      <a:pt x="400" y="1556"/>
                      <a:pt x="401" y="1559"/>
                    </a:cubicBezTo>
                    <a:cubicBezTo>
                      <a:pt x="402" y="1563"/>
                      <a:pt x="402" y="1563"/>
                      <a:pt x="406" y="1563"/>
                    </a:cubicBezTo>
                    <a:cubicBezTo>
                      <a:pt x="410" y="1563"/>
                      <a:pt x="413" y="1564"/>
                      <a:pt x="416" y="1564"/>
                    </a:cubicBezTo>
                    <a:cubicBezTo>
                      <a:pt x="419" y="1564"/>
                      <a:pt x="421" y="1566"/>
                      <a:pt x="422" y="1567"/>
                    </a:cubicBezTo>
                    <a:cubicBezTo>
                      <a:pt x="424" y="1569"/>
                      <a:pt x="427" y="1570"/>
                      <a:pt x="427" y="1572"/>
                    </a:cubicBezTo>
                    <a:cubicBezTo>
                      <a:pt x="428" y="1575"/>
                      <a:pt x="427" y="1577"/>
                      <a:pt x="426" y="1579"/>
                    </a:cubicBezTo>
                    <a:cubicBezTo>
                      <a:pt x="426" y="1582"/>
                      <a:pt x="425" y="1584"/>
                      <a:pt x="425" y="1586"/>
                    </a:cubicBezTo>
                    <a:cubicBezTo>
                      <a:pt x="425" y="1590"/>
                      <a:pt x="426" y="1593"/>
                      <a:pt x="425" y="1596"/>
                    </a:cubicBezTo>
                    <a:cubicBezTo>
                      <a:pt x="425" y="1599"/>
                      <a:pt x="426" y="1602"/>
                      <a:pt x="429" y="1598"/>
                    </a:cubicBezTo>
                    <a:cubicBezTo>
                      <a:pt x="430" y="1595"/>
                      <a:pt x="435" y="1593"/>
                      <a:pt x="437" y="1589"/>
                    </a:cubicBezTo>
                    <a:cubicBezTo>
                      <a:pt x="438" y="1586"/>
                      <a:pt x="441" y="1587"/>
                      <a:pt x="442" y="1589"/>
                    </a:cubicBezTo>
                    <a:cubicBezTo>
                      <a:pt x="442" y="1593"/>
                      <a:pt x="437" y="1597"/>
                      <a:pt x="436" y="1598"/>
                    </a:cubicBezTo>
                    <a:cubicBezTo>
                      <a:pt x="435" y="1600"/>
                      <a:pt x="441" y="1605"/>
                      <a:pt x="442" y="1606"/>
                    </a:cubicBezTo>
                    <a:cubicBezTo>
                      <a:pt x="444" y="1607"/>
                      <a:pt x="446" y="1607"/>
                      <a:pt x="447" y="1609"/>
                    </a:cubicBezTo>
                    <a:cubicBezTo>
                      <a:pt x="450" y="1611"/>
                      <a:pt x="450" y="1615"/>
                      <a:pt x="452" y="1618"/>
                    </a:cubicBezTo>
                    <a:cubicBezTo>
                      <a:pt x="455" y="1621"/>
                      <a:pt x="457" y="1623"/>
                      <a:pt x="460" y="1626"/>
                    </a:cubicBezTo>
                    <a:cubicBezTo>
                      <a:pt x="463" y="1629"/>
                      <a:pt x="460" y="1632"/>
                      <a:pt x="460" y="1634"/>
                    </a:cubicBezTo>
                    <a:cubicBezTo>
                      <a:pt x="459" y="1639"/>
                      <a:pt x="459" y="1637"/>
                      <a:pt x="456" y="1640"/>
                    </a:cubicBezTo>
                    <a:cubicBezTo>
                      <a:pt x="454" y="1643"/>
                      <a:pt x="451" y="1642"/>
                      <a:pt x="449" y="1641"/>
                    </a:cubicBezTo>
                    <a:cubicBezTo>
                      <a:pt x="445" y="1640"/>
                      <a:pt x="442" y="1639"/>
                      <a:pt x="439" y="1642"/>
                    </a:cubicBezTo>
                    <a:cubicBezTo>
                      <a:pt x="438" y="1643"/>
                      <a:pt x="438" y="1650"/>
                      <a:pt x="439" y="1651"/>
                    </a:cubicBezTo>
                    <a:cubicBezTo>
                      <a:pt x="440" y="1655"/>
                      <a:pt x="444" y="1658"/>
                      <a:pt x="446" y="1660"/>
                    </a:cubicBezTo>
                    <a:cubicBezTo>
                      <a:pt x="447" y="1661"/>
                      <a:pt x="445" y="1666"/>
                      <a:pt x="445" y="1668"/>
                    </a:cubicBezTo>
                    <a:cubicBezTo>
                      <a:pt x="445" y="1671"/>
                      <a:pt x="446" y="1673"/>
                      <a:pt x="448" y="1675"/>
                    </a:cubicBezTo>
                    <a:cubicBezTo>
                      <a:pt x="449" y="1676"/>
                      <a:pt x="452" y="1671"/>
                      <a:pt x="453" y="1671"/>
                    </a:cubicBezTo>
                    <a:cubicBezTo>
                      <a:pt x="455" y="1668"/>
                      <a:pt x="457" y="1663"/>
                      <a:pt x="457" y="1659"/>
                    </a:cubicBezTo>
                    <a:cubicBezTo>
                      <a:pt x="458" y="1656"/>
                      <a:pt x="463" y="1659"/>
                      <a:pt x="464" y="1659"/>
                    </a:cubicBezTo>
                    <a:cubicBezTo>
                      <a:pt x="466" y="1660"/>
                      <a:pt x="468" y="1660"/>
                      <a:pt x="471" y="1660"/>
                    </a:cubicBezTo>
                    <a:cubicBezTo>
                      <a:pt x="474" y="1660"/>
                      <a:pt x="475" y="1659"/>
                      <a:pt x="476" y="1657"/>
                    </a:cubicBezTo>
                    <a:cubicBezTo>
                      <a:pt x="477" y="1654"/>
                      <a:pt x="477" y="1651"/>
                      <a:pt x="476" y="1648"/>
                    </a:cubicBezTo>
                    <a:cubicBezTo>
                      <a:pt x="476" y="1645"/>
                      <a:pt x="476" y="1643"/>
                      <a:pt x="476" y="1640"/>
                    </a:cubicBezTo>
                    <a:cubicBezTo>
                      <a:pt x="476" y="1636"/>
                      <a:pt x="478" y="1634"/>
                      <a:pt x="477" y="1631"/>
                    </a:cubicBezTo>
                    <a:cubicBezTo>
                      <a:pt x="476" y="1628"/>
                      <a:pt x="472" y="1626"/>
                      <a:pt x="471" y="1625"/>
                    </a:cubicBezTo>
                    <a:cubicBezTo>
                      <a:pt x="469" y="1623"/>
                      <a:pt x="469" y="1619"/>
                      <a:pt x="468" y="1617"/>
                    </a:cubicBezTo>
                    <a:cubicBezTo>
                      <a:pt x="468" y="1615"/>
                      <a:pt x="470" y="1611"/>
                      <a:pt x="470" y="1610"/>
                    </a:cubicBezTo>
                    <a:cubicBezTo>
                      <a:pt x="472" y="1607"/>
                      <a:pt x="472" y="1605"/>
                      <a:pt x="472" y="1602"/>
                    </a:cubicBezTo>
                    <a:cubicBezTo>
                      <a:pt x="472" y="1600"/>
                      <a:pt x="472" y="1597"/>
                      <a:pt x="472" y="1595"/>
                    </a:cubicBezTo>
                    <a:cubicBezTo>
                      <a:pt x="472" y="1592"/>
                      <a:pt x="470" y="1590"/>
                      <a:pt x="470" y="1588"/>
                    </a:cubicBezTo>
                    <a:cubicBezTo>
                      <a:pt x="469" y="1585"/>
                      <a:pt x="467" y="1583"/>
                      <a:pt x="466" y="1581"/>
                    </a:cubicBezTo>
                    <a:cubicBezTo>
                      <a:pt x="465" y="1578"/>
                      <a:pt x="464" y="1577"/>
                      <a:pt x="463" y="1575"/>
                    </a:cubicBezTo>
                    <a:cubicBezTo>
                      <a:pt x="463" y="1572"/>
                      <a:pt x="465" y="1570"/>
                      <a:pt x="466" y="1569"/>
                    </a:cubicBezTo>
                    <a:cubicBezTo>
                      <a:pt x="468" y="1568"/>
                      <a:pt x="470" y="1568"/>
                      <a:pt x="472" y="1566"/>
                    </a:cubicBezTo>
                    <a:cubicBezTo>
                      <a:pt x="474" y="1564"/>
                      <a:pt x="474" y="1563"/>
                      <a:pt x="475" y="1560"/>
                    </a:cubicBezTo>
                    <a:cubicBezTo>
                      <a:pt x="476" y="1558"/>
                      <a:pt x="477" y="1555"/>
                      <a:pt x="478" y="1554"/>
                    </a:cubicBezTo>
                    <a:cubicBezTo>
                      <a:pt x="479" y="1552"/>
                      <a:pt x="482" y="1550"/>
                      <a:pt x="483" y="1549"/>
                    </a:cubicBezTo>
                    <a:cubicBezTo>
                      <a:pt x="484" y="1547"/>
                      <a:pt x="490" y="1548"/>
                      <a:pt x="492" y="1548"/>
                    </a:cubicBezTo>
                    <a:cubicBezTo>
                      <a:pt x="494" y="1548"/>
                      <a:pt x="497" y="1546"/>
                      <a:pt x="499" y="1546"/>
                    </a:cubicBezTo>
                    <a:cubicBezTo>
                      <a:pt x="501" y="1545"/>
                      <a:pt x="505" y="1546"/>
                      <a:pt x="507" y="1546"/>
                    </a:cubicBezTo>
                    <a:cubicBezTo>
                      <a:pt x="511" y="1546"/>
                      <a:pt x="514" y="1546"/>
                      <a:pt x="518" y="1545"/>
                    </a:cubicBezTo>
                    <a:cubicBezTo>
                      <a:pt x="521" y="1545"/>
                      <a:pt x="523" y="1541"/>
                      <a:pt x="524" y="1539"/>
                    </a:cubicBezTo>
                    <a:cubicBezTo>
                      <a:pt x="527" y="1537"/>
                      <a:pt x="527" y="1536"/>
                      <a:pt x="530" y="1535"/>
                    </a:cubicBezTo>
                    <a:cubicBezTo>
                      <a:pt x="533" y="1534"/>
                      <a:pt x="538" y="1533"/>
                      <a:pt x="539" y="1529"/>
                    </a:cubicBezTo>
                    <a:cubicBezTo>
                      <a:pt x="539" y="1526"/>
                      <a:pt x="541" y="1524"/>
                      <a:pt x="542" y="1521"/>
                    </a:cubicBezTo>
                    <a:cubicBezTo>
                      <a:pt x="543" y="1518"/>
                      <a:pt x="545" y="1517"/>
                      <a:pt x="547" y="1515"/>
                    </a:cubicBezTo>
                    <a:cubicBezTo>
                      <a:pt x="548" y="1513"/>
                      <a:pt x="550" y="1511"/>
                      <a:pt x="552" y="1510"/>
                    </a:cubicBezTo>
                    <a:cubicBezTo>
                      <a:pt x="554" y="1508"/>
                      <a:pt x="555" y="1507"/>
                      <a:pt x="555" y="1504"/>
                    </a:cubicBezTo>
                    <a:cubicBezTo>
                      <a:pt x="555" y="1501"/>
                      <a:pt x="556" y="1499"/>
                      <a:pt x="552" y="1499"/>
                    </a:cubicBezTo>
                    <a:cubicBezTo>
                      <a:pt x="549" y="1499"/>
                      <a:pt x="546" y="1502"/>
                      <a:pt x="543" y="1502"/>
                    </a:cubicBezTo>
                    <a:cubicBezTo>
                      <a:pt x="539" y="1502"/>
                      <a:pt x="537" y="1506"/>
                      <a:pt x="535" y="1508"/>
                    </a:cubicBezTo>
                    <a:cubicBezTo>
                      <a:pt x="533" y="1510"/>
                      <a:pt x="531" y="1513"/>
                      <a:pt x="530" y="1516"/>
                    </a:cubicBezTo>
                    <a:cubicBezTo>
                      <a:pt x="529" y="1518"/>
                      <a:pt x="529" y="1523"/>
                      <a:pt x="529" y="1525"/>
                    </a:cubicBezTo>
                    <a:cubicBezTo>
                      <a:pt x="529" y="1529"/>
                      <a:pt x="522" y="1523"/>
                      <a:pt x="521" y="1522"/>
                    </a:cubicBezTo>
                    <a:cubicBezTo>
                      <a:pt x="519" y="1520"/>
                      <a:pt x="520" y="1518"/>
                      <a:pt x="516" y="1520"/>
                    </a:cubicBezTo>
                    <a:cubicBezTo>
                      <a:pt x="513" y="1522"/>
                      <a:pt x="509" y="1523"/>
                      <a:pt x="508" y="1525"/>
                    </a:cubicBezTo>
                    <a:cubicBezTo>
                      <a:pt x="505" y="1527"/>
                      <a:pt x="501" y="1522"/>
                      <a:pt x="500" y="1521"/>
                    </a:cubicBezTo>
                    <a:cubicBezTo>
                      <a:pt x="499" y="1520"/>
                      <a:pt x="498" y="1519"/>
                      <a:pt x="498" y="1519"/>
                    </a:cubicBezTo>
                    <a:cubicBezTo>
                      <a:pt x="495" y="1516"/>
                      <a:pt x="493" y="1516"/>
                      <a:pt x="490" y="1515"/>
                    </a:cubicBezTo>
                    <a:cubicBezTo>
                      <a:pt x="487" y="1513"/>
                      <a:pt x="484" y="1516"/>
                      <a:pt x="482" y="1518"/>
                    </a:cubicBezTo>
                    <a:cubicBezTo>
                      <a:pt x="480" y="1520"/>
                      <a:pt x="479" y="1519"/>
                      <a:pt x="478" y="1522"/>
                    </a:cubicBezTo>
                    <a:cubicBezTo>
                      <a:pt x="477" y="1526"/>
                      <a:pt x="481" y="1528"/>
                      <a:pt x="484" y="1529"/>
                    </a:cubicBezTo>
                    <a:cubicBezTo>
                      <a:pt x="487" y="1531"/>
                      <a:pt x="482" y="1535"/>
                      <a:pt x="481" y="1537"/>
                    </a:cubicBezTo>
                    <a:cubicBezTo>
                      <a:pt x="478" y="1541"/>
                      <a:pt x="472" y="1541"/>
                      <a:pt x="469" y="1538"/>
                    </a:cubicBezTo>
                    <a:cubicBezTo>
                      <a:pt x="466" y="1535"/>
                      <a:pt x="464" y="1537"/>
                      <a:pt x="462" y="1532"/>
                    </a:cubicBezTo>
                    <a:cubicBezTo>
                      <a:pt x="461" y="1529"/>
                      <a:pt x="460" y="1527"/>
                      <a:pt x="458" y="1524"/>
                    </a:cubicBezTo>
                    <a:cubicBezTo>
                      <a:pt x="456" y="1521"/>
                      <a:pt x="447" y="1522"/>
                      <a:pt x="443" y="1521"/>
                    </a:cubicBezTo>
                    <a:cubicBezTo>
                      <a:pt x="440" y="1520"/>
                      <a:pt x="443" y="1515"/>
                      <a:pt x="444" y="1515"/>
                    </a:cubicBezTo>
                    <a:cubicBezTo>
                      <a:pt x="446" y="1512"/>
                      <a:pt x="449" y="1512"/>
                      <a:pt x="452" y="1510"/>
                    </a:cubicBezTo>
                    <a:cubicBezTo>
                      <a:pt x="455" y="1507"/>
                      <a:pt x="456" y="1503"/>
                      <a:pt x="458" y="1501"/>
                    </a:cubicBezTo>
                    <a:cubicBezTo>
                      <a:pt x="461" y="1498"/>
                      <a:pt x="464" y="1495"/>
                      <a:pt x="466" y="1493"/>
                    </a:cubicBezTo>
                    <a:cubicBezTo>
                      <a:pt x="467" y="1491"/>
                      <a:pt x="469" y="1488"/>
                      <a:pt x="471" y="1488"/>
                    </a:cubicBezTo>
                    <a:cubicBezTo>
                      <a:pt x="479" y="1486"/>
                      <a:pt x="480" y="1488"/>
                      <a:pt x="489" y="1489"/>
                    </a:cubicBezTo>
                    <a:cubicBezTo>
                      <a:pt x="494" y="1490"/>
                      <a:pt x="498" y="1491"/>
                      <a:pt x="502" y="1489"/>
                    </a:cubicBezTo>
                    <a:cubicBezTo>
                      <a:pt x="503" y="1489"/>
                      <a:pt x="507" y="1486"/>
                      <a:pt x="508" y="1485"/>
                    </a:cubicBezTo>
                    <a:cubicBezTo>
                      <a:pt x="511" y="1482"/>
                      <a:pt x="516" y="1482"/>
                      <a:pt x="518" y="1480"/>
                    </a:cubicBezTo>
                    <a:cubicBezTo>
                      <a:pt x="524" y="1478"/>
                      <a:pt x="529" y="1475"/>
                      <a:pt x="532" y="1471"/>
                    </a:cubicBezTo>
                    <a:cubicBezTo>
                      <a:pt x="535" y="1466"/>
                      <a:pt x="536" y="1465"/>
                      <a:pt x="540" y="1463"/>
                    </a:cubicBezTo>
                    <a:cubicBezTo>
                      <a:pt x="544" y="1461"/>
                      <a:pt x="551" y="1464"/>
                      <a:pt x="554" y="1465"/>
                    </a:cubicBezTo>
                    <a:cubicBezTo>
                      <a:pt x="555" y="1466"/>
                      <a:pt x="560" y="1471"/>
                      <a:pt x="561" y="1472"/>
                    </a:cubicBezTo>
                    <a:cubicBezTo>
                      <a:pt x="563" y="1474"/>
                      <a:pt x="562" y="1477"/>
                      <a:pt x="562" y="1480"/>
                    </a:cubicBezTo>
                    <a:cubicBezTo>
                      <a:pt x="562" y="1481"/>
                      <a:pt x="566" y="1485"/>
                      <a:pt x="567" y="1486"/>
                    </a:cubicBezTo>
                    <a:cubicBezTo>
                      <a:pt x="569" y="1488"/>
                      <a:pt x="569" y="1494"/>
                      <a:pt x="570" y="1496"/>
                    </a:cubicBezTo>
                    <a:cubicBezTo>
                      <a:pt x="571" y="1497"/>
                      <a:pt x="573" y="1499"/>
                      <a:pt x="574" y="1500"/>
                    </a:cubicBezTo>
                    <a:cubicBezTo>
                      <a:pt x="575" y="1501"/>
                      <a:pt x="576" y="1506"/>
                      <a:pt x="577" y="1508"/>
                    </a:cubicBezTo>
                    <a:cubicBezTo>
                      <a:pt x="579" y="1511"/>
                      <a:pt x="579" y="1511"/>
                      <a:pt x="574" y="1512"/>
                    </a:cubicBezTo>
                    <a:cubicBezTo>
                      <a:pt x="572" y="1513"/>
                      <a:pt x="571" y="1514"/>
                      <a:pt x="571" y="1517"/>
                    </a:cubicBezTo>
                    <a:cubicBezTo>
                      <a:pt x="571" y="1522"/>
                      <a:pt x="572" y="1522"/>
                      <a:pt x="575" y="1524"/>
                    </a:cubicBezTo>
                    <a:cubicBezTo>
                      <a:pt x="577" y="1526"/>
                      <a:pt x="578" y="1527"/>
                      <a:pt x="580" y="1530"/>
                    </a:cubicBezTo>
                    <a:cubicBezTo>
                      <a:pt x="581" y="1532"/>
                      <a:pt x="581" y="1533"/>
                      <a:pt x="582" y="1536"/>
                    </a:cubicBezTo>
                    <a:cubicBezTo>
                      <a:pt x="583" y="1539"/>
                      <a:pt x="584" y="1540"/>
                      <a:pt x="586" y="1541"/>
                    </a:cubicBezTo>
                    <a:cubicBezTo>
                      <a:pt x="589" y="1544"/>
                      <a:pt x="592" y="1545"/>
                      <a:pt x="595" y="1549"/>
                    </a:cubicBezTo>
                    <a:cubicBezTo>
                      <a:pt x="597" y="1551"/>
                      <a:pt x="597" y="1553"/>
                      <a:pt x="597" y="1556"/>
                    </a:cubicBezTo>
                    <a:cubicBezTo>
                      <a:pt x="598" y="1558"/>
                      <a:pt x="598" y="1562"/>
                      <a:pt x="598" y="1565"/>
                    </a:cubicBezTo>
                    <a:cubicBezTo>
                      <a:pt x="598" y="1569"/>
                      <a:pt x="601" y="1568"/>
                      <a:pt x="604" y="1568"/>
                    </a:cubicBezTo>
                    <a:cubicBezTo>
                      <a:pt x="609" y="1568"/>
                      <a:pt x="612" y="1569"/>
                      <a:pt x="616" y="1570"/>
                    </a:cubicBezTo>
                    <a:cubicBezTo>
                      <a:pt x="619" y="1571"/>
                      <a:pt x="621" y="1571"/>
                      <a:pt x="624" y="1570"/>
                    </a:cubicBezTo>
                    <a:cubicBezTo>
                      <a:pt x="625" y="1569"/>
                      <a:pt x="625" y="1569"/>
                      <a:pt x="625" y="1569"/>
                    </a:cubicBezTo>
                    <a:cubicBezTo>
                      <a:pt x="626" y="1568"/>
                      <a:pt x="627" y="1567"/>
                      <a:pt x="628" y="1567"/>
                    </a:cubicBezTo>
                    <a:cubicBezTo>
                      <a:pt x="629" y="1565"/>
                      <a:pt x="632" y="1563"/>
                      <a:pt x="634" y="1562"/>
                    </a:cubicBezTo>
                    <a:cubicBezTo>
                      <a:pt x="635" y="1561"/>
                      <a:pt x="642" y="1560"/>
                      <a:pt x="643" y="1561"/>
                    </a:cubicBezTo>
                    <a:cubicBezTo>
                      <a:pt x="647" y="1563"/>
                      <a:pt x="650" y="1563"/>
                      <a:pt x="650" y="1567"/>
                    </a:cubicBezTo>
                    <a:cubicBezTo>
                      <a:pt x="650" y="1571"/>
                      <a:pt x="650" y="1573"/>
                      <a:pt x="651" y="1576"/>
                    </a:cubicBezTo>
                    <a:cubicBezTo>
                      <a:pt x="653" y="1579"/>
                      <a:pt x="655" y="1581"/>
                      <a:pt x="657" y="1583"/>
                    </a:cubicBezTo>
                    <a:cubicBezTo>
                      <a:pt x="660" y="1586"/>
                      <a:pt x="661" y="1588"/>
                      <a:pt x="662" y="1592"/>
                    </a:cubicBezTo>
                    <a:cubicBezTo>
                      <a:pt x="664" y="1595"/>
                      <a:pt x="666" y="1599"/>
                      <a:pt x="667" y="1602"/>
                    </a:cubicBezTo>
                    <a:cubicBezTo>
                      <a:pt x="669" y="1605"/>
                      <a:pt x="672" y="1607"/>
                      <a:pt x="674" y="1609"/>
                    </a:cubicBezTo>
                    <a:cubicBezTo>
                      <a:pt x="677" y="1612"/>
                      <a:pt x="676" y="1614"/>
                      <a:pt x="680" y="1614"/>
                    </a:cubicBezTo>
                    <a:cubicBezTo>
                      <a:pt x="682" y="1614"/>
                      <a:pt x="687" y="1611"/>
                      <a:pt x="689" y="1610"/>
                    </a:cubicBezTo>
                    <a:cubicBezTo>
                      <a:pt x="692" y="1609"/>
                      <a:pt x="697" y="1610"/>
                      <a:pt x="700" y="1611"/>
                    </a:cubicBezTo>
                    <a:cubicBezTo>
                      <a:pt x="701" y="1611"/>
                      <a:pt x="703" y="1614"/>
                      <a:pt x="707" y="1615"/>
                    </a:cubicBezTo>
                    <a:cubicBezTo>
                      <a:pt x="712" y="1616"/>
                      <a:pt x="717" y="1614"/>
                      <a:pt x="722" y="1614"/>
                    </a:cubicBezTo>
                    <a:cubicBezTo>
                      <a:pt x="726" y="1614"/>
                      <a:pt x="727" y="1614"/>
                      <a:pt x="730" y="1616"/>
                    </a:cubicBezTo>
                    <a:cubicBezTo>
                      <a:pt x="731" y="1617"/>
                      <a:pt x="735" y="1612"/>
                      <a:pt x="735" y="1612"/>
                    </a:cubicBezTo>
                    <a:cubicBezTo>
                      <a:pt x="737" y="1610"/>
                      <a:pt x="743" y="1613"/>
                      <a:pt x="745" y="1613"/>
                    </a:cubicBezTo>
                    <a:cubicBezTo>
                      <a:pt x="746" y="1613"/>
                      <a:pt x="744" y="1609"/>
                      <a:pt x="744" y="1609"/>
                    </a:cubicBezTo>
                    <a:cubicBezTo>
                      <a:pt x="746" y="1610"/>
                      <a:pt x="750" y="1608"/>
                      <a:pt x="752" y="1609"/>
                    </a:cubicBezTo>
                    <a:cubicBezTo>
                      <a:pt x="754" y="1609"/>
                      <a:pt x="756" y="1610"/>
                      <a:pt x="757" y="1610"/>
                    </a:cubicBezTo>
                    <a:cubicBezTo>
                      <a:pt x="759" y="1609"/>
                      <a:pt x="759" y="1607"/>
                      <a:pt x="760" y="1607"/>
                    </a:cubicBezTo>
                    <a:cubicBezTo>
                      <a:pt x="760" y="1605"/>
                      <a:pt x="763" y="1606"/>
                      <a:pt x="764" y="1605"/>
                    </a:cubicBezTo>
                    <a:cubicBezTo>
                      <a:pt x="766" y="1604"/>
                      <a:pt x="769" y="1605"/>
                      <a:pt x="771" y="1605"/>
                    </a:cubicBezTo>
                    <a:cubicBezTo>
                      <a:pt x="774" y="1605"/>
                      <a:pt x="776" y="1607"/>
                      <a:pt x="778" y="1607"/>
                    </a:cubicBezTo>
                    <a:cubicBezTo>
                      <a:pt x="781" y="1609"/>
                      <a:pt x="784" y="1609"/>
                      <a:pt x="787" y="1610"/>
                    </a:cubicBezTo>
                    <a:cubicBezTo>
                      <a:pt x="792" y="1611"/>
                      <a:pt x="798" y="1612"/>
                      <a:pt x="802" y="1613"/>
                    </a:cubicBezTo>
                    <a:cubicBezTo>
                      <a:pt x="804" y="1613"/>
                      <a:pt x="804" y="1614"/>
                      <a:pt x="806" y="1615"/>
                    </a:cubicBezTo>
                    <a:cubicBezTo>
                      <a:pt x="808" y="1618"/>
                      <a:pt x="809" y="1618"/>
                      <a:pt x="813" y="1618"/>
                    </a:cubicBezTo>
                    <a:cubicBezTo>
                      <a:pt x="816" y="1618"/>
                      <a:pt x="818" y="1618"/>
                      <a:pt x="820" y="1618"/>
                    </a:cubicBezTo>
                    <a:cubicBezTo>
                      <a:pt x="823" y="1618"/>
                      <a:pt x="825" y="1618"/>
                      <a:pt x="827" y="1619"/>
                    </a:cubicBezTo>
                    <a:cubicBezTo>
                      <a:pt x="828" y="1619"/>
                      <a:pt x="830" y="1619"/>
                      <a:pt x="831" y="1618"/>
                    </a:cubicBezTo>
                    <a:cubicBezTo>
                      <a:pt x="832" y="1618"/>
                      <a:pt x="833" y="1617"/>
                      <a:pt x="834" y="1617"/>
                    </a:cubicBezTo>
                    <a:cubicBezTo>
                      <a:pt x="835" y="1617"/>
                      <a:pt x="835" y="1614"/>
                      <a:pt x="835" y="1614"/>
                    </a:cubicBezTo>
                    <a:cubicBezTo>
                      <a:pt x="834" y="1612"/>
                      <a:pt x="832" y="1611"/>
                      <a:pt x="832" y="1610"/>
                    </a:cubicBezTo>
                    <a:cubicBezTo>
                      <a:pt x="832" y="1608"/>
                      <a:pt x="830" y="1606"/>
                      <a:pt x="829" y="1604"/>
                    </a:cubicBezTo>
                    <a:cubicBezTo>
                      <a:pt x="829" y="1602"/>
                      <a:pt x="828" y="1601"/>
                      <a:pt x="828" y="1599"/>
                    </a:cubicBezTo>
                    <a:cubicBezTo>
                      <a:pt x="827" y="1597"/>
                      <a:pt x="827" y="1595"/>
                      <a:pt x="827" y="1594"/>
                    </a:cubicBezTo>
                    <a:cubicBezTo>
                      <a:pt x="827" y="1592"/>
                      <a:pt x="828" y="1591"/>
                      <a:pt x="828" y="1590"/>
                    </a:cubicBezTo>
                    <a:cubicBezTo>
                      <a:pt x="828" y="1588"/>
                      <a:pt x="829" y="1588"/>
                      <a:pt x="830" y="1587"/>
                    </a:cubicBezTo>
                    <a:cubicBezTo>
                      <a:pt x="832" y="1586"/>
                      <a:pt x="834" y="1587"/>
                      <a:pt x="835" y="1588"/>
                    </a:cubicBezTo>
                    <a:cubicBezTo>
                      <a:pt x="836" y="1589"/>
                      <a:pt x="837" y="1591"/>
                      <a:pt x="837" y="1592"/>
                    </a:cubicBezTo>
                    <a:cubicBezTo>
                      <a:pt x="837" y="1593"/>
                      <a:pt x="837" y="1593"/>
                      <a:pt x="837" y="1594"/>
                    </a:cubicBezTo>
                    <a:cubicBezTo>
                      <a:pt x="837" y="1594"/>
                      <a:pt x="837" y="1595"/>
                      <a:pt x="837" y="1595"/>
                    </a:cubicBezTo>
                    <a:cubicBezTo>
                      <a:pt x="838" y="1597"/>
                      <a:pt x="839" y="1598"/>
                      <a:pt x="840" y="1601"/>
                    </a:cubicBezTo>
                    <a:cubicBezTo>
                      <a:pt x="840" y="1603"/>
                      <a:pt x="842" y="1604"/>
                      <a:pt x="842" y="1606"/>
                    </a:cubicBezTo>
                    <a:cubicBezTo>
                      <a:pt x="842" y="1609"/>
                      <a:pt x="843" y="1611"/>
                      <a:pt x="843" y="1614"/>
                    </a:cubicBezTo>
                    <a:cubicBezTo>
                      <a:pt x="844" y="1616"/>
                      <a:pt x="845" y="1617"/>
                      <a:pt x="846" y="1618"/>
                    </a:cubicBezTo>
                    <a:cubicBezTo>
                      <a:pt x="848" y="1619"/>
                      <a:pt x="849" y="1621"/>
                      <a:pt x="850" y="1622"/>
                    </a:cubicBezTo>
                    <a:cubicBezTo>
                      <a:pt x="852" y="1623"/>
                      <a:pt x="854" y="1624"/>
                      <a:pt x="856" y="1626"/>
                    </a:cubicBezTo>
                    <a:cubicBezTo>
                      <a:pt x="857" y="1628"/>
                      <a:pt x="858" y="1630"/>
                      <a:pt x="860" y="1631"/>
                    </a:cubicBezTo>
                    <a:cubicBezTo>
                      <a:pt x="862" y="1633"/>
                      <a:pt x="864" y="1634"/>
                      <a:pt x="867" y="1634"/>
                    </a:cubicBezTo>
                    <a:cubicBezTo>
                      <a:pt x="869" y="1634"/>
                      <a:pt x="871" y="1634"/>
                      <a:pt x="874" y="1634"/>
                    </a:cubicBezTo>
                    <a:cubicBezTo>
                      <a:pt x="876" y="1634"/>
                      <a:pt x="878" y="1633"/>
                      <a:pt x="880" y="1633"/>
                    </a:cubicBezTo>
                    <a:cubicBezTo>
                      <a:pt x="882" y="1633"/>
                      <a:pt x="883" y="1630"/>
                      <a:pt x="883" y="1629"/>
                    </a:cubicBezTo>
                    <a:cubicBezTo>
                      <a:pt x="884" y="1627"/>
                      <a:pt x="885" y="1625"/>
                      <a:pt x="885" y="1623"/>
                    </a:cubicBezTo>
                    <a:cubicBezTo>
                      <a:pt x="886" y="1621"/>
                      <a:pt x="885" y="1617"/>
                      <a:pt x="885" y="1615"/>
                    </a:cubicBezTo>
                    <a:cubicBezTo>
                      <a:pt x="885" y="1613"/>
                      <a:pt x="885" y="1611"/>
                      <a:pt x="884" y="1609"/>
                    </a:cubicBezTo>
                    <a:cubicBezTo>
                      <a:pt x="883" y="1607"/>
                      <a:pt x="883" y="1605"/>
                      <a:pt x="882" y="1604"/>
                    </a:cubicBezTo>
                    <a:cubicBezTo>
                      <a:pt x="879" y="1601"/>
                      <a:pt x="873" y="1604"/>
                      <a:pt x="870" y="1602"/>
                    </a:cubicBezTo>
                    <a:cubicBezTo>
                      <a:pt x="869" y="1601"/>
                      <a:pt x="866" y="1602"/>
                      <a:pt x="864" y="1601"/>
                    </a:cubicBezTo>
                    <a:cubicBezTo>
                      <a:pt x="863" y="1600"/>
                      <a:pt x="860" y="1600"/>
                      <a:pt x="859" y="1600"/>
                    </a:cubicBezTo>
                    <a:cubicBezTo>
                      <a:pt x="857" y="1599"/>
                      <a:pt x="856" y="1599"/>
                      <a:pt x="853" y="1599"/>
                    </a:cubicBezTo>
                    <a:cubicBezTo>
                      <a:pt x="851" y="1599"/>
                      <a:pt x="848" y="1599"/>
                      <a:pt x="846" y="1599"/>
                    </a:cubicBezTo>
                    <a:cubicBezTo>
                      <a:pt x="842" y="1599"/>
                      <a:pt x="840" y="1598"/>
                      <a:pt x="839" y="1595"/>
                    </a:cubicBezTo>
                    <a:cubicBezTo>
                      <a:pt x="838" y="1592"/>
                      <a:pt x="838" y="1591"/>
                      <a:pt x="838" y="1589"/>
                    </a:cubicBezTo>
                    <a:cubicBezTo>
                      <a:pt x="838" y="1587"/>
                      <a:pt x="839" y="1586"/>
                      <a:pt x="839" y="1584"/>
                    </a:cubicBezTo>
                    <a:cubicBezTo>
                      <a:pt x="839" y="1582"/>
                      <a:pt x="839" y="1579"/>
                      <a:pt x="839" y="1577"/>
                    </a:cubicBezTo>
                    <a:cubicBezTo>
                      <a:pt x="839" y="1576"/>
                      <a:pt x="836" y="1573"/>
                      <a:pt x="836" y="1573"/>
                    </a:cubicBezTo>
                    <a:cubicBezTo>
                      <a:pt x="836" y="1572"/>
                      <a:pt x="834" y="1570"/>
                      <a:pt x="834" y="1569"/>
                    </a:cubicBezTo>
                    <a:cubicBezTo>
                      <a:pt x="832" y="1568"/>
                      <a:pt x="831" y="1565"/>
                      <a:pt x="830" y="1563"/>
                    </a:cubicBezTo>
                    <a:cubicBezTo>
                      <a:pt x="829" y="1562"/>
                      <a:pt x="829" y="1559"/>
                      <a:pt x="828" y="1558"/>
                    </a:cubicBezTo>
                    <a:cubicBezTo>
                      <a:pt x="827" y="1557"/>
                      <a:pt x="832" y="1556"/>
                      <a:pt x="832" y="1556"/>
                    </a:cubicBezTo>
                    <a:cubicBezTo>
                      <a:pt x="836" y="1556"/>
                      <a:pt x="838" y="1556"/>
                      <a:pt x="841" y="1558"/>
                    </a:cubicBezTo>
                    <a:cubicBezTo>
                      <a:pt x="843" y="1559"/>
                      <a:pt x="845" y="1560"/>
                      <a:pt x="847" y="1560"/>
                    </a:cubicBezTo>
                    <a:cubicBezTo>
                      <a:pt x="849" y="1560"/>
                      <a:pt x="850" y="1559"/>
                      <a:pt x="851" y="1559"/>
                    </a:cubicBezTo>
                    <a:cubicBezTo>
                      <a:pt x="853" y="1558"/>
                      <a:pt x="853" y="1557"/>
                      <a:pt x="855" y="1557"/>
                    </a:cubicBezTo>
                    <a:cubicBezTo>
                      <a:pt x="856" y="1557"/>
                      <a:pt x="857" y="1556"/>
                      <a:pt x="857" y="1555"/>
                    </a:cubicBezTo>
                    <a:cubicBezTo>
                      <a:pt x="858" y="1555"/>
                      <a:pt x="856" y="1551"/>
                      <a:pt x="856" y="1551"/>
                    </a:cubicBezTo>
                    <a:cubicBezTo>
                      <a:pt x="855" y="1550"/>
                      <a:pt x="855" y="1549"/>
                      <a:pt x="855" y="1547"/>
                    </a:cubicBezTo>
                    <a:cubicBezTo>
                      <a:pt x="854" y="1546"/>
                      <a:pt x="855" y="1544"/>
                      <a:pt x="856" y="1543"/>
                    </a:cubicBezTo>
                    <a:cubicBezTo>
                      <a:pt x="856" y="1542"/>
                      <a:pt x="858" y="1542"/>
                      <a:pt x="860" y="1542"/>
                    </a:cubicBezTo>
                    <a:cubicBezTo>
                      <a:pt x="860" y="1542"/>
                      <a:pt x="863" y="1546"/>
                      <a:pt x="864" y="1546"/>
                    </a:cubicBezTo>
                    <a:cubicBezTo>
                      <a:pt x="866" y="1547"/>
                      <a:pt x="867" y="1547"/>
                      <a:pt x="869" y="1547"/>
                    </a:cubicBezTo>
                    <a:cubicBezTo>
                      <a:pt x="871" y="1547"/>
                      <a:pt x="871" y="1546"/>
                      <a:pt x="873" y="1545"/>
                    </a:cubicBezTo>
                    <a:cubicBezTo>
                      <a:pt x="875" y="1544"/>
                      <a:pt x="876" y="1544"/>
                      <a:pt x="878" y="1546"/>
                    </a:cubicBezTo>
                    <a:cubicBezTo>
                      <a:pt x="879" y="1546"/>
                      <a:pt x="881" y="1547"/>
                      <a:pt x="882" y="1548"/>
                    </a:cubicBezTo>
                    <a:cubicBezTo>
                      <a:pt x="883" y="1548"/>
                      <a:pt x="883" y="1549"/>
                      <a:pt x="883" y="1549"/>
                    </a:cubicBezTo>
                    <a:cubicBezTo>
                      <a:pt x="885" y="1550"/>
                      <a:pt x="887" y="1553"/>
                      <a:pt x="887" y="1554"/>
                    </a:cubicBezTo>
                    <a:cubicBezTo>
                      <a:pt x="887" y="1556"/>
                      <a:pt x="889" y="1558"/>
                      <a:pt x="890" y="1558"/>
                    </a:cubicBezTo>
                    <a:cubicBezTo>
                      <a:pt x="893" y="1560"/>
                      <a:pt x="895" y="1562"/>
                      <a:pt x="899" y="1562"/>
                    </a:cubicBezTo>
                    <a:cubicBezTo>
                      <a:pt x="899" y="1562"/>
                      <a:pt x="900" y="1565"/>
                      <a:pt x="901" y="1565"/>
                    </a:cubicBezTo>
                    <a:cubicBezTo>
                      <a:pt x="903" y="1566"/>
                      <a:pt x="906" y="1566"/>
                      <a:pt x="909" y="1566"/>
                    </a:cubicBezTo>
                    <a:cubicBezTo>
                      <a:pt x="911" y="1566"/>
                      <a:pt x="911" y="1568"/>
                      <a:pt x="910" y="1570"/>
                    </a:cubicBezTo>
                    <a:cubicBezTo>
                      <a:pt x="910" y="1572"/>
                      <a:pt x="909" y="1573"/>
                      <a:pt x="907" y="1575"/>
                    </a:cubicBezTo>
                    <a:cubicBezTo>
                      <a:pt x="906" y="1576"/>
                      <a:pt x="904" y="1577"/>
                      <a:pt x="904" y="1580"/>
                    </a:cubicBezTo>
                    <a:cubicBezTo>
                      <a:pt x="904" y="1582"/>
                      <a:pt x="904" y="1584"/>
                      <a:pt x="904" y="1587"/>
                    </a:cubicBezTo>
                    <a:cubicBezTo>
                      <a:pt x="904" y="1588"/>
                      <a:pt x="906" y="1588"/>
                      <a:pt x="907" y="1588"/>
                    </a:cubicBezTo>
                    <a:cubicBezTo>
                      <a:pt x="909" y="1588"/>
                      <a:pt x="911" y="1585"/>
                      <a:pt x="912" y="1583"/>
                    </a:cubicBezTo>
                    <a:cubicBezTo>
                      <a:pt x="913" y="1582"/>
                      <a:pt x="913" y="1580"/>
                      <a:pt x="915" y="1579"/>
                    </a:cubicBezTo>
                    <a:cubicBezTo>
                      <a:pt x="917" y="1579"/>
                      <a:pt x="918" y="1576"/>
                      <a:pt x="919" y="1575"/>
                    </a:cubicBezTo>
                    <a:cubicBezTo>
                      <a:pt x="919" y="1574"/>
                      <a:pt x="922" y="1573"/>
                      <a:pt x="923" y="1572"/>
                    </a:cubicBezTo>
                    <a:cubicBezTo>
                      <a:pt x="924" y="1571"/>
                      <a:pt x="927" y="1572"/>
                      <a:pt x="928" y="1573"/>
                    </a:cubicBezTo>
                    <a:cubicBezTo>
                      <a:pt x="930" y="1573"/>
                      <a:pt x="928" y="1577"/>
                      <a:pt x="928" y="1578"/>
                    </a:cubicBezTo>
                    <a:cubicBezTo>
                      <a:pt x="927" y="1580"/>
                      <a:pt x="927" y="1583"/>
                      <a:pt x="927" y="1585"/>
                    </a:cubicBezTo>
                    <a:cubicBezTo>
                      <a:pt x="927" y="1587"/>
                      <a:pt x="926" y="1590"/>
                      <a:pt x="926" y="1592"/>
                    </a:cubicBezTo>
                    <a:cubicBezTo>
                      <a:pt x="926" y="1594"/>
                      <a:pt x="926" y="1596"/>
                      <a:pt x="927" y="1598"/>
                    </a:cubicBezTo>
                    <a:cubicBezTo>
                      <a:pt x="927" y="1600"/>
                      <a:pt x="927" y="1602"/>
                      <a:pt x="927" y="1603"/>
                    </a:cubicBezTo>
                    <a:cubicBezTo>
                      <a:pt x="926" y="1606"/>
                      <a:pt x="924" y="1608"/>
                      <a:pt x="922" y="1611"/>
                    </a:cubicBezTo>
                    <a:cubicBezTo>
                      <a:pt x="922" y="1612"/>
                      <a:pt x="921" y="1613"/>
                      <a:pt x="921" y="1615"/>
                    </a:cubicBezTo>
                    <a:cubicBezTo>
                      <a:pt x="921" y="1617"/>
                      <a:pt x="924" y="1621"/>
                      <a:pt x="926" y="1622"/>
                    </a:cubicBezTo>
                    <a:cubicBezTo>
                      <a:pt x="927" y="1623"/>
                      <a:pt x="928" y="1625"/>
                      <a:pt x="928" y="1626"/>
                    </a:cubicBezTo>
                    <a:cubicBezTo>
                      <a:pt x="928" y="1629"/>
                      <a:pt x="927" y="1630"/>
                      <a:pt x="926" y="1633"/>
                    </a:cubicBezTo>
                    <a:cubicBezTo>
                      <a:pt x="925" y="1634"/>
                      <a:pt x="921" y="1635"/>
                      <a:pt x="920" y="1636"/>
                    </a:cubicBezTo>
                    <a:cubicBezTo>
                      <a:pt x="918" y="1636"/>
                      <a:pt x="918" y="1638"/>
                      <a:pt x="917" y="1640"/>
                    </a:cubicBezTo>
                    <a:cubicBezTo>
                      <a:pt x="916" y="1641"/>
                      <a:pt x="916" y="1642"/>
                      <a:pt x="915" y="1644"/>
                    </a:cubicBezTo>
                    <a:cubicBezTo>
                      <a:pt x="914" y="1646"/>
                      <a:pt x="917" y="1650"/>
                      <a:pt x="918" y="1651"/>
                    </a:cubicBezTo>
                    <a:cubicBezTo>
                      <a:pt x="920" y="1652"/>
                      <a:pt x="921" y="1653"/>
                      <a:pt x="923" y="1654"/>
                    </a:cubicBezTo>
                    <a:cubicBezTo>
                      <a:pt x="925" y="1654"/>
                      <a:pt x="926" y="1658"/>
                      <a:pt x="928" y="1659"/>
                    </a:cubicBezTo>
                    <a:cubicBezTo>
                      <a:pt x="930" y="1661"/>
                      <a:pt x="932" y="1661"/>
                      <a:pt x="936" y="1660"/>
                    </a:cubicBezTo>
                    <a:cubicBezTo>
                      <a:pt x="939" y="1660"/>
                      <a:pt x="939" y="1657"/>
                      <a:pt x="942" y="1660"/>
                    </a:cubicBezTo>
                    <a:cubicBezTo>
                      <a:pt x="942" y="1660"/>
                      <a:pt x="943" y="1661"/>
                      <a:pt x="943" y="1661"/>
                    </a:cubicBezTo>
                    <a:cubicBezTo>
                      <a:pt x="945" y="1663"/>
                      <a:pt x="945" y="1666"/>
                      <a:pt x="946" y="1668"/>
                    </a:cubicBezTo>
                    <a:cubicBezTo>
                      <a:pt x="947" y="1670"/>
                      <a:pt x="947" y="1671"/>
                      <a:pt x="949" y="1673"/>
                    </a:cubicBezTo>
                    <a:cubicBezTo>
                      <a:pt x="952" y="1675"/>
                      <a:pt x="954" y="1674"/>
                      <a:pt x="956" y="1673"/>
                    </a:cubicBezTo>
                    <a:cubicBezTo>
                      <a:pt x="957" y="1672"/>
                      <a:pt x="958" y="1666"/>
                      <a:pt x="958" y="1665"/>
                    </a:cubicBezTo>
                    <a:cubicBezTo>
                      <a:pt x="959" y="1662"/>
                      <a:pt x="960" y="1660"/>
                      <a:pt x="960" y="1657"/>
                    </a:cubicBezTo>
                    <a:cubicBezTo>
                      <a:pt x="960" y="1655"/>
                      <a:pt x="959" y="1652"/>
                      <a:pt x="959" y="1649"/>
                    </a:cubicBezTo>
                    <a:cubicBezTo>
                      <a:pt x="959" y="1645"/>
                      <a:pt x="957" y="1643"/>
                      <a:pt x="957" y="1640"/>
                    </a:cubicBezTo>
                    <a:cubicBezTo>
                      <a:pt x="957" y="1636"/>
                      <a:pt x="954" y="1634"/>
                      <a:pt x="952" y="1631"/>
                    </a:cubicBezTo>
                    <a:cubicBezTo>
                      <a:pt x="950" y="1629"/>
                      <a:pt x="949" y="1628"/>
                      <a:pt x="947" y="1627"/>
                    </a:cubicBezTo>
                    <a:cubicBezTo>
                      <a:pt x="944" y="1625"/>
                      <a:pt x="942" y="1622"/>
                      <a:pt x="942" y="1620"/>
                    </a:cubicBezTo>
                    <a:cubicBezTo>
                      <a:pt x="943" y="1617"/>
                      <a:pt x="947" y="1616"/>
                      <a:pt x="948" y="1612"/>
                    </a:cubicBezTo>
                    <a:cubicBezTo>
                      <a:pt x="949" y="1609"/>
                      <a:pt x="949" y="1606"/>
                      <a:pt x="948" y="1603"/>
                    </a:cubicBezTo>
                    <a:cubicBezTo>
                      <a:pt x="948" y="1600"/>
                      <a:pt x="948" y="1597"/>
                      <a:pt x="949" y="1595"/>
                    </a:cubicBezTo>
                    <a:cubicBezTo>
                      <a:pt x="950" y="1590"/>
                      <a:pt x="949" y="1589"/>
                      <a:pt x="954" y="1589"/>
                    </a:cubicBezTo>
                    <a:cubicBezTo>
                      <a:pt x="957" y="1589"/>
                      <a:pt x="961" y="1590"/>
                      <a:pt x="963" y="1591"/>
                    </a:cubicBezTo>
                    <a:cubicBezTo>
                      <a:pt x="967" y="1593"/>
                      <a:pt x="973" y="1593"/>
                      <a:pt x="977" y="1591"/>
                    </a:cubicBezTo>
                    <a:cubicBezTo>
                      <a:pt x="980" y="1590"/>
                      <a:pt x="978" y="1586"/>
                      <a:pt x="982" y="1583"/>
                    </a:cubicBezTo>
                    <a:cubicBezTo>
                      <a:pt x="984" y="1581"/>
                      <a:pt x="988" y="1581"/>
                      <a:pt x="990" y="1578"/>
                    </a:cubicBezTo>
                    <a:cubicBezTo>
                      <a:pt x="992" y="1576"/>
                      <a:pt x="992" y="1572"/>
                      <a:pt x="994" y="1569"/>
                    </a:cubicBezTo>
                    <a:cubicBezTo>
                      <a:pt x="996" y="1566"/>
                      <a:pt x="998" y="1563"/>
                      <a:pt x="1000" y="1561"/>
                    </a:cubicBezTo>
                    <a:cubicBezTo>
                      <a:pt x="1002" y="1559"/>
                      <a:pt x="1003" y="1556"/>
                      <a:pt x="1004" y="1554"/>
                    </a:cubicBezTo>
                    <a:cubicBezTo>
                      <a:pt x="1005" y="1550"/>
                      <a:pt x="1005" y="1549"/>
                      <a:pt x="1008" y="1547"/>
                    </a:cubicBezTo>
                    <a:cubicBezTo>
                      <a:pt x="1011" y="1545"/>
                      <a:pt x="1015" y="1546"/>
                      <a:pt x="1017" y="1543"/>
                    </a:cubicBezTo>
                    <a:cubicBezTo>
                      <a:pt x="1019" y="1542"/>
                      <a:pt x="1020" y="1539"/>
                      <a:pt x="1020" y="1537"/>
                    </a:cubicBezTo>
                    <a:cubicBezTo>
                      <a:pt x="1022" y="1535"/>
                      <a:pt x="1019" y="1532"/>
                      <a:pt x="1018" y="1531"/>
                    </a:cubicBezTo>
                    <a:cubicBezTo>
                      <a:pt x="1015" y="1529"/>
                      <a:pt x="1015" y="1526"/>
                      <a:pt x="1014" y="1522"/>
                    </a:cubicBezTo>
                    <a:cubicBezTo>
                      <a:pt x="1012" y="1518"/>
                      <a:pt x="1012" y="1514"/>
                      <a:pt x="1011" y="1511"/>
                    </a:cubicBezTo>
                    <a:cubicBezTo>
                      <a:pt x="1010" y="1508"/>
                      <a:pt x="1009" y="1506"/>
                      <a:pt x="1007" y="1504"/>
                    </a:cubicBezTo>
                    <a:cubicBezTo>
                      <a:pt x="1007" y="1504"/>
                      <a:pt x="1006" y="1510"/>
                      <a:pt x="1006" y="1516"/>
                    </a:cubicBezTo>
                    <a:cubicBezTo>
                      <a:pt x="1006" y="1520"/>
                      <a:pt x="1005" y="1525"/>
                      <a:pt x="1002" y="1527"/>
                    </a:cubicBezTo>
                    <a:cubicBezTo>
                      <a:pt x="999" y="1530"/>
                      <a:pt x="995" y="1528"/>
                      <a:pt x="991" y="1528"/>
                    </a:cubicBezTo>
                    <a:cubicBezTo>
                      <a:pt x="988" y="1528"/>
                      <a:pt x="986" y="1526"/>
                      <a:pt x="984" y="1524"/>
                    </a:cubicBezTo>
                    <a:cubicBezTo>
                      <a:pt x="981" y="1522"/>
                      <a:pt x="979" y="1522"/>
                      <a:pt x="977" y="1519"/>
                    </a:cubicBezTo>
                    <a:cubicBezTo>
                      <a:pt x="975" y="1517"/>
                      <a:pt x="975" y="1512"/>
                      <a:pt x="976" y="1510"/>
                    </a:cubicBezTo>
                    <a:cubicBezTo>
                      <a:pt x="976" y="1507"/>
                      <a:pt x="979" y="1506"/>
                      <a:pt x="980" y="1505"/>
                    </a:cubicBezTo>
                    <a:cubicBezTo>
                      <a:pt x="982" y="1503"/>
                      <a:pt x="983" y="1501"/>
                      <a:pt x="986" y="1500"/>
                    </a:cubicBezTo>
                    <a:cubicBezTo>
                      <a:pt x="987" y="1499"/>
                      <a:pt x="988" y="1495"/>
                      <a:pt x="988" y="1493"/>
                    </a:cubicBezTo>
                    <a:cubicBezTo>
                      <a:pt x="988" y="1493"/>
                      <a:pt x="989" y="1492"/>
                      <a:pt x="989" y="1491"/>
                    </a:cubicBezTo>
                    <a:cubicBezTo>
                      <a:pt x="990" y="1488"/>
                      <a:pt x="992" y="1489"/>
                      <a:pt x="992" y="1484"/>
                    </a:cubicBezTo>
                    <a:cubicBezTo>
                      <a:pt x="992" y="1481"/>
                      <a:pt x="993" y="1481"/>
                      <a:pt x="992" y="1478"/>
                    </a:cubicBezTo>
                    <a:cubicBezTo>
                      <a:pt x="990" y="1476"/>
                      <a:pt x="992" y="1473"/>
                      <a:pt x="993" y="1472"/>
                    </a:cubicBezTo>
                    <a:cubicBezTo>
                      <a:pt x="995" y="1470"/>
                      <a:pt x="996" y="1467"/>
                      <a:pt x="997" y="1465"/>
                    </a:cubicBezTo>
                    <a:cubicBezTo>
                      <a:pt x="997" y="1462"/>
                      <a:pt x="1000" y="1461"/>
                      <a:pt x="1003" y="1461"/>
                    </a:cubicBezTo>
                    <a:cubicBezTo>
                      <a:pt x="1005" y="1460"/>
                      <a:pt x="1007" y="1463"/>
                      <a:pt x="1008" y="1465"/>
                    </a:cubicBezTo>
                    <a:cubicBezTo>
                      <a:pt x="1009" y="1467"/>
                      <a:pt x="1008" y="1472"/>
                      <a:pt x="1008" y="1474"/>
                    </a:cubicBezTo>
                    <a:cubicBezTo>
                      <a:pt x="1008" y="1479"/>
                      <a:pt x="1012" y="1475"/>
                      <a:pt x="1013" y="1474"/>
                    </a:cubicBezTo>
                    <a:cubicBezTo>
                      <a:pt x="1015" y="1472"/>
                      <a:pt x="1014" y="1466"/>
                      <a:pt x="1014" y="1466"/>
                    </a:cubicBezTo>
                    <a:cubicBezTo>
                      <a:pt x="1014" y="1463"/>
                      <a:pt x="1013" y="1460"/>
                      <a:pt x="1013" y="1458"/>
                    </a:cubicBezTo>
                    <a:cubicBezTo>
                      <a:pt x="1013" y="1454"/>
                      <a:pt x="1015" y="1450"/>
                      <a:pt x="1014" y="1446"/>
                    </a:cubicBezTo>
                    <a:cubicBezTo>
                      <a:pt x="1014" y="1443"/>
                      <a:pt x="1007" y="1447"/>
                      <a:pt x="1006" y="1447"/>
                    </a:cubicBezTo>
                    <a:cubicBezTo>
                      <a:pt x="1003" y="1449"/>
                      <a:pt x="999" y="1452"/>
                      <a:pt x="997" y="1454"/>
                    </a:cubicBezTo>
                    <a:cubicBezTo>
                      <a:pt x="995" y="1456"/>
                      <a:pt x="991" y="1455"/>
                      <a:pt x="988" y="1454"/>
                    </a:cubicBezTo>
                    <a:cubicBezTo>
                      <a:pt x="985" y="1452"/>
                      <a:pt x="982" y="1449"/>
                      <a:pt x="982" y="1446"/>
                    </a:cubicBezTo>
                    <a:cubicBezTo>
                      <a:pt x="981" y="1443"/>
                      <a:pt x="982" y="1441"/>
                      <a:pt x="981" y="1439"/>
                    </a:cubicBezTo>
                    <a:cubicBezTo>
                      <a:pt x="980" y="1437"/>
                      <a:pt x="975" y="1437"/>
                      <a:pt x="973" y="1436"/>
                    </a:cubicBezTo>
                    <a:cubicBezTo>
                      <a:pt x="969" y="1435"/>
                      <a:pt x="965" y="1432"/>
                      <a:pt x="962" y="1430"/>
                    </a:cubicBezTo>
                    <a:cubicBezTo>
                      <a:pt x="960" y="1429"/>
                      <a:pt x="959" y="1427"/>
                      <a:pt x="958" y="1425"/>
                    </a:cubicBezTo>
                    <a:cubicBezTo>
                      <a:pt x="957" y="1424"/>
                      <a:pt x="954" y="1422"/>
                      <a:pt x="952" y="1422"/>
                    </a:cubicBezTo>
                    <a:cubicBezTo>
                      <a:pt x="949" y="1421"/>
                      <a:pt x="945" y="1420"/>
                      <a:pt x="941" y="1420"/>
                    </a:cubicBezTo>
                    <a:cubicBezTo>
                      <a:pt x="937" y="1420"/>
                      <a:pt x="934" y="1413"/>
                      <a:pt x="932" y="1411"/>
                    </a:cubicBezTo>
                    <a:cubicBezTo>
                      <a:pt x="930" y="1409"/>
                      <a:pt x="930" y="1407"/>
                      <a:pt x="929" y="1404"/>
                    </a:cubicBezTo>
                    <a:cubicBezTo>
                      <a:pt x="928" y="1401"/>
                      <a:pt x="928" y="1398"/>
                      <a:pt x="926" y="1396"/>
                    </a:cubicBezTo>
                    <a:cubicBezTo>
                      <a:pt x="923" y="1394"/>
                      <a:pt x="921" y="1394"/>
                      <a:pt x="919" y="1391"/>
                    </a:cubicBezTo>
                    <a:cubicBezTo>
                      <a:pt x="917" y="1388"/>
                      <a:pt x="914" y="1387"/>
                      <a:pt x="913" y="1383"/>
                    </a:cubicBezTo>
                    <a:cubicBezTo>
                      <a:pt x="912" y="1379"/>
                      <a:pt x="914" y="1375"/>
                      <a:pt x="914" y="1371"/>
                    </a:cubicBezTo>
                    <a:cubicBezTo>
                      <a:pt x="914" y="1368"/>
                      <a:pt x="915" y="1367"/>
                      <a:pt x="915" y="1364"/>
                    </a:cubicBezTo>
                    <a:cubicBezTo>
                      <a:pt x="915" y="1361"/>
                      <a:pt x="915" y="1358"/>
                      <a:pt x="916" y="1356"/>
                    </a:cubicBezTo>
                    <a:cubicBezTo>
                      <a:pt x="918" y="1353"/>
                      <a:pt x="918" y="1352"/>
                      <a:pt x="923" y="1351"/>
                    </a:cubicBezTo>
                    <a:cubicBezTo>
                      <a:pt x="927" y="1350"/>
                      <a:pt x="928" y="1348"/>
                      <a:pt x="929" y="1346"/>
                    </a:cubicBezTo>
                    <a:cubicBezTo>
                      <a:pt x="930" y="1343"/>
                      <a:pt x="931" y="1341"/>
                      <a:pt x="932" y="1338"/>
                    </a:cubicBezTo>
                    <a:cubicBezTo>
                      <a:pt x="932" y="1338"/>
                      <a:pt x="931" y="1337"/>
                      <a:pt x="930" y="1336"/>
                    </a:cubicBezTo>
                    <a:cubicBezTo>
                      <a:pt x="931" y="1334"/>
                      <a:pt x="926" y="1330"/>
                      <a:pt x="926" y="1326"/>
                    </a:cubicBezTo>
                    <a:cubicBezTo>
                      <a:pt x="926" y="1325"/>
                      <a:pt x="923" y="1321"/>
                      <a:pt x="921" y="1320"/>
                    </a:cubicBezTo>
                    <a:cubicBezTo>
                      <a:pt x="920" y="1318"/>
                      <a:pt x="920" y="1315"/>
                      <a:pt x="919" y="1313"/>
                    </a:cubicBezTo>
                    <a:cubicBezTo>
                      <a:pt x="919" y="1310"/>
                      <a:pt x="919" y="1307"/>
                      <a:pt x="919" y="1305"/>
                    </a:cubicBezTo>
                    <a:cubicBezTo>
                      <a:pt x="919" y="1302"/>
                      <a:pt x="918" y="1300"/>
                      <a:pt x="918" y="1297"/>
                    </a:cubicBezTo>
                    <a:cubicBezTo>
                      <a:pt x="918" y="1294"/>
                      <a:pt x="919" y="1290"/>
                      <a:pt x="920" y="1287"/>
                    </a:cubicBezTo>
                    <a:cubicBezTo>
                      <a:pt x="921" y="1285"/>
                      <a:pt x="922" y="1282"/>
                      <a:pt x="922" y="1280"/>
                    </a:cubicBezTo>
                    <a:cubicBezTo>
                      <a:pt x="923" y="1278"/>
                      <a:pt x="923" y="1275"/>
                      <a:pt x="923" y="1272"/>
                    </a:cubicBezTo>
                    <a:cubicBezTo>
                      <a:pt x="923" y="1269"/>
                      <a:pt x="924" y="1267"/>
                      <a:pt x="925" y="1266"/>
                    </a:cubicBezTo>
                    <a:cubicBezTo>
                      <a:pt x="926" y="1264"/>
                      <a:pt x="929" y="1262"/>
                      <a:pt x="930" y="1262"/>
                    </a:cubicBezTo>
                    <a:cubicBezTo>
                      <a:pt x="933" y="1259"/>
                      <a:pt x="932" y="1259"/>
                      <a:pt x="938" y="1259"/>
                    </a:cubicBezTo>
                    <a:cubicBezTo>
                      <a:pt x="941" y="1259"/>
                      <a:pt x="942" y="1261"/>
                      <a:pt x="943" y="1263"/>
                    </a:cubicBezTo>
                    <a:cubicBezTo>
                      <a:pt x="945" y="1266"/>
                      <a:pt x="944" y="1267"/>
                      <a:pt x="946" y="1268"/>
                    </a:cubicBezTo>
                    <a:cubicBezTo>
                      <a:pt x="949" y="1270"/>
                      <a:pt x="952" y="1268"/>
                      <a:pt x="952" y="1265"/>
                    </a:cubicBezTo>
                    <a:cubicBezTo>
                      <a:pt x="953" y="1262"/>
                      <a:pt x="952" y="1260"/>
                      <a:pt x="951" y="1257"/>
                    </a:cubicBezTo>
                    <a:cubicBezTo>
                      <a:pt x="951" y="1254"/>
                      <a:pt x="948" y="1251"/>
                      <a:pt x="946" y="1249"/>
                    </a:cubicBezTo>
                    <a:cubicBezTo>
                      <a:pt x="944" y="1246"/>
                      <a:pt x="943" y="1244"/>
                      <a:pt x="943" y="1241"/>
                    </a:cubicBezTo>
                    <a:cubicBezTo>
                      <a:pt x="942" y="1238"/>
                      <a:pt x="943" y="1234"/>
                      <a:pt x="944" y="1231"/>
                    </a:cubicBezTo>
                    <a:cubicBezTo>
                      <a:pt x="944" y="1227"/>
                      <a:pt x="945" y="1227"/>
                      <a:pt x="948" y="1225"/>
                    </a:cubicBezTo>
                    <a:cubicBezTo>
                      <a:pt x="951" y="1223"/>
                      <a:pt x="954" y="1221"/>
                      <a:pt x="956" y="1217"/>
                    </a:cubicBezTo>
                    <a:cubicBezTo>
                      <a:pt x="957" y="1214"/>
                      <a:pt x="958" y="1214"/>
                      <a:pt x="959" y="1210"/>
                    </a:cubicBezTo>
                    <a:cubicBezTo>
                      <a:pt x="959" y="1208"/>
                      <a:pt x="961" y="1206"/>
                      <a:pt x="962" y="1205"/>
                    </a:cubicBezTo>
                    <a:cubicBezTo>
                      <a:pt x="964" y="1204"/>
                      <a:pt x="964" y="1201"/>
                      <a:pt x="964" y="1200"/>
                    </a:cubicBezTo>
                    <a:cubicBezTo>
                      <a:pt x="966" y="1199"/>
                      <a:pt x="965" y="1191"/>
                      <a:pt x="965" y="1188"/>
                    </a:cubicBezTo>
                    <a:cubicBezTo>
                      <a:pt x="965" y="1185"/>
                      <a:pt x="964" y="1185"/>
                      <a:pt x="969" y="1184"/>
                    </a:cubicBezTo>
                    <a:cubicBezTo>
                      <a:pt x="973" y="1183"/>
                      <a:pt x="969" y="1181"/>
                      <a:pt x="968" y="1179"/>
                    </a:cubicBezTo>
                    <a:cubicBezTo>
                      <a:pt x="965" y="1176"/>
                      <a:pt x="964" y="1175"/>
                      <a:pt x="962" y="1171"/>
                    </a:cubicBezTo>
                    <a:cubicBezTo>
                      <a:pt x="961" y="1168"/>
                      <a:pt x="963" y="1165"/>
                      <a:pt x="964" y="1163"/>
                    </a:cubicBezTo>
                    <a:cubicBezTo>
                      <a:pt x="966" y="1159"/>
                      <a:pt x="966" y="1158"/>
                      <a:pt x="964" y="1154"/>
                    </a:cubicBezTo>
                    <a:cubicBezTo>
                      <a:pt x="963" y="1151"/>
                      <a:pt x="963" y="1146"/>
                      <a:pt x="962" y="1143"/>
                    </a:cubicBezTo>
                    <a:cubicBezTo>
                      <a:pt x="961" y="1139"/>
                      <a:pt x="958" y="1137"/>
                      <a:pt x="956" y="1134"/>
                    </a:cubicBezTo>
                    <a:cubicBezTo>
                      <a:pt x="954" y="1132"/>
                      <a:pt x="952" y="1127"/>
                      <a:pt x="950" y="1125"/>
                    </a:cubicBezTo>
                    <a:cubicBezTo>
                      <a:pt x="949" y="1124"/>
                      <a:pt x="949" y="1124"/>
                      <a:pt x="949" y="1123"/>
                    </a:cubicBezTo>
                    <a:cubicBezTo>
                      <a:pt x="947" y="1121"/>
                      <a:pt x="948" y="1109"/>
                      <a:pt x="948" y="1105"/>
                    </a:cubicBezTo>
                    <a:cubicBezTo>
                      <a:pt x="948" y="1100"/>
                      <a:pt x="947" y="1096"/>
                      <a:pt x="948" y="1092"/>
                    </a:cubicBezTo>
                    <a:cubicBezTo>
                      <a:pt x="949" y="1087"/>
                      <a:pt x="948" y="1081"/>
                      <a:pt x="949" y="1077"/>
                    </a:cubicBezTo>
                    <a:cubicBezTo>
                      <a:pt x="950" y="1072"/>
                      <a:pt x="946" y="1065"/>
                      <a:pt x="946" y="1060"/>
                    </a:cubicBezTo>
                    <a:cubicBezTo>
                      <a:pt x="946" y="1054"/>
                      <a:pt x="946" y="1048"/>
                      <a:pt x="946" y="1042"/>
                    </a:cubicBezTo>
                    <a:cubicBezTo>
                      <a:pt x="946" y="1039"/>
                      <a:pt x="943" y="1034"/>
                      <a:pt x="945" y="1029"/>
                    </a:cubicBezTo>
                    <a:cubicBezTo>
                      <a:pt x="946" y="1024"/>
                      <a:pt x="946" y="1022"/>
                      <a:pt x="951" y="1019"/>
                    </a:cubicBezTo>
                    <a:cubicBezTo>
                      <a:pt x="956" y="1016"/>
                      <a:pt x="960" y="1020"/>
                      <a:pt x="963" y="1021"/>
                    </a:cubicBezTo>
                    <a:cubicBezTo>
                      <a:pt x="969" y="1024"/>
                      <a:pt x="971" y="1024"/>
                      <a:pt x="969" y="1016"/>
                    </a:cubicBezTo>
                    <a:cubicBezTo>
                      <a:pt x="968" y="1012"/>
                      <a:pt x="963" y="1010"/>
                      <a:pt x="962" y="1006"/>
                    </a:cubicBezTo>
                    <a:cubicBezTo>
                      <a:pt x="961" y="1003"/>
                      <a:pt x="960" y="998"/>
                      <a:pt x="959" y="994"/>
                    </a:cubicBezTo>
                    <a:cubicBezTo>
                      <a:pt x="958" y="990"/>
                      <a:pt x="968" y="988"/>
                      <a:pt x="971" y="988"/>
                    </a:cubicBezTo>
                    <a:cubicBezTo>
                      <a:pt x="976" y="987"/>
                      <a:pt x="978" y="985"/>
                      <a:pt x="981" y="982"/>
                    </a:cubicBezTo>
                    <a:cubicBezTo>
                      <a:pt x="985" y="978"/>
                      <a:pt x="986" y="978"/>
                      <a:pt x="992" y="978"/>
                    </a:cubicBezTo>
                    <a:cubicBezTo>
                      <a:pt x="999" y="978"/>
                      <a:pt x="1000" y="980"/>
                      <a:pt x="1005" y="978"/>
                    </a:cubicBezTo>
                    <a:cubicBezTo>
                      <a:pt x="1010" y="976"/>
                      <a:pt x="1021" y="978"/>
                      <a:pt x="1024" y="979"/>
                    </a:cubicBezTo>
                    <a:cubicBezTo>
                      <a:pt x="1030" y="980"/>
                      <a:pt x="1036" y="981"/>
                      <a:pt x="1040" y="983"/>
                    </a:cubicBezTo>
                    <a:cubicBezTo>
                      <a:pt x="1044" y="985"/>
                      <a:pt x="1045" y="989"/>
                      <a:pt x="1049" y="991"/>
                    </a:cubicBezTo>
                    <a:cubicBezTo>
                      <a:pt x="1053" y="993"/>
                      <a:pt x="1063" y="989"/>
                      <a:pt x="1066" y="988"/>
                    </a:cubicBezTo>
                    <a:cubicBezTo>
                      <a:pt x="1071" y="986"/>
                      <a:pt x="1077" y="990"/>
                      <a:pt x="1079" y="991"/>
                    </a:cubicBezTo>
                    <a:cubicBezTo>
                      <a:pt x="1085" y="994"/>
                      <a:pt x="1091" y="994"/>
                      <a:pt x="1098" y="994"/>
                    </a:cubicBezTo>
                    <a:cubicBezTo>
                      <a:pt x="1104" y="994"/>
                      <a:pt x="1104" y="999"/>
                      <a:pt x="1103" y="1003"/>
                    </a:cubicBezTo>
                    <a:cubicBezTo>
                      <a:pt x="1102" y="1009"/>
                      <a:pt x="1098" y="1011"/>
                      <a:pt x="1096" y="1017"/>
                    </a:cubicBezTo>
                    <a:cubicBezTo>
                      <a:pt x="1095" y="1021"/>
                      <a:pt x="1095" y="1027"/>
                      <a:pt x="1094" y="1030"/>
                    </a:cubicBezTo>
                    <a:cubicBezTo>
                      <a:pt x="1093" y="1035"/>
                      <a:pt x="1091" y="1040"/>
                      <a:pt x="1088" y="1044"/>
                    </a:cubicBezTo>
                    <a:cubicBezTo>
                      <a:pt x="1085" y="1051"/>
                      <a:pt x="1087" y="1052"/>
                      <a:pt x="1083" y="1057"/>
                    </a:cubicBezTo>
                    <a:cubicBezTo>
                      <a:pt x="1079" y="1061"/>
                      <a:pt x="1073" y="1061"/>
                      <a:pt x="1068" y="1065"/>
                    </a:cubicBezTo>
                    <a:cubicBezTo>
                      <a:pt x="1065" y="1067"/>
                      <a:pt x="1070" y="1072"/>
                      <a:pt x="1070" y="1076"/>
                    </a:cubicBezTo>
                    <a:cubicBezTo>
                      <a:pt x="1070" y="1080"/>
                      <a:pt x="1069" y="1086"/>
                      <a:pt x="1069" y="1089"/>
                    </a:cubicBezTo>
                    <a:cubicBezTo>
                      <a:pt x="1069" y="1095"/>
                      <a:pt x="1067" y="1100"/>
                      <a:pt x="1066" y="1105"/>
                    </a:cubicBezTo>
                    <a:cubicBezTo>
                      <a:pt x="1065" y="1110"/>
                      <a:pt x="1061" y="1115"/>
                      <a:pt x="1059" y="1118"/>
                    </a:cubicBezTo>
                    <a:cubicBezTo>
                      <a:pt x="1057" y="1121"/>
                      <a:pt x="1046" y="1119"/>
                      <a:pt x="1043" y="1118"/>
                    </a:cubicBezTo>
                    <a:cubicBezTo>
                      <a:pt x="1036" y="1117"/>
                      <a:pt x="1034" y="1114"/>
                      <a:pt x="1029" y="1114"/>
                    </a:cubicBezTo>
                    <a:cubicBezTo>
                      <a:pt x="1020" y="1114"/>
                      <a:pt x="1013" y="1114"/>
                      <a:pt x="1008" y="1116"/>
                    </a:cubicBezTo>
                    <a:cubicBezTo>
                      <a:pt x="1003" y="1119"/>
                      <a:pt x="998" y="1120"/>
                      <a:pt x="993" y="1122"/>
                    </a:cubicBezTo>
                    <a:cubicBezTo>
                      <a:pt x="984" y="1127"/>
                      <a:pt x="1007" y="1128"/>
                      <a:pt x="1010" y="1128"/>
                    </a:cubicBezTo>
                    <a:cubicBezTo>
                      <a:pt x="1014" y="1128"/>
                      <a:pt x="1014" y="1138"/>
                      <a:pt x="1015" y="1141"/>
                    </a:cubicBezTo>
                    <a:cubicBezTo>
                      <a:pt x="1018" y="1147"/>
                      <a:pt x="1015" y="1154"/>
                      <a:pt x="1011" y="1158"/>
                    </a:cubicBezTo>
                    <a:cubicBezTo>
                      <a:pt x="1006" y="1163"/>
                      <a:pt x="1005" y="1161"/>
                      <a:pt x="1003" y="1169"/>
                    </a:cubicBezTo>
                    <a:cubicBezTo>
                      <a:pt x="1002" y="1176"/>
                      <a:pt x="1008" y="1175"/>
                      <a:pt x="1004" y="1182"/>
                    </a:cubicBezTo>
                    <a:cubicBezTo>
                      <a:pt x="1004" y="1183"/>
                      <a:pt x="1003" y="1185"/>
                      <a:pt x="1002" y="1186"/>
                    </a:cubicBezTo>
                    <a:cubicBezTo>
                      <a:pt x="1000" y="1190"/>
                      <a:pt x="1000" y="1193"/>
                      <a:pt x="995" y="1195"/>
                    </a:cubicBezTo>
                    <a:cubicBezTo>
                      <a:pt x="990" y="1198"/>
                      <a:pt x="982" y="1197"/>
                      <a:pt x="976" y="1197"/>
                    </a:cubicBezTo>
                    <a:cubicBezTo>
                      <a:pt x="969" y="1197"/>
                      <a:pt x="981" y="1203"/>
                      <a:pt x="983" y="1203"/>
                    </a:cubicBezTo>
                    <a:cubicBezTo>
                      <a:pt x="986" y="1204"/>
                      <a:pt x="983" y="1215"/>
                      <a:pt x="983" y="1216"/>
                    </a:cubicBezTo>
                    <a:cubicBezTo>
                      <a:pt x="983" y="1224"/>
                      <a:pt x="990" y="1218"/>
                      <a:pt x="995" y="1218"/>
                    </a:cubicBezTo>
                    <a:cubicBezTo>
                      <a:pt x="1004" y="1218"/>
                      <a:pt x="1018" y="1215"/>
                      <a:pt x="1020" y="1223"/>
                    </a:cubicBezTo>
                    <a:cubicBezTo>
                      <a:pt x="1022" y="1228"/>
                      <a:pt x="1016" y="1231"/>
                      <a:pt x="1014" y="1235"/>
                    </a:cubicBezTo>
                    <a:cubicBezTo>
                      <a:pt x="1012" y="1241"/>
                      <a:pt x="1020" y="1245"/>
                      <a:pt x="1021" y="1249"/>
                    </a:cubicBezTo>
                    <a:cubicBezTo>
                      <a:pt x="1024" y="1254"/>
                      <a:pt x="1027" y="1257"/>
                      <a:pt x="1030" y="1262"/>
                    </a:cubicBezTo>
                    <a:cubicBezTo>
                      <a:pt x="1032" y="1266"/>
                      <a:pt x="1034" y="1265"/>
                      <a:pt x="1036" y="1272"/>
                    </a:cubicBezTo>
                    <a:cubicBezTo>
                      <a:pt x="1037" y="1278"/>
                      <a:pt x="1041" y="1282"/>
                      <a:pt x="1040" y="1289"/>
                    </a:cubicBezTo>
                    <a:cubicBezTo>
                      <a:pt x="1038" y="1294"/>
                      <a:pt x="1034" y="1296"/>
                      <a:pt x="1033" y="1302"/>
                    </a:cubicBezTo>
                    <a:cubicBezTo>
                      <a:pt x="1031" y="1308"/>
                      <a:pt x="1034" y="1311"/>
                      <a:pt x="1036" y="1314"/>
                    </a:cubicBezTo>
                    <a:cubicBezTo>
                      <a:pt x="1037" y="1317"/>
                      <a:pt x="1043" y="1320"/>
                      <a:pt x="1045" y="1321"/>
                    </a:cubicBezTo>
                    <a:cubicBezTo>
                      <a:pt x="1050" y="1327"/>
                      <a:pt x="1049" y="1328"/>
                      <a:pt x="1056" y="1329"/>
                    </a:cubicBezTo>
                    <a:cubicBezTo>
                      <a:pt x="1061" y="1331"/>
                      <a:pt x="1061" y="1337"/>
                      <a:pt x="1061" y="1342"/>
                    </a:cubicBezTo>
                    <a:cubicBezTo>
                      <a:pt x="1061" y="1346"/>
                      <a:pt x="1067" y="1350"/>
                      <a:pt x="1069" y="1353"/>
                    </a:cubicBezTo>
                    <a:cubicBezTo>
                      <a:pt x="1072" y="1356"/>
                      <a:pt x="1073" y="1362"/>
                      <a:pt x="1074" y="1365"/>
                    </a:cubicBezTo>
                    <a:cubicBezTo>
                      <a:pt x="1077" y="1370"/>
                      <a:pt x="1077" y="1365"/>
                      <a:pt x="1084" y="1365"/>
                    </a:cubicBezTo>
                    <a:cubicBezTo>
                      <a:pt x="1086" y="1365"/>
                      <a:pt x="1089" y="1375"/>
                      <a:pt x="1089" y="1377"/>
                    </a:cubicBezTo>
                    <a:cubicBezTo>
                      <a:pt x="1090" y="1379"/>
                      <a:pt x="1081" y="1383"/>
                      <a:pt x="1079" y="1384"/>
                    </a:cubicBezTo>
                    <a:cubicBezTo>
                      <a:pt x="1073" y="1387"/>
                      <a:pt x="1070" y="1383"/>
                      <a:pt x="1067" y="1381"/>
                    </a:cubicBezTo>
                    <a:cubicBezTo>
                      <a:pt x="1060" y="1377"/>
                      <a:pt x="1060" y="1387"/>
                      <a:pt x="1061" y="1389"/>
                    </a:cubicBezTo>
                    <a:cubicBezTo>
                      <a:pt x="1062" y="1393"/>
                      <a:pt x="1070" y="1391"/>
                      <a:pt x="1072" y="1397"/>
                    </a:cubicBezTo>
                    <a:cubicBezTo>
                      <a:pt x="1074" y="1405"/>
                      <a:pt x="1071" y="1407"/>
                      <a:pt x="1067" y="1409"/>
                    </a:cubicBezTo>
                    <a:cubicBezTo>
                      <a:pt x="1062" y="1411"/>
                      <a:pt x="1060" y="1414"/>
                      <a:pt x="1057" y="1417"/>
                    </a:cubicBezTo>
                    <a:cubicBezTo>
                      <a:pt x="1056" y="1419"/>
                      <a:pt x="1053" y="1419"/>
                      <a:pt x="1052" y="1419"/>
                    </a:cubicBezTo>
                    <a:cubicBezTo>
                      <a:pt x="1049" y="1422"/>
                      <a:pt x="1049" y="1426"/>
                      <a:pt x="1050" y="1428"/>
                    </a:cubicBezTo>
                    <a:cubicBezTo>
                      <a:pt x="1052" y="1431"/>
                      <a:pt x="1062" y="1429"/>
                      <a:pt x="1062" y="1429"/>
                    </a:cubicBezTo>
                    <a:cubicBezTo>
                      <a:pt x="1063" y="1429"/>
                      <a:pt x="1066" y="1434"/>
                      <a:pt x="1066" y="1435"/>
                    </a:cubicBezTo>
                    <a:cubicBezTo>
                      <a:pt x="1066" y="1436"/>
                      <a:pt x="1070" y="1438"/>
                      <a:pt x="1071" y="1439"/>
                    </a:cubicBezTo>
                    <a:cubicBezTo>
                      <a:pt x="1072" y="1441"/>
                      <a:pt x="1077" y="1443"/>
                      <a:pt x="1079" y="1443"/>
                    </a:cubicBezTo>
                    <a:cubicBezTo>
                      <a:pt x="1082" y="1445"/>
                      <a:pt x="1086" y="1443"/>
                      <a:pt x="1088" y="1441"/>
                    </a:cubicBezTo>
                    <a:cubicBezTo>
                      <a:pt x="1090" y="1439"/>
                      <a:pt x="1092" y="1438"/>
                      <a:pt x="1095" y="1436"/>
                    </a:cubicBezTo>
                    <a:cubicBezTo>
                      <a:pt x="1098" y="1435"/>
                      <a:pt x="1103" y="1439"/>
                      <a:pt x="1104" y="1441"/>
                    </a:cubicBezTo>
                    <a:cubicBezTo>
                      <a:pt x="1106" y="1446"/>
                      <a:pt x="1115" y="1445"/>
                      <a:pt x="1119" y="1445"/>
                    </a:cubicBezTo>
                    <a:cubicBezTo>
                      <a:pt x="1121" y="1445"/>
                      <a:pt x="1118" y="1455"/>
                      <a:pt x="1118" y="1456"/>
                    </a:cubicBezTo>
                    <a:cubicBezTo>
                      <a:pt x="1117" y="1459"/>
                      <a:pt x="1118" y="1461"/>
                      <a:pt x="1115" y="1462"/>
                    </a:cubicBezTo>
                    <a:cubicBezTo>
                      <a:pt x="1113" y="1462"/>
                      <a:pt x="1110" y="1461"/>
                      <a:pt x="1107" y="1461"/>
                    </a:cubicBezTo>
                    <a:cubicBezTo>
                      <a:pt x="1105" y="1461"/>
                      <a:pt x="1101" y="1463"/>
                      <a:pt x="1101" y="1466"/>
                    </a:cubicBezTo>
                    <a:cubicBezTo>
                      <a:pt x="1101" y="1468"/>
                      <a:pt x="1111" y="1471"/>
                      <a:pt x="1112" y="1473"/>
                    </a:cubicBezTo>
                    <a:cubicBezTo>
                      <a:pt x="1116" y="1477"/>
                      <a:pt x="1121" y="1478"/>
                      <a:pt x="1121" y="1483"/>
                    </a:cubicBezTo>
                    <a:cubicBezTo>
                      <a:pt x="1121" y="1486"/>
                      <a:pt x="1124" y="1491"/>
                      <a:pt x="1125" y="1492"/>
                    </a:cubicBezTo>
                    <a:cubicBezTo>
                      <a:pt x="1127" y="1496"/>
                      <a:pt x="1128" y="1497"/>
                      <a:pt x="1128" y="1501"/>
                    </a:cubicBezTo>
                    <a:cubicBezTo>
                      <a:pt x="1128" y="1503"/>
                      <a:pt x="1131" y="1509"/>
                      <a:pt x="1132" y="1511"/>
                    </a:cubicBezTo>
                    <a:cubicBezTo>
                      <a:pt x="1133" y="1514"/>
                      <a:pt x="1133" y="1516"/>
                      <a:pt x="1132" y="1520"/>
                    </a:cubicBezTo>
                    <a:cubicBezTo>
                      <a:pt x="1131" y="1523"/>
                      <a:pt x="1131" y="1527"/>
                      <a:pt x="1132" y="1530"/>
                    </a:cubicBezTo>
                    <a:cubicBezTo>
                      <a:pt x="1133" y="1533"/>
                      <a:pt x="1134" y="1534"/>
                      <a:pt x="1134" y="1537"/>
                    </a:cubicBezTo>
                    <a:cubicBezTo>
                      <a:pt x="1134" y="1541"/>
                      <a:pt x="1134" y="1545"/>
                      <a:pt x="1135" y="1549"/>
                    </a:cubicBezTo>
                    <a:cubicBezTo>
                      <a:pt x="1135" y="1552"/>
                      <a:pt x="1136" y="1556"/>
                      <a:pt x="1137" y="1559"/>
                    </a:cubicBezTo>
                    <a:cubicBezTo>
                      <a:pt x="1137" y="1562"/>
                      <a:pt x="1140" y="1560"/>
                      <a:pt x="1142" y="1560"/>
                    </a:cubicBezTo>
                    <a:cubicBezTo>
                      <a:pt x="1145" y="1559"/>
                      <a:pt x="1146" y="1555"/>
                      <a:pt x="1147" y="1554"/>
                    </a:cubicBezTo>
                    <a:cubicBezTo>
                      <a:pt x="1149" y="1550"/>
                      <a:pt x="1152" y="1547"/>
                      <a:pt x="1154" y="1545"/>
                    </a:cubicBezTo>
                    <a:cubicBezTo>
                      <a:pt x="1156" y="1542"/>
                      <a:pt x="1156" y="1540"/>
                      <a:pt x="1155" y="1537"/>
                    </a:cubicBezTo>
                    <a:cubicBezTo>
                      <a:pt x="1155" y="1534"/>
                      <a:pt x="1155" y="1531"/>
                      <a:pt x="1154" y="1529"/>
                    </a:cubicBezTo>
                    <a:cubicBezTo>
                      <a:pt x="1154" y="1526"/>
                      <a:pt x="1155" y="1523"/>
                      <a:pt x="1156" y="1521"/>
                    </a:cubicBezTo>
                    <a:cubicBezTo>
                      <a:pt x="1157" y="1519"/>
                      <a:pt x="1159" y="1519"/>
                      <a:pt x="1159" y="1515"/>
                    </a:cubicBezTo>
                    <a:cubicBezTo>
                      <a:pt x="1159" y="1512"/>
                      <a:pt x="1158" y="1509"/>
                      <a:pt x="1158" y="1506"/>
                    </a:cubicBezTo>
                    <a:cubicBezTo>
                      <a:pt x="1157" y="1503"/>
                      <a:pt x="1157" y="1500"/>
                      <a:pt x="1156" y="1497"/>
                    </a:cubicBezTo>
                    <a:cubicBezTo>
                      <a:pt x="1156" y="1494"/>
                      <a:pt x="1157" y="1490"/>
                      <a:pt x="1158" y="1488"/>
                    </a:cubicBezTo>
                    <a:cubicBezTo>
                      <a:pt x="1158" y="1486"/>
                      <a:pt x="1161" y="1483"/>
                      <a:pt x="1162" y="1482"/>
                    </a:cubicBezTo>
                    <a:cubicBezTo>
                      <a:pt x="1164" y="1480"/>
                      <a:pt x="1165" y="1477"/>
                      <a:pt x="1167" y="1475"/>
                    </a:cubicBezTo>
                    <a:cubicBezTo>
                      <a:pt x="1168" y="1474"/>
                      <a:pt x="1169" y="1469"/>
                      <a:pt x="1169" y="1467"/>
                    </a:cubicBezTo>
                    <a:cubicBezTo>
                      <a:pt x="1170" y="1464"/>
                      <a:pt x="1170" y="1463"/>
                      <a:pt x="1172" y="1462"/>
                    </a:cubicBezTo>
                    <a:cubicBezTo>
                      <a:pt x="1175" y="1460"/>
                      <a:pt x="1177" y="1461"/>
                      <a:pt x="1181" y="1461"/>
                    </a:cubicBezTo>
                    <a:cubicBezTo>
                      <a:pt x="1184" y="1461"/>
                      <a:pt x="1186" y="1463"/>
                      <a:pt x="1187" y="1465"/>
                    </a:cubicBezTo>
                    <a:cubicBezTo>
                      <a:pt x="1188" y="1468"/>
                      <a:pt x="1187" y="1470"/>
                      <a:pt x="1190" y="1472"/>
                    </a:cubicBezTo>
                    <a:cubicBezTo>
                      <a:pt x="1192" y="1474"/>
                      <a:pt x="1196" y="1476"/>
                      <a:pt x="1198" y="1478"/>
                    </a:cubicBezTo>
                    <a:cubicBezTo>
                      <a:pt x="1199" y="1479"/>
                      <a:pt x="1200" y="1480"/>
                      <a:pt x="1200" y="1480"/>
                    </a:cubicBezTo>
                    <a:cubicBezTo>
                      <a:pt x="1207" y="1486"/>
                      <a:pt x="1203" y="1490"/>
                      <a:pt x="1212" y="1492"/>
                    </a:cubicBezTo>
                    <a:cubicBezTo>
                      <a:pt x="1216" y="1493"/>
                      <a:pt x="1216" y="1499"/>
                      <a:pt x="1218" y="1502"/>
                    </a:cubicBezTo>
                    <a:cubicBezTo>
                      <a:pt x="1222" y="1505"/>
                      <a:pt x="1223" y="1508"/>
                      <a:pt x="1227" y="1511"/>
                    </a:cubicBezTo>
                    <a:cubicBezTo>
                      <a:pt x="1229" y="1513"/>
                      <a:pt x="1228" y="1523"/>
                      <a:pt x="1228" y="1527"/>
                    </a:cubicBezTo>
                    <a:cubicBezTo>
                      <a:pt x="1228" y="1532"/>
                      <a:pt x="1231" y="1535"/>
                      <a:pt x="1233" y="1538"/>
                    </a:cubicBezTo>
                    <a:cubicBezTo>
                      <a:pt x="1235" y="1543"/>
                      <a:pt x="1236" y="1550"/>
                      <a:pt x="1237" y="1555"/>
                    </a:cubicBezTo>
                    <a:cubicBezTo>
                      <a:pt x="1238" y="1561"/>
                      <a:pt x="1231" y="1555"/>
                      <a:pt x="1230" y="1554"/>
                    </a:cubicBezTo>
                    <a:cubicBezTo>
                      <a:pt x="1224" y="1548"/>
                      <a:pt x="1219" y="1556"/>
                      <a:pt x="1218" y="1560"/>
                    </a:cubicBezTo>
                    <a:cubicBezTo>
                      <a:pt x="1217" y="1565"/>
                      <a:pt x="1219" y="1569"/>
                      <a:pt x="1220" y="1574"/>
                    </a:cubicBezTo>
                    <a:cubicBezTo>
                      <a:pt x="1222" y="1580"/>
                      <a:pt x="1223" y="1584"/>
                      <a:pt x="1221" y="1589"/>
                    </a:cubicBezTo>
                    <a:cubicBezTo>
                      <a:pt x="1220" y="1596"/>
                      <a:pt x="1224" y="1600"/>
                      <a:pt x="1228" y="1604"/>
                    </a:cubicBezTo>
                    <a:cubicBezTo>
                      <a:pt x="1232" y="1608"/>
                      <a:pt x="1235" y="1610"/>
                      <a:pt x="1239" y="1615"/>
                    </a:cubicBezTo>
                    <a:cubicBezTo>
                      <a:pt x="1244" y="1622"/>
                      <a:pt x="1247" y="1627"/>
                      <a:pt x="1250" y="1634"/>
                    </a:cubicBezTo>
                    <a:cubicBezTo>
                      <a:pt x="1252" y="1639"/>
                      <a:pt x="1257" y="1643"/>
                      <a:pt x="1259" y="1647"/>
                    </a:cubicBezTo>
                    <a:cubicBezTo>
                      <a:pt x="1261" y="1650"/>
                      <a:pt x="1265" y="1655"/>
                      <a:pt x="1268" y="1657"/>
                    </a:cubicBezTo>
                    <a:cubicBezTo>
                      <a:pt x="1273" y="1661"/>
                      <a:pt x="1275" y="1656"/>
                      <a:pt x="1278" y="1654"/>
                    </a:cubicBezTo>
                    <a:cubicBezTo>
                      <a:pt x="1281" y="1651"/>
                      <a:pt x="1281" y="1645"/>
                      <a:pt x="1283" y="1642"/>
                    </a:cubicBezTo>
                    <a:cubicBezTo>
                      <a:pt x="1287" y="1639"/>
                      <a:pt x="1291" y="1643"/>
                      <a:pt x="1296" y="1636"/>
                    </a:cubicBezTo>
                    <a:cubicBezTo>
                      <a:pt x="1301" y="1630"/>
                      <a:pt x="1298" y="1625"/>
                      <a:pt x="1298" y="1618"/>
                    </a:cubicBezTo>
                    <a:cubicBezTo>
                      <a:pt x="1298" y="1611"/>
                      <a:pt x="1296" y="1605"/>
                      <a:pt x="1293" y="1601"/>
                    </a:cubicBezTo>
                    <a:cubicBezTo>
                      <a:pt x="1292" y="1600"/>
                      <a:pt x="1282" y="1596"/>
                      <a:pt x="1280" y="1594"/>
                    </a:cubicBezTo>
                    <a:cubicBezTo>
                      <a:pt x="1280" y="1593"/>
                      <a:pt x="1279" y="1593"/>
                      <a:pt x="1279" y="1592"/>
                    </a:cubicBezTo>
                    <a:cubicBezTo>
                      <a:pt x="1277" y="1588"/>
                      <a:pt x="1275" y="1584"/>
                      <a:pt x="1275" y="1578"/>
                    </a:cubicBezTo>
                    <a:cubicBezTo>
                      <a:pt x="1275" y="1571"/>
                      <a:pt x="1277" y="1568"/>
                      <a:pt x="1279" y="1562"/>
                    </a:cubicBezTo>
                    <a:cubicBezTo>
                      <a:pt x="1280" y="1557"/>
                      <a:pt x="1278" y="1552"/>
                      <a:pt x="1279" y="1549"/>
                    </a:cubicBezTo>
                    <a:cubicBezTo>
                      <a:pt x="1279" y="1548"/>
                      <a:pt x="1284" y="1560"/>
                      <a:pt x="1284" y="1562"/>
                    </a:cubicBezTo>
                    <a:cubicBezTo>
                      <a:pt x="1285" y="1567"/>
                      <a:pt x="1287" y="1572"/>
                      <a:pt x="1289" y="1576"/>
                    </a:cubicBezTo>
                    <a:cubicBezTo>
                      <a:pt x="1291" y="1581"/>
                      <a:pt x="1294" y="1583"/>
                      <a:pt x="1296" y="1587"/>
                    </a:cubicBezTo>
                    <a:cubicBezTo>
                      <a:pt x="1298" y="1591"/>
                      <a:pt x="1298" y="1595"/>
                      <a:pt x="1298" y="1601"/>
                    </a:cubicBezTo>
                    <a:cubicBezTo>
                      <a:pt x="1298" y="1609"/>
                      <a:pt x="1299" y="1597"/>
                      <a:pt x="1299" y="1593"/>
                    </a:cubicBezTo>
                    <a:cubicBezTo>
                      <a:pt x="1299" y="1588"/>
                      <a:pt x="1303" y="1585"/>
                      <a:pt x="1305" y="1583"/>
                    </a:cubicBezTo>
                    <a:cubicBezTo>
                      <a:pt x="1309" y="1579"/>
                      <a:pt x="1313" y="1577"/>
                      <a:pt x="1313" y="1572"/>
                    </a:cubicBezTo>
                    <a:cubicBezTo>
                      <a:pt x="1313" y="1567"/>
                      <a:pt x="1313" y="1561"/>
                      <a:pt x="1313" y="1555"/>
                    </a:cubicBezTo>
                    <a:cubicBezTo>
                      <a:pt x="1313" y="1548"/>
                      <a:pt x="1314" y="1542"/>
                      <a:pt x="1312" y="1536"/>
                    </a:cubicBezTo>
                    <a:cubicBezTo>
                      <a:pt x="1311" y="1531"/>
                      <a:pt x="1314" y="1529"/>
                      <a:pt x="1314" y="1523"/>
                    </a:cubicBezTo>
                    <a:cubicBezTo>
                      <a:pt x="1314" y="1517"/>
                      <a:pt x="1314" y="1510"/>
                      <a:pt x="1314" y="1504"/>
                    </a:cubicBezTo>
                    <a:cubicBezTo>
                      <a:pt x="1314" y="1500"/>
                      <a:pt x="1322" y="1501"/>
                      <a:pt x="1327" y="1501"/>
                    </a:cubicBezTo>
                    <a:cubicBezTo>
                      <a:pt x="1331" y="1501"/>
                      <a:pt x="1331" y="1496"/>
                      <a:pt x="1338" y="1496"/>
                    </a:cubicBezTo>
                    <a:cubicBezTo>
                      <a:pt x="1344" y="1496"/>
                      <a:pt x="1342" y="1496"/>
                      <a:pt x="1339" y="1492"/>
                    </a:cubicBezTo>
                    <a:cubicBezTo>
                      <a:pt x="1334" y="1487"/>
                      <a:pt x="1338" y="1483"/>
                      <a:pt x="1341" y="1481"/>
                    </a:cubicBezTo>
                    <a:cubicBezTo>
                      <a:pt x="1345" y="1477"/>
                      <a:pt x="1347" y="1475"/>
                      <a:pt x="1347" y="1469"/>
                    </a:cubicBezTo>
                    <a:cubicBezTo>
                      <a:pt x="1347" y="1465"/>
                      <a:pt x="1340" y="1462"/>
                      <a:pt x="1339" y="1461"/>
                    </a:cubicBezTo>
                    <a:cubicBezTo>
                      <a:pt x="1333" y="1455"/>
                      <a:pt x="1329" y="1462"/>
                      <a:pt x="1325" y="1454"/>
                    </a:cubicBezTo>
                    <a:cubicBezTo>
                      <a:pt x="1322" y="1448"/>
                      <a:pt x="1319" y="1444"/>
                      <a:pt x="1317" y="1440"/>
                    </a:cubicBezTo>
                    <a:cubicBezTo>
                      <a:pt x="1315" y="1436"/>
                      <a:pt x="1314" y="1431"/>
                      <a:pt x="1314" y="1426"/>
                    </a:cubicBezTo>
                    <a:cubicBezTo>
                      <a:pt x="1314" y="1421"/>
                      <a:pt x="1312" y="1415"/>
                      <a:pt x="1310" y="1410"/>
                    </a:cubicBezTo>
                    <a:cubicBezTo>
                      <a:pt x="1309" y="1404"/>
                      <a:pt x="1307" y="1400"/>
                      <a:pt x="1308" y="1395"/>
                    </a:cubicBezTo>
                    <a:cubicBezTo>
                      <a:pt x="1310" y="1389"/>
                      <a:pt x="1321" y="1394"/>
                      <a:pt x="1327" y="1393"/>
                    </a:cubicBezTo>
                    <a:cubicBezTo>
                      <a:pt x="1332" y="1392"/>
                      <a:pt x="1333" y="1387"/>
                      <a:pt x="1344" y="1387"/>
                    </a:cubicBezTo>
                    <a:cubicBezTo>
                      <a:pt x="1351" y="1387"/>
                      <a:pt x="1357" y="1387"/>
                      <a:pt x="1362" y="1389"/>
                    </a:cubicBezTo>
                    <a:cubicBezTo>
                      <a:pt x="1367" y="1391"/>
                      <a:pt x="1370" y="1395"/>
                      <a:pt x="1376" y="1395"/>
                    </a:cubicBezTo>
                    <a:cubicBezTo>
                      <a:pt x="1383" y="1395"/>
                      <a:pt x="1389" y="1393"/>
                      <a:pt x="1396" y="1393"/>
                    </a:cubicBezTo>
                    <a:cubicBezTo>
                      <a:pt x="1401" y="1393"/>
                      <a:pt x="1405" y="1396"/>
                      <a:pt x="1410" y="1395"/>
                    </a:cubicBezTo>
                    <a:cubicBezTo>
                      <a:pt x="1415" y="1394"/>
                      <a:pt x="1416" y="1397"/>
                      <a:pt x="1417" y="1401"/>
                    </a:cubicBezTo>
                    <a:cubicBezTo>
                      <a:pt x="1419" y="1405"/>
                      <a:pt x="1421" y="1410"/>
                      <a:pt x="1422" y="1414"/>
                    </a:cubicBezTo>
                    <a:cubicBezTo>
                      <a:pt x="1424" y="1421"/>
                      <a:pt x="1425" y="1424"/>
                      <a:pt x="1431" y="1425"/>
                    </a:cubicBezTo>
                    <a:cubicBezTo>
                      <a:pt x="1435" y="1427"/>
                      <a:pt x="1438" y="1430"/>
                      <a:pt x="1440" y="1433"/>
                    </a:cubicBezTo>
                    <a:cubicBezTo>
                      <a:pt x="1442" y="1438"/>
                      <a:pt x="1455" y="1432"/>
                      <a:pt x="1460" y="1432"/>
                    </a:cubicBezTo>
                    <a:cubicBezTo>
                      <a:pt x="1465" y="1432"/>
                      <a:pt x="1466" y="1437"/>
                      <a:pt x="1467" y="1441"/>
                    </a:cubicBezTo>
                    <a:cubicBezTo>
                      <a:pt x="1467" y="1444"/>
                      <a:pt x="1457" y="1453"/>
                      <a:pt x="1456" y="1455"/>
                    </a:cubicBezTo>
                    <a:cubicBezTo>
                      <a:pt x="1452" y="1459"/>
                      <a:pt x="1452" y="1460"/>
                      <a:pt x="1454" y="1465"/>
                    </a:cubicBezTo>
                    <a:cubicBezTo>
                      <a:pt x="1456" y="1469"/>
                      <a:pt x="1472" y="1467"/>
                      <a:pt x="1477" y="1467"/>
                    </a:cubicBezTo>
                    <a:cubicBezTo>
                      <a:pt x="1485" y="1467"/>
                      <a:pt x="1479" y="1474"/>
                      <a:pt x="1478" y="1479"/>
                    </a:cubicBezTo>
                    <a:cubicBezTo>
                      <a:pt x="1477" y="1483"/>
                      <a:pt x="1479" y="1490"/>
                      <a:pt x="1479" y="1492"/>
                    </a:cubicBezTo>
                    <a:cubicBezTo>
                      <a:pt x="1479" y="1497"/>
                      <a:pt x="1475" y="1500"/>
                      <a:pt x="1472" y="1503"/>
                    </a:cubicBezTo>
                    <a:cubicBezTo>
                      <a:pt x="1468" y="1507"/>
                      <a:pt x="1468" y="1509"/>
                      <a:pt x="1465" y="1510"/>
                    </a:cubicBezTo>
                    <a:cubicBezTo>
                      <a:pt x="1461" y="1511"/>
                      <a:pt x="1460" y="1504"/>
                      <a:pt x="1456" y="1503"/>
                    </a:cubicBezTo>
                    <a:cubicBezTo>
                      <a:pt x="1451" y="1502"/>
                      <a:pt x="1448" y="1507"/>
                      <a:pt x="1443" y="1508"/>
                    </a:cubicBezTo>
                    <a:cubicBezTo>
                      <a:pt x="1441" y="1508"/>
                      <a:pt x="1440" y="1508"/>
                      <a:pt x="1439" y="1508"/>
                    </a:cubicBezTo>
                    <a:cubicBezTo>
                      <a:pt x="1434" y="1509"/>
                      <a:pt x="1441" y="1519"/>
                      <a:pt x="1445" y="1522"/>
                    </a:cubicBezTo>
                    <a:cubicBezTo>
                      <a:pt x="1448" y="1525"/>
                      <a:pt x="1447" y="1530"/>
                      <a:pt x="1450" y="1534"/>
                    </a:cubicBezTo>
                    <a:cubicBezTo>
                      <a:pt x="1453" y="1540"/>
                      <a:pt x="1451" y="1542"/>
                      <a:pt x="1459" y="1539"/>
                    </a:cubicBezTo>
                    <a:cubicBezTo>
                      <a:pt x="1466" y="1538"/>
                      <a:pt x="1464" y="1537"/>
                      <a:pt x="1462" y="1546"/>
                    </a:cubicBezTo>
                    <a:cubicBezTo>
                      <a:pt x="1460" y="1551"/>
                      <a:pt x="1461" y="1558"/>
                      <a:pt x="1462" y="1563"/>
                    </a:cubicBezTo>
                    <a:cubicBezTo>
                      <a:pt x="1463" y="1567"/>
                      <a:pt x="1467" y="1568"/>
                      <a:pt x="1469" y="1573"/>
                    </a:cubicBezTo>
                    <a:cubicBezTo>
                      <a:pt x="1470" y="1574"/>
                      <a:pt x="1481" y="1576"/>
                      <a:pt x="1482" y="1577"/>
                    </a:cubicBezTo>
                    <a:cubicBezTo>
                      <a:pt x="1486" y="1579"/>
                      <a:pt x="1487" y="1583"/>
                      <a:pt x="1489" y="1588"/>
                    </a:cubicBezTo>
                    <a:cubicBezTo>
                      <a:pt x="1492" y="1594"/>
                      <a:pt x="1495" y="1599"/>
                      <a:pt x="1497" y="1603"/>
                    </a:cubicBezTo>
                    <a:cubicBezTo>
                      <a:pt x="1499" y="1607"/>
                      <a:pt x="1504" y="1605"/>
                      <a:pt x="1504" y="1613"/>
                    </a:cubicBezTo>
                    <a:cubicBezTo>
                      <a:pt x="1504" y="1618"/>
                      <a:pt x="1504" y="1622"/>
                      <a:pt x="1504" y="1626"/>
                    </a:cubicBezTo>
                    <a:cubicBezTo>
                      <a:pt x="1504" y="1633"/>
                      <a:pt x="1508" y="1633"/>
                      <a:pt x="1505" y="1638"/>
                    </a:cubicBezTo>
                    <a:cubicBezTo>
                      <a:pt x="1503" y="1643"/>
                      <a:pt x="1497" y="1648"/>
                      <a:pt x="1494" y="1651"/>
                    </a:cubicBezTo>
                    <a:cubicBezTo>
                      <a:pt x="1490" y="1654"/>
                      <a:pt x="1489" y="1658"/>
                      <a:pt x="1487" y="1663"/>
                    </a:cubicBezTo>
                    <a:cubicBezTo>
                      <a:pt x="1485" y="1667"/>
                      <a:pt x="1486" y="1673"/>
                      <a:pt x="1486" y="1678"/>
                    </a:cubicBezTo>
                    <a:cubicBezTo>
                      <a:pt x="1486" y="1685"/>
                      <a:pt x="1485" y="1687"/>
                      <a:pt x="1480" y="1692"/>
                    </a:cubicBezTo>
                    <a:cubicBezTo>
                      <a:pt x="1477" y="1695"/>
                      <a:pt x="1472" y="1694"/>
                      <a:pt x="1469" y="1697"/>
                    </a:cubicBezTo>
                    <a:cubicBezTo>
                      <a:pt x="1467" y="1699"/>
                      <a:pt x="1462" y="1702"/>
                      <a:pt x="1458" y="1703"/>
                    </a:cubicBezTo>
                    <a:cubicBezTo>
                      <a:pt x="1454" y="1704"/>
                      <a:pt x="1452" y="1709"/>
                      <a:pt x="1452" y="1714"/>
                    </a:cubicBezTo>
                    <a:cubicBezTo>
                      <a:pt x="1452" y="1721"/>
                      <a:pt x="1454" y="1726"/>
                      <a:pt x="1447" y="1722"/>
                    </a:cubicBezTo>
                    <a:cubicBezTo>
                      <a:pt x="1442" y="1720"/>
                      <a:pt x="1438" y="1716"/>
                      <a:pt x="1436" y="1712"/>
                    </a:cubicBezTo>
                    <a:cubicBezTo>
                      <a:pt x="1433" y="1709"/>
                      <a:pt x="1428" y="1706"/>
                      <a:pt x="1426" y="1704"/>
                    </a:cubicBezTo>
                    <a:cubicBezTo>
                      <a:pt x="1421" y="1701"/>
                      <a:pt x="1418" y="1700"/>
                      <a:pt x="1412" y="1699"/>
                    </a:cubicBezTo>
                    <a:cubicBezTo>
                      <a:pt x="1408" y="1698"/>
                      <a:pt x="1411" y="1708"/>
                      <a:pt x="1413" y="1712"/>
                    </a:cubicBezTo>
                    <a:cubicBezTo>
                      <a:pt x="1416" y="1717"/>
                      <a:pt x="1417" y="1719"/>
                      <a:pt x="1420" y="1723"/>
                    </a:cubicBezTo>
                    <a:cubicBezTo>
                      <a:pt x="1423" y="1726"/>
                      <a:pt x="1426" y="1730"/>
                      <a:pt x="1428" y="1732"/>
                    </a:cubicBezTo>
                    <a:cubicBezTo>
                      <a:pt x="1430" y="1738"/>
                      <a:pt x="1432" y="1740"/>
                      <a:pt x="1432" y="1745"/>
                    </a:cubicBezTo>
                    <a:cubicBezTo>
                      <a:pt x="1432" y="1748"/>
                      <a:pt x="1419" y="1742"/>
                      <a:pt x="1417" y="1741"/>
                    </a:cubicBezTo>
                    <a:cubicBezTo>
                      <a:pt x="1415" y="1740"/>
                      <a:pt x="1414" y="1731"/>
                      <a:pt x="1413" y="1729"/>
                    </a:cubicBezTo>
                    <a:cubicBezTo>
                      <a:pt x="1412" y="1722"/>
                      <a:pt x="1401" y="1733"/>
                      <a:pt x="1400" y="1733"/>
                    </a:cubicBezTo>
                    <a:cubicBezTo>
                      <a:pt x="1397" y="1737"/>
                      <a:pt x="1397" y="1740"/>
                      <a:pt x="1397" y="1746"/>
                    </a:cubicBezTo>
                    <a:cubicBezTo>
                      <a:pt x="1397" y="1751"/>
                      <a:pt x="1385" y="1748"/>
                      <a:pt x="1382" y="1748"/>
                    </a:cubicBezTo>
                    <a:cubicBezTo>
                      <a:pt x="1376" y="1746"/>
                      <a:pt x="1370" y="1748"/>
                      <a:pt x="1365" y="1747"/>
                    </a:cubicBezTo>
                    <a:cubicBezTo>
                      <a:pt x="1361" y="1746"/>
                      <a:pt x="1363" y="1734"/>
                      <a:pt x="1364" y="1732"/>
                    </a:cubicBezTo>
                    <a:cubicBezTo>
                      <a:pt x="1365" y="1728"/>
                      <a:pt x="1363" y="1725"/>
                      <a:pt x="1362" y="1720"/>
                    </a:cubicBezTo>
                    <a:cubicBezTo>
                      <a:pt x="1361" y="1715"/>
                      <a:pt x="1354" y="1723"/>
                      <a:pt x="1353" y="1724"/>
                    </a:cubicBezTo>
                    <a:cubicBezTo>
                      <a:pt x="1350" y="1727"/>
                      <a:pt x="1344" y="1728"/>
                      <a:pt x="1340" y="1729"/>
                    </a:cubicBezTo>
                    <a:cubicBezTo>
                      <a:pt x="1339" y="1730"/>
                      <a:pt x="1329" y="1724"/>
                      <a:pt x="1326" y="1723"/>
                    </a:cubicBezTo>
                    <a:cubicBezTo>
                      <a:pt x="1320" y="1722"/>
                      <a:pt x="1316" y="1726"/>
                      <a:pt x="1312" y="1727"/>
                    </a:cubicBezTo>
                    <a:cubicBezTo>
                      <a:pt x="1306" y="1731"/>
                      <a:pt x="1311" y="1734"/>
                      <a:pt x="1313" y="1736"/>
                    </a:cubicBezTo>
                    <a:cubicBezTo>
                      <a:pt x="1316" y="1740"/>
                      <a:pt x="1327" y="1742"/>
                      <a:pt x="1330" y="1744"/>
                    </a:cubicBezTo>
                    <a:cubicBezTo>
                      <a:pt x="1334" y="1746"/>
                      <a:pt x="1334" y="1751"/>
                      <a:pt x="1336" y="1757"/>
                    </a:cubicBezTo>
                    <a:cubicBezTo>
                      <a:pt x="1337" y="1761"/>
                      <a:pt x="1333" y="1766"/>
                      <a:pt x="1333" y="1771"/>
                    </a:cubicBezTo>
                    <a:cubicBezTo>
                      <a:pt x="1333" y="1775"/>
                      <a:pt x="1330" y="1782"/>
                      <a:pt x="1330" y="1785"/>
                    </a:cubicBezTo>
                    <a:cubicBezTo>
                      <a:pt x="1328" y="1791"/>
                      <a:pt x="1329" y="1795"/>
                      <a:pt x="1326" y="1798"/>
                    </a:cubicBezTo>
                    <a:cubicBezTo>
                      <a:pt x="1320" y="1804"/>
                      <a:pt x="1317" y="1799"/>
                      <a:pt x="1317" y="1809"/>
                    </a:cubicBezTo>
                    <a:cubicBezTo>
                      <a:pt x="1317" y="1815"/>
                      <a:pt x="1315" y="1819"/>
                      <a:pt x="1312" y="1824"/>
                    </a:cubicBezTo>
                    <a:cubicBezTo>
                      <a:pt x="1309" y="1830"/>
                      <a:pt x="1304" y="1827"/>
                      <a:pt x="1302" y="1834"/>
                    </a:cubicBezTo>
                    <a:cubicBezTo>
                      <a:pt x="1301" y="1841"/>
                      <a:pt x="1305" y="1842"/>
                      <a:pt x="1298" y="1846"/>
                    </a:cubicBezTo>
                    <a:cubicBezTo>
                      <a:pt x="1294" y="1848"/>
                      <a:pt x="1290" y="1849"/>
                      <a:pt x="1284" y="1849"/>
                    </a:cubicBezTo>
                    <a:cubicBezTo>
                      <a:pt x="1278" y="1849"/>
                      <a:pt x="1271" y="1850"/>
                      <a:pt x="1264" y="1850"/>
                    </a:cubicBezTo>
                    <a:cubicBezTo>
                      <a:pt x="1259" y="1850"/>
                      <a:pt x="1258" y="1843"/>
                      <a:pt x="1257" y="1839"/>
                    </a:cubicBezTo>
                    <a:cubicBezTo>
                      <a:pt x="1256" y="1834"/>
                      <a:pt x="1250" y="1829"/>
                      <a:pt x="1246" y="1828"/>
                    </a:cubicBezTo>
                    <a:cubicBezTo>
                      <a:pt x="1240" y="1827"/>
                      <a:pt x="1235" y="1820"/>
                      <a:pt x="1229" y="1817"/>
                    </a:cubicBezTo>
                    <a:cubicBezTo>
                      <a:pt x="1222" y="1814"/>
                      <a:pt x="1216" y="1812"/>
                      <a:pt x="1209" y="1809"/>
                    </a:cubicBezTo>
                    <a:cubicBezTo>
                      <a:pt x="1204" y="1807"/>
                      <a:pt x="1201" y="1806"/>
                      <a:pt x="1195" y="1806"/>
                    </a:cubicBezTo>
                    <a:cubicBezTo>
                      <a:pt x="1190" y="1806"/>
                      <a:pt x="1184" y="1805"/>
                      <a:pt x="1177" y="1805"/>
                    </a:cubicBezTo>
                    <a:cubicBezTo>
                      <a:pt x="1171" y="1805"/>
                      <a:pt x="1175" y="1815"/>
                      <a:pt x="1177" y="1817"/>
                    </a:cubicBezTo>
                    <a:cubicBezTo>
                      <a:pt x="1181" y="1821"/>
                      <a:pt x="1187" y="1821"/>
                      <a:pt x="1188" y="1827"/>
                    </a:cubicBezTo>
                    <a:cubicBezTo>
                      <a:pt x="1189" y="1829"/>
                      <a:pt x="1202" y="1837"/>
                      <a:pt x="1203" y="1838"/>
                    </a:cubicBezTo>
                    <a:cubicBezTo>
                      <a:pt x="1206" y="1841"/>
                      <a:pt x="1213" y="1844"/>
                      <a:pt x="1217" y="1846"/>
                    </a:cubicBezTo>
                    <a:cubicBezTo>
                      <a:pt x="1221" y="1846"/>
                      <a:pt x="1224" y="1852"/>
                      <a:pt x="1226" y="1854"/>
                    </a:cubicBezTo>
                    <a:cubicBezTo>
                      <a:pt x="1229" y="1857"/>
                      <a:pt x="1231" y="1858"/>
                      <a:pt x="1235" y="1861"/>
                    </a:cubicBezTo>
                    <a:cubicBezTo>
                      <a:pt x="1238" y="1863"/>
                      <a:pt x="1246" y="1861"/>
                      <a:pt x="1251" y="1860"/>
                    </a:cubicBezTo>
                    <a:cubicBezTo>
                      <a:pt x="1255" y="1859"/>
                      <a:pt x="1261" y="1860"/>
                      <a:pt x="1266" y="1860"/>
                    </a:cubicBezTo>
                    <a:cubicBezTo>
                      <a:pt x="1272" y="1860"/>
                      <a:pt x="1279" y="1859"/>
                      <a:pt x="1285" y="1861"/>
                    </a:cubicBezTo>
                    <a:cubicBezTo>
                      <a:pt x="1293" y="1863"/>
                      <a:pt x="1302" y="1862"/>
                      <a:pt x="1310" y="1862"/>
                    </a:cubicBezTo>
                    <a:cubicBezTo>
                      <a:pt x="1315" y="1862"/>
                      <a:pt x="1314" y="1871"/>
                      <a:pt x="1314" y="1874"/>
                    </a:cubicBezTo>
                    <a:cubicBezTo>
                      <a:pt x="1315" y="1876"/>
                      <a:pt x="1307" y="1886"/>
                      <a:pt x="1305" y="1887"/>
                    </a:cubicBezTo>
                    <a:cubicBezTo>
                      <a:pt x="1304" y="1888"/>
                      <a:pt x="1304" y="1900"/>
                      <a:pt x="1303" y="1902"/>
                    </a:cubicBezTo>
                    <a:cubicBezTo>
                      <a:pt x="1303" y="1904"/>
                      <a:pt x="1301" y="1905"/>
                      <a:pt x="1300" y="1907"/>
                    </a:cubicBezTo>
                    <a:cubicBezTo>
                      <a:pt x="1299" y="1912"/>
                      <a:pt x="1290" y="1923"/>
                      <a:pt x="1288" y="1926"/>
                    </a:cubicBezTo>
                    <a:cubicBezTo>
                      <a:pt x="1286" y="1930"/>
                      <a:pt x="1285" y="1936"/>
                      <a:pt x="1284" y="1939"/>
                    </a:cubicBezTo>
                    <a:cubicBezTo>
                      <a:pt x="1283" y="1944"/>
                      <a:pt x="1280" y="1948"/>
                      <a:pt x="1279" y="1953"/>
                    </a:cubicBezTo>
                    <a:cubicBezTo>
                      <a:pt x="1278" y="1959"/>
                      <a:pt x="1278" y="1960"/>
                      <a:pt x="1275" y="1964"/>
                    </a:cubicBezTo>
                    <a:cubicBezTo>
                      <a:pt x="1270" y="1968"/>
                      <a:pt x="1269" y="1969"/>
                      <a:pt x="1264" y="1972"/>
                    </a:cubicBezTo>
                    <a:cubicBezTo>
                      <a:pt x="1260" y="1974"/>
                      <a:pt x="1257" y="1978"/>
                      <a:pt x="1254" y="1981"/>
                    </a:cubicBezTo>
                    <a:cubicBezTo>
                      <a:pt x="1251" y="1984"/>
                      <a:pt x="1245" y="1985"/>
                      <a:pt x="1242" y="1987"/>
                    </a:cubicBezTo>
                    <a:cubicBezTo>
                      <a:pt x="1236" y="1990"/>
                      <a:pt x="1234" y="1984"/>
                      <a:pt x="1229" y="1983"/>
                    </a:cubicBezTo>
                    <a:cubicBezTo>
                      <a:pt x="1223" y="1982"/>
                      <a:pt x="1217" y="1982"/>
                      <a:pt x="1213" y="1981"/>
                    </a:cubicBezTo>
                    <a:cubicBezTo>
                      <a:pt x="1206" y="1979"/>
                      <a:pt x="1198" y="1978"/>
                      <a:pt x="1192" y="1980"/>
                    </a:cubicBezTo>
                    <a:cubicBezTo>
                      <a:pt x="1187" y="1981"/>
                      <a:pt x="1191" y="1990"/>
                      <a:pt x="1192" y="1991"/>
                    </a:cubicBezTo>
                    <a:cubicBezTo>
                      <a:pt x="1195" y="1996"/>
                      <a:pt x="1192" y="1999"/>
                      <a:pt x="1189" y="2001"/>
                    </a:cubicBezTo>
                    <a:cubicBezTo>
                      <a:pt x="1185" y="2005"/>
                      <a:pt x="1185" y="2005"/>
                      <a:pt x="1189" y="2011"/>
                    </a:cubicBezTo>
                    <a:cubicBezTo>
                      <a:pt x="1193" y="2016"/>
                      <a:pt x="1188" y="2022"/>
                      <a:pt x="1186" y="2025"/>
                    </a:cubicBezTo>
                    <a:cubicBezTo>
                      <a:pt x="1184" y="2030"/>
                      <a:pt x="1177" y="2033"/>
                      <a:pt x="1174" y="2035"/>
                    </a:cubicBezTo>
                    <a:cubicBezTo>
                      <a:pt x="1170" y="2039"/>
                      <a:pt x="1173" y="2043"/>
                      <a:pt x="1165" y="2040"/>
                    </a:cubicBezTo>
                    <a:cubicBezTo>
                      <a:pt x="1158" y="2039"/>
                      <a:pt x="1155" y="2036"/>
                      <a:pt x="1149" y="2033"/>
                    </a:cubicBezTo>
                    <a:cubicBezTo>
                      <a:pt x="1144" y="2031"/>
                      <a:pt x="1140" y="2026"/>
                      <a:pt x="1137" y="2024"/>
                    </a:cubicBezTo>
                    <a:cubicBezTo>
                      <a:pt x="1130" y="2021"/>
                      <a:pt x="1125" y="2021"/>
                      <a:pt x="1118" y="2023"/>
                    </a:cubicBezTo>
                    <a:cubicBezTo>
                      <a:pt x="1112" y="2026"/>
                      <a:pt x="1111" y="2023"/>
                      <a:pt x="1103" y="2023"/>
                    </a:cubicBezTo>
                    <a:cubicBezTo>
                      <a:pt x="1099" y="2023"/>
                      <a:pt x="1094" y="2021"/>
                      <a:pt x="1090" y="2020"/>
                    </a:cubicBezTo>
                    <a:cubicBezTo>
                      <a:pt x="1085" y="2019"/>
                      <a:pt x="1079" y="2018"/>
                      <a:pt x="1074" y="2016"/>
                    </a:cubicBezTo>
                    <a:cubicBezTo>
                      <a:pt x="1068" y="2015"/>
                      <a:pt x="1067" y="2010"/>
                      <a:pt x="1064" y="2006"/>
                    </a:cubicBezTo>
                    <a:cubicBezTo>
                      <a:pt x="1060" y="2002"/>
                      <a:pt x="1055" y="1999"/>
                      <a:pt x="1050" y="1998"/>
                    </a:cubicBezTo>
                    <a:cubicBezTo>
                      <a:pt x="1044" y="1997"/>
                      <a:pt x="1038" y="1995"/>
                      <a:pt x="1033" y="1998"/>
                    </a:cubicBezTo>
                    <a:cubicBezTo>
                      <a:pt x="1027" y="2001"/>
                      <a:pt x="1029" y="2007"/>
                      <a:pt x="1030" y="2011"/>
                    </a:cubicBezTo>
                    <a:cubicBezTo>
                      <a:pt x="1031" y="2016"/>
                      <a:pt x="1035" y="2017"/>
                      <a:pt x="1039" y="2016"/>
                    </a:cubicBezTo>
                    <a:cubicBezTo>
                      <a:pt x="1044" y="2015"/>
                      <a:pt x="1043" y="2015"/>
                      <a:pt x="1050" y="2015"/>
                    </a:cubicBezTo>
                    <a:cubicBezTo>
                      <a:pt x="1051" y="2015"/>
                      <a:pt x="1059" y="2019"/>
                      <a:pt x="1062" y="2019"/>
                    </a:cubicBezTo>
                    <a:cubicBezTo>
                      <a:pt x="1066" y="2020"/>
                      <a:pt x="1070" y="2022"/>
                      <a:pt x="1075" y="2022"/>
                    </a:cubicBezTo>
                    <a:cubicBezTo>
                      <a:pt x="1082" y="2022"/>
                      <a:pt x="1086" y="2019"/>
                      <a:pt x="1078" y="2026"/>
                    </a:cubicBezTo>
                    <a:cubicBezTo>
                      <a:pt x="1078" y="2026"/>
                      <a:pt x="1091" y="2027"/>
                      <a:pt x="1093" y="2027"/>
                    </a:cubicBezTo>
                    <a:cubicBezTo>
                      <a:pt x="1100" y="2027"/>
                      <a:pt x="1099" y="2030"/>
                      <a:pt x="1097" y="2035"/>
                    </a:cubicBezTo>
                    <a:cubicBezTo>
                      <a:pt x="1095" y="2043"/>
                      <a:pt x="1111" y="2036"/>
                      <a:pt x="1112" y="2034"/>
                    </a:cubicBezTo>
                    <a:cubicBezTo>
                      <a:pt x="1115" y="2030"/>
                      <a:pt x="1123" y="2039"/>
                      <a:pt x="1125" y="2040"/>
                    </a:cubicBezTo>
                    <a:cubicBezTo>
                      <a:pt x="1127" y="2043"/>
                      <a:pt x="1135" y="2043"/>
                      <a:pt x="1138" y="2045"/>
                    </a:cubicBezTo>
                    <a:cubicBezTo>
                      <a:pt x="1141" y="2046"/>
                      <a:pt x="1147" y="2048"/>
                      <a:pt x="1150" y="2050"/>
                    </a:cubicBezTo>
                    <a:cubicBezTo>
                      <a:pt x="1156" y="2053"/>
                      <a:pt x="1158" y="2056"/>
                      <a:pt x="1162" y="2060"/>
                    </a:cubicBezTo>
                    <a:cubicBezTo>
                      <a:pt x="1165" y="2063"/>
                      <a:pt x="1164" y="2069"/>
                      <a:pt x="1164" y="2074"/>
                    </a:cubicBezTo>
                    <a:cubicBezTo>
                      <a:pt x="1164" y="2080"/>
                      <a:pt x="1163" y="2087"/>
                      <a:pt x="1164" y="2092"/>
                    </a:cubicBezTo>
                    <a:cubicBezTo>
                      <a:pt x="1165" y="2097"/>
                      <a:pt x="1168" y="2098"/>
                      <a:pt x="1167" y="2104"/>
                    </a:cubicBezTo>
                    <a:cubicBezTo>
                      <a:pt x="1166" y="2108"/>
                      <a:pt x="1153" y="2108"/>
                      <a:pt x="1150" y="2109"/>
                    </a:cubicBezTo>
                    <a:cubicBezTo>
                      <a:pt x="1142" y="2111"/>
                      <a:pt x="1132" y="2109"/>
                      <a:pt x="1127" y="2112"/>
                    </a:cubicBezTo>
                    <a:cubicBezTo>
                      <a:pt x="1119" y="2116"/>
                      <a:pt x="1126" y="2119"/>
                      <a:pt x="1112" y="2119"/>
                    </a:cubicBezTo>
                    <a:cubicBezTo>
                      <a:pt x="1107" y="2119"/>
                      <a:pt x="1101" y="2119"/>
                      <a:pt x="1094" y="2118"/>
                    </a:cubicBezTo>
                    <a:cubicBezTo>
                      <a:pt x="1090" y="2118"/>
                      <a:pt x="1088" y="2124"/>
                      <a:pt x="1088" y="2128"/>
                    </a:cubicBezTo>
                    <a:cubicBezTo>
                      <a:pt x="1088" y="2134"/>
                      <a:pt x="1094" y="2133"/>
                      <a:pt x="1098" y="2134"/>
                    </a:cubicBezTo>
                    <a:cubicBezTo>
                      <a:pt x="1109" y="2137"/>
                      <a:pt x="1097" y="2140"/>
                      <a:pt x="1092" y="2140"/>
                    </a:cubicBezTo>
                    <a:cubicBezTo>
                      <a:pt x="1085" y="2140"/>
                      <a:pt x="1085" y="2141"/>
                      <a:pt x="1085" y="2149"/>
                    </a:cubicBezTo>
                    <a:cubicBezTo>
                      <a:pt x="1085" y="2154"/>
                      <a:pt x="1081" y="2160"/>
                      <a:pt x="1079" y="2164"/>
                    </a:cubicBezTo>
                    <a:cubicBezTo>
                      <a:pt x="1077" y="2167"/>
                      <a:pt x="1078" y="2173"/>
                      <a:pt x="1078" y="2178"/>
                    </a:cubicBezTo>
                    <a:cubicBezTo>
                      <a:pt x="1078" y="2182"/>
                      <a:pt x="1080" y="2188"/>
                      <a:pt x="1080" y="2191"/>
                    </a:cubicBezTo>
                    <a:cubicBezTo>
                      <a:pt x="1080" y="2193"/>
                      <a:pt x="1070" y="2187"/>
                      <a:pt x="1069" y="2186"/>
                    </a:cubicBezTo>
                    <a:cubicBezTo>
                      <a:pt x="1064" y="2182"/>
                      <a:pt x="1059" y="2184"/>
                      <a:pt x="1057" y="2187"/>
                    </a:cubicBezTo>
                    <a:cubicBezTo>
                      <a:pt x="1055" y="2189"/>
                      <a:pt x="1057" y="2200"/>
                      <a:pt x="1057" y="2201"/>
                    </a:cubicBezTo>
                    <a:cubicBezTo>
                      <a:pt x="1056" y="2205"/>
                      <a:pt x="1046" y="2209"/>
                      <a:pt x="1044" y="2210"/>
                    </a:cubicBezTo>
                    <a:cubicBezTo>
                      <a:pt x="1038" y="2213"/>
                      <a:pt x="1034" y="2209"/>
                      <a:pt x="1033" y="2215"/>
                    </a:cubicBezTo>
                    <a:cubicBezTo>
                      <a:pt x="1031" y="2220"/>
                      <a:pt x="1039" y="2224"/>
                      <a:pt x="1040" y="2227"/>
                    </a:cubicBezTo>
                    <a:cubicBezTo>
                      <a:pt x="1041" y="2233"/>
                      <a:pt x="1035" y="2239"/>
                      <a:pt x="1033" y="2241"/>
                    </a:cubicBezTo>
                    <a:cubicBezTo>
                      <a:pt x="1028" y="2244"/>
                      <a:pt x="1027" y="2249"/>
                      <a:pt x="1024" y="2254"/>
                    </a:cubicBezTo>
                    <a:cubicBezTo>
                      <a:pt x="1022" y="2258"/>
                      <a:pt x="1009" y="2260"/>
                      <a:pt x="1005" y="2261"/>
                    </a:cubicBezTo>
                    <a:cubicBezTo>
                      <a:pt x="1000" y="2262"/>
                      <a:pt x="996" y="2261"/>
                      <a:pt x="992" y="2266"/>
                    </a:cubicBezTo>
                    <a:cubicBezTo>
                      <a:pt x="988" y="2271"/>
                      <a:pt x="994" y="2276"/>
                      <a:pt x="996" y="2279"/>
                    </a:cubicBezTo>
                    <a:cubicBezTo>
                      <a:pt x="999" y="2282"/>
                      <a:pt x="1003" y="2284"/>
                      <a:pt x="1005" y="2287"/>
                    </a:cubicBezTo>
                    <a:cubicBezTo>
                      <a:pt x="1006" y="2288"/>
                      <a:pt x="1001" y="2305"/>
                      <a:pt x="1000" y="2307"/>
                    </a:cubicBezTo>
                    <a:cubicBezTo>
                      <a:pt x="999" y="2313"/>
                      <a:pt x="1002" y="2315"/>
                      <a:pt x="999" y="2320"/>
                    </a:cubicBezTo>
                    <a:cubicBezTo>
                      <a:pt x="997" y="2326"/>
                      <a:pt x="993" y="2322"/>
                      <a:pt x="991" y="2329"/>
                    </a:cubicBezTo>
                    <a:cubicBezTo>
                      <a:pt x="990" y="2335"/>
                      <a:pt x="993" y="2339"/>
                      <a:pt x="993" y="2345"/>
                    </a:cubicBezTo>
                    <a:cubicBezTo>
                      <a:pt x="993" y="2349"/>
                      <a:pt x="986" y="2354"/>
                      <a:pt x="982" y="2357"/>
                    </a:cubicBezTo>
                    <a:cubicBezTo>
                      <a:pt x="978" y="2360"/>
                      <a:pt x="976" y="2362"/>
                      <a:pt x="976" y="2368"/>
                    </a:cubicBezTo>
                    <a:cubicBezTo>
                      <a:pt x="976" y="2375"/>
                      <a:pt x="979" y="2377"/>
                      <a:pt x="980" y="2383"/>
                    </a:cubicBezTo>
                    <a:cubicBezTo>
                      <a:pt x="981" y="2388"/>
                      <a:pt x="981" y="2393"/>
                      <a:pt x="981" y="2398"/>
                    </a:cubicBezTo>
                    <a:cubicBezTo>
                      <a:pt x="981" y="2400"/>
                      <a:pt x="981" y="2402"/>
                      <a:pt x="981" y="2404"/>
                    </a:cubicBezTo>
                    <a:close/>
                    <a:moveTo>
                      <a:pt x="647" y="524"/>
                    </a:moveTo>
                    <a:cubicBezTo>
                      <a:pt x="648" y="524"/>
                      <a:pt x="649" y="525"/>
                      <a:pt x="650" y="525"/>
                    </a:cubicBezTo>
                    <a:cubicBezTo>
                      <a:pt x="652" y="525"/>
                      <a:pt x="657" y="525"/>
                      <a:pt x="658" y="524"/>
                    </a:cubicBezTo>
                    <a:cubicBezTo>
                      <a:pt x="659" y="522"/>
                      <a:pt x="660" y="521"/>
                      <a:pt x="660" y="518"/>
                    </a:cubicBezTo>
                    <a:cubicBezTo>
                      <a:pt x="661" y="515"/>
                      <a:pt x="663" y="515"/>
                      <a:pt x="664" y="513"/>
                    </a:cubicBezTo>
                    <a:cubicBezTo>
                      <a:pt x="664" y="512"/>
                      <a:pt x="667" y="507"/>
                      <a:pt x="665" y="506"/>
                    </a:cubicBezTo>
                    <a:cubicBezTo>
                      <a:pt x="664" y="505"/>
                      <a:pt x="661" y="503"/>
                      <a:pt x="660" y="501"/>
                    </a:cubicBezTo>
                    <a:cubicBezTo>
                      <a:pt x="660" y="500"/>
                      <a:pt x="659" y="493"/>
                      <a:pt x="657" y="492"/>
                    </a:cubicBezTo>
                    <a:cubicBezTo>
                      <a:pt x="656" y="492"/>
                      <a:pt x="656" y="492"/>
                      <a:pt x="655" y="491"/>
                    </a:cubicBezTo>
                    <a:cubicBezTo>
                      <a:pt x="652" y="502"/>
                      <a:pt x="650" y="513"/>
                      <a:pt x="647" y="524"/>
                    </a:cubicBezTo>
                    <a:close/>
                    <a:moveTo>
                      <a:pt x="636" y="563"/>
                    </a:moveTo>
                    <a:cubicBezTo>
                      <a:pt x="638" y="556"/>
                      <a:pt x="640" y="549"/>
                      <a:pt x="642" y="542"/>
                    </a:cubicBezTo>
                    <a:cubicBezTo>
                      <a:pt x="643" y="543"/>
                      <a:pt x="646" y="544"/>
                      <a:pt x="647" y="546"/>
                    </a:cubicBezTo>
                    <a:cubicBezTo>
                      <a:pt x="648" y="547"/>
                      <a:pt x="649" y="552"/>
                      <a:pt x="648" y="554"/>
                    </a:cubicBezTo>
                    <a:cubicBezTo>
                      <a:pt x="647" y="556"/>
                      <a:pt x="646" y="558"/>
                      <a:pt x="644" y="559"/>
                    </a:cubicBezTo>
                    <a:cubicBezTo>
                      <a:pt x="642" y="560"/>
                      <a:pt x="640" y="561"/>
                      <a:pt x="639" y="562"/>
                    </a:cubicBezTo>
                    <a:cubicBezTo>
                      <a:pt x="638" y="562"/>
                      <a:pt x="637" y="563"/>
                      <a:pt x="636" y="563"/>
                    </a:cubicBezTo>
                    <a:close/>
                    <a:moveTo>
                      <a:pt x="596" y="720"/>
                    </a:moveTo>
                    <a:cubicBezTo>
                      <a:pt x="598" y="714"/>
                      <a:pt x="600" y="706"/>
                      <a:pt x="601" y="699"/>
                    </a:cubicBezTo>
                    <a:cubicBezTo>
                      <a:pt x="603" y="699"/>
                      <a:pt x="604" y="699"/>
                      <a:pt x="606" y="698"/>
                    </a:cubicBezTo>
                    <a:cubicBezTo>
                      <a:pt x="608" y="697"/>
                      <a:pt x="609" y="695"/>
                      <a:pt x="611" y="694"/>
                    </a:cubicBezTo>
                    <a:cubicBezTo>
                      <a:pt x="613" y="693"/>
                      <a:pt x="615" y="692"/>
                      <a:pt x="615" y="690"/>
                    </a:cubicBezTo>
                    <a:cubicBezTo>
                      <a:pt x="616" y="688"/>
                      <a:pt x="615" y="683"/>
                      <a:pt x="617" y="681"/>
                    </a:cubicBezTo>
                    <a:cubicBezTo>
                      <a:pt x="619" y="679"/>
                      <a:pt x="620" y="676"/>
                      <a:pt x="622" y="675"/>
                    </a:cubicBezTo>
                    <a:cubicBezTo>
                      <a:pt x="624" y="673"/>
                      <a:pt x="625" y="670"/>
                      <a:pt x="628" y="669"/>
                    </a:cubicBezTo>
                    <a:cubicBezTo>
                      <a:pt x="630" y="668"/>
                      <a:pt x="632" y="667"/>
                      <a:pt x="633" y="669"/>
                    </a:cubicBezTo>
                    <a:cubicBezTo>
                      <a:pt x="635" y="671"/>
                      <a:pt x="638" y="676"/>
                      <a:pt x="637" y="679"/>
                    </a:cubicBezTo>
                    <a:cubicBezTo>
                      <a:pt x="637" y="682"/>
                      <a:pt x="635" y="682"/>
                      <a:pt x="634" y="685"/>
                    </a:cubicBezTo>
                    <a:cubicBezTo>
                      <a:pt x="632" y="688"/>
                      <a:pt x="631" y="691"/>
                      <a:pt x="630" y="694"/>
                    </a:cubicBezTo>
                    <a:cubicBezTo>
                      <a:pt x="628" y="698"/>
                      <a:pt x="628" y="700"/>
                      <a:pt x="628" y="704"/>
                    </a:cubicBezTo>
                    <a:cubicBezTo>
                      <a:pt x="628" y="708"/>
                      <a:pt x="629" y="710"/>
                      <a:pt x="630" y="712"/>
                    </a:cubicBezTo>
                    <a:cubicBezTo>
                      <a:pt x="632" y="715"/>
                      <a:pt x="638" y="716"/>
                      <a:pt x="639" y="718"/>
                    </a:cubicBezTo>
                    <a:cubicBezTo>
                      <a:pt x="641" y="723"/>
                      <a:pt x="644" y="726"/>
                      <a:pt x="644" y="731"/>
                    </a:cubicBezTo>
                    <a:cubicBezTo>
                      <a:pt x="644" y="735"/>
                      <a:pt x="644" y="737"/>
                      <a:pt x="640" y="738"/>
                    </a:cubicBezTo>
                    <a:cubicBezTo>
                      <a:pt x="636" y="740"/>
                      <a:pt x="632" y="743"/>
                      <a:pt x="628" y="745"/>
                    </a:cubicBezTo>
                    <a:cubicBezTo>
                      <a:pt x="626" y="746"/>
                      <a:pt x="626" y="749"/>
                      <a:pt x="628" y="750"/>
                    </a:cubicBezTo>
                    <a:cubicBezTo>
                      <a:pt x="628" y="751"/>
                      <a:pt x="631" y="752"/>
                      <a:pt x="632" y="752"/>
                    </a:cubicBezTo>
                    <a:cubicBezTo>
                      <a:pt x="633" y="752"/>
                      <a:pt x="633" y="752"/>
                      <a:pt x="634" y="752"/>
                    </a:cubicBezTo>
                    <a:cubicBezTo>
                      <a:pt x="637" y="753"/>
                      <a:pt x="642" y="752"/>
                      <a:pt x="643" y="754"/>
                    </a:cubicBezTo>
                    <a:cubicBezTo>
                      <a:pt x="645" y="756"/>
                      <a:pt x="647" y="757"/>
                      <a:pt x="645" y="760"/>
                    </a:cubicBezTo>
                    <a:cubicBezTo>
                      <a:pt x="644" y="762"/>
                      <a:pt x="642" y="764"/>
                      <a:pt x="640" y="766"/>
                    </a:cubicBezTo>
                    <a:cubicBezTo>
                      <a:pt x="637" y="770"/>
                      <a:pt x="636" y="775"/>
                      <a:pt x="637" y="775"/>
                    </a:cubicBezTo>
                    <a:cubicBezTo>
                      <a:pt x="640" y="774"/>
                      <a:pt x="640" y="775"/>
                      <a:pt x="641" y="772"/>
                    </a:cubicBezTo>
                    <a:cubicBezTo>
                      <a:pt x="642" y="770"/>
                      <a:pt x="642" y="769"/>
                      <a:pt x="645" y="768"/>
                    </a:cubicBezTo>
                    <a:cubicBezTo>
                      <a:pt x="649" y="766"/>
                      <a:pt x="649" y="768"/>
                      <a:pt x="652" y="770"/>
                    </a:cubicBezTo>
                    <a:cubicBezTo>
                      <a:pt x="655" y="771"/>
                      <a:pt x="659" y="772"/>
                      <a:pt x="658" y="775"/>
                    </a:cubicBezTo>
                    <a:cubicBezTo>
                      <a:pt x="657" y="777"/>
                      <a:pt x="656" y="785"/>
                      <a:pt x="659" y="785"/>
                    </a:cubicBezTo>
                    <a:cubicBezTo>
                      <a:pt x="662" y="785"/>
                      <a:pt x="665" y="783"/>
                      <a:pt x="666" y="781"/>
                    </a:cubicBezTo>
                    <a:cubicBezTo>
                      <a:pt x="666" y="778"/>
                      <a:pt x="667" y="776"/>
                      <a:pt x="666" y="772"/>
                    </a:cubicBezTo>
                    <a:cubicBezTo>
                      <a:pt x="666" y="770"/>
                      <a:pt x="666" y="767"/>
                      <a:pt x="666" y="764"/>
                    </a:cubicBezTo>
                    <a:cubicBezTo>
                      <a:pt x="666" y="764"/>
                      <a:pt x="666" y="759"/>
                      <a:pt x="666" y="759"/>
                    </a:cubicBezTo>
                    <a:cubicBezTo>
                      <a:pt x="670" y="759"/>
                      <a:pt x="676" y="760"/>
                      <a:pt x="680" y="761"/>
                    </a:cubicBezTo>
                    <a:cubicBezTo>
                      <a:pt x="682" y="761"/>
                      <a:pt x="684" y="761"/>
                      <a:pt x="686" y="762"/>
                    </a:cubicBezTo>
                    <a:cubicBezTo>
                      <a:pt x="688" y="762"/>
                      <a:pt x="690" y="764"/>
                      <a:pt x="690" y="765"/>
                    </a:cubicBezTo>
                    <a:cubicBezTo>
                      <a:pt x="691" y="768"/>
                      <a:pt x="692" y="770"/>
                      <a:pt x="693" y="773"/>
                    </a:cubicBezTo>
                    <a:cubicBezTo>
                      <a:pt x="693" y="776"/>
                      <a:pt x="692" y="778"/>
                      <a:pt x="692" y="781"/>
                    </a:cubicBezTo>
                    <a:cubicBezTo>
                      <a:pt x="692" y="784"/>
                      <a:pt x="692" y="786"/>
                      <a:pt x="693" y="789"/>
                    </a:cubicBezTo>
                    <a:cubicBezTo>
                      <a:pt x="694" y="792"/>
                      <a:pt x="695" y="795"/>
                      <a:pt x="696" y="799"/>
                    </a:cubicBezTo>
                    <a:cubicBezTo>
                      <a:pt x="696" y="802"/>
                      <a:pt x="696" y="805"/>
                      <a:pt x="695" y="807"/>
                    </a:cubicBezTo>
                    <a:cubicBezTo>
                      <a:pt x="693" y="808"/>
                      <a:pt x="692" y="810"/>
                      <a:pt x="691" y="812"/>
                    </a:cubicBezTo>
                    <a:cubicBezTo>
                      <a:pt x="691" y="813"/>
                      <a:pt x="690" y="813"/>
                      <a:pt x="690" y="814"/>
                    </a:cubicBezTo>
                    <a:cubicBezTo>
                      <a:pt x="690" y="816"/>
                      <a:pt x="688" y="819"/>
                      <a:pt x="687" y="822"/>
                    </a:cubicBezTo>
                    <a:cubicBezTo>
                      <a:pt x="685" y="825"/>
                      <a:pt x="683" y="827"/>
                      <a:pt x="680" y="829"/>
                    </a:cubicBezTo>
                    <a:cubicBezTo>
                      <a:pt x="679" y="830"/>
                      <a:pt x="676" y="832"/>
                      <a:pt x="676" y="834"/>
                    </a:cubicBezTo>
                    <a:cubicBezTo>
                      <a:pt x="675" y="838"/>
                      <a:pt x="673" y="840"/>
                      <a:pt x="672" y="844"/>
                    </a:cubicBezTo>
                    <a:cubicBezTo>
                      <a:pt x="671" y="847"/>
                      <a:pt x="670" y="849"/>
                      <a:pt x="670" y="853"/>
                    </a:cubicBezTo>
                    <a:cubicBezTo>
                      <a:pt x="669" y="855"/>
                      <a:pt x="668" y="859"/>
                      <a:pt x="666" y="859"/>
                    </a:cubicBezTo>
                    <a:cubicBezTo>
                      <a:pt x="664" y="859"/>
                      <a:pt x="657" y="859"/>
                      <a:pt x="656" y="860"/>
                    </a:cubicBezTo>
                    <a:cubicBezTo>
                      <a:pt x="656" y="863"/>
                      <a:pt x="655" y="866"/>
                      <a:pt x="652" y="867"/>
                    </a:cubicBezTo>
                    <a:cubicBezTo>
                      <a:pt x="649" y="867"/>
                      <a:pt x="647" y="868"/>
                      <a:pt x="643" y="868"/>
                    </a:cubicBezTo>
                    <a:cubicBezTo>
                      <a:pt x="640" y="868"/>
                      <a:pt x="636" y="868"/>
                      <a:pt x="633" y="867"/>
                    </a:cubicBezTo>
                    <a:cubicBezTo>
                      <a:pt x="630" y="866"/>
                      <a:pt x="628" y="865"/>
                      <a:pt x="627" y="863"/>
                    </a:cubicBezTo>
                    <a:cubicBezTo>
                      <a:pt x="626" y="861"/>
                      <a:pt x="626" y="859"/>
                      <a:pt x="626" y="857"/>
                    </a:cubicBezTo>
                    <a:cubicBezTo>
                      <a:pt x="624" y="853"/>
                      <a:pt x="624" y="851"/>
                      <a:pt x="620" y="853"/>
                    </a:cubicBezTo>
                    <a:cubicBezTo>
                      <a:pt x="617" y="855"/>
                      <a:pt x="613" y="856"/>
                      <a:pt x="610" y="857"/>
                    </a:cubicBezTo>
                    <a:cubicBezTo>
                      <a:pt x="608" y="857"/>
                      <a:pt x="605" y="858"/>
                      <a:pt x="603" y="858"/>
                    </a:cubicBezTo>
                    <a:cubicBezTo>
                      <a:pt x="600" y="858"/>
                      <a:pt x="599" y="858"/>
                      <a:pt x="599" y="855"/>
                    </a:cubicBezTo>
                    <a:cubicBezTo>
                      <a:pt x="599" y="854"/>
                      <a:pt x="599" y="850"/>
                      <a:pt x="598" y="849"/>
                    </a:cubicBezTo>
                    <a:cubicBezTo>
                      <a:pt x="598" y="847"/>
                      <a:pt x="597" y="843"/>
                      <a:pt x="594" y="844"/>
                    </a:cubicBezTo>
                    <a:cubicBezTo>
                      <a:pt x="592" y="844"/>
                      <a:pt x="592" y="846"/>
                      <a:pt x="590" y="848"/>
                    </a:cubicBezTo>
                    <a:cubicBezTo>
                      <a:pt x="587" y="849"/>
                      <a:pt x="585" y="851"/>
                      <a:pt x="583" y="852"/>
                    </a:cubicBezTo>
                    <a:cubicBezTo>
                      <a:pt x="581" y="854"/>
                      <a:pt x="576" y="853"/>
                      <a:pt x="575" y="855"/>
                    </a:cubicBezTo>
                    <a:cubicBezTo>
                      <a:pt x="573" y="856"/>
                      <a:pt x="572" y="858"/>
                      <a:pt x="570" y="859"/>
                    </a:cubicBezTo>
                    <a:cubicBezTo>
                      <a:pt x="569" y="859"/>
                      <a:pt x="565" y="861"/>
                      <a:pt x="564" y="858"/>
                    </a:cubicBezTo>
                    <a:cubicBezTo>
                      <a:pt x="564" y="856"/>
                      <a:pt x="566" y="851"/>
                      <a:pt x="564" y="852"/>
                    </a:cubicBezTo>
                    <a:cubicBezTo>
                      <a:pt x="563" y="854"/>
                      <a:pt x="562" y="857"/>
                      <a:pt x="561" y="856"/>
                    </a:cubicBezTo>
                    <a:cubicBezTo>
                      <a:pt x="566" y="835"/>
                      <a:pt x="572" y="812"/>
                      <a:pt x="577" y="792"/>
                    </a:cubicBezTo>
                    <a:cubicBezTo>
                      <a:pt x="578" y="792"/>
                      <a:pt x="578" y="792"/>
                      <a:pt x="578" y="792"/>
                    </a:cubicBezTo>
                    <a:cubicBezTo>
                      <a:pt x="581" y="792"/>
                      <a:pt x="587" y="792"/>
                      <a:pt x="588" y="794"/>
                    </a:cubicBezTo>
                    <a:cubicBezTo>
                      <a:pt x="589" y="795"/>
                      <a:pt x="591" y="798"/>
                      <a:pt x="593" y="798"/>
                    </a:cubicBezTo>
                    <a:cubicBezTo>
                      <a:pt x="596" y="799"/>
                      <a:pt x="597" y="800"/>
                      <a:pt x="599" y="797"/>
                    </a:cubicBezTo>
                    <a:cubicBezTo>
                      <a:pt x="600" y="796"/>
                      <a:pt x="603" y="795"/>
                      <a:pt x="603" y="794"/>
                    </a:cubicBezTo>
                    <a:cubicBezTo>
                      <a:pt x="603" y="791"/>
                      <a:pt x="604" y="790"/>
                      <a:pt x="604" y="787"/>
                    </a:cubicBezTo>
                    <a:cubicBezTo>
                      <a:pt x="605" y="785"/>
                      <a:pt x="604" y="783"/>
                      <a:pt x="603" y="781"/>
                    </a:cubicBezTo>
                    <a:cubicBezTo>
                      <a:pt x="603" y="780"/>
                      <a:pt x="602" y="778"/>
                      <a:pt x="601" y="777"/>
                    </a:cubicBezTo>
                    <a:cubicBezTo>
                      <a:pt x="600" y="775"/>
                      <a:pt x="600" y="773"/>
                      <a:pt x="599" y="772"/>
                    </a:cubicBezTo>
                    <a:cubicBezTo>
                      <a:pt x="597" y="771"/>
                      <a:pt x="597" y="770"/>
                      <a:pt x="595" y="770"/>
                    </a:cubicBezTo>
                    <a:cubicBezTo>
                      <a:pt x="594" y="769"/>
                      <a:pt x="591" y="768"/>
                      <a:pt x="591" y="766"/>
                    </a:cubicBezTo>
                    <a:cubicBezTo>
                      <a:pt x="590" y="765"/>
                      <a:pt x="590" y="762"/>
                      <a:pt x="591" y="760"/>
                    </a:cubicBezTo>
                    <a:cubicBezTo>
                      <a:pt x="592" y="758"/>
                      <a:pt x="593" y="758"/>
                      <a:pt x="595" y="756"/>
                    </a:cubicBezTo>
                    <a:cubicBezTo>
                      <a:pt x="596" y="754"/>
                      <a:pt x="598" y="752"/>
                      <a:pt x="600" y="752"/>
                    </a:cubicBezTo>
                    <a:cubicBezTo>
                      <a:pt x="601" y="752"/>
                      <a:pt x="601" y="751"/>
                      <a:pt x="602" y="751"/>
                    </a:cubicBezTo>
                    <a:cubicBezTo>
                      <a:pt x="603" y="751"/>
                      <a:pt x="605" y="750"/>
                      <a:pt x="605" y="749"/>
                    </a:cubicBezTo>
                    <a:cubicBezTo>
                      <a:pt x="606" y="747"/>
                      <a:pt x="606" y="746"/>
                      <a:pt x="606" y="744"/>
                    </a:cubicBezTo>
                    <a:cubicBezTo>
                      <a:pt x="607" y="741"/>
                      <a:pt x="607" y="737"/>
                      <a:pt x="606" y="735"/>
                    </a:cubicBezTo>
                    <a:cubicBezTo>
                      <a:pt x="605" y="734"/>
                      <a:pt x="603" y="733"/>
                      <a:pt x="602" y="731"/>
                    </a:cubicBezTo>
                    <a:cubicBezTo>
                      <a:pt x="601" y="728"/>
                      <a:pt x="599" y="727"/>
                      <a:pt x="598" y="725"/>
                    </a:cubicBezTo>
                    <a:cubicBezTo>
                      <a:pt x="598" y="723"/>
                      <a:pt x="597" y="721"/>
                      <a:pt x="596" y="720"/>
                    </a:cubicBezTo>
                    <a:close/>
                    <a:moveTo>
                      <a:pt x="189" y="1271"/>
                    </a:moveTo>
                    <a:cubicBezTo>
                      <a:pt x="189" y="1271"/>
                      <a:pt x="250" y="1294"/>
                      <a:pt x="338" y="1317"/>
                    </a:cubicBezTo>
                    <a:cubicBezTo>
                      <a:pt x="339" y="1323"/>
                      <a:pt x="339" y="1323"/>
                      <a:pt x="339" y="1323"/>
                    </a:cubicBezTo>
                    <a:cubicBezTo>
                      <a:pt x="338" y="1333"/>
                      <a:pt x="338" y="1333"/>
                      <a:pt x="338" y="1333"/>
                    </a:cubicBezTo>
                    <a:cubicBezTo>
                      <a:pt x="339" y="1336"/>
                      <a:pt x="339" y="1336"/>
                      <a:pt x="339" y="1336"/>
                    </a:cubicBezTo>
                    <a:cubicBezTo>
                      <a:pt x="348" y="1335"/>
                      <a:pt x="348" y="1335"/>
                      <a:pt x="348" y="1335"/>
                    </a:cubicBezTo>
                    <a:cubicBezTo>
                      <a:pt x="355" y="1328"/>
                      <a:pt x="355" y="1328"/>
                      <a:pt x="355" y="1328"/>
                    </a:cubicBezTo>
                    <a:cubicBezTo>
                      <a:pt x="357" y="1322"/>
                      <a:pt x="357" y="1322"/>
                      <a:pt x="357" y="1322"/>
                    </a:cubicBezTo>
                    <a:cubicBezTo>
                      <a:pt x="384" y="1329"/>
                      <a:pt x="412" y="1336"/>
                      <a:pt x="441" y="1342"/>
                    </a:cubicBezTo>
                    <a:cubicBezTo>
                      <a:pt x="460" y="1260"/>
                      <a:pt x="480" y="1178"/>
                      <a:pt x="501" y="1095"/>
                    </a:cubicBezTo>
                    <a:cubicBezTo>
                      <a:pt x="503" y="1094"/>
                      <a:pt x="505" y="1092"/>
                      <a:pt x="507" y="1092"/>
                    </a:cubicBezTo>
                    <a:cubicBezTo>
                      <a:pt x="509" y="1091"/>
                      <a:pt x="508" y="1085"/>
                      <a:pt x="508" y="1082"/>
                    </a:cubicBezTo>
                    <a:cubicBezTo>
                      <a:pt x="508" y="1079"/>
                      <a:pt x="506" y="1077"/>
                      <a:pt x="507" y="1074"/>
                    </a:cubicBezTo>
                    <a:cubicBezTo>
                      <a:pt x="508" y="1071"/>
                      <a:pt x="508" y="1070"/>
                      <a:pt x="507" y="1068"/>
                    </a:cubicBezTo>
                    <a:cubicBezTo>
                      <a:pt x="507" y="1067"/>
                      <a:pt x="507" y="1067"/>
                      <a:pt x="507" y="1066"/>
                    </a:cubicBezTo>
                    <a:cubicBezTo>
                      <a:pt x="509" y="1061"/>
                      <a:pt x="510" y="1056"/>
                      <a:pt x="511" y="1051"/>
                    </a:cubicBezTo>
                    <a:cubicBezTo>
                      <a:pt x="512" y="1051"/>
                      <a:pt x="512" y="1052"/>
                      <a:pt x="512" y="1052"/>
                    </a:cubicBezTo>
                    <a:cubicBezTo>
                      <a:pt x="517" y="1057"/>
                      <a:pt x="513" y="1058"/>
                      <a:pt x="522" y="1060"/>
                    </a:cubicBezTo>
                    <a:cubicBezTo>
                      <a:pt x="525" y="1060"/>
                      <a:pt x="526" y="1065"/>
                      <a:pt x="527" y="1067"/>
                    </a:cubicBezTo>
                    <a:cubicBezTo>
                      <a:pt x="529" y="1070"/>
                      <a:pt x="530" y="1073"/>
                      <a:pt x="532" y="1076"/>
                    </a:cubicBezTo>
                    <a:cubicBezTo>
                      <a:pt x="534" y="1081"/>
                      <a:pt x="534" y="1082"/>
                      <a:pt x="538" y="1085"/>
                    </a:cubicBezTo>
                    <a:cubicBezTo>
                      <a:pt x="540" y="1085"/>
                      <a:pt x="541" y="1099"/>
                      <a:pt x="542" y="1100"/>
                    </a:cubicBezTo>
                    <a:cubicBezTo>
                      <a:pt x="543" y="1105"/>
                      <a:pt x="541" y="1107"/>
                      <a:pt x="540" y="1112"/>
                    </a:cubicBezTo>
                    <a:cubicBezTo>
                      <a:pt x="539" y="1115"/>
                      <a:pt x="540" y="1120"/>
                      <a:pt x="541" y="1123"/>
                    </a:cubicBezTo>
                    <a:cubicBezTo>
                      <a:pt x="542" y="1126"/>
                      <a:pt x="540" y="1131"/>
                      <a:pt x="540" y="1134"/>
                    </a:cubicBezTo>
                    <a:cubicBezTo>
                      <a:pt x="540" y="1138"/>
                      <a:pt x="540" y="1142"/>
                      <a:pt x="540" y="1146"/>
                    </a:cubicBezTo>
                    <a:cubicBezTo>
                      <a:pt x="540" y="1151"/>
                      <a:pt x="540" y="1152"/>
                      <a:pt x="542" y="1155"/>
                    </a:cubicBezTo>
                    <a:cubicBezTo>
                      <a:pt x="545" y="1158"/>
                      <a:pt x="546" y="1160"/>
                      <a:pt x="543" y="1162"/>
                    </a:cubicBezTo>
                    <a:cubicBezTo>
                      <a:pt x="540" y="1165"/>
                      <a:pt x="538" y="1165"/>
                      <a:pt x="537" y="1170"/>
                    </a:cubicBezTo>
                    <a:cubicBezTo>
                      <a:pt x="536" y="1174"/>
                      <a:pt x="538" y="1176"/>
                      <a:pt x="540" y="1178"/>
                    </a:cubicBezTo>
                    <a:cubicBezTo>
                      <a:pt x="541" y="1180"/>
                      <a:pt x="542" y="1185"/>
                      <a:pt x="543" y="1187"/>
                    </a:cubicBezTo>
                    <a:cubicBezTo>
                      <a:pt x="543" y="1187"/>
                      <a:pt x="544" y="1187"/>
                      <a:pt x="545" y="1187"/>
                    </a:cubicBezTo>
                    <a:cubicBezTo>
                      <a:pt x="545" y="1186"/>
                      <a:pt x="546" y="1186"/>
                      <a:pt x="547" y="1186"/>
                    </a:cubicBezTo>
                    <a:cubicBezTo>
                      <a:pt x="551" y="1185"/>
                      <a:pt x="554" y="1182"/>
                      <a:pt x="557" y="1182"/>
                    </a:cubicBezTo>
                    <a:cubicBezTo>
                      <a:pt x="559" y="1181"/>
                      <a:pt x="561" y="1176"/>
                      <a:pt x="562" y="1175"/>
                    </a:cubicBezTo>
                    <a:cubicBezTo>
                      <a:pt x="563" y="1171"/>
                      <a:pt x="565" y="1170"/>
                      <a:pt x="567" y="1168"/>
                    </a:cubicBezTo>
                    <a:cubicBezTo>
                      <a:pt x="570" y="1166"/>
                      <a:pt x="567" y="1161"/>
                      <a:pt x="567" y="1159"/>
                    </a:cubicBezTo>
                    <a:cubicBezTo>
                      <a:pt x="566" y="1155"/>
                      <a:pt x="562" y="1155"/>
                      <a:pt x="562" y="1150"/>
                    </a:cubicBezTo>
                    <a:cubicBezTo>
                      <a:pt x="562" y="1146"/>
                      <a:pt x="562" y="1142"/>
                      <a:pt x="563" y="1139"/>
                    </a:cubicBezTo>
                    <a:cubicBezTo>
                      <a:pt x="564" y="1134"/>
                      <a:pt x="566" y="1130"/>
                      <a:pt x="566" y="1125"/>
                    </a:cubicBezTo>
                    <a:cubicBezTo>
                      <a:pt x="566" y="1119"/>
                      <a:pt x="566" y="1117"/>
                      <a:pt x="565" y="1113"/>
                    </a:cubicBezTo>
                    <a:cubicBezTo>
                      <a:pt x="564" y="1110"/>
                      <a:pt x="565" y="1105"/>
                      <a:pt x="565" y="1101"/>
                    </a:cubicBezTo>
                    <a:cubicBezTo>
                      <a:pt x="565" y="1097"/>
                      <a:pt x="566" y="1093"/>
                      <a:pt x="566" y="1090"/>
                    </a:cubicBezTo>
                    <a:cubicBezTo>
                      <a:pt x="566" y="1085"/>
                      <a:pt x="565" y="1081"/>
                      <a:pt x="565" y="1076"/>
                    </a:cubicBezTo>
                    <a:cubicBezTo>
                      <a:pt x="565" y="1072"/>
                      <a:pt x="565" y="1067"/>
                      <a:pt x="565" y="1063"/>
                    </a:cubicBezTo>
                    <a:cubicBezTo>
                      <a:pt x="565" y="1060"/>
                      <a:pt x="564" y="1057"/>
                      <a:pt x="565" y="1054"/>
                    </a:cubicBezTo>
                    <a:cubicBezTo>
                      <a:pt x="565" y="1053"/>
                      <a:pt x="565" y="1052"/>
                      <a:pt x="565" y="1051"/>
                    </a:cubicBezTo>
                    <a:cubicBezTo>
                      <a:pt x="565" y="1050"/>
                      <a:pt x="566" y="1050"/>
                      <a:pt x="566" y="1050"/>
                    </a:cubicBezTo>
                    <a:cubicBezTo>
                      <a:pt x="568" y="1045"/>
                      <a:pt x="565" y="1043"/>
                      <a:pt x="571" y="1042"/>
                    </a:cubicBezTo>
                    <a:cubicBezTo>
                      <a:pt x="572" y="1041"/>
                      <a:pt x="574" y="1034"/>
                      <a:pt x="574" y="1033"/>
                    </a:cubicBezTo>
                    <a:cubicBezTo>
                      <a:pt x="575" y="1030"/>
                      <a:pt x="575" y="1027"/>
                      <a:pt x="576" y="1025"/>
                    </a:cubicBezTo>
                    <a:cubicBezTo>
                      <a:pt x="577" y="1022"/>
                      <a:pt x="588" y="1029"/>
                      <a:pt x="588" y="1029"/>
                    </a:cubicBezTo>
                    <a:cubicBezTo>
                      <a:pt x="591" y="1031"/>
                      <a:pt x="593" y="1032"/>
                      <a:pt x="595" y="1035"/>
                    </a:cubicBezTo>
                    <a:cubicBezTo>
                      <a:pt x="598" y="1037"/>
                      <a:pt x="598" y="1041"/>
                      <a:pt x="600" y="1043"/>
                    </a:cubicBezTo>
                    <a:cubicBezTo>
                      <a:pt x="604" y="1047"/>
                      <a:pt x="605" y="1044"/>
                      <a:pt x="608" y="1041"/>
                    </a:cubicBezTo>
                    <a:cubicBezTo>
                      <a:pt x="611" y="1038"/>
                      <a:pt x="612" y="1039"/>
                      <a:pt x="614" y="1042"/>
                    </a:cubicBezTo>
                    <a:cubicBezTo>
                      <a:pt x="615" y="1045"/>
                      <a:pt x="615" y="1048"/>
                      <a:pt x="615" y="1052"/>
                    </a:cubicBezTo>
                    <a:cubicBezTo>
                      <a:pt x="615" y="1054"/>
                      <a:pt x="619" y="1058"/>
                      <a:pt x="620" y="1059"/>
                    </a:cubicBezTo>
                    <a:cubicBezTo>
                      <a:pt x="623" y="1062"/>
                      <a:pt x="624" y="1063"/>
                      <a:pt x="627" y="1065"/>
                    </a:cubicBezTo>
                    <a:cubicBezTo>
                      <a:pt x="630" y="1066"/>
                      <a:pt x="634" y="1067"/>
                      <a:pt x="636" y="1070"/>
                    </a:cubicBezTo>
                    <a:cubicBezTo>
                      <a:pt x="639" y="1073"/>
                      <a:pt x="641" y="1076"/>
                      <a:pt x="642" y="1080"/>
                    </a:cubicBezTo>
                    <a:cubicBezTo>
                      <a:pt x="643" y="1083"/>
                      <a:pt x="644" y="1084"/>
                      <a:pt x="645" y="1088"/>
                    </a:cubicBezTo>
                    <a:cubicBezTo>
                      <a:pt x="646" y="1091"/>
                      <a:pt x="645" y="1094"/>
                      <a:pt x="645" y="1098"/>
                    </a:cubicBezTo>
                    <a:cubicBezTo>
                      <a:pt x="645" y="1103"/>
                      <a:pt x="646" y="1108"/>
                      <a:pt x="646" y="1114"/>
                    </a:cubicBezTo>
                    <a:cubicBezTo>
                      <a:pt x="646" y="1119"/>
                      <a:pt x="646" y="1126"/>
                      <a:pt x="648" y="1131"/>
                    </a:cubicBezTo>
                    <a:cubicBezTo>
                      <a:pt x="650" y="1136"/>
                      <a:pt x="648" y="1144"/>
                      <a:pt x="648" y="1150"/>
                    </a:cubicBezTo>
                    <a:cubicBezTo>
                      <a:pt x="648" y="1153"/>
                      <a:pt x="647" y="1157"/>
                      <a:pt x="647" y="1160"/>
                    </a:cubicBezTo>
                    <a:cubicBezTo>
                      <a:pt x="646" y="1164"/>
                      <a:pt x="647" y="1169"/>
                      <a:pt x="647" y="1172"/>
                    </a:cubicBezTo>
                    <a:cubicBezTo>
                      <a:pt x="647" y="1176"/>
                      <a:pt x="648" y="1180"/>
                      <a:pt x="648" y="1185"/>
                    </a:cubicBezTo>
                    <a:cubicBezTo>
                      <a:pt x="648" y="1189"/>
                      <a:pt x="649" y="1191"/>
                      <a:pt x="650" y="1194"/>
                    </a:cubicBezTo>
                    <a:cubicBezTo>
                      <a:pt x="651" y="1198"/>
                      <a:pt x="652" y="1199"/>
                      <a:pt x="655" y="1202"/>
                    </a:cubicBezTo>
                    <a:cubicBezTo>
                      <a:pt x="656" y="1203"/>
                      <a:pt x="658" y="1207"/>
                      <a:pt x="659" y="1210"/>
                    </a:cubicBezTo>
                    <a:cubicBezTo>
                      <a:pt x="661" y="1213"/>
                      <a:pt x="659" y="1217"/>
                      <a:pt x="659" y="1221"/>
                    </a:cubicBezTo>
                    <a:cubicBezTo>
                      <a:pt x="659" y="1225"/>
                      <a:pt x="659" y="1228"/>
                      <a:pt x="659" y="1232"/>
                    </a:cubicBezTo>
                    <a:cubicBezTo>
                      <a:pt x="659" y="1235"/>
                      <a:pt x="656" y="1236"/>
                      <a:pt x="655" y="1238"/>
                    </a:cubicBezTo>
                    <a:cubicBezTo>
                      <a:pt x="652" y="1240"/>
                      <a:pt x="651" y="1242"/>
                      <a:pt x="649" y="1244"/>
                    </a:cubicBezTo>
                    <a:cubicBezTo>
                      <a:pt x="647" y="1245"/>
                      <a:pt x="647" y="1250"/>
                      <a:pt x="646" y="1252"/>
                    </a:cubicBezTo>
                    <a:cubicBezTo>
                      <a:pt x="645" y="1257"/>
                      <a:pt x="648" y="1261"/>
                      <a:pt x="649" y="1265"/>
                    </a:cubicBezTo>
                    <a:cubicBezTo>
                      <a:pt x="650" y="1268"/>
                      <a:pt x="651" y="1271"/>
                      <a:pt x="653" y="1272"/>
                    </a:cubicBezTo>
                    <a:cubicBezTo>
                      <a:pt x="656" y="1275"/>
                      <a:pt x="655" y="1278"/>
                      <a:pt x="656" y="1282"/>
                    </a:cubicBezTo>
                    <a:cubicBezTo>
                      <a:pt x="657" y="1286"/>
                      <a:pt x="660" y="1289"/>
                      <a:pt x="661" y="1291"/>
                    </a:cubicBezTo>
                    <a:cubicBezTo>
                      <a:pt x="663" y="1295"/>
                      <a:pt x="665" y="1297"/>
                      <a:pt x="667" y="1300"/>
                    </a:cubicBezTo>
                    <a:cubicBezTo>
                      <a:pt x="669" y="1305"/>
                      <a:pt x="678" y="1308"/>
                      <a:pt x="682" y="1310"/>
                    </a:cubicBezTo>
                    <a:cubicBezTo>
                      <a:pt x="685" y="1312"/>
                      <a:pt x="683" y="1316"/>
                      <a:pt x="684" y="1318"/>
                    </a:cubicBezTo>
                    <a:cubicBezTo>
                      <a:pt x="685" y="1321"/>
                      <a:pt x="692" y="1316"/>
                      <a:pt x="693" y="1316"/>
                    </a:cubicBezTo>
                    <a:cubicBezTo>
                      <a:pt x="698" y="1314"/>
                      <a:pt x="701" y="1316"/>
                      <a:pt x="705" y="1317"/>
                    </a:cubicBezTo>
                    <a:cubicBezTo>
                      <a:pt x="706" y="1318"/>
                      <a:pt x="705" y="1327"/>
                      <a:pt x="705" y="1329"/>
                    </a:cubicBezTo>
                    <a:cubicBezTo>
                      <a:pt x="705" y="1331"/>
                      <a:pt x="709" y="1336"/>
                      <a:pt x="710" y="1337"/>
                    </a:cubicBezTo>
                    <a:cubicBezTo>
                      <a:pt x="710" y="1338"/>
                      <a:pt x="711" y="1337"/>
                      <a:pt x="712" y="1337"/>
                    </a:cubicBezTo>
                    <a:cubicBezTo>
                      <a:pt x="713" y="1340"/>
                      <a:pt x="718" y="1335"/>
                      <a:pt x="719" y="1340"/>
                    </a:cubicBezTo>
                    <a:cubicBezTo>
                      <a:pt x="720" y="1342"/>
                      <a:pt x="721" y="1343"/>
                      <a:pt x="722" y="1344"/>
                    </a:cubicBezTo>
                    <a:cubicBezTo>
                      <a:pt x="724" y="1346"/>
                      <a:pt x="727" y="1347"/>
                      <a:pt x="729" y="1348"/>
                    </a:cubicBezTo>
                    <a:cubicBezTo>
                      <a:pt x="731" y="1350"/>
                      <a:pt x="731" y="1352"/>
                      <a:pt x="732" y="1355"/>
                    </a:cubicBezTo>
                    <a:cubicBezTo>
                      <a:pt x="733" y="1357"/>
                      <a:pt x="735" y="1357"/>
                      <a:pt x="737" y="1357"/>
                    </a:cubicBezTo>
                    <a:cubicBezTo>
                      <a:pt x="740" y="1358"/>
                      <a:pt x="740" y="1359"/>
                      <a:pt x="739" y="1362"/>
                    </a:cubicBezTo>
                    <a:cubicBezTo>
                      <a:pt x="739" y="1362"/>
                      <a:pt x="739" y="1363"/>
                      <a:pt x="739" y="1363"/>
                    </a:cubicBezTo>
                    <a:cubicBezTo>
                      <a:pt x="738" y="1365"/>
                      <a:pt x="740" y="1368"/>
                      <a:pt x="740" y="1369"/>
                    </a:cubicBezTo>
                    <a:cubicBezTo>
                      <a:pt x="741" y="1371"/>
                      <a:pt x="745" y="1370"/>
                      <a:pt x="747" y="1370"/>
                    </a:cubicBezTo>
                    <a:cubicBezTo>
                      <a:pt x="749" y="1370"/>
                      <a:pt x="752" y="1371"/>
                      <a:pt x="753" y="1373"/>
                    </a:cubicBezTo>
                    <a:cubicBezTo>
                      <a:pt x="753" y="1374"/>
                      <a:pt x="756" y="1375"/>
                      <a:pt x="757" y="1376"/>
                    </a:cubicBezTo>
                    <a:cubicBezTo>
                      <a:pt x="760" y="1378"/>
                      <a:pt x="760" y="1379"/>
                      <a:pt x="760" y="1383"/>
                    </a:cubicBezTo>
                    <a:cubicBezTo>
                      <a:pt x="760" y="1386"/>
                      <a:pt x="760" y="1388"/>
                      <a:pt x="759" y="1389"/>
                    </a:cubicBezTo>
                    <a:cubicBezTo>
                      <a:pt x="757" y="1392"/>
                      <a:pt x="756" y="1393"/>
                      <a:pt x="757" y="1397"/>
                    </a:cubicBezTo>
                    <a:cubicBezTo>
                      <a:pt x="758" y="1400"/>
                      <a:pt x="758" y="1403"/>
                      <a:pt x="758" y="1406"/>
                    </a:cubicBezTo>
                    <a:cubicBezTo>
                      <a:pt x="758" y="1409"/>
                      <a:pt x="757" y="1412"/>
                      <a:pt x="757" y="1416"/>
                    </a:cubicBezTo>
                    <a:cubicBezTo>
                      <a:pt x="757" y="1419"/>
                      <a:pt x="756" y="1421"/>
                      <a:pt x="754" y="1422"/>
                    </a:cubicBezTo>
                    <a:cubicBezTo>
                      <a:pt x="751" y="1424"/>
                      <a:pt x="750" y="1424"/>
                      <a:pt x="747" y="1422"/>
                    </a:cubicBezTo>
                    <a:cubicBezTo>
                      <a:pt x="746" y="1421"/>
                      <a:pt x="745" y="1418"/>
                      <a:pt x="745" y="1417"/>
                    </a:cubicBezTo>
                    <a:cubicBezTo>
                      <a:pt x="744" y="1414"/>
                      <a:pt x="745" y="1411"/>
                      <a:pt x="744" y="1408"/>
                    </a:cubicBezTo>
                    <a:cubicBezTo>
                      <a:pt x="743" y="1406"/>
                      <a:pt x="742" y="1402"/>
                      <a:pt x="742" y="1400"/>
                    </a:cubicBezTo>
                    <a:cubicBezTo>
                      <a:pt x="742" y="1399"/>
                      <a:pt x="742" y="1399"/>
                      <a:pt x="742" y="1398"/>
                    </a:cubicBezTo>
                    <a:cubicBezTo>
                      <a:pt x="742" y="1396"/>
                      <a:pt x="742" y="1395"/>
                      <a:pt x="741" y="1393"/>
                    </a:cubicBezTo>
                    <a:cubicBezTo>
                      <a:pt x="741" y="1393"/>
                      <a:pt x="741" y="1398"/>
                      <a:pt x="739" y="1402"/>
                    </a:cubicBezTo>
                    <a:cubicBezTo>
                      <a:pt x="738" y="1405"/>
                      <a:pt x="737" y="1409"/>
                      <a:pt x="736" y="1412"/>
                    </a:cubicBezTo>
                    <a:cubicBezTo>
                      <a:pt x="736" y="1415"/>
                      <a:pt x="734" y="1415"/>
                      <a:pt x="731" y="1416"/>
                    </a:cubicBezTo>
                    <a:cubicBezTo>
                      <a:pt x="729" y="1416"/>
                      <a:pt x="728" y="1418"/>
                      <a:pt x="728" y="1420"/>
                    </a:cubicBezTo>
                    <a:cubicBezTo>
                      <a:pt x="728" y="1420"/>
                      <a:pt x="723" y="1416"/>
                      <a:pt x="722" y="1416"/>
                    </a:cubicBezTo>
                    <a:cubicBezTo>
                      <a:pt x="720" y="1413"/>
                      <a:pt x="720" y="1409"/>
                      <a:pt x="720" y="1406"/>
                    </a:cubicBezTo>
                    <a:cubicBezTo>
                      <a:pt x="720" y="1404"/>
                      <a:pt x="721" y="1401"/>
                      <a:pt x="720" y="1400"/>
                    </a:cubicBezTo>
                    <a:cubicBezTo>
                      <a:pt x="720" y="1398"/>
                      <a:pt x="718" y="1397"/>
                      <a:pt x="717" y="1396"/>
                    </a:cubicBezTo>
                    <a:cubicBezTo>
                      <a:pt x="716" y="1394"/>
                      <a:pt x="712" y="1396"/>
                      <a:pt x="711" y="1396"/>
                    </a:cubicBezTo>
                    <a:cubicBezTo>
                      <a:pt x="708" y="1397"/>
                      <a:pt x="707" y="1398"/>
                      <a:pt x="705" y="1400"/>
                    </a:cubicBezTo>
                    <a:cubicBezTo>
                      <a:pt x="704" y="1401"/>
                      <a:pt x="704" y="1403"/>
                      <a:pt x="702" y="1404"/>
                    </a:cubicBezTo>
                    <a:cubicBezTo>
                      <a:pt x="700" y="1406"/>
                      <a:pt x="699" y="1407"/>
                      <a:pt x="699" y="1410"/>
                    </a:cubicBezTo>
                    <a:cubicBezTo>
                      <a:pt x="699" y="1413"/>
                      <a:pt x="697" y="1415"/>
                      <a:pt x="698" y="1418"/>
                    </a:cubicBezTo>
                    <a:cubicBezTo>
                      <a:pt x="699" y="1420"/>
                      <a:pt x="698" y="1423"/>
                      <a:pt x="698" y="1425"/>
                    </a:cubicBezTo>
                    <a:cubicBezTo>
                      <a:pt x="698" y="1428"/>
                      <a:pt x="696" y="1427"/>
                      <a:pt x="693" y="1426"/>
                    </a:cubicBezTo>
                    <a:cubicBezTo>
                      <a:pt x="691" y="1426"/>
                      <a:pt x="690" y="1423"/>
                      <a:pt x="687" y="1423"/>
                    </a:cubicBezTo>
                    <a:cubicBezTo>
                      <a:pt x="684" y="1423"/>
                      <a:pt x="681" y="1421"/>
                      <a:pt x="678" y="1422"/>
                    </a:cubicBezTo>
                    <a:cubicBezTo>
                      <a:pt x="676" y="1422"/>
                      <a:pt x="675" y="1425"/>
                      <a:pt x="675" y="1427"/>
                    </a:cubicBezTo>
                    <a:cubicBezTo>
                      <a:pt x="675" y="1430"/>
                      <a:pt x="674" y="1432"/>
                      <a:pt x="674" y="1434"/>
                    </a:cubicBezTo>
                    <a:cubicBezTo>
                      <a:pt x="674" y="1437"/>
                      <a:pt x="673" y="1438"/>
                      <a:pt x="673" y="1441"/>
                    </a:cubicBezTo>
                    <a:cubicBezTo>
                      <a:pt x="672" y="1444"/>
                      <a:pt x="671" y="1446"/>
                      <a:pt x="671" y="1449"/>
                    </a:cubicBezTo>
                    <a:cubicBezTo>
                      <a:pt x="670" y="1453"/>
                      <a:pt x="674" y="1450"/>
                      <a:pt x="676" y="1449"/>
                    </a:cubicBezTo>
                    <a:cubicBezTo>
                      <a:pt x="679" y="1448"/>
                      <a:pt x="681" y="1445"/>
                      <a:pt x="682" y="1443"/>
                    </a:cubicBezTo>
                    <a:cubicBezTo>
                      <a:pt x="683" y="1442"/>
                      <a:pt x="685" y="1442"/>
                      <a:pt x="686" y="1441"/>
                    </a:cubicBezTo>
                    <a:cubicBezTo>
                      <a:pt x="689" y="1440"/>
                      <a:pt x="690" y="1439"/>
                      <a:pt x="692" y="1437"/>
                    </a:cubicBezTo>
                    <a:cubicBezTo>
                      <a:pt x="694" y="1436"/>
                      <a:pt x="697" y="1435"/>
                      <a:pt x="699" y="1435"/>
                    </a:cubicBezTo>
                    <a:cubicBezTo>
                      <a:pt x="702" y="1434"/>
                      <a:pt x="704" y="1435"/>
                      <a:pt x="707" y="1435"/>
                    </a:cubicBezTo>
                    <a:cubicBezTo>
                      <a:pt x="710" y="1435"/>
                      <a:pt x="713" y="1434"/>
                      <a:pt x="715" y="1436"/>
                    </a:cubicBezTo>
                    <a:cubicBezTo>
                      <a:pt x="716" y="1438"/>
                      <a:pt x="716" y="1441"/>
                      <a:pt x="716" y="1442"/>
                    </a:cubicBezTo>
                    <a:cubicBezTo>
                      <a:pt x="717" y="1445"/>
                      <a:pt x="713" y="1447"/>
                      <a:pt x="710" y="1448"/>
                    </a:cubicBezTo>
                    <a:cubicBezTo>
                      <a:pt x="707" y="1448"/>
                      <a:pt x="705" y="1450"/>
                      <a:pt x="705" y="1452"/>
                    </a:cubicBezTo>
                    <a:cubicBezTo>
                      <a:pt x="705" y="1456"/>
                      <a:pt x="706" y="1456"/>
                      <a:pt x="709" y="1458"/>
                    </a:cubicBezTo>
                    <a:cubicBezTo>
                      <a:pt x="711" y="1459"/>
                      <a:pt x="714" y="1460"/>
                      <a:pt x="716" y="1461"/>
                    </a:cubicBezTo>
                    <a:cubicBezTo>
                      <a:pt x="717" y="1463"/>
                      <a:pt x="720" y="1465"/>
                      <a:pt x="722" y="1467"/>
                    </a:cubicBezTo>
                    <a:cubicBezTo>
                      <a:pt x="724" y="1468"/>
                      <a:pt x="725" y="1468"/>
                      <a:pt x="725" y="1470"/>
                    </a:cubicBezTo>
                    <a:cubicBezTo>
                      <a:pt x="725" y="1470"/>
                      <a:pt x="725" y="1468"/>
                      <a:pt x="726" y="1467"/>
                    </a:cubicBezTo>
                    <a:cubicBezTo>
                      <a:pt x="727" y="1474"/>
                      <a:pt x="729" y="1472"/>
                      <a:pt x="727" y="1478"/>
                    </a:cubicBezTo>
                    <a:cubicBezTo>
                      <a:pt x="727" y="1481"/>
                      <a:pt x="720" y="1481"/>
                      <a:pt x="718" y="1483"/>
                    </a:cubicBezTo>
                    <a:cubicBezTo>
                      <a:pt x="715" y="1486"/>
                      <a:pt x="710" y="1488"/>
                      <a:pt x="708" y="1489"/>
                    </a:cubicBezTo>
                    <a:cubicBezTo>
                      <a:pt x="704" y="1491"/>
                      <a:pt x="700" y="1493"/>
                      <a:pt x="696" y="1495"/>
                    </a:cubicBezTo>
                    <a:cubicBezTo>
                      <a:pt x="691" y="1498"/>
                      <a:pt x="687" y="1496"/>
                      <a:pt x="682" y="1499"/>
                    </a:cubicBezTo>
                    <a:cubicBezTo>
                      <a:pt x="678" y="1501"/>
                      <a:pt x="673" y="1505"/>
                      <a:pt x="669" y="1507"/>
                    </a:cubicBezTo>
                    <a:cubicBezTo>
                      <a:pt x="666" y="1508"/>
                      <a:pt x="659" y="1501"/>
                      <a:pt x="659" y="1500"/>
                    </a:cubicBezTo>
                    <a:cubicBezTo>
                      <a:pt x="659" y="1499"/>
                      <a:pt x="648" y="1495"/>
                      <a:pt x="648" y="1495"/>
                    </a:cubicBezTo>
                    <a:cubicBezTo>
                      <a:pt x="645" y="1494"/>
                      <a:pt x="642" y="1491"/>
                      <a:pt x="638" y="1490"/>
                    </a:cubicBezTo>
                    <a:cubicBezTo>
                      <a:pt x="633" y="1489"/>
                      <a:pt x="626" y="1486"/>
                      <a:pt x="624" y="1484"/>
                    </a:cubicBezTo>
                    <a:cubicBezTo>
                      <a:pt x="620" y="1480"/>
                      <a:pt x="621" y="1479"/>
                      <a:pt x="614" y="1482"/>
                    </a:cubicBezTo>
                    <a:cubicBezTo>
                      <a:pt x="610" y="1483"/>
                      <a:pt x="606" y="1481"/>
                      <a:pt x="601" y="1480"/>
                    </a:cubicBezTo>
                    <a:cubicBezTo>
                      <a:pt x="596" y="1478"/>
                      <a:pt x="593" y="1475"/>
                      <a:pt x="591" y="1473"/>
                    </a:cubicBezTo>
                    <a:cubicBezTo>
                      <a:pt x="589" y="1471"/>
                      <a:pt x="597" y="1467"/>
                      <a:pt x="598" y="1465"/>
                    </a:cubicBezTo>
                    <a:cubicBezTo>
                      <a:pt x="602" y="1460"/>
                      <a:pt x="596" y="1459"/>
                      <a:pt x="591" y="1457"/>
                    </a:cubicBezTo>
                    <a:cubicBezTo>
                      <a:pt x="587" y="1456"/>
                      <a:pt x="581" y="1456"/>
                      <a:pt x="578" y="1455"/>
                    </a:cubicBezTo>
                    <a:cubicBezTo>
                      <a:pt x="572" y="1451"/>
                      <a:pt x="573" y="1445"/>
                      <a:pt x="566" y="1445"/>
                    </a:cubicBezTo>
                    <a:cubicBezTo>
                      <a:pt x="562" y="1445"/>
                      <a:pt x="557" y="1447"/>
                      <a:pt x="557" y="1442"/>
                    </a:cubicBezTo>
                    <a:cubicBezTo>
                      <a:pt x="557" y="1439"/>
                      <a:pt x="557" y="1435"/>
                      <a:pt x="557" y="1431"/>
                    </a:cubicBezTo>
                    <a:cubicBezTo>
                      <a:pt x="557" y="1426"/>
                      <a:pt x="557" y="1424"/>
                      <a:pt x="556" y="1420"/>
                    </a:cubicBezTo>
                    <a:cubicBezTo>
                      <a:pt x="555" y="1415"/>
                      <a:pt x="553" y="1414"/>
                      <a:pt x="547" y="1417"/>
                    </a:cubicBezTo>
                    <a:cubicBezTo>
                      <a:pt x="543" y="1418"/>
                      <a:pt x="544" y="1422"/>
                      <a:pt x="537" y="1422"/>
                    </a:cubicBezTo>
                    <a:cubicBezTo>
                      <a:pt x="532" y="1422"/>
                      <a:pt x="532" y="1424"/>
                      <a:pt x="532" y="1429"/>
                    </a:cubicBezTo>
                    <a:cubicBezTo>
                      <a:pt x="532" y="1433"/>
                      <a:pt x="532" y="1436"/>
                      <a:pt x="531" y="1440"/>
                    </a:cubicBezTo>
                    <a:cubicBezTo>
                      <a:pt x="530" y="1443"/>
                      <a:pt x="527" y="1445"/>
                      <a:pt x="525" y="1447"/>
                    </a:cubicBezTo>
                    <a:cubicBezTo>
                      <a:pt x="523" y="1449"/>
                      <a:pt x="522" y="1451"/>
                      <a:pt x="520" y="1453"/>
                    </a:cubicBezTo>
                    <a:cubicBezTo>
                      <a:pt x="518" y="1458"/>
                      <a:pt x="510" y="1456"/>
                      <a:pt x="505" y="1456"/>
                    </a:cubicBezTo>
                    <a:cubicBezTo>
                      <a:pt x="499" y="1456"/>
                      <a:pt x="498" y="1453"/>
                      <a:pt x="492" y="1453"/>
                    </a:cubicBezTo>
                    <a:cubicBezTo>
                      <a:pt x="487" y="1453"/>
                      <a:pt x="480" y="1453"/>
                      <a:pt x="475" y="1453"/>
                    </a:cubicBezTo>
                    <a:cubicBezTo>
                      <a:pt x="470" y="1453"/>
                      <a:pt x="467" y="1450"/>
                      <a:pt x="467" y="1456"/>
                    </a:cubicBezTo>
                    <a:cubicBezTo>
                      <a:pt x="467" y="1460"/>
                      <a:pt x="465" y="1461"/>
                      <a:pt x="465" y="1465"/>
                    </a:cubicBezTo>
                    <a:cubicBezTo>
                      <a:pt x="464" y="1465"/>
                      <a:pt x="464" y="1464"/>
                      <a:pt x="464" y="1463"/>
                    </a:cubicBezTo>
                    <a:cubicBezTo>
                      <a:pt x="465" y="1459"/>
                      <a:pt x="457" y="1469"/>
                      <a:pt x="452" y="1470"/>
                    </a:cubicBezTo>
                    <a:cubicBezTo>
                      <a:pt x="447" y="1471"/>
                      <a:pt x="443" y="1473"/>
                      <a:pt x="437" y="1475"/>
                    </a:cubicBezTo>
                    <a:cubicBezTo>
                      <a:pt x="432" y="1476"/>
                      <a:pt x="428" y="1476"/>
                      <a:pt x="424" y="1475"/>
                    </a:cubicBezTo>
                    <a:cubicBezTo>
                      <a:pt x="419" y="1474"/>
                      <a:pt x="416" y="1478"/>
                      <a:pt x="413" y="1477"/>
                    </a:cubicBezTo>
                    <a:cubicBezTo>
                      <a:pt x="409" y="1476"/>
                      <a:pt x="402" y="1474"/>
                      <a:pt x="397" y="1473"/>
                    </a:cubicBezTo>
                    <a:cubicBezTo>
                      <a:pt x="393" y="1472"/>
                      <a:pt x="391" y="1471"/>
                      <a:pt x="386" y="1471"/>
                    </a:cubicBezTo>
                    <a:cubicBezTo>
                      <a:pt x="382" y="1471"/>
                      <a:pt x="379" y="1472"/>
                      <a:pt x="375" y="1471"/>
                    </a:cubicBezTo>
                    <a:cubicBezTo>
                      <a:pt x="371" y="1470"/>
                      <a:pt x="369" y="1470"/>
                      <a:pt x="366" y="1469"/>
                    </a:cubicBezTo>
                    <a:cubicBezTo>
                      <a:pt x="361" y="1468"/>
                      <a:pt x="359" y="1469"/>
                      <a:pt x="357" y="1472"/>
                    </a:cubicBezTo>
                    <a:cubicBezTo>
                      <a:pt x="354" y="1474"/>
                      <a:pt x="351" y="1474"/>
                      <a:pt x="347" y="1475"/>
                    </a:cubicBezTo>
                    <a:cubicBezTo>
                      <a:pt x="344" y="1475"/>
                      <a:pt x="338" y="1470"/>
                      <a:pt x="335" y="1470"/>
                    </a:cubicBezTo>
                    <a:cubicBezTo>
                      <a:pt x="332" y="1469"/>
                      <a:pt x="329" y="1470"/>
                      <a:pt x="325" y="1470"/>
                    </a:cubicBezTo>
                    <a:cubicBezTo>
                      <a:pt x="320" y="1470"/>
                      <a:pt x="316" y="1470"/>
                      <a:pt x="311" y="1470"/>
                    </a:cubicBezTo>
                    <a:cubicBezTo>
                      <a:pt x="306" y="1470"/>
                      <a:pt x="299" y="1467"/>
                      <a:pt x="296" y="1466"/>
                    </a:cubicBezTo>
                    <a:cubicBezTo>
                      <a:pt x="294" y="1465"/>
                      <a:pt x="292" y="1463"/>
                      <a:pt x="288" y="1463"/>
                    </a:cubicBezTo>
                    <a:cubicBezTo>
                      <a:pt x="286" y="1463"/>
                      <a:pt x="292" y="1459"/>
                      <a:pt x="292" y="1457"/>
                    </a:cubicBezTo>
                    <a:cubicBezTo>
                      <a:pt x="292" y="1454"/>
                      <a:pt x="288" y="1452"/>
                      <a:pt x="286" y="1451"/>
                    </a:cubicBezTo>
                    <a:cubicBezTo>
                      <a:pt x="284" y="1450"/>
                      <a:pt x="282" y="1445"/>
                      <a:pt x="282" y="1443"/>
                    </a:cubicBezTo>
                    <a:cubicBezTo>
                      <a:pt x="281" y="1439"/>
                      <a:pt x="281" y="1435"/>
                      <a:pt x="281" y="1430"/>
                    </a:cubicBezTo>
                    <a:cubicBezTo>
                      <a:pt x="281" y="1427"/>
                      <a:pt x="282" y="1422"/>
                      <a:pt x="282" y="1420"/>
                    </a:cubicBezTo>
                    <a:cubicBezTo>
                      <a:pt x="283" y="1417"/>
                      <a:pt x="286" y="1416"/>
                      <a:pt x="287" y="1412"/>
                    </a:cubicBezTo>
                    <a:cubicBezTo>
                      <a:pt x="288" y="1409"/>
                      <a:pt x="288" y="1406"/>
                      <a:pt x="288" y="1402"/>
                    </a:cubicBezTo>
                    <a:cubicBezTo>
                      <a:pt x="288" y="1398"/>
                      <a:pt x="286" y="1391"/>
                      <a:pt x="285" y="1389"/>
                    </a:cubicBezTo>
                    <a:cubicBezTo>
                      <a:pt x="283" y="1387"/>
                      <a:pt x="282" y="1381"/>
                      <a:pt x="282" y="1379"/>
                    </a:cubicBezTo>
                    <a:cubicBezTo>
                      <a:pt x="281" y="1376"/>
                      <a:pt x="278" y="1375"/>
                      <a:pt x="275" y="1372"/>
                    </a:cubicBezTo>
                    <a:cubicBezTo>
                      <a:pt x="274" y="1371"/>
                      <a:pt x="264" y="1372"/>
                      <a:pt x="262" y="1372"/>
                    </a:cubicBezTo>
                    <a:cubicBezTo>
                      <a:pt x="257" y="1372"/>
                      <a:pt x="253" y="1371"/>
                      <a:pt x="250" y="1370"/>
                    </a:cubicBezTo>
                    <a:cubicBezTo>
                      <a:pt x="246" y="1369"/>
                      <a:pt x="241" y="1367"/>
                      <a:pt x="238" y="1366"/>
                    </a:cubicBezTo>
                    <a:cubicBezTo>
                      <a:pt x="236" y="1365"/>
                      <a:pt x="231" y="1365"/>
                      <a:pt x="229" y="1364"/>
                    </a:cubicBezTo>
                    <a:cubicBezTo>
                      <a:pt x="225" y="1362"/>
                      <a:pt x="224" y="1359"/>
                      <a:pt x="221" y="1358"/>
                    </a:cubicBezTo>
                    <a:cubicBezTo>
                      <a:pt x="217" y="1356"/>
                      <a:pt x="216" y="1353"/>
                      <a:pt x="213" y="1352"/>
                    </a:cubicBezTo>
                    <a:cubicBezTo>
                      <a:pt x="211" y="1350"/>
                      <a:pt x="208" y="1346"/>
                      <a:pt x="206" y="1344"/>
                    </a:cubicBezTo>
                    <a:cubicBezTo>
                      <a:pt x="204" y="1341"/>
                      <a:pt x="204" y="1338"/>
                      <a:pt x="202" y="1336"/>
                    </a:cubicBezTo>
                    <a:cubicBezTo>
                      <a:pt x="199" y="1333"/>
                      <a:pt x="198" y="1334"/>
                      <a:pt x="196" y="1331"/>
                    </a:cubicBezTo>
                    <a:cubicBezTo>
                      <a:pt x="195" y="1330"/>
                      <a:pt x="197" y="1324"/>
                      <a:pt x="197" y="1322"/>
                    </a:cubicBezTo>
                    <a:cubicBezTo>
                      <a:pt x="196" y="1321"/>
                      <a:pt x="194" y="1321"/>
                      <a:pt x="193" y="1320"/>
                    </a:cubicBezTo>
                    <a:cubicBezTo>
                      <a:pt x="193" y="1318"/>
                      <a:pt x="194" y="1313"/>
                      <a:pt x="195" y="1310"/>
                    </a:cubicBezTo>
                    <a:cubicBezTo>
                      <a:pt x="195" y="1307"/>
                      <a:pt x="194" y="1303"/>
                      <a:pt x="193" y="1300"/>
                    </a:cubicBezTo>
                    <a:cubicBezTo>
                      <a:pt x="192" y="1296"/>
                      <a:pt x="191" y="1293"/>
                      <a:pt x="190" y="1290"/>
                    </a:cubicBezTo>
                    <a:cubicBezTo>
                      <a:pt x="189" y="1286"/>
                      <a:pt x="189" y="1283"/>
                      <a:pt x="188" y="1280"/>
                    </a:cubicBezTo>
                    <a:cubicBezTo>
                      <a:pt x="187" y="1277"/>
                      <a:pt x="188" y="1274"/>
                      <a:pt x="189" y="1271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Freeform 126">
                <a:extLst>
                  <a:ext uri="{FF2B5EF4-FFF2-40B4-BE49-F238E27FC236}">
                    <a16:creationId xmlns:a16="http://schemas.microsoft.com/office/drawing/2014/main" id="{028E282A-6C9A-49E7-B189-8BE57A4483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64116" y="2332131"/>
                <a:ext cx="1236225" cy="1446532"/>
              </a:xfrm>
              <a:custGeom>
                <a:avLst/>
                <a:gdLst>
                  <a:gd name="T0" fmla="*/ 1174 w 1477"/>
                  <a:gd name="T1" fmla="*/ 1018 h 1729"/>
                  <a:gd name="T2" fmla="*/ 1189 w 1477"/>
                  <a:gd name="T3" fmla="*/ 1051 h 1729"/>
                  <a:gd name="T4" fmla="*/ 1304 w 1477"/>
                  <a:gd name="T5" fmla="*/ 1050 h 1729"/>
                  <a:gd name="T6" fmla="*/ 216 w 1477"/>
                  <a:gd name="T7" fmla="*/ 1164 h 1729"/>
                  <a:gd name="T8" fmla="*/ 212 w 1477"/>
                  <a:gd name="T9" fmla="*/ 1058 h 1729"/>
                  <a:gd name="T10" fmla="*/ 114 w 1477"/>
                  <a:gd name="T11" fmla="*/ 830 h 1729"/>
                  <a:gd name="T12" fmla="*/ 218 w 1477"/>
                  <a:gd name="T13" fmla="*/ 676 h 1729"/>
                  <a:gd name="T14" fmla="*/ 228 w 1477"/>
                  <a:gd name="T15" fmla="*/ 641 h 1729"/>
                  <a:gd name="T16" fmla="*/ 169 w 1477"/>
                  <a:gd name="T17" fmla="*/ 521 h 1729"/>
                  <a:gd name="T18" fmla="*/ 69 w 1477"/>
                  <a:gd name="T19" fmla="*/ 430 h 1729"/>
                  <a:gd name="T20" fmla="*/ 96 w 1477"/>
                  <a:gd name="T21" fmla="*/ 329 h 1729"/>
                  <a:gd name="T22" fmla="*/ 87 w 1477"/>
                  <a:gd name="T23" fmla="*/ 277 h 1729"/>
                  <a:gd name="T24" fmla="*/ 53 w 1477"/>
                  <a:gd name="T25" fmla="*/ 218 h 1729"/>
                  <a:gd name="T26" fmla="*/ 45 w 1477"/>
                  <a:gd name="T27" fmla="*/ 141 h 1729"/>
                  <a:gd name="T28" fmla="*/ 3 w 1477"/>
                  <a:gd name="T29" fmla="*/ 86 h 1729"/>
                  <a:gd name="T30" fmla="*/ 69 w 1477"/>
                  <a:gd name="T31" fmla="*/ 34 h 1729"/>
                  <a:gd name="T32" fmla="*/ 177 w 1477"/>
                  <a:gd name="T33" fmla="*/ 18 h 1729"/>
                  <a:gd name="T34" fmla="*/ 270 w 1477"/>
                  <a:gd name="T35" fmla="*/ 45 h 1729"/>
                  <a:gd name="T36" fmla="*/ 321 w 1477"/>
                  <a:gd name="T37" fmla="*/ 51 h 1729"/>
                  <a:gd name="T38" fmla="*/ 435 w 1477"/>
                  <a:gd name="T39" fmla="*/ 77 h 1729"/>
                  <a:gd name="T40" fmla="*/ 400 w 1477"/>
                  <a:gd name="T41" fmla="*/ 192 h 1729"/>
                  <a:gd name="T42" fmla="*/ 515 w 1477"/>
                  <a:gd name="T43" fmla="*/ 234 h 1729"/>
                  <a:gd name="T44" fmla="*/ 489 w 1477"/>
                  <a:gd name="T45" fmla="*/ 280 h 1729"/>
                  <a:gd name="T46" fmla="*/ 531 w 1477"/>
                  <a:gd name="T47" fmla="*/ 278 h 1729"/>
                  <a:gd name="T48" fmla="*/ 600 w 1477"/>
                  <a:gd name="T49" fmla="*/ 327 h 1729"/>
                  <a:gd name="T50" fmla="*/ 617 w 1477"/>
                  <a:gd name="T51" fmla="*/ 317 h 1729"/>
                  <a:gd name="T52" fmla="*/ 681 w 1477"/>
                  <a:gd name="T53" fmla="*/ 216 h 1729"/>
                  <a:gd name="T54" fmla="*/ 677 w 1477"/>
                  <a:gd name="T55" fmla="*/ 77 h 1729"/>
                  <a:gd name="T56" fmla="*/ 703 w 1477"/>
                  <a:gd name="T57" fmla="*/ 111 h 1729"/>
                  <a:gd name="T58" fmla="*/ 759 w 1477"/>
                  <a:gd name="T59" fmla="*/ 178 h 1729"/>
                  <a:gd name="T60" fmla="*/ 804 w 1477"/>
                  <a:gd name="T61" fmla="*/ 197 h 1729"/>
                  <a:gd name="T62" fmla="*/ 796 w 1477"/>
                  <a:gd name="T63" fmla="*/ 265 h 1729"/>
                  <a:gd name="T64" fmla="*/ 850 w 1477"/>
                  <a:gd name="T65" fmla="*/ 307 h 1729"/>
                  <a:gd name="T66" fmla="*/ 867 w 1477"/>
                  <a:gd name="T67" fmla="*/ 386 h 1729"/>
                  <a:gd name="T68" fmla="*/ 929 w 1477"/>
                  <a:gd name="T69" fmla="*/ 463 h 1729"/>
                  <a:gd name="T70" fmla="*/ 929 w 1477"/>
                  <a:gd name="T71" fmla="*/ 580 h 1729"/>
                  <a:gd name="T72" fmla="*/ 796 w 1477"/>
                  <a:gd name="T73" fmla="*/ 605 h 1729"/>
                  <a:gd name="T74" fmla="*/ 769 w 1477"/>
                  <a:gd name="T75" fmla="*/ 669 h 1729"/>
                  <a:gd name="T76" fmla="*/ 862 w 1477"/>
                  <a:gd name="T77" fmla="*/ 795 h 1729"/>
                  <a:gd name="T78" fmla="*/ 912 w 1477"/>
                  <a:gd name="T79" fmla="*/ 854 h 1729"/>
                  <a:gd name="T80" fmla="*/ 1012 w 1477"/>
                  <a:gd name="T81" fmla="*/ 841 h 1729"/>
                  <a:gd name="T82" fmla="*/ 1041 w 1477"/>
                  <a:gd name="T83" fmla="*/ 829 h 1729"/>
                  <a:gd name="T84" fmla="*/ 1029 w 1477"/>
                  <a:gd name="T85" fmla="*/ 746 h 1729"/>
                  <a:gd name="T86" fmla="*/ 1055 w 1477"/>
                  <a:gd name="T87" fmla="*/ 764 h 1729"/>
                  <a:gd name="T88" fmla="*/ 1472 w 1477"/>
                  <a:gd name="T89" fmla="*/ 698 h 1729"/>
                  <a:gd name="T90" fmla="*/ 1389 w 1477"/>
                  <a:gd name="T91" fmla="*/ 844 h 1729"/>
                  <a:gd name="T92" fmla="*/ 1291 w 1477"/>
                  <a:gd name="T93" fmla="*/ 942 h 1729"/>
                  <a:gd name="T94" fmla="*/ 1128 w 1477"/>
                  <a:gd name="T95" fmla="*/ 987 h 1729"/>
                  <a:gd name="T96" fmla="*/ 988 w 1477"/>
                  <a:gd name="T97" fmla="*/ 1072 h 1729"/>
                  <a:gd name="T98" fmla="*/ 908 w 1477"/>
                  <a:gd name="T99" fmla="*/ 1210 h 1729"/>
                  <a:gd name="T100" fmla="*/ 856 w 1477"/>
                  <a:gd name="T101" fmla="*/ 1380 h 1729"/>
                  <a:gd name="T102" fmla="*/ 862 w 1477"/>
                  <a:gd name="T103" fmla="*/ 1397 h 1729"/>
                  <a:gd name="T104" fmla="*/ 955 w 1477"/>
                  <a:gd name="T105" fmla="*/ 1228 h 1729"/>
                  <a:gd name="T106" fmla="*/ 1163 w 1477"/>
                  <a:gd name="T107" fmla="*/ 1122 h 1729"/>
                  <a:gd name="T108" fmla="*/ 1145 w 1477"/>
                  <a:gd name="T109" fmla="*/ 1233 h 1729"/>
                  <a:gd name="T110" fmla="*/ 1046 w 1477"/>
                  <a:gd name="T111" fmla="*/ 1282 h 1729"/>
                  <a:gd name="T112" fmla="*/ 903 w 1477"/>
                  <a:gd name="T113" fmla="*/ 1386 h 1729"/>
                  <a:gd name="T114" fmla="*/ 895 w 1477"/>
                  <a:gd name="T115" fmla="*/ 1586 h 1729"/>
                  <a:gd name="T116" fmla="*/ 851 w 1477"/>
                  <a:gd name="T117" fmla="*/ 1638 h 1729"/>
                  <a:gd name="T118" fmla="*/ 637 w 1477"/>
                  <a:gd name="T119" fmla="*/ 1704 h 1729"/>
                  <a:gd name="T120" fmla="*/ 435 w 1477"/>
                  <a:gd name="T121" fmla="*/ 1676 h 1729"/>
                  <a:gd name="T122" fmla="*/ 255 w 1477"/>
                  <a:gd name="T123" fmla="*/ 1574 h 17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77" h="1729">
                    <a:moveTo>
                      <a:pt x="1292" y="1022"/>
                    </a:moveTo>
                    <a:cubicBezTo>
                      <a:pt x="1291" y="1022"/>
                      <a:pt x="1287" y="1021"/>
                      <a:pt x="1285" y="1023"/>
                    </a:cubicBezTo>
                    <a:cubicBezTo>
                      <a:pt x="1284" y="1024"/>
                      <a:pt x="1283" y="1025"/>
                      <a:pt x="1282" y="1026"/>
                    </a:cubicBezTo>
                    <a:cubicBezTo>
                      <a:pt x="1280" y="1027"/>
                      <a:pt x="1278" y="1027"/>
                      <a:pt x="1277" y="1028"/>
                    </a:cubicBezTo>
                    <a:cubicBezTo>
                      <a:pt x="1275" y="1029"/>
                      <a:pt x="1272" y="1029"/>
                      <a:pt x="1270" y="1029"/>
                    </a:cubicBezTo>
                    <a:cubicBezTo>
                      <a:pt x="1267" y="1028"/>
                      <a:pt x="1265" y="1026"/>
                      <a:pt x="1262" y="1026"/>
                    </a:cubicBezTo>
                    <a:cubicBezTo>
                      <a:pt x="1260" y="1025"/>
                      <a:pt x="1257" y="1023"/>
                      <a:pt x="1255" y="1022"/>
                    </a:cubicBezTo>
                    <a:cubicBezTo>
                      <a:pt x="1254" y="1022"/>
                      <a:pt x="1253" y="1019"/>
                      <a:pt x="1252" y="1018"/>
                    </a:cubicBezTo>
                    <a:cubicBezTo>
                      <a:pt x="1251" y="1017"/>
                      <a:pt x="1248" y="1017"/>
                      <a:pt x="1246" y="1017"/>
                    </a:cubicBezTo>
                    <a:cubicBezTo>
                      <a:pt x="1244" y="1017"/>
                      <a:pt x="1241" y="1018"/>
                      <a:pt x="1239" y="1018"/>
                    </a:cubicBezTo>
                    <a:cubicBezTo>
                      <a:pt x="1236" y="1018"/>
                      <a:pt x="1234" y="1017"/>
                      <a:pt x="1232" y="1017"/>
                    </a:cubicBezTo>
                    <a:cubicBezTo>
                      <a:pt x="1228" y="1017"/>
                      <a:pt x="1225" y="1018"/>
                      <a:pt x="1221" y="1018"/>
                    </a:cubicBezTo>
                    <a:cubicBezTo>
                      <a:pt x="1218" y="1018"/>
                      <a:pt x="1214" y="1018"/>
                      <a:pt x="1210" y="1018"/>
                    </a:cubicBezTo>
                    <a:cubicBezTo>
                      <a:pt x="1207" y="1018"/>
                      <a:pt x="1204" y="1018"/>
                      <a:pt x="1200" y="1018"/>
                    </a:cubicBezTo>
                    <a:cubicBezTo>
                      <a:pt x="1196" y="1018"/>
                      <a:pt x="1191" y="1019"/>
                      <a:pt x="1187" y="1018"/>
                    </a:cubicBezTo>
                    <a:cubicBezTo>
                      <a:pt x="1185" y="1018"/>
                      <a:pt x="1183" y="1018"/>
                      <a:pt x="1181" y="1018"/>
                    </a:cubicBezTo>
                    <a:cubicBezTo>
                      <a:pt x="1179" y="1018"/>
                      <a:pt x="1177" y="1018"/>
                      <a:pt x="1174" y="1018"/>
                    </a:cubicBezTo>
                    <a:cubicBezTo>
                      <a:pt x="1172" y="1018"/>
                      <a:pt x="1171" y="1018"/>
                      <a:pt x="1169" y="1019"/>
                    </a:cubicBezTo>
                    <a:cubicBezTo>
                      <a:pt x="1167" y="1020"/>
                      <a:pt x="1164" y="1020"/>
                      <a:pt x="1163" y="1021"/>
                    </a:cubicBezTo>
                    <a:cubicBezTo>
                      <a:pt x="1160" y="1022"/>
                      <a:pt x="1158" y="1022"/>
                      <a:pt x="1155" y="1022"/>
                    </a:cubicBezTo>
                    <a:cubicBezTo>
                      <a:pt x="1153" y="1023"/>
                      <a:pt x="1150" y="1022"/>
                      <a:pt x="1148" y="1022"/>
                    </a:cubicBezTo>
                    <a:cubicBezTo>
                      <a:pt x="1144" y="1022"/>
                      <a:pt x="1138" y="1024"/>
                      <a:pt x="1134" y="1025"/>
                    </a:cubicBezTo>
                    <a:cubicBezTo>
                      <a:pt x="1131" y="1025"/>
                      <a:pt x="1129" y="1028"/>
                      <a:pt x="1126" y="1029"/>
                    </a:cubicBezTo>
                    <a:cubicBezTo>
                      <a:pt x="1125" y="1029"/>
                      <a:pt x="1125" y="1029"/>
                      <a:pt x="1124" y="1029"/>
                    </a:cubicBezTo>
                    <a:cubicBezTo>
                      <a:pt x="1122" y="1030"/>
                      <a:pt x="1120" y="1030"/>
                      <a:pt x="1120" y="1033"/>
                    </a:cubicBezTo>
                    <a:cubicBezTo>
                      <a:pt x="1120" y="1034"/>
                      <a:pt x="1120" y="1036"/>
                      <a:pt x="1121" y="1038"/>
                    </a:cubicBezTo>
                    <a:cubicBezTo>
                      <a:pt x="1122" y="1039"/>
                      <a:pt x="1123" y="1039"/>
                      <a:pt x="1123" y="1041"/>
                    </a:cubicBezTo>
                    <a:cubicBezTo>
                      <a:pt x="1125" y="1044"/>
                      <a:pt x="1129" y="1043"/>
                      <a:pt x="1132" y="1042"/>
                    </a:cubicBezTo>
                    <a:cubicBezTo>
                      <a:pt x="1135" y="1042"/>
                      <a:pt x="1138" y="1043"/>
                      <a:pt x="1140" y="1043"/>
                    </a:cubicBezTo>
                    <a:cubicBezTo>
                      <a:pt x="1144" y="1043"/>
                      <a:pt x="1148" y="1042"/>
                      <a:pt x="1152" y="1043"/>
                    </a:cubicBezTo>
                    <a:cubicBezTo>
                      <a:pt x="1155" y="1044"/>
                      <a:pt x="1157" y="1044"/>
                      <a:pt x="1160" y="1044"/>
                    </a:cubicBezTo>
                    <a:cubicBezTo>
                      <a:pt x="1163" y="1044"/>
                      <a:pt x="1168" y="1045"/>
                      <a:pt x="1171" y="1046"/>
                    </a:cubicBezTo>
                    <a:cubicBezTo>
                      <a:pt x="1175" y="1047"/>
                      <a:pt x="1179" y="1047"/>
                      <a:pt x="1183" y="1047"/>
                    </a:cubicBezTo>
                    <a:cubicBezTo>
                      <a:pt x="1187" y="1048"/>
                      <a:pt x="1188" y="1047"/>
                      <a:pt x="1189" y="1051"/>
                    </a:cubicBezTo>
                    <a:cubicBezTo>
                      <a:pt x="1190" y="1053"/>
                      <a:pt x="1194" y="1055"/>
                      <a:pt x="1195" y="1056"/>
                    </a:cubicBezTo>
                    <a:cubicBezTo>
                      <a:pt x="1196" y="1056"/>
                      <a:pt x="1199" y="1059"/>
                      <a:pt x="1200" y="1059"/>
                    </a:cubicBezTo>
                    <a:cubicBezTo>
                      <a:pt x="1201" y="1061"/>
                      <a:pt x="1202" y="1062"/>
                      <a:pt x="1204" y="1064"/>
                    </a:cubicBezTo>
                    <a:cubicBezTo>
                      <a:pt x="1206" y="1065"/>
                      <a:pt x="1209" y="1065"/>
                      <a:pt x="1211" y="1065"/>
                    </a:cubicBezTo>
                    <a:cubicBezTo>
                      <a:pt x="1213" y="1065"/>
                      <a:pt x="1216" y="1066"/>
                      <a:pt x="1218" y="1067"/>
                    </a:cubicBezTo>
                    <a:cubicBezTo>
                      <a:pt x="1222" y="1068"/>
                      <a:pt x="1227" y="1068"/>
                      <a:pt x="1231" y="1068"/>
                    </a:cubicBezTo>
                    <a:cubicBezTo>
                      <a:pt x="1233" y="1068"/>
                      <a:pt x="1236" y="1067"/>
                      <a:pt x="1238" y="1067"/>
                    </a:cubicBezTo>
                    <a:cubicBezTo>
                      <a:pt x="1242" y="1066"/>
                      <a:pt x="1245" y="1066"/>
                      <a:pt x="1248" y="1066"/>
                    </a:cubicBezTo>
                    <a:cubicBezTo>
                      <a:pt x="1251" y="1066"/>
                      <a:pt x="1253" y="1066"/>
                      <a:pt x="1255" y="1066"/>
                    </a:cubicBezTo>
                    <a:cubicBezTo>
                      <a:pt x="1257" y="1065"/>
                      <a:pt x="1258" y="1065"/>
                      <a:pt x="1260" y="1064"/>
                    </a:cubicBezTo>
                    <a:cubicBezTo>
                      <a:pt x="1262" y="1063"/>
                      <a:pt x="1265" y="1062"/>
                      <a:pt x="1267" y="1061"/>
                    </a:cubicBezTo>
                    <a:cubicBezTo>
                      <a:pt x="1269" y="1060"/>
                      <a:pt x="1272" y="1061"/>
                      <a:pt x="1274" y="1060"/>
                    </a:cubicBezTo>
                    <a:cubicBezTo>
                      <a:pt x="1277" y="1060"/>
                      <a:pt x="1279" y="1059"/>
                      <a:pt x="1282" y="1059"/>
                    </a:cubicBezTo>
                    <a:cubicBezTo>
                      <a:pt x="1283" y="1059"/>
                      <a:pt x="1286" y="1056"/>
                      <a:pt x="1287" y="1055"/>
                    </a:cubicBezTo>
                    <a:cubicBezTo>
                      <a:pt x="1289" y="1053"/>
                      <a:pt x="1291" y="1054"/>
                      <a:pt x="1293" y="1053"/>
                    </a:cubicBezTo>
                    <a:cubicBezTo>
                      <a:pt x="1295" y="1053"/>
                      <a:pt x="1295" y="1053"/>
                      <a:pt x="1298" y="1052"/>
                    </a:cubicBezTo>
                    <a:cubicBezTo>
                      <a:pt x="1300" y="1051"/>
                      <a:pt x="1302" y="1051"/>
                      <a:pt x="1304" y="1050"/>
                    </a:cubicBezTo>
                    <a:cubicBezTo>
                      <a:pt x="1307" y="1049"/>
                      <a:pt x="1308" y="1049"/>
                      <a:pt x="1310" y="1047"/>
                    </a:cubicBezTo>
                    <a:cubicBezTo>
                      <a:pt x="1311" y="1046"/>
                      <a:pt x="1311" y="1045"/>
                      <a:pt x="1311" y="1043"/>
                    </a:cubicBezTo>
                    <a:cubicBezTo>
                      <a:pt x="1311" y="1041"/>
                      <a:pt x="1312" y="1039"/>
                      <a:pt x="1312" y="1038"/>
                    </a:cubicBezTo>
                    <a:cubicBezTo>
                      <a:pt x="1312" y="1036"/>
                      <a:pt x="1312" y="1035"/>
                      <a:pt x="1310" y="1034"/>
                    </a:cubicBezTo>
                    <a:cubicBezTo>
                      <a:pt x="1307" y="1033"/>
                      <a:pt x="1306" y="1031"/>
                      <a:pt x="1304" y="1030"/>
                    </a:cubicBezTo>
                    <a:cubicBezTo>
                      <a:pt x="1304" y="1030"/>
                      <a:pt x="1302" y="1027"/>
                      <a:pt x="1301" y="1026"/>
                    </a:cubicBezTo>
                    <a:cubicBezTo>
                      <a:pt x="1300" y="1024"/>
                      <a:pt x="1299" y="1024"/>
                      <a:pt x="1297" y="1024"/>
                    </a:cubicBezTo>
                    <a:cubicBezTo>
                      <a:pt x="1295" y="1024"/>
                      <a:pt x="1294" y="1023"/>
                      <a:pt x="1292" y="1022"/>
                    </a:cubicBezTo>
                    <a:close/>
                    <a:moveTo>
                      <a:pt x="165" y="1148"/>
                    </a:moveTo>
                    <a:cubicBezTo>
                      <a:pt x="166" y="1145"/>
                      <a:pt x="167" y="1143"/>
                      <a:pt x="169" y="1141"/>
                    </a:cubicBezTo>
                    <a:cubicBezTo>
                      <a:pt x="172" y="1138"/>
                      <a:pt x="170" y="1138"/>
                      <a:pt x="176" y="1138"/>
                    </a:cubicBezTo>
                    <a:cubicBezTo>
                      <a:pt x="179" y="1138"/>
                      <a:pt x="182" y="1140"/>
                      <a:pt x="183" y="1142"/>
                    </a:cubicBezTo>
                    <a:cubicBezTo>
                      <a:pt x="186" y="1144"/>
                      <a:pt x="186" y="1145"/>
                      <a:pt x="190" y="1146"/>
                    </a:cubicBezTo>
                    <a:cubicBezTo>
                      <a:pt x="193" y="1147"/>
                      <a:pt x="197" y="1148"/>
                      <a:pt x="200" y="1150"/>
                    </a:cubicBezTo>
                    <a:cubicBezTo>
                      <a:pt x="202" y="1151"/>
                      <a:pt x="203" y="1156"/>
                      <a:pt x="204" y="1159"/>
                    </a:cubicBezTo>
                    <a:cubicBezTo>
                      <a:pt x="206" y="1162"/>
                      <a:pt x="206" y="1164"/>
                      <a:pt x="208" y="1166"/>
                    </a:cubicBezTo>
                    <a:cubicBezTo>
                      <a:pt x="211" y="1169"/>
                      <a:pt x="214" y="1165"/>
                      <a:pt x="216" y="1164"/>
                    </a:cubicBezTo>
                    <a:cubicBezTo>
                      <a:pt x="218" y="1163"/>
                      <a:pt x="219" y="1156"/>
                      <a:pt x="220" y="1155"/>
                    </a:cubicBezTo>
                    <a:cubicBezTo>
                      <a:pt x="221" y="1152"/>
                      <a:pt x="221" y="1146"/>
                      <a:pt x="221" y="1143"/>
                    </a:cubicBezTo>
                    <a:cubicBezTo>
                      <a:pt x="221" y="1141"/>
                      <a:pt x="217" y="1137"/>
                      <a:pt x="216" y="1135"/>
                    </a:cubicBezTo>
                    <a:cubicBezTo>
                      <a:pt x="213" y="1133"/>
                      <a:pt x="210" y="1132"/>
                      <a:pt x="207" y="1131"/>
                    </a:cubicBezTo>
                    <a:cubicBezTo>
                      <a:pt x="204" y="1129"/>
                      <a:pt x="201" y="1125"/>
                      <a:pt x="198" y="1123"/>
                    </a:cubicBezTo>
                    <a:cubicBezTo>
                      <a:pt x="195" y="1121"/>
                      <a:pt x="194" y="1119"/>
                      <a:pt x="193" y="1115"/>
                    </a:cubicBezTo>
                    <a:cubicBezTo>
                      <a:pt x="192" y="1112"/>
                      <a:pt x="199" y="1112"/>
                      <a:pt x="202" y="1109"/>
                    </a:cubicBezTo>
                    <a:cubicBezTo>
                      <a:pt x="204" y="1107"/>
                      <a:pt x="206" y="1105"/>
                      <a:pt x="207" y="1102"/>
                    </a:cubicBezTo>
                    <a:cubicBezTo>
                      <a:pt x="209" y="1099"/>
                      <a:pt x="209" y="1095"/>
                      <a:pt x="209" y="1092"/>
                    </a:cubicBezTo>
                    <a:cubicBezTo>
                      <a:pt x="209" y="1091"/>
                      <a:pt x="213" y="1085"/>
                      <a:pt x="214" y="1085"/>
                    </a:cubicBezTo>
                    <a:cubicBezTo>
                      <a:pt x="216" y="1082"/>
                      <a:pt x="218" y="1079"/>
                      <a:pt x="219" y="1076"/>
                    </a:cubicBezTo>
                    <a:cubicBezTo>
                      <a:pt x="219" y="1073"/>
                      <a:pt x="223" y="1072"/>
                      <a:pt x="224" y="1070"/>
                    </a:cubicBezTo>
                    <a:cubicBezTo>
                      <a:pt x="226" y="1068"/>
                      <a:pt x="233" y="1067"/>
                      <a:pt x="235" y="1067"/>
                    </a:cubicBezTo>
                    <a:cubicBezTo>
                      <a:pt x="239" y="1066"/>
                      <a:pt x="240" y="1066"/>
                      <a:pt x="243" y="1063"/>
                    </a:cubicBezTo>
                    <a:cubicBezTo>
                      <a:pt x="243" y="1063"/>
                      <a:pt x="232" y="1065"/>
                      <a:pt x="231" y="1065"/>
                    </a:cubicBezTo>
                    <a:cubicBezTo>
                      <a:pt x="226" y="1065"/>
                      <a:pt x="223" y="1065"/>
                      <a:pt x="219" y="1065"/>
                    </a:cubicBezTo>
                    <a:cubicBezTo>
                      <a:pt x="216" y="1065"/>
                      <a:pt x="214" y="1060"/>
                      <a:pt x="212" y="1058"/>
                    </a:cubicBezTo>
                    <a:cubicBezTo>
                      <a:pt x="210" y="1056"/>
                      <a:pt x="209" y="1055"/>
                      <a:pt x="206" y="1053"/>
                    </a:cubicBezTo>
                    <a:cubicBezTo>
                      <a:pt x="204" y="1051"/>
                      <a:pt x="201" y="1046"/>
                      <a:pt x="200" y="1045"/>
                    </a:cubicBezTo>
                    <a:cubicBezTo>
                      <a:pt x="198" y="1042"/>
                      <a:pt x="197" y="1042"/>
                      <a:pt x="196" y="1039"/>
                    </a:cubicBezTo>
                    <a:cubicBezTo>
                      <a:pt x="196" y="1037"/>
                      <a:pt x="195" y="1038"/>
                      <a:pt x="195" y="1038"/>
                    </a:cubicBezTo>
                    <a:cubicBezTo>
                      <a:pt x="192" y="1027"/>
                      <a:pt x="197" y="1021"/>
                      <a:pt x="190" y="1014"/>
                    </a:cubicBezTo>
                    <a:cubicBezTo>
                      <a:pt x="186" y="1009"/>
                      <a:pt x="183" y="1005"/>
                      <a:pt x="179" y="1001"/>
                    </a:cubicBezTo>
                    <a:cubicBezTo>
                      <a:pt x="175" y="997"/>
                      <a:pt x="176" y="984"/>
                      <a:pt x="176" y="978"/>
                    </a:cubicBezTo>
                    <a:cubicBezTo>
                      <a:pt x="176" y="973"/>
                      <a:pt x="175" y="966"/>
                      <a:pt x="175" y="959"/>
                    </a:cubicBezTo>
                    <a:cubicBezTo>
                      <a:pt x="175" y="952"/>
                      <a:pt x="172" y="944"/>
                      <a:pt x="171" y="937"/>
                    </a:cubicBezTo>
                    <a:cubicBezTo>
                      <a:pt x="169" y="930"/>
                      <a:pt x="165" y="924"/>
                      <a:pt x="163" y="918"/>
                    </a:cubicBezTo>
                    <a:cubicBezTo>
                      <a:pt x="162" y="911"/>
                      <a:pt x="155" y="907"/>
                      <a:pt x="154" y="901"/>
                    </a:cubicBezTo>
                    <a:cubicBezTo>
                      <a:pt x="153" y="897"/>
                      <a:pt x="145" y="891"/>
                      <a:pt x="142" y="889"/>
                    </a:cubicBezTo>
                    <a:cubicBezTo>
                      <a:pt x="138" y="886"/>
                      <a:pt x="134" y="878"/>
                      <a:pt x="131" y="875"/>
                    </a:cubicBezTo>
                    <a:cubicBezTo>
                      <a:pt x="127" y="871"/>
                      <a:pt x="125" y="866"/>
                      <a:pt x="121" y="863"/>
                    </a:cubicBezTo>
                    <a:cubicBezTo>
                      <a:pt x="117" y="858"/>
                      <a:pt x="113" y="856"/>
                      <a:pt x="110" y="853"/>
                    </a:cubicBezTo>
                    <a:cubicBezTo>
                      <a:pt x="102" y="845"/>
                      <a:pt x="99" y="853"/>
                      <a:pt x="97" y="844"/>
                    </a:cubicBezTo>
                    <a:cubicBezTo>
                      <a:pt x="95" y="837"/>
                      <a:pt x="110" y="831"/>
                      <a:pt x="114" y="830"/>
                    </a:cubicBezTo>
                    <a:cubicBezTo>
                      <a:pt x="121" y="828"/>
                      <a:pt x="125" y="823"/>
                      <a:pt x="131" y="820"/>
                    </a:cubicBezTo>
                    <a:cubicBezTo>
                      <a:pt x="137" y="817"/>
                      <a:pt x="142" y="809"/>
                      <a:pt x="148" y="805"/>
                    </a:cubicBezTo>
                    <a:cubicBezTo>
                      <a:pt x="150" y="803"/>
                      <a:pt x="156" y="790"/>
                      <a:pt x="159" y="786"/>
                    </a:cubicBezTo>
                    <a:cubicBezTo>
                      <a:pt x="164" y="780"/>
                      <a:pt x="168" y="778"/>
                      <a:pt x="171" y="769"/>
                    </a:cubicBezTo>
                    <a:cubicBezTo>
                      <a:pt x="172" y="765"/>
                      <a:pt x="180" y="756"/>
                      <a:pt x="182" y="752"/>
                    </a:cubicBezTo>
                    <a:cubicBezTo>
                      <a:pt x="185" y="745"/>
                      <a:pt x="191" y="747"/>
                      <a:pt x="195" y="742"/>
                    </a:cubicBezTo>
                    <a:cubicBezTo>
                      <a:pt x="196" y="741"/>
                      <a:pt x="201" y="735"/>
                      <a:pt x="202" y="734"/>
                    </a:cubicBezTo>
                    <a:cubicBezTo>
                      <a:pt x="203" y="733"/>
                      <a:pt x="205" y="732"/>
                      <a:pt x="204" y="730"/>
                    </a:cubicBezTo>
                    <a:cubicBezTo>
                      <a:pt x="203" y="729"/>
                      <a:pt x="202" y="727"/>
                      <a:pt x="202" y="724"/>
                    </a:cubicBezTo>
                    <a:cubicBezTo>
                      <a:pt x="202" y="722"/>
                      <a:pt x="203" y="720"/>
                      <a:pt x="203" y="718"/>
                    </a:cubicBezTo>
                    <a:cubicBezTo>
                      <a:pt x="203" y="715"/>
                      <a:pt x="204" y="715"/>
                      <a:pt x="205" y="712"/>
                    </a:cubicBezTo>
                    <a:cubicBezTo>
                      <a:pt x="205" y="711"/>
                      <a:pt x="207" y="708"/>
                      <a:pt x="208" y="706"/>
                    </a:cubicBezTo>
                    <a:cubicBezTo>
                      <a:pt x="209" y="704"/>
                      <a:pt x="210" y="703"/>
                      <a:pt x="211" y="701"/>
                    </a:cubicBezTo>
                    <a:cubicBezTo>
                      <a:pt x="212" y="699"/>
                      <a:pt x="213" y="698"/>
                      <a:pt x="214" y="696"/>
                    </a:cubicBezTo>
                    <a:cubicBezTo>
                      <a:pt x="215" y="692"/>
                      <a:pt x="216" y="688"/>
                      <a:pt x="217" y="683"/>
                    </a:cubicBezTo>
                    <a:cubicBezTo>
                      <a:pt x="217" y="683"/>
                      <a:pt x="217" y="683"/>
                      <a:pt x="217" y="682"/>
                    </a:cubicBezTo>
                    <a:cubicBezTo>
                      <a:pt x="218" y="680"/>
                      <a:pt x="218" y="678"/>
                      <a:pt x="218" y="676"/>
                    </a:cubicBezTo>
                    <a:cubicBezTo>
                      <a:pt x="218" y="673"/>
                      <a:pt x="218" y="671"/>
                      <a:pt x="218" y="668"/>
                    </a:cubicBezTo>
                    <a:cubicBezTo>
                      <a:pt x="218" y="667"/>
                      <a:pt x="217" y="662"/>
                      <a:pt x="218" y="661"/>
                    </a:cubicBezTo>
                    <a:cubicBezTo>
                      <a:pt x="218" y="660"/>
                      <a:pt x="219" y="660"/>
                      <a:pt x="219" y="659"/>
                    </a:cubicBezTo>
                    <a:cubicBezTo>
                      <a:pt x="220" y="658"/>
                      <a:pt x="220" y="656"/>
                      <a:pt x="221" y="654"/>
                    </a:cubicBezTo>
                    <a:cubicBezTo>
                      <a:pt x="222" y="652"/>
                      <a:pt x="223" y="652"/>
                      <a:pt x="227" y="653"/>
                    </a:cubicBezTo>
                    <a:cubicBezTo>
                      <a:pt x="229" y="653"/>
                      <a:pt x="232" y="655"/>
                      <a:pt x="234" y="655"/>
                    </a:cubicBezTo>
                    <a:cubicBezTo>
                      <a:pt x="237" y="655"/>
                      <a:pt x="239" y="658"/>
                      <a:pt x="242" y="657"/>
                    </a:cubicBezTo>
                    <a:cubicBezTo>
                      <a:pt x="244" y="657"/>
                      <a:pt x="247" y="656"/>
                      <a:pt x="247" y="654"/>
                    </a:cubicBezTo>
                    <a:cubicBezTo>
                      <a:pt x="248" y="652"/>
                      <a:pt x="248" y="651"/>
                      <a:pt x="248" y="648"/>
                    </a:cubicBezTo>
                    <a:cubicBezTo>
                      <a:pt x="248" y="644"/>
                      <a:pt x="247" y="644"/>
                      <a:pt x="246" y="642"/>
                    </a:cubicBezTo>
                    <a:cubicBezTo>
                      <a:pt x="244" y="640"/>
                      <a:pt x="243" y="637"/>
                      <a:pt x="242" y="634"/>
                    </a:cubicBezTo>
                    <a:cubicBezTo>
                      <a:pt x="241" y="631"/>
                      <a:pt x="241" y="628"/>
                      <a:pt x="240" y="625"/>
                    </a:cubicBezTo>
                    <a:cubicBezTo>
                      <a:pt x="240" y="624"/>
                      <a:pt x="239" y="619"/>
                      <a:pt x="237" y="618"/>
                    </a:cubicBezTo>
                    <a:cubicBezTo>
                      <a:pt x="236" y="618"/>
                      <a:pt x="231" y="616"/>
                      <a:pt x="230" y="617"/>
                    </a:cubicBezTo>
                    <a:cubicBezTo>
                      <a:pt x="229" y="618"/>
                      <a:pt x="228" y="620"/>
                      <a:pt x="228" y="623"/>
                    </a:cubicBezTo>
                    <a:cubicBezTo>
                      <a:pt x="228" y="626"/>
                      <a:pt x="227" y="629"/>
                      <a:pt x="228" y="632"/>
                    </a:cubicBezTo>
                    <a:cubicBezTo>
                      <a:pt x="229" y="636"/>
                      <a:pt x="228" y="637"/>
                      <a:pt x="228" y="641"/>
                    </a:cubicBezTo>
                    <a:cubicBezTo>
                      <a:pt x="227" y="643"/>
                      <a:pt x="225" y="645"/>
                      <a:pt x="223" y="644"/>
                    </a:cubicBezTo>
                    <a:cubicBezTo>
                      <a:pt x="220" y="643"/>
                      <a:pt x="221" y="642"/>
                      <a:pt x="219" y="640"/>
                    </a:cubicBezTo>
                    <a:cubicBezTo>
                      <a:pt x="217" y="638"/>
                      <a:pt x="217" y="637"/>
                      <a:pt x="216" y="633"/>
                    </a:cubicBezTo>
                    <a:cubicBezTo>
                      <a:pt x="215" y="631"/>
                      <a:pt x="215" y="629"/>
                      <a:pt x="214" y="625"/>
                    </a:cubicBezTo>
                    <a:cubicBezTo>
                      <a:pt x="213" y="622"/>
                      <a:pt x="213" y="618"/>
                      <a:pt x="213" y="614"/>
                    </a:cubicBezTo>
                    <a:cubicBezTo>
                      <a:pt x="212" y="613"/>
                      <a:pt x="210" y="611"/>
                      <a:pt x="210" y="609"/>
                    </a:cubicBezTo>
                    <a:cubicBezTo>
                      <a:pt x="209" y="607"/>
                      <a:pt x="209" y="605"/>
                      <a:pt x="208" y="602"/>
                    </a:cubicBezTo>
                    <a:cubicBezTo>
                      <a:pt x="206" y="599"/>
                      <a:pt x="206" y="597"/>
                      <a:pt x="204" y="594"/>
                    </a:cubicBezTo>
                    <a:cubicBezTo>
                      <a:pt x="202" y="593"/>
                      <a:pt x="200" y="590"/>
                      <a:pt x="199" y="588"/>
                    </a:cubicBezTo>
                    <a:cubicBezTo>
                      <a:pt x="198" y="586"/>
                      <a:pt x="197" y="582"/>
                      <a:pt x="195" y="580"/>
                    </a:cubicBezTo>
                    <a:cubicBezTo>
                      <a:pt x="193" y="578"/>
                      <a:pt x="189" y="573"/>
                      <a:pt x="189" y="570"/>
                    </a:cubicBezTo>
                    <a:cubicBezTo>
                      <a:pt x="188" y="567"/>
                      <a:pt x="187" y="564"/>
                      <a:pt x="185" y="562"/>
                    </a:cubicBezTo>
                    <a:cubicBezTo>
                      <a:pt x="183" y="560"/>
                      <a:pt x="182" y="558"/>
                      <a:pt x="182" y="555"/>
                    </a:cubicBezTo>
                    <a:cubicBezTo>
                      <a:pt x="181" y="553"/>
                      <a:pt x="181" y="551"/>
                      <a:pt x="180" y="548"/>
                    </a:cubicBezTo>
                    <a:cubicBezTo>
                      <a:pt x="179" y="545"/>
                      <a:pt x="178" y="542"/>
                      <a:pt x="178" y="538"/>
                    </a:cubicBezTo>
                    <a:cubicBezTo>
                      <a:pt x="177" y="536"/>
                      <a:pt x="174" y="531"/>
                      <a:pt x="173" y="529"/>
                    </a:cubicBezTo>
                    <a:cubicBezTo>
                      <a:pt x="171" y="527"/>
                      <a:pt x="170" y="524"/>
                      <a:pt x="169" y="521"/>
                    </a:cubicBezTo>
                    <a:cubicBezTo>
                      <a:pt x="167" y="519"/>
                      <a:pt x="166" y="516"/>
                      <a:pt x="165" y="513"/>
                    </a:cubicBezTo>
                    <a:cubicBezTo>
                      <a:pt x="165" y="511"/>
                      <a:pt x="163" y="508"/>
                      <a:pt x="162" y="506"/>
                    </a:cubicBezTo>
                    <a:cubicBezTo>
                      <a:pt x="160" y="504"/>
                      <a:pt x="158" y="502"/>
                      <a:pt x="156" y="500"/>
                    </a:cubicBezTo>
                    <a:cubicBezTo>
                      <a:pt x="155" y="499"/>
                      <a:pt x="151" y="496"/>
                      <a:pt x="150" y="494"/>
                    </a:cubicBezTo>
                    <a:cubicBezTo>
                      <a:pt x="149" y="492"/>
                      <a:pt x="143" y="489"/>
                      <a:pt x="143" y="486"/>
                    </a:cubicBezTo>
                    <a:cubicBezTo>
                      <a:pt x="143" y="486"/>
                      <a:pt x="143" y="485"/>
                      <a:pt x="143" y="484"/>
                    </a:cubicBezTo>
                    <a:cubicBezTo>
                      <a:pt x="143" y="483"/>
                      <a:pt x="141" y="482"/>
                      <a:pt x="141" y="480"/>
                    </a:cubicBezTo>
                    <a:cubicBezTo>
                      <a:pt x="141" y="475"/>
                      <a:pt x="140" y="474"/>
                      <a:pt x="137" y="470"/>
                    </a:cubicBezTo>
                    <a:cubicBezTo>
                      <a:pt x="136" y="468"/>
                      <a:pt x="134" y="464"/>
                      <a:pt x="134" y="461"/>
                    </a:cubicBezTo>
                    <a:cubicBezTo>
                      <a:pt x="134" y="457"/>
                      <a:pt x="131" y="456"/>
                      <a:pt x="127" y="457"/>
                    </a:cubicBezTo>
                    <a:cubicBezTo>
                      <a:pt x="125" y="457"/>
                      <a:pt x="121" y="457"/>
                      <a:pt x="118" y="457"/>
                    </a:cubicBezTo>
                    <a:cubicBezTo>
                      <a:pt x="115" y="456"/>
                      <a:pt x="113" y="455"/>
                      <a:pt x="110" y="454"/>
                    </a:cubicBezTo>
                    <a:cubicBezTo>
                      <a:pt x="108" y="453"/>
                      <a:pt x="104" y="451"/>
                      <a:pt x="101" y="450"/>
                    </a:cubicBezTo>
                    <a:cubicBezTo>
                      <a:pt x="97" y="448"/>
                      <a:pt x="93" y="447"/>
                      <a:pt x="89" y="445"/>
                    </a:cubicBezTo>
                    <a:cubicBezTo>
                      <a:pt x="86" y="444"/>
                      <a:pt x="84" y="442"/>
                      <a:pt x="81" y="440"/>
                    </a:cubicBezTo>
                    <a:cubicBezTo>
                      <a:pt x="79" y="437"/>
                      <a:pt x="77" y="437"/>
                      <a:pt x="74" y="435"/>
                    </a:cubicBezTo>
                    <a:cubicBezTo>
                      <a:pt x="73" y="433"/>
                      <a:pt x="71" y="431"/>
                      <a:pt x="69" y="430"/>
                    </a:cubicBezTo>
                    <a:cubicBezTo>
                      <a:pt x="67" y="429"/>
                      <a:pt x="62" y="427"/>
                      <a:pt x="61" y="426"/>
                    </a:cubicBezTo>
                    <a:cubicBezTo>
                      <a:pt x="59" y="424"/>
                      <a:pt x="54" y="421"/>
                      <a:pt x="56" y="417"/>
                    </a:cubicBezTo>
                    <a:cubicBezTo>
                      <a:pt x="58" y="413"/>
                      <a:pt x="56" y="411"/>
                      <a:pt x="51" y="406"/>
                    </a:cubicBezTo>
                    <a:cubicBezTo>
                      <a:pt x="50" y="406"/>
                      <a:pt x="44" y="402"/>
                      <a:pt x="45" y="400"/>
                    </a:cubicBezTo>
                    <a:cubicBezTo>
                      <a:pt x="46" y="396"/>
                      <a:pt x="47" y="396"/>
                      <a:pt x="50" y="393"/>
                    </a:cubicBezTo>
                    <a:cubicBezTo>
                      <a:pt x="53" y="391"/>
                      <a:pt x="54" y="389"/>
                      <a:pt x="57" y="387"/>
                    </a:cubicBezTo>
                    <a:cubicBezTo>
                      <a:pt x="58" y="385"/>
                      <a:pt x="62" y="382"/>
                      <a:pt x="64" y="381"/>
                    </a:cubicBezTo>
                    <a:cubicBezTo>
                      <a:pt x="66" y="380"/>
                      <a:pt x="69" y="379"/>
                      <a:pt x="72" y="378"/>
                    </a:cubicBezTo>
                    <a:cubicBezTo>
                      <a:pt x="76" y="377"/>
                      <a:pt x="81" y="378"/>
                      <a:pt x="83" y="375"/>
                    </a:cubicBezTo>
                    <a:cubicBezTo>
                      <a:pt x="84" y="373"/>
                      <a:pt x="87" y="367"/>
                      <a:pt x="88" y="367"/>
                    </a:cubicBezTo>
                    <a:cubicBezTo>
                      <a:pt x="90" y="366"/>
                      <a:pt x="93" y="363"/>
                      <a:pt x="93" y="360"/>
                    </a:cubicBezTo>
                    <a:cubicBezTo>
                      <a:pt x="93" y="356"/>
                      <a:pt x="92" y="354"/>
                      <a:pt x="91" y="351"/>
                    </a:cubicBezTo>
                    <a:cubicBezTo>
                      <a:pt x="89" y="348"/>
                      <a:pt x="86" y="348"/>
                      <a:pt x="84" y="346"/>
                    </a:cubicBezTo>
                    <a:cubicBezTo>
                      <a:pt x="83" y="344"/>
                      <a:pt x="80" y="341"/>
                      <a:pt x="81" y="337"/>
                    </a:cubicBezTo>
                    <a:cubicBezTo>
                      <a:pt x="83" y="334"/>
                      <a:pt x="82" y="328"/>
                      <a:pt x="86" y="328"/>
                    </a:cubicBezTo>
                    <a:cubicBezTo>
                      <a:pt x="87" y="328"/>
                      <a:pt x="89" y="328"/>
                      <a:pt x="91" y="328"/>
                    </a:cubicBezTo>
                    <a:cubicBezTo>
                      <a:pt x="92" y="328"/>
                      <a:pt x="95" y="329"/>
                      <a:pt x="96" y="329"/>
                    </a:cubicBezTo>
                    <a:cubicBezTo>
                      <a:pt x="98" y="329"/>
                      <a:pt x="101" y="329"/>
                      <a:pt x="103" y="329"/>
                    </a:cubicBezTo>
                    <a:cubicBezTo>
                      <a:pt x="105" y="328"/>
                      <a:pt x="110" y="329"/>
                      <a:pt x="111" y="328"/>
                    </a:cubicBezTo>
                    <a:cubicBezTo>
                      <a:pt x="112" y="327"/>
                      <a:pt x="114" y="326"/>
                      <a:pt x="114" y="324"/>
                    </a:cubicBezTo>
                    <a:cubicBezTo>
                      <a:pt x="114" y="322"/>
                      <a:pt x="116" y="320"/>
                      <a:pt x="113" y="319"/>
                    </a:cubicBezTo>
                    <a:cubicBezTo>
                      <a:pt x="111" y="319"/>
                      <a:pt x="109" y="319"/>
                      <a:pt x="107" y="319"/>
                    </a:cubicBezTo>
                    <a:cubicBezTo>
                      <a:pt x="103" y="319"/>
                      <a:pt x="101" y="318"/>
                      <a:pt x="102" y="315"/>
                    </a:cubicBezTo>
                    <a:cubicBezTo>
                      <a:pt x="102" y="314"/>
                      <a:pt x="103" y="312"/>
                      <a:pt x="103" y="311"/>
                    </a:cubicBezTo>
                    <a:cubicBezTo>
                      <a:pt x="103" y="308"/>
                      <a:pt x="102" y="307"/>
                      <a:pt x="102" y="305"/>
                    </a:cubicBezTo>
                    <a:cubicBezTo>
                      <a:pt x="102" y="304"/>
                      <a:pt x="100" y="300"/>
                      <a:pt x="101" y="299"/>
                    </a:cubicBezTo>
                    <a:cubicBezTo>
                      <a:pt x="102" y="298"/>
                      <a:pt x="103" y="298"/>
                      <a:pt x="103" y="295"/>
                    </a:cubicBezTo>
                    <a:cubicBezTo>
                      <a:pt x="104" y="294"/>
                      <a:pt x="104" y="292"/>
                      <a:pt x="103" y="291"/>
                    </a:cubicBezTo>
                    <a:cubicBezTo>
                      <a:pt x="101" y="289"/>
                      <a:pt x="101" y="291"/>
                      <a:pt x="98" y="291"/>
                    </a:cubicBezTo>
                    <a:cubicBezTo>
                      <a:pt x="95" y="291"/>
                      <a:pt x="92" y="292"/>
                      <a:pt x="89" y="292"/>
                    </a:cubicBezTo>
                    <a:cubicBezTo>
                      <a:pt x="86" y="292"/>
                      <a:pt x="84" y="292"/>
                      <a:pt x="81" y="290"/>
                    </a:cubicBezTo>
                    <a:cubicBezTo>
                      <a:pt x="79" y="290"/>
                      <a:pt x="77" y="286"/>
                      <a:pt x="81" y="284"/>
                    </a:cubicBezTo>
                    <a:cubicBezTo>
                      <a:pt x="82" y="283"/>
                      <a:pt x="83" y="282"/>
                      <a:pt x="84" y="281"/>
                    </a:cubicBezTo>
                    <a:cubicBezTo>
                      <a:pt x="87" y="280"/>
                      <a:pt x="86" y="280"/>
                      <a:pt x="87" y="277"/>
                    </a:cubicBezTo>
                    <a:cubicBezTo>
                      <a:pt x="87" y="276"/>
                      <a:pt x="88" y="273"/>
                      <a:pt x="87" y="272"/>
                    </a:cubicBezTo>
                    <a:cubicBezTo>
                      <a:pt x="86" y="272"/>
                      <a:pt x="84" y="269"/>
                      <a:pt x="83" y="269"/>
                    </a:cubicBezTo>
                    <a:cubicBezTo>
                      <a:pt x="82" y="269"/>
                      <a:pt x="79" y="267"/>
                      <a:pt x="78" y="266"/>
                    </a:cubicBezTo>
                    <a:cubicBezTo>
                      <a:pt x="77" y="265"/>
                      <a:pt x="74" y="262"/>
                      <a:pt x="74" y="261"/>
                    </a:cubicBezTo>
                    <a:cubicBezTo>
                      <a:pt x="73" y="259"/>
                      <a:pt x="72" y="258"/>
                      <a:pt x="71" y="257"/>
                    </a:cubicBezTo>
                    <a:cubicBezTo>
                      <a:pt x="70" y="256"/>
                      <a:pt x="69" y="255"/>
                      <a:pt x="68" y="254"/>
                    </a:cubicBezTo>
                    <a:cubicBezTo>
                      <a:pt x="66" y="253"/>
                      <a:pt x="64" y="252"/>
                      <a:pt x="65" y="249"/>
                    </a:cubicBezTo>
                    <a:cubicBezTo>
                      <a:pt x="65" y="248"/>
                      <a:pt x="67" y="245"/>
                      <a:pt x="67" y="243"/>
                    </a:cubicBezTo>
                    <a:cubicBezTo>
                      <a:pt x="67" y="241"/>
                      <a:pt x="66" y="237"/>
                      <a:pt x="66" y="235"/>
                    </a:cubicBezTo>
                    <a:cubicBezTo>
                      <a:pt x="66" y="233"/>
                      <a:pt x="65" y="231"/>
                      <a:pt x="63" y="230"/>
                    </a:cubicBezTo>
                    <a:cubicBezTo>
                      <a:pt x="62" y="230"/>
                      <a:pt x="59" y="229"/>
                      <a:pt x="59" y="227"/>
                    </a:cubicBezTo>
                    <a:cubicBezTo>
                      <a:pt x="58" y="225"/>
                      <a:pt x="58" y="224"/>
                      <a:pt x="59" y="223"/>
                    </a:cubicBezTo>
                    <a:cubicBezTo>
                      <a:pt x="61" y="222"/>
                      <a:pt x="63" y="221"/>
                      <a:pt x="65" y="220"/>
                    </a:cubicBezTo>
                    <a:cubicBezTo>
                      <a:pt x="67" y="218"/>
                      <a:pt x="71" y="217"/>
                      <a:pt x="68" y="216"/>
                    </a:cubicBezTo>
                    <a:cubicBezTo>
                      <a:pt x="66" y="216"/>
                      <a:pt x="65" y="216"/>
                      <a:pt x="63" y="216"/>
                    </a:cubicBezTo>
                    <a:cubicBezTo>
                      <a:pt x="61" y="216"/>
                      <a:pt x="59" y="216"/>
                      <a:pt x="57" y="216"/>
                    </a:cubicBezTo>
                    <a:cubicBezTo>
                      <a:pt x="55" y="217"/>
                      <a:pt x="55" y="218"/>
                      <a:pt x="53" y="218"/>
                    </a:cubicBezTo>
                    <a:cubicBezTo>
                      <a:pt x="51" y="218"/>
                      <a:pt x="49" y="219"/>
                      <a:pt x="47" y="219"/>
                    </a:cubicBezTo>
                    <a:cubicBezTo>
                      <a:pt x="46" y="220"/>
                      <a:pt x="44" y="220"/>
                      <a:pt x="43" y="219"/>
                    </a:cubicBezTo>
                    <a:cubicBezTo>
                      <a:pt x="42" y="219"/>
                      <a:pt x="40" y="217"/>
                      <a:pt x="39" y="216"/>
                    </a:cubicBezTo>
                    <a:cubicBezTo>
                      <a:pt x="38" y="215"/>
                      <a:pt x="37" y="215"/>
                      <a:pt x="35" y="214"/>
                    </a:cubicBezTo>
                    <a:cubicBezTo>
                      <a:pt x="34" y="212"/>
                      <a:pt x="33" y="211"/>
                      <a:pt x="33" y="209"/>
                    </a:cubicBezTo>
                    <a:cubicBezTo>
                      <a:pt x="33" y="207"/>
                      <a:pt x="34" y="205"/>
                      <a:pt x="35" y="203"/>
                    </a:cubicBezTo>
                    <a:cubicBezTo>
                      <a:pt x="35" y="201"/>
                      <a:pt x="35" y="200"/>
                      <a:pt x="35" y="198"/>
                    </a:cubicBezTo>
                    <a:cubicBezTo>
                      <a:pt x="35" y="197"/>
                      <a:pt x="37" y="192"/>
                      <a:pt x="37" y="191"/>
                    </a:cubicBezTo>
                    <a:cubicBezTo>
                      <a:pt x="37" y="191"/>
                      <a:pt x="37" y="190"/>
                      <a:pt x="37" y="189"/>
                    </a:cubicBezTo>
                    <a:cubicBezTo>
                      <a:pt x="37" y="188"/>
                      <a:pt x="36" y="186"/>
                      <a:pt x="37" y="184"/>
                    </a:cubicBezTo>
                    <a:cubicBezTo>
                      <a:pt x="37" y="181"/>
                      <a:pt x="37" y="179"/>
                      <a:pt x="38" y="177"/>
                    </a:cubicBezTo>
                    <a:cubicBezTo>
                      <a:pt x="38" y="175"/>
                      <a:pt x="40" y="174"/>
                      <a:pt x="41" y="172"/>
                    </a:cubicBezTo>
                    <a:cubicBezTo>
                      <a:pt x="42" y="170"/>
                      <a:pt x="42" y="168"/>
                      <a:pt x="41" y="166"/>
                    </a:cubicBezTo>
                    <a:cubicBezTo>
                      <a:pt x="41" y="164"/>
                      <a:pt x="39" y="161"/>
                      <a:pt x="40" y="159"/>
                    </a:cubicBezTo>
                    <a:cubicBezTo>
                      <a:pt x="41" y="158"/>
                      <a:pt x="43" y="155"/>
                      <a:pt x="43" y="153"/>
                    </a:cubicBezTo>
                    <a:cubicBezTo>
                      <a:pt x="44" y="151"/>
                      <a:pt x="45" y="149"/>
                      <a:pt x="44" y="147"/>
                    </a:cubicBezTo>
                    <a:cubicBezTo>
                      <a:pt x="44" y="145"/>
                      <a:pt x="45" y="143"/>
                      <a:pt x="45" y="141"/>
                    </a:cubicBezTo>
                    <a:cubicBezTo>
                      <a:pt x="45" y="139"/>
                      <a:pt x="46" y="138"/>
                      <a:pt x="46" y="136"/>
                    </a:cubicBezTo>
                    <a:cubicBezTo>
                      <a:pt x="47" y="134"/>
                      <a:pt x="49" y="133"/>
                      <a:pt x="50" y="131"/>
                    </a:cubicBezTo>
                    <a:cubicBezTo>
                      <a:pt x="50" y="129"/>
                      <a:pt x="52" y="127"/>
                      <a:pt x="52" y="125"/>
                    </a:cubicBezTo>
                    <a:cubicBezTo>
                      <a:pt x="52" y="125"/>
                      <a:pt x="51" y="121"/>
                      <a:pt x="50" y="121"/>
                    </a:cubicBezTo>
                    <a:cubicBezTo>
                      <a:pt x="47" y="122"/>
                      <a:pt x="49" y="122"/>
                      <a:pt x="47" y="125"/>
                    </a:cubicBezTo>
                    <a:cubicBezTo>
                      <a:pt x="45" y="126"/>
                      <a:pt x="44" y="126"/>
                      <a:pt x="42" y="127"/>
                    </a:cubicBezTo>
                    <a:cubicBezTo>
                      <a:pt x="41" y="128"/>
                      <a:pt x="38" y="129"/>
                      <a:pt x="36" y="129"/>
                    </a:cubicBezTo>
                    <a:cubicBezTo>
                      <a:pt x="35" y="128"/>
                      <a:pt x="33" y="126"/>
                      <a:pt x="31" y="126"/>
                    </a:cubicBezTo>
                    <a:cubicBezTo>
                      <a:pt x="29" y="125"/>
                      <a:pt x="27" y="124"/>
                      <a:pt x="25" y="124"/>
                    </a:cubicBezTo>
                    <a:cubicBezTo>
                      <a:pt x="22" y="124"/>
                      <a:pt x="21" y="123"/>
                      <a:pt x="19" y="121"/>
                    </a:cubicBezTo>
                    <a:cubicBezTo>
                      <a:pt x="18" y="120"/>
                      <a:pt x="16" y="119"/>
                      <a:pt x="16" y="117"/>
                    </a:cubicBezTo>
                    <a:cubicBezTo>
                      <a:pt x="15" y="115"/>
                      <a:pt x="14" y="114"/>
                      <a:pt x="12" y="112"/>
                    </a:cubicBezTo>
                    <a:cubicBezTo>
                      <a:pt x="12" y="110"/>
                      <a:pt x="11" y="109"/>
                      <a:pt x="10" y="107"/>
                    </a:cubicBezTo>
                    <a:cubicBezTo>
                      <a:pt x="9" y="106"/>
                      <a:pt x="8" y="105"/>
                      <a:pt x="7" y="103"/>
                    </a:cubicBezTo>
                    <a:cubicBezTo>
                      <a:pt x="6" y="102"/>
                      <a:pt x="6" y="101"/>
                      <a:pt x="6" y="98"/>
                    </a:cubicBezTo>
                    <a:cubicBezTo>
                      <a:pt x="6" y="97"/>
                      <a:pt x="6" y="93"/>
                      <a:pt x="5" y="92"/>
                    </a:cubicBezTo>
                    <a:cubicBezTo>
                      <a:pt x="3" y="90"/>
                      <a:pt x="4" y="89"/>
                      <a:pt x="3" y="86"/>
                    </a:cubicBezTo>
                    <a:cubicBezTo>
                      <a:pt x="2" y="85"/>
                      <a:pt x="1" y="82"/>
                      <a:pt x="1" y="80"/>
                    </a:cubicBezTo>
                    <a:cubicBezTo>
                      <a:pt x="1" y="78"/>
                      <a:pt x="0" y="77"/>
                      <a:pt x="0" y="75"/>
                    </a:cubicBezTo>
                    <a:cubicBezTo>
                      <a:pt x="1" y="74"/>
                      <a:pt x="4" y="72"/>
                      <a:pt x="4" y="71"/>
                    </a:cubicBezTo>
                    <a:cubicBezTo>
                      <a:pt x="5" y="69"/>
                      <a:pt x="6" y="67"/>
                      <a:pt x="7" y="65"/>
                    </a:cubicBezTo>
                    <a:cubicBezTo>
                      <a:pt x="8" y="64"/>
                      <a:pt x="9" y="62"/>
                      <a:pt x="10" y="61"/>
                    </a:cubicBezTo>
                    <a:cubicBezTo>
                      <a:pt x="11" y="60"/>
                      <a:pt x="12" y="59"/>
                      <a:pt x="13" y="57"/>
                    </a:cubicBezTo>
                    <a:cubicBezTo>
                      <a:pt x="15" y="55"/>
                      <a:pt x="14" y="53"/>
                      <a:pt x="15" y="50"/>
                    </a:cubicBezTo>
                    <a:cubicBezTo>
                      <a:pt x="15" y="48"/>
                      <a:pt x="17" y="47"/>
                      <a:pt x="17" y="45"/>
                    </a:cubicBezTo>
                    <a:cubicBezTo>
                      <a:pt x="17" y="42"/>
                      <a:pt x="18" y="41"/>
                      <a:pt x="19" y="39"/>
                    </a:cubicBezTo>
                    <a:cubicBezTo>
                      <a:pt x="19" y="39"/>
                      <a:pt x="21" y="34"/>
                      <a:pt x="22" y="35"/>
                    </a:cubicBezTo>
                    <a:cubicBezTo>
                      <a:pt x="24" y="35"/>
                      <a:pt x="25" y="37"/>
                      <a:pt x="27" y="37"/>
                    </a:cubicBezTo>
                    <a:cubicBezTo>
                      <a:pt x="29" y="38"/>
                      <a:pt x="29" y="37"/>
                      <a:pt x="31" y="37"/>
                    </a:cubicBezTo>
                    <a:cubicBezTo>
                      <a:pt x="33" y="37"/>
                      <a:pt x="35" y="37"/>
                      <a:pt x="37" y="37"/>
                    </a:cubicBezTo>
                    <a:cubicBezTo>
                      <a:pt x="39" y="38"/>
                      <a:pt x="41" y="37"/>
                      <a:pt x="44" y="37"/>
                    </a:cubicBezTo>
                    <a:cubicBezTo>
                      <a:pt x="49" y="37"/>
                      <a:pt x="56" y="36"/>
                      <a:pt x="61" y="35"/>
                    </a:cubicBezTo>
                    <a:cubicBezTo>
                      <a:pt x="61" y="35"/>
                      <a:pt x="61" y="35"/>
                      <a:pt x="62" y="35"/>
                    </a:cubicBezTo>
                    <a:cubicBezTo>
                      <a:pt x="64" y="35"/>
                      <a:pt x="66" y="34"/>
                      <a:pt x="69" y="34"/>
                    </a:cubicBezTo>
                    <a:cubicBezTo>
                      <a:pt x="71" y="35"/>
                      <a:pt x="72" y="34"/>
                      <a:pt x="74" y="34"/>
                    </a:cubicBezTo>
                    <a:cubicBezTo>
                      <a:pt x="75" y="34"/>
                      <a:pt x="82" y="33"/>
                      <a:pt x="83" y="34"/>
                    </a:cubicBezTo>
                    <a:cubicBezTo>
                      <a:pt x="83" y="35"/>
                      <a:pt x="86" y="38"/>
                      <a:pt x="86" y="38"/>
                    </a:cubicBezTo>
                    <a:cubicBezTo>
                      <a:pt x="88" y="39"/>
                      <a:pt x="92" y="40"/>
                      <a:pt x="96" y="40"/>
                    </a:cubicBezTo>
                    <a:cubicBezTo>
                      <a:pt x="99" y="40"/>
                      <a:pt x="101" y="40"/>
                      <a:pt x="103" y="39"/>
                    </a:cubicBezTo>
                    <a:cubicBezTo>
                      <a:pt x="106" y="39"/>
                      <a:pt x="108" y="37"/>
                      <a:pt x="111" y="38"/>
                    </a:cubicBezTo>
                    <a:cubicBezTo>
                      <a:pt x="115" y="39"/>
                      <a:pt x="114" y="40"/>
                      <a:pt x="116" y="42"/>
                    </a:cubicBezTo>
                    <a:cubicBezTo>
                      <a:pt x="118" y="43"/>
                      <a:pt x="118" y="44"/>
                      <a:pt x="120" y="44"/>
                    </a:cubicBezTo>
                    <a:cubicBezTo>
                      <a:pt x="121" y="43"/>
                      <a:pt x="128" y="43"/>
                      <a:pt x="128" y="42"/>
                    </a:cubicBezTo>
                    <a:cubicBezTo>
                      <a:pt x="129" y="41"/>
                      <a:pt x="130" y="39"/>
                      <a:pt x="131" y="39"/>
                    </a:cubicBezTo>
                    <a:cubicBezTo>
                      <a:pt x="134" y="38"/>
                      <a:pt x="138" y="36"/>
                      <a:pt x="139" y="40"/>
                    </a:cubicBezTo>
                    <a:cubicBezTo>
                      <a:pt x="140" y="43"/>
                      <a:pt x="145" y="41"/>
                      <a:pt x="148" y="41"/>
                    </a:cubicBezTo>
                    <a:cubicBezTo>
                      <a:pt x="151" y="40"/>
                      <a:pt x="158" y="41"/>
                      <a:pt x="158" y="38"/>
                    </a:cubicBezTo>
                    <a:cubicBezTo>
                      <a:pt x="158" y="36"/>
                      <a:pt x="158" y="33"/>
                      <a:pt x="158" y="32"/>
                    </a:cubicBezTo>
                    <a:cubicBezTo>
                      <a:pt x="159" y="30"/>
                      <a:pt x="160" y="29"/>
                      <a:pt x="162" y="27"/>
                    </a:cubicBezTo>
                    <a:cubicBezTo>
                      <a:pt x="165" y="25"/>
                      <a:pt x="168" y="24"/>
                      <a:pt x="171" y="22"/>
                    </a:cubicBezTo>
                    <a:cubicBezTo>
                      <a:pt x="173" y="21"/>
                      <a:pt x="176" y="20"/>
                      <a:pt x="177" y="18"/>
                    </a:cubicBezTo>
                    <a:cubicBezTo>
                      <a:pt x="179" y="17"/>
                      <a:pt x="179" y="14"/>
                      <a:pt x="180" y="13"/>
                    </a:cubicBezTo>
                    <a:cubicBezTo>
                      <a:pt x="182" y="12"/>
                      <a:pt x="187" y="8"/>
                      <a:pt x="187" y="7"/>
                    </a:cubicBezTo>
                    <a:cubicBezTo>
                      <a:pt x="187" y="7"/>
                      <a:pt x="186" y="2"/>
                      <a:pt x="187" y="2"/>
                    </a:cubicBezTo>
                    <a:cubicBezTo>
                      <a:pt x="192" y="1"/>
                      <a:pt x="201" y="0"/>
                      <a:pt x="207" y="1"/>
                    </a:cubicBezTo>
                    <a:cubicBezTo>
                      <a:pt x="209" y="1"/>
                      <a:pt x="212" y="2"/>
                      <a:pt x="215" y="2"/>
                    </a:cubicBezTo>
                    <a:cubicBezTo>
                      <a:pt x="218" y="3"/>
                      <a:pt x="220" y="4"/>
                      <a:pt x="223" y="6"/>
                    </a:cubicBezTo>
                    <a:cubicBezTo>
                      <a:pt x="225" y="7"/>
                      <a:pt x="226" y="8"/>
                      <a:pt x="229" y="10"/>
                    </a:cubicBezTo>
                    <a:cubicBezTo>
                      <a:pt x="232" y="11"/>
                      <a:pt x="234" y="13"/>
                      <a:pt x="237" y="15"/>
                    </a:cubicBezTo>
                    <a:cubicBezTo>
                      <a:pt x="240" y="16"/>
                      <a:pt x="244" y="17"/>
                      <a:pt x="247" y="17"/>
                    </a:cubicBezTo>
                    <a:cubicBezTo>
                      <a:pt x="249" y="17"/>
                      <a:pt x="251" y="18"/>
                      <a:pt x="254" y="18"/>
                    </a:cubicBezTo>
                    <a:cubicBezTo>
                      <a:pt x="256" y="19"/>
                      <a:pt x="258" y="20"/>
                      <a:pt x="260" y="21"/>
                    </a:cubicBezTo>
                    <a:cubicBezTo>
                      <a:pt x="262" y="22"/>
                      <a:pt x="263" y="23"/>
                      <a:pt x="264" y="24"/>
                    </a:cubicBezTo>
                    <a:cubicBezTo>
                      <a:pt x="266" y="26"/>
                      <a:pt x="264" y="28"/>
                      <a:pt x="264" y="30"/>
                    </a:cubicBezTo>
                    <a:cubicBezTo>
                      <a:pt x="263" y="32"/>
                      <a:pt x="260" y="34"/>
                      <a:pt x="260" y="37"/>
                    </a:cubicBezTo>
                    <a:cubicBezTo>
                      <a:pt x="260" y="39"/>
                      <a:pt x="258" y="40"/>
                      <a:pt x="258" y="43"/>
                    </a:cubicBezTo>
                    <a:cubicBezTo>
                      <a:pt x="258" y="48"/>
                      <a:pt x="259" y="47"/>
                      <a:pt x="263" y="48"/>
                    </a:cubicBezTo>
                    <a:cubicBezTo>
                      <a:pt x="266" y="48"/>
                      <a:pt x="267" y="48"/>
                      <a:pt x="270" y="45"/>
                    </a:cubicBezTo>
                    <a:cubicBezTo>
                      <a:pt x="272" y="43"/>
                      <a:pt x="271" y="41"/>
                      <a:pt x="268" y="39"/>
                    </a:cubicBezTo>
                    <a:cubicBezTo>
                      <a:pt x="268" y="39"/>
                      <a:pt x="268" y="39"/>
                      <a:pt x="268" y="38"/>
                    </a:cubicBezTo>
                    <a:cubicBezTo>
                      <a:pt x="267" y="37"/>
                      <a:pt x="266" y="34"/>
                      <a:pt x="268" y="33"/>
                    </a:cubicBezTo>
                    <a:cubicBezTo>
                      <a:pt x="269" y="32"/>
                      <a:pt x="271" y="32"/>
                      <a:pt x="273" y="32"/>
                    </a:cubicBezTo>
                    <a:cubicBezTo>
                      <a:pt x="276" y="33"/>
                      <a:pt x="277" y="33"/>
                      <a:pt x="278" y="36"/>
                    </a:cubicBezTo>
                    <a:cubicBezTo>
                      <a:pt x="279" y="38"/>
                      <a:pt x="280" y="39"/>
                      <a:pt x="282" y="42"/>
                    </a:cubicBezTo>
                    <a:cubicBezTo>
                      <a:pt x="283" y="44"/>
                      <a:pt x="285" y="47"/>
                      <a:pt x="288" y="48"/>
                    </a:cubicBezTo>
                    <a:cubicBezTo>
                      <a:pt x="290" y="49"/>
                      <a:pt x="290" y="50"/>
                      <a:pt x="291" y="51"/>
                    </a:cubicBezTo>
                    <a:cubicBezTo>
                      <a:pt x="293" y="53"/>
                      <a:pt x="297" y="55"/>
                      <a:pt x="297" y="58"/>
                    </a:cubicBezTo>
                    <a:cubicBezTo>
                      <a:pt x="297" y="59"/>
                      <a:pt x="294" y="62"/>
                      <a:pt x="294" y="63"/>
                    </a:cubicBezTo>
                    <a:cubicBezTo>
                      <a:pt x="294" y="65"/>
                      <a:pt x="295" y="67"/>
                      <a:pt x="297" y="67"/>
                    </a:cubicBezTo>
                    <a:cubicBezTo>
                      <a:pt x="299" y="66"/>
                      <a:pt x="301" y="66"/>
                      <a:pt x="302" y="64"/>
                    </a:cubicBezTo>
                    <a:cubicBezTo>
                      <a:pt x="304" y="62"/>
                      <a:pt x="304" y="61"/>
                      <a:pt x="305" y="59"/>
                    </a:cubicBezTo>
                    <a:cubicBezTo>
                      <a:pt x="306" y="58"/>
                      <a:pt x="306" y="56"/>
                      <a:pt x="307" y="55"/>
                    </a:cubicBezTo>
                    <a:cubicBezTo>
                      <a:pt x="308" y="53"/>
                      <a:pt x="308" y="52"/>
                      <a:pt x="310" y="51"/>
                    </a:cubicBezTo>
                    <a:cubicBezTo>
                      <a:pt x="311" y="51"/>
                      <a:pt x="313" y="50"/>
                      <a:pt x="315" y="50"/>
                    </a:cubicBezTo>
                    <a:cubicBezTo>
                      <a:pt x="317" y="50"/>
                      <a:pt x="320" y="50"/>
                      <a:pt x="321" y="51"/>
                    </a:cubicBezTo>
                    <a:cubicBezTo>
                      <a:pt x="321" y="53"/>
                      <a:pt x="324" y="57"/>
                      <a:pt x="323" y="59"/>
                    </a:cubicBezTo>
                    <a:cubicBezTo>
                      <a:pt x="323" y="62"/>
                      <a:pt x="321" y="64"/>
                      <a:pt x="319" y="66"/>
                    </a:cubicBezTo>
                    <a:cubicBezTo>
                      <a:pt x="318" y="67"/>
                      <a:pt x="315" y="71"/>
                      <a:pt x="315" y="74"/>
                    </a:cubicBezTo>
                    <a:cubicBezTo>
                      <a:pt x="316" y="75"/>
                      <a:pt x="318" y="84"/>
                      <a:pt x="318" y="84"/>
                    </a:cubicBezTo>
                    <a:cubicBezTo>
                      <a:pt x="321" y="85"/>
                      <a:pt x="328" y="84"/>
                      <a:pt x="330" y="86"/>
                    </a:cubicBezTo>
                    <a:cubicBezTo>
                      <a:pt x="332" y="88"/>
                      <a:pt x="335" y="90"/>
                      <a:pt x="338" y="92"/>
                    </a:cubicBezTo>
                    <a:cubicBezTo>
                      <a:pt x="341" y="93"/>
                      <a:pt x="342" y="92"/>
                      <a:pt x="348" y="90"/>
                    </a:cubicBezTo>
                    <a:cubicBezTo>
                      <a:pt x="353" y="89"/>
                      <a:pt x="357" y="89"/>
                      <a:pt x="361" y="89"/>
                    </a:cubicBezTo>
                    <a:cubicBezTo>
                      <a:pt x="366" y="89"/>
                      <a:pt x="367" y="90"/>
                      <a:pt x="370" y="93"/>
                    </a:cubicBezTo>
                    <a:cubicBezTo>
                      <a:pt x="375" y="98"/>
                      <a:pt x="371" y="95"/>
                      <a:pt x="374" y="95"/>
                    </a:cubicBezTo>
                    <a:cubicBezTo>
                      <a:pt x="377" y="94"/>
                      <a:pt x="383" y="94"/>
                      <a:pt x="386" y="92"/>
                    </a:cubicBezTo>
                    <a:cubicBezTo>
                      <a:pt x="390" y="91"/>
                      <a:pt x="391" y="89"/>
                      <a:pt x="394" y="86"/>
                    </a:cubicBezTo>
                    <a:cubicBezTo>
                      <a:pt x="396" y="84"/>
                      <a:pt x="401" y="81"/>
                      <a:pt x="405" y="83"/>
                    </a:cubicBezTo>
                    <a:cubicBezTo>
                      <a:pt x="408" y="85"/>
                      <a:pt x="411" y="86"/>
                      <a:pt x="413" y="89"/>
                    </a:cubicBezTo>
                    <a:cubicBezTo>
                      <a:pt x="414" y="90"/>
                      <a:pt x="417" y="97"/>
                      <a:pt x="420" y="96"/>
                    </a:cubicBezTo>
                    <a:cubicBezTo>
                      <a:pt x="424" y="95"/>
                      <a:pt x="431" y="92"/>
                      <a:pt x="432" y="88"/>
                    </a:cubicBezTo>
                    <a:cubicBezTo>
                      <a:pt x="432" y="87"/>
                      <a:pt x="434" y="78"/>
                      <a:pt x="435" y="77"/>
                    </a:cubicBezTo>
                    <a:cubicBezTo>
                      <a:pt x="438" y="75"/>
                      <a:pt x="439" y="74"/>
                      <a:pt x="443" y="76"/>
                    </a:cubicBezTo>
                    <a:cubicBezTo>
                      <a:pt x="446" y="77"/>
                      <a:pt x="448" y="80"/>
                      <a:pt x="451" y="82"/>
                    </a:cubicBezTo>
                    <a:cubicBezTo>
                      <a:pt x="453" y="85"/>
                      <a:pt x="453" y="88"/>
                      <a:pt x="452" y="93"/>
                    </a:cubicBezTo>
                    <a:cubicBezTo>
                      <a:pt x="451" y="97"/>
                      <a:pt x="451" y="99"/>
                      <a:pt x="450" y="103"/>
                    </a:cubicBezTo>
                    <a:cubicBezTo>
                      <a:pt x="449" y="107"/>
                      <a:pt x="449" y="110"/>
                      <a:pt x="449" y="114"/>
                    </a:cubicBezTo>
                    <a:cubicBezTo>
                      <a:pt x="449" y="118"/>
                      <a:pt x="450" y="120"/>
                      <a:pt x="450" y="124"/>
                    </a:cubicBezTo>
                    <a:cubicBezTo>
                      <a:pt x="450" y="129"/>
                      <a:pt x="451" y="130"/>
                      <a:pt x="452" y="134"/>
                    </a:cubicBezTo>
                    <a:cubicBezTo>
                      <a:pt x="453" y="139"/>
                      <a:pt x="456" y="144"/>
                      <a:pt x="458" y="146"/>
                    </a:cubicBezTo>
                    <a:cubicBezTo>
                      <a:pt x="461" y="149"/>
                      <a:pt x="467" y="153"/>
                      <a:pt x="469" y="155"/>
                    </a:cubicBezTo>
                    <a:cubicBezTo>
                      <a:pt x="470" y="156"/>
                      <a:pt x="475" y="159"/>
                      <a:pt x="475" y="162"/>
                    </a:cubicBezTo>
                    <a:cubicBezTo>
                      <a:pt x="474" y="164"/>
                      <a:pt x="474" y="171"/>
                      <a:pt x="472" y="172"/>
                    </a:cubicBezTo>
                    <a:cubicBezTo>
                      <a:pt x="472" y="173"/>
                      <a:pt x="468" y="179"/>
                      <a:pt x="467" y="179"/>
                    </a:cubicBezTo>
                    <a:cubicBezTo>
                      <a:pt x="462" y="182"/>
                      <a:pt x="454" y="182"/>
                      <a:pt x="448" y="183"/>
                    </a:cubicBezTo>
                    <a:cubicBezTo>
                      <a:pt x="443" y="184"/>
                      <a:pt x="438" y="183"/>
                      <a:pt x="434" y="185"/>
                    </a:cubicBezTo>
                    <a:cubicBezTo>
                      <a:pt x="431" y="187"/>
                      <a:pt x="429" y="187"/>
                      <a:pt x="425" y="189"/>
                    </a:cubicBezTo>
                    <a:cubicBezTo>
                      <a:pt x="423" y="190"/>
                      <a:pt x="419" y="191"/>
                      <a:pt x="414" y="191"/>
                    </a:cubicBezTo>
                    <a:cubicBezTo>
                      <a:pt x="409" y="191"/>
                      <a:pt x="405" y="191"/>
                      <a:pt x="400" y="192"/>
                    </a:cubicBezTo>
                    <a:cubicBezTo>
                      <a:pt x="391" y="194"/>
                      <a:pt x="401" y="194"/>
                      <a:pt x="405" y="194"/>
                    </a:cubicBezTo>
                    <a:cubicBezTo>
                      <a:pt x="409" y="194"/>
                      <a:pt x="414" y="195"/>
                      <a:pt x="417" y="195"/>
                    </a:cubicBezTo>
                    <a:cubicBezTo>
                      <a:pt x="421" y="195"/>
                      <a:pt x="426" y="199"/>
                      <a:pt x="429" y="199"/>
                    </a:cubicBezTo>
                    <a:cubicBezTo>
                      <a:pt x="432" y="198"/>
                      <a:pt x="436" y="196"/>
                      <a:pt x="440" y="195"/>
                    </a:cubicBezTo>
                    <a:cubicBezTo>
                      <a:pt x="443" y="194"/>
                      <a:pt x="445" y="191"/>
                      <a:pt x="448" y="190"/>
                    </a:cubicBezTo>
                    <a:cubicBezTo>
                      <a:pt x="452" y="189"/>
                      <a:pt x="460" y="188"/>
                      <a:pt x="464" y="189"/>
                    </a:cubicBezTo>
                    <a:cubicBezTo>
                      <a:pt x="469" y="192"/>
                      <a:pt x="467" y="192"/>
                      <a:pt x="473" y="192"/>
                    </a:cubicBezTo>
                    <a:cubicBezTo>
                      <a:pt x="479" y="192"/>
                      <a:pt x="480" y="193"/>
                      <a:pt x="484" y="195"/>
                    </a:cubicBezTo>
                    <a:cubicBezTo>
                      <a:pt x="487" y="197"/>
                      <a:pt x="488" y="200"/>
                      <a:pt x="489" y="203"/>
                    </a:cubicBezTo>
                    <a:cubicBezTo>
                      <a:pt x="489" y="205"/>
                      <a:pt x="490" y="211"/>
                      <a:pt x="491" y="214"/>
                    </a:cubicBezTo>
                    <a:cubicBezTo>
                      <a:pt x="492" y="217"/>
                      <a:pt x="492" y="219"/>
                      <a:pt x="492" y="223"/>
                    </a:cubicBezTo>
                    <a:cubicBezTo>
                      <a:pt x="492" y="227"/>
                      <a:pt x="489" y="232"/>
                      <a:pt x="490" y="235"/>
                    </a:cubicBezTo>
                    <a:cubicBezTo>
                      <a:pt x="490" y="236"/>
                      <a:pt x="490" y="238"/>
                      <a:pt x="490" y="239"/>
                    </a:cubicBezTo>
                    <a:cubicBezTo>
                      <a:pt x="490" y="242"/>
                      <a:pt x="491" y="241"/>
                      <a:pt x="494" y="240"/>
                    </a:cubicBezTo>
                    <a:cubicBezTo>
                      <a:pt x="498" y="239"/>
                      <a:pt x="501" y="237"/>
                      <a:pt x="505" y="236"/>
                    </a:cubicBezTo>
                    <a:cubicBezTo>
                      <a:pt x="505" y="236"/>
                      <a:pt x="505" y="235"/>
                      <a:pt x="506" y="235"/>
                    </a:cubicBezTo>
                    <a:cubicBezTo>
                      <a:pt x="508" y="234"/>
                      <a:pt x="513" y="232"/>
                      <a:pt x="515" y="234"/>
                    </a:cubicBezTo>
                    <a:cubicBezTo>
                      <a:pt x="516" y="236"/>
                      <a:pt x="516" y="237"/>
                      <a:pt x="516" y="239"/>
                    </a:cubicBezTo>
                    <a:cubicBezTo>
                      <a:pt x="515" y="242"/>
                      <a:pt x="513" y="245"/>
                      <a:pt x="512" y="247"/>
                    </a:cubicBezTo>
                    <a:cubicBezTo>
                      <a:pt x="511" y="249"/>
                      <a:pt x="510" y="250"/>
                      <a:pt x="510" y="252"/>
                    </a:cubicBezTo>
                    <a:cubicBezTo>
                      <a:pt x="510" y="253"/>
                      <a:pt x="510" y="253"/>
                      <a:pt x="511" y="254"/>
                    </a:cubicBezTo>
                    <a:cubicBezTo>
                      <a:pt x="514" y="254"/>
                      <a:pt x="516" y="257"/>
                      <a:pt x="519" y="257"/>
                    </a:cubicBezTo>
                    <a:cubicBezTo>
                      <a:pt x="520" y="257"/>
                      <a:pt x="523" y="255"/>
                      <a:pt x="523" y="258"/>
                    </a:cubicBezTo>
                    <a:cubicBezTo>
                      <a:pt x="523" y="259"/>
                      <a:pt x="523" y="262"/>
                      <a:pt x="522" y="263"/>
                    </a:cubicBezTo>
                    <a:cubicBezTo>
                      <a:pt x="521" y="263"/>
                      <a:pt x="521" y="263"/>
                      <a:pt x="521" y="263"/>
                    </a:cubicBezTo>
                    <a:cubicBezTo>
                      <a:pt x="520" y="264"/>
                      <a:pt x="518" y="266"/>
                      <a:pt x="517" y="267"/>
                    </a:cubicBezTo>
                    <a:cubicBezTo>
                      <a:pt x="515" y="270"/>
                      <a:pt x="512" y="271"/>
                      <a:pt x="512" y="274"/>
                    </a:cubicBezTo>
                    <a:cubicBezTo>
                      <a:pt x="511" y="276"/>
                      <a:pt x="510" y="279"/>
                      <a:pt x="509" y="281"/>
                    </a:cubicBezTo>
                    <a:cubicBezTo>
                      <a:pt x="508" y="283"/>
                      <a:pt x="509" y="284"/>
                      <a:pt x="506" y="284"/>
                    </a:cubicBezTo>
                    <a:cubicBezTo>
                      <a:pt x="505" y="285"/>
                      <a:pt x="502" y="285"/>
                      <a:pt x="502" y="284"/>
                    </a:cubicBezTo>
                    <a:cubicBezTo>
                      <a:pt x="501" y="283"/>
                      <a:pt x="500" y="281"/>
                      <a:pt x="499" y="280"/>
                    </a:cubicBezTo>
                    <a:cubicBezTo>
                      <a:pt x="497" y="278"/>
                      <a:pt x="497" y="276"/>
                      <a:pt x="496" y="275"/>
                    </a:cubicBezTo>
                    <a:cubicBezTo>
                      <a:pt x="495" y="273"/>
                      <a:pt x="491" y="275"/>
                      <a:pt x="490" y="275"/>
                    </a:cubicBezTo>
                    <a:cubicBezTo>
                      <a:pt x="488" y="276"/>
                      <a:pt x="488" y="279"/>
                      <a:pt x="489" y="280"/>
                    </a:cubicBezTo>
                    <a:cubicBezTo>
                      <a:pt x="490" y="282"/>
                      <a:pt x="490" y="282"/>
                      <a:pt x="492" y="283"/>
                    </a:cubicBezTo>
                    <a:cubicBezTo>
                      <a:pt x="493" y="284"/>
                      <a:pt x="495" y="284"/>
                      <a:pt x="496" y="285"/>
                    </a:cubicBezTo>
                    <a:cubicBezTo>
                      <a:pt x="498" y="287"/>
                      <a:pt x="498" y="290"/>
                      <a:pt x="498" y="293"/>
                    </a:cubicBezTo>
                    <a:cubicBezTo>
                      <a:pt x="498" y="295"/>
                      <a:pt x="496" y="297"/>
                      <a:pt x="494" y="298"/>
                    </a:cubicBezTo>
                    <a:cubicBezTo>
                      <a:pt x="493" y="298"/>
                      <a:pt x="491" y="298"/>
                      <a:pt x="490" y="299"/>
                    </a:cubicBezTo>
                    <a:cubicBezTo>
                      <a:pt x="488" y="299"/>
                      <a:pt x="487" y="300"/>
                      <a:pt x="487" y="302"/>
                    </a:cubicBezTo>
                    <a:cubicBezTo>
                      <a:pt x="487" y="303"/>
                      <a:pt x="488" y="305"/>
                      <a:pt x="489" y="305"/>
                    </a:cubicBezTo>
                    <a:cubicBezTo>
                      <a:pt x="492" y="305"/>
                      <a:pt x="494" y="305"/>
                      <a:pt x="497" y="306"/>
                    </a:cubicBezTo>
                    <a:cubicBezTo>
                      <a:pt x="499" y="306"/>
                      <a:pt x="502" y="307"/>
                      <a:pt x="505" y="307"/>
                    </a:cubicBezTo>
                    <a:cubicBezTo>
                      <a:pt x="507" y="307"/>
                      <a:pt x="511" y="307"/>
                      <a:pt x="513" y="307"/>
                    </a:cubicBezTo>
                    <a:cubicBezTo>
                      <a:pt x="514" y="306"/>
                      <a:pt x="513" y="305"/>
                      <a:pt x="514" y="304"/>
                    </a:cubicBezTo>
                    <a:cubicBezTo>
                      <a:pt x="515" y="302"/>
                      <a:pt x="514" y="301"/>
                      <a:pt x="515" y="299"/>
                    </a:cubicBezTo>
                    <a:cubicBezTo>
                      <a:pt x="515" y="297"/>
                      <a:pt x="516" y="294"/>
                      <a:pt x="517" y="292"/>
                    </a:cubicBezTo>
                    <a:cubicBezTo>
                      <a:pt x="518" y="291"/>
                      <a:pt x="520" y="290"/>
                      <a:pt x="521" y="289"/>
                    </a:cubicBezTo>
                    <a:cubicBezTo>
                      <a:pt x="523" y="287"/>
                      <a:pt x="524" y="286"/>
                      <a:pt x="525" y="285"/>
                    </a:cubicBezTo>
                    <a:cubicBezTo>
                      <a:pt x="527" y="284"/>
                      <a:pt x="528" y="282"/>
                      <a:pt x="529" y="281"/>
                    </a:cubicBezTo>
                    <a:cubicBezTo>
                      <a:pt x="530" y="280"/>
                      <a:pt x="531" y="279"/>
                      <a:pt x="531" y="278"/>
                    </a:cubicBezTo>
                    <a:cubicBezTo>
                      <a:pt x="532" y="278"/>
                      <a:pt x="532" y="278"/>
                      <a:pt x="532" y="278"/>
                    </a:cubicBezTo>
                    <a:cubicBezTo>
                      <a:pt x="534" y="277"/>
                      <a:pt x="538" y="276"/>
                      <a:pt x="539" y="275"/>
                    </a:cubicBezTo>
                    <a:cubicBezTo>
                      <a:pt x="540" y="275"/>
                      <a:pt x="540" y="274"/>
                      <a:pt x="540" y="274"/>
                    </a:cubicBezTo>
                    <a:cubicBezTo>
                      <a:pt x="541" y="273"/>
                      <a:pt x="541" y="272"/>
                      <a:pt x="542" y="271"/>
                    </a:cubicBezTo>
                    <a:cubicBezTo>
                      <a:pt x="542" y="271"/>
                      <a:pt x="543" y="271"/>
                      <a:pt x="543" y="271"/>
                    </a:cubicBezTo>
                    <a:cubicBezTo>
                      <a:pt x="545" y="270"/>
                      <a:pt x="547" y="269"/>
                      <a:pt x="549" y="268"/>
                    </a:cubicBezTo>
                    <a:cubicBezTo>
                      <a:pt x="550" y="268"/>
                      <a:pt x="551" y="268"/>
                      <a:pt x="552" y="267"/>
                    </a:cubicBezTo>
                    <a:cubicBezTo>
                      <a:pt x="553" y="267"/>
                      <a:pt x="554" y="266"/>
                      <a:pt x="555" y="265"/>
                    </a:cubicBezTo>
                    <a:cubicBezTo>
                      <a:pt x="556" y="264"/>
                      <a:pt x="557" y="264"/>
                      <a:pt x="558" y="264"/>
                    </a:cubicBezTo>
                    <a:cubicBezTo>
                      <a:pt x="559" y="264"/>
                      <a:pt x="562" y="264"/>
                      <a:pt x="563" y="265"/>
                    </a:cubicBezTo>
                    <a:cubicBezTo>
                      <a:pt x="563" y="265"/>
                      <a:pt x="564" y="268"/>
                      <a:pt x="564" y="268"/>
                    </a:cubicBezTo>
                    <a:cubicBezTo>
                      <a:pt x="565" y="270"/>
                      <a:pt x="566" y="272"/>
                      <a:pt x="569" y="274"/>
                    </a:cubicBezTo>
                    <a:cubicBezTo>
                      <a:pt x="572" y="275"/>
                      <a:pt x="575" y="277"/>
                      <a:pt x="579" y="280"/>
                    </a:cubicBezTo>
                    <a:cubicBezTo>
                      <a:pt x="582" y="284"/>
                      <a:pt x="584" y="286"/>
                      <a:pt x="587" y="290"/>
                    </a:cubicBezTo>
                    <a:cubicBezTo>
                      <a:pt x="590" y="294"/>
                      <a:pt x="593" y="299"/>
                      <a:pt x="596" y="303"/>
                    </a:cubicBezTo>
                    <a:cubicBezTo>
                      <a:pt x="598" y="307"/>
                      <a:pt x="599" y="312"/>
                      <a:pt x="599" y="317"/>
                    </a:cubicBezTo>
                    <a:cubicBezTo>
                      <a:pt x="599" y="321"/>
                      <a:pt x="602" y="322"/>
                      <a:pt x="600" y="327"/>
                    </a:cubicBezTo>
                    <a:cubicBezTo>
                      <a:pt x="599" y="331"/>
                      <a:pt x="598" y="334"/>
                      <a:pt x="595" y="339"/>
                    </a:cubicBezTo>
                    <a:cubicBezTo>
                      <a:pt x="592" y="343"/>
                      <a:pt x="587" y="345"/>
                      <a:pt x="583" y="348"/>
                    </a:cubicBezTo>
                    <a:cubicBezTo>
                      <a:pt x="583" y="349"/>
                      <a:pt x="576" y="352"/>
                      <a:pt x="576" y="353"/>
                    </a:cubicBezTo>
                    <a:cubicBezTo>
                      <a:pt x="575" y="356"/>
                      <a:pt x="571" y="359"/>
                      <a:pt x="570" y="363"/>
                    </a:cubicBezTo>
                    <a:cubicBezTo>
                      <a:pt x="570" y="364"/>
                      <a:pt x="568" y="372"/>
                      <a:pt x="570" y="370"/>
                    </a:cubicBezTo>
                    <a:cubicBezTo>
                      <a:pt x="572" y="367"/>
                      <a:pt x="573" y="367"/>
                      <a:pt x="575" y="363"/>
                    </a:cubicBezTo>
                    <a:cubicBezTo>
                      <a:pt x="576" y="360"/>
                      <a:pt x="578" y="356"/>
                      <a:pt x="581" y="354"/>
                    </a:cubicBezTo>
                    <a:cubicBezTo>
                      <a:pt x="584" y="351"/>
                      <a:pt x="589" y="350"/>
                      <a:pt x="593" y="346"/>
                    </a:cubicBezTo>
                    <a:cubicBezTo>
                      <a:pt x="595" y="344"/>
                      <a:pt x="599" y="340"/>
                      <a:pt x="600" y="336"/>
                    </a:cubicBezTo>
                    <a:cubicBezTo>
                      <a:pt x="601" y="333"/>
                      <a:pt x="601" y="329"/>
                      <a:pt x="601" y="325"/>
                    </a:cubicBezTo>
                    <a:cubicBezTo>
                      <a:pt x="601" y="321"/>
                      <a:pt x="602" y="315"/>
                      <a:pt x="601" y="310"/>
                    </a:cubicBezTo>
                    <a:cubicBezTo>
                      <a:pt x="600" y="306"/>
                      <a:pt x="600" y="303"/>
                      <a:pt x="598" y="299"/>
                    </a:cubicBezTo>
                    <a:cubicBezTo>
                      <a:pt x="596" y="295"/>
                      <a:pt x="598" y="293"/>
                      <a:pt x="598" y="290"/>
                    </a:cubicBezTo>
                    <a:cubicBezTo>
                      <a:pt x="598" y="285"/>
                      <a:pt x="600" y="284"/>
                      <a:pt x="600" y="290"/>
                    </a:cubicBezTo>
                    <a:cubicBezTo>
                      <a:pt x="600" y="299"/>
                      <a:pt x="603" y="293"/>
                      <a:pt x="608" y="295"/>
                    </a:cubicBezTo>
                    <a:cubicBezTo>
                      <a:pt x="613" y="296"/>
                      <a:pt x="611" y="297"/>
                      <a:pt x="612" y="302"/>
                    </a:cubicBezTo>
                    <a:cubicBezTo>
                      <a:pt x="613" y="306"/>
                      <a:pt x="614" y="315"/>
                      <a:pt x="617" y="317"/>
                    </a:cubicBezTo>
                    <a:cubicBezTo>
                      <a:pt x="620" y="318"/>
                      <a:pt x="626" y="320"/>
                      <a:pt x="627" y="315"/>
                    </a:cubicBezTo>
                    <a:cubicBezTo>
                      <a:pt x="628" y="313"/>
                      <a:pt x="627" y="308"/>
                      <a:pt x="628" y="305"/>
                    </a:cubicBezTo>
                    <a:cubicBezTo>
                      <a:pt x="629" y="303"/>
                      <a:pt x="631" y="297"/>
                      <a:pt x="633" y="295"/>
                    </a:cubicBezTo>
                    <a:cubicBezTo>
                      <a:pt x="635" y="293"/>
                      <a:pt x="637" y="288"/>
                      <a:pt x="640" y="286"/>
                    </a:cubicBezTo>
                    <a:cubicBezTo>
                      <a:pt x="644" y="283"/>
                      <a:pt x="647" y="279"/>
                      <a:pt x="653" y="277"/>
                    </a:cubicBezTo>
                    <a:cubicBezTo>
                      <a:pt x="655" y="276"/>
                      <a:pt x="661" y="274"/>
                      <a:pt x="663" y="271"/>
                    </a:cubicBezTo>
                    <a:cubicBezTo>
                      <a:pt x="666" y="269"/>
                      <a:pt x="665" y="267"/>
                      <a:pt x="666" y="263"/>
                    </a:cubicBezTo>
                    <a:cubicBezTo>
                      <a:pt x="667" y="260"/>
                      <a:pt x="668" y="256"/>
                      <a:pt x="668" y="254"/>
                    </a:cubicBezTo>
                    <a:cubicBezTo>
                      <a:pt x="668" y="249"/>
                      <a:pt x="667" y="244"/>
                      <a:pt x="667" y="240"/>
                    </a:cubicBezTo>
                    <a:cubicBezTo>
                      <a:pt x="667" y="233"/>
                      <a:pt x="666" y="231"/>
                      <a:pt x="673" y="233"/>
                    </a:cubicBezTo>
                    <a:cubicBezTo>
                      <a:pt x="676" y="234"/>
                      <a:pt x="682" y="235"/>
                      <a:pt x="684" y="237"/>
                    </a:cubicBezTo>
                    <a:cubicBezTo>
                      <a:pt x="686" y="240"/>
                      <a:pt x="690" y="243"/>
                      <a:pt x="693" y="247"/>
                    </a:cubicBezTo>
                    <a:cubicBezTo>
                      <a:pt x="696" y="249"/>
                      <a:pt x="699" y="258"/>
                      <a:pt x="699" y="253"/>
                    </a:cubicBezTo>
                    <a:cubicBezTo>
                      <a:pt x="699" y="248"/>
                      <a:pt x="697" y="244"/>
                      <a:pt x="697" y="240"/>
                    </a:cubicBezTo>
                    <a:cubicBezTo>
                      <a:pt x="697" y="235"/>
                      <a:pt x="695" y="234"/>
                      <a:pt x="695" y="230"/>
                    </a:cubicBezTo>
                    <a:cubicBezTo>
                      <a:pt x="693" y="225"/>
                      <a:pt x="688" y="227"/>
                      <a:pt x="685" y="222"/>
                    </a:cubicBezTo>
                    <a:cubicBezTo>
                      <a:pt x="684" y="220"/>
                      <a:pt x="679" y="216"/>
                      <a:pt x="681" y="216"/>
                    </a:cubicBezTo>
                    <a:cubicBezTo>
                      <a:pt x="682" y="216"/>
                      <a:pt x="689" y="217"/>
                      <a:pt x="691" y="216"/>
                    </a:cubicBezTo>
                    <a:cubicBezTo>
                      <a:pt x="695" y="215"/>
                      <a:pt x="695" y="212"/>
                      <a:pt x="693" y="208"/>
                    </a:cubicBezTo>
                    <a:cubicBezTo>
                      <a:pt x="692" y="206"/>
                      <a:pt x="689" y="203"/>
                      <a:pt x="691" y="201"/>
                    </a:cubicBezTo>
                    <a:cubicBezTo>
                      <a:pt x="693" y="198"/>
                      <a:pt x="695" y="198"/>
                      <a:pt x="695" y="194"/>
                    </a:cubicBezTo>
                    <a:cubicBezTo>
                      <a:pt x="695" y="190"/>
                      <a:pt x="693" y="190"/>
                      <a:pt x="692" y="187"/>
                    </a:cubicBezTo>
                    <a:cubicBezTo>
                      <a:pt x="690" y="184"/>
                      <a:pt x="690" y="182"/>
                      <a:pt x="690" y="178"/>
                    </a:cubicBezTo>
                    <a:cubicBezTo>
                      <a:pt x="690" y="175"/>
                      <a:pt x="690" y="171"/>
                      <a:pt x="691" y="168"/>
                    </a:cubicBezTo>
                    <a:cubicBezTo>
                      <a:pt x="691" y="167"/>
                      <a:pt x="694" y="161"/>
                      <a:pt x="694" y="160"/>
                    </a:cubicBezTo>
                    <a:cubicBezTo>
                      <a:pt x="693" y="158"/>
                      <a:pt x="694" y="151"/>
                      <a:pt x="694" y="150"/>
                    </a:cubicBezTo>
                    <a:cubicBezTo>
                      <a:pt x="692" y="147"/>
                      <a:pt x="692" y="145"/>
                      <a:pt x="689" y="143"/>
                    </a:cubicBezTo>
                    <a:cubicBezTo>
                      <a:pt x="686" y="140"/>
                      <a:pt x="684" y="138"/>
                      <a:pt x="681" y="136"/>
                    </a:cubicBezTo>
                    <a:cubicBezTo>
                      <a:pt x="679" y="134"/>
                      <a:pt x="677" y="132"/>
                      <a:pt x="675" y="129"/>
                    </a:cubicBezTo>
                    <a:cubicBezTo>
                      <a:pt x="674" y="126"/>
                      <a:pt x="672" y="124"/>
                      <a:pt x="672" y="119"/>
                    </a:cubicBezTo>
                    <a:cubicBezTo>
                      <a:pt x="672" y="116"/>
                      <a:pt x="670" y="111"/>
                      <a:pt x="670" y="107"/>
                    </a:cubicBezTo>
                    <a:cubicBezTo>
                      <a:pt x="670" y="104"/>
                      <a:pt x="671" y="98"/>
                      <a:pt x="673" y="97"/>
                    </a:cubicBezTo>
                    <a:cubicBezTo>
                      <a:pt x="674" y="95"/>
                      <a:pt x="678" y="91"/>
                      <a:pt x="678" y="88"/>
                    </a:cubicBezTo>
                    <a:cubicBezTo>
                      <a:pt x="678" y="84"/>
                      <a:pt x="677" y="80"/>
                      <a:pt x="677" y="77"/>
                    </a:cubicBezTo>
                    <a:cubicBezTo>
                      <a:pt x="677" y="74"/>
                      <a:pt x="676" y="68"/>
                      <a:pt x="678" y="66"/>
                    </a:cubicBezTo>
                    <a:cubicBezTo>
                      <a:pt x="679" y="64"/>
                      <a:pt x="680" y="60"/>
                      <a:pt x="683" y="59"/>
                    </a:cubicBezTo>
                    <a:cubicBezTo>
                      <a:pt x="684" y="58"/>
                      <a:pt x="685" y="58"/>
                      <a:pt x="685" y="57"/>
                    </a:cubicBezTo>
                    <a:cubicBezTo>
                      <a:pt x="685" y="57"/>
                      <a:pt x="686" y="59"/>
                      <a:pt x="686" y="59"/>
                    </a:cubicBezTo>
                    <a:cubicBezTo>
                      <a:pt x="687" y="60"/>
                      <a:pt x="687" y="62"/>
                      <a:pt x="686" y="63"/>
                    </a:cubicBezTo>
                    <a:cubicBezTo>
                      <a:pt x="686" y="64"/>
                      <a:pt x="684" y="66"/>
                      <a:pt x="684" y="67"/>
                    </a:cubicBezTo>
                    <a:cubicBezTo>
                      <a:pt x="684" y="68"/>
                      <a:pt x="685" y="71"/>
                      <a:pt x="686" y="71"/>
                    </a:cubicBezTo>
                    <a:cubicBezTo>
                      <a:pt x="686" y="71"/>
                      <a:pt x="689" y="74"/>
                      <a:pt x="689" y="74"/>
                    </a:cubicBezTo>
                    <a:cubicBezTo>
                      <a:pt x="692" y="74"/>
                      <a:pt x="694" y="74"/>
                      <a:pt x="696" y="75"/>
                    </a:cubicBezTo>
                    <a:cubicBezTo>
                      <a:pt x="699" y="75"/>
                      <a:pt x="700" y="76"/>
                      <a:pt x="701" y="79"/>
                    </a:cubicBezTo>
                    <a:cubicBezTo>
                      <a:pt x="701" y="82"/>
                      <a:pt x="700" y="82"/>
                      <a:pt x="699" y="84"/>
                    </a:cubicBezTo>
                    <a:cubicBezTo>
                      <a:pt x="697" y="85"/>
                      <a:pt x="695" y="86"/>
                      <a:pt x="694" y="88"/>
                    </a:cubicBezTo>
                    <a:cubicBezTo>
                      <a:pt x="693" y="90"/>
                      <a:pt x="694" y="91"/>
                      <a:pt x="695" y="93"/>
                    </a:cubicBezTo>
                    <a:cubicBezTo>
                      <a:pt x="695" y="94"/>
                      <a:pt x="696" y="95"/>
                      <a:pt x="698" y="96"/>
                    </a:cubicBezTo>
                    <a:cubicBezTo>
                      <a:pt x="700" y="96"/>
                      <a:pt x="704" y="97"/>
                      <a:pt x="705" y="99"/>
                    </a:cubicBezTo>
                    <a:cubicBezTo>
                      <a:pt x="707" y="103"/>
                      <a:pt x="706" y="102"/>
                      <a:pt x="705" y="105"/>
                    </a:cubicBezTo>
                    <a:cubicBezTo>
                      <a:pt x="705" y="106"/>
                      <a:pt x="703" y="109"/>
                      <a:pt x="703" y="111"/>
                    </a:cubicBezTo>
                    <a:cubicBezTo>
                      <a:pt x="704" y="114"/>
                      <a:pt x="705" y="113"/>
                      <a:pt x="708" y="115"/>
                    </a:cubicBezTo>
                    <a:cubicBezTo>
                      <a:pt x="709" y="117"/>
                      <a:pt x="710" y="117"/>
                      <a:pt x="711" y="119"/>
                    </a:cubicBezTo>
                    <a:cubicBezTo>
                      <a:pt x="713" y="121"/>
                      <a:pt x="714" y="122"/>
                      <a:pt x="713" y="125"/>
                    </a:cubicBezTo>
                    <a:cubicBezTo>
                      <a:pt x="713" y="127"/>
                      <a:pt x="711" y="126"/>
                      <a:pt x="710" y="127"/>
                    </a:cubicBezTo>
                    <a:cubicBezTo>
                      <a:pt x="708" y="130"/>
                      <a:pt x="711" y="137"/>
                      <a:pt x="714" y="137"/>
                    </a:cubicBezTo>
                    <a:cubicBezTo>
                      <a:pt x="715" y="138"/>
                      <a:pt x="716" y="141"/>
                      <a:pt x="718" y="141"/>
                    </a:cubicBezTo>
                    <a:cubicBezTo>
                      <a:pt x="722" y="141"/>
                      <a:pt x="721" y="140"/>
                      <a:pt x="723" y="138"/>
                    </a:cubicBezTo>
                    <a:cubicBezTo>
                      <a:pt x="724" y="136"/>
                      <a:pt x="725" y="134"/>
                      <a:pt x="726" y="132"/>
                    </a:cubicBezTo>
                    <a:cubicBezTo>
                      <a:pt x="727" y="130"/>
                      <a:pt x="728" y="127"/>
                      <a:pt x="732" y="128"/>
                    </a:cubicBezTo>
                    <a:cubicBezTo>
                      <a:pt x="734" y="128"/>
                      <a:pt x="738" y="128"/>
                      <a:pt x="738" y="131"/>
                    </a:cubicBezTo>
                    <a:cubicBezTo>
                      <a:pt x="739" y="134"/>
                      <a:pt x="737" y="138"/>
                      <a:pt x="737" y="141"/>
                    </a:cubicBezTo>
                    <a:cubicBezTo>
                      <a:pt x="738" y="146"/>
                      <a:pt x="737" y="151"/>
                      <a:pt x="737" y="156"/>
                    </a:cubicBezTo>
                    <a:cubicBezTo>
                      <a:pt x="737" y="158"/>
                      <a:pt x="737" y="160"/>
                      <a:pt x="738" y="162"/>
                    </a:cubicBezTo>
                    <a:cubicBezTo>
                      <a:pt x="738" y="164"/>
                      <a:pt x="740" y="168"/>
                      <a:pt x="741" y="169"/>
                    </a:cubicBezTo>
                    <a:cubicBezTo>
                      <a:pt x="743" y="169"/>
                      <a:pt x="744" y="170"/>
                      <a:pt x="746" y="171"/>
                    </a:cubicBezTo>
                    <a:cubicBezTo>
                      <a:pt x="748" y="172"/>
                      <a:pt x="753" y="172"/>
                      <a:pt x="755" y="173"/>
                    </a:cubicBezTo>
                    <a:cubicBezTo>
                      <a:pt x="755" y="174"/>
                      <a:pt x="759" y="178"/>
                      <a:pt x="759" y="178"/>
                    </a:cubicBezTo>
                    <a:cubicBezTo>
                      <a:pt x="759" y="181"/>
                      <a:pt x="755" y="180"/>
                      <a:pt x="752" y="181"/>
                    </a:cubicBezTo>
                    <a:cubicBezTo>
                      <a:pt x="749" y="182"/>
                      <a:pt x="744" y="182"/>
                      <a:pt x="741" y="184"/>
                    </a:cubicBezTo>
                    <a:cubicBezTo>
                      <a:pt x="740" y="185"/>
                      <a:pt x="737" y="187"/>
                      <a:pt x="739" y="189"/>
                    </a:cubicBezTo>
                    <a:cubicBezTo>
                      <a:pt x="739" y="190"/>
                      <a:pt x="741" y="193"/>
                      <a:pt x="742" y="193"/>
                    </a:cubicBezTo>
                    <a:cubicBezTo>
                      <a:pt x="745" y="194"/>
                      <a:pt x="747" y="194"/>
                      <a:pt x="749" y="194"/>
                    </a:cubicBezTo>
                    <a:cubicBezTo>
                      <a:pt x="752" y="194"/>
                      <a:pt x="755" y="193"/>
                      <a:pt x="758" y="193"/>
                    </a:cubicBezTo>
                    <a:cubicBezTo>
                      <a:pt x="761" y="193"/>
                      <a:pt x="764" y="190"/>
                      <a:pt x="764" y="190"/>
                    </a:cubicBezTo>
                    <a:cubicBezTo>
                      <a:pt x="764" y="191"/>
                      <a:pt x="766" y="192"/>
                      <a:pt x="767" y="194"/>
                    </a:cubicBezTo>
                    <a:cubicBezTo>
                      <a:pt x="768" y="197"/>
                      <a:pt x="774" y="199"/>
                      <a:pt x="778" y="197"/>
                    </a:cubicBezTo>
                    <a:cubicBezTo>
                      <a:pt x="780" y="196"/>
                      <a:pt x="780" y="195"/>
                      <a:pt x="781" y="193"/>
                    </a:cubicBezTo>
                    <a:cubicBezTo>
                      <a:pt x="781" y="191"/>
                      <a:pt x="783" y="190"/>
                      <a:pt x="785" y="188"/>
                    </a:cubicBezTo>
                    <a:cubicBezTo>
                      <a:pt x="786" y="186"/>
                      <a:pt x="788" y="185"/>
                      <a:pt x="790" y="183"/>
                    </a:cubicBezTo>
                    <a:cubicBezTo>
                      <a:pt x="793" y="181"/>
                      <a:pt x="797" y="179"/>
                      <a:pt x="801" y="179"/>
                    </a:cubicBezTo>
                    <a:cubicBezTo>
                      <a:pt x="803" y="179"/>
                      <a:pt x="804" y="179"/>
                      <a:pt x="805" y="181"/>
                    </a:cubicBezTo>
                    <a:cubicBezTo>
                      <a:pt x="806" y="182"/>
                      <a:pt x="807" y="183"/>
                      <a:pt x="807" y="184"/>
                    </a:cubicBezTo>
                    <a:cubicBezTo>
                      <a:pt x="808" y="186"/>
                      <a:pt x="810" y="189"/>
                      <a:pt x="809" y="190"/>
                    </a:cubicBezTo>
                    <a:cubicBezTo>
                      <a:pt x="808" y="194"/>
                      <a:pt x="807" y="194"/>
                      <a:pt x="804" y="197"/>
                    </a:cubicBezTo>
                    <a:cubicBezTo>
                      <a:pt x="803" y="198"/>
                      <a:pt x="799" y="201"/>
                      <a:pt x="797" y="202"/>
                    </a:cubicBezTo>
                    <a:cubicBezTo>
                      <a:pt x="794" y="202"/>
                      <a:pt x="793" y="204"/>
                      <a:pt x="791" y="206"/>
                    </a:cubicBezTo>
                    <a:cubicBezTo>
                      <a:pt x="788" y="207"/>
                      <a:pt x="789" y="207"/>
                      <a:pt x="789" y="210"/>
                    </a:cubicBezTo>
                    <a:cubicBezTo>
                      <a:pt x="789" y="213"/>
                      <a:pt x="791" y="213"/>
                      <a:pt x="794" y="213"/>
                    </a:cubicBezTo>
                    <a:cubicBezTo>
                      <a:pt x="796" y="213"/>
                      <a:pt x="798" y="213"/>
                      <a:pt x="800" y="213"/>
                    </a:cubicBezTo>
                    <a:cubicBezTo>
                      <a:pt x="802" y="213"/>
                      <a:pt x="805" y="212"/>
                      <a:pt x="806" y="212"/>
                    </a:cubicBezTo>
                    <a:cubicBezTo>
                      <a:pt x="808" y="213"/>
                      <a:pt x="809" y="216"/>
                      <a:pt x="808" y="219"/>
                    </a:cubicBezTo>
                    <a:cubicBezTo>
                      <a:pt x="806" y="221"/>
                      <a:pt x="806" y="221"/>
                      <a:pt x="804" y="223"/>
                    </a:cubicBezTo>
                    <a:cubicBezTo>
                      <a:pt x="803" y="224"/>
                      <a:pt x="802" y="225"/>
                      <a:pt x="801" y="226"/>
                    </a:cubicBezTo>
                    <a:cubicBezTo>
                      <a:pt x="799" y="228"/>
                      <a:pt x="798" y="230"/>
                      <a:pt x="798" y="233"/>
                    </a:cubicBezTo>
                    <a:cubicBezTo>
                      <a:pt x="798" y="235"/>
                      <a:pt x="798" y="237"/>
                      <a:pt x="798" y="239"/>
                    </a:cubicBezTo>
                    <a:cubicBezTo>
                      <a:pt x="799" y="241"/>
                      <a:pt x="799" y="243"/>
                      <a:pt x="799" y="245"/>
                    </a:cubicBezTo>
                    <a:cubicBezTo>
                      <a:pt x="798" y="249"/>
                      <a:pt x="796" y="247"/>
                      <a:pt x="795" y="249"/>
                    </a:cubicBezTo>
                    <a:cubicBezTo>
                      <a:pt x="795" y="250"/>
                      <a:pt x="793" y="252"/>
                      <a:pt x="792" y="252"/>
                    </a:cubicBezTo>
                    <a:cubicBezTo>
                      <a:pt x="792" y="253"/>
                      <a:pt x="791" y="256"/>
                      <a:pt x="791" y="257"/>
                    </a:cubicBezTo>
                    <a:cubicBezTo>
                      <a:pt x="791" y="258"/>
                      <a:pt x="792" y="264"/>
                      <a:pt x="793" y="264"/>
                    </a:cubicBezTo>
                    <a:cubicBezTo>
                      <a:pt x="794" y="264"/>
                      <a:pt x="794" y="265"/>
                      <a:pt x="796" y="265"/>
                    </a:cubicBezTo>
                    <a:cubicBezTo>
                      <a:pt x="797" y="265"/>
                      <a:pt x="805" y="263"/>
                      <a:pt x="806" y="265"/>
                    </a:cubicBezTo>
                    <a:cubicBezTo>
                      <a:pt x="806" y="265"/>
                      <a:pt x="806" y="265"/>
                      <a:pt x="807" y="265"/>
                    </a:cubicBezTo>
                    <a:cubicBezTo>
                      <a:pt x="808" y="265"/>
                      <a:pt x="810" y="266"/>
                      <a:pt x="811" y="267"/>
                    </a:cubicBezTo>
                    <a:cubicBezTo>
                      <a:pt x="812" y="268"/>
                      <a:pt x="814" y="270"/>
                      <a:pt x="814" y="272"/>
                    </a:cubicBezTo>
                    <a:cubicBezTo>
                      <a:pt x="814" y="274"/>
                      <a:pt x="814" y="275"/>
                      <a:pt x="816" y="277"/>
                    </a:cubicBezTo>
                    <a:cubicBezTo>
                      <a:pt x="817" y="278"/>
                      <a:pt x="820" y="279"/>
                      <a:pt x="820" y="280"/>
                    </a:cubicBezTo>
                    <a:cubicBezTo>
                      <a:pt x="820" y="280"/>
                      <a:pt x="823" y="286"/>
                      <a:pt x="825" y="285"/>
                    </a:cubicBezTo>
                    <a:cubicBezTo>
                      <a:pt x="825" y="284"/>
                      <a:pt x="827" y="281"/>
                      <a:pt x="828" y="283"/>
                    </a:cubicBezTo>
                    <a:cubicBezTo>
                      <a:pt x="830" y="284"/>
                      <a:pt x="831" y="286"/>
                      <a:pt x="832" y="287"/>
                    </a:cubicBezTo>
                    <a:cubicBezTo>
                      <a:pt x="834" y="287"/>
                      <a:pt x="837" y="289"/>
                      <a:pt x="839" y="288"/>
                    </a:cubicBezTo>
                    <a:cubicBezTo>
                      <a:pt x="842" y="287"/>
                      <a:pt x="843" y="286"/>
                      <a:pt x="845" y="285"/>
                    </a:cubicBezTo>
                    <a:cubicBezTo>
                      <a:pt x="847" y="284"/>
                      <a:pt x="848" y="284"/>
                      <a:pt x="850" y="286"/>
                    </a:cubicBezTo>
                    <a:cubicBezTo>
                      <a:pt x="850" y="286"/>
                      <a:pt x="855" y="289"/>
                      <a:pt x="855" y="290"/>
                    </a:cubicBezTo>
                    <a:cubicBezTo>
                      <a:pt x="855" y="292"/>
                      <a:pt x="854" y="293"/>
                      <a:pt x="852" y="295"/>
                    </a:cubicBezTo>
                    <a:cubicBezTo>
                      <a:pt x="852" y="295"/>
                      <a:pt x="846" y="298"/>
                      <a:pt x="847" y="299"/>
                    </a:cubicBezTo>
                    <a:cubicBezTo>
                      <a:pt x="847" y="301"/>
                      <a:pt x="847" y="303"/>
                      <a:pt x="848" y="304"/>
                    </a:cubicBezTo>
                    <a:cubicBezTo>
                      <a:pt x="849" y="304"/>
                      <a:pt x="850" y="305"/>
                      <a:pt x="850" y="307"/>
                    </a:cubicBezTo>
                    <a:cubicBezTo>
                      <a:pt x="850" y="309"/>
                      <a:pt x="852" y="309"/>
                      <a:pt x="853" y="310"/>
                    </a:cubicBezTo>
                    <a:cubicBezTo>
                      <a:pt x="854" y="311"/>
                      <a:pt x="861" y="314"/>
                      <a:pt x="861" y="315"/>
                    </a:cubicBezTo>
                    <a:cubicBezTo>
                      <a:pt x="860" y="317"/>
                      <a:pt x="858" y="318"/>
                      <a:pt x="856" y="321"/>
                    </a:cubicBezTo>
                    <a:cubicBezTo>
                      <a:pt x="854" y="323"/>
                      <a:pt x="852" y="324"/>
                      <a:pt x="854" y="327"/>
                    </a:cubicBezTo>
                    <a:cubicBezTo>
                      <a:pt x="855" y="329"/>
                      <a:pt x="858" y="330"/>
                      <a:pt x="861" y="331"/>
                    </a:cubicBezTo>
                    <a:cubicBezTo>
                      <a:pt x="861" y="331"/>
                      <a:pt x="862" y="331"/>
                      <a:pt x="862" y="331"/>
                    </a:cubicBezTo>
                    <a:cubicBezTo>
                      <a:pt x="865" y="333"/>
                      <a:pt x="863" y="333"/>
                      <a:pt x="863" y="336"/>
                    </a:cubicBezTo>
                    <a:cubicBezTo>
                      <a:pt x="863" y="339"/>
                      <a:pt x="864" y="339"/>
                      <a:pt x="865" y="341"/>
                    </a:cubicBezTo>
                    <a:cubicBezTo>
                      <a:pt x="866" y="342"/>
                      <a:pt x="869" y="344"/>
                      <a:pt x="868" y="346"/>
                    </a:cubicBezTo>
                    <a:cubicBezTo>
                      <a:pt x="868" y="348"/>
                      <a:pt x="867" y="350"/>
                      <a:pt x="866" y="351"/>
                    </a:cubicBezTo>
                    <a:cubicBezTo>
                      <a:pt x="864" y="352"/>
                      <a:pt x="864" y="354"/>
                      <a:pt x="865" y="356"/>
                    </a:cubicBezTo>
                    <a:cubicBezTo>
                      <a:pt x="867" y="358"/>
                      <a:pt x="868" y="360"/>
                      <a:pt x="870" y="362"/>
                    </a:cubicBezTo>
                    <a:cubicBezTo>
                      <a:pt x="871" y="363"/>
                      <a:pt x="875" y="365"/>
                      <a:pt x="872" y="367"/>
                    </a:cubicBezTo>
                    <a:cubicBezTo>
                      <a:pt x="871" y="368"/>
                      <a:pt x="868" y="370"/>
                      <a:pt x="868" y="371"/>
                    </a:cubicBezTo>
                    <a:cubicBezTo>
                      <a:pt x="869" y="373"/>
                      <a:pt x="869" y="375"/>
                      <a:pt x="870" y="377"/>
                    </a:cubicBezTo>
                    <a:cubicBezTo>
                      <a:pt x="871" y="380"/>
                      <a:pt x="868" y="378"/>
                      <a:pt x="867" y="380"/>
                    </a:cubicBezTo>
                    <a:cubicBezTo>
                      <a:pt x="867" y="381"/>
                      <a:pt x="864" y="385"/>
                      <a:pt x="867" y="386"/>
                    </a:cubicBezTo>
                    <a:cubicBezTo>
                      <a:pt x="870" y="387"/>
                      <a:pt x="874" y="388"/>
                      <a:pt x="876" y="390"/>
                    </a:cubicBezTo>
                    <a:cubicBezTo>
                      <a:pt x="877" y="392"/>
                      <a:pt x="875" y="396"/>
                      <a:pt x="878" y="398"/>
                    </a:cubicBezTo>
                    <a:cubicBezTo>
                      <a:pt x="880" y="399"/>
                      <a:pt x="883" y="402"/>
                      <a:pt x="886" y="404"/>
                    </a:cubicBezTo>
                    <a:cubicBezTo>
                      <a:pt x="888" y="405"/>
                      <a:pt x="889" y="404"/>
                      <a:pt x="889" y="407"/>
                    </a:cubicBezTo>
                    <a:cubicBezTo>
                      <a:pt x="889" y="409"/>
                      <a:pt x="889" y="411"/>
                      <a:pt x="888" y="413"/>
                    </a:cubicBezTo>
                    <a:cubicBezTo>
                      <a:pt x="885" y="415"/>
                      <a:pt x="882" y="417"/>
                      <a:pt x="879" y="418"/>
                    </a:cubicBezTo>
                    <a:cubicBezTo>
                      <a:pt x="875" y="419"/>
                      <a:pt x="877" y="420"/>
                      <a:pt x="878" y="422"/>
                    </a:cubicBezTo>
                    <a:cubicBezTo>
                      <a:pt x="879" y="425"/>
                      <a:pt x="882" y="426"/>
                      <a:pt x="885" y="427"/>
                    </a:cubicBezTo>
                    <a:cubicBezTo>
                      <a:pt x="888" y="428"/>
                      <a:pt x="891" y="428"/>
                      <a:pt x="894" y="429"/>
                    </a:cubicBezTo>
                    <a:cubicBezTo>
                      <a:pt x="895" y="430"/>
                      <a:pt x="899" y="432"/>
                      <a:pt x="899" y="434"/>
                    </a:cubicBezTo>
                    <a:cubicBezTo>
                      <a:pt x="899" y="437"/>
                      <a:pt x="895" y="443"/>
                      <a:pt x="896" y="441"/>
                    </a:cubicBezTo>
                    <a:cubicBezTo>
                      <a:pt x="896" y="442"/>
                      <a:pt x="895" y="442"/>
                      <a:pt x="897" y="443"/>
                    </a:cubicBezTo>
                    <a:cubicBezTo>
                      <a:pt x="900" y="443"/>
                      <a:pt x="905" y="443"/>
                      <a:pt x="909" y="442"/>
                    </a:cubicBezTo>
                    <a:cubicBezTo>
                      <a:pt x="912" y="441"/>
                      <a:pt x="916" y="440"/>
                      <a:pt x="919" y="440"/>
                    </a:cubicBezTo>
                    <a:cubicBezTo>
                      <a:pt x="921" y="441"/>
                      <a:pt x="929" y="442"/>
                      <a:pt x="926" y="445"/>
                    </a:cubicBezTo>
                    <a:cubicBezTo>
                      <a:pt x="924" y="447"/>
                      <a:pt x="921" y="451"/>
                      <a:pt x="923" y="455"/>
                    </a:cubicBezTo>
                    <a:cubicBezTo>
                      <a:pt x="925" y="458"/>
                      <a:pt x="926" y="460"/>
                      <a:pt x="929" y="463"/>
                    </a:cubicBezTo>
                    <a:cubicBezTo>
                      <a:pt x="931" y="465"/>
                      <a:pt x="934" y="468"/>
                      <a:pt x="936" y="470"/>
                    </a:cubicBezTo>
                    <a:cubicBezTo>
                      <a:pt x="939" y="473"/>
                      <a:pt x="939" y="476"/>
                      <a:pt x="942" y="477"/>
                    </a:cubicBezTo>
                    <a:cubicBezTo>
                      <a:pt x="943" y="478"/>
                      <a:pt x="949" y="484"/>
                      <a:pt x="951" y="484"/>
                    </a:cubicBezTo>
                    <a:cubicBezTo>
                      <a:pt x="957" y="484"/>
                      <a:pt x="959" y="482"/>
                      <a:pt x="964" y="481"/>
                    </a:cubicBezTo>
                    <a:cubicBezTo>
                      <a:pt x="966" y="481"/>
                      <a:pt x="974" y="480"/>
                      <a:pt x="975" y="483"/>
                    </a:cubicBezTo>
                    <a:cubicBezTo>
                      <a:pt x="975" y="486"/>
                      <a:pt x="974" y="489"/>
                      <a:pt x="973" y="493"/>
                    </a:cubicBezTo>
                    <a:cubicBezTo>
                      <a:pt x="972" y="497"/>
                      <a:pt x="971" y="502"/>
                      <a:pt x="969" y="506"/>
                    </a:cubicBezTo>
                    <a:cubicBezTo>
                      <a:pt x="967" y="510"/>
                      <a:pt x="966" y="511"/>
                      <a:pt x="964" y="514"/>
                    </a:cubicBezTo>
                    <a:cubicBezTo>
                      <a:pt x="962" y="516"/>
                      <a:pt x="959" y="518"/>
                      <a:pt x="960" y="522"/>
                    </a:cubicBezTo>
                    <a:cubicBezTo>
                      <a:pt x="962" y="527"/>
                      <a:pt x="964" y="526"/>
                      <a:pt x="967" y="529"/>
                    </a:cubicBezTo>
                    <a:cubicBezTo>
                      <a:pt x="969" y="532"/>
                      <a:pt x="972" y="534"/>
                      <a:pt x="973" y="539"/>
                    </a:cubicBezTo>
                    <a:cubicBezTo>
                      <a:pt x="974" y="542"/>
                      <a:pt x="975" y="547"/>
                      <a:pt x="975" y="551"/>
                    </a:cubicBezTo>
                    <a:cubicBezTo>
                      <a:pt x="976" y="556"/>
                      <a:pt x="975" y="561"/>
                      <a:pt x="975" y="566"/>
                    </a:cubicBezTo>
                    <a:cubicBezTo>
                      <a:pt x="975" y="569"/>
                      <a:pt x="974" y="573"/>
                      <a:pt x="972" y="575"/>
                    </a:cubicBezTo>
                    <a:cubicBezTo>
                      <a:pt x="971" y="577"/>
                      <a:pt x="968" y="579"/>
                      <a:pt x="964" y="578"/>
                    </a:cubicBezTo>
                    <a:cubicBezTo>
                      <a:pt x="957" y="577"/>
                      <a:pt x="950" y="578"/>
                      <a:pt x="943" y="578"/>
                    </a:cubicBezTo>
                    <a:cubicBezTo>
                      <a:pt x="938" y="578"/>
                      <a:pt x="934" y="580"/>
                      <a:pt x="929" y="580"/>
                    </a:cubicBezTo>
                    <a:cubicBezTo>
                      <a:pt x="924" y="580"/>
                      <a:pt x="921" y="580"/>
                      <a:pt x="918" y="582"/>
                    </a:cubicBezTo>
                    <a:cubicBezTo>
                      <a:pt x="915" y="583"/>
                      <a:pt x="915" y="585"/>
                      <a:pt x="912" y="587"/>
                    </a:cubicBezTo>
                    <a:cubicBezTo>
                      <a:pt x="908" y="590"/>
                      <a:pt x="905" y="592"/>
                      <a:pt x="902" y="594"/>
                    </a:cubicBezTo>
                    <a:cubicBezTo>
                      <a:pt x="900" y="596"/>
                      <a:pt x="897" y="597"/>
                      <a:pt x="895" y="599"/>
                    </a:cubicBezTo>
                    <a:cubicBezTo>
                      <a:pt x="891" y="601"/>
                      <a:pt x="888" y="601"/>
                      <a:pt x="882" y="601"/>
                    </a:cubicBezTo>
                    <a:cubicBezTo>
                      <a:pt x="875" y="601"/>
                      <a:pt x="877" y="602"/>
                      <a:pt x="873" y="605"/>
                    </a:cubicBezTo>
                    <a:cubicBezTo>
                      <a:pt x="870" y="608"/>
                      <a:pt x="869" y="608"/>
                      <a:pt x="864" y="607"/>
                    </a:cubicBezTo>
                    <a:cubicBezTo>
                      <a:pt x="861" y="606"/>
                      <a:pt x="856" y="604"/>
                      <a:pt x="854" y="602"/>
                    </a:cubicBezTo>
                    <a:cubicBezTo>
                      <a:pt x="853" y="601"/>
                      <a:pt x="848" y="595"/>
                      <a:pt x="847" y="595"/>
                    </a:cubicBezTo>
                    <a:cubicBezTo>
                      <a:pt x="840" y="595"/>
                      <a:pt x="836" y="596"/>
                      <a:pt x="830" y="596"/>
                    </a:cubicBezTo>
                    <a:cubicBezTo>
                      <a:pt x="821" y="596"/>
                      <a:pt x="824" y="593"/>
                      <a:pt x="820" y="589"/>
                    </a:cubicBezTo>
                    <a:cubicBezTo>
                      <a:pt x="818" y="587"/>
                      <a:pt x="814" y="583"/>
                      <a:pt x="812" y="582"/>
                    </a:cubicBezTo>
                    <a:cubicBezTo>
                      <a:pt x="807" y="579"/>
                      <a:pt x="803" y="580"/>
                      <a:pt x="796" y="578"/>
                    </a:cubicBezTo>
                    <a:cubicBezTo>
                      <a:pt x="791" y="577"/>
                      <a:pt x="787" y="574"/>
                      <a:pt x="788" y="578"/>
                    </a:cubicBezTo>
                    <a:cubicBezTo>
                      <a:pt x="789" y="582"/>
                      <a:pt x="789" y="584"/>
                      <a:pt x="792" y="585"/>
                    </a:cubicBezTo>
                    <a:cubicBezTo>
                      <a:pt x="794" y="587"/>
                      <a:pt x="798" y="591"/>
                      <a:pt x="797" y="595"/>
                    </a:cubicBezTo>
                    <a:cubicBezTo>
                      <a:pt x="796" y="598"/>
                      <a:pt x="796" y="602"/>
                      <a:pt x="796" y="605"/>
                    </a:cubicBezTo>
                    <a:cubicBezTo>
                      <a:pt x="794" y="610"/>
                      <a:pt x="795" y="611"/>
                      <a:pt x="799" y="614"/>
                    </a:cubicBezTo>
                    <a:cubicBezTo>
                      <a:pt x="806" y="617"/>
                      <a:pt x="816" y="622"/>
                      <a:pt x="814" y="622"/>
                    </a:cubicBezTo>
                    <a:cubicBezTo>
                      <a:pt x="815" y="627"/>
                      <a:pt x="813" y="627"/>
                      <a:pt x="808" y="628"/>
                    </a:cubicBezTo>
                    <a:cubicBezTo>
                      <a:pt x="803" y="629"/>
                      <a:pt x="800" y="628"/>
                      <a:pt x="796" y="628"/>
                    </a:cubicBezTo>
                    <a:cubicBezTo>
                      <a:pt x="790" y="628"/>
                      <a:pt x="790" y="627"/>
                      <a:pt x="788" y="624"/>
                    </a:cubicBezTo>
                    <a:cubicBezTo>
                      <a:pt x="787" y="621"/>
                      <a:pt x="786" y="618"/>
                      <a:pt x="784" y="615"/>
                    </a:cubicBezTo>
                    <a:cubicBezTo>
                      <a:pt x="781" y="612"/>
                      <a:pt x="778" y="611"/>
                      <a:pt x="773" y="610"/>
                    </a:cubicBezTo>
                    <a:cubicBezTo>
                      <a:pt x="772" y="610"/>
                      <a:pt x="771" y="610"/>
                      <a:pt x="769" y="609"/>
                    </a:cubicBezTo>
                    <a:cubicBezTo>
                      <a:pt x="766" y="609"/>
                      <a:pt x="760" y="608"/>
                      <a:pt x="758" y="612"/>
                    </a:cubicBezTo>
                    <a:cubicBezTo>
                      <a:pt x="757" y="613"/>
                      <a:pt x="755" y="618"/>
                      <a:pt x="759" y="619"/>
                    </a:cubicBezTo>
                    <a:cubicBezTo>
                      <a:pt x="765" y="621"/>
                      <a:pt x="766" y="624"/>
                      <a:pt x="770" y="628"/>
                    </a:cubicBezTo>
                    <a:cubicBezTo>
                      <a:pt x="774" y="632"/>
                      <a:pt x="778" y="636"/>
                      <a:pt x="781" y="640"/>
                    </a:cubicBezTo>
                    <a:cubicBezTo>
                      <a:pt x="782" y="643"/>
                      <a:pt x="785" y="646"/>
                      <a:pt x="789" y="646"/>
                    </a:cubicBezTo>
                    <a:cubicBezTo>
                      <a:pt x="796" y="646"/>
                      <a:pt x="789" y="649"/>
                      <a:pt x="789" y="650"/>
                    </a:cubicBezTo>
                    <a:cubicBezTo>
                      <a:pt x="789" y="653"/>
                      <a:pt x="790" y="658"/>
                      <a:pt x="786" y="660"/>
                    </a:cubicBezTo>
                    <a:cubicBezTo>
                      <a:pt x="783" y="663"/>
                      <a:pt x="779" y="661"/>
                      <a:pt x="775" y="663"/>
                    </a:cubicBezTo>
                    <a:cubicBezTo>
                      <a:pt x="774" y="663"/>
                      <a:pt x="767" y="666"/>
                      <a:pt x="769" y="669"/>
                    </a:cubicBezTo>
                    <a:cubicBezTo>
                      <a:pt x="772" y="671"/>
                      <a:pt x="776" y="672"/>
                      <a:pt x="779" y="674"/>
                    </a:cubicBezTo>
                    <a:cubicBezTo>
                      <a:pt x="781" y="676"/>
                      <a:pt x="786" y="679"/>
                      <a:pt x="786" y="682"/>
                    </a:cubicBezTo>
                    <a:cubicBezTo>
                      <a:pt x="787" y="683"/>
                      <a:pt x="791" y="690"/>
                      <a:pt x="789" y="692"/>
                    </a:cubicBezTo>
                    <a:cubicBezTo>
                      <a:pt x="786" y="695"/>
                      <a:pt x="785" y="700"/>
                      <a:pt x="782" y="703"/>
                    </a:cubicBezTo>
                    <a:cubicBezTo>
                      <a:pt x="779" y="706"/>
                      <a:pt x="779" y="707"/>
                      <a:pt x="780" y="711"/>
                    </a:cubicBezTo>
                    <a:cubicBezTo>
                      <a:pt x="781" y="715"/>
                      <a:pt x="782" y="715"/>
                      <a:pt x="784" y="718"/>
                    </a:cubicBezTo>
                    <a:cubicBezTo>
                      <a:pt x="785" y="721"/>
                      <a:pt x="787" y="722"/>
                      <a:pt x="789" y="725"/>
                    </a:cubicBezTo>
                    <a:cubicBezTo>
                      <a:pt x="791" y="727"/>
                      <a:pt x="795" y="730"/>
                      <a:pt x="798" y="731"/>
                    </a:cubicBezTo>
                    <a:cubicBezTo>
                      <a:pt x="802" y="733"/>
                      <a:pt x="808" y="734"/>
                      <a:pt x="809" y="739"/>
                    </a:cubicBezTo>
                    <a:cubicBezTo>
                      <a:pt x="810" y="742"/>
                      <a:pt x="809" y="745"/>
                      <a:pt x="813" y="747"/>
                    </a:cubicBezTo>
                    <a:cubicBezTo>
                      <a:pt x="818" y="749"/>
                      <a:pt x="822" y="748"/>
                      <a:pt x="827" y="749"/>
                    </a:cubicBezTo>
                    <a:cubicBezTo>
                      <a:pt x="832" y="750"/>
                      <a:pt x="834" y="752"/>
                      <a:pt x="837" y="755"/>
                    </a:cubicBezTo>
                    <a:cubicBezTo>
                      <a:pt x="839" y="759"/>
                      <a:pt x="840" y="756"/>
                      <a:pt x="844" y="759"/>
                    </a:cubicBezTo>
                    <a:cubicBezTo>
                      <a:pt x="847" y="760"/>
                      <a:pt x="851" y="762"/>
                      <a:pt x="852" y="767"/>
                    </a:cubicBezTo>
                    <a:cubicBezTo>
                      <a:pt x="853" y="769"/>
                      <a:pt x="853" y="775"/>
                      <a:pt x="855" y="778"/>
                    </a:cubicBezTo>
                    <a:cubicBezTo>
                      <a:pt x="857" y="780"/>
                      <a:pt x="859" y="783"/>
                      <a:pt x="860" y="786"/>
                    </a:cubicBezTo>
                    <a:cubicBezTo>
                      <a:pt x="861" y="789"/>
                      <a:pt x="861" y="792"/>
                      <a:pt x="862" y="795"/>
                    </a:cubicBezTo>
                    <a:cubicBezTo>
                      <a:pt x="862" y="797"/>
                      <a:pt x="864" y="803"/>
                      <a:pt x="863" y="805"/>
                    </a:cubicBezTo>
                    <a:cubicBezTo>
                      <a:pt x="861" y="808"/>
                      <a:pt x="859" y="810"/>
                      <a:pt x="859" y="815"/>
                    </a:cubicBezTo>
                    <a:cubicBezTo>
                      <a:pt x="859" y="818"/>
                      <a:pt x="860" y="824"/>
                      <a:pt x="862" y="824"/>
                    </a:cubicBezTo>
                    <a:cubicBezTo>
                      <a:pt x="864" y="825"/>
                      <a:pt x="870" y="827"/>
                      <a:pt x="873" y="826"/>
                    </a:cubicBezTo>
                    <a:cubicBezTo>
                      <a:pt x="876" y="824"/>
                      <a:pt x="882" y="823"/>
                      <a:pt x="883" y="820"/>
                    </a:cubicBezTo>
                    <a:cubicBezTo>
                      <a:pt x="884" y="819"/>
                      <a:pt x="887" y="812"/>
                      <a:pt x="884" y="810"/>
                    </a:cubicBezTo>
                    <a:cubicBezTo>
                      <a:pt x="881" y="809"/>
                      <a:pt x="879" y="806"/>
                      <a:pt x="878" y="804"/>
                    </a:cubicBezTo>
                    <a:cubicBezTo>
                      <a:pt x="875" y="801"/>
                      <a:pt x="873" y="801"/>
                      <a:pt x="875" y="797"/>
                    </a:cubicBezTo>
                    <a:cubicBezTo>
                      <a:pt x="877" y="793"/>
                      <a:pt x="883" y="788"/>
                      <a:pt x="889" y="788"/>
                    </a:cubicBezTo>
                    <a:cubicBezTo>
                      <a:pt x="895" y="788"/>
                      <a:pt x="894" y="791"/>
                      <a:pt x="898" y="793"/>
                    </a:cubicBezTo>
                    <a:cubicBezTo>
                      <a:pt x="900" y="794"/>
                      <a:pt x="913" y="799"/>
                      <a:pt x="909" y="803"/>
                    </a:cubicBezTo>
                    <a:cubicBezTo>
                      <a:pt x="905" y="808"/>
                      <a:pt x="902" y="807"/>
                      <a:pt x="904" y="813"/>
                    </a:cubicBezTo>
                    <a:cubicBezTo>
                      <a:pt x="904" y="816"/>
                      <a:pt x="905" y="819"/>
                      <a:pt x="905" y="823"/>
                    </a:cubicBezTo>
                    <a:cubicBezTo>
                      <a:pt x="905" y="827"/>
                      <a:pt x="904" y="830"/>
                      <a:pt x="907" y="831"/>
                    </a:cubicBezTo>
                    <a:cubicBezTo>
                      <a:pt x="910" y="833"/>
                      <a:pt x="916" y="835"/>
                      <a:pt x="916" y="839"/>
                    </a:cubicBezTo>
                    <a:cubicBezTo>
                      <a:pt x="916" y="844"/>
                      <a:pt x="915" y="845"/>
                      <a:pt x="912" y="848"/>
                    </a:cubicBezTo>
                    <a:cubicBezTo>
                      <a:pt x="910" y="850"/>
                      <a:pt x="911" y="851"/>
                      <a:pt x="912" y="854"/>
                    </a:cubicBezTo>
                    <a:cubicBezTo>
                      <a:pt x="914" y="857"/>
                      <a:pt x="915" y="859"/>
                      <a:pt x="917" y="861"/>
                    </a:cubicBezTo>
                    <a:cubicBezTo>
                      <a:pt x="918" y="862"/>
                      <a:pt x="925" y="868"/>
                      <a:pt x="926" y="863"/>
                    </a:cubicBezTo>
                    <a:cubicBezTo>
                      <a:pt x="926" y="860"/>
                      <a:pt x="926" y="857"/>
                      <a:pt x="929" y="856"/>
                    </a:cubicBezTo>
                    <a:cubicBezTo>
                      <a:pt x="929" y="856"/>
                      <a:pt x="941" y="854"/>
                      <a:pt x="941" y="855"/>
                    </a:cubicBezTo>
                    <a:cubicBezTo>
                      <a:pt x="941" y="856"/>
                      <a:pt x="941" y="856"/>
                      <a:pt x="942" y="857"/>
                    </a:cubicBezTo>
                    <a:cubicBezTo>
                      <a:pt x="942" y="859"/>
                      <a:pt x="942" y="862"/>
                      <a:pt x="943" y="863"/>
                    </a:cubicBezTo>
                    <a:cubicBezTo>
                      <a:pt x="945" y="863"/>
                      <a:pt x="948" y="863"/>
                      <a:pt x="950" y="864"/>
                    </a:cubicBezTo>
                    <a:cubicBezTo>
                      <a:pt x="952" y="864"/>
                      <a:pt x="957" y="865"/>
                      <a:pt x="959" y="864"/>
                    </a:cubicBezTo>
                    <a:cubicBezTo>
                      <a:pt x="959" y="863"/>
                      <a:pt x="960" y="859"/>
                      <a:pt x="961" y="859"/>
                    </a:cubicBezTo>
                    <a:cubicBezTo>
                      <a:pt x="963" y="858"/>
                      <a:pt x="965" y="858"/>
                      <a:pt x="968" y="858"/>
                    </a:cubicBezTo>
                    <a:cubicBezTo>
                      <a:pt x="970" y="858"/>
                      <a:pt x="972" y="858"/>
                      <a:pt x="972" y="855"/>
                    </a:cubicBezTo>
                    <a:cubicBezTo>
                      <a:pt x="972" y="853"/>
                      <a:pt x="973" y="850"/>
                      <a:pt x="974" y="849"/>
                    </a:cubicBezTo>
                    <a:cubicBezTo>
                      <a:pt x="975" y="847"/>
                      <a:pt x="977" y="845"/>
                      <a:pt x="979" y="843"/>
                    </a:cubicBezTo>
                    <a:cubicBezTo>
                      <a:pt x="980" y="841"/>
                      <a:pt x="982" y="841"/>
                      <a:pt x="984" y="839"/>
                    </a:cubicBezTo>
                    <a:cubicBezTo>
                      <a:pt x="985" y="837"/>
                      <a:pt x="987" y="837"/>
                      <a:pt x="989" y="837"/>
                    </a:cubicBezTo>
                    <a:cubicBezTo>
                      <a:pt x="993" y="837"/>
                      <a:pt x="998" y="836"/>
                      <a:pt x="1002" y="837"/>
                    </a:cubicBezTo>
                    <a:cubicBezTo>
                      <a:pt x="1004" y="838"/>
                      <a:pt x="1011" y="839"/>
                      <a:pt x="1012" y="841"/>
                    </a:cubicBezTo>
                    <a:cubicBezTo>
                      <a:pt x="1013" y="843"/>
                      <a:pt x="1015" y="845"/>
                      <a:pt x="1015" y="847"/>
                    </a:cubicBezTo>
                    <a:cubicBezTo>
                      <a:pt x="1016" y="850"/>
                      <a:pt x="1016" y="852"/>
                      <a:pt x="1018" y="854"/>
                    </a:cubicBezTo>
                    <a:cubicBezTo>
                      <a:pt x="1019" y="854"/>
                      <a:pt x="1019" y="854"/>
                      <a:pt x="1020" y="855"/>
                    </a:cubicBezTo>
                    <a:cubicBezTo>
                      <a:pt x="1023" y="857"/>
                      <a:pt x="1026" y="855"/>
                      <a:pt x="1030" y="856"/>
                    </a:cubicBezTo>
                    <a:cubicBezTo>
                      <a:pt x="1032" y="857"/>
                      <a:pt x="1037" y="859"/>
                      <a:pt x="1037" y="861"/>
                    </a:cubicBezTo>
                    <a:cubicBezTo>
                      <a:pt x="1038" y="864"/>
                      <a:pt x="1037" y="864"/>
                      <a:pt x="1036" y="866"/>
                    </a:cubicBezTo>
                    <a:cubicBezTo>
                      <a:pt x="1035" y="868"/>
                      <a:pt x="1032" y="870"/>
                      <a:pt x="1033" y="872"/>
                    </a:cubicBezTo>
                    <a:cubicBezTo>
                      <a:pt x="1034" y="875"/>
                      <a:pt x="1038" y="875"/>
                      <a:pt x="1041" y="876"/>
                    </a:cubicBezTo>
                    <a:cubicBezTo>
                      <a:pt x="1043" y="877"/>
                      <a:pt x="1048" y="880"/>
                      <a:pt x="1050" y="877"/>
                    </a:cubicBezTo>
                    <a:cubicBezTo>
                      <a:pt x="1051" y="876"/>
                      <a:pt x="1051" y="873"/>
                      <a:pt x="1052" y="872"/>
                    </a:cubicBezTo>
                    <a:cubicBezTo>
                      <a:pt x="1053" y="870"/>
                      <a:pt x="1052" y="865"/>
                      <a:pt x="1054" y="863"/>
                    </a:cubicBezTo>
                    <a:cubicBezTo>
                      <a:pt x="1055" y="862"/>
                      <a:pt x="1059" y="862"/>
                      <a:pt x="1059" y="859"/>
                    </a:cubicBezTo>
                    <a:cubicBezTo>
                      <a:pt x="1059" y="856"/>
                      <a:pt x="1058" y="856"/>
                      <a:pt x="1057" y="853"/>
                    </a:cubicBezTo>
                    <a:cubicBezTo>
                      <a:pt x="1056" y="852"/>
                      <a:pt x="1055" y="851"/>
                      <a:pt x="1054" y="849"/>
                    </a:cubicBezTo>
                    <a:cubicBezTo>
                      <a:pt x="1053" y="847"/>
                      <a:pt x="1051" y="846"/>
                      <a:pt x="1049" y="843"/>
                    </a:cubicBezTo>
                    <a:cubicBezTo>
                      <a:pt x="1048" y="841"/>
                      <a:pt x="1046" y="840"/>
                      <a:pt x="1045" y="838"/>
                    </a:cubicBezTo>
                    <a:cubicBezTo>
                      <a:pt x="1043" y="836"/>
                      <a:pt x="1041" y="832"/>
                      <a:pt x="1041" y="829"/>
                    </a:cubicBezTo>
                    <a:cubicBezTo>
                      <a:pt x="1041" y="827"/>
                      <a:pt x="1042" y="824"/>
                      <a:pt x="1044" y="824"/>
                    </a:cubicBezTo>
                    <a:cubicBezTo>
                      <a:pt x="1044" y="824"/>
                      <a:pt x="1045" y="824"/>
                      <a:pt x="1045" y="824"/>
                    </a:cubicBezTo>
                    <a:cubicBezTo>
                      <a:pt x="1046" y="823"/>
                      <a:pt x="1052" y="820"/>
                      <a:pt x="1051" y="817"/>
                    </a:cubicBezTo>
                    <a:cubicBezTo>
                      <a:pt x="1050" y="816"/>
                      <a:pt x="1049" y="815"/>
                      <a:pt x="1048" y="814"/>
                    </a:cubicBezTo>
                    <a:cubicBezTo>
                      <a:pt x="1047" y="812"/>
                      <a:pt x="1046" y="811"/>
                      <a:pt x="1046" y="808"/>
                    </a:cubicBezTo>
                    <a:cubicBezTo>
                      <a:pt x="1047" y="807"/>
                      <a:pt x="1048" y="804"/>
                      <a:pt x="1047" y="803"/>
                    </a:cubicBezTo>
                    <a:cubicBezTo>
                      <a:pt x="1046" y="801"/>
                      <a:pt x="1046" y="799"/>
                      <a:pt x="1045" y="798"/>
                    </a:cubicBezTo>
                    <a:cubicBezTo>
                      <a:pt x="1043" y="796"/>
                      <a:pt x="1044" y="794"/>
                      <a:pt x="1042" y="792"/>
                    </a:cubicBezTo>
                    <a:cubicBezTo>
                      <a:pt x="1042" y="792"/>
                      <a:pt x="1041" y="787"/>
                      <a:pt x="1040" y="787"/>
                    </a:cubicBezTo>
                    <a:cubicBezTo>
                      <a:pt x="1039" y="787"/>
                      <a:pt x="1037" y="787"/>
                      <a:pt x="1036" y="785"/>
                    </a:cubicBezTo>
                    <a:cubicBezTo>
                      <a:pt x="1034" y="784"/>
                      <a:pt x="1033" y="782"/>
                      <a:pt x="1032" y="780"/>
                    </a:cubicBezTo>
                    <a:cubicBezTo>
                      <a:pt x="1031" y="779"/>
                      <a:pt x="1030" y="776"/>
                      <a:pt x="1030" y="774"/>
                    </a:cubicBezTo>
                    <a:cubicBezTo>
                      <a:pt x="1030" y="772"/>
                      <a:pt x="1030" y="769"/>
                      <a:pt x="1029" y="767"/>
                    </a:cubicBezTo>
                    <a:cubicBezTo>
                      <a:pt x="1029" y="765"/>
                      <a:pt x="1028" y="762"/>
                      <a:pt x="1027" y="761"/>
                    </a:cubicBezTo>
                    <a:cubicBezTo>
                      <a:pt x="1026" y="759"/>
                      <a:pt x="1023" y="757"/>
                      <a:pt x="1023" y="755"/>
                    </a:cubicBezTo>
                    <a:cubicBezTo>
                      <a:pt x="1022" y="753"/>
                      <a:pt x="1020" y="749"/>
                      <a:pt x="1022" y="748"/>
                    </a:cubicBezTo>
                    <a:cubicBezTo>
                      <a:pt x="1024" y="747"/>
                      <a:pt x="1026" y="747"/>
                      <a:pt x="1029" y="746"/>
                    </a:cubicBezTo>
                    <a:cubicBezTo>
                      <a:pt x="1031" y="744"/>
                      <a:pt x="1031" y="744"/>
                      <a:pt x="1032" y="742"/>
                    </a:cubicBezTo>
                    <a:cubicBezTo>
                      <a:pt x="1033" y="741"/>
                      <a:pt x="1036" y="737"/>
                      <a:pt x="1035" y="736"/>
                    </a:cubicBezTo>
                    <a:cubicBezTo>
                      <a:pt x="1034" y="733"/>
                      <a:pt x="1033" y="733"/>
                      <a:pt x="1031" y="731"/>
                    </a:cubicBezTo>
                    <a:cubicBezTo>
                      <a:pt x="1030" y="730"/>
                      <a:pt x="1026" y="727"/>
                      <a:pt x="1026" y="725"/>
                    </a:cubicBezTo>
                    <a:cubicBezTo>
                      <a:pt x="1027" y="723"/>
                      <a:pt x="1027" y="721"/>
                      <a:pt x="1029" y="720"/>
                    </a:cubicBezTo>
                    <a:cubicBezTo>
                      <a:pt x="1030" y="719"/>
                      <a:pt x="1031" y="718"/>
                      <a:pt x="1032" y="717"/>
                    </a:cubicBezTo>
                    <a:cubicBezTo>
                      <a:pt x="1034" y="715"/>
                      <a:pt x="1037" y="712"/>
                      <a:pt x="1040" y="713"/>
                    </a:cubicBezTo>
                    <a:cubicBezTo>
                      <a:pt x="1041" y="714"/>
                      <a:pt x="1044" y="715"/>
                      <a:pt x="1045" y="716"/>
                    </a:cubicBezTo>
                    <a:cubicBezTo>
                      <a:pt x="1047" y="719"/>
                      <a:pt x="1051" y="720"/>
                      <a:pt x="1053" y="723"/>
                    </a:cubicBezTo>
                    <a:cubicBezTo>
                      <a:pt x="1055" y="725"/>
                      <a:pt x="1054" y="726"/>
                      <a:pt x="1055" y="729"/>
                    </a:cubicBezTo>
                    <a:cubicBezTo>
                      <a:pt x="1055" y="731"/>
                      <a:pt x="1055" y="736"/>
                      <a:pt x="1056" y="738"/>
                    </a:cubicBezTo>
                    <a:cubicBezTo>
                      <a:pt x="1057" y="740"/>
                      <a:pt x="1057" y="743"/>
                      <a:pt x="1059" y="744"/>
                    </a:cubicBezTo>
                    <a:cubicBezTo>
                      <a:pt x="1060" y="746"/>
                      <a:pt x="1062" y="748"/>
                      <a:pt x="1064" y="749"/>
                    </a:cubicBezTo>
                    <a:cubicBezTo>
                      <a:pt x="1066" y="749"/>
                      <a:pt x="1071" y="749"/>
                      <a:pt x="1071" y="751"/>
                    </a:cubicBezTo>
                    <a:cubicBezTo>
                      <a:pt x="1072" y="752"/>
                      <a:pt x="1072" y="754"/>
                      <a:pt x="1070" y="755"/>
                    </a:cubicBezTo>
                    <a:cubicBezTo>
                      <a:pt x="1069" y="756"/>
                      <a:pt x="1066" y="758"/>
                      <a:pt x="1065" y="759"/>
                    </a:cubicBezTo>
                    <a:cubicBezTo>
                      <a:pt x="1062" y="761"/>
                      <a:pt x="1058" y="763"/>
                      <a:pt x="1055" y="764"/>
                    </a:cubicBezTo>
                    <a:cubicBezTo>
                      <a:pt x="1052" y="765"/>
                      <a:pt x="1053" y="767"/>
                      <a:pt x="1051" y="770"/>
                    </a:cubicBezTo>
                    <a:cubicBezTo>
                      <a:pt x="1050" y="771"/>
                      <a:pt x="1048" y="775"/>
                      <a:pt x="1047" y="777"/>
                    </a:cubicBezTo>
                    <a:cubicBezTo>
                      <a:pt x="1047" y="778"/>
                      <a:pt x="1045" y="783"/>
                      <a:pt x="1046" y="783"/>
                    </a:cubicBezTo>
                    <a:cubicBezTo>
                      <a:pt x="1048" y="784"/>
                      <a:pt x="1048" y="786"/>
                      <a:pt x="1050" y="788"/>
                    </a:cubicBezTo>
                    <a:cubicBezTo>
                      <a:pt x="1052" y="790"/>
                      <a:pt x="1054" y="790"/>
                      <a:pt x="1057" y="791"/>
                    </a:cubicBezTo>
                    <a:cubicBezTo>
                      <a:pt x="1059" y="792"/>
                      <a:pt x="1062" y="791"/>
                      <a:pt x="1065" y="793"/>
                    </a:cubicBezTo>
                    <a:cubicBezTo>
                      <a:pt x="1066" y="794"/>
                      <a:pt x="1068" y="794"/>
                      <a:pt x="1069" y="795"/>
                    </a:cubicBezTo>
                    <a:cubicBezTo>
                      <a:pt x="1071" y="797"/>
                      <a:pt x="1072" y="800"/>
                      <a:pt x="1074" y="801"/>
                    </a:cubicBezTo>
                    <a:cubicBezTo>
                      <a:pt x="1075" y="802"/>
                      <a:pt x="1076" y="803"/>
                      <a:pt x="1077" y="805"/>
                    </a:cubicBezTo>
                    <a:cubicBezTo>
                      <a:pt x="1078" y="808"/>
                      <a:pt x="1078" y="809"/>
                      <a:pt x="1078" y="812"/>
                    </a:cubicBezTo>
                    <a:cubicBezTo>
                      <a:pt x="1077" y="813"/>
                      <a:pt x="1076" y="814"/>
                      <a:pt x="1076" y="816"/>
                    </a:cubicBezTo>
                    <a:cubicBezTo>
                      <a:pt x="1076" y="818"/>
                      <a:pt x="1077" y="819"/>
                      <a:pt x="1075" y="820"/>
                    </a:cubicBezTo>
                    <a:cubicBezTo>
                      <a:pt x="1074" y="821"/>
                      <a:pt x="1071" y="822"/>
                      <a:pt x="1072" y="824"/>
                    </a:cubicBezTo>
                    <a:cubicBezTo>
                      <a:pt x="1072" y="825"/>
                      <a:pt x="1073" y="825"/>
                      <a:pt x="1073" y="826"/>
                    </a:cubicBezTo>
                    <a:cubicBezTo>
                      <a:pt x="1248" y="751"/>
                      <a:pt x="1447" y="650"/>
                      <a:pt x="1447" y="650"/>
                    </a:cubicBezTo>
                    <a:cubicBezTo>
                      <a:pt x="1457" y="661"/>
                      <a:pt x="1469" y="681"/>
                      <a:pt x="1477" y="696"/>
                    </a:cubicBezTo>
                    <a:cubicBezTo>
                      <a:pt x="1475" y="697"/>
                      <a:pt x="1474" y="697"/>
                      <a:pt x="1472" y="698"/>
                    </a:cubicBezTo>
                    <a:cubicBezTo>
                      <a:pt x="1469" y="701"/>
                      <a:pt x="1465" y="701"/>
                      <a:pt x="1462" y="704"/>
                    </a:cubicBezTo>
                    <a:cubicBezTo>
                      <a:pt x="1458" y="707"/>
                      <a:pt x="1456" y="708"/>
                      <a:pt x="1452" y="711"/>
                    </a:cubicBezTo>
                    <a:cubicBezTo>
                      <a:pt x="1449" y="712"/>
                      <a:pt x="1449" y="714"/>
                      <a:pt x="1446" y="716"/>
                    </a:cubicBezTo>
                    <a:cubicBezTo>
                      <a:pt x="1445" y="718"/>
                      <a:pt x="1444" y="721"/>
                      <a:pt x="1442" y="723"/>
                    </a:cubicBezTo>
                    <a:cubicBezTo>
                      <a:pt x="1440" y="724"/>
                      <a:pt x="1437" y="725"/>
                      <a:pt x="1435" y="727"/>
                    </a:cubicBezTo>
                    <a:cubicBezTo>
                      <a:pt x="1433" y="729"/>
                      <a:pt x="1430" y="730"/>
                      <a:pt x="1428" y="732"/>
                    </a:cubicBezTo>
                    <a:cubicBezTo>
                      <a:pt x="1425" y="735"/>
                      <a:pt x="1423" y="738"/>
                      <a:pt x="1419" y="740"/>
                    </a:cubicBezTo>
                    <a:cubicBezTo>
                      <a:pt x="1417" y="742"/>
                      <a:pt x="1414" y="744"/>
                      <a:pt x="1412" y="748"/>
                    </a:cubicBezTo>
                    <a:cubicBezTo>
                      <a:pt x="1411" y="751"/>
                      <a:pt x="1407" y="755"/>
                      <a:pt x="1407" y="759"/>
                    </a:cubicBezTo>
                    <a:cubicBezTo>
                      <a:pt x="1407" y="762"/>
                      <a:pt x="1407" y="767"/>
                      <a:pt x="1407" y="770"/>
                    </a:cubicBezTo>
                    <a:cubicBezTo>
                      <a:pt x="1406" y="773"/>
                      <a:pt x="1404" y="778"/>
                      <a:pt x="1402" y="780"/>
                    </a:cubicBezTo>
                    <a:cubicBezTo>
                      <a:pt x="1401" y="781"/>
                      <a:pt x="1397" y="785"/>
                      <a:pt x="1397" y="788"/>
                    </a:cubicBezTo>
                    <a:cubicBezTo>
                      <a:pt x="1397" y="791"/>
                      <a:pt x="1397" y="795"/>
                      <a:pt x="1396" y="797"/>
                    </a:cubicBezTo>
                    <a:cubicBezTo>
                      <a:pt x="1395" y="800"/>
                      <a:pt x="1395" y="803"/>
                      <a:pt x="1394" y="806"/>
                    </a:cubicBezTo>
                    <a:cubicBezTo>
                      <a:pt x="1393" y="810"/>
                      <a:pt x="1394" y="815"/>
                      <a:pt x="1392" y="819"/>
                    </a:cubicBezTo>
                    <a:cubicBezTo>
                      <a:pt x="1392" y="822"/>
                      <a:pt x="1393" y="828"/>
                      <a:pt x="1392" y="830"/>
                    </a:cubicBezTo>
                    <a:cubicBezTo>
                      <a:pt x="1390" y="833"/>
                      <a:pt x="1390" y="839"/>
                      <a:pt x="1389" y="844"/>
                    </a:cubicBezTo>
                    <a:cubicBezTo>
                      <a:pt x="1388" y="847"/>
                      <a:pt x="1388" y="850"/>
                      <a:pt x="1387" y="853"/>
                    </a:cubicBezTo>
                    <a:cubicBezTo>
                      <a:pt x="1386" y="856"/>
                      <a:pt x="1382" y="860"/>
                      <a:pt x="1381" y="863"/>
                    </a:cubicBezTo>
                    <a:cubicBezTo>
                      <a:pt x="1380" y="866"/>
                      <a:pt x="1380" y="869"/>
                      <a:pt x="1379" y="872"/>
                    </a:cubicBezTo>
                    <a:cubicBezTo>
                      <a:pt x="1379" y="874"/>
                      <a:pt x="1375" y="881"/>
                      <a:pt x="1375" y="882"/>
                    </a:cubicBezTo>
                    <a:cubicBezTo>
                      <a:pt x="1375" y="886"/>
                      <a:pt x="1374" y="890"/>
                      <a:pt x="1371" y="890"/>
                    </a:cubicBezTo>
                    <a:cubicBezTo>
                      <a:pt x="1369" y="891"/>
                      <a:pt x="1366" y="892"/>
                      <a:pt x="1363" y="893"/>
                    </a:cubicBezTo>
                    <a:cubicBezTo>
                      <a:pt x="1363" y="893"/>
                      <a:pt x="1355" y="895"/>
                      <a:pt x="1355" y="892"/>
                    </a:cubicBezTo>
                    <a:cubicBezTo>
                      <a:pt x="1355" y="890"/>
                      <a:pt x="1355" y="885"/>
                      <a:pt x="1354" y="882"/>
                    </a:cubicBezTo>
                    <a:cubicBezTo>
                      <a:pt x="1353" y="879"/>
                      <a:pt x="1351" y="877"/>
                      <a:pt x="1349" y="882"/>
                    </a:cubicBezTo>
                    <a:cubicBezTo>
                      <a:pt x="1347" y="884"/>
                      <a:pt x="1346" y="886"/>
                      <a:pt x="1345" y="890"/>
                    </a:cubicBezTo>
                    <a:cubicBezTo>
                      <a:pt x="1344" y="894"/>
                      <a:pt x="1344" y="896"/>
                      <a:pt x="1343" y="899"/>
                    </a:cubicBezTo>
                    <a:cubicBezTo>
                      <a:pt x="1342" y="902"/>
                      <a:pt x="1341" y="904"/>
                      <a:pt x="1339" y="906"/>
                    </a:cubicBezTo>
                    <a:cubicBezTo>
                      <a:pt x="1338" y="908"/>
                      <a:pt x="1332" y="913"/>
                      <a:pt x="1330" y="913"/>
                    </a:cubicBezTo>
                    <a:cubicBezTo>
                      <a:pt x="1325" y="915"/>
                      <a:pt x="1324" y="918"/>
                      <a:pt x="1321" y="921"/>
                    </a:cubicBezTo>
                    <a:cubicBezTo>
                      <a:pt x="1317" y="925"/>
                      <a:pt x="1314" y="927"/>
                      <a:pt x="1310" y="930"/>
                    </a:cubicBezTo>
                    <a:cubicBezTo>
                      <a:pt x="1306" y="932"/>
                      <a:pt x="1300" y="933"/>
                      <a:pt x="1298" y="936"/>
                    </a:cubicBezTo>
                    <a:cubicBezTo>
                      <a:pt x="1295" y="938"/>
                      <a:pt x="1292" y="940"/>
                      <a:pt x="1291" y="942"/>
                    </a:cubicBezTo>
                    <a:cubicBezTo>
                      <a:pt x="1289" y="943"/>
                      <a:pt x="1284" y="949"/>
                      <a:pt x="1282" y="948"/>
                    </a:cubicBezTo>
                    <a:cubicBezTo>
                      <a:pt x="1278" y="947"/>
                      <a:pt x="1279" y="945"/>
                      <a:pt x="1275" y="943"/>
                    </a:cubicBezTo>
                    <a:cubicBezTo>
                      <a:pt x="1274" y="943"/>
                      <a:pt x="1273" y="942"/>
                      <a:pt x="1272" y="942"/>
                    </a:cubicBezTo>
                    <a:cubicBezTo>
                      <a:pt x="1268" y="940"/>
                      <a:pt x="1266" y="941"/>
                      <a:pt x="1262" y="940"/>
                    </a:cubicBezTo>
                    <a:cubicBezTo>
                      <a:pt x="1259" y="939"/>
                      <a:pt x="1254" y="938"/>
                      <a:pt x="1252" y="940"/>
                    </a:cubicBezTo>
                    <a:cubicBezTo>
                      <a:pt x="1251" y="940"/>
                      <a:pt x="1250" y="941"/>
                      <a:pt x="1249" y="941"/>
                    </a:cubicBezTo>
                    <a:cubicBezTo>
                      <a:pt x="1245" y="943"/>
                      <a:pt x="1243" y="944"/>
                      <a:pt x="1240" y="946"/>
                    </a:cubicBezTo>
                    <a:cubicBezTo>
                      <a:pt x="1236" y="948"/>
                      <a:pt x="1231" y="950"/>
                      <a:pt x="1227" y="951"/>
                    </a:cubicBezTo>
                    <a:cubicBezTo>
                      <a:pt x="1221" y="953"/>
                      <a:pt x="1215" y="955"/>
                      <a:pt x="1210" y="956"/>
                    </a:cubicBezTo>
                    <a:cubicBezTo>
                      <a:pt x="1205" y="957"/>
                      <a:pt x="1203" y="957"/>
                      <a:pt x="1199" y="959"/>
                    </a:cubicBezTo>
                    <a:cubicBezTo>
                      <a:pt x="1195" y="961"/>
                      <a:pt x="1191" y="963"/>
                      <a:pt x="1188" y="966"/>
                    </a:cubicBezTo>
                    <a:cubicBezTo>
                      <a:pt x="1186" y="968"/>
                      <a:pt x="1186" y="970"/>
                      <a:pt x="1183" y="973"/>
                    </a:cubicBezTo>
                    <a:cubicBezTo>
                      <a:pt x="1180" y="976"/>
                      <a:pt x="1178" y="976"/>
                      <a:pt x="1173" y="978"/>
                    </a:cubicBezTo>
                    <a:cubicBezTo>
                      <a:pt x="1171" y="979"/>
                      <a:pt x="1168" y="980"/>
                      <a:pt x="1165" y="981"/>
                    </a:cubicBezTo>
                    <a:cubicBezTo>
                      <a:pt x="1160" y="982"/>
                      <a:pt x="1157" y="982"/>
                      <a:pt x="1152" y="983"/>
                    </a:cubicBezTo>
                    <a:cubicBezTo>
                      <a:pt x="1148" y="984"/>
                      <a:pt x="1145" y="984"/>
                      <a:pt x="1141" y="985"/>
                    </a:cubicBezTo>
                    <a:cubicBezTo>
                      <a:pt x="1139" y="985"/>
                      <a:pt x="1130" y="986"/>
                      <a:pt x="1128" y="987"/>
                    </a:cubicBezTo>
                    <a:cubicBezTo>
                      <a:pt x="1124" y="990"/>
                      <a:pt x="1118" y="988"/>
                      <a:pt x="1115" y="991"/>
                    </a:cubicBezTo>
                    <a:cubicBezTo>
                      <a:pt x="1112" y="993"/>
                      <a:pt x="1107" y="996"/>
                      <a:pt x="1103" y="1000"/>
                    </a:cubicBezTo>
                    <a:cubicBezTo>
                      <a:pt x="1102" y="1002"/>
                      <a:pt x="1102" y="1004"/>
                      <a:pt x="1100" y="1006"/>
                    </a:cubicBezTo>
                    <a:cubicBezTo>
                      <a:pt x="1097" y="1008"/>
                      <a:pt x="1096" y="1010"/>
                      <a:pt x="1093" y="1012"/>
                    </a:cubicBezTo>
                    <a:cubicBezTo>
                      <a:pt x="1090" y="1015"/>
                      <a:pt x="1088" y="1015"/>
                      <a:pt x="1085" y="1017"/>
                    </a:cubicBezTo>
                    <a:cubicBezTo>
                      <a:pt x="1082" y="1018"/>
                      <a:pt x="1080" y="1019"/>
                      <a:pt x="1077" y="1020"/>
                    </a:cubicBezTo>
                    <a:cubicBezTo>
                      <a:pt x="1075" y="1021"/>
                      <a:pt x="1070" y="1021"/>
                      <a:pt x="1066" y="1022"/>
                    </a:cubicBezTo>
                    <a:cubicBezTo>
                      <a:pt x="1063" y="1024"/>
                      <a:pt x="1058" y="1023"/>
                      <a:pt x="1054" y="1024"/>
                    </a:cubicBezTo>
                    <a:cubicBezTo>
                      <a:pt x="1051" y="1025"/>
                      <a:pt x="1048" y="1026"/>
                      <a:pt x="1045" y="1028"/>
                    </a:cubicBezTo>
                    <a:cubicBezTo>
                      <a:pt x="1042" y="1029"/>
                      <a:pt x="1039" y="1031"/>
                      <a:pt x="1035" y="1032"/>
                    </a:cubicBezTo>
                    <a:cubicBezTo>
                      <a:pt x="1033" y="1033"/>
                      <a:pt x="1029" y="1034"/>
                      <a:pt x="1026" y="1036"/>
                    </a:cubicBezTo>
                    <a:cubicBezTo>
                      <a:pt x="1023" y="1037"/>
                      <a:pt x="1021" y="1039"/>
                      <a:pt x="1018" y="1040"/>
                    </a:cubicBezTo>
                    <a:cubicBezTo>
                      <a:pt x="1015" y="1041"/>
                      <a:pt x="1010" y="1042"/>
                      <a:pt x="1007" y="1045"/>
                    </a:cubicBezTo>
                    <a:cubicBezTo>
                      <a:pt x="1005" y="1047"/>
                      <a:pt x="1002" y="1048"/>
                      <a:pt x="1001" y="1051"/>
                    </a:cubicBezTo>
                    <a:cubicBezTo>
                      <a:pt x="1001" y="1053"/>
                      <a:pt x="1000" y="1059"/>
                      <a:pt x="999" y="1060"/>
                    </a:cubicBezTo>
                    <a:cubicBezTo>
                      <a:pt x="997" y="1060"/>
                      <a:pt x="992" y="1062"/>
                      <a:pt x="991" y="1064"/>
                    </a:cubicBezTo>
                    <a:cubicBezTo>
                      <a:pt x="990" y="1066"/>
                      <a:pt x="989" y="1069"/>
                      <a:pt x="988" y="1072"/>
                    </a:cubicBezTo>
                    <a:cubicBezTo>
                      <a:pt x="987" y="1074"/>
                      <a:pt x="985" y="1079"/>
                      <a:pt x="982" y="1081"/>
                    </a:cubicBezTo>
                    <a:cubicBezTo>
                      <a:pt x="980" y="1083"/>
                      <a:pt x="977" y="1087"/>
                      <a:pt x="977" y="1090"/>
                    </a:cubicBezTo>
                    <a:cubicBezTo>
                      <a:pt x="977" y="1094"/>
                      <a:pt x="977" y="1097"/>
                      <a:pt x="977" y="1101"/>
                    </a:cubicBezTo>
                    <a:cubicBezTo>
                      <a:pt x="977" y="1104"/>
                      <a:pt x="975" y="1113"/>
                      <a:pt x="977" y="1116"/>
                    </a:cubicBezTo>
                    <a:cubicBezTo>
                      <a:pt x="978" y="1118"/>
                      <a:pt x="979" y="1122"/>
                      <a:pt x="978" y="1126"/>
                    </a:cubicBezTo>
                    <a:cubicBezTo>
                      <a:pt x="977" y="1128"/>
                      <a:pt x="976" y="1134"/>
                      <a:pt x="976" y="1137"/>
                    </a:cubicBezTo>
                    <a:cubicBezTo>
                      <a:pt x="976" y="1141"/>
                      <a:pt x="976" y="1146"/>
                      <a:pt x="975" y="1149"/>
                    </a:cubicBezTo>
                    <a:cubicBezTo>
                      <a:pt x="973" y="1152"/>
                      <a:pt x="971" y="1155"/>
                      <a:pt x="967" y="1156"/>
                    </a:cubicBezTo>
                    <a:cubicBezTo>
                      <a:pt x="964" y="1157"/>
                      <a:pt x="961" y="1157"/>
                      <a:pt x="959" y="1160"/>
                    </a:cubicBezTo>
                    <a:cubicBezTo>
                      <a:pt x="956" y="1165"/>
                      <a:pt x="951" y="1165"/>
                      <a:pt x="946" y="1169"/>
                    </a:cubicBezTo>
                    <a:cubicBezTo>
                      <a:pt x="944" y="1169"/>
                      <a:pt x="940" y="1170"/>
                      <a:pt x="939" y="1170"/>
                    </a:cubicBezTo>
                    <a:cubicBezTo>
                      <a:pt x="937" y="1173"/>
                      <a:pt x="934" y="1172"/>
                      <a:pt x="931" y="1174"/>
                    </a:cubicBezTo>
                    <a:cubicBezTo>
                      <a:pt x="929" y="1177"/>
                      <a:pt x="926" y="1177"/>
                      <a:pt x="925" y="1180"/>
                    </a:cubicBezTo>
                    <a:cubicBezTo>
                      <a:pt x="923" y="1183"/>
                      <a:pt x="921" y="1185"/>
                      <a:pt x="919" y="1188"/>
                    </a:cubicBezTo>
                    <a:cubicBezTo>
                      <a:pt x="916" y="1190"/>
                      <a:pt x="916" y="1193"/>
                      <a:pt x="914" y="1197"/>
                    </a:cubicBezTo>
                    <a:cubicBezTo>
                      <a:pt x="914" y="1198"/>
                      <a:pt x="913" y="1199"/>
                      <a:pt x="913" y="1200"/>
                    </a:cubicBezTo>
                    <a:cubicBezTo>
                      <a:pt x="911" y="1203"/>
                      <a:pt x="909" y="1207"/>
                      <a:pt x="908" y="1210"/>
                    </a:cubicBezTo>
                    <a:cubicBezTo>
                      <a:pt x="907" y="1213"/>
                      <a:pt x="904" y="1218"/>
                      <a:pt x="902" y="1221"/>
                    </a:cubicBezTo>
                    <a:cubicBezTo>
                      <a:pt x="899" y="1223"/>
                      <a:pt x="897" y="1225"/>
                      <a:pt x="895" y="1227"/>
                    </a:cubicBezTo>
                    <a:cubicBezTo>
                      <a:pt x="894" y="1229"/>
                      <a:pt x="892" y="1234"/>
                      <a:pt x="891" y="1236"/>
                    </a:cubicBezTo>
                    <a:cubicBezTo>
                      <a:pt x="890" y="1238"/>
                      <a:pt x="889" y="1242"/>
                      <a:pt x="887" y="1244"/>
                    </a:cubicBezTo>
                    <a:cubicBezTo>
                      <a:pt x="885" y="1246"/>
                      <a:pt x="882" y="1249"/>
                      <a:pt x="882" y="1253"/>
                    </a:cubicBezTo>
                    <a:cubicBezTo>
                      <a:pt x="882" y="1257"/>
                      <a:pt x="881" y="1259"/>
                      <a:pt x="881" y="1263"/>
                    </a:cubicBezTo>
                    <a:cubicBezTo>
                      <a:pt x="881" y="1270"/>
                      <a:pt x="880" y="1275"/>
                      <a:pt x="880" y="1282"/>
                    </a:cubicBezTo>
                    <a:cubicBezTo>
                      <a:pt x="880" y="1286"/>
                      <a:pt x="880" y="1290"/>
                      <a:pt x="879" y="1294"/>
                    </a:cubicBezTo>
                    <a:cubicBezTo>
                      <a:pt x="878" y="1298"/>
                      <a:pt x="878" y="1300"/>
                      <a:pt x="876" y="1304"/>
                    </a:cubicBezTo>
                    <a:cubicBezTo>
                      <a:pt x="874" y="1307"/>
                      <a:pt x="873" y="1311"/>
                      <a:pt x="871" y="1313"/>
                    </a:cubicBezTo>
                    <a:cubicBezTo>
                      <a:pt x="868" y="1315"/>
                      <a:pt x="862" y="1316"/>
                      <a:pt x="859" y="1319"/>
                    </a:cubicBezTo>
                    <a:cubicBezTo>
                      <a:pt x="857" y="1321"/>
                      <a:pt x="858" y="1322"/>
                      <a:pt x="859" y="1326"/>
                    </a:cubicBezTo>
                    <a:cubicBezTo>
                      <a:pt x="859" y="1329"/>
                      <a:pt x="861" y="1333"/>
                      <a:pt x="861" y="1337"/>
                    </a:cubicBezTo>
                    <a:cubicBezTo>
                      <a:pt x="861" y="1341"/>
                      <a:pt x="859" y="1344"/>
                      <a:pt x="859" y="1348"/>
                    </a:cubicBezTo>
                    <a:cubicBezTo>
                      <a:pt x="859" y="1352"/>
                      <a:pt x="858" y="1353"/>
                      <a:pt x="857" y="1357"/>
                    </a:cubicBezTo>
                    <a:cubicBezTo>
                      <a:pt x="856" y="1360"/>
                      <a:pt x="856" y="1365"/>
                      <a:pt x="856" y="1367"/>
                    </a:cubicBezTo>
                    <a:cubicBezTo>
                      <a:pt x="856" y="1371"/>
                      <a:pt x="855" y="1377"/>
                      <a:pt x="856" y="1380"/>
                    </a:cubicBezTo>
                    <a:cubicBezTo>
                      <a:pt x="857" y="1384"/>
                      <a:pt x="857" y="1388"/>
                      <a:pt x="855" y="1391"/>
                    </a:cubicBezTo>
                    <a:cubicBezTo>
                      <a:pt x="854" y="1393"/>
                      <a:pt x="853" y="1399"/>
                      <a:pt x="851" y="1400"/>
                    </a:cubicBezTo>
                    <a:cubicBezTo>
                      <a:pt x="850" y="1402"/>
                      <a:pt x="848" y="1404"/>
                      <a:pt x="846" y="1406"/>
                    </a:cubicBezTo>
                    <a:cubicBezTo>
                      <a:pt x="843" y="1409"/>
                      <a:pt x="844" y="1412"/>
                      <a:pt x="841" y="1416"/>
                    </a:cubicBezTo>
                    <a:cubicBezTo>
                      <a:pt x="838" y="1420"/>
                      <a:pt x="836" y="1424"/>
                      <a:pt x="834" y="1428"/>
                    </a:cubicBezTo>
                    <a:cubicBezTo>
                      <a:pt x="832" y="1431"/>
                      <a:pt x="831" y="1433"/>
                      <a:pt x="829" y="1436"/>
                    </a:cubicBezTo>
                    <a:cubicBezTo>
                      <a:pt x="827" y="1439"/>
                      <a:pt x="824" y="1442"/>
                      <a:pt x="823" y="1445"/>
                    </a:cubicBezTo>
                    <a:cubicBezTo>
                      <a:pt x="822" y="1448"/>
                      <a:pt x="821" y="1452"/>
                      <a:pt x="820" y="1456"/>
                    </a:cubicBezTo>
                    <a:cubicBezTo>
                      <a:pt x="819" y="1458"/>
                      <a:pt x="816" y="1463"/>
                      <a:pt x="815" y="1466"/>
                    </a:cubicBezTo>
                    <a:cubicBezTo>
                      <a:pt x="815" y="1470"/>
                      <a:pt x="814" y="1474"/>
                      <a:pt x="818" y="1471"/>
                    </a:cubicBezTo>
                    <a:cubicBezTo>
                      <a:pt x="821" y="1469"/>
                      <a:pt x="823" y="1467"/>
                      <a:pt x="825" y="1464"/>
                    </a:cubicBezTo>
                    <a:cubicBezTo>
                      <a:pt x="828" y="1461"/>
                      <a:pt x="831" y="1460"/>
                      <a:pt x="833" y="1456"/>
                    </a:cubicBezTo>
                    <a:cubicBezTo>
                      <a:pt x="836" y="1452"/>
                      <a:pt x="842" y="1448"/>
                      <a:pt x="843" y="1442"/>
                    </a:cubicBezTo>
                    <a:cubicBezTo>
                      <a:pt x="844" y="1438"/>
                      <a:pt x="846" y="1436"/>
                      <a:pt x="847" y="1432"/>
                    </a:cubicBezTo>
                    <a:cubicBezTo>
                      <a:pt x="849" y="1429"/>
                      <a:pt x="850" y="1426"/>
                      <a:pt x="851" y="1422"/>
                    </a:cubicBezTo>
                    <a:cubicBezTo>
                      <a:pt x="854" y="1418"/>
                      <a:pt x="856" y="1413"/>
                      <a:pt x="857" y="1408"/>
                    </a:cubicBezTo>
                    <a:cubicBezTo>
                      <a:pt x="858" y="1404"/>
                      <a:pt x="861" y="1401"/>
                      <a:pt x="862" y="1397"/>
                    </a:cubicBezTo>
                    <a:cubicBezTo>
                      <a:pt x="863" y="1393"/>
                      <a:pt x="865" y="1392"/>
                      <a:pt x="866" y="1387"/>
                    </a:cubicBezTo>
                    <a:cubicBezTo>
                      <a:pt x="867" y="1383"/>
                      <a:pt x="867" y="1379"/>
                      <a:pt x="869" y="1375"/>
                    </a:cubicBezTo>
                    <a:cubicBezTo>
                      <a:pt x="871" y="1372"/>
                      <a:pt x="872" y="1368"/>
                      <a:pt x="873" y="1365"/>
                    </a:cubicBezTo>
                    <a:cubicBezTo>
                      <a:pt x="874" y="1361"/>
                      <a:pt x="875" y="1355"/>
                      <a:pt x="878" y="1352"/>
                    </a:cubicBezTo>
                    <a:cubicBezTo>
                      <a:pt x="881" y="1348"/>
                      <a:pt x="880" y="1346"/>
                      <a:pt x="881" y="1341"/>
                    </a:cubicBezTo>
                    <a:cubicBezTo>
                      <a:pt x="882" y="1338"/>
                      <a:pt x="882" y="1333"/>
                      <a:pt x="885" y="1330"/>
                    </a:cubicBezTo>
                    <a:cubicBezTo>
                      <a:pt x="885" y="1329"/>
                      <a:pt x="885" y="1329"/>
                      <a:pt x="885" y="1328"/>
                    </a:cubicBezTo>
                    <a:cubicBezTo>
                      <a:pt x="888" y="1325"/>
                      <a:pt x="890" y="1322"/>
                      <a:pt x="891" y="1319"/>
                    </a:cubicBezTo>
                    <a:cubicBezTo>
                      <a:pt x="892" y="1318"/>
                      <a:pt x="893" y="1313"/>
                      <a:pt x="895" y="1311"/>
                    </a:cubicBezTo>
                    <a:cubicBezTo>
                      <a:pt x="897" y="1308"/>
                      <a:pt x="899" y="1302"/>
                      <a:pt x="899" y="1298"/>
                    </a:cubicBezTo>
                    <a:cubicBezTo>
                      <a:pt x="899" y="1296"/>
                      <a:pt x="901" y="1288"/>
                      <a:pt x="903" y="1287"/>
                    </a:cubicBezTo>
                    <a:cubicBezTo>
                      <a:pt x="906" y="1284"/>
                      <a:pt x="909" y="1283"/>
                      <a:pt x="912" y="1280"/>
                    </a:cubicBezTo>
                    <a:cubicBezTo>
                      <a:pt x="914" y="1277"/>
                      <a:pt x="915" y="1273"/>
                      <a:pt x="918" y="1269"/>
                    </a:cubicBezTo>
                    <a:cubicBezTo>
                      <a:pt x="921" y="1266"/>
                      <a:pt x="923" y="1262"/>
                      <a:pt x="926" y="1259"/>
                    </a:cubicBezTo>
                    <a:cubicBezTo>
                      <a:pt x="928" y="1257"/>
                      <a:pt x="931" y="1255"/>
                      <a:pt x="932" y="1251"/>
                    </a:cubicBezTo>
                    <a:cubicBezTo>
                      <a:pt x="933" y="1249"/>
                      <a:pt x="935" y="1245"/>
                      <a:pt x="937" y="1244"/>
                    </a:cubicBezTo>
                    <a:cubicBezTo>
                      <a:pt x="942" y="1241"/>
                      <a:pt x="952" y="1234"/>
                      <a:pt x="955" y="1228"/>
                    </a:cubicBezTo>
                    <a:cubicBezTo>
                      <a:pt x="958" y="1222"/>
                      <a:pt x="965" y="1220"/>
                      <a:pt x="970" y="1215"/>
                    </a:cubicBezTo>
                    <a:cubicBezTo>
                      <a:pt x="974" y="1211"/>
                      <a:pt x="979" y="1208"/>
                      <a:pt x="982" y="1205"/>
                    </a:cubicBezTo>
                    <a:cubicBezTo>
                      <a:pt x="988" y="1199"/>
                      <a:pt x="995" y="1194"/>
                      <a:pt x="1001" y="1187"/>
                    </a:cubicBezTo>
                    <a:cubicBezTo>
                      <a:pt x="1006" y="1182"/>
                      <a:pt x="1010" y="1178"/>
                      <a:pt x="1015" y="1174"/>
                    </a:cubicBezTo>
                    <a:cubicBezTo>
                      <a:pt x="1020" y="1169"/>
                      <a:pt x="1023" y="1168"/>
                      <a:pt x="1028" y="1163"/>
                    </a:cubicBezTo>
                    <a:cubicBezTo>
                      <a:pt x="1030" y="1159"/>
                      <a:pt x="1034" y="1157"/>
                      <a:pt x="1037" y="1153"/>
                    </a:cubicBezTo>
                    <a:cubicBezTo>
                      <a:pt x="1041" y="1150"/>
                      <a:pt x="1044" y="1147"/>
                      <a:pt x="1047" y="1143"/>
                    </a:cubicBezTo>
                    <a:cubicBezTo>
                      <a:pt x="1049" y="1141"/>
                      <a:pt x="1050" y="1136"/>
                      <a:pt x="1053" y="1135"/>
                    </a:cubicBezTo>
                    <a:cubicBezTo>
                      <a:pt x="1055" y="1134"/>
                      <a:pt x="1060" y="1129"/>
                      <a:pt x="1064" y="1129"/>
                    </a:cubicBezTo>
                    <a:cubicBezTo>
                      <a:pt x="1070" y="1129"/>
                      <a:pt x="1074" y="1126"/>
                      <a:pt x="1078" y="1124"/>
                    </a:cubicBezTo>
                    <a:cubicBezTo>
                      <a:pt x="1081" y="1123"/>
                      <a:pt x="1084" y="1121"/>
                      <a:pt x="1087" y="1121"/>
                    </a:cubicBezTo>
                    <a:cubicBezTo>
                      <a:pt x="1090" y="1120"/>
                      <a:pt x="1097" y="1119"/>
                      <a:pt x="1100" y="1118"/>
                    </a:cubicBezTo>
                    <a:cubicBezTo>
                      <a:pt x="1103" y="1116"/>
                      <a:pt x="1105" y="1117"/>
                      <a:pt x="1109" y="1116"/>
                    </a:cubicBezTo>
                    <a:cubicBezTo>
                      <a:pt x="1113" y="1115"/>
                      <a:pt x="1121" y="1114"/>
                      <a:pt x="1125" y="1115"/>
                    </a:cubicBezTo>
                    <a:cubicBezTo>
                      <a:pt x="1129" y="1116"/>
                      <a:pt x="1133" y="1117"/>
                      <a:pt x="1137" y="1117"/>
                    </a:cubicBezTo>
                    <a:cubicBezTo>
                      <a:pt x="1143" y="1117"/>
                      <a:pt x="1150" y="1117"/>
                      <a:pt x="1155" y="1119"/>
                    </a:cubicBezTo>
                    <a:cubicBezTo>
                      <a:pt x="1157" y="1119"/>
                      <a:pt x="1161" y="1121"/>
                      <a:pt x="1163" y="1122"/>
                    </a:cubicBezTo>
                    <a:cubicBezTo>
                      <a:pt x="1166" y="1125"/>
                      <a:pt x="1169" y="1126"/>
                      <a:pt x="1175" y="1128"/>
                    </a:cubicBezTo>
                    <a:cubicBezTo>
                      <a:pt x="1175" y="1128"/>
                      <a:pt x="1177" y="1130"/>
                      <a:pt x="1177" y="1130"/>
                    </a:cubicBezTo>
                    <a:cubicBezTo>
                      <a:pt x="1177" y="1132"/>
                      <a:pt x="1174" y="1136"/>
                      <a:pt x="1175" y="1137"/>
                    </a:cubicBezTo>
                    <a:cubicBezTo>
                      <a:pt x="1175" y="1138"/>
                      <a:pt x="1177" y="1140"/>
                      <a:pt x="1179" y="1142"/>
                    </a:cubicBezTo>
                    <a:cubicBezTo>
                      <a:pt x="1181" y="1143"/>
                      <a:pt x="1182" y="1145"/>
                      <a:pt x="1184" y="1147"/>
                    </a:cubicBezTo>
                    <a:cubicBezTo>
                      <a:pt x="1185" y="1148"/>
                      <a:pt x="1185" y="1150"/>
                      <a:pt x="1186" y="1152"/>
                    </a:cubicBezTo>
                    <a:cubicBezTo>
                      <a:pt x="1186" y="1154"/>
                      <a:pt x="1187" y="1157"/>
                      <a:pt x="1187" y="1158"/>
                    </a:cubicBezTo>
                    <a:cubicBezTo>
                      <a:pt x="1186" y="1161"/>
                      <a:pt x="1186" y="1163"/>
                      <a:pt x="1185" y="1165"/>
                    </a:cubicBezTo>
                    <a:cubicBezTo>
                      <a:pt x="1184" y="1167"/>
                      <a:pt x="1184" y="1170"/>
                      <a:pt x="1183" y="1172"/>
                    </a:cubicBezTo>
                    <a:cubicBezTo>
                      <a:pt x="1181" y="1175"/>
                      <a:pt x="1181" y="1179"/>
                      <a:pt x="1179" y="1182"/>
                    </a:cubicBezTo>
                    <a:cubicBezTo>
                      <a:pt x="1178" y="1185"/>
                      <a:pt x="1177" y="1187"/>
                      <a:pt x="1175" y="1189"/>
                    </a:cubicBezTo>
                    <a:cubicBezTo>
                      <a:pt x="1173" y="1192"/>
                      <a:pt x="1170" y="1194"/>
                      <a:pt x="1168" y="1196"/>
                    </a:cubicBezTo>
                    <a:cubicBezTo>
                      <a:pt x="1166" y="1200"/>
                      <a:pt x="1162" y="1204"/>
                      <a:pt x="1160" y="1206"/>
                    </a:cubicBezTo>
                    <a:cubicBezTo>
                      <a:pt x="1159" y="1208"/>
                      <a:pt x="1157" y="1210"/>
                      <a:pt x="1156" y="1211"/>
                    </a:cubicBezTo>
                    <a:cubicBezTo>
                      <a:pt x="1155" y="1212"/>
                      <a:pt x="1152" y="1216"/>
                      <a:pt x="1152" y="1218"/>
                    </a:cubicBezTo>
                    <a:cubicBezTo>
                      <a:pt x="1152" y="1222"/>
                      <a:pt x="1151" y="1224"/>
                      <a:pt x="1150" y="1226"/>
                    </a:cubicBezTo>
                    <a:cubicBezTo>
                      <a:pt x="1149" y="1229"/>
                      <a:pt x="1147" y="1232"/>
                      <a:pt x="1145" y="1233"/>
                    </a:cubicBezTo>
                    <a:cubicBezTo>
                      <a:pt x="1143" y="1234"/>
                      <a:pt x="1142" y="1235"/>
                      <a:pt x="1139" y="1235"/>
                    </a:cubicBezTo>
                    <a:cubicBezTo>
                      <a:pt x="1136" y="1236"/>
                      <a:pt x="1134" y="1237"/>
                      <a:pt x="1131" y="1237"/>
                    </a:cubicBezTo>
                    <a:cubicBezTo>
                      <a:pt x="1129" y="1237"/>
                      <a:pt x="1125" y="1237"/>
                      <a:pt x="1123" y="1236"/>
                    </a:cubicBezTo>
                    <a:cubicBezTo>
                      <a:pt x="1121" y="1236"/>
                      <a:pt x="1117" y="1235"/>
                      <a:pt x="1114" y="1235"/>
                    </a:cubicBezTo>
                    <a:cubicBezTo>
                      <a:pt x="1110" y="1235"/>
                      <a:pt x="1108" y="1235"/>
                      <a:pt x="1104" y="1236"/>
                    </a:cubicBezTo>
                    <a:cubicBezTo>
                      <a:pt x="1101" y="1237"/>
                      <a:pt x="1102" y="1239"/>
                      <a:pt x="1100" y="1239"/>
                    </a:cubicBezTo>
                    <a:cubicBezTo>
                      <a:pt x="1097" y="1240"/>
                      <a:pt x="1095" y="1241"/>
                      <a:pt x="1092" y="1242"/>
                    </a:cubicBezTo>
                    <a:cubicBezTo>
                      <a:pt x="1091" y="1243"/>
                      <a:pt x="1087" y="1243"/>
                      <a:pt x="1086" y="1245"/>
                    </a:cubicBezTo>
                    <a:cubicBezTo>
                      <a:pt x="1084" y="1247"/>
                      <a:pt x="1081" y="1249"/>
                      <a:pt x="1080" y="1250"/>
                    </a:cubicBezTo>
                    <a:cubicBezTo>
                      <a:pt x="1079" y="1250"/>
                      <a:pt x="1074" y="1253"/>
                      <a:pt x="1074" y="1254"/>
                    </a:cubicBezTo>
                    <a:cubicBezTo>
                      <a:pt x="1074" y="1255"/>
                      <a:pt x="1074" y="1255"/>
                      <a:pt x="1074" y="1256"/>
                    </a:cubicBezTo>
                    <a:cubicBezTo>
                      <a:pt x="1074" y="1258"/>
                      <a:pt x="1073" y="1259"/>
                      <a:pt x="1073" y="1259"/>
                    </a:cubicBezTo>
                    <a:cubicBezTo>
                      <a:pt x="1071" y="1260"/>
                      <a:pt x="1069" y="1261"/>
                      <a:pt x="1067" y="1262"/>
                    </a:cubicBezTo>
                    <a:cubicBezTo>
                      <a:pt x="1064" y="1263"/>
                      <a:pt x="1064" y="1265"/>
                      <a:pt x="1061" y="1267"/>
                    </a:cubicBezTo>
                    <a:cubicBezTo>
                      <a:pt x="1060" y="1269"/>
                      <a:pt x="1058" y="1270"/>
                      <a:pt x="1056" y="1271"/>
                    </a:cubicBezTo>
                    <a:cubicBezTo>
                      <a:pt x="1055" y="1272"/>
                      <a:pt x="1051" y="1274"/>
                      <a:pt x="1051" y="1276"/>
                    </a:cubicBezTo>
                    <a:cubicBezTo>
                      <a:pt x="1050" y="1279"/>
                      <a:pt x="1049" y="1281"/>
                      <a:pt x="1046" y="1282"/>
                    </a:cubicBezTo>
                    <a:cubicBezTo>
                      <a:pt x="1041" y="1284"/>
                      <a:pt x="1043" y="1284"/>
                      <a:pt x="1042" y="1288"/>
                    </a:cubicBezTo>
                    <a:cubicBezTo>
                      <a:pt x="1041" y="1292"/>
                      <a:pt x="1038" y="1289"/>
                      <a:pt x="1036" y="1291"/>
                    </a:cubicBezTo>
                    <a:cubicBezTo>
                      <a:pt x="1034" y="1292"/>
                      <a:pt x="1033" y="1296"/>
                      <a:pt x="1030" y="1297"/>
                    </a:cubicBezTo>
                    <a:cubicBezTo>
                      <a:pt x="1029" y="1297"/>
                      <a:pt x="1021" y="1298"/>
                      <a:pt x="1022" y="1301"/>
                    </a:cubicBezTo>
                    <a:cubicBezTo>
                      <a:pt x="1022" y="1302"/>
                      <a:pt x="1022" y="1307"/>
                      <a:pt x="1019" y="1306"/>
                    </a:cubicBezTo>
                    <a:cubicBezTo>
                      <a:pt x="1018" y="1306"/>
                      <a:pt x="1017" y="1306"/>
                      <a:pt x="1016" y="1306"/>
                    </a:cubicBezTo>
                    <a:cubicBezTo>
                      <a:pt x="1000" y="1297"/>
                      <a:pt x="1000" y="1297"/>
                      <a:pt x="1000" y="1297"/>
                    </a:cubicBezTo>
                    <a:cubicBezTo>
                      <a:pt x="967" y="1303"/>
                      <a:pt x="967" y="1303"/>
                      <a:pt x="967" y="1303"/>
                    </a:cubicBezTo>
                    <a:cubicBezTo>
                      <a:pt x="966" y="1314"/>
                      <a:pt x="966" y="1314"/>
                      <a:pt x="966" y="1314"/>
                    </a:cubicBezTo>
                    <a:cubicBezTo>
                      <a:pt x="952" y="1320"/>
                      <a:pt x="952" y="1320"/>
                      <a:pt x="952" y="1320"/>
                    </a:cubicBezTo>
                    <a:cubicBezTo>
                      <a:pt x="960" y="1367"/>
                      <a:pt x="960" y="1367"/>
                      <a:pt x="960" y="1367"/>
                    </a:cubicBezTo>
                    <a:cubicBezTo>
                      <a:pt x="929" y="1397"/>
                      <a:pt x="929" y="1397"/>
                      <a:pt x="929" y="1397"/>
                    </a:cubicBezTo>
                    <a:cubicBezTo>
                      <a:pt x="928" y="1395"/>
                      <a:pt x="926" y="1394"/>
                      <a:pt x="925" y="1394"/>
                    </a:cubicBezTo>
                    <a:cubicBezTo>
                      <a:pt x="922" y="1394"/>
                      <a:pt x="921" y="1393"/>
                      <a:pt x="920" y="1390"/>
                    </a:cubicBezTo>
                    <a:cubicBezTo>
                      <a:pt x="919" y="1389"/>
                      <a:pt x="918" y="1385"/>
                      <a:pt x="916" y="1385"/>
                    </a:cubicBezTo>
                    <a:cubicBezTo>
                      <a:pt x="913" y="1385"/>
                      <a:pt x="909" y="1385"/>
                      <a:pt x="906" y="1385"/>
                    </a:cubicBezTo>
                    <a:cubicBezTo>
                      <a:pt x="905" y="1386"/>
                      <a:pt x="904" y="1386"/>
                      <a:pt x="903" y="1386"/>
                    </a:cubicBezTo>
                    <a:cubicBezTo>
                      <a:pt x="884" y="1459"/>
                      <a:pt x="884" y="1459"/>
                      <a:pt x="884" y="1459"/>
                    </a:cubicBezTo>
                    <a:cubicBezTo>
                      <a:pt x="884" y="1460"/>
                      <a:pt x="884" y="1463"/>
                      <a:pt x="884" y="1463"/>
                    </a:cubicBezTo>
                    <a:cubicBezTo>
                      <a:pt x="882" y="1465"/>
                      <a:pt x="880" y="1467"/>
                      <a:pt x="881" y="1470"/>
                    </a:cubicBezTo>
                    <a:cubicBezTo>
                      <a:pt x="882" y="1473"/>
                      <a:pt x="883" y="1477"/>
                      <a:pt x="885" y="1479"/>
                    </a:cubicBezTo>
                    <a:cubicBezTo>
                      <a:pt x="886" y="1482"/>
                      <a:pt x="886" y="1483"/>
                      <a:pt x="888" y="1485"/>
                    </a:cubicBezTo>
                    <a:cubicBezTo>
                      <a:pt x="889" y="1488"/>
                      <a:pt x="890" y="1491"/>
                      <a:pt x="890" y="1494"/>
                    </a:cubicBezTo>
                    <a:cubicBezTo>
                      <a:pt x="889" y="1497"/>
                      <a:pt x="888" y="1500"/>
                      <a:pt x="887" y="1502"/>
                    </a:cubicBezTo>
                    <a:cubicBezTo>
                      <a:pt x="885" y="1506"/>
                      <a:pt x="887" y="1508"/>
                      <a:pt x="887" y="1511"/>
                    </a:cubicBezTo>
                    <a:cubicBezTo>
                      <a:pt x="887" y="1511"/>
                      <a:pt x="887" y="1512"/>
                      <a:pt x="887" y="1512"/>
                    </a:cubicBezTo>
                    <a:cubicBezTo>
                      <a:pt x="888" y="1516"/>
                      <a:pt x="889" y="1520"/>
                      <a:pt x="888" y="1524"/>
                    </a:cubicBezTo>
                    <a:cubicBezTo>
                      <a:pt x="887" y="1526"/>
                      <a:pt x="886" y="1530"/>
                      <a:pt x="887" y="1532"/>
                    </a:cubicBezTo>
                    <a:cubicBezTo>
                      <a:pt x="889" y="1535"/>
                      <a:pt x="893" y="1543"/>
                      <a:pt x="893" y="1546"/>
                    </a:cubicBezTo>
                    <a:cubicBezTo>
                      <a:pt x="893" y="1549"/>
                      <a:pt x="892" y="1554"/>
                      <a:pt x="893" y="1556"/>
                    </a:cubicBezTo>
                    <a:cubicBezTo>
                      <a:pt x="894" y="1559"/>
                      <a:pt x="895" y="1562"/>
                      <a:pt x="895" y="1564"/>
                    </a:cubicBezTo>
                    <a:cubicBezTo>
                      <a:pt x="895" y="1565"/>
                      <a:pt x="895" y="1566"/>
                      <a:pt x="896" y="1567"/>
                    </a:cubicBezTo>
                    <a:cubicBezTo>
                      <a:pt x="896" y="1571"/>
                      <a:pt x="897" y="1576"/>
                      <a:pt x="897" y="1580"/>
                    </a:cubicBezTo>
                    <a:cubicBezTo>
                      <a:pt x="897" y="1583"/>
                      <a:pt x="896" y="1584"/>
                      <a:pt x="895" y="1586"/>
                    </a:cubicBezTo>
                    <a:cubicBezTo>
                      <a:pt x="895" y="1588"/>
                      <a:pt x="894" y="1589"/>
                      <a:pt x="894" y="1591"/>
                    </a:cubicBezTo>
                    <a:cubicBezTo>
                      <a:pt x="893" y="1593"/>
                      <a:pt x="891" y="1595"/>
                      <a:pt x="891" y="1597"/>
                    </a:cubicBezTo>
                    <a:cubicBezTo>
                      <a:pt x="891" y="1600"/>
                      <a:pt x="891" y="1606"/>
                      <a:pt x="890" y="1608"/>
                    </a:cubicBezTo>
                    <a:cubicBezTo>
                      <a:pt x="889" y="1608"/>
                      <a:pt x="887" y="1609"/>
                      <a:pt x="887" y="1610"/>
                    </a:cubicBezTo>
                    <a:cubicBezTo>
                      <a:pt x="886" y="1611"/>
                      <a:pt x="888" y="1615"/>
                      <a:pt x="887" y="1617"/>
                    </a:cubicBezTo>
                    <a:cubicBezTo>
                      <a:pt x="887" y="1619"/>
                      <a:pt x="886" y="1618"/>
                      <a:pt x="884" y="1618"/>
                    </a:cubicBezTo>
                    <a:cubicBezTo>
                      <a:pt x="883" y="1618"/>
                      <a:pt x="882" y="1619"/>
                      <a:pt x="881" y="1619"/>
                    </a:cubicBezTo>
                    <a:cubicBezTo>
                      <a:pt x="880" y="1620"/>
                      <a:pt x="879" y="1620"/>
                      <a:pt x="878" y="1621"/>
                    </a:cubicBezTo>
                    <a:cubicBezTo>
                      <a:pt x="877" y="1622"/>
                      <a:pt x="872" y="1620"/>
                      <a:pt x="873" y="1621"/>
                    </a:cubicBezTo>
                    <a:cubicBezTo>
                      <a:pt x="873" y="1623"/>
                      <a:pt x="873" y="1625"/>
                      <a:pt x="871" y="1626"/>
                    </a:cubicBezTo>
                    <a:cubicBezTo>
                      <a:pt x="870" y="1627"/>
                      <a:pt x="867" y="1627"/>
                      <a:pt x="866" y="1627"/>
                    </a:cubicBezTo>
                    <a:cubicBezTo>
                      <a:pt x="864" y="1628"/>
                      <a:pt x="864" y="1630"/>
                      <a:pt x="863" y="1631"/>
                    </a:cubicBezTo>
                    <a:cubicBezTo>
                      <a:pt x="862" y="1632"/>
                      <a:pt x="861" y="1633"/>
                      <a:pt x="860" y="1633"/>
                    </a:cubicBezTo>
                    <a:cubicBezTo>
                      <a:pt x="859" y="1633"/>
                      <a:pt x="859" y="1633"/>
                      <a:pt x="859" y="1633"/>
                    </a:cubicBezTo>
                    <a:cubicBezTo>
                      <a:pt x="858" y="1633"/>
                      <a:pt x="857" y="1634"/>
                      <a:pt x="856" y="1634"/>
                    </a:cubicBezTo>
                    <a:cubicBezTo>
                      <a:pt x="855" y="1634"/>
                      <a:pt x="854" y="1635"/>
                      <a:pt x="853" y="1635"/>
                    </a:cubicBezTo>
                    <a:cubicBezTo>
                      <a:pt x="852" y="1636"/>
                      <a:pt x="852" y="1637"/>
                      <a:pt x="851" y="1638"/>
                    </a:cubicBezTo>
                    <a:cubicBezTo>
                      <a:pt x="850" y="1639"/>
                      <a:pt x="850" y="1640"/>
                      <a:pt x="848" y="1640"/>
                    </a:cubicBezTo>
                    <a:cubicBezTo>
                      <a:pt x="847" y="1640"/>
                      <a:pt x="844" y="1640"/>
                      <a:pt x="844" y="1641"/>
                    </a:cubicBezTo>
                    <a:cubicBezTo>
                      <a:pt x="843" y="1643"/>
                      <a:pt x="843" y="1644"/>
                      <a:pt x="841" y="1645"/>
                    </a:cubicBezTo>
                    <a:cubicBezTo>
                      <a:pt x="840" y="1646"/>
                      <a:pt x="839" y="1646"/>
                      <a:pt x="838" y="1646"/>
                    </a:cubicBezTo>
                    <a:cubicBezTo>
                      <a:pt x="837" y="1647"/>
                      <a:pt x="836" y="1647"/>
                      <a:pt x="836" y="1649"/>
                    </a:cubicBezTo>
                    <a:cubicBezTo>
                      <a:pt x="835" y="1650"/>
                      <a:pt x="836" y="1651"/>
                      <a:pt x="836" y="1652"/>
                    </a:cubicBezTo>
                    <a:cubicBezTo>
                      <a:pt x="836" y="1654"/>
                      <a:pt x="836" y="1655"/>
                      <a:pt x="836" y="1656"/>
                    </a:cubicBezTo>
                    <a:cubicBezTo>
                      <a:pt x="836" y="1657"/>
                      <a:pt x="837" y="1658"/>
                      <a:pt x="836" y="1659"/>
                    </a:cubicBezTo>
                    <a:cubicBezTo>
                      <a:pt x="836" y="1661"/>
                      <a:pt x="835" y="1662"/>
                      <a:pt x="835" y="1663"/>
                    </a:cubicBezTo>
                    <a:cubicBezTo>
                      <a:pt x="835" y="1665"/>
                      <a:pt x="836" y="1665"/>
                      <a:pt x="836" y="1667"/>
                    </a:cubicBezTo>
                    <a:cubicBezTo>
                      <a:pt x="836" y="1669"/>
                      <a:pt x="835" y="1671"/>
                      <a:pt x="833" y="1672"/>
                    </a:cubicBezTo>
                    <a:cubicBezTo>
                      <a:pt x="773" y="1689"/>
                      <a:pt x="662" y="1719"/>
                      <a:pt x="616" y="1729"/>
                    </a:cubicBezTo>
                    <a:cubicBezTo>
                      <a:pt x="620" y="1724"/>
                      <a:pt x="620" y="1724"/>
                      <a:pt x="620" y="1724"/>
                    </a:cubicBezTo>
                    <a:cubicBezTo>
                      <a:pt x="626" y="1717"/>
                      <a:pt x="626" y="1717"/>
                      <a:pt x="626" y="1717"/>
                    </a:cubicBezTo>
                    <a:cubicBezTo>
                      <a:pt x="632" y="1710"/>
                      <a:pt x="632" y="1710"/>
                      <a:pt x="632" y="1710"/>
                    </a:cubicBezTo>
                    <a:cubicBezTo>
                      <a:pt x="634" y="1706"/>
                      <a:pt x="634" y="1706"/>
                      <a:pt x="634" y="1706"/>
                    </a:cubicBezTo>
                    <a:cubicBezTo>
                      <a:pt x="637" y="1704"/>
                      <a:pt x="637" y="1704"/>
                      <a:pt x="637" y="1704"/>
                    </a:cubicBezTo>
                    <a:cubicBezTo>
                      <a:pt x="624" y="1690"/>
                      <a:pt x="624" y="1690"/>
                      <a:pt x="624" y="1690"/>
                    </a:cubicBezTo>
                    <a:cubicBezTo>
                      <a:pt x="627" y="1665"/>
                      <a:pt x="627" y="1665"/>
                      <a:pt x="627" y="1665"/>
                    </a:cubicBezTo>
                    <a:cubicBezTo>
                      <a:pt x="623" y="1665"/>
                      <a:pt x="619" y="1664"/>
                      <a:pt x="616" y="1665"/>
                    </a:cubicBezTo>
                    <a:cubicBezTo>
                      <a:pt x="610" y="1666"/>
                      <a:pt x="605" y="1666"/>
                      <a:pt x="600" y="1667"/>
                    </a:cubicBezTo>
                    <a:cubicBezTo>
                      <a:pt x="595" y="1668"/>
                      <a:pt x="587" y="1668"/>
                      <a:pt x="585" y="1673"/>
                    </a:cubicBezTo>
                    <a:cubicBezTo>
                      <a:pt x="583" y="1677"/>
                      <a:pt x="580" y="1679"/>
                      <a:pt x="577" y="1681"/>
                    </a:cubicBezTo>
                    <a:cubicBezTo>
                      <a:pt x="573" y="1683"/>
                      <a:pt x="566" y="1681"/>
                      <a:pt x="561" y="1684"/>
                    </a:cubicBezTo>
                    <a:cubicBezTo>
                      <a:pt x="554" y="1687"/>
                      <a:pt x="555" y="1689"/>
                      <a:pt x="552" y="1693"/>
                    </a:cubicBezTo>
                    <a:cubicBezTo>
                      <a:pt x="548" y="1696"/>
                      <a:pt x="546" y="1697"/>
                      <a:pt x="539" y="1697"/>
                    </a:cubicBezTo>
                    <a:cubicBezTo>
                      <a:pt x="533" y="1697"/>
                      <a:pt x="526" y="1696"/>
                      <a:pt x="522" y="1697"/>
                    </a:cubicBezTo>
                    <a:cubicBezTo>
                      <a:pt x="517" y="1698"/>
                      <a:pt x="515" y="1699"/>
                      <a:pt x="512" y="1702"/>
                    </a:cubicBezTo>
                    <a:cubicBezTo>
                      <a:pt x="510" y="1703"/>
                      <a:pt x="505" y="1708"/>
                      <a:pt x="501" y="1708"/>
                    </a:cubicBezTo>
                    <a:cubicBezTo>
                      <a:pt x="493" y="1708"/>
                      <a:pt x="490" y="1706"/>
                      <a:pt x="484" y="1703"/>
                    </a:cubicBezTo>
                    <a:cubicBezTo>
                      <a:pt x="479" y="1701"/>
                      <a:pt x="478" y="1698"/>
                      <a:pt x="474" y="1695"/>
                    </a:cubicBezTo>
                    <a:cubicBezTo>
                      <a:pt x="470" y="1692"/>
                      <a:pt x="464" y="1686"/>
                      <a:pt x="462" y="1684"/>
                    </a:cubicBezTo>
                    <a:cubicBezTo>
                      <a:pt x="460" y="1682"/>
                      <a:pt x="454" y="1678"/>
                      <a:pt x="450" y="1677"/>
                    </a:cubicBezTo>
                    <a:cubicBezTo>
                      <a:pt x="445" y="1676"/>
                      <a:pt x="436" y="1681"/>
                      <a:pt x="435" y="1676"/>
                    </a:cubicBezTo>
                    <a:cubicBezTo>
                      <a:pt x="433" y="1671"/>
                      <a:pt x="430" y="1669"/>
                      <a:pt x="424" y="1666"/>
                    </a:cubicBezTo>
                    <a:cubicBezTo>
                      <a:pt x="419" y="1664"/>
                      <a:pt x="414" y="1661"/>
                      <a:pt x="410" y="1660"/>
                    </a:cubicBezTo>
                    <a:cubicBezTo>
                      <a:pt x="404" y="1659"/>
                      <a:pt x="398" y="1662"/>
                      <a:pt x="393" y="1662"/>
                    </a:cubicBezTo>
                    <a:cubicBezTo>
                      <a:pt x="388" y="1662"/>
                      <a:pt x="384" y="1653"/>
                      <a:pt x="380" y="1655"/>
                    </a:cubicBezTo>
                    <a:cubicBezTo>
                      <a:pt x="375" y="1657"/>
                      <a:pt x="369" y="1657"/>
                      <a:pt x="363" y="1657"/>
                    </a:cubicBezTo>
                    <a:cubicBezTo>
                      <a:pt x="358" y="1657"/>
                      <a:pt x="349" y="1655"/>
                      <a:pt x="345" y="1657"/>
                    </a:cubicBezTo>
                    <a:cubicBezTo>
                      <a:pt x="340" y="1659"/>
                      <a:pt x="335" y="1658"/>
                      <a:pt x="330" y="1658"/>
                    </a:cubicBezTo>
                    <a:cubicBezTo>
                      <a:pt x="324" y="1658"/>
                      <a:pt x="318" y="1658"/>
                      <a:pt x="316" y="1655"/>
                    </a:cubicBezTo>
                    <a:cubicBezTo>
                      <a:pt x="313" y="1653"/>
                      <a:pt x="313" y="1647"/>
                      <a:pt x="310" y="1645"/>
                    </a:cubicBezTo>
                    <a:cubicBezTo>
                      <a:pt x="307" y="1643"/>
                      <a:pt x="304" y="1640"/>
                      <a:pt x="301" y="1638"/>
                    </a:cubicBezTo>
                    <a:cubicBezTo>
                      <a:pt x="295" y="1635"/>
                      <a:pt x="293" y="1635"/>
                      <a:pt x="290" y="1629"/>
                    </a:cubicBezTo>
                    <a:cubicBezTo>
                      <a:pt x="288" y="1626"/>
                      <a:pt x="284" y="1621"/>
                      <a:pt x="282" y="1619"/>
                    </a:cubicBezTo>
                    <a:cubicBezTo>
                      <a:pt x="276" y="1615"/>
                      <a:pt x="275" y="1612"/>
                      <a:pt x="271" y="1607"/>
                    </a:cubicBezTo>
                    <a:cubicBezTo>
                      <a:pt x="265" y="1602"/>
                      <a:pt x="265" y="1596"/>
                      <a:pt x="262" y="1595"/>
                    </a:cubicBezTo>
                    <a:cubicBezTo>
                      <a:pt x="259" y="1594"/>
                      <a:pt x="259" y="1590"/>
                      <a:pt x="258" y="1588"/>
                    </a:cubicBezTo>
                    <a:cubicBezTo>
                      <a:pt x="257" y="1586"/>
                      <a:pt x="256" y="1584"/>
                      <a:pt x="255" y="1582"/>
                    </a:cubicBezTo>
                    <a:cubicBezTo>
                      <a:pt x="254" y="1580"/>
                      <a:pt x="255" y="1576"/>
                      <a:pt x="255" y="1574"/>
                    </a:cubicBezTo>
                    <a:cubicBezTo>
                      <a:pt x="256" y="1572"/>
                      <a:pt x="252" y="1569"/>
                      <a:pt x="251" y="1567"/>
                    </a:cubicBezTo>
                    <a:cubicBezTo>
                      <a:pt x="249" y="1565"/>
                      <a:pt x="248" y="1564"/>
                      <a:pt x="248" y="1562"/>
                    </a:cubicBezTo>
                    <a:cubicBezTo>
                      <a:pt x="246" y="1559"/>
                      <a:pt x="244" y="1558"/>
                      <a:pt x="244" y="1556"/>
                    </a:cubicBezTo>
                    <a:cubicBezTo>
                      <a:pt x="243" y="1555"/>
                      <a:pt x="242" y="1554"/>
                      <a:pt x="242" y="1553"/>
                    </a:cubicBezTo>
                    <a:cubicBezTo>
                      <a:pt x="224" y="1413"/>
                      <a:pt x="195" y="1280"/>
                      <a:pt x="165" y="1148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Freeform 127">
                <a:extLst>
                  <a:ext uri="{FF2B5EF4-FFF2-40B4-BE49-F238E27FC236}">
                    <a16:creationId xmlns:a16="http://schemas.microsoft.com/office/drawing/2014/main" id="{794A1209-EDDC-44C6-88D6-13A89E7FBE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37066" y="2377967"/>
                <a:ext cx="1054229" cy="893803"/>
              </a:xfrm>
              <a:custGeom>
                <a:avLst/>
                <a:gdLst>
                  <a:gd name="T0" fmla="*/ 947 w 1260"/>
                  <a:gd name="T1" fmla="*/ 1008 h 1068"/>
                  <a:gd name="T2" fmla="*/ 833 w 1260"/>
                  <a:gd name="T3" fmla="*/ 1054 h 1068"/>
                  <a:gd name="T4" fmla="*/ 822 w 1260"/>
                  <a:gd name="T5" fmla="*/ 972 h 1068"/>
                  <a:gd name="T6" fmla="*/ 845 w 1260"/>
                  <a:gd name="T7" fmla="*/ 880 h 1068"/>
                  <a:gd name="T8" fmla="*/ 815 w 1260"/>
                  <a:gd name="T9" fmla="*/ 719 h 1068"/>
                  <a:gd name="T10" fmla="*/ 864 w 1260"/>
                  <a:gd name="T11" fmla="*/ 622 h 1068"/>
                  <a:gd name="T12" fmla="*/ 907 w 1260"/>
                  <a:gd name="T13" fmla="*/ 780 h 1068"/>
                  <a:gd name="T14" fmla="*/ 997 w 1260"/>
                  <a:gd name="T15" fmla="*/ 775 h 1068"/>
                  <a:gd name="T16" fmla="*/ 1104 w 1260"/>
                  <a:gd name="T17" fmla="*/ 789 h 1068"/>
                  <a:gd name="T18" fmla="*/ 1156 w 1260"/>
                  <a:gd name="T19" fmla="*/ 853 h 1068"/>
                  <a:gd name="T20" fmla="*/ 1192 w 1260"/>
                  <a:gd name="T21" fmla="*/ 816 h 1068"/>
                  <a:gd name="T22" fmla="*/ 1240 w 1260"/>
                  <a:gd name="T23" fmla="*/ 892 h 1068"/>
                  <a:gd name="T24" fmla="*/ 1219 w 1260"/>
                  <a:gd name="T25" fmla="*/ 958 h 1068"/>
                  <a:gd name="T26" fmla="*/ 1177 w 1260"/>
                  <a:gd name="T27" fmla="*/ 926 h 1068"/>
                  <a:gd name="T28" fmla="*/ 1135 w 1260"/>
                  <a:gd name="T29" fmla="*/ 910 h 1068"/>
                  <a:gd name="T30" fmla="*/ 1091 w 1260"/>
                  <a:gd name="T31" fmla="*/ 1019 h 1068"/>
                  <a:gd name="T32" fmla="*/ 1110 w 1260"/>
                  <a:gd name="T33" fmla="*/ 937 h 1068"/>
                  <a:gd name="T34" fmla="*/ 1047 w 1260"/>
                  <a:gd name="T35" fmla="*/ 963 h 1068"/>
                  <a:gd name="T36" fmla="*/ 10 w 1260"/>
                  <a:gd name="T37" fmla="*/ 33 h 1068"/>
                  <a:gd name="T38" fmla="*/ 48 w 1260"/>
                  <a:gd name="T39" fmla="*/ 73 h 1068"/>
                  <a:gd name="T40" fmla="*/ 74 w 1260"/>
                  <a:gd name="T41" fmla="*/ 138 h 1068"/>
                  <a:gd name="T42" fmla="*/ 105 w 1260"/>
                  <a:gd name="T43" fmla="*/ 155 h 1068"/>
                  <a:gd name="T44" fmla="*/ 112 w 1260"/>
                  <a:gd name="T45" fmla="*/ 210 h 1068"/>
                  <a:gd name="T46" fmla="*/ 168 w 1260"/>
                  <a:gd name="T47" fmla="*/ 240 h 1068"/>
                  <a:gd name="T48" fmla="*/ 181 w 1260"/>
                  <a:gd name="T49" fmla="*/ 301 h 1068"/>
                  <a:gd name="T50" fmla="*/ 201 w 1260"/>
                  <a:gd name="T51" fmla="*/ 372 h 1068"/>
                  <a:gd name="T52" fmla="*/ 291 w 1260"/>
                  <a:gd name="T53" fmla="*/ 428 h 1068"/>
                  <a:gd name="T54" fmla="*/ 228 w 1260"/>
                  <a:gd name="T55" fmla="*/ 532 h 1068"/>
                  <a:gd name="T56" fmla="*/ 113 w 1260"/>
                  <a:gd name="T57" fmla="*/ 540 h 1068"/>
                  <a:gd name="T58" fmla="*/ 105 w 1260"/>
                  <a:gd name="T59" fmla="*/ 591 h 1068"/>
                  <a:gd name="T60" fmla="*/ 129 w 1260"/>
                  <a:gd name="T61" fmla="*/ 692 h 1068"/>
                  <a:gd name="T62" fmla="*/ 194 w 1260"/>
                  <a:gd name="T63" fmla="*/ 749 h 1068"/>
                  <a:gd name="T64" fmla="*/ 257 w 1260"/>
                  <a:gd name="T65" fmla="*/ 800 h 1068"/>
                  <a:gd name="T66" fmla="*/ 331 w 1260"/>
                  <a:gd name="T67" fmla="*/ 792 h 1068"/>
                  <a:gd name="T68" fmla="*/ 365 w 1260"/>
                  <a:gd name="T69" fmla="*/ 788 h 1068"/>
                  <a:gd name="T70" fmla="*/ 346 w 1260"/>
                  <a:gd name="T71" fmla="*/ 719 h 1068"/>
                  <a:gd name="T72" fmla="*/ 369 w 1260"/>
                  <a:gd name="T73" fmla="*/ 668 h 1068"/>
                  <a:gd name="T74" fmla="*/ 381 w 1260"/>
                  <a:gd name="T75" fmla="*/ 738 h 1068"/>
                  <a:gd name="T76" fmla="*/ 814 w 1260"/>
                  <a:gd name="T77" fmla="*/ 622 h 1068"/>
                  <a:gd name="T78" fmla="*/ 819 w 1260"/>
                  <a:gd name="T79" fmla="*/ 514 h 1068"/>
                  <a:gd name="T80" fmla="*/ 778 w 1260"/>
                  <a:gd name="T81" fmla="*/ 445 h 1068"/>
                  <a:gd name="T82" fmla="*/ 678 w 1260"/>
                  <a:gd name="T83" fmla="*/ 451 h 1068"/>
                  <a:gd name="T84" fmla="*/ 621 w 1260"/>
                  <a:gd name="T85" fmla="*/ 419 h 1068"/>
                  <a:gd name="T86" fmla="*/ 546 w 1260"/>
                  <a:gd name="T87" fmla="*/ 537 h 1068"/>
                  <a:gd name="T88" fmla="*/ 530 w 1260"/>
                  <a:gd name="T89" fmla="*/ 513 h 1068"/>
                  <a:gd name="T90" fmla="*/ 557 w 1260"/>
                  <a:gd name="T91" fmla="*/ 451 h 1068"/>
                  <a:gd name="T92" fmla="*/ 584 w 1260"/>
                  <a:gd name="T93" fmla="*/ 350 h 1068"/>
                  <a:gd name="T94" fmla="*/ 494 w 1260"/>
                  <a:gd name="T95" fmla="*/ 391 h 1068"/>
                  <a:gd name="T96" fmla="*/ 406 w 1260"/>
                  <a:gd name="T97" fmla="*/ 335 h 1068"/>
                  <a:gd name="T98" fmla="*/ 303 w 1260"/>
                  <a:gd name="T99" fmla="*/ 301 h 1068"/>
                  <a:gd name="T100" fmla="*/ 307 w 1260"/>
                  <a:gd name="T101" fmla="*/ 255 h 1068"/>
                  <a:gd name="T102" fmla="*/ 230 w 1260"/>
                  <a:gd name="T103" fmla="*/ 181 h 1068"/>
                  <a:gd name="T104" fmla="*/ 153 w 1260"/>
                  <a:gd name="T105" fmla="*/ 139 h 1068"/>
                  <a:gd name="T106" fmla="*/ 106 w 1260"/>
                  <a:gd name="T107" fmla="*/ 98 h 1068"/>
                  <a:gd name="T108" fmla="*/ 15 w 1260"/>
                  <a:gd name="T109" fmla="*/ 5 h 1068"/>
                  <a:gd name="T110" fmla="*/ 260 w 1260"/>
                  <a:gd name="T111" fmla="*/ 562 h 1068"/>
                  <a:gd name="T112" fmla="*/ 233 w 1260"/>
                  <a:gd name="T113" fmla="*/ 610 h 1068"/>
                  <a:gd name="T114" fmla="*/ 296 w 1260"/>
                  <a:gd name="T115" fmla="*/ 665 h 1068"/>
                  <a:gd name="T116" fmla="*/ 298 w 1260"/>
                  <a:gd name="T117" fmla="*/ 595 h 10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60" h="1068">
                    <a:moveTo>
                      <a:pt x="1041" y="940"/>
                    </a:moveTo>
                    <a:cubicBezTo>
                      <a:pt x="1039" y="942"/>
                      <a:pt x="1036" y="946"/>
                      <a:pt x="1034" y="949"/>
                    </a:cubicBezTo>
                    <a:cubicBezTo>
                      <a:pt x="1032" y="951"/>
                      <a:pt x="1030" y="952"/>
                      <a:pt x="1029" y="955"/>
                    </a:cubicBezTo>
                    <a:cubicBezTo>
                      <a:pt x="1027" y="959"/>
                      <a:pt x="1027" y="961"/>
                      <a:pt x="1028" y="964"/>
                    </a:cubicBezTo>
                    <a:cubicBezTo>
                      <a:pt x="1028" y="966"/>
                      <a:pt x="1026" y="969"/>
                      <a:pt x="1024" y="969"/>
                    </a:cubicBezTo>
                    <a:cubicBezTo>
                      <a:pt x="1021" y="971"/>
                      <a:pt x="1020" y="974"/>
                      <a:pt x="1018" y="976"/>
                    </a:cubicBezTo>
                    <a:cubicBezTo>
                      <a:pt x="1014" y="979"/>
                      <a:pt x="1014" y="981"/>
                      <a:pt x="1009" y="982"/>
                    </a:cubicBezTo>
                    <a:cubicBezTo>
                      <a:pt x="1005" y="983"/>
                      <a:pt x="1000" y="982"/>
                      <a:pt x="997" y="984"/>
                    </a:cubicBezTo>
                    <a:cubicBezTo>
                      <a:pt x="994" y="986"/>
                      <a:pt x="991" y="987"/>
                      <a:pt x="989" y="988"/>
                    </a:cubicBezTo>
                    <a:cubicBezTo>
                      <a:pt x="985" y="990"/>
                      <a:pt x="982" y="993"/>
                      <a:pt x="979" y="996"/>
                    </a:cubicBezTo>
                    <a:cubicBezTo>
                      <a:pt x="975" y="998"/>
                      <a:pt x="974" y="999"/>
                      <a:pt x="971" y="1002"/>
                    </a:cubicBezTo>
                    <a:cubicBezTo>
                      <a:pt x="968" y="1005"/>
                      <a:pt x="969" y="1006"/>
                      <a:pt x="966" y="1007"/>
                    </a:cubicBezTo>
                    <a:cubicBezTo>
                      <a:pt x="963" y="1008"/>
                      <a:pt x="959" y="1008"/>
                      <a:pt x="956" y="1008"/>
                    </a:cubicBezTo>
                    <a:cubicBezTo>
                      <a:pt x="952" y="1008"/>
                      <a:pt x="950" y="1008"/>
                      <a:pt x="947" y="1008"/>
                    </a:cubicBezTo>
                    <a:cubicBezTo>
                      <a:pt x="943" y="1009"/>
                      <a:pt x="940" y="1009"/>
                      <a:pt x="938" y="1011"/>
                    </a:cubicBezTo>
                    <a:cubicBezTo>
                      <a:pt x="937" y="1012"/>
                      <a:pt x="929" y="1013"/>
                      <a:pt x="928" y="1013"/>
                    </a:cubicBezTo>
                    <a:cubicBezTo>
                      <a:pt x="924" y="1015"/>
                      <a:pt x="922" y="1017"/>
                      <a:pt x="920" y="1018"/>
                    </a:cubicBezTo>
                    <a:cubicBezTo>
                      <a:pt x="917" y="1020"/>
                      <a:pt x="915" y="1022"/>
                      <a:pt x="913" y="1023"/>
                    </a:cubicBezTo>
                    <a:cubicBezTo>
                      <a:pt x="909" y="1025"/>
                      <a:pt x="909" y="1026"/>
                      <a:pt x="907" y="1028"/>
                    </a:cubicBezTo>
                    <a:cubicBezTo>
                      <a:pt x="905" y="1031"/>
                      <a:pt x="902" y="1034"/>
                      <a:pt x="899" y="1036"/>
                    </a:cubicBezTo>
                    <a:cubicBezTo>
                      <a:pt x="894" y="1040"/>
                      <a:pt x="888" y="1043"/>
                      <a:pt x="883" y="1046"/>
                    </a:cubicBezTo>
                    <a:cubicBezTo>
                      <a:pt x="880" y="1048"/>
                      <a:pt x="878" y="1049"/>
                      <a:pt x="876" y="1050"/>
                    </a:cubicBezTo>
                    <a:cubicBezTo>
                      <a:pt x="872" y="1051"/>
                      <a:pt x="871" y="1053"/>
                      <a:pt x="870" y="1055"/>
                    </a:cubicBezTo>
                    <a:cubicBezTo>
                      <a:pt x="868" y="1056"/>
                      <a:pt x="867" y="1057"/>
                      <a:pt x="866" y="1058"/>
                    </a:cubicBezTo>
                    <a:cubicBezTo>
                      <a:pt x="864" y="1060"/>
                      <a:pt x="861" y="1062"/>
                      <a:pt x="859" y="1062"/>
                    </a:cubicBezTo>
                    <a:cubicBezTo>
                      <a:pt x="855" y="1062"/>
                      <a:pt x="851" y="1064"/>
                      <a:pt x="849" y="1065"/>
                    </a:cubicBezTo>
                    <a:cubicBezTo>
                      <a:pt x="845" y="1068"/>
                      <a:pt x="839" y="1063"/>
                      <a:pt x="834" y="1061"/>
                    </a:cubicBezTo>
                    <a:cubicBezTo>
                      <a:pt x="832" y="1061"/>
                      <a:pt x="833" y="1057"/>
                      <a:pt x="833" y="1054"/>
                    </a:cubicBezTo>
                    <a:cubicBezTo>
                      <a:pt x="833" y="1051"/>
                      <a:pt x="833" y="1048"/>
                      <a:pt x="833" y="1045"/>
                    </a:cubicBezTo>
                    <a:cubicBezTo>
                      <a:pt x="832" y="1043"/>
                      <a:pt x="832" y="1039"/>
                      <a:pt x="833" y="1036"/>
                    </a:cubicBezTo>
                    <a:cubicBezTo>
                      <a:pt x="834" y="1034"/>
                      <a:pt x="833" y="1031"/>
                      <a:pt x="834" y="1029"/>
                    </a:cubicBezTo>
                    <a:cubicBezTo>
                      <a:pt x="835" y="1024"/>
                      <a:pt x="833" y="1019"/>
                      <a:pt x="836" y="1015"/>
                    </a:cubicBezTo>
                    <a:cubicBezTo>
                      <a:pt x="836" y="1014"/>
                      <a:pt x="837" y="1013"/>
                      <a:pt x="837" y="1012"/>
                    </a:cubicBezTo>
                    <a:cubicBezTo>
                      <a:pt x="840" y="1008"/>
                      <a:pt x="843" y="1007"/>
                      <a:pt x="845" y="1001"/>
                    </a:cubicBezTo>
                    <a:cubicBezTo>
                      <a:pt x="845" y="998"/>
                      <a:pt x="847" y="995"/>
                      <a:pt x="848" y="992"/>
                    </a:cubicBezTo>
                    <a:cubicBezTo>
                      <a:pt x="849" y="988"/>
                      <a:pt x="849" y="984"/>
                      <a:pt x="851" y="980"/>
                    </a:cubicBezTo>
                    <a:cubicBezTo>
                      <a:pt x="853" y="977"/>
                      <a:pt x="852" y="973"/>
                      <a:pt x="853" y="969"/>
                    </a:cubicBezTo>
                    <a:cubicBezTo>
                      <a:pt x="854" y="966"/>
                      <a:pt x="855" y="965"/>
                      <a:pt x="854" y="962"/>
                    </a:cubicBezTo>
                    <a:cubicBezTo>
                      <a:pt x="853" y="961"/>
                      <a:pt x="845" y="960"/>
                      <a:pt x="844" y="959"/>
                    </a:cubicBezTo>
                    <a:cubicBezTo>
                      <a:pt x="841" y="959"/>
                      <a:pt x="837" y="960"/>
                      <a:pt x="836" y="960"/>
                    </a:cubicBezTo>
                    <a:cubicBezTo>
                      <a:pt x="833" y="962"/>
                      <a:pt x="832" y="964"/>
                      <a:pt x="831" y="966"/>
                    </a:cubicBezTo>
                    <a:cubicBezTo>
                      <a:pt x="827" y="969"/>
                      <a:pt x="826" y="971"/>
                      <a:pt x="822" y="972"/>
                    </a:cubicBezTo>
                    <a:cubicBezTo>
                      <a:pt x="820" y="973"/>
                      <a:pt x="817" y="975"/>
                      <a:pt x="815" y="976"/>
                    </a:cubicBezTo>
                    <a:cubicBezTo>
                      <a:pt x="815" y="976"/>
                      <a:pt x="813" y="966"/>
                      <a:pt x="813" y="964"/>
                    </a:cubicBezTo>
                    <a:cubicBezTo>
                      <a:pt x="812" y="961"/>
                      <a:pt x="815" y="957"/>
                      <a:pt x="817" y="954"/>
                    </a:cubicBezTo>
                    <a:cubicBezTo>
                      <a:pt x="819" y="952"/>
                      <a:pt x="821" y="948"/>
                      <a:pt x="823" y="947"/>
                    </a:cubicBezTo>
                    <a:cubicBezTo>
                      <a:pt x="826" y="946"/>
                      <a:pt x="826" y="949"/>
                      <a:pt x="828" y="950"/>
                    </a:cubicBezTo>
                    <a:cubicBezTo>
                      <a:pt x="829" y="952"/>
                      <a:pt x="832" y="949"/>
                      <a:pt x="833" y="948"/>
                    </a:cubicBezTo>
                    <a:cubicBezTo>
                      <a:pt x="835" y="946"/>
                      <a:pt x="836" y="942"/>
                      <a:pt x="836" y="939"/>
                    </a:cubicBezTo>
                    <a:cubicBezTo>
                      <a:pt x="836" y="934"/>
                      <a:pt x="834" y="931"/>
                      <a:pt x="834" y="926"/>
                    </a:cubicBezTo>
                    <a:cubicBezTo>
                      <a:pt x="834" y="922"/>
                      <a:pt x="832" y="919"/>
                      <a:pt x="832" y="915"/>
                    </a:cubicBezTo>
                    <a:cubicBezTo>
                      <a:pt x="832" y="911"/>
                      <a:pt x="832" y="908"/>
                      <a:pt x="833" y="904"/>
                    </a:cubicBezTo>
                    <a:cubicBezTo>
                      <a:pt x="834" y="900"/>
                      <a:pt x="835" y="899"/>
                      <a:pt x="837" y="896"/>
                    </a:cubicBezTo>
                    <a:cubicBezTo>
                      <a:pt x="839" y="893"/>
                      <a:pt x="848" y="893"/>
                      <a:pt x="851" y="892"/>
                    </a:cubicBezTo>
                    <a:cubicBezTo>
                      <a:pt x="854" y="891"/>
                      <a:pt x="851" y="889"/>
                      <a:pt x="851" y="886"/>
                    </a:cubicBezTo>
                    <a:cubicBezTo>
                      <a:pt x="850" y="884"/>
                      <a:pt x="847" y="882"/>
                      <a:pt x="845" y="880"/>
                    </a:cubicBezTo>
                    <a:cubicBezTo>
                      <a:pt x="841" y="877"/>
                      <a:pt x="837" y="874"/>
                      <a:pt x="833" y="871"/>
                    </a:cubicBezTo>
                    <a:cubicBezTo>
                      <a:pt x="829" y="869"/>
                      <a:pt x="828" y="869"/>
                      <a:pt x="828" y="865"/>
                    </a:cubicBezTo>
                    <a:cubicBezTo>
                      <a:pt x="827" y="862"/>
                      <a:pt x="832" y="856"/>
                      <a:pt x="833" y="853"/>
                    </a:cubicBezTo>
                    <a:cubicBezTo>
                      <a:pt x="834" y="850"/>
                      <a:pt x="835" y="849"/>
                      <a:pt x="837" y="847"/>
                    </a:cubicBezTo>
                    <a:cubicBezTo>
                      <a:pt x="839" y="845"/>
                      <a:pt x="842" y="846"/>
                      <a:pt x="843" y="842"/>
                    </a:cubicBezTo>
                    <a:cubicBezTo>
                      <a:pt x="844" y="837"/>
                      <a:pt x="835" y="835"/>
                      <a:pt x="834" y="830"/>
                    </a:cubicBezTo>
                    <a:cubicBezTo>
                      <a:pt x="832" y="825"/>
                      <a:pt x="831" y="819"/>
                      <a:pt x="830" y="814"/>
                    </a:cubicBezTo>
                    <a:cubicBezTo>
                      <a:pt x="828" y="808"/>
                      <a:pt x="827" y="805"/>
                      <a:pt x="827" y="798"/>
                    </a:cubicBezTo>
                    <a:cubicBezTo>
                      <a:pt x="827" y="792"/>
                      <a:pt x="829" y="787"/>
                      <a:pt x="832" y="782"/>
                    </a:cubicBezTo>
                    <a:cubicBezTo>
                      <a:pt x="833" y="778"/>
                      <a:pt x="836" y="776"/>
                      <a:pt x="837" y="773"/>
                    </a:cubicBezTo>
                    <a:cubicBezTo>
                      <a:pt x="837" y="769"/>
                      <a:pt x="832" y="762"/>
                      <a:pt x="832" y="758"/>
                    </a:cubicBezTo>
                    <a:cubicBezTo>
                      <a:pt x="831" y="753"/>
                      <a:pt x="828" y="747"/>
                      <a:pt x="827" y="743"/>
                    </a:cubicBezTo>
                    <a:cubicBezTo>
                      <a:pt x="825" y="738"/>
                      <a:pt x="826" y="732"/>
                      <a:pt x="825" y="728"/>
                    </a:cubicBezTo>
                    <a:cubicBezTo>
                      <a:pt x="824" y="724"/>
                      <a:pt x="819" y="721"/>
                      <a:pt x="815" y="719"/>
                    </a:cubicBezTo>
                    <a:cubicBezTo>
                      <a:pt x="811" y="717"/>
                      <a:pt x="822" y="713"/>
                      <a:pt x="823" y="709"/>
                    </a:cubicBezTo>
                    <a:cubicBezTo>
                      <a:pt x="823" y="705"/>
                      <a:pt x="824" y="700"/>
                      <a:pt x="824" y="695"/>
                    </a:cubicBezTo>
                    <a:cubicBezTo>
                      <a:pt x="824" y="691"/>
                      <a:pt x="819" y="685"/>
                      <a:pt x="818" y="681"/>
                    </a:cubicBezTo>
                    <a:cubicBezTo>
                      <a:pt x="815" y="675"/>
                      <a:pt x="813" y="671"/>
                      <a:pt x="817" y="665"/>
                    </a:cubicBezTo>
                    <a:cubicBezTo>
                      <a:pt x="819" y="660"/>
                      <a:pt x="822" y="659"/>
                      <a:pt x="825" y="654"/>
                    </a:cubicBezTo>
                    <a:cubicBezTo>
                      <a:pt x="827" y="649"/>
                      <a:pt x="827" y="644"/>
                      <a:pt x="827" y="639"/>
                    </a:cubicBezTo>
                    <a:cubicBezTo>
                      <a:pt x="827" y="633"/>
                      <a:pt x="825" y="631"/>
                      <a:pt x="828" y="627"/>
                    </a:cubicBezTo>
                    <a:cubicBezTo>
                      <a:pt x="830" y="622"/>
                      <a:pt x="834" y="615"/>
                      <a:pt x="836" y="609"/>
                    </a:cubicBezTo>
                    <a:cubicBezTo>
                      <a:pt x="837" y="604"/>
                      <a:pt x="842" y="601"/>
                      <a:pt x="844" y="597"/>
                    </a:cubicBezTo>
                    <a:cubicBezTo>
                      <a:pt x="844" y="595"/>
                      <a:pt x="853" y="592"/>
                      <a:pt x="856" y="590"/>
                    </a:cubicBezTo>
                    <a:cubicBezTo>
                      <a:pt x="860" y="587"/>
                      <a:pt x="863" y="585"/>
                      <a:pt x="866" y="582"/>
                    </a:cubicBezTo>
                    <a:cubicBezTo>
                      <a:pt x="872" y="576"/>
                      <a:pt x="873" y="586"/>
                      <a:pt x="872" y="590"/>
                    </a:cubicBezTo>
                    <a:cubicBezTo>
                      <a:pt x="870" y="595"/>
                      <a:pt x="871" y="601"/>
                      <a:pt x="870" y="606"/>
                    </a:cubicBezTo>
                    <a:cubicBezTo>
                      <a:pt x="868" y="612"/>
                      <a:pt x="866" y="617"/>
                      <a:pt x="864" y="622"/>
                    </a:cubicBezTo>
                    <a:cubicBezTo>
                      <a:pt x="862" y="626"/>
                      <a:pt x="869" y="628"/>
                      <a:pt x="873" y="629"/>
                    </a:cubicBezTo>
                    <a:cubicBezTo>
                      <a:pt x="875" y="630"/>
                      <a:pt x="881" y="635"/>
                      <a:pt x="884" y="637"/>
                    </a:cubicBezTo>
                    <a:cubicBezTo>
                      <a:pt x="887" y="640"/>
                      <a:pt x="885" y="652"/>
                      <a:pt x="885" y="657"/>
                    </a:cubicBezTo>
                    <a:cubicBezTo>
                      <a:pt x="885" y="662"/>
                      <a:pt x="886" y="664"/>
                      <a:pt x="880" y="666"/>
                    </a:cubicBezTo>
                    <a:cubicBezTo>
                      <a:pt x="873" y="668"/>
                      <a:pt x="874" y="675"/>
                      <a:pt x="876" y="680"/>
                    </a:cubicBezTo>
                    <a:cubicBezTo>
                      <a:pt x="877" y="685"/>
                      <a:pt x="880" y="689"/>
                      <a:pt x="882" y="694"/>
                    </a:cubicBezTo>
                    <a:cubicBezTo>
                      <a:pt x="883" y="698"/>
                      <a:pt x="882" y="704"/>
                      <a:pt x="882" y="709"/>
                    </a:cubicBezTo>
                    <a:cubicBezTo>
                      <a:pt x="882" y="714"/>
                      <a:pt x="883" y="720"/>
                      <a:pt x="882" y="725"/>
                    </a:cubicBezTo>
                    <a:cubicBezTo>
                      <a:pt x="880" y="732"/>
                      <a:pt x="881" y="743"/>
                      <a:pt x="883" y="750"/>
                    </a:cubicBezTo>
                    <a:cubicBezTo>
                      <a:pt x="884" y="756"/>
                      <a:pt x="885" y="760"/>
                      <a:pt x="885" y="767"/>
                    </a:cubicBezTo>
                    <a:cubicBezTo>
                      <a:pt x="885" y="771"/>
                      <a:pt x="888" y="775"/>
                      <a:pt x="889" y="778"/>
                    </a:cubicBezTo>
                    <a:cubicBezTo>
                      <a:pt x="890" y="783"/>
                      <a:pt x="889" y="788"/>
                      <a:pt x="891" y="792"/>
                    </a:cubicBezTo>
                    <a:cubicBezTo>
                      <a:pt x="892" y="797"/>
                      <a:pt x="896" y="799"/>
                      <a:pt x="899" y="800"/>
                    </a:cubicBezTo>
                    <a:cubicBezTo>
                      <a:pt x="900" y="800"/>
                      <a:pt x="906" y="783"/>
                      <a:pt x="907" y="780"/>
                    </a:cubicBezTo>
                    <a:cubicBezTo>
                      <a:pt x="908" y="774"/>
                      <a:pt x="909" y="770"/>
                      <a:pt x="911" y="763"/>
                    </a:cubicBezTo>
                    <a:cubicBezTo>
                      <a:pt x="912" y="756"/>
                      <a:pt x="914" y="750"/>
                      <a:pt x="914" y="743"/>
                    </a:cubicBezTo>
                    <a:cubicBezTo>
                      <a:pt x="914" y="738"/>
                      <a:pt x="918" y="725"/>
                      <a:pt x="918" y="736"/>
                    </a:cubicBezTo>
                    <a:cubicBezTo>
                      <a:pt x="918" y="742"/>
                      <a:pt x="918" y="744"/>
                      <a:pt x="924" y="743"/>
                    </a:cubicBezTo>
                    <a:cubicBezTo>
                      <a:pt x="928" y="742"/>
                      <a:pt x="932" y="738"/>
                      <a:pt x="935" y="736"/>
                    </a:cubicBezTo>
                    <a:cubicBezTo>
                      <a:pt x="938" y="733"/>
                      <a:pt x="950" y="735"/>
                      <a:pt x="953" y="736"/>
                    </a:cubicBezTo>
                    <a:cubicBezTo>
                      <a:pt x="955" y="737"/>
                      <a:pt x="949" y="752"/>
                      <a:pt x="949" y="753"/>
                    </a:cubicBezTo>
                    <a:cubicBezTo>
                      <a:pt x="947" y="757"/>
                      <a:pt x="942" y="762"/>
                      <a:pt x="941" y="765"/>
                    </a:cubicBezTo>
                    <a:cubicBezTo>
                      <a:pt x="937" y="771"/>
                      <a:pt x="942" y="773"/>
                      <a:pt x="946" y="775"/>
                    </a:cubicBezTo>
                    <a:cubicBezTo>
                      <a:pt x="951" y="778"/>
                      <a:pt x="953" y="778"/>
                      <a:pt x="955" y="783"/>
                    </a:cubicBezTo>
                    <a:cubicBezTo>
                      <a:pt x="956" y="790"/>
                      <a:pt x="963" y="786"/>
                      <a:pt x="969" y="785"/>
                    </a:cubicBezTo>
                    <a:cubicBezTo>
                      <a:pt x="977" y="783"/>
                      <a:pt x="983" y="781"/>
                      <a:pt x="990" y="778"/>
                    </a:cubicBezTo>
                    <a:cubicBezTo>
                      <a:pt x="994" y="776"/>
                      <a:pt x="995" y="769"/>
                      <a:pt x="995" y="764"/>
                    </a:cubicBezTo>
                    <a:cubicBezTo>
                      <a:pt x="995" y="756"/>
                      <a:pt x="997" y="771"/>
                      <a:pt x="997" y="775"/>
                    </a:cubicBezTo>
                    <a:cubicBezTo>
                      <a:pt x="997" y="785"/>
                      <a:pt x="999" y="788"/>
                      <a:pt x="1004" y="790"/>
                    </a:cubicBezTo>
                    <a:cubicBezTo>
                      <a:pt x="1007" y="791"/>
                      <a:pt x="1015" y="779"/>
                      <a:pt x="1016" y="778"/>
                    </a:cubicBezTo>
                    <a:cubicBezTo>
                      <a:pt x="1019" y="774"/>
                      <a:pt x="1021" y="771"/>
                      <a:pt x="1023" y="766"/>
                    </a:cubicBezTo>
                    <a:cubicBezTo>
                      <a:pt x="1024" y="761"/>
                      <a:pt x="1027" y="756"/>
                      <a:pt x="1028" y="752"/>
                    </a:cubicBezTo>
                    <a:cubicBezTo>
                      <a:pt x="1029" y="747"/>
                      <a:pt x="1033" y="744"/>
                      <a:pt x="1036" y="740"/>
                    </a:cubicBezTo>
                    <a:cubicBezTo>
                      <a:pt x="1037" y="737"/>
                      <a:pt x="1043" y="742"/>
                      <a:pt x="1046" y="741"/>
                    </a:cubicBezTo>
                    <a:cubicBezTo>
                      <a:pt x="1050" y="739"/>
                      <a:pt x="1054" y="735"/>
                      <a:pt x="1059" y="733"/>
                    </a:cubicBezTo>
                    <a:cubicBezTo>
                      <a:pt x="1063" y="731"/>
                      <a:pt x="1068" y="729"/>
                      <a:pt x="1072" y="727"/>
                    </a:cubicBezTo>
                    <a:cubicBezTo>
                      <a:pt x="1076" y="725"/>
                      <a:pt x="1080" y="725"/>
                      <a:pt x="1086" y="726"/>
                    </a:cubicBezTo>
                    <a:cubicBezTo>
                      <a:pt x="1090" y="727"/>
                      <a:pt x="1091" y="731"/>
                      <a:pt x="1096" y="732"/>
                    </a:cubicBezTo>
                    <a:cubicBezTo>
                      <a:pt x="1099" y="733"/>
                      <a:pt x="1102" y="742"/>
                      <a:pt x="1102" y="746"/>
                    </a:cubicBezTo>
                    <a:cubicBezTo>
                      <a:pt x="1102" y="750"/>
                      <a:pt x="1102" y="755"/>
                      <a:pt x="1101" y="760"/>
                    </a:cubicBezTo>
                    <a:cubicBezTo>
                      <a:pt x="1099" y="764"/>
                      <a:pt x="1100" y="771"/>
                      <a:pt x="1100" y="776"/>
                    </a:cubicBezTo>
                    <a:cubicBezTo>
                      <a:pt x="1098" y="781"/>
                      <a:pt x="1102" y="786"/>
                      <a:pt x="1104" y="789"/>
                    </a:cubicBezTo>
                    <a:cubicBezTo>
                      <a:pt x="1106" y="795"/>
                      <a:pt x="1110" y="792"/>
                      <a:pt x="1112" y="802"/>
                    </a:cubicBezTo>
                    <a:cubicBezTo>
                      <a:pt x="1113" y="808"/>
                      <a:pt x="1112" y="812"/>
                      <a:pt x="1114" y="816"/>
                    </a:cubicBezTo>
                    <a:cubicBezTo>
                      <a:pt x="1115" y="819"/>
                      <a:pt x="1114" y="822"/>
                      <a:pt x="1118" y="823"/>
                    </a:cubicBezTo>
                    <a:cubicBezTo>
                      <a:pt x="1121" y="824"/>
                      <a:pt x="1125" y="811"/>
                      <a:pt x="1126" y="809"/>
                    </a:cubicBezTo>
                    <a:cubicBezTo>
                      <a:pt x="1128" y="804"/>
                      <a:pt x="1136" y="805"/>
                      <a:pt x="1140" y="802"/>
                    </a:cubicBezTo>
                    <a:cubicBezTo>
                      <a:pt x="1142" y="800"/>
                      <a:pt x="1143" y="791"/>
                      <a:pt x="1145" y="789"/>
                    </a:cubicBezTo>
                    <a:cubicBezTo>
                      <a:pt x="1147" y="783"/>
                      <a:pt x="1151" y="781"/>
                      <a:pt x="1157" y="781"/>
                    </a:cubicBezTo>
                    <a:cubicBezTo>
                      <a:pt x="1160" y="781"/>
                      <a:pt x="1161" y="790"/>
                      <a:pt x="1161" y="793"/>
                    </a:cubicBezTo>
                    <a:cubicBezTo>
                      <a:pt x="1161" y="800"/>
                      <a:pt x="1154" y="802"/>
                      <a:pt x="1154" y="809"/>
                    </a:cubicBezTo>
                    <a:cubicBezTo>
                      <a:pt x="1154" y="813"/>
                      <a:pt x="1155" y="822"/>
                      <a:pt x="1153" y="826"/>
                    </a:cubicBezTo>
                    <a:cubicBezTo>
                      <a:pt x="1150" y="829"/>
                      <a:pt x="1146" y="831"/>
                      <a:pt x="1143" y="833"/>
                    </a:cubicBezTo>
                    <a:cubicBezTo>
                      <a:pt x="1138" y="835"/>
                      <a:pt x="1138" y="839"/>
                      <a:pt x="1140" y="844"/>
                    </a:cubicBezTo>
                    <a:cubicBezTo>
                      <a:pt x="1141" y="848"/>
                      <a:pt x="1148" y="844"/>
                      <a:pt x="1152" y="845"/>
                    </a:cubicBezTo>
                    <a:cubicBezTo>
                      <a:pt x="1152" y="842"/>
                      <a:pt x="1156" y="850"/>
                      <a:pt x="1156" y="853"/>
                    </a:cubicBezTo>
                    <a:cubicBezTo>
                      <a:pt x="1156" y="855"/>
                      <a:pt x="1155" y="858"/>
                      <a:pt x="1155" y="860"/>
                    </a:cubicBezTo>
                    <a:cubicBezTo>
                      <a:pt x="1155" y="861"/>
                      <a:pt x="1157" y="863"/>
                      <a:pt x="1158" y="865"/>
                    </a:cubicBezTo>
                    <a:cubicBezTo>
                      <a:pt x="1158" y="868"/>
                      <a:pt x="1158" y="870"/>
                      <a:pt x="1158" y="873"/>
                    </a:cubicBezTo>
                    <a:cubicBezTo>
                      <a:pt x="1158" y="877"/>
                      <a:pt x="1159" y="878"/>
                      <a:pt x="1160" y="879"/>
                    </a:cubicBezTo>
                    <a:cubicBezTo>
                      <a:pt x="1161" y="882"/>
                      <a:pt x="1165" y="884"/>
                      <a:pt x="1167" y="884"/>
                    </a:cubicBezTo>
                    <a:cubicBezTo>
                      <a:pt x="1170" y="885"/>
                      <a:pt x="1172" y="883"/>
                      <a:pt x="1174" y="883"/>
                    </a:cubicBezTo>
                    <a:cubicBezTo>
                      <a:pt x="1177" y="882"/>
                      <a:pt x="1178" y="882"/>
                      <a:pt x="1180" y="881"/>
                    </a:cubicBezTo>
                    <a:cubicBezTo>
                      <a:pt x="1181" y="881"/>
                      <a:pt x="1180" y="869"/>
                      <a:pt x="1181" y="868"/>
                    </a:cubicBezTo>
                    <a:cubicBezTo>
                      <a:pt x="1181" y="865"/>
                      <a:pt x="1179" y="861"/>
                      <a:pt x="1179" y="857"/>
                    </a:cubicBezTo>
                    <a:cubicBezTo>
                      <a:pt x="1179" y="855"/>
                      <a:pt x="1178" y="852"/>
                      <a:pt x="1178" y="848"/>
                    </a:cubicBezTo>
                    <a:cubicBezTo>
                      <a:pt x="1178" y="846"/>
                      <a:pt x="1178" y="843"/>
                      <a:pt x="1178" y="841"/>
                    </a:cubicBezTo>
                    <a:cubicBezTo>
                      <a:pt x="1179" y="838"/>
                      <a:pt x="1179" y="835"/>
                      <a:pt x="1182" y="832"/>
                    </a:cubicBezTo>
                    <a:cubicBezTo>
                      <a:pt x="1184" y="830"/>
                      <a:pt x="1186" y="827"/>
                      <a:pt x="1187" y="824"/>
                    </a:cubicBezTo>
                    <a:cubicBezTo>
                      <a:pt x="1188" y="822"/>
                      <a:pt x="1190" y="819"/>
                      <a:pt x="1192" y="816"/>
                    </a:cubicBezTo>
                    <a:cubicBezTo>
                      <a:pt x="1194" y="812"/>
                      <a:pt x="1194" y="818"/>
                      <a:pt x="1195" y="820"/>
                    </a:cubicBezTo>
                    <a:cubicBezTo>
                      <a:pt x="1195" y="823"/>
                      <a:pt x="1195" y="828"/>
                      <a:pt x="1194" y="831"/>
                    </a:cubicBezTo>
                    <a:cubicBezTo>
                      <a:pt x="1194" y="832"/>
                      <a:pt x="1194" y="833"/>
                      <a:pt x="1194" y="833"/>
                    </a:cubicBezTo>
                    <a:cubicBezTo>
                      <a:pt x="1193" y="836"/>
                      <a:pt x="1194" y="840"/>
                      <a:pt x="1194" y="843"/>
                    </a:cubicBezTo>
                    <a:cubicBezTo>
                      <a:pt x="1194" y="847"/>
                      <a:pt x="1194" y="850"/>
                      <a:pt x="1194" y="854"/>
                    </a:cubicBezTo>
                    <a:cubicBezTo>
                      <a:pt x="1194" y="856"/>
                      <a:pt x="1197" y="859"/>
                      <a:pt x="1198" y="860"/>
                    </a:cubicBezTo>
                    <a:cubicBezTo>
                      <a:pt x="1200" y="863"/>
                      <a:pt x="1202" y="866"/>
                      <a:pt x="1204" y="868"/>
                    </a:cubicBezTo>
                    <a:cubicBezTo>
                      <a:pt x="1205" y="872"/>
                      <a:pt x="1207" y="872"/>
                      <a:pt x="1209" y="875"/>
                    </a:cubicBezTo>
                    <a:cubicBezTo>
                      <a:pt x="1210" y="878"/>
                      <a:pt x="1213" y="878"/>
                      <a:pt x="1216" y="878"/>
                    </a:cubicBezTo>
                    <a:cubicBezTo>
                      <a:pt x="1218" y="879"/>
                      <a:pt x="1223" y="874"/>
                      <a:pt x="1225" y="873"/>
                    </a:cubicBezTo>
                    <a:cubicBezTo>
                      <a:pt x="1227" y="872"/>
                      <a:pt x="1229" y="869"/>
                      <a:pt x="1230" y="868"/>
                    </a:cubicBezTo>
                    <a:cubicBezTo>
                      <a:pt x="1234" y="864"/>
                      <a:pt x="1237" y="872"/>
                      <a:pt x="1239" y="874"/>
                    </a:cubicBezTo>
                    <a:cubicBezTo>
                      <a:pt x="1240" y="877"/>
                      <a:pt x="1240" y="878"/>
                      <a:pt x="1240" y="881"/>
                    </a:cubicBezTo>
                    <a:cubicBezTo>
                      <a:pt x="1240" y="885"/>
                      <a:pt x="1240" y="888"/>
                      <a:pt x="1240" y="892"/>
                    </a:cubicBezTo>
                    <a:cubicBezTo>
                      <a:pt x="1240" y="897"/>
                      <a:pt x="1241" y="904"/>
                      <a:pt x="1243" y="908"/>
                    </a:cubicBezTo>
                    <a:cubicBezTo>
                      <a:pt x="1244" y="911"/>
                      <a:pt x="1245" y="913"/>
                      <a:pt x="1246" y="916"/>
                    </a:cubicBezTo>
                    <a:cubicBezTo>
                      <a:pt x="1247" y="921"/>
                      <a:pt x="1250" y="926"/>
                      <a:pt x="1252" y="930"/>
                    </a:cubicBezTo>
                    <a:cubicBezTo>
                      <a:pt x="1253" y="931"/>
                      <a:pt x="1253" y="932"/>
                      <a:pt x="1253" y="933"/>
                    </a:cubicBezTo>
                    <a:cubicBezTo>
                      <a:pt x="1254" y="937"/>
                      <a:pt x="1257" y="940"/>
                      <a:pt x="1257" y="943"/>
                    </a:cubicBezTo>
                    <a:cubicBezTo>
                      <a:pt x="1257" y="947"/>
                      <a:pt x="1257" y="950"/>
                      <a:pt x="1259" y="953"/>
                    </a:cubicBezTo>
                    <a:cubicBezTo>
                      <a:pt x="1260" y="955"/>
                      <a:pt x="1256" y="956"/>
                      <a:pt x="1254" y="956"/>
                    </a:cubicBezTo>
                    <a:cubicBezTo>
                      <a:pt x="1252" y="956"/>
                      <a:pt x="1250" y="957"/>
                      <a:pt x="1247" y="957"/>
                    </a:cubicBezTo>
                    <a:cubicBezTo>
                      <a:pt x="1244" y="957"/>
                      <a:pt x="1242" y="959"/>
                      <a:pt x="1242" y="961"/>
                    </a:cubicBezTo>
                    <a:cubicBezTo>
                      <a:pt x="1240" y="963"/>
                      <a:pt x="1240" y="965"/>
                      <a:pt x="1240" y="968"/>
                    </a:cubicBezTo>
                    <a:cubicBezTo>
                      <a:pt x="1239" y="970"/>
                      <a:pt x="1238" y="972"/>
                      <a:pt x="1236" y="972"/>
                    </a:cubicBezTo>
                    <a:cubicBezTo>
                      <a:pt x="1232" y="974"/>
                      <a:pt x="1231" y="974"/>
                      <a:pt x="1227" y="974"/>
                    </a:cubicBezTo>
                    <a:cubicBezTo>
                      <a:pt x="1224" y="974"/>
                      <a:pt x="1223" y="967"/>
                      <a:pt x="1223" y="965"/>
                    </a:cubicBezTo>
                    <a:cubicBezTo>
                      <a:pt x="1222" y="962"/>
                      <a:pt x="1220" y="961"/>
                      <a:pt x="1219" y="958"/>
                    </a:cubicBezTo>
                    <a:cubicBezTo>
                      <a:pt x="1217" y="954"/>
                      <a:pt x="1215" y="953"/>
                      <a:pt x="1214" y="948"/>
                    </a:cubicBezTo>
                    <a:cubicBezTo>
                      <a:pt x="1213" y="945"/>
                      <a:pt x="1212" y="942"/>
                      <a:pt x="1212" y="938"/>
                    </a:cubicBezTo>
                    <a:cubicBezTo>
                      <a:pt x="1212" y="936"/>
                      <a:pt x="1210" y="932"/>
                      <a:pt x="1210" y="930"/>
                    </a:cubicBezTo>
                    <a:cubicBezTo>
                      <a:pt x="1209" y="926"/>
                      <a:pt x="1206" y="927"/>
                      <a:pt x="1204" y="928"/>
                    </a:cubicBezTo>
                    <a:cubicBezTo>
                      <a:pt x="1202" y="929"/>
                      <a:pt x="1201" y="933"/>
                      <a:pt x="1200" y="935"/>
                    </a:cubicBezTo>
                    <a:cubicBezTo>
                      <a:pt x="1198" y="938"/>
                      <a:pt x="1199" y="944"/>
                      <a:pt x="1199" y="948"/>
                    </a:cubicBezTo>
                    <a:cubicBezTo>
                      <a:pt x="1199" y="951"/>
                      <a:pt x="1199" y="955"/>
                      <a:pt x="1199" y="958"/>
                    </a:cubicBezTo>
                    <a:cubicBezTo>
                      <a:pt x="1199" y="961"/>
                      <a:pt x="1199" y="964"/>
                      <a:pt x="1199" y="967"/>
                    </a:cubicBezTo>
                    <a:cubicBezTo>
                      <a:pt x="1199" y="969"/>
                      <a:pt x="1193" y="970"/>
                      <a:pt x="1191" y="970"/>
                    </a:cubicBezTo>
                    <a:cubicBezTo>
                      <a:pt x="1188" y="970"/>
                      <a:pt x="1185" y="969"/>
                      <a:pt x="1182" y="967"/>
                    </a:cubicBezTo>
                    <a:cubicBezTo>
                      <a:pt x="1179" y="965"/>
                      <a:pt x="1179" y="962"/>
                      <a:pt x="1179" y="959"/>
                    </a:cubicBezTo>
                    <a:cubicBezTo>
                      <a:pt x="1179" y="956"/>
                      <a:pt x="1179" y="951"/>
                      <a:pt x="1179" y="947"/>
                    </a:cubicBezTo>
                    <a:cubicBezTo>
                      <a:pt x="1178" y="944"/>
                      <a:pt x="1178" y="941"/>
                      <a:pt x="1178" y="938"/>
                    </a:cubicBezTo>
                    <a:cubicBezTo>
                      <a:pt x="1178" y="934"/>
                      <a:pt x="1177" y="930"/>
                      <a:pt x="1177" y="926"/>
                    </a:cubicBezTo>
                    <a:cubicBezTo>
                      <a:pt x="1177" y="924"/>
                      <a:pt x="1176" y="920"/>
                      <a:pt x="1175" y="918"/>
                    </a:cubicBezTo>
                    <a:cubicBezTo>
                      <a:pt x="1173" y="916"/>
                      <a:pt x="1173" y="912"/>
                      <a:pt x="1172" y="910"/>
                    </a:cubicBezTo>
                    <a:cubicBezTo>
                      <a:pt x="1171" y="907"/>
                      <a:pt x="1167" y="904"/>
                      <a:pt x="1164" y="902"/>
                    </a:cubicBezTo>
                    <a:cubicBezTo>
                      <a:pt x="1161" y="900"/>
                      <a:pt x="1159" y="898"/>
                      <a:pt x="1157" y="896"/>
                    </a:cubicBezTo>
                    <a:cubicBezTo>
                      <a:pt x="1154" y="894"/>
                      <a:pt x="1154" y="893"/>
                      <a:pt x="1152" y="891"/>
                    </a:cubicBezTo>
                    <a:cubicBezTo>
                      <a:pt x="1151" y="890"/>
                      <a:pt x="1150" y="888"/>
                      <a:pt x="1149" y="886"/>
                    </a:cubicBezTo>
                    <a:cubicBezTo>
                      <a:pt x="1147" y="884"/>
                      <a:pt x="1145" y="882"/>
                      <a:pt x="1144" y="880"/>
                    </a:cubicBezTo>
                    <a:cubicBezTo>
                      <a:pt x="1142" y="879"/>
                      <a:pt x="1142" y="877"/>
                      <a:pt x="1139" y="876"/>
                    </a:cubicBezTo>
                    <a:cubicBezTo>
                      <a:pt x="1138" y="876"/>
                      <a:pt x="1138" y="876"/>
                      <a:pt x="1138" y="876"/>
                    </a:cubicBezTo>
                    <a:cubicBezTo>
                      <a:pt x="1134" y="876"/>
                      <a:pt x="1133" y="875"/>
                      <a:pt x="1130" y="877"/>
                    </a:cubicBezTo>
                    <a:cubicBezTo>
                      <a:pt x="1128" y="878"/>
                      <a:pt x="1128" y="881"/>
                      <a:pt x="1129" y="883"/>
                    </a:cubicBezTo>
                    <a:cubicBezTo>
                      <a:pt x="1129" y="886"/>
                      <a:pt x="1130" y="889"/>
                      <a:pt x="1132" y="892"/>
                    </a:cubicBezTo>
                    <a:cubicBezTo>
                      <a:pt x="1133" y="895"/>
                      <a:pt x="1132" y="897"/>
                      <a:pt x="1133" y="899"/>
                    </a:cubicBezTo>
                    <a:cubicBezTo>
                      <a:pt x="1134" y="902"/>
                      <a:pt x="1134" y="907"/>
                      <a:pt x="1135" y="910"/>
                    </a:cubicBezTo>
                    <a:cubicBezTo>
                      <a:pt x="1136" y="914"/>
                      <a:pt x="1136" y="918"/>
                      <a:pt x="1138" y="921"/>
                    </a:cubicBezTo>
                    <a:cubicBezTo>
                      <a:pt x="1139" y="923"/>
                      <a:pt x="1138" y="927"/>
                      <a:pt x="1138" y="929"/>
                    </a:cubicBezTo>
                    <a:cubicBezTo>
                      <a:pt x="1137" y="933"/>
                      <a:pt x="1136" y="935"/>
                      <a:pt x="1135" y="936"/>
                    </a:cubicBezTo>
                    <a:cubicBezTo>
                      <a:pt x="1132" y="939"/>
                      <a:pt x="1130" y="940"/>
                      <a:pt x="1127" y="942"/>
                    </a:cubicBezTo>
                    <a:cubicBezTo>
                      <a:pt x="1124" y="944"/>
                      <a:pt x="1123" y="946"/>
                      <a:pt x="1121" y="948"/>
                    </a:cubicBezTo>
                    <a:cubicBezTo>
                      <a:pt x="1119" y="950"/>
                      <a:pt x="1119" y="950"/>
                      <a:pt x="1119" y="952"/>
                    </a:cubicBezTo>
                    <a:cubicBezTo>
                      <a:pt x="1116" y="955"/>
                      <a:pt x="1118" y="961"/>
                      <a:pt x="1117" y="965"/>
                    </a:cubicBezTo>
                    <a:cubicBezTo>
                      <a:pt x="1116" y="968"/>
                      <a:pt x="1117" y="972"/>
                      <a:pt x="1118" y="974"/>
                    </a:cubicBezTo>
                    <a:cubicBezTo>
                      <a:pt x="1118" y="978"/>
                      <a:pt x="1118" y="982"/>
                      <a:pt x="1118" y="985"/>
                    </a:cubicBezTo>
                    <a:cubicBezTo>
                      <a:pt x="1118" y="989"/>
                      <a:pt x="1116" y="992"/>
                      <a:pt x="1116" y="995"/>
                    </a:cubicBezTo>
                    <a:cubicBezTo>
                      <a:pt x="1115" y="998"/>
                      <a:pt x="1113" y="1001"/>
                      <a:pt x="1113" y="1004"/>
                    </a:cubicBezTo>
                    <a:cubicBezTo>
                      <a:pt x="1112" y="1007"/>
                      <a:pt x="1113" y="1007"/>
                      <a:pt x="1111" y="1009"/>
                    </a:cubicBezTo>
                    <a:cubicBezTo>
                      <a:pt x="1108" y="1013"/>
                      <a:pt x="1103" y="1013"/>
                      <a:pt x="1100" y="1016"/>
                    </a:cubicBezTo>
                    <a:cubicBezTo>
                      <a:pt x="1099" y="1017"/>
                      <a:pt x="1092" y="1019"/>
                      <a:pt x="1091" y="1019"/>
                    </a:cubicBezTo>
                    <a:cubicBezTo>
                      <a:pt x="1089" y="1019"/>
                      <a:pt x="1089" y="1022"/>
                      <a:pt x="1087" y="1022"/>
                    </a:cubicBezTo>
                    <a:cubicBezTo>
                      <a:pt x="1084" y="1023"/>
                      <a:pt x="1082" y="1024"/>
                      <a:pt x="1080" y="1023"/>
                    </a:cubicBezTo>
                    <a:cubicBezTo>
                      <a:pt x="1076" y="1022"/>
                      <a:pt x="1076" y="1020"/>
                      <a:pt x="1076" y="1016"/>
                    </a:cubicBezTo>
                    <a:cubicBezTo>
                      <a:pt x="1076" y="1014"/>
                      <a:pt x="1078" y="1011"/>
                      <a:pt x="1079" y="1010"/>
                    </a:cubicBezTo>
                    <a:cubicBezTo>
                      <a:pt x="1080" y="1009"/>
                      <a:pt x="1082" y="1006"/>
                      <a:pt x="1084" y="1005"/>
                    </a:cubicBezTo>
                    <a:cubicBezTo>
                      <a:pt x="1086" y="1003"/>
                      <a:pt x="1087" y="1001"/>
                      <a:pt x="1090" y="998"/>
                    </a:cubicBezTo>
                    <a:cubicBezTo>
                      <a:pt x="1092" y="996"/>
                      <a:pt x="1093" y="994"/>
                      <a:pt x="1096" y="992"/>
                    </a:cubicBezTo>
                    <a:cubicBezTo>
                      <a:pt x="1096" y="992"/>
                      <a:pt x="1097" y="985"/>
                      <a:pt x="1097" y="984"/>
                    </a:cubicBezTo>
                    <a:cubicBezTo>
                      <a:pt x="1097" y="982"/>
                      <a:pt x="1096" y="979"/>
                      <a:pt x="1096" y="976"/>
                    </a:cubicBezTo>
                    <a:cubicBezTo>
                      <a:pt x="1096" y="974"/>
                      <a:pt x="1096" y="971"/>
                      <a:pt x="1097" y="968"/>
                    </a:cubicBezTo>
                    <a:cubicBezTo>
                      <a:pt x="1098" y="966"/>
                      <a:pt x="1098" y="964"/>
                      <a:pt x="1099" y="962"/>
                    </a:cubicBezTo>
                    <a:cubicBezTo>
                      <a:pt x="1100" y="960"/>
                      <a:pt x="1101" y="957"/>
                      <a:pt x="1103" y="954"/>
                    </a:cubicBezTo>
                    <a:cubicBezTo>
                      <a:pt x="1104" y="952"/>
                      <a:pt x="1106" y="949"/>
                      <a:pt x="1108" y="947"/>
                    </a:cubicBezTo>
                    <a:cubicBezTo>
                      <a:pt x="1109" y="946"/>
                      <a:pt x="1110" y="939"/>
                      <a:pt x="1110" y="937"/>
                    </a:cubicBezTo>
                    <a:cubicBezTo>
                      <a:pt x="1110" y="933"/>
                      <a:pt x="1111" y="932"/>
                      <a:pt x="1109" y="930"/>
                    </a:cubicBezTo>
                    <a:cubicBezTo>
                      <a:pt x="1106" y="928"/>
                      <a:pt x="1103" y="932"/>
                      <a:pt x="1102" y="933"/>
                    </a:cubicBezTo>
                    <a:cubicBezTo>
                      <a:pt x="1100" y="934"/>
                      <a:pt x="1098" y="935"/>
                      <a:pt x="1096" y="936"/>
                    </a:cubicBezTo>
                    <a:cubicBezTo>
                      <a:pt x="1092" y="937"/>
                      <a:pt x="1090" y="937"/>
                      <a:pt x="1086" y="937"/>
                    </a:cubicBezTo>
                    <a:cubicBezTo>
                      <a:pt x="1082" y="937"/>
                      <a:pt x="1081" y="936"/>
                      <a:pt x="1079" y="937"/>
                    </a:cubicBezTo>
                    <a:cubicBezTo>
                      <a:pt x="1077" y="939"/>
                      <a:pt x="1076" y="944"/>
                      <a:pt x="1076" y="946"/>
                    </a:cubicBezTo>
                    <a:cubicBezTo>
                      <a:pt x="1075" y="950"/>
                      <a:pt x="1076" y="954"/>
                      <a:pt x="1077" y="957"/>
                    </a:cubicBezTo>
                    <a:cubicBezTo>
                      <a:pt x="1078" y="959"/>
                      <a:pt x="1077" y="963"/>
                      <a:pt x="1077" y="964"/>
                    </a:cubicBezTo>
                    <a:cubicBezTo>
                      <a:pt x="1076" y="965"/>
                      <a:pt x="1069" y="967"/>
                      <a:pt x="1068" y="968"/>
                    </a:cubicBezTo>
                    <a:cubicBezTo>
                      <a:pt x="1065" y="970"/>
                      <a:pt x="1063" y="971"/>
                      <a:pt x="1060" y="972"/>
                    </a:cubicBezTo>
                    <a:cubicBezTo>
                      <a:pt x="1056" y="974"/>
                      <a:pt x="1049" y="974"/>
                      <a:pt x="1044" y="974"/>
                    </a:cubicBezTo>
                    <a:cubicBezTo>
                      <a:pt x="1040" y="974"/>
                      <a:pt x="1038" y="975"/>
                      <a:pt x="1036" y="973"/>
                    </a:cubicBezTo>
                    <a:cubicBezTo>
                      <a:pt x="1034" y="972"/>
                      <a:pt x="1040" y="970"/>
                      <a:pt x="1042" y="968"/>
                    </a:cubicBezTo>
                    <a:cubicBezTo>
                      <a:pt x="1045" y="967"/>
                      <a:pt x="1046" y="964"/>
                      <a:pt x="1047" y="963"/>
                    </a:cubicBezTo>
                    <a:cubicBezTo>
                      <a:pt x="1050" y="960"/>
                      <a:pt x="1050" y="959"/>
                      <a:pt x="1050" y="955"/>
                    </a:cubicBezTo>
                    <a:cubicBezTo>
                      <a:pt x="1049" y="953"/>
                      <a:pt x="1048" y="952"/>
                      <a:pt x="1047" y="950"/>
                    </a:cubicBezTo>
                    <a:cubicBezTo>
                      <a:pt x="1046" y="948"/>
                      <a:pt x="1046" y="946"/>
                      <a:pt x="1045" y="943"/>
                    </a:cubicBezTo>
                    <a:cubicBezTo>
                      <a:pt x="1045" y="941"/>
                      <a:pt x="1044" y="941"/>
                      <a:pt x="1041" y="940"/>
                    </a:cubicBezTo>
                    <a:close/>
                    <a:moveTo>
                      <a:pt x="1" y="2"/>
                    </a:moveTo>
                    <a:cubicBezTo>
                      <a:pt x="2" y="3"/>
                      <a:pt x="2" y="4"/>
                      <a:pt x="2" y="4"/>
                    </a:cubicBezTo>
                    <a:cubicBezTo>
                      <a:pt x="3" y="5"/>
                      <a:pt x="3" y="7"/>
                      <a:pt x="2" y="8"/>
                    </a:cubicBezTo>
                    <a:cubicBezTo>
                      <a:pt x="2" y="9"/>
                      <a:pt x="0" y="11"/>
                      <a:pt x="0" y="12"/>
                    </a:cubicBezTo>
                    <a:cubicBezTo>
                      <a:pt x="0" y="13"/>
                      <a:pt x="1" y="16"/>
                      <a:pt x="2" y="16"/>
                    </a:cubicBezTo>
                    <a:cubicBezTo>
                      <a:pt x="2" y="16"/>
                      <a:pt x="5" y="19"/>
                      <a:pt x="5" y="19"/>
                    </a:cubicBezTo>
                    <a:cubicBezTo>
                      <a:pt x="8" y="19"/>
                      <a:pt x="9" y="19"/>
                      <a:pt x="12" y="20"/>
                    </a:cubicBezTo>
                    <a:cubicBezTo>
                      <a:pt x="15" y="20"/>
                      <a:pt x="16" y="21"/>
                      <a:pt x="17" y="24"/>
                    </a:cubicBezTo>
                    <a:cubicBezTo>
                      <a:pt x="17" y="27"/>
                      <a:pt x="16" y="27"/>
                      <a:pt x="15" y="29"/>
                    </a:cubicBezTo>
                    <a:cubicBezTo>
                      <a:pt x="13" y="30"/>
                      <a:pt x="11" y="31"/>
                      <a:pt x="10" y="33"/>
                    </a:cubicBezTo>
                    <a:cubicBezTo>
                      <a:pt x="9" y="35"/>
                      <a:pt x="10" y="36"/>
                      <a:pt x="10" y="38"/>
                    </a:cubicBezTo>
                    <a:cubicBezTo>
                      <a:pt x="11" y="39"/>
                      <a:pt x="12" y="40"/>
                      <a:pt x="14" y="41"/>
                    </a:cubicBezTo>
                    <a:cubicBezTo>
                      <a:pt x="16" y="41"/>
                      <a:pt x="20" y="42"/>
                      <a:pt x="21" y="44"/>
                    </a:cubicBezTo>
                    <a:cubicBezTo>
                      <a:pt x="23" y="48"/>
                      <a:pt x="22" y="47"/>
                      <a:pt x="21" y="50"/>
                    </a:cubicBezTo>
                    <a:cubicBezTo>
                      <a:pt x="21" y="51"/>
                      <a:pt x="19" y="54"/>
                      <a:pt x="19" y="56"/>
                    </a:cubicBezTo>
                    <a:cubicBezTo>
                      <a:pt x="20" y="59"/>
                      <a:pt x="21" y="58"/>
                      <a:pt x="24" y="60"/>
                    </a:cubicBezTo>
                    <a:cubicBezTo>
                      <a:pt x="25" y="62"/>
                      <a:pt x="26" y="62"/>
                      <a:pt x="27" y="64"/>
                    </a:cubicBezTo>
                    <a:cubicBezTo>
                      <a:pt x="29" y="66"/>
                      <a:pt x="30" y="67"/>
                      <a:pt x="29" y="70"/>
                    </a:cubicBezTo>
                    <a:cubicBezTo>
                      <a:pt x="29" y="72"/>
                      <a:pt x="27" y="71"/>
                      <a:pt x="26" y="72"/>
                    </a:cubicBezTo>
                    <a:cubicBezTo>
                      <a:pt x="24" y="75"/>
                      <a:pt x="27" y="82"/>
                      <a:pt x="30" y="82"/>
                    </a:cubicBezTo>
                    <a:cubicBezTo>
                      <a:pt x="31" y="83"/>
                      <a:pt x="32" y="86"/>
                      <a:pt x="34" y="86"/>
                    </a:cubicBezTo>
                    <a:cubicBezTo>
                      <a:pt x="38" y="86"/>
                      <a:pt x="37" y="85"/>
                      <a:pt x="39" y="83"/>
                    </a:cubicBezTo>
                    <a:cubicBezTo>
                      <a:pt x="40" y="81"/>
                      <a:pt x="41" y="79"/>
                      <a:pt x="42" y="77"/>
                    </a:cubicBezTo>
                    <a:cubicBezTo>
                      <a:pt x="43" y="75"/>
                      <a:pt x="44" y="72"/>
                      <a:pt x="48" y="73"/>
                    </a:cubicBezTo>
                    <a:cubicBezTo>
                      <a:pt x="50" y="73"/>
                      <a:pt x="54" y="73"/>
                      <a:pt x="54" y="76"/>
                    </a:cubicBezTo>
                    <a:cubicBezTo>
                      <a:pt x="55" y="79"/>
                      <a:pt x="53" y="83"/>
                      <a:pt x="53" y="86"/>
                    </a:cubicBezTo>
                    <a:cubicBezTo>
                      <a:pt x="54" y="91"/>
                      <a:pt x="53" y="96"/>
                      <a:pt x="53" y="101"/>
                    </a:cubicBezTo>
                    <a:cubicBezTo>
                      <a:pt x="53" y="103"/>
                      <a:pt x="53" y="105"/>
                      <a:pt x="54" y="107"/>
                    </a:cubicBezTo>
                    <a:cubicBezTo>
                      <a:pt x="54" y="109"/>
                      <a:pt x="56" y="113"/>
                      <a:pt x="57" y="114"/>
                    </a:cubicBezTo>
                    <a:cubicBezTo>
                      <a:pt x="59" y="114"/>
                      <a:pt x="60" y="115"/>
                      <a:pt x="62" y="116"/>
                    </a:cubicBezTo>
                    <a:cubicBezTo>
                      <a:pt x="64" y="117"/>
                      <a:pt x="69" y="117"/>
                      <a:pt x="71" y="118"/>
                    </a:cubicBezTo>
                    <a:cubicBezTo>
                      <a:pt x="71" y="119"/>
                      <a:pt x="75" y="123"/>
                      <a:pt x="75" y="123"/>
                    </a:cubicBezTo>
                    <a:cubicBezTo>
                      <a:pt x="75" y="126"/>
                      <a:pt x="71" y="125"/>
                      <a:pt x="68" y="126"/>
                    </a:cubicBezTo>
                    <a:cubicBezTo>
                      <a:pt x="65" y="127"/>
                      <a:pt x="60" y="127"/>
                      <a:pt x="57" y="129"/>
                    </a:cubicBezTo>
                    <a:cubicBezTo>
                      <a:pt x="56" y="130"/>
                      <a:pt x="53" y="132"/>
                      <a:pt x="55" y="134"/>
                    </a:cubicBezTo>
                    <a:cubicBezTo>
                      <a:pt x="55" y="135"/>
                      <a:pt x="57" y="138"/>
                      <a:pt x="58" y="138"/>
                    </a:cubicBezTo>
                    <a:cubicBezTo>
                      <a:pt x="61" y="139"/>
                      <a:pt x="63" y="139"/>
                      <a:pt x="65" y="139"/>
                    </a:cubicBezTo>
                    <a:cubicBezTo>
                      <a:pt x="68" y="139"/>
                      <a:pt x="71" y="138"/>
                      <a:pt x="74" y="138"/>
                    </a:cubicBezTo>
                    <a:cubicBezTo>
                      <a:pt x="77" y="138"/>
                      <a:pt x="80" y="135"/>
                      <a:pt x="80" y="135"/>
                    </a:cubicBezTo>
                    <a:cubicBezTo>
                      <a:pt x="80" y="136"/>
                      <a:pt x="82" y="137"/>
                      <a:pt x="83" y="139"/>
                    </a:cubicBezTo>
                    <a:cubicBezTo>
                      <a:pt x="84" y="142"/>
                      <a:pt x="90" y="144"/>
                      <a:pt x="94" y="142"/>
                    </a:cubicBezTo>
                    <a:cubicBezTo>
                      <a:pt x="96" y="141"/>
                      <a:pt x="96" y="140"/>
                      <a:pt x="97" y="138"/>
                    </a:cubicBezTo>
                    <a:cubicBezTo>
                      <a:pt x="97" y="136"/>
                      <a:pt x="99" y="135"/>
                      <a:pt x="101" y="133"/>
                    </a:cubicBezTo>
                    <a:cubicBezTo>
                      <a:pt x="102" y="131"/>
                      <a:pt x="104" y="130"/>
                      <a:pt x="106" y="128"/>
                    </a:cubicBezTo>
                    <a:cubicBezTo>
                      <a:pt x="109" y="126"/>
                      <a:pt x="113" y="124"/>
                      <a:pt x="117" y="124"/>
                    </a:cubicBezTo>
                    <a:cubicBezTo>
                      <a:pt x="119" y="124"/>
                      <a:pt x="120" y="124"/>
                      <a:pt x="121" y="126"/>
                    </a:cubicBezTo>
                    <a:cubicBezTo>
                      <a:pt x="122" y="127"/>
                      <a:pt x="123" y="128"/>
                      <a:pt x="123" y="129"/>
                    </a:cubicBezTo>
                    <a:cubicBezTo>
                      <a:pt x="124" y="131"/>
                      <a:pt x="125" y="134"/>
                      <a:pt x="125" y="135"/>
                    </a:cubicBezTo>
                    <a:cubicBezTo>
                      <a:pt x="124" y="139"/>
                      <a:pt x="123" y="139"/>
                      <a:pt x="120" y="142"/>
                    </a:cubicBezTo>
                    <a:cubicBezTo>
                      <a:pt x="119" y="143"/>
                      <a:pt x="115" y="146"/>
                      <a:pt x="113" y="147"/>
                    </a:cubicBezTo>
                    <a:cubicBezTo>
                      <a:pt x="110" y="147"/>
                      <a:pt x="109" y="149"/>
                      <a:pt x="107" y="151"/>
                    </a:cubicBezTo>
                    <a:cubicBezTo>
                      <a:pt x="104" y="152"/>
                      <a:pt x="105" y="152"/>
                      <a:pt x="105" y="155"/>
                    </a:cubicBezTo>
                    <a:cubicBezTo>
                      <a:pt x="105" y="158"/>
                      <a:pt x="107" y="158"/>
                      <a:pt x="110" y="158"/>
                    </a:cubicBezTo>
                    <a:cubicBezTo>
                      <a:pt x="112" y="158"/>
                      <a:pt x="114" y="158"/>
                      <a:pt x="116" y="158"/>
                    </a:cubicBezTo>
                    <a:cubicBezTo>
                      <a:pt x="118" y="158"/>
                      <a:pt x="121" y="157"/>
                      <a:pt x="122" y="157"/>
                    </a:cubicBezTo>
                    <a:cubicBezTo>
                      <a:pt x="124" y="158"/>
                      <a:pt x="125" y="161"/>
                      <a:pt x="124" y="164"/>
                    </a:cubicBezTo>
                    <a:cubicBezTo>
                      <a:pt x="122" y="166"/>
                      <a:pt x="122" y="166"/>
                      <a:pt x="120" y="168"/>
                    </a:cubicBezTo>
                    <a:cubicBezTo>
                      <a:pt x="119" y="169"/>
                      <a:pt x="118" y="170"/>
                      <a:pt x="117" y="171"/>
                    </a:cubicBezTo>
                    <a:cubicBezTo>
                      <a:pt x="115" y="173"/>
                      <a:pt x="114" y="175"/>
                      <a:pt x="114" y="178"/>
                    </a:cubicBezTo>
                    <a:cubicBezTo>
                      <a:pt x="114" y="180"/>
                      <a:pt x="114" y="182"/>
                      <a:pt x="114" y="184"/>
                    </a:cubicBezTo>
                    <a:cubicBezTo>
                      <a:pt x="115" y="186"/>
                      <a:pt x="115" y="188"/>
                      <a:pt x="115" y="190"/>
                    </a:cubicBezTo>
                    <a:cubicBezTo>
                      <a:pt x="114" y="194"/>
                      <a:pt x="112" y="192"/>
                      <a:pt x="111" y="194"/>
                    </a:cubicBezTo>
                    <a:cubicBezTo>
                      <a:pt x="111" y="195"/>
                      <a:pt x="109" y="197"/>
                      <a:pt x="108" y="197"/>
                    </a:cubicBezTo>
                    <a:cubicBezTo>
                      <a:pt x="108" y="198"/>
                      <a:pt x="107" y="201"/>
                      <a:pt x="107" y="202"/>
                    </a:cubicBezTo>
                    <a:cubicBezTo>
                      <a:pt x="107" y="203"/>
                      <a:pt x="108" y="209"/>
                      <a:pt x="109" y="209"/>
                    </a:cubicBezTo>
                    <a:cubicBezTo>
                      <a:pt x="110" y="209"/>
                      <a:pt x="110" y="210"/>
                      <a:pt x="112" y="210"/>
                    </a:cubicBezTo>
                    <a:cubicBezTo>
                      <a:pt x="113" y="210"/>
                      <a:pt x="121" y="208"/>
                      <a:pt x="122" y="210"/>
                    </a:cubicBezTo>
                    <a:cubicBezTo>
                      <a:pt x="122" y="210"/>
                      <a:pt x="122" y="210"/>
                      <a:pt x="123" y="210"/>
                    </a:cubicBezTo>
                    <a:cubicBezTo>
                      <a:pt x="124" y="210"/>
                      <a:pt x="126" y="211"/>
                      <a:pt x="127" y="212"/>
                    </a:cubicBezTo>
                    <a:cubicBezTo>
                      <a:pt x="128" y="213"/>
                      <a:pt x="130" y="215"/>
                      <a:pt x="130" y="217"/>
                    </a:cubicBezTo>
                    <a:cubicBezTo>
                      <a:pt x="130" y="219"/>
                      <a:pt x="130" y="220"/>
                      <a:pt x="132" y="222"/>
                    </a:cubicBezTo>
                    <a:cubicBezTo>
                      <a:pt x="133" y="223"/>
                      <a:pt x="136" y="224"/>
                      <a:pt x="136" y="225"/>
                    </a:cubicBezTo>
                    <a:cubicBezTo>
                      <a:pt x="136" y="225"/>
                      <a:pt x="139" y="231"/>
                      <a:pt x="141" y="230"/>
                    </a:cubicBezTo>
                    <a:cubicBezTo>
                      <a:pt x="141" y="229"/>
                      <a:pt x="143" y="226"/>
                      <a:pt x="144" y="228"/>
                    </a:cubicBezTo>
                    <a:cubicBezTo>
                      <a:pt x="146" y="229"/>
                      <a:pt x="147" y="231"/>
                      <a:pt x="148" y="232"/>
                    </a:cubicBezTo>
                    <a:cubicBezTo>
                      <a:pt x="150" y="232"/>
                      <a:pt x="153" y="234"/>
                      <a:pt x="155" y="233"/>
                    </a:cubicBezTo>
                    <a:cubicBezTo>
                      <a:pt x="158" y="232"/>
                      <a:pt x="159" y="231"/>
                      <a:pt x="161" y="230"/>
                    </a:cubicBezTo>
                    <a:cubicBezTo>
                      <a:pt x="163" y="229"/>
                      <a:pt x="164" y="229"/>
                      <a:pt x="166" y="231"/>
                    </a:cubicBezTo>
                    <a:cubicBezTo>
                      <a:pt x="166" y="231"/>
                      <a:pt x="171" y="234"/>
                      <a:pt x="171" y="235"/>
                    </a:cubicBezTo>
                    <a:cubicBezTo>
                      <a:pt x="171" y="237"/>
                      <a:pt x="170" y="238"/>
                      <a:pt x="168" y="240"/>
                    </a:cubicBezTo>
                    <a:cubicBezTo>
                      <a:pt x="168" y="240"/>
                      <a:pt x="162" y="243"/>
                      <a:pt x="163" y="244"/>
                    </a:cubicBezTo>
                    <a:cubicBezTo>
                      <a:pt x="163" y="246"/>
                      <a:pt x="163" y="248"/>
                      <a:pt x="164" y="249"/>
                    </a:cubicBezTo>
                    <a:cubicBezTo>
                      <a:pt x="165" y="249"/>
                      <a:pt x="166" y="250"/>
                      <a:pt x="166" y="252"/>
                    </a:cubicBezTo>
                    <a:cubicBezTo>
                      <a:pt x="166" y="254"/>
                      <a:pt x="168" y="254"/>
                      <a:pt x="169" y="255"/>
                    </a:cubicBezTo>
                    <a:cubicBezTo>
                      <a:pt x="170" y="256"/>
                      <a:pt x="177" y="259"/>
                      <a:pt x="177" y="260"/>
                    </a:cubicBezTo>
                    <a:cubicBezTo>
                      <a:pt x="176" y="262"/>
                      <a:pt x="174" y="263"/>
                      <a:pt x="172" y="266"/>
                    </a:cubicBezTo>
                    <a:cubicBezTo>
                      <a:pt x="170" y="268"/>
                      <a:pt x="168" y="269"/>
                      <a:pt x="170" y="272"/>
                    </a:cubicBezTo>
                    <a:cubicBezTo>
                      <a:pt x="171" y="274"/>
                      <a:pt x="174" y="275"/>
                      <a:pt x="177" y="276"/>
                    </a:cubicBezTo>
                    <a:cubicBezTo>
                      <a:pt x="177" y="276"/>
                      <a:pt x="178" y="276"/>
                      <a:pt x="178" y="276"/>
                    </a:cubicBezTo>
                    <a:cubicBezTo>
                      <a:pt x="181" y="278"/>
                      <a:pt x="179" y="278"/>
                      <a:pt x="179" y="281"/>
                    </a:cubicBezTo>
                    <a:cubicBezTo>
                      <a:pt x="179" y="284"/>
                      <a:pt x="180" y="284"/>
                      <a:pt x="181" y="286"/>
                    </a:cubicBezTo>
                    <a:cubicBezTo>
                      <a:pt x="182" y="287"/>
                      <a:pt x="185" y="289"/>
                      <a:pt x="184" y="291"/>
                    </a:cubicBezTo>
                    <a:cubicBezTo>
                      <a:pt x="184" y="293"/>
                      <a:pt x="183" y="295"/>
                      <a:pt x="182" y="296"/>
                    </a:cubicBezTo>
                    <a:cubicBezTo>
                      <a:pt x="180" y="297"/>
                      <a:pt x="180" y="299"/>
                      <a:pt x="181" y="301"/>
                    </a:cubicBezTo>
                    <a:cubicBezTo>
                      <a:pt x="183" y="303"/>
                      <a:pt x="184" y="305"/>
                      <a:pt x="186" y="307"/>
                    </a:cubicBezTo>
                    <a:cubicBezTo>
                      <a:pt x="187" y="308"/>
                      <a:pt x="191" y="310"/>
                      <a:pt x="188" y="312"/>
                    </a:cubicBezTo>
                    <a:cubicBezTo>
                      <a:pt x="187" y="313"/>
                      <a:pt x="184" y="315"/>
                      <a:pt x="184" y="316"/>
                    </a:cubicBezTo>
                    <a:cubicBezTo>
                      <a:pt x="185" y="318"/>
                      <a:pt x="185" y="320"/>
                      <a:pt x="186" y="322"/>
                    </a:cubicBezTo>
                    <a:cubicBezTo>
                      <a:pt x="187" y="325"/>
                      <a:pt x="184" y="323"/>
                      <a:pt x="183" y="325"/>
                    </a:cubicBezTo>
                    <a:cubicBezTo>
                      <a:pt x="183" y="326"/>
                      <a:pt x="180" y="330"/>
                      <a:pt x="183" y="331"/>
                    </a:cubicBezTo>
                    <a:cubicBezTo>
                      <a:pt x="186" y="332"/>
                      <a:pt x="190" y="333"/>
                      <a:pt x="192" y="335"/>
                    </a:cubicBezTo>
                    <a:cubicBezTo>
                      <a:pt x="193" y="337"/>
                      <a:pt x="191" y="341"/>
                      <a:pt x="194" y="343"/>
                    </a:cubicBezTo>
                    <a:cubicBezTo>
                      <a:pt x="196" y="344"/>
                      <a:pt x="199" y="347"/>
                      <a:pt x="202" y="349"/>
                    </a:cubicBezTo>
                    <a:cubicBezTo>
                      <a:pt x="204" y="350"/>
                      <a:pt x="205" y="349"/>
                      <a:pt x="205" y="352"/>
                    </a:cubicBezTo>
                    <a:cubicBezTo>
                      <a:pt x="205" y="354"/>
                      <a:pt x="205" y="356"/>
                      <a:pt x="204" y="358"/>
                    </a:cubicBezTo>
                    <a:cubicBezTo>
                      <a:pt x="201" y="360"/>
                      <a:pt x="198" y="362"/>
                      <a:pt x="195" y="363"/>
                    </a:cubicBezTo>
                    <a:cubicBezTo>
                      <a:pt x="191" y="364"/>
                      <a:pt x="193" y="365"/>
                      <a:pt x="194" y="367"/>
                    </a:cubicBezTo>
                    <a:cubicBezTo>
                      <a:pt x="195" y="370"/>
                      <a:pt x="198" y="371"/>
                      <a:pt x="201" y="372"/>
                    </a:cubicBezTo>
                    <a:cubicBezTo>
                      <a:pt x="204" y="373"/>
                      <a:pt x="207" y="373"/>
                      <a:pt x="210" y="374"/>
                    </a:cubicBezTo>
                    <a:cubicBezTo>
                      <a:pt x="211" y="375"/>
                      <a:pt x="215" y="377"/>
                      <a:pt x="215" y="379"/>
                    </a:cubicBezTo>
                    <a:cubicBezTo>
                      <a:pt x="215" y="382"/>
                      <a:pt x="211" y="388"/>
                      <a:pt x="212" y="386"/>
                    </a:cubicBezTo>
                    <a:cubicBezTo>
                      <a:pt x="212" y="387"/>
                      <a:pt x="211" y="387"/>
                      <a:pt x="213" y="388"/>
                    </a:cubicBezTo>
                    <a:cubicBezTo>
                      <a:pt x="216" y="388"/>
                      <a:pt x="221" y="388"/>
                      <a:pt x="225" y="387"/>
                    </a:cubicBezTo>
                    <a:cubicBezTo>
                      <a:pt x="228" y="386"/>
                      <a:pt x="232" y="385"/>
                      <a:pt x="235" y="385"/>
                    </a:cubicBezTo>
                    <a:cubicBezTo>
                      <a:pt x="237" y="386"/>
                      <a:pt x="245" y="387"/>
                      <a:pt x="242" y="390"/>
                    </a:cubicBezTo>
                    <a:cubicBezTo>
                      <a:pt x="240" y="392"/>
                      <a:pt x="237" y="396"/>
                      <a:pt x="239" y="400"/>
                    </a:cubicBezTo>
                    <a:cubicBezTo>
                      <a:pt x="241" y="403"/>
                      <a:pt x="242" y="405"/>
                      <a:pt x="245" y="408"/>
                    </a:cubicBezTo>
                    <a:cubicBezTo>
                      <a:pt x="247" y="410"/>
                      <a:pt x="250" y="413"/>
                      <a:pt x="252" y="415"/>
                    </a:cubicBezTo>
                    <a:cubicBezTo>
                      <a:pt x="255" y="418"/>
                      <a:pt x="255" y="421"/>
                      <a:pt x="258" y="422"/>
                    </a:cubicBezTo>
                    <a:cubicBezTo>
                      <a:pt x="259" y="423"/>
                      <a:pt x="265" y="429"/>
                      <a:pt x="267" y="429"/>
                    </a:cubicBezTo>
                    <a:cubicBezTo>
                      <a:pt x="273" y="429"/>
                      <a:pt x="275" y="427"/>
                      <a:pt x="280" y="426"/>
                    </a:cubicBezTo>
                    <a:cubicBezTo>
                      <a:pt x="282" y="426"/>
                      <a:pt x="290" y="425"/>
                      <a:pt x="291" y="428"/>
                    </a:cubicBezTo>
                    <a:cubicBezTo>
                      <a:pt x="291" y="431"/>
                      <a:pt x="290" y="434"/>
                      <a:pt x="289" y="438"/>
                    </a:cubicBezTo>
                    <a:cubicBezTo>
                      <a:pt x="288" y="442"/>
                      <a:pt x="287" y="447"/>
                      <a:pt x="285" y="451"/>
                    </a:cubicBezTo>
                    <a:cubicBezTo>
                      <a:pt x="283" y="455"/>
                      <a:pt x="282" y="456"/>
                      <a:pt x="280" y="459"/>
                    </a:cubicBezTo>
                    <a:cubicBezTo>
                      <a:pt x="278" y="461"/>
                      <a:pt x="275" y="463"/>
                      <a:pt x="276" y="467"/>
                    </a:cubicBezTo>
                    <a:cubicBezTo>
                      <a:pt x="278" y="472"/>
                      <a:pt x="280" y="471"/>
                      <a:pt x="283" y="474"/>
                    </a:cubicBezTo>
                    <a:cubicBezTo>
                      <a:pt x="285" y="477"/>
                      <a:pt x="288" y="479"/>
                      <a:pt x="289" y="484"/>
                    </a:cubicBezTo>
                    <a:cubicBezTo>
                      <a:pt x="290" y="487"/>
                      <a:pt x="291" y="492"/>
                      <a:pt x="291" y="496"/>
                    </a:cubicBezTo>
                    <a:cubicBezTo>
                      <a:pt x="292" y="501"/>
                      <a:pt x="291" y="506"/>
                      <a:pt x="291" y="511"/>
                    </a:cubicBezTo>
                    <a:cubicBezTo>
                      <a:pt x="291" y="514"/>
                      <a:pt x="290" y="518"/>
                      <a:pt x="288" y="520"/>
                    </a:cubicBezTo>
                    <a:cubicBezTo>
                      <a:pt x="287" y="522"/>
                      <a:pt x="284" y="524"/>
                      <a:pt x="280" y="523"/>
                    </a:cubicBezTo>
                    <a:cubicBezTo>
                      <a:pt x="273" y="522"/>
                      <a:pt x="266" y="523"/>
                      <a:pt x="259" y="523"/>
                    </a:cubicBezTo>
                    <a:cubicBezTo>
                      <a:pt x="254" y="523"/>
                      <a:pt x="250" y="525"/>
                      <a:pt x="245" y="525"/>
                    </a:cubicBezTo>
                    <a:cubicBezTo>
                      <a:pt x="240" y="525"/>
                      <a:pt x="237" y="525"/>
                      <a:pt x="234" y="527"/>
                    </a:cubicBezTo>
                    <a:cubicBezTo>
                      <a:pt x="231" y="528"/>
                      <a:pt x="230" y="530"/>
                      <a:pt x="228" y="532"/>
                    </a:cubicBezTo>
                    <a:cubicBezTo>
                      <a:pt x="224" y="535"/>
                      <a:pt x="221" y="537"/>
                      <a:pt x="218" y="539"/>
                    </a:cubicBezTo>
                    <a:cubicBezTo>
                      <a:pt x="216" y="541"/>
                      <a:pt x="213" y="542"/>
                      <a:pt x="211" y="544"/>
                    </a:cubicBezTo>
                    <a:cubicBezTo>
                      <a:pt x="207" y="546"/>
                      <a:pt x="204" y="546"/>
                      <a:pt x="198" y="546"/>
                    </a:cubicBezTo>
                    <a:cubicBezTo>
                      <a:pt x="191" y="546"/>
                      <a:pt x="193" y="547"/>
                      <a:pt x="189" y="550"/>
                    </a:cubicBezTo>
                    <a:cubicBezTo>
                      <a:pt x="186" y="553"/>
                      <a:pt x="185" y="553"/>
                      <a:pt x="180" y="552"/>
                    </a:cubicBezTo>
                    <a:cubicBezTo>
                      <a:pt x="177" y="551"/>
                      <a:pt x="172" y="549"/>
                      <a:pt x="170" y="547"/>
                    </a:cubicBezTo>
                    <a:cubicBezTo>
                      <a:pt x="169" y="546"/>
                      <a:pt x="164" y="540"/>
                      <a:pt x="163" y="540"/>
                    </a:cubicBezTo>
                    <a:cubicBezTo>
                      <a:pt x="156" y="540"/>
                      <a:pt x="152" y="541"/>
                      <a:pt x="146" y="541"/>
                    </a:cubicBezTo>
                    <a:cubicBezTo>
                      <a:pt x="137" y="541"/>
                      <a:pt x="140" y="538"/>
                      <a:pt x="136" y="534"/>
                    </a:cubicBezTo>
                    <a:cubicBezTo>
                      <a:pt x="134" y="532"/>
                      <a:pt x="130" y="528"/>
                      <a:pt x="128" y="527"/>
                    </a:cubicBezTo>
                    <a:cubicBezTo>
                      <a:pt x="123" y="524"/>
                      <a:pt x="119" y="525"/>
                      <a:pt x="112" y="523"/>
                    </a:cubicBezTo>
                    <a:cubicBezTo>
                      <a:pt x="107" y="522"/>
                      <a:pt x="103" y="519"/>
                      <a:pt x="104" y="523"/>
                    </a:cubicBezTo>
                    <a:cubicBezTo>
                      <a:pt x="105" y="527"/>
                      <a:pt x="105" y="529"/>
                      <a:pt x="108" y="530"/>
                    </a:cubicBezTo>
                    <a:cubicBezTo>
                      <a:pt x="110" y="532"/>
                      <a:pt x="114" y="536"/>
                      <a:pt x="113" y="540"/>
                    </a:cubicBezTo>
                    <a:cubicBezTo>
                      <a:pt x="112" y="543"/>
                      <a:pt x="112" y="547"/>
                      <a:pt x="112" y="550"/>
                    </a:cubicBezTo>
                    <a:cubicBezTo>
                      <a:pt x="110" y="555"/>
                      <a:pt x="111" y="556"/>
                      <a:pt x="115" y="559"/>
                    </a:cubicBezTo>
                    <a:cubicBezTo>
                      <a:pt x="122" y="562"/>
                      <a:pt x="132" y="567"/>
                      <a:pt x="130" y="567"/>
                    </a:cubicBezTo>
                    <a:cubicBezTo>
                      <a:pt x="131" y="572"/>
                      <a:pt x="129" y="572"/>
                      <a:pt x="124" y="573"/>
                    </a:cubicBezTo>
                    <a:cubicBezTo>
                      <a:pt x="119" y="574"/>
                      <a:pt x="116" y="573"/>
                      <a:pt x="112" y="573"/>
                    </a:cubicBezTo>
                    <a:cubicBezTo>
                      <a:pt x="106" y="573"/>
                      <a:pt x="106" y="572"/>
                      <a:pt x="104" y="569"/>
                    </a:cubicBezTo>
                    <a:cubicBezTo>
                      <a:pt x="103" y="566"/>
                      <a:pt x="102" y="563"/>
                      <a:pt x="100" y="560"/>
                    </a:cubicBezTo>
                    <a:cubicBezTo>
                      <a:pt x="97" y="557"/>
                      <a:pt x="94" y="556"/>
                      <a:pt x="89" y="555"/>
                    </a:cubicBezTo>
                    <a:cubicBezTo>
                      <a:pt x="88" y="555"/>
                      <a:pt x="87" y="555"/>
                      <a:pt x="85" y="554"/>
                    </a:cubicBezTo>
                    <a:cubicBezTo>
                      <a:pt x="82" y="554"/>
                      <a:pt x="76" y="553"/>
                      <a:pt x="74" y="557"/>
                    </a:cubicBezTo>
                    <a:cubicBezTo>
                      <a:pt x="73" y="558"/>
                      <a:pt x="71" y="563"/>
                      <a:pt x="75" y="564"/>
                    </a:cubicBezTo>
                    <a:cubicBezTo>
                      <a:pt x="81" y="566"/>
                      <a:pt x="82" y="569"/>
                      <a:pt x="86" y="573"/>
                    </a:cubicBezTo>
                    <a:cubicBezTo>
                      <a:pt x="90" y="577"/>
                      <a:pt x="94" y="581"/>
                      <a:pt x="97" y="585"/>
                    </a:cubicBezTo>
                    <a:cubicBezTo>
                      <a:pt x="98" y="588"/>
                      <a:pt x="101" y="591"/>
                      <a:pt x="105" y="591"/>
                    </a:cubicBezTo>
                    <a:cubicBezTo>
                      <a:pt x="112" y="591"/>
                      <a:pt x="105" y="594"/>
                      <a:pt x="105" y="595"/>
                    </a:cubicBezTo>
                    <a:cubicBezTo>
                      <a:pt x="105" y="598"/>
                      <a:pt x="106" y="603"/>
                      <a:pt x="102" y="605"/>
                    </a:cubicBezTo>
                    <a:cubicBezTo>
                      <a:pt x="98" y="608"/>
                      <a:pt x="95" y="606"/>
                      <a:pt x="91" y="608"/>
                    </a:cubicBezTo>
                    <a:cubicBezTo>
                      <a:pt x="90" y="608"/>
                      <a:pt x="83" y="611"/>
                      <a:pt x="85" y="614"/>
                    </a:cubicBezTo>
                    <a:cubicBezTo>
                      <a:pt x="88" y="616"/>
                      <a:pt x="92" y="617"/>
                      <a:pt x="95" y="619"/>
                    </a:cubicBezTo>
                    <a:cubicBezTo>
                      <a:pt x="97" y="621"/>
                      <a:pt x="102" y="624"/>
                      <a:pt x="102" y="627"/>
                    </a:cubicBezTo>
                    <a:cubicBezTo>
                      <a:pt x="103" y="628"/>
                      <a:pt x="107" y="635"/>
                      <a:pt x="105" y="637"/>
                    </a:cubicBezTo>
                    <a:cubicBezTo>
                      <a:pt x="102" y="640"/>
                      <a:pt x="101" y="645"/>
                      <a:pt x="98" y="648"/>
                    </a:cubicBezTo>
                    <a:cubicBezTo>
                      <a:pt x="95" y="651"/>
                      <a:pt x="95" y="652"/>
                      <a:pt x="96" y="656"/>
                    </a:cubicBezTo>
                    <a:cubicBezTo>
                      <a:pt x="97" y="660"/>
                      <a:pt x="98" y="660"/>
                      <a:pt x="100" y="663"/>
                    </a:cubicBezTo>
                    <a:cubicBezTo>
                      <a:pt x="101" y="666"/>
                      <a:pt x="103" y="667"/>
                      <a:pt x="105" y="670"/>
                    </a:cubicBezTo>
                    <a:cubicBezTo>
                      <a:pt x="107" y="672"/>
                      <a:pt x="111" y="675"/>
                      <a:pt x="114" y="676"/>
                    </a:cubicBezTo>
                    <a:cubicBezTo>
                      <a:pt x="118" y="678"/>
                      <a:pt x="124" y="679"/>
                      <a:pt x="125" y="684"/>
                    </a:cubicBezTo>
                    <a:cubicBezTo>
                      <a:pt x="126" y="687"/>
                      <a:pt x="125" y="690"/>
                      <a:pt x="129" y="692"/>
                    </a:cubicBezTo>
                    <a:cubicBezTo>
                      <a:pt x="134" y="694"/>
                      <a:pt x="138" y="693"/>
                      <a:pt x="143" y="694"/>
                    </a:cubicBezTo>
                    <a:cubicBezTo>
                      <a:pt x="148" y="695"/>
                      <a:pt x="150" y="697"/>
                      <a:pt x="153" y="700"/>
                    </a:cubicBezTo>
                    <a:cubicBezTo>
                      <a:pt x="155" y="704"/>
                      <a:pt x="156" y="701"/>
                      <a:pt x="160" y="704"/>
                    </a:cubicBezTo>
                    <a:cubicBezTo>
                      <a:pt x="163" y="705"/>
                      <a:pt x="167" y="707"/>
                      <a:pt x="168" y="712"/>
                    </a:cubicBezTo>
                    <a:cubicBezTo>
                      <a:pt x="169" y="714"/>
                      <a:pt x="169" y="720"/>
                      <a:pt x="171" y="723"/>
                    </a:cubicBezTo>
                    <a:cubicBezTo>
                      <a:pt x="173" y="725"/>
                      <a:pt x="175" y="728"/>
                      <a:pt x="176" y="731"/>
                    </a:cubicBezTo>
                    <a:cubicBezTo>
                      <a:pt x="177" y="734"/>
                      <a:pt x="177" y="737"/>
                      <a:pt x="178" y="740"/>
                    </a:cubicBezTo>
                    <a:cubicBezTo>
                      <a:pt x="178" y="742"/>
                      <a:pt x="180" y="748"/>
                      <a:pt x="179" y="750"/>
                    </a:cubicBezTo>
                    <a:cubicBezTo>
                      <a:pt x="177" y="753"/>
                      <a:pt x="175" y="755"/>
                      <a:pt x="175" y="760"/>
                    </a:cubicBezTo>
                    <a:cubicBezTo>
                      <a:pt x="175" y="763"/>
                      <a:pt x="176" y="769"/>
                      <a:pt x="178" y="769"/>
                    </a:cubicBezTo>
                    <a:cubicBezTo>
                      <a:pt x="180" y="770"/>
                      <a:pt x="186" y="772"/>
                      <a:pt x="189" y="771"/>
                    </a:cubicBezTo>
                    <a:cubicBezTo>
                      <a:pt x="192" y="769"/>
                      <a:pt x="198" y="768"/>
                      <a:pt x="199" y="765"/>
                    </a:cubicBezTo>
                    <a:cubicBezTo>
                      <a:pt x="200" y="764"/>
                      <a:pt x="203" y="757"/>
                      <a:pt x="200" y="755"/>
                    </a:cubicBezTo>
                    <a:cubicBezTo>
                      <a:pt x="197" y="754"/>
                      <a:pt x="195" y="751"/>
                      <a:pt x="194" y="749"/>
                    </a:cubicBezTo>
                    <a:cubicBezTo>
                      <a:pt x="191" y="746"/>
                      <a:pt x="189" y="746"/>
                      <a:pt x="191" y="742"/>
                    </a:cubicBezTo>
                    <a:cubicBezTo>
                      <a:pt x="193" y="738"/>
                      <a:pt x="199" y="733"/>
                      <a:pt x="205" y="733"/>
                    </a:cubicBezTo>
                    <a:cubicBezTo>
                      <a:pt x="211" y="733"/>
                      <a:pt x="210" y="736"/>
                      <a:pt x="214" y="738"/>
                    </a:cubicBezTo>
                    <a:cubicBezTo>
                      <a:pt x="216" y="739"/>
                      <a:pt x="229" y="744"/>
                      <a:pt x="225" y="748"/>
                    </a:cubicBezTo>
                    <a:cubicBezTo>
                      <a:pt x="221" y="753"/>
                      <a:pt x="218" y="752"/>
                      <a:pt x="220" y="758"/>
                    </a:cubicBezTo>
                    <a:cubicBezTo>
                      <a:pt x="220" y="761"/>
                      <a:pt x="221" y="764"/>
                      <a:pt x="221" y="768"/>
                    </a:cubicBezTo>
                    <a:cubicBezTo>
                      <a:pt x="221" y="772"/>
                      <a:pt x="220" y="775"/>
                      <a:pt x="223" y="776"/>
                    </a:cubicBezTo>
                    <a:cubicBezTo>
                      <a:pt x="226" y="778"/>
                      <a:pt x="232" y="780"/>
                      <a:pt x="232" y="784"/>
                    </a:cubicBezTo>
                    <a:cubicBezTo>
                      <a:pt x="232" y="789"/>
                      <a:pt x="231" y="790"/>
                      <a:pt x="228" y="793"/>
                    </a:cubicBezTo>
                    <a:cubicBezTo>
                      <a:pt x="226" y="795"/>
                      <a:pt x="227" y="796"/>
                      <a:pt x="228" y="799"/>
                    </a:cubicBezTo>
                    <a:cubicBezTo>
                      <a:pt x="230" y="802"/>
                      <a:pt x="231" y="804"/>
                      <a:pt x="233" y="806"/>
                    </a:cubicBezTo>
                    <a:cubicBezTo>
                      <a:pt x="234" y="807"/>
                      <a:pt x="241" y="813"/>
                      <a:pt x="242" y="808"/>
                    </a:cubicBezTo>
                    <a:cubicBezTo>
                      <a:pt x="242" y="805"/>
                      <a:pt x="242" y="802"/>
                      <a:pt x="245" y="801"/>
                    </a:cubicBezTo>
                    <a:cubicBezTo>
                      <a:pt x="245" y="801"/>
                      <a:pt x="257" y="799"/>
                      <a:pt x="257" y="800"/>
                    </a:cubicBezTo>
                    <a:cubicBezTo>
                      <a:pt x="257" y="801"/>
                      <a:pt x="257" y="801"/>
                      <a:pt x="258" y="802"/>
                    </a:cubicBezTo>
                    <a:cubicBezTo>
                      <a:pt x="258" y="804"/>
                      <a:pt x="258" y="807"/>
                      <a:pt x="259" y="808"/>
                    </a:cubicBezTo>
                    <a:cubicBezTo>
                      <a:pt x="261" y="808"/>
                      <a:pt x="263" y="808"/>
                      <a:pt x="266" y="809"/>
                    </a:cubicBezTo>
                    <a:cubicBezTo>
                      <a:pt x="268" y="809"/>
                      <a:pt x="273" y="810"/>
                      <a:pt x="275" y="809"/>
                    </a:cubicBezTo>
                    <a:cubicBezTo>
                      <a:pt x="275" y="808"/>
                      <a:pt x="276" y="804"/>
                      <a:pt x="277" y="804"/>
                    </a:cubicBezTo>
                    <a:cubicBezTo>
                      <a:pt x="279" y="803"/>
                      <a:pt x="281" y="803"/>
                      <a:pt x="284" y="803"/>
                    </a:cubicBezTo>
                    <a:cubicBezTo>
                      <a:pt x="286" y="803"/>
                      <a:pt x="288" y="803"/>
                      <a:pt x="288" y="800"/>
                    </a:cubicBezTo>
                    <a:cubicBezTo>
                      <a:pt x="288" y="798"/>
                      <a:pt x="289" y="795"/>
                      <a:pt x="290" y="794"/>
                    </a:cubicBezTo>
                    <a:cubicBezTo>
                      <a:pt x="291" y="792"/>
                      <a:pt x="293" y="790"/>
                      <a:pt x="295" y="788"/>
                    </a:cubicBezTo>
                    <a:cubicBezTo>
                      <a:pt x="296" y="786"/>
                      <a:pt x="298" y="786"/>
                      <a:pt x="300" y="784"/>
                    </a:cubicBezTo>
                    <a:cubicBezTo>
                      <a:pt x="301" y="782"/>
                      <a:pt x="303" y="782"/>
                      <a:pt x="305" y="782"/>
                    </a:cubicBezTo>
                    <a:cubicBezTo>
                      <a:pt x="309" y="782"/>
                      <a:pt x="314" y="781"/>
                      <a:pt x="318" y="782"/>
                    </a:cubicBezTo>
                    <a:cubicBezTo>
                      <a:pt x="320" y="783"/>
                      <a:pt x="327" y="784"/>
                      <a:pt x="328" y="786"/>
                    </a:cubicBezTo>
                    <a:cubicBezTo>
                      <a:pt x="329" y="788"/>
                      <a:pt x="331" y="790"/>
                      <a:pt x="331" y="792"/>
                    </a:cubicBezTo>
                    <a:cubicBezTo>
                      <a:pt x="332" y="795"/>
                      <a:pt x="332" y="797"/>
                      <a:pt x="334" y="799"/>
                    </a:cubicBezTo>
                    <a:cubicBezTo>
                      <a:pt x="335" y="799"/>
                      <a:pt x="335" y="799"/>
                      <a:pt x="336" y="800"/>
                    </a:cubicBezTo>
                    <a:cubicBezTo>
                      <a:pt x="339" y="802"/>
                      <a:pt x="342" y="800"/>
                      <a:pt x="346" y="801"/>
                    </a:cubicBezTo>
                    <a:cubicBezTo>
                      <a:pt x="348" y="802"/>
                      <a:pt x="353" y="804"/>
                      <a:pt x="353" y="806"/>
                    </a:cubicBezTo>
                    <a:cubicBezTo>
                      <a:pt x="354" y="809"/>
                      <a:pt x="353" y="809"/>
                      <a:pt x="352" y="811"/>
                    </a:cubicBezTo>
                    <a:cubicBezTo>
                      <a:pt x="351" y="813"/>
                      <a:pt x="348" y="815"/>
                      <a:pt x="349" y="817"/>
                    </a:cubicBezTo>
                    <a:cubicBezTo>
                      <a:pt x="350" y="820"/>
                      <a:pt x="354" y="820"/>
                      <a:pt x="357" y="821"/>
                    </a:cubicBezTo>
                    <a:cubicBezTo>
                      <a:pt x="359" y="822"/>
                      <a:pt x="364" y="825"/>
                      <a:pt x="366" y="822"/>
                    </a:cubicBezTo>
                    <a:cubicBezTo>
                      <a:pt x="367" y="821"/>
                      <a:pt x="367" y="818"/>
                      <a:pt x="368" y="817"/>
                    </a:cubicBezTo>
                    <a:cubicBezTo>
                      <a:pt x="369" y="815"/>
                      <a:pt x="368" y="810"/>
                      <a:pt x="370" y="808"/>
                    </a:cubicBezTo>
                    <a:cubicBezTo>
                      <a:pt x="371" y="807"/>
                      <a:pt x="375" y="807"/>
                      <a:pt x="375" y="804"/>
                    </a:cubicBezTo>
                    <a:cubicBezTo>
                      <a:pt x="375" y="801"/>
                      <a:pt x="374" y="801"/>
                      <a:pt x="373" y="798"/>
                    </a:cubicBezTo>
                    <a:cubicBezTo>
                      <a:pt x="372" y="797"/>
                      <a:pt x="371" y="796"/>
                      <a:pt x="370" y="794"/>
                    </a:cubicBezTo>
                    <a:cubicBezTo>
                      <a:pt x="369" y="792"/>
                      <a:pt x="367" y="791"/>
                      <a:pt x="365" y="788"/>
                    </a:cubicBezTo>
                    <a:cubicBezTo>
                      <a:pt x="364" y="786"/>
                      <a:pt x="362" y="785"/>
                      <a:pt x="361" y="783"/>
                    </a:cubicBezTo>
                    <a:cubicBezTo>
                      <a:pt x="359" y="781"/>
                      <a:pt x="357" y="777"/>
                      <a:pt x="357" y="774"/>
                    </a:cubicBezTo>
                    <a:cubicBezTo>
                      <a:pt x="357" y="772"/>
                      <a:pt x="358" y="769"/>
                      <a:pt x="360" y="769"/>
                    </a:cubicBezTo>
                    <a:cubicBezTo>
                      <a:pt x="360" y="769"/>
                      <a:pt x="361" y="769"/>
                      <a:pt x="361" y="769"/>
                    </a:cubicBezTo>
                    <a:cubicBezTo>
                      <a:pt x="362" y="768"/>
                      <a:pt x="368" y="765"/>
                      <a:pt x="367" y="762"/>
                    </a:cubicBezTo>
                    <a:cubicBezTo>
                      <a:pt x="366" y="761"/>
                      <a:pt x="365" y="760"/>
                      <a:pt x="364" y="759"/>
                    </a:cubicBezTo>
                    <a:cubicBezTo>
                      <a:pt x="363" y="757"/>
                      <a:pt x="362" y="756"/>
                      <a:pt x="362" y="753"/>
                    </a:cubicBezTo>
                    <a:cubicBezTo>
                      <a:pt x="363" y="752"/>
                      <a:pt x="364" y="749"/>
                      <a:pt x="363" y="748"/>
                    </a:cubicBezTo>
                    <a:cubicBezTo>
                      <a:pt x="362" y="746"/>
                      <a:pt x="362" y="744"/>
                      <a:pt x="361" y="743"/>
                    </a:cubicBezTo>
                    <a:cubicBezTo>
                      <a:pt x="359" y="741"/>
                      <a:pt x="360" y="739"/>
                      <a:pt x="358" y="737"/>
                    </a:cubicBezTo>
                    <a:cubicBezTo>
                      <a:pt x="358" y="737"/>
                      <a:pt x="356" y="732"/>
                      <a:pt x="356" y="732"/>
                    </a:cubicBezTo>
                    <a:cubicBezTo>
                      <a:pt x="355" y="732"/>
                      <a:pt x="353" y="731"/>
                      <a:pt x="352" y="730"/>
                    </a:cubicBezTo>
                    <a:cubicBezTo>
                      <a:pt x="350" y="729"/>
                      <a:pt x="349" y="727"/>
                      <a:pt x="348" y="725"/>
                    </a:cubicBezTo>
                    <a:cubicBezTo>
                      <a:pt x="347" y="724"/>
                      <a:pt x="346" y="721"/>
                      <a:pt x="346" y="719"/>
                    </a:cubicBezTo>
                    <a:cubicBezTo>
                      <a:pt x="346" y="717"/>
                      <a:pt x="346" y="714"/>
                      <a:pt x="345" y="712"/>
                    </a:cubicBezTo>
                    <a:cubicBezTo>
                      <a:pt x="345" y="710"/>
                      <a:pt x="344" y="707"/>
                      <a:pt x="343" y="706"/>
                    </a:cubicBezTo>
                    <a:cubicBezTo>
                      <a:pt x="342" y="704"/>
                      <a:pt x="339" y="702"/>
                      <a:pt x="339" y="700"/>
                    </a:cubicBezTo>
                    <a:cubicBezTo>
                      <a:pt x="338" y="698"/>
                      <a:pt x="336" y="694"/>
                      <a:pt x="338" y="693"/>
                    </a:cubicBezTo>
                    <a:cubicBezTo>
                      <a:pt x="340" y="692"/>
                      <a:pt x="342" y="692"/>
                      <a:pt x="345" y="691"/>
                    </a:cubicBezTo>
                    <a:cubicBezTo>
                      <a:pt x="347" y="689"/>
                      <a:pt x="347" y="689"/>
                      <a:pt x="348" y="687"/>
                    </a:cubicBezTo>
                    <a:cubicBezTo>
                      <a:pt x="349" y="686"/>
                      <a:pt x="352" y="682"/>
                      <a:pt x="351" y="681"/>
                    </a:cubicBezTo>
                    <a:cubicBezTo>
                      <a:pt x="350" y="678"/>
                      <a:pt x="349" y="678"/>
                      <a:pt x="347" y="676"/>
                    </a:cubicBezTo>
                    <a:cubicBezTo>
                      <a:pt x="346" y="675"/>
                      <a:pt x="342" y="672"/>
                      <a:pt x="342" y="670"/>
                    </a:cubicBezTo>
                    <a:cubicBezTo>
                      <a:pt x="343" y="668"/>
                      <a:pt x="343" y="666"/>
                      <a:pt x="345" y="665"/>
                    </a:cubicBezTo>
                    <a:cubicBezTo>
                      <a:pt x="346" y="664"/>
                      <a:pt x="347" y="663"/>
                      <a:pt x="348" y="662"/>
                    </a:cubicBezTo>
                    <a:cubicBezTo>
                      <a:pt x="350" y="660"/>
                      <a:pt x="353" y="657"/>
                      <a:pt x="356" y="658"/>
                    </a:cubicBezTo>
                    <a:cubicBezTo>
                      <a:pt x="357" y="659"/>
                      <a:pt x="360" y="660"/>
                      <a:pt x="361" y="661"/>
                    </a:cubicBezTo>
                    <a:cubicBezTo>
                      <a:pt x="363" y="664"/>
                      <a:pt x="367" y="665"/>
                      <a:pt x="369" y="668"/>
                    </a:cubicBezTo>
                    <a:cubicBezTo>
                      <a:pt x="371" y="670"/>
                      <a:pt x="370" y="671"/>
                      <a:pt x="371" y="674"/>
                    </a:cubicBezTo>
                    <a:cubicBezTo>
                      <a:pt x="371" y="676"/>
                      <a:pt x="371" y="681"/>
                      <a:pt x="372" y="683"/>
                    </a:cubicBezTo>
                    <a:cubicBezTo>
                      <a:pt x="373" y="685"/>
                      <a:pt x="373" y="688"/>
                      <a:pt x="375" y="689"/>
                    </a:cubicBezTo>
                    <a:cubicBezTo>
                      <a:pt x="376" y="691"/>
                      <a:pt x="378" y="693"/>
                      <a:pt x="380" y="694"/>
                    </a:cubicBezTo>
                    <a:cubicBezTo>
                      <a:pt x="382" y="694"/>
                      <a:pt x="387" y="694"/>
                      <a:pt x="387" y="696"/>
                    </a:cubicBezTo>
                    <a:cubicBezTo>
                      <a:pt x="388" y="697"/>
                      <a:pt x="388" y="699"/>
                      <a:pt x="386" y="700"/>
                    </a:cubicBezTo>
                    <a:cubicBezTo>
                      <a:pt x="385" y="701"/>
                      <a:pt x="382" y="703"/>
                      <a:pt x="381" y="704"/>
                    </a:cubicBezTo>
                    <a:cubicBezTo>
                      <a:pt x="378" y="706"/>
                      <a:pt x="374" y="708"/>
                      <a:pt x="371" y="709"/>
                    </a:cubicBezTo>
                    <a:cubicBezTo>
                      <a:pt x="368" y="710"/>
                      <a:pt x="369" y="712"/>
                      <a:pt x="367" y="715"/>
                    </a:cubicBezTo>
                    <a:cubicBezTo>
                      <a:pt x="366" y="716"/>
                      <a:pt x="364" y="720"/>
                      <a:pt x="363" y="722"/>
                    </a:cubicBezTo>
                    <a:cubicBezTo>
                      <a:pt x="363" y="723"/>
                      <a:pt x="361" y="728"/>
                      <a:pt x="362" y="728"/>
                    </a:cubicBezTo>
                    <a:cubicBezTo>
                      <a:pt x="364" y="729"/>
                      <a:pt x="364" y="731"/>
                      <a:pt x="366" y="733"/>
                    </a:cubicBezTo>
                    <a:cubicBezTo>
                      <a:pt x="368" y="735"/>
                      <a:pt x="370" y="735"/>
                      <a:pt x="373" y="736"/>
                    </a:cubicBezTo>
                    <a:cubicBezTo>
                      <a:pt x="375" y="737"/>
                      <a:pt x="378" y="736"/>
                      <a:pt x="381" y="738"/>
                    </a:cubicBezTo>
                    <a:cubicBezTo>
                      <a:pt x="382" y="739"/>
                      <a:pt x="384" y="739"/>
                      <a:pt x="385" y="740"/>
                    </a:cubicBezTo>
                    <a:cubicBezTo>
                      <a:pt x="387" y="742"/>
                      <a:pt x="388" y="745"/>
                      <a:pt x="390" y="746"/>
                    </a:cubicBezTo>
                    <a:cubicBezTo>
                      <a:pt x="391" y="747"/>
                      <a:pt x="392" y="748"/>
                      <a:pt x="393" y="750"/>
                    </a:cubicBezTo>
                    <a:cubicBezTo>
                      <a:pt x="394" y="753"/>
                      <a:pt x="394" y="754"/>
                      <a:pt x="394" y="757"/>
                    </a:cubicBezTo>
                    <a:cubicBezTo>
                      <a:pt x="393" y="758"/>
                      <a:pt x="392" y="759"/>
                      <a:pt x="392" y="761"/>
                    </a:cubicBezTo>
                    <a:cubicBezTo>
                      <a:pt x="392" y="763"/>
                      <a:pt x="393" y="764"/>
                      <a:pt x="391" y="765"/>
                    </a:cubicBezTo>
                    <a:cubicBezTo>
                      <a:pt x="390" y="766"/>
                      <a:pt x="387" y="767"/>
                      <a:pt x="388" y="769"/>
                    </a:cubicBezTo>
                    <a:cubicBezTo>
                      <a:pt x="388" y="770"/>
                      <a:pt x="389" y="770"/>
                      <a:pt x="389" y="771"/>
                    </a:cubicBezTo>
                    <a:cubicBezTo>
                      <a:pt x="564" y="696"/>
                      <a:pt x="763" y="595"/>
                      <a:pt x="763" y="595"/>
                    </a:cubicBezTo>
                    <a:cubicBezTo>
                      <a:pt x="773" y="606"/>
                      <a:pt x="785" y="626"/>
                      <a:pt x="793" y="641"/>
                    </a:cubicBezTo>
                    <a:cubicBezTo>
                      <a:pt x="794" y="641"/>
                      <a:pt x="796" y="640"/>
                      <a:pt x="797" y="640"/>
                    </a:cubicBezTo>
                    <a:cubicBezTo>
                      <a:pt x="799" y="639"/>
                      <a:pt x="802" y="636"/>
                      <a:pt x="804" y="634"/>
                    </a:cubicBezTo>
                    <a:cubicBezTo>
                      <a:pt x="806" y="632"/>
                      <a:pt x="808" y="633"/>
                      <a:pt x="809" y="628"/>
                    </a:cubicBezTo>
                    <a:cubicBezTo>
                      <a:pt x="810" y="624"/>
                      <a:pt x="811" y="624"/>
                      <a:pt x="814" y="622"/>
                    </a:cubicBezTo>
                    <a:cubicBezTo>
                      <a:pt x="816" y="622"/>
                      <a:pt x="817" y="620"/>
                      <a:pt x="817" y="619"/>
                    </a:cubicBezTo>
                    <a:cubicBezTo>
                      <a:pt x="821" y="617"/>
                      <a:pt x="816" y="611"/>
                      <a:pt x="815" y="607"/>
                    </a:cubicBezTo>
                    <a:cubicBezTo>
                      <a:pt x="814" y="604"/>
                      <a:pt x="815" y="600"/>
                      <a:pt x="815" y="596"/>
                    </a:cubicBezTo>
                    <a:cubicBezTo>
                      <a:pt x="815" y="593"/>
                      <a:pt x="818" y="589"/>
                      <a:pt x="819" y="586"/>
                    </a:cubicBezTo>
                    <a:cubicBezTo>
                      <a:pt x="820" y="583"/>
                      <a:pt x="822" y="582"/>
                      <a:pt x="823" y="579"/>
                    </a:cubicBezTo>
                    <a:cubicBezTo>
                      <a:pt x="824" y="576"/>
                      <a:pt x="825" y="573"/>
                      <a:pt x="826" y="570"/>
                    </a:cubicBezTo>
                    <a:cubicBezTo>
                      <a:pt x="827" y="565"/>
                      <a:pt x="827" y="563"/>
                      <a:pt x="829" y="558"/>
                    </a:cubicBezTo>
                    <a:cubicBezTo>
                      <a:pt x="831" y="555"/>
                      <a:pt x="831" y="551"/>
                      <a:pt x="831" y="547"/>
                    </a:cubicBezTo>
                    <a:cubicBezTo>
                      <a:pt x="831" y="545"/>
                      <a:pt x="833" y="540"/>
                      <a:pt x="834" y="538"/>
                    </a:cubicBezTo>
                    <a:cubicBezTo>
                      <a:pt x="835" y="534"/>
                      <a:pt x="832" y="532"/>
                      <a:pt x="829" y="531"/>
                    </a:cubicBezTo>
                    <a:cubicBezTo>
                      <a:pt x="826" y="530"/>
                      <a:pt x="823" y="528"/>
                      <a:pt x="819" y="527"/>
                    </a:cubicBezTo>
                    <a:cubicBezTo>
                      <a:pt x="818" y="527"/>
                      <a:pt x="818" y="526"/>
                      <a:pt x="817" y="526"/>
                    </a:cubicBezTo>
                    <a:cubicBezTo>
                      <a:pt x="812" y="525"/>
                      <a:pt x="811" y="521"/>
                      <a:pt x="811" y="518"/>
                    </a:cubicBezTo>
                    <a:cubicBezTo>
                      <a:pt x="811" y="517"/>
                      <a:pt x="817" y="514"/>
                      <a:pt x="819" y="514"/>
                    </a:cubicBezTo>
                    <a:cubicBezTo>
                      <a:pt x="822" y="513"/>
                      <a:pt x="823" y="510"/>
                      <a:pt x="823" y="507"/>
                    </a:cubicBezTo>
                    <a:cubicBezTo>
                      <a:pt x="823" y="505"/>
                      <a:pt x="814" y="505"/>
                      <a:pt x="812" y="505"/>
                    </a:cubicBezTo>
                    <a:cubicBezTo>
                      <a:pt x="809" y="505"/>
                      <a:pt x="804" y="506"/>
                      <a:pt x="802" y="506"/>
                    </a:cubicBezTo>
                    <a:cubicBezTo>
                      <a:pt x="801" y="506"/>
                      <a:pt x="802" y="497"/>
                      <a:pt x="802" y="496"/>
                    </a:cubicBezTo>
                    <a:cubicBezTo>
                      <a:pt x="802" y="492"/>
                      <a:pt x="802" y="491"/>
                      <a:pt x="798" y="489"/>
                    </a:cubicBezTo>
                    <a:cubicBezTo>
                      <a:pt x="794" y="487"/>
                      <a:pt x="792" y="487"/>
                      <a:pt x="790" y="482"/>
                    </a:cubicBezTo>
                    <a:cubicBezTo>
                      <a:pt x="788" y="479"/>
                      <a:pt x="787" y="478"/>
                      <a:pt x="787" y="474"/>
                    </a:cubicBezTo>
                    <a:cubicBezTo>
                      <a:pt x="787" y="469"/>
                      <a:pt x="787" y="467"/>
                      <a:pt x="784" y="465"/>
                    </a:cubicBezTo>
                    <a:cubicBezTo>
                      <a:pt x="781" y="462"/>
                      <a:pt x="779" y="464"/>
                      <a:pt x="777" y="465"/>
                    </a:cubicBezTo>
                    <a:cubicBezTo>
                      <a:pt x="775" y="468"/>
                      <a:pt x="772" y="468"/>
                      <a:pt x="768" y="467"/>
                    </a:cubicBezTo>
                    <a:cubicBezTo>
                      <a:pt x="763" y="465"/>
                      <a:pt x="756" y="466"/>
                      <a:pt x="753" y="465"/>
                    </a:cubicBezTo>
                    <a:cubicBezTo>
                      <a:pt x="747" y="462"/>
                      <a:pt x="763" y="458"/>
                      <a:pt x="763" y="458"/>
                    </a:cubicBezTo>
                    <a:cubicBezTo>
                      <a:pt x="768" y="457"/>
                      <a:pt x="774" y="457"/>
                      <a:pt x="778" y="455"/>
                    </a:cubicBezTo>
                    <a:cubicBezTo>
                      <a:pt x="781" y="453"/>
                      <a:pt x="778" y="448"/>
                      <a:pt x="778" y="445"/>
                    </a:cubicBezTo>
                    <a:cubicBezTo>
                      <a:pt x="777" y="442"/>
                      <a:pt x="774" y="440"/>
                      <a:pt x="773" y="438"/>
                    </a:cubicBezTo>
                    <a:cubicBezTo>
                      <a:pt x="771" y="435"/>
                      <a:pt x="766" y="431"/>
                      <a:pt x="764" y="431"/>
                    </a:cubicBezTo>
                    <a:cubicBezTo>
                      <a:pt x="761" y="430"/>
                      <a:pt x="757" y="427"/>
                      <a:pt x="756" y="426"/>
                    </a:cubicBezTo>
                    <a:cubicBezTo>
                      <a:pt x="753" y="423"/>
                      <a:pt x="751" y="420"/>
                      <a:pt x="749" y="417"/>
                    </a:cubicBezTo>
                    <a:cubicBezTo>
                      <a:pt x="747" y="414"/>
                      <a:pt x="748" y="412"/>
                      <a:pt x="743" y="412"/>
                    </a:cubicBezTo>
                    <a:cubicBezTo>
                      <a:pt x="739" y="412"/>
                      <a:pt x="738" y="414"/>
                      <a:pt x="734" y="414"/>
                    </a:cubicBezTo>
                    <a:cubicBezTo>
                      <a:pt x="729" y="414"/>
                      <a:pt x="726" y="416"/>
                      <a:pt x="720" y="416"/>
                    </a:cubicBezTo>
                    <a:cubicBezTo>
                      <a:pt x="716" y="416"/>
                      <a:pt x="713" y="415"/>
                      <a:pt x="709" y="414"/>
                    </a:cubicBezTo>
                    <a:cubicBezTo>
                      <a:pt x="701" y="412"/>
                      <a:pt x="696" y="413"/>
                      <a:pt x="688" y="417"/>
                    </a:cubicBezTo>
                    <a:cubicBezTo>
                      <a:pt x="686" y="418"/>
                      <a:pt x="685" y="425"/>
                      <a:pt x="684" y="427"/>
                    </a:cubicBezTo>
                    <a:cubicBezTo>
                      <a:pt x="684" y="430"/>
                      <a:pt x="685" y="435"/>
                      <a:pt x="686" y="438"/>
                    </a:cubicBezTo>
                    <a:cubicBezTo>
                      <a:pt x="687" y="442"/>
                      <a:pt x="688" y="446"/>
                      <a:pt x="687" y="450"/>
                    </a:cubicBezTo>
                    <a:cubicBezTo>
                      <a:pt x="686" y="454"/>
                      <a:pt x="686" y="456"/>
                      <a:pt x="684" y="458"/>
                    </a:cubicBezTo>
                    <a:cubicBezTo>
                      <a:pt x="682" y="461"/>
                      <a:pt x="679" y="453"/>
                      <a:pt x="678" y="451"/>
                    </a:cubicBezTo>
                    <a:cubicBezTo>
                      <a:pt x="676" y="447"/>
                      <a:pt x="674" y="444"/>
                      <a:pt x="674" y="439"/>
                    </a:cubicBezTo>
                    <a:cubicBezTo>
                      <a:pt x="674" y="434"/>
                      <a:pt x="674" y="430"/>
                      <a:pt x="673" y="426"/>
                    </a:cubicBezTo>
                    <a:cubicBezTo>
                      <a:pt x="672" y="423"/>
                      <a:pt x="670" y="420"/>
                      <a:pt x="669" y="417"/>
                    </a:cubicBezTo>
                    <a:cubicBezTo>
                      <a:pt x="668" y="415"/>
                      <a:pt x="663" y="413"/>
                      <a:pt x="661" y="411"/>
                    </a:cubicBezTo>
                    <a:cubicBezTo>
                      <a:pt x="657" y="407"/>
                      <a:pt x="652" y="410"/>
                      <a:pt x="651" y="404"/>
                    </a:cubicBezTo>
                    <a:cubicBezTo>
                      <a:pt x="651" y="404"/>
                      <a:pt x="646" y="400"/>
                      <a:pt x="645" y="399"/>
                    </a:cubicBezTo>
                    <a:cubicBezTo>
                      <a:pt x="644" y="397"/>
                      <a:pt x="638" y="398"/>
                      <a:pt x="636" y="399"/>
                    </a:cubicBezTo>
                    <a:cubicBezTo>
                      <a:pt x="633" y="400"/>
                      <a:pt x="629" y="402"/>
                      <a:pt x="626" y="403"/>
                    </a:cubicBezTo>
                    <a:cubicBezTo>
                      <a:pt x="623" y="405"/>
                      <a:pt x="619" y="407"/>
                      <a:pt x="616" y="409"/>
                    </a:cubicBezTo>
                    <a:cubicBezTo>
                      <a:pt x="614" y="412"/>
                      <a:pt x="611" y="413"/>
                      <a:pt x="608" y="414"/>
                    </a:cubicBezTo>
                    <a:cubicBezTo>
                      <a:pt x="605" y="416"/>
                      <a:pt x="601" y="418"/>
                      <a:pt x="599" y="420"/>
                    </a:cubicBezTo>
                    <a:cubicBezTo>
                      <a:pt x="595" y="423"/>
                      <a:pt x="598" y="427"/>
                      <a:pt x="598" y="427"/>
                    </a:cubicBezTo>
                    <a:cubicBezTo>
                      <a:pt x="600" y="431"/>
                      <a:pt x="607" y="423"/>
                      <a:pt x="612" y="422"/>
                    </a:cubicBezTo>
                    <a:cubicBezTo>
                      <a:pt x="615" y="421"/>
                      <a:pt x="617" y="420"/>
                      <a:pt x="621" y="419"/>
                    </a:cubicBezTo>
                    <a:cubicBezTo>
                      <a:pt x="628" y="417"/>
                      <a:pt x="623" y="422"/>
                      <a:pt x="620" y="424"/>
                    </a:cubicBezTo>
                    <a:cubicBezTo>
                      <a:pt x="618" y="426"/>
                      <a:pt x="612" y="428"/>
                      <a:pt x="609" y="429"/>
                    </a:cubicBezTo>
                    <a:cubicBezTo>
                      <a:pt x="606" y="431"/>
                      <a:pt x="602" y="433"/>
                      <a:pt x="598" y="433"/>
                    </a:cubicBezTo>
                    <a:cubicBezTo>
                      <a:pt x="596" y="434"/>
                      <a:pt x="593" y="441"/>
                      <a:pt x="592" y="442"/>
                    </a:cubicBezTo>
                    <a:cubicBezTo>
                      <a:pt x="591" y="445"/>
                      <a:pt x="589" y="450"/>
                      <a:pt x="587" y="453"/>
                    </a:cubicBezTo>
                    <a:cubicBezTo>
                      <a:pt x="586" y="456"/>
                      <a:pt x="583" y="457"/>
                      <a:pt x="582" y="460"/>
                    </a:cubicBezTo>
                    <a:cubicBezTo>
                      <a:pt x="580" y="464"/>
                      <a:pt x="579" y="467"/>
                      <a:pt x="578" y="471"/>
                    </a:cubicBezTo>
                    <a:cubicBezTo>
                      <a:pt x="576" y="476"/>
                      <a:pt x="575" y="478"/>
                      <a:pt x="575" y="482"/>
                    </a:cubicBezTo>
                    <a:cubicBezTo>
                      <a:pt x="575" y="487"/>
                      <a:pt x="572" y="490"/>
                      <a:pt x="570" y="492"/>
                    </a:cubicBezTo>
                    <a:cubicBezTo>
                      <a:pt x="567" y="495"/>
                      <a:pt x="565" y="496"/>
                      <a:pt x="561" y="497"/>
                    </a:cubicBezTo>
                    <a:cubicBezTo>
                      <a:pt x="559" y="498"/>
                      <a:pt x="555" y="505"/>
                      <a:pt x="554" y="507"/>
                    </a:cubicBezTo>
                    <a:cubicBezTo>
                      <a:pt x="553" y="510"/>
                      <a:pt x="552" y="513"/>
                      <a:pt x="550" y="516"/>
                    </a:cubicBezTo>
                    <a:cubicBezTo>
                      <a:pt x="548" y="520"/>
                      <a:pt x="549" y="523"/>
                      <a:pt x="549" y="528"/>
                    </a:cubicBezTo>
                    <a:cubicBezTo>
                      <a:pt x="549" y="531"/>
                      <a:pt x="547" y="534"/>
                      <a:pt x="546" y="537"/>
                    </a:cubicBezTo>
                    <a:cubicBezTo>
                      <a:pt x="545" y="540"/>
                      <a:pt x="543" y="542"/>
                      <a:pt x="542" y="546"/>
                    </a:cubicBezTo>
                    <a:cubicBezTo>
                      <a:pt x="541" y="549"/>
                      <a:pt x="537" y="550"/>
                      <a:pt x="534" y="551"/>
                    </a:cubicBezTo>
                    <a:cubicBezTo>
                      <a:pt x="529" y="552"/>
                      <a:pt x="529" y="553"/>
                      <a:pt x="527" y="548"/>
                    </a:cubicBezTo>
                    <a:cubicBezTo>
                      <a:pt x="525" y="545"/>
                      <a:pt x="524" y="541"/>
                      <a:pt x="523" y="538"/>
                    </a:cubicBezTo>
                    <a:cubicBezTo>
                      <a:pt x="522" y="535"/>
                      <a:pt x="520" y="533"/>
                      <a:pt x="516" y="532"/>
                    </a:cubicBezTo>
                    <a:cubicBezTo>
                      <a:pt x="512" y="531"/>
                      <a:pt x="506" y="532"/>
                      <a:pt x="501" y="532"/>
                    </a:cubicBezTo>
                    <a:cubicBezTo>
                      <a:pt x="497" y="532"/>
                      <a:pt x="492" y="532"/>
                      <a:pt x="488" y="532"/>
                    </a:cubicBezTo>
                    <a:cubicBezTo>
                      <a:pt x="484" y="532"/>
                      <a:pt x="482" y="532"/>
                      <a:pt x="478" y="532"/>
                    </a:cubicBezTo>
                    <a:cubicBezTo>
                      <a:pt x="474" y="532"/>
                      <a:pt x="472" y="534"/>
                      <a:pt x="472" y="529"/>
                    </a:cubicBezTo>
                    <a:cubicBezTo>
                      <a:pt x="472" y="525"/>
                      <a:pt x="475" y="524"/>
                      <a:pt x="479" y="523"/>
                    </a:cubicBezTo>
                    <a:cubicBezTo>
                      <a:pt x="485" y="522"/>
                      <a:pt x="492" y="523"/>
                      <a:pt x="498" y="523"/>
                    </a:cubicBezTo>
                    <a:cubicBezTo>
                      <a:pt x="503" y="523"/>
                      <a:pt x="509" y="522"/>
                      <a:pt x="514" y="523"/>
                    </a:cubicBezTo>
                    <a:cubicBezTo>
                      <a:pt x="518" y="524"/>
                      <a:pt x="523" y="523"/>
                      <a:pt x="526" y="522"/>
                    </a:cubicBezTo>
                    <a:cubicBezTo>
                      <a:pt x="527" y="521"/>
                      <a:pt x="529" y="514"/>
                      <a:pt x="530" y="513"/>
                    </a:cubicBezTo>
                    <a:cubicBezTo>
                      <a:pt x="531" y="509"/>
                      <a:pt x="532" y="503"/>
                      <a:pt x="533" y="501"/>
                    </a:cubicBezTo>
                    <a:cubicBezTo>
                      <a:pt x="534" y="498"/>
                      <a:pt x="535" y="495"/>
                      <a:pt x="537" y="492"/>
                    </a:cubicBezTo>
                    <a:cubicBezTo>
                      <a:pt x="538" y="489"/>
                      <a:pt x="541" y="486"/>
                      <a:pt x="544" y="485"/>
                    </a:cubicBezTo>
                    <a:cubicBezTo>
                      <a:pt x="547" y="483"/>
                      <a:pt x="551" y="478"/>
                      <a:pt x="554" y="475"/>
                    </a:cubicBezTo>
                    <a:cubicBezTo>
                      <a:pt x="556" y="473"/>
                      <a:pt x="558" y="468"/>
                      <a:pt x="561" y="465"/>
                    </a:cubicBezTo>
                    <a:cubicBezTo>
                      <a:pt x="564" y="463"/>
                      <a:pt x="566" y="459"/>
                      <a:pt x="569" y="456"/>
                    </a:cubicBezTo>
                    <a:cubicBezTo>
                      <a:pt x="571" y="454"/>
                      <a:pt x="575" y="451"/>
                      <a:pt x="576" y="449"/>
                    </a:cubicBezTo>
                    <a:cubicBezTo>
                      <a:pt x="579" y="446"/>
                      <a:pt x="581" y="441"/>
                      <a:pt x="577" y="442"/>
                    </a:cubicBezTo>
                    <a:cubicBezTo>
                      <a:pt x="574" y="443"/>
                      <a:pt x="570" y="446"/>
                      <a:pt x="568" y="448"/>
                    </a:cubicBezTo>
                    <a:cubicBezTo>
                      <a:pt x="565" y="452"/>
                      <a:pt x="562" y="456"/>
                      <a:pt x="558" y="460"/>
                    </a:cubicBezTo>
                    <a:cubicBezTo>
                      <a:pt x="554" y="463"/>
                      <a:pt x="553" y="464"/>
                      <a:pt x="549" y="466"/>
                    </a:cubicBezTo>
                    <a:cubicBezTo>
                      <a:pt x="546" y="468"/>
                      <a:pt x="545" y="469"/>
                      <a:pt x="542" y="467"/>
                    </a:cubicBezTo>
                    <a:cubicBezTo>
                      <a:pt x="539" y="466"/>
                      <a:pt x="542" y="460"/>
                      <a:pt x="544" y="458"/>
                    </a:cubicBezTo>
                    <a:cubicBezTo>
                      <a:pt x="546" y="455"/>
                      <a:pt x="554" y="452"/>
                      <a:pt x="557" y="451"/>
                    </a:cubicBezTo>
                    <a:cubicBezTo>
                      <a:pt x="562" y="449"/>
                      <a:pt x="567" y="448"/>
                      <a:pt x="570" y="445"/>
                    </a:cubicBezTo>
                    <a:cubicBezTo>
                      <a:pt x="572" y="443"/>
                      <a:pt x="573" y="441"/>
                      <a:pt x="575" y="438"/>
                    </a:cubicBezTo>
                    <a:cubicBezTo>
                      <a:pt x="576" y="435"/>
                      <a:pt x="577" y="432"/>
                      <a:pt x="578" y="429"/>
                    </a:cubicBezTo>
                    <a:cubicBezTo>
                      <a:pt x="580" y="425"/>
                      <a:pt x="582" y="422"/>
                      <a:pt x="584" y="419"/>
                    </a:cubicBezTo>
                    <a:cubicBezTo>
                      <a:pt x="586" y="416"/>
                      <a:pt x="589" y="414"/>
                      <a:pt x="592" y="412"/>
                    </a:cubicBezTo>
                    <a:cubicBezTo>
                      <a:pt x="595" y="408"/>
                      <a:pt x="596" y="406"/>
                      <a:pt x="600" y="403"/>
                    </a:cubicBezTo>
                    <a:cubicBezTo>
                      <a:pt x="602" y="400"/>
                      <a:pt x="604" y="399"/>
                      <a:pt x="607" y="397"/>
                    </a:cubicBezTo>
                    <a:cubicBezTo>
                      <a:pt x="611" y="396"/>
                      <a:pt x="615" y="392"/>
                      <a:pt x="618" y="390"/>
                    </a:cubicBezTo>
                    <a:cubicBezTo>
                      <a:pt x="621" y="387"/>
                      <a:pt x="624" y="386"/>
                      <a:pt x="624" y="382"/>
                    </a:cubicBezTo>
                    <a:cubicBezTo>
                      <a:pt x="624" y="377"/>
                      <a:pt x="626" y="374"/>
                      <a:pt x="625" y="369"/>
                    </a:cubicBezTo>
                    <a:cubicBezTo>
                      <a:pt x="624" y="364"/>
                      <a:pt x="622" y="364"/>
                      <a:pt x="619" y="361"/>
                    </a:cubicBezTo>
                    <a:cubicBezTo>
                      <a:pt x="616" y="357"/>
                      <a:pt x="609" y="358"/>
                      <a:pt x="604" y="356"/>
                    </a:cubicBezTo>
                    <a:cubicBezTo>
                      <a:pt x="599" y="355"/>
                      <a:pt x="588" y="360"/>
                      <a:pt x="583" y="359"/>
                    </a:cubicBezTo>
                    <a:cubicBezTo>
                      <a:pt x="581" y="358"/>
                      <a:pt x="587" y="350"/>
                      <a:pt x="584" y="350"/>
                    </a:cubicBezTo>
                    <a:cubicBezTo>
                      <a:pt x="580" y="350"/>
                      <a:pt x="575" y="349"/>
                      <a:pt x="572" y="347"/>
                    </a:cubicBezTo>
                    <a:cubicBezTo>
                      <a:pt x="571" y="346"/>
                      <a:pt x="567" y="360"/>
                      <a:pt x="567" y="361"/>
                    </a:cubicBezTo>
                    <a:cubicBezTo>
                      <a:pt x="566" y="365"/>
                      <a:pt x="566" y="368"/>
                      <a:pt x="566" y="371"/>
                    </a:cubicBezTo>
                    <a:cubicBezTo>
                      <a:pt x="564" y="371"/>
                      <a:pt x="563" y="371"/>
                      <a:pt x="562" y="372"/>
                    </a:cubicBezTo>
                    <a:cubicBezTo>
                      <a:pt x="559" y="373"/>
                      <a:pt x="553" y="373"/>
                      <a:pt x="551" y="373"/>
                    </a:cubicBezTo>
                    <a:cubicBezTo>
                      <a:pt x="545" y="371"/>
                      <a:pt x="541" y="374"/>
                      <a:pt x="535" y="374"/>
                    </a:cubicBezTo>
                    <a:cubicBezTo>
                      <a:pt x="530" y="374"/>
                      <a:pt x="529" y="372"/>
                      <a:pt x="525" y="371"/>
                    </a:cubicBezTo>
                    <a:cubicBezTo>
                      <a:pt x="521" y="369"/>
                      <a:pt x="520" y="368"/>
                      <a:pt x="517" y="365"/>
                    </a:cubicBezTo>
                    <a:cubicBezTo>
                      <a:pt x="514" y="362"/>
                      <a:pt x="512" y="358"/>
                      <a:pt x="511" y="356"/>
                    </a:cubicBezTo>
                    <a:cubicBezTo>
                      <a:pt x="511" y="355"/>
                      <a:pt x="511" y="364"/>
                      <a:pt x="506" y="359"/>
                    </a:cubicBezTo>
                    <a:cubicBezTo>
                      <a:pt x="503" y="356"/>
                      <a:pt x="500" y="358"/>
                      <a:pt x="499" y="362"/>
                    </a:cubicBezTo>
                    <a:cubicBezTo>
                      <a:pt x="498" y="365"/>
                      <a:pt x="501" y="368"/>
                      <a:pt x="501" y="371"/>
                    </a:cubicBezTo>
                    <a:cubicBezTo>
                      <a:pt x="501" y="376"/>
                      <a:pt x="501" y="379"/>
                      <a:pt x="501" y="383"/>
                    </a:cubicBezTo>
                    <a:cubicBezTo>
                      <a:pt x="501" y="386"/>
                      <a:pt x="495" y="390"/>
                      <a:pt x="494" y="391"/>
                    </a:cubicBezTo>
                    <a:cubicBezTo>
                      <a:pt x="490" y="395"/>
                      <a:pt x="490" y="384"/>
                      <a:pt x="490" y="382"/>
                    </a:cubicBezTo>
                    <a:cubicBezTo>
                      <a:pt x="489" y="377"/>
                      <a:pt x="488" y="371"/>
                      <a:pt x="486" y="368"/>
                    </a:cubicBezTo>
                    <a:cubicBezTo>
                      <a:pt x="485" y="364"/>
                      <a:pt x="485" y="362"/>
                      <a:pt x="483" y="360"/>
                    </a:cubicBezTo>
                    <a:cubicBezTo>
                      <a:pt x="482" y="359"/>
                      <a:pt x="474" y="359"/>
                      <a:pt x="474" y="359"/>
                    </a:cubicBezTo>
                    <a:cubicBezTo>
                      <a:pt x="469" y="356"/>
                      <a:pt x="468" y="360"/>
                      <a:pt x="464" y="365"/>
                    </a:cubicBezTo>
                    <a:cubicBezTo>
                      <a:pt x="462" y="368"/>
                      <a:pt x="460" y="370"/>
                      <a:pt x="455" y="368"/>
                    </a:cubicBezTo>
                    <a:cubicBezTo>
                      <a:pt x="449" y="364"/>
                      <a:pt x="448" y="364"/>
                      <a:pt x="443" y="366"/>
                    </a:cubicBezTo>
                    <a:cubicBezTo>
                      <a:pt x="441" y="367"/>
                      <a:pt x="440" y="370"/>
                      <a:pt x="437" y="371"/>
                    </a:cubicBezTo>
                    <a:cubicBezTo>
                      <a:pt x="437" y="371"/>
                      <a:pt x="436" y="360"/>
                      <a:pt x="435" y="359"/>
                    </a:cubicBezTo>
                    <a:cubicBezTo>
                      <a:pt x="434" y="355"/>
                      <a:pt x="434" y="353"/>
                      <a:pt x="432" y="350"/>
                    </a:cubicBezTo>
                    <a:cubicBezTo>
                      <a:pt x="431" y="349"/>
                      <a:pt x="426" y="346"/>
                      <a:pt x="424" y="344"/>
                    </a:cubicBezTo>
                    <a:cubicBezTo>
                      <a:pt x="423" y="343"/>
                      <a:pt x="423" y="335"/>
                      <a:pt x="423" y="334"/>
                    </a:cubicBezTo>
                    <a:cubicBezTo>
                      <a:pt x="422" y="331"/>
                      <a:pt x="417" y="330"/>
                      <a:pt x="415" y="330"/>
                    </a:cubicBezTo>
                    <a:cubicBezTo>
                      <a:pt x="410" y="329"/>
                      <a:pt x="408" y="333"/>
                      <a:pt x="406" y="335"/>
                    </a:cubicBezTo>
                    <a:cubicBezTo>
                      <a:pt x="403" y="339"/>
                      <a:pt x="399" y="335"/>
                      <a:pt x="397" y="332"/>
                    </a:cubicBezTo>
                    <a:cubicBezTo>
                      <a:pt x="395" y="330"/>
                      <a:pt x="391" y="330"/>
                      <a:pt x="387" y="330"/>
                    </a:cubicBezTo>
                    <a:cubicBezTo>
                      <a:pt x="383" y="330"/>
                      <a:pt x="381" y="331"/>
                      <a:pt x="378" y="332"/>
                    </a:cubicBezTo>
                    <a:cubicBezTo>
                      <a:pt x="375" y="334"/>
                      <a:pt x="373" y="335"/>
                      <a:pt x="370" y="336"/>
                    </a:cubicBezTo>
                    <a:cubicBezTo>
                      <a:pt x="368" y="336"/>
                      <a:pt x="366" y="329"/>
                      <a:pt x="365" y="328"/>
                    </a:cubicBezTo>
                    <a:cubicBezTo>
                      <a:pt x="363" y="324"/>
                      <a:pt x="361" y="322"/>
                      <a:pt x="358" y="320"/>
                    </a:cubicBezTo>
                    <a:cubicBezTo>
                      <a:pt x="355" y="318"/>
                      <a:pt x="352" y="317"/>
                      <a:pt x="350" y="315"/>
                    </a:cubicBezTo>
                    <a:cubicBezTo>
                      <a:pt x="348" y="313"/>
                      <a:pt x="344" y="313"/>
                      <a:pt x="341" y="312"/>
                    </a:cubicBezTo>
                    <a:cubicBezTo>
                      <a:pt x="336" y="311"/>
                      <a:pt x="334" y="312"/>
                      <a:pt x="331" y="314"/>
                    </a:cubicBezTo>
                    <a:cubicBezTo>
                      <a:pt x="328" y="315"/>
                      <a:pt x="326" y="318"/>
                      <a:pt x="324" y="319"/>
                    </a:cubicBezTo>
                    <a:cubicBezTo>
                      <a:pt x="320" y="321"/>
                      <a:pt x="318" y="321"/>
                      <a:pt x="316" y="320"/>
                    </a:cubicBezTo>
                    <a:cubicBezTo>
                      <a:pt x="313" y="320"/>
                      <a:pt x="317" y="314"/>
                      <a:pt x="318" y="311"/>
                    </a:cubicBezTo>
                    <a:cubicBezTo>
                      <a:pt x="319" y="308"/>
                      <a:pt x="311" y="307"/>
                      <a:pt x="309" y="307"/>
                    </a:cubicBezTo>
                    <a:cubicBezTo>
                      <a:pt x="305" y="306"/>
                      <a:pt x="303" y="306"/>
                      <a:pt x="303" y="301"/>
                    </a:cubicBezTo>
                    <a:cubicBezTo>
                      <a:pt x="303" y="297"/>
                      <a:pt x="306" y="294"/>
                      <a:pt x="307" y="291"/>
                    </a:cubicBezTo>
                    <a:cubicBezTo>
                      <a:pt x="310" y="285"/>
                      <a:pt x="299" y="291"/>
                      <a:pt x="295" y="292"/>
                    </a:cubicBezTo>
                    <a:cubicBezTo>
                      <a:pt x="292" y="293"/>
                      <a:pt x="288" y="293"/>
                      <a:pt x="284" y="295"/>
                    </a:cubicBezTo>
                    <a:cubicBezTo>
                      <a:pt x="279" y="297"/>
                      <a:pt x="276" y="298"/>
                      <a:pt x="271" y="301"/>
                    </a:cubicBezTo>
                    <a:cubicBezTo>
                      <a:pt x="268" y="302"/>
                      <a:pt x="264" y="303"/>
                      <a:pt x="262" y="304"/>
                    </a:cubicBezTo>
                    <a:cubicBezTo>
                      <a:pt x="254" y="306"/>
                      <a:pt x="262" y="303"/>
                      <a:pt x="266" y="302"/>
                    </a:cubicBezTo>
                    <a:cubicBezTo>
                      <a:pt x="271" y="301"/>
                      <a:pt x="279" y="300"/>
                      <a:pt x="281" y="294"/>
                    </a:cubicBezTo>
                    <a:cubicBezTo>
                      <a:pt x="282" y="290"/>
                      <a:pt x="279" y="288"/>
                      <a:pt x="278" y="286"/>
                    </a:cubicBezTo>
                    <a:cubicBezTo>
                      <a:pt x="274" y="283"/>
                      <a:pt x="272" y="285"/>
                      <a:pt x="274" y="281"/>
                    </a:cubicBezTo>
                    <a:cubicBezTo>
                      <a:pt x="275" y="280"/>
                      <a:pt x="285" y="281"/>
                      <a:pt x="286" y="281"/>
                    </a:cubicBezTo>
                    <a:cubicBezTo>
                      <a:pt x="290" y="281"/>
                      <a:pt x="292" y="280"/>
                      <a:pt x="296" y="279"/>
                    </a:cubicBezTo>
                    <a:cubicBezTo>
                      <a:pt x="299" y="279"/>
                      <a:pt x="300" y="275"/>
                      <a:pt x="300" y="272"/>
                    </a:cubicBezTo>
                    <a:cubicBezTo>
                      <a:pt x="301" y="271"/>
                      <a:pt x="298" y="265"/>
                      <a:pt x="298" y="262"/>
                    </a:cubicBezTo>
                    <a:cubicBezTo>
                      <a:pt x="298" y="260"/>
                      <a:pt x="305" y="256"/>
                      <a:pt x="307" y="255"/>
                    </a:cubicBezTo>
                    <a:cubicBezTo>
                      <a:pt x="310" y="254"/>
                      <a:pt x="308" y="247"/>
                      <a:pt x="307" y="245"/>
                    </a:cubicBezTo>
                    <a:cubicBezTo>
                      <a:pt x="307" y="241"/>
                      <a:pt x="307" y="237"/>
                      <a:pt x="307" y="233"/>
                    </a:cubicBezTo>
                    <a:cubicBezTo>
                      <a:pt x="307" y="229"/>
                      <a:pt x="301" y="228"/>
                      <a:pt x="298" y="227"/>
                    </a:cubicBezTo>
                    <a:cubicBezTo>
                      <a:pt x="293" y="226"/>
                      <a:pt x="287" y="226"/>
                      <a:pt x="283" y="226"/>
                    </a:cubicBezTo>
                    <a:cubicBezTo>
                      <a:pt x="278" y="226"/>
                      <a:pt x="275" y="223"/>
                      <a:pt x="274" y="220"/>
                    </a:cubicBezTo>
                    <a:cubicBezTo>
                      <a:pt x="272" y="217"/>
                      <a:pt x="272" y="215"/>
                      <a:pt x="268" y="214"/>
                    </a:cubicBezTo>
                    <a:cubicBezTo>
                      <a:pt x="264" y="212"/>
                      <a:pt x="262" y="212"/>
                      <a:pt x="258" y="215"/>
                    </a:cubicBezTo>
                    <a:cubicBezTo>
                      <a:pt x="255" y="217"/>
                      <a:pt x="251" y="218"/>
                      <a:pt x="247" y="218"/>
                    </a:cubicBezTo>
                    <a:cubicBezTo>
                      <a:pt x="242" y="218"/>
                      <a:pt x="240" y="222"/>
                      <a:pt x="238" y="216"/>
                    </a:cubicBezTo>
                    <a:cubicBezTo>
                      <a:pt x="237" y="212"/>
                      <a:pt x="243" y="211"/>
                      <a:pt x="246" y="210"/>
                    </a:cubicBezTo>
                    <a:cubicBezTo>
                      <a:pt x="250" y="208"/>
                      <a:pt x="250" y="204"/>
                      <a:pt x="251" y="200"/>
                    </a:cubicBezTo>
                    <a:cubicBezTo>
                      <a:pt x="252" y="197"/>
                      <a:pt x="252" y="192"/>
                      <a:pt x="253" y="189"/>
                    </a:cubicBezTo>
                    <a:cubicBezTo>
                      <a:pt x="254" y="185"/>
                      <a:pt x="252" y="184"/>
                      <a:pt x="248" y="183"/>
                    </a:cubicBezTo>
                    <a:cubicBezTo>
                      <a:pt x="242" y="182"/>
                      <a:pt x="236" y="181"/>
                      <a:pt x="230" y="181"/>
                    </a:cubicBezTo>
                    <a:cubicBezTo>
                      <a:pt x="229" y="181"/>
                      <a:pt x="224" y="177"/>
                      <a:pt x="223" y="176"/>
                    </a:cubicBezTo>
                    <a:cubicBezTo>
                      <a:pt x="219" y="175"/>
                      <a:pt x="215" y="177"/>
                      <a:pt x="213" y="177"/>
                    </a:cubicBezTo>
                    <a:cubicBezTo>
                      <a:pt x="211" y="178"/>
                      <a:pt x="211" y="180"/>
                      <a:pt x="211" y="180"/>
                    </a:cubicBezTo>
                    <a:cubicBezTo>
                      <a:pt x="207" y="181"/>
                      <a:pt x="207" y="173"/>
                      <a:pt x="206" y="170"/>
                    </a:cubicBezTo>
                    <a:cubicBezTo>
                      <a:pt x="205" y="166"/>
                      <a:pt x="203" y="161"/>
                      <a:pt x="201" y="159"/>
                    </a:cubicBezTo>
                    <a:cubicBezTo>
                      <a:pt x="197" y="156"/>
                      <a:pt x="194" y="164"/>
                      <a:pt x="192" y="165"/>
                    </a:cubicBezTo>
                    <a:cubicBezTo>
                      <a:pt x="189" y="168"/>
                      <a:pt x="187" y="170"/>
                      <a:pt x="184" y="173"/>
                    </a:cubicBezTo>
                    <a:cubicBezTo>
                      <a:pt x="180" y="175"/>
                      <a:pt x="177" y="176"/>
                      <a:pt x="176" y="177"/>
                    </a:cubicBezTo>
                    <a:cubicBezTo>
                      <a:pt x="172" y="178"/>
                      <a:pt x="178" y="165"/>
                      <a:pt x="178" y="165"/>
                    </a:cubicBezTo>
                    <a:cubicBezTo>
                      <a:pt x="181" y="161"/>
                      <a:pt x="180" y="157"/>
                      <a:pt x="182" y="154"/>
                    </a:cubicBezTo>
                    <a:cubicBezTo>
                      <a:pt x="183" y="151"/>
                      <a:pt x="182" y="146"/>
                      <a:pt x="182" y="143"/>
                    </a:cubicBezTo>
                    <a:cubicBezTo>
                      <a:pt x="181" y="139"/>
                      <a:pt x="180" y="136"/>
                      <a:pt x="179" y="133"/>
                    </a:cubicBezTo>
                    <a:cubicBezTo>
                      <a:pt x="179" y="131"/>
                      <a:pt x="165" y="134"/>
                      <a:pt x="164" y="134"/>
                    </a:cubicBezTo>
                    <a:cubicBezTo>
                      <a:pt x="160" y="135"/>
                      <a:pt x="158" y="138"/>
                      <a:pt x="153" y="139"/>
                    </a:cubicBezTo>
                    <a:cubicBezTo>
                      <a:pt x="149" y="139"/>
                      <a:pt x="142" y="146"/>
                      <a:pt x="143" y="140"/>
                    </a:cubicBezTo>
                    <a:cubicBezTo>
                      <a:pt x="144" y="137"/>
                      <a:pt x="152" y="134"/>
                      <a:pt x="154" y="132"/>
                    </a:cubicBezTo>
                    <a:cubicBezTo>
                      <a:pt x="157" y="129"/>
                      <a:pt x="158" y="128"/>
                      <a:pt x="160" y="124"/>
                    </a:cubicBezTo>
                    <a:cubicBezTo>
                      <a:pt x="161" y="121"/>
                      <a:pt x="159" y="118"/>
                      <a:pt x="158" y="116"/>
                    </a:cubicBezTo>
                    <a:cubicBezTo>
                      <a:pt x="157" y="115"/>
                      <a:pt x="148" y="111"/>
                      <a:pt x="147" y="111"/>
                    </a:cubicBezTo>
                    <a:cubicBezTo>
                      <a:pt x="145" y="110"/>
                      <a:pt x="143" y="106"/>
                      <a:pt x="140" y="104"/>
                    </a:cubicBezTo>
                    <a:cubicBezTo>
                      <a:pt x="136" y="101"/>
                      <a:pt x="134" y="100"/>
                      <a:pt x="130" y="99"/>
                    </a:cubicBezTo>
                    <a:cubicBezTo>
                      <a:pt x="128" y="98"/>
                      <a:pt x="127" y="95"/>
                      <a:pt x="125" y="93"/>
                    </a:cubicBezTo>
                    <a:cubicBezTo>
                      <a:pt x="123" y="91"/>
                      <a:pt x="120" y="93"/>
                      <a:pt x="117" y="93"/>
                    </a:cubicBezTo>
                    <a:cubicBezTo>
                      <a:pt x="114" y="94"/>
                      <a:pt x="112" y="97"/>
                      <a:pt x="109" y="98"/>
                    </a:cubicBezTo>
                    <a:cubicBezTo>
                      <a:pt x="105" y="99"/>
                      <a:pt x="101" y="103"/>
                      <a:pt x="97" y="105"/>
                    </a:cubicBezTo>
                    <a:cubicBezTo>
                      <a:pt x="92" y="107"/>
                      <a:pt x="89" y="110"/>
                      <a:pt x="85" y="112"/>
                    </a:cubicBezTo>
                    <a:cubicBezTo>
                      <a:pt x="82" y="115"/>
                      <a:pt x="91" y="106"/>
                      <a:pt x="95" y="105"/>
                    </a:cubicBezTo>
                    <a:cubicBezTo>
                      <a:pt x="99" y="103"/>
                      <a:pt x="102" y="100"/>
                      <a:pt x="106" y="98"/>
                    </a:cubicBezTo>
                    <a:cubicBezTo>
                      <a:pt x="108" y="97"/>
                      <a:pt x="112" y="93"/>
                      <a:pt x="114" y="91"/>
                    </a:cubicBezTo>
                    <a:cubicBezTo>
                      <a:pt x="117" y="88"/>
                      <a:pt x="117" y="82"/>
                      <a:pt x="117" y="78"/>
                    </a:cubicBezTo>
                    <a:cubicBezTo>
                      <a:pt x="117" y="73"/>
                      <a:pt x="111" y="73"/>
                      <a:pt x="107" y="73"/>
                    </a:cubicBezTo>
                    <a:cubicBezTo>
                      <a:pt x="103" y="72"/>
                      <a:pt x="99" y="71"/>
                      <a:pt x="95" y="70"/>
                    </a:cubicBezTo>
                    <a:cubicBezTo>
                      <a:pt x="92" y="69"/>
                      <a:pt x="86" y="70"/>
                      <a:pt x="83" y="70"/>
                    </a:cubicBezTo>
                    <a:cubicBezTo>
                      <a:pt x="80" y="70"/>
                      <a:pt x="79" y="63"/>
                      <a:pt x="78" y="61"/>
                    </a:cubicBezTo>
                    <a:cubicBezTo>
                      <a:pt x="77" y="56"/>
                      <a:pt x="76" y="56"/>
                      <a:pt x="71" y="54"/>
                    </a:cubicBezTo>
                    <a:cubicBezTo>
                      <a:pt x="68" y="54"/>
                      <a:pt x="62" y="53"/>
                      <a:pt x="60" y="52"/>
                    </a:cubicBezTo>
                    <a:cubicBezTo>
                      <a:pt x="57" y="50"/>
                      <a:pt x="55" y="46"/>
                      <a:pt x="54" y="44"/>
                    </a:cubicBezTo>
                    <a:cubicBezTo>
                      <a:pt x="52" y="40"/>
                      <a:pt x="50" y="37"/>
                      <a:pt x="48" y="34"/>
                    </a:cubicBezTo>
                    <a:cubicBezTo>
                      <a:pt x="46" y="29"/>
                      <a:pt x="45" y="28"/>
                      <a:pt x="41" y="27"/>
                    </a:cubicBezTo>
                    <a:cubicBezTo>
                      <a:pt x="39" y="26"/>
                      <a:pt x="35" y="21"/>
                      <a:pt x="34" y="20"/>
                    </a:cubicBezTo>
                    <a:cubicBezTo>
                      <a:pt x="31" y="17"/>
                      <a:pt x="28" y="14"/>
                      <a:pt x="24" y="13"/>
                    </a:cubicBezTo>
                    <a:cubicBezTo>
                      <a:pt x="21" y="13"/>
                      <a:pt x="17" y="7"/>
                      <a:pt x="15" y="5"/>
                    </a:cubicBezTo>
                    <a:cubicBezTo>
                      <a:pt x="13" y="3"/>
                      <a:pt x="11" y="1"/>
                      <a:pt x="8" y="1"/>
                    </a:cubicBezTo>
                    <a:cubicBezTo>
                      <a:pt x="4" y="0"/>
                      <a:pt x="3" y="1"/>
                      <a:pt x="1" y="2"/>
                    </a:cubicBezTo>
                    <a:close/>
                    <a:moveTo>
                      <a:pt x="340" y="552"/>
                    </a:moveTo>
                    <a:cubicBezTo>
                      <a:pt x="336" y="551"/>
                      <a:pt x="330" y="552"/>
                      <a:pt x="327" y="555"/>
                    </a:cubicBezTo>
                    <a:cubicBezTo>
                      <a:pt x="324" y="559"/>
                      <a:pt x="325" y="561"/>
                      <a:pt x="320" y="565"/>
                    </a:cubicBezTo>
                    <a:cubicBezTo>
                      <a:pt x="316" y="568"/>
                      <a:pt x="314" y="572"/>
                      <a:pt x="309" y="572"/>
                    </a:cubicBezTo>
                    <a:cubicBezTo>
                      <a:pt x="303" y="572"/>
                      <a:pt x="302" y="569"/>
                      <a:pt x="298" y="564"/>
                    </a:cubicBezTo>
                    <a:cubicBezTo>
                      <a:pt x="293" y="560"/>
                      <a:pt x="291" y="554"/>
                      <a:pt x="288" y="551"/>
                    </a:cubicBezTo>
                    <a:cubicBezTo>
                      <a:pt x="285" y="548"/>
                      <a:pt x="280" y="545"/>
                      <a:pt x="276" y="544"/>
                    </a:cubicBezTo>
                    <a:cubicBezTo>
                      <a:pt x="273" y="544"/>
                      <a:pt x="271" y="541"/>
                      <a:pt x="268" y="540"/>
                    </a:cubicBezTo>
                    <a:cubicBezTo>
                      <a:pt x="264" y="538"/>
                      <a:pt x="262" y="535"/>
                      <a:pt x="258" y="533"/>
                    </a:cubicBezTo>
                    <a:cubicBezTo>
                      <a:pt x="253" y="531"/>
                      <a:pt x="252" y="533"/>
                      <a:pt x="254" y="541"/>
                    </a:cubicBezTo>
                    <a:cubicBezTo>
                      <a:pt x="255" y="545"/>
                      <a:pt x="257" y="547"/>
                      <a:pt x="257" y="552"/>
                    </a:cubicBezTo>
                    <a:cubicBezTo>
                      <a:pt x="257" y="557"/>
                      <a:pt x="259" y="559"/>
                      <a:pt x="260" y="562"/>
                    </a:cubicBezTo>
                    <a:cubicBezTo>
                      <a:pt x="261" y="566"/>
                      <a:pt x="260" y="571"/>
                      <a:pt x="259" y="574"/>
                    </a:cubicBezTo>
                    <a:cubicBezTo>
                      <a:pt x="257" y="578"/>
                      <a:pt x="254" y="580"/>
                      <a:pt x="251" y="583"/>
                    </a:cubicBezTo>
                    <a:cubicBezTo>
                      <a:pt x="248" y="585"/>
                      <a:pt x="243" y="581"/>
                      <a:pt x="242" y="581"/>
                    </a:cubicBezTo>
                    <a:cubicBezTo>
                      <a:pt x="239" y="579"/>
                      <a:pt x="236" y="574"/>
                      <a:pt x="235" y="571"/>
                    </a:cubicBezTo>
                    <a:cubicBezTo>
                      <a:pt x="234" y="567"/>
                      <a:pt x="233" y="565"/>
                      <a:pt x="231" y="561"/>
                    </a:cubicBezTo>
                    <a:cubicBezTo>
                      <a:pt x="230" y="558"/>
                      <a:pt x="224" y="556"/>
                      <a:pt x="221" y="555"/>
                    </a:cubicBezTo>
                    <a:cubicBezTo>
                      <a:pt x="217" y="554"/>
                      <a:pt x="219" y="564"/>
                      <a:pt x="220" y="566"/>
                    </a:cubicBezTo>
                    <a:cubicBezTo>
                      <a:pt x="221" y="570"/>
                      <a:pt x="223" y="572"/>
                      <a:pt x="225" y="575"/>
                    </a:cubicBezTo>
                    <a:cubicBezTo>
                      <a:pt x="226" y="577"/>
                      <a:pt x="231" y="580"/>
                      <a:pt x="233" y="582"/>
                    </a:cubicBezTo>
                    <a:cubicBezTo>
                      <a:pt x="236" y="584"/>
                      <a:pt x="239" y="588"/>
                      <a:pt x="242" y="590"/>
                    </a:cubicBezTo>
                    <a:cubicBezTo>
                      <a:pt x="244" y="593"/>
                      <a:pt x="248" y="593"/>
                      <a:pt x="251" y="595"/>
                    </a:cubicBezTo>
                    <a:cubicBezTo>
                      <a:pt x="255" y="597"/>
                      <a:pt x="253" y="600"/>
                      <a:pt x="250" y="602"/>
                    </a:cubicBezTo>
                    <a:cubicBezTo>
                      <a:pt x="248" y="604"/>
                      <a:pt x="245" y="606"/>
                      <a:pt x="242" y="608"/>
                    </a:cubicBezTo>
                    <a:cubicBezTo>
                      <a:pt x="241" y="609"/>
                      <a:pt x="235" y="610"/>
                      <a:pt x="233" y="610"/>
                    </a:cubicBezTo>
                    <a:cubicBezTo>
                      <a:pt x="229" y="610"/>
                      <a:pt x="227" y="613"/>
                      <a:pt x="227" y="618"/>
                    </a:cubicBezTo>
                    <a:cubicBezTo>
                      <a:pt x="227" y="623"/>
                      <a:pt x="227" y="626"/>
                      <a:pt x="228" y="630"/>
                    </a:cubicBezTo>
                    <a:cubicBezTo>
                      <a:pt x="229" y="633"/>
                      <a:pt x="231" y="636"/>
                      <a:pt x="233" y="638"/>
                    </a:cubicBezTo>
                    <a:cubicBezTo>
                      <a:pt x="235" y="641"/>
                      <a:pt x="236" y="644"/>
                      <a:pt x="239" y="647"/>
                    </a:cubicBezTo>
                    <a:cubicBezTo>
                      <a:pt x="241" y="650"/>
                      <a:pt x="241" y="653"/>
                      <a:pt x="239" y="656"/>
                    </a:cubicBezTo>
                    <a:cubicBezTo>
                      <a:pt x="237" y="659"/>
                      <a:pt x="235" y="658"/>
                      <a:pt x="235" y="663"/>
                    </a:cubicBezTo>
                    <a:cubicBezTo>
                      <a:pt x="235" y="665"/>
                      <a:pt x="248" y="661"/>
                      <a:pt x="250" y="661"/>
                    </a:cubicBezTo>
                    <a:cubicBezTo>
                      <a:pt x="253" y="660"/>
                      <a:pt x="256" y="660"/>
                      <a:pt x="259" y="660"/>
                    </a:cubicBezTo>
                    <a:cubicBezTo>
                      <a:pt x="263" y="660"/>
                      <a:pt x="268" y="660"/>
                      <a:pt x="271" y="661"/>
                    </a:cubicBezTo>
                    <a:cubicBezTo>
                      <a:pt x="277" y="663"/>
                      <a:pt x="278" y="664"/>
                      <a:pt x="283" y="666"/>
                    </a:cubicBezTo>
                    <a:cubicBezTo>
                      <a:pt x="288" y="668"/>
                      <a:pt x="289" y="671"/>
                      <a:pt x="291" y="675"/>
                    </a:cubicBezTo>
                    <a:cubicBezTo>
                      <a:pt x="293" y="679"/>
                      <a:pt x="298" y="681"/>
                      <a:pt x="300" y="684"/>
                    </a:cubicBezTo>
                    <a:cubicBezTo>
                      <a:pt x="304" y="688"/>
                      <a:pt x="301" y="679"/>
                      <a:pt x="300" y="677"/>
                    </a:cubicBezTo>
                    <a:cubicBezTo>
                      <a:pt x="298" y="674"/>
                      <a:pt x="297" y="669"/>
                      <a:pt x="296" y="665"/>
                    </a:cubicBezTo>
                    <a:cubicBezTo>
                      <a:pt x="295" y="661"/>
                      <a:pt x="293" y="656"/>
                      <a:pt x="292" y="653"/>
                    </a:cubicBezTo>
                    <a:cubicBezTo>
                      <a:pt x="290" y="648"/>
                      <a:pt x="288" y="649"/>
                      <a:pt x="283" y="650"/>
                    </a:cubicBezTo>
                    <a:cubicBezTo>
                      <a:pt x="277" y="651"/>
                      <a:pt x="270" y="650"/>
                      <a:pt x="264" y="648"/>
                    </a:cubicBezTo>
                    <a:cubicBezTo>
                      <a:pt x="260" y="646"/>
                      <a:pt x="255" y="646"/>
                      <a:pt x="251" y="646"/>
                    </a:cubicBezTo>
                    <a:cubicBezTo>
                      <a:pt x="247" y="645"/>
                      <a:pt x="245" y="642"/>
                      <a:pt x="244" y="639"/>
                    </a:cubicBezTo>
                    <a:cubicBezTo>
                      <a:pt x="243" y="635"/>
                      <a:pt x="242" y="634"/>
                      <a:pt x="244" y="631"/>
                    </a:cubicBezTo>
                    <a:cubicBezTo>
                      <a:pt x="245" y="628"/>
                      <a:pt x="247" y="624"/>
                      <a:pt x="249" y="622"/>
                    </a:cubicBezTo>
                    <a:cubicBezTo>
                      <a:pt x="252" y="618"/>
                      <a:pt x="252" y="613"/>
                      <a:pt x="257" y="612"/>
                    </a:cubicBezTo>
                    <a:cubicBezTo>
                      <a:pt x="259" y="611"/>
                      <a:pt x="261" y="607"/>
                      <a:pt x="262" y="605"/>
                    </a:cubicBezTo>
                    <a:cubicBezTo>
                      <a:pt x="263" y="601"/>
                      <a:pt x="262" y="598"/>
                      <a:pt x="264" y="594"/>
                    </a:cubicBezTo>
                    <a:cubicBezTo>
                      <a:pt x="266" y="589"/>
                      <a:pt x="265" y="590"/>
                      <a:pt x="272" y="590"/>
                    </a:cubicBezTo>
                    <a:cubicBezTo>
                      <a:pt x="275" y="590"/>
                      <a:pt x="278" y="587"/>
                      <a:pt x="281" y="586"/>
                    </a:cubicBezTo>
                    <a:cubicBezTo>
                      <a:pt x="286" y="585"/>
                      <a:pt x="289" y="586"/>
                      <a:pt x="292" y="588"/>
                    </a:cubicBezTo>
                    <a:cubicBezTo>
                      <a:pt x="294" y="589"/>
                      <a:pt x="297" y="594"/>
                      <a:pt x="298" y="595"/>
                    </a:cubicBezTo>
                    <a:cubicBezTo>
                      <a:pt x="301" y="598"/>
                      <a:pt x="304" y="599"/>
                      <a:pt x="306" y="602"/>
                    </a:cubicBezTo>
                    <a:cubicBezTo>
                      <a:pt x="307" y="604"/>
                      <a:pt x="314" y="598"/>
                      <a:pt x="315" y="598"/>
                    </a:cubicBezTo>
                    <a:cubicBezTo>
                      <a:pt x="318" y="595"/>
                      <a:pt x="321" y="593"/>
                      <a:pt x="322" y="590"/>
                    </a:cubicBezTo>
                    <a:cubicBezTo>
                      <a:pt x="323" y="586"/>
                      <a:pt x="323" y="583"/>
                      <a:pt x="324" y="580"/>
                    </a:cubicBezTo>
                    <a:cubicBezTo>
                      <a:pt x="325" y="576"/>
                      <a:pt x="326" y="575"/>
                      <a:pt x="330" y="574"/>
                    </a:cubicBezTo>
                    <a:cubicBezTo>
                      <a:pt x="333" y="573"/>
                      <a:pt x="337" y="573"/>
                      <a:pt x="339" y="571"/>
                    </a:cubicBezTo>
                    <a:cubicBezTo>
                      <a:pt x="341" y="569"/>
                      <a:pt x="343" y="569"/>
                      <a:pt x="346" y="567"/>
                    </a:cubicBezTo>
                    <a:cubicBezTo>
                      <a:pt x="349" y="566"/>
                      <a:pt x="345" y="563"/>
                      <a:pt x="344" y="561"/>
                    </a:cubicBezTo>
                    <a:cubicBezTo>
                      <a:pt x="342" y="559"/>
                      <a:pt x="343" y="555"/>
                      <a:pt x="340" y="552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94" name="Freeform 10">
              <a:extLst>
                <a:ext uri="{FF2B5EF4-FFF2-40B4-BE49-F238E27FC236}">
                  <a16:creationId xmlns:a16="http://schemas.microsoft.com/office/drawing/2014/main" id="{6A8FB799-A8D6-4EB9-8E52-AE7805895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3106" y="4302678"/>
              <a:ext cx="10153" cy="10153"/>
            </a:xfrm>
            <a:custGeom>
              <a:avLst/>
              <a:gdLst>
                <a:gd name="T0" fmla="*/ 7 w 15"/>
                <a:gd name="T1" fmla="*/ 16 h 16"/>
                <a:gd name="T2" fmla="*/ 15 w 15"/>
                <a:gd name="T3" fmla="*/ 8 h 16"/>
                <a:gd name="T4" fmla="*/ 6 w 15"/>
                <a:gd name="T5" fmla="*/ 0 h 16"/>
                <a:gd name="T6" fmla="*/ 0 w 15"/>
                <a:gd name="T7" fmla="*/ 5 h 16"/>
                <a:gd name="T8" fmla="*/ 1 w 15"/>
                <a:gd name="T9" fmla="*/ 7 h 16"/>
                <a:gd name="T10" fmla="*/ 3 w 15"/>
                <a:gd name="T11" fmla="*/ 13 h 16"/>
                <a:gd name="T12" fmla="*/ 7 w 15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6">
                  <a:moveTo>
                    <a:pt x="7" y="16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1" y="7"/>
                    <a:pt x="1" y="7"/>
                  </a:cubicBezTo>
                  <a:cubicBezTo>
                    <a:pt x="2" y="8"/>
                    <a:pt x="3" y="11"/>
                    <a:pt x="3" y="13"/>
                  </a:cubicBezTo>
                  <a:cubicBezTo>
                    <a:pt x="3" y="13"/>
                    <a:pt x="6" y="15"/>
                    <a:pt x="7" y="16"/>
                  </a:cubicBezTo>
                  <a:close/>
                </a:path>
              </a:pathLst>
            </a:custGeom>
            <a:solidFill>
              <a:srgbClr val="DEE1E2"/>
            </a:solidFill>
            <a:ln w="3175">
              <a:solidFill>
                <a:srgbClr val="FFFFF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5" name="Group 94">
              <a:extLst>
                <a:ext uri="{FF2B5EF4-FFF2-40B4-BE49-F238E27FC236}">
                  <a16:creationId xmlns:a16="http://schemas.microsoft.com/office/drawing/2014/main" id="{63E2796B-2CA4-4652-A201-66770DF29B35}"/>
                </a:ext>
              </a:extLst>
            </p:cNvPr>
            <p:cNvGrpSpPr/>
            <p:nvPr/>
          </p:nvGrpSpPr>
          <p:grpSpPr>
            <a:xfrm>
              <a:off x="3992111" y="4665147"/>
              <a:ext cx="2079368" cy="1265083"/>
              <a:chOff x="3830522" y="4788404"/>
              <a:chExt cx="2760947" cy="1679756"/>
            </a:xfrm>
            <a:solidFill>
              <a:srgbClr val="D9D9D9"/>
            </a:solidFill>
          </p:grpSpPr>
          <p:sp>
            <p:nvSpPr>
              <p:cNvPr id="146" name="Freeform 62">
                <a:extLst>
                  <a:ext uri="{FF2B5EF4-FFF2-40B4-BE49-F238E27FC236}">
                    <a16:creationId xmlns:a16="http://schemas.microsoft.com/office/drawing/2014/main" id="{430CE15F-3D0F-4867-9019-44E18652FC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30522" y="4788404"/>
                <a:ext cx="388258" cy="420613"/>
              </a:xfrm>
              <a:custGeom>
                <a:avLst/>
                <a:gdLst>
                  <a:gd name="T0" fmla="*/ 5 w 463"/>
                  <a:gd name="T1" fmla="*/ 314 h 503"/>
                  <a:gd name="T2" fmla="*/ 0 w 463"/>
                  <a:gd name="T3" fmla="*/ 325 h 503"/>
                  <a:gd name="T4" fmla="*/ 6 w 463"/>
                  <a:gd name="T5" fmla="*/ 340 h 503"/>
                  <a:gd name="T6" fmla="*/ 13 w 463"/>
                  <a:gd name="T7" fmla="*/ 344 h 503"/>
                  <a:gd name="T8" fmla="*/ 14 w 463"/>
                  <a:gd name="T9" fmla="*/ 330 h 503"/>
                  <a:gd name="T10" fmla="*/ 17 w 463"/>
                  <a:gd name="T11" fmla="*/ 318 h 503"/>
                  <a:gd name="T12" fmla="*/ 12 w 463"/>
                  <a:gd name="T13" fmla="*/ 310 h 503"/>
                  <a:gd name="T14" fmla="*/ 262 w 463"/>
                  <a:gd name="T15" fmla="*/ 472 h 503"/>
                  <a:gd name="T16" fmla="*/ 252 w 463"/>
                  <a:gd name="T17" fmla="*/ 486 h 503"/>
                  <a:gd name="T18" fmla="*/ 250 w 463"/>
                  <a:gd name="T19" fmla="*/ 467 h 503"/>
                  <a:gd name="T20" fmla="*/ 259 w 463"/>
                  <a:gd name="T21" fmla="*/ 456 h 503"/>
                  <a:gd name="T22" fmla="*/ 441 w 463"/>
                  <a:gd name="T23" fmla="*/ 415 h 503"/>
                  <a:gd name="T24" fmla="*/ 430 w 463"/>
                  <a:gd name="T25" fmla="*/ 396 h 503"/>
                  <a:gd name="T26" fmla="*/ 422 w 463"/>
                  <a:gd name="T27" fmla="*/ 380 h 503"/>
                  <a:gd name="T28" fmla="*/ 427 w 463"/>
                  <a:gd name="T29" fmla="*/ 368 h 503"/>
                  <a:gd name="T30" fmla="*/ 435 w 463"/>
                  <a:gd name="T31" fmla="*/ 387 h 503"/>
                  <a:gd name="T32" fmla="*/ 448 w 463"/>
                  <a:gd name="T33" fmla="*/ 404 h 503"/>
                  <a:gd name="T34" fmla="*/ 453 w 463"/>
                  <a:gd name="T35" fmla="*/ 422 h 503"/>
                  <a:gd name="T36" fmla="*/ 361 w 463"/>
                  <a:gd name="T37" fmla="*/ 26 h 503"/>
                  <a:gd name="T38" fmla="*/ 361 w 463"/>
                  <a:gd name="T39" fmla="*/ 33 h 503"/>
                  <a:gd name="T40" fmla="*/ 361 w 463"/>
                  <a:gd name="T41" fmla="*/ 40 h 503"/>
                  <a:gd name="T42" fmla="*/ 355 w 463"/>
                  <a:gd name="T43" fmla="*/ 56 h 503"/>
                  <a:gd name="T44" fmla="*/ 345 w 463"/>
                  <a:gd name="T45" fmla="*/ 64 h 503"/>
                  <a:gd name="T46" fmla="*/ 334 w 463"/>
                  <a:gd name="T47" fmla="*/ 71 h 503"/>
                  <a:gd name="T48" fmla="*/ 343 w 463"/>
                  <a:gd name="T49" fmla="*/ 83 h 503"/>
                  <a:gd name="T50" fmla="*/ 350 w 463"/>
                  <a:gd name="T51" fmla="*/ 97 h 503"/>
                  <a:gd name="T52" fmla="*/ 353 w 463"/>
                  <a:gd name="T53" fmla="*/ 112 h 503"/>
                  <a:gd name="T54" fmla="*/ 352 w 463"/>
                  <a:gd name="T55" fmla="*/ 130 h 503"/>
                  <a:gd name="T56" fmla="*/ 347 w 463"/>
                  <a:gd name="T57" fmla="*/ 188 h 503"/>
                  <a:gd name="T58" fmla="*/ 348 w 463"/>
                  <a:gd name="T59" fmla="*/ 231 h 503"/>
                  <a:gd name="T60" fmla="*/ 355 w 463"/>
                  <a:gd name="T61" fmla="*/ 272 h 503"/>
                  <a:gd name="T62" fmla="*/ 354 w 463"/>
                  <a:gd name="T63" fmla="*/ 313 h 503"/>
                  <a:gd name="T64" fmla="*/ 383 w 463"/>
                  <a:gd name="T65" fmla="*/ 343 h 503"/>
                  <a:gd name="T66" fmla="*/ 407 w 463"/>
                  <a:gd name="T67" fmla="*/ 374 h 503"/>
                  <a:gd name="T68" fmla="*/ 417 w 463"/>
                  <a:gd name="T69" fmla="*/ 413 h 503"/>
                  <a:gd name="T70" fmla="*/ 438 w 463"/>
                  <a:gd name="T71" fmla="*/ 440 h 503"/>
                  <a:gd name="T72" fmla="*/ 449 w 463"/>
                  <a:gd name="T73" fmla="*/ 479 h 503"/>
                  <a:gd name="T74" fmla="*/ 463 w 463"/>
                  <a:gd name="T75" fmla="*/ 503 h 503"/>
                  <a:gd name="T76" fmla="*/ 355 w 463"/>
                  <a:gd name="T77" fmla="*/ 466 h 503"/>
                  <a:gd name="T78" fmla="*/ 339 w 463"/>
                  <a:gd name="T79" fmla="*/ 428 h 503"/>
                  <a:gd name="T80" fmla="*/ 315 w 463"/>
                  <a:gd name="T81" fmla="*/ 387 h 503"/>
                  <a:gd name="T82" fmla="*/ 294 w 463"/>
                  <a:gd name="T83" fmla="*/ 354 h 503"/>
                  <a:gd name="T84" fmla="*/ 276 w 463"/>
                  <a:gd name="T85" fmla="*/ 326 h 503"/>
                  <a:gd name="T86" fmla="*/ 244 w 463"/>
                  <a:gd name="T87" fmla="*/ 300 h 503"/>
                  <a:gd name="T88" fmla="*/ 245 w 463"/>
                  <a:gd name="T89" fmla="*/ 256 h 503"/>
                  <a:gd name="T90" fmla="*/ 238 w 463"/>
                  <a:gd name="T91" fmla="*/ 236 h 503"/>
                  <a:gd name="T92" fmla="*/ 231 w 463"/>
                  <a:gd name="T93" fmla="*/ 217 h 503"/>
                  <a:gd name="T94" fmla="*/ 230 w 463"/>
                  <a:gd name="T95" fmla="*/ 191 h 503"/>
                  <a:gd name="T96" fmla="*/ 220 w 463"/>
                  <a:gd name="T97" fmla="*/ 168 h 503"/>
                  <a:gd name="T98" fmla="*/ 216 w 463"/>
                  <a:gd name="T99" fmla="*/ 137 h 503"/>
                  <a:gd name="T100" fmla="*/ 207 w 463"/>
                  <a:gd name="T101" fmla="*/ 112 h 503"/>
                  <a:gd name="T102" fmla="*/ 206 w 463"/>
                  <a:gd name="T103" fmla="*/ 85 h 503"/>
                  <a:gd name="T104" fmla="*/ 197 w 463"/>
                  <a:gd name="T105" fmla="*/ 65 h 503"/>
                  <a:gd name="T106" fmla="*/ 191 w 463"/>
                  <a:gd name="T107" fmla="*/ 34 h 503"/>
                  <a:gd name="T108" fmla="*/ 184 w 463"/>
                  <a:gd name="T109" fmla="*/ 12 h 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63" h="503">
                    <a:moveTo>
                      <a:pt x="12" y="310"/>
                    </a:moveTo>
                    <a:cubicBezTo>
                      <a:pt x="11" y="311"/>
                      <a:pt x="10" y="312"/>
                      <a:pt x="8" y="312"/>
                    </a:cubicBezTo>
                    <a:cubicBezTo>
                      <a:pt x="7" y="312"/>
                      <a:pt x="6" y="314"/>
                      <a:pt x="5" y="314"/>
                    </a:cubicBezTo>
                    <a:cubicBezTo>
                      <a:pt x="4" y="315"/>
                      <a:pt x="4" y="316"/>
                      <a:pt x="4" y="317"/>
                    </a:cubicBezTo>
                    <a:cubicBezTo>
                      <a:pt x="3" y="319"/>
                      <a:pt x="3" y="320"/>
                      <a:pt x="2" y="321"/>
                    </a:cubicBezTo>
                    <a:cubicBezTo>
                      <a:pt x="1" y="323"/>
                      <a:pt x="1" y="323"/>
                      <a:pt x="0" y="325"/>
                    </a:cubicBezTo>
                    <a:cubicBezTo>
                      <a:pt x="0" y="328"/>
                      <a:pt x="0" y="330"/>
                      <a:pt x="1" y="333"/>
                    </a:cubicBezTo>
                    <a:cubicBezTo>
                      <a:pt x="2" y="334"/>
                      <a:pt x="2" y="335"/>
                      <a:pt x="4" y="336"/>
                    </a:cubicBezTo>
                    <a:cubicBezTo>
                      <a:pt x="5" y="336"/>
                      <a:pt x="5" y="339"/>
                      <a:pt x="6" y="340"/>
                    </a:cubicBezTo>
                    <a:cubicBezTo>
                      <a:pt x="6" y="342"/>
                      <a:pt x="7" y="343"/>
                      <a:pt x="8" y="345"/>
                    </a:cubicBezTo>
                    <a:cubicBezTo>
                      <a:pt x="9" y="346"/>
                      <a:pt x="8" y="347"/>
                      <a:pt x="10" y="347"/>
                    </a:cubicBezTo>
                    <a:cubicBezTo>
                      <a:pt x="11" y="348"/>
                      <a:pt x="13" y="345"/>
                      <a:pt x="13" y="344"/>
                    </a:cubicBezTo>
                    <a:cubicBezTo>
                      <a:pt x="13" y="342"/>
                      <a:pt x="12" y="341"/>
                      <a:pt x="12" y="339"/>
                    </a:cubicBezTo>
                    <a:cubicBezTo>
                      <a:pt x="12" y="337"/>
                      <a:pt x="13" y="337"/>
                      <a:pt x="13" y="335"/>
                    </a:cubicBezTo>
                    <a:cubicBezTo>
                      <a:pt x="14" y="333"/>
                      <a:pt x="13" y="332"/>
                      <a:pt x="14" y="330"/>
                    </a:cubicBezTo>
                    <a:cubicBezTo>
                      <a:pt x="15" y="329"/>
                      <a:pt x="14" y="328"/>
                      <a:pt x="16" y="327"/>
                    </a:cubicBezTo>
                    <a:cubicBezTo>
                      <a:pt x="17" y="327"/>
                      <a:pt x="17" y="325"/>
                      <a:pt x="18" y="323"/>
                    </a:cubicBezTo>
                    <a:cubicBezTo>
                      <a:pt x="18" y="322"/>
                      <a:pt x="18" y="320"/>
                      <a:pt x="17" y="318"/>
                    </a:cubicBezTo>
                    <a:cubicBezTo>
                      <a:pt x="17" y="317"/>
                      <a:pt x="17" y="316"/>
                      <a:pt x="16" y="315"/>
                    </a:cubicBezTo>
                    <a:cubicBezTo>
                      <a:pt x="16" y="314"/>
                      <a:pt x="14" y="314"/>
                      <a:pt x="14" y="313"/>
                    </a:cubicBezTo>
                    <a:cubicBezTo>
                      <a:pt x="13" y="312"/>
                      <a:pt x="13" y="312"/>
                      <a:pt x="12" y="310"/>
                    </a:cubicBezTo>
                    <a:close/>
                    <a:moveTo>
                      <a:pt x="259" y="456"/>
                    </a:moveTo>
                    <a:cubicBezTo>
                      <a:pt x="259" y="457"/>
                      <a:pt x="261" y="462"/>
                      <a:pt x="262" y="463"/>
                    </a:cubicBezTo>
                    <a:cubicBezTo>
                      <a:pt x="262" y="466"/>
                      <a:pt x="262" y="469"/>
                      <a:pt x="262" y="472"/>
                    </a:cubicBezTo>
                    <a:cubicBezTo>
                      <a:pt x="262" y="476"/>
                      <a:pt x="261" y="478"/>
                      <a:pt x="260" y="480"/>
                    </a:cubicBezTo>
                    <a:cubicBezTo>
                      <a:pt x="259" y="482"/>
                      <a:pt x="259" y="485"/>
                      <a:pt x="258" y="486"/>
                    </a:cubicBezTo>
                    <a:cubicBezTo>
                      <a:pt x="257" y="489"/>
                      <a:pt x="253" y="486"/>
                      <a:pt x="252" y="486"/>
                    </a:cubicBezTo>
                    <a:cubicBezTo>
                      <a:pt x="249" y="485"/>
                      <a:pt x="248" y="482"/>
                      <a:pt x="247" y="480"/>
                    </a:cubicBezTo>
                    <a:cubicBezTo>
                      <a:pt x="246" y="478"/>
                      <a:pt x="246" y="475"/>
                      <a:pt x="246" y="472"/>
                    </a:cubicBezTo>
                    <a:cubicBezTo>
                      <a:pt x="246" y="469"/>
                      <a:pt x="248" y="468"/>
                      <a:pt x="250" y="467"/>
                    </a:cubicBezTo>
                    <a:cubicBezTo>
                      <a:pt x="251" y="465"/>
                      <a:pt x="252" y="465"/>
                      <a:pt x="254" y="463"/>
                    </a:cubicBezTo>
                    <a:cubicBezTo>
                      <a:pt x="255" y="461"/>
                      <a:pt x="256" y="461"/>
                      <a:pt x="258" y="459"/>
                    </a:cubicBezTo>
                    <a:cubicBezTo>
                      <a:pt x="259" y="458"/>
                      <a:pt x="259" y="457"/>
                      <a:pt x="259" y="456"/>
                    </a:cubicBezTo>
                    <a:close/>
                    <a:moveTo>
                      <a:pt x="452" y="425"/>
                    </a:moveTo>
                    <a:cubicBezTo>
                      <a:pt x="449" y="425"/>
                      <a:pt x="444" y="425"/>
                      <a:pt x="442" y="422"/>
                    </a:cubicBezTo>
                    <a:cubicBezTo>
                      <a:pt x="441" y="421"/>
                      <a:pt x="441" y="417"/>
                      <a:pt x="441" y="415"/>
                    </a:cubicBezTo>
                    <a:cubicBezTo>
                      <a:pt x="440" y="413"/>
                      <a:pt x="439" y="411"/>
                      <a:pt x="438" y="409"/>
                    </a:cubicBezTo>
                    <a:cubicBezTo>
                      <a:pt x="435" y="407"/>
                      <a:pt x="433" y="406"/>
                      <a:pt x="433" y="404"/>
                    </a:cubicBezTo>
                    <a:cubicBezTo>
                      <a:pt x="432" y="401"/>
                      <a:pt x="430" y="400"/>
                      <a:pt x="430" y="396"/>
                    </a:cubicBezTo>
                    <a:cubicBezTo>
                      <a:pt x="430" y="395"/>
                      <a:pt x="429" y="392"/>
                      <a:pt x="428" y="391"/>
                    </a:cubicBezTo>
                    <a:cubicBezTo>
                      <a:pt x="427" y="389"/>
                      <a:pt x="426" y="387"/>
                      <a:pt x="425" y="385"/>
                    </a:cubicBezTo>
                    <a:cubicBezTo>
                      <a:pt x="424" y="383"/>
                      <a:pt x="423" y="381"/>
                      <a:pt x="422" y="380"/>
                    </a:cubicBezTo>
                    <a:cubicBezTo>
                      <a:pt x="420" y="379"/>
                      <a:pt x="420" y="376"/>
                      <a:pt x="420" y="373"/>
                    </a:cubicBezTo>
                    <a:cubicBezTo>
                      <a:pt x="420" y="371"/>
                      <a:pt x="420" y="369"/>
                      <a:pt x="420" y="366"/>
                    </a:cubicBezTo>
                    <a:cubicBezTo>
                      <a:pt x="420" y="362"/>
                      <a:pt x="426" y="365"/>
                      <a:pt x="427" y="368"/>
                    </a:cubicBezTo>
                    <a:cubicBezTo>
                      <a:pt x="427" y="370"/>
                      <a:pt x="430" y="371"/>
                      <a:pt x="431" y="373"/>
                    </a:cubicBezTo>
                    <a:cubicBezTo>
                      <a:pt x="431" y="376"/>
                      <a:pt x="432" y="378"/>
                      <a:pt x="432" y="381"/>
                    </a:cubicBezTo>
                    <a:cubicBezTo>
                      <a:pt x="432" y="382"/>
                      <a:pt x="434" y="385"/>
                      <a:pt x="435" y="387"/>
                    </a:cubicBezTo>
                    <a:cubicBezTo>
                      <a:pt x="436" y="390"/>
                      <a:pt x="434" y="391"/>
                      <a:pt x="437" y="393"/>
                    </a:cubicBezTo>
                    <a:cubicBezTo>
                      <a:pt x="439" y="395"/>
                      <a:pt x="438" y="397"/>
                      <a:pt x="441" y="398"/>
                    </a:cubicBezTo>
                    <a:cubicBezTo>
                      <a:pt x="443" y="399"/>
                      <a:pt x="447" y="403"/>
                      <a:pt x="448" y="404"/>
                    </a:cubicBezTo>
                    <a:cubicBezTo>
                      <a:pt x="450" y="406"/>
                      <a:pt x="450" y="407"/>
                      <a:pt x="450" y="410"/>
                    </a:cubicBezTo>
                    <a:cubicBezTo>
                      <a:pt x="450" y="412"/>
                      <a:pt x="449" y="414"/>
                      <a:pt x="450" y="417"/>
                    </a:cubicBezTo>
                    <a:cubicBezTo>
                      <a:pt x="450" y="420"/>
                      <a:pt x="452" y="420"/>
                      <a:pt x="453" y="422"/>
                    </a:cubicBezTo>
                    <a:cubicBezTo>
                      <a:pt x="453" y="423"/>
                      <a:pt x="452" y="424"/>
                      <a:pt x="452" y="425"/>
                    </a:cubicBezTo>
                    <a:close/>
                    <a:moveTo>
                      <a:pt x="178" y="0"/>
                    </a:moveTo>
                    <a:cubicBezTo>
                      <a:pt x="239" y="12"/>
                      <a:pt x="300" y="20"/>
                      <a:pt x="361" y="26"/>
                    </a:cubicBezTo>
                    <a:cubicBezTo>
                      <a:pt x="361" y="26"/>
                      <a:pt x="360" y="27"/>
                      <a:pt x="360" y="27"/>
                    </a:cubicBezTo>
                    <a:cubicBezTo>
                      <a:pt x="360" y="28"/>
                      <a:pt x="362" y="29"/>
                      <a:pt x="362" y="30"/>
                    </a:cubicBezTo>
                    <a:cubicBezTo>
                      <a:pt x="362" y="31"/>
                      <a:pt x="361" y="32"/>
                      <a:pt x="361" y="33"/>
                    </a:cubicBezTo>
                    <a:cubicBezTo>
                      <a:pt x="361" y="33"/>
                      <a:pt x="360" y="33"/>
                      <a:pt x="360" y="33"/>
                    </a:cubicBezTo>
                    <a:cubicBezTo>
                      <a:pt x="360" y="35"/>
                      <a:pt x="359" y="35"/>
                      <a:pt x="360" y="37"/>
                    </a:cubicBezTo>
                    <a:cubicBezTo>
                      <a:pt x="361" y="40"/>
                      <a:pt x="359" y="39"/>
                      <a:pt x="361" y="40"/>
                    </a:cubicBezTo>
                    <a:cubicBezTo>
                      <a:pt x="362" y="42"/>
                      <a:pt x="361" y="45"/>
                      <a:pt x="361" y="46"/>
                    </a:cubicBezTo>
                    <a:cubicBezTo>
                      <a:pt x="360" y="48"/>
                      <a:pt x="359" y="50"/>
                      <a:pt x="357" y="52"/>
                    </a:cubicBezTo>
                    <a:cubicBezTo>
                      <a:pt x="356" y="53"/>
                      <a:pt x="355" y="55"/>
                      <a:pt x="355" y="56"/>
                    </a:cubicBezTo>
                    <a:cubicBezTo>
                      <a:pt x="354" y="58"/>
                      <a:pt x="355" y="59"/>
                      <a:pt x="353" y="61"/>
                    </a:cubicBezTo>
                    <a:cubicBezTo>
                      <a:pt x="352" y="62"/>
                      <a:pt x="351" y="62"/>
                      <a:pt x="349" y="62"/>
                    </a:cubicBezTo>
                    <a:cubicBezTo>
                      <a:pt x="348" y="63"/>
                      <a:pt x="346" y="63"/>
                      <a:pt x="345" y="64"/>
                    </a:cubicBezTo>
                    <a:cubicBezTo>
                      <a:pt x="343" y="65"/>
                      <a:pt x="341" y="65"/>
                      <a:pt x="340" y="65"/>
                    </a:cubicBezTo>
                    <a:cubicBezTo>
                      <a:pt x="339" y="65"/>
                      <a:pt x="337" y="66"/>
                      <a:pt x="336" y="67"/>
                    </a:cubicBezTo>
                    <a:cubicBezTo>
                      <a:pt x="334" y="68"/>
                      <a:pt x="334" y="69"/>
                      <a:pt x="334" y="71"/>
                    </a:cubicBezTo>
                    <a:cubicBezTo>
                      <a:pt x="334" y="74"/>
                      <a:pt x="334" y="75"/>
                      <a:pt x="335" y="76"/>
                    </a:cubicBezTo>
                    <a:cubicBezTo>
                      <a:pt x="337" y="78"/>
                      <a:pt x="337" y="79"/>
                      <a:pt x="339" y="80"/>
                    </a:cubicBezTo>
                    <a:cubicBezTo>
                      <a:pt x="340" y="81"/>
                      <a:pt x="341" y="82"/>
                      <a:pt x="343" y="83"/>
                    </a:cubicBezTo>
                    <a:cubicBezTo>
                      <a:pt x="344" y="84"/>
                      <a:pt x="345" y="85"/>
                      <a:pt x="346" y="86"/>
                    </a:cubicBezTo>
                    <a:cubicBezTo>
                      <a:pt x="347" y="88"/>
                      <a:pt x="348" y="90"/>
                      <a:pt x="348" y="92"/>
                    </a:cubicBezTo>
                    <a:cubicBezTo>
                      <a:pt x="349" y="93"/>
                      <a:pt x="350" y="95"/>
                      <a:pt x="350" y="97"/>
                    </a:cubicBezTo>
                    <a:cubicBezTo>
                      <a:pt x="350" y="98"/>
                      <a:pt x="351" y="101"/>
                      <a:pt x="352" y="102"/>
                    </a:cubicBezTo>
                    <a:cubicBezTo>
                      <a:pt x="353" y="103"/>
                      <a:pt x="353" y="106"/>
                      <a:pt x="353" y="107"/>
                    </a:cubicBezTo>
                    <a:cubicBezTo>
                      <a:pt x="353" y="109"/>
                      <a:pt x="353" y="111"/>
                      <a:pt x="353" y="112"/>
                    </a:cubicBezTo>
                    <a:cubicBezTo>
                      <a:pt x="353" y="113"/>
                      <a:pt x="352" y="113"/>
                      <a:pt x="353" y="113"/>
                    </a:cubicBezTo>
                    <a:cubicBezTo>
                      <a:pt x="351" y="113"/>
                      <a:pt x="350" y="114"/>
                      <a:pt x="350" y="117"/>
                    </a:cubicBezTo>
                    <a:cubicBezTo>
                      <a:pt x="350" y="123"/>
                      <a:pt x="352" y="125"/>
                      <a:pt x="352" y="130"/>
                    </a:cubicBezTo>
                    <a:cubicBezTo>
                      <a:pt x="352" y="135"/>
                      <a:pt x="351" y="142"/>
                      <a:pt x="350" y="146"/>
                    </a:cubicBezTo>
                    <a:cubicBezTo>
                      <a:pt x="348" y="152"/>
                      <a:pt x="348" y="158"/>
                      <a:pt x="347" y="163"/>
                    </a:cubicBezTo>
                    <a:cubicBezTo>
                      <a:pt x="345" y="171"/>
                      <a:pt x="347" y="180"/>
                      <a:pt x="347" y="188"/>
                    </a:cubicBezTo>
                    <a:cubicBezTo>
                      <a:pt x="347" y="193"/>
                      <a:pt x="350" y="199"/>
                      <a:pt x="350" y="201"/>
                    </a:cubicBezTo>
                    <a:cubicBezTo>
                      <a:pt x="350" y="206"/>
                      <a:pt x="349" y="211"/>
                      <a:pt x="349" y="216"/>
                    </a:cubicBezTo>
                    <a:cubicBezTo>
                      <a:pt x="348" y="221"/>
                      <a:pt x="348" y="226"/>
                      <a:pt x="348" y="231"/>
                    </a:cubicBezTo>
                    <a:cubicBezTo>
                      <a:pt x="348" y="236"/>
                      <a:pt x="347" y="242"/>
                      <a:pt x="349" y="245"/>
                    </a:cubicBezTo>
                    <a:cubicBezTo>
                      <a:pt x="350" y="248"/>
                      <a:pt x="354" y="254"/>
                      <a:pt x="354" y="258"/>
                    </a:cubicBezTo>
                    <a:cubicBezTo>
                      <a:pt x="354" y="263"/>
                      <a:pt x="357" y="269"/>
                      <a:pt x="355" y="272"/>
                    </a:cubicBezTo>
                    <a:cubicBezTo>
                      <a:pt x="352" y="275"/>
                      <a:pt x="349" y="282"/>
                      <a:pt x="348" y="287"/>
                    </a:cubicBezTo>
                    <a:cubicBezTo>
                      <a:pt x="346" y="292"/>
                      <a:pt x="346" y="297"/>
                      <a:pt x="348" y="302"/>
                    </a:cubicBezTo>
                    <a:cubicBezTo>
                      <a:pt x="349" y="306"/>
                      <a:pt x="351" y="309"/>
                      <a:pt x="354" y="313"/>
                    </a:cubicBezTo>
                    <a:cubicBezTo>
                      <a:pt x="356" y="317"/>
                      <a:pt x="359" y="321"/>
                      <a:pt x="363" y="325"/>
                    </a:cubicBezTo>
                    <a:cubicBezTo>
                      <a:pt x="366" y="328"/>
                      <a:pt x="373" y="329"/>
                      <a:pt x="376" y="332"/>
                    </a:cubicBezTo>
                    <a:cubicBezTo>
                      <a:pt x="378" y="335"/>
                      <a:pt x="380" y="338"/>
                      <a:pt x="383" y="343"/>
                    </a:cubicBezTo>
                    <a:cubicBezTo>
                      <a:pt x="384" y="347"/>
                      <a:pt x="387" y="349"/>
                      <a:pt x="390" y="353"/>
                    </a:cubicBezTo>
                    <a:cubicBezTo>
                      <a:pt x="391" y="356"/>
                      <a:pt x="394" y="362"/>
                      <a:pt x="397" y="365"/>
                    </a:cubicBezTo>
                    <a:cubicBezTo>
                      <a:pt x="399" y="367"/>
                      <a:pt x="405" y="370"/>
                      <a:pt x="407" y="374"/>
                    </a:cubicBezTo>
                    <a:cubicBezTo>
                      <a:pt x="408" y="378"/>
                      <a:pt x="410" y="380"/>
                      <a:pt x="412" y="385"/>
                    </a:cubicBezTo>
                    <a:cubicBezTo>
                      <a:pt x="412" y="389"/>
                      <a:pt x="413" y="394"/>
                      <a:pt x="415" y="398"/>
                    </a:cubicBezTo>
                    <a:cubicBezTo>
                      <a:pt x="417" y="402"/>
                      <a:pt x="415" y="407"/>
                      <a:pt x="417" y="413"/>
                    </a:cubicBezTo>
                    <a:cubicBezTo>
                      <a:pt x="418" y="420"/>
                      <a:pt x="421" y="420"/>
                      <a:pt x="423" y="423"/>
                    </a:cubicBezTo>
                    <a:cubicBezTo>
                      <a:pt x="423" y="425"/>
                      <a:pt x="425" y="432"/>
                      <a:pt x="428" y="434"/>
                    </a:cubicBezTo>
                    <a:cubicBezTo>
                      <a:pt x="430" y="437"/>
                      <a:pt x="435" y="437"/>
                      <a:pt x="438" y="440"/>
                    </a:cubicBezTo>
                    <a:cubicBezTo>
                      <a:pt x="441" y="444"/>
                      <a:pt x="444" y="446"/>
                      <a:pt x="444" y="452"/>
                    </a:cubicBezTo>
                    <a:cubicBezTo>
                      <a:pt x="444" y="457"/>
                      <a:pt x="441" y="463"/>
                      <a:pt x="443" y="467"/>
                    </a:cubicBezTo>
                    <a:cubicBezTo>
                      <a:pt x="444" y="473"/>
                      <a:pt x="444" y="475"/>
                      <a:pt x="449" y="479"/>
                    </a:cubicBezTo>
                    <a:cubicBezTo>
                      <a:pt x="450" y="480"/>
                      <a:pt x="456" y="485"/>
                      <a:pt x="456" y="488"/>
                    </a:cubicBezTo>
                    <a:cubicBezTo>
                      <a:pt x="456" y="495"/>
                      <a:pt x="458" y="493"/>
                      <a:pt x="461" y="498"/>
                    </a:cubicBezTo>
                    <a:cubicBezTo>
                      <a:pt x="461" y="500"/>
                      <a:pt x="462" y="501"/>
                      <a:pt x="463" y="503"/>
                    </a:cubicBezTo>
                    <a:cubicBezTo>
                      <a:pt x="428" y="499"/>
                      <a:pt x="384" y="493"/>
                      <a:pt x="353" y="488"/>
                    </a:cubicBezTo>
                    <a:cubicBezTo>
                      <a:pt x="353" y="486"/>
                      <a:pt x="354" y="483"/>
                      <a:pt x="354" y="480"/>
                    </a:cubicBezTo>
                    <a:cubicBezTo>
                      <a:pt x="354" y="474"/>
                      <a:pt x="355" y="472"/>
                      <a:pt x="355" y="466"/>
                    </a:cubicBezTo>
                    <a:cubicBezTo>
                      <a:pt x="355" y="460"/>
                      <a:pt x="353" y="453"/>
                      <a:pt x="351" y="449"/>
                    </a:cubicBezTo>
                    <a:cubicBezTo>
                      <a:pt x="348" y="444"/>
                      <a:pt x="347" y="442"/>
                      <a:pt x="345" y="437"/>
                    </a:cubicBezTo>
                    <a:cubicBezTo>
                      <a:pt x="343" y="433"/>
                      <a:pt x="341" y="432"/>
                      <a:pt x="339" y="428"/>
                    </a:cubicBezTo>
                    <a:cubicBezTo>
                      <a:pt x="337" y="424"/>
                      <a:pt x="334" y="420"/>
                      <a:pt x="333" y="416"/>
                    </a:cubicBezTo>
                    <a:cubicBezTo>
                      <a:pt x="332" y="415"/>
                      <a:pt x="329" y="403"/>
                      <a:pt x="329" y="402"/>
                    </a:cubicBezTo>
                    <a:cubicBezTo>
                      <a:pt x="325" y="399"/>
                      <a:pt x="319" y="394"/>
                      <a:pt x="315" y="387"/>
                    </a:cubicBezTo>
                    <a:cubicBezTo>
                      <a:pt x="312" y="383"/>
                      <a:pt x="310" y="378"/>
                      <a:pt x="308" y="374"/>
                    </a:cubicBezTo>
                    <a:cubicBezTo>
                      <a:pt x="306" y="371"/>
                      <a:pt x="304" y="368"/>
                      <a:pt x="304" y="362"/>
                    </a:cubicBezTo>
                    <a:cubicBezTo>
                      <a:pt x="304" y="353"/>
                      <a:pt x="298" y="358"/>
                      <a:pt x="294" y="354"/>
                    </a:cubicBezTo>
                    <a:cubicBezTo>
                      <a:pt x="290" y="351"/>
                      <a:pt x="289" y="351"/>
                      <a:pt x="291" y="344"/>
                    </a:cubicBezTo>
                    <a:cubicBezTo>
                      <a:pt x="292" y="340"/>
                      <a:pt x="289" y="336"/>
                      <a:pt x="284" y="333"/>
                    </a:cubicBezTo>
                    <a:cubicBezTo>
                      <a:pt x="280" y="331"/>
                      <a:pt x="278" y="330"/>
                      <a:pt x="276" y="326"/>
                    </a:cubicBezTo>
                    <a:cubicBezTo>
                      <a:pt x="273" y="321"/>
                      <a:pt x="273" y="319"/>
                      <a:pt x="267" y="317"/>
                    </a:cubicBezTo>
                    <a:cubicBezTo>
                      <a:pt x="259" y="315"/>
                      <a:pt x="256" y="311"/>
                      <a:pt x="252" y="309"/>
                    </a:cubicBezTo>
                    <a:cubicBezTo>
                      <a:pt x="248" y="307"/>
                      <a:pt x="245" y="304"/>
                      <a:pt x="244" y="300"/>
                    </a:cubicBezTo>
                    <a:cubicBezTo>
                      <a:pt x="242" y="296"/>
                      <a:pt x="244" y="291"/>
                      <a:pt x="244" y="286"/>
                    </a:cubicBezTo>
                    <a:cubicBezTo>
                      <a:pt x="244" y="281"/>
                      <a:pt x="244" y="276"/>
                      <a:pt x="244" y="271"/>
                    </a:cubicBezTo>
                    <a:cubicBezTo>
                      <a:pt x="244" y="266"/>
                      <a:pt x="245" y="261"/>
                      <a:pt x="245" y="256"/>
                    </a:cubicBezTo>
                    <a:cubicBezTo>
                      <a:pt x="245" y="252"/>
                      <a:pt x="245" y="242"/>
                      <a:pt x="244" y="239"/>
                    </a:cubicBezTo>
                    <a:cubicBezTo>
                      <a:pt x="244" y="240"/>
                      <a:pt x="243" y="241"/>
                      <a:pt x="243" y="240"/>
                    </a:cubicBezTo>
                    <a:cubicBezTo>
                      <a:pt x="241" y="238"/>
                      <a:pt x="240" y="238"/>
                      <a:pt x="238" y="236"/>
                    </a:cubicBezTo>
                    <a:cubicBezTo>
                      <a:pt x="237" y="235"/>
                      <a:pt x="231" y="234"/>
                      <a:pt x="231" y="233"/>
                    </a:cubicBezTo>
                    <a:cubicBezTo>
                      <a:pt x="230" y="232"/>
                      <a:pt x="229" y="229"/>
                      <a:pt x="230" y="226"/>
                    </a:cubicBezTo>
                    <a:cubicBezTo>
                      <a:pt x="231" y="224"/>
                      <a:pt x="231" y="220"/>
                      <a:pt x="231" y="217"/>
                    </a:cubicBezTo>
                    <a:cubicBezTo>
                      <a:pt x="231" y="214"/>
                      <a:pt x="230" y="211"/>
                      <a:pt x="231" y="208"/>
                    </a:cubicBezTo>
                    <a:cubicBezTo>
                      <a:pt x="232" y="205"/>
                      <a:pt x="232" y="201"/>
                      <a:pt x="232" y="198"/>
                    </a:cubicBezTo>
                    <a:cubicBezTo>
                      <a:pt x="232" y="195"/>
                      <a:pt x="230" y="195"/>
                      <a:pt x="230" y="191"/>
                    </a:cubicBezTo>
                    <a:cubicBezTo>
                      <a:pt x="229" y="188"/>
                      <a:pt x="227" y="185"/>
                      <a:pt x="227" y="182"/>
                    </a:cubicBezTo>
                    <a:cubicBezTo>
                      <a:pt x="226" y="179"/>
                      <a:pt x="225" y="177"/>
                      <a:pt x="224" y="175"/>
                    </a:cubicBezTo>
                    <a:cubicBezTo>
                      <a:pt x="223" y="172"/>
                      <a:pt x="221" y="171"/>
                      <a:pt x="220" y="168"/>
                    </a:cubicBezTo>
                    <a:cubicBezTo>
                      <a:pt x="218" y="166"/>
                      <a:pt x="218" y="164"/>
                      <a:pt x="217" y="160"/>
                    </a:cubicBezTo>
                    <a:cubicBezTo>
                      <a:pt x="216" y="157"/>
                      <a:pt x="216" y="153"/>
                      <a:pt x="217" y="148"/>
                    </a:cubicBezTo>
                    <a:cubicBezTo>
                      <a:pt x="217" y="145"/>
                      <a:pt x="216" y="141"/>
                      <a:pt x="216" y="137"/>
                    </a:cubicBezTo>
                    <a:cubicBezTo>
                      <a:pt x="215" y="135"/>
                      <a:pt x="213" y="133"/>
                      <a:pt x="213" y="131"/>
                    </a:cubicBezTo>
                    <a:cubicBezTo>
                      <a:pt x="213" y="129"/>
                      <a:pt x="212" y="126"/>
                      <a:pt x="211" y="123"/>
                    </a:cubicBezTo>
                    <a:cubicBezTo>
                      <a:pt x="209" y="120"/>
                      <a:pt x="208" y="116"/>
                      <a:pt x="207" y="112"/>
                    </a:cubicBezTo>
                    <a:cubicBezTo>
                      <a:pt x="206" y="110"/>
                      <a:pt x="206" y="107"/>
                      <a:pt x="206" y="103"/>
                    </a:cubicBezTo>
                    <a:cubicBezTo>
                      <a:pt x="206" y="101"/>
                      <a:pt x="204" y="99"/>
                      <a:pt x="205" y="96"/>
                    </a:cubicBezTo>
                    <a:cubicBezTo>
                      <a:pt x="206" y="93"/>
                      <a:pt x="207" y="88"/>
                      <a:pt x="206" y="85"/>
                    </a:cubicBezTo>
                    <a:cubicBezTo>
                      <a:pt x="206" y="83"/>
                      <a:pt x="206" y="79"/>
                      <a:pt x="205" y="77"/>
                    </a:cubicBezTo>
                    <a:cubicBezTo>
                      <a:pt x="203" y="76"/>
                      <a:pt x="202" y="73"/>
                      <a:pt x="200" y="71"/>
                    </a:cubicBezTo>
                    <a:cubicBezTo>
                      <a:pt x="198" y="69"/>
                      <a:pt x="198" y="68"/>
                      <a:pt x="197" y="65"/>
                    </a:cubicBezTo>
                    <a:cubicBezTo>
                      <a:pt x="196" y="62"/>
                      <a:pt x="196" y="60"/>
                      <a:pt x="196" y="57"/>
                    </a:cubicBezTo>
                    <a:cubicBezTo>
                      <a:pt x="195" y="54"/>
                      <a:pt x="195" y="48"/>
                      <a:pt x="194" y="45"/>
                    </a:cubicBezTo>
                    <a:cubicBezTo>
                      <a:pt x="192" y="42"/>
                      <a:pt x="191" y="37"/>
                      <a:pt x="191" y="34"/>
                    </a:cubicBezTo>
                    <a:cubicBezTo>
                      <a:pt x="191" y="32"/>
                      <a:pt x="190" y="28"/>
                      <a:pt x="189" y="25"/>
                    </a:cubicBezTo>
                    <a:cubicBezTo>
                      <a:pt x="189" y="23"/>
                      <a:pt x="187" y="21"/>
                      <a:pt x="187" y="18"/>
                    </a:cubicBezTo>
                    <a:cubicBezTo>
                      <a:pt x="186" y="16"/>
                      <a:pt x="184" y="15"/>
                      <a:pt x="184" y="12"/>
                    </a:cubicBezTo>
                    <a:cubicBezTo>
                      <a:pt x="183" y="10"/>
                      <a:pt x="182" y="8"/>
                      <a:pt x="181" y="6"/>
                    </a:cubicBezTo>
                    <a:cubicBezTo>
                      <a:pt x="179" y="5"/>
                      <a:pt x="178" y="3"/>
                      <a:pt x="178" y="0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47" name="Freeform 63">
                <a:extLst>
                  <a:ext uri="{FF2B5EF4-FFF2-40B4-BE49-F238E27FC236}">
                    <a16:creationId xmlns:a16="http://schemas.microsoft.com/office/drawing/2014/main" id="{7FB27335-EACD-4AF9-B5C9-E5C0D87CD4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265" y="5196884"/>
                <a:ext cx="359948" cy="498804"/>
              </a:xfrm>
              <a:custGeom>
                <a:avLst/>
                <a:gdLst>
                  <a:gd name="T0" fmla="*/ 203 w 430"/>
                  <a:gd name="T1" fmla="*/ 37 h 595"/>
                  <a:gd name="T2" fmla="*/ 206 w 430"/>
                  <a:gd name="T3" fmla="*/ 69 h 595"/>
                  <a:gd name="T4" fmla="*/ 232 w 430"/>
                  <a:gd name="T5" fmla="*/ 104 h 595"/>
                  <a:gd name="T6" fmla="*/ 249 w 430"/>
                  <a:gd name="T7" fmla="*/ 140 h 595"/>
                  <a:gd name="T8" fmla="*/ 260 w 430"/>
                  <a:gd name="T9" fmla="*/ 181 h 595"/>
                  <a:gd name="T10" fmla="*/ 271 w 430"/>
                  <a:gd name="T11" fmla="*/ 177 h 595"/>
                  <a:gd name="T12" fmla="*/ 292 w 430"/>
                  <a:gd name="T13" fmla="*/ 212 h 595"/>
                  <a:gd name="T14" fmla="*/ 301 w 430"/>
                  <a:gd name="T15" fmla="*/ 255 h 595"/>
                  <a:gd name="T16" fmla="*/ 298 w 430"/>
                  <a:gd name="T17" fmla="*/ 288 h 595"/>
                  <a:gd name="T18" fmla="*/ 308 w 430"/>
                  <a:gd name="T19" fmla="*/ 307 h 595"/>
                  <a:gd name="T20" fmla="*/ 324 w 430"/>
                  <a:gd name="T21" fmla="*/ 324 h 595"/>
                  <a:gd name="T22" fmla="*/ 320 w 430"/>
                  <a:gd name="T23" fmla="*/ 350 h 595"/>
                  <a:gd name="T24" fmla="*/ 331 w 430"/>
                  <a:gd name="T25" fmla="*/ 375 h 595"/>
                  <a:gd name="T26" fmla="*/ 332 w 430"/>
                  <a:gd name="T27" fmla="*/ 401 h 595"/>
                  <a:gd name="T28" fmla="*/ 329 w 430"/>
                  <a:gd name="T29" fmla="*/ 422 h 595"/>
                  <a:gd name="T30" fmla="*/ 339 w 430"/>
                  <a:gd name="T31" fmla="*/ 443 h 595"/>
                  <a:gd name="T32" fmla="*/ 354 w 430"/>
                  <a:gd name="T33" fmla="*/ 462 h 595"/>
                  <a:gd name="T34" fmla="*/ 374 w 430"/>
                  <a:gd name="T35" fmla="*/ 456 h 595"/>
                  <a:gd name="T36" fmla="*/ 398 w 430"/>
                  <a:gd name="T37" fmla="*/ 473 h 595"/>
                  <a:gd name="T38" fmla="*/ 412 w 430"/>
                  <a:gd name="T39" fmla="*/ 513 h 595"/>
                  <a:gd name="T40" fmla="*/ 428 w 430"/>
                  <a:gd name="T41" fmla="*/ 547 h 595"/>
                  <a:gd name="T42" fmla="*/ 413 w 430"/>
                  <a:gd name="T43" fmla="*/ 579 h 595"/>
                  <a:gd name="T44" fmla="*/ 378 w 430"/>
                  <a:gd name="T45" fmla="*/ 595 h 595"/>
                  <a:gd name="T46" fmla="*/ 360 w 430"/>
                  <a:gd name="T47" fmla="*/ 561 h 595"/>
                  <a:gd name="T48" fmla="*/ 348 w 430"/>
                  <a:gd name="T49" fmla="*/ 525 h 595"/>
                  <a:gd name="T50" fmla="*/ 322 w 430"/>
                  <a:gd name="T51" fmla="*/ 491 h 595"/>
                  <a:gd name="T52" fmla="*/ 285 w 430"/>
                  <a:gd name="T53" fmla="*/ 463 h 595"/>
                  <a:gd name="T54" fmla="*/ 256 w 430"/>
                  <a:gd name="T55" fmla="*/ 434 h 595"/>
                  <a:gd name="T56" fmla="*/ 233 w 430"/>
                  <a:gd name="T57" fmla="*/ 404 h 595"/>
                  <a:gd name="T58" fmla="*/ 213 w 430"/>
                  <a:gd name="T59" fmla="*/ 378 h 595"/>
                  <a:gd name="T60" fmla="*/ 204 w 430"/>
                  <a:gd name="T61" fmla="*/ 355 h 595"/>
                  <a:gd name="T62" fmla="*/ 223 w 430"/>
                  <a:gd name="T63" fmla="*/ 323 h 595"/>
                  <a:gd name="T64" fmla="*/ 221 w 430"/>
                  <a:gd name="T65" fmla="*/ 272 h 595"/>
                  <a:gd name="T66" fmla="*/ 204 w 430"/>
                  <a:gd name="T67" fmla="*/ 229 h 595"/>
                  <a:gd name="T68" fmla="*/ 173 w 430"/>
                  <a:gd name="T69" fmla="*/ 204 h 595"/>
                  <a:gd name="T70" fmla="*/ 151 w 430"/>
                  <a:gd name="T71" fmla="*/ 174 h 595"/>
                  <a:gd name="T72" fmla="*/ 137 w 430"/>
                  <a:gd name="T73" fmla="*/ 152 h 595"/>
                  <a:gd name="T74" fmla="*/ 106 w 430"/>
                  <a:gd name="T75" fmla="*/ 152 h 595"/>
                  <a:gd name="T76" fmla="*/ 83 w 430"/>
                  <a:gd name="T77" fmla="*/ 125 h 595"/>
                  <a:gd name="T78" fmla="*/ 62 w 430"/>
                  <a:gd name="T79" fmla="*/ 100 h 595"/>
                  <a:gd name="T80" fmla="*/ 44 w 430"/>
                  <a:gd name="T81" fmla="*/ 79 h 595"/>
                  <a:gd name="T82" fmla="*/ 22 w 430"/>
                  <a:gd name="T83" fmla="*/ 51 h 595"/>
                  <a:gd name="T84" fmla="*/ 6 w 430"/>
                  <a:gd name="T85" fmla="*/ 26 h 595"/>
                  <a:gd name="T86" fmla="*/ 44 w 430"/>
                  <a:gd name="T87" fmla="*/ 30 h 595"/>
                  <a:gd name="T88" fmla="*/ 83 w 430"/>
                  <a:gd name="T89" fmla="*/ 27 h 595"/>
                  <a:gd name="T90" fmla="*/ 91 w 430"/>
                  <a:gd name="T91" fmla="*/ 0 h 5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30" h="595">
                    <a:moveTo>
                      <a:pt x="201" y="15"/>
                    </a:moveTo>
                    <a:cubicBezTo>
                      <a:pt x="202" y="18"/>
                      <a:pt x="202" y="20"/>
                      <a:pt x="203" y="22"/>
                    </a:cubicBezTo>
                    <a:cubicBezTo>
                      <a:pt x="204" y="26"/>
                      <a:pt x="203" y="32"/>
                      <a:pt x="203" y="37"/>
                    </a:cubicBezTo>
                    <a:cubicBezTo>
                      <a:pt x="203" y="39"/>
                      <a:pt x="200" y="55"/>
                      <a:pt x="201" y="56"/>
                    </a:cubicBezTo>
                    <a:cubicBezTo>
                      <a:pt x="201" y="57"/>
                      <a:pt x="200" y="57"/>
                      <a:pt x="201" y="58"/>
                    </a:cubicBezTo>
                    <a:cubicBezTo>
                      <a:pt x="202" y="62"/>
                      <a:pt x="203" y="66"/>
                      <a:pt x="206" y="69"/>
                    </a:cubicBezTo>
                    <a:cubicBezTo>
                      <a:pt x="208" y="72"/>
                      <a:pt x="215" y="75"/>
                      <a:pt x="219" y="77"/>
                    </a:cubicBezTo>
                    <a:cubicBezTo>
                      <a:pt x="223" y="79"/>
                      <a:pt x="224" y="81"/>
                      <a:pt x="228" y="86"/>
                    </a:cubicBezTo>
                    <a:cubicBezTo>
                      <a:pt x="232" y="91"/>
                      <a:pt x="228" y="98"/>
                      <a:pt x="232" y="104"/>
                    </a:cubicBezTo>
                    <a:cubicBezTo>
                      <a:pt x="233" y="108"/>
                      <a:pt x="234" y="113"/>
                      <a:pt x="236" y="118"/>
                    </a:cubicBezTo>
                    <a:cubicBezTo>
                      <a:pt x="237" y="122"/>
                      <a:pt x="237" y="128"/>
                      <a:pt x="241" y="132"/>
                    </a:cubicBezTo>
                    <a:cubicBezTo>
                      <a:pt x="243" y="135"/>
                      <a:pt x="246" y="136"/>
                      <a:pt x="249" y="140"/>
                    </a:cubicBezTo>
                    <a:cubicBezTo>
                      <a:pt x="251" y="144"/>
                      <a:pt x="251" y="147"/>
                      <a:pt x="253" y="152"/>
                    </a:cubicBezTo>
                    <a:cubicBezTo>
                      <a:pt x="254" y="156"/>
                      <a:pt x="255" y="160"/>
                      <a:pt x="257" y="166"/>
                    </a:cubicBezTo>
                    <a:cubicBezTo>
                      <a:pt x="258" y="171"/>
                      <a:pt x="258" y="175"/>
                      <a:pt x="260" y="181"/>
                    </a:cubicBezTo>
                    <a:cubicBezTo>
                      <a:pt x="261" y="187"/>
                      <a:pt x="263" y="209"/>
                      <a:pt x="263" y="193"/>
                    </a:cubicBezTo>
                    <a:cubicBezTo>
                      <a:pt x="263" y="190"/>
                      <a:pt x="263" y="183"/>
                      <a:pt x="265" y="180"/>
                    </a:cubicBezTo>
                    <a:cubicBezTo>
                      <a:pt x="268" y="174"/>
                      <a:pt x="266" y="175"/>
                      <a:pt x="271" y="177"/>
                    </a:cubicBezTo>
                    <a:cubicBezTo>
                      <a:pt x="274" y="179"/>
                      <a:pt x="278" y="182"/>
                      <a:pt x="281" y="187"/>
                    </a:cubicBezTo>
                    <a:cubicBezTo>
                      <a:pt x="282" y="190"/>
                      <a:pt x="286" y="195"/>
                      <a:pt x="288" y="199"/>
                    </a:cubicBezTo>
                    <a:cubicBezTo>
                      <a:pt x="289" y="203"/>
                      <a:pt x="290" y="208"/>
                      <a:pt x="292" y="212"/>
                    </a:cubicBezTo>
                    <a:cubicBezTo>
                      <a:pt x="293" y="217"/>
                      <a:pt x="295" y="221"/>
                      <a:pt x="297" y="225"/>
                    </a:cubicBezTo>
                    <a:cubicBezTo>
                      <a:pt x="298" y="229"/>
                      <a:pt x="300" y="236"/>
                      <a:pt x="300" y="240"/>
                    </a:cubicBezTo>
                    <a:cubicBezTo>
                      <a:pt x="300" y="245"/>
                      <a:pt x="301" y="250"/>
                      <a:pt x="301" y="255"/>
                    </a:cubicBezTo>
                    <a:cubicBezTo>
                      <a:pt x="301" y="262"/>
                      <a:pt x="301" y="269"/>
                      <a:pt x="298" y="275"/>
                    </a:cubicBezTo>
                    <a:cubicBezTo>
                      <a:pt x="298" y="277"/>
                      <a:pt x="297" y="278"/>
                      <a:pt x="297" y="279"/>
                    </a:cubicBezTo>
                    <a:cubicBezTo>
                      <a:pt x="297" y="282"/>
                      <a:pt x="297" y="286"/>
                      <a:pt x="298" y="288"/>
                    </a:cubicBezTo>
                    <a:cubicBezTo>
                      <a:pt x="300" y="292"/>
                      <a:pt x="301" y="295"/>
                      <a:pt x="302" y="298"/>
                    </a:cubicBezTo>
                    <a:cubicBezTo>
                      <a:pt x="303" y="301"/>
                      <a:pt x="304" y="304"/>
                      <a:pt x="307" y="306"/>
                    </a:cubicBezTo>
                    <a:cubicBezTo>
                      <a:pt x="307" y="306"/>
                      <a:pt x="308" y="307"/>
                      <a:pt x="308" y="307"/>
                    </a:cubicBezTo>
                    <a:cubicBezTo>
                      <a:pt x="310" y="309"/>
                      <a:pt x="313" y="311"/>
                      <a:pt x="315" y="313"/>
                    </a:cubicBezTo>
                    <a:cubicBezTo>
                      <a:pt x="316" y="314"/>
                      <a:pt x="320" y="316"/>
                      <a:pt x="321" y="317"/>
                    </a:cubicBezTo>
                    <a:cubicBezTo>
                      <a:pt x="321" y="320"/>
                      <a:pt x="324" y="321"/>
                      <a:pt x="324" y="324"/>
                    </a:cubicBezTo>
                    <a:cubicBezTo>
                      <a:pt x="324" y="327"/>
                      <a:pt x="324" y="330"/>
                      <a:pt x="324" y="333"/>
                    </a:cubicBezTo>
                    <a:cubicBezTo>
                      <a:pt x="324" y="336"/>
                      <a:pt x="323" y="338"/>
                      <a:pt x="323" y="340"/>
                    </a:cubicBezTo>
                    <a:cubicBezTo>
                      <a:pt x="322" y="343"/>
                      <a:pt x="320" y="347"/>
                      <a:pt x="320" y="350"/>
                    </a:cubicBezTo>
                    <a:cubicBezTo>
                      <a:pt x="320" y="352"/>
                      <a:pt x="319" y="356"/>
                      <a:pt x="320" y="358"/>
                    </a:cubicBezTo>
                    <a:cubicBezTo>
                      <a:pt x="321" y="362"/>
                      <a:pt x="322" y="364"/>
                      <a:pt x="324" y="366"/>
                    </a:cubicBezTo>
                    <a:cubicBezTo>
                      <a:pt x="326" y="369"/>
                      <a:pt x="330" y="373"/>
                      <a:pt x="331" y="375"/>
                    </a:cubicBezTo>
                    <a:cubicBezTo>
                      <a:pt x="332" y="378"/>
                      <a:pt x="333" y="380"/>
                      <a:pt x="333" y="382"/>
                    </a:cubicBezTo>
                    <a:cubicBezTo>
                      <a:pt x="334" y="386"/>
                      <a:pt x="336" y="390"/>
                      <a:pt x="335" y="393"/>
                    </a:cubicBezTo>
                    <a:cubicBezTo>
                      <a:pt x="334" y="397"/>
                      <a:pt x="333" y="399"/>
                      <a:pt x="332" y="401"/>
                    </a:cubicBezTo>
                    <a:cubicBezTo>
                      <a:pt x="331" y="404"/>
                      <a:pt x="329" y="405"/>
                      <a:pt x="329" y="408"/>
                    </a:cubicBezTo>
                    <a:cubicBezTo>
                      <a:pt x="328" y="411"/>
                      <a:pt x="327" y="412"/>
                      <a:pt x="327" y="415"/>
                    </a:cubicBezTo>
                    <a:cubicBezTo>
                      <a:pt x="327" y="418"/>
                      <a:pt x="327" y="421"/>
                      <a:pt x="329" y="422"/>
                    </a:cubicBezTo>
                    <a:cubicBezTo>
                      <a:pt x="330" y="425"/>
                      <a:pt x="332" y="426"/>
                      <a:pt x="334" y="428"/>
                    </a:cubicBezTo>
                    <a:cubicBezTo>
                      <a:pt x="336" y="430"/>
                      <a:pt x="335" y="432"/>
                      <a:pt x="336" y="435"/>
                    </a:cubicBezTo>
                    <a:cubicBezTo>
                      <a:pt x="337" y="438"/>
                      <a:pt x="338" y="440"/>
                      <a:pt x="339" y="443"/>
                    </a:cubicBezTo>
                    <a:cubicBezTo>
                      <a:pt x="339" y="445"/>
                      <a:pt x="341" y="449"/>
                      <a:pt x="343" y="450"/>
                    </a:cubicBezTo>
                    <a:cubicBezTo>
                      <a:pt x="344" y="451"/>
                      <a:pt x="346" y="454"/>
                      <a:pt x="348" y="455"/>
                    </a:cubicBezTo>
                    <a:cubicBezTo>
                      <a:pt x="348" y="456"/>
                      <a:pt x="352" y="462"/>
                      <a:pt x="354" y="462"/>
                    </a:cubicBezTo>
                    <a:cubicBezTo>
                      <a:pt x="356" y="463"/>
                      <a:pt x="357" y="461"/>
                      <a:pt x="360" y="460"/>
                    </a:cubicBezTo>
                    <a:cubicBezTo>
                      <a:pt x="363" y="458"/>
                      <a:pt x="364" y="456"/>
                      <a:pt x="367" y="455"/>
                    </a:cubicBezTo>
                    <a:cubicBezTo>
                      <a:pt x="369" y="455"/>
                      <a:pt x="373" y="454"/>
                      <a:pt x="374" y="456"/>
                    </a:cubicBezTo>
                    <a:cubicBezTo>
                      <a:pt x="375" y="457"/>
                      <a:pt x="375" y="457"/>
                      <a:pt x="376" y="458"/>
                    </a:cubicBezTo>
                    <a:cubicBezTo>
                      <a:pt x="382" y="456"/>
                      <a:pt x="382" y="459"/>
                      <a:pt x="387" y="461"/>
                    </a:cubicBezTo>
                    <a:cubicBezTo>
                      <a:pt x="394" y="464"/>
                      <a:pt x="394" y="468"/>
                      <a:pt x="398" y="473"/>
                    </a:cubicBezTo>
                    <a:cubicBezTo>
                      <a:pt x="400" y="476"/>
                      <a:pt x="403" y="482"/>
                      <a:pt x="405" y="487"/>
                    </a:cubicBezTo>
                    <a:cubicBezTo>
                      <a:pt x="406" y="491"/>
                      <a:pt x="405" y="496"/>
                      <a:pt x="407" y="501"/>
                    </a:cubicBezTo>
                    <a:cubicBezTo>
                      <a:pt x="408" y="506"/>
                      <a:pt x="409" y="508"/>
                      <a:pt x="412" y="513"/>
                    </a:cubicBezTo>
                    <a:cubicBezTo>
                      <a:pt x="414" y="517"/>
                      <a:pt x="416" y="519"/>
                      <a:pt x="420" y="522"/>
                    </a:cubicBezTo>
                    <a:cubicBezTo>
                      <a:pt x="422" y="524"/>
                      <a:pt x="427" y="530"/>
                      <a:pt x="427" y="533"/>
                    </a:cubicBezTo>
                    <a:cubicBezTo>
                      <a:pt x="427" y="539"/>
                      <a:pt x="428" y="541"/>
                      <a:pt x="428" y="547"/>
                    </a:cubicBezTo>
                    <a:cubicBezTo>
                      <a:pt x="428" y="551"/>
                      <a:pt x="430" y="556"/>
                      <a:pt x="429" y="561"/>
                    </a:cubicBezTo>
                    <a:cubicBezTo>
                      <a:pt x="427" y="568"/>
                      <a:pt x="427" y="568"/>
                      <a:pt x="421" y="571"/>
                    </a:cubicBezTo>
                    <a:cubicBezTo>
                      <a:pt x="415" y="574"/>
                      <a:pt x="416" y="575"/>
                      <a:pt x="413" y="579"/>
                    </a:cubicBezTo>
                    <a:cubicBezTo>
                      <a:pt x="411" y="580"/>
                      <a:pt x="405" y="588"/>
                      <a:pt x="404" y="588"/>
                    </a:cubicBezTo>
                    <a:cubicBezTo>
                      <a:pt x="399" y="589"/>
                      <a:pt x="396" y="590"/>
                      <a:pt x="391" y="591"/>
                    </a:cubicBezTo>
                    <a:cubicBezTo>
                      <a:pt x="388" y="592"/>
                      <a:pt x="380" y="595"/>
                      <a:pt x="378" y="595"/>
                    </a:cubicBezTo>
                    <a:cubicBezTo>
                      <a:pt x="370" y="595"/>
                      <a:pt x="373" y="592"/>
                      <a:pt x="370" y="587"/>
                    </a:cubicBezTo>
                    <a:cubicBezTo>
                      <a:pt x="368" y="585"/>
                      <a:pt x="364" y="579"/>
                      <a:pt x="364" y="575"/>
                    </a:cubicBezTo>
                    <a:cubicBezTo>
                      <a:pt x="364" y="568"/>
                      <a:pt x="360" y="568"/>
                      <a:pt x="360" y="561"/>
                    </a:cubicBezTo>
                    <a:cubicBezTo>
                      <a:pt x="360" y="556"/>
                      <a:pt x="360" y="552"/>
                      <a:pt x="358" y="548"/>
                    </a:cubicBezTo>
                    <a:cubicBezTo>
                      <a:pt x="355" y="544"/>
                      <a:pt x="355" y="541"/>
                      <a:pt x="354" y="536"/>
                    </a:cubicBezTo>
                    <a:cubicBezTo>
                      <a:pt x="353" y="532"/>
                      <a:pt x="352" y="527"/>
                      <a:pt x="348" y="525"/>
                    </a:cubicBezTo>
                    <a:cubicBezTo>
                      <a:pt x="343" y="522"/>
                      <a:pt x="340" y="520"/>
                      <a:pt x="336" y="515"/>
                    </a:cubicBezTo>
                    <a:cubicBezTo>
                      <a:pt x="334" y="514"/>
                      <a:pt x="328" y="505"/>
                      <a:pt x="328" y="503"/>
                    </a:cubicBezTo>
                    <a:cubicBezTo>
                      <a:pt x="328" y="496"/>
                      <a:pt x="325" y="495"/>
                      <a:pt x="322" y="491"/>
                    </a:cubicBezTo>
                    <a:cubicBezTo>
                      <a:pt x="319" y="488"/>
                      <a:pt x="317" y="485"/>
                      <a:pt x="314" y="482"/>
                    </a:cubicBezTo>
                    <a:cubicBezTo>
                      <a:pt x="310" y="478"/>
                      <a:pt x="305" y="476"/>
                      <a:pt x="302" y="473"/>
                    </a:cubicBezTo>
                    <a:cubicBezTo>
                      <a:pt x="297" y="469"/>
                      <a:pt x="291" y="467"/>
                      <a:pt x="285" y="463"/>
                    </a:cubicBezTo>
                    <a:cubicBezTo>
                      <a:pt x="281" y="461"/>
                      <a:pt x="275" y="459"/>
                      <a:pt x="273" y="455"/>
                    </a:cubicBezTo>
                    <a:cubicBezTo>
                      <a:pt x="270" y="451"/>
                      <a:pt x="268" y="448"/>
                      <a:pt x="264" y="444"/>
                    </a:cubicBezTo>
                    <a:cubicBezTo>
                      <a:pt x="261" y="441"/>
                      <a:pt x="258" y="438"/>
                      <a:pt x="256" y="434"/>
                    </a:cubicBezTo>
                    <a:cubicBezTo>
                      <a:pt x="253" y="430"/>
                      <a:pt x="252" y="427"/>
                      <a:pt x="251" y="422"/>
                    </a:cubicBezTo>
                    <a:cubicBezTo>
                      <a:pt x="249" y="416"/>
                      <a:pt x="247" y="415"/>
                      <a:pt x="245" y="411"/>
                    </a:cubicBezTo>
                    <a:cubicBezTo>
                      <a:pt x="240" y="402"/>
                      <a:pt x="238" y="409"/>
                      <a:pt x="233" y="404"/>
                    </a:cubicBezTo>
                    <a:cubicBezTo>
                      <a:pt x="229" y="401"/>
                      <a:pt x="229" y="400"/>
                      <a:pt x="229" y="394"/>
                    </a:cubicBezTo>
                    <a:cubicBezTo>
                      <a:pt x="229" y="388"/>
                      <a:pt x="229" y="385"/>
                      <a:pt x="226" y="382"/>
                    </a:cubicBezTo>
                    <a:cubicBezTo>
                      <a:pt x="222" y="379"/>
                      <a:pt x="219" y="380"/>
                      <a:pt x="213" y="378"/>
                    </a:cubicBezTo>
                    <a:cubicBezTo>
                      <a:pt x="210" y="377"/>
                      <a:pt x="203" y="370"/>
                      <a:pt x="202" y="371"/>
                    </a:cubicBezTo>
                    <a:cubicBezTo>
                      <a:pt x="196" y="374"/>
                      <a:pt x="196" y="372"/>
                      <a:pt x="198" y="366"/>
                    </a:cubicBezTo>
                    <a:cubicBezTo>
                      <a:pt x="199" y="362"/>
                      <a:pt x="201" y="360"/>
                      <a:pt x="204" y="355"/>
                    </a:cubicBezTo>
                    <a:cubicBezTo>
                      <a:pt x="205" y="353"/>
                      <a:pt x="207" y="348"/>
                      <a:pt x="210" y="346"/>
                    </a:cubicBezTo>
                    <a:cubicBezTo>
                      <a:pt x="214" y="343"/>
                      <a:pt x="215" y="340"/>
                      <a:pt x="218" y="336"/>
                    </a:cubicBezTo>
                    <a:cubicBezTo>
                      <a:pt x="219" y="333"/>
                      <a:pt x="223" y="328"/>
                      <a:pt x="223" y="323"/>
                    </a:cubicBezTo>
                    <a:cubicBezTo>
                      <a:pt x="223" y="318"/>
                      <a:pt x="223" y="312"/>
                      <a:pt x="223" y="307"/>
                    </a:cubicBezTo>
                    <a:cubicBezTo>
                      <a:pt x="223" y="301"/>
                      <a:pt x="224" y="295"/>
                      <a:pt x="224" y="289"/>
                    </a:cubicBezTo>
                    <a:cubicBezTo>
                      <a:pt x="224" y="282"/>
                      <a:pt x="221" y="278"/>
                      <a:pt x="221" y="272"/>
                    </a:cubicBezTo>
                    <a:cubicBezTo>
                      <a:pt x="221" y="268"/>
                      <a:pt x="221" y="259"/>
                      <a:pt x="219" y="256"/>
                    </a:cubicBezTo>
                    <a:cubicBezTo>
                      <a:pt x="216" y="252"/>
                      <a:pt x="213" y="246"/>
                      <a:pt x="211" y="242"/>
                    </a:cubicBezTo>
                    <a:cubicBezTo>
                      <a:pt x="210" y="241"/>
                      <a:pt x="206" y="229"/>
                      <a:pt x="204" y="229"/>
                    </a:cubicBezTo>
                    <a:cubicBezTo>
                      <a:pt x="199" y="229"/>
                      <a:pt x="195" y="227"/>
                      <a:pt x="191" y="224"/>
                    </a:cubicBezTo>
                    <a:cubicBezTo>
                      <a:pt x="187" y="221"/>
                      <a:pt x="180" y="218"/>
                      <a:pt x="179" y="214"/>
                    </a:cubicBezTo>
                    <a:cubicBezTo>
                      <a:pt x="177" y="209"/>
                      <a:pt x="175" y="209"/>
                      <a:pt x="173" y="204"/>
                    </a:cubicBezTo>
                    <a:cubicBezTo>
                      <a:pt x="170" y="200"/>
                      <a:pt x="168" y="197"/>
                      <a:pt x="165" y="194"/>
                    </a:cubicBezTo>
                    <a:cubicBezTo>
                      <a:pt x="161" y="190"/>
                      <a:pt x="158" y="189"/>
                      <a:pt x="156" y="184"/>
                    </a:cubicBezTo>
                    <a:cubicBezTo>
                      <a:pt x="154" y="181"/>
                      <a:pt x="153" y="177"/>
                      <a:pt x="151" y="174"/>
                    </a:cubicBezTo>
                    <a:cubicBezTo>
                      <a:pt x="148" y="170"/>
                      <a:pt x="147" y="165"/>
                      <a:pt x="147" y="160"/>
                    </a:cubicBezTo>
                    <a:cubicBezTo>
                      <a:pt x="147" y="155"/>
                      <a:pt x="153" y="142"/>
                      <a:pt x="149" y="144"/>
                    </a:cubicBezTo>
                    <a:cubicBezTo>
                      <a:pt x="148" y="144"/>
                      <a:pt x="137" y="148"/>
                      <a:pt x="137" y="152"/>
                    </a:cubicBezTo>
                    <a:cubicBezTo>
                      <a:pt x="136" y="156"/>
                      <a:pt x="134" y="161"/>
                      <a:pt x="129" y="161"/>
                    </a:cubicBezTo>
                    <a:cubicBezTo>
                      <a:pt x="124" y="161"/>
                      <a:pt x="118" y="161"/>
                      <a:pt x="114" y="160"/>
                    </a:cubicBezTo>
                    <a:cubicBezTo>
                      <a:pt x="110" y="159"/>
                      <a:pt x="107" y="156"/>
                      <a:pt x="106" y="152"/>
                    </a:cubicBezTo>
                    <a:cubicBezTo>
                      <a:pt x="105" y="148"/>
                      <a:pt x="105" y="142"/>
                      <a:pt x="102" y="139"/>
                    </a:cubicBezTo>
                    <a:cubicBezTo>
                      <a:pt x="100" y="137"/>
                      <a:pt x="98" y="131"/>
                      <a:pt x="95" y="130"/>
                    </a:cubicBezTo>
                    <a:cubicBezTo>
                      <a:pt x="90" y="129"/>
                      <a:pt x="86" y="128"/>
                      <a:pt x="83" y="125"/>
                    </a:cubicBezTo>
                    <a:cubicBezTo>
                      <a:pt x="80" y="122"/>
                      <a:pt x="79" y="119"/>
                      <a:pt x="78" y="114"/>
                    </a:cubicBezTo>
                    <a:cubicBezTo>
                      <a:pt x="77" y="110"/>
                      <a:pt x="76" y="107"/>
                      <a:pt x="73" y="104"/>
                    </a:cubicBezTo>
                    <a:cubicBezTo>
                      <a:pt x="69" y="101"/>
                      <a:pt x="66" y="102"/>
                      <a:pt x="62" y="100"/>
                    </a:cubicBezTo>
                    <a:cubicBezTo>
                      <a:pt x="58" y="98"/>
                      <a:pt x="52" y="97"/>
                      <a:pt x="49" y="94"/>
                    </a:cubicBezTo>
                    <a:cubicBezTo>
                      <a:pt x="48" y="93"/>
                      <a:pt x="42" y="86"/>
                      <a:pt x="43" y="84"/>
                    </a:cubicBezTo>
                    <a:cubicBezTo>
                      <a:pt x="43" y="82"/>
                      <a:pt x="43" y="81"/>
                      <a:pt x="44" y="79"/>
                    </a:cubicBezTo>
                    <a:cubicBezTo>
                      <a:pt x="41" y="76"/>
                      <a:pt x="41" y="72"/>
                      <a:pt x="38" y="69"/>
                    </a:cubicBezTo>
                    <a:cubicBezTo>
                      <a:pt x="35" y="66"/>
                      <a:pt x="32" y="65"/>
                      <a:pt x="29" y="62"/>
                    </a:cubicBezTo>
                    <a:cubicBezTo>
                      <a:pt x="25" y="58"/>
                      <a:pt x="24" y="57"/>
                      <a:pt x="22" y="51"/>
                    </a:cubicBezTo>
                    <a:cubicBezTo>
                      <a:pt x="20" y="48"/>
                      <a:pt x="18" y="41"/>
                      <a:pt x="16" y="40"/>
                    </a:cubicBezTo>
                    <a:cubicBezTo>
                      <a:pt x="13" y="39"/>
                      <a:pt x="6" y="38"/>
                      <a:pt x="5" y="36"/>
                    </a:cubicBezTo>
                    <a:cubicBezTo>
                      <a:pt x="3" y="33"/>
                      <a:pt x="0" y="28"/>
                      <a:pt x="6" y="26"/>
                    </a:cubicBezTo>
                    <a:cubicBezTo>
                      <a:pt x="10" y="24"/>
                      <a:pt x="13" y="25"/>
                      <a:pt x="20" y="25"/>
                    </a:cubicBezTo>
                    <a:cubicBezTo>
                      <a:pt x="26" y="25"/>
                      <a:pt x="27" y="28"/>
                      <a:pt x="32" y="29"/>
                    </a:cubicBezTo>
                    <a:cubicBezTo>
                      <a:pt x="37" y="30"/>
                      <a:pt x="38" y="30"/>
                      <a:pt x="44" y="30"/>
                    </a:cubicBezTo>
                    <a:cubicBezTo>
                      <a:pt x="49" y="30"/>
                      <a:pt x="53" y="26"/>
                      <a:pt x="61" y="28"/>
                    </a:cubicBezTo>
                    <a:cubicBezTo>
                      <a:pt x="65" y="29"/>
                      <a:pt x="65" y="33"/>
                      <a:pt x="71" y="33"/>
                    </a:cubicBezTo>
                    <a:cubicBezTo>
                      <a:pt x="81" y="33"/>
                      <a:pt x="79" y="35"/>
                      <a:pt x="83" y="27"/>
                    </a:cubicBezTo>
                    <a:cubicBezTo>
                      <a:pt x="84" y="23"/>
                      <a:pt x="85" y="20"/>
                      <a:pt x="89" y="17"/>
                    </a:cubicBezTo>
                    <a:cubicBezTo>
                      <a:pt x="92" y="13"/>
                      <a:pt x="91" y="13"/>
                      <a:pt x="91" y="6"/>
                    </a:cubicBezTo>
                    <a:cubicBezTo>
                      <a:pt x="91" y="4"/>
                      <a:pt x="91" y="2"/>
                      <a:pt x="91" y="0"/>
                    </a:cubicBezTo>
                    <a:cubicBezTo>
                      <a:pt x="122" y="5"/>
                      <a:pt x="165" y="11"/>
                      <a:pt x="201" y="15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48" name="Freeform 64">
                <a:extLst>
                  <a:ext uri="{FF2B5EF4-FFF2-40B4-BE49-F238E27FC236}">
                    <a16:creationId xmlns:a16="http://schemas.microsoft.com/office/drawing/2014/main" id="{AAE842B1-BB2F-4394-8EF7-32C240E9CE0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09582" y="4816714"/>
                <a:ext cx="421961" cy="581039"/>
              </a:xfrm>
              <a:custGeom>
                <a:avLst/>
                <a:gdLst>
                  <a:gd name="T0" fmla="*/ 171 w 504"/>
                  <a:gd name="T1" fmla="*/ 396 h 695"/>
                  <a:gd name="T2" fmla="*/ 164 w 504"/>
                  <a:gd name="T3" fmla="*/ 408 h 695"/>
                  <a:gd name="T4" fmla="*/ 171 w 504"/>
                  <a:gd name="T5" fmla="*/ 424 h 695"/>
                  <a:gd name="T6" fmla="*/ 187 w 504"/>
                  <a:gd name="T7" fmla="*/ 425 h 695"/>
                  <a:gd name="T8" fmla="*/ 188 w 504"/>
                  <a:gd name="T9" fmla="*/ 410 h 695"/>
                  <a:gd name="T10" fmla="*/ 184 w 504"/>
                  <a:gd name="T11" fmla="*/ 393 h 695"/>
                  <a:gd name="T12" fmla="*/ 175 w 504"/>
                  <a:gd name="T13" fmla="*/ 385 h 695"/>
                  <a:gd name="T14" fmla="*/ 27 w 504"/>
                  <a:gd name="T15" fmla="*/ 7 h 695"/>
                  <a:gd name="T16" fmla="*/ 21 w 504"/>
                  <a:gd name="T17" fmla="*/ 23 h 695"/>
                  <a:gd name="T18" fmla="*/ 11 w 504"/>
                  <a:gd name="T19" fmla="*/ 31 h 695"/>
                  <a:gd name="T20" fmla="*/ 0 w 504"/>
                  <a:gd name="T21" fmla="*/ 38 h 695"/>
                  <a:gd name="T22" fmla="*/ 9 w 504"/>
                  <a:gd name="T23" fmla="*/ 50 h 695"/>
                  <a:gd name="T24" fmla="*/ 16 w 504"/>
                  <a:gd name="T25" fmla="*/ 64 h 695"/>
                  <a:gd name="T26" fmla="*/ 19 w 504"/>
                  <a:gd name="T27" fmla="*/ 80 h 695"/>
                  <a:gd name="T28" fmla="*/ 39 w 504"/>
                  <a:gd name="T29" fmla="*/ 103 h 695"/>
                  <a:gd name="T30" fmla="*/ 71 w 504"/>
                  <a:gd name="T31" fmla="*/ 124 h 695"/>
                  <a:gd name="T32" fmla="*/ 107 w 504"/>
                  <a:gd name="T33" fmla="*/ 138 h 695"/>
                  <a:gd name="T34" fmla="*/ 134 w 504"/>
                  <a:gd name="T35" fmla="*/ 165 h 695"/>
                  <a:gd name="T36" fmla="*/ 150 w 504"/>
                  <a:gd name="T37" fmla="*/ 195 h 695"/>
                  <a:gd name="T38" fmla="*/ 152 w 504"/>
                  <a:gd name="T39" fmla="*/ 245 h 695"/>
                  <a:gd name="T40" fmla="*/ 158 w 504"/>
                  <a:gd name="T41" fmla="*/ 290 h 695"/>
                  <a:gd name="T42" fmla="*/ 174 w 504"/>
                  <a:gd name="T43" fmla="*/ 326 h 695"/>
                  <a:gd name="T44" fmla="*/ 181 w 504"/>
                  <a:gd name="T45" fmla="*/ 367 h 695"/>
                  <a:gd name="T46" fmla="*/ 198 w 504"/>
                  <a:gd name="T47" fmla="*/ 397 h 695"/>
                  <a:gd name="T48" fmla="*/ 211 w 504"/>
                  <a:gd name="T49" fmla="*/ 431 h 695"/>
                  <a:gd name="T50" fmla="*/ 226 w 504"/>
                  <a:gd name="T51" fmla="*/ 468 h 695"/>
                  <a:gd name="T52" fmla="*/ 254 w 504"/>
                  <a:gd name="T53" fmla="*/ 498 h 695"/>
                  <a:gd name="T54" fmla="*/ 281 w 504"/>
                  <a:gd name="T55" fmla="*/ 529 h 695"/>
                  <a:gd name="T56" fmla="*/ 315 w 504"/>
                  <a:gd name="T57" fmla="*/ 555 h 695"/>
                  <a:gd name="T58" fmla="*/ 305 w 504"/>
                  <a:gd name="T59" fmla="*/ 590 h 695"/>
                  <a:gd name="T60" fmla="*/ 316 w 504"/>
                  <a:gd name="T61" fmla="*/ 608 h 695"/>
                  <a:gd name="T62" fmla="*/ 341 w 504"/>
                  <a:gd name="T63" fmla="*/ 630 h 695"/>
                  <a:gd name="T64" fmla="*/ 361 w 504"/>
                  <a:gd name="T65" fmla="*/ 654 h 695"/>
                  <a:gd name="T66" fmla="*/ 375 w 504"/>
                  <a:gd name="T67" fmla="*/ 680 h 695"/>
                  <a:gd name="T68" fmla="*/ 407 w 504"/>
                  <a:gd name="T69" fmla="*/ 687 h 695"/>
                  <a:gd name="T70" fmla="*/ 433 w 504"/>
                  <a:gd name="T71" fmla="*/ 690 h 695"/>
                  <a:gd name="T72" fmla="*/ 471 w 504"/>
                  <a:gd name="T73" fmla="*/ 654 h 695"/>
                  <a:gd name="T74" fmla="*/ 467 w 504"/>
                  <a:gd name="T75" fmla="*/ 604 h 695"/>
                  <a:gd name="T76" fmla="*/ 446 w 504"/>
                  <a:gd name="T77" fmla="*/ 555 h 695"/>
                  <a:gd name="T78" fmla="*/ 460 w 504"/>
                  <a:gd name="T79" fmla="*/ 519 h 695"/>
                  <a:gd name="T80" fmla="*/ 464 w 504"/>
                  <a:gd name="T81" fmla="*/ 474 h 695"/>
                  <a:gd name="T82" fmla="*/ 461 w 504"/>
                  <a:gd name="T83" fmla="*/ 415 h 695"/>
                  <a:gd name="T84" fmla="*/ 481 w 504"/>
                  <a:gd name="T85" fmla="*/ 371 h 695"/>
                  <a:gd name="T86" fmla="*/ 487 w 504"/>
                  <a:gd name="T87" fmla="*/ 317 h 695"/>
                  <a:gd name="T88" fmla="*/ 489 w 504"/>
                  <a:gd name="T89" fmla="*/ 263 h 695"/>
                  <a:gd name="T90" fmla="*/ 504 w 504"/>
                  <a:gd name="T91" fmla="*/ 214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04" h="695">
                    <a:moveTo>
                      <a:pt x="175" y="385"/>
                    </a:moveTo>
                    <a:cubicBezTo>
                      <a:pt x="173" y="384"/>
                      <a:pt x="172" y="387"/>
                      <a:pt x="171" y="389"/>
                    </a:cubicBezTo>
                    <a:cubicBezTo>
                      <a:pt x="169" y="391"/>
                      <a:pt x="171" y="394"/>
                      <a:pt x="171" y="396"/>
                    </a:cubicBezTo>
                    <a:cubicBezTo>
                      <a:pt x="172" y="398"/>
                      <a:pt x="173" y="399"/>
                      <a:pt x="172" y="401"/>
                    </a:cubicBezTo>
                    <a:cubicBezTo>
                      <a:pt x="171" y="402"/>
                      <a:pt x="167" y="404"/>
                      <a:pt x="166" y="404"/>
                    </a:cubicBezTo>
                    <a:cubicBezTo>
                      <a:pt x="165" y="406"/>
                      <a:pt x="165" y="407"/>
                      <a:pt x="164" y="408"/>
                    </a:cubicBezTo>
                    <a:cubicBezTo>
                      <a:pt x="163" y="410"/>
                      <a:pt x="163" y="411"/>
                      <a:pt x="163" y="414"/>
                    </a:cubicBezTo>
                    <a:cubicBezTo>
                      <a:pt x="163" y="416"/>
                      <a:pt x="164" y="418"/>
                      <a:pt x="166" y="419"/>
                    </a:cubicBezTo>
                    <a:cubicBezTo>
                      <a:pt x="168" y="421"/>
                      <a:pt x="170" y="423"/>
                      <a:pt x="171" y="424"/>
                    </a:cubicBezTo>
                    <a:cubicBezTo>
                      <a:pt x="173" y="426"/>
                      <a:pt x="174" y="427"/>
                      <a:pt x="176" y="427"/>
                    </a:cubicBezTo>
                    <a:cubicBezTo>
                      <a:pt x="178" y="428"/>
                      <a:pt x="180" y="428"/>
                      <a:pt x="182" y="428"/>
                    </a:cubicBezTo>
                    <a:cubicBezTo>
                      <a:pt x="185" y="427"/>
                      <a:pt x="186" y="427"/>
                      <a:pt x="187" y="425"/>
                    </a:cubicBezTo>
                    <a:cubicBezTo>
                      <a:pt x="188" y="424"/>
                      <a:pt x="188" y="421"/>
                      <a:pt x="188" y="420"/>
                    </a:cubicBezTo>
                    <a:cubicBezTo>
                      <a:pt x="188" y="419"/>
                      <a:pt x="187" y="417"/>
                      <a:pt x="187" y="415"/>
                    </a:cubicBezTo>
                    <a:cubicBezTo>
                      <a:pt x="188" y="414"/>
                      <a:pt x="188" y="412"/>
                      <a:pt x="188" y="410"/>
                    </a:cubicBezTo>
                    <a:cubicBezTo>
                      <a:pt x="188" y="408"/>
                      <a:pt x="188" y="407"/>
                      <a:pt x="187" y="405"/>
                    </a:cubicBezTo>
                    <a:cubicBezTo>
                      <a:pt x="187" y="405"/>
                      <a:pt x="186" y="400"/>
                      <a:pt x="185" y="399"/>
                    </a:cubicBezTo>
                    <a:cubicBezTo>
                      <a:pt x="185" y="397"/>
                      <a:pt x="184" y="395"/>
                      <a:pt x="184" y="393"/>
                    </a:cubicBezTo>
                    <a:cubicBezTo>
                      <a:pt x="184" y="392"/>
                      <a:pt x="184" y="390"/>
                      <a:pt x="183" y="389"/>
                    </a:cubicBezTo>
                    <a:cubicBezTo>
                      <a:pt x="183" y="387"/>
                      <a:pt x="183" y="387"/>
                      <a:pt x="181" y="385"/>
                    </a:cubicBezTo>
                    <a:cubicBezTo>
                      <a:pt x="180" y="385"/>
                      <a:pt x="176" y="385"/>
                      <a:pt x="175" y="385"/>
                    </a:cubicBezTo>
                    <a:close/>
                    <a:moveTo>
                      <a:pt x="26" y="0"/>
                    </a:moveTo>
                    <a:cubicBezTo>
                      <a:pt x="26" y="2"/>
                      <a:pt x="25" y="2"/>
                      <a:pt x="26" y="4"/>
                    </a:cubicBezTo>
                    <a:cubicBezTo>
                      <a:pt x="27" y="7"/>
                      <a:pt x="25" y="6"/>
                      <a:pt x="27" y="7"/>
                    </a:cubicBezTo>
                    <a:cubicBezTo>
                      <a:pt x="28" y="9"/>
                      <a:pt x="27" y="12"/>
                      <a:pt x="27" y="13"/>
                    </a:cubicBezTo>
                    <a:cubicBezTo>
                      <a:pt x="26" y="15"/>
                      <a:pt x="25" y="17"/>
                      <a:pt x="23" y="19"/>
                    </a:cubicBezTo>
                    <a:cubicBezTo>
                      <a:pt x="22" y="20"/>
                      <a:pt x="21" y="22"/>
                      <a:pt x="21" y="23"/>
                    </a:cubicBezTo>
                    <a:cubicBezTo>
                      <a:pt x="20" y="25"/>
                      <a:pt x="21" y="26"/>
                      <a:pt x="19" y="28"/>
                    </a:cubicBezTo>
                    <a:cubicBezTo>
                      <a:pt x="18" y="29"/>
                      <a:pt x="17" y="29"/>
                      <a:pt x="15" y="29"/>
                    </a:cubicBezTo>
                    <a:cubicBezTo>
                      <a:pt x="14" y="30"/>
                      <a:pt x="12" y="30"/>
                      <a:pt x="11" y="31"/>
                    </a:cubicBezTo>
                    <a:cubicBezTo>
                      <a:pt x="9" y="32"/>
                      <a:pt x="7" y="32"/>
                      <a:pt x="6" y="32"/>
                    </a:cubicBezTo>
                    <a:cubicBezTo>
                      <a:pt x="5" y="32"/>
                      <a:pt x="3" y="33"/>
                      <a:pt x="2" y="34"/>
                    </a:cubicBezTo>
                    <a:cubicBezTo>
                      <a:pt x="0" y="35"/>
                      <a:pt x="0" y="36"/>
                      <a:pt x="0" y="38"/>
                    </a:cubicBezTo>
                    <a:cubicBezTo>
                      <a:pt x="0" y="41"/>
                      <a:pt x="0" y="42"/>
                      <a:pt x="1" y="43"/>
                    </a:cubicBezTo>
                    <a:cubicBezTo>
                      <a:pt x="3" y="45"/>
                      <a:pt x="3" y="46"/>
                      <a:pt x="5" y="47"/>
                    </a:cubicBezTo>
                    <a:cubicBezTo>
                      <a:pt x="6" y="48"/>
                      <a:pt x="7" y="49"/>
                      <a:pt x="9" y="50"/>
                    </a:cubicBezTo>
                    <a:cubicBezTo>
                      <a:pt x="10" y="51"/>
                      <a:pt x="11" y="52"/>
                      <a:pt x="12" y="53"/>
                    </a:cubicBezTo>
                    <a:cubicBezTo>
                      <a:pt x="13" y="55"/>
                      <a:pt x="14" y="57"/>
                      <a:pt x="14" y="59"/>
                    </a:cubicBezTo>
                    <a:cubicBezTo>
                      <a:pt x="15" y="60"/>
                      <a:pt x="16" y="62"/>
                      <a:pt x="16" y="64"/>
                    </a:cubicBezTo>
                    <a:cubicBezTo>
                      <a:pt x="16" y="65"/>
                      <a:pt x="17" y="68"/>
                      <a:pt x="18" y="69"/>
                    </a:cubicBezTo>
                    <a:cubicBezTo>
                      <a:pt x="19" y="70"/>
                      <a:pt x="19" y="73"/>
                      <a:pt x="19" y="74"/>
                    </a:cubicBezTo>
                    <a:cubicBezTo>
                      <a:pt x="19" y="76"/>
                      <a:pt x="19" y="78"/>
                      <a:pt x="19" y="80"/>
                    </a:cubicBezTo>
                    <a:cubicBezTo>
                      <a:pt x="21" y="80"/>
                      <a:pt x="24" y="80"/>
                      <a:pt x="26" y="81"/>
                    </a:cubicBezTo>
                    <a:cubicBezTo>
                      <a:pt x="27" y="81"/>
                      <a:pt x="30" y="90"/>
                      <a:pt x="32" y="92"/>
                    </a:cubicBezTo>
                    <a:cubicBezTo>
                      <a:pt x="33" y="96"/>
                      <a:pt x="36" y="98"/>
                      <a:pt x="39" y="103"/>
                    </a:cubicBezTo>
                    <a:cubicBezTo>
                      <a:pt x="40" y="106"/>
                      <a:pt x="44" y="109"/>
                      <a:pt x="48" y="111"/>
                    </a:cubicBezTo>
                    <a:cubicBezTo>
                      <a:pt x="52" y="113"/>
                      <a:pt x="55" y="116"/>
                      <a:pt x="60" y="118"/>
                    </a:cubicBezTo>
                    <a:cubicBezTo>
                      <a:pt x="64" y="120"/>
                      <a:pt x="67" y="121"/>
                      <a:pt x="71" y="124"/>
                    </a:cubicBezTo>
                    <a:cubicBezTo>
                      <a:pt x="75" y="127"/>
                      <a:pt x="79" y="127"/>
                      <a:pt x="86" y="127"/>
                    </a:cubicBezTo>
                    <a:cubicBezTo>
                      <a:pt x="91" y="127"/>
                      <a:pt x="93" y="129"/>
                      <a:pt x="100" y="129"/>
                    </a:cubicBezTo>
                    <a:cubicBezTo>
                      <a:pt x="105" y="129"/>
                      <a:pt x="106" y="134"/>
                      <a:pt x="107" y="138"/>
                    </a:cubicBezTo>
                    <a:cubicBezTo>
                      <a:pt x="108" y="144"/>
                      <a:pt x="109" y="147"/>
                      <a:pt x="111" y="152"/>
                    </a:cubicBezTo>
                    <a:cubicBezTo>
                      <a:pt x="111" y="153"/>
                      <a:pt x="121" y="158"/>
                      <a:pt x="122" y="158"/>
                    </a:cubicBezTo>
                    <a:cubicBezTo>
                      <a:pt x="126" y="160"/>
                      <a:pt x="129" y="164"/>
                      <a:pt x="134" y="165"/>
                    </a:cubicBezTo>
                    <a:cubicBezTo>
                      <a:pt x="138" y="166"/>
                      <a:pt x="140" y="169"/>
                      <a:pt x="144" y="171"/>
                    </a:cubicBezTo>
                    <a:cubicBezTo>
                      <a:pt x="147" y="173"/>
                      <a:pt x="149" y="177"/>
                      <a:pt x="149" y="181"/>
                    </a:cubicBezTo>
                    <a:cubicBezTo>
                      <a:pt x="149" y="186"/>
                      <a:pt x="150" y="189"/>
                      <a:pt x="150" y="195"/>
                    </a:cubicBezTo>
                    <a:cubicBezTo>
                      <a:pt x="150" y="201"/>
                      <a:pt x="150" y="206"/>
                      <a:pt x="149" y="213"/>
                    </a:cubicBezTo>
                    <a:cubicBezTo>
                      <a:pt x="147" y="219"/>
                      <a:pt x="146" y="224"/>
                      <a:pt x="148" y="230"/>
                    </a:cubicBezTo>
                    <a:cubicBezTo>
                      <a:pt x="149" y="235"/>
                      <a:pt x="150" y="241"/>
                      <a:pt x="152" y="245"/>
                    </a:cubicBezTo>
                    <a:cubicBezTo>
                      <a:pt x="153" y="251"/>
                      <a:pt x="154" y="253"/>
                      <a:pt x="156" y="259"/>
                    </a:cubicBezTo>
                    <a:cubicBezTo>
                      <a:pt x="157" y="266"/>
                      <a:pt x="151" y="272"/>
                      <a:pt x="151" y="280"/>
                    </a:cubicBezTo>
                    <a:cubicBezTo>
                      <a:pt x="151" y="284"/>
                      <a:pt x="156" y="287"/>
                      <a:pt x="158" y="290"/>
                    </a:cubicBezTo>
                    <a:cubicBezTo>
                      <a:pt x="160" y="295"/>
                      <a:pt x="163" y="296"/>
                      <a:pt x="163" y="303"/>
                    </a:cubicBezTo>
                    <a:cubicBezTo>
                      <a:pt x="163" y="310"/>
                      <a:pt x="161" y="311"/>
                      <a:pt x="169" y="316"/>
                    </a:cubicBezTo>
                    <a:cubicBezTo>
                      <a:pt x="172" y="318"/>
                      <a:pt x="174" y="321"/>
                      <a:pt x="174" y="326"/>
                    </a:cubicBezTo>
                    <a:cubicBezTo>
                      <a:pt x="174" y="331"/>
                      <a:pt x="176" y="335"/>
                      <a:pt x="176" y="341"/>
                    </a:cubicBezTo>
                    <a:cubicBezTo>
                      <a:pt x="176" y="346"/>
                      <a:pt x="178" y="350"/>
                      <a:pt x="179" y="354"/>
                    </a:cubicBezTo>
                    <a:cubicBezTo>
                      <a:pt x="179" y="358"/>
                      <a:pt x="181" y="363"/>
                      <a:pt x="181" y="367"/>
                    </a:cubicBezTo>
                    <a:cubicBezTo>
                      <a:pt x="181" y="372"/>
                      <a:pt x="184" y="375"/>
                      <a:pt x="187" y="377"/>
                    </a:cubicBezTo>
                    <a:cubicBezTo>
                      <a:pt x="190" y="380"/>
                      <a:pt x="190" y="383"/>
                      <a:pt x="194" y="386"/>
                    </a:cubicBezTo>
                    <a:cubicBezTo>
                      <a:pt x="196" y="389"/>
                      <a:pt x="197" y="393"/>
                      <a:pt x="198" y="397"/>
                    </a:cubicBezTo>
                    <a:cubicBezTo>
                      <a:pt x="199" y="403"/>
                      <a:pt x="198" y="406"/>
                      <a:pt x="201" y="410"/>
                    </a:cubicBezTo>
                    <a:cubicBezTo>
                      <a:pt x="203" y="415"/>
                      <a:pt x="204" y="416"/>
                      <a:pt x="206" y="421"/>
                    </a:cubicBezTo>
                    <a:cubicBezTo>
                      <a:pt x="207" y="425"/>
                      <a:pt x="209" y="428"/>
                      <a:pt x="211" y="431"/>
                    </a:cubicBezTo>
                    <a:cubicBezTo>
                      <a:pt x="213" y="435"/>
                      <a:pt x="215" y="438"/>
                      <a:pt x="216" y="442"/>
                    </a:cubicBezTo>
                    <a:cubicBezTo>
                      <a:pt x="217" y="447"/>
                      <a:pt x="219" y="451"/>
                      <a:pt x="221" y="454"/>
                    </a:cubicBezTo>
                    <a:cubicBezTo>
                      <a:pt x="224" y="458"/>
                      <a:pt x="221" y="463"/>
                      <a:pt x="226" y="468"/>
                    </a:cubicBezTo>
                    <a:cubicBezTo>
                      <a:pt x="228" y="470"/>
                      <a:pt x="236" y="471"/>
                      <a:pt x="239" y="474"/>
                    </a:cubicBezTo>
                    <a:cubicBezTo>
                      <a:pt x="242" y="477"/>
                      <a:pt x="244" y="481"/>
                      <a:pt x="247" y="485"/>
                    </a:cubicBezTo>
                    <a:cubicBezTo>
                      <a:pt x="249" y="490"/>
                      <a:pt x="252" y="492"/>
                      <a:pt x="254" y="498"/>
                    </a:cubicBezTo>
                    <a:cubicBezTo>
                      <a:pt x="255" y="502"/>
                      <a:pt x="259" y="507"/>
                      <a:pt x="261" y="510"/>
                    </a:cubicBezTo>
                    <a:cubicBezTo>
                      <a:pt x="263" y="515"/>
                      <a:pt x="263" y="517"/>
                      <a:pt x="267" y="520"/>
                    </a:cubicBezTo>
                    <a:cubicBezTo>
                      <a:pt x="271" y="524"/>
                      <a:pt x="275" y="528"/>
                      <a:pt x="281" y="529"/>
                    </a:cubicBezTo>
                    <a:cubicBezTo>
                      <a:pt x="287" y="531"/>
                      <a:pt x="295" y="532"/>
                      <a:pt x="301" y="535"/>
                    </a:cubicBezTo>
                    <a:cubicBezTo>
                      <a:pt x="305" y="537"/>
                      <a:pt x="308" y="540"/>
                      <a:pt x="312" y="543"/>
                    </a:cubicBezTo>
                    <a:cubicBezTo>
                      <a:pt x="313" y="545"/>
                      <a:pt x="314" y="552"/>
                      <a:pt x="315" y="555"/>
                    </a:cubicBezTo>
                    <a:cubicBezTo>
                      <a:pt x="311" y="565"/>
                      <a:pt x="311" y="565"/>
                      <a:pt x="311" y="565"/>
                    </a:cubicBezTo>
                    <a:cubicBezTo>
                      <a:pt x="311" y="568"/>
                      <a:pt x="306" y="576"/>
                      <a:pt x="306" y="580"/>
                    </a:cubicBezTo>
                    <a:cubicBezTo>
                      <a:pt x="306" y="584"/>
                      <a:pt x="306" y="587"/>
                      <a:pt x="305" y="590"/>
                    </a:cubicBezTo>
                    <a:cubicBezTo>
                      <a:pt x="305" y="592"/>
                      <a:pt x="309" y="599"/>
                      <a:pt x="309" y="600"/>
                    </a:cubicBezTo>
                    <a:cubicBezTo>
                      <a:pt x="310" y="602"/>
                      <a:pt x="311" y="603"/>
                      <a:pt x="312" y="606"/>
                    </a:cubicBezTo>
                    <a:cubicBezTo>
                      <a:pt x="313" y="606"/>
                      <a:pt x="314" y="607"/>
                      <a:pt x="316" y="608"/>
                    </a:cubicBezTo>
                    <a:cubicBezTo>
                      <a:pt x="319" y="610"/>
                      <a:pt x="322" y="612"/>
                      <a:pt x="325" y="614"/>
                    </a:cubicBezTo>
                    <a:cubicBezTo>
                      <a:pt x="327" y="616"/>
                      <a:pt x="328" y="618"/>
                      <a:pt x="330" y="620"/>
                    </a:cubicBezTo>
                    <a:cubicBezTo>
                      <a:pt x="334" y="624"/>
                      <a:pt x="336" y="627"/>
                      <a:pt x="341" y="630"/>
                    </a:cubicBezTo>
                    <a:cubicBezTo>
                      <a:pt x="343" y="632"/>
                      <a:pt x="347" y="632"/>
                      <a:pt x="349" y="633"/>
                    </a:cubicBezTo>
                    <a:cubicBezTo>
                      <a:pt x="352" y="635"/>
                      <a:pt x="355" y="641"/>
                      <a:pt x="357" y="644"/>
                    </a:cubicBezTo>
                    <a:cubicBezTo>
                      <a:pt x="360" y="647"/>
                      <a:pt x="360" y="651"/>
                      <a:pt x="361" y="654"/>
                    </a:cubicBezTo>
                    <a:cubicBezTo>
                      <a:pt x="362" y="658"/>
                      <a:pt x="363" y="661"/>
                      <a:pt x="364" y="665"/>
                    </a:cubicBezTo>
                    <a:cubicBezTo>
                      <a:pt x="365" y="668"/>
                      <a:pt x="367" y="671"/>
                      <a:pt x="369" y="673"/>
                    </a:cubicBezTo>
                    <a:cubicBezTo>
                      <a:pt x="373" y="676"/>
                      <a:pt x="371" y="678"/>
                      <a:pt x="375" y="680"/>
                    </a:cubicBezTo>
                    <a:cubicBezTo>
                      <a:pt x="377" y="681"/>
                      <a:pt x="383" y="680"/>
                      <a:pt x="386" y="679"/>
                    </a:cubicBezTo>
                    <a:cubicBezTo>
                      <a:pt x="389" y="678"/>
                      <a:pt x="398" y="680"/>
                      <a:pt x="401" y="681"/>
                    </a:cubicBezTo>
                    <a:cubicBezTo>
                      <a:pt x="405" y="682"/>
                      <a:pt x="407" y="682"/>
                      <a:pt x="407" y="687"/>
                    </a:cubicBezTo>
                    <a:cubicBezTo>
                      <a:pt x="407" y="691"/>
                      <a:pt x="408" y="693"/>
                      <a:pt x="409" y="695"/>
                    </a:cubicBezTo>
                    <a:cubicBezTo>
                      <a:pt x="410" y="695"/>
                      <a:pt x="411" y="695"/>
                      <a:pt x="413" y="695"/>
                    </a:cubicBezTo>
                    <a:cubicBezTo>
                      <a:pt x="423" y="695"/>
                      <a:pt x="426" y="694"/>
                      <a:pt x="433" y="690"/>
                    </a:cubicBezTo>
                    <a:cubicBezTo>
                      <a:pt x="435" y="689"/>
                      <a:pt x="448" y="687"/>
                      <a:pt x="451" y="683"/>
                    </a:cubicBezTo>
                    <a:cubicBezTo>
                      <a:pt x="454" y="681"/>
                      <a:pt x="464" y="678"/>
                      <a:pt x="465" y="671"/>
                    </a:cubicBezTo>
                    <a:cubicBezTo>
                      <a:pt x="467" y="663"/>
                      <a:pt x="465" y="657"/>
                      <a:pt x="471" y="654"/>
                    </a:cubicBezTo>
                    <a:cubicBezTo>
                      <a:pt x="476" y="651"/>
                      <a:pt x="479" y="647"/>
                      <a:pt x="475" y="640"/>
                    </a:cubicBezTo>
                    <a:cubicBezTo>
                      <a:pt x="474" y="636"/>
                      <a:pt x="465" y="628"/>
                      <a:pt x="465" y="624"/>
                    </a:cubicBezTo>
                    <a:cubicBezTo>
                      <a:pt x="465" y="618"/>
                      <a:pt x="468" y="607"/>
                      <a:pt x="467" y="604"/>
                    </a:cubicBezTo>
                    <a:cubicBezTo>
                      <a:pt x="465" y="596"/>
                      <a:pt x="460" y="598"/>
                      <a:pt x="457" y="591"/>
                    </a:cubicBezTo>
                    <a:cubicBezTo>
                      <a:pt x="454" y="585"/>
                      <a:pt x="453" y="579"/>
                      <a:pt x="451" y="572"/>
                    </a:cubicBezTo>
                    <a:cubicBezTo>
                      <a:pt x="450" y="566"/>
                      <a:pt x="449" y="558"/>
                      <a:pt x="446" y="555"/>
                    </a:cubicBezTo>
                    <a:cubicBezTo>
                      <a:pt x="442" y="551"/>
                      <a:pt x="435" y="549"/>
                      <a:pt x="437" y="541"/>
                    </a:cubicBezTo>
                    <a:cubicBezTo>
                      <a:pt x="437" y="539"/>
                      <a:pt x="440" y="523"/>
                      <a:pt x="441" y="522"/>
                    </a:cubicBezTo>
                    <a:cubicBezTo>
                      <a:pt x="446" y="521"/>
                      <a:pt x="455" y="522"/>
                      <a:pt x="460" y="519"/>
                    </a:cubicBezTo>
                    <a:cubicBezTo>
                      <a:pt x="463" y="518"/>
                      <a:pt x="474" y="515"/>
                      <a:pt x="473" y="511"/>
                    </a:cubicBezTo>
                    <a:cubicBezTo>
                      <a:pt x="471" y="504"/>
                      <a:pt x="470" y="500"/>
                      <a:pt x="470" y="492"/>
                    </a:cubicBezTo>
                    <a:cubicBezTo>
                      <a:pt x="470" y="483"/>
                      <a:pt x="466" y="480"/>
                      <a:pt x="464" y="474"/>
                    </a:cubicBezTo>
                    <a:cubicBezTo>
                      <a:pt x="462" y="468"/>
                      <a:pt x="459" y="460"/>
                      <a:pt x="461" y="453"/>
                    </a:cubicBezTo>
                    <a:cubicBezTo>
                      <a:pt x="463" y="447"/>
                      <a:pt x="465" y="443"/>
                      <a:pt x="463" y="434"/>
                    </a:cubicBezTo>
                    <a:cubicBezTo>
                      <a:pt x="462" y="433"/>
                      <a:pt x="458" y="417"/>
                      <a:pt x="461" y="415"/>
                    </a:cubicBezTo>
                    <a:cubicBezTo>
                      <a:pt x="462" y="414"/>
                      <a:pt x="475" y="408"/>
                      <a:pt x="475" y="408"/>
                    </a:cubicBezTo>
                    <a:cubicBezTo>
                      <a:pt x="477" y="401"/>
                      <a:pt x="478" y="397"/>
                      <a:pt x="480" y="391"/>
                    </a:cubicBezTo>
                    <a:cubicBezTo>
                      <a:pt x="481" y="386"/>
                      <a:pt x="479" y="377"/>
                      <a:pt x="481" y="371"/>
                    </a:cubicBezTo>
                    <a:cubicBezTo>
                      <a:pt x="482" y="366"/>
                      <a:pt x="489" y="360"/>
                      <a:pt x="488" y="355"/>
                    </a:cubicBezTo>
                    <a:cubicBezTo>
                      <a:pt x="486" y="348"/>
                      <a:pt x="489" y="343"/>
                      <a:pt x="489" y="337"/>
                    </a:cubicBezTo>
                    <a:cubicBezTo>
                      <a:pt x="489" y="330"/>
                      <a:pt x="485" y="323"/>
                      <a:pt x="487" y="317"/>
                    </a:cubicBezTo>
                    <a:cubicBezTo>
                      <a:pt x="488" y="311"/>
                      <a:pt x="492" y="306"/>
                      <a:pt x="488" y="299"/>
                    </a:cubicBezTo>
                    <a:cubicBezTo>
                      <a:pt x="486" y="294"/>
                      <a:pt x="481" y="287"/>
                      <a:pt x="482" y="279"/>
                    </a:cubicBezTo>
                    <a:cubicBezTo>
                      <a:pt x="484" y="272"/>
                      <a:pt x="488" y="269"/>
                      <a:pt x="489" y="263"/>
                    </a:cubicBezTo>
                    <a:cubicBezTo>
                      <a:pt x="491" y="257"/>
                      <a:pt x="490" y="250"/>
                      <a:pt x="491" y="245"/>
                    </a:cubicBezTo>
                    <a:cubicBezTo>
                      <a:pt x="493" y="237"/>
                      <a:pt x="493" y="237"/>
                      <a:pt x="493" y="228"/>
                    </a:cubicBezTo>
                    <a:cubicBezTo>
                      <a:pt x="493" y="224"/>
                      <a:pt x="498" y="219"/>
                      <a:pt x="504" y="214"/>
                    </a:cubicBezTo>
                    <a:cubicBezTo>
                      <a:pt x="321" y="184"/>
                      <a:pt x="321" y="184"/>
                      <a:pt x="321" y="184"/>
                    </a:cubicBezTo>
                    <a:cubicBezTo>
                      <a:pt x="26" y="0"/>
                      <a:pt x="26" y="0"/>
                      <a:pt x="26" y="0"/>
                    </a:cubicBezTo>
                    <a:close/>
                  </a:path>
                </a:pathLst>
              </a:custGeom>
              <a:solidFill>
                <a:srgbClr val="D9D9D9"/>
              </a:solidFill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49" name="Freeform 65">
                <a:extLst>
                  <a:ext uri="{FF2B5EF4-FFF2-40B4-BE49-F238E27FC236}">
                    <a16:creationId xmlns:a16="http://schemas.microsoft.com/office/drawing/2014/main" id="{AD381FA0-10A7-4729-A0D0-CE56DB2B6A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4923" y="4962311"/>
                <a:ext cx="407132" cy="579691"/>
              </a:xfrm>
              <a:custGeom>
                <a:avLst/>
                <a:gdLst>
                  <a:gd name="T0" fmla="*/ 56 w 487"/>
                  <a:gd name="T1" fmla="*/ 71 h 693"/>
                  <a:gd name="T2" fmla="*/ 53 w 487"/>
                  <a:gd name="T3" fmla="*/ 125 h 693"/>
                  <a:gd name="T4" fmla="*/ 53 w 487"/>
                  <a:gd name="T5" fmla="*/ 181 h 693"/>
                  <a:gd name="T6" fmla="*/ 40 w 487"/>
                  <a:gd name="T7" fmla="*/ 234 h 693"/>
                  <a:gd name="T8" fmla="*/ 26 w 487"/>
                  <a:gd name="T9" fmla="*/ 279 h 693"/>
                  <a:gd name="T10" fmla="*/ 38 w 487"/>
                  <a:gd name="T11" fmla="*/ 337 h 693"/>
                  <a:gd name="T12" fmla="*/ 2 w 487"/>
                  <a:gd name="T13" fmla="*/ 367 h 693"/>
                  <a:gd name="T14" fmla="*/ 22 w 487"/>
                  <a:gd name="T15" fmla="*/ 417 h 693"/>
                  <a:gd name="T16" fmla="*/ 40 w 487"/>
                  <a:gd name="T17" fmla="*/ 466 h 693"/>
                  <a:gd name="T18" fmla="*/ 83 w 487"/>
                  <a:gd name="T19" fmla="*/ 474 h 693"/>
                  <a:gd name="T20" fmla="*/ 107 w 487"/>
                  <a:gd name="T21" fmla="*/ 532 h 693"/>
                  <a:gd name="T22" fmla="*/ 133 w 487"/>
                  <a:gd name="T23" fmla="*/ 596 h 693"/>
                  <a:gd name="T24" fmla="*/ 159 w 487"/>
                  <a:gd name="T25" fmla="*/ 627 h 693"/>
                  <a:gd name="T26" fmla="*/ 170 w 487"/>
                  <a:gd name="T27" fmla="*/ 661 h 693"/>
                  <a:gd name="T28" fmla="*/ 175 w 487"/>
                  <a:gd name="T29" fmla="*/ 676 h 693"/>
                  <a:gd name="T30" fmla="*/ 192 w 487"/>
                  <a:gd name="T31" fmla="*/ 683 h 693"/>
                  <a:gd name="T32" fmla="*/ 206 w 487"/>
                  <a:gd name="T33" fmla="*/ 689 h 693"/>
                  <a:gd name="T34" fmla="*/ 220 w 487"/>
                  <a:gd name="T35" fmla="*/ 674 h 693"/>
                  <a:gd name="T36" fmla="*/ 224 w 487"/>
                  <a:gd name="T37" fmla="*/ 656 h 693"/>
                  <a:gd name="T38" fmla="*/ 222 w 487"/>
                  <a:gd name="T39" fmla="*/ 636 h 693"/>
                  <a:gd name="T40" fmla="*/ 236 w 487"/>
                  <a:gd name="T41" fmla="*/ 621 h 693"/>
                  <a:gd name="T42" fmla="*/ 257 w 487"/>
                  <a:gd name="T43" fmla="*/ 602 h 693"/>
                  <a:gd name="T44" fmla="*/ 280 w 487"/>
                  <a:gd name="T45" fmla="*/ 603 h 693"/>
                  <a:gd name="T46" fmla="*/ 309 w 487"/>
                  <a:gd name="T47" fmla="*/ 620 h 693"/>
                  <a:gd name="T48" fmla="*/ 335 w 487"/>
                  <a:gd name="T49" fmla="*/ 616 h 693"/>
                  <a:gd name="T50" fmla="*/ 354 w 487"/>
                  <a:gd name="T51" fmla="*/ 614 h 693"/>
                  <a:gd name="T52" fmla="*/ 378 w 487"/>
                  <a:gd name="T53" fmla="*/ 623 h 693"/>
                  <a:gd name="T54" fmla="*/ 404 w 487"/>
                  <a:gd name="T55" fmla="*/ 603 h 693"/>
                  <a:gd name="T56" fmla="*/ 422 w 487"/>
                  <a:gd name="T57" fmla="*/ 592 h 693"/>
                  <a:gd name="T58" fmla="*/ 462 w 487"/>
                  <a:gd name="T59" fmla="*/ 612 h 693"/>
                  <a:gd name="T60" fmla="*/ 463 w 487"/>
                  <a:gd name="T61" fmla="*/ 597 h 693"/>
                  <a:gd name="T62" fmla="*/ 457 w 487"/>
                  <a:gd name="T63" fmla="*/ 555 h 693"/>
                  <a:gd name="T64" fmla="*/ 445 w 487"/>
                  <a:gd name="T65" fmla="*/ 513 h 693"/>
                  <a:gd name="T66" fmla="*/ 428 w 487"/>
                  <a:gd name="T67" fmla="*/ 471 h 693"/>
                  <a:gd name="T68" fmla="*/ 416 w 487"/>
                  <a:gd name="T69" fmla="*/ 432 h 693"/>
                  <a:gd name="T70" fmla="*/ 437 w 487"/>
                  <a:gd name="T71" fmla="*/ 405 h 693"/>
                  <a:gd name="T72" fmla="*/ 468 w 487"/>
                  <a:gd name="T73" fmla="*/ 363 h 693"/>
                  <a:gd name="T74" fmla="*/ 477 w 487"/>
                  <a:gd name="T75" fmla="*/ 340 h 693"/>
                  <a:gd name="T76" fmla="*/ 487 w 487"/>
                  <a:gd name="T77" fmla="*/ 321 h 693"/>
                  <a:gd name="T78" fmla="*/ 455 w 487"/>
                  <a:gd name="T79" fmla="*/ 302 h 693"/>
                  <a:gd name="T80" fmla="*/ 430 w 487"/>
                  <a:gd name="T81" fmla="*/ 272 h 693"/>
                  <a:gd name="T82" fmla="*/ 413 w 487"/>
                  <a:gd name="T83" fmla="*/ 254 h 693"/>
                  <a:gd name="T84" fmla="*/ 402 w 487"/>
                  <a:gd name="T85" fmla="*/ 236 h 693"/>
                  <a:gd name="T86" fmla="*/ 398 w 487"/>
                  <a:gd name="T87" fmla="*/ 216 h 693"/>
                  <a:gd name="T88" fmla="*/ 396 w 487"/>
                  <a:gd name="T89" fmla="*/ 195 h 693"/>
                  <a:gd name="T90" fmla="*/ 389 w 487"/>
                  <a:gd name="T91" fmla="*/ 168 h 693"/>
                  <a:gd name="T92" fmla="*/ 378 w 487"/>
                  <a:gd name="T93" fmla="*/ 149 h 693"/>
                  <a:gd name="T94" fmla="*/ 360 w 487"/>
                  <a:gd name="T95" fmla="*/ 131 h 693"/>
                  <a:gd name="T96" fmla="*/ 342 w 487"/>
                  <a:gd name="T97" fmla="*/ 111 h 693"/>
                  <a:gd name="T98" fmla="*/ 326 w 487"/>
                  <a:gd name="T99" fmla="*/ 96 h 693"/>
                  <a:gd name="T100" fmla="*/ 313 w 487"/>
                  <a:gd name="T101" fmla="*/ 80 h 693"/>
                  <a:gd name="T102" fmla="*/ 296 w 487"/>
                  <a:gd name="T103" fmla="*/ 60 h 693"/>
                  <a:gd name="T104" fmla="*/ 287 w 487"/>
                  <a:gd name="T105" fmla="*/ 41 h 693"/>
                  <a:gd name="T106" fmla="*/ 274 w 487"/>
                  <a:gd name="T107" fmla="*/ 28 h 693"/>
                  <a:gd name="T108" fmla="*/ 259 w 487"/>
                  <a:gd name="T109" fmla="*/ 15 h 693"/>
                  <a:gd name="T110" fmla="*/ 115 w 487"/>
                  <a:gd name="T111" fmla="*/ 48 h 6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87" h="693">
                    <a:moveTo>
                      <a:pt x="69" y="40"/>
                    </a:moveTo>
                    <a:cubicBezTo>
                      <a:pt x="64" y="45"/>
                      <a:pt x="58" y="50"/>
                      <a:pt x="58" y="54"/>
                    </a:cubicBezTo>
                    <a:cubicBezTo>
                      <a:pt x="58" y="63"/>
                      <a:pt x="58" y="63"/>
                      <a:pt x="56" y="71"/>
                    </a:cubicBezTo>
                    <a:cubicBezTo>
                      <a:pt x="55" y="76"/>
                      <a:pt x="56" y="83"/>
                      <a:pt x="54" y="89"/>
                    </a:cubicBezTo>
                    <a:cubicBezTo>
                      <a:pt x="53" y="95"/>
                      <a:pt x="49" y="98"/>
                      <a:pt x="47" y="105"/>
                    </a:cubicBezTo>
                    <a:cubicBezTo>
                      <a:pt x="46" y="113"/>
                      <a:pt x="51" y="120"/>
                      <a:pt x="53" y="125"/>
                    </a:cubicBezTo>
                    <a:cubicBezTo>
                      <a:pt x="57" y="132"/>
                      <a:pt x="53" y="137"/>
                      <a:pt x="52" y="143"/>
                    </a:cubicBezTo>
                    <a:cubicBezTo>
                      <a:pt x="50" y="149"/>
                      <a:pt x="54" y="156"/>
                      <a:pt x="54" y="163"/>
                    </a:cubicBezTo>
                    <a:cubicBezTo>
                      <a:pt x="54" y="169"/>
                      <a:pt x="51" y="174"/>
                      <a:pt x="53" y="181"/>
                    </a:cubicBezTo>
                    <a:cubicBezTo>
                      <a:pt x="54" y="186"/>
                      <a:pt x="47" y="192"/>
                      <a:pt x="46" y="197"/>
                    </a:cubicBezTo>
                    <a:cubicBezTo>
                      <a:pt x="44" y="203"/>
                      <a:pt x="46" y="212"/>
                      <a:pt x="45" y="217"/>
                    </a:cubicBezTo>
                    <a:cubicBezTo>
                      <a:pt x="43" y="223"/>
                      <a:pt x="42" y="227"/>
                      <a:pt x="40" y="234"/>
                    </a:cubicBezTo>
                    <a:cubicBezTo>
                      <a:pt x="40" y="234"/>
                      <a:pt x="27" y="240"/>
                      <a:pt x="26" y="241"/>
                    </a:cubicBezTo>
                    <a:cubicBezTo>
                      <a:pt x="23" y="243"/>
                      <a:pt x="27" y="259"/>
                      <a:pt x="28" y="260"/>
                    </a:cubicBezTo>
                    <a:cubicBezTo>
                      <a:pt x="30" y="269"/>
                      <a:pt x="28" y="273"/>
                      <a:pt x="26" y="279"/>
                    </a:cubicBezTo>
                    <a:cubicBezTo>
                      <a:pt x="24" y="286"/>
                      <a:pt x="27" y="294"/>
                      <a:pt x="29" y="300"/>
                    </a:cubicBezTo>
                    <a:cubicBezTo>
                      <a:pt x="31" y="306"/>
                      <a:pt x="35" y="309"/>
                      <a:pt x="35" y="318"/>
                    </a:cubicBezTo>
                    <a:cubicBezTo>
                      <a:pt x="35" y="326"/>
                      <a:pt x="36" y="330"/>
                      <a:pt x="38" y="337"/>
                    </a:cubicBezTo>
                    <a:cubicBezTo>
                      <a:pt x="39" y="341"/>
                      <a:pt x="28" y="344"/>
                      <a:pt x="25" y="345"/>
                    </a:cubicBezTo>
                    <a:cubicBezTo>
                      <a:pt x="20" y="348"/>
                      <a:pt x="11" y="347"/>
                      <a:pt x="6" y="348"/>
                    </a:cubicBezTo>
                    <a:cubicBezTo>
                      <a:pt x="5" y="349"/>
                      <a:pt x="2" y="365"/>
                      <a:pt x="2" y="367"/>
                    </a:cubicBezTo>
                    <a:cubicBezTo>
                      <a:pt x="0" y="375"/>
                      <a:pt x="7" y="377"/>
                      <a:pt x="11" y="381"/>
                    </a:cubicBezTo>
                    <a:cubicBezTo>
                      <a:pt x="14" y="384"/>
                      <a:pt x="15" y="392"/>
                      <a:pt x="16" y="398"/>
                    </a:cubicBezTo>
                    <a:cubicBezTo>
                      <a:pt x="18" y="405"/>
                      <a:pt x="19" y="411"/>
                      <a:pt x="22" y="417"/>
                    </a:cubicBezTo>
                    <a:cubicBezTo>
                      <a:pt x="25" y="424"/>
                      <a:pt x="30" y="422"/>
                      <a:pt x="32" y="430"/>
                    </a:cubicBezTo>
                    <a:cubicBezTo>
                      <a:pt x="33" y="433"/>
                      <a:pt x="30" y="444"/>
                      <a:pt x="30" y="450"/>
                    </a:cubicBezTo>
                    <a:cubicBezTo>
                      <a:pt x="30" y="454"/>
                      <a:pt x="39" y="462"/>
                      <a:pt x="40" y="466"/>
                    </a:cubicBezTo>
                    <a:cubicBezTo>
                      <a:pt x="42" y="469"/>
                      <a:pt x="42" y="472"/>
                      <a:pt x="41" y="475"/>
                    </a:cubicBezTo>
                    <a:cubicBezTo>
                      <a:pt x="46" y="475"/>
                      <a:pt x="51" y="476"/>
                      <a:pt x="57" y="476"/>
                    </a:cubicBezTo>
                    <a:cubicBezTo>
                      <a:pt x="68" y="476"/>
                      <a:pt x="68" y="467"/>
                      <a:pt x="83" y="474"/>
                    </a:cubicBezTo>
                    <a:cubicBezTo>
                      <a:pt x="90" y="477"/>
                      <a:pt x="96" y="481"/>
                      <a:pt x="103" y="484"/>
                    </a:cubicBezTo>
                    <a:cubicBezTo>
                      <a:pt x="113" y="489"/>
                      <a:pt x="109" y="501"/>
                      <a:pt x="107" y="506"/>
                    </a:cubicBezTo>
                    <a:cubicBezTo>
                      <a:pt x="102" y="515"/>
                      <a:pt x="107" y="523"/>
                      <a:pt x="107" y="532"/>
                    </a:cubicBezTo>
                    <a:cubicBezTo>
                      <a:pt x="107" y="540"/>
                      <a:pt x="109" y="552"/>
                      <a:pt x="113" y="558"/>
                    </a:cubicBezTo>
                    <a:cubicBezTo>
                      <a:pt x="117" y="566"/>
                      <a:pt x="117" y="572"/>
                      <a:pt x="115" y="582"/>
                    </a:cubicBezTo>
                    <a:cubicBezTo>
                      <a:pt x="114" y="584"/>
                      <a:pt x="132" y="595"/>
                      <a:pt x="133" y="596"/>
                    </a:cubicBezTo>
                    <a:cubicBezTo>
                      <a:pt x="138" y="602"/>
                      <a:pt x="143" y="606"/>
                      <a:pt x="147" y="612"/>
                    </a:cubicBezTo>
                    <a:cubicBezTo>
                      <a:pt x="151" y="620"/>
                      <a:pt x="148" y="620"/>
                      <a:pt x="157" y="622"/>
                    </a:cubicBezTo>
                    <a:cubicBezTo>
                      <a:pt x="157" y="624"/>
                      <a:pt x="158" y="625"/>
                      <a:pt x="159" y="627"/>
                    </a:cubicBezTo>
                    <a:cubicBezTo>
                      <a:pt x="161" y="634"/>
                      <a:pt x="158" y="633"/>
                      <a:pt x="166" y="635"/>
                    </a:cubicBezTo>
                    <a:cubicBezTo>
                      <a:pt x="169" y="636"/>
                      <a:pt x="168" y="646"/>
                      <a:pt x="169" y="649"/>
                    </a:cubicBezTo>
                    <a:cubicBezTo>
                      <a:pt x="170" y="654"/>
                      <a:pt x="169" y="657"/>
                      <a:pt x="170" y="661"/>
                    </a:cubicBezTo>
                    <a:cubicBezTo>
                      <a:pt x="170" y="662"/>
                      <a:pt x="170" y="663"/>
                      <a:pt x="170" y="663"/>
                    </a:cubicBezTo>
                    <a:cubicBezTo>
                      <a:pt x="171" y="667"/>
                      <a:pt x="171" y="668"/>
                      <a:pt x="172" y="670"/>
                    </a:cubicBezTo>
                    <a:cubicBezTo>
                      <a:pt x="173" y="673"/>
                      <a:pt x="173" y="674"/>
                      <a:pt x="175" y="676"/>
                    </a:cubicBezTo>
                    <a:cubicBezTo>
                      <a:pt x="175" y="678"/>
                      <a:pt x="179" y="678"/>
                      <a:pt x="181" y="678"/>
                    </a:cubicBezTo>
                    <a:cubicBezTo>
                      <a:pt x="183" y="679"/>
                      <a:pt x="185" y="680"/>
                      <a:pt x="188" y="680"/>
                    </a:cubicBezTo>
                    <a:cubicBezTo>
                      <a:pt x="189" y="680"/>
                      <a:pt x="190" y="683"/>
                      <a:pt x="192" y="683"/>
                    </a:cubicBezTo>
                    <a:cubicBezTo>
                      <a:pt x="193" y="683"/>
                      <a:pt x="195" y="687"/>
                      <a:pt x="196" y="688"/>
                    </a:cubicBezTo>
                    <a:cubicBezTo>
                      <a:pt x="197" y="690"/>
                      <a:pt x="198" y="691"/>
                      <a:pt x="200" y="691"/>
                    </a:cubicBezTo>
                    <a:cubicBezTo>
                      <a:pt x="203" y="693"/>
                      <a:pt x="205" y="690"/>
                      <a:pt x="206" y="689"/>
                    </a:cubicBezTo>
                    <a:cubicBezTo>
                      <a:pt x="207" y="687"/>
                      <a:pt x="208" y="687"/>
                      <a:pt x="211" y="686"/>
                    </a:cubicBezTo>
                    <a:cubicBezTo>
                      <a:pt x="211" y="686"/>
                      <a:pt x="215" y="682"/>
                      <a:pt x="216" y="681"/>
                    </a:cubicBezTo>
                    <a:cubicBezTo>
                      <a:pt x="219" y="678"/>
                      <a:pt x="220" y="678"/>
                      <a:pt x="220" y="674"/>
                    </a:cubicBezTo>
                    <a:cubicBezTo>
                      <a:pt x="220" y="670"/>
                      <a:pt x="219" y="667"/>
                      <a:pt x="219" y="664"/>
                    </a:cubicBezTo>
                    <a:cubicBezTo>
                      <a:pt x="218" y="660"/>
                      <a:pt x="217" y="660"/>
                      <a:pt x="222" y="657"/>
                    </a:cubicBezTo>
                    <a:cubicBezTo>
                      <a:pt x="222" y="657"/>
                      <a:pt x="223" y="657"/>
                      <a:pt x="224" y="656"/>
                    </a:cubicBezTo>
                    <a:cubicBezTo>
                      <a:pt x="226" y="655"/>
                      <a:pt x="227" y="653"/>
                      <a:pt x="228" y="650"/>
                    </a:cubicBezTo>
                    <a:cubicBezTo>
                      <a:pt x="229" y="647"/>
                      <a:pt x="227" y="645"/>
                      <a:pt x="227" y="643"/>
                    </a:cubicBezTo>
                    <a:cubicBezTo>
                      <a:pt x="226" y="640"/>
                      <a:pt x="223" y="638"/>
                      <a:pt x="222" y="636"/>
                    </a:cubicBezTo>
                    <a:cubicBezTo>
                      <a:pt x="218" y="633"/>
                      <a:pt x="213" y="630"/>
                      <a:pt x="210" y="628"/>
                    </a:cubicBezTo>
                    <a:cubicBezTo>
                      <a:pt x="206" y="624"/>
                      <a:pt x="218" y="620"/>
                      <a:pt x="220" y="620"/>
                    </a:cubicBezTo>
                    <a:cubicBezTo>
                      <a:pt x="225" y="618"/>
                      <a:pt x="231" y="620"/>
                      <a:pt x="236" y="621"/>
                    </a:cubicBezTo>
                    <a:cubicBezTo>
                      <a:pt x="240" y="623"/>
                      <a:pt x="244" y="620"/>
                      <a:pt x="246" y="618"/>
                    </a:cubicBezTo>
                    <a:cubicBezTo>
                      <a:pt x="248" y="615"/>
                      <a:pt x="249" y="612"/>
                      <a:pt x="251" y="609"/>
                    </a:cubicBezTo>
                    <a:cubicBezTo>
                      <a:pt x="253" y="606"/>
                      <a:pt x="255" y="604"/>
                      <a:pt x="257" y="602"/>
                    </a:cubicBezTo>
                    <a:cubicBezTo>
                      <a:pt x="259" y="600"/>
                      <a:pt x="258" y="596"/>
                      <a:pt x="262" y="594"/>
                    </a:cubicBezTo>
                    <a:cubicBezTo>
                      <a:pt x="265" y="593"/>
                      <a:pt x="266" y="592"/>
                      <a:pt x="271" y="594"/>
                    </a:cubicBezTo>
                    <a:cubicBezTo>
                      <a:pt x="274" y="596"/>
                      <a:pt x="277" y="601"/>
                      <a:pt x="280" y="603"/>
                    </a:cubicBezTo>
                    <a:cubicBezTo>
                      <a:pt x="283" y="607"/>
                      <a:pt x="288" y="608"/>
                      <a:pt x="293" y="609"/>
                    </a:cubicBezTo>
                    <a:cubicBezTo>
                      <a:pt x="295" y="609"/>
                      <a:pt x="296" y="614"/>
                      <a:pt x="299" y="616"/>
                    </a:cubicBezTo>
                    <a:cubicBezTo>
                      <a:pt x="301" y="619"/>
                      <a:pt x="305" y="619"/>
                      <a:pt x="309" y="620"/>
                    </a:cubicBezTo>
                    <a:cubicBezTo>
                      <a:pt x="312" y="621"/>
                      <a:pt x="318" y="619"/>
                      <a:pt x="320" y="617"/>
                    </a:cubicBezTo>
                    <a:cubicBezTo>
                      <a:pt x="324" y="616"/>
                      <a:pt x="327" y="614"/>
                      <a:pt x="330" y="611"/>
                    </a:cubicBezTo>
                    <a:cubicBezTo>
                      <a:pt x="331" y="609"/>
                      <a:pt x="334" y="615"/>
                      <a:pt x="335" y="616"/>
                    </a:cubicBezTo>
                    <a:cubicBezTo>
                      <a:pt x="337" y="618"/>
                      <a:pt x="338" y="621"/>
                      <a:pt x="341" y="623"/>
                    </a:cubicBezTo>
                    <a:cubicBezTo>
                      <a:pt x="343" y="626"/>
                      <a:pt x="347" y="622"/>
                      <a:pt x="349" y="620"/>
                    </a:cubicBezTo>
                    <a:cubicBezTo>
                      <a:pt x="350" y="620"/>
                      <a:pt x="352" y="616"/>
                      <a:pt x="354" y="614"/>
                    </a:cubicBezTo>
                    <a:cubicBezTo>
                      <a:pt x="357" y="613"/>
                      <a:pt x="359" y="613"/>
                      <a:pt x="362" y="613"/>
                    </a:cubicBezTo>
                    <a:cubicBezTo>
                      <a:pt x="365" y="614"/>
                      <a:pt x="367" y="616"/>
                      <a:pt x="370" y="618"/>
                    </a:cubicBezTo>
                    <a:cubicBezTo>
                      <a:pt x="373" y="620"/>
                      <a:pt x="375" y="622"/>
                      <a:pt x="378" y="623"/>
                    </a:cubicBezTo>
                    <a:cubicBezTo>
                      <a:pt x="381" y="625"/>
                      <a:pt x="385" y="621"/>
                      <a:pt x="387" y="620"/>
                    </a:cubicBezTo>
                    <a:cubicBezTo>
                      <a:pt x="390" y="619"/>
                      <a:pt x="393" y="615"/>
                      <a:pt x="396" y="612"/>
                    </a:cubicBezTo>
                    <a:cubicBezTo>
                      <a:pt x="400" y="609"/>
                      <a:pt x="401" y="608"/>
                      <a:pt x="404" y="603"/>
                    </a:cubicBezTo>
                    <a:cubicBezTo>
                      <a:pt x="406" y="601"/>
                      <a:pt x="409" y="598"/>
                      <a:pt x="412" y="596"/>
                    </a:cubicBezTo>
                    <a:cubicBezTo>
                      <a:pt x="414" y="595"/>
                      <a:pt x="414" y="593"/>
                      <a:pt x="418" y="592"/>
                    </a:cubicBezTo>
                    <a:cubicBezTo>
                      <a:pt x="419" y="592"/>
                      <a:pt x="420" y="592"/>
                      <a:pt x="422" y="592"/>
                    </a:cubicBezTo>
                    <a:cubicBezTo>
                      <a:pt x="425" y="591"/>
                      <a:pt x="434" y="600"/>
                      <a:pt x="437" y="601"/>
                    </a:cubicBezTo>
                    <a:cubicBezTo>
                      <a:pt x="441" y="603"/>
                      <a:pt x="445" y="605"/>
                      <a:pt x="452" y="605"/>
                    </a:cubicBezTo>
                    <a:cubicBezTo>
                      <a:pt x="455" y="605"/>
                      <a:pt x="459" y="610"/>
                      <a:pt x="462" y="612"/>
                    </a:cubicBezTo>
                    <a:cubicBezTo>
                      <a:pt x="465" y="615"/>
                      <a:pt x="468" y="617"/>
                      <a:pt x="471" y="620"/>
                    </a:cubicBezTo>
                    <a:cubicBezTo>
                      <a:pt x="472" y="622"/>
                      <a:pt x="468" y="611"/>
                      <a:pt x="468" y="610"/>
                    </a:cubicBezTo>
                    <a:cubicBezTo>
                      <a:pt x="465" y="605"/>
                      <a:pt x="465" y="601"/>
                      <a:pt x="463" y="597"/>
                    </a:cubicBezTo>
                    <a:cubicBezTo>
                      <a:pt x="461" y="593"/>
                      <a:pt x="462" y="586"/>
                      <a:pt x="462" y="582"/>
                    </a:cubicBezTo>
                    <a:cubicBezTo>
                      <a:pt x="462" y="576"/>
                      <a:pt x="461" y="573"/>
                      <a:pt x="459" y="569"/>
                    </a:cubicBezTo>
                    <a:cubicBezTo>
                      <a:pt x="457" y="565"/>
                      <a:pt x="458" y="559"/>
                      <a:pt x="457" y="555"/>
                    </a:cubicBezTo>
                    <a:cubicBezTo>
                      <a:pt x="455" y="550"/>
                      <a:pt x="454" y="545"/>
                      <a:pt x="453" y="540"/>
                    </a:cubicBezTo>
                    <a:cubicBezTo>
                      <a:pt x="451" y="536"/>
                      <a:pt x="451" y="531"/>
                      <a:pt x="451" y="526"/>
                    </a:cubicBezTo>
                    <a:cubicBezTo>
                      <a:pt x="451" y="521"/>
                      <a:pt x="446" y="517"/>
                      <a:pt x="445" y="513"/>
                    </a:cubicBezTo>
                    <a:cubicBezTo>
                      <a:pt x="444" y="510"/>
                      <a:pt x="438" y="506"/>
                      <a:pt x="437" y="503"/>
                    </a:cubicBezTo>
                    <a:cubicBezTo>
                      <a:pt x="433" y="498"/>
                      <a:pt x="433" y="493"/>
                      <a:pt x="432" y="487"/>
                    </a:cubicBezTo>
                    <a:cubicBezTo>
                      <a:pt x="430" y="482"/>
                      <a:pt x="429" y="475"/>
                      <a:pt x="428" y="471"/>
                    </a:cubicBezTo>
                    <a:cubicBezTo>
                      <a:pt x="426" y="465"/>
                      <a:pt x="426" y="463"/>
                      <a:pt x="423" y="458"/>
                    </a:cubicBezTo>
                    <a:cubicBezTo>
                      <a:pt x="420" y="454"/>
                      <a:pt x="418" y="449"/>
                      <a:pt x="417" y="445"/>
                    </a:cubicBezTo>
                    <a:cubicBezTo>
                      <a:pt x="415" y="440"/>
                      <a:pt x="415" y="435"/>
                      <a:pt x="416" y="432"/>
                    </a:cubicBezTo>
                    <a:cubicBezTo>
                      <a:pt x="417" y="428"/>
                      <a:pt x="424" y="430"/>
                      <a:pt x="428" y="427"/>
                    </a:cubicBezTo>
                    <a:cubicBezTo>
                      <a:pt x="431" y="424"/>
                      <a:pt x="429" y="416"/>
                      <a:pt x="430" y="413"/>
                    </a:cubicBezTo>
                    <a:cubicBezTo>
                      <a:pt x="431" y="409"/>
                      <a:pt x="434" y="407"/>
                      <a:pt x="437" y="405"/>
                    </a:cubicBezTo>
                    <a:cubicBezTo>
                      <a:pt x="440" y="401"/>
                      <a:pt x="442" y="397"/>
                      <a:pt x="445" y="393"/>
                    </a:cubicBezTo>
                    <a:cubicBezTo>
                      <a:pt x="447" y="388"/>
                      <a:pt x="451" y="381"/>
                      <a:pt x="456" y="377"/>
                    </a:cubicBezTo>
                    <a:cubicBezTo>
                      <a:pt x="460" y="373"/>
                      <a:pt x="464" y="367"/>
                      <a:pt x="468" y="363"/>
                    </a:cubicBezTo>
                    <a:cubicBezTo>
                      <a:pt x="469" y="361"/>
                      <a:pt x="472" y="359"/>
                      <a:pt x="474" y="357"/>
                    </a:cubicBezTo>
                    <a:cubicBezTo>
                      <a:pt x="475" y="356"/>
                      <a:pt x="474" y="349"/>
                      <a:pt x="474" y="347"/>
                    </a:cubicBezTo>
                    <a:cubicBezTo>
                      <a:pt x="474" y="345"/>
                      <a:pt x="476" y="342"/>
                      <a:pt x="477" y="340"/>
                    </a:cubicBezTo>
                    <a:cubicBezTo>
                      <a:pt x="479" y="338"/>
                      <a:pt x="480" y="336"/>
                      <a:pt x="482" y="333"/>
                    </a:cubicBezTo>
                    <a:cubicBezTo>
                      <a:pt x="482" y="331"/>
                      <a:pt x="484" y="329"/>
                      <a:pt x="485" y="327"/>
                    </a:cubicBezTo>
                    <a:cubicBezTo>
                      <a:pt x="485" y="326"/>
                      <a:pt x="486" y="323"/>
                      <a:pt x="487" y="321"/>
                    </a:cubicBezTo>
                    <a:cubicBezTo>
                      <a:pt x="483" y="320"/>
                      <a:pt x="480" y="318"/>
                      <a:pt x="476" y="316"/>
                    </a:cubicBezTo>
                    <a:cubicBezTo>
                      <a:pt x="472" y="314"/>
                      <a:pt x="468" y="312"/>
                      <a:pt x="465" y="310"/>
                    </a:cubicBezTo>
                    <a:cubicBezTo>
                      <a:pt x="462" y="307"/>
                      <a:pt x="458" y="305"/>
                      <a:pt x="455" y="302"/>
                    </a:cubicBezTo>
                    <a:cubicBezTo>
                      <a:pt x="452" y="299"/>
                      <a:pt x="450" y="296"/>
                      <a:pt x="449" y="291"/>
                    </a:cubicBezTo>
                    <a:cubicBezTo>
                      <a:pt x="448" y="287"/>
                      <a:pt x="444" y="284"/>
                      <a:pt x="440" y="280"/>
                    </a:cubicBezTo>
                    <a:cubicBezTo>
                      <a:pt x="436" y="277"/>
                      <a:pt x="433" y="276"/>
                      <a:pt x="430" y="272"/>
                    </a:cubicBezTo>
                    <a:cubicBezTo>
                      <a:pt x="427" y="269"/>
                      <a:pt x="424" y="268"/>
                      <a:pt x="422" y="265"/>
                    </a:cubicBezTo>
                    <a:cubicBezTo>
                      <a:pt x="419" y="262"/>
                      <a:pt x="418" y="259"/>
                      <a:pt x="415" y="256"/>
                    </a:cubicBezTo>
                    <a:cubicBezTo>
                      <a:pt x="414" y="255"/>
                      <a:pt x="413" y="255"/>
                      <a:pt x="413" y="254"/>
                    </a:cubicBezTo>
                    <a:cubicBezTo>
                      <a:pt x="412" y="253"/>
                      <a:pt x="411" y="253"/>
                      <a:pt x="410" y="252"/>
                    </a:cubicBezTo>
                    <a:cubicBezTo>
                      <a:pt x="407" y="250"/>
                      <a:pt x="406" y="245"/>
                      <a:pt x="404" y="242"/>
                    </a:cubicBezTo>
                    <a:cubicBezTo>
                      <a:pt x="403" y="240"/>
                      <a:pt x="403" y="238"/>
                      <a:pt x="402" y="236"/>
                    </a:cubicBezTo>
                    <a:cubicBezTo>
                      <a:pt x="401" y="233"/>
                      <a:pt x="400" y="230"/>
                      <a:pt x="399" y="227"/>
                    </a:cubicBezTo>
                    <a:cubicBezTo>
                      <a:pt x="398" y="225"/>
                      <a:pt x="398" y="222"/>
                      <a:pt x="398" y="218"/>
                    </a:cubicBezTo>
                    <a:cubicBezTo>
                      <a:pt x="398" y="218"/>
                      <a:pt x="398" y="217"/>
                      <a:pt x="398" y="216"/>
                    </a:cubicBezTo>
                    <a:cubicBezTo>
                      <a:pt x="398" y="212"/>
                      <a:pt x="398" y="210"/>
                      <a:pt x="397" y="206"/>
                    </a:cubicBezTo>
                    <a:cubicBezTo>
                      <a:pt x="397" y="203"/>
                      <a:pt x="396" y="200"/>
                      <a:pt x="396" y="197"/>
                    </a:cubicBezTo>
                    <a:cubicBezTo>
                      <a:pt x="396" y="197"/>
                      <a:pt x="396" y="196"/>
                      <a:pt x="396" y="195"/>
                    </a:cubicBezTo>
                    <a:cubicBezTo>
                      <a:pt x="396" y="192"/>
                      <a:pt x="395" y="188"/>
                      <a:pt x="393" y="185"/>
                    </a:cubicBezTo>
                    <a:cubicBezTo>
                      <a:pt x="392" y="182"/>
                      <a:pt x="393" y="179"/>
                      <a:pt x="392" y="177"/>
                    </a:cubicBezTo>
                    <a:cubicBezTo>
                      <a:pt x="390" y="174"/>
                      <a:pt x="391" y="171"/>
                      <a:pt x="389" y="168"/>
                    </a:cubicBezTo>
                    <a:cubicBezTo>
                      <a:pt x="388" y="165"/>
                      <a:pt x="388" y="164"/>
                      <a:pt x="386" y="162"/>
                    </a:cubicBezTo>
                    <a:cubicBezTo>
                      <a:pt x="384" y="160"/>
                      <a:pt x="383" y="158"/>
                      <a:pt x="382" y="156"/>
                    </a:cubicBezTo>
                    <a:cubicBezTo>
                      <a:pt x="380" y="153"/>
                      <a:pt x="379" y="151"/>
                      <a:pt x="378" y="149"/>
                    </a:cubicBezTo>
                    <a:cubicBezTo>
                      <a:pt x="376" y="146"/>
                      <a:pt x="374" y="144"/>
                      <a:pt x="372" y="143"/>
                    </a:cubicBezTo>
                    <a:cubicBezTo>
                      <a:pt x="368" y="142"/>
                      <a:pt x="365" y="139"/>
                      <a:pt x="364" y="136"/>
                    </a:cubicBezTo>
                    <a:cubicBezTo>
                      <a:pt x="362" y="134"/>
                      <a:pt x="361" y="134"/>
                      <a:pt x="360" y="131"/>
                    </a:cubicBezTo>
                    <a:cubicBezTo>
                      <a:pt x="358" y="128"/>
                      <a:pt x="356" y="126"/>
                      <a:pt x="355" y="124"/>
                    </a:cubicBezTo>
                    <a:cubicBezTo>
                      <a:pt x="353" y="121"/>
                      <a:pt x="350" y="117"/>
                      <a:pt x="348" y="115"/>
                    </a:cubicBezTo>
                    <a:cubicBezTo>
                      <a:pt x="346" y="113"/>
                      <a:pt x="344" y="112"/>
                      <a:pt x="342" y="111"/>
                    </a:cubicBezTo>
                    <a:cubicBezTo>
                      <a:pt x="340" y="108"/>
                      <a:pt x="338" y="107"/>
                      <a:pt x="336" y="105"/>
                    </a:cubicBezTo>
                    <a:cubicBezTo>
                      <a:pt x="336" y="104"/>
                      <a:pt x="335" y="103"/>
                      <a:pt x="334" y="103"/>
                    </a:cubicBezTo>
                    <a:cubicBezTo>
                      <a:pt x="332" y="100"/>
                      <a:pt x="328" y="98"/>
                      <a:pt x="326" y="96"/>
                    </a:cubicBezTo>
                    <a:cubicBezTo>
                      <a:pt x="324" y="94"/>
                      <a:pt x="323" y="93"/>
                      <a:pt x="322" y="92"/>
                    </a:cubicBezTo>
                    <a:cubicBezTo>
                      <a:pt x="320" y="90"/>
                      <a:pt x="319" y="88"/>
                      <a:pt x="318" y="87"/>
                    </a:cubicBezTo>
                    <a:cubicBezTo>
                      <a:pt x="316" y="85"/>
                      <a:pt x="315" y="82"/>
                      <a:pt x="313" y="80"/>
                    </a:cubicBezTo>
                    <a:cubicBezTo>
                      <a:pt x="310" y="78"/>
                      <a:pt x="309" y="76"/>
                      <a:pt x="306" y="75"/>
                    </a:cubicBezTo>
                    <a:cubicBezTo>
                      <a:pt x="303" y="73"/>
                      <a:pt x="300" y="68"/>
                      <a:pt x="299" y="66"/>
                    </a:cubicBezTo>
                    <a:cubicBezTo>
                      <a:pt x="298" y="64"/>
                      <a:pt x="297" y="62"/>
                      <a:pt x="296" y="60"/>
                    </a:cubicBezTo>
                    <a:cubicBezTo>
                      <a:pt x="296" y="57"/>
                      <a:pt x="295" y="56"/>
                      <a:pt x="294" y="53"/>
                    </a:cubicBezTo>
                    <a:cubicBezTo>
                      <a:pt x="294" y="50"/>
                      <a:pt x="293" y="49"/>
                      <a:pt x="291" y="47"/>
                    </a:cubicBezTo>
                    <a:cubicBezTo>
                      <a:pt x="290" y="45"/>
                      <a:pt x="288" y="43"/>
                      <a:pt x="287" y="41"/>
                    </a:cubicBezTo>
                    <a:cubicBezTo>
                      <a:pt x="285" y="40"/>
                      <a:pt x="283" y="39"/>
                      <a:pt x="282" y="37"/>
                    </a:cubicBezTo>
                    <a:cubicBezTo>
                      <a:pt x="280" y="36"/>
                      <a:pt x="280" y="34"/>
                      <a:pt x="278" y="33"/>
                    </a:cubicBezTo>
                    <a:cubicBezTo>
                      <a:pt x="276" y="32"/>
                      <a:pt x="275" y="29"/>
                      <a:pt x="274" y="28"/>
                    </a:cubicBezTo>
                    <a:cubicBezTo>
                      <a:pt x="272" y="26"/>
                      <a:pt x="270" y="25"/>
                      <a:pt x="268" y="23"/>
                    </a:cubicBezTo>
                    <a:cubicBezTo>
                      <a:pt x="266" y="21"/>
                      <a:pt x="264" y="21"/>
                      <a:pt x="263" y="19"/>
                    </a:cubicBezTo>
                    <a:cubicBezTo>
                      <a:pt x="262" y="18"/>
                      <a:pt x="260" y="16"/>
                      <a:pt x="259" y="15"/>
                    </a:cubicBezTo>
                    <a:cubicBezTo>
                      <a:pt x="259" y="15"/>
                      <a:pt x="259" y="15"/>
                      <a:pt x="259" y="15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15" y="48"/>
                      <a:pt x="115" y="48"/>
                      <a:pt x="115" y="48"/>
                    </a:cubicBezTo>
                    <a:cubicBezTo>
                      <a:pt x="69" y="40"/>
                      <a:pt x="69" y="40"/>
                      <a:pt x="69" y="40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0" name="Freeform 66">
                <a:extLst>
                  <a:ext uri="{FF2B5EF4-FFF2-40B4-BE49-F238E27FC236}">
                    <a16:creationId xmlns:a16="http://schemas.microsoft.com/office/drawing/2014/main" id="{0B518232-A902-49AA-88B7-B400A6E808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1389" y="5172618"/>
                <a:ext cx="322200" cy="467797"/>
              </a:xfrm>
              <a:custGeom>
                <a:avLst/>
                <a:gdLst>
                  <a:gd name="T0" fmla="*/ 67 w 384"/>
                  <a:gd name="T1" fmla="*/ 82 h 559"/>
                  <a:gd name="T2" fmla="*/ 59 w 384"/>
                  <a:gd name="T3" fmla="*/ 106 h 559"/>
                  <a:gd name="T4" fmla="*/ 30 w 384"/>
                  <a:gd name="T5" fmla="*/ 142 h 559"/>
                  <a:gd name="T6" fmla="*/ 13 w 384"/>
                  <a:gd name="T7" fmla="*/ 176 h 559"/>
                  <a:gd name="T8" fmla="*/ 8 w 384"/>
                  <a:gd name="T9" fmla="*/ 207 h 559"/>
                  <a:gd name="T10" fmla="*/ 22 w 384"/>
                  <a:gd name="T11" fmla="*/ 252 h 559"/>
                  <a:gd name="T12" fmla="*/ 38 w 384"/>
                  <a:gd name="T13" fmla="*/ 289 h 559"/>
                  <a:gd name="T14" fmla="*/ 47 w 384"/>
                  <a:gd name="T15" fmla="*/ 331 h 559"/>
                  <a:gd name="T16" fmla="*/ 56 w 384"/>
                  <a:gd name="T17" fmla="*/ 367 h 559"/>
                  <a:gd name="T18" fmla="*/ 68 w 384"/>
                  <a:gd name="T19" fmla="*/ 381 h 559"/>
                  <a:gd name="T20" fmla="*/ 77 w 384"/>
                  <a:gd name="T21" fmla="*/ 393 h 559"/>
                  <a:gd name="T22" fmla="*/ 72 w 384"/>
                  <a:gd name="T23" fmla="*/ 414 h 559"/>
                  <a:gd name="T24" fmla="*/ 71 w 384"/>
                  <a:gd name="T25" fmla="*/ 435 h 559"/>
                  <a:gd name="T26" fmla="*/ 63 w 384"/>
                  <a:gd name="T27" fmla="*/ 450 h 559"/>
                  <a:gd name="T28" fmla="*/ 65 w 384"/>
                  <a:gd name="T29" fmla="*/ 468 h 559"/>
                  <a:gd name="T30" fmla="*/ 60 w 384"/>
                  <a:gd name="T31" fmla="*/ 489 h 559"/>
                  <a:gd name="T32" fmla="*/ 70 w 384"/>
                  <a:gd name="T33" fmla="*/ 511 h 559"/>
                  <a:gd name="T34" fmla="*/ 95 w 384"/>
                  <a:gd name="T35" fmla="*/ 534 h 559"/>
                  <a:gd name="T36" fmla="*/ 120 w 384"/>
                  <a:gd name="T37" fmla="*/ 534 h 559"/>
                  <a:gd name="T38" fmla="*/ 131 w 384"/>
                  <a:gd name="T39" fmla="*/ 513 h 559"/>
                  <a:gd name="T40" fmla="*/ 162 w 384"/>
                  <a:gd name="T41" fmla="*/ 508 h 559"/>
                  <a:gd name="T42" fmla="*/ 193 w 384"/>
                  <a:gd name="T43" fmla="*/ 507 h 559"/>
                  <a:gd name="T44" fmla="*/ 214 w 384"/>
                  <a:gd name="T45" fmla="*/ 519 h 559"/>
                  <a:gd name="T46" fmla="*/ 225 w 384"/>
                  <a:gd name="T47" fmla="*/ 543 h 559"/>
                  <a:gd name="T48" fmla="*/ 246 w 384"/>
                  <a:gd name="T49" fmla="*/ 540 h 559"/>
                  <a:gd name="T50" fmla="*/ 279 w 384"/>
                  <a:gd name="T51" fmla="*/ 554 h 559"/>
                  <a:gd name="T52" fmla="*/ 299 w 384"/>
                  <a:gd name="T53" fmla="*/ 554 h 559"/>
                  <a:gd name="T54" fmla="*/ 291 w 384"/>
                  <a:gd name="T55" fmla="*/ 517 h 559"/>
                  <a:gd name="T56" fmla="*/ 316 w 384"/>
                  <a:gd name="T57" fmla="*/ 500 h 559"/>
                  <a:gd name="T58" fmla="*/ 347 w 384"/>
                  <a:gd name="T59" fmla="*/ 491 h 559"/>
                  <a:gd name="T60" fmla="*/ 322 w 384"/>
                  <a:gd name="T61" fmla="*/ 465 h 559"/>
                  <a:gd name="T62" fmla="*/ 309 w 384"/>
                  <a:gd name="T63" fmla="*/ 444 h 559"/>
                  <a:gd name="T64" fmla="*/ 294 w 384"/>
                  <a:gd name="T65" fmla="*/ 416 h 559"/>
                  <a:gd name="T66" fmla="*/ 273 w 384"/>
                  <a:gd name="T67" fmla="*/ 386 h 559"/>
                  <a:gd name="T68" fmla="*/ 264 w 384"/>
                  <a:gd name="T69" fmla="*/ 359 h 559"/>
                  <a:gd name="T70" fmla="*/ 283 w 384"/>
                  <a:gd name="T71" fmla="*/ 341 h 559"/>
                  <a:gd name="T72" fmla="*/ 310 w 384"/>
                  <a:gd name="T73" fmla="*/ 329 h 559"/>
                  <a:gd name="T74" fmla="*/ 312 w 384"/>
                  <a:gd name="T75" fmla="*/ 303 h 559"/>
                  <a:gd name="T76" fmla="*/ 285 w 384"/>
                  <a:gd name="T77" fmla="*/ 289 h 559"/>
                  <a:gd name="T78" fmla="*/ 305 w 384"/>
                  <a:gd name="T79" fmla="*/ 266 h 559"/>
                  <a:gd name="T80" fmla="*/ 324 w 384"/>
                  <a:gd name="T81" fmla="*/ 244 h 559"/>
                  <a:gd name="T82" fmla="*/ 339 w 384"/>
                  <a:gd name="T83" fmla="*/ 216 h 559"/>
                  <a:gd name="T84" fmla="*/ 360 w 384"/>
                  <a:gd name="T85" fmla="*/ 216 h 559"/>
                  <a:gd name="T86" fmla="*/ 378 w 384"/>
                  <a:gd name="T87" fmla="*/ 199 h 559"/>
                  <a:gd name="T88" fmla="*/ 351 w 384"/>
                  <a:gd name="T89" fmla="*/ 160 h 559"/>
                  <a:gd name="T90" fmla="*/ 331 w 384"/>
                  <a:gd name="T91" fmla="*/ 121 h 559"/>
                  <a:gd name="T92" fmla="*/ 323 w 384"/>
                  <a:gd name="T93" fmla="*/ 93 h 559"/>
                  <a:gd name="T94" fmla="*/ 300 w 384"/>
                  <a:gd name="T95" fmla="*/ 56 h 559"/>
                  <a:gd name="T96" fmla="*/ 281 w 384"/>
                  <a:gd name="T97" fmla="*/ 26 h 559"/>
                  <a:gd name="T98" fmla="*/ 245 w 384"/>
                  <a:gd name="T99" fmla="*/ 7 h 559"/>
                  <a:gd name="T100" fmla="*/ 190 w 384"/>
                  <a:gd name="T101" fmla="*/ 3 h 559"/>
                  <a:gd name="T102" fmla="*/ 148 w 384"/>
                  <a:gd name="T103" fmla="*/ 12 h 559"/>
                  <a:gd name="T104" fmla="*/ 126 w 384"/>
                  <a:gd name="T105" fmla="*/ 51 h 559"/>
                  <a:gd name="T106" fmla="*/ 101 w 384"/>
                  <a:gd name="T107" fmla="*/ 80 h 5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4" h="559">
                    <a:moveTo>
                      <a:pt x="72" y="70"/>
                    </a:moveTo>
                    <a:cubicBezTo>
                      <a:pt x="71" y="72"/>
                      <a:pt x="70" y="75"/>
                      <a:pt x="70" y="76"/>
                    </a:cubicBezTo>
                    <a:cubicBezTo>
                      <a:pt x="69" y="78"/>
                      <a:pt x="67" y="80"/>
                      <a:pt x="67" y="82"/>
                    </a:cubicBezTo>
                    <a:cubicBezTo>
                      <a:pt x="65" y="85"/>
                      <a:pt x="64" y="87"/>
                      <a:pt x="62" y="89"/>
                    </a:cubicBezTo>
                    <a:cubicBezTo>
                      <a:pt x="61" y="91"/>
                      <a:pt x="59" y="94"/>
                      <a:pt x="59" y="96"/>
                    </a:cubicBezTo>
                    <a:cubicBezTo>
                      <a:pt x="59" y="98"/>
                      <a:pt x="60" y="105"/>
                      <a:pt x="59" y="106"/>
                    </a:cubicBezTo>
                    <a:cubicBezTo>
                      <a:pt x="57" y="108"/>
                      <a:pt x="54" y="110"/>
                      <a:pt x="53" y="112"/>
                    </a:cubicBezTo>
                    <a:cubicBezTo>
                      <a:pt x="49" y="116"/>
                      <a:pt x="45" y="122"/>
                      <a:pt x="41" y="126"/>
                    </a:cubicBezTo>
                    <a:cubicBezTo>
                      <a:pt x="36" y="130"/>
                      <a:pt x="32" y="137"/>
                      <a:pt x="30" y="142"/>
                    </a:cubicBezTo>
                    <a:cubicBezTo>
                      <a:pt x="27" y="146"/>
                      <a:pt x="25" y="150"/>
                      <a:pt x="22" y="154"/>
                    </a:cubicBezTo>
                    <a:cubicBezTo>
                      <a:pt x="19" y="156"/>
                      <a:pt x="16" y="158"/>
                      <a:pt x="15" y="162"/>
                    </a:cubicBezTo>
                    <a:cubicBezTo>
                      <a:pt x="14" y="165"/>
                      <a:pt x="16" y="173"/>
                      <a:pt x="13" y="176"/>
                    </a:cubicBezTo>
                    <a:cubicBezTo>
                      <a:pt x="9" y="179"/>
                      <a:pt x="2" y="177"/>
                      <a:pt x="1" y="181"/>
                    </a:cubicBezTo>
                    <a:cubicBezTo>
                      <a:pt x="0" y="184"/>
                      <a:pt x="0" y="189"/>
                      <a:pt x="2" y="194"/>
                    </a:cubicBezTo>
                    <a:cubicBezTo>
                      <a:pt x="3" y="198"/>
                      <a:pt x="5" y="203"/>
                      <a:pt x="8" y="207"/>
                    </a:cubicBezTo>
                    <a:cubicBezTo>
                      <a:pt x="11" y="212"/>
                      <a:pt x="11" y="214"/>
                      <a:pt x="13" y="220"/>
                    </a:cubicBezTo>
                    <a:cubicBezTo>
                      <a:pt x="14" y="224"/>
                      <a:pt x="15" y="231"/>
                      <a:pt x="17" y="236"/>
                    </a:cubicBezTo>
                    <a:cubicBezTo>
                      <a:pt x="18" y="242"/>
                      <a:pt x="18" y="247"/>
                      <a:pt x="22" y="252"/>
                    </a:cubicBezTo>
                    <a:cubicBezTo>
                      <a:pt x="23" y="255"/>
                      <a:pt x="29" y="259"/>
                      <a:pt x="30" y="262"/>
                    </a:cubicBezTo>
                    <a:cubicBezTo>
                      <a:pt x="31" y="266"/>
                      <a:pt x="36" y="270"/>
                      <a:pt x="36" y="275"/>
                    </a:cubicBezTo>
                    <a:cubicBezTo>
                      <a:pt x="36" y="280"/>
                      <a:pt x="36" y="285"/>
                      <a:pt x="38" y="289"/>
                    </a:cubicBezTo>
                    <a:cubicBezTo>
                      <a:pt x="39" y="294"/>
                      <a:pt x="40" y="299"/>
                      <a:pt x="42" y="304"/>
                    </a:cubicBezTo>
                    <a:cubicBezTo>
                      <a:pt x="43" y="308"/>
                      <a:pt x="42" y="314"/>
                      <a:pt x="44" y="318"/>
                    </a:cubicBezTo>
                    <a:cubicBezTo>
                      <a:pt x="46" y="322"/>
                      <a:pt x="47" y="325"/>
                      <a:pt x="47" y="331"/>
                    </a:cubicBezTo>
                    <a:cubicBezTo>
                      <a:pt x="47" y="335"/>
                      <a:pt x="46" y="342"/>
                      <a:pt x="48" y="346"/>
                    </a:cubicBezTo>
                    <a:cubicBezTo>
                      <a:pt x="50" y="350"/>
                      <a:pt x="50" y="354"/>
                      <a:pt x="53" y="359"/>
                    </a:cubicBezTo>
                    <a:cubicBezTo>
                      <a:pt x="53" y="360"/>
                      <a:pt x="55" y="364"/>
                      <a:pt x="56" y="367"/>
                    </a:cubicBezTo>
                    <a:cubicBezTo>
                      <a:pt x="58" y="367"/>
                      <a:pt x="57" y="374"/>
                      <a:pt x="59" y="374"/>
                    </a:cubicBezTo>
                    <a:cubicBezTo>
                      <a:pt x="61" y="374"/>
                      <a:pt x="62" y="375"/>
                      <a:pt x="63" y="376"/>
                    </a:cubicBezTo>
                    <a:cubicBezTo>
                      <a:pt x="65" y="377"/>
                      <a:pt x="66" y="380"/>
                      <a:pt x="68" y="381"/>
                    </a:cubicBezTo>
                    <a:cubicBezTo>
                      <a:pt x="70" y="382"/>
                      <a:pt x="72" y="384"/>
                      <a:pt x="73" y="385"/>
                    </a:cubicBezTo>
                    <a:cubicBezTo>
                      <a:pt x="75" y="387"/>
                      <a:pt x="75" y="388"/>
                      <a:pt x="76" y="390"/>
                    </a:cubicBezTo>
                    <a:cubicBezTo>
                      <a:pt x="76" y="393"/>
                      <a:pt x="78" y="390"/>
                      <a:pt x="77" y="393"/>
                    </a:cubicBezTo>
                    <a:cubicBezTo>
                      <a:pt x="77" y="395"/>
                      <a:pt x="76" y="398"/>
                      <a:pt x="76" y="400"/>
                    </a:cubicBezTo>
                    <a:cubicBezTo>
                      <a:pt x="76" y="402"/>
                      <a:pt x="76" y="406"/>
                      <a:pt x="75" y="408"/>
                    </a:cubicBezTo>
                    <a:cubicBezTo>
                      <a:pt x="74" y="410"/>
                      <a:pt x="72" y="412"/>
                      <a:pt x="72" y="414"/>
                    </a:cubicBezTo>
                    <a:cubicBezTo>
                      <a:pt x="71" y="416"/>
                      <a:pt x="71" y="418"/>
                      <a:pt x="70" y="420"/>
                    </a:cubicBezTo>
                    <a:cubicBezTo>
                      <a:pt x="70" y="423"/>
                      <a:pt x="71" y="425"/>
                      <a:pt x="71" y="428"/>
                    </a:cubicBezTo>
                    <a:cubicBezTo>
                      <a:pt x="72" y="431"/>
                      <a:pt x="71" y="432"/>
                      <a:pt x="71" y="435"/>
                    </a:cubicBezTo>
                    <a:cubicBezTo>
                      <a:pt x="71" y="437"/>
                      <a:pt x="71" y="439"/>
                      <a:pt x="70" y="440"/>
                    </a:cubicBezTo>
                    <a:cubicBezTo>
                      <a:pt x="70" y="441"/>
                      <a:pt x="69" y="442"/>
                      <a:pt x="69" y="443"/>
                    </a:cubicBezTo>
                    <a:cubicBezTo>
                      <a:pt x="68" y="446"/>
                      <a:pt x="65" y="449"/>
                      <a:pt x="63" y="450"/>
                    </a:cubicBezTo>
                    <a:cubicBezTo>
                      <a:pt x="61" y="452"/>
                      <a:pt x="58" y="453"/>
                      <a:pt x="58" y="456"/>
                    </a:cubicBezTo>
                    <a:cubicBezTo>
                      <a:pt x="58" y="460"/>
                      <a:pt x="58" y="462"/>
                      <a:pt x="60" y="463"/>
                    </a:cubicBezTo>
                    <a:cubicBezTo>
                      <a:pt x="62" y="465"/>
                      <a:pt x="63" y="466"/>
                      <a:pt x="65" y="468"/>
                    </a:cubicBezTo>
                    <a:cubicBezTo>
                      <a:pt x="67" y="471"/>
                      <a:pt x="67" y="473"/>
                      <a:pt x="69" y="476"/>
                    </a:cubicBezTo>
                    <a:cubicBezTo>
                      <a:pt x="71" y="480"/>
                      <a:pt x="65" y="483"/>
                      <a:pt x="64" y="484"/>
                    </a:cubicBezTo>
                    <a:cubicBezTo>
                      <a:pt x="62" y="486"/>
                      <a:pt x="60" y="488"/>
                      <a:pt x="60" y="489"/>
                    </a:cubicBezTo>
                    <a:cubicBezTo>
                      <a:pt x="58" y="492"/>
                      <a:pt x="58" y="494"/>
                      <a:pt x="58" y="497"/>
                    </a:cubicBezTo>
                    <a:cubicBezTo>
                      <a:pt x="58" y="501"/>
                      <a:pt x="61" y="503"/>
                      <a:pt x="63" y="505"/>
                    </a:cubicBezTo>
                    <a:cubicBezTo>
                      <a:pt x="66" y="508"/>
                      <a:pt x="67" y="508"/>
                      <a:pt x="70" y="511"/>
                    </a:cubicBezTo>
                    <a:cubicBezTo>
                      <a:pt x="72" y="514"/>
                      <a:pt x="73" y="517"/>
                      <a:pt x="75" y="519"/>
                    </a:cubicBezTo>
                    <a:cubicBezTo>
                      <a:pt x="77" y="522"/>
                      <a:pt x="79" y="524"/>
                      <a:pt x="83" y="527"/>
                    </a:cubicBezTo>
                    <a:cubicBezTo>
                      <a:pt x="86" y="531"/>
                      <a:pt x="90" y="532"/>
                      <a:pt x="95" y="534"/>
                    </a:cubicBezTo>
                    <a:cubicBezTo>
                      <a:pt x="98" y="536"/>
                      <a:pt x="100" y="537"/>
                      <a:pt x="103" y="537"/>
                    </a:cubicBezTo>
                    <a:cubicBezTo>
                      <a:pt x="108" y="539"/>
                      <a:pt x="110" y="538"/>
                      <a:pt x="116" y="538"/>
                    </a:cubicBezTo>
                    <a:cubicBezTo>
                      <a:pt x="117" y="538"/>
                      <a:pt x="118" y="535"/>
                      <a:pt x="120" y="534"/>
                    </a:cubicBezTo>
                    <a:cubicBezTo>
                      <a:pt x="122" y="533"/>
                      <a:pt x="125" y="532"/>
                      <a:pt x="128" y="530"/>
                    </a:cubicBezTo>
                    <a:cubicBezTo>
                      <a:pt x="130" y="529"/>
                      <a:pt x="129" y="524"/>
                      <a:pt x="129" y="522"/>
                    </a:cubicBezTo>
                    <a:cubicBezTo>
                      <a:pt x="128" y="518"/>
                      <a:pt x="130" y="516"/>
                      <a:pt x="131" y="513"/>
                    </a:cubicBezTo>
                    <a:cubicBezTo>
                      <a:pt x="131" y="510"/>
                      <a:pt x="135" y="508"/>
                      <a:pt x="139" y="508"/>
                    </a:cubicBezTo>
                    <a:cubicBezTo>
                      <a:pt x="141" y="508"/>
                      <a:pt x="142" y="508"/>
                      <a:pt x="144" y="507"/>
                    </a:cubicBezTo>
                    <a:cubicBezTo>
                      <a:pt x="150" y="507"/>
                      <a:pt x="156" y="506"/>
                      <a:pt x="162" y="508"/>
                    </a:cubicBezTo>
                    <a:cubicBezTo>
                      <a:pt x="166" y="509"/>
                      <a:pt x="169" y="509"/>
                      <a:pt x="173" y="509"/>
                    </a:cubicBezTo>
                    <a:cubicBezTo>
                      <a:pt x="176" y="509"/>
                      <a:pt x="180" y="509"/>
                      <a:pt x="183" y="508"/>
                    </a:cubicBezTo>
                    <a:cubicBezTo>
                      <a:pt x="186" y="507"/>
                      <a:pt x="190" y="507"/>
                      <a:pt x="193" y="507"/>
                    </a:cubicBezTo>
                    <a:cubicBezTo>
                      <a:pt x="196" y="507"/>
                      <a:pt x="202" y="510"/>
                      <a:pt x="204" y="511"/>
                    </a:cubicBezTo>
                    <a:cubicBezTo>
                      <a:pt x="206" y="513"/>
                      <a:pt x="207" y="513"/>
                      <a:pt x="209" y="515"/>
                    </a:cubicBezTo>
                    <a:cubicBezTo>
                      <a:pt x="209" y="517"/>
                      <a:pt x="213" y="519"/>
                      <a:pt x="214" y="519"/>
                    </a:cubicBezTo>
                    <a:cubicBezTo>
                      <a:pt x="216" y="521"/>
                      <a:pt x="216" y="523"/>
                      <a:pt x="217" y="526"/>
                    </a:cubicBezTo>
                    <a:cubicBezTo>
                      <a:pt x="218" y="529"/>
                      <a:pt x="218" y="533"/>
                      <a:pt x="219" y="537"/>
                    </a:cubicBezTo>
                    <a:cubicBezTo>
                      <a:pt x="220" y="540"/>
                      <a:pt x="222" y="541"/>
                      <a:pt x="225" y="543"/>
                    </a:cubicBezTo>
                    <a:cubicBezTo>
                      <a:pt x="226" y="544"/>
                      <a:pt x="230" y="545"/>
                      <a:pt x="233" y="546"/>
                    </a:cubicBezTo>
                    <a:cubicBezTo>
                      <a:pt x="236" y="547"/>
                      <a:pt x="238" y="546"/>
                      <a:pt x="241" y="545"/>
                    </a:cubicBezTo>
                    <a:cubicBezTo>
                      <a:pt x="243" y="544"/>
                      <a:pt x="245" y="541"/>
                      <a:pt x="246" y="540"/>
                    </a:cubicBezTo>
                    <a:cubicBezTo>
                      <a:pt x="249" y="538"/>
                      <a:pt x="259" y="540"/>
                      <a:pt x="263" y="539"/>
                    </a:cubicBezTo>
                    <a:cubicBezTo>
                      <a:pt x="265" y="538"/>
                      <a:pt x="270" y="544"/>
                      <a:pt x="272" y="546"/>
                    </a:cubicBezTo>
                    <a:cubicBezTo>
                      <a:pt x="274" y="549"/>
                      <a:pt x="277" y="552"/>
                      <a:pt x="279" y="554"/>
                    </a:cubicBezTo>
                    <a:cubicBezTo>
                      <a:pt x="281" y="557"/>
                      <a:pt x="281" y="557"/>
                      <a:pt x="284" y="558"/>
                    </a:cubicBezTo>
                    <a:cubicBezTo>
                      <a:pt x="287" y="559"/>
                      <a:pt x="291" y="559"/>
                      <a:pt x="295" y="559"/>
                    </a:cubicBezTo>
                    <a:cubicBezTo>
                      <a:pt x="298" y="559"/>
                      <a:pt x="298" y="556"/>
                      <a:pt x="299" y="554"/>
                    </a:cubicBezTo>
                    <a:cubicBezTo>
                      <a:pt x="300" y="550"/>
                      <a:pt x="295" y="546"/>
                      <a:pt x="294" y="543"/>
                    </a:cubicBezTo>
                    <a:cubicBezTo>
                      <a:pt x="293" y="540"/>
                      <a:pt x="293" y="536"/>
                      <a:pt x="293" y="533"/>
                    </a:cubicBezTo>
                    <a:cubicBezTo>
                      <a:pt x="291" y="528"/>
                      <a:pt x="291" y="522"/>
                      <a:pt x="291" y="517"/>
                    </a:cubicBezTo>
                    <a:cubicBezTo>
                      <a:pt x="291" y="511"/>
                      <a:pt x="291" y="510"/>
                      <a:pt x="293" y="505"/>
                    </a:cubicBezTo>
                    <a:cubicBezTo>
                      <a:pt x="294" y="501"/>
                      <a:pt x="299" y="501"/>
                      <a:pt x="303" y="501"/>
                    </a:cubicBezTo>
                    <a:cubicBezTo>
                      <a:pt x="308" y="501"/>
                      <a:pt x="312" y="501"/>
                      <a:pt x="316" y="500"/>
                    </a:cubicBezTo>
                    <a:cubicBezTo>
                      <a:pt x="319" y="500"/>
                      <a:pt x="323" y="498"/>
                      <a:pt x="327" y="497"/>
                    </a:cubicBezTo>
                    <a:cubicBezTo>
                      <a:pt x="331" y="496"/>
                      <a:pt x="335" y="495"/>
                      <a:pt x="340" y="495"/>
                    </a:cubicBezTo>
                    <a:cubicBezTo>
                      <a:pt x="342" y="495"/>
                      <a:pt x="345" y="492"/>
                      <a:pt x="347" y="491"/>
                    </a:cubicBezTo>
                    <a:cubicBezTo>
                      <a:pt x="349" y="490"/>
                      <a:pt x="345" y="483"/>
                      <a:pt x="345" y="482"/>
                    </a:cubicBezTo>
                    <a:cubicBezTo>
                      <a:pt x="341" y="478"/>
                      <a:pt x="338" y="474"/>
                      <a:pt x="333" y="470"/>
                    </a:cubicBezTo>
                    <a:cubicBezTo>
                      <a:pt x="330" y="468"/>
                      <a:pt x="324" y="466"/>
                      <a:pt x="322" y="465"/>
                    </a:cubicBezTo>
                    <a:cubicBezTo>
                      <a:pt x="317" y="464"/>
                      <a:pt x="317" y="461"/>
                      <a:pt x="315" y="458"/>
                    </a:cubicBezTo>
                    <a:cubicBezTo>
                      <a:pt x="314" y="455"/>
                      <a:pt x="314" y="453"/>
                      <a:pt x="314" y="449"/>
                    </a:cubicBezTo>
                    <a:cubicBezTo>
                      <a:pt x="314" y="447"/>
                      <a:pt x="311" y="446"/>
                      <a:pt x="309" y="444"/>
                    </a:cubicBezTo>
                    <a:cubicBezTo>
                      <a:pt x="305" y="442"/>
                      <a:pt x="301" y="440"/>
                      <a:pt x="299" y="437"/>
                    </a:cubicBezTo>
                    <a:cubicBezTo>
                      <a:pt x="297" y="436"/>
                      <a:pt x="298" y="432"/>
                      <a:pt x="298" y="429"/>
                    </a:cubicBezTo>
                    <a:cubicBezTo>
                      <a:pt x="298" y="426"/>
                      <a:pt x="295" y="420"/>
                      <a:pt x="294" y="416"/>
                    </a:cubicBezTo>
                    <a:cubicBezTo>
                      <a:pt x="292" y="412"/>
                      <a:pt x="290" y="408"/>
                      <a:pt x="289" y="403"/>
                    </a:cubicBezTo>
                    <a:cubicBezTo>
                      <a:pt x="288" y="400"/>
                      <a:pt x="284" y="397"/>
                      <a:pt x="284" y="394"/>
                    </a:cubicBezTo>
                    <a:cubicBezTo>
                      <a:pt x="283" y="392"/>
                      <a:pt x="275" y="387"/>
                      <a:pt x="273" y="386"/>
                    </a:cubicBezTo>
                    <a:cubicBezTo>
                      <a:pt x="270" y="384"/>
                      <a:pt x="268" y="380"/>
                      <a:pt x="266" y="377"/>
                    </a:cubicBezTo>
                    <a:cubicBezTo>
                      <a:pt x="265" y="375"/>
                      <a:pt x="264" y="370"/>
                      <a:pt x="263" y="367"/>
                    </a:cubicBezTo>
                    <a:cubicBezTo>
                      <a:pt x="262" y="363"/>
                      <a:pt x="262" y="362"/>
                      <a:pt x="264" y="359"/>
                    </a:cubicBezTo>
                    <a:cubicBezTo>
                      <a:pt x="265" y="356"/>
                      <a:pt x="267" y="355"/>
                      <a:pt x="269" y="354"/>
                    </a:cubicBezTo>
                    <a:cubicBezTo>
                      <a:pt x="271" y="352"/>
                      <a:pt x="275" y="350"/>
                      <a:pt x="278" y="348"/>
                    </a:cubicBezTo>
                    <a:cubicBezTo>
                      <a:pt x="281" y="347"/>
                      <a:pt x="281" y="344"/>
                      <a:pt x="283" y="341"/>
                    </a:cubicBezTo>
                    <a:cubicBezTo>
                      <a:pt x="287" y="337"/>
                      <a:pt x="293" y="335"/>
                      <a:pt x="297" y="331"/>
                    </a:cubicBezTo>
                    <a:cubicBezTo>
                      <a:pt x="300" y="328"/>
                      <a:pt x="298" y="327"/>
                      <a:pt x="302" y="328"/>
                    </a:cubicBezTo>
                    <a:cubicBezTo>
                      <a:pt x="305" y="329"/>
                      <a:pt x="306" y="331"/>
                      <a:pt x="310" y="329"/>
                    </a:cubicBezTo>
                    <a:cubicBezTo>
                      <a:pt x="312" y="328"/>
                      <a:pt x="314" y="324"/>
                      <a:pt x="315" y="322"/>
                    </a:cubicBezTo>
                    <a:cubicBezTo>
                      <a:pt x="316" y="320"/>
                      <a:pt x="316" y="317"/>
                      <a:pt x="316" y="314"/>
                    </a:cubicBezTo>
                    <a:cubicBezTo>
                      <a:pt x="315" y="310"/>
                      <a:pt x="313" y="307"/>
                      <a:pt x="312" y="303"/>
                    </a:cubicBezTo>
                    <a:cubicBezTo>
                      <a:pt x="310" y="300"/>
                      <a:pt x="307" y="297"/>
                      <a:pt x="305" y="295"/>
                    </a:cubicBezTo>
                    <a:cubicBezTo>
                      <a:pt x="302" y="292"/>
                      <a:pt x="296" y="294"/>
                      <a:pt x="293" y="292"/>
                    </a:cubicBezTo>
                    <a:cubicBezTo>
                      <a:pt x="288" y="291"/>
                      <a:pt x="286" y="294"/>
                      <a:pt x="285" y="289"/>
                    </a:cubicBezTo>
                    <a:cubicBezTo>
                      <a:pt x="284" y="286"/>
                      <a:pt x="284" y="285"/>
                      <a:pt x="286" y="283"/>
                    </a:cubicBezTo>
                    <a:cubicBezTo>
                      <a:pt x="285" y="280"/>
                      <a:pt x="292" y="280"/>
                      <a:pt x="295" y="278"/>
                    </a:cubicBezTo>
                    <a:cubicBezTo>
                      <a:pt x="299" y="274"/>
                      <a:pt x="300" y="269"/>
                      <a:pt x="305" y="266"/>
                    </a:cubicBezTo>
                    <a:cubicBezTo>
                      <a:pt x="308" y="265"/>
                      <a:pt x="310" y="264"/>
                      <a:pt x="313" y="262"/>
                    </a:cubicBezTo>
                    <a:cubicBezTo>
                      <a:pt x="317" y="259"/>
                      <a:pt x="319" y="256"/>
                      <a:pt x="321" y="252"/>
                    </a:cubicBezTo>
                    <a:cubicBezTo>
                      <a:pt x="322" y="249"/>
                      <a:pt x="324" y="249"/>
                      <a:pt x="324" y="244"/>
                    </a:cubicBezTo>
                    <a:cubicBezTo>
                      <a:pt x="324" y="241"/>
                      <a:pt x="331" y="232"/>
                      <a:pt x="330" y="229"/>
                    </a:cubicBezTo>
                    <a:cubicBezTo>
                      <a:pt x="329" y="226"/>
                      <a:pt x="331" y="223"/>
                      <a:pt x="332" y="220"/>
                    </a:cubicBezTo>
                    <a:cubicBezTo>
                      <a:pt x="333" y="218"/>
                      <a:pt x="337" y="217"/>
                      <a:pt x="339" y="216"/>
                    </a:cubicBezTo>
                    <a:cubicBezTo>
                      <a:pt x="341" y="215"/>
                      <a:pt x="345" y="215"/>
                      <a:pt x="348" y="214"/>
                    </a:cubicBezTo>
                    <a:cubicBezTo>
                      <a:pt x="350" y="213"/>
                      <a:pt x="352" y="214"/>
                      <a:pt x="355" y="214"/>
                    </a:cubicBezTo>
                    <a:cubicBezTo>
                      <a:pt x="356" y="214"/>
                      <a:pt x="359" y="216"/>
                      <a:pt x="360" y="216"/>
                    </a:cubicBezTo>
                    <a:cubicBezTo>
                      <a:pt x="370" y="223"/>
                      <a:pt x="370" y="223"/>
                      <a:pt x="370" y="223"/>
                    </a:cubicBezTo>
                    <a:cubicBezTo>
                      <a:pt x="384" y="207"/>
                      <a:pt x="384" y="207"/>
                      <a:pt x="384" y="207"/>
                    </a:cubicBezTo>
                    <a:cubicBezTo>
                      <a:pt x="383" y="205"/>
                      <a:pt x="381" y="203"/>
                      <a:pt x="378" y="199"/>
                    </a:cubicBezTo>
                    <a:cubicBezTo>
                      <a:pt x="376" y="193"/>
                      <a:pt x="375" y="187"/>
                      <a:pt x="372" y="182"/>
                    </a:cubicBezTo>
                    <a:cubicBezTo>
                      <a:pt x="371" y="179"/>
                      <a:pt x="364" y="174"/>
                      <a:pt x="361" y="173"/>
                    </a:cubicBezTo>
                    <a:cubicBezTo>
                      <a:pt x="358" y="171"/>
                      <a:pt x="354" y="163"/>
                      <a:pt x="351" y="160"/>
                    </a:cubicBezTo>
                    <a:cubicBezTo>
                      <a:pt x="347" y="155"/>
                      <a:pt x="343" y="153"/>
                      <a:pt x="339" y="147"/>
                    </a:cubicBezTo>
                    <a:cubicBezTo>
                      <a:pt x="336" y="143"/>
                      <a:pt x="335" y="142"/>
                      <a:pt x="333" y="135"/>
                    </a:cubicBezTo>
                    <a:cubicBezTo>
                      <a:pt x="332" y="131"/>
                      <a:pt x="332" y="124"/>
                      <a:pt x="331" y="121"/>
                    </a:cubicBezTo>
                    <a:cubicBezTo>
                      <a:pt x="331" y="120"/>
                      <a:pt x="330" y="119"/>
                      <a:pt x="330" y="117"/>
                    </a:cubicBezTo>
                    <a:cubicBezTo>
                      <a:pt x="329" y="112"/>
                      <a:pt x="328" y="109"/>
                      <a:pt x="327" y="105"/>
                    </a:cubicBezTo>
                    <a:cubicBezTo>
                      <a:pt x="326" y="101"/>
                      <a:pt x="324" y="96"/>
                      <a:pt x="323" y="93"/>
                    </a:cubicBezTo>
                    <a:cubicBezTo>
                      <a:pt x="322" y="88"/>
                      <a:pt x="319" y="85"/>
                      <a:pt x="316" y="81"/>
                    </a:cubicBezTo>
                    <a:cubicBezTo>
                      <a:pt x="312" y="76"/>
                      <a:pt x="310" y="71"/>
                      <a:pt x="307" y="67"/>
                    </a:cubicBezTo>
                    <a:cubicBezTo>
                      <a:pt x="304" y="63"/>
                      <a:pt x="302" y="60"/>
                      <a:pt x="300" y="56"/>
                    </a:cubicBezTo>
                    <a:cubicBezTo>
                      <a:pt x="298" y="51"/>
                      <a:pt x="297" y="48"/>
                      <a:pt x="296" y="43"/>
                    </a:cubicBezTo>
                    <a:cubicBezTo>
                      <a:pt x="295" y="41"/>
                      <a:pt x="290" y="36"/>
                      <a:pt x="289" y="34"/>
                    </a:cubicBezTo>
                    <a:cubicBezTo>
                      <a:pt x="285" y="31"/>
                      <a:pt x="284" y="29"/>
                      <a:pt x="281" y="26"/>
                    </a:cubicBezTo>
                    <a:cubicBezTo>
                      <a:pt x="279" y="24"/>
                      <a:pt x="276" y="20"/>
                      <a:pt x="273" y="17"/>
                    </a:cubicBezTo>
                    <a:cubicBezTo>
                      <a:pt x="270" y="14"/>
                      <a:pt x="268" y="12"/>
                      <a:pt x="263" y="11"/>
                    </a:cubicBezTo>
                    <a:cubicBezTo>
                      <a:pt x="258" y="10"/>
                      <a:pt x="252" y="9"/>
                      <a:pt x="245" y="7"/>
                    </a:cubicBezTo>
                    <a:cubicBezTo>
                      <a:pt x="241" y="6"/>
                      <a:pt x="235" y="7"/>
                      <a:pt x="230" y="7"/>
                    </a:cubicBezTo>
                    <a:cubicBezTo>
                      <a:pt x="222" y="7"/>
                      <a:pt x="214" y="9"/>
                      <a:pt x="206" y="7"/>
                    </a:cubicBezTo>
                    <a:cubicBezTo>
                      <a:pt x="200" y="6"/>
                      <a:pt x="195" y="6"/>
                      <a:pt x="190" y="3"/>
                    </a:cubicBezTo>
                    <a:cubicBezTo>
                      <a:pt x="184" y="0"/>
                      <a:pt x="175" y="1"/>
                      <a:pt x="168" y="1"/>
                    </a:cubicBezTo>
                    <a:cubicBezTo>
                      <a:pt x="163" y="1"/>
                      <a:pt x="160" y="3"/>
                      <a:pt x="158" y="6"/>
                    </a:cubicBezTo>
                    <a:cubicBezTo>
                      <a:pt x="157" y="8"/>
                      <a:pt x="150" y="11"/>
                      <a:pt x="148" y="12"/>
                    </a:cubicBezTo>
                    <a:cubicBezTo>
                      <a:pt x="144" y="14"/>
                      <a:pt x="143" y="22"/>
                      <a:pt x="140" y="26"/>
                    </a:cubicBezTo>
                    <a:cubicBezTo>
                      <a:pt x="137" y="31"/>
                      <a:pt x="136" y="35"/>
                      <a:pt x="134" y="39"/>
                    </a:cubicBezTo>
                    <a:cubicBezTo>
                      <a:pt x="132" y="42"/>
                      <a:pt x="128" y="48"/>
                      <a:pt x="126" y="51"/>
                    </a:cubicBezTo>
                    <a:cubicBezTo>
                      <a:pt x="123" y="54"/>
                      <a:pt x="121" y="57"/>
                      <a:pt x="121" y="63"/>
                    </a:cubicBezTo>
                    <a:cubicBezTo>
                      <a:pt x="121" y="65"/>
                      <a:pt x="113" y="73"/>
                      <a:pt x="112" y="75"/>
                    </a:cubicBezTo>
                    <a:cubicBezTo>
                      <a:pt x="108" y="78"/>
                      <a:pt x="108" y="80"/>
                      <a:pt x="101" y="80"/>
                    </a:cubicBezTo>
                    <a:cubicBezTo>
                      <a:pt x="95" y="80"/>
                      <a:pt x="89" y="77"/>
                      <a:pt x="85" y="76"/>
                    </a:cubicBezTo>
                    <a:cubicBezTo>
                      <a:pt x="81" y="74"/>
                      <a:pt x="76" y="72"/>
                      <a:pt x="72" y="70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Freeform 67">
                <a:extLst>
                  <a:ext uri="{FF2B5EF4-FFF2-40B4-BE49-F238E27FC236}">
                    <a16:creationId xmlns:a16="http://schemas.microsoft.com/office/drawing/2014/main" id="{9CCDCD3B-67A3-4374-85E1-A6EF46936C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1133" y="5345177"/>
                <a:ext cx="207610" cy="409828"/>
              </a:xfrm>
              <a:custGeom>
                <a:avLst/>
                <a:gdLst>
                  <a:gd name="T0" fmla="*/ 131 w 248"/>
                  <a:gd name="T1" fmla="*/ 12 h 490"/>
                  <a:gd name="T2" fmla="*/ 110 w 248"/>
                  <a:gd name="T3" fmla="*/ 35 h 490"/>
                  <a:gd name="T4" fmla="*/ 114 w 248"/>
                  <a:gd name="T5" fmla="*/ 44 h 490"/>
                  <a:gd name="T6" fmla="*/ 120 w 248"/>
                  <a:gd name="T7" fmla="*/ 57 h 490"/>
                  <a:gd name="T8" fmla="*/ 123 w 248"/>
                  <a:gd name="T9" fmla="*/ 72 h 490"/>
                  <a:gd name="T10" fmla="*/ 125 w 248"/>
                  <a:gd name="T11" fmla="*/ 92 h 490"/>
                  <a:gd name="T12" fmla="*/ 127 w 248"/>
                  <a:gd name="T13" fmla="*/ 108 h 490"/>
                  <a:gd name="T14" fmla="*/ 138 w 248"/>
                  <a:gd name="T15" fmla="*/ 121 h 490"/>
                  <a:gd name="T16" fmla="*/ 147 w 248"/>
                  <a:gd name="T17" fmla="*/ 137 h 490"/>
                  <a:gd name="T18" fmla="*/ 155 w 248"/>
                  <a:gd name="T19" fmla="*/ 150 h 490"/>
                  <a:gd name="T20" fmla="*/ 170 w 248"/>
                  <a:gd name="T21" fmla="*/ 177 h 490"/>
                  <a:gd name="T22" fmla="*/ 187 w 248"/>
                  <a:gd name="T23" fmla="*/ 194 h 490"/>
                  <a:gd name="T24" fmla="*/ 217 w 248"/>
                  <a:gd name="T25" fmla="*/ 196 h 490"/>
                  <a:gd name="T26" fmla="*/ 229 w 248"/>
                  <a:gd name="T27" fmla="*/ 217 h 490"/>
                  <a:gd name="T28" fmla="*/ 237 w 248"/>
                  <a:gd name="T29" fmla="*/ 249 h 490"/>
                  <a:gd name="T30" fmla="*/ 237 w 248"/>
                  <a:gd name="T31" fmla="*/ 267 h 490"/>
                  <a:gd name="T32" fmla="*/ 222 w 248"/>
                  <a:gd name="T33" fmla="*/ 295 h 490"/>
                  <a:gd name="T34" fmla="*/ 193 w 248"/>
                  <a:gd name="T35" fmla="*/ 296 h 490"/>
                  <a:gd name="T36" fmla="*/ 185 w 248"/>
                  <a:gd name="T37" fmla="*/ 322 h 490"/>
                  <a:gd name="T38" fmla="*/ 156 w 248"/>
                  <a:gd name="T39" fmla="*/ 341 h 490"/>
                  <a:gd name="T40" fmla="*/ 140 w 248"/>
                  <a:gd name="T41" fmla="*/ 357 h 490"/>
                  <a:gd name="T42" fmla="*/ 143 w 248"/>
                  <a:gd name="T43" fmla="*/ 375 h 490"/>
                  <a:gd name="T44" fmla="*/ 147 w 248"/>
                  <a:gd name="T45" fmla="*/ 401 h 490"/>
                  <a:gd name="T46" fmla="*/ 159 w 248"/>
                  <a:gd name="T47" fmla="*/ 423 h 490"/>
                  <a:gd name="T48" fmla="*/ 142 w 248"/>
                  <a:gd name="T49" fmla="*/ 432 h 490"/>
                  <a:gd name="T50" fmla="*/ 128 w 248"/>
                  <a:gd name="T51" fmla="*/ 440 h 490"/>
                  <a:gd name="T52" fmla="*/ 122 w 248"/>
                  <a:gd name="T53" fmla="*/ 456 h 490"/>
                  <a:gd name="T54" fmla="*/ 113 w 248"/>
                  <a:gd name="T55" fmla="*/ 469 h 490"/>
                  <a:gd name="T56" fmla="*/ 106 w 248"/>
                  <a:gd name="T57" fmla="*/ 479 h 490"/>
                  <a:gd name="T58" fmla="*/ 93 w 248"/>
                  <a:gd name="T59" fmla="*/ 485 h 490"/>
                  <a:gd name="T60" fmla="*/ 75 w 248"/>
                  <a:gd name="T61" fmla="*/ 485 h 490"/>
                  <a:gd name="T62" fmla="*/ 74 w 248"/>
                  <a:gd name="T63" fmla="*/ 465 h 490"/>
                  <a:gd name="T64" fmla="*/ 76 w 248"/>
                  <a:gd name="T65" fmla="*/ 445 h 490"/>
                  <a:gd name="T66" fmla="*/ 69 w 248"/>
                  <a:gd name="T67" fmla="*/ 433 h 490"/>
                  <a:gd name="T68" fmla="*/ 67 w 248"/>
                  <a:gd name="T69" fmla="*/ 413 h 490"/>
                  <a:gd name="T70" fmla="*/ 58 w 248"/>
                  <a:gd name="T71" fmla="*/ 404 h 490"/>
                  <a:gd name="T72" fmla="*/ 57 w 248"/>
                  <a:gd name="T73" fmla="*/ 384 h 490"/>
                  <a:gd name="T74" fmla="*/ 53 w 248"/>
                  <a:gd name="T75" fmla="*/ 370 h 490"/>
                  <a:gd name="T76" fmla="*/ 41 w 248"/>
                  <a:gd name="T77" fmla="*/ 358 h 490"/>
                  <a:gd name="T78" fmla="*/ 37 w 248"/>
                  <a:gd name="T79" fmla="*/ 347 h 490"/>
                  <a:gd name="T80" fmla="*/ 29 w 248"/>
                  <a:gd name="T81" fmla="*/ 310 h 490"/>
                  <a:gd name="T82" fmla="*/ 54 w 248"/>
                  <a:gd name="T83" fmla="*/ 293 h 490"/>
                  <a:gd name="T84" fmla="*/ 85 w 248"/>
                  <a:gd name="T85" fmla="*/ 284 h 490"/>
                  <a:gd name="T86" fmla="*/ 60 w 248"/>
                  <a:gd name="T87" fmla="*/ 258 h 490"/>
                  <a:gd name="T88" fmla="*/ 47 w 248"/>
                  <a:gd name="T89" fmla="*/ 237 h 490"/>
                  <a:gd name="T90" fmla="*/ 32 w 248"/>
                  <a:gd name="T91" fmla="*/ 209 h 490"/>
                  <a:gd name="T92" fmla="*/ 11 w 248"/>
                  <a:gd name="T93" fmla="*/ 179 h 490"/>
                  <a:gd name="T94" fmla="*/ 2 w 248"/>
                  <a:gd name="T95" fmla="*/ 152 h 490"/>
                  <a:gd name="T96" fmla="*/ 21 w 248"/>
                  <a:gd name="T97" fmla="*/ 134 h 490"/>
                  <a:gd name="T98" fmla="*/ 48 w 248"/>
                  <a:gd name="T99" fmla="*/ 122 h 490"/>
                  <a:gd name="T100" fmla="*/ 50 w 248"/>
                  <a:gd name="T101" fmla="*/ 96 h 490"/>
                  <a:gd name="T102" fmla="*/ 23 w 248"/>
                  <a:gd name="T103" fmla="*/ 82 h 490"/>
                  <a:gd name="T104" fmla="*/ 43 w 248"/>
                  <a:gd name="T105" fmla="*/ 59 h 490"/>
                  <a:gd name="T106" fmla="*/ 62 w 248"/>
                  <a:gd name="T107" fmla="*/ 37 h 490"/>
                  <a:gd name="T108" fmla="*/ 77 w 248"/>
                  <a:gd name="T109" fmla="*/ 9 h 490"/>
                  <a:gd name="T110" fmla="*/ 98 w 248"/>
                  <a:gd name="T111" fmla="*/ 9 h 4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48" h="490">
                    <a:moveTo>
                      <a:pt x="122" y="0"/>
                    </a:moveTo>
                    <a:cubicBezTo>
                      <a:pt x="123" y="1"/>
                      <a:pt x="124" y="2"/>
                      <a:pt x="126" y="4"/>
                    </a:cubicBezTo>
                    <a:cubicBezTo>
                      <a:pt x="127" y="6"/>
                      <a:pt x="129" y="9"/>
                      <a:pt x="131" y="12"/>
                    </a:cubicBezTo>
                    <a:cubicBezTo>
                      <a:pt x="115" y="29"/>
                      <a:pt x="115" y="29"/>
                      <a:pt x="115" y="29"/>
                    </a:cubicBezTo>
                    <a:cubicBezTo>
                      <a:pt x="114" y="30"/>
                      <a:pt x="114" y="30"/>
                      <a:pt x="114" y="30"/>
                    </a:cubicBezTo>
                    <a:cubicBezTo>
                      <a:pt x="112" y="33"/>
                      <a:pt x="110" y="32"/>
                      <a:pt x="110" y="35"/>
                    </a:cubicBezTo>
                    <a:cubicBezTo>
                      <a:pt x="110" y="37"/>
                      <a:pt x="109" y="38"/>
                      <a:pt x="108" y="38"/>
                    </a:cubicBezTo>
                    <a:cubicBezTo>
                      <a:pt x="106" y="39"/>
                      <a:pt x="107" y="42"/>
                      <a:pt x="108" y="43"/>
                    </a:cubicBezTo>
                    <a:cubicBezTo>
                      <a:pt x="110" y="45"/>
                      <a:pt x="112" y="44"/>
                      <a:pt x="114" y="44"/>
                    </a:cubicBezTo>
                    <a:cubicBezTo>
                      <a:pt x="117" y="44"/>
                      <a:pt x="120" y="44"/>
                      <a:pt x="122" y="46"/>
                    </a:cubicBezTo>
                    <a:cubicBezTo>
                      <a:pt x="123" y="46"/>
                      <a:pt x="119" y="51"/>
                      <a:pt x="119" y="51"/>
                    </a:cubicBezTo>
                    <a:cubicBezTo>
                      <a:pt x="118" y="53"/>
                      <a:pt x="119" y="56"/>
                      <a:pt x="120" y="57"/>
                    </a:cubicBezTo>
                    <a:cubicBezTo>
                      <a:pt x="121" y="59"/>
                      <a:pt x="121" y="61"/>
                      <a:pt x="122" y="63"/>
                    </a:cubicBezTo>
                    <a:cubicBezTo>
                      <a:pt x="122" y="65"/>
                      <a:pt x="123" y="68"/>
                      <a:pt x="123" y="70"/>
                    </a:cubicBezTo>
                    <a:cubicBezTo>
                      <a:pt x="123" y="71"/>
                      <a:pt x="123" y="71"/>
                      <a:pt x="123" y="72"/>
                    </a:cubicBezTo>
                    <a:cubicBezTo>
                      <a:pt x="124" y="75"/>
                      <a:pt x="126" y="78"/>
                      <a:pt x="127" y="81"/>
                    </a:cubicBezTo>
                    <a:cubicBezTo>
                      <a:pt x="128" y="82"/>
                      <a:pt x="128" y="85"/>
                      <a:pt x="127" y="86"/>
                    </a:cubicBezTo>
                    <a:cubicBezTo>
                      <a:pt x="126" y="88"/>
                      <a:pt x="125" y="90"/>
                      <a:pt x="125" y="92"/>
                    </a:cubicBezTo>
                    <a:cubicBezTo>
                      <a:pt x="123" y="94"/>
                      <a:pt x="126" y="98"/>
                      <a:pt x="127" y="99"/>
                    </a:cubicBezTo>
                    <a:cubicBezTo>
                      <a:pt x="128" y="100"/>
                      <a:pt x="128" y="101"/>
                      <a:pt x="128" y="103"/>
                    </a:cubicBezTo>
                    <a:cubicBezTo>
                      <a:pt x="127" y="105"/>
                      <a:pt x="127" y="106"/>
                      <a:pt x="127" y="108"/>
                    </a:cubicBezTo>
                    <a:cubicBezTo>
                      <a:pt x="128" y="110"/>
                      <a:pt x="133" y="110"/>
                      <a:pt x="135" y="110"/>
                    </a:cubicBezTo>
                    <a:cubicBezTo>
                      <a:pt x="136" y="111"/>
                      <a:pt x="137" y="115"/>
                      <a:pt x="137" y="116"/>
                    </a:cubicBezTo>
                    <a:cubicBezTo>
                      <a:pt x="137" y="118"/>
                      <a:pt x="138" y="119"/>
                      <a:pt x="138" y="121"/>
                    </a:cubicBezTo>
                    <a:cubicBezTo>
                      <a:pt x="138" y="125"/>
                      <a:pt x="141" y="125"/>
                      <a:pt x="143" y="127"/>
                    </a:cubicBezTo>
                    <a:cubicBezTo>
                      <a:pt x="145" y="129"/>
                      <a:pt x="146" y="128"/>
                      <a:pt x="145" y="131"/>
                    </a:cubicBezTo>
                    <a:cubicBezTo>
                      <a:pt x="145" y="133"/>
                      <a:pt x="146" y="135"/>
                      <a:pt x="147" y="137"/>
                    </a:cubicBezTo>
                    <a:cubicBezTo>
                      <a:pt x="149" y="140"/>
                      <a:pt x="152" y="142"/>
                      <a:pt x="153" y="144"/>
                    </a:cubicBezTo>
                    <a:cubicBezTo>
                      <a:pt x="154" y="146"/>
                      <a:pt x="154" y="148"/>
                      <a:pt x="155" y="149"/>
                    </a:cubicBezTo>
                    <a:cubicBezTo>
                      <a:pt x="155" y="150"/>
                      <a:pt x="155" y="150"/>
                      <a:pt x="155" y="150"/>
                    </a:cubicBezTo>
                    <a:cubicBezTo>
                      <a:pt x="157" y="154"/>
                      <a:pt x="158" y="158"/>
                      <a:pt x="159" y="162"/>
                    </a:cubicBezTo>
                    <a:cubicBezTo>
                      <a:pt x="159" y="164"/>
                      <a:pt x="164" y="168"/>
                      <a:pt x="165" y="169"/>
                    </a:cubicBezTo>
                    <a:cubicBezTo>
                      <a:pt x="168" y="171"/>
                      <a:pt x="169" y="173"/>
                      <a:pt x="170" y="177"/>
                    </a:cubicBezTo>
                    <a:cubicBezTo>
                      <a:pt x="172" y="179"/>
                      <a:pt x="173" y="183"/>
                      <a:pt x="175" y="186"/>
                    </a:cubicBezTo>
                    <a:cubicBezTo>
                      <a:pt x="177" y="189"/>
                      <a:pt x="178" y="191"/>
                      <a:pt x="179" y="195"/>
                    </a:cubicBezTo>
                    <a:cubicBezTo>
                      <a:pt x="181" y="200"/>
                      <a:pt x="184" y="196"/>
                      <a:pt x="187" y="194"/>
                    </a:cubicBezTo>
                    <a:cubicBezTo>
                      <a:pt x="190" y="192"/>
                      <a:pt x="192" y="189"/>
                      <a:pt x="194" y="186"/>
                    </a:cubicBezTo>
                    <a:cubicBezTo>
                      <a:pt x="197" y="183"/>
                      <a:pt x="204" y="187"/>
                      <a:pt x="208" y="188"/>
                    </a:cubicBezTo>
                    <a:cubicBezTo>
                      <a:pt x="211" y="189"/>
                      <a:pt x="215" y="194"/>
                      <a:pt x="217" y="196"/>
                    </a:cubicBezTo>
                    <a:cubicBezTo>
                      <a:pt x="219" y="198"/>
                      <a:pt x="221" y="198"/>
                      <a:pt x="222" y="202"/>
                    </a:cubicBezTo>
                    <a:cubicBezTo>
                      <a:pt x="222" y="204"/>
                      <a:pt x="225" y="206"/>
                      <a:pt x="227" y="208"/>
                    </a:cubicBezTo>
                    <a:cubicBezTo>
                      <a:pt x="228" y="209"/>
                      <a:pt x="229" y="216"/>
                      <a:pt x="229" y="217"/>
                    </a:cubicBezTo>
                    <a:cubicBezTo>
                      <a:pt x="230" y="221"/>
                      <a:pt x="229" y="227"/>
                      <a:pt x="230" y="231"/>
                    </a:cubicBezTo>
                    <a:cubicBezTo>
                      <a:pt x="231" y="234"/>
                      <a:pt x="231" y="239"/>
                      <a:pt x="232" y="242"/>
                    </a:cubicBezTo>
                    <a:cubicBezTo>
                      <a:pt x="233" y="246"/>
                      <a:pt x="234" y="247"/>
                      <a:pt x="237" y="249"/>
                    </a:cubicBezTo>
                    <a:cubicBezTo>
                      <a:pt x="240" y="250"/>
                      <a:pt x="245" y="250"/>
                      <a:pt x="247" y="251"/>
                    </a:cubicBezTo>
                    <a:cubicBezTo>
                      <a:pt x="248" y="252"/>
                      <a:pt x="241" y="258"/>
                      <a:pt x="240" y="259"/>
                    </a:cubicBezTo>
                    <a:cubicBezTo>
                      <a:pt x="238" y="261"/>
                      <a:pt x="237" y="262"/>
                      <a:pt x="237" y="267"/>
                    </a:cubicBezTo>
                    <a:cubicBezTo>
                      <a:pt x="237" y="272"/>
                      <a:pt x="241" y="273"/>
                      <a:pt x="239" y="278"/>
                    </a:cubicBezTo>
                    <a:cubicBezTo>
                      <a:pt x="238" y="280"/>
                      <a:pt x="232" y="283"/>
                      <a:pt x="230" y="285"/>
                    </a:cubicBezTo>
                    <a:cubicBezTo>
                      <a:pt x="227" y="289"/>
                      <a:pt x="226" y="293"/>
                      <a:pt x="222" y="295"/>
                    </a:cubicBezTo>
                    <a:cubicBezTo>
                      <a:pt x="219" y="296"/>
                      <a:pt x="217" y="297"/>
                      <a:pt x="213" y="298"/>
                    </a:cubicBezTo>
                    <a:cubicBezTo>
                      <a:pt x="210" y="299"/>
                      <a:pt x="206" y="299"/>
                      <a:pt x="203" y="298"/>
                    </a:cubicBezTo>
                    <a:cubicBezTo>
                      <a:pt x="200" y="297"/>
                      <a:pt x="196" y="297"/>
                      <a:pt x="193" y="296"/>
                    </a:cubicBezTo>
                    <a:cubicBezTo>
                      <a:pt x="190" y="294"/>
                      <a:pt x="191" y="299"/>
                      <a:pt x="190" y="303"/>
                    </a:cubicBezTo>
                    <a:cubicBezTo>
                      <a:pt x="189" y="308"/>
                      <a:pt x="190" y="309"/>
                      <a:pt x="188" y="312"/>
                    </a:cubicBezTo>
                    <a:cubicBezTo>
                      <a:pt x="186" y="315"/>
                      <a:pt x="186" y="320"/>
                      <a:pt x="185" y="322"/>
                    </a:cubicBezTo>
                    <a:cubicBezTo>
                      <a:pt x="183" y="326"/>
                      <a:pt x="182" y="328"/>
                      <a:pt x="179" y="331"/>
                    </a:cubicBezTo>
                    <a:cubicBezTo>
                      <a:pt x="177" y="333"/>
                      <a:pt x="170" y="335"/>
                      <a:pt x="167" y="335"/>
                    </a:cubicBezTo>
                    <a:cubicBezTo>
                      <a:pt x="164" y="335"/>
                      <a:pt x="158" y="339"/>
                      <a:pt x="156" y="341"/>
                    </a:cubicBezTo>
                    <a:cubicBezTo>
                      <a:pt x="154" y="343"/>
                      <a:pt x="150" y="344"/>
                      <a:pt x="148" y="345"/>
                    </a:cubicBezTo>
                    <a:cubicBezTo>
                      <a:pt x="144" y="346"/>
                      <a:pt x="141" y="346"/>
                      <a:pt x="138" y="348"/>
                    </a:cubicBezTo>
                    <a:cubicBezTo>
                      <a:pt x="136" y="351"/>
                      <a:pt x="139" y="356"/>
                      <a:pt x="140" y="357"/>
                    </a:cubicBezTo>
                    <a:cubicBezTo>
                      <a:pt x="142" y="361"/>
                      <a:pt x="146" y="357"/>
                      <a:pt x="147" y="362"/>
                    </a:cubicBezTo>
                    <a:cubicBezTo>
                      <a:pt x="147" y="365"/>
                      <a:pt x="144" y="369"/>
                      <a:pt x="143" y="372"/>
                    </a:cubicBezTo>
                    <a:cubicBezTo>
                      <a:pt x="143" y="373"/>
                      <a:pt x="143" y="374"/>
                      <a:pt x="143" y="375"/>
                    </a:cubicBezTo>
                    <a:cubicBezTo>
                      <a:pt x="142" y="376"/>
                      <a:pt x="142" y="377"/>
                      <a:pt x="142" y="378"/>
                    </a:cubicBezTo>
                    <a:cubicBezTo>
                      <a:pt x="141" y="383"/>
                      <a:pt x="141" y="388"/>
                      <a:pt x="143" y="393"/>
                    </a:cubicBezTo>
                    <a:cubicBezTo>
                      <a:pt x="145" y="396"/>
                      <a:pt x="146" y="398"/>
                      <a:pt x="147" y="401"/>
                    </a:cubicBezTo>
                    <a:cubicBezTo>
                      <a:pt x="148" y="404"/>
                      <a:pt x="149" y="406"/>
                      <a:pt x="152" y="409"/>
                    </a:cubicBezTo>
                    <a:cubicBezTo>
                      <a:pt x="154" y="412"/>
                      <a:pt x="155" y="417"/>
                      <a:pt x="156" y="420"/>
                    </a:cubicBezTo>
                    <a:cubicBezTo>
                      <a:pt x="157" y="422"/>
                      <a:pt x="157" y="422"/>
                      <a:pt x="159" y="423"/>
                    </a:cubicBezTo>
                    <a:cubicBezTo>
                      <a:pt x="160" y="426"/>
                      <a:pt x="156" y="427"/>
                      <a:pt x="154" y="428"/>
                    </a:cubicBezTo>
                    <a:cubicBezTo>
                      <a:pt x="152" y="429"/>
                      <a:pt x="152" y="429"/>
                      <a:pt x="149" y="429"/>
                    </a:cubicBezTo>
                    <a:cubicBezTo>
                      <a:pt x="147" y="429"/>
                      <a:pt x="143" y="430"/>
                      <a:pt x="142" y="432"/>
                    </a:cubicBezTo>
                    <a:cubicBezTo>
                      <a:pt x="140" y="434"/>
                      <a:pt x="140" y="434"/>
                      <a:pt x="137" y="434"/>
                    </a:cubicBezTo>
                    <a:cubicBezTo>
                      <a:pt x="135" y="434"/>
                      <a:pt x="133" y="435"/>
                      <a:pt x="132" y="436"/>
                    </a:cubicBezTo>
                    <a:cubicBezTo>
                      <a:pt x="131" y="437"/>
                      <a:pt x="129" y="439"/>
                      <a:pt x="128" y="440"/>
                    </a:cubicBezTo>
                    <a:cubicBezTo>
                      <a:pt x="126" y="441"/>
                      <a:pt x="126" y="443"/>
                      <a:pt x="124" y="445"/>
                    </a:cubicBezTo>
                    <a:cubicBezTo>
                      <a:pt x="123" y="446"/>
                      <a:pt x="122" y="447"/>
                      <a:pt x="121" y="449"/>
                    </a:cubicBezTo>
                    <a:cubicBezTo>
                      <a:pt x="121" y="451"/>
                      <a:pt x="122" y="454"/>
                      <a:pt x="122" y="456"/>
                    </a:cubicBezTo>
                    <a:cubicBezTo>
                      <a:pt x="122" y="458"/>
                      <a:pt x="121" y="459"/>
                      <a:pt x="121" y="461"/>
                    </a:cubicBezTo>
                    <a:cubicBezTo>
                      <a:pt x="120" y="462"/>
                      <a:pt x="119" y="464"/>
                      <a:pt x="118" y="466"/>
                    </a:cubicBezTo>
                    <a:cubicBezTo>
                      <a:pt x="116" y="467"/>
                      <a:pt x="115" y="468"/>
                      <a:pt x="113" y="469"/>
                    </a:cubicBezTo>
                    <a:cubicBezTo>
                      <a:pt x="111" y="469"/>
                      <a:pt x="110" y="469"/>
                      <a:pt x="109" y="472"/>
                    </a:cubicBezTo>
                    <a:cubicBezTo>
                      <a:pt x="109" y="473"/>
                      <a:pt x="109" y="475"/>
                      <a:pt x="109" y="477"/>
                    </a:cubicBezTo>
                    <a:cubicBezTo>
                      <a:pt x="109" y="479"/>
                      <a:pt x="109" y="479"/>
                      <a:pt x="106" y="479"/>
                    </a:cubicBezTo>
                    <a:cubicBezTo>
                      <a:pt x="104" y="480"/>
                      <a:pt x="102" y="480"/>
                      <a:pt x="100" y="480"/>
                    </a:cubicBezTo>
                    <a:cubicBezTo>
                      <a:pt x="98" y="480"/>
                      <a:pt x="97" y="479"/>
                      <a:pt x="97" y="482"/>
                    </a:cubicBezTo>
                    <a:cubicBezTo>
                      <a:pt x="96" y="483"/>
                      <a:pt x="94" y="484"/>
                      <a:pt x="93" y="485"/>
                    </a:cubicBezTo>
                    <a:cubicBezTo>
                      <a:pt x="92" y="486"/>
                      <a:pt x="89" y="488"/>
                      <a:pt x="87" y="488"/>
                    </a:cubicBezTo>
                    <a:cubicBezTo>
                      <a:pt x="86" y="489"/>
                      <a:pt x="83" y="489"/>
                      <a:pt x="82" y="489"/>
                    </a:cubicBezTo>
                    <a:cubicBezTo>
                      <a:pt x="80" y="490"/>
                      <a:pt x="76" y="486"/>
                      <a:pt x="75" y="485"/>
                    </a:cubicBezTo>
                    <a:cubicBezTo>
                      <a:pt x="74" y="483"/>
                      <a:pt x="72" y="480"/>
                      <a:pt x="71" y="478"/>
                    </a:cubicBezTo>
                    <a:cubicBezTo>
                      <a:pt x="71" y="475"/>
                      <a:pt x="71" y="474"/>
                      <a:pt x="72" y="471"/>
                    </a:cubicBezTo>
                    <a:cubicBezTo>
                      <a:pt x="73" y="469"/>
                      <a:pt x="73" y="467"/>
                      <a:pt x="74" y="465"/>
                    </a:cubicBezTo>
                    <a:cubicBezTo>
                      <a:pt x="74" y="463"/>
                      <a:pt x="73" y="462"/>
                      <a:pt x="74" y="460"/>
                    </a:cubicBezTo>
                    <a:cubicBezTo>
                      <a:pt x="75" y="458"/>
                      <a:pt x="76" y="456"/>
                      <a:pt x="77" y="453"/>
                    </a:cubicBezTo>
                    <a:cubicBezTo>
                      <a:pt x="78" y="450"/>
                      <a:pt x="77" y="448"/>
                      <a:pt x="76" y="445"/>
                    </a:cubicBezTo>
                    <a:cubicBezTo>
                      <a:pt x="75" y="443"/>
                      <a:pt x="73" y="441"/>
                      <a:pt x="73" y="439"/>
                    </a:cubicBezTo>
                    <a:cubicBezTo>
                      <a:pt x="72" y="438"/>
                      <a:pt x="72" y="438"/>
                      <a:pt x="72" y="437"/>
                    </a:cubicBezTo>
                    <a:cubicBezTo>
                      <a:pt x="71" y="436"/>
                      <a:pt x="70" y="435"/>
                      <a:pt x="69" y="433"/>
                    </a:cubicBezTo>
                    <a:cubicBezTo>
                      <a:pt x="68" y="431"/>
                      <a:pt x="68" y="429"/>
                      <a:pt x="68" y="427"/>
                    </a:cubicBezTo>
                    <a:cubicBezTo>
                      <a:pt x="68" y="425"/>
                      <a:pt x="68" y="423"/>
                      <a:pt x="69" y="421"/>
                    </a:cubicBezTo>
                    <a:cubicBezTo>
                      <a:pt x="69" y="418"/>
                      <a:pt x="67" y="416"/>
                      <a:pt x="67" y="413"/>
                    </a:cubicBezTo>
                    <a:cubicBezTo>
                      <a:pt x="67" y="413"/>
                      <a:pt x="60" y="410"/>
                      <a:pt x="59" y="410"/>
                    </a:cubicBezTo>
                    <a:cubicBezTo>
                      <a:pt x="58" y="410"/>
                      <a:pt x="58" y="407"/>
                      <a:pt x="58" y="405"/>
                    </a:cubicBezTo>
                    <a:cubicBezTo>
                      <a:pt x="58" y="404"/>
                      <a:pt x="58" y="405"/>
                      <a:pt x="58" y="404"/>
                    </a:cubicBezTo>
                    <a:cubicBezTo>
                      <a:pt x="58" y="402"/>
                      <a:pt x="60" y="399"/>
                      <a:pt x="60" y="396"/>
                    </a:cubicBezTo>
                    <a:cubicBezTo>
                      <a:pt x="60" y="394"/>
                      <a:pt x="59" y="393"/>
                      <a:pt x="58" y="391"/>
                    </a:cubicBezTo>
                    <a:cubicBezTo>
                      <a:pt x="58" y="388"/>
                      <a:pt x="57" y="387"/>
                      <a:pt x="57" y="384"/>
                    </a:cubicBezTo>
                    <a:cubicBezTo>
                      <a:pt x="57" y="382"/>
                      <a:pt x="56" y="379"/>
                      <a:pt x="55" y="377"/>
                    </a:cubicBezTo>
                    <a:cubicBezTo>
                      <a:pt x="55" y="376"/>
                      <a:pt x="55" y="376"/>
                      <a:pt x="55" y="376"/>
                    </a:cubicBezTo>
                    <a:cubicBezTo>
                      <a:pt x="55" y="374"/>
                      <a:pt x="54" y="372"/>
                      <a:pt x="53" y="370"/>
                    </a:cubicBezTo>
                    <a:cubicBezTo>
                      <a:pt x="53" y="369"/>
                      <a:pt x="49" y="365"/>
                      <a:pt x="48" y="364"/>
                    </a:cubicBezTo>
                    <a:cubicBezTo>
                      <a:pt x="46" y="362"/>
                      <a:pt x="46" y="361"/>
                      <a:pt x="44" y="360"/>
                    </a:cubicBezTo>
                    <a:cubicBezTo>
                      <a:pt x="43" y="359"/>
                      <a:pt x="42" y="358"/>
                      <a:pt x="41" y="358"/>
                    </a:cubicBezTo>
                    <a:cubicBezTo>
                      <a:pt x="40" y="357"/>
                      <a:pt x="39" y="356"/>
                      <a:pt x="38" y="355"/>
                    </a:cubicBezTo>
                    <a:cubicBezTo>
                      <a:pt x="37" y="354"/>
                      <a:pt x="36" y="352"/>
                      <a:pt x="36" y="351"/>
                    </a:cubicBezTo>
                    <a:cubicBezTo>
                      <a:pt x="36" y="350"/>
                      <a:pt x="36" y="348"/>
                      <a:pt x="37" y="347"/>
                    </a:cubicBezTo>
                    <a:cubicBezTo>
                      <a:pt x="38" y="343"/>
                      <a:pt x="33" y="339"/>
                      <a:pt x="32" y="336"/>
                    </a:cubicBezTo>
                    <a:cubicBezTo>
                      <a:pt x="31" y="333"/>
                      <a:pt x="31" y="329"/>
                      <a:pt x="31" y="326"/>
                    </a:cubicBezTo>
                    <a:cubicBezTo>
                      <a:pt x="29" y="321"/>
                      <a:pt x="29" y="315"/>
                      <a:pt x="29" y="310"/>
                    </a:cubicBezTo>
                    <a:cubicBezTo>
                      <a:pt x="29" y="304"/>
                      <a:pt x="29" y="303"/>
                      <a:pt x="31" y="298"/>
                    </a:cubicBezTo>
                    <a:cubicBezTo>
                      <a:pt x="32" y="294"/>
                      <a:pt x="37" y="294"/>
                      <a:pt x="41" y="294"/>
                    </a:cubicBezTo>
                    <a:cubicBezTo>
                      <a:pt x="46" y="294"/>
                      <a:pt x="50" y="294"/>
                      <a:pt x="54" y="293"/>
                    </a:cubicBezTo>
                    <a:cubicBezTo>
                      <a:pt x="57" y="293"/>
                      <a:pt x="61" y="291"/>
                      <a:pt x="65" y="290"/>
                    </a:cubicBezTo>
                    <a:cubicBezTo>
                      <a:pt x="69" y="289"/>
                      <a:pt x="73" y="288"/>
                      <a:pt x="78" y="288"/>
                    </a:cubicBezTo>
                    <a:cubicBezTo>
                      <a:pt x="80" y="288"/>
                      <a:pt x="83" y="285"/>
                      <a:pt x="85" y="284"/>
                    </a:cubicBezTo>
                    <a:cubicBezTo>
                      <a:pt x="87" y="283"/>
                      <a:pt x="83" y="276"/>
                      <a:pt x="83" y="275"/>
                    </a:cubicBezTo>
                    <a:cubicBezTo>
                      <a:pt x="79" y="271"/>
                      <a:pt x="76" y="267"/>
                      <a:pt x="71" y="263"/>
                    </a:cubicBezTo>
                    <a:cubicBezTo>
                      <a:pt x="68" y="261"/>
                      <a:pt x="62" y="259"/>
                      <a:pt x="60" y="258"/>
                    </a:cubicBezTo>
                    <a:cubicBezTo>
                      <a:pt x="55" y="257"/>
                      <a:pt x="55" y="254"/>
                      <a:pt x="53" y="251"/>
                    </a:cubicBezTo>
                    <a:cubicBezTo>
                      <a:pt x="52" y="248"/>
                      <a:pt x="52" y="246"/>
                      <a:pt x="52" y="242"/>
                    </a:cubicBezTo>
                    <a:cubicBezTo>
                      <a:pt x="52" y="240"/>
                      <a:pt x="49" y="239"/>
                      <a:pt x="47" y="237"/>
                    </a:cubicBezTo>
                    <a:cubicBezTo>
                      <a:pt x="43" y="235"/>
                      <a:pt x="39" y="233"/>
                      <a:pt x="37" y="230"/>
                    </a:cubicBezTo>
                    <a:cubicBezTo>
                      <a:pt x="35" y="229"/>
                      <a:pt x="36" y="225"/>
                      <a:pt x="36" y="222"/>
                    </a:cubicBezTo>
                    <a:cubicBezTo>
                      <a:pt x="36" y="219"/>
                      <a:pt x="33" y="213"/>
                      <a:pt x="32" y="209"/>
                    </a:cubicBezTo>
                    <a:cubicBezTo>
                      <a:pt x="30" y="205"/>
                      <a:pt x="28" y="201"/>
                      <a:pt x="27" y="196"/>
                    </a:cubicBezTo>
                    <a:cubicBezTo>
                      <a:pt x="26" y="193"/>
                      <a:pt x="22" y="190"/>
                      <a:pt x="22" y="187"/>
                    </a:cubicBezTo>
                    <a:cubicBezTo>
                      <a:pt x="21" y="185"/>
                      <a:pt x="13" y="180"/>
                      <a:pt x="11" y="179"/>
                    </a:cubicBezTo>
                    <a:cubicBezTo>
                      <a:pt x="8" y="177"/>
                      <a:pt x="6" y="173"/>
                      <a:pt x="4" y="170"/>
                    </a:cubicBezTo>
                    <a:cubicBezTo>
                      <a:pt x="3" y="168"/>
                      <a:pt x="2" y="163"/>
                      <a:pt x="1" y="160"/>
                    </a:cubicBezTo>
                    <a:cubicBezTo>
                      <a:pt x="0" y="156"/>
                      <a:pt x="0" y="155"/>
                      <a:pt x="2" y="152"/>
                    </a:cubicBezTo>
                    <a:cubicBezTo>
                      <a:pt x="3" y="149"/>
                      <a:pt x="5" y="148"/>
                      <a:pt x="7" y="147"/>
                    </a:cubicBezTo>
                    <a:cubicBezTo>
                      <a:pt x="9" y="145"/>
                      <a:pt x="13" y="143"/>
                      <a:pt x="16" y="141"/>
                    </a:cubicBezTo>
                    <a:cubicBezTo>
                      <a:pt x="19" y="140"/>
                      <a:pt x="19" y="137"/>
                      <a:pt x="21" y="134"/>
                    </a:cubicBezTo>
                    <a:cubicBezTo>
                      <a:pt x="25" y="130"/>
                      <a:pt x="31" y="128"/>
                      <a:pt x="35" y="124"/>
                    </a:cubicBezTo>
                    <a:cubicBezTo>
                      <a:pt x="38" y="121"/>
                      <a:pt x="36" y="120"/>
                      <a:pt x="40" y="121"/>
                    </a:cubicBezTo>
                    <a:cubicBezTo>
                      <a:pt x="43" y="122"/>
                      <a:pt x="44" y="124"/>
                      <a:pt x="48" y="122"/>
                    </a:cubicBezTo>
                    <a:cubicBezTo>
                      <a:pt x="50" y="121"/>
                      <a:pt x="52" y="117"/>
                      <a:pt x="53" y="115"/>
                    </a:cubicBezTo>
                    <a:cubicBezTo>
                      <a:pt x="54" y="113"/>
                      <a:pt x="54" y="110"/>
                      <a:pt x="54" y="107"/>
                    </a:cubicBezTo>
                    <a:cubicBezTo>
                      <a:pt x="53" y="103"/>
                      <a:pt x="51" y="100"/>
                      <a:pt x="50" y="96"/>
                    </a:cubicBezTo>
                    <a:cubicBezTo>
                      <a:pt x="48" y="93"/>
                      <a:pt x="45" y="90"/>
                      <a:pt x="43" y="88"/>
                    </a:cubicBezTo>
                    <a:cubicBezTo>
                      <a:pt x="40" y="85"/>
                      <a:pt x="34" y="87"/>
                      <a:pt x="31" y="85"/>
                    </a:cubicBezTo>
                    <a:cubicBezTo>
                      <a:pt x="26" y="84"/>
                      <a:pt x="24" y="87"/>
                      <a:pt x="23" y="82"/>
                    </a:cubicBezTo>
                    <a:cubicBezTo>
                      <a:pt x="22" y="79"/>
                      <a:pt x="22" y="78"/>
                      <a:pt x="24" y="76"/>
                    </a:cubicBezTo>
                    <a:cubicBezTo>
                      <a:pt x="23" y="73"/>
                      <a:pt x="30" y="73"/>
                      <a:pt x="33" y="71"/>
                    </a:cubicBezTo>
                    <a:cubicBezTo>
                      <a:pt x="37" y="67"/>
                      <a:pt x="38" y="62"/>
                      <a:pt x="43" y="59"/>
                    </a:cubicBezTo>
                    <a:cubicBezTo>
                      <a:pt x="46" y="58"/>
                      <a:pt x="48" y="57"/>
                      <a:pt x="51" y="55"/>
                    </a:cubicBezTo>
                    <a:cubicBezTo>
                      <a:pt x="55" y="52"/>
                      <a:pt x="57" y="49"/>
                      <a:pt x="59" y="45"/>
                    </a:cubicBezTo>
                    <a:cubicBezTo>
                      <a:pt x="60" y="42"/>
                      <a:pt x="62" y="42"/>
                      <a:pt x="62" y="37"/>
                    </a:cubicBezTo>
                    <a:cubicBezTo>
                      <a:pt x="62" y="34"/>
                      <a:pt x="69" y="25"/>
                      <a:pt x="68" y="22"/>
                    </a:cubicBezTo>
                    <a:cubicBezTo>
                      <a:pt x="67" y="19"/>
                      <a:pt x="69" y="16"/>
                      <a:pt x="70" y="13"/>
                    </a:cubicBezTo>
                    <a:cubicBezTo>
                      <a:pt x="71" y="11"/>
                      <a:pt x="75" y="10"/>
                      <a:pt x="77" y="9"/>
                    </a:cubicBezTo>
                    <a:cubicBezTo>
                      <a:pt x="79" y="8"/>
                      <a:pt x="83" y="8"/>
                      <a:pt x="86" y="7"/>
                    </a:cubicBezTo>
                    <a:cubicBezTo>
                      <a:pt x="88" y="6"/>
                      <a:pt x="90" y="7"/>
                      <a:pt x="93" y="7"/>
                    </a:cubicBezTo>
                    <a:cubicBezTo>
                      <a:pt x="94" y="7"/>
                      <a:pt x="97" y="9"/>
                      <a:pt x="98" y="9"/>
                    </a:cubicBezTo>
                    <a:cubicBezTo>
                      <a:pt x="107" y="16"/>
                      <a:pt x="107" y="16"/>
                      <a:pt x="107" y="16"/>
                    </a:cubicBezTo>
                    <a:cubicBezTo>
                      <a:pt x="122" y="0"/>
                      <a:pt x="122" y="0"/>
                      <a:pt x="122" y="0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Freeform 68">
                <a:extLst>
                  <a:ext uri="{FF2B5EF4-FFF2-40B4-BE49-F238E27FC236}">
                    <a16:creationId xmlns:a16="http://schemas.microsoft.com/office/drawing/2014/main" id="{874D0AD9-DB48-4E62-B560-E3C8C519F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108" y="5355962"/>
                <a:ext cx="225136" cy="481278"/>
              </a:xfrm>
              <a:custGeom>
                <a:avLst/>
                <a:gdLst>
                  <a:gd name="T0" fmla="*/ 216 w 269"/>
                  <a:gd name="T1" fmla="*/ 192 h 575"/>
                  <a:gd name="T2" fmla="*/ 162 w 269"/>
                  <a:gd name="T3" fmla="*/ 179 h 575"/>
                  <a:gd name="T4" fmla="*/ 106 w 269"/>
                  <a:gd name="T5" fmla="*/ 156 h 575"/>
                  <a:gd name="T6" fmla="*/ 66 w 269"/>
                  <a:gd name="T7" fmla="*/ 103 h 575"/>
                  <a:gd name="T8" fmla="*/ 48 w 269"/>
                  <a:gd name="T9" fmla="*/ 52 h 575"/>
                  <a:gd name="T10" fmla="*/ 29 w 269"/>
                  <a:gd name="T11" fmla="*/ 2 h 575"/>
                  <a:gd name="T12" fmla="*/ 4 w 269"/>
                  <a:gd name="T13" fmla="*/ 23 h 575"/>
                  <a:gd name="T14" fmla="*/ 16 w 269"/>
                  <a:gd name="T15" fmla="*/ 34 h 575"/>
                  <a:gd name="T16" fmla="*/ 17 w 269"/>
                  <a:gd name="T17" fmla="*/ 58 h 575"/>
                  <a:gd name="T18" fmla="*/ 19 w 269"/>
                  <a:gd name="T19" fmla="*/ 80 h 575"/>
                  <a:gd name="T20" fmla="*/ 29 w 269"/>
                  <a:gd name="T21" fmla="*/ 98 h 575"/>
                  <a:gd name="T22" fmla="*/ 39 w 269"/>
                  <a:gd name="T23" fmla="*/ 119 h 575"/>
                  <a:gd name="T24" fmla="*/ 49 w 269"/>
                  <a:gd name="T25" fmla="*/ 138 h 575"/>
                  <a:gd name="T26" fmla="*/ 69 w 269"/>
                  <a:gd name="T27" fmla="*/ 174 h 575"/>
                  <a:gd name="T28" fmla="*/ 102 w 269"/>
                  <a:gd name="T29" fmla="*/ 176 h 575"/>
                  <a:gd name="T30" fmla="*/ 123 w 269"/>
                  <a:gd name="T31" fmla="*/ 205 h 575"/>
                  <a:gd name="T32" fmla="*/ 141 w 269"/>
                  <a:gd name="T33" fmla="*/ 239 h 575"/>
                  <a:gd name="T34" fmla="*/ 124 w 269"/>
                  <a:gd name="T35" fmla="*/ 273 h 575"/>
                  <a:gd name="T36" fmla="*/ 87 w 269"/>
                  <a:gd name="T37" fmla="*/ 284 h 575"/>
                  <a:gd name="T38" fmla="*/ 73 w 269"/>
                  <a:gd name="T39" fmla="*/ 319 h 575"/>
                  <a:gd name="T40" fmla="*/ 32 w 269"/>
                  <a:gd name="T41" fmla="*/ 336 h 575"/>
                  <a:gd name="T42" fmla="*/ 37 w 269"/>
                  <a:gd name="T43" fmla="*/ 363 h 575"/>
                  <a:gd name="T44" fmla="*/ 46 w 269"/>
                  <a:gd name="T45" fmla="*/ 397 h 575"/>
                  <a:gd name="T46" fmla="*/ 43 w 269"/>
                  <a:gd name="T47" fmla="*/ 417 h 575"/>
                  <a:gd name="T48" fmla="*/ 22 w 269"/>
                  <a:gd name="T49" fmla="*/ 428 h 575"/>
                  <a:gd name="T50" fmla="*/ 15 w 269"/>
                  <a:gd name="T51" fmla="*/ 449 h 575"/>
                  <a:gd name="T52" fmla="*/ 3 w 269"/>
                  <a:gd name="T53" fmla="*/ 465 h 575"/>
                  <a:gd name="T54" fmla="*/ 2 w 269"/>
                  <a:gd name="T55" fmla="*/ 482 h 575"/>
                  <a:gd name="T56" fmla="*/ 12 w 269"/>
                  <a:gd name="T57" fmla="*/ 504 h 575"/>
                  <a:gd name="T58" fmla="*/ 3 w 269"/>
                  <a:gd name="T59" fmla="*/ 519 h 575"/>
                  <a:gd name="T60" fmla="*/ 28 w 269"/>
                  <a:gd name="T61" fmla="*/ 529 h 575"/>
                  <a:gd name="T62" fmla="*/ 58 w 269"/>
                  <a:gd name="T63" fmla="*/ 536 h 575"/>
                  <a:gd name="T64" fmla="*/ 74 w 269"/>
                  <a:gd name="T65" fmla="*/ 552 h 575"/>
                  <a:gd name="T66" fmla="*/ 107 w 269"/>
                  <a:gd name="T67" fmla="*/ 562 h 575"/>
                  <a:gd name="T68" fmla="*/ 137 w 269"/>
                  <a:gd name="T69" fmla="*/ 559 h 575"/>
                  <a:gd name="T70" fmla="*/ 155 w 269"/>
                  <a:gd name="T71" fmla="*/ 559 h 575"/>
                  <a:gd name="T72" fmla="*/ 186 w 269"/>
                  <a:gd name="T73" fmla="*/ 558 h 575"/>
                  <a:gd name="T74" fmla="*/ 211 w 269"/>
                  <a:gd name="T75" fmla="*/ 567 h 575"/>
                  <a:gd name="T76" fmla="*/ 204 w 269"/>
                  <a:gd name="T77" fmla="*/ 508 h 575"/>
                  <a:gd name="T78" fmla="*/ 207 w 269"/>
                  <a:gd name="T79" fmla="*/ 471 h 575"/>
                  <a:gd name="T80" fmla="*/ 213 w 269"/>
                  <a:gd name="T81" fmla="*/ 433 h 575"/>
                  <a:gd name="T82" fmla="*/ 205 w 269"/>
                  <a:gd name="T83" fmla="*/ 405 h 575"/>
                  <a:gd name="T84" fmla="*/ 204 w 269"/>
                  <a:gd name="T85" fmla="*/ 365 h 575"/>
                  <a:gd name="T86" fmla="*/ 196 w 269"/>
                  <a:gd name="T87" fmla="*/ 337 h 575"/>
                  <a:gd name="T88" fmla="*/ 204 w 269"/>
                  <a:gd name="T89" fmla="*/ 300 h 575"/>
                  <a:gd name="T90" fmla="*/ 219 w 269"/>
                  <a:gd name="T91" fmla="*/ 261 h 575"/>
                  <a:gd name="T92" fmla="*/ 240 w 269"/>
                  <a:gd name="T93" fmla="*/ 268 h 575"/>
                  <a:gd name="T94" fmla="*/ 249 w 269"/>
                  <a:gd name="T95" fmla="*/ 270 h 575"/>
                  <a:gd name="T96" fmla="*/ 263 w 269"/>
                  <a:gd name="T97" fmla="*/ 238 h 575"/>
                  <a:gd name="T98" fmla="*/ 256 w 269"/>
                  <a:gd name="T99" fmla="*/ 228 h 575"/>
                  <a:gd name="T100" fmla="*/ 260 w 269"/>
                  <a:gd name="T101" fmla="*/ 199 h 5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69" h="575">
                    <a:moveTo>
                      <a:pt x="260" y="199"/>
                    </a:moveTo>
                    <a:cubicBezTo>
                      <a:pt x="257" y="199"/>
                      <a:pt x="251" y="201"/>
                      <a:pt x="246" y="202"/>
                    </a:cubicBezTo>
                    <a:cubicBezTo>
                      <a:pt x="240" y="204"/>
                      <a:pt x="236" y="200"/>
                      <a:pt x="232" y="198"/>
                    </a:cubicBezTo>
                    <a:cubicBezTo>
                      <a:pt x="226" y="195"/>
                      <a:pt x="221" y="194"/>
                      <a:pt x="216" y="192"/>
                    </a:cubicBezTo>
                    <a:cubicBezTo>
                      <a:pt x="214" y="191"/>
                      <a:pt x="208" y="186"/>
                      <a:pt x="206" y="184"/>
                    </a:cubicBezTo>
                    <a:cubicBezTo>
                      <a:pt x="203" y="181"/>
                      <a:pt x="194" y="185"/>
                      <a:pt x="191" y="186"/>
                    </a:cubicBezTo>
                    <a:cubicBezTo>
                      <a:pt x="187" y="188"/>
                      <a:pt x="182" y="183"/>
                      <a:pt x="177" y="182"/>
                    </a:cubicBezTo>
                    <a:cubicBezTo>
                      <a:pt x="172" y="181"/>
                      <a:pt x="166" y="180"/>
                      <a:pt x="162" y="179"/>
                    </a:cubicBezTo>
                    <a:cubicBezTo>
                      <a:pt x="156" y="178"/>
                      <a:pt x="153" y="172"/>
                      <a:pt x="147" y="171"/>
                    </a:cubicBezTo>
                    <a:cubicBezTo>
                      <a:pt x="142" y="170"/>
                      <a:pt x="142" y="165"/>
                      <a:pt x="137" y="164"/>
                    </a:cubicBezTo>
                    <a:cubicBezTo>
                      <a:pt x="131" y="162"/>
                      <a:pt x="125" y="164"/>
                      <a:pt x="120" y="163"/>
                    </a:cubicBezTo>
                    <a:cubicBezTo>
                      <a:pt x="112" y="161"/>
                      <a:pt x="110" y="160"/>
                      <a:pt x="106" y="156"/>
                    </a:cubicBezTo>
                    <a:cubicBezTo>
                      <a:pt x="103" y="152"/>
                      <a:pt x="101" y="149"/>
                      <a:pt x="97" y="146"/>
                    </a:cubicBezTo>
                    <a:cubicBezTo>
                      <a:pt x="93" y="141"/>
                      <a:pt x="87" y="138"/>
                      <a:pt x="85" y="134"/>
                    </a:cubicBezTo>
                    <a:cubicBezTo>
                      <a:pt x="82" y="127"/>
                      <a:pt x="77" y="122"/>
                      <a:pt x="73" y="116"/>
                    </a:cubicBezTo>
                    <a:cubicBezTo>
                      <a:pt x="70" y="112"/>
                      <a:pt x="69" y="108"/>
                      <a:pt x="66" y="103"/>
                    </a:cubicBezTo>
                    <a:cubicBezTo>
                      <a:pt x="63" y="99"/>
                      <a:pt x="61" y="96"/>
                      <a:pt x="59" y="91"/>
                    </a:cubicBezTo>
                    <a:cubicBezTo>
                      <a:pt x="57" y="86"/>
                      <a:pt x="54" y="81"/>
                      <a:pt x="54" y="77"/>
                    </a:cubicBezTo>
                    <a:cubicBezTo>
                      <a:pt x="54" y="75"/>
                      <a:pt x="51" y="69"/>
                      <a:pt x="50" y="65"/>
                    </a:cubicBezTo>
                    <a:cubicBezTo>
                      <a:pt x="49" y="60"/>
                      <a:pt x="48" y="58"/>
                      <a:pt x="48" y="52"/>
                    </a:cubicBezTo>
                    <a:cubicBezTo>
                      <a:pt x="48" y="47"/>
                      <a:pt x="47" y="41"/>
                      <a:pt x="47" y="36"/>
                    </a:cubicBezTo>
                    <a:cubicBezTo>
                      <a:pt x="47" y="30"/>
                      <a:pt x="48" y="25"/>
                      <a:pt x="48" y="19"/>
                    </a:cubicBezTo>
                    <a:cubicBezTo>
                      <a:pt x="48" y="16"/>
                      <a:pt x="43" y="13"/>
                      <a:pt x="40" y="12"/>
                    </a:cubicBezTo>
                    <a:cubicBezTo>
                      <a:pt x="36" y="11"/>
                      <a:pt x="32" y="4"/>
                      <a:pt x="29" y="2"/>
                    </a:cubicBezTo>
                    <a:cubicBezTo>
                      <a:pt x="27" y="2"/>
                      <a:pt x="26" y="1"/>
                      <a:pt x="25" y="0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6" y="21"/>
                      <a:pt x="4" y="20"/>
                      <a:pt x="4" y="23"/>
                    </a:cubicBezTo>
                    <a:cubicBezTo>
                      <a:pt x="4" y="25"/>
                      <a:pt x="3" y="26"/>
                      <a:pt x="2" y="26"/>
                    </a:cubicBezTo>
                    <a:cubicBezTo>
                      <a:pt x="0" y="27"/>
                      <a:pt x="1" y="30"/>
                      <a:pt x="2" y="31"/>
                    </a:cubicBezTo>
                    <a:cubicBezTo>
                      <a:pt x="4" y="33"/>
                      <a:pt x="6" y="32"/>
                      <a:pt x="8" y="32"/>
                    </a:cubicBezTo>
                    <a:cubicBezTo>
                      <a:pt x="11" y="32"/>
                      <a:pt x="14" y="32"/>
                      <a:pt x="16" y="34"/>
                    </a:cubicBezTo>
                    <a:cubicBezTo>
                      <a:pt x="17" y="34"/>
                      <a:pt x="13" y="39"/>
                      <a:pt x="13" y="39"/>
                    </a:cubicBezTo>
                    <a:cubicBezTo>
                      <a:pt x="12" y="41"/>
                      <a:pt x="13" y="44"/>
                      <a:pt x="14" y="45"/>
                    </a:cubicBezTo>
                    <a:cubicBezTo>
                      <a:pt x="15" y="47"/>
                      <a:pt x="15" y="49"/>
                      <a:pt x="16" y="51"/>
                    </a:cubicBezTo>
                    <a:cubicBezTo>
                      <a:pt x="16" y="53"/>
                      <a:pt x="17" y="56"/>
                      <a:pt x="17" y="58"/>
                    </a:cubicBezTo>
                    <a:cubicBezTo>
                      <a:pt x="17" y="59"/>
                      <a:pt x="17" y="59"/>
                      <a:pt x="17" y="60"/>
                    </a:cubicBezTo>
                    <a:cubicBezTo>
                      <a:pt x="18" y="63"/>
                      <a:pt x="20" y="66"/>
                      <a:pt x="21" y="69"/>
                    </a:cubicBezTo>
                    <a:cubicBezTo>
                      <a:pt x="22" y="70"/>
                      <a:pt x="22" y="73"/>
                      <a:pt x="21" y="74"/>
                    </a:cubicBezTo>
                    <a:cubicBezTo>
                      <a:pt x="20" y="76"/>
                      <a:pt x="19" y="78"/>
                      <a:pt x="19" y="80"/>
                    </a:cubicBezTo>
                    <a:cubicBezTo>
                      <a:pt x="17" y="82"/>
                      <a:pt x="20" y="86"/>
                      <a:pt x="21" y="87"/>
                    </a:cubicBezTo>
                    <a:cubicBezTo>
                      <a:pt x="22" y="88"/>
                      <a:pt x="22" y="89"/>
                      <a:pt x="22" y="91"/>
                    </a:cubicBezTo>
                    <a:cubicBezTo>
                      <a:pt x="21" y="93"/>
                      <a:pt x="21" y="94"/>
                      <a:pt x="21" y="96"/>
                    </a:cubicBezTo>
                    <a:cubicBezTo>
                      <a:pt x="22" y="98"/>
                      <a:pt x="27" y="98"/>
                      <a:pt x="29" y="98"/>
                    </a:cubicBezTo>
                    <a:cubicBezTo>
                      <a:pt x="30" y="99"/>
                      <a:pt x="31" y="103"/>
                      <a:pt x="31" y="104"/>
                    </a:cubicBezTo>
                    <a:cubicBezTo>
                      <a:pt x="31" y="106"/>
                      <a:pt x="32" y="107"/>
                      <a:pt x="32" y="109"/>
                    </a:cubicBezTo>
                    <a:cubicBezTo>
                      <a:pt x="32" y="113"/>
                      <a:pt x="35" y="113"/>
                      <a:pt x="37" y="115"/>
                    </a:cubicBezTo>
                    <a:cubicBezTo>
                      <a:pt x="39" y="117"/>
                      <a:pt x="40" y="116"/>
                      <a:pt x="39" y="119"/>
                    </a:cubicBezTo>
                    <a:cubicBezTo>
                      <a:pt x="39" y="121"/>
                      <a:pt x="40" y="123"/>
                      <a:pt x="41" y="125"/>
                    </a:cubicBezTo>
                    <a:cubicBezTo>
                      <a:pt x="43" y="128"/>
                      <a:pt x="46" y="130"/>
                      <a:pt x="47" y="132"/>
                    </a:cubicBezTo>
                    <a:cubicBezTo>
                      <a:pt x="48" y="134"/>
                      <a:pt x="48" y="136"/>
                      <a:pt x="49" y="137"/>
                    </a:cubicBezTo>
                    <a:cubicBezTo>
                      <a:pt x="49" y="138"/>
                      <a:pt x="49" y="138"/>
                      <a:pt x="49" y="138"/>
                    </a:cubicBezTo>
                    <a:cubicBezTo>
                      <a:pt x="51" y="142"/>
                      <a:pt x="52" y="146"/>
                      <a:pt x="53" y="150"/>
                    </a:cubicBezTo>
                    <a:cubicBezTo>
                      <a:pt x="53" y="152"/>
                      <a:pt x="58" y="156"/>
                      <a:pt x="59" y="157"/>
                    </a:cubicBezTo>
                    <a:cubicBezTo>
                      <a:pt x="62" y="159"/>
                      <a:pt x="63" y="161"/>
                      <a:pt x="64" y="165"/>
                    </a:cubicBezTo>
                    <a:cubicBezTo>
                      <a:pt x="66" y="167"/>
                      <a:pt x="67" y="171"/>
                      <a:pt x="69" y="174"/>
                    </a:cubicBezTo>
                    <a:cubicBezTo>
                      <a:pt x="71" y="177"/>
                      <a:pt x="72" y="179"/>
                      <a:pt x="73" y="183"/>
                    </a:cubicBezTo>
                    <a:cubicBezTo>
                      <a:pt x="75" y="188"/>
                      <a:pt x="78" y="184"/>
                      <a:pt x="81" y="182"/>
                    </a:cubicBezTo>
                    <a:cubicBezTo>
                      <a:pt x="84" y="180"/>
                      <a:pt x="86" y="177"/>
                      <a:pt x="88" y="174"/>
                    </a:cubicBezTo>
                    <a:cubicBezTo>
                      <a:pt x="91" y="171"/>
                      <a:pt x="98" y="175"/>
                      <a:pt x="102" y="176"/>
                    </a:cubicBezTo>
                    <a:cubicBezTo>
                      <a:pt x="105" y="177"/>
                      <a:pt x="109" y="182"/>
                      <a:pt x="111" y="184"/>
                    </a:cubicBezTo>
                    <a:cubicBezTo>
                      <a:pt x="113" y="186"/>
                      <a:pt x="115" y="186"/>
                      <a:pt x="116" y="190"/>
                    </a:cubicBezTo>
                    <a:cubicBezTo>
                      <a:pt x="116" y="192"/>
                      <a:pt x="119" y="194"/>
                      <a:pt x="121" y="196"/>
                    </a:cubicBezTo>
                    <a:cubicBezTo>
                      <a:pt x="122" y="197"/>
                      <a:pt x="123" y="204"/>
                      <a:pt x="123" y="205"/>
                    </a:cubicBezTo>
                    <a:cubicBezTo>
                      <a:pt x="124" y="209"/>
                      <a:pt x="123" y="215"/>
                      <a:pt x="124" y="219"/>
                    </a:cubicBezTo>
                    <a:cubicBezTo>
                      <a:pt x="125" y="222"/>
                      <a:pt x="125" y="227"/>
                      <a:pt x="126" y="230"/>
                    </a:cubicBezTo>
                    <a:cubicBezTo>
                      <a:pt x="127" y="234"/>
                      <a:pt x="128" y="235"/>
                      <a:pt x="131" y="237"/>
                    </a:cubicBezTo>
                    <a:cubicBezTo>
                      <a:pt x="134" y="238"/>
                      <a:pt x="139" y="238"/>
                      <a:pt x="141" y="239"/>
                    </a:cubicBezTo>
                    <a:cubicBezTo>
                      <a:pt x="142" y="240"/>
                      <a:pt x="135" y="246"/>
                      <a:pt x="134" y="247"/>
                    </a:cubicBezTo>
                    <a:cubicBezTo>
                      <a:pt x="132" y="249"/>
                      <a:pt x="131" y="250"/>
                      <a:pt x="131" y="255"/>
                    </a:cubicBezTo>
                    <a:cubicBezTo>
                      <a:pt x="131" y="260"/>
                      <a:pt x="135" y="261"/>
                      <a:pt x="133" y="266"/>
                    </a:cubicBezTo>
                    <a:cubicBezTo>
                      <a:pt x="132" y="268"/>
                      <a:pt x="126" y="271"/>
                      <a:pt x="124" y="273"/>
                    </a:cubicBezTo>
                    <a:cubicBezTo>
                      <a:pt x="121" y="277"/>
                      <a:pt x="120" y="281"/>
                      <a:pt x="116" y="283"/>
                    </a:cubicBezTo>
                    <a:cubicBezTo>
                      <a:pt x="113" y="284"/>
                      <a:pt x="111" y="285"/>
                      <a:pt x="107" y="286"/>
                    </a:cubicBezTo>
                    <a:cubicBezTo>
                      <a:pt x="104" y="287"/>
                      <a:pt x="100" y="287"/>
                      <a:pt x="97" y="286"/>
                    </a:cubicBezTo>
                    <a:cubicBezTo>
                      <a:pt x="94" y="285"/>
                      <a:pt x="90" y="285"/>
                      <a:pt x="87" y="284"/>
                    </a:cubicBezTo>
                    <a:cubicBezTo>
                      <a:pt x="84" y="282"/>
                      <a:pt x="85" y="287"/>
                      <a:pt x="84" y="291"/>
                    </a:cubicBezTo>
                    <a:cubicBezTo>
                      <a:pt x="83" y="296"/>
                      <a:pt x="84" y="297"/>
                      <a:pt x="82" y="300"/>
                    </a:cubicBezTo>
                    <a:cubicBezTo>
                      <a:pt x="80" y="303"/>
                      <a:pt x="80" y="308"/>
                      <a:pt x="79" y="310"/>
                    </a:cubicBezTo>
                    <a:cubicBezTo>
                      <a:pt x="77" y="314"/>
                      <a:pt x="76" y="316"/>
                      <a:pt x="73" y="319"/>
                    </a:cubicBezTo>
                    <a:cubicBezTo>
                      <a:pt x="71" y="321"/>
                      <a:pt x="64" y="323"/>
                      <a:pt x="61" y="323"/>
                    </a:cubicBezTo>
                    <a:cubicBezTo>
                      <a:pt x="58" y="323"/>
                      <a:pt x="52" y="327"/>
                      <a:pt x="50" y="329"/>
                    </a:cubicBezTo>
                    <a:cubicBezTo>
                      <a:pt x="48" y="331"/>
                      <a:pt x="44" y="332"/>
                      <a:pt x="42" y="333"/>
                    </a:cubicBezTo>
                    <a:cubicBezTo>
                      <a:pt x="38" y="334"/>
                      <a:pt x="35" y="334"/>
                      <a:pt x="32" y="336"/>
                    </a:cubicBezTo>
                    <a:cubicBezTo>
                      <a:pt x="30" y="339"/>
                      <a:pt x="33" y="344"/>
                      <a:pt x="34" y="345"/>
                    </a:cubicBezTo>
                    <a:cubicBezTo>
                      <a:pt x="36" y="349"/>
                      <a:pt x="40" y="345"/>
                      <a:pt x="41" y="350"/>
                    </a:cubicBezTo>
                    <a:cubicBezTo>
                      <a:pt x="41" y="353"/>
                      <a:pt x="38" y="357"/>
                      <a:pt x="37" y="360"/>
                    </a:cubicBezTo>
                    <a:cubicBezTo>
                      <a:pt x="37" y="361"/>
                      <a:pt x="37" y="362"/>
                      <a:pt x="37" y="363"/>
                    </a:cubicBezTo>
                    <a:cubicBezTo>
                      <a:pt x="36" y="364"/>
                      <a:pt x="36" y="365"/>
                      <a:pt x="36" y="366"/>
                    </a:cubicBezTo>
                    <a:cubicBezTo>
                      <a:pt x="35" y="371"/>
                      <a:pt x="35" y="376"/>
                      <a:pt x="37" y="381"/>
                    </a:cubicBezTo>
                    <a:cubicBezTo>
                      <a:pt x="39" y="384"/>
                      <a:pt x="40" y="386"/>
                      <a:pt x="41" y="389"/>
                    </a:cubicBezTo>
                    <a:cubicBezTo>
                      <a:pt x="42" y="392"/>
                      <a:pt x="43" y="394"/>
                      <a:pt x="46" y="397"/>
                    </a:cubicBezTo>
                    <a:cubicBezTo>
                      <a:pt x="48" y="400"/>
                      <a:pt x="49" y="405"/>
                      <a:pt x="50" y="408"/>
                    </a:cubicBezTo>
                    <a:cubicBezTo>
                      <a:pt x="51" y="410"/>
                      <a:pt x="51" y="410"/>
                      <a:pt x="53" y="411"/>
                    </a:cubicBezTo>
                    <a:cubicBezTo>
                      <a:pt x="54" y="414"/>
                      <a:pt x="50" y="415"/>
                      <a:pt x="48" y="416"/>
                    </a:cubicBezTo>
                    <a:cubicBezTo>
                      <a:pt x="46" y="417"/>
                      <a:pt x="46" y="417"/>
                      <a:pt x="43" y="417"/>
                    </a:cubicBezTo>
                    <a:cubicBezTo>
                      <a:pt x="41" y="417"/>
                      <a:pt x="37" y="418"/>
                      <a:pt x="36" y="420"/>
                    </a:cubicBezTo>
                    <a:cubicBezTo>
                      <a:pt x="34" y="422"/>
                      <a:pt x="34" y="422"/>
                      <a:pt x="31" y="422"/>
                    </a:cubicBezTo>
                    <a:cubicBezTo>
                      <a:pt x="29" y="422"/>
                      <a:pt x="27" y="423"/>
                      <a:pt x="26" y="424"/>
                    </a:cubicBezTo>
                    <a:cubicBezTo>
                      <a:pt x="25" y="425"/>
                      <a:pt x="23" y="427"/>
                      <a:pt x="22" y="428"/>
                    </a:cubicBezTo>
                    <a:cubicBezTo>
                      <a:pt x="20" y="429"/>
                      <a:pt x="20" y="431"/>
                      <a:pt x="18" y="433"/>
                    </a:cubicBezTo>
                    <a:cubicBezTo>
                      <a:pt x="17" y="434"/>
                      <a:pt x="16" y="435"/>
                      <a:pt x="15" y="437"/>
                    </a:cubicBezTo>
                    <a:cubicBezTo>
                      <a:pt x="15" y="439"/>
                      <a:pt x="16" y="442"/>
                      <a:pt x="16" y="444"/>
                    </a:cubicBezTo>
                    <a:cubicBezTo>
                      <a:pt x="16" y="446"/>
                      <a:pt x="15" y="447"/>
                      <a:pt x="15" y="449"/>
                    </a:cubicBezTo>
                    <a:cubicBezTo>
                      <a:pt x="14" y="450"/>
                      <a:pt x="13" y="452"/>
                      <a:pt x="12" y="454"/>
                    </a:cubicBezTo>
                    <a:cubicBezTo>
                      <a:pt x="10" y="455"/>
                      <a:pt x="9" y="456"/>
                      <a:pt x="7" y="457"/>
                    </a:cubicBezTo>
                    <a:cubicBezTo>
                      <a:pt x="5" y="457"/>
                      <a:pt x="4" y="457"/>
                      <a:pt x="3" y="460"/>
                    </a:cubicBezTo>
                    <a:cubicBezTo>
                      <a:pt x="3" y="461"/>
                      <a:pt x="3" y="463"/>
                      <a:pt x="3" y="465"/>
                    </a:cubicBezTo>
                    <a:cubicBezTo>
                      <a:pt x="3" y="467"/>
                      <a:pt x="3" y="467"/>
                      <a:pt x="0" y="467"/>
                    </a:cubicBezTo>
                    <a:cubicBezTo>
                      <a:pt x="1" y="468"/>
                      <a:pt x="2" y="469"/>
                      <a:pt x="3" y="471"/>
                    </a:cubicBezTo>
                    <a:cubicBezTo>
                      <a:pt x="4" y="473"/>
                      <a:pt x="4" y="475"/>
                      <a:pt x="3" y="476"/>
                    </a:cubicBezTo>
                    <a:cubicBezTo>
                      <a:pt x="1" y="478"/>
                      <a:pt x="0" y="479"/>
                      <a:pt x="2" y="482"/>
                    </a:cubicBezTo>
                    <a:cubicBezTo>
                      <a:pt x="4" y="483"/>
                      <a:pt x="5" y="486"/>
                      <a:pt x="7" y="488"/>
                    </a:cubicBezTo>
                    <a:cubicBezTo>
                      <a:pt x="9" y="490"/>
                      <a:pt x="9" y="491"/>
                      <a:pt x="11" y="493"/>
                    </a:cubicBezTo>
                    <a:cubicBezTo>
                      <a:pt x="11" y="495"/>
                      <a:pt x="11" y="498"/>
                      <a:pt x="11" y="499"/>
                    </a:cubicBezTo>
                    <a:cubicBezTo>
                      <a:pt x="11" y="501"/>
                      <a:pt x="12" y="502"/>
                      <a:pt x="12" y="504"/>
                    </a:cubicBezTo>
                    <a:cubicBezTo>
                      <a:pt x="12" y="505"/>
                      <a:pt x="11" y="507"/>
                      <a:pt x="11" y="508"/>
                    </a:cubicBezTo>
                    <a:cubicBezTo>
                      <a:pt x="10" y="510"/>
                      <a:pt x="10" y="511"/>
                      <a:pt x="8" y="511"/>
                    </a:cubicBezTo>
                    <a:cubicBezTo>
                      <a:pt x="7" y="512"/>
                      <a:pt x="5" y="513"/>
                      <a:pt x="3" y="513"/>
                    </a:cubicBezTo>
                    <a:cubicBezTo>
                      <a:pt x="1" y="514"/>
                      <a:pt x="2" y="517"/>
                      <a:pt x="3" y="519"/>
                    </a:cubicBezTo>
                    <a:cubicBezTo>
                      <a:pt x="3" y="521"/>
                      <a:pt x="5" y="522"/>
                      <a:pt x="7" y="523"/>
                    </a:cubicBezTo>
                    <a:cubicBezTo>
                      <a:pt x="10" y="525"/>
                      <a:pt x="14" y="525"/>
                      <a:pt x="17" y="526"/>
                    </a:cubicBezTo>
                    <a:cubicBezTo>
                      <a:pt x="20" y="527"/>
                      <a:pt x="23" y="528"/>
                      <a:pt x="26" y="529"/>
                    </a:cubicBezTo>
                    <a:cubicBezTo>
                      <a:pt x="27" y="529"/>
                      <a:pt x="28" y="529"/>
                      <a:pt x="28" y="529"/>
                    </a:cubicBezTo>
                    <a:cubicBezTo>
                      <a:pt x="31" y="530"/>
                      <a:pt x="32" y="530"/>
                      <a:pt x="35" y="532"/>
                    </a:cubicBezTo>
                    <a:cubicBezTo>
                      <a:pt x="37" y="533"/>
                      <a:pt x="39" y="535"/>
                      <a:pt x="42" y="535"/>
                    </a:cubicBezTo>
                    <a:cubicBezTo>
                      <a:pt x="45" y="535"/>
                      <a:pt x="48" y="535"/>
                      <a:pt x="52" y="535"/>
                    </a:cubicBezTo>
                    <a:cubicBezTo>
                      <a:pt x="56" y="535"/>
                      <a:pt x="56" y="534"/>
                      <a:pt x="58" y="536"/>
                    </a:cubicBezTo>
                    <a:cubicBezTo>
                      <a:pt x="59" y="537"/>
                      <a:pt x="61" y="538"/>
                      <a:pt x="62" y="538"/>
                    </a:cubicBezTo>
                    <a:cubicBezTo>
                      <a:pt x="64" y="539"/>
                      <a:pt x="65" y="541"/>
                      <a:pt x="66" y="542"/>
                    </a:cubicBezTo>
                    <a:cubicBezTo>
                      <a:pt x="66" y="543"/>
                      <a:pt x="68" y="545"/>
                      <a:pt x="69" y="547"/>
                    </a:cubicBezTo>
                    <a:cubicBezTo>
                      <a:pt x="70" y="549"/>
                      <a:pt x="72" y="551"/>
                      <a:pt x="74" y="552"/>
                    </a:cubicBezTo>
                    <a:cubicBezTo>
                      <a:pt x="76" y="553"/>
                      <a:pt x="78" y="554"/>
                      <a:pt x="81" y="555"/>
                    </a:cubicBezTo>
                    <a:cubicBezTo>
                      <a:pt x="84" y="555"/>
                      <a:pt x="86" y="555"/>
                      <a:pt x="89" y="556"/>
                    </a:cubicBezTo>
                    <a:cubicBezTo>
                      <a:pt x="91" y="557"/>
                      <a:pt x="94" y="558"/>
                      <a:pt x="96" y="559"/>
                    </a:cubicBezTo>
                    <a:cubicBezTo>
                      <a:pt x="100" y="560"/>
                      <a:pt x="103" y="562"/>
                      <a:pt x="107" y="562"/>
                    </a:cubicBezTo>
                    <a:cubicBezTo>
                      <a:pt x="110" y="562"/>
                      <a:pt x="113" y="562"/>
                      <a:pt x="116" y="561"/>
                    </a:cubicBezTo>
                    <a:cubicBezTo>
                      <a:pt x="119" y="561"/>
                      <a:pt x="122" y="559"/>
                      <a:pt x="125" y="559"/>
                    </a:cubicBezTo>
                    <a:cubicBezTo>
                      <a:pt x="127" y="559"/>
                      <a:pt x="129" y="558"/>
                      <a:pt x="132" y="559"/>
                    </a:cubicBezTo>
                    <a:cubicBezTo>
                      <a:pt x="134" y="559"/>
                      <a:pt x="136" y="560"/>
                      <a:pt x="137" y="559"/>
                    </a:cubicBezTo>
                    <a:cubicBezTo>
                      <a:pt x="139" y="559"/>
                      <a:pt x="141" y="559"/>
                      <a:pt x="144" y="558"/>
                    </a:cubicBezTo>
                    <a:cubicBezTo>
                      <a:pt x="146" y="558"/>
                      <a:pt x="148" y="558"/>
                      <a:pt x="149" y="559"/>
                    </a:cubicBezTo>
                    <a:cubicBezTo>
                      <a:pt x="152" y="559"/>
                      <a:pt x="152" y="562"/>
                      <a:pt x="155" y="560"/>
                    </a:cubicBezTo>
                    <a:cubicBezTo>
                      <a:pt x="155" y="560"/>
                      <a:pt x="155" y="560"/>
                      <a:pt x="155" y="559"/>
                    </a:cubicBezTo>
                    <a:cubicBezTo>
                      <a:pt x="157" y="559"/>
                      <a:pt x="159" y="556"/>
                      <a:pt x="160" y="555"/>
                    </a:cubicBezTo>
                    <a:cubicBezTo>
                      <a:pt x="162" y="554"/>
                      <a:pt x="165" y="553"/>
                      <a:pt x="167" y="553"/>
                    </a:cubicBezTo>
                    <a:cubicBezTo>
                      <a:pt x="170" y="553"/>
                      <a:pt x="173" y="553"/>
                      <a:pt x="176" y="554"/>
                    </a:cubicBezTo>
                    <a:cubicBezTo>
                      <a:pt x="180" y="556"/>
                      <a:pt x="182" y="557"/>
                      <a:pt x="186" y="558"/>
                    </a:cubicBezTo>
                    <a:cubicBezTo>
                      <a:pt x="189" y="560"/>
                      <a:pt x="197" y="563"/>
                      <a:pt x="198" y="565"/>
                    </a:cubicBezTo>
                    <a:cubicBezTo>
                      <a:pt x="199" y="568"/>
                      <a:pt x="200" y="569"/>
                      <a:pt x="201" y="571"/>
                    </a:cubicBezTo>
                    <a:cubicBezTo>
                      <a:pt x="202" y="574"/>
                      <a:pt x="206" y="574"/>
                      <a:pt x="209" y="575"/>
                    </a:cubicBezTo>
                    <a:cubicBezTo>
                      <a:pt x="209" y="572"/>
                      <a:pt x="211" y="569"/>
                      <a:pt x="211" y="567"/>
                    </a:cubicBezTo>
                    <a:cubicBezTo>
                      <a:pt x="211" y="560"/>
                      <a:pt x="211" y="553"/>
                      <a:pt x="210" y="547"/>
                    </a:cubicBezTo>
                    <a:cubicBezTo>
                      <a:pt x="208" y="542"/>
                      <a:pt x="209" y="538"/>
                      <a:pt x="208" y="533"/>
                    </a:cubicBezTo>
                    <a:cubicBezTo>
                      <a:pt x="205" y="525"/>
                      <a:pt x="204" y="522"/>
                      <a:pt x="204" y="513"/>
                    </a:cubicBezTo>
                    <a:cubicBezTo>
                      <a:pt x="204" y="511"/>
                      <a:pt x="204" y="510"/>
                      <a:pt x="204" y="508"/>
                    </a:cubicBezTo>
                    <a:cubicBezTo>
                      <a:pt x="204" y="506"/>
                      <a:pt x="203" y="503"/>
                      <a:pt x="204" y="500"/>
                    </a:cubicBezTo>
                    <a:cubicBezTo>
                      <a:pt x="205" y="497"/>
                      <a:pt x="207" y="494"/>
                      <a:pt x="208" y="490"/>
                    </a:cubicBezTo>
                    <a:cubicBezTo>
                      <a:pt x="209" y="487"/>
                      <a:pt x="209" y="483"/>
                      <a:pt x="208" y="480"/>
                    </a:cubicBezTo>
                    <a:cubicBezTo>
                      <a:pt x="206" y="477"/>
                      <a:pt x="206" y="475"/>
                      <a:pt x="207" y="471"/>
                    </a:cubicBezTo>
                    <a:cubicBezTo>
                      <a:pt x="207" y="468"/>
                      <a:pt x="209" y="465"/>
                      <a:pt x="210" y="462"/>
                    </a:cubicBezTo>
                    <a:cubicBezTo>
                      <a:pt x="211" y="460"/>
                      <a:pt x="213" y="456"/>
                      <a:pt x="213" y="454"/>
                    </a:cubicBezTo>
                    <a:cubicBezTo>
                      <a:pt x="213" y="451"/>
                      <a:pt x="213" y="448"/>
                      <a:pt x="213" y="444"/>
                    </a:cubicBezTo>
                    <a:cubicBezTo>
                      <a:pt x="213" y="441"/>
                      <a:pt x="213" y="437"/>
                      <a:pt x="213" y="433"/>
                    </a:cubicBezTo>
                    <a:cubicBezTo>
                      <a:pt x="213" y="430"/>
                      <a:pt x="214" y="428"/>
                      <a:pt x="214" y="425"/>
                    </a:cubicBezTo>
                    <a:cubicBezTo>
                      <a:pt x="214" y="421"/>
                      <a:pt x="214" y="420"/>
                      <a:pt x="213" y="417"/>
                    </a:cubicBezTo>
                    <a:cubicBezTo>
                      <a:pt x="211" y="414"/>
                      <a:pt x="210" y="412"/>
                      <a:pt x="208" y="411"/>
                    </a:cubicBezTo>
                    <a:cubicBezTo>
                      <a:pt x="207" y="410"/>
                      <a:pt x="205" y="408"/>
                      <a:pt x="205" y="405"/>
                    </a:cubicBezTo>
                    <a:cubicBezTo>
                      <a:pt x="205" y="402"/>
                      <a:pt x="203" y="401"/>
                      <a:pt x="202" y="398"/>
                    </a:cubicBezTo>
                    <a:cubicBezTo>
                      <a:pt x="201" y="395"/>
                      <a:pt x="202" y="391"/>
                      <a:pt x="202" y="388"/>
                    </a:cubicBezTo>
                    <a:cubicBezTo>
                      <a:pt x="202" y="385"/>
                      <a:pt x="203" y="382"/>
                      <a:pt x="203" y="379"/>
                    </a:cubicBezTo>
                    <a:cubicBezTo>
                      <a:pt x="203" y="374"/>
                      <a:pt x="204" y="370"/>
                      <a:pt x="204" y="365"/>
                    </a:cubicBezTo>
                    <a:cubicBezTo>
                      <a:pt x="204" y="362"/>
                      <a:pt x="204" y="360"/>
                      <a:pt x="204" y="357"/>
                    </a:cubicBezTo>
                    <a:cubicBezTo>
                      <a:pt x="204" y="354"/>
                      <a:pt x="204" y="351"/>
                      <a:pt x="204" y="349"/>
                    </a:cubicBezTo>
                    <a:cubicBezTo>
                      <a:pt x="204" y="346"/>
                      <a:pt x="204" y="343"/>
                      <a:pt x="202" y="341"/>
                    </a:cubicBezTo>
                    <a:cubicBezTo>
                      <a:pt x="201" y="340"/>
                      <a:pt x="196" y="338"/>
                      <a:pt x="196" y="337"/>
                    </a:cubicBezTo>
                    <a:cubicBezTo>
                      <a:pt x="195" y="336"/>
                      <a:pt x="195" y="336"/>
                      <a:pt x="194" y="335"/>
                    </a:cubicBezTo>
                    <a:cubicBezTo>
                      <a:pt x="194" y="333"/>
                      <a:pt x="194" y="332"/>
                      <a:pt x="194" y="330"/>
                    </a:cubicBezTo>
                    <a:cubicBezTo>
                      <a:pt x="196" y="325"/>
                      <a:pt x="197" y="319"/>
                      <a:pt x="199" y="314"/>
                    </a:cubicBezTo>
                    <a:cubicBezTo>
                      <a:pt x="199" y="311"/>
                      <a:pt x="201" y="302"/>
                      <a:pt x="204" y="300"/>
                    </a:cubicBezTo>
                    <a:cubicBezTo>
                      <a:pt x="208" y="298"/>
                      <a:pt x="212" y="295"/>
                      <a:pt x="216" y="291"/>
                    </a:cubicBezTo>
                    <a:cubicBezTo>
                      <a:pt x="217" y="290"/>
                      <a:pt x="221" y="286"/>
                      <a:pt x="220" y="283"/>
                    </a:cubicBezTo>
                    <a:cubicBezTo>
                      <a:pt x="219" y="279"/>
                      <a:pt x="215" y="275"/>
                      <a:pt x="217" y="271"/>
                    </a:cubicBezTo>
                    <a:cubicBezTo>
                      <a:pt x="218" y="268"/>
                      <a:pt x="217" y="264"/>
                      <a:pt x="219" y="261"/>
                    </a:cubicBezTo>
                    <a:cubicBezTo>
                      <a:pt x="220" y="259"/>
                      <a:pt x="226" y="255"/>
                      <a:pt x="229" y="257"/>
                    </a:cubicBezTo>
                    <a:cubicBezTo>
                      <a:pt x="231" y="259"/>
                      <a:pt x="235" y="259"/>
                      <a:pt x="237" y="261"/>
                    </a:cubicBezTo>
                    <a:cubicBezTo>
                      <a:pt x="239" y="262"/>
                      <a:pt x="244" y="258"/>
                      <a:pt x="244" y="260"/>
                    </a:cubicBezTo>
                    <a:cubicBezTo>
                      <a:pt x="243" y="263"/>
                      <a:pt x="241" y="265"/>
                      <a:pt x="240" y="268"/>
                    </a:cubicBezTo>
                    <a:cubicBezTo>
                      <a:pt x="239" y="271"/>
                      <a:pt x="232" y="274"/>
                      <a:pt x="232" y="278"/>
                    </a:cubicBezTo>
                    <a:cubicBezTo>
                      <a:pt x="232" y="283"/>
                      <a:pt x="232" y="287"/>
                      <a:pt x="237" y="285"/>
                    </a:cubicBezTo>
                    <a:cubicBezTo>
                      <a:pt x="241" y="285"/>
                      <a:pt x="247" y="284"/>
                      <a:pt x="247" y="280"/>
                    </a:cubicBezTo>
                    <a:cubicBezTo>
                      <a:pt x="247" y="277"/>
                      <a:pt x="250" y="272"/>
                      <a:pt x="249" y="270"/>
                    </a:cubicBezTo>
                    <a:cubicBezTo>
                      <a:pt x="247" y="268"/>
                      <a:pt x="245" y="264"/>
                      <a:pt x="247" y="261"/>
                    </a:cubicBezTo>
                    <a:cubicBezTo>
                      <a:pt x="248" y="258"/>
                      <a:pt x="249" y="256"/>
                      <a:pt x="252" y="254"/>
                    </a:cubicBezTo>
                    <a:cubicBezTo>
                      <a:pt x="254" y="251"/>
                      <a:pt x="256" y="249"/>
                      <a:pt x="259" y="247"/>
                    </a:cubicBezTo>
                    <a:cubicBezTo>
                      <a:pt x="261" y="244"/>
                      <a:pt x="261" y="241"/>
                      <a:pt x="263" y="238"/>
                    </a:cubicBezTo>
                    <a:cubicBezTo>
                      <a:pt x="264" y="237"/>
                      <a:pt x="269" y="232"/>
                      <a:pt x="269" y="229"/>
                    </a:cubicBezTo>
                    <a:cubicBezTo>
                      <a:pt x="269" y="227"/>
                      <a:pt x="269" y="219"/>
                      <a:pt x="269" y="219"/>
                    </a:cubicBezTo>
                    <a:cubicBezTo>
                      <a:pt x="268" y="220"/>
                      <a:pt x="266" y="225"/>
                      <a:pt x="264" y="226"/>
                    </a:cubicBezTo>
                    <a:cubicBezTo>
                      <a:pt x="262" y="227"/>
                      <a:pt x="256" y="231"/>
                      <a:pt x="256" y="228"/>
                    </a:cubicBezTo>
                    <a:cubicBezTo>
                      <a:pt x="256" y="225"/>
                      <a:pt x="255" y="221"/>
                      <a:pt x="256" y="218"/>
                    </a:cubicBezTo>
                    <a:cubicBezTo>
                      <a:pt x="259" y="214"/>
                      <a:pt x="260" y="214"/>
                      <a:pt x="263" y="211"/>
                    </a:cubicBezTo>
                    <a:cubicBezTo>
                      <a:pt x="265" y="209"/>
                      <a:pt x="265" y="209"/>
                      <a:pt x="264" y="204"/>
                    </a:cubicBezTo>
                    <a:cubicBezTo>
                      <a:pt x="264" y="202"/>
                      <a:pt x="262" y="201"/>
                      <a:pt x="260" y="199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3" name="Freeform 69">
                <a:extLst>
                  <a:ext uri="{FF2B5EF4-FFF2-40B4-BE49-F238E27FC236}">
                    <a16:creationId xmlns:a16="http://schemas.microsoft.com/office/drawing/2014/main" id="{8D1AD4B9-2961-419F-AA84-0B7EE47395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9872" y="5353266"/>
                <a:ext cx="295238" cy="463753"/>
              </a:xfrm>
              <a:custGeom>
                <a:avLst/>
                <a:gdLst>
                  <a:gd name="T0" fmla="*/ 40 w 354"/>
                  <a:gd name="T1" fmla="*/ 49 h 555"/>
                  <a:gd name="T2" fmla="*/ 78 w 354"/>
                  <a:gd name="T3" fmla="*/ 13 h 555"/>
                  <a:gd name="T4" fmla="*/ 125 w 354"/>
                  <a:gd name="T5" fmla="*/ 7 h 555"/>
                  <a:gd name="T6" fmla="*/ 149 w 354"/>
                  <a:gd name="T7" fmla="*/ 65 h 555"/>
                  <a:gd name="T8" fmla="*/ 175 w 354"/>
                  <a:gd name="T9" fmla="*/ 129 h 555"/>
                  <a:gd name="T10" fmla="*/ 201 w 354"/>
                  <a:gd name="T11" fmla="*/ 160 h 555"/>
                  <a:gd name="T12" fmla="*/ 212 w 354"/>
                  <a:gd name="T13" fmla="*/ 194 h 555"/>
                  <a:gd name="T14" fmla="*/ 217 w 354"/>
                  <a:gd name="T15" fmla="*/ 209 h 555"/>
                  <a:gd name="T16" fmla="*/ 234 w 354"/>
                  <a:gd name="T17" fmla="*/ 216 h 555"/>
                  <a:gd name="T18" fmla="*/ 243 w 354"/>
                  <a:gd name="T19" fmla="*/ 225 h 555"/>
                  <a:gd name="T20" fmla="*/ 233 w 354"/>
                  <a:gd name="T21" fmla="*/ 232 h 555"/>
                  <a:gd name="T22" fmla="*/ 221 w 354"/>
                  <a:gd name="T23" fmla="*/ 241 h 555"/>
                  <a:gd name="T24" fmla="*/ 217 w 354"/>
                  <a:gd name="T25" fmla="*/ 259 h 555"/>
                  <a:gd name="T26" fmla="*/ 221 w 354"/>
                  <a:gd name="T27" fmla="*/ 282 h 555"/>
                  <a:gd name="T28" fmla="*/ 222 w 354"/>
                  <a:gd name="T29" fmla="*/ 303 h 555"/>
                  <a:gd name="T30" fmla="*/ 234 w 354"/>
                  <a:gd name="T31" fmla="*/ 318 h 555"/>
                  <a:gd name="T32" fmla="*/ 253 w 354"/>
                  <a:gd name="T33" fmla="*/ 337 h 555"/>
                  <a:gd name="T34" fmla="*/ 262 w 354"/>
                  <a:gd name="T35" fmla="*/ 358 h 555"/>
                  <a:gd name="T36" fmla="*/ 274 w 354"/>
                  <a:gd name="T37" fmla="*/ 370 h 555"/>
                  <a:gd name="T38" fmla="*/ 295 w 354"/>
                  <a:gd name="T39" fmla="*/ 373 h 555"/>
                  <a:gd name="T40" fmla="*/ 316 w 354"/>
                  <a:gd name="T41" fmla="*/ 391 h 555"/>
                  <a:gd name="T42" fmla="*/ 322 w 354"/>
                  <a:gd name="T43" fmla="*/ 415 h 555"/>
                  <a:gd name="T44" fmla="*/ 329 w 354"/>
                  <a:gd name="T45" fmla="*/ 444 h 555"/>
                  <a:gd name="T46" fmla="*/ 345 w 354"/>
                  <a:gd name="T47" fmla="*/ 475 h 555"/>
                  <a:gd name="T48" fmla="*/ 345 w 354"/>
                  <a:gd name="T49" fmla="*/ 496 h 555"/>
                  <a:gd name="T50" fmla="*/ 328 w 354"/>
                  <a:gd name="T51" fmla="*/ 516 h 555"/>
                  <a:gd name="T52" fmla="*/ 336 w 354"/>
                  <a:gd name="T53" fmla="*/ 540 h 555"/>
                  <a:gd name="T54" fmla="*/ 321 w 354"/>
                  <a:gd name="T55" fmla="*/ 544 h 555"/>
                  <a:gd name="T56" fmla="*/ 303 w 354"/>
                  <a:gd name="T57" fmla="*/ 551 h 555"/>
                  <a:gd name="T58" fmla="*/ 303 w 354"/>
                  <a:gd name="T59" fmla="*/ 525 h 555"/>
                  <a:gd name="T60" fmla="*/ 304 w 354"/>
                  <a:gd name="T61" fmla="*/ 501 h 555"/>
                  <a:gd name="T62" fmla="*/ 287 w 354"/>
                  <a:gd name="T63" fmla="*/ 482 h 555"/>
                  <a:gd name="T64" fmla="*/ 268 w 354"/>
                  <a:gd name="T65" fmla="*/ 459 h 555"/>
                  <a:gd name="T66" fmla="*/ 242 w 354"/>
                  <a:gd name="T67" fmla="*/ 433 h 555"/>
                  <a:gd name="T68" fmla="*/ 229 w 354"/>
                  <a:gd name="T69" fmla="*/ 404 h 555"/>
                  <a:gd name="T70" fmla="*/ 212 w 354"/>
                  <a:gd name="T71" fmla="*/ 385 h 555"/>
                  <a:gd name="T72" fmla="*/ 203 w 354"/>
                  <a:gd name="T73" fmla="*/ 361 h 555"/>
                  <a:gd name="T74" fmla="*/ 175 w 354"/>
                  <a:gd name="T75" fmla="*/ 326 h 555"/>
                  <a:gd name="T76" fmla="*/ 143 w 354"/>
                  <a:gd name="T77" fmla="*/ 291 h 555"/>
                  <a:gd name="T78" fmla="*/ 121 w 354"/>
                  <a:gd name="T79" fmla="*/ 264 h 555"/>
                  <a:gd name="T80" fmla="*/ 118 w 354"/>
                  <a:gd name="T81" fmla="*/ 242 h 555"/>
                  <a:gd name="T82" fmla="*/ 108 w 354"/>
                  <a:gd name="T83" fmla="*/ 213 h 555"/>
                  <a:gd name="T84" fmla="*/ 83 w 354"/>
                  <a:gd name="T85" fmla="*/ 203 h 555"/>
                  <a:gd name="T86" fmla="*/ 48 w 354"/>
                  <a:gd name="T87" fmla="*/ 181 h 555"/>
                  <a:gd name="T88" fmla="*/ 34 w 354"/>
                  <a:gd name="T89" fmla="*/ 159 h 555"/>
                  <a:gd name="T90" fmla="*/ 29 w 354"/>
                  <a:gd name="T91" fmla="*/ 149 h 555"/>
                  <a:gd name="T92" fmla="*/ 5 w 354"/>
                  <a:gd name="T93" fmla="*/ 141 h 555"/>
                  <a:gd name="T94" fmla="*/ 5 w 354"/>
                  <a:gd name="T95" fmla="*/ 110 h 555"/>
                  <a:gd name="T96" fmla="*/ 19 w 354"/>
                  <a:gd name="T97" fmla="*/ 88 h 555"/>
                  <a:gd name="T98" fmla="*/ 22 w 354"/>
                  <a:gd name="T99" fmla="*/ 64 h 5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54" h="555">
                    <a:moveTo>
                      <a:pt x="16" y="54"/>
                    </a:moveTo>
                    <a:cubicBezTo>
                      <a:pt x="17" y="54"/>
                      <a:pt x="18" y="54"/>
                      <a:pt x="20" y="54"/>
                    </a:cubicBezTo>
                    <a:cubicBezTo>
                      <a:pt x="30" y="54"/>
                      <a:pt x="33" y="53"/>
                      <a:pt x="40" y="49"/>
                    </a:cubicBezTo>
                    <a:cubicBezTo>
                      <a:pt x="42" y="48"/>
                      <a:pt x="55" y="46"/>
                      <a:pt x="58" y="42"/>
                    </a:cubicBezTo>
                    <a:cubicBezTo>
                      <a:pt x="61" y="40"/>
                      <a:pt x="71" y="37"/>
                      <a:pt x="72" y="30"/>
                    </a:cubicBezTo>
                    <a:cubicBezTo>
                      <a:pt x="74" y="22"/>
                      <a:pt x="72" y="16"/>
                      <a:pt x="78" y="13"/>
                    </a:cubicBezTo>
                    <a:cubicBezTo>
                      <a:pt x="81" y="11"/>
                      <a:pt x="83" y="10"/>
                      <a:pt x="83" y="8"/>
                    </a:cubicBezTo>
                    <a:cubicBezTo>
                      <a:pt x="88" y="8"/>
                      <a:pt x="93" y="9"/>
                      <a:pt x="99" y="9"/>
                    </a:cubicBezTo>
                    <a:cubicBezTo>
                      <a:pt x="110" y="9"/>
                      <a:pt x="110" y="0"/>
                      <a:pt x="125" y="7"/>
                    </a:cubicBezTo>
                    <a:cubicBezTo>
                      <a:pt x="132" y="10"/>
                      <a:pt x="138" y="14"/>
                      <a:pt x="145" y="17"/>
                    </a:cubicBezTo>
                    <a:cubicBezTo>
                      <a:pt x="155" y="22"/>
                      <a:pt x="151" y="34"/>
                      <a:pt x="149" y="39"/>
                    </a:cubicBezTo>
                    <a:cubicBezTo>
                      <a:pt x="144" y="48"/>
                      <a:pt x="149" y="56"/>
                      <a:pt x="149" y="65"/>
                    </a:cubicBezTo>
                    <a:cubicBezTo>
                      <a:pt x="149" y="73"/>
                      <a:pt x="151" y="85"/>
                      <a:pt x="155" y="91"/>
                    </a:cubicBezTo>
                    <a:cubicBezTo>
                      <a:pt x="159" y="99"/>
                      <a:pt x="159" y="105"/>
                      <a:pt x="157" y="115"/>
                    </a:cubicBezTo>
                    <a:cubicBezTo>
                      <a:pt x="156" y="117"/>
                      <a:pt x="174" y="128"/>
                      <a:pt x="175" y="129"/>
                    </a:cubicBezTo>
                    <a:cubicBezTo>
                      <a:pt x="180" y="135"/>
                      <a:pt x="185" y="139"/>
                      <a:pt x="189" y="145"/>
                    </a:cubicBezTo>
                    <a:cubicBezTo>
                      <a:pt x="193" y="153"/>
                      <a:pt x="190" y="153"/>
                      <a:pt x="199" y="155"/>
                    </a:cubicBezTo>
                    <a:cubicBezTo>
                      <a:pt x="199" y="157"/>
                      <a:pt x="200" y="158"/>
                      <a:pt x="201" y="160"/>
                    </a:cubicBezTo>
                    <a:cubicBezTo>
                      <a:pt x="203" y="167"/>
                      <a:pt x="200" y="166"/>
                      <a:pt x="208" y="168"/>
                    </a:cubicBezTo>
                    <a:cubicBezTo>
                      <a:pt x="211" y="169"/>
                      <a:pt x="210" y="179"/>
                      <a:pt x="211" y="182"/>
                    </a:cubicBezTo>
                    <a:cubicBezTo>
                      <a:pt x="212" y="187"/>
                      <a:pt x="211" y="190"/>
                      <a:pt x="212" y="194"/>
                    </a:cubicBezTo>
                    <a:cubicBezTo>
                      <a:pt x="212" y="195"/>
                      <a:pt x="212" y="196"/>
                      <a:pt x="212" y="196"/>
                    </a:cubicBezTo>
                    <a:cubicBezTo>
                      <a:pt x="213" y="200"/>
                      <a:pt x="213" y="201"/>
                      <a:pt x="214" y="203"/>
                    </a:cubicBezTo>
                    <a:cubicBezTo>
                      <a:pt x="215" y="206"/>
                      <a:pt x="215" y="207"/>
                      <a:pt x="217" y="209"/>
                    </a:cubicBezTo>
                    <a:cubicBezTo>
                      <a:pt x="217" y="211"/>
                      <a:pt x="221" y="211"/>
                      <a:pt x="223" y="211"/>
                    </a:cubicBezTo>
                    <a:cubicBezTo>
                      <a:pt x="225" y="212"/>
                      <a:pt x="227" y="213"/>
                      <a:pt x="230" y="213"/>
                    </a:cubicBezTo>
                    <a:cubicBezTo>
                      <a:pt x="231" y="213"/>
                      <a:pt x="232" y="216"/>
                      <a:pt x="234" y="216"/>
                    </a:cubicBezTo>
                    <a:cubicBezTo>
                      <a:pt x="235" y="216"/>
                      <a:pt x="237" y="220"/>
                      <a:pt x="238" y="221"/>
                    </a:cubicBezTo>
                    <a:cubicBezTo>
                      <a:pt x="239" y="223"/>
                      <a:pt x="240" y="224"/>
                      <a:pt x="242" y="224"/>
                    </a:cubicBezTo>
                    <a:cubicBezTo>
                      <a:pt x="242" y="225"/>
                      <a:pt x="243" y="225"/>
                      <a:pt x="243" y="225"/>
                    </a:cubicBezTo>
                    <a:cubicBezTo>
                      <a:pt x="244" y="226"/>
                      <a:pt x="244" y="229"/>
                      <a:pt x="243" y="231"/>
                    </a:cubicBezTo>
                    <a:cubicBezTo>
                      <a:pt x="243" y="232"/>
                      <a:pt x="239" y="232"/>
                      <a:pt x="238" y="232"/>
                    </a:cubicBezTo>
                    <a:cubicBezTo>
                      <a:pt x="236" y="233"/>
                      <a:pt x="234" y="232"/>
                      <a:pt x="233" y="232"/>
                    </a:cubicBezTo>
                    <a:cubicBezTo>
                      <a:pt x="230" y="231"/>
                      <a:pt x="227" y="233"/>
                      <a:pt x="225" y="234"/>
                    </a:cubicBezTo>
                    <a:cubicBezTo>
                      <a:pt x="224" y="234"/>
                      <a:pt x="222" y="234"/>
                      <a:pt x="221" y="235"/>
                    </a:cubicBezTo>
                    <a:cubicBezTo>
                      <a:pt x="220" y="236"/>
                      <a:pt x="221" y="240"/>
                      <a:pt x="221" y="241"/>
                    </a:cubicBezTo>
                    <a:cubicBezTo>
                      <a:pt x="222" y="242"/>
                      <a:pt x="221" y="245"/>
                      <a:pt x="221" y="246"/>
                    </a:cubicBezTo>
                    <a:cubicBezTo>
                      <a:pt x="219" y="248"/>
                      <a:pt x="219" y="251"/>
                      <a:pt x="218" y="253"/>
                    </a:cubicBezTo>
                    <a:cubicBezTo>
                      <a:pt x="217" y="255"/>
                      <a:pt x="218" y="257"/>
                      <a:pt x="217" y="259"/>
                    </a:cubicBezTo>
                    <a:cubicBezTo>
                      <a:pt x="216" y="261"/>
                      <a:pt x="217" y="266"/>
                      <a:pt x="217" y="269"/>
                    </a:cubicBezTo>
                    <a:cubicBezTo>
                      <a:pt x="217" y="271"/>
                      <a:pt x="217" y="272"/>
                      <a:pt x="217" y="275"/>
                    </a:cubicBezTo>
                    <a:cubicBezTo>
                      <a:pt x="217" y="277"/>
                      <a:pt x="220" y="279"/>
                      <a:pt x="221" y="282"/>
                    </a:cubicBezTo>
                    <a:cubicBezTo>
                      <a:pt x="222" y="284"/>
                      <a:pt x="222" y="286"/>
                      <a:pt x="222" y="288"/>
                    </a:cubicBezTo>
                    <a:cubicBezTo>
                      <a:pt x="223" y="291"/>
                      <a:pt x="222" y="293"/>
                      <a:pt x="222" y="296"/>
                    </a:cubicBezTo>
                    <a:cubicBezTo>
                      <a:pt x="222" y="299"/>
                      <a:pt x="221" y="300"/>
                      <a:pt x="222" y="303"/>
                    </a:cubicBezTo>
                    <a:cubicBezTo>
                      <a:pt x="223" y="304"/>
                      <a:pt x="224" y="305"/>
                      <a:pt x="226" y="306"/>
                    </a:cubicBezTo>
                    <a:cubicBezTo>
                      <a:pt x="228" y="308"/>
                      <a:pt x="230" y="311"/>
                      <a:pt x="231" y="313"/>
                    </a:cubicBezTo>
                    <a:cubicBezTo>
                      <a:pt x="231" y="314"/>
                      <a:pt x="234" y="317"/>
                      <a:pt x="234" y="318"/>
                    </a:cubicBezTo>
                    <a:cubicBezTo>
                      <a:pt x="236" y="320"/>
                      <a:pt x="239" y="323"/>
                      <a:pt x="242" y="324"/>
                    </a:cubicBezTo>
                    <a:cubicBezTo>
                      <a:pt x="244" y="325"/>
                      <a:pt x="245" y="329"/>
                      <a:pt x="248" y="331"/>
                    </a:cubicBezTo>
                    <a:cubicBezTo>
                      <a:pt x="249" y="333"/>
                      <a:pt x="252" y="335"/>
                      <a:pt x="253" y="337"/>
                    </a:cubicBezTo>
                    <a:cubicBezTo>
                      <a:pt x="255" y="338"/>
                      <a:pt x="256" y="339"/>
                      <a:pt x="257" y="341"/>
                    </a:cubicBezTo>
                    <a:cubicBezTo>
                      <a:pt x="259" y="343"/>
                      <a:pt x="260" y="345"/>
                      <a:pt x="260" y="348"/>
                    </a:cubicBezTo>
                    <a:cubicBezTo>
                      <a:pt x="261" y="352"/>
                      <a:pt x="261" y="355"/>
                      <a:pt x="262" y="358"/>
                    </a:cubicBezTo>
                    <a:cubicBezTo>
                      <a:pt x="262" y="359"/>
                      <a:pt x="262" y="359"/>
                      <a:pt x="262" y="359"/>
                    </a:cubicBezTo>
                    <a:cubicBezTo>
                      <a:pt x="262" y="360"/>
                      <a:pt x="269" y="364"/>
                      <a:pt x="269" y="364"/>
                    </a:cubicBezTo>
                    <a:cubicBezTo>
                      <a:pt x="271" y="366"/>
                      <a:pt x="273" y="368"/>
                      <a:pt x="274" y="370"/>
                    </a:cubicBezTo>
                    <a:cubicBezTo>
                      <a:pt x="274" y="372"/>
                      <a:pt x="276" y="373"/>
                      <a:pt x="278" y="373"/>
                    </a:cubicBezTo>
                    <a:cubicBezTo>
                      <a:pt x="280" y="374"/>
                      <a:pt x="282" y="376"/>
                      <a:pt x="282" y="373"/>
                    </a:cubicBezTo>
                    <a:cubicBezTo>
                      <a:pt x="287" y="376"/>
                      <a:pt x="292" y="375"/>
                      <a:pt x="295" y="373"/>
                    </a:cubicBezTo>
                    <a:cubicBezTo>
                      <a:pt x="300" y="371"/>
                      <a:pt x="300" y="372"/>
                      <a:pt x="304" y="375"/>
                    </a:cubicBezTo>
                    <a:cubicBezTo>
                      <a:pt x="307" y="377"/>
                      <a:pt x="309" y="381"/>
                      <a:pt x="310" y="384"/>
                    </a:cubicBezTo>
                    <a:cubicBezTo>
                      <a:pt x="311" y="386"/>
                      <a:pt x="314" y="389"/>
                      <a:pt x="316" y="391"/>
                    </a:cubicBezTo>
                    <a:cubicBezTo>
                      <a:pt x="319" y="393"/>
                      <a:pt x="320" y="396"/>
                      <a:pt x="322" y="398"/>
                    </a:cubicBezTo>
                    <a:cubicBezTo>
                      <a:pt x="325" y="401"/>
                      <a:pt x="326" y="401"/>
                      <a:pt x="326" y="406"/>
                    </a:cubicBezTo>
                    <a:cubicBezTo>
                      <a:pt x="326" y="411"/>
                      <a:pt x="325" y="411"/>
                      <a:pt x="322" y="415"/>
                    </a:cubicBezTo>
                    <a:cubicBezTo>
                      <a:pt x="320" y="418"/>
                      <a:pt x="320" y="423"/>
                      <a:pt x="321" y="426"/>
                    </a:cubicBezTo>
                    <a:cubicBezTo>
                      <a:pt x="321" y="429"/>
                      <a:pt x="325" y="431"/>
                      <a:pt x="326" y="433"/>
                    </a:cubicBezTo>
                    <a:cubicBezTo>
                      <a:pt x="328" y="437"/>
                      <a:pt x="328" y="440"/>
                      <a:pt x="329" y="444"/>
                    </a:cubicBezTo>
                    <a:cubicBezTo>
                      <a:pt x="330" y="449"/>
                      <a:pt x="330" y="450"/>
                      <a:pt x="333" y="455"/>
                    </a:cubicBezTo>
                    <a:cubicBezTo>
                      <a:pt x="335" y="460"/>
                      <a:pt x="338" y="463"/>
                      <a:pt x="340" y="466"/>
                    </a:cubicBezTo>
                    <a:cubicBezTo>
                      <a:pt x="341" y="469"/>
                      <a:pt x="343" y="472"/>
                      <a:pt x="345" y="475"/>
                    </a:cubicBezTo>
                    <a:cubicBezTo>
                      <a:pt x="346" y="479"/>
                      <a:pt x="348" y="481"/>
                      <a:pt x="350" y="484"/>
                    </a:cubicBezTo>
                    <a:cubicBezTo>
                      <a:pt x="353" y="486"/>
                      <a:pt x="354" y="488"/>
                      <a:pt x="352" y="491"/>
                    </a:cubicBezTo>
                    <a:cubicBezTo>
                      <a:pt x="351" y="494"/>
                      <a:pt x="347" y="495"/>
                      <a:pt x="345" y="496"/>
                    </a:cubicBezTo>
                    <a:cubicBezTo>
                      <a:pt x="343" y="496"/>
                      <a:pt x="340" y="500"/>
                      <a:pt x="339" y="502"/>
                    </a:cubicBezTo>
                    <a:cubicBezTo>
                      <a:pt x="338" y="504"/>
                      <a:pt x="334" y="506"/>
                      <a:pt x="332" y="508"/>
                    </a:cubicBezTo>
                    <a:cubicBezTo>
                      <a:pt x="329" y="511"/>
                      <a:pt x="328" y="512"/>
                      <a:pt x="328" y="516"/>
                    </a:cubicBezTo>
                    <a:cubicBezTo>
                      <a:pt x="328" y="519"/>
                      <a:pt x="327" y="522"/>
                      <a:pt x="326" y="525"/>
                    </a:cubicBezTo>
                    <a:cubicBezTo>
                      <a:pt x="326" y="527"/>
                      <a:pt x="329" y="531"/>
                      <a:pt x="331" y="532"/>
                    </a:cubicBezTo>
                    <a:cubicBezTo>
                      <a:pt x="332" y="535"/>
                      <a:pt x="334" y="538"/>
                      <a:pt x="336" y="540"/>
                    </a:cubicBezTo>
                    <a:cubicBezTo>
                      <a:pt x="338" y="542"/>
                      <a:pt x="337" y="550"/>
                      <a:pt x="337" y="552"/>
                    </a:cubicBezTo>
                    <a:cubicBezTo>
                      <a:pt x="336" y="555"/>
                      <a:pt x="327" y="550"/>
                      <a:pt x="326" y="549"/>
                    </a:cubicBezTo>
                    <a:cubicBezTo>
                      <a:pt x="324" y="548"/>
                      <a:pt x="322" y="546"/>
                      <a:pt x="321" y="544"/>
                    </a:cubicBezTo>
                    <a:cubicBezTo>
                      <a:pt x="318" y="542"/>
                      <a:pt x="315" y="548"/>
                      <a:pt x="314" y="549"/>
                    </a:cubicBezTo>
                    <a:cubicBezTo>
                      <a:pt x="312" y="552"/>
                      <a:pt x="312" y="553"/>
                      <a:pt x="306" y="551"/>
                    </a:cubicBezTo>
                    <a:cubicBezTo>
                      <a:pt x="305" y="551"/>
                      <a:pt x="305" y="551"/>
                      <a:pt x="303" y="551"/>
                    </a:cubicBezTo>
                    <a:cubicBezTo>
                      <a:pt x="304" y="549"/>
                      <a:pt x="304" y="547"/>
                      <a:pt x="304" y="545"/>
                    </a:cubicBezTo>
                    <a:cubicBezTo>
                      <a:pt x="304" y="539"/>
                      <a:pt x="302" y="534"/>
                      <a:pt x="303" y="530"/>
                    </a:cubicBezTo>
                    <a:cubicBezTo>
                      <a:pt x="303" y="528"/>
                      <a:pt x="303" y="527"/>
                      <a:pt x="303" y="525"/>
                    </a:cubicBezTo>
                    <a:cubicBezTo>
                      <a:pt x="303" y="523"/>
                      <a:pt x="303" y="521"/>
                      <a:pt x="303" y="519"/>
                    </a:cubicBezTo>
                    <a:cubicBezTo>
                      <a:pt x="303" y="515"/>
                      <a:pt x="305" y="513"/>
                      <a:pt x="305" y="510"/>
                    </a:cubicBezTo>
                    <a:cubicBezTo>
                      <a:pt x="305" y="507"/>
                      <a:pt x="305" y="504"/>
                      <a:pt x="304" y="501"/>
                    </a:cubicBezTo>
                    <a:cubicBezTo>
                      <a:pt x="303" y="497"/>
                      <a:pt x="302" y="495"/>
                      <a:pt x="299" y="493"/>
                    </a:cubicBezTo>
                    <a:cubicBezTo>
                      <a:pt x="296" y="492"/>
                      <a:pt x="294" y="491"/>
                      <a:pt x="292" y="489"/>
                    </a:cubicBezTo>
                    <a:cubicBezTo>
                      <a:pt x="290" y="487"/>
                      <a:pt x="289" y="485"/>
                      <a:pt x="287" y="482"/>
                    </a:cubicBezTo>
                    <a:cubicBezTo>
                      <a:pt x="285" y="480"/>
                      <a:pt x="283" y="477"/>
                      <a:pt x="282" y="474"/>
                    </a:cubicBezTo>
                    <a:cubicBezTo>
                      <a:pt x="280" y="470"/>
                      <a:pt x="279" y="469"/>
                      <a:pt x="275" y="465"/>
                    </a:cubicBezTo>
                    <a:cubicBezTo>
                      <a:pt x="273" y="463"/>
                      <a:pt x="271" y="461"/>
                      <a:pt x="268" y="459"/>
                    </a:cubicBezTo>
                    <a:cubicBezTo>
                      <a:pt x="266" y="458"/>
                      <a:pt x="261" y="452"/>
                      <a:pt x="258" y="451"/>
                    </a:cubicBezTo>
                    <a:cubicBezTo>
                      <a:pt x="254" y="450"/>
                      <a:pt x="250" y="446"/>
                      <a:pt x="249" y="442"/>
                    </a:cubicBezTo>
                    <a:cubicBezTo>
                      <a:pt x="247" y="439"/>
                      <a:pt x="243" y="436"/>
                      <a:pt x="242" y="433"/>
                    </a:cubicBezTo>
                    <a:cubicBezTo>
                      <a:pt x="241" y="429"/>
                      <a:pt x="237" y="427"/>
                      <a:pt x="236" y="424"/>
                    </a:cubicBezTo>
                    <a:cubicBezTo>
                      <a:pt x="236" y="421"/>
                      <a:pt x="234" y="418"/>
                      <a:pt x="233" y="414"/>
                    </a:cubicBezTo>
                    <a:cubicBezTo>
                      <a:pt x="232" y="412"/>
                      <a:pt x="229" y="408"/>
                      <a:pt x="229" y="404"/>
                    </a:cubicBezTo>
                    <a:cubicBezTo>
                      <a:pt x="229" y="402"/>
                      <a:pt x="228" y="397"/>
                      <a:pt x="226" y="395"/>
                    </a:cubicBezTo>
                    <a:cubicBezTo>
                      <a:pt x="224" y="393"/>
                      <a:pt x="223" y="390"/>
                      <a:pt x="220" y="389"/>
                    </a:cubicBezTo>
                    <a:cubicBezTo>
                      <a:pt x="217" y="387"/>
                      <a:pt x="215" y="386"/>
                      <a:pt x="212" y="385"/>
                    </a:cubicBezTo>
                    <a:cubicBezTo>
                      <a:pt x="209" y="383"/>
                      <a:pt x="208" y="382"/>
                      <a:pt x="206" y="379"/>
                    </a:cubicBezTo>
                    <a:cubicBezTo>
                      <a:pt x="205" y="376"/>
                      <a:pt x="204" y="373"/>
                      <a:pt x="205" y="370"/>
                    </a:cubicBezTo>
                    <a:cubicBezTo>
                      <a:pt x="206" y="367"/>
                      <a:pt x="206" y="364"/>
                      <a:pt x="203" y="361"/>
                    </a:cubicBezTo>
                    <a:cubicBezTo>
                      <a:pt x="202" y="360"/>
                      <a:pt x="200" y="357"/>
                      <a:pt x="199" y="354"/>
                    </a:cubicBezTo>
                    <a:cubicBezTo>
                      <a:pt x="198" y="351"/>
                      <a:pt x="196" y="347"/>
                      <a:pt x="193" y="344"/>
                    </a:cubicBezTo>
                    <a:cubicBezTo>
                      <a:pt x="188" y="339"/>
                      <a:pt x="180" y="333"/>
                      <a:pt x="175" y="326"/>
                    </a:cubicBezTo>
                    <a:cubicBezTo>
                      <a:pt x="171" y="320"/>
                      <a:pt x="161" y="317"/>
                      <a:pt x="158" y="310"/>
                    </a:cubicBezTo>
                    <a:cubicBezTo>
                      <a:pt x="156" y="306"/>
                      <a:pt x="153" y="302"/>
                      <a:pt x="150" y="298"/>
                    </a:cubicBezTo>
                    <a:cubicBezTo>
                      <a:pt x="148" y="296"/>
                      <a:pt x="147" y="293"/>
                      <a:pt x="143" y="291"/>
                    </a:cubicBezTo>
                    <a:cubicBezTo>
                      <a:pt x="139" y="288"/>
                      <a:pt x="137" y="284"/>
                      <a:pt x="131" y="281"/>
                    </a:cubicBezTo>
                    <a:cubicBezTo>
                      <a:pt x="128" y="279"/>
                      <a:pt x="123" y="277"/>
                      <a:pt x="122" y="274"/>
                    </a:cubicBezTo>
                    <a:cubicBezTo>
                      <a:pt x="121" y="272"/>
                      <a:pt x="120" y="268"/>
                      <a:pt x="121" y="264"/>
                    </a:cubicBezTo>
                    <a:cubicBezTo>
                      <a:pt x="122" y="261"/>
                      <a:pt x="121" y="259"/>
                      <a:pt x="121" y="256"/>
                    </a:cubicBezTo>
                    <a:cubicBezTo>
                      <a:pt x="119" y="252"/>
                      <a:pt x="119" y="246"/>
                      <a:pt x="119" y="241"/>
                    </a:cubicBezTo>
                    <a:cubicBezTo>
                      <a:pt x="119" y="242"/>
                      <a:pt x="118" y="243"/>
                      <a:pt x="118" y="242"/>
                    </a:cubicBezTo>
                    <a:cubicBezTo>
                      <a:pt x="118" y="239"/>
                      <a:pt x="118" y="236"/>
                      <a:pt x="118" y="233"/>
                    </a:cubicBezTo>
                    <a:cubicBezTo>
                      <a:pt x="118" y="229"/>
                      <a:pt x="116" y="225"/>
                      <a:pt x="114" y="222"/>
                    </a:cubicBezTo>
                    <a:cubicBezTo>
                      <a:pt x="113" y="219"/>
                      <a:pt x="109" y="216"/>
                      <a:pt x="108" y="213"/>
                    </a:cubicBezTo>
                    <a:cubicBezTo>
                      <a:pt x="107" y="212"/>
                      <a:pt x="105" y="206"/>
                      <a:pt x="103" y="205"/>
                    </a:cubicBezTo>
                    <a:cubicBezTo>
                      <a:pt x="99" y="203"/>
                      <a:pt x="99" y="204"/>
                      <a:pt x="94" y="204"/>
                    </a:cubicBezTo>
                    <a:cubicBezTo>
                      <a:pt x="92" y="204"/>
                      <a:pt x="85" y="204"/>
                      <a:pt x="83" y="203"/>
                    </a:cubicBezTo>
                    <a:cubicBezTo>
                      <a:pt x="80" y="201"/>
                      <a:pt x="74" y="200"/>
                      <a:pt x="72" y="199"/>
                    </a:cubicBezTo>
                    <a:cubicBezTo>
                      <a:pt x="68" y="195"/>
                      <a:pt x="63" y="192"/>
                      <a:pt x="60" y="190"/>
                    </a:cubicBezTo>
                    <a:cubicBezTo>
                      <a:pt x="56" y="188"/>
                      <a:pt x="51" y="185"/>
                      <a:pt x="48" y="181"/>
                    </a:cubicBezTo>
                    <a:cubicBezTo>
                      <a:pt x="46" y="180"/>
                      <a:pt x="43" y="177"/>
                      <a:pt x="41" y="175"/>
                    </a:cubicBezTo>
                    <a:cubicBezTo>
                      <a:pt x="40" y="172"/>
                      <a:pt x="37" y="171"/>
                      <a:pt x="36" y="168"/>
                    </a:cubicBezTo>
                    <a:cubicBezTo>
                      <a:pt x="35" y="166"/>
                      <a:pt x="33" y="163"/>
                      <a:pt x="34" y="159"/>
                    </a:cubicBezTo>
                    <a:cubicBezTo>
                      <a:pt x="35" y="155"/>
                      <a:pt x="38" y="155"/>
                      <a:pt x="40" y="152"/>
                    </a:cubicBezTo>
                    <a:cubicBezTo>
                      <a:pt x="41" y="150"/>
                      <a:pt x="43" y="145"/>
                      <a:pt x="38" y="146"/>
                    </a:cubicBezTo>
                    <a:cubicBezTo>
                      <a:pt x="34" y="147"/>
                      <a:pt x="33" y="148"/>
                      <a:pt x="29" y="149"/>
                    </a:cubicBezTo>
                    <a:cubicBezTo>
                      <a:pt x="27" y="150"/>
                      <a:pt x="22" y="149"/>
                      <a:pt x="19" y="150"/>
                    </a:cubicBezTo>
                    <a:cubicBezTo>
                      <a:pt x="15" y="151"/>
                      <a:pt x="11" y="151"/>
                      <a:pt x="9" y="148"/>
                    </a:cubicBezTo>
                    <a:cubicBezTo>
                      <a:pt x="7" y="146"/>
                      <a:pt x="6" y="144"/>
                      <a:pt x="5" y="141"/>
                    </a:cubicBezTo>
                    <a:cubicBezTo>
                      <a:pt x="3" y="138"/>
                      <a:pt x="2" y="134"/>
                      <a:pt x="1" y="131"/>
                    </a:cubicBezTo>
                    <a:cubicBezTo>
                      <a:pt x="0" y="126"/>
                      <a:pt x="2" y="123"/>
                      <a:pt x="2" y="119"/>
                    </a:cubicBezTo>
                    <a:cubicBezTo>
                      <a:pt x="2" y="115"/>
                      <a:pt x="4" y="113"/>
                      <a:pt x="5" y="110"/>
                    </a:cubicBezTo>
                    <a:cubicBezTo>
                      <a:pt x="5" y="107"/>
                      <a:pt x="7" y="104"/>
                      <a:pt x="7" y="101"/>
                    </a:cubicBezTo>
                    <a:cubicBezTo>
                      <a:pt x="8" y="97"/>
                      <a:pt x="11" y="96"/>
                      <a:pt x="12" y="93"/>
                    </a:cubicBezTo>
                    <a:cubicBezTo>
                      <a:pt x="14" y="90"/>
                      <a:pt x="18" y="91"/>
                      <a:pt x="19" y="88"/>
                    </a:cubicBezTo>
                    <a:cubicBezTo>
                      <a:pt x="21" y="85"/>
                      <a:pt x="21" y="83"/>
                      <a:pt x="24" y="81"/>
                    </a:cubicBezTo>
                    <a:cubicBezTo>
                      <a:pt x="25" y="79"/>
                      <a:pt x="27" y="76"/>
                      <a:pt x="25" y="72"/>
                    </a:cubicBezTo>
                    <a:cubicBezTo>
                      <a:pt x="24" y="69"/>
                      <a:pt x="24" y="66"/>
                      <a:pt x="22" y="64"/>
                    </a:cubicBezTo>
                    <a:cubicBezTo>
                      <a:pt x="20" y="62"/>
                      <a:pt x="18" y="58"/>
                      <a:pt x="17" y="56"/>
                    </a:cubicBezTo>
                    <a:cubicBezTo>
                      <a:pt x="17" y="55"/>
                      <a:pt x="17" y="55"/>
                      <a:pt x="16" y="54"/>
                    </a:cubicBezTo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4" name="Freeform 70">
                <a:extLst>
                  <a:ext uri="{FF2B5EF4-FFF2-40B4-BE49-F238E27FC236}">
                    <a16:creationId xmlns:a16="http://schemas.microsoft.com/office/drawing/2014/main" id="{2EFC17E9-3519-45AB-888C-AE09AE53A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0519" y="5457071"/>
                <a:ext cx="328941" cy="359948"/>
              </a:xfrm>
              <a:custGeom>
                <a:avLst/>
                <a:gdLst>
                  <a:gd name="T0" fmla="*/ 375 w 394"/>
                  <a:gd name="T1" fmla="*/ 184 h 430"/>
                  <a:gd name="T2" fmla="*/ 390 w 394"/>
                  <a:gd name="T3" fmla="*/ 207 h 430"/>
                  <a:gd name="T4" fmla="*/ 390 w 394"/>
                  <a:gd name="T5" fmla="*/ 237 h 430"/>
                  <a:gd name="T6" fmla="*/ 357 w 394"/>
                  <a:gd name="T7" fmla="*/ 244 h 430"/>
                  <a:gd name="T8" fmla="*/ 312 w 394"/>
                  <a:gd name="T9" fmla="*/ 240 h 430"/>
                  <a:gd name="T10" fmla="*/ 286 w 394"/>
                  <a:gd name="T11" fmla="*/ 263 h 430"/>
                  <a:gd name="T12" fmla="*/ 267 w 394"/>
                  <a:gd name="T13" fmla="*/ 286 h 430"/>
                  <a:gd name="T14" fmla="*/ 273 w 394"/>
                  <a:gd name="T15" fmla="*/ 309 h 430"/>
                  <a:gd name="T16" fmla="*/ 257 w 394"/>
                  <a:gd name="T17" fmla="*/ 332 h 430"/>
                  <a:gd name="T18" fmla="*/ 247 w 394"/>
                  <a:gd name="T19" fmla="*/ 358 h 430"/>
                  <a:gd name="T20" fmla="*/ 235 w 394"/>
                  <a:gd name="T21" fmla="*/ 385 h 430"/>
                  <a:gd name="T22" fmla="*/ 234 w 394"/>
                  <a:gd name="T23" fmla="*/ 417 h 430"/>
                  <a:gd name="T24" fmla="*/ 209 w 394"/>
                  <a:gd name="T25" fmla="*/ 427 h 430"/>
                  <a:gd name="T26" fmla="*/ 182 w 394"/>
                  <a:gd name="T27" fmla="*/ 411 h 430"/>
                  <a:gd name="T28" fmla="*/ 173 w 394"/>
                  <a:gd name="T29" fmla="*/ 399 h 430"/>
                  <a:gd name="T30" fmla="*/ 160 w 394"/>
                  <a:gd name="T31" fmla="*/ 375 h 430"/>
                  <a:gd name="T32" fmla="*/ 137 w 394"/>
                  <a:gd name="T33" fmla="*/ 366 h 430"/>
                  <a:gd name="T34" fmla="*/ 124 w 394"/>
                  <a:gd name="T35" fmla="*/ 342 h 430"/>
                  <a:gd name="T36" fmla="*/ 110 w 394"/>
                  <a:gd name="T37" fmla="*/ 309 h 430"/>
                  <a:gd name="T38" fmla="*/ 110 w 394"/>
                  <a:gd name="T39" fmla="*/ 282 h 430"/>
                  <a:gd name="T40" fmla="*/ 94 w 394"/>
                  <a:gd name="T41" fmla="*/ 260 h 430"/>
                  <a:gd name="T42" fmla="*/ 66 w 394"/>
                  <a:gd name="T43" fmla="*/ 249 h 430"/>
                  <a:gd name="T44" fmla="*/ 53 w 394"/>
                  <a:gd name="T45" fmla="*/ 240 h 430"/>
                  <a:gd name="T46" fmla="*/ 44 w 394"/>
                  <a:gd name="T47" fmla="*/ 224 h 430"/>
                  <a:gd name="T48" fmla="*/ 32 w 394"/>
                  <a:gd name="T49" fmla="*/ 207 h 430"/>
                  <a:gd name="T50" fmla="*/ 15 w 394"/>
                  <a:gd name="T51" fmla="*/ 189 h 430"/>
                  <a:gd name="T52" fmla="*/ 6 w 394"/>
                  <a:gd name="T53" fmla="*/ 172 h 430"/>
                  <a:gd name="T54" fmla="*/ 1 w 394"/>
                  <a:gd name="T55" fmla="*/ 151 h 430"/>
                  <a:gd name="T56" fmla="*/ 2 w 394"/>
                  <a:gd name="T57" fmla="*/ 129 h 430"/>
                  <a:gd name="T58" fmla="*/ 5 w 394"/>
                  <a:gd name="T59" fmla="*/ 111 h 430"/>
                  <a:gd name="T60" fmla="*/ 22 w 394"/>
                  <a:gd name="T61" fmla="*/ 108 h 430"/>
                  <a:gd name="T62" fmla="*/ 32 w 394"/>
                  <a:gd name="T63" fmla="*/ 98 h 430"/>
                  <a:gd name="T64" fmla="*/ 46 w 394"/>
                  <a:gd name="T65" fmla="*/ 83 h 430"/>
                  <a:gd name="T66" fmla="*/ 50 w 394"/>
                  <a:gd name="T67" fmla="*/ 65 h 430"/>
                  <a:gd name="T68" fmla="*/ 48 w 394"/>
                  <a:gd name="T69" fmla="*/ 45 h 430"/>
                  <a:gd name="T70" fmla="*/ 62 w 394"/>
                  <a:gd name="T71" fmla="*/ 30 h 430"/>
                  <a:gd name="T72" fmla="*/ 83 w 394"/>
                  <a:gd name="T73" fmla="*/ 11 h 430"/>
                  <a:gd name="T74" fmla="*/ 106 w 394"/>
                  <a:gd name="T75" fmla="*/ 12 h 430"/>
                  <a:gd name="T76" fmla="*/ 135 w 394"/>
                  <a:gd name="T77" fmla="*/ 29 h 430"/>
                  <a:gd name="T78" fmla="*/ 161 w 394"/>
                  <a:gd name="T79" fmla="*/ 25 h 430"/>
                  <a:gd name="T80" fmla="*/ 180 w 394"/>
                  <a:gd name="T81" fmla="*/ 23 h 430"/>
                  <a:gd name="T82" fmla="*/ 204 w 394"/>
                  <a:gd name="T83" fmla="*/ 32 h 430"/>
                  <a:gd name="T84" fmla="*/ 230 w 394"/>
                  <a:gd name="T85" fmla="*/ 12 h 430"/>
                  <a:gd name="T86" fmla="*/ 248 w 394"/>
                  <a:gd name="T87" fmla="*/ 1 h 430"/>
                  <a:gd name="T88" fmla="*/ 288 w 394"/>
                  <a:gd name="T89" fmla="*/ 21 h 430"/>
                  <a:gd name="T90" fmla="*/ 300 w 394"/>
                  <a:gd name="T91" fmla="*/ 34 h 430"/>
                  <a:gd name="T92" fmla="*/ 314 w 394"/>
                  <a:gd name="T93" fmla="*/ 45 h 430"/>
                  <a:gd name="T94" fmla="*/ 317 w 394"/>
                  <a:gd name="T95" fmla="*/ 60 h 430"/>
                  <a:gd name="T96" fmla="*/ 311 w 394"/>
                  <a:gd name="T97" fmla="*/ 80 h 430"/>
                  <a:gd name="T98" fmla="*/ 311 w 394"/>
                  <a:gd name="T99" fmla="*/ 100 h 430"/>
                  <a:gd name="T100" fmla="*/ 299 w 394"/>
                  <a:gd name="T101" fmla="*/ 116 h 430"/>
                  <a:gd name="T102" fmla="*/ 310 w 394"/>
                  <a:gd name="T103" fmla="*/ 136 h 430"/>
                  <a:gd name="T104" fmla="*/ 299 w 394"/>
                  <a:gd name="T105" fmla="*/ 157 h 430"/>
                  <a:gd name="T106" fmla="*/ 316 w 394"/>
                  <a:gd name="T107" fmla="*/ 179 h 430"/>
                  <a:gd name="T108" fmla="*/ 344 w 394"/>
                  <a:gd name="T109" fmla="*/ 197 h 430"/>
                  <a:gd name="T110" fmla="*/ 369 w 394"/>
                  <a:gd name="T111" fmla="*/ 190 h 430"/>
                  <a:gd name="T112" fmla="*/ 372 w 394"/>
                  <a:gd name="T113" fmla="*/ 172 h 4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94" h="430">
                    <a:moveTo>
                      <a:pt x="372" y="172"/>
                    </a:moveTo>
                    <a:cubicBezTo>
                      <a:pt x="372" y="173"/>
                      <a:pt x="373" y="175"/>
                      <a:pt x="373" y="175"/>
                    </a:cubicBezTo>
                    <a:cubicBezTo>
                      <a:pt x="373" y="179"/>
                      <a:pt x="374" y="181"/>
                      <a:pt x="375" y="184"/>
                    </a:cubicBezTo>
                    <a:cubicBezTo>
                      <a:pt x="377" y="186"/>
                      <a:pt x="378" y="188"/>
                      <a:pt x="380" y="190"/>
                    </a:cubicBezTo>
                    <a:cubicBezTo>
                      <a:pt x="382" y="192"/>
                      <a:pt x="384" y="194"/>
                      <a:pt x="385" y="198"/>
                    </a:cubicBezTo>
                    <a:cubicBezTo>
                      <a:pt x="386" y="201"/>
                      <a:pt x="388" y="203"/>
                      <a:pt x="390" y="207"/>
                    </a:cubicBezTo>
                    <a:cubicBezTo>
                      <a:pt x="392" y="210"/>
                      <a:pt x="391" y="213"/>
                      <a:pt x="392" y="217"/>
                    </a:cubicBezTo>
                    <a:cubicBezTo>
                      <a:pt x="392" y="219"/>
                      <a:pt x="392" y="224"/>
                      <a:pt x="392" y="227"/>
                    </a:cubicBezTo>
                    <a:cubicBezTo>
                      <a:pt x="394" y="232"/>
                      <a:pt x="390" y="233"/>
                      <a:pt x="390" y="237"/>
                    </a:cubicBezTo>
                    <a:cubicBezTo>
                      <a:pt x="390" y="240"/>
                      <a:pt x="390" y="246"/>
                      <a:pt x="387" y="246"/>
                    </a:cubicBezTo>
                    <a:cubicBezTo>
                      <a:pt x="384" y="247"/>
                      <a:pt x="379" y="248"/>
                      <a:pt x="375" y="247"/>
                    </a:cubicBezTo>
                    <a:cubicBezTo>
                      <a:pt x="369" y="246"/>
                      <a:pt x="363" y="246"/>
                      <a:pt x="357" y="244"/>
                    </a:cubicBezTo>
                    <a:cubicBezTo>
                      <a:pt x="350" y="243"/>
                      <a:pt x="344" y="242"/>
                      <a:pt x="338" y="240"/>
                    </a:cubicBezTo>
                    <a:cubicBezTo>
                      <a:pt x="334" y="239"/>
                      <a:pt x="329" y="237"/>
                      <a:pt x="324" y="237"/>
                    </a:cubicBezTo>
                    <a:cubicBezTo>
                      <a:pt x="320" y="237"/>
                      <a:pt x="313" y="235"/>
                      <a:pt x="312" y="240"/>
                    </a:cubicBezTo>
                    <a:cubicBezTo>
                      <a:pt x="311" y="244"/>
                      <a:pt x="309" y="244"/>
                      <a:pt x="306" y="247"/>
                    </a:cubicBezTo>
                    <a:cubicBezTo>
                      <a:pt x="304" y="250"/>
                      <a:pt x="300" y="251"/>
                      <a:pt x="298" y="254"/>
                    </a:cubicBezTo>
                    <a:cubicBezTo>
                      <a:pt x="294" y="258"/>
                      <a:pt x="291" y="259"/>
                      <a:pt x="286" y="263"/>
                    </a:cubicBezTo>
                    <a:cubicBezTo>
                      <a:pt x="283" y="266"/>
                      <a:pt x="284" y="268"/>
                      <a:pt x="281" y="271"/>
                    </a:cubicBezTo>
                    <a:cubicBezTo>
                      <a:pt x="279" y="273"/>
                      <a:pt x="278" y="277"/>
                      <a:pt x="274" y="278"/>
                    </a:cubicBezTo>
                    <a:cubicBezTo>
                      <a:pt x="271" y="280"/>
                      <a:pt x="267" y="283"/>
                      <a:pt x="267" y="286"/>
                    </a:cubicBezTo>
                    <a:cubicBezTo>
                      <a:pt x="267" y="290"/>
                      <a:pt x="267" y="293"/>
                      <a:pt x="271" y="296"/>
                    </a:cubicBezTo>
                    <a:cubicBezTo>
                      <a:pt x="273" y="297"/>
                      <a:pt x="277" y="299"/>
                      <a:pt x="277" y="302"/>
                    </a:cubicBezTo>
                    <a:cubicBezTo>
                      <a:pt x="277" y="306"/>
                      <a:pt x="277" y="305"/>
                      <a:pt x="273" y="309"/>
                    </a:cubicBezTo>
                    <a:cubicBezTo>
                      <a:pt x="271" y="310"/>
                      <a:pt x="269" y="312"/>
                      <a:pt x="268" y="315"/>
                    </a:cubicBezTo>
                    <a:cubicBezTo>
                      <a:pt x="267" y="318"/>
                      <a:pt x="266" y="321"/>
                      <a:pt x="264" y="324"/>
                    </a:cubicBezTo>
                    <a:cubicBezTo>
                      <a:pt x="261" y="326"/>
                      <a:pt x="259" y="328"/>
                      <a:pt x="257" y="332"/>
                    </a:cubicBezTo>
                    <a:cubicBezTo>
                      <a:pt x="255" y="335"/>
                      <a:pt x="252" y="337"/>
                      <a:pt x="251" y="340"/>
                    </a:cubicBezTo>
                    <a:cubicBezTo>
                      <a:pt x="250" y="342"/>
                      <a:pt x="246" y="345"/>
                      <a:pt x="246" y="348"/>
                    </a:cubicBezTo>
                    <a:cubicBezTo>
                      <a:pt x="246" y="352"/>
                      <a:pt x="247" y="354"/>
                      <a:pt x="247" y="358"/>
                    </a:cubicBezTo>
                    <a:cubicBezTo>
                      <a:pt x="247" y="362"/>
                      <a:pt x="247" y="364"/>
                      <a:pt x="245" y="367"/>
                    </a:cubicBezTo>
                    <a:cubicBezTo>
                      <a:pt x="244" y="369"/>
                      <a:pt x="242" y="373"/>
                      <a:pt x="241" y="376"/>
                    </a:cubicBezTo>
                    <a:cubicBezTo>
                      <a:pt x="240" y="380"/>
                      <a:pt x="236" y="381"/>
                      <a:pt x="235" y="385"/>
                    </a:cubicBezTo>
                    <a:cubicBezTo>
                      <a:pt x="235" y="388"/>
                      <a:pt x="234" y="393"/>
                      <a:pt x="235" y="396"/>
                    </a:cubicBezTo>
                    <a:cubicBezTo>
                      <a:pt x="236" y="400"/>
                      <a:pt x="235" y="402"/>
                      <a:pt x="235" y="406"/>
                    </a:cubicBezTo>
                    <a:cubicBezTo>
                      <a:pt x="235" y="409"/>
                      <a:pt x="236" y="415"/>
                      <a:pt x="234" y="417"/>
                    </a:cubicBezTo>
                    <a:cubicBezTo>
                      <a:pt x="232" y="419"/>
                      <a:pt x="231" y="422"/>
                      <a:pt x="228" y="425"/>
                    </a:cubicBezTo>
                    <a:cubicBezTo>
                      <a:pt x="226" y="427"/>
                      <a:pt x="223" y="429"/>
                      <a:pt x="219" y="430"/>
                    </a:cubicBezTo>
                    <a:cubicBezTo>
                      <a:pt x="216" y="430"/>
                      <a:pt x="212" y="429"/>
                      <a:pt x="209" y="427"/>
                    </a:cubicBezTo>
                    <a:cubicBezTo>
                      <a:pt x="205" y="426"/>
                      <a:pt x="199" y="424"/>
                      <a:pt x="196" y="422"/>
                    </a:cubicBezTo>
                    <a:cubicBezTo>
                      <a:pt x="193" y="419"/>
                      <a:pt x="192" y="418"/>
                      <a:pt x="190" y="413"/>
                    </a:cubicBezTo>
                    <a:cubicBezTo>
                      <a:pt x="188" y="408"/>
                      <a:pt x="186" y="407"/>
                      <a:pt x="182" y="411"/>
                    </a:cubicBezTo>
                    <a:cubicBezTo>
                      <a:pt x="181" y="411"/>
                      <a:pt x="173" y="416"/>
                      <a:pt x="173" y="416"/>
                    </a:cubicBezTo>
                    <a:cubicBezTo>
                      <a:pt x="172" y="415"/>
                      <a:pt x="168" y="413"/>
                      <a:pt x="170" y="408"/>
                    </a:cubicBezTo>
                    <a:cubicBezTo>
                      <a:pt x="172" y="406"/>
                      <a:pt x="172" y="403"/>
                      <a:pt x="173" y="399"/>
                    </a:cubicBezTo>
                    <a:cubicBezTo>
                      <a:pt x="174" y="396"/>
                      <a:pt x="174" y="392"/>
                      <a:pt x="171" y="391"/>
                    </a:cubicBezTo>
                    <a:cubicBezTo>
                      <a:pt x="169" y="391"/>
                      <a:pt x="164" y="389"/>
                      <a:pt x="163" y="386"/>
                    </a:cubicBezTo>
                    <a:cubicBezTo>
                      <a:pt x="163" y="383"/>
                      <a:pt x="162" y="377"/>
                      <a:pt x="160" y="375"/>
                    </a:cubicBezTo>
                    <a:cubicBezTo>
                      <a:pt x="159" y="374"/>
                      <a:pt x="157" y="369"/>
                      <a:pt x="155" y="368"/>
                    </a:cubicBezTo>
                    <a:cubicBezTo>
                      <a:pt x="151" y="367"/>
                      <a:pt x="151" y="363"/>
                      <a:pt x="148" y="362"/>
                    </a:cubicBezTo>
                    <a:cubicBezTo>
                      <a:pt x="144" y="361"/>
                      <a:pt x="140" y="363"/>
                      <a:pt x="137" y="366"/>
                    </a:cubicBezTo>
                    <a:cubicBezTo>
                      <a:pt x="138" y="364"/>
                      <a:pt x="137" y="362"/>
                      <a:pt x="134" y="360"/>
                    </a:cubicBezTo>
                    <a:cubicBezTo>
                      <a:pt x="132" y="357"/>
                      <a:pt x="130" y="355"/>
                      <a:pt x="129" y="351"/>
                    </a:cubicBezTo>
                    <a:cubicBezTo>
                      <a:pt x="127" y="348"/>
                      <a:pt x="125" y="345"/>
                      <a:pt x="124" y="342"/>
                    </a:cubicBezTo>
                    <a:cubicBezTo>
                      <a:pt x="122" y="339"/>
                      <a:pt x="119" y="336"/>
                      <a:pt x="117" y="331"/>
                    </a:cubicBezTo>
                    <a:cubicBezTo>
                      <a:pt x="114" y="326"/>
                      <a:pt x="114" y="325"/>
                      <a:pt x="113" y="320"/>
                    </a:cubicBezTo>
                    <a:cubicBezTo>
                      <a:pt x="112" y="316"/>
                      <a:pt x="112" y="313"/>
                      <a:pt x="110" y="309"/>
                    </a:cubicBezTo>
                    <a:cubicBezTo>
                      <a:pt x="109" y="307"/>
                      <a:pt x="105" y="305"/>
                      <a:pt x="105" y="302"/>
                    </a:cubicBezTo>
                    <a:cubicBezTo>
                      <a:pt x="104" y="299"/>
                      <a:pt x="104" y="294"/>
                      <a:pt x="106" y="291"/>
                    </a:cubicBezTo>
                    <a:cubicBezTo>
                      <a:pt x="109" y="287"/>
                      <a:pt x="110" y="287"/>
                      <a:pt x="110" y="282"/>
                    </a:cubicBezTo>
                    <a:cubicBezTo>
                      <a:pt x="110" y="277"/>
                      <a:pt x="109" y="277"/>
                      <a:pt x="106" y="274"/>
                    </a:cubicBezTo>
                    <a:cubicBezTo>
                      <a:pt x="104" y="272"/>
                      <a:pt x="103" y="269"/>
                      <a:pt x="100" y="267"/>
                    </a:cubicBezTo>
                    <a:cubicBezTo>
                      <a:pt x="98" y="265"/>
                      <a:pt x="95" y="262"/>
                      <a:pt x="94" y="260"/>
                    </a:cubicBezTo>
                    <a:cubicBezTo>
                      <a:pt x="93" y="257"/>
                      <a:pt x="91" y="253"/>
                      <a:pt x="88" y="251"/>
                    </a:cubicBezTo>
                    <a:cubicBezTo>
                      <a:pt x="84" y="248"/>
                      <a:pt x="84" y="247"/>
                      <a:pt x="79" y="249"/>
                    </a:cubicBezTo>
                    <a:cubicBezTo>
                      <a:pt x="76" y="251"/>
                      <a:pt x="71" y="252"/>
                      <a:pt x="66" y="249"/>
                    </a:cubicBezTo>
                    <a:cubicBezTo>
                      <a:pt x="66" y="252"/>
                      <a:pt x="64" y="250"/>
                      <a:pt x="62" y="249"/>
                    </a:cubicBezTo>
                    <a:cubicBezTo>
                      <a:pt x="60" y="249"/>
                      <a:pt x="58" y="248"/>
                      <a:pt x="58" y="246"/>
                    </a:cubicBezTo>
                    <a:cubicBezTo>
                      <a:pt x="57" y="244"/>
                      <a:pt x="55" y="242"/>
                      <a:pt x="53" y="240"/>
                    </a:cubicBezTo>
                    <a:cubicBezTo>
                      <a:pt x="53" y="240"/>
                      <a:pt x="46" y="236"/>
                      <a:pt x="46" y="235"/>
                    </a:cubicBezTo>
                    <a:cubicBezTo>
                      <a:pt x="46" y="235"/>
                      <a:pt x="46" y="235"/>
                      <a:pt x="46" y="234"/>
                    </a:cubicBezTo>
                    <a:cubicBezTo>
                      <a:pt x="45" y="231"/>
                      <a:pt x="45" y="228"/>
                      <a:pt x="44" y="224"/>
                    </a:cubicBezTo>
                    <a:cubicBezTo>
                      <a:pt x="44" y="221"/>
                      <a:pt x="43" y="219"/>
                      <a:pt x="41" y="217"/>
                    </a:cubicBezTo>
                    <a:cubicBezTo>
                      <a:pt x="40" y="215"/>
                      <a:pt x="39" y="214"/>
                      <a:pt x="37" y="213"/>
                    </a:cubicBezTo>
                    <a:cubicBezTo>
                      <a:pt x="36" y="211"/>
                      <a:pt x="33" y="209"/>
                      <a:pt x="32" y="207"/>
                    </a:cubicBezTo>
                    <a:cubicBezTo>
                      <a:pt x="29" y="205"/>
                      <a:pt x="28" y="201"/>
                      <a:pt x="26" y="200"/>
                    </a:cubicBezTo>
                    <a:cubicBezTo>
                      <a:pt x="23" y="199"/>
                      <a:pt x="20" y="196"/>
                      <a:pt x="18" y="194"/>
                    </a:cubicBezTo>
                    <a:cubicBezTo>
                      <a:pt x="18" y="193"/>
                      <a:pt x="15" y="190"/>
                      <a:pt x="15" y="189"/>
                    </a:cubicBezTo>
                    <a:cubicBezTo>
                      <a:pt x="14" y="187"/>
                      <a:pt x="12" y="184"/>
                      <a:pt x="10" y="182"/>
                    </a:cubicBezTo>
                    <a:cubicBezTo>
                      <a:pt x="8" y="181"/>
                      <a:pt x="7" y="180"/>
                      <a:pt x="6" y="179"/>
                    </a:cubicBezTo>
                    <a:cubicBezTo>
                      <a:pt x="5" y="176"/>
                      <a:pt x="6" y="175"/>
                      <a:pt x="6" y="172"/>
                    </a:cubicBezTo>
                    <a:cubicBezTo>
                      <a:pt x="6" y="169"/>
                      <a:pt x="7" y="167"/>
                      <a:pt x="6" y="164"/>
                    </a:cubicBezTo>
                    <a:cubicBezTo>
                      <a:pt x="6" y="162"/>
                      <a:pt x="6" y="160"/>
                      <a:pt x="5" y="158"/>
                    </a:cubicBezTo>
                    <a:cubicBezTo>
                      <a:pt x="4" y="155"/>
                      <a:pt x="1" y="153"/>
                      <a:pt x="1" y="151"/>
                    </a:cubicBezTo>
                    <a:cubicBezTo>
                      <a:pt x="1" y="148"/>
                      <a:pt x="1" y="147"/>
                      <a:pt x="1" y="145"/>
                    </a:cubicBezTo>
                    <a:cubicBezTo>
                      <a:pt x="1" y="142"/>
                      <a:pt x="0" y="137"/>
                      <a:pt x="1" y="135"/>
                    </a:cubicBezTo>
                    <a:cubicBezTo>
                      <a:pt x="2" y="133"/>
                      <a:pt x="1" y="131"/>
                      <a:pt x="2" y="129"/>
                    </a:cubicBezTo>
                    <a:cubicBezTo>
                      <a:pt x="3" y="127"/>
                      <a:pt x="3" y="124"/>
                      <a:pt x="5" y="122"/>
                    </a:cubicBezTo>
                    <a:cubicBezTo>
                      <a:pt x="5" y="121"/>
                      <a:pt x="6" y="118"/>
                      <a:pt x="5" y="117"/>
                    </a:cubicBezTo>
                    <a:cubicBezTo>
                      <a:pt x="5" y="116"/>
                      <a:pt x="4" y="112"/>
                      <a:pt x="5" y="111"/>
                    </a:cubicBezTo>
                    <a:cubicBezTo>
                      <a:pt x="6" y="110"/>
                      <a:pt x="8" y="110"/>
                      <a:pt x="9" y="110"/>
                    </a:cubicBezTo>
                    <a:cubicBezTo>
                      <a:pt x="11" y="109"/>
                      <a:pt x="14" y="107"/>
                      <a:pt x="17" y="108"/>
                    </a:cubicBezTo>
                    <a:cubicBezTo>
                      <a:pt x="18" y="108"/>
                      <a:pt x="20" y="109"/>
                      <a:pt x="22" y="108"/>
                    </a:cubicBezTo>
                    <a:cubicBezTo>
                      <a:pt x="23" y="108"/>
                      <a:pt x="27" y="108"/>
                      <a:pt x="27" y="107"/>
                    </a:cubicBezTo>
                    <a:cubicBezTo>
                      <a:pt x="28" y="105"/>
                      <a:pt x="28" y="102"/>
                      <a:pt x="27" y="101"/>
                    </a:cubicBezTo>
                    <a:cubicBezTo>
                      <a:pt x="29" y="101"/>
                      <a:pt x="31" y="99"/>
                      <a:pt x="32" y="98"/>
                    </a:cubicBezTo>
                    <a:cubicBezTo>
                      <a:pt x="33" y="96"/>
                      <a:pt x="34" y="96"/>
                      <a:pt x="37" y="95"/>
                    </a:cubicBezTo>
                    <a:cubicBezTo>
                      <a:pt x="37" y="95"/>
                      <a:pt x="41" y="91"/>
                      <a:pt x="42" y="90"/>
                    </a:cubicBezTo>
                    <a:cubicBezTo>
                      <a:pt x="45" y="87"/>
                      <a:pt x="46" y="87"/>
                      <a:pt x="46" y="83"/>
                    </a:cubicBezTo>
                    <a:cubicBezTo>
                      <a:pt x="46" y="79"/>
                      <a:pt x="45" y="76"/>
                      <a:pt x="45" y="73"/>
                    </a:cubicBezTo>
                    <a:cubicBezTo>
                      <a:pt x="44" y="69"/>
                      <a:pt x="43" y="69"/>
                      <a:pt x="48" y="66"/>
                    </a:cubicBezTo>
                    <a:cubicBezTo>
                      <a:pt x="48" y="66"/>
                      <a:pt x="49" y="66"/>
                      <a:pt x="50" y="65"/>
                    </a:cubicBezTo>
                    <a:cubicBezTo>
                      <a:pt x="52" y="64"/>
                      <a:pt x="53" y="62"/>
                      <a:pt x="54" y="59"/>
                    </a:cubicBezTo>
                    <a:cubicBezTo>
                      <a:pt x="55" y="56"/>
                      <a:pt x="53" y="54"/>
                      <a:pt x="53" y="52"/>
                    </a:cubicBezTo>
                    <a:cubicBezTo>
                      <a:pt x="52" y="49"/>
                      <a:pt x="49" y="47"/>
                      <a:pt x="48" y="45"/>
                    </a:cubicBezTo>
                    <a:cubicBezTo>
                      <a:pt x="44" y="42"/>
                      <a:pt x="39" y="39"/>
                      <a:pt x="36" y="37"/>
                    </a:cubicBezTo>
                    <a:cubicBezTo>
                      <a:pt x="32" y="33"/>
                      <a:pt x="44" y="29"/>
                      <a:pt x="46" y="29"/>
                    </a:cubicBezTo>
                    <a:cubicBezTo>
                      <a:pt x="51" y="27"/>
                      <a:pt x="57" y="29"/>
                      <a:pt x="62" y="30"/>
                    </a:cubicBezTo>
                    <a:cubicBezTo>
                      <a:pt x="66" y="32"/>
                      <a:pt x="70" y="29"/>
                      <a:pt x="72" y="27"/>
                    </a:cubicBezTo>
                    <a:cubicBezTo>
                      <a:pt x="74" y="24"/>
                      <a:pt x="75" y="21"/>
                      <a:pt x="77" y="18"/>
                    </a:cubicBezTo>
                    <a:cubicBezTo>
                      <a:pt x="79" y="15"/>
                      <a:pt x="81" y="13"/>
                      <a:pt x="83" y="11"/>
                    </a:cubicBezTo>
                    <a:cubicBezTo>
                      <a:pt x="85" y="9"/>
                      <a:pt x="84" y="5"/>
                      <a:pt x="88" y="3"/>
                    </a:cubicBezTo>
                    <a:cubicBezTo>
                      <a:pt x="91" y="2"/>
                      <a:pt x="92" y="1"/>
                      <a:pt x="97" y="3"/>
                    </a:cubicBezTo>
                    <a:cubicBezTo>
                      <a:pt x="100" y="5"/>
                      <a:pt x="103" y="10"/>
                      <a:pt x="106" y="12"/>
                    </a:cubicBezTo>
                    <a:cubicBezTo>
                      <a:pt x="109" y="16"/>
                      <a:pt x="114" y="17"/>
                      <a:pt x="119" y="18"/>
                    </a:cubicBezTo>
                    <a:cubicBezTo>
                      <a:pt x="121" y="18"/>
                      <a:pt x="122" y="23"/>
                      <a:pt x="125" y="25"/>
                    </a:cubicBezTo>
                    <a:cubicBezTo>
                      <a:pt x="127" y="28"/>
                      <a:pt x="131" y="28"/>
                      <a:pt x="135" y="29"/>
                    </a:cubicBezTo>
                    <a:cubicBezTo>
                      <a:pt x="138" y="30"/>
                      <a:pt x="144" y="28"/>
                      <a:pt x="146" y="26"/>
                    </a:cubicBezTo>
                    <a:cubicBezTo>
                      <a:pt x="150" y="25"/>
                      <a:pt x="153" y="23"/>
                      <a:pt x="156" y="20"/>
                    </a:cubicBezTo>
                    <a:cubicBezTo>
                      <a:pt x="157" y="18"/>
                      <a:pt x="160" y="24"/>
                      <a:pt x="161" y="25"/>
                    </a:cubicBezTo>
                    <a:cubicBezTo>
                      <a:pt x="163" y="27"/>
                      <a:pt x="164" y="30"/>
                      <a:pt x="167" y="32"/>
                    </a:cubicBezTo>
                    <a:cubicBezTo>
                      <a:pt x="169" y="35"/>
                      <a:pt x="173" y="31"/>
                      <a:pt x="175" y="29"/>
                    </a:cubicBezTo>
                    <a:cubicBezTo>
                      <a:pt x="176" y="29"/>
                      <a:pt x="178" y="25"/>
                      <a:pt x="180" y="23"/>
                    </a:cubicBezTo>
                    <a:cubicBezTo>
                      <a:pt x="183" y="22"/>
                      <a:pt x="185" y="22"/>
                      <a:pt x="188" y="22"/>
                    </a:cubicBezTo>
                    <a:cubicBezTo>
                      <a:pt x="191" y="23"/>
                      <a:pt x="193" y="25"/>
                      <a:pt x="196" y="27"/>
                    </a:cubicBezTo>
                    <a:cubicBezTo>
                      <a:pt x="199" y="29"/>
                      <a:pt x="201" y="31"/>
                      <a:pt x="204" y="32"/>
                    </a:cubicBezTo>
                    <a:cubicBezTo>
                      <a:pt x="207" y="34"/>
                      <a:pt x="211" y="30"/>
                      <a:pt x="213" y="29"/>
                    </a:cubicBezTo>
                    <a:cubicBezTo>
                      <a:pt x="216" y="28"/>
                      <a:pt x="219" y="24"/>
                      <a:pt x="222" y="21"/>
                    </a:cubicBezTo>
                    <a:cubicBezTo>
                      <a:pt x="226" y="18"/>
                      <a:pt x="227" y="17"/>
                      <a:pt x="230" y="12"/>
                    </a:cubicBezTo>
                    <a:cubicBezTo>
                      <a:pt x="232" y="10"/>
                      <a:pt x="235" y="7"/>
                      <a:pt x="238" y="5"/>
                    </a:cubicBezTo>
                    <a:cubicBezTo>
                      <a:pt x="240" y="4"/>
                      <a:pt x="240" y="2"/>
                      <a:pt x="244" y="1"/>
                    </a:cubicBezTo>
                    <a:cubicBezTo>
                      <a:pt x="245" y="1"/>
                      <a:pt x="246" y="1"/>
                      <a:pt x="248" y="1"/>
                    </a:cubicBezTo>
                    <a:cubicBezTo>
                      <a:pt x="251" y="0"/>
                      <a:pt x="260" y="9"/>
                      <a:pt x="263" y="10"/>
                    </a:cubicBezTo>
                    <a:cubicBezTo>
                      <a:pt x="267" y="12"/>
                      <a:pt x="271" y="14"/>
                      <a:pt x="278" y="14"/>
                    </a:cubicBezTo>
                    <a:cubicBezTo>
                      <a:pt x="281" y="14"/>
                      <a:pt x="285" y="19"/>
                      <a:pt x="288" y="21"/>
                    </a:cubicBezTo>
                    <a:cubicBezTo>
                      <a:pt x="291" y="24"/>
                      <a:pt x="294" y="26"/>
                      <a:pt x="297" y="29"/>
                    </a:cubicBezTo>
                    <a:cubicBezTo>
                      <a:pt x="297" y="30"/>
                      <a:pt x="297" y="29"/>
                      <a:pt x="297" y="27"/>
                    </a:cubicBezTo>
                    <a:cubicBezTo>
                      <a:pt x="299" y="27"/>
                      <a:pt x="298" y="34"/>
                      <a:pt x="300" y="34"/>
                    </a:cubicBezTo>
                    <a:cubicBezTo>
                      <a:pt x="302" y="34"/>
                      <a:pt x="303" y="35"/>
                      <a:pt x="304" y="36"/>
                    </a:cubicBezTo>
                    <a:cubicBezTo>
                      <a:pt x="306" y="37"/>
                      <a:pt x="307" y="40"/>
                      <a:pt x="309" y="41"/>
                    </a:cubicBezTo>
                    <a:cubicBezTo>
                      <a:pt x="311" y="42"/>
                      <a:pt x="313" y="44"/>
                      <a:pt x="314" y="45"/>
                    </a:cubicBezTo>
                    <a:cubicBezTo>
                      <a:pt x="316" y="47"/>
                      <a:pt x="316" y="48"/>
                      <a:pt x="317" y="50"/>
                    </a:cubicBezTo>
                    <a:cubicBezTo>
                      <a:pt x="317" y="53"/>
                      <a:pt x="319" y="50"/>
                      <a:pt x="318" y="53"/>
                    </a:cubicBezTo>
                    <a:cubicBezTo>
                      <a:pt x="318" y="55"/>
                      <a:pt x="317" y="58"/>
                      <a:pt x="317" y="60"/>
                    </a:cubicBezTo>
                    <a:cubicBezTo>
                      <a:pt x="317" y="62"/>
                      <a:pt x="317" y="66"/>
                      <a:pt x="316" y="68"/>
                    </a:cubicBezTo>
                    <a:cubicBezTo>
                      <a:pt x="315" y="70"/>
                      <a:pt x="313" y="72"/>
                      <a:pt x="313" y="74"/>
                    </a:cubicBezTo>
                    <a:cubicBezTo>
                      <a:pt x="312" y="76"/>
                      <a:pt x="312" y="78"/>
                      <a:pt x="311" y="80"/>
                    </a:cubicBezTo>
                    <a:cubicBezTo>
                      <a:pt x="311" y="83"/>
                      <a:pt x="312" y="85"/>
                      <a:pt x="312" y="88"/>
                    </a:cubicBezTo>
                    <a:cubicBezTo>
                      <a:pt x="313" y="91"/>
                      <a:pt x="312" y="92"/>
                      <a:pt x="312" y="95"/>
                    </a:cubicBezTo>
                    <a:cubicBezTo>
                      <a:pt x="312" y="97"/>
                      <a:pt x="312" y="99"/>
                      <a:pt x="311" y="100"/>
                    </a:cubicBezTo>
                    <a:cubicBezTo>
                      <a:pt x="311" y="101"/>
                      <a:pt x="310" y="102"/>
                      <a:pt x="310" y="103"/>
                    </a:cubicBezTo>
                    <a:cubicBezTo>
                      <a:pt x="309" y="106"/>
                      <a:pt x="306" y="109"/>
                      <a:pt x="304" y="110"/>
                    </a:cubicBezTo>
                    <a:cubicBezTo>
                      <a:pt x="302" y="112"/>
                      <a:pt x="299" y="113"/>
                      <a:pt x="299" y="116"/>
                    </a:cubicBezTo>
                    <a:cubicBezTo>
                      <a:pt x="299" y="120"/>
                      <a:pt x="299" y="122"/>
                      <a:pt x="301" y="123"/>
                    </a:cubicBezTo>
                    <a:cubicBezTo>
                      <a:pt x="303" y="125"/>
                      <a:pt x="304" y="126"/>
                      <a:pt x="306" y="128"/>
                    </a:cubicBezTo>
                    <a:cubicBezTo>
                      <a:pt x="308" y="131"/>
                      <a:pt x="308" y="133"/>
                      <a:pt x="310" y="136"/>
                    </a:cubicBezTo>
                    <a:cubicBezTo>
                      <a:pt x="312" y="140"/>
                      <a:pt x="306" y="143"/>
                      <a:pt x="305" y="144"/>
                    </a:cubicBezTo>
                    <a:cubicBezTo>
                      <a:pt x="303" y="146"/>
                      <a:pt x="301" y="148"/>
                      <a:pt x="301" y="149"/>
                    </a:cubicBezTo>
                    <a:cubicBezTo>
                      <a:pt x="299" y="152"/>
                      <a:pt x="299" y="154"/>
                      <a:pt x="299" y="157"/>
                    </a:cubicBezTo>
                    <a:cubicBezTo>
                      <a:pt x="299" y="161"/>
                      <a:pt x="302" y="163"/>
                      <a:pt x="304" y="165"/>
                    </a:cubicBezTo>
                    <a:cubicBezTo>
                      <a:pt x="307" y="168"/>
                      <a:pt x="308" y="168"/>
                      <a:pt x="311" y="171"/>
                    </a:cubicBezTo>
                    <a:cubicBezTo>
                      <a:pt x="313" y="174"/>
                      <a:pt x="314" y="177"/>
                      <a:pt x="316" y="179"/>
                    </a:cubicBezTo>
                    <a:cubicBezTo>
                      <a:pt x="318" y="182"/>
                      <a:pt x="320" y="184"/>
                      <a:pt x="324" y="187"/>
                    </a:cubicBezTo>
                    <a:cubicBezTo>
                      <a:pt x="327" y="191"/>
                      <a:pt x="331" y="192"/>
                      <a:pt x="336" y="194"/>
                    </a:cubicBezTo>
                    <a:cubicBezTo>
                      <a:pt x="339" y="196"/>
                      <a:pt x="341" y="197"/>
                      <a:pt x="344" y="197"/>
                    </a:cubicBezTo>
                    <a:cubicBezTo>
                      <a:pt x="349" y="199"/>
                      <a:pt x="351" y="198"/>
                      <a:pt x="357" y="198"/>
                    </a:cubicBezTo>
                    <a:cubicBezTo>
                      <a:pt x="358" y="198"/>
                      <a:pt x="359" y="195"/>
                      <a:pt x="361" y="194"/>
                    </a:cubicBezTo>
                    <a:cubicBezTo>
                      <a:pt x="363" y="193"/>
                      <a:pt x="366" y="192"/>
                      <a:pt x="369" y="190"/>
                    </a:cubicBezTo>
                    <a:cubicBezTo>
                      <a:pt x="371" y="189"/>
                      <a:pt x="370" y="184"/>
                      <a:pt x="370" y="182"/>
                    </a:cubicBezTo>
                    <a:cubicBezTo>
                      <a:pt x="369" y="178"/>
                      <a:pt x="371" y="176"/>
                      <a:pt x="372" y="173"/>
                    </a:cubicBezTo>
                    <a:cubicBezTo>
                      <a:pt x="372" y="173"/>
                      <a:pt x="372" y="173"/>
                      <a:pt x="372" y="172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5" name="Freeform 71">
                <a:extLst>
                  <a:ext uri="{FF2B5EF4-FFF2-40B4-BE49-F238E27FC236}">
                    <a16:creationId xmlns:a16="http://schemas.microsoft.com/office/drawing/2014/main" id="{C2960B9E-0174-45F4-ACBC-9355565BED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3318" y="5759049"/>
                <a:ext cx="128071" cy="172559"/>
              </a:xfrm>
              <a:custGeom>
                <a:avLst/>
                <a:gdLst>
                  <a:gd name="T0" fmla="*/ 18 w 154"/>
                  <a:gd name="T1" fmla="*/ 204 h 206"/>
                  <a:gd name="T2" fmla="*/ 34 w 154"/>
                  <a:gd name="T3" fmla="*/ 192 h 206"/>
                  <a:gd name="T4" fmla="*/ 54 w 154"/>
                  <a:gd name="T5" fmla="*/ 184 h 206"/>
                  <a:gd name="T6" fmla="*/ 71 w 154"/>
                  <a:gd name="T7" fmla="*/ 177 h 206"/>
                  <a:gd name="T8" fmla="*/ 91 w 154"/>
                  <a:gd name="T9" fmla="*/ 188 h 206"/>
                  <a:gd name="T10" fmla="*/ 107 w 154"/>
                  <a:gd name="T11" fmla="*/ 200 h 206"/>
                  <a:gd name="T12" fmla="*/ 121 w 154"/>
                  <a:gd name="T13" fmla="*/ 189 h 206"/>
                  <a:gd name="T14" fmla="*/ 124 w 154"/>
                  <a:gd name="T15" fmla="*/ 167 h 206"/>
                  <a:gd name="T16" fmla="*/ 140 w 154"/>
                  <a:gd name="T17" fmla="*/ 153 h 206"/>
                  <a:gd name="T18" fmla="*/ 153 w 154"/>
                  <a:gd name="T19" fmla="*/ 137 h 206"/>
                  <a:gd name="T20" fmla="*/ 136 w 154"/>
                  <a:gd name="T21" fmla="*/ 125 h 206"/>
                  <a:gd name="T22" fmla="*/ 144 w 154"/>
                  <a:gd name="T23" fmla="*/ 103 h 206"/>
                  <a:gd name="T24" fmla="*/ 126 w 154"/>
                  <a:gd name="T25" fmla="*/ 87 h 206"/>
                  <a:gd name="T26" fmla="*/ 122 w 154"/>
                  <a:gd name="T27" fmla="*/ 76 h 206"/>
                  <a:gd name="T28" fmla="*/ 122 w 154"/>
                  <a:gd name="T29" fmla="*/ 66 h 206"/>
                  <a:gd name="T30" fmla="*/ 103 w 154"/>
                  <a:gd name="T31" fmla="*/ 52 h 206"/>
                  <a:gd name="T32" fmla="*/ 86 w 154"/>
                  <a:gd name="T33" fmla="*/ 55 h 206"/>
                  <a:gd name="T34" fmla="*/ 86 w 154"/>
                  <a:gd name="T35" fmla="*/ 38 h 206"/>
                  <a:gd name="T36" fmla="*/ 76 w 154"/>
                  <a:gd name="T37" fmla="*/ 25 h 206"/>
                  <a:gd name="T38" fmla="*/ 68 w 154"/>
                  <a:gd name="T39" fmla="*/ 7 h 206"/>
                  <a:gd name="T40" fmla="*/ 50 w 154"/>
                  <a:gd name="T41" fmla="*/ 5 h 206"/>
                  <a:gd name="T42" fmla="*/ 42 w 154"/>
                  <a:gd name="T43" fmla="*/ 11 h 206"/>
                  <a:gd name="T44" fmla="*/ 29 w 154"/>
                  <a:gd name="T45" fmla="*/ 23 h 206"/>
                  <a:gd name="T46" fmla="*/ 23 w 154"/>
                  <a:gd name="T47" fmla="*/ 40 h 206"/>
                  <a:gd name="T48" fmla="*/ 33 w 154"/>
                  <a:gd name="T49" fmla="*/ 55 h 206"/>
                  <a:gd name="T50" fmla="*/ 23 w 154"/>
                  <a:gd name="T51" fmla="*/ 64 h 206"/>
                  <a:gd name="T52" fmla="*/ 11 w 154"/>
                  <a:gd name="T53" fmla="*/ 64 h 206"/>
                  <a:gd name="T54" fmla="*/ 0 w 154"/>
                  <a:gd name="T55" fmla="*/ 66 h 206"/>
                  <a:gd name="T56" fmla="*/ 10 w 154"/>
                  <a:gd name="T57" fmla="*/ 84 h 206"/>
                  <a:gd name="T58" fmla="*/ 20 w 154"/>
                  <a:gd name="T59" fmla="*/ 108 h 206"/>
                  <a:gd name="T60" fmla="*/ 28 w 154"/>
                  <a:gd name="T61" fmla="*/ 130 h 206"/>
                  <a:gd name="T62" fmla="*/ 35 w 154"/>
                  <a:gd name="T63" fmla="*/ 157 h 206"/>
                  <a:gd name="T64" fmla="*/ 15 w 154"/>
                  <a:gd name="T65" fmla="*/ 175 h 206"/>
                  <a:gd name="T66" fmla="*/ 12 w 154"/>
                  <a:gd name="T67" fmla="*/ 199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4" h="206">
                    <a:moveTo>
                      <a:pt x="11" y="206"/>
                    </a:moveTo>
                    <a:cubicBezTo>
                      <a:pt x="14" y="206"/>
                      <a:pt x="16" y="205"/>
                      <a:pt x="18" y="204"/>
                    </a:cubicBezTo>
                    <a:cubicBezTo>
                      <a:pt x="21" y="202"/>
                      <a:pt x="23" y="201"/>
                      <a:pt x="26" y="200"/>
                    </a:cubicBezTo>
                    <a:cubicBezTo>
                      <a:pt x="30" y="199"/>
                      <a:pt x="33" y="195"/>
                      <a:pt x="34" y="192"/>
                    </a:cubicBezTo>
                    <a:cubicBezTo>
                      <a:pt x="35" y="188"/>
                      <a:pt x="38" y="187"/>
                      <a:pt x="41" y="185"/>
                    </a:cubicBezTo>
                    <a:cubicBezTo>
                      <a:pt x="45" y="183"/>
                      <a:pt x="50" y="183"/>
                      <a:pt x="54" y="184"/>
                    </a:cubicBezTo>
                    <a:cubicBezTo>
                      <a:pt x="59" y="185"/>
                      <a:pt x="62" y="183"/>
                      <a:pt x="64" y="178"/>
                    </a:cubicBezTo>
                    <a:cubicBezTo>
                      <a:pt x="66" y="169"/>
                      <a:pt x="66" y="173"/>
                      <a:pt x="71" y="177"/>
                    </a:cubicBezTo>
                    <a:cubicBezTo>
                      <a:pt x="75" y="179"/>
                      <a:pt x="78" y="181"/>
                      <a:pt x="82" y="184"/>
                    </a:cubicBezTo>
                    <a:cubicBezTo>
                      <a:pt x="84" y="185"/>
                      <a:pt x="88" y="187"/>
                      <a:pt x="91" y="188"/>
                    </a:cubicBezTo>
                    <a:cubicBezTo>
                      <a:pt x="96" y="189"/>
                      <a:pt x="97" y="187"/>
                      <a:pt x="100" y="192"/>
                    </a:cubicBezTo>
                    <a:cubicBezTo>
                      <a:pt x="101" y="195"/>
                      <a:pt x="105" y="198"/>
                      <a:pt x="107" y="200"/>
                    </a:cubicBezTo>
                    <a:cubicBezTo>
                      <a:pt x="111" y="204"/>
                      <a:pt x="113" y="203"/>
                      <a:pt x="117" y="200"/>
                    </a:cubicBezTo>
                    <a:cubicBezTo>
                      <a:pt x="119" y="198"/>
                      <a:pt x="120" y="192"/>
                      <a:pt x="121" y="189"/>
                    </a:cubicBezTo>
                    <a:cubicBezTo>
                      <a:pt x="122" y="184"/>
                      <a:pt x="121" y="181"/>
                      <a:pt x="118" y="177"/>
                    </a:cubicBezTo>
                    <a:cubicBezTo>
                      <a:pt x="114" y="172"/>
                      <a:pt x="121" y="168"/>
                      <a:pt x="124" y="167"/>
                    </a:cubicBezTo>
                    <a:cubicBezTo>
                      <a:pt x="130" y="165"/>
                      <a:pt x="132" y="166"/>
                      <a:pt x="136" y="163"/>
                    </a:cubicBezTo>
                    <a:cubicBezTo>
                      <a:pt x="137" y="162"/>
                      <a:pt x="139" y="156"/>
                      <a:pt x="140" y="153"/>
                    </a:cubicBezTo>
                    <a:cubicBezTo>
                      <a:pt x="141" y="150"/>
                      <a:pt x="147" y="149"/>
                      <a:pt x="150" y="148"/>
                    </a:cubicBezTo>
                    <a:cubicBezTo>
                      <a:pt x="151" y="147"/>
                      <a:pt x="153" y="138"/>
                      <a:pt x="153" y="137"/>
                    </a:cubicBezTo>
                    <a:cubicBezTo>
                      <a:pt x="154" y="133"/>
                      <a:pt x="154" y="134"/>
                      <a:pt x="149" y="132"/>
                    </a:cubicBezTo>
                    <a:cubicBezTo>
                      <a:pt x="144" y="131"/>
                      <a:pt x="140" y="128"/>
                      <a:pt x="136" y="125"/>
                    </a:cubicBezTo>
                    <a:cubicBezTo>
                      <a:pt x="133" y="122"/>
                      <a:pt x="137" y="116"/>
                      <a:pt x="139" y="114"/>
                    </a:cubicBezTo>
                    <a:cubicBezTo>
                      <a:pt x="142" y="110"/>
                      <a:pt x="144" y="108"/>
                      <a:pt x="144" y="103"/>
                    </a:cubicBezTo>
                    <a:cubicBezTo>
                      <a:pt x="144" y="100"/>
                      <a:pt x="136" y="97"/>
                      <a:pt x="134" y="95"/>
                    </a:cubicBezTo>
                    <a:cubicBezTo>
                      <a:pt x="130" y="92"/>
                      <a:pt x="129" y="91"/>
                      <a:pt x="126" y="87"/>
                    </a:cubicBezTo>
                    <a:cubicBezTo>
                      <a:pt x="124" y="84"/>
                      <a:pt x="123" y="83"/>
                      <a:pt x="122" y="80"/>
                    </a:cubicBezTo>
                    <a:cubicBezTo>
                      <a:pt x="122" y="79"/>
                      <a:pt x="122" y="78"/>
                      <a:pt x="122" y="76"/>
                    </a:cubicBezTo>
                    <a:cubicBezTo>
                      <a:pt x="122" y="75"/>
                      <a:pt x="124" y="70"/>
                      <a:pt x="124" y="68"/>
                    </a:cubicBezTo>
                    <a:cubicBezTo>
                      <a:pt x="123" y="67"/>
                      <a:pt x="122" y="67"/>
                      <a:pt x="122" y="66"/>
                    </a:cubicBezTo>
                    <a:cubicBezTo>
                      <a:pt x="118" y="65"/>
                      <a:pt x="112" y="63"/>
                      <a:pt x="109" y="61"/>
                    </a:cubicBezTo>
                    <a:cubicBezTo>
                      <a:pt x="106" y="58"/>
                      <a:pt x="105" y="57"/>
                      <a:pt x="103" y="52"/>
                    </a:cubicBezTo>
                    <a:cubicBezTo>
                      <a:pt x="101" y="47"/>
                      <a:pt x="99" y="46"/>
                      <a:pt x="95" y="50"/>
                    </a:cubicBezTo>
                    <a:cubicBezTo>
                      <a:pt x="94" y="50"/>
                      <a:pt x="86" y="55"/>
                      <a:pt x="86" y="55"/>
                    </a:cubicBezTo>
                    <a:cubicBezTo>
                      <a:pt x="85" y="54"/>
                      <a:pt x="81" y="52"/>
                      <a:pt x="83" y="47"/>
                    </a:cubicBezTo>
                    <a:cubicBezTo>
                      <a:pt x="85" y="45"/>
                      <a:pt x="85" y="42"/>
                      <a:pt x="86" y="38"/>
                    </a:cubicBezTo>
                    <a:cubicBezTo>
                      <a:pt x="87" y="35"/>
                      <a:pt x="87" y="31"/>
                      <a:pt x="84" y="30"/>
                    </a:cubicBezTo>
                    <a:cubicBezTo>
                      <a:pt x="82" y="30"/>
                      <a:pt x="77" y="28"/>
                      <a:pt x="76" y="25"/>
                    </a:cubicBezTo>
                    <a:cubicBezTo>
                      <a:pt x="76" y="22"/>
                      <a:pt x="75" y="16"/>
                      <a:pt x="73" y="14"/>
                    </a:cubicBezTo>
                    <a:cubicBezTo>
                      <a:pt x="72" y="13"/>
                      <a:pt x="70" y="8"/>
                      <a:pt x="68" y="7"/>
                    </a:cubicBezTo>
                    <a:cubicBezTo>
                      <a:pt x="64" y="6"/>
                      <a:pt x="64" y="2"/>
                      <a:pt x="61" y="1"/>
                    </a:cubicBezTo>
                    <a:cubicBezTo>
                      <a:pt x="57" y="0"/>
                      <a:pt x="53" y="2"/>
                      <a:pt x="50" y="5"/>
                    </a:cubicBezTo>
                    <a:cubicBezTo>
                      <a:pt x="50" y="6"/>
                      <a:pt x="50" y="6"/>
                      <a:pt x="49" y="6"/>
                    </a:cubicBezTo>
                    <a:cubicBezTo>
                      <a:pt x="48" y="9"/>
                      <a:pt x="44" y="10"/>
                      <a:pt x="42" y="11"/>
                    </a:cubicBezTo>
                    <a:cubicBezTo>
                      <a:pt x="40" y="11"/>
                      <a:pt x="37" y="15"/>
                      <a:pt x="36" y="17"/>
                    </a:cubicBezTo>
                    <a:cubicBezTo>
                      <a:pt x="35" y="19"/>
                      <a:pt x="31" y="21"/>
                      <a:pt x="29" y="23"/>
                    </a:cubicBezTo>
                    <a:cubicBezTo>
                      <a:pt x="26" y="26"/>
                      <a:pt x="25" y="27"/>
                      <a:pt x="25" y="31"/>
                    </a:cubicBezTo>
                    <a:cubicBezTo>
                      <a:pt x="25" y="34"/>
                      <a:pt x="24" y="37"/>
                      <a:pt x="23" y="40"/>
                    </a:cubicBezTo>
                    <a:cubicBezTo>
                      <a:pt x="23" y="42"/>
                      <a:pt x="26" y="46"/>
                      <a:pt x="28" y="47"/>
                    </a:cubicBezTo>
                    <a:cubicBezTo>
                      <a:pt x="29" y="50"/>
                      <a:pt x="31" y="53"/>
                      <a:pt x="33" y="55"/>
                    </a:cubicBezTo>
                    <a:cubicBezTo>
                      <a:pt x="35" y="57"/>
                      <a:pt x="34" y="65"/>
                      <a:pt x="34" y="67"/>
                    </a:cubicBezTo>
                    <a:cubicBezTo>
                      <a:pt x="33" y="70"/>
                      <a:pt x="24" y="65"/>
                      <a:pt x="23" y="64"/>
                    </a:cubicBezTo>
                    <a:cubicBezTo>
                      <a:pt x="21" y="63"/>
                      <a:pt x="19" y="61"/>
                      <a:pt x="18" y="59"/>
                    </a:cubicBezTo>
                    <a:cubicBezTo>
                      <a:pt x="15" y="57"/>
                      <a:pt x="12" y="63"/>
                      <a:pt x="11" y="64"/>
                    </a:cubicBezTo>
                    <a:cubicBezTo>
                      <a:pt x="9" y="67"/>
                      <a:pt x="9" y="68"/>
                      <a:pt x="3" y="66"/>
                    </a:cubicBezTo>
                    <a:cubicBezTo>
                      <a:pt x="2" y="66"/>
                      <a:pt x="2" y="66"/>
                      <a:pt x="0" y="66"/>
                    </a:cubicBezTo>
                    <a:cubicBezTo>
                      <a:pt x="1" y="69"/>
                      <a:pt x="2" y="71"/>
                      <a:pt x="3" y="74"/>
                    </a:cubicBezTo>
                    <a:cubicBezTo>
                      <a:pt x="4" y="79"/>
                      <a:pt x="10" y="76"/>
                      <a:pt x="10" y="84"/>
                    </a:cubicBezTo>
                    <a:cubicBezTo>
                      <a:pt x="10" y="86"/>
                      <a:pt x="14" y="95"/>
                      <a:pt x="15" y="97"/>
                    </a:cubicBezTo>
                    <a:cubicBezTo>
                      <a:pt x="17" y="101"/>
                      <a:pt x="18" y="105"/>
                      <a:pt x="20" y="108"/>
                    </a:cubicBezTo>
                    <a:cubicBezTo>
                      <a:pt x="22" y="113"/>
                      <a:pt x="24" y="114"/>
                      <a:pt x="27" y="118"/>
                    </a:cubicBezTo>
                    <a:cubicBezTo>
                      <a:pt x="29" y="121"/>
                      <a:pt x="28" y="128"/>
                      <a:pt x="28" y="130"/>
                    </a:cubicBezTo>
                    <a:cubicBezTo>
                      <a:pt x="26" y="137"/>
                      <a:pt x="28" y="140"/>
                      <a:pt x="31" y="145"/>
                    </a:cubicBezTo>
                    <a:cubicBezTo>
                      <a:pt x="33" y="150"/>
                      <a:pt x="36" y="149"/>
                      <a:pt x="35" y="157"/>
                    </a:cubicBezTo>
                    <a:cubicBezTo>
                      <a:pt x="33" y="162"/>
                      <a:pt x="30" y="168"/>
                      <a:pt x="28" y="170"/>
                    </a:cubicBezTo>
                    <a:cubicBezTo>
                      <a:pt x="24" y="173"/>
                      <a:pt x="18" y="174"/>
                      <a:pt x="15" y="175"/>
                    </a:cubicBezTo>
                    <a:cubicBezTo>
                      <a:pt x="9" y="176"/>
                      <a:pt x="11" y="181"/>
                      <a:pt x="10" y="186"/>
                    </a:cubicBezTo>
                    <a:cubicBezTo>
                      <a:pt x="8" y="191"/>
                      <a:pt x="11" y="196"/>
                      <a:pt x="12" y="199"/>
                    </a:cubicBezTo>
                    <a:cubicBezTo>
                      <a:pt x="12" y="202"/>
                      <a:pt x="12" y="205"/>
                      <a:pt x="11" y="206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6" name="Freeform 72">
                <a:extLst>
                  <a:ext uri="{FF2B5EF4-FFF2-40B4-BE49-F238E27FC236}">
                    <a16:creationId xmlns:a16="http://schemas.microsoft.com/office/drawing/2014/main" id="{3989AC12-3C16-406A-93AB-E88C83C65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7123" y="5595927"/>
                <a:ext cx="262883" cy="334334"/>
              </a:xfrm>
              <a:custGeom>
                <a:avLst/>
                <a:gdLst>
                  <a:gd name="T0" fmla="*/ 295 w 314"/>
                  <a:gd name="T1" fmla="*/ 76 h 400"/>
                  <a:gd name="T2" fmla="*/ 273 w 314"/>
                  <a:gd name="T3" fmla="*/ 108 h 400"/>
                  <a:gd name="T4" fmla="*/ 243 w 314"/>
                  <a:gd name="T5" fmla="*/ 135 h 400"/>
                  <a:gd name="T6" fmla="*/ 205 w 314"/>
                  <a:gd name="T7" fmla="*/ 160 h 400"/>
                  <a:gd name="T8" fmla="*/ 186 w 314"/>
                  <a:gd name="T9" fmla="*/ 192 h 400"/>
                  <a:gd name="T10" fmla="*/ 203 w 314"/>
                  <a:gd name="T11" fmla="*/ 230 h 400"/>
                  <a:gd name="T12" fmla="*/ 235 w 314"/>
                  <a:gd name="T13" fmla="*/ 249 h 400"/>
                  <a:gd name="T14" fmla="*/ 275 w 314"/>
                  <a:gd name="T15" fmla="*/ 255 h 400"/>
                  <a:gd name="T16" fmla="*/ 275 w 314"/>
                  <a:gd name="T17" fmla="*/ 290 h 400"/>
                  <a:gd name="T18" fmla="*/ 252 w 314"/>
                  <a:gd name="T19" fmla="*/ 319 h 400"/>
                  <a:gd name="T20" fmla="*/ 227 w 314"/>
                  <a:gd name="T21" fmla="*/ 304 h 400"/>
                  <a:gd name="T22" fmla="*/ 198 w 314"/>
                  <a:gd name="T23" fmla="*/ 273 h 400"/>
                  <a:gd name="T24" fmla="*/ 155 w 314"/>
                  <a:gd name="T25" fmla="*/ 279 h 400"/>
                  <a:gd name="T26" fmla="*/ 137 w 314"/>
                  <a:gd name="T27" fmla="*/ 315 h 400"/>
                  <a:gd name="T28" fmla="*/ 147 w 314"/>
                  <a:gd name="T29" fmla="*/ 346 h 400"/>
                  <a:gd name="T30" fmla="*/ 143 w 314"/>
                  <a:gd name="T31" fmla="*/ 384 h 400"/>
                  <a:gd name="T32" fmla="*/ 116 w 314"/>
                  <a:gd name="T33" fmla="*/ 399 h 400"/>
                  <a:gd name="T34" fmla="*/ 74 w 314"/>
                  <a:gd name="T35" fmla="*/ 382 h 400"/>
                  <a:gd name="T36" fmla="*/ 62 w 314"/>
                  <a:gd name="T37" fmla="*/ 353 h 400"/>
                  <a:gd name="T38" fmla="*/ 72 w 314"/>
                  <a:gd name="T39" fmla="*/ 334 h 400"/>
                  <a:gd name="T40" fmla="*/ 85 w 314"/>
                  <a:gd name="T41" fmla="*/ 314 h 400"/>
                  <a:gd name="T42" fmla="*/ 112 w 314"/>
                  <a:gd name="T43" fmla="*/ 290 h 400"/>
                  <a:gd name="T44" fmla="*/ 105 w 314"/>
                  <a:gd name="T45" fmla="*/ 266 h 400"/>
                  <a:gd name="T46" fmla="*/ 81 w 314"/>
                  <a:gd name="T47" fmla="*/ 282 h 400"/>
                  <a:gd name="T48" fmla="*/ 60 w 314"/>
                  <a:gd name="T49" fmla="*/ 289 h 400"/>
                  <a:gd name="T50" fmla="*/ 66 w 314"/>
                  <a:gd name="T51" fmla="*/ 264 h 400"/>
                  <a:gd name="T52" fmla="*/ 62 w 314"/>
                  <a:gd name="T53" fmla="*/ 244 h 400"/>
                  <a:gd name="T54" fmla="*/ 53 w 314"/>
                  <a:gd name="T55" fmla="*/ 256 h 400"/>
                  <a:gd name="T56" fmla="*/ 41 w 314"/>
                  <a:gd name="T57" fmla="*/ 274 h 400"/>
                  <a:gd name="T58" fmla="*/ 43 w 314"/>
                  <a:gd name="T59" fmla="*/ 257 h 400"/>
                  <a:gd name="T60" fmla="*/ 48 w 314"/>
                  <a:gd name="T61" fmla="*/ 228 h 400"/>
                  <a:gd name="T62" fmla="*/ 31 w 314"/>
                  <a:gd name="T63" fmla="*/ 232 h 400"/>
                  <a:gd name="T64" fmla="*/ 35 w 314"/>
                  <a:gd name="T65" fmla="*/ 255 h 400"/>
                  <a:gd name="T66" fmla="*/ 22 w 314"/>
                  <a:gd name="T67" fmla="*/ 268 h 400"/>
                  <a:gd name="T68" fmla="*/ 0 w 314"/>
                  <a:gd name="T69" fmla="*/ 264 h 400"/>
                  <a:gd name="T70" fmla="*/ 24 w 314"/>
                  <a:gd name="T71" fmla="*/ 240 h 400"/>
                  <a:gd name="T72" fmla="*/ 34 w 314"/>
                  <a:gd name="T73" fmla="*/ 201 h 400"/>
                  <a:gd name="T74" fmla="*/ 46 w 314"/>
                  <a:gd name="T75" fmla="*/ 166 h 400"/>
                  <a:gd name="T76" fmla="*/ 66 w 314"/>
                  <a:gd name="T77" fmla="*/ 136 h 400"/>
                  <a:gd name="T78" fmla="*/ 70 w 314"/>
                  <a:gd name="T79" fmla="*/ 105 h 400"/>
                  <a:gd name="T80" fmla="*/ 101 w 314"/>
                  <a:gd name="T81" fmla="*/ 74 h 400"/>
                  <a:gd name="T82" fmla="*/ 164 w 314"/>
                  <a:gd name="T83" fmla="*/ 81 h 400"/>
                  <a:gd name="T84" fmla="*/ 181 w 314"/>
                  <a:gd name="T85" fmla="*/ 51 h 400"/>
                  <a:gd name="T86" fmla="*/ 164 w 314"/>
                  <a:gd name="T87" fmla="*/ 18 h 400"/>
                  <a:gd name="T88" fmla="*/ 174 w 314"/>
                  <a:gd name="T89" fmla="*/ 1 h 400"/>
                  <a:gd name="T90" fmla="*/ 223 w 314"/>
                  <a:gd name="T91" fmla="*/ 1 h 400"/>
                  <a:gd name="T92" fmla="*/ 247 w 314"/>
                  <a:gd name="T93" fmla="*/ 20 h 400"/>
                  <a:gd name="T94" fmla="*/ 271 w 314"/>
                  <a:gd name="T95" fmla="*/ 39 h 400"/>
                  <a:gd name="T96" fmla="*/ 309 w 314"/>
                  <a:gd name="T97" fmla="*/ 48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14" h="400">
                    <a:moveTo>
                      <a:pt x="314" y="52"/>
                    </a:moveTo>
                    <a:cubicBezTo>
                      <a:pt x="314" y="53"/>
                      <a:pt x="306" y="59"/>
                      <a:pt x="304" y="61"/>
                    </a:cubicBezTo>
                    <a:cubicBezTo>
                      <a:pt x="302" y="62"/>
                      <a:pt x="301" y="66"/>
                      <a:pt x="300" y="68"/>
                    </a:cubicBezTo>
                    <a:cubicBezTo>
                      <a:pt x="300" y="71"/>
                      <a:pt x="297" y="74"/>
                      <a:pt x="295" y="76"/>
                    </a:cubicBezTo>
                    <a:cubicBezTo>
                      <a:pt x="292" y="79"/>
                      <a:pt x="291" y="83"/>
                      <a:pt x="289" y="85"/>
                    </a:cubicBezTo>
                    <a:cubicBezTo>
                      <a:pt x="287" y="87"/>
                      <a:pt x="286" y="92"/>
                      <a:pt x="285" y="94"/>
                    </a:cubicBezTo>
                    <a:cubicBezTo>
                      <a:pt x="282" y="97"/>
                      <a:pt x="279" y="97"/>
                      <a:pt x="277" y="101"/>
                    </a:cubicBezTo>
                    <a:cubicBezTo>
                      <a:pt x="276" y="104"/>
                      <a:pt x="275" y="106"/>
                      <a:pt x="273" y="108"/>
                    </a:cubicBezTo>
                    <a:cubicBezTo>
                      <a:pt x="271" y="110"/>
                      <a:pt x="271" y="114"/>
                      <a:pt x="269" y="117"/>
                    </a:cubicBezTo>
                    <a:cubicBezTo>
                      <a:pt x="266" y="120"/>
                      <a:pt x="263" y="121"/>
                      <a:pt x="260" y="124"/>
                    </a:cubicBezTo>
                    <a:cubicBezTo>
                      <a:pt x="257" y="126"/>
                      <a:pt x="254" y="126"/>
                      <a:pt x="251" y="129"/>
                    </a:cubicBezTo>
                    <a:cubicBezTo>
                      <a:pt x="248" y="132"/>
                      <a:pt x="246" y="132"/>
                      <a:pt x="243" y="135"/>
                    </a:cubicBezTo>
                    <a:cubicBezTo>
                      <a:pt x="240" y="138"/>
                      <a:pt x="238" y="139"/>
                      <a:pt x="234" y="141"/>
                    </a:cubicBezTo>
                    <a:cubicBezTo>
                      <a:pt x="230" y="143"/>
                      <a:pt x="229" y="145"/>
                      <a:pt x="225" y="147"/>
                    </a:cubicBezTo>
                    <a:cubicBezTo>
                      <a:pt x="222" y="149"/>
                      <a:pt x="217" y="152"/>
                      <a:pt x="215" y="154"/>
                    </a:cubicBezTo>
                    <a:cubicBezTo>
                      <a:pt x="212" y="156"/>
                      <a:pt x="208" y="159"/>
                      <a:pt x="205" y="160"/>
                    </a:cubicBezTo>
                    <a:cubicBezTo>
                      <a:pt x="202" y="161"/>
                      <a:pt x="199" y="162"/>
                      <a:pt x="197" y="165"/>
                    </a:cubicBezTo>
                    <a:cubicBezTo>
                      <a:pt x="195" y="167"/>
                      <a:pt x="192" y="170"/>
                      <a:pt x="190" y="172"/>
                    </a:cubicBezTo>
                    <a:cubicBezTo>
                      <a:pt x="187" y="175"/>
                      <a:pt x="186" y="176"/>
                      <a:pt x="185" y="181"/>
                    </a:cubicBezTo>
                    <a:cubicBezTo>
                      <a:pt x="184" y="184"/>
                      <a:pt x="185" y="189"/>
                      <a:pt x="186" y="192"/>
                    </a:cubicBezTo>
                    <a:cubicBezTo>
                      <a:pt x="186" y="195"/>
                      <a:pt x="188" y="198"/>
                      <a:pt x="189" y="201"/>
                    </a:cubicBezTo>
                    <a:cubicBezTo>
                      <a:pt x="189" y="205"/>
                      <a:pt x="192" y="209"/>
                      <a:pt x="193" y="212"/>
                    </a:cubicBezTo>
                    <a:cubicBezTo>
                      <a:pt x="194" y="216"/>
                      <a:pt x="196" y="216"/>
                      <a:pt x="198" y="220"/>
                    </a:cubicBezTo>
                    <a:cubicBezTo>
                      <a:pt x="200" y="223"/>
                      <a:pt x="202" y="226"/>
                      <a:pt x="203" y="230"/>
                    </a:cubicBezTo>
                    <a:cubicBezTo>
                      <a:pt x="205" y="234"/>
                      <a:pt x="208" y="237"/>
                      <a:pt x="210" y="240"/>
                    </a:cubicBezTo>
                    <a:cubicBezTo>
                      <a:pt x="212" y="242"/>
                      <a:pt x="213" y="245"/>
                      <a:pt x="216" y="248"/>
                    </a:cubicBezTo>
                    <a:cubicBezTo>
                      <a:pt x="218" y="250"/>
                      <a:pt x="222" y="251"/>
                      <a:pt x="225" y="251"/>
                    </a:cubicBezTo>
                    <a:cubicBezTo>
                      <a:pt x="230" y="251"/>
                      <a:pt x="231" y="250"/>
                      <a:pt x="235" y="249"/>
                    </a:cubicBezTo>
                    <a:cubicBezTo>
                      <a:pt x="239" y="248"/>
                      <a:pt x="242" y="249"/>
                      <a:pt x="244" y="247"/>
                    </a:cubicBezTo>
                    <a:cubicBezTo>
                      <a:pt x="248" y="246"/>
                      <a:pt x="254" y="246"/>
                      <a:pt x="257" y="247"/>
                    </a:cubicBezTo>
                    <a:cubicBezTo>
                      <a:pt x="261" y="248"/>
                      <a:pt x="264" y="248"/>
                      <a:pt x="268" y="250"/>
                    </a:cubicBezTo>
                    <a:cubicBezTo>
                      <a:pt x="271" y="252"/>
                      <a:pt x="273" y="253"/>
                      <a:pt x="275" y="255"/>
                    </a:cubicBezTo>
                    <a:cubicBezTo>
                      <a:pt x="278" y="258"/>
                      <a:pt x="275" y="264"/>
                      <a:pt x="275" y="265"/>
                    </a:cubicBezTo>
                    <a:cubicBezTo>
                      <a:pt x="274" y="267"/>
                      <a:pt x="270" y="270"/>
                      <a:pt x="268" y="271"/>
                    </a:cubicBezTo>
                    <a:cubicBezTo>
                      <a:pt x="266" y="274"/>
                      <a:pt x="269" y="279"/>
                      <a:pt x="271" y="281"/>
                    </a:cubicBezTo>
                    <a:cubicBezTo>
                      <a:pt x="274" y="285"/>
                      <a:pt x="274" y="286"/>
                      <a:pt x="275" y="290"/>
                    </a:cubicBezTo>
                    <a:cubicBezTo>
                      <a:pt x="275" y="292"/>
                      <a:pt x="273" y="299"/>
                      <a:pt x="272" y="301"/>
                    </a:cubicBezTo>
                    <a:cubicBezTo>
                      <a:pt x="271" y="303"/>
                      <a:pt x="268" y="306"/>
                      <a:pt x="266" y="307"/>
                    </a:cubicBezTo>
                    <a:cubicBezTo>
                      <a:pt x="265" y="309"/>
                      <a:pt x="260" y="311"/>
                      <a:pt x="258" y="312"/>
                    </a:cubicBezTo>
                    <a:cubicBezTo>
                      <a:pt x="255" y="314"/>
                      <a:pt x="254" y="317"/>
                      <a:pt x="252" y="319"/>
                    </a:cubicBezTo>
                    <a:cubicBezTo>
                      <a:pt x="251" y="319"/>
                      <a:pt x="252" y="320"/>
                      <a:pt x="252" y="320"/>
                    </a:cubicBezTo>
                    <a:cubicBezTo>
                      <a:pt x="250" y="319"/>
                      <a:pt x="248" y="318"/>
                      <a:pt x="244" y="318"/>
                    </a:cubicBezTo>
                    <a:cubicBezTo>
                      <a:pt x="239" y="318"/>
                      <a:pt x="238" y="317"/>
                      <a:pt x="235" y="315"/>
                    </a:cubicBezTo>
                    <a:cubicBezTo>
                      <a:pt x="233" y="312"/>
                      <a:pt x="228" y="307"/>
                      <a:pt x="227" y="304"/>
                    </a:cubicBezTo>
                    <a:cubicBezTo>
                      <a:pt x="226" y="302"/>
                      <a:pt x="224" y="293"/>
                      <a:pt x="222" y="291"/>
                    </a:cubicBezTo>
                    <a:cubicBezTo>
                      <a:pt x="220" y="290"/>
                      <a:pt x="218" y="287"/>
                      <a:pt x="215" y="286"/>
                    </a:cubicBezTo>
                    <a:cubicBezTo>
                      <a:pt x="211" y="285"/>
                      <a:pt x="208" y="284"/>
                      <a:pt x="205" y="281"/>
                    </a:cubicBezTo>
                    <a:cubicBezTo>
                      <a:pt x="202" y="278"/>
                      <a:pt x="200" y="275"/>
                      <a:pt x="198" y="273"/>
                    </a:cubicBezTo>
                    <a:cubicBezTo>
                      <a:pt x="197" y="272"/>
                      <a:pt x="191" y="264"/>
                      <a:pt x="190" y="264"/>
                    </a:cubicBezTo>
                    <a:cubicBezTo>
                      <a:pt x="188" y="266"/>
                      <a:pt x="183" y="270"/>
                      <a:pt x="181" y="271"/>
                    </a:cubicBezTo>
                    <a:cubicBezTo>
                      <a:pt x="177" y="273"/>
                      <a:pt x="172" y="273"/>
                      <a:pt x="167" y="273"/>
                    </a:cubicBezTo>
                    <a:cubicBezTo>
                      <a:pt x="163" y="273"/>
                      <a:pt x="157" y="274"/>
                      <a:pt x="155" y="279"/>
                    </a:cubicBezTo>
                    <a:cubicBezTo>
                      <a:pt x="154" y="283"/>
                      <a:pt x="153" y="286"/>
                      <a:pt x="152" y="291"/>
                    </a:cubicBezTo>
                    <a:cubicBezTo>
                      <a:pt x="151" y="294"/>
                      <a:pt x="151" y="299"/>
                      <a:pt x="150" y="302"/>
                    </a:cubicBezTo>
                    <a:cubicBezTo>
                      <a:pt x="148" y="305"/>
                      <a:pt x="148" y="307"/>
                      <a:pt x="144" y="308"/>
                    </a:cubicBezTo>
                    <a:cubicBezTo>
                      <a:pt x="139" y="310"/>
                      <a:pt x="137" y="310"/>
                      <a:pt x="137" y="315"/>
                    </a:cubicBezTo>
                    <a:cubicBezTo>
                      <a:pt x="137" y="319"/>
                      <a:pt x="138" y="321"/>
                      <a:pt x="139" y="324"/>
                    </a:cubicBezTo>
                    <a:cubicBezTo>
                      <a:pt x="140" y="329"/>
                      <a:pt x="140" y="329"/>
                      <a:pt x="143" y="331"/>
                    </a:cubicBezTo>
                    <a:cubicBezTo>
                      <a:pt x="149" y="334"/>
                      <a:pt x="145" y="333"/>
                      <a:pt x="144" y="338"/>
                    </a:cubicBezTo>
                    <a:cubicBezTo>
                      <a:pt x="143" y="341"/>
                      <a:pt x="144" y="343"/>
                      <a:pt x="147" y="346"/>
                    </a:cubicBezTo>
                    <a:cubicBezTo>
                      <a:pt x="149" y="348"/>
                      <a:pt x="150" y="351"/>
                      <a:pt x="150" y="353"/>
                    </a:cubicBezTo>
                    <a:cubicBezTo>
                      <a:pt x="151" y="356"/>
                      <a:pt x="152" y="361"/>
                      <a:pt x="151" y="364"/>
                    </a:cubicBezTo>
                    <a:cubicBezTo>
                      <a:pt x="150" y="368"/>
                      <a:pt x="148" y="370"/>
                      <a:pt x="146" y="375"/>
                    </a:cubicBezTo>
                    <a:cubicBezTo>
                      <a:pt x="145" y="376"/>
                      <a:pt x="144" y="383"/>
                      <a:pt x="143" y="384"/>
                    </a:cubicBezTo>
                    <a:cubicBezTo>
                      <a:pt x="138" y="385"/>
                      <a:pt x="137" y="386"/>
                      <a:pt x="133" y="387"/>
                    </a:cubicBezTo>
                    <a:cubicBezTo>
                      <a:pt x="130" y="388"/>
                      <a:pt x="123" y="388"/>
                      <a:pt x="122" y="391"/>
                    </a:cubicBezTo>
                    <a:cubicBezTo>
                      <a:pt x="121" y="394"/>
                      <a:pt x="121" y="397"/>
                      <a:pt x="118" y="398"/>
                    </a:cubicBezTo>
                    <a:cubicBezTo>
                      <a:pt x="117" y="398"/>
                      <a:pt x="116" y="398"/>
                      <a:pt x="116" y="399"/>
                    </a:cubicBezTo>
                    <a:cubicBezTo>
                      <a:pt x="110" y="400"/>
                      <a:pt x="106" y="399"/>
                      <a:pt x="102" y="398"/>
                    </a:cubicBezTo>
                    <a:cubicBezTo>
                      <a:pt x="98" y="397"/>
                      <a:pt x="93" y="395"/>
                      <a:pt x="89" y="392"/>
                    </a:cubicBezTo>
                    <a:cubicBezTo>
                      <a:pt x="87" y="391"/>
                      <a:pt x="85" y="390"/>
                      <a:pt x="84" y="389"/>
                    </a:cubicBezTo>
                    <a:cubicBezTo>
                      <a:pt x="82" y="387"/>
                      <a:pt x="77" y="385"/>
                      <a:pt x="74" y="382"/>
                    </a:cubicBezTo>
                    <a:cubicBezTo>
                      <a:pt x="71" y="380"/>
                      <a:pt x="68" y="379"/>
                      <a:pt x="65" y="378"/>
                    </a:cubicBezTo>
                    <a:cubicBezTo>
                      <a:pt x="62" y="376"/>
                      <a:pt x="58" y="377"/>
                      <a:pt x="56" y="375"/>
                    </a:cubicBezTo>
                    <a:cubicBezTo>
                      <a:pt x="52" y="374"/>
                      <a:pt x="53" y="369"/>
                      <a:pt x="53" y="365"/>
                    </a:cubicBezTo>
                    <a:cubicBezTo>
                      <a:pt x="53" y="360"/>
                      <a:pt x="58" y="355"/>
                      <a:pt x="62" y="353"/>
                    </a:cubicBezTo>
                    <a:cubicBezTo>
                      <a:pt x="64" y="352"/>
                      <a:pt x="65" y="348"/>
                      <a:pt x="68" y="345"/>
                    </a:cubicBezTo>
                    <a:cubicBezTo>
                      <a:pt x="69" y="344"/>
                      <a:pt x="69" y="344"/>
                      <a:pt x="69" y="343"/>
                    </a:cubicBezTo>
                    <a:cubicBezTo>
                      <a:pt x="70" y="342"/>
                      <a:pt x="69" y="340"/>
                      <a:pt x="70" y="339"/>
                    </a:cubicBezTo>
                    <a:cubicBezTo>
                      <a:pt x="70" y="337"/>
                      <a:pt x="71" y="335"/>
                      <a:pt x="72" y="334"/>
                    </a:cubicBezTo>
                    <a:cubicBezTo>
                      <a:pt x="73" y="332"/>
                      <a:pt x="72" y="330"/>
                      <a:pt x="73" y="328"/>
                    </a:cubicBezTo>
                    <a:cubicBezTo>
                      <a:pt x="73" y="326"/>
                      <a:pt x="76" y="325"/>
                      <a:pt x="76" y="324"/>
                    </a:cubicBezTo>
                    <a:cubicBezTo>
                      <a:pt x="77" y="322"/>
                      <a:pt x="79" y="320"/>
                      <a:pt x="81" y="319"/>
                    </a:cubicBezTo>
                    <a:cubicBezTo>
                      <a:pt x="82" y="317"/>
                      <a:pt x="84" y="316"/>
                      <a:pt x="85" y="314"/>
                    </a:cubicBezTo>
                    <a:cubicBezTo>
                      <a:pt x="86" y="312"/>
                      <a:pt x="92" y="312"/>
                      <a:pt x="93" y="312"/>
                    </a:cubicBezTo>
                    <a:cubicBezTo>
                      <a:pt x="97" y="311"/>
                      <a:pt x="98" y="309"/>
                      <a:pt x="102" y="307"/>
                    </a:cubicBezTo>
                    <a:cubicBezTo>
                      <a:pt x="104" y="306"/>
                      <a:pt x="107" y="302"/>
                      <a:pt x="110" y="300"/>
                    </a:cubicBezTo>
                    <a:cubicBezTo>
                      <a:pt x="112" y="299"/>
                      <a:pt x="112" y="292"/>
                      <a:pt x="112" y="290"/>
                    </a:cubicBezTo>
                    <a:cubicBezTo>
                      <a:pt x="112" y="287"/>
                      <a:pt x="112" y="285"/>
                      <a:pt x="114" y="283"/>
                    </a:cubicBezTo>
                    <a:cubicBezTo>
                      <a:pt x="115" y="281"/>
                      <a:pt x="114" y="278"/>
                      <a:pt x="114" y="275"/>
                    </a:cubicBezTo>
                    <a:cubicBezTo>
                      <a:pt x="114" y="273"/>
                      <a:pt x="112" y="271"/>
                      <a:pt x="110" y="270"/>
                    </a:cubicBezTo>
                    <a:cubicBezTo>
                      <a:pt x="109" y="268"/>
                      <a:pt x="108" y="266"/>
                      <a:pt x="105" y="266"/>
                    </a:cubicBezTo>
                    <a:cubicBezTo>
                      <a:pt x="103" y="265"/>
                      <a:pt x="99" y="263"/>
                      <a:pt x="97" y="262"/>
                    </a:cubicBezTo>
                    <a:cubicBezTo>
                      <a:pt x="94" y="260"/>
                      <a:pt x="90" y="261"/>
                      <a:pt x="89" y="264"/>
                    </a:cubicBezTo>
                    <a:cubicBezTo>
                      <a:pt x="89" y="267"/>
                      <a:pt x="88" y="270"/>
                      <a:pt x="87" y="273"/>
                    </a:cubicBezTo>
                    <a:cubicBezTo>
                      <a:pt x="87" y="276"/>
                      <a:pt x="84" y="280"/>
                      <a:pt x="81" y="282"/>
                    </a:cubicBezTo>
                    <a:cubicBezTo>
                      <a:pt x="79" y="285"/>
                      <a:pt x="78" y="287"/>
                      <a:pt x="75" y="289"/>
                    </a:cubicBezTo>
                    <a:cubicBezTo>
                      <a:pt x="73" y="290"/>
                      <a:pt x="72" y="290"/>
                      <a:pt x="69" y="291"/>
                    </a:cubicBezTo>
                    <a:cubicBezTo>
                      <a:pt x="67" y="291"/>
                      <a:pt x="66" y="291"/>
                      <a:pt x="64" y="291"/>
                    </a:cubicBezTo>
                    <a:cubicBezTo>
                      <a:pt x="62" y="292"/>
                      <a:pt x="61" y="290"/>
                      <a:pt x="60" y="289"/>
                    </a:cubicBezTo>
                    <a:cubicBezTo>
                      <a:pt x="59" y="287"/>
                      <a:pt x="61" y="282"/>
                      <a:pt x="62" y="282"/>
                    </a:cubicBezTo>
                    <a:cubicBezTo>
                      <a:pt x="63" y="280"/>
                      <a:pt x="58" y="276"/>
                      <a:pt x="59" y="275"/>
                    </a:cubicBezTo>
                    <a:cubicBezTo>
                      <a:pt x="61" y="273"/>
                      <a:pt x="61" y="271"/>
                      <a:pt x="62" y="270"/>
                    </a:cubicBezTo>
                    <a:cubicBezTo>
                      <a:pt x="64" y="268"/>
                      <a:pt x="65" y="266"/>
                      <a:pt x="66" y="264"/>
                    </a:cubicBezTo>
                    <a:cubicBezTo>
                      <a:pt x="67" y="262"/>
                      <a:pt x="67" y="260"/>
                      <a:pt x="67" y="258"/>
                    </a:cubicBezTo>
                    <a:cubicBezTo>
                      <a:pt x="67" y="256"/>
                      <a:pt x="66" y="254"/>
                      <a:pt x="66" y="252"/>
                    </a:cubicBezTo>
                    <a:cubicBezTo>
                      <a:pt x="66" y="251"/>
                      <a:pt x="65" y="249"/>
                      <a:pt x="65" y="248"/>
                    </a:cubicBezTo>
                    <a:cubicBezTo>
                      <a:pt x="64" y="246"/>
                      <a:pt x="63" y="245"/>
                      <a:pt x="62" y="244"/>
                    </a:cubicBezTo>
                    <a:cubicBezTo>
                      <a:pt x="62" y="243"/>
                      <a:pt x="59" y="245"/>
                      <a:pt x="57" y="245"/>
                    </a:cubicBezTo>
                    <a:cubicBezTo>
                      <a:pt x="56" y="245"/>
                      <a:pt x="59" y="248"/>
                      <a:pt x="58" y="249"/>
                    </a:cubicBezTo>
                    <a:cubicBezTo>
                      <a:pt x="56" y="250"/>
                      <a:pt x="56" y="251"/>
                      <a:pt x="55" y="252"/>
                    </a:cubicBezTo>
                    <a:cubicBezTo>
                      <a:pt x="54" y="253"/>
                      <a:pt x="53" y="255"/>
                      <a:pt x="53" y="256"/>
                    </a:cubicBezTo>
                    <a:cubicBezTo>
                      <a:pt x="52" y="257"/>
                      <a:pt x="51" y="260"/>
                      <a:pt x="50" y="261"/>
                    </a:cubicBezTo>
                    <a:cubicBezTo>
                      <a:pt x="49" y="264"/>
                      <a:pt x="49" y="265"/>
                      <a:pt x="47" y="268"/>
                    </a:cubicBezTo>
                    <a:cubicBezTo>
                      <a:pt x="46" y="269"/>
                      <a:pt x="45" y="270"/>
                      <a:pt x="44" y="271"/>
                    </a:cubicBezTo>
                    <a:cubicBezTo>
                      <a:pt x="43" y="273"/>
                      <a:pt x="42" y="273"/>
                      <a:pt x="41" y="274"/>
                    </a:cubicBezTo>
                    <a:cubicBezTo>
                      <a:pt x="40" y="275"/>
                      <a:pt x="39" y="276"/>
                      <a:pt x="38" y="276"/>
                    </a:cubicBezTo>
                    <a:cubicBezTo>
                      <a:pt x="38" y="276"/>
                      <a:pt x="38" y="269"/>
                      <a:pt x="38" y="267"/>
                    </a:cubicBezTo>
                    <a:cubicBezTo>
                      <a:pt x="38" y="266"/>
                      <a:pt x="40" y="264"/>
                      <a:pt x="41" y="261"/>
                    </a:cubicBezTo>
                    <a:cubicBezTo>
                      <a:pt x="41" y="260"/>
                      <a:pt x="43" y="258"/>
                      <a:pt x="43" y="257"/>
                    </a:cubicBezTo>
                    <a:cubicBezTo>
                      <a:pt x="44" y="255"/>
                      <a:pt x="45" y="252"/>
                      <a:pt x="45" y="251"/>
                    </a:cubicBezTo>
                    <a:cubicBezTo>
                      <a:pt x="47" y="247"/>
                      <a:pt x="49" y="245"/>
                      <a:pt x="50" y="242"/>
                    </a:cubicBezTo>
                    <a:cubicBezTo>
                      <a:pt x="50" y="240"/>
                      <a:pt x="50" y="237"/>
                      <a:pt x="51" y="235"/>
                    </a:cubicBezTo>
                    <a:cubicBezTo>
                      <a:pt x="51" y="234"/>
                      <a:pt x="49" y="229"/>
                      <a:pt x="48" y="228"/>
                    </a:cubicBezTo>
                    <a:cubicBezTo>
                      <a:pt x="48" y="225"/>
                      <a:pt x="46" y="224"/>
                      <a:pt x="44" y="224"/>
                    </a:cubicBezTo>
                    <a:cubicBezTo>
                      <a:pt x="42" y="224"/>
                      <a:pt x="40" y="224"/>
                      <a:pt x="38" y="225"/>
                    </a:cubicBezTo>
                    <a:cubicBezTo>
                      <a:pt x="36" y="225"/>
                      <a:pt x="35" y="226"/>
                      <a:pt x="33" y="227"/>
                    </a:cubicBezTo>
                    <a:cubicBezTo>
                      <a:pt x="31" y="228"/>
                      <a:pt x="31" y="230"/>
                      <a:pt x="31" y="232"/>
                    </a:cubicBezTo>
                    <a:cubicBezTo>
                      <a:pt x="31" y="234"/>
                      <a:pt x="33" y="236"/>
                      <a:pt x="33" y="238"/>
                    </a:cubicBezTo>
                    <a:cubicBezTo>
                      <a:pt x="34" y="240"/>
                      <a:pt x="34" y="241"/>
                      <a:pt x="35" y="243"/>
                    </a:cubicBezTo>
                    <a:cubicBezTo>
                      <a:pt x="35" y="245"/>
                      <a:pt x="35" y="248"/>
                      <a:pt x="35" y="250"/>
                    </a:cubicBezTo>
                    <a:cubicBezTo>
                      <a:pt x="36" y="252"/>
                      <a:pt x="35" y="253"/>
                      <a:pt x="35" y="255"/>
                    </a:cubicBezTo>
                    <a:cubicBezTo>
                      <a:pt x="34" y="257"/>
                      <a:pt x="34" y="258"/>
                      <a:pt x="34" y="260"/>
                    </a:cubicBezTo>
                    <a:cubicBezTo>
                      <a:pt x="34" y="260"/>
                      <a:pt x="33" y="260"/>
                      <a:pt x="33" y="260"/>
                    </a:cubicBezTo>
                    <a:cubicBezTo>
                      <a:pt x="30" y="261"/>
                      <a:pt x="29" y="264"/>
                      <a:pt x="27" y="265"/>
                    </a:cubicBezTo>
                    <a:cubicBezTo>
                      <a:pt x="25" y="266"/>
                      <a:pt x="24" y="267"/>
                      <a:pt x="22" y="268"/>
                    </a:cubicBezTo>
                    <a:cubicBezTo>
                      <a:pt x="19" y="269"/>
                      <a:pt x="17" y="269"/>
                      <a:pt x="14" y="270"/>
                    </a:cubicBezTo>
                    <a:cubicBezTo>
                      <a:pt x="11" y="271"/>
                      <a:pt x="10" y="270"/>
                      <a:pt x="7" y="269"/>
                    </a:cubicBezTo>
                    <a:cubicBezTo>
                      <a:pt x="6" y="268"/>
                      <a:pt x="5" y="267"/>
                      <a:pt x="4" y="266"/>
                    </a:cubicBezTo>
                    <a:cubicBezTo>
                      <a:pt x="4" y="265"/>
                      <a:pt x="1" y="265"/>
                      <a:pt x="0" y="264"/>
                    </a:cubicBezTo>
                    <a:cubicBezTo>
                      <a:pt x="3" y="264"/>
                      <a:pt x="5" y="264"/>
                      <a:pt x="8" y="264"/>
                    </a:cubicBezTo>
                    <a:cubicBezTo>
                      <a:pt x="12" y="263"/>
                      <a:pt x="15" y="261"/>
                      <a:pt x="17" y="259"/>
                    </a:cubicBezTo>
                    <a:cubicBezTo>
                      <a:pt x="20" y="256"/>
                      <a:pt x="21" y="253"/>
                      <a:pt x="23" y="251"/>
                    </a:cubicBezTo>
                    <a:cubicBezTo>
                      <a:pt x="25" y="249"/>
                      <a:pt x="24" y="243"/>
                      <a:pt x="24" y="240"/>
                    </a:cubicBezTo>
                    <a:cubicBezTo>
                      <a:pt x="24" y="236"/>
                      <a:pt x="25" y="234"/>
                      <a:pt x="24" y="230"/>
                    </a:cubicBezTo>
                    <a:cubicBezTo>
                      <a:pt x="23" y="227"/>
                      <a:pt x="24" y="222"/>
                      <a:pt x="24" y="219"/>
                    </a:cubicBezTo>
                    <a:cubicBezTo>
                      <a:pt x="25" y="215"/>
                      <a:pt x="29" y="214"/>
                      <a:pt x="30" y="210"/>
                    </a:cubicBezTo>
                    <a:cubicBezTo>
                      <a:pt x="31" y="207"/>
                      <a:pt x="33" y="203"/>
                      <a:pt x="34" y="201"/>
                    </a:cubicBezTo>
                    <a:cubicBezTo>
                      <a:pt x="36" y="198"/>
                      <a:pt x="36" y="196"/>
                      <a:pt x="36" y="192"/>
                    </a:cubicBezTo>
                    <a:cubicBezTo>
                      <a:pt x="36" y="188"/>
                      <a:pt x="35" y="186"/>
                      <a:pt x="35" y="182"/>
                    </a:cubicBezTo>
                    <a:cubicBezTo>
                      <a:pt x="35" y="179"/>
                      <a:pt x="39" y="176"/>
                      <a:pt x="40" y="174"/>
                    </a:cubicBezTo>
                    <a:cubicBezTo>
                      <a:pt x="41" y="171"/>
                      <a:pt x="44" y="169"/>
                      <a:pt x="46" y="166"/>
                    </a:cubicBezTo>
                    <a:cubicBezTo>
                      <a:pt x="48" y="162"/>
                      <a:pt x="50" y="160"/>
                      <a:pt x="53" y="158"/>
                    </a:cubicBezTo>
                    <a:cubicBezTo>
                      <a:pt x="55" y="155"/>
                      <a:pt x="56" y="152"/>
                      <a:pt x="57" y="149"/>
                    </a:cubicBezTo>
                    <a:cubicBezTo>
                      <a:pt x="58" y="146"/>
                      <a:pt x="60" y="144"/>
                      <a:pt x="62" y="143"/>
                    </a:cubicBezTo>
                    <a:cubicBezTo>
                      <a:pt x="66" y="139"/>
                      <a:pt x="66" y="140"/>
                      <a:pt x="66" y="136"/>
                    </a:cubicBezTo>
                    <a:cubicBezTo>
                      <a:pt x="66" y="133"/>
                      <a:pt x="62" y="131"/>
                      <a:pt x="60" y="130"/>
                    </a:cubicBezTo>
                    <a:cubicBezTo>
                      <a:pt x="56" y="127"/>
                      <a:pt x="56" y="124"/>
                      <a:pt x="56" y="120"/>
                    </a:cubicBezTo>
                    <a:cubicBezTo>
                      <a:pt x="56" y="117"/>
                      <a:pt x="60" y="114"/>
                      <a:pt x="63" y="112"/>
                    </a:cubicBezTo>
                    <a:cubicBezTo>
                      <a:pt x="67" y="111"/>
                      <a:pt x="68" y="107"/>
                      <a:pt x="70" y="105"/>
                    </a:cubicBezTo>
                    <a:cubicBezTo>
                      <a:pt x="73" y="102"/>
                      <a:pt x="72" y="100"/>
                      <a:pt x="75" y="97"/>
                    </a:cubicBezTo>
                    <a:cubicBezTo>
                      <a:pt x="80" y="93"/>
                      <a:pt x="83" y="92"/>
                      <a:pt x="87" y="88"/>
                    </a:cubicBezTo>
                    <a:cubicBezTo>
                      <a:pt x="89" y="85"/>
                      <a:pt x="93" y="84"/>
                      <a:pt x="95" y="81"/>
                    </a:cubicBezTo>
                    <a:cubicBezTo>
                      <a:pt x="98" y="78"/>
                      <a:pt x="100" y="78"/>
                      <a:pt x="101" y="74"/>
                    </a:cubicBezTo>
                    <a:cubicBezTo>
                      <a:pt x="102" y="69"/>
                      <a:pt x="109" y="71"/>
                      <a:pt x="113" y="71"/>
                    </a:cubicBezTo>
                    <a:cubicBezTo>
                      <a:pt x="118" y="71"/>
                      <a:pt x="123" y="73"/>
                      <a:pt x="127" y="74"/>
                    </a:cubicBezTo>
                    <a:cubicBezTo>
                      <a:pt x="133" y="76"/>
                      <a:pt x="139" y="77"/>
                      <a:pt x="146" y="78"/>
                    </a:cubicBezTo>
                    <a:cubicBezTo>
                      <a:pt x="152" y="80"/>
                      <a:pt x="158" y="80"/>
                      <a:pt x="164" y="81"/>
                    </a:cubicBezTo>
                    <a:cubicBezTo>
                      <a:pt x="168" y="82"/>
                      <a:pt x="173" y="81"/>
                      <a:pt x="176" y="80"/>
                    </a:cubicBezTo>
                    <a:cubicBezTo>
                      <a:pt x="179" y="80"/>
                      <a:pt x="179" y="74"/>
                      <a:pt x="179" y="71"/>
                    </a:cubicBezTo>
                    <a:cubicBezTo>
                      <a:pt x="179" y="67"/>
                      <a:pt x="183" y="66"/>
                      <a:pt x="181" y="61"/>
                    </a:cubicBezTo>
                    <a:cubicBezTo>
                      <a:pt x="181" y="58"/>
                      <a:pt x="181" y="53"/>
                      <a:pt x="181" y="51"/>
                    </a:cubicBezTo>
                    <a:cubicBezTo>
                      <a:pt x="180" y="47"/>
                      <a:pt x="181" y="44"/>
                      <a:pt x="179" y="41"/>
                    </a:cubicBezTo>
                    <a:cubicBezTo>
                      <a:pt x="177" y="37"/>
                      <a:pt x="175" y="35"/>
                      <a:pt x="174" y="32"/>
                    </a:cubicBezTo>
                    <a:cubicBezTo>
                      <a:pt x="173" y="28"/>
                      <a:pt x="171" y="26"/>
                      <a:pt x="169" y="24"/>
                    </a:cubicBezTo>
                    <a:cubicBezTo>
                      <a:pt x="167" y="22"/>
                      <a:pt x="166" y="20"/>
                      <a:pt x="164" y="18"/>
                    </a:cubicBezTo>
                    <a:cubicBezTo>
                      <a:pt x="163" y="14"/>
                      <a:pt x="162" y="13"/>
                      <a:pt x="162" y="9"/>
                    </a:cubicBezTo>
                    <a:cubicBezTo>
                      <a:pt x="162" y="9"/>
                      <a:pt x="162" y="8"/>
                      <a:pt x="161" y="7"/>
                    </a:cubicBezTo>
                    <a:cubicBezTo>
                      <a:pt x="162" y="4"/>
                      <a:pt x="165" y="2"/>
                      <a:pt x="169" y="2"/>
                    </a:cubicBezTo>
                    <a:cubicBezTo>
                      <a:pt x="171" y="2"/>
                      <a:pt x="172" y="2"/>
                      <a:pt x="174" y="1"/>
                    </a:cubicBezTo>
                    <a:cubicBezTo>
                      <a:pt x="180" y="1"/>
                      <a:pt x="186" y="0"/>
                      <a:pt x="192" y="2"/>
                    </a:cubicBezTo>
                    <a:cubicBezTo>
                      <a:pt x="196" y="3"/>
                      <a:pt x="199" y="3"/>
                      <a:pt x="203" y="3"/>
                    </a:cubicBezTo>
                    <a:cubicBezTo>
                      <a:pt x="206" y="3"/>
                      <a:pt x="210" y="3"/>
                      <a:pt x="213" y="2"/>
                    </a:cubicBezTo>
                    <a:cubicBezTo>
                      <a:pt x="216" y="1"/>
                      <a:pt x="220" y="1"/>
                      <a:pt x="223" y="1"/>
                    </a:cubicBezTo>
                    <a:cubicBezTo>
                      <a:pt x="226" y="1"/>
                      <a:pt x="232" y="4"/>
                      <a:pt x="234" y="5"/>
                    </a:cubicBezTo>
                    <a:cubicBezTo>
                      <a:pt x="236" y="7"/>
                      <a:pt x="237" y="7"/>
                      <a:pt x="239" y="9"/>
                    </a:cubicBezTo>
                    <a:cubicBezTo>
                      <a:pt x="239" y="11"/>
                      <a:pt x="243" y="13"/>
                      <a:pt x="244" y="13"/>
                    </a:cubicBezTo>
                    <a:cubicBezTo>
                      <a:pt x="246" y="15"/>
                      <a:pt x="246" y="17"/>
                      <a:pt x="247" y="20"/>
                    </a:cubicBezTo>
                    <a:cubicBezTo>
                      <a:pt x="248" y="23"/>
                      <a:pt x="248" y="27"/>
                      <a:pt x="249" y="31"/>
                    </a:cubicBezTo>
                    <a:cubicBezTo>
                      <a:pt x="250" y="34"/>
                      <a:pt x="252" y="35"/>
                      <a:pt x="255" y="37"/>
                    </a:cubicBezTo>
                    <a:cubicBezTo>
                      <a:pt x="256" y="38"/>
                      <a:pt x="260" y="39"/>
                      <a:pt x="263" y="40"/>
                    </a:cubicBezTo>
                    <a:cubicBezTo>
                      <a:pt x="266" y="41"/>
                      <a:pt x="268" y="40"/>
                      <a:pt x="271" y="39"/>
                    </a:cubicBezTo>
                    <a:cubicBezTo>
                      <a:pt x="273" y="38"/>
                      <a:pt x="275" y="35"/>
                      <a:pt x="276" y="34"/>
                    </a:cubicBezTo>
                    <a:cubicBezTo>
                      <a:pt x="279" y="32"/>
                      <a:pt x="289" y="34"/>
                      <a:pt x="293" y="33"/>
                    </a:cubicBezTo>
                    <a:cubicBezTo>
                      <a:pt x="295" y="32"/>
                      <a:pt x="300" y="38"/>
                      <a:pt x="302" y="40"/>
                    </a:cubicBezTo>
                    <a:cubicBezTo>
                      <a:pt x="304" y="43"/>
                      <a:pt x="307" y="46"/>
                      <a:pt x="309" y="48"/>
                    </a:cubicBezTo>
                    <a:cubicBezTo>
                      <a:pt x="311" y="51"/>
                      <a:pt x="311" y="51"/>
                      <a:pt x="314" y="52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7" name="Freeform 73">
                <a:extLst>
                  <a:ext uri="{FF2B5EF4-FFF2-40B4-BE49-F238E27FC236}">
                    <a16:creationId xmlns:a16="http://schemas.microsoft.com/office/drawing/2014/main" id="{E535D893-F795-4B50-9929-E99A52BF65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81185" y="5783316"/>
                <a:ext cx="327593" cy="320852"/>
              </a:xfrm>
              <a:custGeom>
                <a:avLst/>
                <a:gdLst>
                  <a:gd name="T0" fmla="*/ 252 w 391"/>
                  <a:gd name="T1" fmla="*/ 51 h 383"/>
                  <a:gd name="T2" fmla="*/ 227 w 391"/>
                  <a:gd name="T3" fmla="*/ 40 h 383"/>
                  <a:gd name="T4" fmla="*/ 207 w 391"/>
                  <a:gd name="T5" fmla="*/ 67 h 383"/>
                  <a:gd name="T6" fmla="*/ 197 w 391"/>
                  <a:gd name="T7" fmla="*/ 51 h 383"/>
                  <a:gd name="T8" fmla="*/ 204 w 391"/>
                  <a:gd name="T9" fmla="*/ 28 h 383"/>
                  <a:gd name="T10" fmla="*/ 196 w 391"/>
                  <a:gd name="T11" fmla="*/ 25 h 383"/>
                  <a:gd name="T12" fmla="*/ 185 w 391"/>
                  <a:gd name="T13" fmla="*/ 44 h 383"/>
                  <a:gd name="T14" fmla="*/ 176 w 391"/>
                  <a:gd name="T15" fmla="*/ 43 h 383"/>
                  <a:gd name="T16" fmla="*/ 188 w 391"/>
                  <a:gd name="T17" fmla="*/ 18 h 383"/>
                  <a:gd name="T18" fmla="*/ 176 w 391"/>
                  <a:gd name="T19" fmla="*/ 1 h 383"/>
                  <a:gd name="T20" fmla="*/ 173 w 391"/>
                  <a:gd name="T21" fmla="*/ 19 h 383"/>
                  <a:gd name="T22" fmla="*/ 171 w 391"/>
                  <a:gd name="T23" fmla="*/ 36 h 383"/>
                  <a:gd name="T24" fmla="*/ 145 w 391"/>
                  <a:gd name="T25" fmla="*/ 45 h 383"/>
                  <a:gd name="T26" fmla="*/ 136 w 391"/>
                  <a:gd name="T27" fmla="*/ 51 h 383"/>
                  <a:gd name="T28" fmla="*/ 153 w 391"/>
                  <a:gd name="T29" fmla="*/ 85 h 383"/>
                  <a:gd name="T30" fmla="*/ 164 w 391"/>
                  <a:gd name="T31" fmla="*/ 119 h 383"/>
                  <a:gd name="T32" fmla="*/ 132 w 391"/>
                  <a:gd name="T33" fmla="*/ 148 h 383"/>
                  <a:gd name="T34" fmla="*/ 114 w 391"/>
                  <a:gd name="T35" fmla="*/ 163 h 383"/>
                  <a:gd name="T36" fmla="*/ 78 w 391"/>
                  <a:gd name="T37" fmla="*/ 149 h 383"/>
                  <a:gd name="T38" fmla="*/ 40 w 391"/>
                  <a:gd name="T39" fmla="*/ 171 h 383"/>
                  <a:gd name="T40" fmla="*/ 11 w 391"/>
                  <a:gd name="T41" fmla="*/ 189 h 383"/>
                  <a:gd name="T42" fmla="*/ 11 w 391"/>
                  <a:gd name="T43" fmla="*/ 242 h 383"/>
                  <a:gd name="T44" fmla="*/ 37 w 391"/>
                  <a:gd name="T45" fmla="*/ 286 h 383"/>
                  <a:gd name="T46" fmla="*/ 79 w 391"/>
                  <a:gd name="T47" fmla="*/ 333 h 383"/>
                  <a:gd name="T48" fmla="*/ 128 w 391"/>
                  <a:gd name="T49" fmla="*/ 356 h 383"/>
                  <a:gd name="T50" fmla="*/ 154 w 391"/>
                  <a:gd name="T51" fmla="*/ 346 h 383"/>
                  <a:gd name="T52" fmla="*/ 172 w 391"/>
                  <a:gd name="T53" fmla="*/ 325 h 383"/>
                  <a:gd name="T54" fmla="*/ 206 w 391"/>
                  <a:gd name="T55" fmla="*/ 339 h 383"/>
                  <a:gd name="T56" fmla="*/ 214 w 391"/>
                  <a:gd name="T57" fmla="*/ 373 h 383"/>
                  <a:gd name="T58" fmla="*/ 257 w 391"/>
                  <a:gd name="T59" fmla="*/ 377 h 383"/>
                  <a:gd name="T60" fmla="*/ 281 w 391"/>
                  <a:gd name="T61" fmla="*/ 361 h 383"/>
                  <a:gd name="T62" fmla="*/ 290 w 391"/>
                  <a:gd name="T63" fmla="*/ 338 h 383"/>
                  <a:gd name="T64" fmla="*/ 274 w 391"/>
                  <a:gd name="T65" fmla="*/ 306 h 383"/>
                  <a:gd name="T66" fmla="*/ 260 w 391"/>
                  <a:gd name="T67" fmla="*/ 287 h 383"/>
                  <a:gd name="T68" fmla="*/ 275 w 391"/>
                  <a:gd name="T69" fmla="*/ 267 h 383"/>
                  <a:gd name="T70" fmla="*/ 318 w 391"/>
                  <a:gd name="T71" fmla="*/ 245 h 383"/>
                  <a:gd name="T72" fmla="*/ 358 w 391"/>
                  <a:gd name="T73" fmla="*/ 235 h 383"/>
                  <a:gd name="T74" fmla="*/ 341 w 391"/>
                  <a:gd name="T75" fmla="*/ 206 h 383"/>
                  <a:gd name="T76" fmla="*/ 365 w 391"/>
                  <a:gd name="T77" fmla="*/ 175 h 383"/>
                  <a:gd name="T78" fmla="*/ 386 w 391"/>
                  <a:gd name="T79" fmla="*/ 151 h 383"/>
                  <a:gd name="T80" fmla="*/ 389 w 391"/>
                  <a:gd name="T81" fmla="*/ 126 h 383"/>
                  <a:gd name="T82" fmla="*/ 385 w 391"/>
                  <a:gd name="T83" fmla="*/ 104 h 383"/>
                  <a:gd name="T84" fmla="*/ 373 w 391"/>
                  <a:gd name="T85" fmla="*/ 91 h 383"/>
                  <a:gd name="T86" fmla="*/ 349 w 391"/>
                  <a:gd name="T87" fmla="*/ 99 h 383"/>
                  <a:gd name="T88" fmla="*/ 319 w 391"/>
                  <a:gd name="T89" fmla="*/ 117 h 383"/>
                  <a:gd name="T90" fmla="*/ 288 w 391"/>
                  <a:gd name="T91" fmla="*/ 105 h 383"/>
                  <a:gd name="T92" fmla="*/ 288 w 391"/>
                  <a:gd name="T93" fmla="*/ 129 h 383"/>
                  <a:gd name="T94" fmla="*/ 271 w 391"/>
                  <a:gd name="T95" fmla="*/ 163 h 383"/>
                  <a:gd name="T96" fmla="*/ 240 w 391"/>
                  <a:gd name="T97" fmla="*/ 174 h 383"/>
                  <a:gd name="T98" fmla="*/ 212 w 391"/>
                  <a:gd name="T99" fmla="*/ 158 h 383"/>
                  <a:gd name="T100" fmla="*/ 200 w 391"/>
                  <a:gd name="T101" fmla="*/ 129 h 383"/>
                  <a:gd name="T102" fmla="*/ 210 w 391"/>
                  <a:gd name="T103" fmla="*/ 110 h 383"/>
                  <a:gd name="T104" fmla="*/ 223 w 391"/>
                  <a:gd name="T105" fmla="*/ 90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91" h="383">
                    <a:moveTo>
                      <a:pt x="248" y="76"/>
                    </a:moveTo>
                    <a:cubicBezTo>
                      <a:pt x="250" y="75"/>
                      <a:pt x="250" y="68"/>
                      <a:pt x="250" y="66"/>
                    </a:cubicBezTo>
                    <a:cubicBezTo>
                      <a:pt x="250" y="63"/>
                      <a:pt x="250" y="61"/>
                      <a:pt x="252" y="59"/>
                    </a:cubicBezTo>
                    <a:cubicBezTo>
                      <a:pt x="253" y="57"/>
                      <a:pt x="252" y="54"/>
                      <a:pt x="252" y="51"/>
                    </a:cubicBezTo>
                    <a:cubicBezTo>
                      <a:pt x="252" y="49"/>
                      <a:pt x="250" y="47"/>
                      <a:pt x="248" y="46"/>
                    </a:cubicBezTo>
                    <a:cubicBezTo>
                      <a:pt x="247" y="44"/>
                      <a:pt x="246" y="42"/>
                      <a:pt x="243" y="42"/>
                    </a:cubicBezTo>
                    <a:cubicBezTo>
                      <a:pt x="241" y="41"/>
                      <a:pt x="237" y="39"/>
                      <a:pt x="235" y="38"/>
                    </a:cubicBezTo>
                    <a:cubicBezTo>
                      <a:pt x="232" y="36"/>
                      <a:pt x="228" y="37"/>
                      <a:pt x="227" y="40"/>
                    </a:cubicBezTo>
                    <a:cubicBezTo>
                      <a:pt x="227" y="43"/>
                      <a:pt x="226" y="46"/>
                      <a:pt x="225" y="49"/>
                    </a:cubicBezTo>
                    <a:cubicBezTo>
                      <a:pt x="225" y="52"/>
                      <a:pt x="222" y="56"/>
                      <a:pt x="219" y="58"/>
                    </a:cubicBezTo>
                    <a:cubicBezTo>
                      <a:pt x="217" y="61"/>
                      <a:pt x="216" y="63"/>
                      <a:pt x="213" y="65"/>
                    </a:cubicBezTo>
                    <a:cubicBezTo>
                      <a:pt x="211" y="66"/>
                      <a:pt x="210" y="66"/>
                      <a:pt x="207" y="67"/>
                    </a:cubicBezTo>
                    <a:cubicBezTo>
                      <a:pt x="205" y="67"/>
                      <a:pt x="204" y="67"/>
                      <a:pt x="202" y="67"/>
                    </a:cubicBezTo>
                    <a:cubicBezTo>
                      <a:pt x="200" y="68"/>
                      <a:pt x="199" y="66"/>
                      <a:pt x="198" y="65"/>
                    </a:cubicBezTo>
                    <a:cubicBezTo>
                      <a:pt x="197" y="63"/>
                      <a:pt x="199" y="58"/>
                      <a:pt x="200" y="58"/>
                    </a:cubicBezTo>
                    <a:cubicBezTo>
                      <a:pt x="201" y="56"/>
                      <a:pt x="196" y="52"/>
                      <a:pt x="197" y="51"/>
                    </a:cubicBezTo>
                    <a:cubicBezTo>
                      <a:pt x="199" y="49"/>
                      <a:pt x="199" y="47"/>
                      <a:pt x="200" y="46"/>
                    </a:cubicBezTo>
                    <a:cubicBezTo>
                      <a:pt x="202" y="44"/>
                      <a:pt x="203" y="42"/>
                      <a:pt x="204" y="40"/>
                    </a:cubicBezTo>
                    <a:cubicBezTo>
                      <a:pt x="205" y="38"/>
                      <a:pt x="205" y="36"/>
                      <a:pt x="205" y="34"/>
                    </a:cubicBezTo>
                    <a:cubicBezTo>
                      <a:pt x="205" y="32"/>
                      <a:pt x="204" y="30"/>
                      <a:pt x="204" y="28"/>
                    </a:cubicBezTo>
                    <a:cubicBezTo>
                      <a:pt x="204" y="27"/>
                      <a:pt x="203" y="25"/>
                      <a:pt x="203" y="24"/>
                    </a:cubicBezTo>
                    <a:cubicBezTo>
                      <a:pt x="202" y="22"/>
                      <a:pt x="201" y="21"/>
                      <a:pt x="200" y="20"/>
                    </a:cubicBezTo>
                    <a:cubicBezTo>
                      <a:pt x="200" y="19"/>
                      <a:pt x="197" y="21"/>
                      <a:pt x="195" y="21"/>
                    </a:cubicBezTo>
                    <a:cubicBezTo>
                      <a:pt x="194" y="21"/>
                      <a:pt x="197" y="24"/>
                      <a:pt x="196" y="25"/>
                    </a:cubicBezTo>
                    <a:cubicBezTo>
                      <a:pt x="194" y="26"/>
                      <a:pt x="194" y="27"/>
                      <a:pt x="193" y="28"/>
                    </a:cubicBezTo>
                    <a:cubicBezTo>
                      <a:pt x="192" y="29"/>
                      <a:pt x="191" y="31"/>
                      <a:pt x="191" y="32"/>
                    </a:cubicBezTo>
                    <a:cubicBezTo>
                      <a:pt x="190" y="33"/>
                      <a:pt x="189" y="36"/>
                      <a:pt x="188" y="37"/>
                    </a:cubicBezTo>
                    <a:cubicBezTo>
                      <a:pt x="187" y="40"/>
                      <a:pt x="187" y="41"/>
                      <a:pt x="185" y="44"/>
                    </a:cubicBezTo>
                    <a:cubicBezTo>
                      <a:pt x="184" y="45"/>
                      <a:pt x="183" y="46"/>
                      <a:pt x="182" y="47"/>
                    </a:cubicBezTo>
                    <a:cubicBezTo>
                      <a:pt x="181" y="49"/>
                      <a:pt x="180" y="49"/>
                      <a:pt x="179" y="50"/>
                    </a:cubicBezTo>
                    <a:cubicBezTo>
                      <a:pt x="178" y="51"/>
                      <a:pt x="177" y="52"/>
                      <a:pt x="176" y="52"/>
                    </a:cubicBezTo>
                    <a:cubicBezTo>
                      <a:pt x="176" y="52"/>
                      <a:pt x="176" y="45"/>
                      <a:pt x="176" y="43"/>
                    </a:cubicBezTo>
                    <a:cubicBezTo>
                      <a:pt x="176" y="42"/>
                      <a:pt x="178" y="40"/>
                      <a:pt x="179" y="37"/>
                    </a:cubicBezTo>
                    <a:cubicBezTo>
                      <a:pt x="179" y="36"/>
                      <a:pt x="181" y="34"/>
                      <a:pt x="181" y="33"/>
                    </a:cubicBezTo>
                    <a:cubicBezTo>
                      <a:pt x="182" y="31"/>
                      <a:pt x="183" y="28"/>
                      <a:pt x="183" y="27"/>
                    </a:cubicBezTo>
                    <a:cubicBezTo>
                      <a:pt x="185" y="23"/>
                      <a:pt x="187" y="21"/>
                      <a:pt x="188" y="18"/>
                    </a:cubicBezTo>
                    <a:cubicBezTo>
                      <a:pt x="188" y="16"/>
                      <a:pt x="188" y="13"/>
                      <a:pt x="189" y="11"/>
                    </a:cubicBezTo>
                    <a:cubicBezTo>
                      <a:pt x="189" y="10"/>
                      <a:pt x="187" y="5"/>
                      <a:pt x="186" y="4"/>
                    </a:cubicBezTo>
                    <a:cubicBezTo>
                      <a:pt x="186" y="1"/>
                      <a:pt x="184" y="0"/>
                      <a:pt x="182" y="0"/>
                    </a:cubicBezTo>
                    <a:cubicBezTo>
                      <a:pt x="180" y="0"/>
                      <a:pt x="178" y="0"/>
                      <a:pt x="176" y="1"/>
                    </a:cubicBezTo>
                    <a:cubicBezTo>
                      <a:pt x="174" y="1"/>
                      <a:pt x="173" y="2"/>
                      <a:pt x="171" y="3"/>
                    </a:cubicBezTo>
                    <a:cubicBezTo>
                      <a:pt x="169" y="4"/>
                      <a:pt x="169" y="6"/>
                      <a:pt x="169" y="8"/>
                    </a:cubicBezTo>
                    <a:cubicBezTo>
                      <a:pt x="169" y="10"/>
                      <a:pt x="171" y="12"/>
                      <a:pt x="171" y="14"/>
                    </a:cubicBezTo>
                    <a:cubicBezTo>
                      <a:pt x="172" y="16"/>
                      <a:pt x="172" y="17"/>
                      <a:pt x="173" y="19"/>
                    </a:cubicBezTo>
                    <a:cubicBezTo>
                      <a:pt x="173" y="21"/>
                      <a:pt x="173" y="24"/>
                      <a:pt x="173" y="26"/>
                    </a:cubicBezTo>
                    <a:cubicBezTo>
                      <a:pt x="174" y="28"/>
                      <a:pt x="173" y="29"/>
                      <a:pt x="173" y="31"/>
                    </a:cubicBezTo>
                    <a:cubicBezTo>
                      <a:pt x="172" y="33"/>
                      <a:pt x="172" y="34"/>
                      <a:pt x="172" y="36"/>
                    </a:cubicBezTo>
                    <a:cubicBezTo>
                      <a:pt x="172" y="36"/>
                      <a:pt x="171" y="36"/>
                      <a:pt x="171" y="36"/>
                    </a:cubicBezTo>
                    <a:cubicBezTo>
                      <a:pt x="168" y="37"/>
                      <a:pt x="167" y="40"/>
                      <a:pt x="165" y="41"/>
                    </a:cubicBezTo>
                    <a:cubicBezTo>
                      <a:pt x="163" y="42"/>
                      <a:pt x="162" y="43"/>
                      <a:pt x="160" y="44"/>
                    </a:cubicBezTo>
                    <a:cubicBezTo>
                      <a:pt x="157" y="45"/>
                      <a:pt x="155" y="45"/>
                      <a:pt x="152" y="46"/>
                    </a:cubicBezTo>
                    <a:cubicBezTo>
                      <a:pt x="149" y="47"/>
                      <a:pt x="148" y="46"/>
                      <a:pt x="145" y="45"/>
                    </a:cubicBezTo>
                    <a:cubicBezTo>
                      <a:pt x="144" y="44"/>
                      <a:pt x="143" y="43"/>
                      <a:pt x="142" y="42"/>
                    </a:cubicBezTo>
                    <a:cubicBezTo>
                      <a:pt x="142" y="41"/>
                      <a:pt x="139" y="41"/>
                      <a:pt x="138" y="40"/>
                    </a:cubicBezTo>
                    <a:cubicBezTo>
                      <a:pt x="138" y="41"/>
                      <a:pt x="136" y="46"/>
                      <a:pt x="136" y="47"/>
                    </a:cubicBezTo>
                    <a:cubicBezTo>
                      <a:pt x="136" y="49"/>
                      <a:pt x="136" y="50"/>
                      <a:pt x="136" y="51"/>
                    </a:cubicBezTo>
                    <a:cubicBezTo>
                      <a:pt x="137" y="54"/>
                      <a:pt x="138" y="55"/>
                      <a:pt x="140" y="58"/>
                    </a:cubicBezTo>
                    <a:cubicBezTo>
                      <a:pt x="143" y="62"/>
                      <a:pt x="144" y="63"/>
                      <a:pt x="148" y="66"/>
                    </a:cubicBezTo>
                    <a:cubicBezTo>
                      <a:pt x="150" y="68"/>
                      <a:pt x="158" y="71"/>
                      <a:pt x="158" y="74"/>
                    </a:cubicBezTo>
                    <a:cubicBezTo>
                      <a:pt x="158" y="79"/>
                      <a:pt x="156" y="81"/>
                      <a:pt x="153" y="85"/>
                    </a:cubicBezTo>
                    <a:cubicBezTo>
                      <a:pt x="151" y="87"/>
                      <a:pt x="147" y="93"/>
                      <a:pt x="150" y="96"/>
                    </a:cubicBezTo>
                    <a:cubicBezTo>
                      <a:pt x="154" y="99"/>
                      <a:pt x="158" y="102"/>
                      <a:pt x="163" y="103"/>
                    </a:cubicBezTo>
                    <a:cubicBezTo>
                      <a:pt x="168" y="105"/>
                      <a:pt x="168" y="104"/>
                      <a:pt x="167" y="108"/>
                    </a:cubicBezTo>
                    <a:cubicBezTo>
                      <a:pt x="167" y="109"/>
                      <a:pt x="165" y="118"/>
                      <a:pt x="164" y="119"/>
                    </a:cubicBezTo>
                    <a:cubicBezTo>
                      <a:pt x="161" y="120"/>
                      <a:pt x="155" y="121"/>
                      <a:pt x="154" y="124"/>
                    </a:cubicBezTo>
                    <a:cubicBezTo>
                      <a:pt x="153" y="127"/>
                      <a:pt x="151" y="133"/>
                      <a:pt x="150" y="134"/>
                    </a:cubicBezTo>
                    <a:cubicBezTo>
                      <a:pt x="146" y="137"/>
                      <a:pt x="144" y="136"/>
                      <a:pt x="138" y="138"/>
                    </a:cubicBezTo>
                    <a:cubicBezTo>
                      <a:pt x="135" y="139"/>
                      <a:pt x="128" y="143"/>
                      <a:pt x="132" y="148"/>
                    </a:cubicBezTo>
                    <a:cubicBezTo>
                      <a:pt x="135" y="152"/>
                      <a:pt x="136" y="155"/>
                      <a:pt x="135" y="160"/>
                    </a:cubicBezTo>
                    <a:cubicBezTo>
                      <a:pt x="134" y="163"/>
                      <a:pt x="133" y="169"/>
                      <a:pt x="131" y="171"/>
                    </a:cubicBezTo>
                    <a:cubicBezTo>
                      <a:pt x="127" y="174"/>
                      <a:pt x="125" y="175"/>
                      <a:pt x="121" y="171"/>
                    </a:cubicBezTo>
                    <a:cubicBezTo>
                      <a:pt x="119" y="169"/>
                      <a:pt x="115" y="166"/>
                      <a:pt x="114" y="163"/>
                    </a:cubicBezTo>
                    <a:cubicBezTo>
                      <a:pt x="111" y="158"/>
                      <a:pt x="110" y="160"/>
                      <a:pt x="105" y="159"/>
                    </a:cubicBezTo>
                    <a:cubicBezTo>
                      <a:pt x="102" y="158"/>
                      <a:pt x="98" y="156"/>
                      <a:pt x="96" y="155"/>
                    </a:cubicBezTo>
                    <a:cubicBezTo>
                      <a:pt x="92" y="152"/>
                      <a:pt x="89" y="150"/>
                      <a:pt x="85" y="148"/>
                    </a:cubicBezTo>
                    <a:cubicBezTo>
                      <a:pt x="80" y="144"/>
                      <a:pt x="80" y="140"/>
                      <a:pt x="78" y="149"/>
                    </a:cubicBezTo>
                    <a:cubicBezTo>
                      <a:pt x="76" y="154"/>
                      <a:pt x="73" y="156"/>
                      <a:pt x="68" y="155"/>
                    </a:cubicBezTo>
                    <a:cubicBezTo>
                      <a:pt x="64" y="154"/>
                      <a:pt x="59" y="154"/>
                      <a:pt x="55" y="156"/>
                    </a:cubicBezTo>
                    <a:cubicBezTo>
                      <a:pt x="52" y="158"/>
                      <a:pt x="49" y="159"/>
                      <a:pt x="48" y="163"/>
                    </a:cubicBezTo>
                    <a:cubicBezTo>
                      <a:pt x="47" y="166"/>
                      <a:pt x="44" y="170"/>
                      <a:pt x="40" y="171"/>
                    </a:cubicBezTo>
                    <a:cubicBezTo>
                      <a:pt x="37" y="172"/>
                      <a:pt x="35" y="173"/>
                      <a:pt x="32" y="175"/>
                    </a:cubicBezTo>
                    <a:cubicBezTo>
                      <a:pt x="30" y="176"/>
                      <a:pt x="28" y="177"/>
                      <a:pt x="25" y="177"/>
                    </a:cubicBezTo>
                    <a:cubicBezTo>
                      <a:pt x="25" y="179"/>
                      <a:pt x="24" y="181"/>
                      <a:pt x="24" y="183"/>
                    </a:cubicBezTo>
                    <a:cubicBezTo>
                      <a:pt x="23" y="184"/>
                      <a:pt x="12" y="189"/>
                      <a:pt x="11" y="189"/>
                    </a:cubicBezTo>
                    <a:cubicBezTo>
                      <a:pt x="6" y="190"/>
                      <a:pt x="3" y="193"/>
                      <a:pt x="2" y="198"/>
                    </a:cubicBezTo>
                    <a:cubicBezTo>
                      <a:pt x="0" y="202"/>
                      <a:pt x="2" y="209"/>
                      <a:pt x="3" y="212"/>
                    </a:cubicBezTo>
                    <a:cubicBezTo>
                      <a:pt x="4" y="216"/>
                      <a:pt x="8" y="222"/>
                      <a:pt x="9" y="226"/>
                    </a:cubicBezTo>
                    <a:cubicBezTo>
                      <a:pt x="10" y="232"/>
                      <a:pt x="11" y="236"/>
                      <a:pt x="11" y="242"/>
                    </a:cubicBezTo>
                    <a:cubicBezTo>
                      <a:pt x="11" y="248"/>
                      <a:pt x="13" y="253"/>
                      <a:pt x="14" y="257"/>
                    </a:cubicBezTo>
                    <a:cubicBezTo>
                      <a:pt x="15" y="261"/>
                      <a:pt x="23" y="263"/>
                      <a:pt x="27" y="264"/>
                    </a:cubicBezTo>
                    <a:cubicBezTo>
                      <a:pt x="28" y="264"/>
                      <a:pt x="29" y="266"/>
                      <a:pt x="30" y="266"/>
                    </a:cubicBezTo>
                    <a:cubicBezTo>
                      <a:pt x="33" y="267"/>
                      <a:pt x="36" y="283"/>
                      <a:pt x="37" y="286"/>
                    </a:cubicBezTo>
                    <a:cubicBezTo>
                      <a:pt x="38" y="291"/>
                      <a:pt x="42" y="296"/>
                      <a:pt x="47" y="298"/>
                    </a:cubicBezTo>
                    <a:cubicBezTo>
                      <a:pt x="53" y="301"/>
                      <a:pt x="57" y="304"/>
                      <a:pt x="63" y="308"/>
                    </a:cubicBezTo>
                    <a:cubicBezTo>
                      <a:pt x="69" y="313"/>
                      <a:pt x="71" y="312"/>
                      <a:pt x="73" y="319"/>
                    </a:cubicBezTo>
                    <a:cubicBezTo>
                      <a:pt x="74" y="324"/>
                      <a:pt x="77" y="328"/>
                      <a:pt x="79" y="333"/>
                    </a:cubicBezTo>
                    <a:cubicBezTo>
                      <a:pt x="80" y="337"/>
                      <a:pt x="85" y="341"/>
                      <a:pt x="89" y="343"/>
                    </a:cubicBezTo>
                    <a:cubicBezTo>
                      <a:pt x="92" y="346"/>
                      <a:pt x="103" y="345"/>
                      <a:pt x="107" y="344"/>
                    </a:cubicBezTo>
                    <a:cubicBezTo>
                      <a:pt x="112" y="343"/>
                      <a:pt x="121" y="350"/>
                      <a:pt x="125" y="352"/>
                    </a:cubicBezTo>
                    <a:cubicBezTo>
                      <a:pt x="125" y="352"/>
                      <a:pt x="126" y="354"/>
                      <a:pt x="128" y="356"/>
                    </a:cubicBezTo>
                    <a:cubicBezTo>
                      <a:pt x="130" y="356"/>
                      <a:pt x="134" y="356"/>
                      <a:pt x="137" y="355"/>
                    </a:cubicBezTo>
                    <a:cubicBezTo>
                      <a:pt x="140" y="354"/>
                      <a:pt x="143" y="353"/>
                      <a:pt x="147" y="352"/>
                    </a:cubicBezTo>
                    <a:cubicBezTo>
                      <a:pt x="148" y="352"/>
                      <a:pt x="148" y="352"/>
                      <a:pt x="149" y="351"/>
                    </a:cubicBezTo>
                    <a:cubicBezTo>
                      <a:pt x="152" y="350"/>
                      <a:pt x="153" y="348"/>
                      <a:pt x="154" y="346"/>
                    </a:cubicBezTo>
                    <a:cubicBezTo>
                      <a:pt x="154" y="345"/>
                      <a:pt x="160" y="342"/>
                      <a:pt x="161" y="342"/>
                    </a:cubicBezTo>
                    <a:cubicBezTo>
                      <a:pt x="164" y="339"/>
                      <a:pt x="165" y="336"/>
                      <a:pt x="165" y="332"/>
                    </a:cubicBezTo>
                    <a:cubicBezTo>
                      <a:pt x="165" y="327"/>
                      <a:pt x="165" y="324"/>
                      <a:pt x="166" y="320"/>
                    </a:cubicBezTo>
                    <a:cubicBezTo>
                      <a:pt x="167" y="318"/>
                      <a:pt x="172" y="322"/>
                      <a:pt x="172" y="325"/>
                    </a:cubicBezTo>
                    <a:cubicBezTo>
                      <a:pt x="172" y="328"/>
                      <a:pt x="174" y="333"/>
                      <a:pt x="176" y="334"/>
                    </a:cubicBezTo>
                    <a:cubicBezTo>
                      <a:pt x="178" y="336"/>
                      <a:pt x="184" y="335"/>
                      <a:pt x="186" y="334"/>
                    </a:cubicBezTo>
                    <a:cubicBezTo>
                      <a:pt x="189" y="334"/>
                      <a:pt x="191" y="335"/>
                      <a:pt x="194" y="336"/>
                    </a:cubicBezTo>
                    <a:cubicBezTo>
                      <a:pt x="198" y="337"/>
                      <a:pt x="202" y="338"/>
                      <a:pt x="206" y="339"/>
                    </a:cubicBezTo>
                    <a:cubicBezTo>
                      <a:pt x="209" y="340"/>
                      <a:pt x="211" y="343"/>
                      <a:pt x="211" y="346"/>
                    </a:cubicBezTo>
                    <a:cubicBezTo>
                      <a:pt x="211" y="350"/>
                      <a:pt x="211" y="353"/>
                      <a:pt x="211" y="356"/>
                    </a:cubicBezTo>
                    <a:cubicBezTo>
                      <a:pt x="210" y="359"/>
                      <a:pt x="209" y="362"/>
                      <a:pt x="210" y="365"/>
                    </a:cubicBezTo>
                    <a:cubicBezTo>
                      <a:pt x="211" y="368"/>
                      <a:pt x="213" y="371"/>
                      <a:pt x="214" y="373"/>
                    </a:cubicBezTo>
                    <a:cubicBezTo>
                      <a:pt x="216" y="377"/>
                      <a:pt x="221" y="379"/>
                      <a:pt x="224" y="380"/>
                    </a:cubicBezTo>
                    <a:cubicBezTo>
                      <a:pt x="228" y="379"/>
                      <a:pt x="236" y="379"/>
                      <a:pt x="241" y="381"/>
                    </a:cubicBezTo>
                    <a:cubicBezTo>
                      <a:pt x="243" y="383"/>
                      <a:pt x="248" y="382"/>
                      <a:pt x="251" y="382"/>
                    </a:cubicBezTo>
                    <a:cubicBezTo>
                      <a:pt x="254" y="382"/>
                      <a:pt x="255" y="380"/>
                      <a:pt x="257" y="377"/>
                    </a:cubicBezTo>
                    <a:cubicBezTo>
                      <a:pt x="258" y="375"/>
                      <a:pt x="259" y="374"/>
                      <a:pt x="260" y="373"/>
                    </a:cubicBezTo>
                    <a:cubicBezTo>
                      <a:pt x="263" y="370"/>
                      <a:pt x="263" y="369"/>
                      <a:pt x="265" y="365"/>
                    </a:cubicBezTo>
                    <a:cubicBezTo>
                      <a:pt x="265" y="364"/>
                      <a:pt x="271" y="362"/>
                      <a:pt x="272" y="362"/>
                    </a:cubicBezTo>
                    <a:cubicBezTo>
                      <a:pt x="274" y="361"/>
                      <a:pt x="278" y="361"/>
                      <a:pt x="281" y="361"/>
                    </a:cubicBezTo>
                    <a:cubicBezTo>
                      <a:pt x="283" y="361"/>
                      <a:pt x="287" y="359"/>
                      <a:pt x="289" y="358"/>
                    </a:cubicBezTo>
                    <a:cubicBezTo>
                      <a:pt x="292" y="357"/>
                      <a:pt x="296" y="355"/>
                      <a:pt x="299" y="354"/>
                    </a:cubicBezTo>
                    <a:cubicBezTo>
                      <a:pt x="300" y="354"/>
                      <a:pt x="300" y="348"/>
                      <a:pt x="300" y="347"/>
                    </a:cubicBezTo>
                    <a:cubicBezTo>
                      <a:pt x="298" y="342"/>
                      <a:pt x="295" y="342"/>
                      <a:pt x="290" y="338"/>
                    </a:cubicBezTo>
                    <a:cubicBezTo>
                      <a:pt x="287" y="336"/>
                      <a:pt x="287" y="335"/>
                      <a:pt x="286" y="330"/>
                    </a:cubicBezTo>
                    <a:cubicBezTo>
                      <a:pt x="285" y="328"/>
                      <a:pt x="283" y="325"/>
                      <a:pt x="281" y="323"/>
                    </a:cubicBezTo>
                    <a:cubicBezTo>
                      <a:pt x="279" y="321"/>
                      <a:pt x="277" y="318"/>
                      <a:pt x="275" y="315"/>
                    </a:cubicBezTo>
                    <a:cubicBezTo>
                      <a:pt x="274" y="313"/>
                      <a:pt x="274" y="308"/>
                      <a:pt x="274" y="306"/>
                    </a:cubicBezTo>
                    <a:cubicBezTo>
                      <a:pt x="274" y="304"/>
                      <a:pt x="262" y="302"/>
                      <a:pt x="264" y="301"/>
                    </a:cubicBezTo>
                    <a:cubicBezTo>
                      <a:pt x="266" y="301"/>
                      <a:pt x="267" y="298"/>
                      <a:pt x="268" y="297"/>
                    </a:cubicBezTo>
                    <a:cubicBezTo>
                      <a:pt x="269" y="296"/>
                      <a:pt x="267" y="293"/>
                      <a:pt x="266" y="292"/>
                    </a:cubicBezTo>
                    <a:cubicBezTo>
                      <a:pt x="265" y="291"/>
                      <a:pt x="261" y="290"/>
                      <a:pt x="260" y="287"/>
                    </a:cubicBezTo>
                    <a:cubicBezTo>
                      <a:pt x="258" y="283"/>
                      <a:pt x="256" y="283"/>
                      <a:pt x="256" y="279"/>
                    </a:cubicBezTo>
                    <a:cubicBezTo>
                      <a:pt x="256" y="277"/>
                      <a:pt x="263" y="275"/>
                      <a:pt x="265" y="274"/>
                    </a:cubicBezTo>
                    <a:cubicBezTo>
                      <a:pt x="267" y="272"/>
                      <a:pt x="267" y="271"/>
                      <a:pt x="269" y="269"/>
                    </a:cubicBezTo>
                    <a:cubicBezTo>
                      <a:pt x="270" y="267"/>
                      <a:pt x="272" y="267"/>
                      <a:pt x="275" y="267"/>
                    </a:cubicBezTo>
                    <a:cubicBezTo>
                      <a:pt x="278" y="266"/>
                      <a:pt x="297" y="261"/>
                      <a:pt x="299" y="259"/>
                    </a:cubicBezTo>
                    <a:cubicBezTo>
                      <a:pt x="301" y="258"/>
                      <a:pt x="302" y="253"/>
                      <a:pt x="304" y="251"/>
                    </a:cubicBezTo>
                    <a:cubicBezTo>
                      <a:pt x="306" y="249"/>
                      <a:pt x="307" y="248"/>
                      <a:pt x="310" y="246"/>
                    </a:cubicBezTo>
                    <a:cubicBezTo>
                      <a:pt x="312" y="245"/>
                      <a:pt x="315" y="245"/>
                      <a:pt x="318" y="245"/>
                    </a:cubicBezTo>
                    <a:cubicBezTo>
                      <a:pt x="321" y="245"/>
                      <a:pt x="324" y="245"/>
                      <a:pt x="327" y="245"/>
                    </a:cubicBezTo>
                    <a:cubicBezTo>
                      <a:pt x="332" y="245"/>
                      <a:pt x="333" y="242"/>
                      <a:pt x="336" y="240"/>
                    </a:cubicBezTo>
                    <a:cubicBezTo>
                      <a:pt x="338" y="238"/>
                      <a:pt x="352" y="243"/>
                      <a:pt x="354" y="242"/>
                    </a:cubicBezTo>
                    <a:cubicBezTo>
                      <a:pt x="356" y="242"/>
                      <a:pt x="358" y="236"/>
                      <a:pt x="358" y="235"/>
                    </a:cubicBezTo>
                    <a:cubicBezTo>
                      <a:pt x="358" y="231"/>
                      <a:pt x="357" y="230"/>
                      <a:pt x="357" y="227"/>
                    </a:cubicBezTo>
                    <a:cubicBezTo>
                      <a:pt x="357" y="225"/>
                      <a:pt x="352" y="222"/>
                      <a:pt x="350" y="221"/>
                    </a:cubicBezTo>
                    <a:cubicBezTo>
                      <a:pt x="348" y="219"/>
                      <a:pt x="339" y="215"/>
                      <a:pt x="339" y="212"/>
                    </a:cubicBezTo>
                    <a:cubicBezTo>
                      <a:pt x="339" y="210"/>
                      <a:pt x="340" y="208"/>
                      <a:pt x="341" y="206"/>
                    </a:cubicBezTo>
                    <a:cubicBezTo>
                      <a:pt x="341" y="206"/>
                      <a:pt x="350" y="203"/>
                      <a:pt x="350" y="203"/>
                    </a:cubicBezTo>
                    <a:cubicBezTo>
                      <a:pt x="353" y="201"/>
                      <a:pt x="353" y="198"/>
                      <a:pt x="354" y="195"/>
                    </a:cubicBezTo>
                    <a:cubicBezTo>
                      <a:pt x="355" y="191"/>
                      <a:pt x="356" y="187"/>
                      <a:pt x="359" y="184"/>
                    </a:cubicBezTo>
                    <a:cubicBezTo>
                      <a:pt x="361" y="181"/>
                      <a:pt x="362" y="178"/>
                      <a:pt x="365" y="175"/>
                    </a:cubicBezTo>
                    <a:cubicBezTo>
                      <a:pt x="367" y="173"/>
                      <a:pt x="369" y="168"/>
                      <a:pt x="370" y="164"/>
                    </a:cubicBezTo>
                    <a:cubicBezTo>
                      <a:pt x="371" y="162"/>
                      <a:pt x="373" y="160"/>
                      <a:pt x="374" y="158"/>
                    </a:cubicBezTo>
                    <a:cubicBezTo>
                      <a:pt x="375" y="156"/>
                      <a:pt x="377" y="155"/>
                      <a:pt x="380" y="155"/>
                    </a:cubicBezTo>
                    <a:cubicBezTo>
                      <a:pt x="383" y="155"/>
                      <a:pt x="385" y="155"/>
                      <a:pt x="386" y="151"/>
                    </a:cubicBezTo>
                    <a:cubicBezTo>
                      <a:pt x="387" y="149"/>
                      <a:pt x="390" y="149"/>
                      <a:pt x="390" y="145"/>
                    </a:cubicBezTo>
                    <a:cubicBezTo>
                      <a:pt x="390" y="142"/>
                      <a:pt x="387" y="139"/>
                      <a:pt x="386" y="137"/>
                    </a:cubicBezTo>
                    <a:cubicBezTo>
                      <a:pt x="385" y="135"/>
                      <a:pt x="384" y="135"/>
                      <a:pt x="384" y="131"/>
                    </a:cubicBezTo>
                    <a:cubicBezTo>
                      <a:pt x="384" y="129"/>
                      <a:pt x="387" y="128"/>
                      <a:pt x="389" y="126"/>
                    </a:cubicBezTo>
                    <a:cubicBezTo>
                      <a:pt x="390" y="125"/>
                      <a:pt x="390" y="124"/>
                      <a:pt x="391" y="120"/>
                    </a:cubicBezTo>
                    <a:cubicBezTo>
                      <a:pt x="391" y="118"/>
                      <a:pt x="390" y="116"/>
                      <a:pt x="389" y="114"/>
                    </a:cubicBezTo>
                    <a:cubicBezTo>
                      <a:pt x="388" y="112"/>
                      <a:pt x="391" y="111"/>
                      <a:pt x="389" y="108"/>
                    </a:cubicBezTo>
                    <a:cubicBezTo>
                      <a:pt x="387" y="107"/>
                      <a:pt x="386" y="106"/>
                      <a:pt x="385" y="104"/>
                    </a:cubicBezTo>
                    <a:cubicBezTo>
                      <a:pt x="384" y="101"/>
                      <a:pt x="385" y="99"/>
                      <a:pt x="387" y="98"/>
                    </a:cubicBezTo>
                    <a:cubicBezTo>
                      <a:pt x="388" y="97"/>
                      <a:pt x="388" y="96"/>
                      <a:pt x="390" y="95"/>
                    </a:cubicBezTo>
                    <a:cubicBezTo>
                      <a:pt x="388" y="95"/>
                      <a:pt x="386" y="94"/>
                      <a:pt x="382" y="94"/>
                    </a:cubicBezTo>
                    <a:cubicBezTo>
                      <a:pt x="377" y="94"/>
                      <a:pt x="376" y="93"/>
                      <a:pt x="373" y="91"/>
                    </a:cubicBezTo>
                    <a:cubicBezTo>
                      <a:pt x="371" y="88"/>
                      <a:pt x="367" y="85"/>
                      <a:pt x="366" y="82"/>
                    </a:cubicBezTo>
                    <a:cubicBezTo>
                      <a:pt x="365" y="84"/>
                      <a:pt x="364" y="87"/>
                      <a:pt x="362" y="87"/>
                    </a:cubicBezTo>
                    <a:cubicBezTo>
                      <a:pt x="359" y="88"/>
                      <a:pt x="357" y="89"/>
                      <a:pt x="355" y="91"/>
                    </a:cubicBezTo>
                    <a:cubicBezTo>
                      <a:pt x="353" y="93"/>
                      <a:pt x="351" y="96"/>
                      <a:pt x="349" y="99"/>
                    </a:cubicBezTo>
                    <a:cubicBezTo>
                      <a:pt x="348" y="101"/>
                      <a:pt x="347" y="105"/>
                      <a:pt x="345" y="107"/>
                    </a:cubicBezTo>
                    <a:cubicBezTo>
                      <a:pt x="343" y="109"/>
                      <a:pt x="337" y="109"/>
                      <a:pt x="336" y="111"/>
                    </a:cubicBezTo>
                    <a:cubicBezTo>
                      <a:pt x="334" y="112"/>
                      <a:pt x="332" y="116"/>
                      <a:pt x="329" y="117"/>
                    </a:cubicBezTo>
                    <a:cubicBezTo>
                      <a:pt x="326" y="117"/>
                      <a:pt x="323" y="118"/>
                      <a:pt x="319" y="117"/>
                    </a:cubicBezTo>
                    <a:cubicBezTo>
                      <a:pt x="316" y="116"/>
                      <a:pt x="314" y="114"/>
                      <a:pt x="312" y="113"/>
                    </a:cubicBezTo>
                    <a:cubicBezTo>
                      <a:pt x="310" y="113"/>
                      <a:pt x="304" y="112"/>
                      <a:pt x="302" y="110"/>
                    </a:cubicBezTo>
                    <a:cubicBezTo>
                      <a:pt x="302" y="108"/>
                      <a:pt x="299" y="104"/>
                      <a:pt x="297" y="104"/>
                    </a:cubicBezTo>
                    <a:cubicBezTo>
                      <a:pt x="293" y="104"/>
                      <a:pt x="291" y="106"/>
                      <a:pt x="288" y="105"/>
                    </a:cubicBezTo>
                    <a:cubicBezTo>
                      <a:pt x="285" y="105"/>
                      <a:pt x="280" y="106"/>
                      <a:pt x="281" y="107"/>
                    </a:cubicBezTo>
                    <a:cubicBezTo>
                      <a:pt x="287" y="110"/>
                      <a:pt x="283" y="109"/>
                      <a:pt x="282" y="114"/>
                    </a:cubicBezTo>
                    <a:cubicBezTo>
                      <a:pt x="281" y="117"/>
                      <a:pt x="282" y="119"/>
                      <a:pt x="285" y="122"/>
                    </a:cubicBezTo>
                    <a:cubicBezTo>
                      <a:pt x="287" y="124"/>
                      <a:pt x="288" y="127"/>
                      <a:pt x="288" y="129"/>
                    </a:cubicBezTo>
                    <a:cubicBezTo>
                      <a:pt x="289" y="132"/>
                      <a:pt x="290" y="137"/>
                      <a:pt x="289" y="140"/>
                    </a:cubicBezTo>
                    <a:cubicBezTo>
                      <a:pt x="288" y="144"/>
                      <a:pt x="286" y="146"/>
                      <a:pt x="284" y="151"/>
                    </a:cubicBezTo>
                    <a:cubicBezTo>
                      <a:pt x="283" y="152"/>
                      <a:pt x="282" y="159"/>
                      <a:pt x="281" y="160"/>
                    </a:cubicBezTo>
                    <a:cubicBezTo>
                      <a:pt x="276" y="161"/>
                      <a:pt x="275" y="162"/>
                      <a:pt x="271" y="163"/>
                    </a:cubicBezTo>
                    <a:cubicBezTo>
                      <a:pt x="268" y="164"/>
                      <a:pt x="261" y="164"/>
                      <a:pt x="260" y="167"/>
                    </a:cubicBezTo>
                    <a:cubicBezTo>
                      <a:pt x="259" y="170"/>
                      <a:pt x="259" y="173"/>
                      <a:pt x="256" y="174"/>
                    </a:cubicBezTo>
                    <a:cubicBezTo>
                      <a:pt x="255" y="174"/>
                      <a:pt x="254" y="174"/>
                      <a:pt x="254" y="175"/>
                    </a:cubicBezTo>
                    <a:cubicBezTo>
                      <a:pt x="248" y="176"/>
                      <a:pt x="244" y="175"/>
                      <a:pt x="240" y="174"/>
                    </a:cubicBezTo>
                    <a:moveTo>
                      <a:pt x="240" y="174"/>
                    </a:moveTo>
                    <a:cubicBezTo>
                      <a:pt x="236" y="173"/>
                      <a:pt x="231" y="171"/>
                      <a:pt x="227" y="168"/>
                    </a:cubicBezTo>
                    <a:cubicBezTo>
                      <a:pt x="225" y="167"/>
                      <a:pt x="223" y="166"/>
                      <a:pt x="222" y="165"/>
                    </a:cubicBezTo>
                    <a:cubicBezTo>
                      <a:pt x="220" y="163"/>
                      <a:pt x="215" y="161"/>
                      <a:pt x="212" y="158"/>
                    </a:cubicBezTo>
                    <a:cubicBezTo>
                      <a:pt x="209" y="156"/>
                      <a:pt x="206" y="155"/>
                      <a:pt x="203" y="154"/>
                    </a:cubicBezTo>
                    <a:cubicBezTo>
                      <a:pt x="200" y="152"/>
                      <a:pt x="196" y="153"/>
                      <a:pt x="194" y="151"/>
                    </a:cubicBezTo>
                    <a:cubicBezTo>
                      <a:pt x="190" y="150"/>
                      <a:pt x="191" y="145"/>
                      <a:pt x="191" y="141"/>
                    </a:cubicBezTo>
                    <a:cubicBezTo>
                      <a:pt x="191" y="136"/>
                      <a:pt x="196" y="131"/>
                      <a:pt x="200" y="129"/>
                    </a:cubicBezTo>
                    <a:cubicBezTo>
                      <a:pt x="202" y="128"/>
                      <a:pt x="203" y="124"/>
                      <a:pt x="206" y="121"/>
                    </a:cubicBezTo>
                    <a:cubicBezTo>
                      <a:pt x="207" y="120"/>
                      <a:pt x="207" y="120"/>
                      <a:pt x="207" y="119"/>
                    </a:cubicBezTo>
                    <a:cubicBezTo>
                      <a:pt x="208" y="118"/>
                      <a:pt x="207" y="116"/>
                      <a:pt x="208" y="115"/>
                    </a:cubicBezTo>
                    <a:cubicBezTo>
                      <a:pt x="208" y="113"/>
                      <a:pt x="209" y="111"/>
                      <a:pt x="210" y="110"/>
                    </a:cubicBezTo>
                    <a:cubicBezTo>
                      <a:pt x="211" y="108"/>
                      <a:pt x="210" y="106"/>
                      <a:pt x="211" y="104"/>
                    </a:cubicBezTo>
                    <a:cubicBezTo>
                      <a:pt x="211" y="102"/>
                      <a:pt x="214" y="101"/>
                      <a:pt x="214" y="100"/>
                    </a:cubicBezTo>
                    <a:cubicBezTo>
                      <a:pt x="215" y="98"/>
                      <a:pt x="217" y="96"/>
                      <a:pt x="219" y="95"/>
                    </a:cubicBezTo>
                    <a:cubicBezTo>
                      <a:pt x="220" y="93"/>
                      <a:pt x="222" y="92"/>
                      <a:pt x="223" y="90"/>
                    </a:cubicBezTo>
                    <a:cubicBezTo>
                      <a:pt x="224" y="88"/>
                      <a:pt x="230" y="88"/>
                      <a:pt x="231" y="88"/>
                    </a:cubicBezTo>
                    <a:cubicBezTo>
                      <a:pt x="235" y="87"/>
                      <a:pt x="236" y="85"/>
                      <a:pt x="240" y="83"/>
                    </a:cubicBezTo>
                    <a:cubicBezTo>
                      <a:pt x="242" y="82"/>
                      <a:pt x="245" y="78"/>
                      <a:pt x="248" y="76"/>
                    </a:cubicBezTo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8" name="Freeform 74">
                <a:extLst>
                  <a:ext uri="{FF2B5EF4-FFF2-40B4-BE49-F238E27FC236}">
                    <a16:creationId xmlns:a16="http://schemas.microsoft.com/office/drawing/2014/main" id="{3BDBC820-EAAC-452C-83A7-37B31E22E3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1713" y="5817019"/>
                <a:ext cx="75495" cy="64710"/>
              </a:xfrm>
              <a:custGeom>
                <a:avLst/>
                <a:gdLst>
                  <a:gd name="T0" fmla="*/ 91 w 91"/>
                  <a:gd name="T1" fmla="*/ 42 h 78"/>
                  <a:gd name="T2" fmla="*/ 87 w 91"/>
                  <a:gd name="T3" fmla="*/ 47 h 78"/>
                  <a:gd name="T4" fmla="*/ 80 w 91"/>
                  <a:gd name="T5" fmla="*/ 51 h 78"/>
                  <a:gd name="T6" fmla="*/ 74 w 91"/>
                  <a:gd name="T7" fmla="*/ 59 h 78"/>
                  <a:gd name="T8" fmla="*/ 70 w 91"/>
                  <a:gd name="T9" fmla="*/ 67 h 78"/>
                  <a:gd name="T10" fmla="*/ 61 w 91"/>
                  <a:gd name="T11" fmla="*/ 71 h 78"/>
                  <a:gd name="T12" fmla="*/ 54 w 91"/>
                  <a:gd name="T13" fmla="*/ 77 h 78"/>
                  <a:gd name="T14" fmla="*/ 44 w 91"/>
                  <a:gd name="T15" fmla="*/ 77 h 78"/>
                  <a:gd name="T16" fmla="*/ 37 w 91"/>
                  <a:gd name="T17" fmla="*/ 73 h 78"/>
                  <a:gd name="T18" fmla="*/ 27 w 91"/>
                  <a:gd name="T19" fmla="*/ 70 h 78"/>
                  <a:gd name="T20" fmla="*/ 22 w 91"/>
                  <a:gd name="T21" fmla="*/ 64 h 78"/>
                  <a:gd name="T22" fmla="*/ 13 w 91"/>
                  <a:gd name="T23" fmla="*/ 65 h 78"/>
                  <a:gd name="T24" fmla="*/ 3 w 91"/>
                  <a:gd name="T25" fmla="*/ 65 h 78"/>
                  <a:gd name="T26" fmla="*/ 2 w 91"/>
                  <a:gd name="T27" fmla="*/ 60 h 78"/>
                  <a:gd name="T28" fmla="*/ 0 w 91"/>
                  <a:gd name="T29" fmla="*/ 51 h 78"/>
                  <a:gd name="T30" fmla="*/ 7 w 91"/>
                  <a:gd name="T31" fmla="*/ 44 h 78"/>
                  <a:gd name="T32" fmla="*/ 13 w 91"/>
                  <a:gd name="T33" fmla="*/ 38 h 78"/>
                  <a:gd name="T34" fmla="*/ 15 w 91"/>
                  <a:gd name="T35" fmla="*/ 27 h 78"/>
                  <a:gd name="T36" fmla="*/ 18 w 91"/>
                  <a:gd name="T37" fmla="*/ 15 h 78"/>
                  <a:gd name="T38" fmla="*/ 30 w 91"/>
                  <a:gd name="T39" fmla="*/ 9 h 78"/>
                  <a:gd name="T40" fmla="*/ 44 w 91"/>
                  <a:gd name="T41" fmla="*/ 7 h 78"/>
                  <a:gd name="T42" fmla="*/ 53 w 91"/>
                  <a:gd name="T43" fmla="*/ 0 h 78"/>
                  <a:gd name="T44" fmla="*/ 61 w 91"/>
                  <a:gd name="T45" fmla="*/ 9 h 78"/>
                  <a:gd name="T46" fmla="*/ 68 w 91"/>
                  <a:gd name="T47" fmla="*/ 17 h 78"/>
                  <a:gd name="T48" fmla="*/ 78 w 91"/>
                  <a:gd name="T49" fmla="*/ 22 h 78"/>
                  <a:gd name="T50" fmla="*/ 85 w 91"/>
                  <a:gd name="T51" fmla="*/ 27 h 78"/>
                  <a:gd name="T52" fmla="*/ 90 w 91"/>
                  <a:gd name="T53" fmla="*/ 40 h 78"/>
                  <a:gd name="T54" fmla="*/ 91 w 91"/>
                  <a:gd name="T55" fmla="*/ 4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1" h="78">
                    <a:moveTo>
                      <a:pt x="91" y="42"/>
                    </a:moveTo>
                    <a:cubicBezTo>
                      <a:pt x="90" y="44"/>
                      <a:pt x="89" y="47"/>
                      <a:pt x="87" y="47"/>
                    </a:cubicBezTo>
                    <a:cubicBezTo>
                      <a:pt x="84" y="48"/>
                      <a:pt x="82" y="49"/>
                      <a:pt x="80" y="51"/>
                    </a:cubicBezTo>
                    <a:cubicBezTo>
                      <a:pt x="78" y="53"/>
                      <a:pt x="76" y="56"/>
                      <a:pt x="74" y="59"/>
                    </a:cubicBezTo>
                    <a:cubicBezTo>
                      <a:pt x="73" y="61"/>
                      <a:pt x="72" y="65"/>
                      <a:pt x="70" y="67"/>
                    </a:cubicBezTo>
                    <a:cubicBezTo>
                      <a:pt x="68" y="69"/>
                      <a:pt x="62" y="69"/>
                      <a:pt x="61" y="71"/>
                    </a:cubicBezTo>
                    <a:cubicBezTo>
                      <a:pt x="59" y="72"/>
                      <a:pt x="57" y="76"/>
                      <a:pt x="54" y="77"/>
                    </a:cubicBezTo>
                    <a:cubicBezTo>
                      <a:pt x="51" y="77"/>
                      <a:pt x="48" y="78"/>
                      <a:pt x="44" y="77"/>
                    </a:cubicBezTo>
                    <a:cubicBezTo>
                      <a:pt x="41" y="76"/>
                      <a:pt x="39" y="74"/>
                      <a:pt x="37" y="73"/>
                    </a:cubicBezTo>
                    <a:cubicBezTo>
                      <a:pt x="35" y="73"/>
                      <a:pt x="29" y="72"/>
                      <a:pt x="27" y="70"/>
                    </a:cubicBezTo>
                    <a:cubicBezTo>
                      <a:pt x="27" y="68"/>
                      <a:pt x="24" y="64"/>
                      <a:pt x="22" y="64"/>
                    </a:cubicBezTo>
                    <a:cubicBezTo>
                      <a:pt x="18" y="64"/>
                      <a:pt x="16" y="66"/>
                      <a:pt x="13" y="65"/>
                    </a:cubicBezTo>
                    <a:cubicBezTo>
                      <a:pt x="10" y="65"/>
                      <a:pt x="6" y="64"/>
                      <a:pt x="3" y="65"/>
                    </a:cubicBezTo>
                    <a:cubicBezTo>
                      <a:pt x="3" y="64"/>
                      <a:pt x="3" y="63"/>
                      <a:pt x="2" y="60"/>
                    </a:cubicBezTo>
                    <a:cubicBezTo>
                      <a:pt x="1" y="57"/>
                      <a:pt x="0" y="55"/>
                      <a:pt x="0" y="51"/>
                    </a:cubicBezTo>
                    <a:cubicBezTo>
                      <a:pt x="0" y="46"/>
                      <a:pt x="2" y="46"/>
                      <a:pt x="7" y="44"/>
                    </a:cubicBezTo>
                    <a:cubicBezTo>
                      <a:pt x="11" y="43"/>
                      <a:pt x="11" y="41"/>
                      <a:pt x="13" y="38"/>
                    </a:cubicBezTo>
                    <a:cubicBezTo>
                      <a:pt x="14" y="35"/>
                      <a:pt x="14" y="30"/>
                      <a:pt x="15" y="27"/>
                    </a:cubicBezTo>
                    <a:cubicBezTo>
                      <a:pt x="16" y="22"/>
                      <a:pt x="17" y="19"/>
                      <a:pt x="18" y="15"/>
                    </a:cubicBezTo>
                    <a:cubicBezTo>
                      <a:pt x="20" y="10"/>
                      <a:pt x="26" y="9"/>
                      <a:pt x="30" y="9"/>
                    </a:cubicBezTo>
                    <a:cubicBezTo>
                      <a:pt x="35" y="9"/>
                      <a:pt x="40" y="9"/>
                      <a:pt x="44" y="7"/>
                    </a:cubicBezTo>
                    <a:cubicBezTo>
                      <a:pt x="46" y="6"/>
                      <a:pt x="51" y="2"/>
                      <a:pt x="53" y="0"/>
                    </a:cubicBezTo>
                    <a:cubicBezTo>
                      <a:pt x="54" y="0"/>
                      <a:pt x="60" y="8"/>
                      <a:pt x="61" y="9"/>
                    </a:cubicBezTo>
                    <a:cubicBezTo>
                      <a:pt x="63" y="11"/>
                      <a:pt x="65" y="14"/>
                      <a:pt x="68" y="17"/>
                    </a:cubicBezTo>
                    <a:cubicBezTo>
                      <a:pt x="71" y="20"/>
                      <a:pt x="74" y="21"/>
                      <a:pt x="78" y="22"/>
                    </a:cubicBezTo>
                    <a:cubicBezTo>
                      <a:pt x="81" y="23"/>
                      <a:pt x="83" y="26"/>
                      <a:pt x="85" y="27"/>
                    </a:cubicBezTo>
                    <a:cubicBezTo>
                      <a:pt x="87" y="29"/>
                      <a:pt x="89" y="38"/>
                      <a:pt x="90" y="40"/>
                    </a:cubicBezTo>
                    <a:cubicBezTo>
                      <a:pt x="90" y="40"/>
                      <a:pt x="90" y="41"/>
                      <a:pt x="91" y="42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9" name="Freeform 75">
                <a:extLst>
                  <a:ext uri="{FF2B5EF4-FFF2-40B4-BE49-F238E27FC236}">
                    <a16:creationId xmlns:a16="http://schemas.microsoft.com/office/drawing/2014/main" id="{303591D1-E5E6-478F-B1FE-A0AB7F874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0809" y="5639067"/>
                <a:ext cx="301979" cy="281757"/>
              </a:xfrm>
              <a:custGeom>
                <a:avLst/>
                <a:gdLst>
                  <a:gd name="T0" fmla="*/ 74 w 361"/>
                  <a:gd name="T1" fmla="*/ 260 h 337"/>
                  <a:gd name="T2" fmla="*/ 91 w 361"/>
                  <a:gd name="T3" fmla="*/ 238 h 337"/>
                  <a:gd name="T4" fmla="*/ 91 w 361"/>
                  <a:gd name="T5" fmla="*/ 213 h 337"/>
                  <a:gd name="T6" fmla="*/ 73 w 361"/>
                  <a:gd name="T7" fmla="*/ 195 h 337"/>
                  <a:gd name="T8" fmla="*/ 41 w 361"/>
                  <a:gd name="T9" fmla="*/ 199 h 337"/>
                  <a:gd name="T10" fmla="*/ 19 w 361"/>
                  <a:gd name="T11" fmla="*/ 178 h 337"/>
                  <a:gd name="T12" fmla="*/ 5 w 361"/>
                  <a:gd name="T13" fmla="*/ 149 h 337"/>
                  <a:gd name="T14" fmla="*/ 6 w 361"/>
                  <a:gd name="T15" fmla="*/ 120 h 337"/>
                  <a:gd name="T16" fmla="*/ 31 w 361"/>
                  <a:gd name="T17" fmla="*/ 102 h 337"/>
                  <a:gd name="T18" fmla="*/ 59 w 361"/>
                  <a:gd name="T19" fmla="*/ 83 h 337"/>
                  <a:gd name="T20" fmla="*/ 85 w 361"/>
                  <a:gd name="T21" fmla="*/ 65 h 337"/>
                  <a:gd name="T22" fmla="*/ 101 w 361"/>
                  <a:gd name="T23" fmla="*/ 42 h 337"/>
                  <a:gd name="T24" fmla="*/ 116 w 361"/>
                  <a:gd name="T25" fmla="*/ 16 h 337"/>
                  <a:gd name="T26" fmla="*/ 141 w 361"/>
                  <a:gd name="T27" fmla="*/ 1 h 337"/>
                  <a:gd name="T28" fmla="*/ 149 w 361"/>
                  <a:gd name="T29" fmla="*/ 7 h 337"/>
                  <a:gd name="T30" fmla="*/ 161 w 361"/>
                  <a:gd name="T31" fmla="*/ 19 h 337"/>
                  <a:gd name="T32" fmla="*/ 165 w 361"/>
                  <a:gd name="T33" fmla="*/ 33 h 337"/>
                  <a:gd name="T34" fmla="*/ 166 w 361"/>
                  <a:gd name="T35" fmla="*/ 53 h 337"/>
                  <a:gd name="T36" fmla="*/ 175 w 361"/>
                  <a:gd name="T37" fmla="*/ 62 h 337"/>
                  <a:gd name="T38" fmla="*/ 177 w 361"/>
                  <a:gd name="T39" fmla="*/ 82 h 337"/>
                  <a:gd name="T40" fmla="*/ 184 w 361"/>
                  <a:gd name="T41" fmla="*/ 94 h 337"/>
                  <a:gd name="T42" fmla="*/ 182 w 361"/>
                  <a:gd name="T43" fmla="*/ 114 h 337"/>
                  <a:gd name="T44" fmla="*/ 183 w 361"/>
                  <a:gd name="T45" fmla="*/ 134 h 337"/>
                  <a:gd name="T46" fmla="*/ 201 w 361"/>
                  <a:gd name="T47" fmla="*/ 134 h 337"/>
                  <a:gd name="T48" fmla="*/ 214 w 361"/>
                  <a:gd name="T49" fmla="*/ 128 h 337"/>
                  <a:gd name="T50" fmla="*/ 216 w 361"/>
                  <a:gd name="T51" fmla="*/ 143 h 337"/>
                  <a:gd name="T52" fmla="*/ 225 w 361"/>
                  <a:gd name="T53" fmla="*/ 160 h 337"/>
                  <a:gd name="T54" fmla="*/ 222 w 361"/>
                  <a:gd name="T55" fmla="*/ 172 h 337"/>
                  <a:gd name="T56" fmla="*/ 221 w 361"/>
                  <a:gd name="T57" fmla="*/ 184 h 337"/>
                  <a:gd name="T58" fmla="*/ 242 w 361"/>
                  <a:gd name="T59" fmla="*/ 190 h 337"/>
                  <a:gd name="T60" fmla="*/ 266 w 361"/>
                  <a:gd name="T61" fmla="*/ 196 h 337"/>
                  <a:gd name="T62" fmla="*/ 280 w 361"/>
                  <a:gd name="T63" fmla="*/ 203 h 337"/>
                  <a:gd name="T64" fmla="*/ 295 w 361"/>
                  <a:gd name="T65" fmla="*/ 216 h 337"/>
                  <a:gd name="T66" fmla="*/ 321 w 361"/>
                  <a:gd name="T67" fmla="*/ 223 h 337"/>
                  <a:gd name="T68" fmla="*/ 346 w 361"/>
                  <a:gd name="T69" fmla="*/ 220 h 337"/>
                  <a:gd name="T70" fmla="*/ 354 w 361"/>
                  <a:gd name="T71" fmla="*/ 222 h 337"/>
                  <a:gd name="T72" fmla="*/ 360 w 361"/>
                  <a:gd name="T73" fmla="*/ 237 h 337"/>
                  <a:gd name="T74" fmla="*/ 351 w 361"/>
                  <a:gd name="T75" fmla="*/ 254 h 337"/>
                  <a:gd name="T76" fmla="*/ 348 w 361"/>
                  <a:gd name="T77" fmla="*/ 270 h 337"/>
                  <a:gd name="T78" fmla="*/ 345 w 361"/>
                  <a:gd name="T79" fmla="*/ 284 h 337"/>
                  <a:gd name="T80" fmla="*/ 333 w 361"/>
                  <a:gd name="T81" fmla="*/ 297 h 337"/>
                  <a:gd name="T82" fmla="*/ 341 w 361"/>
                  <a:gd name="T83" fmla="*/ 316 h 337"/>
                  <a:gd name="T84" fmla="*/ 348 w 361"/>
                  <a:gd name="T85" fmla="*/ 335 h 337"/>
                  <a:gd name="T86" fmla="*/ 320 w 361"/>
                  <a:gd name="T87" fmla="*/ 337 h 337"/>
                  <a:gd name="T88" fmla="*/ 294 w 361"/>
                  <a:gd name="T89" fmla="*/ 316 h 337"/>
                  <a:gd name="T90" fmla="*/ 279 w 361"/>
                  <a:gd name="T91" fmla="*/ 298 h 337"/>
                  <a:gd name="T92" fmla="*/ 259 w 361"/>
                  <a:gd name="T93" fmla="*/ 307 h 337"/>
                  <a:gd name="T94" fmla="*/ 240 w 361"/>
                  <a:gd name="T95" fmla="*/ 302 h 337"/>
                  <a:gd name="T96" fmla="*/ 220 w 361"/>
                  <a:gd name="T97" fmla="*/ 300 h 337"/>
                  <a:gd name="T98" fmla="*/ 174 w 361"/>
                  <a:gd name="T99" fmla="*/ 294 h 337"/>
                  <a:gd name="T100" fmla="*/ 150 w 361"/>
                  <a:gd name="T101" fmla="*/ 299 h 337"/>
                  <a:gd name="T102" fmla="*/ 110 w 361"/>
                  <a:gd name="T103" fmla="*/ 281 h 337"/>
                  <a:gd name="T104" fmla="*/ 79 w 361"/>
                  <a:gd name="T105" fmla="*/ 270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61" h="337">
                    <a:moveTo>
                      <a:pt x="69" y="267"/>
                    </a:moveTo>
                    <a:cubicBezTo>
                      <a:pt x="69" y="267"/>
                      <a:pt x="67" y="267"/>
                      <a:pt x="68" y="267"/>
                    </a:cubicBezTo>
                    <a:cubicBezTo>
                      <a:pt x="70" y="265"/>
                      <a:pt x="71" y="262"/>
                      <a:pt x="74" y="260"/>
                    </a:cubicBezTo>
                    <a:cubicBezTo>
                      <a:pt x="76" y="259"/>
                      <a:pt x="81" y="257"/>
                      <a:pt x="82" y="255"/>
                    </a:cubicBezTo>
                    <a:cubicBezTo>
                      <a:pt x="84" y="254"/>
                      <a:pt x="87" y="251"/>
                      <a:pt x="88" y="249"/>
                    </a:cubicBezTo>
                    <a:cubicBezTo>
                      <a:pt x="89" y="247"/>
                      <a:pt x="91" y="240"/>
                      <a:pt x="91" y="238"/>
                    </a:cubicBezTo>
                    <a:cubicBezTo>
                      <a:pt x="90" y="234"/>
                      <a:pt x="90" y="233"/>
                      <a:pt x="87" y="229"/>
                    </a:cubicBezTo>
                    <a:cubicBezTo>
                      <a:pt x="85" y="227"/>
                      <a:pt x="82" y="222"/>
                      <a:pt x="84" y="219"/>
                    </a:cubicBezTo>
                    <a:cubicBezTo>
                      <a:pt x="86" y="218"/>
                      <a:pt x="90" y="215"/>
                      <a:pt x="91" y="213"/>
                    </a:cubicBezTo>
                    <a:cubicBezTo>
                      <a:pt x="91" y="212"/>
                      <a:pt x="94" y="206"/>
                      <a:pt x="91" y="203"/>
                    </a:cubicBezTo>
                    <a:cubicBezTo>
                      <a:pt x="89" y="201"/>
                      <a:pt x="87" y="200"/>
                      <a:pt x="84" y="198"/>
                    </a:cubicBezTo>
                    <a:cubicBezTo>
                      <a:pt x="80" y="196"/>
                      <a:pt x="77" y="196"/>
                      <a:pt x="73" y="195"/>
                    </a:cubicBezTo>
                    <a:cubicBezTo>
                      <a:pt x="70" y="194"/>
                      <a:pt x="64" y="194"/>
                      <a:pt x="60" y="195"/>
                    </a:cubicBezTo>
                    <a:cubicBezTo>
                      <a:pt x="58" y="197"/>
                      <a:pt x="55" y="196"/>
                      <a:pt x="51" y="197"/>
                    </a:cubicBezTo>
                    <a:cubicBezTo>
                      <a:pt x="47" y="198"/>
                      <a:pt x="46" y="199"/>
                      <a:pt x="41" y="199"/>
                    </a:cubicBezTo>
                    <a:cubicBezTo>
                      <a:pt x="38" y="199"/>
                      <a:pt x="34" y="198"/>
                      <a:pt x="32" y="196"/>
                    </a:cubicBezTo>
                    <a:cubicBezTo>
                      <a:pt x="29" y="193"/>
                      <a:pt x="28" y="190"/>
                      <a:pt x="26" y="188"/>
                    </a:cubicBezTo>
                    <a:cubicBezTo>
                      <a:pt x="24" y="185"/>
                      <a:pt x="21" y="182"/>
                      <a:pt x="19" y="178"/>
                    </a:cubicBezTo>
                    <a:cubicBezTo>
                      <a:pt x="18" y="174"/>
                      <a:pt x="16" y="171"/>
                      <a:pt x="14" y="168"/>
                    </a:cubicBezTo>
                    <a:cubicBezTo>
                      <a:pt x="12" y="164"/>
                      <a:pt x="10" y="164"/>
                      <a:pt x="9" y="160"/>
                    </a:cubicBezTo>
                    <a:cubicBezTo>
                      <a:pt x="8" y="157"/>
                      <a:pt x="5" y="153"/>
                      <a:pt x="5" y="149"/>
                    </a:cubicBezTo>
                    <a:cubicBezTo>
                      <a:pt x="4" y="146"/>
                      <a:pt x="2" y="143"/>
                      <a:pt x="2" y="140"/>
                    </a:cubicBezTo>
                    <a:cubicBezTo>
                      <a:pt x="1" y="137"/>
                      <a:pt x="0" y="132"/>
                      <a:pt x="1" y="129"/>
                    </a:cubicBezTo>
                    <a:cubicBezTo>
                      <a:pt x="2" y="124"/>
                      <a:pt x="3" y="123"/>
                      <a:pt x="6" y="120"/>
                    </a:cubicBezTo>
                    <a:cubicBezTo>
                      <a:pt x="8" y="118"/>
                      <a:pt x="11" y="115"/>
                      <a:pt x="13" y="113"/>
                    </a:cubicBezTo>
                    <a:cubicBezTo>
                      <a:pt x="15" y="110"/>
                      <a:pt x="18" y="109"/>
                      <a:pt x="21" y="108"/>
                    </a:cubicBezTo>
                    <a:cubicBezTo>
                      <a:pt x="24" y="107"/>
                      <a:pt x="28" y="104"/>
                      <a:pt x="31" y="102"/>
                    </a:cubicBezTo>
                    <a:cubicBezTo>
                      <a:pt x="33" y="100"/>
                      <a:pt x="38" y="97"/>
                      <a:pt x="41" y="95"/>
                    </a:cubicBezTo>
                    <a:cubicBezTo>
                      <a:pt x="45" y="93"/>
                      <a:pt x="46" y="91"/>
                      <a:pt x="50" y="89"/>
                    </a:cubicBezTo>
                    <a:cubicBezTo>
                      <a:pt x="54" y="87"/>
                      <a:pt x="56" y="86"/>
                      <a:pt x="59" y="83"/>
                    </a:cubicBezTo>
                    <a:cubicBezTo>
                      <a:pt x="62" y="80"/>
                      <a:pt x="64" y="80"/>
                      <a:pt x="67" y="77"/>
                    </a:cubicBezTo>
                    <a:cubicBezTo>
                      <a:pt x="70" y="74"/>
                      <a:pt x="73" y="74"/>
                      <a:pt x="76" y="72"/>
                    </a:cubicBezTo>
                    <a:cubicBezTo>
                      <a:pt x="79" y="69"/>
                      <a:pt x="82" y="68"/>
                      <a:pt x="85" y="65"/>
                    </a:cubicBezTo>
                    <a:cubicBezTo>
                      <a:pt x="87" y="62"/>
                      <a:pt x="87" y="58"/>
                      <a:pt x="89" y="56"/>
                    </a:cubicBezTo>
                    <a:cubicBezTo>
                      <a:pt x="91" y="54"/>
                      <a:pt x="92" y="52"/>
                      <a:pt x="93" y="49"/>
                    </a:cubicBezTo>
                    <a:cubicBezTo>
                      <a:pt x="95" y="45"/>
                      <a:pt x="98" y="45"/>
                      <a:pt x="101" y="42"/>
                    </a:cubicBezTo>
                    <a:cubicBezTo>
                      <a:pt x="102" y="40"/>
                      <a:pt x="103" y="35"/>
                      <a:pt x="105" y="33"/>
                    </a:cubicBezTo>
                    <a:cubicBezTo>
                      <a:pt x="107" y="31"/>
                      <a:pt x="108" y="27"/>
                      <a:pt x="111" y="24"/>
                    </a:cubicBezTo>
                    <a:cubicBezTo>
                      <a:pt x="113" y="22"/>
                      <a:pt x="116" y="19"/>
                      <a:pt x="116" y="16"/>
                    </a:cubicBezTo>
                    <a:cubicBezTo>
                      <a:pt x="117" y="14"/>
                      <a:pt x="118" y="10"/>
                      <a:pt x="120" y="9"/>
                    </a:cubicBezTo>
                    <a:cubicBezTo>
                      <a:pt x="122" y="7"/>
                      <a:pt x="129" y="2"/>
                      <a:pt x="130" y="0"/>
                    </a:cubicBezTo>
                    <a:cubicBezTo>
                      <a:pt x="134" y="0"/>
                      <a:pt x="137" y="1"/>
                      <a:pt x="141" y="1"/>
                    </a:cubicBezTo>
                    <a:cubicBezTo>
                      <a:pt x="142" y="1"/>
                      <a:pt x="143" y="1"/>
                      <a:pt x="144" y="0"/>
                    </a:cubicBezTo>
                    <a:cubicBezTo>
                      <a:pt x="144" y="1"/>
                      <a:pt x="145" y="3"/>
                      <a:pt x="146" y="4"/>
                    </a:cubicBezTo>
                    <a:cubicBezTo>
                      <a:pt x="147" y="5"/>
                      <a:pt x="148" y="6"/>
                      <a:pt x="149" y="7"/>
                    </a:cubicBezTo>
                    <a:cubicBezTo>
                      <a:pt x="150" y="7"/>
                      <a:pt x="151" y="8"/>
                      <a:pt x="152" y="9"/>
                    </a:cubicBezTo>
                    <a:cubicBezTo>
                      <a:pt x="154" y="10"/>
                      <a:pt x="154" y="11"/>
                      <a:pt x="156" y="13"/>
                    </a:cubicBezTo>
                    <a:cubicBezTo>
                      <a:pt x="157" y="14"/>
                      <a:pt x="161" y="18"/>
                      <a:pt x="161" y="19"/>
                    </a:cubicBezTo>
                    <a:cubicBezTo>
                      <a:pt x="162" y="21"/>
                      <a:pt x="163" y="23"/>
                      <a:pt x="163" y="25"/>
                    </a:cubicBezTo>
                    <a:cubicBezTo>
                      <a:pt x="163" y="25"/>
                      <a:pt x="163" y="25"/>
                      <a:pt x="163" y="26"/>
                    </a:cubicBezTo>
                    <a:cubicBezTo>
                      <a:pt x="164" y="28"/>
                      <a:pt x="165" y="31"/>
                      <a:pt x="165" y="33"/>
                    </a:cubicBezTo>
                    <a:cubicBezTo>
                      <a:pt x="165" y="36"/>
                      <a:pt x="166" y="37"/>
                      <a:pt x="166" y="40"/>
                    </a:cubicBezTo>
                    <a:cubicBezTo>
                      <a:pt x="167" y="42"/>
                      <a:pt x="168" y="43"/>
                      <a:pt x="168" y="45"/>
                    </a:cubicBezTo>
                    <a:cubicBezTo>
                      <a:pt x="168" y="48"/>
                      <a:pt x="166" y="51"/>
                      <a:pt x="166" y="53"/>
                    </a:cubicBezTo>
                    <a:cubicBezTo>
                      <a:pt x="166" y="54"/>
                      <a:pt x="166" y="53"/>
                      <a:pt x="166" y="54"/>
                    </a:cubicBezTo>
                    <a:cubicBezTo>
                      <a:pt x="166" y="56"/>
                      <a:pt x="166" y="59"/>
                      <a:pt x="167" y="59"/>
                    </a:cubicBezTo>
                    <a:cubicBezTo>
                      <a:pt x="168" y="59"/>
                      <a:pt x="175" y="62"/>
                      <a:pt x="175" y="62"/>
                    </a:cubicBezTo>
                    <a:cubicBezTo>
                      <a:pt x="175" y="65"/>
                      <a:pt x="177" y="67"/>
                      <a:pt x="177" y="70"/>
                    </a:cubicBezTo>
                    <a:cubicBezTo>
                      <a:pt x="176" y="72"/>
                      <a:pt x="176" y="74"/>
                      <a:pt x="176" y="76"/>
                    </a:cubicBezTo>
                    <a:cubicBezTo>
                      <a:pt x="176" y="78"/>
                      <a:pt x="176" y="80"/>
                      <a:pt x="177" y="82"/>
                    </a:cubicBezTo>
                    <a:cubicBezTo>
                      <a:pt x="178" y="84"/>
                      <a:pt x="179" y="85"/>
                      <a:pt x="180" y="86"/>
                    </a:cubicBezTo>
                    <a:cubicBezTo>
                      <a:pt x="180" y="87"/>
                      <a:pt x="180" y="87"/>
                      <a:pt x="181" y="88"/>
                    </a:cubicBezTo>
                    <a:cubicBezTo>
                      <a:pt x="181" y="90"/>
                      <a:pt x="183" y="92"/>
                      <a:pt x="184" y="94"/>
                    </a:cubicBezTo>
                    <a:cubicBezTo>
                      <a:pt x="185" y="97"/>
                      <a:pt x="186" y="99"/>
                      <a:pt x="185" y="102"/>
                    </a:cubicBezTo>
                    <a:cubicBezTo>
                      <a:pt x="184" y="105"/>
                      <a:pt x="183" y="107"/>
                      <a:pt x="182" y="109"/>
                    </a:cubicBezTo>
                    <a:cubicBezTo>
                      <a:pt x="181" y="111"/>
                      <a:pt x="182" y="112"/>
                      <a:pt x="182" y="114"/>
                    </a:cubicBezTo>
                    <a:cubicBezTo>
                      <a:pt x="181" y="116"/>
                      <a:pt x="181" y="118"/>
                      <a:pt x="180" y="120"/>
                    </a:cubicBezTo>
                    <a:cubicBezTo>
                      <a:pt x="179" y="123"/>
                      <a:pt x="179" y="124"/>
                      <a:pt x="179" y="127"/>
                    </a:cubicBezTo>
                    <a:cubicBezTo>
                      <a:pt x="180" y="129"/>
                      <a:pt x="182" y="132"/>
                      <a:pt x="183" y="134"/>
                    </a:cubicBezTo>
                    <a:cubicBezTo>
                      <a:pt x="184" y="135"/>
                      <a:pt x="188" y="139"/>
                      <a:pt x="190" y="138"/>
                    </a:cubicBezTo>
                    <a:cubicBezTo>
                      <a:pt x="191" y="138"/>
                      <a:pt x="194" y="138"/>
                      <a:pt x="195" y="137"/>
                    </a:cubicBezTo>
                    <a:cubicBezTo>
                      <a:pt x="197" y="137"/>
                      <a:pt x="200" y="135"/>
                      <a:pt x="201" y="134"/>
                    </a:cubicBezTo>
                    <a:cubicBezTo>
                      <a:pt x="202" y="133"/>
                      <a:pt x="204" y="132"/>
                      <a:pt x="205" y="131"/>
                    </a:cubicBezTo>
                    <a:cubicBezTo>
                      <a:pt x="205" y="128"/>
                      <a:pt x="206" y="129"/>
                      <a:pt x="208" y="129"/>
                    </a:cubicBezTo>
                    <a:cubicBezTo>
                      <a:pt x="210" y="129"/>
                      <a:pt x="212" y="129"/>
                      <a:pt x="214" y="128"/>
                    </a:cubicBezTo>
                    <a:cubicBezTo>
                      <a:pt x="215" y="129"/>
                      <a:pt x="216" y="130"/>
                      <a:pt x="217" y="132"/>
                    </a:cubicBezTo>
                    <a:cubicBezTo>
                      <a:pt x="218" y="134"/>
                      <a:pt x="218" y="136"/>
                      <a:pt x="217" y="137"/>
                    </a:cubicBezTo>
                    <a:cubicBezTo>
                      <a:pt x="215" y="139"/>
                      <a:pt x="214" y="140"/>
                      <a:pt x="216" y="143"/>
                    </a:cubicBezTo>
                    <a:cubicBezTo>
                      <a:pt x="218" y="144"/>
                      <a:pt x="219" y="147"/>
                      <a:pt x="221" y="149"/>
                    </a:cubicBezTo>
                    <a:cubicBezTo>
                      <a:pt x="223" y="151"/>
                      <a:pt x="223" y="152"/>
                      <a:pt x="225" y="154"/>
                    </a:cubicBezTo>
                    <a:cubicBezTo>
                      <a:pt x="225" y="156"/>
                      <a:pt x="225" y="159"/>
                      <a:pt x="225" y="160"/>
                    </a:cubicBezTo>
                    <a:cubicBezTo>
                      <a:pt x="225" y="162"/>
                      <a:pt x="226" y="163"/>
                      <a:pt x="226" y="165"/>
                    </a:cubicBezTo>
                    <a:cubicBezTo>
                      <a:pt x="226" y="166"/>
                      <a:pt x="225" y="168"/>
                      <a:pt x="225" y="169"/>
                    </a:cubicBezTo>
                    <a:cubicBezTo>
                      <a:pt x="224" y="171"/>
                      <a:pt x="224" y="172"/>
                      <a:pt x="222" y="172"/>
                    </a:cubicBezTo>
                    <a:cubicBezTo>
                      <a:pt x="221" y="173"/>
                      <a:pt x="219" y="174"/>
                      <a:pt x="217" y="174"/>
                    </a:cubicBezTo>
                    <a:cubicBezTo>
                      <a:pt x="215" y="175"/>
                      <a:pt x="216" y="178"/>
                      <a:pt x="217" y="180"/>
                    </a:cubicBezTo>
                    <a:cubicBezTo>
                      <a:pt x="217" y="182"/>
                      <a:pt x="219" y="183"/>
                      <a:pt x="221" y="184"/>
                    </a:cubicBezTo>
                    <a:cubicBezTo>
                      <a:pt x="224" y="186"/>
                      <a:pt x="228" y="186"/>
                      <a:pt x="231" y="187"/>
                    </a:cubicBezTo>
                    <a:cubicBezTo>
                      <a:pt x="234" y="188"/>
                      <a:pt x="237" y="189"/>
                      <a:pt x="240" y="190"/>
                    </a:cubicBezTo>
                    <a:cubicBezTo>
                      <a:pt x="241" y="190"/>
                      <a:pt x="241" y="190"/>
                      <a:pt x="242" y="190"/>
                    </a:cubicBezTo>
                    <a:cubicBezTo>
                      <a:pt x="245" y="191"/>
                      <a:pt x="246" y="191"/>
                      <a:pt x="249" y="193"/>
                    </a:cubicBezTo>
                    <a:cubicBezTo>
                      <a:pt x="251" y="194"/>
                      <a:pt x="253" y="196"/>
                      <a:pt x="256" y="196"/>
                    </a:cubicBezTo>
                    <a:cubicBezTo>
                      <a:pt x="259" y="196"/>
                      <a:pt x="262" y="196"/>
                      <a:pt x="266" y="196"/>
                    </a:cubicBezTo>
                    <a:cubicBezTo>
                      <a:pt x="270" y="196"/>
                      <a:pt x="270" y="195"/>
                      <a:pt x="272" y="197"/>
                    </a:cubicBezTo>
                    <a:cubicBezTo>
                      <a:pt x="273" y="198"/>
                      <a:pt x="275" y="199"/>
                      <a:pt x="276" y="199"/>
                    </a:cubicBezTo>
                    <a:cubicBezTo>
                      <a:pt x="278" y="200"/>
                      <a:pt x="279" y="202"/>
                      <a:pt x="280" y="203"/>
                    </a:cubicBezTo>
                    <a:cubicBezTo>
                      <a:pt x="280" y="204"/>
                      <a:pt x="282" y="206"/>
                      <a:pt x="283" y="208"/>
                    </a:cubicBezTo>
                    <a:cubicBezTo>
                      <a:pt x="284" y="210"/>
                      <a:pt x="286" y="212"/>
                      <a:pt x="288" y="213"/>
                    </a:cubicBezTo>
                    <a:cubicBezTo>
                      <a:pt x="290" y="214"/>
                      <a:pt x="292" y="215"/>
                      <a:pt x="295" y="216"/>
                    </a:cubicBezTo>
                    <a:cubicBezTo>
                      <a:pt x="298" y="216"/>
                      <a:pt x="300" y="216"/>
                      <a:pt x="303" y="217"/>
                    </a:cubicBezTo>
                    <a:cubicBezTo>
                      <a:pt x="305" y="218"/>
                      <a:pt x="308" y="219"/>
                      <a:pt x="310" y="220"/>
                    </a:cubicBezTo>
                    <a:cubicBezTo>
                      <a:pt x="314" y="221"/>
                      <a:pt x="317" y="223"/>
                      <a:pt x="321" y="223"/>
                    </a:cubicBezTo>
                    <a:cubicBezTo>
                      <a:pt x="324" y="223"/>
                      <a:pt x="327" y="223"/>
                      <a:pt x="330" y="222"/>
                    </a:cubicBezTo>
                    <a:cubicBezTo>
                      <a:pt x="333" y="222"/>
                      <a:pt x="336" y="220"/>
                      <a:pt x="339" y="220"/>
                    </a:cubicBezTo>
                    <a:cubicBezTo>
                      <a:pt x="341" y="220"/>
                      <a:pt x="343" y="219"/>
                      <a:pt x="346" y="220"/>
                    </a:cubicBezTo>
                    <a:cubicBezTo>
                      <a:pt x="348" y="220"/>
                      <a:pt x="350" y="221"/>
                      <a:pt x="351" y="220"/>
                    </a:cubicBezTo>
                    <a:cubicBezTo>
                      <a:pt x="352" y="220"/>
                      <a:pt x="352" y="220"/>
                      <a:pt x="353" y="220"/>
                    </a:cubicBezTo>
                    <a:cubicBezTo>
                      <a:pt x="353" y="221"/>
                      <a:pt x="354" y="222"/>
                      <a:pt x="354" y="222"/>
                    </a:cubicBezTo>
                    <a:cubicBezTo>
                      <a:pt x="355" y="223"/>
                      <a:pt x="356" y="224"/>
                      <a:pt x="358" y="225"/>
                    </a:cubicBezTo>
                    <a:cubicBezTo>
                      <a:pt x="359" y="227"/>
                      <a:pt x="361" y="228"/>
                      <a:pt x="361" y="231"/>
                    </a:cubicBezTo>
                    <a:cubicBezTo>
                      <a:pt x="361" y="233"/>
                      <a:pt x="361" y="235"/>
                      <a:pt x="360" y="237"/>
                    </a:cubicBezTo>
                    <a:cubicBezTo>
                      <a:pt x="360" y="238"/>
                      <a:pt x="358" y="244"/>
                      <a:pt x="357" y="244"/>
                    </a:cubicBezTo>
                    <a:cubicBezTo>
                      <a:pt x="355" y="245"/>
                      <a:pt x="354" y="245"/>
                      <a:pt x="353" y="247"/>
                    </a:cubicBezTo>
                    <a:cubicBezTo>
                      <a:pt x="353" y="249"/>
                      <a:pt x="353" y="254"/>
                      <a:pt x="351" y="254"/>
                    </a:cubicBezTo>
                    <a:cubicBezTo>
                      <a:pt x="350" y="254"/>
                      <a:pt x="340" y="256"/>
                      <a:pt x="340" y="257"/>
                    </a:cubicBezTo>
                    <a:cubicBezTo>
                      <a:pt x="340" y="261"/>
                      <a:pt x="341" y="260"/>
                      <a:pt x="344" y="262"/>
                    </a:cubicBezTo>
                    <a:cubicBezTo>
                      <a:pt x="346" y="265"/>
                      <a:pt x="346" y="267"/>
                      <a:pt x="348" y="270"/>
                    </a:cubicBezTo>
                    <a:cubicBezTo>
                      <a:pt x="349" y="272"/>
                      <a:pt x="349" y="274"/>
                      <a:pt x="349" y="277"/>
                    </a:cubicBezTo>
                    <a:cubicBezTo>
                      <a:pt x="348" y="278"/>
                      <a:pt x="348" y="278"/>
                      <a:pt x="348" y="279"/>
                    </a:cubicBezTo>
                    <a:cubicBezTo>
                      <a:pt x="347" y="282"/>
                      <a:pt x="346" y="282"/>
                      <a:pt x="345" y="284"/>
                    </a:cubicBezTo>
                    <a:cubicBezTo>
                      <a:pt x="344" y="285"/>
                      <a:pt x="344" y="289"/>
                      <a:pt x="343" y="290"/>
                    </a:cubicBezTo>
                    <a:cubicBezTo>
                      <a:pt x="341" y="292"/>
                      <a:pt x="338" y="293"/>
                      <a:pt x="336" y="293"/>
                    </a:cubicBezTo>
                    <a:cubicBezTo>
                      <a:pt x="334" y="294"/>
                      <a:pt x="331" y="295"/>
                      <a:pt x="333" y="297"/>
                    </a:cubicBezTo>
                    <a:cubicBezTo>
                      <a:pt x="334" y="299"/>
                      <a:pt x="337" y="301"/>
                      <a:pt x="339" y="303"/>
                    </a:cubicBezTo>
                    <a:cubicBezTo>
                      <a:pt x="341" y="305"/>
                      <a:pt x="345" y="309"/>
                      <a:pt x="345" y="311"/>
                    </a:cubicBezTo>
                    <a:cubicBezTo>
                      <a:pt x="344" y="313"/>
                      <a:pt x="342" y="314"/>
                      <a:pt x="341" y="316"/>
                    </a:cubicBezTo>
                    <a:cubicBezTo>
                      <a:pt x="340" y="319"/>
                      <a:pt x="341" y="320"/>
                      <a:pt x="344" y="322"/>
                    </a:cubicBezTo>
                    <a:cubicBezTo>
                      <a:pt x="345" y="324"/>
                      <a:pt x="347" y="326"/>
                      <a:pt x="348" y="328"/>
                    </a:cubicBezTo>
                    <a:cubicBezTo>
                      <a:pt x="349" y="330"/>
                      <a:pt x="349" y="334"/>
                      <a:pt x="348" y="335"/>
                    </a:cubicBezTo>
                    <a:cubicBezTo>
                      <a:pt x="345" y="337"/>
                      <a:pt x="345" y="336"/>
                      <a:pt x="341" y="336"/>
                    </a:cubicBezTo>
                    <a:cubicBezTo>
                      <a:pt x="338" y="336"/>
                      <a:pt x="334" y="337"/>
                      <a:pt x="331" y="337"/>
                    </a:cubicBezTo>
                    <a:cubicBezTo>
                      <a:pt x="327" y="337"/>
                      <a:pt x="323" y="337"/>
                      <a:pt x="320" y="337"/>
                    </a:cubicBezTo>
                    <a:cubicBezTo>
                      <a:pt x="316" y="337"/>
                      <a:pt x="311" y="335"/>
                      <a:pt x="308" y="333"/>
                    </a:cubicBezTo>
                    <a:cubicBezTo>
                      <a:pt x="305" y="332"/>
                      <a:pt x="303" y="330"/>
                      <a:pt x="300" y="326"/>
                    </a:cubicBezTo>
                    <a:cubicBezTo>
                      <a:pt x="298" y="323"/>
                      <a:pt x="296" y="320"/>
                      <a:pt x="294" y="316"/>
                    </a:cubicBezTo>
                    <a:cubicBezTo>
                      <a:pt x="292" y="313"/>
                      <a:pt x="291" y="311"/>
                      <a:pt x="290" y="306"/>
                    </a:cubicBezTo>
                    <a:cubicBezTo>
                      <a:pt x="289" y="304"/>
                      <a:pt x="288" y="300"/>
                      <a:pt x="286" y="298"/>
                    </a:cubicBezTo>
                    <a:cubicBezTo>
                      <a:pt x="284" y="296"/>
                      <a:pt x="282" y="297"/>
                      <a:pt x="279" y="298"/>
                    </a:cubicBezTo>
                    <a:cubicBezTo>
                      <a:pt x="276" y="299"/>
                      <a:pt x="275" y="301"/>
                      <a:pt x="274" y="303"/>
                    </a:cubicBezTo>
                    <a:cubicBezTo>
                      <a:pt x="272" y="305"/>
                      <a:pt x="268" y="305"/>
                      <a:pt x="264" y="305"/>
                    </a:cubicBezTo>
                    <a:cubicBezTo>
                      <a:pt x="262" y="305"/>
                      <a:pt x="260" y="306"/>
                      <a:pt x="259" y="307"/>
                    </a:cubicBezTo>
                    <a:cubicBezTo>
                      <a:pt x="257" y="309"/>
                      <a:pt x="253" y="310"/>
                      <a:pt x="250" y="308"/>
                    </a:cubicBezTo>
                    <a:cubicBezTo>
                      <a:pt x="248" y="308"/>
                      <a:pt x="247" y="306"/>
                      <a:pt x="246" y="304"/>
                    </a:cubicBezTo>
                    <a:cubicBezTo>
                      <a:pt x="244" y="300"/>
                      <a:pt x="243" y="303"/>
                      <a:pt x="240" y="302"/>
                    </a:cubicBezTo>
                    <a:cubicBezTo>
                      <a:pt x="239" y="302"/>
                      <a:pt x="238" y="302"/>
                      <a:pt x="237" y="301"/>
                    </a:cubicBezTo>
                    <a:cubicBezTo>
                      <a:pt x="234" y="301"/>
                      <a:pt x="233" y="303"/>
                      <a:pt x="229" y="302"/>
                    </a:cubicBezTo>
                    <a:cubicBezTo>
                      <a:pt x="226" y="301"/>
                      <a:pt x="222" y="302"/>
                      <a:pt x="220" y="300"/>
                    </a:cubicBezTo>
                    <a:cubicBezTo>
                      <a:pt x="219" y="299"/>
                      <a:pt x="214" y="294"/>
                      <a:pt x="212" y="294"/>
                    </a:cubicBezTo>
                    <a:cubicBezTo>
                      <a:pt x="206" y="292"/>
                      <a:pt x="196" y="290"/>
                      <a:pt x="188" y="290"/>
                    </a:cubicBezTo>
                    <a:cubicBezTo>
                      <a:pt x="185" y="290"/>
                      <a:pt x="175" y="290"/>
                      <a:pt x="174" y="294"/>
                    </a:cubicBezTo>
                    <a:cubicBezTo>
                      <a:pt x="174" y="295"/>
                      <a:pt x="173" y="300"/>
                      <a:pt x="171" y="301"/>
                    </a:cubicBezTo>
                    <a:cubicBezTo>
                      <a:pt x="167" y="302"/>
                      <a:pt x="165" y="304"/>
                      <a:pt x="159" y="303"/>
                    </a:cubicBezTo>
                    <a:cubicBezTo>
                      <a:pt x="157" y="302"/>
                      <a:pt x="152" y="301"/>
                      <a:pt x="150" y="299"/>
                    </a:cubicBezTo>
                    <a:cubicBezTo>
                      <a:pt x="147" y="295"/>
                      <a:pt x="142" y="293"/>
                      <a:pt x="137" y="291"/>
                    </a:cubicBezTo>
                    <a:cubicBezTo>
                      <a:pt x="134" y="290"/>
                      <a:pt x="128" y="285"/>
                      <a:pt x="125" y="285"/>
                    </a:cubicBezTo>
                    <a:cubicBezTo>
                      <a:pt x="120" y="285"/>
                      <a:pt x="113" y="284"/>
                      <a:pt x="110" y="281"/>
                    </a:cubicBezTo>
                    <a:cubicBezTo>
                      <a:pt x="107" y="278"/>
                      <a:pt x="106" y="277"/>
                      <a:pt x="102" y="274"/>
                    </a:cubicBezTo>
                    <a:cubicBezTo>
                      <a:pt x="98" y="271"/>
                      <a:pt x="98" y="272"/>
                      <a:pt x="93" y="272"/>
                    </a:cubicBezTo>
                    <a:cubicBezTo>
                      <a:pt x="90" y="272"/>
                      <a:pt x="82" y="272"/>
                      <a:pt x="79" y="270"/>
                    </a:cubicBezTo>
                    <a:cubicBezTo>
                      <a:pt x="76" y="268"/>
                      <a:pt x="73" y="269"/>
                      <a:pt x="69" y="267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0" name="Freeform 76">
                <a:extLst>
                  <a:ext uri="{FF2B5EF4-FFF2-40B4-BE49-F238E27FC236}">
                    <a16:creationId xmlns:a16="http://schemas.microsoft.com/office/drawing/2014/main" id="{1C62D678-DD79-482F-BDB4-FA59C2C755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5638" y="5862855"/>
                <a:ext cx="183344" cy="169863"/>
              </a:xfrm>
              <a:custGeom>
                <a:avLst/>
                <a:gdLst>
                  <a:gd name="T0" fmla="*/ 62 w 220"/>
                  <a:gd name="T1" fmla="*/ 3 h 203"/>
                  <a:gd name="T2" fmla="*/ 85 w 220"/>
                  <a:gd name="T3" fmla="*/ 7 h 203"/>
                  <a:gd name="T4" fmla="*/ 108 w 220"/>
                  <a:gd name="T5" fmla="*/ 18 h 203"/>
                  <a:gd name="T6" fmla="*/ 133 w 220"/>
                  <a:gd name="T7" fmla="*/ 32 h 203"/>
                  <a:gd name="T8" fmla="*/ 154 w 220"/>
                  <a:gd name="T9" fmla="*/ 34 h 203"/>
                  <a:gd name="T10" fmla="*/ 171 w 220"/>
                  <a:gd name="T11" fmla="*/ 23 h 203"/>
                  <a:gd name="T12" fmla="*/ 203 w 220"/>
                  <a:gd name="T13" fmla="*/ 33 h 203"/>
                  <a:gd name="T14" fmla="*/ 214 w 220"/>
                  <a:gd name="T15" fmla="*/ 44 h 203"/>
                  <a:gd name="T16" fmla="*/ 220 w 220"/>
                  <a:gd name="T17" fmla="*/ 56 h 203"/>
                  <a:gd name="T18" fmla="*/ 213 w 220"/>
                  <a:gd name="T19" fmla="*/ 66 h 203"/>
                  <a:gd name="T20" fmla="*/ 200 w 220"/>
                  <a:gd name="T21" fmla="*/ 70 h 203"/>
                  <a:gd name="T22" fmla="*/ 189 w 220"/>
                  <a:gd name="T23" fmla="*/ 80 h 203"/>
                  <a:gd name="T24" fmla="*/ 184 w 220"/>
                  <a:gd name="T25" fmla="*/ 92 h 203"/>
                  <a:gd name="T26" fmla="*/ 165 w 220"/>
                  <a:gd name="T27" fmla="*/ 98 h 203"/>
                  <a:gd name="T28" fmla="*/ 149 w 220"/>
                  <a:gd name="T29" fmla="*/ 105 h 203"/>
                  <a:gd name="T30" fmla="*/ 145 w 220"/>
                  <a:gd name="T31" fmla="*/ 121 h 203"/>
                  <a:gd name="T32" fmla="*/ 146 w 220"/>
                  <a:gd name="T33" fmla="*/ 134 h 203"/>
                  <a:gd name="T34" fmla="*/ 155 w 220"/>
                  <a:gd name="T35" fmla="*/ 149 h 203"/>
                  <a:gd name="T36" fmla="*/ 166 w 220"/>
                  <a:gd name="T37" fmla="*/ 161 h 203"/>
                  <a:gd name="T38" fmla="*/ 172 w 220"/>
                  <a:gd name="T39" fmla="*/ 172 h 203"/>
                  <a:gd name="T40" fmla="*/ 165 w 220"/>
                  <a:gd name="T41" fmla="*/ 181 h 203"/>
                  <a:gd name="T42" fmla="*/ 156 w 220"/>
                  <a:gd name="T43" fmla="*/ 193 h 203"/>
                  <a:gd name="T44" fmla="*/ 143 w 220"/>
                  <a:gd name="T45" fmla="*/ 197 h 203"/>
                  <a:gd name="T46" fmla="*/ 127 w 220"/>
                  <a:gd name="T47" fmla="*/ 199 h 203"/>
                  <a:gd name="T48" fmla="*/ 109 w 220"/>
                  <a:gd name="T49" fmla="*/ 202 h 203"/>
                  <a:gd name="T50" fmla="*/ 98 w 220"/>
                  <a:gd name="T51" fmla="*/ 194 h 203"/>
                  <a:gd name="T52" fmla="*/ 84 w 220"/>
                  <a:gd name="T53" fmla="*/ 189 h 203"/>
                  <a:gd name="T54" fmla="*/ 66 w 220"/>
                  <a:gd name="T55" fmla="*/ 179 h 203"/>
                  <a:gd name="T56" fmla="*/ 60 w 220"/>
                  <a:gd name="T57" fmla="*/ 164 h 203"/>
                  <a:gd name="T58" fmla="*/ 47 w 220"/>
                  <a:gd name="T59" fmla="*/ 162 h 203"/>
                  <a:gd name="T60" fmla="*/ 34 w 220"/>
                  <a:gd name="T61" fmla="*/ 168 h 203"/>
                  <a:gd name="T62" fmla="*/ 18 w 220"/>
                  <a:gd name="T63" fmla="*/ 169 h 203"/>
                  <a:gd name="T64" fmla="*/ 13 w 220"/>
                  <a:gd name="T65" fmla="*/ 157 h 203"/>
                  <a:gd name="T66" fmla="*/ 4 w 220"/>
                  <a:gd name="T67" fmla="*/ 146 h 203"/>
                  <a:gd name="T68" fmla="*/ 19 w 220"/>
                  <a:gd name="T69" fmla="*/ 140 h 203"/>
                  <a:gd name="T70" fmla="*/ 11 w 220"/>
                  <a:gd name="T71" fmla="*/ 126 h 203"/>
                  <a:gd name="T72" fmla="*/ 2 w 220"/>
                  <a:gd name="T73" fmla="*/ 111 h 203"/>
                  <a:gd name="T74" fmla="*/ 15 w 220"/>
                  <a:gd name="T75" fmla="*/ 100 h 203"/>
                  <a:gd name="T76" fmla="*/ 26 w 220"/>
                  <a:gd name="T77" fmla="*/ 80 h 203"/>
                  <a:gd name="T78" fmla="*/ 35 w 220"/>
                  <a:gd name="T79" fmla="*/ 63 h 203"/>
                  <a:gd name="T80" fmla="*/ 47 w 220"/>
                  <a:gd name="T81" fmla="*/ 56 h 203"/>
                  <a:gd name="T82" fmla="*/ 47 w 220"/>
                  <a:gd name="T83" fmla="*/ 42 h 203"/>
                  <a:gd name="T84" fmla="*/ 50 w 220"/>
                  <a:gd name="T85" fmla="*/ 31 h 203"/>
                  <a:gd name="T86" fmla="*/ 50 w 220"/>
                  <a:gd name="T87" fmla="*/ 19 h 203"/>
                  <a:gd name="T88" fmla="*/ 46 w 220"/>
                  <a:gd name="T89" fmla="*/ 9 h 203"/>
                  <a:gd name="T90" fmla="*/ 51 w 220"/>
                  <a:gd name="T91" fmla="*/ 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0" h="203">
                    <a:moveTo>
                      <a:pt x="51" y="0"/>
                    </a:moveTo>
                    <a:cubicBezTo>
                      <a:pt x="55" y="1"/>
                      <a:pt x="59" y="1"/>
                      <a:pt x="62" y="3"/>
                    </a:cubicBezTo>
                    <a:cubicBezTo>
                      <a:pt x="65" y="5"/>
                      <a:pt x="73" y="5"/>
                      <a:pt x="76" y="5"/>
                    </a:cubicBezTo>
                    <a:cubicBezTo>
                      <a:pt x="81" y="5"/>
                      <a:pt x="81" y="4"/>
                      <a:pt x="85" y="7"/>
                    </a:cubicBezTo>
                    <a:cubicBezTo>
                      <a:pt x="89" y="10"/>
                      <a:pt x="90" y="11"/>
                      <a:pt x="93" y="14"/>
                    </a:cubicBezTo>
                    <a:cubicBezTo>
                      <a:pt x="96" y="17"/>
                      <a:pt x="103" y="18"/>
                      <a:pt x="108" y="18"/>
                    </a:cubicBezTo>
                    <a:cubicBezTo>
                      <a:pt x="111" y="18"/>
                      <a:pt x="117" y="23"/>
                      <a:pt x="120" y="24"/>
                    </a:cubicBezTo>
                    <a:cubicBezTo>
                      <a:pt x="125" y="26"/>
                      <a:pt x="130" y="28"/>
                      <a:pt x="133" y="32"/>
                    </a:cubicBezTo>
                    <a:cubicBezTo>
                      <a:pt x="135" y="34"/>
                      <a:pt x="140" y="35"/>
                      <a:pt x="142" y="36"/>
                    </a:cubicBezTo>
                    <a:cubicBezTo>
                      <a:pt x="148" y="37"/>
                      <a:pt x="150" y="35"/>
                      <a:pt x="154" y="34"/>
                    </a:cubicBezTo>
                    <a:cubicBezTo>
                      <a:pt x="156" y="33"/>
                      <a:pt x="157" y="28"/>
                      <a:pt x="157" y="27"/>
                    </a:cubicBezTo>
                    <a:cubicBezTo>
                      <a:pt x="158" y="23"/>
                      <a:pt x="168" y="23"/>
                      <a:pt x="171" y="23"/>
                    </a:cubicBezTo>
                    <a:cubicBezTo>
                      <a:pt x="179" y="23"/>
                      <a:pt x="189" y="25"/>
                      <a:pt x="195" y="27"/>
                    </a:cubicBezTo>
                    <a:cubicBezTo>
                      <a:pt x="197" y="27"/>
                      <a:pt x="202" y="32"/>
                      <a:pt x="203" y="33"/>
                    </a:cubicBezTo>
                    <a:cubicBezTo>
                      <a:pt x="205" y="35"/>
                      <a:pt x="210" y="34"/>
                      <a:pt x="213" y="36"/>
                    </a:cubicBezTo>
                    <a:cubicBezTo>
                      <a:pt x="213" y="39"/>
                      <a:pt x="213" y="42"/>
                      <a:pt x="214" y="44"/>
                    </a:cubicBezTo>
                    <a:cubicBezTo>
                      <a:pt x="214" y="46"/>
                      <a:pt x="216" y="47"/>
                      <a:pt x="217" y="49"/>
                    </a:cubicBezTo>
                    <a:cubicBezTo>
                      <a:pt x="217" y="51"/>
                      <a:pt x="220" y="54"/>
                      <a:pt x="220" y="56"/>
                    </a:cubicBezTo>
                    <a:cubicBezTo>
                      <a:pt x="220" y="59"/>
                      <a:pt x="220" y="62"/>
                      <a:pt x="218" y="63"/>
                    </a:cubicBezTo>
                    <a:cubicBezTo>
                      <a:pt x="216" y="64"/>
                      <a:pt x="214" y="65"/>
                      <a:pt x="213" y="66"/>
                    </a:cubicBezTo>
                    <a:cubicBezTo>
                      <a:pt x="211" y="68"/>
                      <a:pt x="210" y="69"/>
                      <a:pt x="207" y="69"/>
                    </a:cubicBezTo>
                    <a:cubicBezTo>
                      <a:pt x="205" y="70"/>
                      <a:pt x="202" y="70"/>
                      <a:pt x="200" y="70"/>
                    </a:cubicBezTo>
                    <a:cubicBezTo>
                      <a:pt x="197" y="71"/>
                      <a:pt x="195" y="72"/>
                      <a:pt x="194" y="75"/>
                    </a:cubicBezTo>
                    <a:cubicBezTo>
                      <a:pt x="192" y="77"/>
                      <a:pt x="191" y="78"/>
                      <a:pt x="189" y="80"/>
                    </a:cubicBezTo>
                    <a:cubicBezTo>
                      <a:pt x="188" y="81"/>
                      <a:pt x="185" y="84"/>
                      <a:pt x="185" y="85"/>
                    </a:cubicBezTo>
                    <a:cubicBezTo>
                      <a:pt x="184" y="88"/>
                      <a:pt x="184" y="90"/>
                      <a:pt x="184" y="92"/>
                    </a:cubicBezTo>
                    <a:cubicBezTo>
                      <a:pt x="183" y="93"/>
                      <a:pt x="181" y="98"/>
                      <a:pt x="178" y="98"/>
                    </a:cubicBezTo>
                    <a:cubicBezTo>
                      <a:pt x="173" y="98"/>
                      <a:pt x="169" y="98"/>
                      <a:pt x="165" y="98"/>
                    </a:cubicBezTo>
                    <a:cubicBezTo>
                      <a:pt x="163" y="98"/>
                      <a:pt x="152" y="97"/>
                      <a:pt x="151" y="98"/>
                    </a:cubicBezTo>
                    <a:cubicBezTo>
                      <a:pt x="149" y="100"/>
                      <a:pt x="149" y="102"/>
                      <a:pt x="149" y="105"/>
                    </a:cubicBezTo>
                    <a:cubicBezTo>
                      <a:pt x="149" y="108"/>
                      <a:pt x="149" y="112"/>
                      <a:pt x="148" y="115"/>
                    </a:cubicBezTo>
                    <a:cubicBezTo>
                      <a:pt x="147" y="119"/>
                      <a:pt x="147" y="119"/>
                      <a:pt x="145" y="121"/>
                    </a:cubicBezTo>
                    <a:cubicBezTo>
                      <a:pt x="142" y="123"/>
                      <a:pt x="143" y="124"/>
                      <a:pt x="144" y="127"/>
                    </a:cubicBezTo>
                    <a:cubicBezTo>
                      <a:pt x="144" y="129"/>
                      <a:pt x="144" y="132"/>
                      <a:pt x="146" y="134"/>
                    </a:cubicBezTo>
                    <a:cubicBezTo>
                      <a:pt x="147" y="135"/>
                      <a:pt x="150" y="138"/>
                      <a:pt x="151" y="140"/>
                    </a:cubicBezTo>
                    <a:cubicBezTo>
                      <a:pt x="153" y="143"/>
                      <a:pt x="154" y="146"/>
                      <a:pt x="155" y="149"/>
                    </a:cubicBezTo>
                    <a:cubicBezTo>
                      <a:pt x="155" y="152"/>
                      <a:pt x="156" y="153"/>
                      <a:pt x="158" y="155"/>
                    </a:cubicBezTo>
                    <a:cubicBezTo>
                      <a:pt x="160" y="157"/>
                      <a:pt x="163" y="159"/>
                      <a:pt x="166" y="161"/>
                    </a:cubicBezTo>
                    <a:cubicBezTo>
                      <a:pt x="168" y="163"/>
                      <a:pt x="172" y="165"/>
                      <a:pt x="172" y="166"/>
                    </a:cubicBezTo>
                    <a:cubicBezTo>
                      <a:pt x="173" y="168"/>
                      <a:pt x="172" y="170"/>
                      <a:pt x="172" y="172"/>
                    </a:cubicBezTo>
                    <a:cubicBezTo>
                      <a:pt x="171" y="174"/>
                      <a:pt x="171" y="177"/>
                      <a:pt x="170" y="178"/>
                    </a:cubicBezTo>
                    <a:cubicBezTo>
                      <a:pt x="167" y="179"/>
                      <a:pt x="167" y="180"/>
                      <a:pt x="165" y="181"/>
                    </a:cubicBezTo>
                    <a:cubicBezTo>
                      <a:pt x="163" y="182"/>
                      <a:pt x="159" y="184"/>
                      <a:pt x="158" y="186"/>
                    </a:cubicBezTo>
                    <a:cubicBezTo>
                      <a:pt x="158" y="187"/>
                      <a:pt x="157" y="192"/>
                      <a:pt x="156" y="193"/>
                    </a:cubicBezTo>
                    <a:cubicBezTo>
                      <a:pt x="154" y="195"/>
                      <a:pt x="153" y="196"/>
                      <a:pt x="150" y="196"/>
                    </a:cubicBezTo>
                    <a:cubicBezTo>
                      <a:pt x="147" y="196"/>
                      <a:pt x="146" y="197"/>
                      <a:pt x="143" y="197"/>
                    </a:cubicBezTo>
                    <a:cubicBezTo>
                      <a:pt x="140" y="197"/>
                      <a:pt x="137" y="200"/>
                      <a:pt x="135" y="199"/>
                    </a:cubicBezTo>
                    <a:cubicBezTo>
                      <a:pt x="133" y="199"/>
                      <a:pt x="129" y="198"/>
                      <a:pt x="127" y="199"/>
                    </a:cubicBezTo>
                    <a:cubicBezTo>
                      <a:pt x="124" y="200"/>
                      <a:pt x="120" y="201"/>
                      <a:pt x="118" y="201"/>
                    </a:cubicBezTo>
                    <a:cubicBezTo>
                      <a:pt x="114" y="201"/>
                      <a:pt x="112" y="203"/>
                      <a:pt x="109" y="202"/>
                    </a:cubicBezTo>
                    <a:cubicBezTo>
                      <a:pt x="107" y="202"/>
                      <a:pt x="103" y="201"/>
                      <a:pt x="102" y="200"/>
                    </a:cubicBezTo>
                    <a:cubicBezTo>
                      <a:pt x="101" y="198"/>
                      <a:pt x="100" y="196"/>
                      <a:pt x="98" y="194"/>
                    </a:cubicBezTo>
                    <a:cubicBezTo>
                      <a:pt x="96" y="193"/>
                      <a:pt x="92" y="189"/>
                      <a:pt x="91" y="188"/>
                    </a:cubicBezTo>
                    <a:cubicBezTo>
                      <a:pt x="88" y="188"/>
                      <a:pt x="86" y="189"/>
                      <a:pt x="84" y="189"/>
                    </a:cubicBezTo>
                    <a:cubicBezTo>
                      <a:pt x="80" y="189"/>
                      <a:pt x="73" y="188"/>
                      <a:pt x="71" y="186"/>
                    </a:cubicBezTo>
                    <a:cubicBezTo>
                      <a:pt x="70" y="185"/>
                      <a:pt x="67" y="181"/>
                      <a:pt x="66" y="179"/>
                    </a:cubicBezTo>
                    <a:cubicBezTo>
                      <a:pt x="66" y="177"/>
                      <a:pt x="64" y="174"/>
                      <a:pt x="64" y="172"/>
                    </a:cubicBezTo>
                    <a:cubicBezTo>
                      <a:pt x="64" y="169"/>
                      <a:pt x="62" y="166"/>
                      <a:pt x="60" y="164"/>
                    </a:cubicBezTo>
                    <a:cubicBezTo>
                      <a:pt x="59" y="163"/>
                      <a:pt x="57" y="160"/>
                      <a:pt x="55" y="160"/>
                    </a:cubicBezTo>
                    <a:cubicBezTo>
                      <a:pt x="52" y="160"/>
                      <a:pt x="50" y="161"/>
                      <a:pt x="47" y="162"/>
                    </a:cubicBezTo>
                    <a:cubicBezTo>
                      <a:pt x="45" y="163"/>
                      <a:pt x="42" y="166"/>
                      <a:pt x="40" y="167"/>
                    </a:cubicBezTo>
                    <a:cubicBezTo>
                      <a:pt x="38" y="167"/>
                      <a:pt x="35" y="167"/>
                      <a:pt x="34" y="168"/>
                    </a:cubicBezTo>
                    <a:cubicBezTo>
                      <a:pt x="31" y="171"/>
                      <a:pt x="31" y="172"/>
                      <a:pt x="27" y="172"/>
                    </a:cubicBezTo>
                    <a:cubicBezTo>
                      <a:pt x="22" y="172"/>
                      <a:pt x="20" y="173"/>
                      <a:pt x="18" y="169"/>
                    </a:cubicBezTo>
                    <a:cubicBezTo>
                      <a:pt x="16" y="168"/>
                      <a:pt x="15" y="166"/>
                      <a:pt x="14" y="164"/>
                    </a:cubicBezTo>
                    <a:cubicBezTo>
                      <a:pt x="13" y="162"/>
                      <a:pt x="13" y="161"/>
                      <a:pt x="13" y="157"/>
                    </a:cubicBezTo>
                    <a:cubicBezTo>
                      <a:pt x="12" y="155"/>
                      <a:pt x="11" y="153"/>
                      <a:pt x="9" y="152"/>
                    </a:cubicBezTo>
                    <a:cubicBezTo>
                      <a:pt x="6" y="151"/>
                      <a:pt x="5" y="148"/>
                      <a:pt x="4" y="146"/>
                    </a:cubicBezTo>
                    <a:cubicBezTo>
                      <a:pt x="9" y="146"/>
                      <a:pt x="14" y="147"/>
                      <a:pt x="15" y="147"/>
                    </a:cubicBezTo>
                    <a:cubicBezTo>
                      <a:pt x="17" y="147"/>
                      <a:pt x="19" y="141"/>
                      <a:pt x="19" y="140"/>
                    </a:cubicBezTo>
                    <a:cubicBezTo>
                      <a:pt x="19" y="136"/>
                      <a:pt x="18" y="135"/>
                      <a:pt x="18" y="132"/>
                    </a:cubicBezTo>
                    <a:cubicBezTo>
                      <a:pt x="18" y="130"/>
                      <a:pt x="13" y="127"/>
                      <a:pt x="11" y="126"/>
                    </a:cubicBezTo>
                    <a:cubicBezTo>
                      <a:pt x="9" y="124"/>
                      <a:pt x="0" y="120"/>
                      <a:pt x="0" y="117"/>
                    </a:cubicBezTo>
                    <a:cubicBezTo>
                      <a:pt x="0" y="115"/>
                      <a:pt x="1" y="113"/>
                      <a:pt x="2" y="111"/>
                    </a:cubicBezTo>
                    <a:cubicBezTo>
                      <a:pt x="2" y="111"/>
                      <a:pt x="11" y="108"/>
                      <a:pt x="11" y="108"/>
                    </a:cubicBezTo>
                    <a:cubicBezTo>
                      <a:pt x="14" y="106"/>
                      <a:pt x="14" y="103"/>
                      <a:pt x="15" y="100"/>
                    </a:cubicBezTo>
                    <a:cubicBezTo>
                      <a:pt x="16" y="96"/>
                      <a:pt x="17" y="92"/>
                      <a:pt x="20" y="89"/>
                    </a:cubicBezTo>
                    <a:cubicBezTo>
                      <a:pt x="22" y="86"/>
                      <a:pt x="23" y="83"/>
                      <a:pt x="26" y="80"/>
                    </a:cubicBezTo>
                    <a:cubicBezTo>
                      <a:pt x="28" y="78"/>
                      <a:pt x="30" y="73"/>
                      <a:pt x="31" y="69"/>
                    </a:cubicBezTo>
                    <a:cubicBezTo>
                      <a:pt x="32" y="67"/>
                      <a:pt x="34" y="65"/>
                      <a:pt x="35" y="63"/>
                    </a:cubicBezTo>
                    <a:cubicBezTo>
                      <a:pt x="36" y="61"/>
                      <a:pt x="38" y="60"/>
                      <a:pt x="41" y="60"/>
                    </a:cubicBezTo>
                    <a:cubicBezTo>
                      <a:pt x="44" y="60"/>
                      <a:pt x="46" y="60"/>
                      <a:pt x="47" y="56"/>
                    </a:cubicBezTo>
                    <a:cubicBezTo>
                      <a:pt x="48" y="54"/>
                      <a:pt x="51" y="54"/>
                      <a:pt x="51" y="50"/>
                    </a:cubicBezTo>
                    <a:cubicBezTo>
                      <a:pt x="51" y="47"/>
                      <a:pt x="48" y="44"/>
                      <a:pt x="47" y="42"/>
                    </a:cubicBezTo>
                    <a:cubicBezTo>
                      <a:pt x="46" y="40"/>
                      <a:pt x="45" y="40"/>
                      <a:pt x="45" y="36"/>
                    </a:cubicBezTo>
                    <a:cubicBezTo>
                      <a:pt x="45" y="34"/>
                      <a:pt x="48" y="33"/>
                      <a:pt x="50" y="31"/>
                    </a:cubicBezTo>
                    <a:cubicBezTo>
                      <a:pt x="51" y="30"/>
                      <a:pt x="51" y="29"/>
                      <a:pt x="52" y="25"/>
                    </a:cubicBezTo>
                    <a:cubicBezTo>
                      <a:pt x="52" y="23"/>
                      <a:pt x="51" y="21"/>
                      <a:pt x="50" y="19"/>
                    </a:cubicBezTo>
                    <a:cubicBezTo>
                      <a:pt x="49" y="17"/>
                      <a:pt x="52" y="16"/>
                      <a:pt x="50" y="13"/>
                    </a:cubicBezTo>
                    <a:cubicBezTo>
                      <a:pt x="48" y="12"/>
                      <a:pt x="47" y="11"/>
                      <a:pt x="46" y="9"/>
                    </a:cubicBezTo>
                    <a:cubicBezTo>
                      <a:pt x="45" y="6"/>
                      <a:pt x="46" y="4"/>
                      <a:pt x="48" y="3"/>
                    </a:cubicBezTo>
                    <a:cubicBezTo>
                      <a:pt x="49" y="2"/>
                      <a:pt x="50" y="1"/>
                      <a:pt x="51" y="0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1" name="Freeform 77">
                <a:extLst>
                  <a:ext uri="{FF2B5EF4-FFF2-40B4-BE49-F238E27FC236}">
                    <a16:creationId xmlns:a16="http://schemas.microsoft.com/office/drawing/2014/main" id="{00000D45-288D-4948-A71E-1E96DAD6F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7567" y="5982837"/>
                <a:ext cx="291194" cy="196825"/>
              </a:xfrm>
              <a:custGeom>
                <a:avLst/>
                <a:gdLst>
                  <a:gd name="T0" fmla="*/ 146 w 349"/>
                  <a:gd name="T1" fmla="*/ 226 h 234"/>
                  <a:gd name="T2" fmla="*/ 155 w 349"/>
                  <a:gd name="T3" fmla="*/ 220 h 234"/>
                  <a:gd name="T4" fmla="*/ 171 w 349"/>
                  <a:gd name="T5" fmla="*/ 216 h 234"/>
                  <a:gd name="T6" fmla="*/ 177 w 349"/>
                  <a:gd name="T7" fmla="*/ 203 h 234"/>
                  <a:gd name="T8" fmla="*/ 188 w 349"/>
                  <a:gd name="T9" fmla="*/ 190 h 234"/>
                  <a:gd name="T10" fmla="*/ 202 w 349"/>
                  <a:gd name="T11" fmla="*/ 192 h 234"/>
                  <a:gd name="T12" fmla="*/ 218 w 349"/>
                  <a:gd name="T13" fmla="*/ 202 h 234"/>
                  <a:gd name="T14" fmla="*/ 239 w 349"/>
                  <a:gd name="T15" fmla="*/ 192 h 234"/>
                  <a:gd name="T16" fmla="*/ 263 w 349"/>
                  <a:gd name="T17" fmla="*/ 199 h 234"/>
                  <a:gd name="T18" fmla="*/ 288 w 349"/>
                  <a:gd name="T19" fmla="*/ 201 h 234"/>
                  <a:gd name="T20" fmla="*/ 288 w 349"/>
                  <a:gd name="T21" fmla="*/ 179 h 234"/>
                  <a:gd name="T22" fmla="*/ 286 w 349"/>
                  <a:gd name="T23" fmla="*/ 163 h 234"/>
                  <a:gd name="T24" fmla="*/ 306 w 349"/>
                  <a:gd name="T25" fmla="*/ 155 h 234"/>
                  <a:gd name="T26" fmla="*/ 312 w 349"/>
                  <a:gd name="T27" fmla="*/ 137 h 234"/>
                  <a:gd name="T28" fmla="*/ 316 w 349"/>
                  <a:gd name="T29" fmla="*/ 110 h 234"/>
                  <a:gd name="T30" fmla="*/ 327 w 349"/>
                  <a:gd name="T31" fmla="*/ 91 h 234"/>
                  <a:gd name="T32" fmla="*/ 342 w 349"/>
                  <a:gd name="T33" fmla="*/ 73 h 234"/>
                  <a:gd name="T34" fmla="*/ 348 w 349"/>
                  <a:gd name="T35" fmla="*/ 67 h 234"/>
                  <a:gd name="T36" fmla="*/ 347 w 349"/>
                  <a:gd name="T37" fmla="*/ 52 h 234"/>
                  <a:gd name="T38" fmla="*/ 345 w 349"/>
                  <a:gd name="T39" fmla="*/ 40 h 234"/>
                  <a:gd name="T40" fmla="*/ 335 w 349"/>
                  <a:gd name="T41" fmla="*/ 38 h 234"/>
                  <a:gd name="T42" fmla="*/ 331 w 349"/>
                  <a:gd name="T43" fmla="*/ 30 h 234"/>
                  <a:gd name="T44" fmla="*/ 325 w 349"/>
                  <a:gd name="T45" fmla="*/ 27 h 234"/>
                  <a:gd name="T46" fmla="*/ 311 w 349"/>
                  <a:gd name="T47" fmla="*/ 42 h 234"/>
                  <a:gd name="T48" fmla="*/ 296 w 349"/>
                  <a:gd name="T49" fmla="*/ 53 h 234"/>
                  <a:gd name="T50" fmla="*/ 271 w 349"/>
                  <a:gd name="T51" fmla="*/ 57 h 234"/>
                  <a:gd name="T52" fmla="*/ 251 w 349"/>
                  <a:gd name="T53" fmla="*/ 50 h 234"/>
                  <a:gd name="T54" fmla="*/ 224 w 349"/>
                  <a:gd name="T55" fmla="*/ 42 h 234"/>
                  <a:gd name="T56" fmla="*/ 213 w 349"/>
                  <a:gd name="T57" fmla="*/ 20 h 234"/>
                  <a:gd name="T58" fmla="*/ 193 w 349"/>
                  <a:gd name="T59" fmla="*/ 23 h 234"/>
                  <a:gd name="T60" fmla="*/ 171 w 349"/>
                  <a:gd name="T61" fmla="*/ 25 h 234"/>
                  <a:gd name="T62" fmla="*/ 162 w 349"/>
                  <a:gd name="T63" fmla="*/ 8 h 234"/>
                  <a:gd name="T64" fmla="*/ 141 w 349"/>
                  <a:gd name="T65" fmla="*/ 6 h 234"/>
                  <a:gd name="T66" fmla="*/ 118 w 349"/>
                  <a:gd name="T67" fmla="*/ 12 h 234"/>
                  <a:gd name="T68" fmla="*/ 83 w 349"/>
                  <a:gd name="T69" fmla="*/ 30 h 234"/>
                  <a:gd name="T70" fmla="*/ 74 w 349"/>
                  <a:gd name="T71" fmla="*/ 48 h 234"/>
                  <a:gd name="T72" fmla="*/ 78 w 349"/>
                  <a:gd name="T73" fmla="*/ 62 h 234"/>
                  <a:gd name="T74" fmla="*/ 95 w 349"/>
                  <a:gd name="T75" fmla="*/ 84 h 234"/>
                  <a:gd name="T76" fmla="*/ 114 w 349"/>
                  <a:gd name="T77" fmla="*/ 108 h 234"/>
                  <a:gd name="T78" fmla="*/ 95 w 349"/>
                  <a:gd name="T79" fmla="*/ 122 h 234"/>
                  <a:gd name="T80" fmla="*/ 74 w 349"/>
                  <a:gd name="T81" fmla="*/ 134 h 234"/>
                  <a:gd name="T82" fmla="*/ 55 w 349"/>
                  <a:gd name="T83" fmla="*/ 142 h 234"/>
                  <a:gd name="T84" fmla="*/ 27 w 349"/>
                  <a:gd name="T85" fmla="*/ 151 h 234"/>
                  <a:gd name="T86" fmla="*/ 8 w 349"/>
                  <a:gd name="T87" fmla="*/ 169 h 234"/>
                  <a:gd name="T88" fmla="*/ 15 w 349"/>
                  <a:gd name="T89" fmla="*/ 188 h 234"/>
                  <a:gd name="T90" fmla="*/ 57 w 349"/>
                  <a:gd name="T91" fmla="*/ 204 h 234"/>
                  <a:gd name="T92" fmla="*/ 111 w 349"/>
                  <a:gd name="T93" fmla="*/ 224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49" h="234">
                    <a:moveTo>
                      <a:pt x="146" y="234"/>
                    </a:moveTo>
                    <a:cubicBezTo>
                      <a:pt x="146" y="233"/>
                      <a:pt x="147" y="232"/>
                      <a:pt x="147" y="231"/>
                    </a:cubicBezTo>
                    <a:cubicBezTo>
                      <a:pt x="146" y="230"/>
                      <a:pt x="146" y="227"/>
                      <a:pt x="146" y="226"/>
                    </a:cubicBezTo>
                    <a:cubicBezTo>
                      <a:pt x="147" y="225"/>
                      <a:pt x="146" y="222"/>
                      <a:pt x="148" y="221"/>
                    </a:cubicBezTo>
                    <a:cubicBezTo>
                      <a:pt x="148" y="220"/>
                      <a:pt x="150" y="219"/>
                      <a:pt x="151" y="219"/>
                    </a:cubicBezTo>
                    <a:cubicBezTo>
                      <a:pt x="153" y="219"/>
                      <a:pt x="154" y="219"/>
                      <a:pt x="155" y="220"/>
                    </a:cubicBezTo>
                    <a:cubicBezTo>
                      <a:pt x="157" y="220"/>
                      <a:pt x="160" y="222"/>
                      <a:pt x="162" y="220"/>
                    </a:cubicBezTo>
                    <a:cubicBezTo>
                      <a:pt x="162" y="219"/>
                      <a:pt x="164" y="216"/>
                      <a:pt x="165" y="216"/>
                    </a:cubicBezTo>
                    <a:cubicBezTo>
                      <a:pt x="167" y="216"/>
                      <a:pt x="169" y="216"/>
                      <a:pt x="171" y="216"/>
                    </a:cubicBezTo>
                    <a:cubicBezTo>
                      <a:pt x="173" y="215"/>
                      <a:pt x="176" y="215"/>
                      <a:pt x="177" y="212"/>
                    </a:cubicBezTo>
                    <a:cubicBezTo>
                      <a:pt x="177" y="212"/>
                      <a:pt x="177" y="212"/>
                      <a:pt x="177" y="211"/>
                    </a:cubicBezTo>
                    <a:cubicBezTo>
                      <a:pt x="178" y="209"/>
                      <a:pt x="177" y="206"/>
                      <a:pt x="177" y="203"/>
                    </a:cubicBezTo>
                    <a:cubicBezTo>
                      <a:pt x="176" y="202"/>
                      <a:pt x="175" y="198"/>
                      <a:pt x="175" y="197"/>
                    </a:cubicBezTo>
                    <a:cubicBezTo>
                      <a:pt x="176" y="191"/>
                      <a:pt x="179" y="196"/>
                      <a:pt x="182" y="195"/>
                    </a:cubicBezTo>
                    <a:cubicBezTo>
                      <a:pt x="186" y="194"/>
                      <a:pt x="185" y="192"/>
                      <a:pt x="188" y="190"/>
                    </a:cubicBezTo>
                    <a:cubicBezTo>
                      <a:pt x="189" y="189"/>
                      <a:pt x="189" y="184"/>
                      <a:pt x="192" y="185"/>
                    </a:cubicBezTo>
                    <a:cubicBezTo>
                      <a:pt x="196" y="186"/>
                      <a:pt x="193" y="187"/>
                      <a:pt x="196" y="189"/>
                    </a:cubicBezTo>
                    <a:cubicBezTo>
                      <a:pt x="197" y="191"/>
                      <a:pt x="198" y="192"/>
                      <a:pt x="202" y="192"/>
                    </a:cubicBezTo>
                    <a:cubicBezTo>
                      <a:pt x="205" y="193"/>
                      <a:pt x="205" y="194"/>
                      <a:pt x="206" y="197"/>
                    </a:cubicBezTo>
                    <a:cubicBezTo>
                      <a:pt x="206" y="200"/>
                      <a:pt x="207" y="201"/>
                      <a:pt x="210" y="202"/>
                    </a:cubicBezTo>
                    <a:cubicBezTo>
                      <a:pt x="212" y="204"/>
                      <a:pt x="216" y="204"/>
                      <a:pt x="218" y="202"/>
                    </a:cubicBezTo>
                    <a:cubicBezTo>
                      <a:pt x="220" y="201"/>
                      <a:pt x="224" y="200"/>
                      <a:pt x="225" y="197"/>
                    </a:cubicBezTo>
                    <a:cubicBezTo>
                      <a:pt x="225" y="196"/>
                      <a:pt x="228" y="193"/>
                      <a:pt x="230" y="192"/>
                    </a:cubicBezTo>
                    <a:cubicBezTo>
                      <a:pt x="233" y="191"/>
                      <a:pt x="235" y="192"/>
                      <a:pt x="239" y="192"/>
                    </a:cubicBezTo>
                    <a:cubicBezTo>
                      <a:pt x="242" y="193"/>
                      <a:pt x="243" y="194"/>
                      <a:pt x="246" y="195"/>
                    </a:cubicBezTo>
                    <a:cubicBezTo>
                      <a:pt x="250" y="197"/>
                      <a:pt x="252" y="196"/>
                      <a:pt x="257" y="197"/>
                    </a:cubicBezTo>
                    <a:cubicBezTo>
                      <a:pt x="259" y="198"/>
                      <a:pt x="261" y="198"/>
                      <a:pt x="263" y="199"/>
                    </a:cubicBezTo>
                    <a:cubicBezTo>
                      <a:pt x="265" y="202"/>
                      <a:pt x="266" y="202"/>
                      <a:pt x="269" y="204"/>
                    </a:cubicBezTo>
                    <a:cubicBezTo>
                      <a:pt x="273" y="206"/>
                      <a:pt x="273" y="206"/>
                      <a:pt x="278" y="205"/>
                    </a:cubicBezTo>
                    <a:cubicBezTo>
                      <a:pt x="283" y="204"/>
                      <a:pt x="284" y="204"/>
                      <a:pt x="288" y="201"/>
                    </a:cubicBezTo>
                    <a:cubicBezTo>
                      <a:pt x="290" y="199"/>
                      <a:pt x="290" y="197"/>
                      <a:pt x="291" y="193"/>
                    </a:cubicBezTo>
                    <a:cubicBezTo>
                      <a:pt x="292" y="189"/>
                      <a:pt x="292" y="190"/>
                      <a:pt x="289" y="187"/>
                    </a:cubicBezTo>
                    <a:cubicBezTo>
                      <a:pt x="286" y="185"/>
                      <a:pt x="288" y="182"/>
                      <a:pt x="288" y="179"/>
                    </a:cubicBezTo>
                    <a:cubicBezTo>
                      <a:pt x="287" y="178"/>
                      <a:pt x="286" y="175"/>
                      <a:pt x="285" y="173"/>
                    </a:cubicBezTo>
                    <a:cubicBezTo>
                      <a:pt x="283" y="172"/>
                      <a:pt x="282" y="171"/>
                      <a:pt x="282" y="168"/>
                    </a:cubicBezTo>
                    <a:cubicBezTo>
                      <a:pt x="282" y="164"/>
                      <a:pt x="284" y="165"/>
                      <a:pt x="286" y="163"/>
                    </a:cubicBezTo>
                    <a:cubicBezTo>
                      <a:pt x="287" y="161"/>
                      <a:pt x="289" y="161"/>
                      <a:pt x="292" y="160"/>
                    </a:cubicBezTo>
                    <a:cubicBezTo>
                      <a:pt x="295" y="159"/>
                      <a:pt x="297" y="158"/>
                      <a:pt x="300" y="157"/>
                    </a:cubicBezTo>
                    <a:cubicBezTo>
                      <a:pt x="302" y="157"/>
                      <a:pt x="303" y="156"/>
                      <a:pt x="306" y="155"/>
                    </a:cubicBezTo>
                    <a:cubicBezTo>
                      <a:pt x="307" y="155"/>
                      <a:pt x="312" y="152"/>
                      <a:pt x="312" y="151"/>
                    </a:cubicBezTo>
                    <a:cubicBezTo>
                      <a:pt x="312" y="150"/>
                      <a:pt x="314" y="145"/>
                      <a:pt x="314" y="143"/>
                    </a:cubicBezTo>
                    <a:cubicBezTo>
                      <a:pt x="313" y="142"/>
                      <a:pt x="311" y="139"/>
                      <a:pt x="312" y="137"/>
                    </a:cubicBezTo>
                    <a:cubicBezTo>
                      <a:pt x="313" y="134"/>
                      <a:pt x="313" y="130"/>
                      <a:pt x="315" y="126"/>
                    </a:cubicBezTo>
                    <a:cubicBezTo>
                      <a:pt x="317" y="123"/>
                      <a:pt x="315" y="122"/>
                      <a:pt x="315" y="118"/>
                    </a:cubicBezTo>
                    <a:cubicBezTo>
                      <a:pt x="315" y="115"/>
                      <a:pt x="314" y="113"/>
                      <a:pt x="316" y="110"/>
                    </a:cubicBezTo>
                    <a:cubicBezTo>
                      <a:pt x="317" y="108"/>
                      <a:pt x="320" y="108"/>
                      <a:pt x="322" y="105"/>
                    </a:cubicBezTo>
                    <a:cubicBezTo>
                      <a:pt x="322" y="104"/>
                      <a:pt x="323" y="99"/>
                      <a:pt x="324" y="98"/>
                    </a:cubicBezTo>
                    <a:cubicBezTo>
                      <a:pt x="325" y="97"/>
                      <a:pt x="324" y="92"/>
                      <a:pt x="327" y="91"/>
                    </a:cubicBezTo>
                    <a:cubicBezTo>
                      <a:pt x="329" y="90"/>
                      <a:pt x="331" y="88"/>
                      <a:pt x="333" y="87"/>
                    </a:cubicBezTo>
                    <a:cubicBezTo>
                      <a:pt x="337" y="85"/>
                      <a:pt x="333" y="83"/>
                      <a:pt x="335" y="81"/>
                    </a:cubicBezTo>
                    <a:cubicBezTo>
                      <a:pt x="337" y="79"/>
                      <a:pt x="338" y="76"/>
                      <a:pt x="342" y="73"/>
                    </a:cubicBezTo>
                    <a:cubicBezTo>
                      <a:pt x="342" y="73"/>
                      <a:pt x="343" y="73"/>
                      <a:pt x="343" y="72"/>
                    </a:cubicBezTo>
                    <a:cubicBezTo>
                      <a:pt x="344" y="72"/>
                      <a:pt x="345" y="70"/>
                      <a:pt x="346" y="69"/>
                    </a:cubicBezTo>
                    <a:cubicBezTo>
                      <a:pt x="347" y="69"/>
                      <a:pt x="348" y="68"/>
                      <a:pt x="348" y="67"/>
                    </a:cubicBezTo>
                    <a:cubicBezTo>
                      <a:pt x="348" y="65"/>
                      <a:pt x="347" y="64"/>
                      <a:pt x="347" y="63"/>
                    </a:cubicBezTo>
                    <a:cubicBezTo>
                      <a:pt x="347" y="61"/>
                      <a:pt x="346" y="59"/>
                      <a:pt x="346" y="57"/>
                    </a:cubicBezTo>
                    <a:cubicBezTo>
                      <a:pt x="346" y="55"/>
                      <a:pt x="346" y="54"/>
                      <a:pt x="347" y="52"/>
                    </a:cubicBezTo>
                    <a:cubicBezTo>
                      <a:pt x="348" y="51"/>
                      <a:pt x="349" y="50"/>
                      <a:pt x="349" y="48"/>
                    </a:cubicBezTo>
                    <a:cubicBezTo>
                      <a:pt x="349" y="47"/>
                      <a:pt x="349" y="42"/>
                      <a:pt x="348" y="41"/>
                    </a:cubicBezTo>
                    <a:cubicBezTo>
                      <a:pt x="347" y="41"/>
                      <a:pt x="346" y="41"/>
                      <a:pt x="345" y="40"/>
                    </a:cubicBezTo>
                    <a:cubicBezTo>
                      <a:pt x="345" y="40"/>
                      <a:pt x="344" y="40"/>
                      <a:pt x="344" y="40"/>
                    </a:cubicBezTo>
                    <a:cubicBezTo>
                      <a:pt x="342" y="40"/>
                      <a:pt x="341" y="39"/>
                      <a:pt x="339" y="39"/>
                    </a:cubicBezTo>
                    <a:cubicBezTo>
                      <a:pt x="338" y="39"/>
                      <a:pt x="336" y="38"/>
                      <a:pt x="335" y="38"/>
                    </a:cubicBezTo>
                    <a:cubicBezTo>
                      <a:pt x="334" y="37"/>
                      <a:pt x="332" y="37"/>
                      <a:pt x="332" y="35"/>
                    </a:cubicBezTo>
                    <a:cubicBezTo>
                      <a:pt x="332" y="34"/>
                      <a:pt x="332" y="33"/>
                      <a:pt x="332" y="32"/>
                    </a:cubicBezTo>
                    <a:cubicBezTo>
                      <a:pt x="332" y="31"/>
                      <a:pt x="332" y="30"/>
                      <a:pt x="331" y="30"/>
                    </a:cubicBezTo>
                    <a:cubicBezTo>
                      <a:pt x="331" y="29"/>
                      <a:pt x="331" y="28"/>
                      <a:pt x="330" y="27"/>
                    </a:cubicBezTo>
                    <a:cubicBezTo>
                      <a:pt x="329" y="26"/>
                      <a:pt x="328" y="27"/>
                      <a:pt x="326" y="27"/>
                    </a:cubicBezTo>
                    <a:cubicBezTo>
                      <a:pt x="326" y="27"/>
                      <a:pt x="325" y="27"/>
                      <a:pt x="325" y="27"/>
                    </a:cubicBezTo>
                    <a:cubicBezTo>
                      <a:pt x="324" y="29"/>
                      <a:pt x="324" y="33"/>
                      <a:pt x="323" y="34"/>
                    </a:cubicBezTo>
                    <a:cubicBezTo>
                      <a:pt x="320" y="35"/>
                      <a:pt x="320" y="36"/>
                      <a:pt x="318" y="37"/>
                    </a:cubicBezTo>
                    <a:cubicBezTo>
                      <a:pt x="316" y="38"/>
                      <a:pt x="312" y="40"/>
                      <a:pt x="311" y="42"/>
                    </a:cubicBezTo>
                    <a:cubicBezTo>
                      <a:pt x="311" y="43"/>
                      <a:pt x="310" y="48"/>
                      <a:pt x="309" y="49"/>
                    </a:cubicBezTo>
                    <a:cubicBezTo>
                      <a:pt x="307" y="51"/>
                      <a:pt x="306" y="52"/>
                      <a:pt x="303" y="52"/>
                    </a:cubicBezTo>
                    <a:cubicBezTo>
                      <a:pt x="300" y="52"/>
                      <a:pt x="299" y="53"/>
                      <a:pt x="296" y="53"/>
                    </a:cubicBezTo>
                    <a:cubicBezTo>
                      <a:pt x="293" y="53"/>
                      <a:pt x="290" y="56"/>
                      <a:pt x="288" y="55"/>
                    </a:cubicBezTo>
                    <a:cubicBezTo>
                      <a:pt x="286" y="55"/>
                      <a:pt x="282" y="54"/>
                      <a:pt x="280" y="55"/>
                    </a:cubicBezTo>
                    <a:cubicBezTo>
                      <a:pt x="277" y="56"/>
                      <a:pt x="273" y="57"/>
                      <a:pt x="271" y="57"/>
                    </a:cubicBezTo>
                    <a:cubicBezTo>
                      <a:pt x="267" y="57"/>
                      <a:pt x="265" y="59"/>
                      <a:pt x="262" y="58"/>
                    </a:cubicBezTo>
                    <a:cubicBezTo>
                      <a:pt x="260" y="58"/>
                      <a:pt x="256" y="57"/>
                      <a:pt x="255" y="56"/>
                    </a:cubicBezTo>
                    <a:cubicBezTo>
                      <a:pt x="254" y="54"/>
                      <a:pt x="253" y="52"/>
                      <a:pt x="251" y="50"/>
                    </a:cubicBezTo>
                    <a:cubicBezTo>
                      <a:pt x="249" y="49"/>
                      <a:pt x="245" y="45"/>
                      <a:pt x="244" y="44"/>
                    </a:cubicBezTo>
                    <a:cubicBezTo>
                      <a:pt x="241" y="44"/>
                      <a:pt x="239" y="45"/>
                      <a:pt x="237" y="45"/>
                    </a:cubicBezTo>
                    <a:cubicBezTo>
                      <a:pt x="233" y="45"/>
                      <a:pt x="226" y="44"/>
                      <a:pt x="224" y="42"/>
                    </a:cubicBezTo>
                    <a:cubicBezTo>
                      <a:pt x="223" y="41"/>
                      <a:pt x="220" y="37"/>
                      <a:pt x="219" y="35"/>
                    </a:cubicBezTo>
                    <a:cubicBezTo>
                      <a:pt x="219" y="33"/>
                      <a:pt x="217" y="30"/>
                      <a:pt x="217" y="28"/>
                    </a:cubicBezTo>
                    <a:cubicBezTo>
                      <a:pt x="217" y="25"/>
                      <a:pt x="215" y="22"/>
                      <a:pt x="213" y="20"/>
                    </a:cubicBezTo>
                    <a:cubicBezTo>
                      <a:pt x="212" y="19"/>
                      <a:pt x="210" y="16"/>
                      <a:pt x="208" y="16"/>
                    </a:cubicBezTo>
                    <a:cubicBezTo>
                      <a:pt x="205" y="16"/>
                      <a:pt x="203" y="17"/>
                      <a:pt x="200" y="18"/>
                    </a:cubicBezTo>
                    <a:cubicBezTo>
                      <a:pt x="198" y="19"/>
                      <a:pt x="195" y="22"/>
                      <a:pt x="193" y="23"/>
                    </a:cubicBezTo>
                    <a:cubicBezTo>
                      <a:pt x="191" y="23"/>
                      <a:pt x="188" y="23"/>
                      <a:pt x="187" y="24"/>
                    </a:cubicBezTo>
                    <a:cubicBezTo>
                      <a:pt x="184" y="27"/>
                      <a:pt x="184" y="28"/>
                      <a:pt x="180" y="28"/>
                    </a:cubicBezTo>
                    <a:cubicBezTo>
                      <a:pt x="175" y="28"/>
                      <a:pt x="173" y="29"/>
                      <a:pt x="171" y="25"/>
                    </a:cubicBezTo>
                    <a:cubicBezTo>
                      <a:pt x="169" y="24"/>
                      <a:pt x="168" y="22"/>
                      <a:pt x="167" y="20"/>
                    </a:cubicBezTo>
                    <a:cubicBezTo>
                      <a:pt x="166" y="18"/>
                      <a:pt x="166" y="17"/>
                      <a:pt x="166" y="13"/>
                    </a:cubicBezTo>
                    <a:cubicBezTo>
                      <a:pt x="165" y="11"/>
                      <a:pt x="164" y="9"/>
                      <a:pt x="162" y="8"/>
                    </a:cubicBezTo>
                    <a:cubicBezTo>
                      <a:pt x="159" y="7"/>
                      <a:pt x="158" y="4"/>
                      <a:pt x="157" y="2"/>
                    </a:cubicBezTo>
                    <a:cubicBezTo>
                      <a:pt x="154" y="1"/>
                      <a:pt x="151" y="0"/>
                      <a:pt x="150" y="1"/>
                    </a:cubicBezTo>
                    <a:cubicBezTo>
                      <a:pt x="147" y="3"/>
                      <a:pt x="146" y="6"/>
                      <a:pt x="141" y="6"/>
                    </a:cubicBezTo>
                    <a:cubicBezTo>
                      <a:pt x="138" y="6"/>
                      <a:pt x="135" y="6"/>
                      <a:pt x="132" y="6"/>
                    </a:cubicBezTo>
                    <a:cubicBezTo>
                      <a:pt x="129" y="6"/>
                      <a:pt x="126" y="7"/>
                      <a:pt x="124" y="7"/>
                    </a:cubicBezTo>
                    <a:cubicBezTo>
                      <a:pt x="121" y="9"/>
                      <a:pt x="120" y="10"/>
                      <a:pt x="118" y="12"/>
                    </a:cubicBezTo>
                    <a:cubicBezTo>
                      <a:pt x="116" y="14"/>
                      <a:pt x="115" y="19"/>
                      <a:pt x="113" y="20"/>
                    </a:cubicBezTo>
                    <a:cubicBezTo>
                      <a:pt x="111" y="22"/>
                      <a:pt x="92" y="27"/>
                      <a:pt x="89" y="28"/>
                    </a:cubicBezTo>
                    <a:cubicBezTo>
                      <a:pt x="86" y="28"/>
                      <a:pt x="84" y="28"/>
                      <a:pt x="83" y="30"/>
                    </a:cubicBezTo>
                    <a:cubicBezTo>
                      <a:pt x="81" y="32"/>
                      <a:pt x="81" y="33"/>
                      <a:pt x="79" y="35"/>
                    </a:cubicBezTo>
                    <a:cubicBezTo>
                      <a:pt x="77" y="36"/>
                      <a:pt x="70" y="38"/>
                      <a:pt x="70" y="40"/>
                    </a:cubicBezTo>
                    <a:cubicBezTo>
                      <a:pt x="70" y="44"/>
                      <a:pt x="72" y="44"/>
                      <a:pt x="74" y="48"/>
                    </a:cubicBezTo>
                    <a:cubicBezTo>
                      <a:pt x="75" y="51"/>
                      <a:pt x="79" y="52"/>
                      <a:pt x="80" y="53"/>
                    </a:cubicBezTo>
                    <a:cubicBezTo>
                      <a:pt x="81" y="54"/>
                      <a:pt x="83" y="57"/>
                      <a:pt x="82" y="58"/>
                    </a:cubicBezTo>
                    <a:cubicBezTo>
                      <a:pt x="81" y="59"/>
                      <a:pt x="80" y="62"/>
                      <a:pt x="78" y="62"/>
                    </a:cubicBezTo>
                    <a:cubicBezTo>
                      <a:pt x="76" y="63"/>
                      <a:pt x="88" y="65"/>
                      <a:pt x="88" y="67"/>
                    </a:cubicBezTo>
                    <a:cubicBezTo>
                      <a:pt x="88" y="69"/>
                      <a:pt x="88" y="74"/>
                      <a:pt x="89" y="76"/>
                    </a:cubicBezTo>
                    <a:cubicBezTo>
                      <a:pt x="91" y="79"/>
                      <a:pt x="93" y="82"/>
                      <a:pt x="95" y="84"/>
                    </a:cubicBezTo>
                    <a:cubicBezTo>
                      <a:pt x="97" y="86"/>
                      <a:pt x="99" y="89"/>
                      <a:pt x="100" y="91"/>
                    </a:cubicBezTo>
                    <a:cubicBezTo>
                      <a:pt x="101" y="96"/>
                      <a:pt x="101" y="97"/>
                      <a:pt x="104" y="99"/>
                    </a:cubicBezTo>
                    <a:cubicBezTo>
                      <a:pt x="109" y="103"/>
                      <a:pt x="112" y="103"/>
                      <a:pt x="114" y="108"/>
                    </a:cubicBezTo>
                    <a:cubicBezTo>
                      <a:pt x="114" y="109"/>
                      <a:pt x="114" y="115"/>
                      <a:pt x="113" y="115"/>
                    </a:cubicBezTo>
                    <a:cubicBezTo>
                      <a:pt x="110" y="116"/>
                      <a:pt x="106" y="118"/>
                      <a:pt x="103" y="119"/>
                    </a:cubicBezTo>
                    <a:cubicBezTo>
                      <a:pt x="101" y="120"/>
                      <a:pt x="97" y="122"/>
                      <a:pt x="95" y="122"/>
                    </a:cubicBezTo>
                    <a:cubicBezTo>
                      <a:pt x="92" y="122"/>
                      <a:pt x="88" y="122"/>
                      <a:pt x="86" y="123"/>
                    </a:cubicBezTo>
                    <a:cubicBezTo>
                      <a:pt x="85" y="123"/>
                      <a:pt x="79" y="125"/>
                      <a:pt x="79" y="126"/>
                    </a:cubicBezTo>
                    <a:cubicBezTo>
                      <a:pt x="77" y="130"/>
                      <a:pt x="77" y="131"/>
                      <a:pt x="74" y="134"/>
                    </a:cubicBezTo>
                    <a:cubicBezTo>
                      <a:pt x="73" y="135"/>
                      <a:pt x="72" y="136"/>
                      <a:pt x="71" y="138"/>
                    </a:cubicBezTo>
                    <a:cubicBezTo>
                      <a:pt x="69" y="141"/>
                      <a:pt x="68" y="143"/>
                      <a:pt x="65" y="143"/>
                    </a:cubicBezTo>
                    <a:cubicBezTo>
                      <a:pt x="62" y="143"/>
                      <a:pt x="57" y="144"/>
                      <a:pt x="55" y="142"/>
                    </a:cubicBezTo>
                    <a:cubicBezTo>
                      <a:pt x="50" y="140"/>
                      <a:pt x="43" y="140"/>
                      <a:pt x="40" y="140"/>
                    </a:cubicBezTo>
                    <a:cubicBezTo>
                      <a:pt x="38" y="143"/>
                      <a:pt x="34" y="146"/>
                      <a:pt x="34" y="146"/>
                    </a:cubicBezTo>
                    <a:cubicBezTo>
                      <a:pt x="31" y="148"/>
                      <a:pt x="29" y="149"/>
                      <a:pt x="27" y="151"/>
                    </a:cubicBezTo>
                    <a:cubicBezTo>
                      <a:pt x="24" y="152"/>
                      <a:pt x="21" y="154"/>
                      <a:pt x="18" y="154"/>
                    </a:cubicBezTo>
                    <a:cubicBezTo>
                      <a:pt x="14" y="155"/>
                      <a:pt x="11" y="155"/>
                      <a:pt x="8" y="159"/>
                    </a:cubicBezTo>
                    <a:cubicBezTo>
                      <a:pt x="6" y="162"/>
                      <a:pt x="8" y="166"/>
                      <a:pt x="8" y="169"/>
                    </a:cubicBezTo>
                    <a:cubicBezTo>
                      <a:pt x="8" y="173"/>
                      <a:pt x="7" y="176"/>
                      <a:pt x="3" y="177"/>
                    </a:cubicBezTo>
                    <a:cubicBezTo>
                      <a:pt x="2" y="178"/>
                      <a:pt x="1" y="178"/>
                      <a:pt x="0" y="179"/>
                    </a:cubicBezTo>
                    <a:cubicBezTo>
                      <a:pt x="5" y="182"/>
                      <a:pt x="7" y="186"/>
                      <a:pt x="15" y="188"/>
                    </a:cubicBezTo>
                    <a:cubicBezTo>
                      <a:pt x="20" y="189"/>
                      <a:pt x="23" y="192"/>
                      <a:pt x="28" y="194"/>
                    </a:cubicBezTo>
                    <a:cubicBezTo>
                      <a:pt x="33" y="197"/>
                      <a:pt x="37" y="198"/>
                      <a:pt x="44" y="198"/>
                    </a:cubicBezTo>
                    <a:cubicBezTo>
                      <a:pt x="48" y="198"/>
                      <a:pt x="53" y="202"/>
                      <a:pt x="57" y="204"/>
                    </a:cubicBezTo>
                    <a:cubicBezTo>
                      <a:pt x="61" y="208"/>
                      <a:pt x="65" y="211"/>
                      <a:pt x="72" y="213"/>
                    </a:cubicBezTo>
                    <a:cubicBezTo>
                      <a:pt x="78" y="215"/>
                      <a:pt x="85" y="215"/>
                      <a:pt x="92" y="217"/>
                    </a:cubicBezTo>
                    <a:cubicBezTo>
                      <a:pt x="98" y="219"/>
                      <a:pt x="106" y="221"/>
                      <a:pt x="111" y="224"/>
                    </a:cubicBezTo>
                    <a:cubicBezTo>
                      <a:pt x="116" y="228"/>
                      <a:pt x="121" y="231"/>
                      <a:pt x="128" y="231"/>
                    </a:cubicBezTo>
                    <a:cubicBezTo>
                      <a:pt x="132" y="231"/>
                      <a:pt x="141" y="232"/>
                      <a:pt x="146" y="234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2" name="Freeform 78">
                <a:extLst>
                  <a:ext uri="{FF2B5EF4-FFF2-40B4-BE49-F238E27FC236}">
                    <a16:creationId xmlns:a16="http://schemas.microsoft.com/office/drawing/2014/main" id="{030E41BB-5C13-427E-AEF1-329B94289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272" y="5887121"/>
                <a:ext cx="119983" cy="133464"/>
              </a:xfrm>
              <a:custGeom>
                <a:avLst/>
                <a:gdLst>
                  <a:gd name="T0" fmla="*/ 72 w 143"/>
                  <a:gd name="T1" fmla="*/ 15 h 159"/>
                  <a:gd name="T2" fmla="*/ 78 w 143"/>
                  <a:gd name="T3" fmla="*/ 27 h 159"/>
                  <a:gd name="T4" fmla="*/ 71 w 143"/>
                  <a:gd name="T5" fmla="*/ 37 h 159"/>
                  <a:gd name="T6" fmla="*/ 58 w 143"/>
                  <a:gd name="T7" fmla="*/ 41 h 159"/>
                  <a:gd name="T8" fmla="*/ 47 w 143"/>
                  <a:gd name="T9" fmla="*/ 51 h 159"/>
                  <a:gd name="T10" fmla="*/ 42 w 143"/>
                  <a:gd name="T11" fmla="*/ 63 h 159"/>
                  <a:gd name="T12" fmla="*/ 23 w 143"/>
                  <a:gd name="T13" fmla="*/ 69 h 159"/>
                  <a:gd name="T14" fmla="*/ 7 w 143"/>
                  <a:gd name="T15" fmla="*/ 76 h 159"/>
                  <a:gd name="T16" fmla="*/ 3 w 143"/>
                  <a:gd name="T17" fmla="*/ 92 h 159"/>
                  <a:gd name="T18" fmla="*/ 4 w 143"/>
                  <a:gd name="T19" fmla="*/ 105 h 159"/>
                  <a:gd name="T20" fmla="*/ 13 w 143"/>
                  <a:gd name="T21" fmla="*/ 120 h 159"/>
                  <a:gd name="T22" fmla="*/ 24 w 143"/>
                  <a:gd name="T23" fmla="*/ 132 h 159"/>
                  <a:gd name="T24" fmla="*/ 30 w 143"/>
                  <a:gd name="T25" fmla="*/ 143 h 159"/>
                  <a:gd name="T26" fmla="*/ 35 w 143"/>
                  <a:gd name="T27" fmla="*/ 142 h 159"/>
                  <a:gd name="T28" fmla="*/ 37 w 143"/>
                  <a:gd name="T29" fmla="*/ 147 h 159"/>
                  <a:gd name="T30" fmla="*/ 40 w 143"/>
                  <a:gd name="T31" fmla="*/ 153 h 159"/>
                  <a:gd name="T32" fmla="*/ 49 w 143"/>
                  <a:gd name="T33" fmla="*/ 155 h 159"/>
                  <a:gd name="T34" fmla="*/ 53 w 143"/>
                  <a:gd name="T35" fmla="*/ 156 h 159"/>
                  <a:gd name="T36" fmla="*/ 57 w 143"/>
                  <a:gd name="T37" fmla="*/ 154 h 159"/>
                  <a:gd name="T38" fmla="*/ 63 w 143"/>
                  <a:gd name="T39" fmla="*/ 143 h 159"/>
                  <a:gd name="T40" fmla="*/ 66 w 143"/>
                  <a:gd name="T41" fmla="*/ 127 h 159"/>
                  <a:gd name="T42" fmla="*/ 71 w 143"/>
                  <a:gd name="T43" fmla="*/ 115 h 159"/>
                  <a:gd name="T44" fmla="*/ 83 w 143"/>
                  <a:gd name="T45" fmla="*/ 109 h 159"/>
                  <a:gd name="T46" fmla="*/ 91 w 143"/>
                  <a:gd name="T47" fmla="*/ 95 h 159"/>
                  <a:gd name="T48" fmla="*/ 99 w 143"/>
                  <a:gd name="T49" fmla="*/ 81 h 159"/>
                  <a:gd name="T50" fmla="*/ 103 w 143"/>
                  <a:gd name="T51" fmla="*/ 65 h 159"/>
                  <a:gd name="T52" fmla="*/ 108 w 143"/>
                  <a:gd name="T53" fmla="*/ 53 h 159"/>
                  <a:gd name="T54" fmla="*/ 123 w 143"/>
                  <a:gd name="T55" fmla="*/ 47 h 159"/>
                  <a:gd name="T56" fmla="*/ 135 w 143"/>
                  <a:gd name="T57" fmla="*/ 38 h 159"/>
                  <a:gd name="T58" fmla="*/ 141 w 143"/>
                  <a:gd name="T59" fmla="*/ 30 h 159"/>
                  <a:gd name="T60" fmla="*/ 131 w 143"/>
                  <a:gd name="T61" fmla="*/ 10 h 159"/>
                  <a:gd name="T62" fmla="*/ 120 w 143"/>
                  <a:gd name="T63" fmla="*/ 2 h 159"/>
                  <a:gd name="T64" fmla="*/ 105 w 143"/>
                  <a:gd name="T65" fmla="*/ 9 h 159"/>
                  <a:gd name="T66" fmla="*/ 91 w 143"/>
                  <a:gd name="T67" fmla="*/ 12 h 159"/>
                  <a:gd name="T68" fmla="*/ 81 w 143"/>
                  <a:gd name="T69" fmla="*/ 6 h 159"/>
                  <a:gd name="T70" fmla="*/ 71 w 143"/>
                  <a:gd name="T71" fmla="*/ 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3" h="159">
                    <a:moveTo>
                      <a:pt x="71" y="6"/>
                    </a:moveTo>
                    <a:cubicBezTo>
                      <a:pt x="71" y="9"/>
                      <a:pt x="71" y="13"/>
                      <a:pt x="72" y="15"/>
                    </a:cubicBezTo>
                    <a:cubicBezTo>
                      <a:pt x="72" y="17"/>
                      <a:pt x="74" y="18"/>
                      <a:pt x="75" y="20"/>
                    </a:cubicBezTo>
                    <a:cubicBezTo>
                      <a:pt x="75" y="22"/>
                      <a:pt x="78" y="25"/>
                      <a:pt x="78" y="27"/>
                    </a:cubicBezTo>
                    <a:cubicBezTo>
                      <a:pt x="78" y="30"/>
                      <a:pt x="78" y="33"/>
                      <a:pt x="76" y="34"/>
                    </a:cubicBezTo>
                    <a:cubicBezTo>
                      <a:pt x="74" y="35"/>
                      <a:pt x="72" y="36"/>
                      <a:pt x="71" y="37"/>
                    </a:cubicBezTo>
                    <a:cubicBezTo>
                      <a:pt x="69" y="39"/>
                      <a:pt x="68" y="40"/>
                      <a:pt x="65" y="40"/>
                    </a:cubicBezTo>
                    <a:cubicBezTo>
                      <a:pt x="63" y="41"/>
                      <a:pt x="60" y="41"/>
                      <a:pt x="58" y="41"/>
                    </a:cubicBezTo>
                    <a:cubicBezTo>
                      <a:pt x="55" y="42"/>
                      <a:pt x="53" y="43"/>
                      <a:pt x="52" y="46"/>
                    </a:cubicBezTo>
                    <a:cubicBezTo>
                      <a:pt x="50" y="48"/>
                      <a:pt x="49" y="49"/>
                      <a:pt x="47" y="51"/>
                    </a:cubicBezTo>
                    <a:cubicBezTo>
                      <a:pt x="46" y="52"/>
                      <a:pt x="43" y="55"/>
                      <a:pt x="43" y="56"/>
                    </a:cubicBezTo>
                    <a:cubicBezTo>
                      <a:pt x="42" y="59"/>
                      <a:pt x="42" y="61"/>
                      <a:pt x="42" y="63"/>
                    </a:cubicBezTo>
                    <a:cubicBezTo>
                      <a:pt x="41" y="64"/>
                      <a:pt x="39" y="69"/>
                      <a:pt x="36" y="69"/>
                    </a:cubicBezTo>
                    <a:cubicBezTo>
                      <a:pt x="31" y="69"/>
                      <a:pt x="27" y="69"/>
                      <a:pt x="23" y="69"/>
                    </a:cubicBezTo>
                    <a:cubicBezTo>
                      <a:pt x="21" y="69"/>
                      <a:pt x="10" y="68"/>
                      <a:pt x="9" y="69"/>
                    </a:cubicBezTo>
                    <a:cubicBezTo>
                      <a:pt x="7" y="71"/>
                      <a:pt x="7" y="73"/>
                      <a:pt x="7" y="76"/>
                    </a:cubicBezTo>
                    <a:cubicBezTo>
                      <a:pt x="7" y="79"/>
                      <a:pt x="7" y="83"/>
                      <a:pt x="6" y="86"/>
                    </a:cubicBezTo>
                    <a:cubicBezTo>
                      <a:pt x="5" y="90"/>
                      <a:pt x="5" y="90"/>
                      <a:pt x="3" y="92"/>
                    </a:cubicBezTo>
                    <a:cubicBezTo>
                      <a:pt x="0" y="94"/>
                      <a:pt x="1" y="95"/>
                      <a:pt x="2" y="98"/>
                    </a:cubicBezTo>
                    <a:cubicBezTo>
                      <a:pt x="2" y="100"/>
                      <a:pt x="2" y="103"/>
                      <a:pt x="4" y="105"/>
                    </a:cubicBezTo>
                    <a:cubicBezTo>
                      <a:pt x="5" y="106"/>
                      <a:pt x="8" y="109"/>
                      <a:pt x="9" y="111"/>
                    </a:cubicBezTo>
                    <a:cubicBezTo>
                      <a:pt x="11" y="114"/>
                      <a:pt x="12" y="117"/>
                      <a:pt x="13" y="120"/>
                    </a:cubicBezTo>
                    <a:cubicBezTo>
                      <a:pt x="13" y="123"/>
                      <a:pt x="14" y="124"/>
                      <a:pt x="16" y="126"/>
                    </a:cubicBezTo>
                    <a:cubicBezTo>
                      <a:pt x="18" y="128"/>
                      <a:pt x="21" y="130"/>
                      <a:pt x="24" y="132"/>
                    </a:cubicBezTo>
                    <a:cubicBezTo>
                      <a:pt x="26" y="134"/>
                      <a:pt x="30" y="136"/>
                      <a:pt x="30" y="137"/>
                    </a:cubicBezTo>
                    <a:cubicBezTo>
                      <a:pt x="31" y="139"/>
                      <a:pt x="30" y="141"/>
                      <a:pt x="30" y="143"/>
                    </a:cubicBezTo>
                    <a:cubicBezTo>
                      <a:pt x="30" y="143"/>
                      <a:pt x="31" y="142"/>
                      <a:pt x="31" y="142"/>
                    </a:cubicBezTo>
                    <a:cubicBezTo>
                      <a:pt x="33" y="142"/>
                      <a:pt x="34" y="141"/>
                      <a:pt x="35" y="142"/>
                    </a:cubicBezTo>
                    <a:cubicBezTo>
                      <a:pt x="36" y="143"/>
                      <a:pt x="36" y="144"/>
                      <a:pt x="36" y="145"/>
                    </a:cubicBezTo>
                    <a:cubicBezTo>
                      <a:pt x="37" y="145"/>
                      <a:pt x="37" y="146"/>
                      <a:pt x="37" y="147"/>
                    </a:cubicBezTo>
                    <a:cubicBezTo>
                      <a:pt x="37" y="148"/>
                      <a:pt x="37" y="149"/>
                      <a:pt x="37" y="150"/>
                    </a:cubicBezTo>
                    <a:cubicBezTo>
                      <a:pt x="37" y="152"/>
                      <a:pt x="39" y="152"/>
                      <a:pt x="40" y="153"/>
                    </a:cubicBezTo>
                    <a:cubicBezTo>
                      <a:pt x="41" y="153"/>
                      <a:pt x="43" y="154"/>
                      <a:pt x="44" y="154"/>
                    </a:cubicBezTo>
                    <a:cubicBezTo>
                      <a:pt x="46" y="154"/>
                      <a:pt x="47" y="155"/>
                      <a:pt x="49" y="155"/>
                    </a:cubicBezTo>
                    <a:cubicBezTo>
                      <a:pt x="49" y="155"/>
                      <a:pt x="50" y="155"/>
                      <a:pt x="50" y="155"/>
                    </a:cubicBezTo>
                    <a:cubicBezTo>
                      <a:pt x="51" y="156"/>
                      <a:pt x="52" y="156"/>
                      <a:pt x="53" y="156"/>
                    </a:cubicBezTo>
                    <a:cubicBezTo>
                      <a:pt x="53" y="156"/>
                      <a:pt x="54" y="158"/>
                      <a:pt x="54" y="159"/>
                    </a:cubicBezTo>
                    <a:cubicBezTo>
                      <a:pt x="55" y="158"/>
                      <a:pt x="55" y="156"/>
                      <a:pt x="57" y="154"/>
                    </a:cubicBezTo>
                    <a:cubicBezTo>
                      <a:pt x="58" y="153"/>
                      <a:pt x="59" y="151"/>
                      <a:pt x="60" y="149"/>
                    </a:cubicBezTo>
                    <a:cubicBezTo>
                      <a:pt x="61" y="148"/>
                      <a:pt x="62" y="146"/>
                      <a:pt x="63" y="143"/>
                    </a:cubicBezTo>
                    <a:cubicBezTo>
                      <a:pt x="64" y="140"/>
                      <a:pt x="64" y="139"/>
                      <a:pt x="64" y="136"/>
                    </a:cubicBezTo>
                    <a:cubicBezTo>
                      <a:pt x="64" y="133"/>
                      <a:pt x="65" y="130"/>
                      <a:pt x="66" y="127"/>
                    </a:cubicBezTo>
                    <a:cubicBezTo>
                      <a:pt x="66" y="125"/>
                      <a:pt x="67" y="122"/>
                      <a:pt x="68" y="120"/>
                    </a:cubicBezTo>
                    <a:cubicBezTo>
                      <a:pt x="69" y="118"/>
                      <a:pt x="70" y="116"/>
                      <a:pt x="71" y="115"/>
                    </a:cubicBezTo>
                    <a:cubicBezTo>
                      <a:pt x="72" y="114"/>
                      <a:pt x="74" y="112"/>
                      <a:pt x="76" y="111"/>
                    </a:cubicBezTo>
                    <a:cubicBezTo>
                      <a:pt x="78" y="111"/>
                      <a:pt x="80" y="111"/>
                      <a:pt x="83" y="109"/>
                    </a:cubicBezTo>
                    <a:cubicBezTo>
                      <a:pt x="84" y="109"/>
                      <a:pt x="86" y="107"/>
                      <a:pt x="87" y="104"/>
                    </a:cubicBezTo>
                    <a:cubicBezTo>
                      <a:pt x="87" y="102"/>
                      <a:pt x="89" y="97"/>
                      <a:pt x="91" y="95"/>
                    </a:cubicBezTo>
                    <a:cubicBezTo>
                      <a:pt x="92" y="93"/>
                      <a:pt x="96" y="89"/>
                      <a:pt x="96" y="89"/>
                    </a:cubicBezTo>
                    <a:cubicBezTo>
                      <a:pt x="97" y="87"/>
                      <a:pt x="97" y="83"/>
                      <a:pt x="99" y="81"/>
                    </a:cubicBezTo>
                    <a:cubicBezTo>
                      <a:pt x="100" y="79"/>
                      <a:pt x="101" y="76"/>
                      <a:pt x="102" y="72"/>
                    </a:cubicBezTo>
                    <a:cubicBezTo>
                      <a:pt x="103" y="69"/>
                      <a:pt x="103" y="68"/>
                      <a:pt x="103" y="65"/>
                    </a:cubicBezTo>
                    <a:cubicBezTo>
                      <a:pt x="103" y="63"/>
                      <a:pt x="102" y="57"/>
                      <a:pt x="103" y="56"/>
                    </a:cubicBezTo>
                    <a:cubicBezTo>
                      <a:pt x="104" y="55"/>
                      <a:pt x="106" y="53"/>
                      <a:pt x="108" y="53"/>
                    </a:cubicBezTo>
                    <a:cubicBezTo>
                      <a:pt x="110" y="52"/>
                      <a:pt x="113" y="50"/>
                      <a:pt x="116" y="50"/>
                    </a:cubicBezTo>
                    <a:cubicBezTo>
                      <a:pt x="117" y="50"/>
                      <a:pt x="123" y="49"/>
                      <a:pt x="123" y="47"/>
                    </a:cubicBezTo>
                    <a:cubicBezTo>
                      <a:pt x="124" y="45"/>
                      <a:pt x="124" y="44"/>
                      <a:pt x="127" y="42"/>
                    </a:cubicBezTo>
                    <a:cubicBezTo>
                      <a:pt x="129" y="40"/>
                      <a:pt x="132" y="40"/>
                      <a:pt x="135" y="38"/>
                    </a:cubicBezTo>
                    <a:cubicBezTo>
                      <a:pt x="137" y="37"/>
                      <a:pt x="141" y="35"/>
                      <a:pt x="143" y="34"/>
                    </a:cubicBezTo>
                    <a:cubicBezTo>
                      <a:pt x="143" y="32"/>
                      <a:pt x="142" y="31"/>
                      <a:pt x="141" y="30"/>
                    </a:cubicBezTo>
                    <a:cubicBezTo>
                      <a:pt x="139" y="27"/>
                      <a:pt x="137" y="24"/>
                      <a:pt x="135" y="20"/>
                    </a:cubicBezTo>
                    <a:cubicBezTo>
                      <a:pt x="133" y="17"/>
                      <a:pt x="132" y="15"/>
                      <a:pt x="131" y="10"/>
                    </a:cubicBezTo>
                    <a:cubicBezTo>
                      <a:pt x="130" y="8"/>
                      <a:pt x="129" y="4"/>
                      <a:pt x="127" y="2"/>
                    </a:cubicBezTo>
                    <a:cubicBezTo>
                      <a:pt x="125" y="0"/>
                      <a:pt x="123" y="1"/>
                      <a:pt x="120" y="2"/>
                    </a:cubicBezTo>
                    <a:cubicBezTo>
                      <a:pt x="117" y="3"/>
                      <a:pt x="116" y="5"/>
                      <a:pt x="115" y="7"/>
                    </a:cubicBezTo>
                    <a:cubicBezTo>
                      <a:pt x="113" y="9"/>
                      <a:pt x="109" y="9"/>
                      <a:pt x="105" y="9"/>
                    </a:cubicBezTo>
                    <a:cubicBezTo>
                      <a:pt x="103" y="9"/>
                      <a:pt x="101" y="10"/>
                      <a:pt x="100" y="11"/>
                    </a:cubicBezTo>
                    <a:cubicBezTo>
                      <a:pt x="98" y="13"/>
                      <a:pt x="94" y="14"/>
                      <a:pt x="91" y="12"/>
                    </a:cubicBezTo>
                    <a:cubicBezTo>
                      <a:pt x="89" y="12"/>
                      <a:pt x="88" y="10"/>
                      <a:pt x="87" y="8"/>
                    </a:cubicBezTo>
                    <a:cubicBezTo>
                      <a:pt x="85" y="4"/>
                      <a:pt x="84" y="7"/>
                      <a:pt x="81" y="6"/>
                    </a:cubicBezTo>
                    <a:cubicBezTo>
                      <a:pt x="80" y="6"/>
                      <a:pt x="79" y="6"/>
                      <a:pt x="78" y="5"/>
                    </a:cubicBezTo>
                    <a:cubicBezTo>
                      <a:pt x="75" y="5"/>
                      <a:pt x="75" y="7"/>
                      <a:pt x="71" y="6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3" name="Freeform 79">
                <a:extLst>
                  <a:ext uri="{FF2B5EF4-FFF2-40B4-BE49-F238E27FC236}">
                    <a16:creationId xmlns:a16="http://schemas.microsoft.com/office/drawing/2014/main" id="{725BA82B-AF6C-4230-96A2-B279C7F52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8317" y="5986882"/>
                <a:ext cx="155034" cy="169863"/>
              </a:xfrm>
              <a:custGeom>
                <a:avLst/>
                <a:gdLst>
                  <a:gd name="T0" fmla="*/ 11 w 184"/>
                  <a:gd name="T1" fmla="*/ 146 h 202"/>
                  <a:gd name="T2" fmla="*/ 14 w 184"/>
                  <a:gd name="T3" fmla="*/ 121 h 202"/>
                  <a:gd name="T4" fmla="*/ 21 w 184"/>
                  <a:gd name="T5" fmla="*/ 100 h 202"/>
                  <a:gd name="T6" fmla="*/ 32 w 184"/>
                  <a:gd name="T7" fmla="*/ 82 h 202"/>
                  <a:gd name="T8" fmla="*/ 42 w 184"/>
                  <a:gd name="T9" fmla="*/ 67 h 202"/>
                  <a:gd name="T10" fmla="*/ 46 w 184"/>
                  <a:gd name="T11" fmla="*/ 58 h 202"/>
                  <a:gd name="T12" fmla="*/ 48 w 184"/>
                  <a:gd name="T13" fmla="*/ 43 h 202"/>
                  <a:gd name="T14" fmla="*/ 54 w 184"/>
                  <a:gd name="T15" fmla="*/ 29 h 202"/>
                  <a:gd name="T16" fmla="*/ 60 w 184"/>
                  <a:gd name="T17" fmla="*/ 7 h 202"/>
                  <a:gd name="T18" fmla="*/ 66 w 184"/>
                  <a:gd name="T19" fmla="*/ 9 h 202"/>
                  <a:gd name="T20" fmla="*/ 76 w 184"/>
                  <a:gd name="T21" fmla="*/ 20 h 202"/>
                  <a:gd name="T22" fmla="*/ 87 w 184"/>
                  <a:gd name="T23" fmla="*/ 21 h 202"/>
                  <a:gd name="T24" fmla="*/ 99 w 184"/>
                  <a:gd name="T25" fmla="*/ 31 h 202"/>
                  <a:gd name="T26" fmla="*/ 94 w 184"/>
                  <a:gd name="T27" fmla="*/ 47 h 202"/>
                  <a:gd name="T28" fmla="*/ 98 w 184"/>
                  <a:gd name="T29" fmla="*/ 61 h 202"/>
                  <a:gd name="T30" fmla="*/ 112 w 184"/>
                  <a:gd name="T31" fmla="*/ 55 h 202"/>
                  <a:gd name="T32" fmla="*/ 121 w 184"/>
                  <a:gd name="T33" fmla="*/ 40 h 202"/>
                  <a:gd name="T34" fmla="*/ 140 w 184"/>
                  <a:gd name="T35" fmla="*/ 38 h 202"/>
                  <a:gd name="T36" fmla="*/ 149 w 184"/>
                  <a:gd name="T37" fmla="*/ 53 h 202"/>
                  <a:gd name="T38" fmla="*/ 166 w 184"/>
                  <a:gd name="T39" fmla="*/ 56 h 202"/>
                  <a:gd name="T40" fmla="*/ 178 w 184"/>
                  <a:gd name="T41" fmla="*/ 71 h 202"/>
                  <a:gd name="T42" fmla="*/ 180 w 184"/>
                  <a:gd name="T43" fmla="*/ 77 h 202"/>
                  <a:gd name="T44" fmla="*/ 174 w 184"/>
                  <a:gd name="T45" fmla="*/ 91 h 202"/>
                  <a:gd name="T46" fmla="*/ 174 w 184"/>
                  <a:gd name="T47" fmla="*/ 105 h 202"/>
                  <a:gd name="T48" fmla="*/ 176 w 184"/>
                  <a:gd name="T49" fmla="*/ 120 h 202"/>
                  <a:gd name="T50" fmla="*/ 179 w 184"/>
                  <a:gd name="T51" fmla="*/ 135 h 202"/>
                  <a:gd name="T52" fmla="*/ 180 w 184"/>
                  <a:gd name="T53" fmla="*/ 150 h 202"/>
                  <a:gd name="T54" fmla="*/ 169 w 184"/>
                  <a:gd name="T55" fmla="*/ 156 h 202"/>
                  <a:gd name="T56" fmla="*/ 160 w 184"/>
                  <a:gd name="T57" fmla="*/ 148 h 202"/>
                  <a:gd name="T58" fmla="*/ 150 w 184"/>
                  <a:gd name="T59" fmla="*/ 135 h 202"/>
                  <a:gd name="T60" fmla="*/ 146 w 184"/>
                  <a:gd name="T61" fmla="*/ 122 h 202"/>
                  <a:gd name="T62" fmla="*/ 149 w 184"/>
                  <a:gd name="T63" fmla="*/ 104 h 202"/>
                  <a:gd name="T64" fmla="*/ 139 w 184"/>
                  <a:gd name="T65" fmla="*/ 93 h 202"/>
                  <a:gd name="T66" fmla="*/ 133 w 184"/>
                  <a:gd name="T67" fmla="*/ 83 h 202"/>
                  <a:gd name="T68" fmla="*/ 122 w 184"/>
                  <a:gd name="T69" fmla="*/ 93 h 202"/>
                  <a:gd name="T70" fmla="*/ 107 w 184"/>
                  <a:gd name="T71" fmla="*/ 102 h 202"/>
                  <a:gd name="T72" fmla="*/ 111 w 184"/>
                  <a:gd name="T73" fmla="*/ 113 h 202"/>
                  <a:gd name="T74" fmla="*/ 110 w 184"/>
                  <a:gd name="T75" fmla="*/ 125 h 202"/>
                  <a:gd name="T76" fmla="*/ 107 w 184"/>
                  <a:gd name="T77" fmla="*/ 140 h 202"/>
                  <a:gd name="T78" fmla="*/ 99 w 184"/>
                  <a:gd name="T79" fmla="*/ 151 h 202"/>
                  <a:gd name="T80" fmla="*/ 91 w 184"/>
                  <a:gd name="T81" fmla="*/ 162 h 202"/>
                  <a:gd name="T82" fmla="*/ 76 w 184"/>
                  <a:gd name="T83" fmla="*/ 161 h 202"/>
                  <a:gd name="T84" fmla="*/ 68 w 184"/>
                  <a:gd name="T85" fmla="*/ 174 h 202"/>
                  <a:gd name="T86" fmla="*/ 55 w 184"/>
                  <a:gd name="T87" fmla="*/ 178 h 202"/>
                  <a:gd name="T88" fmla="*/ 45 w 184"/>
                  <a:gd name="T89" fmla="*/ 187 h 202"/>
                  <a:gd name="T90" fmla="*/ 32 w 184"/>
                  <a:gd name="T91" fmla="*/ 197 h 202"/>
                  <a:gd name="T92" fmla="*/ 15 w 184"/>
                  <a:gd name="T93" fmla="*/ 201 h 202"/>
                  <a:gd name="T94" fmla="*/ 6 w 184"/>
                  <a:gd name="T95" fmla="*/ 190 h 202"/>
                  <a:gd name="T96" fmla="*/ 1 w 184"/>
                  <a:gd name="T97" fmla="*/ 176 h 202"/>
                  <a:gd name="T98" fmla="*/ 0 w 184"/>
                  <a:gd name="T99" fmla="*/ 16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84" h="202">
                    <a:moveTo>
                      <a:pt x="0" y="152"/>
                    </a:moveTo>
                    <a:cubicBezTo>
                      <a:pt x="2" y="151"/>
                      <a:pt x="3" y="151"/>
                      <a:pt x="5" y="150"/>
                    </a:cubicBezTo>
                    <a:cubicBezTo>
                      <a:pt x="6" y="150"/>
                      <a:pt x="11" y="147"/>
                      <a:pt x="11" y="146"/>
                    </a:cubicBezTo>
                    <a:cubicBezTo>
                      <a:pt x="11" y="145"/>
                      <a:pt x="13" y="140"/>
                      <a:pt x="13" y="138"/>
                    </a:cubicBezTo>
                    <a:cubicBezTo>
                      <a:pt x="12" y="137"/>
                      <a:pt x="10" y="134"/>
                      <a:pt x="11" y="132"/>
                    </a:cubicBezTo>
                    <a:cubicBezTo>
                      <a:pt x="12" y="129"/>
                      <a:pt x="12" y="125"/>
                      <a:pt x="14" y="121"/>
                    </a:cubicBezTo>
                    <a:cubicBezTo>
                      <a:pt x="16" y="118"/>
                      <a:pt x="14" y="117"/>
                      <a:pt x="14" y="113"/>
                    </a:cubicBezTo>
                    <a:cubicBezTo>
                      <a:pt x="14" y="110"/>
                      <a:pt x="13" y="108"/>
                      <a:pt x="15" y="105"/>
                    </a:cubicBezTo>
                    <a:cubicBezTo>
                      <a:pt x="16" y="103"/>
                      <a:pt x="19" y="103"/>
                      <a:pt x="21" y="100"/>
                    </a:cubicBezTo>
                    <a:cubicBezTo>
                      <a:pt x="21" y="99"/>
                      <a:pt x="22" y="94"/>
                      <a:pt x="23" y="93"/>
                    </a:cubicBezTo>
                    <a:cubicBezTo>
                      <a:pt x="24" y="92"/>
                      <a:pt x="23" y="87"/>
                      <a:pt x="26" y="86"/>
                    </a:cubicBezTo>
                    <a:cubicBezTo>
                      <a:pt x="28" y="85"/>
                      <a:pt x="30" y="83"/>
                      <a:pt x="32" y="82"/>
                    </a:cubicBezTo>
                    <a:cubicBezTo>
                      <a:pt x="36" y="80"/>
                      <a:pt x="32" y="78"/>
                      <a:pt x="34" y="76"/>
                    </a:cubicBezTo>
                    <a:cubicBezTo>
                      <a:pt x="36" y="74"/>
                      <a:pt x="37" y="71"/>
                      <a:pt x="41" y="68"/>
                    </a:cubicBezTo>
                    <a:cubicBezTo>
                      <a:pt x="41" y="68"/>
                      <a:pt x="42" y="68"/>
                      <a:pt x="42" y="67"/>
                    </a:cubicBezTo>
                    <a:cubicBezTo>
                      <a:pt x="43" y="67"/>
                      <a:pt x="44" y="65"/>
                      <a:pt x="45" y="64"/>
                    </a:cubicBezTo>
                    <a:cubicBezTo>
                      <a:pt x="46" y="64"/>
                      <a:pt x="47" y="63"/>
                      <a:pt x="47" y="62"/>
                    </a:cubicBezTo>
                    <a:cubicBezTo>
                      <a:pt x="47" y="60"/>
                      <a:pt x="46" y="59"/>
                      <a:pt x="46" y="58"/>
                    </a:cubicBezTo>
                    <a:cubicBezTo>
                      <a:pt x="46" y="56"/>
                      <a:pt x="45" y="54"/>
                      <a:pt x="45" y="52"/>
                    </a:cubicBezTo>
                    <a:cubicBezTo>
                      <a:pt x="45" y="50"/>
                      <a:pt x="45" y="49"/>
                      <a:pt x="46" y="47"/>
                    </a:cubicBezTo>
                    <a:cubicBezTo>
                      <a:pt x="47" y="46"/>
                      <a:pt x="48" y="45"/>
                      <a:pt x="48" y="43"/>
                    </a:cubicBezTo>
                    <a:cubicBezTo>
                      <a:pt x="48" y="43"/>
                      <a:pt x="48" y="41"/>
                      <a:pt x="48" y="39"/>
                    </a:cubicBezTo>
                    <a:cubicBezTo>
                      <a:pt x="49" y="38"/>
                      <a:pt x="49" y="36"/>
                      <a:pt x="51" y="34"/>
                    </a:cubicBezTo>
                    <a:cubicBezTo>
                      <a:pt x="52" y="33"/>
                      <a:pt x="53" y="31"/>
                      <a:pt x="54" y="29"/>
                    </a:cubicBezTo>
                    <a:cubicBezTo>
                      <a:pt x="55" y="28"/>
                      <a:pt x="56" y="26"/>
                      <a:pt x="57" y="23"/>
                    </a:cubicBezTo>
                    <a:cubicBezTo>
                      <a:pt x="58" y="20"/>
                      <a:pt x="58" y="19"/>
                      <a:pt x="58" y="16"/>
                    </a:cubicBezTo>
                    <a:cubicBezTo>
                      <a:pt x="58" y="13"/>
                      <a:pt x="59" y="10"/>
                      <a:pt x="60" y="7"/>
                    </a:cubicBezTo>
                    <a:cubicBezTo>
                      <a:pt x="60" y="5"/>
                      <a:pt x="60" y="2"/>
                      <a:pt x="62" y="0"/>
                    </a:cubicBezTo>
                    <a:cubicBezTo>
                      <a:pt x="64" y="2"/>
                      <a:pt x="65" y="3"/>
                      <a:pt x="66" y="4"/>
                    </a:cubicBezTo>
                    <a:cubicBezTo>
                      <a:pt x="66" y="6"/>
                      <a:pt x="65" y="7"/>
                      <a:pt x="66" y="9"/>
                    </a:cubicBezTo>
                    <a:cubicBezTo>
                      <a:pt x="67" y="11"/>
                      <a:pt x="67" y="12"/>
                      <a:pt x="69" y="13"/>
                    </a:cubicBezTo>
                    <a:cubicBezTo>
                      <a:pt x="70" y="14"/>
                      <a:pt x="72" y="14"/>
                      <a:pt x="73" y="16"/>
                    </a:cubicBezTo>
                    <a:cubicBezTo>
                      <a:pt x="74" y="17"/>
                      <a:pt x="74" y="18"/>
                      <a:pt x="76" y="20"/>
                    </a:cubicBezTo>
                    <a:cubicBezTo>
                      <a:pt x="77" y="21"/>
                      <a:pt x="78" y="23"/>
                      <a:pt x="79" y="25"/>
                    </a:cubicBezTo>
                    <a:cubicBezTo>
                      <a:pt x="81" y="26"/>
                      <a:pt x="83" y="25"/>
                      <a:pt x="84" y="25"/>
                    </a:cubicBezTo>
                    <a:cubicBezTo>
                      <a:pt x="85" y="24"/>
                      <a:pt x="87" y="22"/>
                      <a:pt x="87" y="21"/>
                    </a:cubicBezTo>
                    <a:cubicBezTo>
                      <a:pt x="88" y="20"/>
                      <a:pt x="91" y="22"/>
                      <a:pt x="92" y="22"/>
                    </a:cubicBezTo>
                    <a:cubicBezTo>
                      <a:pt x="94" y="23"/>
                      <a:pt x="95" y="25"/>
                      <a:pt x="97" y="26"/>
                    </a:cubicBezTo>
                    <a:cubicBezTo>
                      <a:pt x="98" y="27"/>
                      <a:pt x="99" y="30"/>
                      <a:pt x="99" y="31"/>
                    </a:cubicBezTo>
                    <a:cubicBezTo>
                      <a:pt x="100" y="33"/>
                      <a:pt x="99" y="36"/>
                      <a:pt x="99" y="38"/>
                    </a:cubicBezTo>
                    <a:cubicBezTo>
                      <a:pt x="98" y="40"/>
                      <a:pt x="97" y="40"/>
                      <a:pt x="97" y="43"/>
                    </a:cubicBezTo>
                    <a:cubicBezTo>
                      <a:pt x="97" y="45"/>
                      <a:pt x="95" y="46"/>
                      <a:pt x="94" y="47"/>
                    </a:cubicBezTo>
                    <a:cubicBezTo>
                      <a:pt x="93" y="48"/>
                      <a:pt x="93" y="50"/>
                      <a:pt x="92" y="52"/>
                    </a:cubicBezTo>
                    <a:cubicBezTo>
                      <a:pt x="91" y="53"/>
                      <a:pt x="92" y="57"/>
                      <a:pt x="92" y="58"/>
                    </a:cubicBezTo>
                    <a:cubicBezTo>
                      <a:pt x="92" y="60"/>
                      <a:pt x="95" y="60"/>
                      <a:pt x="98" y="61"/>
                    </a:cubicBezTo>
                    <a:cubicBezTo>
                      <a:pt x="100" y="63"/>
                      <a:pt x="102" y="62"/>
                      <a:pt x="104" y="62"/>
                    </a:cubicBezTo>
                    <a:cubicBezTo>
                      <a:pt x="105" y="62"/>
                      <a:pt x="108" y="58"/>
                      <a:pt x="108" y="58"/>
                    </a:cubicBezTo>
                    <a:cubicBezTo>
                      <a:pt x="109" y="57"/>
                      <a:pt x="111" y="57"/>
                      <a:pt x="112" y="55"/>
                    </a:cubicBezTo>
                    <a:cubicBezTo>
                      <a:pt x="114" y="54"/>
                      <a:pt x="115" y="53"/>
                      <a:pt x="116" y="51"/>
                    </a:cubicBezTo>
                    <a:cubicBezTo>
                      <a:pt x="117" y="50"/>
                      <a:pt x="117" y="48"/>
                      <a:pt x="118" y="46"/>
                    </a:cubicBezTo>
                    <a:cubicBezTo>
                      <a:pt x="118" y="43"/>
                      <a:pt x="119" y="42"/>
                      <a:pt x="121" y="40"/>
                    </a:cubicBezTo>
                    <a:cubicBezTo>
                      <a:pt x="121" y="39"/>
                      <a:pt x="125" y="37"/>
                      <a:pt x="126" y="36"/>
                    </a:cubicBezTo>
                    <a:cubicBezTo>
                      <a:pt x="127" y="35"/>
                      <a:pt x="130" y="36"/>
                      <a:pt x="133" y="36"/>
                    </a:cubicBezTo>
                    <a:cubicBezTo>
                      <a:pt x="136" y="36"/>
                      <a:pt x="138" y="36"/>
                      <a:pt x="140" y="38"/>
                    </a:cubicBezTo>
                    <a:cubicBezTo>
                      <a:pt x="141" y="39"/>
                      <a:pt x="142" y="41"/>
                      <a:pt x="142" y="42"/>
                    </a:cubicBezTo>
                    <a:cubicBezTo>
                      <a:pt x="143" y="45"/>
                      <a:pt x="144" y="47"/>
                      <a:pt x="146" y="49"/>
                    </a:cubicBezTo>
                    <a:cubicBezTo>
                      <a:pt x="148" y="51"/>
                      <a:pt x="148" y="52"/>
                      <a:pt x="149" y="53"/>
                    </a:cubicBezTo>
                    <a:cubicBezTo>
                      <a:pt x="149" y="56"/>
                      <a:pt x="153" y="52"/>
                      <a:pt x="156" y="52"/>
                    </a:cubicBezTo>
                    <a:cubicBezTo>
                      <a:pt x="160" y="51"/>
                      <a:pt x="157" y="50"/>
                      <a:pt x="162" y="52"/>
                    </a:cubicBezTo>
                    <a:cubicBezTo>
                      <a:pt x="164" y="53"/>
                      <a:pt x="163" y="55"/>
                      <a:pt x="166" y="56"/>
                    </a:cubicBezTo>
                    <a:cubicBezTo>
                      <a:pt x="167" y="56"/>
                      <a:pt x="168" y="62"/>
                      <a:pt x="168" y="63"/>
                    </a:cubicBezTo>
                    <a:cubicBezTo>
                      <a:pt x="169" y="64"/>
                      <a:pt x="171" y="66"/>
                      <a:pt x="172" y="67"/>
                    </a:cubicBezTo>
                    <a:cubicBezTo>
                      <a:pt x="174" y="68"/>
                      <a:pt x="176" y="70"/>
                      <a:pt x="178" y="71"/>
                    </a:cubicBezTo>
                    <a:cubicBezTo>
                      <a:pt x="179" y="72"/>
                      <a:pt x="181" y="73"/>
                      <a:pt x="183" y="74"/>
                    </a:cubicBezTo>
                    <a:cubicBezTo>
                      <a:pt x="183" y="75"/>
                      <a:pt x="184" y="75"/>
                      <a:pt x="184" y="76"/>
                    </a:cubicBezTo>
                    <a:cubicBezTo>
                      <a:pt x="183" y="76"/>
                      <a:pt x="181" y="77"/>
                      <a:pt x="180" y="77"/>
                    </a:cubicBezTo>
                    <a:cubicBezTo>
                      <a:pt x="177" y="78"/>
                      <a:pt x="174" y="81"/>
                      <a:pt x="172" y="81"/>
                    </a:cubicBezTo>
                    <a:cubicBezTo>
                      <a:pt x="170" y="82"/>
                      <a:pt x="168" y="84"/>
                      <a:pt x="171" y="86"/>
                    </a:cubicBezTo>
                    <a:cubicBezTo>
                      <a:pt x="172" y="87"/>
                      <a:pt x="173" y="89"/>
                      <a:pt x="174" y="91"/>
                    </a:cubicBezTo>
                    <a:cubicBezTo>
                      <a:pt x="173" y="93"/>
                      <a:pt x="173" y="92"/>
                      <a:pt x="173" y="94"/>
                    </a:cubicBezTo>
                    <a:cubicBezTo>
                      <a:pt x="172" y="96"/>
                      <a:pt x="173" y="97"/>
                      <a:pt x="174" y="100"/>
                    </a:cubicBezTo>
                    <a:cubicBezTo>
                      <a:pt x="174" y="101"/>
                      <a:pt x="174" y="104"/>
                      <a:pt x="174" y="105"/>
                    </a:cubicBezTo>
                    <a:cubicBezTo>
                      <a:pt x="173" y="107"/>
                      <a:pt x="172" y="108"/>
                      <a:pt x="172" y="110"/>
                    </a:cubicBezTo>
                    <a:cubicBezTo>
                      <a:pt x="173" y="112"/>
                      <a:pt x="174" y="113"/>
                      <a:pt x="174" y="114"/>
                    </a:cubicBezTo>
                    <a:cubicBezTo>
                      <a:pt x="175" y="116"/>
                      <a:pt x="176" y="118"/>
                      <a:pt x="176" y="120"/>
                    </a:cubicBezTo>
                    <a:cubicBezTo>
                      <a:pt x="177" y="121"/>
                      <a:pt x="178" y="123"/>
                      <a:pt x="178" y="124"/>
                    </a:cubicBezTo>
                    <a:cubicBezTo>
                      <a:pt x="178" y="126"/>
                      <a:pt x="180" y="128"/>
                      <a:pt x="179" y="130"/>
                    </a:cubicBezTo>
                    <a:cubicBezTo>
                      <a:pt x="179" y="131"/>
                      <a:pt x="179" y="133"/>
                      <a:pt x="179" y="135"/>
                    </a:cubicBezTo>
                    <a:cubicBezTo>
                      <a:pt x="180" y="136"/>
                      <a:pt x="180" y="137"/>
                      <a:pt x="181" y="139"/>
                    </a:cubicBezTo>
                    <a:cubicBezTo>
                      <a:pt x="181" y="141"/>
                      <a:pt x="182" y="143"/>
                      <a:pt x="181" y="145"/>
                    </a:cubicBezTo>
                    <a:cubicBezTo>
                      <a:pt x="180" y="146"/>
                      <a:pt x="180" y="149"/>
                      <a:pt x="180" y="150"/>
                    </a:cubicBezTo>
                    <a:cubicBezTo>
                      <a:pt x="179" y="151"/>
                      <a:pt x="178" y="152"/>
                      <a:pt x="177" y="153"/>
                    </a:cubicBezTo>
                    <a:cubicBezTo>
                      <a:pt x="177" y="154"/>
                      <a:pt x="176" y="157"/>
                      <a:pt x="174" y="157"/>
                    </a:cubicBezTo>
                    <a:cubicBezTo>
                      <a:pt x="173" y="156"/>
                      <a:pt x="171" y="156"/>
                      <a:pt x="169" y="156"/>
                    </a:cubicBezTo>
                    <a:cubicBezTo>
                      <a:pt x="168" y="155"/>
                      <a:pt x="167" y="155"/>
                      <a:pt x="165" y="154"/>
                    </a:cubicBezTo>
                    <a:cubicBezTo>
                      <a:pt x="165" y="153"/>
                      <a:pt x="164" y="152"/>
                      <a:pt x="163" y="151"/>
                    </a:cubicBezTo>
                    <a:cubicBezTo>
                      <a:pt x="160" y="151"/>
                      <a:pt x="161" y="150"/>
                      <a:pt x="160" y="148"/>
                    </a:cubicBezTo>
                    <a:cubicBezTo>
                      <a:pt x="159" y="146"/>
                      <a:pt x="158" y="146"/>
                      <a:pt x="157" y="144"/>
                    </a:cubicBezTo>
                    <a:cubicBezTo>
                      <a:pt x="156" y="142"/>
                      <a:pt x="154" y="140"/>
                      <a:pt x="153" y="139"/>
                    </a:cubicBezTo>
                    <a:cubicBezTo>
                      <a:pt x="152" y="137"/>
                      <a:pt x="150" y="137"/>
                      <a:pt x="150" y="135"/>
                    </a:cubicBezTo>
                    <a:cubicBezTo>
                      <a:pt x="149" y="134"/>
                      <a:pt x="149" y="131"/>
                      <a:pt x="148" y="130"/>
                    </a:cubicBezTo>
                    <a:cubicBezTo>
                      <a:pt x="147" y="128"/>
                      <a:pt x="147" y="127"/>
                      <a:pt x="145" y="127"/>
                    </a:cubicBezTo>
                    <a:cubicBezTo>
                      <a:pt x="145" y="125"/>
                      <a:pt x="145" y="124"/>
                      <a:pt x="146" y="122"/>
                    </a:cubicBezTo>
                    <a:cubicBezTo>
                      <a:pt x="147" y="120"/>
                      <a:pt x="147" y="118"/>
                      <a:pt x="148" y="116"/>
                    </a:cubicBezTo>
                    <a:cubicBezTo>
                      <a:pt x="149" y="113"/>
                      <a:pt x="150" y="111"/>
                      <a:pt x="150" y="108"/>
                    </a:cubicBezTo>
                    <a:cubicBezTo>
                      <a:pt x="150" y="106"/>
                      <a:pt x="150" y="106"/>
                      <a:pt x="149" y="104"/>
                    </a:cubicBezTo>
                    <a:cubicBezTo>
                      <a:pt x="149" y="102"/>
                      <a:pt x="146" y="100"/>
                      <a:pt x="145" y="99"/>
                    </a:cubicBezTo>
                    <a:cubicBezTo>
                      <a:pt x="144" y="98"/>
                      <a:pt x="143" y="97"/>
                      <a:pt x="141" y="96"/>
                    </a:cubicBezTo>
                    <a:cubicBezTo>
                      <a:pt x="140" y="95"/>
                      <a:pt x="139" y="94"/>
                      <a:pt x="139" y="93"/>
                    </a:cubicBezTo>
                    <a:cubicBezTo>
                      <a:pt x="137" y="92"/>
                      <a:pt x="137" y="90"/>
                      <a:pt x="137" y="89"/>
                    </a:cubicBezTo>
                    <a:cubicBezTo>
                      <a:pt x="136" y="88"/>
                      <a:pt x="135" y="87"/>
                      <a:pt x="135" y="87"/>
                    </a:cubicBezTo>
                    <a:cubicBezTo>
                      <a:pt x="134" y="86"/>
                      <a:pt x="133" y="84"/>
                      <a:pt x="133" y="83"/>
                    </a:cubicBezTo>
                    <a:cubicBezTo>
                      <a:pt x="132" y="82"/>
                      <a:pt x="131" y="82"/>
                      <a:pt x="130" y="81"/>
                    </a:cubicBezTo>
                    <a:cubicBezTo>
                      <a:pt x="130" y="83"/>
                      <a:pt x="127" y="85"/>
                      <a:pt x="127" y="87"/>
                    </a:cubicBezTo>
                    <a:cubicBezTo>
                      <a:pt x="126" y="89"/>
                      <a:pt x="124" y="91"/>
                      <a:pt x="122" y="93"/>
                    </a:cubicBezTo>
                    <a:cubicBezTo>
                      <a:pt x="121" y="94"/>
                      <a:pt x="119" y="95"/>
                      <a:pt x="118" y="96"/>
                    </a:cubicBezTo>
                    <a:cubicBezTo>
                      <a:pt x="116" y="98"/>
                      <a:pt x="113" y="99"/>
                      <a:pt x="111" y="100"/>
                    </a:cubicBezTo>
                    <a:cubicBezTo>
                      <a:pt x="110" y="101"/>
                      <a:pt x="108" y="101"/>
                      <a:pt x="107" y="102"/>
                    </a:cubicBezTo>
                    <a:cubicBezTo>
                      <a:pt x="106" y="103"/>
                      <a:pt x="106" y="104"/>
                      <a:pt x="106" y="105"/>
                    </a:cubicBezTo>
                    <a:cubicBezTo>
                      <a:pt x="105" y="107"/>
                      <a:pt x="106" y="109"/>
                      <a:pt x="107" y="110"/>
                    </a:cubicBezTo>
                    <a:cubicBezTo>
                      <a:pt x="108" y="111"/>
                      <a:pt x="109" y="112"/>
                      <a:pt x="111" y="113"/>
                    </a:cubicBezTo>
                    <a:cubicBezTo>
                      <a:pt x="113" y="113"/>
                      <a:pt x="114" y="115"/>
                      <a:pt x="115" y="116"/>
                    </a:cubicBezTo>
                    <a:cubicBezTo>
                      <a:pt x="116" y="117"/>
                      <a:pt x="117" y="121"/>
                      <a:pt x="119" y="122"/>
                    </a:cubicBezTo>
                    <a:cubicBezTo>
                      <a:pt x="118" y="123"/>
                      <a:pt x="112" y="125"/>
                      <a:pt x="110" y="125"/>
                    </a:cubicBezTo>
                    <a:cubicBezTo>
                      <a:pt x="109" y="125"/>
                      <a:pt x="109" y="129"/>
                      <a:pt x="108" y="129"/>
                    </a:cubicBezTo>
                    <a:cubicBezTo>
                      <a:pt x="107" y="132"/>
                      <a:pt x="106" y="131"/>
                      <a:pt x="106" y="134"/>
                    </a:cubicBezTo>
                    <a:cubicBezTo>
                      <a:pt x="106" y="136"/>
                      <a:pt x="107" y="138"/>
                      <a:pt x="107" y="140"/>
                    </a:cubicBezTo>
                    <a:cubicBezTo>
                      <a:pt x="107" y="142"/>
                      <a:pt x="107" y="143"/>
                      <a:pt x="106" y="144"/>
                    </a:cubicBezTo>
                    <a:cubicBezTo>
                      <a:pt x="104" y="145"/>
                      <a:pt x="103" y="146"/>
                      <a:pt x="102" y="147"/>
                    </a:cubicBezTo>
                    <a:cubicBezTo>
                      <a:pt x="100" y="149"/>
                      <a:pt x="100" y="149"/>
                      <a:pt x="99" y="151"/>
                    </a:cubicBezTo>
                    <a:cubicBezTo>
                      <a:pt x="99" y="154"/>
                      <a:pt x="99" y="154"/>
                      <a:pt x="97" y="156"/>
                    </a:cubicBezTo>
                    <a:cubicBezTo>
                      <a:pt x="96" y="157"/>
                      <a:pt x="94" y="157"/>
                      <a:pt x="93" y="158"/>
                    </a:cubicBezTo>
                    <a:cubicBezTo>
                      <a:pt x="91" y="158"/>
                      <a:pt x="91" y="161"/>
                      <a:pt x="91" y="162"/>
                    </a:cubicBezTo>
                    <a:cubicBezTo>
                      <a:pt x="91" y="164"/>
                      <a:pt x="89" y="165"/>
                      <a:pt x="87" y="165"/>
                    </a:cubicBezTo>
                    <a:cubicBezTo>
                      <a:pt x="86" y="166"/>
                      <a:pt x="82" y="163"/>
                      <a:pt x="81" y="163"/>
                    </a:cubicBezTo>
                    <a:cubicBezTo>
                      <a:pt x="80" y="162"/>
                      <a:pt x="78" y="161"/>
                      <a:pt x="76" y="161"/>
                    </a:cubicBezTo>
                    <a:cubicBezTo>
                      <a:pt x="75" y="160"/>
                      <a:pt x="73" y="161"/>
                      <a:pt x="73" y="163"/>
                    </a:cubicBezTo>
                    <a:cubicBezTo>
                      <a:pt x="73" y="165"/>
                      <a:pt x="72" y="167"/>
                      <a:pt x="72" y="169"/>
                    </a:cubicBezTo>
                    <a:cubicBezTo>
                      <a:pt x="72" y="170"/>
                      <a:pt x="69" y="173"/>
                      <a:pt x="68" y="174"/>
                    </a:cubicBezTo>
                    <a:cubicBezTo>
                      <a:pt x="66" y="176"/>
                      <a:pt x="68" y="178"/>
                      <a:pt x="65" y="179"/>
                    </a:cubicBezTo>
                    <a:cubicBezTo>
                      <a:pt x="65" y="179"/>
                      <a:pt x="65" y="179"/>
                      <a:pt x="64" y="179"/>
                    </a:cubicBezTo>
                    <a:cubicBezTo>
                      <a:pt x="62" y="180"/>
                      <a:pt x="57" y="179"/>
                      <a:pt x="55" y="178"/>
                    </a:cubicBezTo>
                    <a:cubicBezTo>
                      <a:pt x="54" y="177"/>
                      <a:pt x="51" y="177"/>
                      <a:pt x="50" y="177"/>
                    </a:cubicBezTo>
                    <a:cubicBezTo>
                      <a:pt x="49" y="178"/>
                      <a:pt x="48" y="180"/>
                      <a:pt x="48" y="182"/>
                    </a:cubicBezTo>
                    <a:cubicBezTo>
                      <a:pt x="48" y="184"/>
                      <a:pt x="46" y="186"/>
                      <a:pt x="45" y="187"/>
                    </a:cubicBezTo>
                    <a:cubicBezTo>
                      <a:pt x="42" y="188"/>
                      <a:pt x="38" y="188"/>
                      <a:pt x="37" y="189"/>
                    </a:cubicBezTo>
                    <a:cubicBezTo>
                      <a:pt x="36" y="189"/>
                      <a:pt x="34" y="193"/>
                      <a:pt x="33" y="194"/>
                    </a:cubicBezTo>
                    <a:cubicBezTo>
                      <a:pt x="32" y="196"/>
                      <a:pt x="31" y="196"/>
                      <a:pt x="32" y="197"/>
                    </a:cubicBezTo>
                    <a:cubicBezTo>
                      <a:pt x="31" y="199"/>
                      <a:pt x="27" y="199"/>
                      <a:pt x="25" y="199"/>
                    </a:cubicBezTo>
                    <a:cubicBezTo>
                      <a:pt x="24" y="199"/>
                      <a:pt x="22" y="199"/>
                      <a:pt x="21" y="199"/>
                    </a:cubicBezTo>
                    <a:cubicBezTo>
                      <a:pt x="18" y="200"/>
                      <a:pt x="17" y="200"/>
                      <a:pt x="15" y="201"/>
                    </a:cubicBezTo>
                    <a:cubicBezTo>
                      <a:pt x="12" y="202"/>
                      <a:pt x="13" y="201"/>
                      <a:pt x="12" y="199"/>
                    </a:cubicBezTo>
                    <a:cubicBezTo>
                      <a:pt x="11" y="197"/>
                      <a:pt x="12" y="195"/>
                      <a:pt x="11" y="193"/>
                    </a:cubicBezTo>
                    <a:cubicBezTo>
                      <a:pt x="9" y="191"/>
                      <a:pt x="7" y="192"/>
                      <a:pt x="6" y="190"/>
                    </a:cubicBezTo>
                    <a:cubicBezTo>
                      <a:pt x="5" y="188"/>
                      <a:pt x="2" y="188"/>
                      <a:pt x="2" y="186"/>
                    </a:cubicBezTo>
                    <a:cubicBezTo>
                      <a:pt x="1" y="184"/>
                      <a:pt x="0" y="183"/>
                      <a:pt x="0" y="181"/>
                    </a:cubicBezTo>
                    <a:cubicBezTo>
                      <a:pt x="0" y="178"/>
                      <a:pt x="0" y="178"/>
                      <a:pt x="1" y="176"/>
                    </a:cubicBezTo>
                    <a:cubicBezTo>
                      <a:pt x="3" y="175"/>
                      <a:pt x="3" y="174"/>
                      <a:pt x="5" y="172"/>
                    </a:cubicBezTo>
                    <a:cubicBezTo>
                      <a:pt x="5" y="170"/>
                      <a:pt x="3" y="167"/>
                      <a:pt x="2" y="166"/>
                    </a:cubicBezTo>
                    <a:cubicBezTo>
                      <a:pt x="1" y="165"/>
                      <a:pt x="1" y="164"/>
                      <a:pt x="0" y="162"/>
                    </a:cubicBezTo>
                    <a:cubicBezTo>
                      <a:pt x="0" y="161"/>
                      <a:pt x="1" y="159"/>
                      <a:pt x="1" y="157"/>
                    </a:cubicBezTo>
                    <a:cubicBezTo>
                      <a:pt x="1" y="156"/>
                      <a:pt x="0" y="153"/>
                      <a:pt x="0" y="152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" name="Freeform 80">
                <a:extLst>
                  <a:ext uri="{FF2B5EF4-FFF2-40B4-BE49-F238E27FC236}">
                    <a16:creationId xmlns:a16="http://schemas.microsoft.com/office/drawing/2014/main" id="{FF51C334-44BA-4C99-AF0A-A3A733B35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293" y="6055636"/>
                <a:ext cx="37747" cy="44488"/>
              </a:xfrm>
              <a:custGeom>
                <a:avLst/>
                <a:gdLst>
                  <a:gd name="T0" fmla="*/ 25 w 45"/>
                  <a:gd name="T1" fmla="*/ 0 h 54"/>
                  <a:gd name="T2" fmla="*/ 22 w 45"/>
                  <a:gd name="T3" fmla="*/ 6 h 54"/>
                  <a:gd name="T4" fmla="*/ 17 w 45"/>
                  <a:gd name="T5" fmla="*/ 12 h 54"/>
                  <a:gd name="T6" fmla="*/ 13 w 45"/>
                  <a:gd name="T7" fmla="*/ 15 h 54"/>
                  <a:gd name="T8" fmla="*/ 6 w 45"/>
                  <a:gd name="T9" fmla="*/ 19 h 54"/>
                  <a:gd name="T10" fmla="*/ 2 w 45"/>
                  <a:gd name="T11" fmla="*/ 21 h 54"/>
                  <a:gd name="T12" fmla="*/ 1 w 45"/>
                  <a:gd name="T13" fmla="*/ 24 h 54"/>
                  <a:gd name="T14" fmla="*/ 2 w 45"/>
                  <a:gd name="T15" fmla="*/ 29 h 54"/>
                  <a:gd name="T16" fmla="*/ 6 w 45"/>
                  <a:gd name="T17" fmla="*/ 32 h 54"/>
                  <a:gd name="T18" fmla="*/ 10 w 45"/>
                  <a:gd name="T19" fmla="*/ 35 h 54"/>
                  <a:gd name="T20" fmla="*/ 13 w 45"/>
                  <a:gd name="T21" fmla="*/ 40 h 54"/>
                  <a:gd name="T22" fmla="*/ 16 w 45"/>
                  <a:gd name="T23" fmla="*/ 45 h 54"/>
                  <a:gd name="T24" fmla="*/ 19 w 45"/>
                  <a:gd name="T25" fmla="*/ 49 h 54"/>
                  <a:gd name="T26" fmla="*/ 22 w 45"/>
                  <a:gd name="T27" fmla="*/ 52 h 54"/>
                  <a:gd name="T28" fmla="*/ 27 w 45"/>
                  <a:gd name="T29" fmla="*/ 54 h 54"/>
                  <a:gd name="T30" fmla="*/ 33 w 45"/>
                  <a:gd name="T31" fmla="*/ 54 h 54"/>
                  <a:gd name="T32" fmla="*/ 38 w 45"/>
                  <a:gd name="T33" fmla="*/ 53 h 54"/>
                  <a:gd name="T34" fmla="*/ 39 w 45"/>
                  <a:gd name="T35" fmla="*/ 50 h 54"/>
                  <a:gd name="T36" fmla="*/ 40 w 45"/>
                  <a:gd name="T37" fmla="*/ 46 h 54"/>
                  <a:gd name="T38" fmla="*/ 41 w 45"/>
                  <a:gd name="T39" fmla="*/ 41 h 54"/>
                  <a:gd name="T40" fmla="*/ 43 w 45"/>
                  <a:gd name="T41" fmla="*/ 35 h 54"/>
                  <a:gd name="T42" fmla="*/ 45 w 45"/>
                  <a:gd name="T43" fmla="*/ 27 h 54"/>
                  <a:gd name="T44" fmla="*/ 44 w 45"/>
                  <a:gd name="T45" fmla="*/ 23 h 54"/>
                  <a:gd name="T46" fmla="*/ 40 w 45"/>
                  <a:gd name="T47" fmla="*/ 18 h 54"/>
                  <a:gd name="T48" fmla="*/ 36 w 45"/>
                  <a:gd name="T49" fmla="*/ 15 h 54"/>
                  <a:gd name="T50" fmla="*/ 34 w 45"/>
                  <a:gd name="T51" fmla="*/ 12 h 54"/>
                  <a:gd name="T52" fmla="*/ 32 w 45"/>
                  <a:gd name="T53" fmla="*/ 8 h 54"/>
                  <a:gd name="T54" fmla="*/ 30 w 45"/>
                  <a:gd name="T55" fmla="*/ 6 h 54"/>
                  <a:gd name="T56" fmla="*/ 28 w 45"/>
                  <a:gd name="T57" fmla="*/ 2 h 54"/>
                  <a:gd name="T58" fmla="*/ 25 w 45"/>
                  <a:gd name="T5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5" h="54">
                    <a:moveTo>
                      <a:pt x="25" y="0"/>
                    </a:moveTo>
                    <a:cubicBezTo>
                      <a:pt x="25" y="2"/>
                      <a:pt x="22" y="4"/>
                      <a:pt x="22" y="6"/>
                    </a:cubicBezTo>
                    <a:cubicBezTo>
                      <a:pt x="21" y="8"/>
                      <a:pt x="19" y="10"/>
                      <a:pt x="17" y="12"/>
                    </a:cubicBezTo>
                    <a:cubicBezTo>
                      <a:pt x="16" y="13"/>
                      <a:pt x="14" y="14"/>
                      <a:pt x="13" y="15"/>
                    </a:cubicBezTo>
                    <a:cubicBezTo>
                      <a:pt x="11" y="17"/>
                      <a:pt x="8" y="18"/>
                      <a:pt x="6" y="19"/>
                    </a:cubicBezTo>
                    <a:cubicBezTo>
                      <a:pt x="5" y="20"/>
                      <a:pt x="3" y="20"/>
                      <a:pt x="2" y="21"/>
                    </a:cubicBezTo>
                    <a:cubicBezTo>
                      <a:pt x="1" y="22"/>
                      <a:pt x="1" y="23"/>
                      <a:pt x="1" y="24"/>
                    </a:cubicBezTo>
                    <a:cubicBezTo>
                      <a:pt x="0" y="26"/>
                      <a:pt x="1" y="28"/>
                      <a:pt x="2" y="29"/>
                    </a:cubicBezTo>
                    <a:cubicBezTo>
                      <a:pt x="3" y="30"/>
                      <a:pt x="4" y="31"/>
                      <a:pt x="6" y="32"/>
                    </a:cubicBezTo>
                    <a:cubicBezTo>
                      <a:pt x="8" y="32"/>
                      <a:pt x="9" y="35"/>
                      <a:pt x="10" y="35"/>
                    </a:cubicBezTo>
                    <a:cubicBezTo>
                      <a:pt x="11" y="36"/>
                      <a:pt x="12" y="39"/>
                      <a:pt x="13" y="40"/>
                    </a:cubicBezTo>
                    <a:cubicBezTo>
                      <a:pt x="14" y="40"/>
                      <a:pt x="15" y="44"/>
                      <a:pt x="16" y="45"/>
                    </a:cubicBezTo>
                    <a:cubicBezTo>
                      <a:pt x="16" y="46"/>
                      <a:pt x="18" y="48"/>
                      <a:pt x="19" y="49"/>
                    </a:cubicBezTo>
                    <a:cubicBezTo>
                      <a:pt x="20" y="51"/>
                      <a:pt x="21" y="51"/>
                      <a:pt x="22" y="52"/>
                    </a:cubicBezTo>
                    <a:cubicBezTo>
                      <a:pt x="23" y="53"/>
                      <a:pt x="25" y="54"/>
                      <a:pt x="27" y="54"/>
                    </a:cubicBezTo>
                    <a:cubicBezTo>
                      <a:pt x="29" y="54"/>
                      <a:pt x="31" y="54"/>
                      <a:pt x="33" y="54"/>
                    </a:cubicBezTo>
                    <a:cubicBezTo>
                      <a:pt x="35" y="54"/>
                      <a:pt x="36" y="53"/>
                      <a:pt x="38" y="53"/>
                    </a:cubicBezTo>
                    <a:cubicBezTo>
                      <a:pt x="38" y="53"/>
                      <a:pt x="39" y="51"/>
                      <a:pt x="39" y="50"/>
                    </a:cubicBezTo>
                    <a:cubicBezTo>
                      <a:pt x="39" y="49"/>
                      <a:pt x="40" y="48"/>
                      <a:pt x="40" y="46"/>
                    </a:cubicBezTo>
                    <a:cubicBezTo>
                      <a:pt x="40" y="44"/>
                      <a:pt x="40" y="43"/>
                      <a:pt x="41" y="41"/>
                    </a:cubicBezTo>
                    <a:cubicBezTo>
                      <a:pt x="42" y="39"/>
                      <a:pt x="42" y="37"/>
                      <a:pt x="43" y="35"/>
                    </a:cubicBezTo>
                    <a:cubicBezTo>
                      <a:pt x="44" y="32"/>
                      <a:pt x="45" y="30"/>
                      <a:pt x="45" y="27"/>
                    </a:cubicBezTo>
                    <a:cubicBezTo>
                      <a:pt x="45" y="25"/>
                      <a:pt x="45" y="25"/>
                      <a:pt x="44" y="23"/>
                    </a:cubicBezTo>
                    <a:cubicBezTo>
                      <a:pt x="44" y="21"/>
                      <a:pt x="41" y="19"/>
                      <a:pt x="40" y="18"/>
                    </a:cubicBezTo>
                    <a:cubicBezTo>
                      <a:pt x="39" y="17"/>
                      <a:pt x="38" y="16"/>
                      <a:pt x="36" y="15"/>
                    </a:cubicBezTo>
                    <a:cubicBezTo>
                      <a:pt x="35" y="14"/>
                      <a:pt x="34" y="13"/>
                      <a:pt x="34" y="12"/>
                    </a:cubicBezTo>
                    <a:cubicBezTo>
                      <a:pt x="32" y="11"/>
                      <a:pt x="32" y="9"/>
                      <a:pt x="32" y="8"/>
                    </a:cubicBezTo>
                    <a:cubicBezTo>
                      <a:pt x="31" y="7"/>
                      <a:pt x="30" y="6"/>
                      <a:pt x="30" y="6"/>
                    </a:cubicBezTo>
                    <a:cubicBezTo>
                      <a:pt x="29" y="5"/>
                      <a:pt x="28" y="3"/>
                      <a:pt x="28" y="2"/>
                    </a:cubicBezTo>
                    <a:cubicBezTo>
                      <a:pt x="27" y="1"/>
                      <a:pt x="26" y="1"/>
                      <a:pt x="25" y="0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5" name="Freeform 81">
                <a:extLst>
                  <a:ext uri="{FF2B5EF4-FFF2-40B4-BE49-F238E27FC236}">
                    <a16:creationId xmlns:a16="http://schemas.microsoft.com/office/drawing/2014/main" id="{399433C4-0D96-4631-B94F-225F078B2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0893" y="5911387"/>
                <a:ext cx="142901" cy="140204"/>
              </a:xfrm>
              <a:custGeom>
                <a:avLst/>
                <a:gdLst>
                  <a:gd name="T0" fmla="*/ 144 w 171"/>
                  <a:gd name="T1" fmla="*/ 152 h 166"/>
                  <a:gd name="T2" fmla="*/ 146 w 171"/>
                  <a:gd name="T3" fmla="*/ 140 h 166"/>
                  <a:gd name="T4" fmla="*/ 153 w 171"/>
                  <a:gd name="T5" fmla="*/ 131 h 166"/>
                  <a:gd name="T6" fmla="*/ 164 w 171"/>
                  <a:gd name="T7" fmla="*/ 123 h 166"/>
                  <a:gd name="T8" fmla="*/ 154 w 171"/>
                  <a:gd name="T9" fmla="*/ 110 h 166"/>
                  <a:gd name="T10" fmla="*/ 147 w 171"/>
                  <a:gd name="T11" fmla="*/ 97 h 166"/>
                  <a:gd name="T12" fmla="*/ 156 w 171"/>
                  <a:gd name="T13" fmla="*/ 89 h 166"/>
                  <a:gd name="T14" fmla="*/ 164 w 171"/>
                  <a:gd name="T15" fmla="*/ 81 h 166"/>
                  <a:gd name="T16" fmla="*/ 171 w 171"/>
                  <a:gd name="T17" fmla="*/ 69 h 166"/>
                  <a:gd name="T18" fmla="*/ 165 w 171"/>
                  <a:gd name="T19" fmla="*/ 58 h 166"/>
                  <a:gd name="T20" fmla="*/ 157 w 171"/>
                  <a:gd name="T21" fmla="*/ 64 h 166"/>
                  <a:gd name="T22" fmla="*/ 150 w 171"/>
                  <a:gd name="T23" fmla="*/ 76 h 166"/>
                  <a:gd name="T24" fmla="*/ 138 w 171"/>
                  <a:gd name="T25" fmla="*/ 84 h 166"/>
                  <a:gd name="T26" fmla="*/ 123 w 171"/>
                  <a:gd name="T27" fmla="*/ 81 h 166"/>
                  <a:gd name="T28" fmla="*/ 117 w 171"/>
                  <a:gd name="T29" fmla="*/ 73 h 166"/>
                  <a:gd name="T30" fmla="*/ 123 w 171"/>
                  <a:gd name="T31" fmla="*/ 61 h 166"/>
                  <a:gd name="T32" fmla="*/ 123 w 171"/>
                  <a:gd name="T33" fmla="*/ 48 h 166"/>
                  <a:gd name="T34" fmla="*/ 131 w 171"/>
                  <a:gd name="T35" fmla="*/ 36 h 166"/>
                  <a:gd name="T36" fmla="*/ 144 w 171"/>
                  <a:gd name="T37" fmla="*/ 27 h 166"/>
                  <a:gd name="T38" fmla="*/ 147 w 171"/>
                  <a:gd name="T39" fmla="*/ 13 h 166"/>
                  <a:gd name="T40" fmla="*/ 139 w 171"/>
                  <a:gd name="T41" fmla="*/ 3 h 166"/>
                  <a:gd name="T42" fmla="*/ 121 w 171"/>
                  <a:gd name="T43" fmla="*/ 2 h 166"/>
                  <a:gd name="T44" fmla="*/ 114 w 171"/>
                  <a:gd name="T45" fmla="*/ 10 h 166"/>
                  <a:gd name="T46" fmla="*/ 93 w 171"/>
                  <a:gd name="T47" fmla="*/ 11 h 166"/>
                  <a:gd name="T48" fmla="*/ 75 w 171"/>
                  <a:gd name="T49" fmla="*/ 4 h 166"/>
                  <a:gd name="T50" fmla="*/ 59 w 171"/>
                  <a:gd name="T51" fmla="*/ 12 h 166"/>
                  <a:gd name="T52" fmla="*/ 48 w 171"/>
                  <a:gd name="T53" fmla="*/ 20 h 166"/>
                  <a:gd name="T54" fmla="*/ 35 w 171"/>
                  <a:gd name="T55" fmla="*/ 26 h 166"/>
                  <a:gd name="T56" fmla="*/ 34 w 171"/>
                  <a:gd name="T57" fmla="*/ 42 h 166"/>
                  <a:gd name="T58" fmla="*/ 28 w 171"/>
                  <a:gd name="T59" fmla="*/ 59 h 166"/>
                  <a:gd name="T60" fmla="*/ 19 w 171"/>
                  <a:gd name="T61" fmla="*/ 74 h 166"/>
                  <a:gd name="T62" fmla="*/ 8 w 171"/>
                  <a:gd name="T63" fmla="*/ 81 h 166"/>
                  <a:gd name="T64" fmla="*/ 0 w 171"/>
                  <a:gd name="T65" fmla="*/ 90 h 166"/>
                  <a:gd name="T66" fmla="*/ 4 w 171"/>
                  <a:gd name="T67" fmla="*/ 99 h 166"/>
                  <a:gd name="T68" fmla="*/ 11 w 171"/>
                  <a:gd name="T69" fmla="*/ 106 h 166"/>
                  <a:gd name="T70" fmla="*/ 17 w 171"/>
                  <a:gd name="T71" fmla="*/ 115 h 166"/>
                  <a:gd name="T72" fmla="*/ 25 w 171"/>
                  <a:gd name="T73" fmla="*/ 111 h 166"/>
                  <a:gd name="T74" fmla="*/ 35 w 171"/>
                  <a:gd name="T75" fmla="*/ 116 h 166"/>
                  <a:gd name="T76" fmla="*/ 37 w 171"/>
                  <a:gd name="T77" fmla="*/ 128 h 166"/>
                  <a:gd name="T78" fmla="*/ 32 w 171"/>
                  <a:gd name="T79" fmla="*/ 137 h 166"/>
                  <a:gd name="T80" fmla="*/ 30 w 171"/>
                  <a:gd name="T81" fmla="*/ 148 h 166"/>
                  <a:gd name="T82" fmla="*/ 42 w 171"/>
                  <a:gd name="T83" fmla="*/ 152 h 166"/>
                  <a:gd name="T84" fmla="*/ 50 w 171"/>
                  <a:gd name="T85" fmla="*/ 145 h 166"/>
                  <a:gd name="T86" fmla="*/ 56 w 171"/>
                  <a:gd name="T87" fmla="*/ 136 h 166"/>
                  <a:gd name="T88" fmla="*/ 64 w 171"/>
                  <a:gd name="T89" fmla="*/ 126 h 166"/>
                  <a:gd name="T90" fmla="*/ 78 w 171"/>
                  <a:gd name="T91" fmla="*/ 128 h 166"/>
                  <a:gd name="T92" fmla="*/ 84 w 171"/>
                  <a:gd name="T93" fmla="*/ 139 h 166"/>
                  <a:gd name="T94" fmla="*/ 94 w 171"/>
                  <a:gd name="T95" fmla="*/ 142 h 166"/>
                  <a:gd name="T96" fmla="*/ 104 w 171"/>
                  <a:gd name="T97" fmla="*/ 146 h 166"/>
                  <a:gd name="T98" fmla="*/ 110 w 171"/>
                  <a:gd name="T99" fmla="*/ 157 h 166"/>
                  <a:gd name="T100" fmla="*/ 122 w 171"/>
                  <a:gd name="T101" fmla="*/ 165 h 166"/>
                  <a:gd name="T102" fmla="*/ 133 w 171"/>
                  <a:gd name="T103" fmla="*/ 161 h 166"/>
                  <a:gd name="T104" fmla="*/ 145 w 171"/>
                  <a:gd name="T105" fmla="*/ 15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71" h="166">
                    <a:moveTo>
                      <a:pt x="145" y="158"/>
                    </a:moveTo>
                    <a:cubicBezTo>
                      <a:pt x="145" y="155"/>
                      <a:pt x="145" y="155"/>
                      <a:pt x="144" y="152"/>
                    </a:cubicBezTo>
                    <a:cubicBezTo>
                      <a:pt x="143" y="150"/>
                      <a:pt x="143" y="149"/>
                      <a:pt x="143" y="145"/>
                    </a:cubicBezTo>
                    <a:cubicBezTo>
                      <a:pt x="143" y="142"/>
                      <a:pt x="144" y="142"/>
                      <a:pt x="146" y="140"/>
                    </a:cubicBezTo>
                    <a:cubicBezTo>
                      <a:pt x="147" y="139"/>
                      <a:pt x="147" y="137"/>
                      <a:pt x="149" y="135"/>
                    </a:cubicBezTo>
                    <a:cubicBezTo>
                      <a:pt x="150" y="134"/>
                      <a:pt x="151" y="132"/>
                      <a:pt x="153" y="131"/>
                    </a:cubicBezTo>
                    <a:cubicBezTo>
                      <a:pt x="155" y="130"/>
                      <a:pt x="158" y="130"/>
                      <a:pt x="161" y="128"/>
                    </a:cubicBezTo>
                    <a:cubicBezTo>
                      <a:pt x="162" y="128"/>
                      <a:pt x="166" y="125"/>
                      <a:pt x="164" y="123"/>
                    </a:cubicBezTo>
                    <a:cubicBezTo>
                      <a:pt x="162" y="122"/>
                      <a:pt x="160" y="119"/>
                      <a:pt x="159" y="117"/>
                    </a:cubicBezTo>
                    <a:cubicBezTo>
                      <a:pt x="157" y="116"/>
                      <a:pt x="155" y="111"/>
                      <a:pt x="154" y="110"/>
                    </a:cubicBezTo>
                    <a:cubicBezTo>
                      <a:pt x="152" y="110"/>
                      <a:pt x="149" y="107"/>
                      <a:pt x="148" y="104"/>
                    </a:cubicBezTo>
                    <a:cubicBezTo>
                      <a:pt x="147" y="103"/>
                      <a:pt x="145" y="100"/>
                      <a:pt x="147" y="97"/>
                    </a:cubicBezTo>
                    <a:cubicBezTo>
                      <a:pt x="147" y="96"/>
                      <a:pt x="149" y="93"/>
                      <a:pt x="151" y="93"/>
                    </a:cubicBezTo>
                    <a:cubicBezTo>
                      <a:pt x="153" y="93"/>
                      <a:pt x="155" y="91"/>
                      <a:pt x="156" y="89"/>
                    </a:cubicBezTo>
                    <a:cubicBezTo>
                      <a:pt x="156" y="88"/>
                      <a:pt x="158" y="87"/>
                      <a:pt x="159" y="85"/>
                    </a:cubicBezTo>
                    <a:cubicBezTo>
                      <a:pt x="160" y="83"/>
                      <a:pt x="162" y="81"/>
                      <a:pt x="164" y="81"/>
                    </a:cubicBezTo>
                    <a:cubicBezTo>
                      <a:pt x="165" y="80"/>
                      <a:pt x="168" y="79"/>
                      <a:pt x="169" y="77"/>
                    </a:cubicBezTo>
                    <a:cubicBezTo>
                      <a:pt x="170" y="75"/>
                      <a:pt x="170" y="71"/>
                      <a:pt x="171" y="69"/>
                    </a:cubicBezTo>
                    <a:cubicBezTo>
                      <a:pt x="170" y="71"/>
                      <a:pt x="168" y="65"/>
                      <a:pt x="168" y="64"/>
                    </a:cubicBezTo>
                    <a:cubicBezTo>
                      <a:pt x="167" y="63"/>
                      <a:pt x="166" y="60"/>
                      <a:pt x="165" y="58"/>
                    </a:cubicBezTo>
                    <a:cubicBezTo>
                      <a:pt x="164" y="56"/>
                      <a:pt x="162" y="56"/>
                      <a:pt x="160" y="57"/>
                    </a:cubicBezTo>
                    <a:cubicBezTo>
                      <a:pt x="158" y="58"/>
                      <a:pt x="157" y="62"/>
                      <a:pt x="157" y="64"/>
                    </a:cubicBezTo>
                    <a:cubicBezTo>
                      <a:pt x="156" y="67"/>
                      <a:pt x="157" y="69"/>
                      <a:pt x="155" y="71"/>
                    </a:cubicBezTo>
                    <a:cubicBezTo>
                      <a:pt x="153" y="73"/>
                      <a:pt x="151" y="75"/>
                      <a:pt x="150" y="76"/>
                    </a:cubicBezTo>
                    <a:cubicBezTo>
                      <a:pt x="150" y="77"/>
                      <a:pt x="145" y="81"/>
                      <a:pt x="145" y="81"/>
                    </a:cubicBezTo>
                    <a:cubicBezTo>
                      <a:pt x="143" y="83"/>
                      <a:pt x="140" y="84"/>
                      <a:pt x="138" y="84"/>
                    </a:cubicBezTo>
                    <a:cubicBezTo>
                      <a:pt x="135" y="85"/>
                      <a:pt x="133" y="86"/>
                      <a:pt x="131" y="85"/>
                    </a:cubicBezTo>
                    <a:cubicBezTo>
                      <a:pt x="128" y="84"/>
                      <a:pt x="125" y="82"/>
                      <a:pt x="123" y="81"/>
                    </a:cubicBezTo>
                    <a:cubicBezTo>
                      <a:pt x="120" y="80"/>
                      <a:pt x="115" y="79"/>
                      <a:pt x="113" y="78"/>
                    </a:cubicBezTo>
                    <a:cubicBezTo>
                      <a:pt x="110" y="77"/>
                      <a:pt x="116" y="73"/>
                      <a:pt x="117" y="73"/>
                    </a:cubicBezTo>
                    <a:cubicBezTo>
                      <a:pt x="119" y="72"/>
                      <a:pt x="121" y="69"/>
                      <a:pt x="122" y="68"/>
                    </a:cubicBezTo>
                    <a:cubicBezTo>
                      <a:pt x="123" y="66"/>
                      <a:pt x="123" y="64"/>
                      <a:pt x="123" y="61"/>
                    </a:cubicBezTo>
                    <a:cubicBezTo>
                      <a:pt x="123" y="59"/>
                      <a:pt x="123" y="57"/>
                      <a:pt x="122" y="55"/>
                    </a:cubicBezTo>
                    <a:cubicBezTo>
                      <a:pt x="121" y="53"/>
                      <a:pt x="122" y="50"/>
                      <a:pt x="123" y="48"/>
                    </a:cubicBezTo>
                    <a:cubicBezTo>
                      <a:pt x="125" y="45"/>
                      <a:pt x="125" y="44"/>
                      <a:pt x="126" y="41"/>
                    </a:cubicBezTo>
                    <a:cubicBezTo>
                      <a:pt x="127" y="39"/>
                      <a:pt x="129" y="37"/>
                      <a:pt x="131" y="36"/>
                    </a:cubicBezTo>
                    <a:cubicBezTo>
                      <a:pt x="134" y="35"/>
                      <a:pt x="136" y="33"/>
                      <a:pt x="139" y="32"/>
                    </a:cubicBezTo>
                    <a:cubicBezTo>
                      <a:pt x="140" y="32"/>
                      <a:pt x="143" y="29"/>
                      <a:pt x="144" y="27"/>
                    </a:cubicBezTo>
                    <a:cubicBezTo>
                      <a:pt x="146" y="25"/>
                      <a:pt x="147" y="23"/>
                      <a:pt x="147" y="20"/>
                    </a:cubicBezTo>
                    <a:cubicBezTo>
                      <a:pt x="147" y="17"/>
                      <a:pt x="147" y="16"/>
                      <a:pt x="147" y="13"/>
                    </a:cubicBezTo>
                    <a:cubicBezTo>
                      <a:pt x="146" y="11"/>
                      <a:pt x="145" y="10"/>
                      <a:pt x="144" y="8"/>
                    </a:cubicBezTo>
                    <a:cubicBezTo>
                      <a:pt x="142" y="6"/>
                      <a:pt x="141" y="5"/>
                      <a:pt x="139" y="3"/>
                    </a:cubicBezTo>
                    <a:cubicBezTo>
                      <a:pt x="137" y="2"/>
                      <a:pt x="134" y="1"/>
                      <a:pt x="133" y="1"/>
                    </a:cubicBezTo>
                    <a:cubicBezTo>
                      <a:pt x="131" y="0"/>
                      <a:pt x="123" y="1"/>
                      <a:pt x="121" y="2"/>
                    </a:cubicBezTo>
                    <a:cubicBezTo>
                      <a:pt x="122" y="4"/>
                      <a:pt x="122" y="8"/>
                      <a:pt x="121" y="9"/>
                    </a:cubicBezTo>
                    <a:cubicBezTo>
                      <a:pt x="118" y="11"/>
                      <a:pt x="118" y="10"/>
                      <a:pt x="114" y="10"/>
                    </a:cubicBezTo>
                    <a:cubicBezTo>
                      <a:pt x="111" y="10"/>
                      <a:pt x="107" y="11"/>
                      <a:pt x="104" y="11"/>
                    </a:cubicBezTo>
                    <a:cubicBezTo>
                      <a:pt x="100" y="11"/>
                      <a:pt x="96" y="11"/>
                      <a:pt x="93" y="11"/>
                    </a:cubicBezTo>
                    <a:cubicBezTo>
                      <a:pt x="89" y="11"/>
                      <a:pt x="84" y="9"/>
                      <a:pt x="81" y="7"/>
                    </a:cubicBezTo>
                    <a:cubicBezTo>
                      <a:pt x="79" y="6"/>
                      <a:pt x="77" y="5"/>
                      <a:pt x="75" y="4"/>
                    </a:cubicBezTo>
                    <a:cubicBezTo>
                      <a:pt x="73" y="5"/>
                      <a:pt x="69" y="7"/>
                      <a:pt x="67" y="8"/>
                    </a:cubicBezTo>
                    <a:cubicBezTo>
                      <a:pt x="64" y="10"/>
                      <a:pt x="61" y="10"/>
                      <a:pt x="59" y="12"/>
                    </a:cubicBezTo>
                    <a:cubicBezTo>
                      <a:pt x="56" y="14"/>
                      <a:pt x="56" y="15"/>
                      <a:pt x="55" y="17"/>
                    </a:cubicBezTo>
                    <a:cubicBezTo>
                      <a:pt x="55" y="19"/>
                      <a:pt x="49" y="20"/>
                      <a:pt x="48" y="20"/>
                    </a:cubicBezTo>
                    <a:cubicBezTo>
                      <a:pt x="45" y="20"/>
                      <a:pt x="42" y="22"/>
                      <a:pt x="40" y="23"/>
                    </a:cubicBezTo>
                    <a:cubicBezTo>
                      <a:pt x="38" y="23"/>
                      <a:pt x="36" y="25"/>
                      <a:pt x="35" y="26"/>
                    </a:cubicBezTo>
                    <a:cubicBezTo>
                      <a:pt x="34" y="27"/>
                      <a:pt x="35" y="33"/>
                      <a:pt x="35" y="35"/>
                    </a:cubicBezTo>
                    <a:cubicBezTo>
                      <a:pt x="35" y="38"/>
                      <a:pt x="35" y="39"/>
                      <a:pt x="34" y="42"/>
                    </a:cubicBezTo>
                    <a:cubicBezTo>
                      <a:pt x="33" y="46"/>
                      <a:pt x="32" y="49"/>
                      <a:pt x="31" y="51"/>
                    </a:cubicBezTo>
                    <a:cubicBezTo>
                      <a:pt x="29" y="53"/>
                      <a:pt x="29" y="57"/>
                      <a:pt x="28" y="59"/>
                    </a:cubicBezTo>
                    <a:cubicBezTo>
                      <a:pt x="28" y="59"/>
                      <a:pt x="24" y="63"/>
                      <a:pt x="23" y="65"/>
                    </a:cubicBezTo>
                    <a:cubicBezTo>
                      <a:pt x="21" y="67"/>
                      <a:pt x="19" y="72"/>
                      <a:pt x="19" y="74"/>
                    </a:cubicBezTo>
                    <a:cubicBezTo>
                      <a:pt x="18" y="77"/>
                      <a:pt x="16" y="79"/>
                      <a:pt x="15" y="79"/>
                    </a:cubicBezTo>
                    <a:cubicBezTo>
                      <a:pt x="12" y="81"/>
                      <a:pt x="10" y="81"/>
                      <a:pt x="8" y="81"/>
                    </a:cubicBezTo>
                    <a:cubicBezTo>
                      <a:pt x="6" y="82"/>
                      <a:pt x="4" y="84"/>
                      <a:pt x="3" y="85"/>
                    </a:cubicBezTo>
                    <a:cubicBezTo>
                      <a:pt x="2" y="86"/>
                      <a:pt x="0" y="87"/>
                      <a:pt x="0" y="90"/>
                    </a:cubicBezTo>
                    <a:cubicBezTo>
                      <a:pt x="2" y="92"/>
                      <a:pt x="3" y="93"/>
                      <a:pt x="4" y="94"/>
                    </a:cubicBezTo>
                    <a:cubicBezTo>
                      <a:pt x="4" y="96"/>
                      <a:pt x="3" y="97"/>
                      <a:pt x="4" y="99"/>
                    </a:cubicBezTo>
                    <a:cubicBezTo>
                      <a:pt x="5" y="101"/>
                      <a:pt x="5" y="102"/>
                      <a:pt x="7" y="103"/>
                    </a:cubicBezTo>
                    <a:cubicBezTo>
                      <a:pt x="8" y="104"/>
                      <a:pt x="10" y="104"/>
                      <a:pt x="11" y="106"/>
                    </a:cubicBezTo>
                    <a:cubicBezTo>
                      <a:pt x="12" y="107"/>
                      <a:pt x="12" y="108"/>
                      <a:pt x="14" y="110"/>
                    </a:cubicBezTo>
                    <a:cubicBezTo>
                      <a:pt x="15" y="111"/>
                      <a:pt x="16" y="113"/>
                      <a:pt x="17" y="115"/>
                    </a:cubicBezTo>
                    <a:cubicBezTo>
                      <a:pt x="19" y="116"/>
                      <a:pt x="21" y="115"/>
                      <a:pt x="22" y="115"/>
                    </a:cubicBezTo>
                    <a:cubicBezTo>
                      <a:pt x="23" y="114"/>
                      <a:pt x="25" y="112"/>
                      <a:pt x="25" y="111"/>
                    </a:cubicBezTo>
                    <a:cubicBezTo>
                      <a:pt x="26" y="110"/>
                      <a:pt x="29" y="112"/>
                      <a:pt x="30" y="112"/>
                    </a:cubicBezTo>
                    <a:cubicBezTo>
                      <a:pt x="32" y="113"/>
                      <a:pt x="33" y="115"/>
                      <a:pt x="35" y="116"/>
                    </a:cubicBezTo>
                    <a:cubicBezTo>
                      <a:pt x="36" y="117"/>
                      <a:pt x="37" y="120"/>
                      <a:pt x="37" y="121"/>
                    </a:cubicBezTo>
                    <a:cubicBezTo>
                      <a:pt x="38" y="123"/>
                      <a:pt x="37" y="126"/>
                      <a:pt x="37" y="128"/>
                    </a:cubicBezTo>
                    <a:cubicBezTo>
                      <a:pt x="36" y="130"/>
                      <a:pt x="35" y="130"/>
                      <a:pt x="35" y="133"/>
                    </a:cubicBezTo>
                    <a:cubicBezTo>
                      <a:pt x="35" y="135"/>
                      <a:pt x="33" y="136"/>
                      <a:pt x="32" y="137"/>
                    </a:cubicBezTo>
                    <a:cubicBezTo>
                      <a:pt x="31" y="138"/>
                      <a:pt x="31" y="140"/>
                      <a:pt x="30" y="142"/>
                    </a:cubicBezTo>
                    <a:cubicBezTo>
                      <a:pt x="29" y="143"/>
                      <a:pt x="30" y="147"/>
                      <a:pt x="30" y="148"/>
                    </a:cubicBezTo>
                    <a:cubicBezTo>
                      <a:pt x="30" y="150"/>
                      <a:pt x="33" y="150"/>
                      <a:pt x="36" y="151"/>
                    </a:cubicBezTo>
                    <a:cubicBezTo>
                      <a:pt x="38" y="153"/>
                      <a:pt x="40" y="152"/>
                      <a:pt x="42" y="152"/>
                    </a:cubicBezTo>
                    <a:cubicBezTo>
                      <a:pt x="43" y="152"/>
                      <a:pt x="46" y="148"/>
                      <a:pt x="46" y="148"/>
                    </a:cubicBezTo>
                    <a:cubicBezTo>
                      <a:pt x="47" y="147"/>
                      <a:pt x="49" y="147"/>
                      <a:pt x="50" y="145"/>
                    </a:cubicBezTo>
                    <a:cubicBezTo>
                      <a:pt x="52" y="144"/>
                      <a:pt x="53" y="143"/>
                      <a:pt x="54" y="141"/>
                    </a:cubicBezTo>
                    <a:cubicBezTo>
                      <a:pt x="55" y="140"/>
                      <a:pt x="55" y="138"/>
                      <a:pt x="56" y="136"/>
                    </a:cubicBezTo>
                    <a:cubicBezTo>
                      <a:pt x="56" y="133"/>
                      <a:pt x="57" y="132"/>
                      <a:pt x="59" y="130"/>
                    </a:cubicBezTo>
                    <a:cubicBezTo>
                      <a:pt x="59" y="129"/>
                      <a:pt x="63" y="127"/>
                      <a:pt x="64" y="126"/>
                    </a:cubicBezTo>
                    <a:cubicBezTo>
                      <a:pt x="65" y="125"/>
                      <a:pt x="68" y="126"/>
                      <a:pt x="71" y="126"/>
                    </a:cubicBezTo>
                    <a:cubicBezTo>
                      <a:pt x="74" y="126"/>
                      <a:pt x="76" y="126"/>
                      <a:pt x="78" y="128"/>
                    </a:cubicBezTo>
                    <a:cubicBezTo>
                      <a:pt x="79" y="129"/>
                      <a:pt x="80" y="131"/>
                      <a:pt x="80" y="132"/>
                    </a:cubicBezTo>
                    <a:cubicBezTo>
                      <a:pt x="81" y="135"/>
                      <a:pt x="82" y="137"/>
                      <a:pt x="84" y="139"/>
                    </a:cubicBezTo>
                    <a:cubicBezTo>
                      <a:pt x="86" y="141"/>
                      <a:pt x="86" y="142"/>
                      <a:pt x="87" y="143"/>
                    </a:cubicBezTo>
                    <a:cubicBezTo>
                      <a:pt x="87" y="146"/>
                      <a:pt x="91" y="142"/>
                      <a:pt x="94" y="142"/>
                    </a:cubicBezTo>
                    <a:cubicBezTo>
                      <a:pt x="98" y="141"/>
                      <a:pt x="95" y="140"/>
                      <a:pt x="100" y="142"/>
                    </a:cubicBezTo>
                    <a:cubicBezTo>
                      <a:pt x="102" y="143"/>
                      <a:pt x="101" y="145"/>
                      <a:pt x="104" y="146"/>
                    </a:cubicBezTo>
                    <a:cubicBezTo>
                      <a:pt x="105" y="146"/>
                      <a:pt x="106" y="152"/>
                      <a:pt x="106" y="153"/>
                    </a:cubicBezTo>
                    <a:cubicBezTo>
                      <a:pt x="107" y="154"/>
                      <a:pt x="109" y="156"/>
                      <a:pt x="110" y="157"/>
                    </a:cubicBezTo>
                    <a:cubicBezTo>
                      <a:pt x="112" y="158"/>
                      <a:pt x="114" y="160"/>
                      <a:pt x="116" y="161"/>
                    </a:cubicBezTo>
                    <a:cubicBezTo>
                      <a:pt x="117" y="162"/>
                      <a:pt x="119" y="163"/>
                      <a:pt x="122" y="165"/>
                    </a:cubicBezTo>
                    <a:cubicBezTo>
                      <a:pt x="124" y="166"/>
                      <a:pt x="125" y="165"/>
                      <a:pt x="127" y="165"/>
                    </a:cubicBezTo>
                    <a:cubicBezTo>
                      <a:pt x="129" y="165"/>
                      <a:pt x="132" y="162"/>
                      <a:pt x="133" y="161"/>
                    </a:cubicBezTo>
                    <a:cubicBezTo>
                      <a:pt x="135" y="160"/>
                      <a:pt x="136" y="160"/>
                      <a:pt x="139" y="159"/>
                    </a:cubicBezTo>
                    <a:cubicBezTo>
                      <a:pt x="141" y="158"/>
                      <a:pt x="143" y="158"/>
                      <a:pt x="145" y="158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6" name="Freeform 82">
                <a:extLst>
                  <a:ext uri="{FF2B5EF4-FFF2-40B4-BE49-F238E27FC236}">
                    <a16:creationId xmlns:a16="http://schemas.microsoft.com/office/drawing/2014/main" id="{0EA57C7C-9A87-4FB5-887B-8F23913CF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8897" y="6114953"/>
                <a:ext cx="323549" cy="217047"/>
              </a:xfrm>
              <a:custGeom>
                <a:avLst/>
                <a:gdLst>
                  <a:gd name="T0" fmla="*/ 231 w 386"/>
                  <a:gd name="T1" fmla="*/ 9 h 259"/>
                  <a:gd name="T2" fmla="*/ 223 w 386"/>
                  <a:gd name="T3" fmla="*/ 22 h 259"/>
                  <a:gd name="T4" fmla="*/ 210 w 386"/>
                  <a:gd name="T5" fmla="*/ 26 h 259"/>
                  <a:gd name="T6" fmla="*/ 200 w 386"/>
                  <a:gd name="T7" fmla="*/ 35 h 259"/>
                  <a:gd name="T8" fmla="*/ 187 w 386"/>
                  <a:gd name="T9" fmla="*/ 45 h 259"/>
                  <a:gd name="T10" fmla="*/ 170 w 386"/>
                  <a:gd name="T11" fmla="*/ 49 h 259"/>
                  <a:gd name="T12" fmla="*/ 161 w 386"/>
                  <a:gd name="T13" fmla="*/ 38 h 259"/>
                  <a:gd name="T14" fmla="*/ 156 w 386"/>
                  <a:gd name="T15" fmla="*/ 24 h 259"/>
                  <a:gd name="T16" fmla="*/ 155 w 386"/>
                  <a:gd name="T17" fmla="*/ 10 h 259"/>
                  <a:gd name="T18" fmla="*/ 154 w 386"/>
                  <a:gd name="T19" fmla="*/ 0 h 259"/>
                  <a:gd name="T20" fmla="*/ 136 w 386"/>
                  <a:gd name="T21" fmla="*/ 11 h 259"/>
                  <a:gd name="T22" fmla="*/ 143 w 386"/>
                  <a:gd name="T23" fmla="*/ 30 h 259"/>
                  <a:gd name="T24" fmla="*/ 132 w 386"/>
                  <a:gd name="T25" fmla="*/ 48 h 259"/>
                  <a:gd name="T26" fmla="*/ 111 w 386"/>
                  <a:gd name="T27" fmla="*/ 40 h 259"/>
                  <a:gd name="T28" fmla="*/ 84 w 386"/>
                  <a:gd name="T29" fmla="*/ 35 h 259"/>
                  <a:gd name="T30" fmla="*/ 64 w 386"/>
                  <a:gd name="T31" fmla="*/ 45 h 259"/>
                  <a:gd name="T32" fmla="*/ 50 w 386"/>
                  <a:gd name="T33" fmla="*/ 32 h 259"/>
                  <a:gd name="T34" fmla="*/ 36 w 386"/>
                  <a:gd name="T35" fmla="*/ 38 h 259"/>
                  <a:gd name="T36" fmla="*/ 31 w 386"/>
                  <a:gd name="T37" fmla="*/ 54 h 259"/>
                  <a:gd name="T38" fmla="*/ 19 w 386"/>
                  <a:gd name="T39" fmla="*/ 59 h 259"/>
                  <a:gd name="T40" fmla="*/ 5 w 386"/>
                  <a:gd name="T41" fmla="*/ 62 h 259"/>
                  <a:gd name="T42" fmla="*/ 1 w 386"/>
                  <a:gd name="T43" fmla="*/ 74 h 259"/>
                  <a:gd name="T44" fmla="*/ 18 w 386"/>
                  <a:gd name="T45" fmla="*/ 85 h 259"/>
                  <a:gd name="T46" fmla="*/ 41 w 386"/>
                  <a:gd name="T47" fmla="*/ 117 h 259"/>
                  <a:gd name="T48" fmla="*/ 82 w 386"/>
                  <a:gd name="T49" fmla="*/ 146 h 259"/>
                  <a:gd name="T50" fmla="*/ 135 w 386"/>
                  <a:gd name="T51" fmla="*/ 175 h 259"/>
                  <a:gd name="T52" fmla="*/ 199 w 386"/>
                  <a:gd name="T53" fmla="*/ 197 h 259"/>
                  <a:gd name="T54" fmla="*/ 255 w 386"/>
                  <a:gd name="T55" fmla="*/ 221 h 259"/>
                  <a:gd name="T56" fmla="*/ 291 w 386"/>
                  <a:gd name="T57" fmla="*/ 234 h 259"/>
                  <a:gd name="T58" fmla="*/ 339 w 386"/>
                  <a:gd name="T59" fmla="*/ 259 h 259"/>
                  <a:gd name="T60" fmla="*/ 349 w 386"/>
                  <a:gd name="T61" fmla="*/ 255 h 259"/>
                  <a:gd name="T62" fmla="*/ 357 w 386"/>
                  <a:gd name="T63" fmla="*/ 245 h 259"/>
                  <a:gd name="T64" fmla="*/ 367 w 386"/>
                  <a:gd name="T65" fmla="*/ 237 h 259"/>
                  <a:gd name="T66" fmla="*/ 379 w 386"/>
                  <a:gd name="T67" fmla="*/ 222 h 259"/>
                  <a:gd name="T68" fmla="*/ 379 w 386"/>
                  <a:gd name="T69" fmla="*/ 206 h 259"/>
                  <a:gd name="T70" fmla="*/ 385 w 386"/>
                  <a:gd name="T71" fmla="*/ 194 h 259"/>
                  <a:gd name="T72" fmla="*/ 375 w 386"/>
                  <a:gd name="T73" fmla="*/ 182 h 259"/>
                  <a:gd name="T74" fmla="*/ 363 w 386"/>
                  <a:gd name="T75" fmla="*/ 170 h 259"/>
                  <a:gd name="T76" fmla="*/ 357 w 386"/>
                  <a:gd name="T77" fmla="*/ 157 h 259"/>
                  <a:gd name="T78" fmla="*/ 350 w 386"/>
                  <a:gd name="T79" fmla="*/ 142 h 259"/>
                  <a:gd name="T80" fmla="*/ 350 w 386"/>
                  <a:gd name="T81" fmla="*/ 126 h 259"/>
                  <a:gd name="T82" fmla="*/ 356 w 386"/>
                  <a:gd name="T83" fmla="*/ 112 h 259"/>
                  <a:gd name="T84" fmla="*/ 364 w 386"/>
                  <a:gd name="T85" fmla="*/ 100 h 259"/>
                  <a:gd name="T86" fmla="*/ 344 w 386"/>
                  <a:gd name="T87" fmla="*/ 97 h 259"/>
                  <a:gd name="T88" fmla="*/ 328 w 386"/>
                  <a:gd name="T89" fmla="*/ 95 h 259"/>
                  <a:gd name="T90" fmla="*/ 321 w 386"/>
                  <a:gd name="T91" fmla="*/ 79 h 259"/>
                  <a:gd name="T92" fmla="*/ 303 w 386"/>
                  <a:gd name="T93" fmla="*/ 70 h 259"/>
                  <a:gd name="T94" fmla="*/ 292 w 386"/>
                  <a:gd name="T95" fmla="*/ 57 h 259"/>
                  <a:gd name="T96" fmla="*/ 282 w 386"/>
                  <a:gd name="T97" fmla="*/ 40 h 259"/>
                  <a:gd name="T98" fmla="*/ 268 w 386"/>
                  <a:gd name="T99" fmla="*/ 35 h 259"/>
                  <a:gd name="T100" fmla="*/ 254 w 386"/>
                  <a:gd name="T101" fmla="*/ 34 h 259"/>
                  <a:gd name="T102" fmla="*/ 244 w 386"/>
                  <a:gd name="T103" fmla="*/ 19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6" h="259">
                    <a:moveTo>
                      <a:pt x="242" y="13"/>
                    </a:moveTo>
                    <a:cubicBezTo>
                      <a:pt x="241" y="14"/>
                      <a:pt x="237" y="11"/>
                      <a:pt x="236" y="11"/>
                    </a:cubicBezTo>
                    <a:cubicBezTo>
                      <a:pt x="235" y="10"/>
                      <a:pt x="233" y="9"/>
                      <a:pt x="231" y="9"/>
                    </a:cubicBezTo>
                    <a:cubicBezTo>
                      <a:pt x="230" y="8"/>
                      <a:pt x="228" y="9"/>
                      <a:pt x="228" y="11"/>
                    </a:cubicBezTo>
                    <a:cubicBezTo>
                      <a:pt x="228" y="13"/>
                      <a:pt x="227" y="15"/>
                      <a:pt x="227" y="17"/>
                    </a:cubicBezTo>
                    <a:cubicBezTo>
                      <a:pt x="227" y="18"/>
                      <a:pt x="224" y="21"/>
                      <a:pt x="223" y="22"/>
                    </a:cubicBezTo>
                    <a:cubicBezTo>
                      <a:pt x="221" y="24"/>
                      <a:pt x="223" y="26"/>
                      <a:pt x="220" y="27"/>
                    </a:cubicBezTo>
                    <a:cubicBezTo>
                      <a:pt x="220" y="27"/>
                      <a:pt x="220" y="27"/>
                      <a:pt x="219" y="27"/>
                    </a:cubicBezTo>
                    <a:cubicBezTo>
                      <a:pt x="217" y="28"/>
                      <a:pt x="212" y="27"/>
                      <a:pt x="210" y="26"/>
                    </a:cubicBezTo>
                    <a:cubicBezTo>
                      <a:pt x="209" y="25"/>
                      <a:pt x="206" y="25"/>
                      <a:pt x="205" y="25"/>
                    </a:cubicBezTo>
                    <a:cubicBezTo>
                      <a:pt x="204" y="26"/>
                      <a:pt x="203" y="28"/>
                      <a:pt x="203" y="30"/>
                    </a:cubicBezTo>
                    <a:cubicBezTo>
                      <a:pt x="203" y="32"/>
                      <a:pt x="201" y="34"/>
                      <a:pt x="200" y="35"/>
                    </a:cubicBezTo>
                    <a:cubicBezTo>
                      <a:pt x="197" y="36"/>
                      <a:pt x="193" y="36"/>
                      <a:pt x="192" y="37"/>
                    </a:cubicBezTo>
                    <a:cubicBezTo>
                      <a:pt x="191" y="37"/>
                      <a:pt x="189" y="41"/>
                      <a:pt x="188" y="42"/>
                    </a:cubicBezTo>
                    <a:cubicBezTo>
                      <a:pt x="187" y="44"/>
                      <a:pt x="186" y="44"/>
                      <a:pt x="187" y="45"/>
                    </a:cubicBezTo>
                    <a:cubicBezTo>
                      <a:pt x="186" y="47"/>
                      <a:pt x="182" y="47"/>
                      <a:pt x="180" y="47"/>
                    </a:cubicBezTo>
                    <a:cubicBezTo>
                      <a:pt x="179" y="47"/>
                      <a:pt x="177" y="47"/>
                      <a:pt x="176" y="47"/>
                    </a:cubicBezTo>
                    <a:cubicBezTo>
                      <a:pt x="173" y="48"/>
                      <a:pt x="172" y="48"/>
                      <a:pt x="170" y="49"/>
                    </a:cubicBezTo>
                    <a:cubicBezTo>
                      <a:pt x="167" y="50"/>
                      <a:pt x="168" y="49"/>
                      <a:pt x="167" y="47"/>
                    </a:cubicBezTo>
                    <a:cubicBezTo>
                      <a:pt x="166" y="45"/>
                      <a:pt x="167" y="43"/>
                      <a:pt x="166" y="41"/>
                    </a:cubicBezTo>
                    <a:cubicBezTo>
                      <a:pt x="164" y="39"/>
                      <a:pt x="162" y="40"/>
                      <a:pt x="161" y="38"/>
                    </a:cubicBezTo>
                    <a:cubicBezTo>
                      <a:pt x="160" y="36"/>
                      <a:pt x="157" y="36"/>
                      <a:pt x="157" y="34"/>
                    </a:cubicBezTo>
                    <a:cubicBezTo>
                      <a:pt x="156" y="32"/>
                      <a:pt x="155" y="31"/>
                      <a:pt x="155" y="29"/>
                    </a:cubicBezTo>
                    <a:cubicBezTo>
                      <a:pt x="155" y="26"/>
                      <a:pt x="155" y="26"/>
                      <a:pt x="156" y="24"/>
                    </a:cubicBezTo>
                    <a:cubicBezTo>
                      <a:pt x="158" y="23"/>
                      <a:pt x="158" y="22"/>
                      <a:pt x="160" y="20"/>
                    </a:cubicBezTo>
                    <a:cubicBezTo>
                      <a:pt x="160" y="18"/>
                      <a:pt x="158" y="15"/>
                      <a:pt x="157" y="14"/>
                    </a:cubicBezTo>
                    <a:cubicBezTo>
                      <a:pt x="156" y="13"/>
                      <a:pt x="156" y="12"/>
                      <a:pt x="155" y="10"/>
                    </a:cubicBezTo>
                    <a:cubicBezTo>
                      <a:pt x="155" y="9"/>
                      <a:pt x="156" y="7"/>
                      <a:pt x="156" y="5"/>
                    </a:cubicBezTo>
                    <a:cubicBezTo>
                      <a:pt x="156" y="4"/>
                      <a:pt x="155" y="3"/>
                      <a:pt x="155" y="1"/>
                    </a:cubicBezTo>
                    <a:cubicBezTo>
                      <a:pt x="155" y="0"/>
                      <a:pt x="154" y="0"/>
                      <a:pt x="154" y="0"/>
                    </a:cubicBezTo>
                    <a:cubicBezTo>
                      <a:pt x="151" y="1"/>
                      <a:pt x="149" y="2"/>
                      <a:pt x="146" y="3"/>
                    </a:cubicBezTo>
                    <a:cubicBezTo>
                      <a:pt x="143" y="4"/>
                      <a:pt x="141" y="4"/>
                      <a:pt x="140" y="6"/>
                    </a:cubicBezTo>
                    <a:cubicBezTo>
                      <a:pt x="138" y="8"/>
                      <a:pt x="136" y="7"/>
                      <a:pt x="136" y="11"/>
                    </a:cubicBezTo>
                    <a:cubicBezTo>
                      <a:pt x="136" y="14"/>
                      <a:pt x="137" y="15"/>
                      <a:pt x="139" y="16"/>
                    </a:cubicBezTo>
                    <a:cubicBezTo>
                      <a:pt x="140" y="18"/>
                      <a:pt x="141" y="21"/>
                      <a:pt x="142" y="22"/>
                    </a:cubicBezTo>
                    <a:cubicBezTo>
                      <a:pt x="142" y="25"/>
                      <a:pt x="140" y="28"/>
                      <a:pt x="143" y="30"/>
                    </a:cubicBezTo>
                    <a:cubicBezTo>
                      <a:pt x="146" y="33"/>
                      <a:pt x="146" y="32"/>
                      <a:pt x="145" y="36"/>
                    </a:cubicBezTo>
                    <a:cubicBezTo>
                      <a:pt x="144" y="40"/>
                      <a:pt x="144" y="42"/>
                      <a:pt x="142" y="44"/>
                    </a:cubicBezTo>
                    <a:cubicBezTo>
                      <a:pt x="138" y="47"/>
                      <a:pt x="137" y="47"/>
                      <a:pt x="132" y="48"/>
                    </a:cubicBezTo>
                    <a:cubicBezTo>
                      <a:pt x="127" y="49"/>
                      <a:pt x="127" y="49"/>
                      <a:pt x="123" y="47"/>
                    </a:cubicBezTo>
                    <a:cubicBezTo>
                      <a:pt x="120" y="45"/>
                      <a:pt x="119" y="45"/>
                      <a:pt x="117" y="42"/>
                    </a:cubicBezTo>
                    <a:cubicBezTo>
                      <a:pt x="115" y="41"/>
                      <a:pt x="113" y="41"/>
                      <a:pt x="111" y="40"/>
                    </a:cubicBezTo>
                    <a:cubicBezTo>
                      <a:pt x="106" y="39"/>
                      <a:pt x="104" y="40"/>
                      <a:pt x="100" y="38"/>
                    </a:cubicBezTo>
                    <a:cubicBezTo>
                      <a:pt x="97" y="37"/>
                      <a:pt x="96" y="36"/>
                      <a:pt x="93" y="35"/>
                    </a:cubicBezTo>
                    <a:cubicBezTo>
                      <a:pt x="89" y="35"/>
                      <a:pt x="87" y="34"/>
                      <a:pt x="84" y="35"/>
                    </a:cubicBezTo>
                    <a:cubicBezTo>
                      <a:pt x="82" y="36"/>
                      <a:pt x="79" y="39"/>
                      <a:pt x="79" y="40"/>
                    </a:cubicBezTo>
                    <a:cubicBezTo>
                      <a:pt x="78" y="43"/>
                      <a:pt x="74" y="44"/>
                      <a:pt x="72" y="45"/>
                    </a:cubicBezTo>
                    <a:cubicBezTo>
                      <a:pt x="70" y="47"/>
                      <a:pt x="66" y="47"/>
                      <a:pt x="64" y="45"/>
                    </a:cubicBezTo>
                    <a:cubicBezTo>
                      <a:pt x="61" y="44"/>
                      <a:pt x="60" y="43"/>
                      <a:pt x="60" y="40"/>
                    </a:cubicBezTo>
                    <a:cubicBezTo>
                      <a:pt x="59" y="37"/>
                      <a:pt x="59" y="36"/>
                      <a:pt x="56" y="35"/>
                    </a:cubicBezTo>
                    <a:cubicBezTo>
                      <a:pt x="52" y="35"/>
                      <a:pt x="51" y="34"/>
                      <a:pt x="50" y="32"/>
                    </a:cubicBezTo>
                    <a:cubicBezTo>
                      <a:pt x="47" y="30"/>
                      <a:pt x="50" y="29"/>
                      <a:pt x="46" y="28"/>
                    </a:cubicBezTo>
                    <a:cubicBezTo>
                      <a:pt x="43" y="27"/>
                      <a:pt x="43" y="32"/>
                      <a:pt x="42" y="33"/>
                    </a:cubicBezTo>
                    <a:cubicBezTo>
                      <a:pt x="39" y="35"/>
                      <a:pt x="40" y="37"/>
                      <a:pt x="36" y="38"/>
                    </a:cubicBezTo>
                    <a:cubicBezTo>
                      <a:pt x="33" y="39"/>
                      <a:pt x="30" y="34"/>
                      <a:pt x="29" y="40"/>
                    </a:cubicBezTo>
                    <a:cubicBezTo>
                      <a:pt x="29" y="41"/>
                      <a:pt x="30" y="45"/>
                      <a:pt x="31" y="46"/>
                    </a:cubicBezTo>
                    <a:cubicBezTo>
                      <a:pt x="31" y="49"/>
                      <a:pt x="32" y="52"/>
                      <a:pt x="31" y="54"/>
                    </a:cubicBezTo>
                    <a:cubicBezTo>
                      <a:pt x="31" y="55"/>
                      <a:pt x="31" y="55"/>
                      <a:pt x="31" y="55"/>
                    </a:cubicBezTo>
                    <a:cubicBezTo>
                      <a:pt x="30" y="58"/>
                      <a:pt x="27" y="58"/>
                      <a:pt x="25" y="59"/>
                    </a:cubicBezTo>
                    <a:cubicBezTo>
                      <a:pt x="23" y="59"/>
                      <a:pt x="21" y="59"/>
                      <a:pt x="19" y="59"/>
                    </a:cubicBezTo>
                    <a:cubicBezTo>
                      <a:pt x="18" y="59"/>
                      <a:pt x="16" y="62"/>
                      <a:pt x="16" y="63"/>
                    </a:cubicBezTo>
                    <a:cubicBezTo>
                      <a:pt x="14" y="65"/>
                      <a:pt x="11" y="63"/>
                      <a:pt x="9" y="63"/>
                    </a:cubicBezTo>
                    <a:cubicBezTo>
                      <a:pt x="8" y="62"/>
                      <a:pt x="7" y="62"/>
                      <a:pt x="5" y="62"/>
                    </a:cubicBezTo>
                    <a:cubicBezTo>
                      <a:pt x="4" y="62"/>
                      <a:pt x="2" y="63"/>
                      <a:pt x="2" y="64"/>
                    </a:cubicBezTo>
                    <a:cubicBezTo>
                      <a:pt x="0" y="65"/>
                      <a:pt x="1" y="68"/>
                      <a:pt x="0" y="69"/>
                    </a:cubicBezTo>
                    <a:cubicBezTo>
                      <a:pt x="0" y="70"/>
                      <a:pt x="0" y="73"/>
                      <a:pt x="1" y="74"/>
                    </a:cubicBezTo>
                    <a:cubicBezTo>
                      <a:pt x="1" y="75"/>
                      <a:pt x="0" y="75"/>
                      <a:pt x="0" y="77"/>
                    </a:cubicBezTo>
                    <a:cubicBezTo>
                      <a:pt x="1" y="77"/>
                      <a:pt x="2" y="78"/>
                      <a:pt x="3" y="78"/>
                    </a:cubicBezTo>
                    <a:cubicBezTo>
                      <a:pt x="10" y="82"/>
                      <a:pt x="13" y="79"/>
                      <a:pt x="18" y="85"/>
                    </a:cubicBezTo>
                    <a:cubicBezTo>
                      <a:pt x="20" y="89"/>
                      <a:pt x="24" y="91"/>
                      <a:pt x="27" y="94"/>
                    </a:cubicBezTo>
                    <a:cubicBezTo>
                      <a:pt x="30" y="98"/>
                      <a:pt x="29" y="102"/>
                      <a:pt x="31" y="108"/>
                    </a:cubicBezTo>
                    <a:cubicBezTo>
                      <a:pt x="32" y="114"/>
                      <a:pt x="34" y="115"/>
                      <a:pt x="41" y="117"/>
                    </a:cubicBezTo>
                    <a:cubicBezTo>
                      <a:pt x="47" y="119"/>
                      <a:pt x="54" y="118"/>
                      <a:pt x="61" y="120"/>
                    </a:cubicBezTo>
                    <a:cubicBezTo>
                      <a:pt x="66" y="121"/>
                      <a:pt x="63" y="132"/>
                      <a:pt x="68" y="136"/>
                    </a:cubicBezTo>
                    <a:cubicBezTo>
                      <a:pt x="72" y="140"/>
                      <a:pt x="78" y="141"/>
                      <a:pt x="82" y="146"/>
                    </a:cubicBezTo>
                    <a:cubicBezTo>
                      <a:pt x="84" y="149"/>
                      <a:pt x="92" y="153"/>
                      <a:pt x="97" y="157"/>
                    </a:cubicBezTo>
                    <a:cubicBezTo>
                      <a:pt x="103" y="163"/>
                      <a:pt x="109" y="165"/>
                      <a:pt x="117" y="168"/>
                    </a:cubicBezTo>
                    <a:cubicBezTo>
                      <a:pt x="122" y="170"/>
                      <a:pt x="127" y="172"/>
                      <a:pt x="135" y="175"/>
                    </a:cubicBezTo>
                    <a:cubicBezTo>
                      <a:pt x="142" y="178"/>
                      <a:pt x="149" y="181"/>
                      <a:pt x="156" y="184"/>
                    </a:cubicBezTo>
                    <a:cubicBezTo>
                      <a:pt x="161" y="187"/>
                      <a:pt x="172" y="188"/>
                      <a:pt x="179" y="188"/>
                    </a:cubicBezTo>
                    <a:cubicBezTo>
                      <a:pt x="185" y="188"/>
                      <a:pt x="195" y="195"/>
                      <a:pt x="199" y="197"/>
                    </a:cubicBezTo>
                    <a:cubicBezTo>
                      <a:pt x="203" y="199"/>
                      <a:pt x="208" y="199"/>
                      <a:pt x="214" y="202"/>
                    </a:cubicBezTo>
                    <a:cubicBezTo>
                      <a:pt x="220" y="205"/>
                      <a:pt x="226" y="207"/>
                      <a:pt x="233" y="210"/>
                    </a:cubicBezTo>
                    <a:cubicBezTo>
                      <a:pt x="240" y="214"/>
                      <a:pt x="247" y="219"/>
                      <a:pt x="255" y="221"/>
                    </a:cubicBezTo>
                    <a:cubicBezTo>
                      <a:pt x="257" y="221"/>
                      <a:pt x="263" y="225"/>
                      <a:pt x="266" y="227"/>
                    </a:cubicBezTo>
                    <a:cubicBezTo>
                      <a:pt x="270" y="229"/>
                      <a:pt x="272" y="231"/>
                      <a:pt x="278" y="232"/>
                    </a:cubicBezTo>
                    <a:cubicBezTo>
                      <a:pt x="283" y="233"/>
                      <a:pt x="285" y="234"/>
                      <a:pt x="291" y="234"/>
                    </a:cubicBezTo>
                    <a:cubicBezTo>
                      <a:pt x="297" y="234"/>
                      <a:pt x="301" y="235"/>
                      <a:pt x="306" y="236"/>
                    </a:cubicBezTo>
                    <a:cubicBezTo>
                      <a:pt x="316" y="239"/>
                      <a:pt x="314" y="240"/>
                      <a:pt x="322" y="246"/>
                    </a:cubicBezTo>
                    <a:cubicBezTo>
                      <a:pt x="327" y="250"/>
                      <a:pt x="332" y="255"/>
                      <a:pt x="339" y="259"/>
                    </a:cubicBezTo>
                    <a:cubicBezTo>
                      <a:pt x="339" y="258"/>
                      <a:pt x="339" y="257"/>
                      <a:pt x="339" y="257"/>
                    </a:cubicBezTo>
                    <a:cubicBezTo>
                      <a:pt x="341" y="257"/>
                      <a:pt x="343" y="256"/>
                      <a:pt x="345" y="256"/>
                    </a:cubicBezTo>
                    <a:cubicBezTo>
                      <a:pt x="345" y="256"/>
                      <a:pt x="348" y="256"/>
                      <a:pt x="349" y="255"/>
                    </a:cubicBezTo>
                    <a:cubicBezTo>
                      <a:pt x="350" y="255"/>
                      <a:pt x="354" y="254"/>
                      <a:pt x="355" y="253"/>
                    </a:cubicBezTo>
                    <a:cubicBezTo>
                      <a:pt x="356" y="253"/>
                      <a:pt x="357" y="252"/>
                      <a:pt x="357" y="250"/>
                    </a:cubicBezTo>
                    <a:cubicBezTo>
                      <a:pt x="358" y="248"/>
                      <a:pt x="358" y="246"/>
                      <a:pt x="357" y="245"/>
                    </a:cubicBezTo>
                    <a:cubicBezTo>
                      <a:pt x="357" y="243"/>
                      <a:pt x="357" y="241"/>
                      <a:pt x="359" y="241"/>
                    </a:cubicBezTo>
                    <a:cubicBezTo>
                      <a:pt x="360" y="241"/>
                      <a:pt x="363" y="241"/>
                      <a:pt x="363" y="240"/>
                    </a:cubicBezTo>
                    <a:cubicBezTo>
                      <a:pt x="364" y="238"/>
                      <a:pt x="365" y="238"/>
                      <a:pt x="367" y="237"/>
                    </a:cubicBezTo>
                    <a:cubicBezTo>
                      <a:pt x="369" y="236"/>
                      <a:pt x="371" y="235"/>
                      <a:pt x="373" y="234"/>
                    </a:cubicBezTo>
                    <a:cubicBezTo>
                      <a:pt x="375" y="232"/>
                      <a:pt x="377" y="232"/>
                      <a:pt x="378" y="229"/>
                    </a:cubicBezTo>
                    <a:cubicBezTo>
                      <a:pt x="378" y="227"/>
                      <a:pt x="378" y="224"/>
                      <a:pt x="379" y="222"/>
                    </a:cubicBezTo>
                    <a:cubicBezTo>
                      <a:pt x="379" y="220"/>
                      <a:pt x="380" y="217"/>
                      <a:pt x="380" y="216"/>
                    </a:cubicBezTo>
                    <a:cubicBezTo>
                      <a:pt x="380" y="215"/>
                      <a:pt x="380" y="213"/>
                      <a:pt x="380" y="211"/>
                    </a:cubicBezTo>
                    <a:cubicBezTo>
                      <a:pt x="379" y="210"/>
                      <a:pt x="379" y="208"/>
                      <a:pt x="379" y="206"/>
                    </a:cubicBezTo>
                    <a:cubicBezTo>
                      <a:pt x="379" y="205"/>
                      <a:pt x="378" y="202"/>
                      <a:pt x="379" y="201"/>
                    </a:cubicBezTo>
                    <a:cubicBezTo>
                      <a:pt x="380" y="200"/>
                      <a:pt x="381" y="199"/>
                      <a:pt x="382" y="198"/>
                    </a:cubicBezTo>
                    <a:cubicBezTo>
                      <a:pt x="383" y="197"/>
                      <a:pt x="385" y="195"/>
                      <a:pt x="385" y="194"/>
                    </a:cubicBezTo>
                    <a:cubicBezTo>
                      <a:pt x="386" y="193"/>
                      <a:pt x="385" y="192"/>
                      <a:pt x="383" y="191"/>
                    </a:cubicBezTo>
                    <a:cubicBezTo>
                      <a:pt x="382" y="189"/>
                      <a:pt x="381" y="187"/>
                      <a:pt x="379" y="186"/>
                    </a:cubicBezTo>
                    <a:cubicBezTo>
                      <a:pt x="378" y="185"/>
                      <a:pt x="376" y="183"/>
                      <a:pt x="375" y="182"/>
                    </a:cubicBezTo>
                    <a:cubicBezTo>
                      <a:pt x="373" y="181"/>
                      <a:pt x="370" y="180"/>
                      <a:pt x="370" y="179"/>
                    </a:cubicBezTo>
                    <a:cubicBezTo>
                      <a:pt x="369" y="177"/>
                      <a:pt x="368" y="176"/>
                      <a:pt x="367" y="175"/>
                    </a:cubicBezTo>
                    <a:cubicBezTo>
                      <a:pt x="366" y="174"/>
                      <a:pt x="365" y="172"/>
                      <a:pt x="363" y="170"/>
                    </a:cubicBezTo>
                    <a:cubicBezTo>
                      <a:pt x="362" y="169"/>
                      <a:pt x="361" y="169"/>
                      <a:pt x="360" y="167"/>
                    </a:cubicBezTo>
                    <a:cubicBezTo>
                      <a:pt x="360" y="165"/>
                      <a:pt x="360" y="164"/>
                      <a:pt x="359" y="162"/>
                    </a:cubicBezTo>
                    <a:cubicBezTo>
                      <a:pt x="359" y="160"/>
                      <a:pt x="358" y="159"/>
                      <a:pt x="357" y="157"/>
                    </a:cubicBezTo>
                    <a:cubicBezTo>
                      <a:pt x="356" y="156"/>
                      <a:pt x="354" y="155"/>
                      <a:pt x="353" y="153"/>
                    </a:cubicBezTo>
                    <a:cubicBezTo>
                      <a:pt x="352" y="151"/>
                      <a:pt x="351" y="151"/>
                      <a:pt x="351" y="148"/>
                    </a:cubicBezTo>
                    <a:cubicBezTo>
                      <a:pt x="350" y="146"/>
                      <a:pt x="350" y="144"/>
                      <a:pt x="350" y="142"/>
                    </a:cubicBezTo>
                    <a:cubicBezTo>
                      <a:pt x="350" y="140"/>
                      <a:pt x="351" y="138"/>
                      <a:pt x="351" y="136"/>
                    </a:cubicBezTo>
                    <a:cubicBezTo>
                      <a:pt x="350" y="134"/>
                      <a:pt x="349" y="132"/>
                      <a:pt x="349" y="130"/>
                    </a:cubicBezTo>
                    <a:cubicBezTo>
                      <a:pt x="350" y="128"/>
                      <a:pt x="350" y="127"/>
                      <a:pt x="350" y="126"/>
                    </a:cubicBezTo>
                    <a:cubicBezTo>
                      <a:pt x="350" y="124"/>
                      <a:pt x="349" y="121"/>
                      <a:pt x="350" y="119"/>
                    </a:cubicBezTo>
                    <a:cubicBezTo>
                      <a:pt x="350" y="118"/>
                      <a:pt x="350" y="115"/>
                      <a:pt x="352" y="114"/>
                    </a:cubicBezTo>
                    <a:cubicBezTo>
                      <a:pt x="352" y="114"/>
                      <a:pt x="356" y="112"/>
                      <a:pt x="356" y="112"/>
                    </a:cubicBezTo>
                    <a:cubicBezTo>
                      <a:pt x="356" y="110"/>
                      <a:pt x="357" y="108"/>
                      <a:pt x="358" y="107"/>
                    </a:cubicBezTo>
                    <a:cubicBezTo>
                      <a:pt x="359" y="106"/>
                      <a:pt x="360" y="106"/>
                      <a:pt x="362" y="104"/>
                    </a:cubicBezTo>
                    <a:cubicBezTo>
                      <a:pt x="362" y="104"/>
                      <a:pt x="364" y="102"/>
                      <a:pt x="364" y="100"/>
                    </a:cubicBezTo>
                    <a:cubicBezTo>
                      <a:pt x="363" y="98"/>
                      <a:pt x="361" y="97"/>
                      <a:pt x="358" y="97"/>
                    </a:cubicBezTo>
                    <a:cubicBezTo>
                      <a:pt x="356" y="97"/>
                      <a:pt x="354" y="97"/>
                      <a:pt x="352" y="97"/>
                    </a:cubicBezTo>
                    <a:cubicBezTo>
                      <a:pt x="349" y="97"/>
                      <a:pt x="346" y="96"/>
                      <a:pt x="344" y="97"/>
                    </a:cubicBezTo>
                    <a:cubicBezTo>
                      <a:pt x="343" y="97"/>
                      <a:pt x="340" y="98"/>
                      <a:pt x="339" y="98"/>
                    </a:cubicBezTo>
                    <a:cubicBezTo>
                      <a:pt x="337" y="98"/>
                      <a:pt x="335" y="98"/>
                      <a:pt x="333" y="98"/>
                    </a:cubicBezTo>
                    <a:cubicBezTo>
                      <a:pt x="331" y="97"/>
                      <a:pt x="329" y="96"/>
                      <a:pt x="328" y="95"/>
                    </a:cubicBezTo>
                    <a:cubicBezTo>
                      <a:pt x="326" y="93"/>
                      <a:pt x="326" y="93"/>
                      <a:pt x="325" y="91"/>
                    </a:cubicBezTo>
                    <a:cubicBezTo>
                      <a:pt x="325" y="88"/>
                      <a:pt x="323" y="86"/>
                      <a:pt x="323" y="83"/>
                    </a:cubicBezTo>
                    <a:cubicBezTo>
                      <a:pt x="323" y="81"/>
                      <a:pt x="323" y="80"/>
                      <a:pt x="321" y="79"/>
                    </a:cubicBezTo>
                    <a:cubicBezTo>
                      <a:pt x="319" y="78"/>
                      <a:pt x="317" y="76"/>
                      <a:pt x="315" y="76"/>
                    </a:cubicBezTo>
                    <a:cubicBezTo>
                      <a:pt x="312" y="75"/>
                      <a:pt x="309" y="75"/>
                      <a:pt x="306" y="74"/>
                    </a:cubicBezTo>
                    <a:cubicBezTo>
                      <a:pt x="304" y="74"/>
                      <a:pt x="304" y="72"/>
                      <a:pt x="303" y="70"/>
                    </a:cubicBezTo>
                    <a:cubicBezTo>
                      <a:pt x="302" y="68"/>
                      <a:pt x="301" y="68"/>
                      <a:pt x="301" y="66"/>
                    </a:cubicBezTo>
                    <a:cubicBezTo>
                      <a:pt x="300" y="64"/>
                      <a:pt x="297" y="62"/>
                      <a:pt x="295" y="61"/>
                    </a:cubicBezTo>
                    <a:cubicBezTo>
                      <a:pt x="292" y="60"/>
                      <a:pt x="292" y="60"/>
                      <a:pt x="292" y="57"/>
                    </a:cubicBezTo>
                    <a:cubicBezTo>
                      <a:pt x="291" y="55"/>
                      <a:pt x="293" y="52"/>
                      <a:pt x="292" y="49"/>
                    </a:cubicBezTo>
                    <a:cubicBezTo>
                      <a:pt x="291" y="46"/>
                      <a:pt x="289" y="45"/>
                      <a:pt x="287" y="43"/>
                    </a:cubicBezTo>
                    <a:cubicBezTo>
                      <a:pt x="285" y="42"/>
                      <a:pt x="284" y="41"/>
                      <a:pt x="282" y="40"/>
                    </a:cubicBezTo>
                    <a:cubicBezTo>
                      <a:pt x="281" y="38"/>
                      <a:pt x="280" y="38"/>
                      <a:pt x="278" y="37"/>
                    </a:cubicBezTo>
                    <a:cubicBezTo>
                      <a:pt x="277" y="36"/>
                      <a:pt x="275" y="37"/>
                      <a:pt x="274" y="36"/>
                    </a:cubicBezTo>
                    <a:cubicBezTo>
                      <a:pt x="273" y="35"/>
                      <a:pt x="270" y="34"/>
                      <a:pt x="268" y="35"/>
                    </a:cubicBezTo>
                    <a:cubicBezTo>
                      <a:pt x="266" y="36"/>
                      <a:pt x="265" y="36"/>
                      <a:pt x="263" y="36"/>
                    </a:cubicBezTo>
                    <a:cubicBezTo>
                      <a:pt x="262" y="35"/>
                      <a:pt x="260" y="33"/>
                      <a:pt x="259" y="34"/>
                    </a:cubicBezTo>
                    <a:cubicBezTo>
                      <a:pt x="259" y="34"/>
                      <a:pt x="255" y="35"/>
                      <a:pt x="254" y="34"/>
                    </a:cubicBezTo>
                    <a:cubicBezTo>
                      <a:pt x="253" y="33"/>
                      <a:pt x="252" y="30"/>
                      <a:pt x="252" y="29"/>
                    </a:cubicBezTo>
                    <a:cubicBezTo>
                      <a:pt x="251" y="27"/>
                      <a:pt x="251" y="24"/>
                      <a:pt x="249" y="23"/>
                    </a:cubicBezTo>
                    <a:cubicBezTo>
                      <a:pt x="248" y="22"/>
                      <a:pt x="245" y="21"/>
                      <a:pt x="244" y="19"/>
                    </a:cubicBezTo>
                    <a:cubicBezTo>
                      <a:pt x="244" y="17"/>
                      <a:pt x="245" y="15"/>
                      <a:pt x="242" y="13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7" name="Freeform 83">
                <a:extLst>
                  <a:ext uri="{FF2B5EF4-FFF2-40B4-BE49-F238E27FC236}">
                    <a16:creationId xmlns:a16="http://schemas.microsoft.com/office/drawing/2014/main" id="{8D3C5ECA-90B2-4E3E-9D80-B5E7690AE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2463" y="6089339"/>
                <a:ext cx="68754" cy="75495"/>
              </a:xfrm>
              <a:custGeom>
                <a:avLst/>
                <a:gdLst>
                  <a:gd name="T0" fmla="*/ 50 w 82"/>
                  <a:gd name="T1" fmla="*/ 90 h 90"/>
                  <a:gd name="T2" fmla="*/ 54 w 82"/>
                  <a:gd name="T3" fmla="*/ 88 h 90"/>
                  <a:gd name="T4" fmla="*/ 57 w 82"/>
                  <a:gd name="T5" fmla="*/ 83 h 90"/>
                  <a:gd name="T6" fmla="*/ 57 w 82"/>
                  <a:gd name="T7" fmla="*/ 79 h 90"/>
                  <a:gd name="T8" fmla="*/ 59 w 82"/>
                  <a:gd name="T9" fmla="*/ 76 h 90"/>
                  <a:gd name="T10" fmla="*/ 63 w 82"/>
                  <a:gd name="T11" fmla="*/ 72 h 90"/>
                  <a:gd name="T12" fmla="*/ 65 w 82"/>
                  <a:gd name="T13" fmla="*/ 68 h 90"/>
                  <a:gd name="T14" fmla="*/ 70 w 82"/>
                  <a:gd name="T15" fmla="*/ 71 h 90"/>
                  <a:gd name="T16" fmla="*/ 77 w 82"/>
                  <a:gd name="T17" fmla="*/ 71 h 90"/>
                  <a:gd name="T18" fmla="*/ 80 w 82"/>
                  <a:gd name="T19" fmla="*/ 69 h 90"/>
                  <a:gd name="T20" fmla="*/ 80 w 82"/>
                  <a:gd name="T21" fmla="*/ 63 h 90"/>
                  <a:gd name="T22" fmla="*/ 80 w 82"/>
                  <a:gd name="T23" fmla="*/ 56 h 90"/>
                  <a:gd name="T24" fmla="*/ 80 w 82"/>
                  <a:gd name="T25" fmla="*/ 50 h 90"/>
                  <a:gd name="T26" fmla="*/ 81 w 82"/>
                  <a:gd name="T27" fmla="*/ 46 h 90"/>
                  <a:gd name="T28" fmla="*/ 81 w 82"/>
                  <a:gd name="T29" fmla="*/ 39 h 90"/>
                  <a:gd name="T30" fmla="*/ 81 w 82"/>
                  <a:gd name="T31" fmla="*/ 34 h 90"/>
                  <a:gd name="T32" fmla="*/ 77 w 82"/>
                  <a:gd name="T33" fmla="*/ 32 h 90"/>
                  <a:gd name="T34" fmla="*/ 75 w 82"/>
                  <a:gd name="T35" fmla="*/ 29 h 90"/>
                  <a:gd name="T36" fmla="*/ 72 w 82"/>
                  <a:gd name="T37" fmla="*/ 26 h 90"/>
                  <a:gd name="T38" fmla="*/ 69 w 82"/>
                  <a:gd name="T39" fmla="*/ 22 h 90"/>
                  <a:gd name="T40" fmla="*/ 65 w 82"/>
                  <a:gd name="T41" fmla="*/ 17 h 90"/>
                  <a:gd name="T42" fmla="*/ 62 w 82"/>
                  <a:gd name="T43" fmla="*/ 13 h 90"/>
                  <a:gd name="T44" fmla="*/ 60 w 82"/>
                  <a:gd name="T45" fmla="*/ 8 h 90"/>
                  <a:gd name="T46" fmla="*/ 57 w 82"/>
                  <a:gd name="T47" fmla="*/ 5 h 90"/>
                  <a:gd name="T48" fmla="*/ 56 w 82"/>
                  <a:gd name="T49" fmla="*/ 9 h 90"/>
                  <a:gd name="T50" fmla="*/ 55 w 82"/>
                  <a:gd name="T51" fmla="*/ 12 h 90"/>
                  <a:gd name="T52" fmla="*/ 50 w 82"/>
                  <a:gd name="T53" fmla="*/ 13 h 90"/>
                  <a:gd name="T54" fmla="*/ 44 w 82"/>
                  <a:gd name="T55" fmla="*/ 13 h 90"/>
                  <a:gd name="T56" fmla="*/ 39 w 82"/>
                  <a:gd name="T57" fmla="*/ 11 h 90"/>
                  <a:gd name="T58" fmla="*/ 36 w 82"/>
                  <a:gd name="T59" fmla="*/ 8 h 90"/>
                  <a:gd name="T60" fmla="*/ 33 w 82"/>
                  <a:gd name="T61" fmla="*/ 4 h 90"/>
                  <a:gd name="T62" fmla="*/ 30 w 82"/>
                  <a:gd name="T63" fmla="*/ 0 h 90"/>
                  <a:gd name="T64" fmla="*/ 22 w 82"/>
                  <a:gd name="T65" fmla="*/ 3 h 90"/>
                  <a:gd name="T66" fmla="*/ 20 w 82"/>
                  <a:gd name="T67" fmla="*/ 7 h 90"/>
                  <a:gd name="T68" fmla="*/ 18 w 82"/>
                  <a:gd name="T69" fmla="*/ 12 h 90"/>
                  <a:gd name="T70" fmla="*/ 19 w 82"/>
                  <a:gd name="T71" fmla="*/ 18 h 90"/>
                  <a:gd name="T72" fmla="*/ 18 w 82"/>
                  <a:gd name="T73" fmla="*/ 22 h 90"/>
                  <a:gd name="T74" fmla="*/ 14 w 82"/>
                  <a:gd name="T75" fmla="*/ 25 h 90"/>
                  <a:gd name="T76" fmla="*/ 11 w 82"/>
                  <a:gd name="T77" fmla="*/ 29 h 90"/>
                  <a:gd name="T78" fmla="*/ 9 w 82"/>
                  <a:gd name="T79" fmla="*/ 34 h 90"/>
                  <a:gd name="T80" fmla="*/ 5 w 82"/>
                  <a:gd name="T81" fmla="*/ 36 h 90"/>
                  <a:gd name="T82" fmla="*/ 3 w 82"/>
                  <a:gd name="T83" fmla="*/ 40 h 90"/>
                  <a:gd name="T84" fmla="*/ 0 w 82"/>
                  <a:gd name="T85" fmla="*/ 43 h 90"/>
                  <a:gd name="T86" fmla="*/ 1 w 82"/>
                  <a:gd name="T87" fmla="*/ 49 h 90"/>
                  <a:gd name="T88" fmla="*/ 6 w 82"/>
                  <a:gd name="T89" fmla="*/ 53 h 90"/>
                  <a:gd name="T90" fmla="*/ 9 w 82"/>
                  <a:gd name="T91" fmla="*/ 59 h 90"/>
                  <a:gd name="T92" fmla="*/ 11 w 82"/>
                  <a:gd name="T93" fmla="*/ 64 h 90"/>
                  <a:gd name="T94" fmla="*/ 16 w 82"/>
                  <a:gd name="T95" fmla="*/ 64 h 90"/>
                  <a:gd name="T96" fmla="*/ 20 w 82"/>
                  <a:gd name="T97" fmla="*/ 66 h 90"/>
                  <a:gd name="T98" fmla="*/ 25 w 82"/>
                  <a:gd name="T99" fmla="*/ 65 h 90"/>
                  <a:gd name="T100" fmla="*/ 31 w 82"/>
                  <a:gd name="T101" fmla="*/ 66 h 90"/>
                  <a:gd name="T102" fmla="*/ 35 w 82"/>
                  <a:gd name="T103" fmla="*/ 67 h 90"/>
                  <a:gd name="T104" fmla="*/ 39 w 82"/>
                  <a:gd name="T105" fmla="*/ 70 h 90"/>
                  <a:gd name="T106" fmla="*/ 44 w 82"/>
                  <a:gd name="T107" fmla="*/ 73 h 90"/>
                  <a:gd name="T108" fmla="*/ 49 w 82"/>
                  <a:gd name="T109" fmla="*/ 79 h 90"/>
                  <a:gd name="T110" fmla="*/ 49 w 82"/>
                  <a:gd name="T111" fmla="*/ 87 h 90"/>
                  <a:gd name="T112" fmla="*/ 50 w 82"/>
                  <a:gd name="T113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2" h="90">
                    <a:moveTo>
                      <a:pt x="50" y="90"/>
                    </a:moveTo>
                    <a:cubicBezTo>
                      <a:pt x="51" y="90"/>
                      <a:pt x="54" y="89"/>
                      <a:pt x="54" y="88"/>
                    </a:cubicBezTo>
                    <a:cubicBezTo>
                      <a:pt x="56" y="86"/>
                      <a:pt x="57" y="86"/>
                      <a:pt x="57" y="83"/>
                    </a:cubicBezTo>
                    <a:cubicBezTo>
                      <a:pt x="56" y="82"/>
                      <a:pt x="56" y="80"/>
                      <a:pt x="57" y="79"/>
                    </a:cubicBezTo>
                    <a:cubicBezTo>
                      <a:pt x="57" y="78"/>
                      <a:pt x="58" y="77"/>
                      <a:pt x="59" y="76"/>
                    </a:cubicBezTo>
                    <a:cubicBezTo>
                      <a:pt x="60" y="73"/>
                      <a:pt x="61" y="74"/>
                      <a:pt x="63" y="72"/>
                    </a:cubicBezTo>
                    <a:cubicBezTo>
                      <a:pt x="63" y="71"/>
                      <a:pt x="65" y="68"/>
                      <a:pt x="65" y="68"/>
                    </a:cubicBezTo>
                    <a:cubicBezTo>
                      <a:pt x="66" y="69"/>
                      <a:pt x="68" y="70"/>
                      <a:pt x="70" y="71"/>
                    </a:cubicBezTo>
                    <a:cubicBezTo>
                      <a:pt x="72" y="71"/>
                      <a:pt x="75" y="71"/>
                      <a:pt x="77" y="71"/>
                    </a:cubicBezTo>
                    <a:cubicBezTo>
                      <a:pt x="79" y="71"/>
                      <a:pt x="80" y="71"/>
                      <a:pt x="80" y="69"/>
                    </a:cubicBezTo>
                    <a:cubicBezTo>
                      <a:pt x="80" y="67"/>
                      <a:pt x="80" y="65"/>
                      <a:pt x="80" y="63"/>
                    </a:cubicBezTo>
                    <a:cubicBezTo>
                      <a:pt x="80" y="61"/>
                      <a:pt x="80" y="59"/>
                      <a:pt x="80" y="56"/>
                    </a:cubicBezTo>
                    <a:cubicBezTo>
                      <a:pt x="80" y="54"/>
                      <a:pt x="79" y="52"/>
                      <a:pt x="80" y="50"/>
                    </a:cubicBezTo>
                    <a:cubicBezTo>
                      <a:pt x="80" y="49"/>
                      <a:pt x="81" y="48"/>
                      <a:pt x="81" y="46"/>
                    </a:cubicBezTo>
                    <a:cubicBezTo>
                      <a:pt x="82" y="43"/>
                      <a:pt x="81" y="42"/>
                      <a:pt x="81" y="39"/>
                    </a:cubicBezTo>
                    <a:cubicBezTo>
                      <a:pt x="81" y="37"/>
                      <a:pt x="81" y="34"/>
                      <a:pt x="81" y="34"/>
                    </a:cubicBezTo>
                    <a:cubicBezTo>
                      <a:pt x="80" y="33"/>
                      <a:pt x="78" y="33"/>
                      <a:pt x="77" y="32"/>
                    </a:cubicBezTo>
                    <a:cubicBezTo>
                      <a:pt x="77" y="31"/>
                      <a:pt x="76" y="30"/>
                      <a:pt x="75" y="29"/>
                    </a:cubicBezTo>
                    <a:cubicBezTo>
                      <a:pt x="72" y="29"/>
                      <a:pt x="73" y="28"/>
                      <a:pt x="72" y="26"/>
                    </a:cubicBezTo>
                    <a:cubicBezTo>
                      <a:pt x="71" y="24"/>
                      <a:pt x="70" y="24"/>
                      <a:pt x="69" y="22"/>
                    </a:cubicBezTo>
                    <a:cubicBezTo>
                      <a:pt x="68" y="20"/>
                      <a:pt x="66" y="18"/>
                      <a:pt x="65" y="17"/>
                    </a:cubicBezTo>
                    <a:cubicBezTo>
                      <a:pt x="64" y="15"/>
                      <a:pt x="62" y="15"/>
                      <a:pt x="62" y="13"/>
                    </a:cubicBezTo>
                    <a:cubicBezTo>
                      <a:pt x="61" y="12"/>
                      <a:pt x="61" y="9"/>
                      <a:pt x="60" y="8"/>
                    </a:cubicBezTo>
                    <a:cubicBezTo>
                      <a:pt x="59" y="6"/>
                      <a:pt x="59" y="5"/>
                      <a:pt x="57" y="5"/>
                    </a:cubicBezTo>
                    <a:cubicBezTo>
                      <a:pt x="57" y="7"/>
                      <a:pt x="56" y="8"/>
                      <a:pt x="56" y="9"/>
                    </a:cubicBezTo>
                    <a:cubicBezTo>
                      <a:pt x="56" y="10"/>
                      <a:pt x="55" y="12"/>
                      <a:pt x="55" y="12"/>
                    </a:cubicBezTo>
                    <a:cubicBezTo>
                      <a:pt x="53" y="12"/>
                      <a:pt x="52" y="13"/>
                      <a:pt x="50" y="13"/>
                    </a:cubicBezTo>
                    <a:cubicBezTo>
                      <a:pt x="48" y="13"/>
                      <a:pt x="46" y="13"/>
                      <a:pt x="44" y="13"/>
                    </a:cubicBezTo>
                    <a:cubicBezTo>
                      <a:pt x="42" y="13"/>
                      <a:pt x="40" y="12"/>
                      <a:pt x="39" y="11"/>
                    </a:cubicBezTo>
                    <a:cubicBezTo>
                      <a:pt x="38" y="10"/>
                      <a:pt x="37" y="10"/>
                      <a:pt x="36" y="8"/>
                    </a:cubicBezTo>
                    <a:cubicBezTo>
                      <a:pt x="35" y="7"/>
                      <a:pt x="33" y="5"/>
                      <a:pt x="33" y="4"/>
                    </a:cubicBezTo>
                    <a:cubicBezTo>
                      <a:pt x="32" y="3"/>
                      <a:pt x="31" y="0"/>
                      <a:pt x="30" y="0"/>
                    </a:cubicBezTo>
                    <a:cubicBezTo>
                      <a:pt x="29" y="2"/>
                      <a:pt x="24" y="3"/>
                      <a:pt x="22" y="3"/>
                    </a:cubicBezTo>
                    <a:cubicBezTo>
                      <a:pt x="21" y="3"/>
                      <a:pt x="21" y="7"/>
                      <a:pt x="20" y="7"/>
                    </a:cubicBezTo>
                    <a:cubicBezTo>
                      <a:pt x="19" y="10"/>
                      <a:pt x="18" y="9"/>
                      <a:pt x="18" y="12"/>
                    </a:cubicBezTo>
                    <a:cubicBezTo>
                      <a:pt x="18" y="14"/>
                      <a:pt x="19" y="16"/>
                      <a:pt x="19" y="18"/>
                    </a:cubicBezTo>
                    <a:cubicBezTo>
                      <a:pt x="19" y="20"/>
                      <a:pt x="19" y="21"/>
                      <a:pt x="18" y="22"/>
                    </a:cubicBezTo>
                    <a:cubicBezTo>
                      <a:pt x="16" y="23"/>
                      <a:pt x="15" y="24"/>
                      <a:pt x="14" y="25"/>
                    </a:cubicBezTo>
                    <a:cubicBezTo>
                      <a:pt x="12" y="27"/>
                      <a:pt x="12" y="27"/>
                      <a:pt x="11" y="29"/>
                    </a:cubicBezTo>
                    <a:cubicBezTo>
                      <a:pt x="11" y="32"/>
                      <a:pt x="11" y="32"/>
                      <a:pt x="9" y="34"/>
                    </a:cubicBezTo>
                    <a:cubicBezTo>
                      <a:pt x="8" y="35"/>
                      <a:pt x="6" y="35"/>
                      <a:pt x="5" y="36"/>
                    </a:cubicBezTo>
                    <a:cubicBezTo>
                      <a:pt x="3" y="36"/>
                      <a:pt x="3" y="39"/>
                      <a:pt x="3" y="40"/>
                    </a:cubicBezTo>
                    <a:cubicBezTo>
                      <a:pt x="3" y="42"/>
                      <a:pt x="1" y="43"/>
                      <a:pt x="0" y="43"/>
                    </a:cubicBezTo>
                    <a:cubicBezTo>
                      <a:pt x="2" y="45"/>
                      <a:pt x="1" y="47"/>
                      <a:pt x="1" y="49"/>
                    </a:cubicBezTo>
                    <a:cubicBezTo>
                      <a:pt x="2" y="51"/>
                      <a:pt x="5" y="52"/>
                      <a:pt x="6" y="53"/>
                    </a:cubicBezTo>
                    <a:cubicBezTo>
                      <a:pt x="8" y="54"/>
                      <a:pt x="8" y="57"/>
                      <a:pt x="9" y="59"/>
                    </a:cubicBezTo>
                    <a:cubicBezTo>
                      <a:pt x="9" y="60"/>
                      <a:pt x="10" y="63"/>
                      <a:pt x="11" y="64"/>
                    </a:cubicBezTo>
                    <a:cubicBezTo>
                      <a:pt x="12" y="65"/>
                      <a:pt x="16" y="64"/>
                      <a:pt x="16" y="64"/>
                    </a:cubicBezTo>
                    <a:cubicBezTo>
                      <a:pt x="17" y="63"/>
                      <a:pt x="19" y="65"/>
                      <a:pt x="20" y="66"/>
                    </a:cubicBezTo>
                    <a:cubicBezTo>
                      <a:pt x="22" y="66"/>
                      <a:pt x="23" y="66"/>
                      <a:pt x="25" y="65"/>
                    </a:cubicBezTo>
                    <a:cubicBezTo>
                      <a:pt x="27" y="64"/>
                      <a:pt x="30" y="65"/>
                      <a:pt x="31" y="66"/>
                    </a:cubicBezTo>
                    <a:cubicBezTo>
                      <a:pt x="32" y="67"/>
                      <a:pt x="34" y="66"/>
                      <a:pt x="35" y="67"/>
                    </a:cubicBezTo>
                    <a:cubicBezTo>
                      <a:pt x="37" y="68"/>
                      <a:pt x="38" y="68"/>
                      <a:pt x="39" y="70"/>
                    </a:cubicBezTo>
                    <a:cubicBezTo>
                      <a:pt x="41" y="71"/>
                      <a:pt x="42" y="72"/>
                      <a:pt x="44" y="73"/>
                    </a:cubicBezTo>
                    <a:cubicBezTo>
                      <a:pt x="46" y="75"/>
                      <a:pt x="48" y="76"/>
                      <a:pt x="49" y="79"/>
                    </a:cubicBezTo>
                    <a:cubicBezTo>
                      <a:pt x="50" y="82"/>
                      <a:pt x="48" y="85"/>
                      <a:pt x="49" y="87"/>
                    </a:cubicBezTo>
                    <a:cubicBezTo>
                      <a:pt x="49" y="89"/>
                      <a:pt x="50" y="90"/>
                      <a:pt x="50" y="90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8" name="Freeform 84">
                <a:extLst>
                  <a:ext uri="{FF2B5EF4-FFF2-40B4-BE49-F238E27FC236}">
                    <a16:creationId xmlns:a16="http://schemas.microsoft.com/office/drawing/2014/main" id="{178E9D24-5081-4FA3-8D65-08B27CAFA2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9034" y="6048895"/>
                <a:ext cx="82235" cy="83583"/>
              </a:xfrm>
              <a:custGeom>
                <a:avLst/>
                <a:gdLst>
                  <a:gd name="T0" fmla="*/ 0 w 99"/>
                  <a:gd name="T1" fmla="*/ 38 h 100"/>
                  <a:gd name="T2" fmla="*/ 9 w 99"/>
                  <a:gd name="T3" fmla="*/ 37 h 100"/>
                  <a:gd name="T4" fmla="*/ 19 w 99"/>
                  <a:gd name="T5" fmla="*/ 34 h 100"/>
                  <a:gd name="T6" fmla="*/ 21 w 99"/>
                  <a:gd name="T7" fmla="*/ 33 h 100"/>
                  <a:gd name="T8" fmla="*/ 26 w 99"/>
                  <a:gd name="T9" fmla="*/ 28 h 100"/>
                  <a:gd name="T10" fmla="*/ 33 w 99"/>
                  <a:gd name="T11" fmla="*/ 24 h 100"/>
                  <a:gd name="T12" fmla="*/ 37 w 99"/>
                  <a:gd name="T13" fmla="*/ 14 h 100"/>
                  <a:gd name="T14" fmla="*/ 38 w 99"/>
                  <a:gd name="T15" fmla="*/ 2 h 100"/>
                  <a:gd name="T16" fmla="*/ 44 w 99"/>
                  <a:gd name="T17" fmla="*/ 7 h 100"/>
                  <a:gd name="T18" fmla="*/ 48 w 99"/>
                  <a:gd name="T19" fmla="*/ 16 h 100"/>
                  <a:gd name="T20" fmla="*/ 58 w 99"/>
                  <a:gd name="T21" fmla="*/ 16 h 100"/>
                  <a:gd name="T22" fmla="*/ 66 w 99"/>
                  <a:gd name="T23" fmla="*/ 18 h 100"/>
                  <a:gd name="T24" fmla="*/ 78 w 99"/>
                  <a:gd name="T25" fmla="*/ 21 h 100"/>
                  <a:gd name="T26" fmla="*/ 83 w 99"/>
                  <a:gd name="T27" fmla="*/ 28 h 100"/>
                  <a:gd name="T28" fmla="*/ 83 w 99"/>
                  <a:gd name="T29" fmla="*/ 38 h 100"/>
                  <a:gd name="T30" fmla="*/ 82 w 99"/>
                  <a:gd name="T31" fmla="*/ 47 h 100"/>
                  <a:gd name="T32" fmla="*/ 86 w 99"/>
                  <a:gd name="T33" fmla="*/ 55 h 100"/>
                  <a:gd name="T34" fmla="*/ 97 w 99"/>
                  <a:gd name="T35" fmla="*/ 62 h 100"/>
                  <a:gd name="T36" fmla="*/ 92 w 99"/>
                  <a:gd name="T37" fmla="*/ 67 h 100"/>
                  <a:gd name="T38" fmla="*/ 85 w 99"/>
                  <a:gd name="T39" fmla="*/ 72 h 100"/>
                  <a:gd name="T40" fmla="*/ 76 w 99"/>
                  <a:gd name="T41" fmla="*/ 75 h 100"/>
                  <a:gd name="T42" fmla="*/ 66 w 99"/>
                  <a:gd name="T43" fmla="*/ 80 h 100"/>
                  <a:gd name="T44" fmla="*/ 66 w 99"/>
                  <a:gd name="T45" fmla="*/ 90 h 100"/>
                  <a:gd name="T46" fmla="*/ 61 w 99"/>
                  <a:gd name="T47" fmla="*/ 98 h 100"/>
                  <a:gd name="T48" fmla="*/ 58 w 99"/>
                  <a:gd name="T49" fmla="*/ 100 h 100"/>
                  <a:gd name="T50" fmla="*/ 48 w 99"/>
                  <a:gd name="T51" fmla="*/ 91 h 100"/>
                  <a:gd name="T52" fmla="*/ 46 w 99"/>
                  <a:gd name="T53" fmla="*/ 78 h 100"/>
                  <a:gd name="T54" fmla="*/ 35 w 99"/>
                  <a:gd name="T55" fmla="*/ 70 h 100"/>
                  <a:gd name="T56" fmla="*/ 27 w 99"/>
                  <a:gd name="T57" fmla="*/ 60 h 100"/>
                  <a:gd name="T58" fmla="*/ 16 w 99"/>
                  <a:gd name="T59" fmla="*/ 50 h 100"/>
                  <a:gd name="T60" fmla="*/ 4 w 99"/>
                  <a:gd name="T61" fmla="*/ 43 h 100"/>
                  <a:gd name="T62" fmla="*/ 0 w 99"/>
                  <a:gd name="T63" fmla="*/ 3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9" h="100">
                    <a:moveTo>
                      <a:pt x="0" y="38"/>
                    </a:moveTo>
                    <a:cubicBezTo>
                      <a:pt x="2" y="38"/>
                      <a:pt x="6" y="38"/>
                      <a:pt x="9" y="37"/>
                    </a:cubicBezTo>
                    <a:cubicBezTo>
                      <a:pt x="12" y="36"/>
                      <a:pt x="15" y="35"/>
                      <a:pt x="19" y="34"/>
                    </a:cubicBezTo>
                    <a:cubicBezTo>
                      <a:pt x="20" y="34"/>
                      <a:pt x="20" y="34"/>
                      <a:pt x="21" y="33"/>
                    </a:cubicBezTo>
                    <a:cubicBezTo>
                      <a:pt x="24" y="32"/>
                      <a:pt x="25" y="30"/>
                      <a:pt x="26" y="28"/>
                    </a:cubicBezTo>
                    <a:cubicBezTo>
                      <a:pt x="26" y="27"/>
                      <a:pt x="32" y="24"/>
                      <a:pt x="33" y="24"/>
                    </a:cubicBezTo>
                    <a:cubicBezTo>
                      <a:pt x="36" y="21"/>
                      <a:pt x="37" y="18"/>
                      <a:pt x="37" y="14"/>
                    </a:cubicBezTo>
                    <a:cubicBezTo>
                      <a:pt x="37" y="9"/>
                      <a:pt x="37" y="6"/>
                      <a:pt x="38" y="2"/>
                    </a:cubicBezTo>
                    <a:cubicBezTo>
                      <a:pt x="39" y="0"/>
                      <a:pt x="44" y="4"/>
                      <a:pt x="44" y="7"/>
                    </a:cubicBezTo>
                    <a:cubicBezTo>
                      <a:pt x="44" y="10"/>
                      <a:pt x="46" y="15"/>
                      <a:pt x="48" y="16"/>
                    </a:cubicBezTo>
                    <a:cubicBezTo>
                      <a:pt x="50" y="18"/>
                      <a:pt x="56" y="17"/>
                      <a:pt x="58" y="16"/>
                    </a:cubicBezTo>
                    <a:cubicBezTo>
                      <a:pt x="61" y="16"/>
                      <a:pt x="63" y="17"/>
                      <a:pt x="66" y="18"/>
                    </a:cubicBezTo>
                    <a:cubicBezTo>
                      <a:pt x="70" y="19"/>
                      <a:pt x="74" y="20"/>
                      <a:pt x="78" y="21"/>
                    </a:cubicBezTo>
                    <a:cubicBezTo>
                      <a:pt x="81" y="22"/>
                      <a:pt x="83" y="25"/>
                      <a:pt x="83" y="28"/>
                    </a:cubicBezTo>
                    <a:cubicBezTo>
                      <a:pt x="83" y="32"/>
                      <a:pt x="83" y="35"/>
                      <a:pt x="83" y="38"/>
                    </a:cubicBezTo>
                    <a:cubicBezTo>
                      <a:pt x="82" y="41"/>
                      <a:pt x="81" y="44"/>
                      <a:pt x="82" y="47"/>
                    </a:cubicBezTo>
                    <a:cubicBezTo>
                      <a:pt x="83" y="50"/>
                      <a:pt x="85" y="53"/>
                      <a:pt x="86" y="55"/>
                    </a:cubicBezTo>
                    <a:cubicBezTo>
                      <a:pt x="88" y="59"/>
                      <a:pt x="93" y="61"/>
                      <a:pt x="97" y="62"/>
                    </a:cubicBezTo>
                    <a:cubicBezTo>
                      <a:pt x="99" y="62"/>
                      <a:pt x="92" y="67"/>
                      <a:pt x="92" y="67"/>
                    </a:cubicBezTo>
                    <a:cubicBezTo>
                      <a:pt x="89" y="69"/>
                      <a:pt x="87" y="70"/>
                      <a:pt x="85" y="72"/>
                    </a:cubicBezTo>
                    <a:cubicBezTo>
                      <a:pt x="82" y="73"/>
                      <a:pt x="79" y="75"/>
                      <a:pt x="76" y="75"/>
                    </a:cubicBezTo>
                    <a:cubicBezTo>
                      <a:pt x="72" y="76"/>
                      <a:pt x="69" y="76"/>
                      <a:pt x="66" y="80"/>
                    </a:cubicBezTo>
                    <a:cubicBezTo>
                      <a:pt x="64" y="83"/>
                      <a:pt x="66" y="87"/>
                      <a:pt x="66" y="90"/>
                    </a:cubicBezTo>
                    <a:cubicBezTo>
                      <a:pt x="66" y="94"/>
                      <a:pt x="65" y="96"/>
                      <a:pt x="61" y="98"/>
                    </a:cubicBezTo>
                    <a:cubicBezTo>
                      <a:pt x="60" y="99"/>
                      <a:pt x="59" y="99"/>
                      <a:pt x="58" y="100"/>
                    </a:cubicBezTo>
                    <a:cubicBezTo>
                      <a:pt x="54" y="98"/>
                      <a:pt x="49" y="95"/>
                      <a:pt x="48" y="91"/>
                    </a:cubicBezTo>
                    <a:cubicBezTo>
                      <a:pt x="47" y="89"/>
                      <a:pt x="46" y="78"/>
                      <a:pt x="46" y="78"/>
                    </a:cubicBezTo>
                    <a:cubicBezTo>
                      <a:pt x="43" y="75"/>
                      <a:pt x="38" y="73"/>
                      <a:pt x="35" y="70"/>
                    </a:cubicBezTo>
                    <a:cubicBezTo>
                      <a:pt x="31" y="67"/>
                      <a:pt x="30" y="64"/>
                      <a:pt x="27" y="60"/>
                    </a:cubicBezTo>
                    <a:cubicBezTo>
                      <a:pt x="23" y="57"/>
                      <a:pt x="20" y="52"/>
                      <a:pt x="16" y="50"/>
                    </a:cubicBezTo>
                    <a:cubicBezTo>
                      <a:pt x="13" y="48"/>
                      <a:pt x="7" y="46"/>
                      <a:pt x="4" y="43"/>
                    </a:cubicBezTo>
                    <a:cubicBezTo>
                      <a:pt x="3" y="43"/>
                      <a:pt x="1" y="40"/>
                      <a:pt x="0" y="38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9" name="Freeform 85">
                <a:extLst>
                  <a:ext uri="{FF2B5EF4-FFF2-40B4-BE49-F238E27FC236}">
                    <a16:creationId xmlns:a16="http://schemas.microsoft.com/office/drawing/2014/main" id="{005777CB-B3FD-4559-A986-19CB2B478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4255" y="5947786"/>
                <a:ext cx="176604" cy="249402"/>
              </a:xfrm>
              <a:custGeom>
                <a:avLst/>
                <a:gdLst>
                  <a:gd name="T0" fmla="*/ 88 w 210"/>
                  <a:gd name="T1" fmla="*/ 38 h 297"/>
                  <a:gd name="T2" fmla="*/ 75 w 210"/>
                  <a:gd name="T3" fmla="*/ 50 h 297"/>
                  <a:gd name="T4" fmla="*/ 78 w 210"/>
                  <a:gd name="T5" fmla="*/ 67 h 297"/>
                  <a:gd name="T6" fmla="*/ 85 w 210"/>
                  <a:gd name="T7" fmla="*/ 85 h 297"/>
                  <a:gd name="T8" fmla="*/ 70 w 210"/>
                  <a:gd name="T9" fmla="*/ 97 h 297"/>
                  <a:gd name="T10" fmla="*/ 70 w 210"/>
                  <a:gd name="T11" fmla="*/ 115 h 297"/>
                  <a:gd name="T12" fmla="*/ 81 w 210"/>
                  <a:gd name="T13" fmla="*/ 114 h 297"/>
                  <a:gd name="T14" fmla="*/ 102 w 210"/>
                  <a:gd name="T15" fmla="*/ 124 h 297"/>
                  <a:gd name="T16" fmla="*/ 122 w 210"/>
                  <a:gd name="T17" fmla="*/ 141 h 297"/>
                  <a:gd name="T18" fmla="*/ 120 w 210"/>
                  <a:gd name="T19" fmla="*/ 157 h 297"/>
                  <a:gd name="T20" fmla="*/ 101 w 210"/>
                  <a:gd name="T21" fmla="*/ 166 h 297"/>
                  <a:gd name="T22" fmla="*/ 81 w 210"/>
                  <a:gd name="T23" fmla="*/ 173 h 297"/>
                  <a:gd name="T24" fmla="*/ 58 w 210"/>
                  <a:gd name="T25" fmla="*/ 164 h 297"/>
                  <a:gd name="T26" fmla="*/ 40 w 210"/>
                  <a:gd name="T27" fmla="*/ 144 h 297"/>
                  <a:gd name="T28" fmla="*/ 36 w 210"/>
                  <a:gd name="T29" fmla="*/ 147 h 297"/>
                  <a:gd name="T30" fmla="*/ 36 w 210"/>
                  <a:gd name="T31" fmla="*/ 162 h 297"/>
                  <a:gd name="T32" fmla="*/ 41 w 210"/>
                  <a:gd name="T33" fmla="*/ 177 h 297"/>
                  <a:gd name="T34" fmla="*/ 43 w 210"/>
                  <a:gd name="T35" fmla="*/ 192 h 297"/>
                  <a:gd name="T36" fmla="*/ 36 w 210"/>
                  <a:gd name="T37" fmla="*/ 204 h 297"/>
                  <a:gd name="T38" fmla="*/ 31 w 210"/>
                  <a:gd name="T39" fmla="*/ 215 h 297"/>
                  <a:gd name="T40" fmla="*/ 30 w 210"/>
                  <a:gd name="T41" fmla="*/ 232 h 297"/>
                  <a:gd name="T42" fmla="*/ 20 w 210"/>
                  <a:gd name="T43" fmla="*/ 240 h 297"/>
                  <a:gd name="T44" fmla="*/ 9 w 210"/>
                  <a:gd name="T45" fmla="*/ 245 h 297"/>
                  <a:gd name="T46" fmla="*/ 4 w 210"/>
                  <a:gd name="T47" fmla="*/ 257 h 297"/>
                  <a:gd name="T48" fmla="*/ 8 w 210"/>
                  <a:gd name="T49" fmla="*/ 265 h 297"/>
                  <a:gd name="T50" fmla="*/ 22 w 210"/>
                  <a:gd name="T51" fmla="*/ 275 h 297"/>
                  <a:gd name="T52" fmla="*/ 32 w 210"/>
                  <a:gd name="T53" fmla="*/ 290 h 297"/>
                  <a:gd name="T54" fmla="*/ 46 w 210"/>
                  <a:gd name="T55" fmla="*/ 297 h 297"/>
                  <a:gd name="T56" fmla="*/ 65 w 210"/>
                  <a:gd name="T57" fmla="*/ 296 h 297"/>
                  <a:gd name="T58" fmla="*/ 77 w 210"/>
                  <a:gd name="T59" fmla="*/ 291 h 297"/>
                  <a:gd name="T60" fmla="*/ 108 w 210"/>
                  <a:gd name="T61" fmla="*/ 287 h 297"/>
                  <a:gd name="T62" fmla="*/ 119 w 210"/>
                  <a:gd name="T63" fmla="*/ 268 h 297"/>
                  <a:gd name="T64" fmla="*/ 127 w 210"/>
                  <a:gd name="T65" fmla="*/ 263 h 297"/>
                  <a:gd name="T66" fmla="*/ 138 w 210"/>
                  <a:gd name="T67" fmla="*/ 277 h 297"/>
                  <a:gd name="T68" fmla="*/ 152 w 210"/>
                  <a:gd name="T69" fmla="*/ 281 h 297"/>
                  <a:gd name="T70" fmla="*/ 166 w 210"/>
                  <a:gd name="T71" fmla="*/ 272 h 297"/>
                  <a:gd name="T72" fmla="*/ 190 w 210"/>
                  <a:gd name="T73" fmla="*/ 262 h 297"/>
                  <a:gd name="T74" fmla="*/ 204 w 210"/>
                  <a:gd name="T75" fmla="*/ 247 h 297"/>
                  <a:gd name="T76" fmla="*/ 208 w 210"/>
                  <a:gd name="T77" fmla="*/ 239 h 297"/>
                  <a:gd name="T78" fmla="*/ 186 w 210"/>
                  <a:gd name="T79" fmla="*/ 228 h 297"/>
                  <a:gd name="T80" fmla="*/ 162 w 210"/>
                  <a:gd name="T81" fmla="*/ 220 h 297"/>
                  <a:gd name="T82" fmla="*/ 154 w 210"/>
                  <a:gd name="T83" fmla="*/ 205 h 297"/>
                  <a:gd name="T84" fmla="*/ 164 w 210"/>
                  <a:gd name="T85" fmla="*/ 187 h 297"/>
                  <a:gd name="T86" fmla="*/ 171 w 210"/>
                  <a:gd name="T87" fmla="*/ 169 h 297"/>
                  <a:gd name="T88" fmla="*/ 183 w 210"/>
                  <a:gd name="T89" fmla="*/ 155 h 297"/>
                  <a:gd name="T90" fmla="*/ 165 w 210"/>
                  <a:gd name="T91" fmla="*/ 142 h 297"/>
                  <a:gd name="T92" fmla="*/ 157 w 210"/>
                  <a:gd name="T93" fmla="*/ 126 h 297"/>
                  <a:gd name="T94" fmla="*/ 150 w 210"/>
                  <a:gd name="T95" fmla="*/ 108 h 297"/>
                  <a:gd name="T96" fmla="*/ 166 w 210"/>
                  <a:gd name="T97" fmla="*/ 84 h 297"/>
                  <a:gd name="T98" fmla="*/ 163 w 210"/>
                  <a:gd name="T99" fmla="*/ 64 h 297"/>
                  <a:gd name="T100" fmla="*/ 144 w 210"/>
                  <a:gd name="T101" fmla="*/ 59 h 297"/>
                  <a:gd name="T102" fmla="*/ 131 w 210"/>
                  <a:gd name="T103" fmla="*/ 67 h 297"/>
                  <a:gd name="T104" fmla="*/ 115 w 210"/>
                  <a:gd name="T105" fmla="*/ 54 h 297"/>
                  <a:gd name="T106" fmla="*/ 126 w 210"/>
                  <a:gd name="T107" fmla="*/ 39 h 297"/>
                  <a:gd name="T108" fmla="*/ 121 w 210"/>
                  <a:gd name="T109" fmla="*/ 20 h 297"/>
                  <a:gd name="T110" fmla="*/ 111 w 210"/>
                  <a:gd name="T111" fmla="*/ 1 h 297"/>
                  <a:gd name="T112" fmla="*/ 97 w 210"/>
                  <a:gd name="T113" fmla="*/ 11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10" h="297">
                    <a:moveTo>
                      <a:pt x="95" y="26"/>
                    </a:moveTo>
                    <a:cubicBezTo>
                      <a:pt x="95" y="27"/>
                      <a:pt x="94" y="32"/>
                      <a:pt x="93" y="34"/>
                    </a:cubicBezTo>
                    <a:cubicBezTo>
                      <a:pt x="92" y="36"/>
                      <a:pt x="89" y="37"/>
                      <a:pt x="88" y="38"/>
                    </a:cubicBezTo>
                    <a:cubicBezTo>
                      <a:pt x="86" y="38"/>
                      <a:pt x="84" y="40"/>
                      <a:pt x="83" y="42"/>
                    </a:cubicBezTo>
                    <a:cubicBezTo>
                      <a:pt x="82" y="44"/>
                      <a:pt x="80" y="45"/>
                      <a:pt x="80" y="46"/>
                    </a:cubicBezTo>
                    <a:cubicBezTo>
                      <a:pt x="79" y="48"/>
                      <a:pt x="77" y="50"/>
                      <a:pt x="75" y="50"/>
                    </a:cubicBezTo>
                    <a:cubicBezTo>
                      <a:pt x="73" y="50"/>
                      <a:pt x="71" y="53"/>
                      <a:pt x="71" y="54"/>
                    </a:cubicBezTo>
                    <a:cubicBezTo>
                      <a:pt x="69" y="57"/>
                      <a:pt x="71" y="60"/>
                      <a:pt x="72" y="61"/>
                    </a:cubicBezTo>
                    <a:cubicBezTo>
                      <a:pt x="73" y="64"/>
                      <a:pt x="76" y="67"/>
                      <a:pt x="78" y="67"/>
                    </a:cubicBezTo>
                    <a:cubicBezTo>
                      <a:pt x="79" y="68"/>
                      <a:pt x="81" y="73"/>
                      <a:pt x="83" y="74"/>
                    </a:cubicBezTo>
                    <a:cubicBezTo>
                      <a:pt x="84" y="76"/>
                      <a:pt x="86" y="79"/>
                      <a:pt x="88" y="80"/>
                    </a:cubicBezTo>
                    <a:cubicBezTo>
                      <a:pt x="90" y="82"/>
                      <a:pt x="86" y="85"/>
                      <a:pt x="85" y="85"/>
                    </a:cubicBezTo>
                    <a:cubicBezTo>
                      <a:pt x="82" y="87"/>
                      <a:pt x="79" y="87"/>
                      <a:pt x="77" y="88"/>
                    </a:cubicBezTo>
                    <a:cubicBezTo>
                      <a:pt x="75" y="89"/>
                      <a:pt x="74" y="91"/>
                      <a:pt x="73" y="92"/>
                    </a:cubicBezTo>
                    <a:cubicBezTo>
                      <a:pt x="71" y="94"/>
                      <a:pt x="71" y="96"/>
                      <a:pt x="70" y="97"/>
                    </a:cubicBezTo>
                    <a:cubicBezTo>
                      <a:pt x="68" y="99"/>
                      <a:pt x="67" y="99"/>
                      <a:pt x="67" y="102"/>
                    </a:cubicBezTo>
                    <a:cubicBezTo>
                      <a:pt x="67" y="106"/>
                      <a:pt x="67" y="107"/>
                      <a:pt x="68" y="109"/>
                    </a:cubicBezTo>
                    <a:cubicBezTo>
                      <a:pt x="69" y="112"/>
                      <a:pt x="70" y="112"/>
                      <a:pt x="70" y="115"/>
                    </a:cubicBezTo>
                    <a:cubicBezTo>
                      <a:pt x="70" y="116"/>
                      <a:pt x="70" y="116"/>
                      <a:pt x="70" y="115"/>
                    </a:cubicBezTo>
                    <a:cubicBezTo>
                      <a:pt x="70" y="114"/>
                      <a:pt x="71" y="114"/>
                      <a:pt x="72" y="114"/>
                    </a:cubicBezTo>
                    <a:cubicBezTo>
                      <a:pt x="75" y="113"/>
                      <a:pt x="78" y="113"/>
                      <a:pt x="81" y="114"/>
                    </a:cubicBezTo>
                    <a:cubicBezTo>
                      <a:pt x="83" y="115"/>
                      <a:pt x="86" y="115"/>
                      <a:pt x="88" y="115"/>
                    </a:cubicBezTo>
                    <a:cubicBezTo>
                      <a:pt x="90" y="116"/>
                      <a:pt x="92" y="117"/>
                      <a:pt x="94" y="118"/>
                    </a:cubicBezTo>
                    <a:cubicBezTo>
                      <a:pt x="97" y="120"/>
                      <a:pt x="100" y="122"/>
                      <a:pt x="102" y="124"/>
                    </a:cubicBezTo>
                    <a:cubicBezTo>
                      <a:pt x="104" y="126"/>
                      <a:pt x="108" y="127"/>
                      <a:pt x="111" y="129"/>
                    </a:cubicBezTo>
                    <a:cubicBezTo>
                      <a:pt x="114" y="131"/>
                      <a:pt x="116" y="133"/>
                      <a:pt x="117" y="135"/>
                    </a:cubicBezTo>
                    <a:cubicBezTo>
                      <a:pt x="118" y="138"/>
                      <a:pt x="121" y="140"/>
                      <a:pt x="122" y="141"/>
                    </a:cubicBezTo>
                    <a:cubicBezTo>
                      <a:pt x="124" y="144"/>
                      <a:pt x="125" y="146"/>
                      <a:pt x="126" y="148"/>
                    </a:cubicBezTo>
                    <a:cubicBezTo>
                      <a:pt x="127" y="151"/>
                      <a:pt x="129" y="150"/>
                      <a:pt x="128" y="153"/>
                    </a:cubicBezTo>
                    <a:cubicBezTo>
                      <a:pt x="127" y="155"/>
                      <a:pt x="121" y="156"/>
                      <a:pt x="120" y="157"/>
                    </a:cubicBezTo>
                    <a:cubicBezTo>
                      <a:pt x="117" y="158"/>
                      <a:pt x="116" y="159"/>
                      <a:pt x="115" y="161"/>
                    </a:cubicBezTo>
                    <a:cubicBezTo>
                      <a:pt x="113" y="163"/>
                      <a:pt x="110" y="165"/>
                      <a:pt x="108" y="165"/>
                    </a:cubicBezTo>
                    <a:cubicBezTo>
                      <a:pt x="105" y="166"/>
                      <a:pt x="103" y="166"/>
                      <a:pt x="101" y="166"/>
                    </a:cubicBezTo>
                    <a:cubicBezTo>
                      <a:pt x="98" y="166"/>
                      <a:pt x="95" y="167"/>
                      <a:pt x="93" y="167"/>
                    </a:cubicBezTo>
                    <a:cubicBezTo>
                      <a:pt x="91" y="168"/>
                      <a:pt x="90" y="170"/>
                      <a:pt x="88" y="172"/>
                    </a:cubicBezTo>
                    <a:cubicBezTo>
                      <a:pt x="86" y="173"/>
                      <a:pt x="83" y="173"/>
                      <a:pt x="81" y="173"/>
                    </a:cubicBezTo>
                    <a:cubicBezTo>
                      <a:pt x="78" y="173"/>
                      <a:pt x="78" y="173"/>
                      <a:pt x="75" y="171"/>
                    </a:cubicBezTo>
                    <a:cubicBezTo>
                      <a:pt x="72" y="171"/>
                      <a:pt x="68" y="169"/>
                      <a:pt x="64" y="168"/>
                    </a:cubicBezTo>
                    <a:cubicBezTo>
                      <a:pt x="62" y="167"/>
                      <a:pt x="60" y="165"/>
                      <a:pt x="58" y="164"/>
                    </a:cubicBezTo>
                    <a:cubicBezTo>
                      <a:pt x="55" y="163"/>
                      <a:pt x="53" y="159"/>
                      <a:pt x="52" y="157"/>
                    </a:cubicBezTo>
                    <a:cubicBezTo>
                      <a:pt x="50" y="154"/>
                      <a:pt x="47" y="153"/>
                      <a:pt x="44" y="150"/>
                    </a:cubicBezTo>
                    <a:cubicBezTo>
                      <a:pt x="42" y="148"/>
                      <a:pt x="41" y="146"/>
                      <a:pt x="40" y="144"/>
                    </a:cubicBezTo>
                    <a:cubicBezTo>
                      <a:pt x="38" y="143"/>
                      <a:pt x="37" y="140"/>
                      <a:pt x="35" y="137"/>
                    </a:cubicBezTo>
                    <a:cubicBezTo>
                      <a:pt x="34" y="138"/>
                      <a:pt x="35" y="139"/>
                      <a:pt x="35" y="141"/>
                    </a:cubicBezTo>
                    <a:cubicBezTo>
                      <a:pt x="34" y="143"/>
                      <a:pt x="35" y="144"/>
                      <a:pt x="36" y="147"/>
                    </a:cubicBezTo>
                    <a:cubicBezTo>
                      <a:pt x="36" y="148"/>
                      <a:pt x="36" y="151"/>
                      <a:pt x="36" y="152"/>
                    </a:cubicBezTo>
                    <a:cubicBezTo>
                      <a:pt x="35" y="154"/>
                      <a:pt x="34" y="155"/>
                      <a:pt x="34" y="157"/>
                    </a:cubicBezTo>
                    <a:cubicBezTo>
                      <a:pt x="35" y="159"/>
                      <a:pt x="36" y="160"/>
                      <a:pt x="36" y="162"/>
                    </a:cubicBezTo>
                    <a:cubicBezTo>
                      <a:pt x="37" y="163"/>
                      <a:pt x="38" y="165"/>
                      <a:pt x="38" y="167"/>
                    </a:cubicBezTo>
                    <a:cubicBezTo>
                      <a:pt x="39" y="168"/>
                      <a:pt x="40" y="170"/>
                      <a:pt x="40" y="171"/>
                    </a:cubicBezTo>
                    <a:cubicBezTo>
                      <a:pt x="40" y="173"/>
                      <a:pt x="42" y="175"/>
                      <a:pt x="41" y="177"/>
                    </a:cubicBezTo>
                    <a:cubicBezTo>
                      <a:pt x="41" y="178"/>
                      <a:pt x="41" y="180"/>
                      <a:pt x="41" y="182"/>
                    </a:cubicBezTo>
                    <a:cubicBezTo>
                      <a:pt x="42" y="183"/>
                      <a:pt x="42" y="184"/>
                      <a:pt x="43" y="186"/>
                    </a:cubicBezTo>
                    <a:cubicBezTo>
                      <a:pt x="43" y="188"/>
                      <a:pt x="44" y="190"/>
                      <a:pt x="43" y="192"/>
                    </a:cubicBezTo>
                    <a:cubicBezTo>
                      <a:pt x="42" y="193"/>
                      <a:pt x="42" y="196"/>
                      <a:pt x="42" y="197"/>
                    </a:cubicBezTo>
                    <a:cubicBezTo>
                      <a:pt x="41" y="198"/>
                      <a:pt x="40" y="199"/>
                      <a:pt x="39" y="200"/>
                    </a:cubicBezTo>
                    <a:cubicBezTo>
                      <a:pt x="39" y="201"/>
                      <a:pt x="38" y="204"/>
                      <a:pt x="36" y="204"/>
                    </a:cubicBezTo>
                    <a:cubicBezTo>
                      <a:pt x="35" y="203"/>
                      <a:pt x="33" y="203"/>
                      <a:pt x="31" y="203"/>
                    </a:cubicBezTo>
                    <a:cubicBezTo>
                      <a:pt x="31" y="203"/>
                      <a:pt x="31" y="206"/>
                      <a:pt x="31" y="208"/>
                    </a:cubicBezTo>
                    <a:cubicBezTo>
                      <a:pt x="31" y="211"/>
                      <a:pt x="32" y="212"/>
                      <a:pt x="31" y="215"/>
                    </a:cubicBezTo>
                    <a:cubicBezTo>
                      <a:pt x="31" y="217"/>
                      <a:pt x="30" y="218"/>
                      <a:pt x="30" y="219"/>
                    </a:cubicBezTo>
                    <a:cubicBezTo>
                      <a:pt x="29" y="221"/>
                      <a:pt x="30" y="223"/>
                      <a:pt x="30" y="225"/>
                    </a:cubicBezTo>
                    <a:cubicBezTo>
                      <a:pt x="30" y="228"/>
                      <a:pt x="30" y="230"/>
                      <a:pt x="30" y="232"/>
                    </a:cubicBezTo>
                    <a:cubicBezTo>
                      <a:pt x="30" y="234"/>
                      <a:pt x="30" y="236"/>
                      <a:pt x="30" y="238"/>
                    </a:cubicBezTo>
                    <a:cubicBezTo>
                      <a:pt x="30" y="240"/>
                      <a:pt x="29" y="240"/>
                      <a:pt x="27" y="240"/>
                    </a:cubicBezTo>
                    <a:cubicBezTo>
                      <a:pt x="25" y="240"/>
                      <a:pt x="22" y="240"/>
                      <a:pt x="20" y="240"/>
                    </a:cubicBezTo>
                    <a:cubicBezTo>
                      <a:pt x="18" y="239"/>
                      <a:pt x="16" y="238"/>
                      <a:pt x="15" y="237"/>
                    </a:cubicBezTo>
                    <a:cubicBezTo>
                      <a:pt x="15" y="237"/>
                      <a:pt x="13" y="240"/>
                      <a:pt x="13" y="241"/>
                    </a:cubicBezTo>
                    <a:cubicBezTo>
                      <a:pt x="11" y="243"/>
                      <a:pt x="10" y="242"/>
                      <a:pt x="9" y="245"/>
                    </a:cubicBezTo>
                    <a:cubicBezTo>
                      <a:pt x="8" y="246"/>
                      <a:pt x="7" y="247"/>
                      <a:pt x="7" y="248"/>
                    </a:cubicBezTo>
                    <a:cubicBezTo>
                      <a:pt x="6" y="249"/>
                      <a:pt x="6" y="251"/>
                      <a:pt x="7" y="252"/>
                    </a:cubicBezTo>
                    <a:cubicBezTo>
                      <a:pt x="7" y="255"/>
                      <a:pt x="6" y="255"/>
                      <a:pt x="4" y="257"/>
                    </a:cubicBezTo>
                    <a:cubicBezTo>
                      <a:pt x="4" y="258"/>
                      <a:pt x="3" y="258"/>
                      <a:pt x="1" y="259"/>
                    </a:cubicBezTo>
                    <a:cubicBezTo>
                      <a:pt x="0" y="259"/>
                      <a:pt x="1" y="259"/>
                      <a:pt x="2" y="260"/>
                    </a:cubicBezTo>
                    <a:cubicBezTo>
                      <a:pt x="4" y="261"/>
                      <a:pt x="7" y="263"/>
                      <a:pt x="8" y="265"/>
                    </a:cubicBezTo>
                    <a:cubicBezTo>
                      <a:pt x="8" y="267"/>
                      <a:pt x="9" y="267"/>
                      <a:pt x="10" y="269"/>
                    </a:cubicBezTo>
                    <a:cubicBezTo>
                      <a:pt x="11" y="271"/>
                      <a:pt x="11" y="273"/>
                      <a:pt x="13" y="273"/>
                    </a:cubicBezTo>
                    <a:cubicBezTo>
                      <a:pt x="16" y="274"/>
                      <a:pt x="19" y="274"/>
                      <a:pt x="22" y="275"/>
                    </a:cubicBezTo>
                    <a:cubicBezTo>
                      <a:pt x="24" y="275"/>
                      <a:pt x="26" y="277"/>
                      <a:pt x="28" y="278"/>
                    </a:cubicBezTo>
                    <a:cubicBezTo>
                      <a:pt x="30" y="279"/>
                      <a:pt x="30" y="280"/>
                      <a:pt x="30" y="282"/>
                    </a:cubicBezTo>
                    <a:cubicBezTo>
                      <a:pt x="30" y="285"/>
                      <a:pt x="32" y="287"/>
                      <a:pt x="32" y="290"/>
                    </a:cubicBezTo>
                    <a:cubicBezTo>
                      <a:pt x="33" y="292"/>
                      <a:pt x="33" y="292"/>
                      <a:pt x="35" y="294"/>
                    </a:cubicBezTo>
                    <a:cubicBezTo>
                      <a:pt x="36" y="295"/>
                      <a:pt x="38" y="296"/>
                      <a:pt x="40" y="297"/>
                    </a:cubicBezTo>
                    <a:cubicBezTo>
                      <a:pt x="42" y="297"/>
                      <a:pt x="44" y="297"/>
                      <a:pt x="46" y="297"/>
                    </a:cubicBezTo>
                    <a:cubicBezTo>
                      <a:pt x="47" y="297"/>
                      <a:pt x="50" y="296"/>
                      <a:pt x="51" y="296"/>
                    </a:cubicBezTo>
                    <a:cubicBezTo>
                      <a:pt x="53" y="295"/>
                      <a:pt x="56" y="296"/>
                      <a:pt x="59" y="296"/>
                    </a:cubicBezTo>
                    <a:cubicBezTo>
                      <a:pt x="61" y="296"/>
                      <a:pt x="63" y="296"/>
                      <a:pt x="65" y="296"/>
                    </a:cubicBezTo>
                    <a:cubicBezTo>
                      <a:pt x="66" y="296"/>
                      <a:pt x="67" y="296"/>
                      <a:pt x="68" y="296"/>
                    </a:cubicBezTo>
                    <a:cubicBezTo>
                      <a:pt x="69" y="296"/>
                      <a:pt x="70" y="294"/>
                      <a:pt x="71" y="293"/>
                    </a:cubicBezTo>
                    <a:cubicBezTo>
                      <a:pt x="73" y="291"/>
                      <a:pt x="75" y="291"/>
                      <a:pt x="77" y="291"/>
                    </a:cubicBezTo>
                    <a:cubicBezTo>
                      <a:pt x="83" y="291"/>
                      <a:pt x="88" y="292"/>
                      <a:pt x="94" y="292"/>
                    </a:cubicBezTo>
                    <a:cubicBezTo>
                      <a:pt x="97" y="292"/>
                      <a:pt x="101" y="293"/>
                      <a:pt x="104" y="292"/>
                    </a:cubicBezTo>
                    <a:cubicBezTo>
                      <a:pt x="106" y="291"/>
                      <a:pt x="107" y="289"/>
                      <a:pt x="108" y="287"/>
                    </a:cubicBezTo>
                    <a:cubicBezTo>
                      <a:pt x="109" y="285"/>
                      <a:pt x="109" y="282"/>
                      <a:pt x="110" y="279"/>
                    </a:cubicBezTo>
                    <a:cubicBezTo>
                      <a:pt x="111" y="277"/>
                      <a:pt x="114" y="276"/>
                      <a:pt x="116" y="274"/>
                    </a:cubicBezTo>
                    <a:cubicBezTo>
                      <a:pt x="117" y="272"/>
                      <a:pt x="118" y="269"/>
                      <a:pt x="119" y="268"/>
                    </a:cubicBezTo>
                    <a:cubicBezTo>
                      <a:pt x="120" y="266"/>
                      <a:pt x="120" y="264"/>
                      <a:pt x="121" y="262"/>
                    </a:cubicBezTo>
                    <a:cubicBezTo>
                      <a:pt x="121" y="260"/>
                      <a:pt x="122" y="259"/>
                      <a:pt x="124" y="259"/>
                    </a:cubicBezTo>
                    <a:cubicBezTo>
                      <a:pt x="126" y="259"/>
                      <a:pt x="126" y="262"/>
                      <a:pt x="127" y="263"/>
                    </a:cubicBezTo>
                    <a:cubicBezTo>
                      <a:pt x="128" y="265"/>
                      <a:pt x="129" y="266"/>
                      <a:pt x="130" y="267"/>
                    </a:cubicBezTo>
                    <a:cubicBezTo>
                      <a:pt x="132" y="268"/>
                      <a:pt x="134" y="270"/>
                      <a:pt x="136" y="271"/>
                    </a:cubicBezTo>
                    <a:cubicBezTo>
                      <a:pt x="137" y="272"/>
                      <a:pt x="138" y="276"/>
                      <a:pt x="138" y="277"/>
                    </a:cubicBezTo>
                    <a:cubicBezTo>
                      <a:pt x="139" y="280"/>
                      <a:pt x="140" y="281"/>
                      <a:pt x="141" y="283"/>
                    </a:cubicBezTo>
                    <a:cubicBezTo>
                      <a:pt x="142" y="285"/>
                      <a:pt x="144" y="285"/>
                      <a:pt x="146" y="285"/>
                    </a:cubicBezTo>
                    <a:cubicBezTo>
                      <a:pt x="148" y="284"/>
                      <a:pt x="150" y="282"/>
                      <a:pt x="152" y="281"/>
                    </a:cubicBezTo>
                    <a:cubicBezTo>
                      <a:pt x="154" y="280"/>
                      <a:pt x="155" y="278"/>
                      <a:pt x="156" y="277"/>
                    </a:cubicBezTo>
                    <a:cubicBezTo>
                      <a:pt x="157" y="275"/>
                      <a:pt x="159" y="275"/>
                      <a:pt x="161" y="274"/>
                    </a:cubicBezTo>
                    <a:cubicBezTo>
                      <a:pt x="163" y="273"/>
                      <a:pt x="164" y="272"/>
                      <a:pt x="166" y="272"/>
                    </a:cubicBezTo>
                    <a:cubicBezTo>
                      <a:pt x="169" y="272"/>
                      <a:pt x="173" y="272"/>
                      <a:pt x="175" y="271"/>
                    </a:cubicBezTo>
                    <a:cubicBezTo>
                      <a:pt x="178" y="269"/>
                      <a:pt x="182" y="268"/>
                      <a:pt x="185" y="268"/>
                    </a:cubicBezTo>
                    <a:cubicBezTo>
                      <a:pt x="187" y="267"/>
                      <a:pt x="189" y="264"/>
                      <a:pt x="190" y="262"/>
                    </a:cubicBezTo>
                    <a:cubicBezTo>
                      <a:pt x="191" y="259"/>
                      <a:pt x="193" y="256"/>
                      <a:pt x="195" y="253"/>
                    </a:cubicBezTo>
                    <a:cubicBezTo>
                      <a:pt x="195" y="252"/>
                      <a:pt x="198" y="251"/>
                      <a:pt x="200" y="250"/>
                    </a:cubicBezTo>
                    <a:cubicBezTo>
                      <a:pt x="201" y="249"/>
                      <a:pt x="203" y="248"/>
                      <a:pt x="204" y="247"/>
                    </a:cubicBezTo>
                    <a:cubicBezTo>
                      <a:pt x="206" y="246"/>
                      <a:pt x="207" y="245"/>
                      <a:pt x="209" y="244"/>
                    </a:cubicBezTo>
                    <a:cubicBezTo>
                      <a:pt x="209" y="244"/>
                      <a:pt x="210" y="243"/>
                      <a:pt x="210" y="243"/>
                    </a:cubicBezTo>
                    <a:cubicBezTo>
                      <a:pt x="209" y="241"/>
                      <a:pt x="208" y="240"/>
                      <a:pt x="208" y="239"/>
                    </a:cubicBezTo>
                    <a:cubicBezTo>
                      <a:pt x="207" y="237"/>
                      <a:pt x="204" y="235"/>
                      <a:pt x="202" y="234"/>
                    </a:cubicBezTo>
                    <a:cubicBezTo>
                      <a:pt x="200" y="233"/>
                      <a:pt x="197" y="231"/>
                      <a:pt x="194" y="230"/>
                    </a:cubicBezTo>
                    <a:cubicBezTo>
                      <a:pt x="191" y="230"/>
                      <a:pt x="189" y="230"/>
                      <a:pt x="186" y="228"/>
                    </a:cubicBezTo>
                    <a:cubicBezTo>
                      <a:pt x="183" y="227"/>
                      <a:pt x="179" y="225"/>
                      <a:pt x="178" y="223"/>
                    </a:cubicBezTo>
                    <a:cubicBezTo>
                      <a:pt x="176" y="222"/>
                      <a:pt x="172" y="222"/>
                      <a:pt x="170" y="221"/>
                    </a:cubicBezTo>
                    <a:cubicBezTo>
                      <a:pt x="167" y="221"/>
                      <a:pt x="165" y="221"/>
                      <a:pt x="162" y="220"/>
                    </a:cubicBezTo>
                    <a:cubicBezTo>
                      <a:pt x="160" y="220"/>
                      <a:pt x="156" y="218"/>
                      <a:pt x="155" y="216"/>
                    </a:cubicBezTo>
                    <a:cubicBezTo>
                      <a:pt x="153" y="215"/>
                      <a:pt x="152" y="213"/>
                      <a:pt x="152" y="211"/>
                    </a:cubicBezTo>
                    <a:cubicBezTo>
                      <a:pt x="150" y="209"/>
                      <a:pt x="152" y="206"/>
                      <a:pt x="154" y="205"/>
                    </a:cubicBezTo>
                    <a:cubicBezTo>
                      <a:pt x="157" y="204"/>
                      <a:pt x="158" y="203"/>
                      <a:pt x="160" y="201"/>
                    </a:cubicBezTo>
                    <a:cubicBezTo>
                      <a:pt x="162" y="199"/>
                      <a:pt x="162" y="197"/>
                      <a:pt x="163" y="194"/>
                    </a:cubicBezTo>
                    <a:cubicBezTo>
                      <a:pt x="164" y="193"/>
                      <a:pt x="163" y="189"/>
                      <a:pt x="164" y="187"/>
                    </a:cubicBezTo>
                    <a:cubicBezTo>
                      <a:pt x="165" y="185"/>
                      <a:pt x="165" y="184"/>
                      <a:pt x="166" y="181"/>
                    </a:cubicBezTo>
                    <a:cubicBezTo>
                      <a:pt x="166" y="178"/>
                      <a:pt x="165" y="177"/>
                      <a:pt x="167" y="174"/>
                    </a:cubicBezTo>
                    <a:cubicBezTo>
                      <a:pt x="168" y="172"/>
                      <a:pt x="169" y="171"/>
                      <a:pt x="171" y="169"/>
                    </a:cubicBezTo>
                    <a:cubicBezTo>
                      <a:pt x="174" y="168"/>
                      <a:pt x="176" y="168"/>
                      <a:pt x="178" y="166"/>
                    </a:cubicBezTo>
                    <a:cubicBezTo>
                      <a:pt x="180" y="165"/>
                      <a:pt x="180" y="164"/>
                      <a:pt x="181" y="161"/>
                    </a:cubicBezTo>
                    <a:cubicBezTo>
                      <a:pt x="182" y="159"/>
                      <a:pt x="183" y="158"/>
                      <a:pt x="183" y="155"/>
                    </a:cubicBezTo>
                    <a:cubicBezTo>
                      <a:pt x="182" y="153"/>
                      <a:pt x="181" y="151"/>
                      <a:pt x="179" y="149"/>
                    </a:cubicBezTo>
                    <a:cubicBezTo>
                      <a:pt x="177" y="148"/>
                      <a:pt x="174" y="147"/>
                      <a:pt x="173" y="146"/>
                    </a:cubicBezTo>
                    <a:cubicBezTo>
                      <a:pt x="170" y="145"/>
                      <a:pt x="167" y="143"/>
                      <a:pt x="165" y="142"/>
                    </a:cubicBezTo>
                    <a:cubicBezTo>
                      <a:pt x="164" y="142"/>
                      <a:pt x="161" y="140"/>
                      <a:pt x="161" y="139"/>
                    </a:cubicBezTo>
                    <a:cubicBezTo>
                      <a:pt x="159" y="138"/>
                      <a:pt x="160" y="133"/>
                      <a:pt x="160" y="131"/>
                    </a:cubicBezTo>
                    <a:cubicBezTo>
                      <a:pt x="160" y="130"/>
                      <a:pt x="158" y="128"/>
                      <a:pt x="157" y="126"/>
                    </a:cubicBezTo>
                    <a:cubicBezTo>
                      <a:pt x="156" y="124"/>
                      <a:pt x="154" y="124"/>
                      <a:pt x="154" y="121"/>
                    </a:cubicBezTo>
                    <a:cubicBezTo>
                      <a:pt x="153" y="119"/>
                      <a:pt x="152" y="117"/>
                      <a:pt x="151" y="115"/>
                    </a:cubicBezTo>
                    <a:cubicBezTo>
                      <a:pt x="150" y="112"/>
                      <a:pt x="149" y="111"/>
                      <a:pt x="150" y="108"/>
                    </a:cubicBezTo>
                    <a:cubicBezTo>
                      <a:pt x="151" y="105"/>
                      <a:pt x="151" y="105"/>
                      <a:pt x="152" y="103"/>
                    </a:cubicBezTo>
                    <a:cubicBezTo>
                      <a:pt x="154" y="100"/>
                      <a:pt x="158" y="94"/>
                      <a:pt x="161" y="91"/>
                    </a:cubicBezTo>
                    <a:cubicBezTo>
                      <a:pt x="163" y="88"/>
                      <a:pt x="164" y="87"/>
                      <a:pt x="166" y="84"/>
                    </a:cubicBezTo>
                    <a:cubicBezTo>
                      <a:pt x="167" y="82"/>
                      <a:pt x="167" y="79"/>
                      <a:pt x="168" y="77"/>
                    </a:cubicBezTo>
                    <a:cubicBezTo>
                      <a:pt x="168" y="74"/>
                      <a:pt x="168" y="71"/>
                      <a:pt x="168" y="68"/>
                    </a:cubicBezTo>
                    <a:cubicBezTo>
                      <a:pt x="168" y="67"/>
                      <a:pt x="163" y="64"/>
                      <a:pt x="163" y="64"/>
                    </a:cubicBezTo>
                    <a:cubicBezTo>
                      <a:pt x="160" y="63"/>
                      <a:pt x="160" y="62"/>
                      <a:pt x="157" y="61"/>
                    </a:cubicBezTo>
                    <a:cubicBezTo>
                      <a:pt x="155" y="61"/>
                      <a:pt x="152" y="59"/>
                      <a:pt x="151" y="58"/>
                    </a:cubicBezTo>
                    <a:cubicBezTo>
                      <a:pt x="148" y="57"/>
                      <a:pt x="146" y="59"/>
                      <a:pt x="144" y="59"/>
                    </a:cubicBezTo>
                    <a:cubicBezTo>
                      <a:pt x="142" y="61"/>
                      <a:pt x="142" y="64"/>
                      <a:pt x="142" y="67"/>
                    </a:cubicBezTo>
                    <a:cubicBezTo>
                      <a:pt x="142" y="68"/>
                      <a:pt x="136" y="68"/>
                      <a:pt x="135" y="68"/>
                    </a:cubicBezTo>
                    <a:cubicBezTo>
                      <a:pt x="134" y="69"/>
                      <a:pt x="131" y="68"/>
                      <a:pt x="131" y="67"/>
                    </a:cubicBezTo>
                    <a:cubicBezTo>
                      <a:pt x="127" y="68"/>
                      <a:pt x="125" y="66"/>
                      <a:pt x="124" y="64"/>
                    </a:cubicBezTo>
                    <a:cubicBezTo>
                      <a:pt x="122" y="63"/>
                      <a:pt x="119" y="61"/>
                      <a:pt x="117" y="60"/>
                    </a:cubicBezTo>
                    <a:cubicBezTo>
                      <a:pt x="115" y="59"/>
                      <a:pt x="115" y="56"/>
                      <a:pt x="115" y="54"/>
                    </a:cubicBezTo>
                    <a:cubicBezTo>
                      <a:pt x="115" y="52"/>
                      <a:pt x="118" y="48"/>
                      <a:pt x="119" y="47"/>
                    </a:cubicBezTo>
                    <a:cubicBezTo>
                      <a:pt x="120" y="45"/>
                      <a:pt x="122" y="45"/>
                      <a:pt x="123" y="44"/>
                    </a:cubicBezTo>
                    <a:cubicBezTo>
                      <a:pt x="125" y="42"/>
                      <a:pt x="125" y="42"/>
                      <a:pt x="126" y="39"/>
                    </a:cubicBezTo>
                    <a:cubicBezTo>
                      <a:pt x="127" y="36"/>
                      <a:pt x="126" y="34"/>
                      <a:pt x="125" y="33"/>
                    </a:cubicBezTo>
                    <a:cubicBezTo>
                      <a:pt x="123" y="32"/>
                      <a:pt x="123" y="29"/>
                      <a:pt x="123" y="27"/>
                    </a:cubicBezTo>
                    <a:cubicBezTo>
                      <a:pt x="122" y="25"/>
                      <a:pt x="122" y="23"/>
                      <a:pt x="121" y="20"/>
                    </a:cubicBezTo>
                    <a:cubicBezTo>
                      <a:pt x="120" y="18"/>
                      <a:pt x="120" y="17"/>
                      <a:pt x="119" y="14"/>
                    </a:cubicBezTo>
                    <a:cubicBezTo>
                      <a:pt x="117" y="12"/>
                      <a:pt x="117" y="10"/>
                      <a:pt x="116" y="7"/>
                    </a:cubicBezTo>
                    <a:cubicBezTo>
                      <a:pt x="115" y="4"/>
                      <a:pt x="113" y="3"/>
                      <a:pt x="111" y="1"/>
                    </a:cubicBezTo>
                    <a:cubicBezTo>
                      <a:pt x="110" y="0"/>
                      <a:pt x="104" y="2"/>
                      <a:pt x="103" y="2"/>
                    </a:cubicBezTo>
                    <a:cubicBezTo>
                      <a:pt x="101" y="2"/>
                      <a:pt x="100" y="4"/>
                      <a:pt x="98" y="5"/>
                    </a:cubicBezTo>
                    <a:cubicBezTo>
                      <a:pt x="96" y="7"/>
                      <a:pt x="97" y="9"/>
                      <a:pt x="97" y="11"/>
                    </a:cubicBezTo>
                    <a:cubicBezTo>
                      <a:pt x="97" y="14"/>
                      <a:pt x="97" y="16"/>
                      <a:pt x="97" y="19"/>
                    </a:cubicBezTo>
                    <a:cubicBezTo>
                      <a:pt x="97" y="21"/>
                      <a:pt x="95" y="24"/>
                      <a:pt x="95" y="26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70" name="Freeform 86">
                <a:extLst>
                  <a:ext uri="{FF2B5EF4-FFF2-40B4-BE49-F238E27FC236}">
                    <a16:creationId xmlns:a16="http://schemas.microsoft.com/office/drawing/2014/main" id="{09603B9F-4077-4081-A9B0-2109370873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9869" y="6042154"/>
                <a:ext cx="82235" cy="51229"/>
              </a:xfrm>
              <a:custGeom>
                <a:avLst/>
                <a:gdLst>
                  <a:gd name="T0" fmla="*/ 45 w 99"/>
                  <a:gd name="T1" fmla="*/ 58 h 60"/>
                  <a:gd name="T2" fmla="*/ 34 w 99"/>
                  <a:gd name="T3" fmla="*/ 55 h 60"/>
                  <a:gd name="T4" fmla="*/ 28 w 99"/>
                  <a:gd name="T5" fmla="*/ 51 h 60"/>
                  <a:gd name="T6" fmla="*/ 22 w 99"/>
                  <a:gd name="T7" fmla="*/ 44 h 60"/>
                  <a:gd name="T8" fmla="*/ 14 w 99"/>
                  <a:gd name="T9" fmla="*/ 37 h 60"/>
                  <a:gd name="T10" fmla="*/ 10 w 99"/>
                  <a:gd name="T11" fmla="*/ 31 h 60"/>
                  <a:gd name="T12" fmla="*/ 6 w 99"/>
                  <a:gd name="T13" fmla="*/ 25 h 60"/>
                  <a:gd name="T14" fmla="*/ 3 w 99"/>
                  <a:gd name="T15" fmla="*/ 20 h 60"/>
                  <a:gd name="T16" fmla="*/ 4 w 99"/>
                  <a:gd name="T17" fmla="*/ 15 h 60"/>
                  <a:gd name="T18" fmla="*/ 12 w 99"/>
                  <a:gd name="T19" fmla="*/ 11 h 60"/>
                  <a:gd name="T20" fmla="*/ 21 w 99"/>
                  <a:gd name="T21" fmla="*/ 9 h 60"/>
                  <a:gd name="T22" fmla="*/ 27 w 99"/>
                  <a:gd name="T23" fmla="*/ 5 h 60"/>
                  <a:gd name="T24" fmla="*/ 33 w 99"/>
                  <a:gd name="T25" fmla="*/ 3 h 60"/>
                  <a:gd name="T26" fmla="*/ 42 w 99"/>
                  <a:gd name="T27" fmla="*/ 1 h 60"/>
                  <a:gd name="T28" fmla="*/ 51 w 99"/>
                  <a:gd name="T29" fmla="*/ 1 h 60"/>
                  <a:gd name="T30" fmla="*/ 58 w 99"/>
                  <a:gd name="T31" fmla="*/ 2 h 60"/>
                  <a:gd name="T32" fmla="*/ 64 w 99"/>
                  <a:gd name="T33" fmla="*/ 5 h 60"/>
                  <a:gd name="T34" fmla="*/ 72 w 99"/>
                  <a:gd name="T35" fmla="*/ 11 h 60"/>
                  <a:gd name="T36" fmla="*/ 81 w 99"/>
                  <a:gd name="T37" fmla="*/ 16 h 60"/>
                  <a:gd name="T38" fmla="*/ 87 w 99"/>
                  <a:gd name="T39" fmla="*/ 22 h 60"/>
                  <a:gd name="T40" fmla="*/ 92 w 99"/>
                  <a:gd name="T41" fmla="*/ 28 h 60"/>
                  <a:gd name="T42" fmla="*/ 96 w 99"/>
                  <a:gd name="T43" fmla="*/ 35 h 60"/>
                  <a:gd name="T44" fmla="*/ 98 w 99"/>
                  <a:gd name="T45" fmla="*/ 40 h 60"/>
                  <a:gd name="T46" fmla="*/ 90 w 99"/>
                  <a:gd name="T47" fmla="*/ 44 h 60"/>
                  <a:gd name="T48" fmla="*/ 85 w 99"/>
                  <a:gd name="T49" fmla="*/ 48 h 60"/>
                  <a:gd name="T50" fmla="*/ 78 w 99"/>
                  <a:gd name="T51" fmla="*/ 52 h 60"/>
                  <a:gd name="T52" fmla="*/ 71 w 99"/>
                  <a:gd name="T53" fmla="*/ 53 h 60"/>
                  <a:gd name="T54" fmla="*/ 63 w 99"/>
                  <a:gd name="T55" fmla="*/ 54 h 60"/>
                  <a:gd name="T56" fmla="*/ 58 w 99"/>
                  <a:gd name="T57" fmla="*/ 59 h 60"/>
                  <a:gd name="T58" fmla="*/ 51 w 99"/>
                  <a:gd name="T59" fmla="*/ 60 h 60"/>
                  <a:gd name="T60" fmla="*/ 45 w 99"/>
                  <a:gd name="T61" fmla="*/ 5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9" h="60">
                    <a:moveTo>
                      <a:pt x="45" y="58"/>
                    </a:moveTo>
                    <a:cubicBezTo>
                      <a:pt x="42" y="58"/>
                      <a:pt x="38" y="56"/>
                      <a:pt x="34" y="55"/>
                    </a:cubicBezTo>
                    <a:cubicBezTo>
                      <a:pt x="32" y="54"/>
                      <a:pt x="30" y="52"/>
                      <a:pt x="28" y="51"/>
                    </a:cubicBezTo>
                    <a:cubicBezTo>
                      <a:pt x="25" y="50"/>
                      <a:pt x="23" y="46"/>
                      <a:pt x="22" y="44"/>
                    </a:cubicBezTo>
                    <a:cubicBezTo>
                      <a:pt x="20" y="41"/>
                      <a:pt x="17" y="40"/>
                      <a:pt x="14" y="37"/>
                    </a:cubicBezTo>
                    <a:cubicBezTo>
                      <a:pt x="12" y="35"/>
                      <a:pt x="11" y="33"/>
                      <a:pt x="10" y="31"/>
                    </a:cubicBezTo>
                    <a:cubicBezTo>
                      <a:pt x="8" y="30"/>
                      <a:pt x="7" y="27"/>
                      <a:pt x="6" y="25"/>
                    </a:cubicBezTo>
                    <a:cubicBezTo>
                      <a:pt x="5" y="23"/>
                      <a:pt x="4" y="21"/>
                      <a:pt x="3" y="20"/>
                    </a:cubicBezTo>
                    <a:cubicBezTo>
                      <a:pt x="0" y="18"/>
                      <a:pt x="2" y="16"/>
                      <a:pt x="4" y="15"/>
                    </a:cubicBezTo>
                    <a:cubicBezTo>
                      <a:pt x="6" y="15"/>
                      <a:pt x="9" y="12"/>
                      <a:pt x="12" y="11"/>
                    </a:cubicBezTo>
                    <a:cubicBezTo>
                      <a:pt x="14" y="10"/>
                      <a:pt x="17" y="9"/>
                      <a:pt x="21" y="9"/>
                    </a:cubicBezTo>
                    <a:cubicBezTo>
                      <a:pt x="23" y="9"/>
                      <a:pt x="26" y="6"/>
                      <a:pt x="27" y="5"/>
                    </a:cubicBezTo>
                    <a:cubicBezTo>
                      <a:pt x="29" y="4"/>
                      <a:pt x="30" y="4"/>
                      <a:pt x="33" y="3"/>
                    </a:cubicBezTo>
                    <a:cubicBezTo>
                      <a:pt x="35" y="2"/>
                      <a:pt x="38" y="2"/>
                      <a:pt x="42" y="1"/>
                    </a:cubicBezTo>
                    <a:cubicBezTo>
                      <a:pt x="45" y="0"/>
                      <a:pt x="48" y="0"/>
                      <a:pt x="51" y="1"/>
                    </a:cubicBezTo>
                    <a:cubicBezTo>
                      <a:pt x="53" y="2"/>
                      <a:pt x="56" y="2"/>
                      <a:pt x="58" y="2"/>
                    </a:cubicBezTo>
                    <a:cubicBezTo>
                      <a:pt x="60" y="3"/>
                      <a:pt x="62" y="4"/>
                      <a:pt x="64" y="5"/>
                    </a:cubicBezTo>
                    <a:cubicBezTo>
                      <a:pt x="67" y="7"/>
                      <a:pt x="70" y="9"/>
                      <a:pt x="72" y="11"/>
                    </a:cubicBezTo>
                    <a:cubicBezTo>
                      <a:pt x="74" y="13"/>
                      <a:pt x="78" y="14"/>
                      <a:pt x="81" y="16"/>
                    </a:cubicBezTo>
                    <a:cubicBezTo>
                      <a:pt x="84" y="18"/>
                      <a:pt x="86" y="20"/>
                      <a:pt x="87" y="22"/>
                    </a:cubicBezTo>
                    <a:cubicBezTo>
                      <a:pt x="88" y="25"/>
                      <a:pt x="91" y="27"/>
                      <a:pt x="92" y="28"/>
                    </a:cubicBezTo>
                    <a:cubicBezTo>
                      <a:pt x="94" y="31"/>
                      <a:pt x="95" y="33"/>
                      <a:pt x="96" y="35"/>
                    </a:cubicBezTo>
                    <a:cubicBezTo>
                      <a:pt x="97" y="38"/>
                      <a:pt x="99" y="37"/>
                      <a:pt x="98" y="40"/>
                    </a:cubicBezTo>
                    <a:cubicBezTo>
                      <a:pt x="97" y="42"/>
                      <a:pt x="91" y="43"/>
                      <a:pt x="90" y="44"/>
                    </a:cubicBezTo>
                    <a:cubicBezTo>
                      <a:pt x="87" y="45"/>
                      <a:pt x="86" y="46"/>
                      <a:pt x="85" y="48"/>
                    </a:cubicBezTo>
                    <a:cubicBezTo>
                      <a:pt x="83" y="50"/>
                      <a:pt x="80" y="52"/>
                      <a:pt x="78" y="52"/>
                    </a:cubicBezTo>
                    <a:cubicBezTo>
                      <a:pt x="75" y="53"/>
                      <a:pt x="73" y="53"/>
                      <a:pt x="71" y="53"/>
                    </a:cubicBezTo>
                    <a:cubicBezTo>
                      <a:pt x="68" y="53"/>
                      <a:pt x="65" y="54"/>
                      <a:pt x="63" y="54"/>
                    </a:cubicBezTo>
                    <a:cubicBezTo>
                      <a:pt x="61" y="55"/>
                      <a:pt x="60" y="57"/>
                      <a:pt x="58" y="59"/>
                    </a:cubicBezTo>
                    <a:cubicBezTo>
                      <a:pt x="56" y="60"/>
                      <a:pt x="53" y="60"/>
                      <a:pt x="51" y="60"/>
                    </a:cubicBezTo>
                    <a:cubicBezTo>
                      <a:pt x="48" y="60"/>
                      <a:pt x="48" y="60"/>
                      <a:pt x="45" y="58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71" name="Freeform 87">
                <a:extLst>
                  <a:ext uri="{FF2B5EF4-FFF2-40B4-BE49-F238E27FC236}">
                    <a16:creationId xmlns:a16="http://schemas.microsoft.com/office/drawing/2014/main" id="{53398D39-2210-4B38-AF21-C1C20378C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8521" y="5818367"/>
                <a:ext cx="397695" cy="438139"/>
              </a:xfrm>
              <a:custGeom>
                <a:avLst/>
                <a:gdLst>
                  <a:gd name="T0" fmla="*/ 69 w 475"/>
                  <a:gd name="T1" fmla="*/ 5 h 523"/>
                  <a:gd name="T2" fmla="*/ 38 w 475"/>
                  <a:gd name="T3" fmla="*/ 6 h 523"/>
                  <a:gd name="T4" fmla="*/ 22 w 475"/>
                  <a:gd name="T5" fmla="*/ 6 h 523"/>
                  <a:gd name="T6" fmla="*/ 29 w 475"/>
                  <a:gd name="T7" fmla="*/ 23 h 523"/>
                  <a:gd name="T8" fmla="*/ 9 w 475"/>
                  <a:gd name="T9" fmla="*/ 43 h 523"/>
                  <a:gd name="T10" fmla="*/ 17 w 475"/>
                  <a:gd name="T11" fmla="*/ 65 h 523"/>
                  <a:gd name="T12" fmla="*/ 2 w 475"/>
                  <a:gd name="T13" fmla="*/ 83 h 523"/>
                  <a:gd name="T14" fmla="*/ 13 w 475"/>
                  <a:gd name="T15" fmla="*/ 108 h 523"/>
                  <a:gd name="T16" fmla="*/ 40 w 475"/>
                  <a:gd name="T17" fmla="*/ 120 h 523"/>
                  <a:gd name="T18" fmla="*/ 35 w 475"/>
                  <a:gd name="T19" fmla="*/ 144 h 523"/>
                  <a:gd name="T20" fmla="*/ 18 w 475"/>
                  <a:gd name="T21" fmla="*/ 167 h 523"/>
                  <a:gd name="T22" fmla="*/ 9 w 475"/>
                  <a:gd name="T23" fmla="*/ 190 h 523"/>
                  <a:gd name="T24" fmla="*/ 41 w 475"/>
                  <a:gd name="T25" fmla="*/ 193 h 523"/>
                  <a:gd name="T26" fmla="*/ 56 w 475"/>
                  <a:gd name="T27" fmla="*/ 169 h 523"/>
                  <a:gd name="T28" fmla="*/ 69 w 475"/>
                  <a:gd name="T29" fmla="*/ 174 h 523"/>
                  <a:gd name="T30" fmla="*/ 83 w 475"/>
                  <a:gd name="T31" fmla="*/ 156 h 523"/>
                  <a:gd name="T32" fmla="*/ 95 w 475"/>
                  <a:gd name="T33" fmla="*/ 182 h 523"/>
                  <a:gd name="T34" fmla="*/ 91 w 475"/>
                  <a:gd name="T35" fmla="*/ 202 h 523"/>
                  <a:gd name="T36" fmla="*/ 103 w 475"/>
                  <a:gd name="T37" fmla="*/ 222 h 523"/>
                  <a:gd name="T38" fmla="*/ 123 w 475"/>
                  <a:gd name="T39" fmla="*/ 213 h 523"/>
                  <a:gd name="T40" fmla="*/ 140 w 475"/>
                  <a:gd name="T41" fmla="*/ 232 h 523"/>
                  <a:gd name="T42" fmla="*/ 122 w 475"/>
                  <a:gd name="T43" fmla="*/ 263 h 523"/>
                  <a:gd name="T44" fmla="*/ 132 w 475"/>
                  <a:gd name="T45" fmla="*/ 286 h 523"/>
                  <a:gd name="T46" fmla="*/ 151 w 475"/>
                  <a:gd name="T47" fmla="*/ 304 h 523"/>
                  <a:gd name="T48" fmla="*/ 143 w 475"/>
                  <a:gd name="T49" fmla="*/ 324 h 523"/>
                  <a:gd name="T50" fmla="*/ 135 w 475"/>
                  <a:gd name="T51" fmla="*/ 349 h 523"/>
                  <a:gd name="T52" fmla="*/ 127 w 475"/>
                  <a:gd name="T53" fmla="*/ 371 h 523"/>
                  <a:gd name="T54" fmla="*/ 158 w 475"/>
                  <a:gd name="T55" fmla="*/ 383 h 523"/>
                  <a:gd name="T56" fmla="*/ 182 w 475"/>
                  <a:gd name="T57" fmla="*/ 398 h 523"/>
                  <a:gd name="T58" fmla="*/ 195 w 475"/>
                  <a:gd name="T59" fmla="*/ 377 h 523"/>
                  <a:gd name="T60" fmla="*/ 219 w 475"/>
                  <a:gd name="T61" fmla="*/ 392 h 523"/>
                  <a:gd name="T62" fmla="*/ 239 w 475"/>
                  <a:gd name="T63" fmla="*/ 412 h 523"/>
                  <a:gd name="T64" fmla="*/ 265 w 475"/>
                  <a:gd name="T65" fmla="*/ 425 h 523"/>
                  <a:gd name="T66" fmla="*/ 275 w 475"/>
                  <a:gd name="T67" fmla="*/ 444 h 523"/>
                  <a:gd name="T68" fmla="*/ 265 w 475"/>
                  <a:gd name="T69" fmla="*/ 463 h 523"/>
                  <a:gd name="T70" fmla="*/ 294 w 475"/>
                  <a:gd name="T71" fmla="*/ 474 h 523"/>
                  <a:gd name="T72" fmla="*/ 323 w 475"/>
                  <a:gd name="T73" fmla="*/ 461 h 523"/>
                  <a:gd name="T74" fmla="*/ 330 w 475"/>
                  <a:gd name="T75" fmla="*/ 477 h 523"/>
                  <a:gd name="T76" fmla="*/ 343 w 475"/>
                  <a:gd name="T77" fmla="*/ 493 h 523"/>
                  <a:gd name="T78" fmla="*/ 353 w 475"/>
                  <a:gd name="T79" fmla="*/ 511 h 523"/>
                  <a:gd name="T80" fmla="*/ 378 w 475"/>
                  <a:gd name="T81" fmla="*/ 518 h 523"/>
                  <a:gd name="T82" fmla="*/ 427 w 475"/>
                  <a:gd name="T83" fmla="*/ 522 h 523"/>
                  <a:gd name="T84" fmla="*/ 457 w 475"/>
                  <a:gd name="T85" fmla="*/ 518 h 523"/>
                  <a:gd name="T86" fmla="*/ 468 w 475"/>
                  <a:gd name="T87" fmla="*/ 488 h 523"/>
                  <a:gd name="T88" fmla="*/ 460 w 475"/>
                  <a:gd name="T89" fmla="*/ 456 h 523"/>
                  <a:gd name="T90" fmla="*/ 429 w 475"/>
                  <a:gd name="T91" fmla="*/ 433 h 523"/>
                  <a:gd name="T92" fmla="*/ 421 w 475"/>
                  <a:gd name="T93" fmla="*/ 418 h 523"/>
                  <a:gd name="T94" fmla="*/ 382 w 475"/>
                  <a:gd name="T95" fmla="*/ 417 h 523"/>
                  <a:gd name="T96" fmla="*/ 352 w 475"/>
                  <a:gd name="T97" fmla="*/ 394 h 523"/>
                  <a:gd name="T98" fmla="*/ 331 w 475"/>
                  <a:gd name="T99" fmla="*/ 377 h 523"/>
                  <a:gd name="T100" fmla="*/ 300 w 475"/>
                  <a:gd name="T101" fmla="*/ 372 h 523"/>
                  <a:gd name="T102" fmla="*/ 268 w 475"/>
                  <a:gd name="T103" fmla="*/ 355 h 523"/>
                  <a:gd name="T104" fmla="*/ 240 w 475"/>
                  <a:gd name="T105" fmla="*/ 334 h 523"/>
                  <a:gd name="T106" fmla="*/ 220 w 475"/>
                  <a:gd name="T107" fmla="*/ 290 h 523"/>
                  <a:gd name="T108" fmla="*/ 203 w 475"/>
                  <a:gd name="T109" fmla="*/ 253 h 523"/>
                  <a:gd name="T110" fmla="*/ 170 w 475"/>
                  <a:gd name="T111" fmla="*/ 212 h 523"/>
                  <a:gd name="T112" fmla="*/ 144 w 475"/>
                  <a:gd name="T113" fmla="*/ 173 h 523"/>
                  <a:gd name="T114" fmla="*/ 127 w 475"/>
                  <a:gd name="T115" fmla="*/ 129 h 523"/>
                  <a:gd name="T116" fmla="*/ 121 w 475"/>
                  <a:gd name="T117" fmla="*/ 81 h 523"/>
                  <a:gd name="T118" fmla="*/ 91 w 475"/>
                  <a:gd name="T119" fmla="*/ 28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75" h="523">
                    <a:moveTo>
                      <a:pt x="92" y="22"/>
                    </a:moveTo>
                    <a:cubicBezTo>
                      <a:pt x="89" y="21"/>
                      <a:pt x="85" y="21"/>
                      <a:pt x="84" y="18"/>
                    </a:cubicBezTo>
                    <a:cubicBezTo>
                      <a:pt x="83" y="16"/>
                      <a:pt x="82" y="15"/>
                      <a:pt x="81" y="12"/>
                    </a:cubicBezTo>
                    <a:cubicBezTo>
                      <a:pt x="80" y="10"/>
                      <a:pt x="72" y="7"/>
                      <a:pt x="69" y="5"/>
                    </a:cubicBezTo>
                    <a:cubicBezTo>
                      <a:pt x="65" y="4"/>
                      <a:pt x="63" y="3"/>
                      <a:pt x="59" y="1"/>
                    </a:cubicBezTo>
                    <a:cubicBezTo>
                      <a:pt x="56" y="0"/>
                      <a:pt x="53" y="0"/>
                      <a:pt x="50" y="0"/>
                    </a:cubicBezTo>
                    <a:cubicBezTo>
                      <a:pt x="48" y="0"/>
                      <a:pt x="45" y="1"/>
                      <a:pt x="43" y="2"/>
                    </a:cubicBezTo>
                    <a:cubicBezTo>
                      <a:pt x="42" y="3"/>
                      <a:pt x="40" y="6"/>
                      <a:pt x="38" y="6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5" y="9"/>
                      <a:pt x="35" y="6"/>
                      <a:pt x="32" y="6"/>
                    </a:cubicBezTo>
                    <a:cubicBezTo>
                      <a:pt x="31" y="5"/>
                      <a:pt x="29" y="5"/>
                      <a:pt x="27" y="5"/>
                    </a:cubicBezTo>
                    <a:cubicBezTo>
                      <a:pt x="25" y="6"/>
                      <a:pt x="23" y="6"/>
                      <a:pt x="22" y="6"/>
                    </a:cubicBezTo>
                    <a:cubicBezTo>
                      <a:pt x="22" y="7"/>
                      <a:pt x="23" y="8"/>
                      <a:pt x="23" y="8"/>
                    </a:cubicBezTo>
                    <a:cubicBezTo>
                      <a:pt x="24" y="9"/>
                      <a:pt x="25" y="10"/>
                      <a:pt x="27" y="11"/>
                    </a:cubicBezTo>
                    <a:cubicBezTo>
                      <a:pt x="28" y="13"/>
                      <a:pt x="30" y="14"/>
                      <a:pt x="30" y="17"/>
                    </a:cubicBezTo>
                    <a:cubicBezTo>
                      <a:pt x="30" y="19"/>
                      <a:pt x="30" y="21"/>
                      <a:pt x="29" y="23"/>
                    </a:cubicBezTo>
                    <a:cubicBezTo>
                      <a:pt x="29" y="24"/>
                      <a:pt x="27" y="30"/>
                      <a:pt x="26" y="30"/>
                    </a:cubicBezTo>
                    <a:cubicBezTo>
                      <a:pt x="24" y="31"/>
                      <a:pt x="23" y="31"/>
                      <a:pt x="22" y="33"/>
                    </a:cubicBezTo>
                    <a:cubicBezTo>
                      <a:pt x="22" y="35"/>
                      <a:pt x="22" y="40"/>
                      <a:pt x="20" y="40"/>
                    </a:cubicBezTo>
                    <a:cubicBezTo>
                      <a:pt x="19" y="40"/>
                      <a:pt x="9" y="42"/>
                      <a:pt x="9" y="43"/>
                    </a:cubicBezTo>
                    <a:cubicBezTo>
                      <a:pt x="9" y="47"/>
                      <a:pt x="10" y="46"/>
                      <a:pt x="13" y="48"/>
                    </a:cubicBezTo>
                    <a:cubicBezTo>
                      <a:pt x="15" y="51"/>
                      <a:pt x="15" y="53"/>
                      <a:pt x="17" y="56"/>
                    </a:cubicBezTo>
                    <a:cubicBezTo>
                      <a:pt x="18" y="58"/>
                      <a:pt x="18" y="60"/>
                      <a:pt x="18" y="63"/>
                    </a:cubicBezTo>
                    <a:cubicBezTo>
                      <a:pt x="17" y="64"/>
                      <a:pt x="17" y="64"/>
                      <a:pt x="17" y="65"/>
                    </a:cubicBezTo>
                    <a:cubicBezTo>
                      <a:pt x="16" y="68"/>
                      <a:pt x="15" y="68"/>
                      <a:pt x="14" y="70"/>
                    </a:cubicBezTo>
                    <a:cubicBezTo>
                      <a:pt x="13" y="71"/>
                      <a:pt x="13" y="75"/>
                      <a:pt x="12" y="76"/>
                    </a:cubicBezTo>
                    <a:cubicBezTo>
                      <a:pt x="10" y="78"/>
                      <a:pt x="7" y="79"/>
                      <a:pt x="5" y="79"/>
                    </a:cubicBezTo>
                    <a:cubicBezTo>
                      <a:pt x="3" y="80"/>
                      <a:pt x="0" y="81"/>
                      <a:pt x="2" y="83"/>
                    </a:cubicBezTo>
                    <a:cubicBezTo>
                      <a:pt x="3" y="85"/>
                      <a:pt x="6" y="87"/>
                      <a:pt x="8" y="89"/>
                    </a:cubicBezTo>
                    <a:cubicBezTo>
                      <a:pt x="10" y="91"/>
                      <a:pt x="14" y="95"/>
                      <a:pt x="14" y="97"/>
                    </a:cubicBezTo>
                    <a:cubicBezTo>
                      <a:pt x="13" y="99"/>
                      <a:pt x="11" y="100"/>
                      <a:pt x="10" y="102"/>
                    </a:cubicBezTo>
                    <a:cubicBezTo>
                      <a:pt x="9" y="105"/>
                      <a:pt x="10" y="106"/>
                      <a:pt x="13" y="108"/>
                    </a:cubicBezTo>
                    <a:cubicBezTo>
                      <a:pt x="14" y="110"/>
                      <a:pt x="16" y="112"/>
                      <a:pt x="17" y="114"/>
                    </a:cubicBezTo>
                    <a:cubicBezTo>
                      <a:pt x="19" y="113"/>
                      <a:pt x="27" y="112"/>
                      <a:pt x="29" y="113"/>
                    </a:cubicBezTo>
                    <a:cubicBezTo>
                      <a:pt x="30" y="113"/>
                      <a:pt x="33" y="114"/>
                      <a:pt x="35" y="115"/>
                    </a:cubicBezTo>
                    <a:cubicBezTo>
                      <a:pt x="37" y="117"/>
                      <a:pt x="38" y="118"/>
                      <a:pt x="40" y="120"/>
                    </a:cubicBezTo>
                    <a:cubicBezTo>
                      <a:pt x="41" y="122"/>
                      <a:pt x="42" y="123"/>
                      <a:pt x="43" y="125"/>
                    </a:cubicBezTo>
                    <a:cubicBezTo>
                      <a:pt x="43" y="128"/>
                      <a:pt x="43" y="129"/>
                      <a:pt x="43" y="132"/>
                    </a:cubicBezTo>
                    <a:cubicBezTo>
                      <a:pt x="43" y="135"/>
                      <a:pt x="42" y="137"/>
                      <a:pt x="40" y="139"/>
                    </a:cubicBezTo>
                    <a:cubicBezTo>
                      <a:pt x="39" y="141"/>
                      <a:pt x="36" y="144"/>
                      <a:pt x="35" y="144"/>
                    </a:cubicBezTo>
                    <a:cubicBezTo>
                      <a:pt x="32" y="145"/>
                      <a:pt x="30" y="147"/>
                      <a:pt x="27" y="148"/>
                    </a:cubicBezTo>
                    <a:cubicBezTo>
                      <a:pt x="25" y="149"/>
                      <a:pt x="23" y="151"/>
                      <a:pt x="22" y="153"/>
                    </a:cubicBezTo>
                    <a:cubicBezTo>
                      <a:pt x="21" y="156"/>
                      <a:pt x="21" y="157"/>
                      <a:pt x="19" y="160"/>
                    </a:cubicBezTo>
                    <a:cubicBezTo>
                      <a:pt x="18" y="162"/>
                      <a:pt x="17" y="165"/>
                      <a:pt x="18" y="167"/>
                    </a:cubicBezTo>
                    <a:cubicBezTo>
                      <a:pt x="19" y="169"/>
                      <a:pt x="19" y="171"/>
                      <a:pt x="19" y="173"/>
                    </a:cubicBezTo>
                    <a:cubicBezTo>
                      <a:pt x="19" y="176"/>
                      <a:pt x="19" y="178"/>
                      <a:pt x="18" y="180"/>
                    </a:cubicBezTo>
                    <a:cubicBezTo>
                      <a:pt x="17" y="181"/>
                      <a:pt x="15" y="184"/>
                      <a:pt x="13" y="185"/>
                    </a:cubicBezTo>
                    <a:cubicBezTo>
                      <a:pt x="12" y="185"/>
                      <a:pt x="6" y="189"/>
                      <a:pt x="9" y="190"/>
                    </a:cubicBezTo>
                    <a:cubicBezTo>
                      <a:pt x="11" y="191"/>
                      <a:pt x="16" y="192"/>
                      <a:pt x="19" y="193"/>
                    </a:cubicBezTo>
                    <a:cubicBezTo>
                      <a:pt x="21" y="194"/>
                      <a:pt x="24" y="196"/>
                      <a:pt x="27" y="197"/>
                    </a:cubicBezTo>
                    <a:cubicBezTo>
                      <a:pt x="29" y="198"/>
                      <a:pt x="31" y="197"/>
                      <a:pt x="34" y="196"/>
                    </a:cubicBezTo>
                    <a:cubicBezTo>
                      <a:pt x="36" y="196"/>
                      <a:pt x="39" y="195"/>
                      <a:pt x="41" y="193"/>
                    </a:cubicBezTo>
                    <a:cubicBezTo>
                      <a:pt x="41" y="193"/>
                      <a:pt x="46" y="189"/>
                      <a:pt x="46" y="188"/>
                    </a:cubicBezTo>
                    <a:cubicBezTo>
                      <a:pt x="47" y="187"/>
                      <a:pt x="49" y="185"/>
                      <a:pt x="51" y="183"/>
                    </a:cubicBezTo>
                    <a:cubicBezTo>
                      <a:pt x="53" y="181"/>
                      <a:pt x="52" y="179"/>
                      <a:pt x="53" y="176"/>
                    </a:cubicBezTo>
                    <a:cubicBezTo>
                      <a:pt x="53" y="174"/>
                      <a:pt x="54" y="170"/>
                      <a:pt x="56" y="169"/>
                    </a:cubicBezTo>
                    <a:cubicBezTo>
                      <a:pt x="58" y="168"/>
                      <a:pt x="60" y="168"/>
                      <a:pt x="61" y="170"/>
                    </a:cubicBezTo>
                    <a:cubicBezTo>
                      <a:pt x="62" y="172"/>
                      <a:pt x="63" y="175"/>
                      <a:pt x="64" y="176"/>
                    </a:cubicBezTo>
                    <a:cubicBezTo>
                      <a:pt x="64" y="177"/>
                      <a:pt x="66" y="183"/>
                      <a:pt x="67" y="180"/>
                    </a:cubicBezTo>
                    <a:cubicBezTo>
                      <a:pt x="67" y="178"/>
                      <a:pt x="69" y="176"/>
                      <a:pt x="69" y="174"/>
                    </a:cubicBezTo>
                    <a:cubicBezTo>
                      <a:pt x="69" y="171"/>
                      <a:pt x="69" y="169"/>
                      <a:pt x="69" y="166"/>
                    </a:cubicBezTo>
                    <a:cubicBezTo>
                      <a:pt x="69" y="164"/>
                      <a:pt x="68" y="162"/>
                      <a:pt x="70" y="160"/>
                    </a:cubicBezTo>
                    <a:cubicBezTo>
                      <a:pt x="72" y="159"/>
                      <a:pt x="73" y="157"/>
                      <a:pt x="75" y="157"/>
                    </a:cubicBezTo>
                    <a:cubicBezTo>
                      <a:pt x="76" y="157"/>
                      <a:pt x="82" y="155"/>
                      <a:pt x="83" y="156"/>
                    </a:cubicBezTo>
                    <a:cubicBezTo>
                      <a:pt x="85" y="158"/>
                      <a:pt x="87" y="159"/>
                      <a:pt x="88" y="162"/>
                    </a:cubicBezTo>
                    <a:cubicBezTo>
                      <a:pt x="89" y="165"/>
                      <a:pt x="89" y="167"/>
                      <a:pt x="91" y="169"/>
                    </a:cubicBezTo>
                    <a:cubicBezTo>
                      <a:pt x="92" y="172"/>
                      <a:pt x="92" y="173"/>
                      <a:pt x="93" y="175"/>
                    </a:cubicBezTo>
                    <a:cubicBezTo>
                      <a:pt x="94" y="178"/>
                      <a:pt x="94" y="180"/>
                      <a:pt x="95" y="182"/>
                    </a:cubicBezTo>
                    <a:cubicBezTo>
                      <a:pt x="95" y="184"/>
                      <a:pt x="95" y="187"/>
                      <a:pt x="97" y="188"/>
                    </a:cubicBezTo>
                    <a:cubicBezTo>
                      <a:pt x="98" y="189"/>
                      <a:pt x="99" y="191"/>
                      <a:pt x="98" y="194"/>
                    </a:cubicBezTo>
                    <a:cubicBezTo>
                      <a:pt x="97" y="197"/>
                      <a:pt x="97" y="197"/>
                      <a:pt x="95" y="199"/>
                    </a:cubicBezTo>
                    <a:cubicBezTo>
                      <a:pt x="94" y="200"/>
                      <a:pt x="92" y="200"/>
                      <a:pt x="91" y="202"/>
                    </a:cubicBezTo>
                    <a:cubicBezTo>
                      <a:pt x="90" y="203"/>
                      <a:pt x="87" y="207"/>
                      <a:pt x="87" y="209"/>
                    </a:cubicBezTo>
                    <a:cubicBezTo>
                      <a:pt x="87" y="211"/>
                      <a:pt x="87" y="214"/>
                      <a:pt x="89" y="215"/>
                    </a:cubicBezTo>
                    <a:cubicBezTo>
                      <a:pt x="91" y="216"/>
                      <a:pt x="94" y="218"/>
                      <a:pt x="96" y="219"/>
                    </a:cubicBezTo>
                    <a:cubicBezTo>
                      <a:pt x="97" y="221"/>
                      <a:pt x="99" y="223"/>
                      <a:pt x="103" y="222"/>
                    </a:cubicBezTo>
                    <a:cubicBezTo>
                      <a:pt x="103" y="223"/>
                      <a:pt x="106" y="224"/>
                      <a:pt x="107" y="223"/>
                    </a:cubicBezTo>
                    <a:cubicBezTo>
                      <a:pt x="108" y="223"/>
                      <a:pt x="114" y="223"/>
                      <a:pt x="114" y="222"/>
                    </a:cubicBezTo>
                    <a:cubicBezTo>
                      <a:pt x="114" y="219"/>
                      <a:pt x="114" y="216"/>
                      <a:pt x="116" y="214"/>
                    </a:cubicBezTo>
                    <a:cubicBezTo>
                      <a:pt x="118" y="214"/>
                      <a:pt x="120" y="212"/>
                      <a:pt x="123" y="213"/>
                    </a:cubicBezTo>
                    <a:cubicBezTo>
                      <a:pt x="124" y="214"/>
                      <a:pt x="127" y="216"/>
                      <a:pt x="129" y="216"/>
                    </a:cubicBezTo>
                    <a:cubicBezTo>
                      <a:pt x="132" y="217"/>
                      <a:pt x="132" y="218"/>
                      <a:pt x="135" y="219"/>
                    </a:cubicBezTo>
                    <a:cubicBezTo>
                      <a:pt x="135" y="219"/>
                      <a:pt x="140" y="222"/>
                      <a:pt x="140" y="223"/>
                    </a:cubicBezTo>
                    <a:cubicBezTo>
                      <a:pt x="140" y="226"/>
                      <a:pt x="140" y="229"/>
                      <a:pt x="140" y="232"/>
                    </a:cubicBezTo>
                    <a:cubicBezTo>
                      <a:pt x="139" y="234"/>
                      <a:pt x="139" y="237"/>
                      <a:pt x="138" y="239"/>
                    </a:cubicBezTo>
                    <a:cubicBezTo>
                      <a:pt x="136" y="242"/>
                      <a:pt x="135" y="243"/>
                      <a:pt x="133" y="246"/>
                    </a:cubicBezTo>
                    <a:cubicBezTo>
                      <a:pt x="130" y="249"/>
                      <a:pt x="126" y="255"/>
                      <a:pt x="124" y="258"/>
                    </a:cubicBezTo>
                    <a:cubicBezTo>
                      <a:pt x="123" y="260"/>
                      <a:pt x="123" y="260"/>
                      <a:pt x="122" y="263"/>
                    </a:cubicBezTo>
                    <a:cubicBezTo>
                      <a:pt x="121" y="266"/>
                      <a:pt x="122" y="267"/>
                      <a:pt x="123" y="270"/>
                    </a:cubicBezTo>
                    <a:cubicBezTo>
                      <a:pt x="124" y="272"/>
                      <a:pt x="125" y="274"/>
                      <a:pt x="126" y="276"/>
                    </a:cubicBezTo>
                    <a:cubicBezTo>
                      <a:pt x="126" y="279"/>
                      <a:pt x="128" y="279"/>
                      <a:pt x="129" y="281"/>
                    </a:cubicBezTo>
                    <a:cubicBezTo>
                      <a:pt x="130" y="283"/>
                      <a:pt x="132" y="285"/>
                      <a:pt x="132" y="286"/>
                    </a:cubicBezTo>
                    <a:cubicBezTo>
                      <a:pt x="132" y="288"/>
                      <a:pt x="131" y="293"/>
                      <a:pt x="133" y="294"/>
                    </a:cubicBezTo>
                    <a:cubicBezTo>
                      <a:pt x="133" y="295"/>
                      <a:pt x="136" y="297"/>
                      <a:pt x="137" y="297"/>
                    </a:cubicBezTo>
                    <a:cubicBezTo>
                      <a:pt x="139" y="298"/>
                      <a:pt x="142" y="300"/>
                      <a:pt x="145" y="301"/>
                    </a:cubicBezTo>
                    <a:cubicBezTo>
                      <a:pt x="146" y="302"/>
                      <a:pt x="149" y="303"/>
                      <a:pt x="151" y="304"/>
                    </a:cubicBezTo>
                    <a:cubicBezTo>
                      <a:pt x="153" y="306"/>
                      <a:pt x="154" y="308"/>
                      <a:pt x="155" y="310"/>
                    </a:cubicBezTo>
                    <a:cubicBezTo>
                      <a:pt x="155" y="313"/>
                      <a:pt x="154" y="314"/>
                      <a:pt x="153" y="316"/>
                    </a:cubicBezTo>
                    <a:cubicBezTo>
                      <a:pt x="152" y="319"/>
                      <a:pt x="152" y="320"/>
                      <a:pt x="150" y="321"/>
                    </a:cubicBezTo>
                    <a:cubicBezTo>
                      <a:pt x="148" y="323"/>
                      <a:pt x="146" y="323"/>
                      <a:pt x="143" y="324"/>
                    </a:cubicBezTo>
                    <a:cubicBezTo>
                      <a:pt x="141" y="326"/>
                      <a:pt x="140" y="327"/>
                      <a:pt x="139" y="329"/>
                    </a:cubicBezTo>
                    <a:cubicBezTo>
                      <a:pt x="137" y="332"/>
                      <a:pt x="138" y="333"/>
                      <a:pt x="138" y="336"/>
                    </a:cubicBezTo>
                    <a:cubicBezTo>
                      <a:pt x="137" y="339"/>
                      <a:pt x="137" y="340"/>
                      <a:pt x="136" y="342"/>
                    </a:cubicBezTo>
                    <a:cubicBezTo>
                      <a:pt x="135" y="344"/>
                      <a:pt x="136" y="348"/>
                      <a:pt x="135" y="349"/>
                    </a:cubicBezTo>
                    <a:cubicBezTo>
                      <a:pt x="134" y="352"/>
                      <a:pt x="134" y="354"/>
                      <a:pt x="132" y="356"/>
                    </a:cubicBezTo>
                    <a:cubicBezTo>
                      <a:pt x="130" y="358"/>
                      <a:pt x="129" y="359"/>
                      <a:pt x="126" y="360"/>
                    </a:cubicBezTo>
                    <a:cubicBezTo>
                      <a:pt x="124" y="361"/>
                      <a:pt x="122" y="364"/>
                      <a:pt x="124" y="366"/>
                    </a:cubicBezTo>
                    <a:cubicBezTo>
                      <a:pt x="124" y="368"/>
                      <a:pt x="125" y="370"/>
                      <a:pt x="127" y="371"/>
                    </a:cubicBezTo>
                    <a:cubicBezTo>
                      <a:pt x="128" y="373"/>
                      <a:pt x="132" y="375"/>
                      <a:pt x="134" y="375"/>
                    </a:cubicBezTo>
                    <a:cubicBezTo>
                      <a:pt x="137" y="376"/>
                      <a:pt x="139" y="376"/>
                      <a:pt x="142" y="376"/>
                    </a:cubicBezTo>
                    <a:cubicBezTo>
                      <a:pt x="144" y="377"/>
                      <a:pt x="148" y="377"/>
                      <a:pt x="150" y="378"/>
                    </a:cubicBezTo>
                    <a:cubicBezTo>
                      <a:pt x="151" y="380"/>
                      <a:pt x="155" y="382"/>
                      <a:pt x="158" y="383"/>
                    </a:cubicBezTo>
                    <a:cubicBezTo>
                      <a:pt x="161" y="385"/>
                      <a:pt x="163" y="385"/>
                      <a:pt x="166" y="385"/>
                    </a:cubicBezTo>
                    <a:cubicBezTo>
                      <a:pt x="169" y="386"/>
                      <a:pt x="172" y="388"/>
                      <a:pt x="174" y="389"/>
                    </a:cubicBezTo>
                    <a:cubicBezTo>
                      <a:pt x="176" y="390"/>
                      <a:pt x="179" y="392"/>
                      <a:pt x="180" y="394"/>
                    </a:cubicBezTo>
                    <a:cubicBezTo>
                      <a:pt x="180" y="395"/>
                      <a:pt x="181" y="396"/>
                      <a:pt x="182" y="398"/>
                    </a:cubicBezTo>
                    <a:cubicBezTo>
                      <a:pt x="183" y="397"/>
                      <a:pt x="185" y="395"/>
                      <a:pt x="186" y="394"/>
                    </a:cubicBezTo>
                    <a:cubicBezTo>
                      <a:pt x="187" y="392"/>
                      <a:pt x="187" y="391"/>
                      <a:pt x="188" y="389"/>
                    </a:cubicBezTo>
                    <a:cubicBezTo>
                      <a:pt x="189" y="386"/>
                      <a:pt x="190" y="384"/>
                      <a:pt x="191" y="382"/>
                    </a:cubicBezTo>
                    <a:cubicBezTo>
                      <a:pt x="192" y="379"/>
                      <a:pt x="193" y="379"/>
                      <a:pt x="195" y="377"/>
                    </a:cubicBezTo>
                    <a:cubicBezTo>
                      <a:pt x="198" y="375"/>
                      <a:pt x="202" y="377"/>
                      <a:pt x="205" y="378"/>
                    </a:cubicBezTo>
                    <a:cubicBezTo>
                      <a:pt x="208" y="379"/>
                      <a:pt x="209" y="379"/>
                      <a:pt x="211" y="380"/>
                    </a:cubicBezTo>
                    <a:cubicBezTo>
                      <a:pt x="215" y="382"/>
                      <a:pt x="215" y="382"/>
                      <a:pt x="217" y="386"/>
                    </a:cubicBezTo>
                    <a:cubicBezTo>
                      <a:pt x="218" y="388"/>
                      <a:pt x="218" y="390"/>
                      <a:pt x="219" y="392"/>
                    </a:cubicBezTo>
                    <a:cubicBezTo>
                      <a:pt x="220" y="394"/>
                      <a:pt x="221" y="397"/>
                      <a:pt x="222" y="398"/>
                    </a:cubicBezTo>
                    <a:cubicBezTo>
                      <a:pt x="223" y="401"/>
                      <a:pt x="225" y="404"/>
                      <a:pt x="226" y="406"/>
                    </a:cubicBezTo>
                    <a:cubicBezTo>
                      <a:pt x="227" y="407"/>
                      <a:pt x="230" y="409"/>
                      <a:pt x="232" y="409"/>
                    </a:cubicBezTo>
                    <a:cubicBezTo>
                      <a:pt x="235" y="410"/>
                      <a:pt x="237" y="411"/>
                      <a:pt x="239" y="412"/>
                    </a:cubicBezTo>
                    <a:cubicBezTo>
                      <a:pt x="241" y="412"/>
                      <a:pt x="244" y="413"/>
                      <a:pt x="246" y="414"/>
                    </a:cubicBezTo>
                    <a:cubicBezTo>
                      <a:pt x="248" y="415"/>
                      <a:pt x="249" y="417"/>
                      <a:pt x="251" y="418"/>
                    </a:cubicBezTo>
                    <a:cubicBezTo>
                      <a:pt x="253" y="420"/>
                      <a:pt x="255" y="421"/>
                      <a:pt x="256" y="422"/>
                    </a:cubicBezTo>
                    <a:cubicBezTo>
                      <a:pt x="259" y="423"/>
                      <a:pt x="263" y="423"/>
                      <a:pt x="265" y="425"/>
                    </a:cubicBezTo>
                    <a:cubicBezTo>
                      <a:pt x="266" y="425"/>
                      <a:pt x="268" y="426"/>
                      <a:pt x="269" y="427"/>
                    </a:cubicBezTo>
                    <a:cubicBezTo>
                      <a:pt x="271" y="428"/>
                      <a:pt x="272" y="431"/>
                      <a:pt x="272" y="432"/>
                    </a:cubicBezTo>
                    <a:cubicBezTo>
                      <a:pt x="273" y="435"/>
                      <a:pt x="275" y="437"/>
                      <a:pt x="275" y="439"/>
                    </a:cubicBezTo>
                    <a:cubicBezTo>
                      <a:pt x="276" y="441"/>
                      <a:pt x="275" y="441"/>
                      <a:pt x="275" y="444"/>
                    </a:cubicBezTo>
                    <a:cubicBezTo>
                      <a:pt x="275" y="445"/>
                      <a:pt x="274" y="447"/>
                      <a:pt x="273" y="448"/>
                    </a:cubicBezTo>
                    <a:cubicBezTo>
                      <a:pt x="272" y="449"/>
                      <a:pt x="270" y="451"/>
                      <a:pt x="270" y="452"/>
                    </a:cubicBezTo>
                    <a:cubicBezTo>
                      <a:pt x="268" y="453"/>
                      <a:pt x="267" y="454"/>
                      <a:pt x="266" y="456"/>
                    </a:cubicBezTo>
                    <a:cubicBezTo>
                      <a:pt x="265" y="458"/>
                      <a:pt x="266" y="460"/>
                      <a:pt x="265" y="463"/>
                    </a:cubicBezTo>
                    <a:cubicBezTo>
                      <a:pt x="264" y="465"/>
                      <a:pt x="268" y="468"/>
                      <a:pt x="269" y="470"/>
                    </a:cubicBezTo>
                    <a:cubicBezTo>
                      <a:pt x="271" y="471"/>
                      <a:pt x="274" y="473"/>
                      <a:pt x="276" y="473"/>
                    </a:cubicBezTo>
                    <a:cubicBezTo>
                      <a:pt x="279" y="474"/>
                      <a:pt x="282" y="476"/>
                      <a:pt x="285" y="476"/>
                    </a:cubicBezTo>
                    <a:cubicBezTo>
                      <a:pt x="288" y="477"/>
                      <a:pt x="292" y="476"/>
                      <a:pt x="294" y="474"/>
                    </a:cubicBezTo>
                    <a:cubicBezTo>
                      <a:pt x="297" y="472"/>
                      <a:pt x="302" y="471"/>
                      <a:pt x="306" y="471"/>
                    </a:cubicBezTo>
                    <a:cubicBezTo>
                      <a:pt x="309" y="471"/>
                      <a:pt x="311" y="469"/>
                      <a:pt x="313" y="467"/>
                    </a:cubicBezTo>
                    <a:cubicBezTo>
                      <a:pt x="315" y="465"/>
                      <a:pt x="316" y="464"/>
                      <a:pt x="317" y="463"/>
                    </a:cubicBezTo>
                    <a:cubicBezTo>
                      <a:pt x="318" y="461"/>
                      <a:pt x="321" y="461"/>
                      <a:pt x="323" y="461"/>
                    </a:cubicBezTo>
                    <a:cubicBezTo>
                      <a:pt x="325" y="461"/>
                      <a:pt x="326" y="461"/>
                      <a:pt x="327" y="463"/>
                    </a:cubicBezTo>
                    <a:cubicBezTo>
                      <a:pt x="328" y="464"/>
                      <a:pt x="329" y="465"/>
                      <a:pt x="329" y="466"/>
                    </a:cubicBezTo>
                    <a:cubicBezTo>
                      <a:pt x="331" y="468"/>
                      <a:pt x="331" y="469"/>
                      <a:pt x="331" y="471"/>
                    </a:cubicBezTo>
                    <a:cubicBezTo>
                      <a:pt x="331" y="474"/>
                      <a:pt x="331" y="476"/>
                      <a:pt x="330" y="477"/>
                    </a:cubicBezTo>
                    <a:cubicBezTo>
                      <a:pt x="330" y="479"/>
                      <a:pt x="332" y="480"/>
                      <a:pt x="333" y="481"/>
                    </a:cubicBezTo>
                    <a:cubicBezTo>
                      <a:pt x="333" y="483"/>
                      <a:pt x="335" y="485"/>
                      <a:pt x="336" y="486"/>
                    </a:cubicBezTo>
                    <a:cubicBezTo>
                      <a:pt x="337" y="488"/>
                      <a:pt x="336" y="488"/>
                      <a:pt x="339" y="489"/>
                    </a:cubicBezTo>
                    <a:cubicBezTo>
                      <a:pt x="340" y="490"/>
                      <a:pt x="342" y="492"/>
                      <a:pt x="343" y="493"/>
                    </a:cubicBezTo>
                    <a:cubicBezTo>
                      <a:pt x="345" y="494"/>
                      <a:pt x="348" y="496"/>
                      <a:pt x="349" y="497"/>
                    </a:cubicBezTo>
                    <a:cubicBezTo>
                      <a:pt x="351" y="498"/>
                      <a:pt x="352" y="498"/>
                      <a:pt x="353" y="500"/>
                    </a:cubicBezTo>
                    <a:cubicBezTo>
                      <a:pt x="353" y="502"/>
                      <a:pt x="353" y="503"/>
                      <a:pt x="353" y="505"/>
                    </a:cubicBezTo>
                    <a:cubicBezTo>
                      <a:pt x="352" y="507"/>
                      <a:pt x="352" y="509"/>
                      <a:pt x="353" y="511"/>
                    </a:cubicBezTo>
                    <a:cubicBezTo>
                      <a:pt x="353" y="512"/>
                      <a:pt x="355" y="513"/>
                      <a:pt x="356" y="514"/>
                    </a:cubicBezTo>
                    <a:cubicBezTo>
                      <a:pt x="358" y="517"/>
                      <a:pt x="362" y="516"/>
                      <a:pt x="365" y="517"/>
                    </a:cubicBezTo>
                    <a:cubicBezTo>
                      <a:pt x="368" y="517"/>
                      <a:pt x="369" y="517"/>
                      <a:pt x="372" y="518"/>
                    </a:cubicBezTo>
                    <a:cubicBezTo>
                      <a:pt x="373" y="518"/>
                      <a:pt x="376" y="518"/>
                      <a:pt x="378" y="518"/>
                    </a:cubicBezTo>
                    <a:cubicBezTo>
                      <a:pt x="382" y="518"/>
                      <a:pt x="387" y="521"/>
                      <a:pt x="392" y="522"/>
                    </a:cubicBezTo>
                    <a:cubicBezTo>
                      <a:pt x="395" y="522"/>
                      <a:pt x="398" y="523"/>
                      <a:pt x="401" y="523"/>
                    </a:cubicBezTo>
                    <a:cubicBezTo>
                      <a:pt x="405" y="523"/>
                      <a:pt x="408" y="523"/>
                      <a:pt x="411" y="523"/>
                    </a:cubicBezTo>
                    <a:cubicBezTo>
                      <a:pt x="417" y="523"/>
                      <a:pt x="422" y="523"/>
                      <a:pt x="427" y="522"/>
                    </a:cubicBezTo>
                    <a:cubicBezTo>
                      <a:pt x="430" y="521"/>
                      <a:pt x="434" y="522"/>
                      <a:pt x="437" y="521"/>
                    </a:cubicBezTo>
                    <a:cubicBezTo>
                      <a:pt x="440" y="520"/>
                      <a:pt x="444" y="520"/>
                      <a:pt x="447" y="520"/>
                    </a:cubicBezTo>
                    <a:cubicBezTo>
                      <a:pt x="449" y="520"/>
                      <a:pt x="450" y="521"/>
                      <a:pt x="452" y="521"/>
                    </a:cubicBezTo>
                    <a:cubicBezTo>
                      <a:pt x="453" y="520"/>
                      <a:pt x="455" y="520"/>
                      <a:pt x="457" y="518"/>
                    </a:cubicBezTo>
                    <a:cubicBezTo>
                      <a:pt x="458" y="517"/>
                      <a:pt x="463" y="515"/>
                      <a:pt x="464" y="513"/>
                    </a:cubicBezTo>
                    <a:cubicBezTo>
                      <a:pt x="465" y="511"/>
                      <a:pt x="468" y="508"/>
                      <a:pt x="468" y="505"/>
                    </a:cubicBezTo>
                    <a:cubicBezTo>
                      <a:pt x="467" y="502"/>
                      <a:pt x="465" y="499"/>
                      <a:pt x="465" y="496"/>
                    </a:cubicBezTo>
                    <a:cubicBezTo>
                      <a:pt x="465" y="493"/>
                      <a:pt x="466" y="490"/>
                      <a:pt x="468" y="488"/>
                    </a:cubicBezTo>
                    <a:cubicBezTo>
                      <a:pt x="470" y="487"/>
                      <a:pt x="475" y="486"/>
                      <a:pt x="475" y="482"/>
                    </a:cubicBezTo>
                    <a:cubicBezTo>
                      <a:pt x="474" y="478"/>
                      <a:pt x="474" y="475"/>
                      <a:pt x="473" y="472"/>
                    </a:cubicBezTo>
                    <a:cubicBezTo>
                      <a:pt x="471" y="468"/>
                      <a:pt x="470" y="466"/>
                      <a:pt x="467" y="463"/>
                    </a:cubicBezTo>
                    <a:cubicBezTo>
                      <a:pt x="465" y="461"/>
                      <a:pt x="461" y="459"/>
                      <a:pt x="460" y="456"/>
                    </a:cubicBezTo>
                    <a:cubicBezTo>
                      <a:pt x="458" y="451"/>
                      <a:pt x="457" y="454"/>
                      <a:pt x="453" y="452"/>
                    </a:cubicBezTo>
                    <a:cubicBezTo>
                      <a:pt x="450" y="450"/>
                      <a:pt x="449" y="447"/>
                      <a:pt x="446" y="447"/>
                    </a:cubicBezTo>
                    <a:cubicBezTo>
                      <a:pt x="443" y="446"/>
                      <a:pt x="442" y="443"/>
                      <a:pt x="438" y="442"/>
                    </a:cubicBezTo>
                    <a:cubicBezTo>
                      <a:pt x="433" y="440"/>
                      <a:pt x="431" y="437"/>
                      <a:pt x="429" y="433"/>
                    </a:cubicBezTo>
                    <a:cubicBezTo>
                      <a:pt x="428" y="431"/>
                      <a:pt x="428" y="429"/>
                      <a:pt x="429" y="425"/>
                    </a:cubicBezTo>
                    <a:cubicBezTo>
                      <a:pt x="430" y="421"/>
                      <a:pt x="430" y="415"/>
                      <a:pt x="429" y="412"/>
                    </a:cubicBezTo>
                    <a:cubicBezTo>
                      <a:pt x="429" y="412"/>
                      <a:pt x="428" y="412"/>
                      <a:pt x="428" y="412"/>
                    </a:cubicBezTo>
                    <a:cubicBezTo>
                      <a:pt x="426" y="414"/>
                      <a:pt x="422" y="415"/>
                      <a:pt x="421" y="418"/>
                    </a:cubicBezTo>
                    <a:cubicBezTo>
                      <a:pt x="420" y="420"/>
                      <a:pt x="419" y="423"/>
                      <a:pt x="416" y="423"/>
                    </a:cubicBezTo>
                    <a:cubicBezTo>
                      <a:pt x="411" y="423"/>
                      <a:pt x="407" y="421"/>
                      <a:pt x="402" y="421"/>
                    </a:cubicBezTo>
                    <a:cubicBezTo>
                      <a:pt x="398" y="421"/>
                      <a:pt x="394" y="422"/>
                      <a:pt x="391" y="421"/>
                    </a:cubicBezTo>
                    <a:cubicBezTo>
                      <a:pt x="389" y="421"/>
                      <a:pt x="384" y="420"/>
                      <a:pt x="382" y="417"/>
                    </a:cubicBezTo>
                    <a:cubicBezTo>
                      <a:pt x="380" y="416"/>
                      <a:pt x="376" y="412"/>
                      <a:pt x="374" y="411"/>
                    </a:cubicBezTo>
                    <a:cubicBezTo>
                      <a:pt x="371" y="410"/>
                      <a:pt x="369" y="407"/>
                      <a:pt x="366" y="405"/>
                    </a:cubicBezTo>
                    <a:cubicBezTo>
                      <a:pt x="363" y="403"/>
                      <a:pt x="361" y="401"/>
                      <a:pt x="359" y="399"/>
                    </a:cubicBezTo>
                    <a:cubicBezTo>
                      <a:pt x="356" y="398"/>
                      <a:pt x="354" y="396"/>
                      <a:pt x="352" y="394"/>
                    </a:cubicBezTo>
                    <a:cubicBezTo>
                      <a:pt x="350" y="392"/>
                      <a:pt x="349" y="389"/>
                      <a:pt x="349" y="386"/>
                    </a:cubicBezTo>
                    <a:cubicBezTo>
                      <a:pt x="348" y="384"/>
                      <a:pt x="347" y="381"/>
                      <a:pt x="346" y="380"/>
                    </a:cubicBezTo>
                    <a:cubicBezTo>
                      <a:pt x="345" y="379"/>
                      <a:pt x="342" y="376"/>
                      <a:pt x="338" y="376"/>
                    </a:cubicBezTo>
                    <a:cubicBezTo>
                      <a:pt x="335" y="376"/>
                      <a:pt x="333" y="376"/>
                      <a:pt x="331" y="377"/>
                    </a:cubicBezTo>
                    <a:cubicBezTo>
                      <a:pt x="328" y="377"/>
                      <a:pt x="325" y="378"/>
                      <a:pt x="323" y="378"/>
                    </a:cubicBezTo>
                    <a:cubicBezTo>
                      <a:pt x="320" y="378"/>
                      <a:pt x="317" y="377"/>
                      <a:pt x="315" y="377"/>
                    </a:cubicBezTo>
                    <a:cubicBezTo>
                      <a:pt x="311" y="377"/>
                      <a:pt x="309" y="376"/>
                      <a:pt x="307" y="374"/>
                    </a:cubicBezTo>
                    <a:cubicBezTo>
                      <a:pt x="304" y="373"/>
                      <a:pt x="302" y="373"/>
                      <a:pt x="300" y="372"/>
                    </a:cubicBezTo>
                    <a:cubicBezTo>
                      <a:pt x="296" y="370"/>
                      <a:pt x="294" y="370"/>
                      <a:pt x="291" y="368"/>
                    </a:cubicBezTo>
                    <a:cubicBezTo>
                      <a:pt x="287" y="367"/>
                      <a:pt x="284" y="367"/>
                      <a:pt x="281" y="365"/>
                    </a:cubicBezTo>
                    <a:cubicBezTo>
                      <a:pt x="279" y="364"/>
                      <a:pt x="277" y="362"/>
                      <a:pt x="274" y="360"/>
                    </a:cubicBezTo>
                    <a:cubicBezTo>
                      <a:pt x="272" y="359"/>
                      <a:pt x="270" y="358"/>
                      <a:pt x="268" y="355"/>
                    </a:cubicBezTo>
                    <a:cubicBezTo>
                      <a:pt x="266" y="354"/>
                      <a:pt x="264" y="351"/>
                      <a:pt x="262" y="350"/>
                    </a:cubicBezTo>
                    <a:cubicBezTo>
                      <a:pt x="260" y="349"/>
                      <a:pt x="256" y="347"/>
                      <a:pt x="255" y="346"/>
                    </a:cubicBezTo>
                    <a:cubicBezTo>
                      <a:pt x="253" y="344"/>
                      <a:pt x="251" y="343"/>
                      <a:pt x="248" y="341"/>
                    </a:cubicBezTo>
                    <a:cubicBezTo>
                      <a:pt x="245" y="339"/>
                      <a:pt x="241" y="336"/>
                      <a:pt x="240" y="334"/>
                    </a:cubicBezTo>
                    <a:cubicBezTo>
                      <a:pt x="239" y="331"/>
                      <a:pt x="238" y="327"/>
                      <a:pt x="236" y="324"/>
                    </a:cubicBezTo>
                    <a:cubicBezTo>
                      <a:pt x="234" y="321"/>
                      <a:pt x="233" y="317"/>
                      <a:pt x="232" y="314"/>
                    </a:cubicBezTo>
                    <a:cubicBezTo>
                      <a:pt x="230" y="312"/>
                      <a:pt x="226" y="306"/>
                      <a:pt x="226" y="302"/>
                    </a:cubicBezTo>
                    <a:cubicBezTo>
                      <a:pt x="225" y="299"/>
                      <a:pt x="221" y="293"/>
                      <a:pt x="220" y="290"/>
                    </a:cubicBezTo>
                    <a:cubicBezTo>
                      <a:pt x="218" y="288"/>
                      <a:pt x="216" y="284"/>
                      <a:pt x="215" y="281"/>
                    </a:cubicBezTo>
                    <a:cubicBezTo>
                      <a:pt x="214" y="279"/>
                      <a:pt x="215" y="276"/>
                      <a:pt x="215" y="273"/>
                    </a:cubicBezTo>
                    <a:cubicBezTo>
                      <a:pt x="211" y="271"/>
                      <a:pt x="210" y="270"/>
                      <a:pt x="209" y="263"/>
                    </a:cubicBezTo>
                    <a:cubicBezTo>
                      <a:pt x="208" y="259"/>
                      <a:pt x="204" y="257"/>
                      <a:pt x="203" y="253"/>
                    </a:cubicBezTo>
                    <a:cubicBezTo>
                      <a:pt x="201" y="249"/>
                      <a:pt x="198" y="243"/>
                      <a:pt x="196" y="238"/>
                    </a:cubicBezTo>
                    <a:cubicBezTo>
                      <a:pt x="193" y="234"/>
                      <a:pt x="192" y="231"/>
                      <a:pt x="190" y="227"/>
                    </a:cubicBezTo>
                    <a:cubicBezTo>
                      <a:pt x="187" y="222"/>
                      <a:pt x="186" y="222"/>
                      <a:pt x="180" y="219"/>
                    </a:cubicBezTo>
                    <a:cubicBezTo>
                      <a:pt x="178" y="218"/>
                      <a:pt x="171" y="212"/>
                      <a:pt x="170" y="212"/>
                    </a:cubicBezTo>
                    <a:cubicBezTo>
                      <a:pt x="165" y="211"/>
                      <a:pt x="159" y="208"/>
                      <a:pt x="159" y="202"/>
                    </a:cubicBezTo>
                    <a:cubicBezTo>
                      <a:pt x="159" y="196"/>
                      <a:pt x="158" y="190"/>
                      <a:pt x="155" y="186"/>
                    </a:cubicBezTo>
                    <a:cubicBezTo>
                      <a:pt x="153" y="185"/>
                      <a:pt x="144" y="178"/>
                      <a:pt x="144" y="175"/>
                    </a:cubicBezTo>
                    <a:cubicBezTo>
                      <a:pt x="144" y="174"/>
                      <a:pt x="144" y="174"/>
                      <a:pt x="144" y="173"/>
                    </a:cubicBezTo>
                    <a:cubicBezTo>
                      <a:pt x="142" y="170"/>
                      <a:pt x="140" y="164"/>
                      <a:pt x="139" y="159"/>
                    </a:cubicBezTo>
                    <a:cubicBezTo>
                      <a:pt x="138" y="155"/>
                      <a:pt x="135" y="147"/>
                      <a:pt x="134" y="143"/>
                    </a:cubicBezTo>
                    <a:cubicBezTo>
                      <a:pt x="132" y="138"/>
                      <a:pt x="127" y="136"/>
                      <a:pt x="127" y="131"/>
                    </a:cubicBezTo>
                    <a:cubicBezTo>
                      <a:pt x="127" y="130"/>
                      <a:pt x="127" y="130"/>
                      <a:pt x="127" y="129"/>
                    </a:cubicBezTo>
                    <a:cubicBezTo>
                      <a:pt x="125" y="123"/>
                      <a:pt x="128" y="122"/>
                      <a:pt x="130" y="116"/>
                    </a:cubicBezTo>
                    <a:cubicBezTo>
                      <a:pt x="131" y="111"/>
                      <a:pt x="135" y="107"/>
                      <a:pt x="135" y="102"/>
                    </a:cubicBezTo>
                    <a:cubicBezTo>
                      <a:pt x="135" y="96"/>
                      <a:pt x="137" y="93"/>
                      <a:pt x="133" y="89"/>
                    </a:cubicBezTo>
                    <a:cubicBezTo>
                      <a:pt x="128" y="85"/>
                      <a:pt x="126" y="84"/>
                      <a:pt x="121" y="81"/>
                    </a:cubicBezTo>
                    <a:cubicBezTo>
                      <a:pt x="117" y="79"/>
                      <a:pt x="116" y="77"/>
                      <a:pt x="113" y="74"/>
                    </a:cubicBezTo>
                    <a:cubicBezTo>
                      <a:pt x="109" y="71"/>
                      <a:pt x="107" y="66"/>
                      <a:pt x="105" y="61"/>
                    </a:cubicBezTo>
                    <a:cubicBezTo>
                      <a:pt x="102" y="56"/>
                      <a:pt x="101" y="49"/>
                      <a:pt x="98" y="43"/>
                    </a:cubicBezTo>
                    <a:cubicBezTo>
                      <a:pt x="95" y="39"/>
                      <a:pt x="91" y="34"/>
                      <a:pt x="91" y="28"/>
                    </a:cubicBezTo>
                    <a:cubicBezTo>
                      <a:pt x="91" y="26"/>
                      <a:pt x="91" y="24"/>
                      <a:pt x="92" y="22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72" name="Freeform 88">
                <a:extLst>
                  <a:ext uri="{FF2B5EF4-FFF2-40B4-BE49-F238E27FC236}">
                    <a16:creationId xmlns:a16="http://schemas.microsoft.com/office/drawing/2014/main" id="{04C22F53-CBA2-4815-91A3-64E70825EC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3350" y="6132478"/>
                <a:ext cx="365340" cy="256143"/>
              </a:xfrm>
              <a:custGeom>
                <a:avLst/>
                <a:gdLst>
                  <a:gd name="T0" fmla="*/ 6 w 436"/>
                  <a:gd name="T1" fmla="*/ 235 h 307"/>
                  <a:gd name="T2" fmla="*/ 18 w 436"/>
                  <a:gd name="T3" fmla="*/ 229 h 307"/>
                  <a:gd name="T4" fmla="*/ 24 w 436"/>
                  <a:gd name="T5" fmla="*/ 219 h 307"/>
                  <a:gd name="T6" fmla="*/ 39 w 436"/>
                  <a:gd name="T7" fmla="*/ 208 h 307"/>
                  <a:gd name="T8" fmla="*/ 41 w 436"/>
                  <a:gd name="T9" fmla="*/ 190 h 307"/>
                  <a:gd name="T10" fmla="*/ 43 w 436"/>
                  <a:gd name="T11" fmla="*/ 177 h 307"/>
                  <a:gd name="T12" fmla="*/ 40 w 436"/>
                  <a:gd name="T13" fmla="*/ 165 h 307"/>
                  <a:gd name="T14" fmla="*/ 28 w 436"/>
                  <a:gd name="T15" fmla="*/ 154 h 307"/>
                  <a:gd name="T16" fmla="*/ 20 w 436"/>
                  <a:gd name="T17" fmla="*/ 141 h 307"/>
                  <a:gd name="T18" fmla="*/ 12 w 436"/>
                  <a:gd name="T19" fmla="*/ 127 h 307"/>
                  <a:gd name="T20" fmla="*/ 10 w 436"/>
                  <a:gd name="T21" fmla="*/ 109 h 307"/>
                  <a:gd name="T22" fmla="*/ 13 w 436"/>
                  <a:gd name="T23" fmla="*/ 93 h 307"/>
                  <a:gd name="T24" fmla="*/ 23 w 436"/>
                  <a:gd name="T25" fmla="*/ 83 h 307"/>
                  <a:gd name="T26" fmla="*/ 25 w 436"/>
                  <a:gd name="T27" fmla="*/ 73 h 307"/>
                  <a:gd name="T28" fmla="*/ 58 w 436"/>
                  <a:gd name="T29" fmla="*/ 72 h 307"/>
                  <a:gd name="T30" fmla="*/ 70 w 436"/>
                  <a:gd name="T31" fmla="*/ 54 h 307"/>
                  <a:gd name="T32" fmla="*/ 78 w 436"/>
                  <a:gd name="T33" fmla="*/ 39 h 307"/>
                  <a:gd name="T34" fmla="*/ 90 w 436"/>
                  <a:gd name="T35" fmla="*/ 51 h 307"/>
                  <a:gd name="T36" fmla="*/ 100 w 436"/>
                  <a:gd name="T37" fmla="*/ 65 h 307"/>
                  <a:gd name="T38" fmla="*/ 115 w 436"/>
                  <a:gd name="T39" fmla="*/ 54 h 307"/>
                  <a:gd name="T40" fmla="*/ 139 w 436"/>
                  <a:gd name="T41" fmla="*/ 48 h 307"/>
                  <a:gd name="T42" fmla="*/ 154 w 436"/>
                  <a:gd name="T43" fmla="*/ 30 h 307"/>
                  <a:gd name="T44" fmla="*/ 164 w 436"/>
                  <a:gd name="T45" fmla="*/ 23 h 307"/>
                  <a:gd name="T46" fmla="*/ 173 w 436"/>
                  <a:gd name="T47" fmla="*/ 7 h 307"/>
                  <a:gd name="T48" fmla="*/ 193 w 436"/>
                  <a:gd name="T49" fmla="*/ 5 h 307"/>
                  <a:gd name="T50" fmla="*/ 204 w 436"/>
                  <a:gd name="T51" fmla="*/ 23 h 307"/>
                  <a:gd name="T52" fmla="*/ 221 w 436"/>
                  <a:gd name="T53" fmla="*/ 37 h 307"/>
                  <a:gd name="T54" fmla="*/ 238 w 436"/>
                  <a:gd name="T55" fmla="*/ 47 h 307"/>
                  <a:gd name="T56" fmla="*/ 254 w 436"/>
                  <a:gd name="T57" fmla="*/ 57 h 307"/>
                  <a:gd name="T58" fmla="*/ 255 w 436"/>
                  <a:gd name="T59" fmla="*/ 73 h 307"/>
                  <a:gd name="T60" fmla="*/ 247 w 436"/>
                  <a:gd name="T61" fmla="*/ 88 h 307"/>
                  <a:gd name="T62" fmla="*/ 267 w 436"/>
                  <a:gd name="T63" fmla="*/ 101 h 307"/>
                  <a:gd name="T64" fmla="*/ 295 w 436"/>
                  <a:gd name="T65" fmla="*/ 92 h 307"/>
                  <a:gd name="T66" fmla="*/ 309 w 436"/>
                  <a:gd name="T67" fmla="*/ 88 h 307"/>
                  <a:gd name="T68" fmla="*/ 312 w 436"/>
                  <a:gd name="T69" fmla="*/ 102 h 307"/>
                  <a:gd name="T70" fmla="*/ 321 w 436"/>
                  <a:gd name="T71" fmla="*/ 114 h 307"/>
                  <a:gd name="T72" fmla="*/ 335 w 436"/>
                  <a:gd name="T73" fmla="*/ 125 h 307"/>
                  <a:gd name="T74" fmla="*/ 338 w 436"/>
                  <a:gd name="T75" fmla="*/ 139 h 307"/>
                  <a:gd name="T76" fmla="*/ 360 w 436"/>
                  <a:gd name="T77" fmla="*/ 143 h 307"/>
                  <a:gd name="T78" fmla="*/ 393 w 436"/>
                  <a:gd name="T79" fmla="*/ 148 h 307"/>
                  <a:gd name="T80" fmla="*/ 429 w 436"/>
                  <a:gd name="T81" fmla="*/ 145 h 307"/>
                  <a:gd name="T82" fmla="*/ 435 w 436"/>
                  <a:gd name="T83" fmla="*/ 159 h 307"/>
                  <a:gd name="T84" fmla="*/ 426 w 436"/>
                  <a:gd name="T85" fmla="*/ 185 h 307"/>
                  <a:gd name="T86" fmla="*/ 418 w 436"/>
                  <a:gd name="T87" fmla="*/ 214 h 307"/>
                  <a:gd name="T88" fmla="*/ 421 w 436"/>
                  <a:gd name="T89" fmla="*/ 243 h 307"/>
                  <a:gd name="T90" fmla="*/ 418 w 436"/>
                  <a:gd name="T91" fmla="*/ 265 h 307"/>
                  <a:gd name="T92" fmla="*/ 377 w 436"/>
                  <a:gd name="T93" fmla="*/ 251 h 307"/>
                  <a:gd name="T94" fmla="*/ 333 w 436"/>
                  <a:gd name="T95" fmla="*/ 248 h 307"/>
                  <a:gd name="T96" fmla="*/ 288 w 436"/>
                  <a:gd name="T97" fmla="*/ 268 h 307"/>
                  <a:gd name="T98" fmla="*/ 244 w 436"/>
                  <a:gd name="T99" fmla="*/ 288 h 307"/>
                  <a:gd name="T100" fmla="*/ 208 w 436"/>
                  <a:gd name="T101" fmla="*/ 304 h 307"/>
                  <a:gd name="T102" fmla="*/ 159 w 436"/>
                  <a:gd name="T103" fmla="*/ 297 h 307"/>
                  <a:gd name="T104" fmla="*/ 94 w 436"/>
                  <a:gd name="T105" fmla="*/ 279 h 307"/>
                  <a:gd name="T106" fmla="*/ 43 w 436"/>
                  <a:gd name="T107" fmla="*/ 261 h 307"/>
                  <a:gd name="T108" fmla="*/ 0 w 436"/>
                  <a:gd name="T109" fmla="*/ 237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36" h="307">
                    <a:moveTo>
                      <a:pt x="0" y="237"/>
                    </a:moveTo>
                    <a:cubicBezTo>
                      <a:pt x="0" y="237"/>
                      <a:pt x="0" y="236"/>
                      <a:pt x="0" y="236"/>
                    </a:cubicBezTo>
                    <a:cubicBezTo>
                      <a:pt x="2" y="236"/>
                      <a:pt x="4" y="235"/>
                      <a:pt x="6" y="235"/>
                    </a:cubicBezTo>
                    <a:cubicBezTo>
                      <a:pt x="6" y="235"/>
                      <a:pt x="9" y="235"/>
                      <a:pt x="10" y="234"/>
                    </a:cubicBezTo>
                    <a:cubicBezTo>
                      <a:pt x="11" y="234"/>
                      <a:pt x="15" y="233"/>
                      <a:pt x="16" y="232"/>
                    </a:cubicBezTo>
                    <a:cubicBezTo>
                      <a:pt x="17" y="232"/>
                      <a:pt x="18" y="231"/>
                      <a:pt x="18" y="229"/>
                    </a:cubicBezTo>
                    <a:cubicBezTo>
                      <a:pt x="19" y="227"/>
                      <a:pt x="19" y="225"/>
                      <a:pt x="18" y="224"/>
                    </a:cubicBezTo>
                    <a:cubicBezTo>
                      <a:pt x="18" y="222"/>
                      <a:pt x="18" y="220"/>
                      <a:pt x="20" y="220"/>
                    </a:cubicBezTo>
                    <a:cubicBezTo>
                      <a:pt x="21" y="220"/>
                      <a:pt x="24" y="220"/>
                      <a:pt x="24" y="219"/>
                    </a:cubicBezTo>
                    <a:cubicBezTo>
                      <a:pt x="25" y="217"/>
                      <a:pt x="26" y="217"/>
                      <a:pt x="28" y="216"/>
                    </a:cubicBezTo>
                    <a:cubicBezTo>
                      <a:pt x="30" y="215"/>
                      <a:pt x="32" y="214"/>
                      <a:pt x="34" y="213"/>
                    </a:cubicBezTo>
                    <a:cubicBezTo>
                      <a:pt x="36" y="211"/>
                      <a:pt x="38" y="211"/>
                      <a:pt x="39" y="208"/>
                    </a:cubicBezTo>
                    <a:cubicBezTo>
                      <a:pt x="39" y="206"/>
                      <a:pt x="39" y="203"/>
                      <a:pt x="40" y="201"/>
                    </a:cubicBezTo>
                    <a:cubicBezTo>
                      <a:pt x="40" y="199"/>
                      <a:pt x="41" y="196"/>
                      <a:pt x="41" y="195"/>
                    </a:cubicBezTo>
                    <a:cubicBezTo>
                      <a:pt x="41" y="194"/>
                      <a:pt x="41" y="192"/>
                      <a:pt x="41" y="190"/>
                    </a:cubicBezTo>
                    <a:cubicBezTo>
                      <a:pt x="40" y="189"/>
                      <a:pt x="40" y="187"/>
                      <a:pt x="40" y="185"/>
                    </a:cubicBezTo>
                    <a:cubicBezTo>
                      <a:pt x="40" y="184"/>
                      <a:pt x="39" y="181"/>
                      <a:pt x="40" y="180"/>
                    </a:cubicBezTo>
                    <a:cubicBezTo>
                      <a:pt x="41" y="179"/>
                      <a:pt x="42" y="178"/>
                      <a:pt x="43" y="177"/>
                    </a:cubicBezTo>
                    <a:cubicBezTo>
                      <a:pt x="44" y="176"/>
                      <a:pt x="46" y="174"/>
                      <a:pt x="46" y="173"/>
                    </a:cubicBezTo>
                    <a:cubicBezTo>
                      <a:pt x="47" y="172"/>
                      <a:pt x="46" y="171"/>
                      <a:pt x="44" y="170"/>
                    </a:cubicBezTo>
                    <a:cubicBezTo>
                      <a:pt x="43" y="168"/>
                      <a:pt x="42" y="166"/>
                      <a:pt x="40" y="165"/>
                    </a:cubicBezTo>
                    <a:cubicBezTo>
                      <a:pt x="39" y="164"/>
                      <a:pt x="37" y="162"/>
                      <a:pt x="36" y="161"/>
                    </a:cubicBezTo>
                    <a:cubicBezTo>
                      <a:pt x="34" y="160"/>
                      <a:pt x="31" y="159"/>
                      <a:pt x="31" y="158"/>
                    </a:cubicBezTo>
                    <a:cubicBezTo>
                      <a:pt x="30" y="156"/>
                      <a:pt x="29" y="155"/>
                      <a:pt x="28" y="154"/>
                    </a:cubicBezTo>
                    <a:cubicBezTo>
                      <a:pt x="27" y="153"/>
                      <a:pt x="26" y="151"/>
                      <a:pt x="24" y="149"/>
                    </a:cubicBezTo>
                    <a:cubicBezTo>
                      <a:pt x="23" y="148"/>
                      <a:pt x="22" y="148"/>
                      <a:pt x="21" y="146"/>
                    </a:cubicBezTo>
                    <a:cubicBezTo>
                      <a:pt x="21" y="144"/>
                      <a:pt x="21" y="143"/>
                      <a:pt x="20" y="141"/>
                    </a:cubicBezTo>
                    <a:cubicBezTo>
                      <a:pt x="20" y="139"/>
                      <a:pt x="19" y="138"/>
                      <a:pt x="18" y="136"/>
                    </a:cubicBezTo>
                    <a:cubicBezTo>
                      <a:pt x="17" y="135"/>
                      <a:pt x="15" y="134"/>
                      <a:pt x="14" y="132"/>
                    </a:cubicBezTo>
                    <a:cubicBezTo>
                      <a:pt x="13" y="130"/>
                      <a:pt x="12" y="130"/>
                      <a:pt x="12" y="127"/>
                    </a:cubicBezTo>
                    <a:cubicBezTo>
                      <a:pt x="11" y="125"/>
                      <a:pt x="11" y="123"/>
                      <a:pt x="11" y="121"/>
                    </a:cubicBezTo>
                    <a:cubicBezTo>
                      <a:pt x="11" y="119"/>
                      <a:pt x="12" y="117"/>
                      <a:pt x="12" y="115"/>
                    </a:cubicBezTo>
                    <a:cubicBezTo>
                      <a:pt x="11" y="113"/>
                      <a:pt x="10" y="111"/>
                      <a:pt x="10" y="109"/>
                    </a:cubicBezTo>
                    <a:cubicBezTo>
                      <a:pt x="11" y="107"/>
                      <a:pt x="11" y="106"/>
                      <a:pt x="11" y="105"/>
                    </a:cubicBezTo>
                    <a:cubicBezTo>
                      <a:pt x="11" y="103"/>
                      <a:pt x="10" y="100"/>
                      <a:pt x="11" y="98"/>
                    </a:cubicBezTo>
                    <a:cubicBezTo>
                      <a:pt x="11" y="97"/>
                      <a:pt x="11" y="94"/>
                      <a:pt x="13" y="93"/>
                    </a:cubicBezTo>
                    <a:cubicBezTo>
                      <a:pt x="13" y="93"/>
                      <a:pt x="17" y="91"/>
                      <a:pt x="17" y="91"/>
                    </a:cubicBezTo>
                    <a:cubicBezTo>
                      <a:pt x="17" y="89"/>
                      <a:pt x="18" y="87"/>
                      <a:pt x="19" y="86"/>
                    </a:cubicBezTo>
                    <a:cubicBezTo>
                      <a:pt x="20" y="85"/>
                      <a:pt x="21" y="85"/>
                      <a:pt x="23" y="83"/>
                    </a:cubicBezTo>
                    <a:cubicBezTo>
                      <a:pt x="23" y="83"/>
                      <a:pt x="25" y="81"/>
                      <a:pt x="25" y="79"/>
                    </a:cubicBezTo>
                    <a:cubicBezTo>
                      <a:pt x="25" y="78"/>
                      <a:pt x="23" y="77"/>
                      <a:pt x="22" y="76"/>
                    </a:cubicBezTo>
                    <a:cubicBezTo>
                      <a:pt x="23" y="76"/>
                      <a:pt x="24" y="74"/>
                      <a:pt x="25" y="73"/>
                    </a:cubicBezTo>
                    <a:cubicBezTo>
                      <a:pt x="27" y="71"/>
                      <a:pt x="29" y="71"/>
                      <a:pt x="31" y="71"/>
                    </a:cubicBezTo>
                    <a:cubicBezTo>
                      <a:pt x="37" y="71"/>
                      <a:pt x="42" y="72"/>
                      <a:pt x="48" y="72"/>
                    </a:cubicBezTo>
                    <a:cubicBezTo>
                      <a:pt x="51" y="72"/>
                      <a:pt x="55" y="73"/>
                      <a:pt x="58" y="72"/>
                    </a:cubicBezTo>
                    <a:cubicBezTo>
                      <a:pt x="60" y="71"/>
                      <a:pt x="61" y="69"/>
                      <a:pt x="62" y="67"/>
                    </a:cubicBezTo>
                    <a:cubicBezTo>
                      <a:pt x="63" y="65"/>
                      <a:pt x="63" y="62"/>
                      <a:pt x="64" y="59"/>
                    </a:cubicBezTo>
                    <a:cubicBezTo>
                      <a:pt x="65" y="57"/>
                      <a:pt x="68" y="56"/>
                      <a:pt x="70" y="54"/>
                    </a:cubicBezTo>
                    <a:cubicBezTo>
                      <a:pt x="71" y="53"/>
                      <a:pt x="72" y="49"/>
                      <a:pt x="73" y="48"/>
                    </a:cubicBezTo>
                    <a:cubicBezTo>
                      <a:pt x="74" y="46"/>
                      <a:pt x="74" y="44"/>
                      <a:pt x="75" y="42"/>
                    </a:cubicBezTo>
                    <a:cubicBezTo>
                      <a:pt x="75" y="40"/>
                      <a:pt x="76" y="39"/>
                      <a:pt x="78" y="39"/>
                    </a:cubicBezTo>
                    <a:cubicBezTo>
                      <a:pt x="80" y="39"/>
                      <a:pt x="80" y="42"/>
                      <a:pt x="81" y="43"/>
                    </a:cubicBezTo>
                    <a:cubicBezTo>
                      <a:pt x="82" y="45"/>
                      <a:pt x="83" y="46"/>
                      <a:pt x="84" y="47"/>
                    </a:cubicBezTo>
                    <a:cubicBezTo>
                      <a:pt x="86" y="48"/>
                      <a:pt x="88" y="50"/>
                      <a:pt x="90" y="51"/>
                    </a:cubicBezTo>
                    <a:cubicBezTo>
                      <a:pt x="91" y="52"/>
                      <a:pt x="92" y="56"/>
                      <a:pt x="92" y="57"/>
                    </a:cubicBezTo>
                    <a:cubicBezTo>
                      <a:pt x="93" y="60"/>
                      <a:pt x="94" y="61"/>
                      <a:pt x="95" y="63"/>
                    </a:cubicBezTo>
                    <a:cubicBezTo>
                      <a:pt x="96" y="65"/>
                      <a:pt x="98" y="65"/>
                      <a:pt x="100" y="65"/>
                    </a:cubicBezTo>
                    <a:cubicBezTo>
                      <a:pt x="102" y="64"/>
                      <a:pt x="104" y="62"/>
                      <a:pt x="106" y="61"/>
                    </a:cubicBezTo>
                    <a:cubicBezTo>
                      <a:pt x="108" y="60"/>
                      <a:pt x="109" y="58"/>
                      <a:pt x="110" y="57"/>
                    </a:cubicBezTo>
                    <a:cubicBezTo>
                      <a:pt x="111" y="55"/>
                      <a:pt x="113" y="55"/>
                      <a:pt x="115" y="54"/>
                    </a:cubicBezTo>
                    <a:cubicBezTo>
                      <a:pt x="117" y="53"/>
                      <a:pt x="118" y="52"/>
                      <a:pt x="120" y="52"/>
                    </a:cubicBezTo>
                    <a:cubicBezTo>
                      <a:pt x="123" y="52"/>
                      <a:pt x="127" y="52"/>
                      <a:pt x="129" y="51"/>
                    </a:cubicBezTo>
                    <a:cubicBezTo>
                      <a:pt x="132" y="49"/>
                      <a:pt x="136" y="48"/>
                      <a:pt x="139" y="48"/>
                    </a:cubicBezTo>
                    <a:cubicBezTo>
                      <a:pt x="141" y="47"/>
                      <a:pt x="143" y="44"/>
                      <a:pt x="144" y="42"/>
                    </a:cubicBezTo>
                    <a:cubicBezTo>
                      <a:pt x="145" y="39"/>
                      <a:pt x="147" y="36"/>
                      <a:pt x="149" y="33"/>
                    </a:cubicBezTo>
                    <a:cubicBezTo>
                      <a:pt x="149" y="32"/>
                      <a:pt x="152" y="31"/>
                      <a:pt x="154" y="30"/>
                    </a:cubicBezTo>
                    <a:cubicBezTo>
                      <a:pt x="155" y="29"/>
                      <a:pt x="157" y="28"/>
                      <a:pt x="158" y="27"/>
                    </a:cubicBezTo>
                    <a:cubicBezTo>
                      <a:pt x="160" y="26"/>
                      <a:pt x="161" y="25"/>
                      <a:pt x="163" y="24"/>
                    </a:cubicBezTo>
                    <a:cubicBezTo>
                      <a:pt x="163" y="24"/>
                      <a:pt x="163" y="23"/>
                      <a:pt x="164" y="23"/>
                    </a:cubicBezTo>
                    <a:cubicBezTo>
                      <a:pt x="166" y="21"/>
                      <a:pt x="167" y="20"/>
                      <a:pt x="168" y="19"/>
                    </a:cubicBezTo>
                    <a:cubicBezTo>
                      <a:pt x="169" y="17"/>
                      <a:pt x="169" y="16"/>
                      <a:pt x="170" y="14"/>
                    </a:cubicBezTo>
                    <a:cubicBezTo>
                      <a:pt x="171" y="11"/>
                      <a:pt x="172" y="9"/>
                      <a:pt x="173" y="7"/>
                    </a:cubicBezTo>
                    <a:cubicBezTo>
                      <a:pt x="174" y="4"/>
                      <a:pt x="175" y="4"/>
                      <a:pt x="177" y="2"/>
                    </a:cubicBezTo>
                    <a:cubicBezTo>
                      <a:pt x="180" y="0"/>
                      <a:pt x="184" y="2"/>
                      <a:pt x="187" y="3"/>
                    </a:cubicBezTo>
                    <a:cubicBezTo>
                      <a:pt x="190" y="4"/>
                      <a:pt x="191" y="4"/>
                      <a:pt x="193" y="5"/>
                    </a:cubicBezTo>
                    <a:cubicBezTo>
                      <a:pt x="197" y="7"/>
                      <a:pt x="197" y="7"/>
                      <a:pt x="199" y="11"/>
                    </a:cubicBezTo>
                    <a:cubicBezTo>
                      <a:pt x="200" y="13"/>
                      <a:pt x="200" y="15"/>
                      <a:pt x="201" y="17"/>
                    </a:cubicBezTo>
                    <a:cubicBezTo>
                      <a:pt x="202" y="19"/>
                      <a:pt x="203" y="22"/>
                      <a:pt x="204" y="23"/>
                    </a:cubicBezTo>
                    <a:cubicBezTo>
                      <a:pt x="205" y="26"/>
                      <a:pt x="207" y="29"/>
                      <a:pt x="208" y="31"/>
                    </a:cubicBezTo>
                    <a:cubicBezTo>
                      <a:pt x="209" y="32"/>
                      <a:pt x="212" y="34"/>
                      <a:pt x="214" y="34"/>
                    </a:cubicBezTo>
                    <a:cubicBezTo>
                      <a:pt x="217" y="35"/>
                      <a:pt x="219" y="36"/>
                      <a:pt x="221" y="37"/>
                    </a:cubicBezTo>
                    <a:cubicBezTo>
                      <a:pt x="223" y="37"/>
                      <a:pt x="226" y="38"/>
                      <a:pt x="228" y="39"/>
                    </a:cubicBezTo>
                    <a:cubicBezTo>
                      <a:pt x="230" y="40"/>
                      <a:pt x="231" y="42"/>
                      <a:pt x="233" y="43"/>
                    </a:cubicBezTo>
                    <a:cubicBezTo>
                      <a:pt x="235" y="45"/>
                      <a:pt x="237" y="46"/>
                      <a:pt x="238" y="47"/>
                    </a:cubicBezTo>
                    <a:cubicBezTo>
                      <a:pt x="241" y="48"/>
                      <a:pt x="245" y="48"/>
                      <a:pt x="247" y="50"/>
                    </a:cubicBezTo>
                    <a:cubicBezTo>
                      <a:pt x="248" y="50"/>
                      <a:pt x="250" y="51"/>
                      <a:pt x="251" y="52"/>
                    </a:cubicBezTo>
                    <a:cubicBezTo>
                      <a:pt x="253" y="53"/>
                      <a:pt x="254" y="56"/>
                      <a:pt x="254" y="57"/>
                    </a:cubicBezTo>
                    <a:cubicBezTo>
                      <a:pt x="255" y="60"/>
                      <a:pt x="257" y="62"/>
                      <a:pt x="257" y="64"/>
                    </a:cubicBezTo>
                    <a:cubicBezTo>
                      <a:pt x="258" y="66"/>
                      <a:pt x="257" y="66"/>
                      <a:pt x="257" y="69"/>
                    </a:cubicBezTo>
                    <a:cubicBezTo>
                      <a:pt x="257" y="70"/>
                      <a:pt x="256" y="72"/>
                      <a:pt x="255" y="73"/>
                    </a:cubicBezTo>
                    <a:cubicBezTo>
                      <a:pt x="254" y="74"/>
                      <a:pt x="252" y="76"/>
                      <a:pt x="252" y="77"/>
                    </a:cubicBezTo>
                    <a:cubicBezTo>
                      <a:pt x="250" y="78"/>
                      <a:pt x="249" y="79"/>
                      <a:pt x="248" y="81"/>
                    </a:cubicBezTo>
                    <a:cubicBezTo>
                      <a:pt x="247" y="83"/>
                      <a:pt x="248" y="85"/>
                      <a:pt x="247" y="88"/>
                    </a:cubicBezTo>
                    <a:cubicBezTo>
                      <a:pt x="246" y="90"/>
                      <a:pt x="250" y="93"/>
                      <a:pt x="251" y="95"/>
                    </a:cubicBezTo>
                    <a:cubicBezTo>
                      <a:pt x="253" y="96"/>
                      <a:pt x="256" y="98"/>
                      <a:pt x="258" y="98"/>
                    </a:cubicBezTo>
                    <a:cubicBezTo>
                      <a:pt x="261" y="99"/>
                      <a:pt x="264" y="101"/>
                      <a:pt x="267" y="101"/>
                    </a:cubicBezTo>
                    <a:cubicBezTo>
                      <a:pt x="270" y="102"/>
                      <a:pt x="274" y="101"/>
                      <a:pt x="276" y="99"/>
                    </a:cubicBezTo>
                    <a:cubicBezTo>
                      <a:pt x="279" y="97"/>
                      <a:pt x="284" y="96"/>
                      <a:pt x="288" y="96"/>
                    </a:cubicBezTo>
                    <a:cubicBezTo>
                      <a:pt x="291" y="96"/>
                      <a:pt x="293" y="94"/>
                      <a:pt x="295" y="92"/>
                    </a:cubicBezTo>
                    <a:cubicBezTo>
                      <a:pt x="297" y="90"/>
                      <a:pt x="298" y="89"/>
                      <a:pt x="299" y="88"/>
                    </a:cubicBezTo>
                    <a:cubicBezTo>
                      <a:pt x="300" y="86"/>
                      <a:pt x="303" y="86"/>
                      <a:pt x="305" y="86"/>
                    </a:cubicBezTo>
                    <a:cubicBezTo>
                      <a:pt x="307" y="86"/>
                      <a:pt x="308" y="86"/>
                      <a:pt x="309" y="88"/>
                    </a:cubicBezTo>
                    <a:cubicBezTo>
                      <a:pt x="310" y="89"/>
                      <a:pt x="311" y="90"/>
                      <a:pt x="311" y="91"/>
                    </a:cubicBezTo>
                    <a:cubicBezTo>
                      <a:pt x="313" y="93"/>
                      <a:pt x="313" y="94"/>
                      <a:pt x="313" y="96"/>
                    </a:cubicBezTo>
                    <a:cubicBezTo>
                      <a:pt x="313" y="99"/>
                      <a:pt x="313" y="101"/>
                      <a:pt x="312" y="102"/>
                    </a:cubicBezTo>
                    <a:cubicBezTo>
                      <a:pt x="312" y="104"/>
                      <a:pt x="314" y="105"/>
                      <a:pt x="315" y="106"/>
                    </a:cubicBezTo>
                    <a:cubicBezTo>
                      <a:pt x="315" y="108"/>
                      <a:pt x="317" y="110"/>
                      <a:pt x="318" y="111"/>
                    </a:cubicBezTo>
                    <a:cubicBezTo>
                      <a:pt x="319" y="113"/>
                      <a:pt x="318" y="113"/>
                      <a:pt x="321" y="114"/>
                    </a:cubicBezTo>
                    <a:cubicBezTo>
                      <a:pt x="322" y="115"/>
                      <a:pt x="324" y="117"/>
                      <a:pt x="325" y="118"/>
                    </a:cubicBezTo>
                    <a:cubicBezTo>
                      <a:pt x="327" y="119"/>
                      <a:pt x="330" y="121"/>
                      <a:pt x="331" y="122"/>
                    </a:cubicBezTo>
                    <a:cubicBezTo>
                      <a:pt x="333" y="123"/>
                      <a:pt x="334" y="123"/>
                      <a:pt x="335" y="125"/>
                    </a:cubicBezTo>
                    <a:cubicBezTo>
                      <a:pt x="335" y="127"/>
                      <a:pt x="335" y="128"/>
                      <a:pt x="335" y="130"/>
                    </a:cubicBezTo>
                    <a:cubicBezTo>
                      <a:pt x="334" y="132"/>
                      <a:pt x="334" y="134"/>
                      <a:pt x="335" y="136"/>
                    </a:cubicBezTo>
                    <a:cubicBezTo>
                      <a:pt x="335" y="137"/>
                      <a:pt x="337" y="138"/>
                      <a:pt x="338" y="139"/>
                    </a:cubicBezTo>
                    <a:cubicBezTo>
                      <a:pt x="340" y="142"/>
                      <a:pt x="344" y="141"/>
                      <a:pt x="347" y="142"/>
                    </a:cubicBezTo>
                    <a:cubicBezTo>
                      <a:pt x="350" y="142"/>
                      <a:pt x="351" y="142"/>
                      <a:pt x="354" y="143"/>
                    </a:cubicBezTo>
                    <a:cubicBezTo>
                      <a:pt x="355" y="143"/>
                      <a:pt x="358" y="143"/>
                      <a:pt x="360" y="143"/>
                    </a:cubicBezTo>
                    <a:cubicBezTo>
                      <a:pt x="364" y="143"/>
                      <a:pt x="369" y="146"/>
                      <a:pt x="374" y="147"/>
                    </a:cubicBezTo>
                    <a:cubicBezTo>
                      <a:pt x="377" y="147"/>
                      <a:pt x="380" y="148"/>
                      <a:pt x="383" y="148"/>
                    </a:cubicBezTo>
                    <a:cubicBezTo>
                      <a:pt x="387" y="148"/>
                      <a:pt x="390" y="148"/>
                      <a:pt x="393" y="148"/>
                    </a:cubicBezTo>
                    <a:cubicBezTo>
                      <a:pt x="399" y="148"/>
                      <a:pt x="404" y="148"/>
                      <a:pt x="409" y="147"/>
                    </a:cubicBezTo>
                    <a:cubicBezTo>
                      <a:pt x="412" y="146"/>
                      <a:pt x="416" y="147"/>
                      <a:pt x="419" y="146"/>
                    </a:cubicBezTo>
                    <a:cubicBezTo>
                      <a:pt x="422" y="145"/>
                      <a:pt x="426" y="145"/>
                      <a:pt x="429" y="145"/>
                    </a:cubicBezTo>
                    <a:cubicBezTo>
                      <a:pt x="431" y="145"/>
                      <a:pt x="432" y="146"/>
                      <a:pt x="434" y="146"/>
                    </a:cubicBezTo>
                    <a:cubicBezTo>
                      <a:pt x="434" y="147"/>
                      <a:pt x="434" y="148"/>
                      <a:pt x="433" y="149"/>
                    </a:cubicBezTo>
                    <a:cubicBezTo>
                      <a:pt x="433" y="152"/>
                      <a:pt x="435" y="157"/>
                      <a:pt x="435" y="159"/>
                    </a:cubicBezTo>
                    <a:cubicBezTo>
                      <a:pt x="436" y="163"/>
                      <a:pt x="436" y="166"/>
                      <a:pt x="435" y="170"/>
                    </a:cubicBezTo>
                    <a:cubicBezTo>
                      <a:pt x="434" y="175"/>
                      <a:pt x="434" y="178"/>
                      <a:pt x="432" y="181"/>
                    </a:cubicBezTo>
                    <a:cubicBezTo>
                      <a:pt x="430" y="184"/>
                      <a:pt x="429" y="185"/>
                      <a:pt x="426" y="185"/>
                    </a:cubicBezTo>
                    <a:cubicBezTo>
                      <a:pt x="422" y="186"/>
                      <a:pt x="421" y="191"/>
                      <a:pt x="421" y="195"/>
                    </a:cubicBezTo>
                    <a:cubicBezTo>
                      <a:pt x="420" y="199"/>
                      <a:pt x="417" y="199"/>
                      <a:pt x="418" y="204"/>
                    </a:cubicBezTo>
                    <a:cubicBezTo>
                      <a:pt x="419" y="207"/>
                      <a:pt x="419" y="211"/>
                      <a:pt x="418" y="214"/>
                    </a:cubicBezTo>
                    <a:cubicBezTo>
                      <a:pt x="418" y="217"/>
                      <a:pt x="417" y="221"/>
                      <a:pt x="416" y="224"/>
                    </a:cubicBezTo>
                    <a:cubicBezTo>
                      <a:pt x="416" y="226"/>
                      <a:pt x="417" y="230"/>
                      <a:pt x="417" y="234"/>
                    </a:cubicBezTo>
                    <a:cubicBezTo>
                      <a:pt x="417" y="237"/>
                      <a:pt x="420" y="240"/>
                      <a:pt x="421" y="243"/>
                    </a:cubicBezTo>
                    <a:cubicBezTo>
                      <a:pt x="422" y="246"/>
                      <a:pt x="421" y="250"/>
                      <a:pt x="421" y="253"/>
                    </a:cubicBezTo>
                    <a:cubicBezTo>
                      <a:pt x="420" y="256"/>
                      <a:pt x="420" y="260"/>
                      <a:pt x="420" y="263"/>
                    </a:cubicBezTo>
                    <a:cubicBezTo>
                      <a:pt x="420" y="264"/>
                      <a:pt x="419" y="265"/>
                      <a:pt x="418" y="265"/>
                    </a:cubicBezTo>
                    <a:cubicBezTo>
                      <a:pt x="415" y="263"/>
                      <a:pt x="410" y="261"/>
                      <a:pt x="407" y="260"/>
                    </a:cubicBezTo>
                    <a:cubicBezTo>
                      <a:pt x="402" y="259"/>
                      <a:pt x="399" y="257"/>
                      <a:pt x="395" y="256"/>
                    </a:cubicBezTo>
                    <a:cubicBezTo>
                      <a:pt x="389" y="254"/>
                      <a:pt x="382" y="254"/>
                      <a:pt x="377" y="251"/>
                    </a:cubicBezTo>
                    <a:cubicBezTo>
                      <a:pt x="371" y="248"/>
                      <a:pt x="366" y="248"/>
                      <a:pt x="360" y="245"/>
                    </a:cubicBezTo>
                    <a:cubicBezTo>
                      <a:pt x="356" y="243"/>
                      <a:pt x="354" y="242"/>
                      <a:pt x="349" y="243"/>
                    </a:cubicBezTo>
                    <a:cubicBezTo>
                      <a:pt x="344" y="244"/>
                      <a:pt x="338" y="245"/>
                      <a:pt x="333" y="248"/>
                    </a:cubicBezTo>
                    <a:cubicBezTo>
                      <a:pt x="328" y="250"/>
                      <a:pt x="326" y="252"/>
                      <a:pt x="321" y="255"/>
                    </a:cubicBezTo>
                    <a:cubicBezTo>
                      <a:pt x="316" y="257"/>
                      <a:pt x="313" y="261"/>
                      <a:pt x="307" y="262"/>
                    </a:cubicBezTo>
                    <a:cubicBezTo>
                      <a:pt x="299" y="263"/>
                      <a:pt x="294" y="266"/>
                      <a:pt x="288" y="268"/>
                    </a:cubicBezTo>
                    <a:cubicBezTo>
                      <a:pt x="283" y="269"/>
                      <a:pt x="279" y="271"/>
                      <a:pt x="275" y="273"/>
                    </a:cubicBezTo>
                    <a:cubicBezTo>
                      <a:pt x="271" y="275"/>
                      <a:pt x="265" y="279"/>
                      <a:pt x="261" y="282"/>
                    </a:cubicBezTo>
                    <a:cubicBezTo>
                      <a:pt x="256" y="285"/>
                      <a:pt x="249" y="285"/>
                      <a:pt x="244" y="288"/>
                    </a:cubicBezTo>
                    <a:cubicBezTo>
                      <a:pt x="239" y="290"/>
                      <a:pt x="237" y="291"/>
                      <a:pt x="232" y="294"/>
                    </a:cubicBezTo>
                    <a:cubicBezTo>
                      <a:pt x="229" y="295"/>
                      <a:pt x="223" y="299"/>
                      <a:pt x="220" y="300"/>
                    </a:cubicBezTo>
                    <a:cubicBezTo>
                      <a:pt x="215" y="301"/>
                      <a:pt x="212" y="303"/>
                      <a:pt x="208" y="304"/>
                    </a:cubicBezTo>
                    <a:cubicBezTo>
                      <a:pt x="201" y="306"/>
                      <a:pt x="201" y="307"/>
                      <a:pt x="194" y="305"/>
                    </a:cubicBezTo>
                    <a:cubicBezTo>
                      <a:pt x="187" y="303"/>
                      <a:pt x="182" y="303"/>
                      <a:pt x="176" y="302"/>
                    </a:cubicBezTo>
                    <a:cubicBezTo>
                      <a:pt x="171" y="301"/>
                      <a:pt x="165" y="299"/>
                      <a:pt x="159" y="297"/>
                    </a:cubicBezTo>
                    <a:cubicBezTo>
                      <a:pt x="151" y="295"/>
                      <a:pt x="143" y="292"/>
                      <a:pt x="136" y="291"/>
                    </a:cubicBezTo>
                    <a:cubicBezTo>
                      <a:pt x="128" y="290"/>
                      <a:pt x="123" y="287"/>
                      <a:pt x="117" y="286"/>
                    </a:cubicBezTo>
                    <a:cubicBezTo>
                      <a:pt x="108" y="284"/>
                      <a:pt x="102" y="281"/>
                      <a:pt x="94" y="279"/>
                    </a:cubicBezTo>
                    <a:cubicBezTo>
                      <a:pt x="90" y="278"/>
                      <a:pt x="79" y="277"/>
                      <a:pt x="77" y="274"/>
                    </a:cubicBezTo>
                    <a:cubicBezTo>
                      <a:pt x="73" y="270"/>
                      <a:pt x="67" y="270"/>
                      <a:pt x="62" y="268"/>
                    </a:cubicBezTo>
                    <a:cubicBezTo>
                      <a:pt x="55" y="266"/>
                      <a:pt x="47" y="264"/>
                      <a:pt x="43" y="261"/>
                    </a:cubicBezTo>
                    <a:cubicBezTo>
                      <a:pt x="35" y="257"/>
                      <a:pt x="25" y="254"/>
                      <a:pt x="19" y="251"/>
                    </a:cubicBezTo>
                    <a:cubicBezTo>
                      <a:pt x="12" y="248"/>
                      <a:pt x="10" y="243"/>
                      <a:pt x="4" y="240"/>
                    </a:cubicBezTo>
                    <a:cubicBezTo>
                      <a:pt x="2" y="239"/>
                      <a:pt x="1" y="238"/>
                      <a:pt x="0" y="237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73" name="Freeform 89">
                <a:extLst>
                  <a:ext uri="{FF2B5EF4-FFF2-40B4-BE49-F238E27FC236}">
                    <a16:creationId xmlns:a16="http://schemas.microsoft.com/office/drawing/2014/main" id="{4A50CA7D-987F-43F7-A017-B138FD43A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1165" y="6179663"/>
                <a:ext cx="289846" cy="288497"/>
              </a:xfrm>
              <a:custGeom>
                <a:avLst/>
                <a:gdLst>
                  <a:gd name="T0" fmla="*/ 4 w 346"/>
                  <a:gd name="T1" fmla="*/ 207 h 346"/>
                  <a:gd name="T2" fmla="*/ 5 w 346"/>
                  <a:gd name="T3" fmla="*/ 187 h 346"/>
                  <a:gd name="T4" fmla="*/ 0 w 346"/>
                  <a:gd name="T5" fmla="*/ 168 h 346"/>
                  <a:gd name="T6" fmla="*/ 2 w 346"/>
                  <a:gd name="T7" fmla="*/ 148 h 346"/>
                  <a:gd name="T8" fmla="*/ 10 w 346"/>
                  <a:gd name="T9" fmla="*/ 129 h 346"/>
                  <a:gd name="T10" fmla="*/ 19 w 346"/>
                  <a:gd name="T11" fmla="*/ 114 h 346"/>
                  <a:gd name="T12" fmla="*/ 17 w 346"/>
                  <a:gd name="T13" fmla="*/ 93 h 346"/>
                  <a:gd name="T14" fmla="*/ 30 w 346"/>
                  <a:gd name="T15" fmla="*/ 82 h 346"/>
                  <a:gd name="T16" fmla="*/ 32 w 346"/>
                  <a:gd name="T17" fmla="*/ 70 h 346"/>
                  <a:gd name="T18" fmla="*/ 44 w 346"/>
                  <a:gd name="T19" fmla="*/ 71 h 346"/>
                  <a:gd name="T20" fmla="*/ 54 w 346"/>
                  <a:gd name="T21" fmla="*/ 61 h 346"/>
                  <a:gd name="T22" fmla="*/ 60 w 346"/>
                  <a:gd name="T23" fmla="*/ 50 h 346"/>
                  <a:gd name="T24" fmla="*/ 63 w 346"/>
                  <a:gd name="T25" fmla="*/ 36 h 346"/>
                  <a:gd name="T26" fmla="*/ 62 w 346"/>
                  <a:gd name="T27" fmla="*/ 23 h 346"/>
                  <a:gd name="T28" fmla="*/ 66 w 346"/>
                  <a:gd name="T29" fmla="*/ 9 h 346"/>
                  <a:gd name="T30" fmla="*/ 79 w 346"/>
                  <a:gd name="T31" fmla="*/ 2 h 346"/>
                  <a:gd name="T32" fmla="*/ 97 w 346"/>
                  <a:gd name="T33" fmla="*/ 9 h 346"/>
                  <a:gd name="T34" fmla="*/ 100 w 346"/>
                  <a:gd name="T35" fmla="*/ 22 h 346"/>
                  <a:gd name="T36" fmla="*/ 106 w 346"/>
                  <a:gd name="T37" fmla="*/ 37 h 346"/>
                  <a:gd name="T38" fmla="*/ 110 w 346"/>
                  <a:gd name="T39" fmla="*/ 50 h 346"/>
                  <a:gd name="T40" fmla="*/ 126 w 346"/>
                  <a:gd name="T41" fmla="*/ 55 h 346"/>
                  <a:gd name="T42" fmla="*/ 146 w 346"/>
                  <a:gd name="T43" fmla="*/ 41 h 346"/>
                  <a:gd name="T44" fmla="*/ 168 w 346"/>
                  <a:gd name="T45" fmla="*/ 27 h 346"/>
                  <a:gd name="T46" fmla="*/ 184 w 346"/>
                  <a:gd name="T47" fmla="*/ 20 h 346"/>
                  <a:gd name="T48" fmla="*/ 199 w 346"/>
                  <a:gd name="T49" fmla="*/ 15 h 346"/>
                  <a:gd name="T50" fmla="*/ 217 w 346"/>
                  <a:gd name="T51" fmla="*/ 17 h 346"/>
                  <a:gd name="T52" fmla="*/ 217 w 346"/>
                  <a:gd name="T53" fmla="*/ 28 h 346"/>
                  <a:gd name="T54" fmla="*/ 244 w 346"/>
                  <a:gd name="T55" fmla="*/ 24 h 346"/>
                  <a:gd name="T56" fmla="*/ 255 w 346"/>
                  <a:gd name="T57" fmla="*/ 34 h 346"/>
                  <a:gd name="T58" fmla="*/ 248 w 346"/>
                  <a:gd name="T59" fmla="*/ 49 h 346"/>
                  <a:gd name="T60" fmla="*/ 245 w 346"/>
                  <a:gd name="T61" fmla="*/ 62 h 346"/>
                  <a:gd name="T62" fmla="*/ 247 w 346"/>
                  <a:gd name="T63" fmla="*/ 71 h 346"/>
                  <a:gd name="T64" fmla="*/ 270 w 346"/>
                  <a:gd name="T65" fmla="*/ 93 h 346"/>
                  <a:gd name="T66" fmla="*/ 286 w 346"/>
                  <a:gd name="T67" fmla="*/ 107 h 346"/>
                  <a:gd name="T68" fmla="*/ 308 w 346"/>
                  <a:gd name="T69" fmla="*/ 124 h 346"/>
                  <a:gd name="T70" fmla="*/ 320 w 346"/>
                  <a:gd name="T71" fmla="*/ 141 h 346"/>
                  <a:gd name="T72" fmla="*/ 338 w 346"/>
                  <a:gd name="T73" fmla="*/ 156 h 346"/>
                  <a:gd name="T74" fmla="*/ 342 w 346"/>
                  <a:gd name="T75" fmla="*/ 177 h 346"/>
                  <a:gd name="T76" fmla="*/ 340 w 346"/>
                  <a:gd name="T77" fmla="*/ 201 h 346"/>
                  <a:gd name="T78" fmla="*/ 221 w 346"/>
                  <a:gd name="T79" fmla="*/ 201 h 346"/>
                  <a:gd name="T80" fmla="*/ 180 w 346"/>
                  <a:gd name="T81" fmla="*/ 275 h 346"/>
                  <a:gd name="T82" fmla="*/ 191 w 346"/>
                  <a:gd name="T83" fmla="*/ 296 h 346"/>
                  <a:gd name="T84" fmla="*/ 194 w 346"/>
                  <a:gd name="T85" fmla="*/ 321 h 346"/>
                  <a:gd name="T86" fmla="*/ 184 w 346"/>
                  <a:gd name="T87" fmla="*/ 343 h 346"/>
                  <a:gd name="T88" fmla="*/ 166 w 346"/>
                  <a:gd name="T89" fmla="*/ 336 h 346"/>
                  <a:gd name="T90" fmla="*/ 144 w 346"/>
                  <a:gd name="T91" fmla="*/ 316 h 346"/>
                  <a:gd name="T92" fmla="*/ 121 w 346"/>
                  <a:gd name="T93" fmla="*/ 292 h 346"/>
                  <a:gd name="T94" fmla="*/ 78 w 346"/>
                  <a:gd name="T95" fmla="*/ 258 h 346"/>
                  <a:gd name="T96" fmla="*/ 65 w 346"/>
                  <a:gd name="T97" fmla="*/ 246 h 346"/>
                  <a:gd name="T98" fmla="*/ 40 w 346"/>
                  <a:gd name="T99" fmla="*/ 225 h 346"/>
                  <a:gd name="T100" fmla="*/ 7 w 346"/>
                  <a:gd name="T101" fmla="*/ 212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46" h="346">
                    <a:moveTo>
                      <a:pt x="2" y="209"/>
                    </a:moveTo>
                    <a:cubicBezTo>
                      <a:pt x="3" y="209"/>
                      <a:pt x="4" y="208"/>
                      <a:pt x="4" y="207"/>
                    </a:cubicBezTo>
                    <a:cubicBezTo>
                      <a:pt x="4" y="204"/>
                      <a:pt x="4" y="200"/>
                      <a:pt x="5" y="197"/>
                    </a:cubicBezTo>
                    <a:cubicBezTo>
                      <a:pt x="5" y="194"/>
                      <a:pt x="6" y="190"/>
                      <a:pt x="5" y="187"/>
                    </a:cubicBezTo>
                    <a:cubicBezTo>
                      <a:pt x="4" y="184"/>
                      <a:pt x="1" y="181"/>
                      <a:pt x="1" y="178"/>
                    </a:cubicBezTo>
                    <a:cubicBezTo>
                      <a:pt x="1" y="174"/>
                      <a:pt x="0" y="170"/>
                      <a:pt x="0" y="168"/>
                    </a:cubicBezTo>
                    <a:cubicBezTo>
                      <a:pt x="1" y="165"/>
                      <a:pt x="2" y="161"/>
                      <a:pt x="2" y="158"/>
                    </a:cubicBezTo>
                    <a:cubicBezTo>
                      <a:pt x="3" y="155"/>
                      <a:pt x="3" y="151"/>
                      <a:pt x="2" y="148"/>
                    </a:cubicBezTo>
                    <a:cubicBezTo>
                      <a:pt x="1" y="143"/>
                      <a:pt x="4" y="143"/>
                      <a:pt x="5" y="139"/>
                    </a:cubicBezTo>
                    <a:cubicBezTo>
                      <a:pt x="5" y="135"/>
                      <a:pt x="6" y="130"/>
                      <a:pt x="10" y="129"/>
                    </a:cubicBezTo>
                    <a:cubicBezTo>
                      <a:pt x="13" y="129"/>
                      <a:pt x="14" y="128"/>
                      <a:pt x="16" y="125"/>
                    </a:cubicBezTo>
                    <a:cubicBezTo>
                      <a:pt x="18" y="122"/>
                      <a:pt x="18" y="119"/>
                      <a:pt x="19" y="114"/>
                    </a:cubicBezTo>
                    <a:cubicBezTo>
                      <a:pt x="20" y="110"/>
                      <a:pt x="20" y="107"/>
                      <a:pt x="19" y="103"/>
                    </a:cubicBezTo>
                    <a:cubicBezTo>
                      <a:pt x="19" y="101"/>
                      <a:pt x="17" y="96"/>
                      <a:pt x="17" y="93"/>
                    </a:cubicBezTo>
                    <a:cubicBezTo>
                      <a:pt x="18" y="90"/>
                      <a:pt x="20" y="89"/>
                      <a:pt x="23" y="87"/>
                    </a:cubicBezTo>
                    <a:cubicBezTo>
                      <a:pt x="24" y="86"/>
                      <a:pt x="29" y="84"/>
                      <a:pt x="30" y="82"/>
                    </a:cubicBezTo>
                    <a:cubicBezTo>
                      <a:pt x="31" y="80"/>
                      <a:pt x="34" y="77"/>
                      <a:pt x="34" y="74"/>
                    </a:cubicBezTo>
                    <a:cubicBezTo>
                      <a:pt x="33" y="72"/>
                      <a:pt x="33" y="71"/>
                      <a:pt x="32" y="70"/>
                    </a:cubicBezTo>
                    <a:cubicBezTo>
                      <a:pt x="33" y="70"/>
                      <a:pt x="35" y="70"/>
                      <a:pt x="36" y="70"/>
                    </a:cubicBezTo>
                    <a:cubicBezTo>
                      <a:pt x="38" y="70"/>
                      <a:pt x="41" y="71"/>
                      <a:pt x="44" y="71"/>
                    </a:cubicBezTo>
                    <a:cubicBezTo>
                      <a:pt x="46" y="71"/>
                      <a:pt x="48" y="69"/>
                      <a:pt x="49" y="67"/>
                    </a:cubicBezTo>
                    <a:cubicBezTo>
                      <a:pt x="49" y="66"/>
                      <a:pt x="52" y="63"/>
                      <a:pt x="54" y="61"/>
                    </a:cubicBezTo>
                    <a:cubicBezTo>
                      <a:pt x="55" y="60"/>
                      <a:pt x="56" y="59"/>
                      <a:pt x="57" y="56"/>
                    </a:cubicBezTo>
                    <a:cubicBezTo>
                      <a:pt x="57" y="54"/>
                      <a:pt x="59" y="52"/>
                      <a:pt x="60" y="50"/>
                    </a:cubicBezTo>
                    <a:cubicBezTo>
                      <a:pt x="61" y="49"/>
                      <a:pt x="62" y="46"/>
                      <a:pt x="64" y="44"/>
                    </a:cubicBezTo>
                    <a:cubicBezTo>
                      <a:pt x="65" y="42"/>
                      <a:pt x="64" y="38"/>
                      <a:pt x="63" y="36"/>
                    </a:cubicBezTo>
                    <a:cubicBezTo>
                      <a:pt x="62" y="33"/>
                      <a:pt x="64" y="32"/>
                      <a:pt x="65" y="29"/>
                    </a:cubicBezTo>
                    <a:cubicBezTo>
                      <a:pt x="65" y="29"/>
                      <a:pt x="62" y="25"/>
                      <a:pt x="62" y="23"/>
                    </a:cubicBezTo>
                    <a:cubicBezTo>
                      <a:pt x="61" y="20"/>
                      <a:pt x="63" y="19"/>
                      <a:pt x="63" y="16"/>
                    </a:cubicBezTo>
                    <a:cubicBezTo>
                      <a:pt x="62" y="12"/>
                      <a:pt x="62" y="11"/>
                      <a:pt x="66" y="9"/>
                    </a:cubicBezTo>
                    <a:cubicBezTo>
                      <a:pt x="69" y="8"/>
                      <a:pt x="71" y="7"/>
                      <a:pt x="75" y="6"/>
                    </a:cubicBezTo>
                    <a:cubicBezTo>
                      <a:pt x="77" y="6"/>
                      <a:pt x="78" y="4"/>
                      <a:pt x="79" y="2"/>
                    </a:cubicBezTo>
                    <a:cubicBezTo>
                      <a:pt x="81" y="0"/>
                      <a:pt x="89" y="4"/>
                      <a:pt x="92" y="4"/>
                    </a:cubicBezTo>
                    <a:cubicBezTo>
                      <a:pt x="95" y="4"/>
                      <a:pt x="96" y="6"/>
                      <a:pt x="97" y="9"/>
                    </a:cubicBezTo>
                    <a:cubicBezTo>
                      <a:pt x="98" y="11"/>
                      <a:pt x="99" y="12"/>
                      <a:pt x="100" y="15"/>
                    </a:cubicBezTo>
                    <a:cubicBezTo>
                      <a:pt x="101" y="17"/>
                      <a:pt x="100" y="19"/>
                      <a:pt x="100" y="22"/>
                    </a:cubicBezTo>
                    <a:cubicBezTo>
                      <a:pt x="100" y="25"/>
                      <a:pt x="99" y="27"/>
                      <a:pt x="100" y="30"/>
                    </a:cubicBezTo>
                    <a:cubicBezTo>
                      <a:pt x="101" y="33"/>
                      <a:pt x="104" y="35"/>
                      <a:pt x="106" y="37"/>
                    </a:cubicBezTo>
                    <a:cubicBezTo>
                      <a:pt x="107" y="39"/>
                      <a:pt x="107" y="43"/>
                      <a:pt x="108" y="44"/>
                    </a:cubicBezTo>
                    <a:cubicBezTo>
                      <a:pt x="108" y="47"/>
                      <a:pt x="108" y="49"/>
                      <a:pt x="110" y="50"/>
                    </a:cubicBezTo>
                    <a:cubicBezTo>
                      <a:pt x="111" y="52"/>
                      <a:pt x="114" y="53"/>
                      <a:pt x="116" y="53"/>
                    </a:cubicBezTo>
                    <a:cubicBezTo>
                      <a:pt x="120" y="54"/>
                      <a:pt x="122" y="56"/>
                      <a:pt x="126" y="55"/>
                    </a:cubicBezTo>
                    <a:cubicBezTo>
                      <a:pt x="128" y="54"/>
                      <a:pt x="129" y="49"/>
                      <a:pt x="132" y="48"/>
                    </a:cubicBezTo>
                    <a:cubicBezTo>
                      <a:pt x="135" y="46"/>
                      <a:pt x="141" y="43"/>
                      <a:pt x="146" y="41"/>
                    </a:cubicBezTo>
                    <a:cubicBezTo>
                      <a:pt x="152" y="38"/>
                      <a:pt x="153" y="37"/>
                      <a:pt x="156" y="30"/>
                    </a:cubicBezTo>
                    <a:cubicBezTo>
                      <a:pt x="158" y="23"/>
                      <a:pt x="164" y="24"/>
                      <a:pt x="168" y="27"/>
                    </a:cubicBezTo>
                    <a:cubicBezTo>
                      <a:pt x="172" y="31"/>
                      <a:pt x="174" y="28"/>
                      <a:pt x="177" y="25"/>
                    </a:cubicBezTo>
                    <a:cubicBezTo>
                      <a:pt x="179" y="23"/>
                      <a:pt x="182" y="23"/>
                      <a:pt x="184" y="20"/>
                    </a:cubicBezTo>
                    <a:cubicBezTo>
                      <a:pt x="185" y="17"/>
                      <a:pt x="188" y="18"/>
                      <a:pt x="191" y="16"/>
                    </a:cubicBezTo>
                    <a:cubicBezTo>
                      <a:pt x="195" y="15"/>
                      <a:pt x="195" y="12"/>
                      <a:pt x="199" y="15"/>
                    </a:cubicBezTo>
                    <a:cubicBezTo>
                      <a:pt x="200" y="16"/>
                      <a:pt x="204" y="15"/>
                      <a:pt x="206" y="15"/>
                    </a:cubicBezTo>
                    <a:cubicBezTo>
                      <a:pt x="208" y="17"/>
                      <a:pt x="214" y="16"/>
                      <a:pt x="217" y="17"/>
                    </a:cubicBezTo>
                    <a:cubicBezTo>
                      <a:pt x="219" y="18"/>
                      <a:pt x="220" y="20"/>
                      <a:pt x="220" y="22"/>
                    </a:cubicBezTo>
                    <a:cubicBezTo>
                      <a:pt x="220" y="24"/>
                      <a:pt x="218" y="27"/>
                      <a:pt x="217" y="28"/>
                    </a:cubicBezTo>
                    <a:cubicBezTo>
                      <a:pt x="216" y="29"/>
                      <a:pt x="226" y="30"/>
                      <a:pt x="228" y="29"/>
                    </a:cubicBezTo>
                    <a:cubicBezTo>
                      <a:pt x="233" y="26"/>
                      <a:pt x="239" y="24"/>
                      <a:pt x="244" y="24"/>
                    </a:cubicBezTo>
                    <a:cubicBezTo>
                      <a:pt x="244" y="24"/>
                      <a:pt x="246" y="30"/>
                      <a:pt x="247" y="30"/>
                    </a:cubicBezTo>
                    <a:cubicBezTo>
                      <a:pt x="249" y="33"/>
                      <a:pt x="252" y="31"/>
                      <a:pt x="255" y="34"/>
                    </a:cubicBezTo>
                    <a:cubicBezTo>
                      <a:pt x="257" y="37"/>
                      <a:pt x="255" y="38"/>
                      <a:pt x="254" y="42"/>
                    </a:cubicBezTo>
                    <a:cubicBezTo>
                      <a:pt x="252" y="45"/>
                      <a:pt x="249" y="47"/>
                      <a:pt x="248" y="49"/>
                    </a:cubicBezTo>
                    <a:cubicBezTo>
                      <a:pt x="246" y="51"/>
                      <a:pt x="245" y="53"/>
                      <a:pt x="245" y="56"/>
                    </a:cubicBezTo>
                    <a:cubicBezTo>
                      <a:pt x="245" y="60"/>
                      <a:pt x="247" y="61"/>
                      <a:pt x="245" y="62"/>
                    </a:cubicBezTo>
                    <a:cubicBezTo>
                      <a:pt x="243" y="64"/>
                      <a:pt x="244" y="67"/>
                      <a:pt x="246" y="68"/>
                    </a:cubicBezTo>
                    <a:cubicBezTo>
                      <a:pt x="246" y="70"/>
                      <a:pt x="247" y="70"/>
                      <a:pt x="247" y="71"/>
                    </a:cubicBezTo>
                    <a:cubicBezTo>
                      <a:pt x="246" y="72"/>
                      <a:pt x="256" y="85"/>
                      <a:pt x="257" y="86"/>
                    </a:cubicBezTo>
                    <a:cubicBezTo>
                      <a:pt x="260" y="92"/>
                      <a:pt x="262" y="91"/>
                      <a:pt x="270" y="93"/>
                    </a:cubicBezTo>
                    <a:cubicBezTo>
                      <a:pt x="275" y="94"/>
                      <a:pt x="276" y="95"/>
                      <a:pt x="278" y="100"/>
                    </a:cubicBezTo>
                    <a:cubicBezTo>
                      <a:pt x="279" y="105"/>
                      <a:pt x="281" y="106"/>
                      <a:pt x="286" y="107"/>
                    </a:cubicBezTo>
                    <a:cubicBezTo>
                      <a:pt x="286" y="107"/>
                      <a:pt x="295" y="115"/>
                      <a:pt x="299" y="116"/>
                    </a:cubicBezTo>
                    <a:cubicBezTo>
                      <a:pt x="303" y="118"/>
                      <a:pt x="303" y="121"/>
                      <a:pt x="308" y="124"/>
                    </a:cubicBezTo>
                    <a:cubicBezTo>
                      <a:pt x="312" y="127"/>
                      <a:pt x="316" y="126"/>
                      <a:pt x="319" y="129"/>
                    </a:cubicBezTo>
                    <a:cubicBezTo>
                      <a:pt x="322" y="132"/>
                      <a:pt x="320" y="138"/>
                      <a:pt x="320" y="141"/>
                    </a:cubicBezTo>
                    <a:cubicBezTo>
                      <a:pt x="318" y="148"/>
                      <a:pt x="320" y="149"/>
                      <a:pt x="326" y="152"/>
                    </a:cubicBezTo>
                    <a:cubicBezTo>
                      <a:pt x="330" y="154"/>
                      <a:pt x="334" y="155"/>
                      <a:pt x="338" y="156"/>
                    </a:cubicBezTo>
                    <a:cubicBezTo>
                      <a:pt x="343" y="157"/>
                      <a:pt x="346" y="158"/>
                      <a:pt x="344" y="163"/>
                    </a:cubicBezTo>
                    <a:cubicBezTo>
                      <a:pt x="339" y="171"/>
                      <a:pt x="335" y="169"/>
                      <a:pt x="342" y="177"/>
                    </a:cubicBezTo>
                    <a:cubicBezTo>
                      <a:pt x="344" y="181"/>
                      <a:pt x="341" y="184"/>
                      <a:pt x="341" y="189"/>
                    </a:cubicBezTo>
                    <a:cubicBezTo>
                      <a:pt x="341" y="194"/>
                      <a:pt x="343" y="195"/>
                      <a:pt x="340" y="201"/>
                    </a:cubicBezTo>
                    <a:cubicBezTo>
                      <a:pt x="339" y="203"/>
                      <a:pt x="336" y="203"/>
                      <a:pt x="335" y="204"/>
                    </a:cubicBezTo>
                    <a:cubicBezTo>
                      <a:pt x="221" y="201"/>
                      <a:pt x="221" y="201"/>
                      <a:pt x="221" y="201"/>
                    </a:cubicBezTo>
                    <a:cubicBezTo>
                      <a:pt x="179" y="270"/>
                      <a:pt x="179" y="270"/>
                      <a:pt x="179" y="270"/>
                    </a:cubicBezTo>
                    <a:cubicBezTo>
                      <a:pt x="179" y="272"/>
                      <a:pt x="179" y="273"/>
                      <a:pt x="180" y="275"/>
                    </a:cubicBezTo>
                    <a:cubicBezTo>
                      <a:pt x="181" y="281"/>
                      <a:pt x="184" y="285"/>
                      <a:pt x="189" y="287"/>
                    </a:cubicBezTo>
                    <a:cubicBezTo>
                      <a:pt x="194" y="290"/>
                      <a:pt x="193" y="292"/>
                      <a:pt x="191" y="296"/>
                    </a:cubicBezTo>
                    <a:cubicBezTo>
                      <a:pt x="188" y="301"/>
                      <a:pt x="192" y="303"/>
                      <a:pt x="188" y="308"/>
                    </a:cubicBezTo>
                    <a:cubicBezTo>
                      <a:pt x="186" y="310"/>
                      <a:pt x="193" y="319"/>
                      <a:pt x="194" y="321"/>
                    </a:cubicBezTo>
                    <a:cubicBezTo>
                      <a:pt x="195" y="326"/>
                      <a:pt x="189" y="327"/>
                      <a:pt x="189" y="333"/>
                    </a:cubicBezTo>
                    <a:cubicBezTo>
                      <a:pt x="189" y="340"/>
                      <a:pt x="189" y="339"/>
                      <a:pt x="184" y="343"/>
                    </a:cubicBezTo>
                    <a:cubicBezTo>
                      <a:pt x="181" y="345"/>
                      <a:pt x="180" y="344"/>
                      <a:pt x="177" y="346"/>
                    </a:cubicBezTo>
                    <a:cubicBezTo>
                      <a:pt x="174" y="342"/>
                      <a:pt x="170" y="340"/>
                      <a:pt x="166" y="336"/>
                    </a:cubicBezTo>
                    <a:cubicBezTo>
                      <a:pt x="162" y="334"/>
                      <a:pt x="158" y="330"/>
                      <a:pt x="154" y="326"/>
                    </a:cubicBezTo>
                    <a:cubicBezTo>
                      <a:pt x="150" y="323"/>
                      <a:pt x="148" y="320"/>
                      <a:pt x="144" y="316"/>
                    </a:cubicBezTo>
                    <a:cubicBezTo>
                      <a:pt x="142" y="314"/>
                      <a:pt x="134" y="307"/>
                      <a:pt x="133" y="303"/>
                    </a:cubicBezTo>
                    <a:cubicBezTo>
                      <a:pt x="130" y="298"/>
                      <a:pt x="125" y="296"/>
                      <a:pt x="121" y="292"/>
                    </a:cubicBezTo>
                    <a:cubicBezTo>
                      <a:pt x="115" y="286"/>
                      <a:pt x="110" y="282"/>
                      <a:pt x="103" y="278"/>
                    </a:cubicBezTo>
                    <a:cubicBezTo>
                      <a:pt x="92" y="272"/>
                      <a:pt x="87" y="267"/>
                      <a:pt x="78" y="258"/>
                    </a:cubicBezTo>
                    <a:cubicBezTo>
                      <a:pt x="77" y="258"/>
                      <a:pt x="77" y="257"/>
                      <a:pt x="77" y="257"/>
                    </a:cubicBezTo>
                    <a:cubicBezTo>
                      <a:pt x="74" y="254"/>
                      <a:pt x="68" y="248"/>
                      <a:pt x="65" y="246"/>
                    </a:cubicBezTo>
                    <a:cubicBezTo>
                      <a:pt x="59" y="243"/>
                      <a:pt x="58" y="241"/>
                      <a:pt x="54" y="236"/>
                    </a:cubicBezTo>
                    <a:cubicBezTo>
                      <a:pt x="49" y="232"/>
                      <a:pt x="45" y="230"/>
                      <a:pt x="40" y="225"/>
                    </a:cubicBezTo>
                    <a:cubicBezTo>
                      <a:pt x="35" y="220"/>
                      <a:pt x="33" y="220"/>
                      <a:pt x="25" y="218"/>
                    </a:cubicBezTo>
                    <a:cubicBezTo>
                      <a:pt x="19" y="217"/>
                      <a:pt x="11" y="215"/>
                      <a:pt x="7" y="212"/>
                    </a:cubicBezTo>
                    <a:cubicBezTo>
                      <a:pt x="6" y="211"/>
                      <a:pt x="4" y="210"/>
                      <a:pt x="2" y="209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74" name="Freeform 90">
                <a:extLst>
                  <a:ext uri="{FF2B5EF4-FFF2-40B4-BE49-F238E27FC236}">
                    <a16:creationId xmlns:a16="http://schemas.microsoft.com/office/drawing/2014/main" id="{82859FDA-F236-4240-A4BB-72F83E750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5773" y="6125738"/>
                <a:ext cx="253446" cy="114590"/>
              </a:xfrm>
              <a:custGeom>
                <a:avLst/>
                <a:gdLst>
                  <a:gd name="T0" fmla="*/ 302 w 302"/>
                  <a:gd name="T1" fmla="*/ 61 h 138"/>
                  <a:gd name="T2" fmla="*/ 249 w 302"/>
                  <a:gd name="T3" fmla="*/ 53 h 138"/>
                  <a:gd name="T4" fmla="*/ 243 w 302"/>
                  <a:gd name="T5" fmla="*/ 42 h 138"/>
                  <a:gd name="T6" fmla="*/ 234 w 302"/>
                  <a:gd name="T7" fmla="*/ 53 h 138"/>
                  <a:gd name="T8" fmla="*/ 227 w 302"/>
                  <a:gd name="T9" fmla="*/ 66 h 138"/>
                  <a:gd name="T10" fmla="*/ 209 w 302"/>
                  <a:gd name="T11" fmla="*/ 64 h 138"/>
                  <a:gd name="T12" fmla="*/ 200 w 302"/>
                  <a:gd name="T13" fmla="*/ 54 h 138"/>
                  <a:gd name="T14" fmla="*/ 197 w 302"/>
                  <a:gd name="T15" fmla="*/ 43 h 138"/>
                  <a:gd name="T16" fmla="*/ 187 w 302"/>
                  <a:gd name="T17" fmla="*/ 29 h 138"/>
                  <a:gd name="T18" fmla="*/ 183 w 302"/>
                  <a:gd name="T19" fmla="*/ 15 h 138"/>
                  <a:gd name="T20" fmla="*/ 158 w 302"/>
                  <a:gd name="T21" fmla="*/ 13 h 138"/>
                  <a:gd name="T22" fmla="*/ 150 w 302"/>
                  <a:gd name="T23" fmla="*/ 3 h 138"/>
                  <a:gd name="T24" fmla="*/ 148 w 302"/>
                  <a:gd name="T25" fmla="*/ 0 h 138"/>
                  <a:gd name="T26" fmla="*/ 123 w 302"/>
                  <a:gd name="T27" fmla="*/ 5 h 138"/>
                  <a:gd name="T28" fmla="*/ 106 w 302"/>
                  <a:gd name="T29" fmla="*/ 12 h 138"/>
                  <a:gd name="T30" fmla="*/ 88 w 302"/>
                  <a:gd name="T31" fmla="*/ 22 h 138"/>
                  <a:gd name="T32" fmla="*/ 65 w 302"/>
                  <a:gd name="T33" fmla="*/ 22 h 138"/>
                  <a:gd name="T34" fmla="*/ 42 w 302"/>
                  <a:gd name="T35" fmla="*/ 26 h 138"/>
                  <a:gd name="T36" fmla="*/ 23 w 302"/>
                  <a:gd name="T37" fmla="*/ 30 h 138"/>
                  <a:gd name="T38" fmla="*/ 7 w 302"/>
                  <a:gd name="T39" fmla="*/ 41 h 138"/>
                  <a:gd name="T40" fmla="*/ 1 w 302"/>
                  <a:gd name="T41" fmla="*/ 58 h 138"/>
                  <a:gd name="T42" fmla="*/ 10 w 302"/>
                  <a:gd name="T43" fmla="*/ 75 h 138"/>
                  <a:gd name="T44" fmla="*/ 25 w 302"/>
                  <a:gd name="T45" fmla="*/ 85 h 138"/>
                  <a:gd name="T46" fmla="*/ 39 w 302"/>
                  <a:gd name="T47" fmla="*/ 96 h 138"/>
                  <a:gd name="T48" fmla="*/ 47 w 302"/>
                  <a:gd name="T49" fmla="*/ 115 h 138"/>
                  <a:gd name="T50" fmla="*/ 37 w 302"/>
                  <a:gd name="T51" fmla="*/ 129 h 138"/>
                  <a:gd name="T52" fmla="*/ 42 w 302"/>
                  <a:gd name="T53" fmla="*/ 134 h 138"/>
                  <a:gd name="T54" fmla="*/ 55 w 302"/>
                  <a:gd name="T55" fmla="*/ 131 h 138"/>
                  <a:gd name="T56" fmla="*/ 63 w 302"/>
                  <a:gd name="T57" fmla="*/ 120 h 138"/>
                  <a:gd name="T58" fmla="*/ 70 w 302"/>
                  <a:gd name="T59" fmla="*/ 108 h 138"/>
                  <a:gd name="T60" fmla="*/ 71 w 302"/>
                  <a:gd name="T61" fmla="*/ 93 h 138"/>
                  <a:gd name="T62" fmla="*/ 69 w 302"/>
                  <a:gd name="T63" fmla="*/ 80 h 138"/>
                  <a:gd name="T64" fmla="*/ 81 w 302"/>
                  <a:gd name="T65" fmla="*/ 70 h 138"/>
                  <a:gd name="T66" fmla="*/ 98 w 302"/>
                  <a:gd name="T67" fmla="*/ 68 h 138"/>
                  <a:gd name="T68" fmla="*/ 106 w 302"/>
                  <a:gd name="T69" fmla="*/ 79 h 138"/>
                  <a:gd name="T70" fmla="*/ 106 w 302"/>
                  <a:gd name="T71" fmla="*/ 94 h 138"/>
                  <a:gd name="T72" fmla="*/ 114 w 302"/>
                  <a:gd name="T73" fmla="*/ 108 h 138"/>
                  <a:gd name="T74" fmla="*/ 122 w 302"/>
                  <a:gd name="T75" fmla="*/ 117 h 138"/>
                  <a:gd name="T76" fmla="*/ 138 w 302"/>
                  <a:gd name="T77" fmla="*/ 112 h 138"/>
                  <a:gd name="T78" fmla="*/ 162 w 302"/>
                  <a:gd name="T79" fmla="*/ 94 h 138"/>
                  <a:gd name="T80" fmla="*/ 183 w 302"/>
                  <a:gd name="T81" fmla="*/ 89 h 138"/>
                  <a:gd name="T82" fmla="*/ 197 w 302"/>
                  <a:gd name="T83" fmla="*/ 80 h 138"/>
                  <a:gd name="T84" fmla="*/ 212 w 302"/>
                  <a:gd name="T85" fmla="*/ 79 h 138"/>
                  <a:gd name="T86" fmla="*/ 226 w 302"/>
                  <a:gd name="T87" fmla="*/ 86 h 138"/>
                  <a:gd name="T88" fmla="*/ 234 w 302"/>
                  <a:gd name="T89" fmla="*/ 93 h 138"/>
                  <a:gd name="T90" fmla="*/ 253 w 302"/>
                  <a:gd name="T91" fmla="*/ 94 h 138"/>
                  <a:gd name="T92" fmla="*/ 260 w 302"/>
                  <a:gd name="T93" fmla="*/ 106 h 138"/>
                  <a:gd name="T94" fmla="*/ 251 w 302"/>
                  <a:gd name="T95" fmla="*/ 120 h 138"/>
                  <a:gd name="T96" fmla="*/ 252 w 302"/>
                  <a:gd name="T97" fmla="*/ 132 h 138"/>
                  <a:gd name="T98" fmla="*/ 301 w 302"/>
                  <a:gd name="T99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02" h="138">
                    <a:moveTo>
                      <a:pt x="302" y="85"/>
                    </a:moveTo>
                    <a:cubicBezTo>
                      <a:pt x="302" y="61"/>
                      <a:pt x="302" y="61"/>
                      <a:pt x="302" y="61"/>
                    </a:cubicBezTo>
                    <a:cubicBezTo>
                      <a:pt x="265" y="59"/>
                      <a:pt x="265" y="59"/>
                      <a:pt x="265" y="59"/>
                    </a:cubicBezTo>
                    <a:cubicBezTo>
                      <a:pt x="259" y="58"/>
                      <a:pt x="253" y="57"/>
                      <a:pt x="249" y="53"/>
                    </a:cubicBezTo>
                    <a:cubicBezTo>
                      <a:pt x="247" y="52"/>
                      <a:pt x="248" y="47"/>
                      <a:pt x="248" y="46"/>
                    </a:cubicBezTo>
                    <a:cubicBezTo>
                      <a:pt x="249" y="43"/>
                      <a:pt x="245" y="43"/>
                      <a:pt x="243" y="42"/>
                    </a:cubicBezTo>
                    <a:cubicBezTo>
                      <a:pt x="238" y="41"/>
                      <a:pt x="236" y="42"/>
                      <a:pt x="236" y="45"/>
                    </a:cubicBezTo>
                    <a:cubicBezTo>
                      <a:pt x="235" y="48"/>
                      <a:pt x="234" y="50"/>
                      <a:pt x="234" y="53"/>
                    </a:cubicBezTo>
                    <a:cubicBezTo>
                      <a:pt x="233" y="56"/>
                      <a:pt x="233" y="58"/>
                      <a:pt x="232" y="61"/>
                    </a:cubicBezTo>
                    <a:cubicBezTo>
                      <a:pt x="231" y="64"/>
                      <a:pt x="230" y="65"/>
                      <a:pt x="227" y="66"/>
                    </a:cubicBezTo>
                    <a:cubicBezTo>
                      <a:pt x="224" y="67"/>
                      <a:pt x="220" y="66"/>
                      <a:pt x="218" y="66"/>
                    </a:cubicBezTo>
                    <a:cubicBezTo>
                      <a:pt x="215" y="65"/>
                      <a:pt x="212" y="65"/>
                      <a:pt x="209" y="64"/>
                    </a:cubicBezTo>
                    <a:cubicBezTo>
                      <a:pt x="206" y="64"/>
                      <a:pt x="205" y="62"/>
                      <a:pt x="204" y="60"/>
                    </a:cubicBezTo>
                    <a:cubicBezTo>
                      <a:pt x="202" y="58"/>
                      <a:pt x="201" y="56"/>
                      <a:pt x="200" y="54"/>
                    </a:cubicBezTo>
                    <a:cubicBezTo>
                      <a:pt x="197" y="52"/>
                      <a:pt x="197" y="47"/>
                      <a:pt x="197" y="44"/>
                    </a:cubicBezTo>
                    <a:cubicBezTo>
                      <a:pt x="196" y="44"/>
                      <a:pt x="197" y="43"/>
                      <a:pt x="197" y="43"/>
                    </a:cubicBezTo>
                    <a:cubicBezTo>
                      <a:pt x="197" y="41"/>
                      <a:pt x="193" y="38"/>
                      <a:pt x="193" y="37"/>
                    </a:cubicBezTo>
                    <a:cubicBezTo>
                      <a:pt x="190" y="34"/>
                      <a:pt x="189" y="32"/>
                      <a:pt x="187" y="29"/>
                    </a:cubicBezTo>
                    <a:cubicBezTo>
                      <a:pt x="185" y="27"/>
                      <a:pt x="185" y="25"/>
                      <a:pt x="185" y="22"/>
                    </a:cubicBezTo>
                    <a:cubicBezTo>
                      <a:pt x="184" y="19"/>
                      <a:pt x="184" y="17"/>
                      <a:pt x="183" y="15"/>
                    </a:cubicBezTo>
                    <a:cubicBezTo>
                      <a:pt x="183" y="14"/>
                      <a:pt x="180" y="13"/>
                      <a:pt x="178" y="13"/>
                    </a:cubicBezTo>
                    <a:cubicBezTo>
                      <a:pt x="171" y="13"/>
                      <a:pt x="164" y="14"/>
                      <a:pt x="158" y="13"/>
                    </a:cubicBezTo>
                    <a:cubicBezTo>
                      <a:pt x="155" y="13"/>
                      <a:pt x="154" y="10"/>
                      <a:pt x="153" y="8"/>
                    </a:cubicBezTo>
                    <a:cubicBezTo>
                      <a:pt x="151" y="7"/>
                      <a:pt x="151" y="5"/>
                      <a:pt x="150" y="3"/>
                    </a:cubicBezTo>
                    <a:cubicBezTo>
                      <a:pt x="150" y="2"/>
                      <a:pt x="150" y="1"/>
                      <a:pt x="150" y="0"/>
                    </a:cubicBezTo>
                    <a:cubicBezTo>
                      <a:pt x="149" y="0"/>
                      <a:pt x="148" y="0"/>
                      <a:pt x="148" y="0"/>
                    </a:cubicBezTo>
                    <a:cubicBezTo>
                      <a:pt x="142" y="2"/>
                      <a:pt x="139" y="4"/>
                      <a:pt x="133" y="4"/>
                    </a:cubicBezTo>
                    <a:cubicBezTo>
                      <a:pt x="129" y="4"/>
                      <a:pt x="127" y="5"/>
                      <a:pt x="123" y="5"/>
                    </a:cubicBezTo>
                    <a:cubicBezTo>
                      <a:pt x="120" y="6"/>
                      <a:pt x="117" y="8"/>
                      <a:pt x="114" y="8"/>
                    </a:cubicBezTo>
                    <a:cubicBezTo>
                      <a:pt x="110" y="9"/>
                      <a:pt x="109" y="10"/>
                      <a:pt x="106" y="12"/>
                    </a:cubicBezTo>
                    <a:cubicBezTo>
                      <a:pt x="103" y="15"/>
                      <a:pt x="101" y="17"/>
                      <a:pt x="97" y="19"/>
                    </a:cubicBezTo>
                    <a:cubicBezTo>
                      <a:pt x="94" y="20"/>
                      <a:pt x="90" y="21"/>
                      <a:pt x="88" y="22"/>
                    </a:cubicBezTo>
                    <a:cubicBezTo>
                      <a:pt x="84" y="23"/>
                      <a:pt x="80" y="22"/>
                      <a:pt x="78" y="22"/>
                    </a:cubicBezTo>
                    <a:cubicBezTo>
                      <a:pt x="74" y="22"/>
                      <a:pt x="68" y="21"/>
                      <a:pt x="65" y="22"/>
                    </a:cubicBezTo>
                    <a:cubicBezTo>
                      <a:pt x="62" y="23"/>
                      <a:pt x="57" y="24"/>
                      <a:pt x="54" y="25"/>
                    </a:cubicBezTo>
                    <a:cubicBezTo>
                      <a:pt x="50" y="26"/>
                      <a:pt x="46" y="26"/>
                      <a:pt x="42" y="26"/>
                    </a:cubicBezTo>
                    <a:cubicBezTo>
                      <a:pt x="39" y="26"/>
                      <a:pt x="35" y="27"/>
                      <a:pt x="32" y="27"/>
                    </a:cubicBezTo>
                    <a:cubicBezTo>
                      <a:pt x="29" y="28"/>
                      <a:pt x="26" y="28"/>
                      <a:pt x="23" y="30"/>
                    </a:cubicBezTo>
                    <a:cubicBezTo>
                      <a:pt x="21" y="31"/>
                      <a:pt x="18" y="34"/>
                      <a:pt x="16" y="35"/>
                    </a:cubicBezTo>
                    <a:cubicBezTo>
                      <a:pt x="13" y="37"/>
                      <a:pt x="10" y="40"/>
                      <a:pt x="7" y="41"/>
                    </a:cubicBezTo>
                    <a:cubicBezTo>
                      <a:pt x="5" y="42"/>
                      <a:pt x="3" y="43"/>
                      <a:pt x="1" y="45"/>
                    </a:cubicBezTo>
                    <a:cubicBezTo>
                      <a:pt x="2" y="48"/>
                      <a:pt x="2" y="54"/>
                      <a:pt x="1" y="58"/>
                    </a:cubicBezTo>
                    <a:cubicBezTo>
                      <a:pt x="0" y="62"/>
                      <a:pt x="0" y="64"/>
                      <a:pt x="1" y="66"/>
                    </a:cubicBezTo>
                    <a:cubicBezTo>
                      <a:pt x="3" y="70"/>
                      <a:pt x="5" y="73"/>
                      <a:pt x="10" y="75"/>
                    </a:cubicBezTo>
                    <a:cubicBezTo>
                      <a:pt x="14" y="76"/>
                      <a:pt x="15" y="79"/>
                      <a:pt x="18" y="80"/>
                    </a:cubicBezTo>
                    <a:cubicBezTo>
                      <a:pt x="21" y="80"/>
                      <a:pt x="22" y="83"/>
                      <a:pt x="25" y="85"/>
                    </a:cubicBezTo>
                    <a:cubicBezTo>
                      <a:pt x="29" y="87"/>
                      <a:pt x="30" y="84"/>
                      <a:pt x="32" y="89"/>
                    </a:cubicBezTo>
                    <a:cubicBezTo>
                      <a:pt x="33" y="92"/>
                      <a:pt x="37" y="94"/>
                      <a:pt x="39" y="96"/>
                    </a:cubicBezTo>
                    <a:cubicBezTo>
                      <a:pt x="42" y="99"/>
                      <a:pt x="43" y="101"/>
                      <a:pt x="45" y="105"/>
                    </a:cubicBezTo>
                    <a:cubicBezTo>
                      <a:pt x="46" y="108"/>
                      <a:pt x="46" y="111"/>
                      <a:pt x="47" y="115"/>
                    </a:cubicBezTo>
                    <a:cubicBezTo>
                      <a:pt x="47" y="119"/>
                      <a:pt x="42" y="120"/>
                      <a:pt x="40" y="121"/>
                    </a:cubicBezTo>
                    <a:cubicBezTo>
                      <a:pt x="38" y="123"/>
                      <a:pt x="37" y="126"/>
                      <a:pt x="37" y="129"/>
                    </a:cubicBezTo>
                    <a:cubicBezTo>
                      <a:pt x="37" y="130"/>
                      <a:pt x="38" y="132"/>
                      <a:pt x="38" y="134"/>
                    </a:cubicBezTo>
                    <a:cubicBezTo>
                      <a:pt x="39" y="134"/>
                      <a:pt x="41" y="134"/>
                      <a:pt x="42" y="134"/>
                    </a:cubicBezTo>
                    <a:cubicBezTo>
                      <a:pt x="44" y="134"/>
                      <a:pt x="47" y="135"/>
                      <a:pt x="50" y="135"/>
                    </a:cubicBezTo>
                    <a:cubicBezTo>
                      <a:pt x="52" y="135"/>
                      <a:pt x="54" y="133"/>
                      <a:pt x="55" y="131"/>
                    </a:cubicBezTo>
                    <a:cubicBezTo>
                      <a:pt x="55" y="130"/>
                      <a:pt x="58" y="127"/>
                      <a:pt x="60" y="125"/>
                    </a:cubicBezTo>
                    <a:cubicBezTo>
                      <a:pt x="61" y="124"/>
                      <a:pt x="62" y="123"/>
                      <a:pt x="63" y="120"/>
                    </a:cubicBezTo>
                    <a:cubicBezTo>
                      <a:pt x="63" y="118"/>
                      <a:pt x="65" y="116"/>
                      <a:pt x="66" y="114"/>
                    </a:cubicBezTo>
                    <a:cubicBezTo>
                      <a:pt x="67" y="113"/>
                      <a:pt x="68" y="110"/>
                      <a:pt x="70" y="108"/>
                    </a:cubicBezTo>
                    <a:cubicBezTo>
                      <a:pt x="71" y="106"/>
                      <a:pt x="70" y="102"/>
                      <a:pt x="69" y="100"/>
                    </a:cubicBezTo>
                    <a:cubicBezTo>
                      <a:pt x="68" y="97"/>
                      <a:pt x="70" y="96"/>
                      <a:pt x="71" y="93"/>
                    </a:cubicBezTo>
                    <a:cubicBezTo>
                      <a:pt x="71" y="93"/>
                      <a:pt x="68" y="89"/>
                      <a:pt x="68" y="87"/>
                    </a:cubicBezTo>
                    <a:cubicBezTo>
                      <a:pt x="67" y="84"/>
                      <a:pt x="69" y="83"/>
                      <a:pt x="69" y="80"/>
                    </a:cubicBezTo>
                    <a:cubicBezTo>
                      <a:pt x="68" y="76"/>
                      <a:pt x="68" y="75"/>
                      <a:pt x="72" y="73"/>
                    </a:cubicBezTo>
                    <a:cubicBezTo>
                      <a:pt x="75" y="72"/>
                      <a:pt x="77" y="71"/>
                      <a:pt x="81" y="70"/>
                    </a:cubicBezTo>
                    <a:cubicBezTo>
                      <a:pt x="83" y="70"/>
                      <a:pt x="84" y="68"/>
                      <a:pt x="85" y="66"/>
                    </a:cubicBezTo>
                    <a:cubicBezTo>
                      <a:pt x="87" y="64"/>
                      <a:pt x="95" y="68"/>
                      <a:pt x="98" y="68"/>
                    </a:cubicBezTo>
                    <a:cubicBezTo>
                      <a:pt x="101" y="68"/>
                      <a:pt x="102" y="70"/>
                      <a:pt x="103" y="73"/>
                    </a:cubicBezTo>
                    <a:cubicBezTo>
                      <a:pt x="104" y="75"/>
                      <a:pt x="105" y="76"/>
                      <a:pt x="106" y="79"/>
                    </a:cubicBezTo>
                    <a:cubicBezTo>
                      <a:pt x="107" y="81"/>
                      <a:pt x="106" y="83"/>
                      <a:pt x="106" y="86"/>
                    </a:cubicBezTo>
                    <a:cubicBezTo>
                      <a:pt x="106" y="89"/>
                      <a:pt x="105" y="91"/>
                      <a:pt x="106" y="94"/>
                    </a:cubicBezTo>
                    <a:cubicBezTo>
                      <a:pt x="107" y="97"/>
                      <a:pt x="110" y="99"/>
                      <a:pt x="112" y="101"/>
                    </a:cubicBezTo>
                    <a:cubicBezTo>
                      <a:pt x="113" y="103"/>
                      <a:pt x="113" y="107"/>
                      <a:pt x="114" y="108"/>
                    </a:cubicBezTo>
                    <a:cubicBezTo>
                      <a:pt x="114" y="111"/>
                      <a:pt x="114" y="113"/>
                      <a:pt x="116" y="114"/>
                    </a:cubicBezTo>
                    <a:cubicBezTo>
                      <a:pt x="117" y="116"/>
                      <a:pt x="120" y="117"/>
                      <a:pt x="122" y="117"/>
                    </a:cubicBezTo>
                    <a:cubicBezTo>
                      <a:pt x="126" y="118"/>
                      <a:pt x="128" y="120"/>
                      <a:pt x="132" y="119"/>
                    </a:cubicBezTo>
                    <a:cubicBezTo>
                      <a:pt x="134" y="118"/>
                      <a:pt x="135" y="113"/>
                      <a:pt x="138" y="112"/>
                    </a:cubicBezTo>
                    <a:cubicBezTo>
                      <a:pt x="141" y="110"/>
                      <a:pt x="147" y="107"/>
                      <a:pt x="152" y="105"/>
                    </a:cubicBezTo>
                    <a:cubicBezTo>
                      <a:pt x="158" y="102"/>
                      <a:pt x="159" y="101"/>
                      <a:pt x="162" y="94"/>
                    </a:cubicBezTo>
                    <a:cubicBezTo>
                      <a:pt x="164" y="87"/>
                      <a:pt x="170" y="88"/>
                      <a:pt x="174" y="91"/>
                    </a:cubicBezTo>
                    <a:cubicBezTo>
                      <a:pt x="178" y="95"/>
                      <a:pt x="180" y="92"/>
                      <a:pt x="183" y="89"/>
                    </a:cubicBezTo>
                    <a:cubicBezTo>
                      <a:pt x="185" y="87"/>
                      <a:pt x="188" y="87"/>
                      <a:pt x="190" y="84"/>
                    </a:cubicBezTo>
                    <a:cubicBezTo>
                      <a:pt x="191" y="81"/>
                      <a:pt x="194" y="82"/>
                      <a:pt x="197" y="80"/>
                    </a:cubicBezTo>
                    <a:cubicBezTo>
                      <a:pt x="201" y="79"/>
                      <a:pt x="201" y="76"/>
                      <a:pt x="205" y="79"/>
                    </a:cubicBezTo>
                    <a:cubicBezTo>
                      <a:pt x="206" y="80"/>
                      <a:pt x="210" y="79"/>
                      <a:pt x="212" y="79"/>
                    </a:cubicBezTo>
                    <a:cubicBezTo>
                      <a:pt x="214" y="81"/>
                      <a:pt x="220" y="80"/>
                      <a:pt x="223" y="81"/>
                    </a:cubicBezTo>
                    <a:cubicBezTo>
                      <a:pt x="225" y="82"/>
                      <a:pt x="226" y="84"/>
                      <a:pt x="226" y="86"/>
                    </a:cubicBezTo>
                    <a:cubicBezTo>
                      <a:pt x="226" y="88"/>
                      <a:pt x="224" y="91"/>
                      <a:pt x="223" y="92"/>
                    </a:cubicBezTo>
                    <a:cubicBezTo>
                      <a:pt x="222" y="93"/>
                      <a:pt x="232" y="94"/>
                      <a:pt x="234" y="93"/>
                    </a:cubicBezTo>
                    <a:cubicBezTo>
                      <a:pt x="239" y="90"/>
                      <a:pt x="245" y="88"/>
                      <a:pt x="250" y="88"/>
                    </a:cubicBezTo>
                    <a:cubicBezTo>
                      <a:pt x="250" y="88"/>
                      <a:pt x="252" y="94"/>
                      <a:pt x="253" y="94"/>
                    </a:cubicBezTo>
                    <a:cubicBezTo>
                      <a:pt x="255" y="97"/>
                      <a:pt x="258" y="95"/>
                      <a:pt x="261" y="98"/>
                    </a:cubicBezTo>
                    <a:cubicBezTo>
                      <a:pt x="263" y="101"/>
                      <a:pt x="261" y="102"/>
                      <a:pt x="260" y="106"/>
                    </a:cubicBezTo>
                    <a:cubicBezTo>
                      <a:pt x="258" y="109"/>
                      <a:pt x="255" y="111"/>
                      <a:pt x="254" y="113"/>
                    </a:cubicBezTo>
                    <a:cubicBezTo>
                      <a:pt x="252" y="115"/>
                      <a:pt x="251" y="117"/>
                      <a:pt x="251" y="120"/>
                    </a:cubicBezTo>
                    <a:cubicBezTo>
                      <a:pt x="251" y="124"/>
                      <a:pt x="253" y="125"/>
                      <a:pt x="251" y="126"/>
                    </a:cubicBezTo>
                    <a:cubicBezTo>
                      <a:pt x="249" y="128"/>
                      <a:pt x="250" y="131"/>
                      <a:pt x="252" y="132"/>
                    </a:cubicBezTo>
                    <a:cubicBezTo>
                      <a:pt x="252" y="134"/>
                      <a:pt x="253" y="134"/>
                      <a:pt x="253" y="135"/>
                    </a:cubicBezTo>
                    <a:cubicBezTo>
                      <a:pt x="301" y="138"/>
                      <a:pt x="301" y="138"/>
                      <a:pt x="301" y="138"/>
                    </a:cubicBezTo>
                    <a:lnTo>
                      <a:pt x="302" y="85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75" name="Freeform 91">
                <a:extLst>
                  <a:ext uri="{FF2B5EF4-FFF2-40B4-BE49-F238E27FC236}">
                    <a16:creationId xmlns:a16="http://schemas.microsoft.com/office/drawing/2014/main" id="{3D847922-13E2-4A71-AC60-DD2DBA72D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2496" y="5938349"/>
                <a:ext cx="266928" cy="264231"/>
              </a:xfrm>
              <a:custGeom>
                <a:avLst/>
                <a:gdLst>
                  <a:gd name="T0" fmla="*/ 193 w 319"/>
                  <a:gd name="T1" fmla="*/ 2 h 316"/>
                  <a:gd name="T2" fmla="*/ 199 w 319"/>
                  <a:gd name="T3" fmla="*/ 12 h 316"/>
                  <a:gd name="T4" fmla="*/ 200 w 319"/>
                  <a:gd name="T5" fmla="*/ 26 h 316"/>
                  <a:gd name="T6" fmla="*/ 202 w 319"/>
                  <a:gd name="T7" fmla="*/ 35 h 316"/>
                  <a:gd name="T8" fmla="*/ 213 w 319"/>
                  <a:gd name="T9" fmla="*/ 43 h 316"/>
                  <a:gd name="T10" fmla="*/ 225 w 319"/>
                  <a:gd name="T11" fmla="*/ 50 h 316"/>
                  <a:gd name="T12" fmla="*/ 241 w 319"/>
                  <a:gd name="T13" fmla="*/ 61 h 316"/>
                  <a:gd name="T14" fmla="*/ 249 w 319"/>
                  <a:gd name="T15" fmla="*/ 63 h 316"/>
                  <a:gd name="T16" fmla="*/ 258 w 319"/>
                  <a:gd name="T17" fmla="*/ 69 h 316"/>
                  <a:gd name="T18" fmla="*/ 263 w 319"/>
                  <a:gd name="T19" fmla="*/ 77 h 316"/>
                  <a:gd name="T20" fmla="*/ 315 w 319"/>
                  <a:gd name="T21" fmla="*/ 299 h 316"/>
                  <a:gd name="T22" fmla="*/ 312 w 319"/>
                  <a:gd name="T23" fmla="*/ 314 h 316"/>
                  <a:gd name="T24" fmla="*/ 152 w 319"/>
                  <a:gd name="T25" fmla="*/ 309 h 316"/>
                  <a:gd name="T26" fmla="*/ 115 w 319"/>
                  <a:gd name="T27" fmla="*/ 283 h 316"/>
                  <a:gd name="T28" fmla="*/ 98 w 319"/>
                  <a:gd name="T29" fmla="*/ 270 h 316"/>
                  <a:gd name="T30" fmla="*/ 86 w 319"/>
                  <a:gd name="T31" fmla="*/ 269 h 316"/>
                  <a:gd name="T32" fmla="*/ 82 w 319"/>
                  <a:gd name="T33" fmla="*/ 285 h 316"/>
                  <a:gd name="T34" fmla="*/ 68 w 319"/>
                  <a:gd name="T35" fmla="*/ 290 h 316"/>
                  <a:gd name="T36" fmla="*/ 54 w 319"/>
                  <a:gd name="T37" fmla="*/ 284 h 316"/>
                  <a:gd name="T38" fmla="*/ 47 w 319"/>
                  <a:gd name="T39" fmla="*/ 268 h 316"/>
                  <a:gd name="T40" fmla="*/ 43 w 319"/>
                  <a:gd name="T41" fmla="*/ 261 h 316"/>
                  <a:gd name="T42" fmla="*/ 35 w 319"/>
                  <a:gd name="T43" fmla="*/ 246 h 316"/>
                  <a:gd name="T44" fmla="*/ 28 w 319"/>
                  <a:gd name="T45" fmla="*/ 237 h 316"/>
                  <a:gd name="T46" fmla="*/ 3 w 319"/>
                  <a:gd name="T47" fmla="*/ 232 h 316"/>
                  <a:gd name="T48" fmla="*/ 0 w 319"/>
                  <a:gd name="T49" fmla="*/ 224 h 316"/>
                  <a:gd name="T50" fmla="*/ 16 w 319"/>
                  <a:gd name="T51" fmla="*/ 218 h 316"/>
                  <a:gd name="T52" fmla="*/ 38 w 319"/>
                  <a:gd name="T53" fmla="*/ 220 h 316"/>
                  <a:gd name="T54" fmla="*/ 47 w 319"/>
                  <a:gd name="T55" fmla="*/ 230 h 316"/>
                  <a:gd name="T56" fmla="*/ 53 w 319"/>
                  <a:gd name="T57" fmla="*/ 235 h 316"/>
                  <a:gd name="T58" fmla="*/ 62 w 319"/>
                  <a:gd name="T59" fmla="*/ 239 h 316"/>
                  <a:gd name="T60" fmla="*/ 79 w 319"/>
                  <a:gd name="T61" fmla="*/ 237 h 316"/>
                  <a:gd name="T62" fmla="*/ 97 w 319"/>
                  <a:gd name="T63" fmla="*/ 232 h 316"/>
                  <a:gd name="T64" fmla="*/ 106 w 319"/>
                  <a:gd name="T65" fmla="*/ 222 h 316"/>
                  <a:gd name="T66" fmla="*/ 110 w 319"/>
                  <a:gd name="T67" fmla="*/ 206 h 316"/>
                  <a:gd name="T68" fmla="*/ 109 w 319"/>
                  <a:gd name="T69" fmla="*/ 190 h 316"/>
                  <a:gd name="T70" fmla="*/ 125 w 319"/>
                  <a:gd name="T71" fmla="*/ 184 h 316"/>
                  <a:gd name="T72" fmla="*/ 141 w 319"/>
                  <a:gd name="T73" fmla="*/ 172 h 316"/>
                  <a:gd name="T74" fmla="*/ 147 w 319"/>
                  <a:gd name="T75" fmla="*/ 154 h 316"/>
                  <a:gd name="T76" fmla="*/ 154 w 319"/>
                  <a:gd name="T77" fmla="*/ 139 h 316"/>
                  <a:gd name="T78" fmla="*/ 156 w 319"/>
                  <a:gd name="T79" fmla="*/ 128 h 316"/>
                  <a:gd name="T80" fmla="*/ 162 w 319"/>
                  <a:gd name="T81" fmla="*/ 111 h 316"/>
                  <a:gd name="T82" fmla="*/ 167 w 319"/>
                  <a:gd name="T83" fmla="*/ 95 h 316"/>
                  <a:gd name="T84" fmla="*/ 173 w 319"/>
                  <a:gd name="T85" fmla="*/ 77 h 316"/>
                  <a:gd name="T86" fmla="*/ 182 w 319"/>
                  <a:gd name="T87" fmla="*/ 54 h 316"/>
                  <a:gd name="T88" fmla="*/ 187 w 319"/>
                  <a:gd name="T89" fmla="*/ 22 h 316"/>
                  <a:gd name="T90" fmla="*/ 189 w 319"/>
                  <a:gd name="T91" fmla="*/ 0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19" h="316">
                    <a:moveTo>
                      <a:pt x="189" y="0"/>
                    </a:moveTo>
                    <a:cubicBezTo>
                      <a:pt x="190" y="0"/>
                      <a:pt x="191" y="2"/>
                      <a:pt x="193" y="2"/>
                    </a:cubicBezTo>
                    <a:cubicBezTo>
                      <a:pt x="195" y="3"/>
                      <a:pt x="198" y="3"/>
                      <a:pt x="199" y="6"/>
                    </a:cubicBezTo>
                    <a:cubicBezTo>
                      <a:pt x="199" y="10"/>
                      <a:pt x="200" y="9"/>
                      <a:pt x="199" y="12"/>
                    </a:cubicBezTo>
                    <a:cubicBezTo>
                      <a:pt x="197" y="17"/>
                      <a:pt x="201" y="17"/>
                      <a:pt x="200" y="19"/>
                    </a:cubicBezTo>
                    <a:cubicBezTo>
                      <a:pt x="200" y="20"/>
                      <a:pt x="199" y="25"/>
                      <a:pt x="200" y="26"/>
                    </a:cubicBezTo>
                    <a:cubicBezTo>
                      <a:pt x="205" y="28"/>
                      <a:pt x="199" y="27"/>
                      <a:pt x="199" y="29"/>
                    </a:cubicBezTo>
                    <a:cubicBezTo>
                      <a:pt x="199" y="32"/>
                      <a:pt x="200" y="34"/>
                      <a:pt x="202" y="35"/>
                    </a:cubicBezTo>
                    <a:cubicBezTo>
                      <a:pt x="203" y="36"/>
                      <a:pt x="206" y="35"/>
                      <a:pt x="208" y="36"/>
                    </a:cubicBezTo>
                    <a:cubicBezTo>
                      <a:pt x="209" y="38"/>
                      <a:pt x="212" y="43"/>
                      <a:pt x="213" y="43"/>
                    </a:cubicBezTo>
                    <a:cubicBezTo>
                      <a:pt x="216" y="44"/>
                      <a:pt x="216" y="42"/>
                      <a:pt x="219" y="45"/>
                    </a:cubicBezTo>
                    <a:cubicBezTo>
                      <a:pt x="221" y="48"/>
                      <a:pt x="222" y="48"/>
                      <a:pt x="225" y="50"/>
                    </a:cubicBezTo>
                    <a:cubicBezTo>
                      <a:pt x="226" y="52"/>
                      <a:pt x="229" y="58"/>
                      <a:pt x="229" y="54"/>
                    </a:cubicBezTo>
                    <a:cubicBezTo>
                      <a:pt x="229" y="48"/>
                      <a:pt x="237" y="60"/>
                      <a:pt x="241" y="61"/>
                    </a:cubicBezTo>
                    <a:cubicBezTo>
                      <a:pt x="243" y="61"/>
                      <a:pt x="245" y="68"/>
                      <a:pt x="245" y="66"/>
                    </a:cubicBezTo>
                    <a:cubicBezTo>
                      <a:pt x="245" y="65"/>
                      <a:pt x="246" y="61"/>
                      <a:pt x="249" y="63"/>
                    </a:cubicBezTo>
                    <a:cubicBezTo>
                      <a:pt x="250" y="64"/>
                      <a:pt x="252" y="66"/>
                      <a:pt x="253" y="66"/>
                    </a:cubicBezTo>
                    <a:cubicBezTo>
                      <a:pt x="256" y="65"/>
                      <a:pt x="255" y="66"/>
                      <a:pt x="258" y="69"/>
                    </a:cubicBezTo>
                    <a:cubicBezTo>
                      <a:pt x="260" y="71"/>
                      <a:pt x="261" y="72"/>
                      <a:pt x="262" y="75"/>
                    </a:cubicBezTo>
                    <a:cubicBezTo>
                      <a:pt x="262" y="76"/>
                      <a:pt x="262" y="76"/>
                      <a:pt x="263" y="77"/>
                    </a:cubicBezTo>
                    <a:cubicBezTo>
                      <a:pt x="263" y="80"/>
                      <a:pt x="319" y="138"/>
                      <a:pt x="319" y="138"/>
                    </a:cubicBezTo>
                    <a:cubicBezTo>
                      <a:pt x="315" y="299"/>
                      <a:pt x="315" y="299"/>
                      <a:pt x="315" y="299"/>
                    </a:cubicBezTo>
                    <a:cubicBezTo>
                      <a:pt x="314" y="302"/>
                      <a:pt x="313" y="304"/>
                      <a:pt x="312" y="306"/>
                    </a:cubicBezTo>
                    <a:cubicBezTo>
                      <a:pt x="310" y="310"/>
                      <a:pt x="313" y="310"/>
                      <a:pt x="312" y="314"/>
                    </a:cubicBezTo>
                    <a:cubicBezTo>
                      <a:pt x="312" y="315"/>
                      <a:pt x="312" y="315"/>
                      <a:pt x="312" y="316"/>
                    </a:cubicBezTo>
                    <a:cubicBezTo>
                      <a:pt x="152" y="309"/>
                      <a:pt x="152" y="309"/>
                      <a:pt x="152" y="309"/>
                    </a:cubicBezTo>
                    <a:cubicBezTo>
                      <a:pt x="152" y="285"/>
                      <a:pt x="152" y="285"/>
                      <a:pt x="152" y="285"/>
                    </a:cubicBezTo>
                    <a:cubicBezTo>
                      <a:pt x="115" y="283"/>
                      <a:pt x="115" y="283"/>
                      <a:pt x="115" y="283"/>
                    </a:cubicBezTo>
                    <a:cubicBezTo>
                      <a:pt x="109" y="282"/>
                      <a:pt x="103" y="281"/>
                      <a:pt x="99" y="277"/>
                    </a:cubicBezTo>
                    <a:cubicBezTo>
                      <a:pt x="97" y="276"/>
                      <a:pt x="98" y="271"/>
                      <a:pt x="98" y="270"/>
                    </a:cubicBezTo>
                    <a:cubicBezTo>
                      <a:pt x="99" y="267"/>
                      <a:pt x="95" y="267"/>
                      <a:pt x="93" y="266"/>
                    </a:cubicBezTo>
                    <a:cubicBezTo>
                      <a:pt x="88" y="265"/>
                      <a:pt x="86" y="266"/>
                      <a:pt x="86" y="269"/>
                    </a:cubicBezTo>
                    <a:cubicBezTo>
                      <a:pt x="85" y="272"/>
                      <a:pt x="84" y="274"/>
                      <a:pt x="84" y="277"/>
                    </a:cubicBezTo>
                    <a:cubicBezTo>
                      <a:pt x="83" y="280"/>
                      <a:pt x="83" y="282"/>
                      <a:pt x="82" y="285"/>
                    </a:cubicBezTo>
                    <a:cubicBezTo>
                      <a:pt x="81" y="288"/>
                      <a:pt x="80" y="289"/>
                      <a:pt x="77" y="290"/>
                    </a:cubicBezTo>
                    <a:cubicBezTo>
                      <a:pt x="74" y="291"/>
                      <a:pt x="70" y="290"/>
                      <a:pt x="68" y="290"/>
                    </a:cubicBezTo>
                    <a:cubicBezTo>
                      <a:pt x="65" y="289"/>
                      <a:pt x="62" y="289"/>
                      <a:pt x="59" y="288"/>
                    </a:cubicBezTo>
                    <a:cubicBezTo>
                      <a:pt x="56" y="288"/>
                      <a:pt x="55" y="286"/>
                      <a:pt x="54" y="284"/>
                    </a:cubicBezTo>
                    <a:cubicBezTo>
                      <a:pt x="52" y="282"/>
                      <a:pt x="51" y="280"/>
                      <a:pt x="50" y="278"/>
                    </a:cubicBezTo>
                    <a:cubicBezTo>
                      <a:pt x="47" y="276"/>
                      <a:pt x="47" y="271"/>
                      <a:pt x="47" y="268"/>
                    </a:cubicBezTo>
                    <a:cubicBezTo>
                      <a:pt x="46" y="268"/>
                      <a:pt x="47" y="267"/>
                      <a:pt x="47" y="267"/>
                    </a:cubicBezTo>
                    <a:cubicBezTo>
                      <a:pt x="47" y="265"/>
                      <a:pt x="43" y="262"/>
                      <a:pt x="43" y="261"/>
                    </a:cubicBezTo>
                    <a:cubicBezTo>
                      <a:pt x="40" y="258"/>
                      <a:pt x="39" y="256"/>
                      <a:pt x="37" y="253"/>
                    </a:cubicBezTo>
                    <a:cubicBezTo>
                      <a:pt x="35" y="251"/>
                      <a:pt x="35" y="249"/>
                      <a:pt x="35" y="246"/>
                    </a:cubicBezTo>
                    <a:cubicBezTo>
                      <a:pt x="34" y="243"/>
                      <a:pt x="34" y="241"/>
                      <a:pt x="33" y="239"/>
                    </a:cubicBezTo>
                    <a:cubicBezTo>
                      <a:pt x="33" y="238"/>
                      <a:pt x="30" y="237"/>
                      <a:pt x="28" y="237"/>
                    </a:cubicBezTo>
                    <a:cubicBezTo>
                      <a:pt x="21" y="237"/>
                      <a:pt x="14" y="238"/>
                      <a:pt x="8" y="237"/>
                    </a:cubicBezTo>
                    <a:cubicBezTo>
                      <a:pt x="5" y="237"/>
                      <a:pt x="4" y="234"/>
                      <a:pt x="3" y="232"/>
                    </a:cubicBezTo>
                    <a:cubicBezTo>
                      <a:pt x="1" y="231"/>
                      <a:pt x="1" y="229"/>
                      <a:pt x="0" y="227"/>
                    </a:cubicBezTo>
                    <a:cubicBezTo>
                      <a:pt x="0" y="226"/>
                      <a:pt x="0" y="225"/>
                      <a:pt x="0" y="224"/>
                    </a:cubicBezTo>
                    <a:cubicBezTo>
                      <a:pt x="3" y="223"/>
                      <a:pt x="6" y="222"/>
                      <a:pt x="9" y="220"/>
                    </a:cubicBezTo>
                    <a:cubicBezTo>
                      <a:pt x="11" y="219"/>
                      <a:pt x="13" y="219"/>
                      <a:pt x="16" y="218"/>
                    </a:cubicBezTo>
                    <a:cubicBezTo>
                      <a:pt x="20" y="218"/>
                      <a:pt x="24" y="219"/>
                      <a:pt x="28" y="218"/>
                    </a:cubicBezTo>
                    <a:cubicBezTo>
                      <a:pt x="32" y="218"/>
                      <a:pt x="34" y="220"/>
                      <a:pt x="38" y="220"/>
                    </a:cubicBezTo>
                    <a:cubicBezTo>
                      <a:pt x="41" y="220"/>
                      <a:pt x="42" y="221"/>
                      <a:pt x="44" y="223"/>
                    </a:cubicBezTo>
                    <a:cubicBezTo>
                      <a:pt x="45" y="224"/>
                      <a:pt x="46" y="229"/>
                      <a:pt x="47" y="230"/>
                    </a:cubicBezTo>
                    <a:cubicBezTo>
                      <a:pt x="47" y="232"/>
                      <a:pt x="48" y="233"/>
                      <a:pt x="51" y="234"/>
                    </a:cubicBezTo>
                    <a:cubicBezTo>
                      <a:pt x="53" y="236"/>
                      <a:pt x="51" y="236"/>
                      <a:pt x="53" y="235"/>
                    </a:cubicBezTo>
                    <a:cubicBezTo>
                      <a:pt x="56" y="237"/>
                      <a:pt x="57" y="238"/>
                      <a:pt x="60" y="239"/>
                    </a:cubicBezTo>
                    <a:cubicBezTo>
                      <a:pt x="61" y="239"/>
                      <a:pt x="61" y="239"/>
                      <a:pt x="62" y="239"/>
                    </a:cubicBezTo>
                    <a:cubicBezTo>
                      <a:pt x="65" y="240"/>
                      <a:pt x="67" y="240"/>
                      <a:pt x="69" y="239"/>
                    </a:cubicBezTo>
                    <a:cubicBezTo>
                      <a:pt x="72" y="238"/>
                      <a:pt x="75" y="238"/>
                      <a:pt x="79" y="237"/>
                    </a:cubicBezTo>
                    <a:cubicBezTo>
                      <a:pt x="82" y="237"/>
                      <a:pt x="86" y="236"/>
                      <a:pt x="89" y="235"/>
                    </a:cubicBezTo>
                    <a:cubicBezTo>
                      <a:pt x="92" y="234"/>
                      <a:pt x="94" y="234"/>
                      <a:pt x="97" y="232"/>
                    </a:cubicBezTo>
                    <a:cubicBezTo>
                      <a:pt x="98" y="232"/>
                      <a:pt x="100" y="227"/>
                      <a:pt x="101" y="226"/>
                    </a:cubicBezTo>
                    <a:cubicBezTo>
                      <a:pt x="102" y="225"/>
                      <a:pt x="104" y="225"/>
                      <a:pt x="106" y="222"/>
                    </a:cubicBezTo>
                    <a:cubicBezTo>
                      <a:pt x="107" y="220"/>
                      <a:pt x="107" y="219"/>
                      <a:pt x="108" y="216"/>
                    </a:cubicBezTo>
                    <a:cubicBezTo>
                      <a:pt x="109" y="213"/>
                      <a:pt x="110" y="209"/>
                      <a:pt x="110" y="206"/>
                    </a:cubicBezTo>
                    <a:cubicBezTo>
                      <a:pt x="110" y="203"/>
                      <a:pt x="109" y="200"/>
                      <a:pt x="109" y="197"/>
                    </a:cubicBezTo>
                    <a:cubicBezTo>
                      <a:pt x="109" y="195"/>
                      <a:pt x="108" y="193"/>
                      <a:pt x="109" y="190"/>
                    </a:cubicBezTo>
                    <a:cubicBezTo>
                      <a:pt x="109" y="189"/>
                      <a:pt x="115" y="187"/>
                      <a:pt x="117" y="187"/>
                    </a:cubicBezTo>
                    <a:cubicBezTo>
                      <a:pt x="119" y="187"/>
                      <a:pt x="122" y="185"/>
                      <a:pt x="125" y="184"/>
                    </a:cubicBezTo>
                    <a:cubicBezTo>
                      <a:pt x="127" y="183"/>
                      <a:pt x="131" y="180"/>
                      <a:pt x="133" y="179"/>
                    </a:cubicBezTo>
                    <a:cubicBezTo>
                      <a:pt x="135" y="177"/>
                      <a:pt x="138" y="175"/>
                      <a:pt x="141" y="172"/>
                    </a:cubicBezTo>
                    <a:cubicBezTo>
                      <a:pt x="142" y="170"/>
                      <a:pt x="144" y="166"/>
                      <a:pt x="145" y="163"/>
                    </a:cubicBezTo>
                    <a:cubicBezTo>
                      <a:pt x="146" y="160"/>
                      <a:pt x="146" y="157"/>
                      <a:pt x="147" y="154"/>
                    </a:cubicBezTo>
                    <a:cubicBezTo>
                      <a:pt x="148" y="151"/>
                      <a:pt x="149" y="149"/>
                      <a:pt x="150" y="146"/>
                    </a:cubicBezTo>
                    <a:cubicBezTo>
                      <a:pt x="151" y="144"/>
                      <a:pt x="153" y="142"/>
                      <a:pt x="154" y="139"/>
                    </a:cubicBezTo>
                    <a:cubicBezTo>
                      <a:pt x="154" y="136"/>
                      <a:pt x="155" y="133"/>
                      <a:pt x="156" y="130"/>
                    </a:cubicBezTo>
                    <a:cubicBezTo>
                      <a:pt x="156" y="129"/>
                      <a:pt x="156" y="129"/>
                      <a:pt x="156" y="128"/>
                    </a:cubicBezTo>
                    <a:cubicBezTo>
                      <a:pt x="157" y="125"/>
                      <a:pt x="157" y="123"/>
                      <a:pt x="157" y="120"/>
                    </a:cubicBezTo>
                    <a:cubicBezTo>
                      <a:pt x="157" y="118"/>
                      <a:pt x="161" y="113"/>
                      <a:pt x="162" y="111"/>
                    </a:cubicBezTo>
                    <a:cubicBezTo>
                      <a:pt x="164" y="108"/>
                      <a:pt x="165" y="105"/>
                      <a:pt x="166" y="102"/>
                    </a:cubicBezTo>
                    <a:cubicBezTo>
                      <a:pt x="166" y="100"/>
                      <a:pt x="166" y="98"/>
                      <a:pt x="167" y="95"/>
                    </a:cubicBezTo>
                    <a:cubicBezTo>
                      <a:pt x="168" y="92"/>
                      <a:pt x="169" y="89"/>
                      <a:pt x="170" y="86"/>
                    </a:cubicBezTo>
                    <a:cubicBezTo>
                      <a:pt x="171" y="83"/>
                      <a:pt x="172" y="80"/>
                      <a:pt x="173" y="77"/>
                    </a:cubicBezTo>
                    <a:cubicBezTo>
                      <a:pt x="174" y="75"/>
                      <a:pt x="175" y="73"/>
                      <a:pt x="176" y="70"/>
                    </a:cubicBezTo>
                    <a:cubicBezTo>
                      <a:pt x="179" y="65"/>
                      <a:pt x="179" y="60"/>
                      <a:pt x="182" y="54"/>
                    </a:cubicBezTo>
                    <a:cubicBezTo>
                      <a:pt x="184" y="50"/>
                      <a:pt x="183" y="42"/>
                      <a:pt x="185" y="38"/>
                    </a:cubicBezTo>
                    <a:cubicBezTo>
                      <a:pt x="186" y="33"/>
                      <a:pt x="185" y="27"/>
                      <a:pt x="187" y="22"/>
                    </a:cubicBezTo>
                    <a:cubicBezTo>
                      <a:pt x="188" y="17"/>
                      <a:pt x="188" y="13"/>
                      <a:pt x="190" y="8"/>
                    </a:cubicBezTo>
                    <a:cubicBezTo>
                      <a:pt x="190" y="6"/>
                      <a:pt x="189" y="3"/>
                      <a:pt x="189" y="0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76" name="Freeform 92">
                <a:extLst>
                  <a:ext uri="{FF2B5EF4-FFF2-40B4-BE49-F238E27FC236}">
                    <a16:creationId xmlns:a16="http://schemas.microsoft.com/office/drawing/2014/main" id="{27F94AD1-CA6F-4BCE-9ACC-F8AC29081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68878" y="5858810"/>
                <a:ext cx="226484" cy="192781"/>
              </a:xfrm>
              <a:custGeom>
                <a:avLst/>
                <a:gdLst>
                  <a:gd name="T0" fmla="*/ 1 w 270"/>
                  <a:gd name="T1" fmla="*/ 95 h 231"/>
                  <a:gd name="T2" fmla="*/ 5 w 270"/>
                  <a:gd name="T3" fmla="*/ 97 h 231"/>
                  <a:gd name="T4" fmla="*/ 11 w 270"/>
                  <a:gd name="T5" fmla="*/ 101 h 231"/>
                  <a:gd name="T6" fmla="*/ 11 w 270"/>
                  <a:gd name="T7" fmla="*/ 107 h 231"/>
                  <a:gd name="T8" fmla="*/ 12 w 270"/>
                  <a:gd name="T9" fmla="*/ 114 h 231"/>
                  <a:gd name="T10" fmla="*/ 12 w 270"/>
                  <a:gd name="T11" fmla="*/ 121 h 231"/>
                  <a:gd name="T12" fmla="*/ 11 w 270"/>
                  <a:gd name="T13" fmla="*/ 124 h 231"/>
                  <a:gd name="T14" fmla="*/ 14 w 270"/>
                  <a:gd name="T15" fmla="*/ 130 h 231"/>
                  <a:gd name="T16" fmla="*/ 20 w 270"/>
                  <a:gd name="T17" fmla="*/ 131 h 231"/>
                  <a:gd name="T18" fmla="*/ 25 w 270"/>
                  <a:gd name="T19" fmla="*/ 138 h 231"/>
                  <a:gd name="T20" fmla="*/ 31 w 270"/>
                  <a:gd name="T21" fmla="*/ 140 h 231"/>
                  <a:gd name="T22" fmla="*/ 37 w 270"/>
                  <a:gd name="T23" fmla="*/ 145 h 231"/>
                  <a:gd name="T24" fmla="*/ 41 w 270"/>
                  <a:gd name="T25" fmla="*/ 149 h 231"/>
                  <a:gd name="T26" fmla="*/ 53 w 270"/>
                  <a:gd name="T27" fmla="*/ 156 h 231"/>
                  <a:gd name="T28" fmla="*/ 57 w 270"/>
                  <a:gd name="T29" fmla="*/ 161 h 231"/>
                  <a:gd name="T30" fmla="*/ 61 w 270"/>
                  <a:gd name="T31" fmla="*/ 158 h 231"/>
                  <a:gd name="T32" fmla="*/ 65 w 270"/>
                  <a:gd name="T33" fmla="*/ 161 h 231"/>
                  <a:gd name="T34" fmla="*/ 70 w 270"/>
                  <a:gd name="T35" fmla="*/ 164 h 231"/>
                  <a:gd name="T36" fmla="*/ 74 w 270"/>
                  <a:gd name="T37" fmla="*/ 170 h 231"/>
                  <a:gd name="T38" fmla="*/ 75 w 270"/>
                  <a:gd name="T39" fmla="*/ 172 h 231"/>
                  <a:gd name="T40" fmla="*/ 129 w 270"/>
                  <a:gd name="T41" fmla="*/ 231 h 231"/>
                  <a:gd name="T42" fmla="*/ 254 w 270"/>
                  <a:gd name="T43" fmla="*/ 118 h 231"/>
                  <a:gd name="T44" fmla="*/ 270 w 270"/>
                  <a:gd name="T45" fmla="*/ 71 h 231"/>
                  <a:gd name="T46" fmla="*/ 269 w 270"/>
                  <a:gd name="T47" fmla="*/ 6 h 231"/>
                  <a:gd name="T48" fmla="*/ 260 w 270"/>
                  <a:gd name="T49" fmla="*/ 9 h 231"/>
                  <a:gd name="T50" fmla="*/ 250 w 270"/>
                  <a:gd name="T51" fmla="*/ 20 h 231"/>
                  <a:gd name="T52" fmla="*/ 242 w 270"/>
                  <a:gd name="T53" fmla="*/ 20 h 231"/>
                  <a:gd name="T54" fmla="*/ 240 w 270"/>
                  <a:gd name="T55" fmla="*/ 7 h 231"/>
                  <a:gd name="T56" fmla="*/ 229 w 270"/>
                  <a:gd name="T57" fmla="*/ 1 h 231"/>
                  <a:gd name="T58" fmla="*/ 212 w 270"/>
                  <a:gd name="T59" fmla="*/ 1 h 231"/>
                  <a:gd name="T60" fmla="*/ 195 w 270"/>
                  <a:gd name="T61" fmla="*/ 5 h 231"/>
                  <a:gd name="T62" fmla="*/ 182 w 270"/>
                  <a:gd name="T63" fmla="*/ 12 h 231"/>
                  <a:gd name="T64" fmla="*/ 162 w 270"/>
                  <a:gd name="T65" fmla="*/ 21 h 231"/>
                  <a:gd name="T66" fmla="*/ 145 w 270"/>
                  <a:gd name="T67" fmla="*/ 27 h 231"/>
                  <a:gd name="T68" fmla="*/ 133 w 270"/>
                  <a:gd name="T69" fmla="*/ 32 h 231"/>
                  <a:gd name="T70" fmla="*/ 117 w 270"/>
                  <a:gd name="T71" fmla="*/ 38 h 231"/>
                  <a:gd name="T72" fmla="*/ 100 w 270"/>
                  <a:gd name="T73" fmla="*/ 40 h 231"/>
                  <a:gd name="T74" fmla="*/ 76 w 270"/>
                  <a:gd name="T75" fmla="*/ 45 h 231"/>
                  <a:gd name="T76" fmla="*/ 58 w 270"/>
                  <a:gd name="T77" fmla="*/ 48 h 231"/>
                  <a:gd name="T78" fmla="*/ 40 w 270"/>
                  <a:gd name="T79" fmla="*/ 51 h 231"/>
                  <a:gd name="T80" fmla="*/ 20 w 270"/>
                  <a:gd name="T81" fmla="*/ 56 h 231"/>
                  <a:gd name="T82" fmla="*/ 9 w 270"/>
                  <a:gd name="T83" fmla="*/ 63 h 231"/>
                  <a:gd name="T84" fmla="*/ 2 w 270"/>
                  <a:gd name="T85" fmla="*/ 73 h 231"/>
                  <a:gd name="T86" fmla="*/ 0 w 270"/>
                  <a:gd name="T87" fmla="*/ 88 h 231"/>
                  <a:gd name="T88" fmla="*/ 1 w 270"/>
                  <a:gd name="T89" fmla="*/ 95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0" h="231">
                    <a:moveTo>
                      <a:pt x="1" y="95"/>
                    </a:moveTo>
                    <a:cubicBezTo>
                      <a:pt x="2" y="95"/>
                      <a:pt x="3" y="97"/>
                      <a:pt x="5" y="97"/>
                    </a:cubicBezTo>
                    <a:cubicBezTo>
                      <a:pt x="7" y="98"/>
                      <a:pt x="10" y="98"/>
                      <a:pt x="11" y="101"/>
                    </a:cubicBezTo>
                    <a:cubicBezTo>
                      <a:pt x="11" y="105"/>
                      <a:pt x="12" y="104"/>
                      <a:pt x="11" y="107"/>
                    </a:cubicBezTo>
                    <a:cubicBezTo>
                      <a:pt x="9" y="112"/>
                      <a:pt x="13" y="112"/>
                      <a:pt x="12" y="114"/>
                    </a:cubicBezTo>
                    <a:cubicBezTo>
                      <a:pt x="12" y="115"/>
                      <a:pt x="11" y="120"/>
                      <a:pt x="12" y="121"/>
                    </a:cubicBezTo>
                    <a:cubicBezTo>
                      <a:pt x="17" y="123"/>
                      <a:pt x="11" y="122"/>
                      <a:pt x="11" y="124"/>
                    </a:cubicBezTo>
                    <a:cubicBezTo>
                      <a:pt x="11" y="127"/>
                      <a:pt x="12" y="129"/>
                      <a:pt x="14" y="130"/>
                    </a:cubicBezTo>
                    <a:cubicBezTo>
                      <a:pt x="15" y="131"/>
                      <a:pt x="18" y="130"/>
                      <a:pt x="20" y="131"/>
                    </a:cubicBezTo>
                    <a:cubicBezTo>
                      <a:pt x="21" y="133"/>
                      <a:pt x="24" y="138"/>
                      <a:pt x="25" y="138"/>
                    </a:cubicBezTo>
                    <a:cubicBezTo>
                      <a:pt x="28" y="139"/>
                      <a:pt x="28" y="137"/>
                      <a:pt x="31" y="140"/>
                    </a:cubicBezTo>
                    <a:cubicBezTo>
                      <a:pt x="33" y="143"/>
                      <a:pt x="34" y="143"/>
                      <a:pt x="37" y="145"/>
                    </a:cubicBezTo>
                    <a:cubicBezTo>
                      <a:pt x="38" y="147"/>
                      <a:pt x="41" y="153"/>
                      <a:pt x="41" y="149"/>
                    </a:cubicBezTo>
                    <a:cubicBezTo>
                      <a:pt x="41" y="143"/>
                      <a:pt x="49" y="155"/>
                      <a:pt x="53" y="156"/>
                    </a:cubicBezTo>
                    <a:cubicBezTo>
                      <a:pt x="55" y="156"/>
                      <a:pt x="57" y="163"/>
                      <a:pt x="57" y="161"/>
                    </a:cubicBezTo>
                    <a:cubicBezTo>
                      <a:pt x="57" y="160"/>
                      <a:pt x="58" y="156"/>
                      <a:pt x="61" y="158"/>
                    </a:cubicBezTo>
                    <a:cubicBezTo>
                      <a:pt x="62" y="159"/>
                      <a:pt x="64" y="161"/>
                      <a:pt x="65" y="161"/>
                    </a:cubicBezTo>
                    <a:cubicBezTo>
                      <a:pt x="68" y="160"/>
                      <a:pt x="67" y="161"/>
                      <a:pt x="70" y="164"/>
                    </a:cubicBezTo>
                    <a:cubicBezTo>
                      <a:pt x="72" y="166"/>
                      <a:pt x="73" y="167"/>
                      <a:pt x="74" y="170"/>
                    </a:cubicBezTo>
                    <a:cubicBezTo>
                      <a:pt x="74" y="171"/>
                      <a:pt x="75" y="171"/>
                      <a:pt x="75" y="172"/>
                    </a:cubicBezTo>
                    <a:cubicBezTo>
                      <a:pt x="75" y="175"/>
                      <a:pt x="121" y="223"/>
                      <a:pt x="129" y="231"/>
                    </a:cubicBezTo>
                    <a:cubicBezTo>
                      <a:pt x="254" y="118"/>
                      <a:pt x="254" y="118"/>
                      <a:pt x="254" y="118"/>
                    </a:cubicBezTo>
                    <a:cubicBezTo>
                      <a:pt x="270" y="71"/>
                      <a:pt x="270" y="71"/>
                      <a:pt x="270" y="71"/>
                    </a:cubicBezTo>
                    <a:cubicBezTo>
                      <a:pt x="269" y="6"/>
                      <a:pt x="269" y="6"/>
                      <a:pt x="269" y="6"/>
                    </a:cubicBezTo>
                    <a:cubicBezTo>
                      <a:pt x="265" y="6"/>
                      <a:pt x="261" y="7"/>
                      <a:pt x="260" y="9"/>
                    </a:cubicBezTo>
                    <a:cubicBezTo>
                      <a:pt x="257" y="12"/>
                      <a:pt x="254" y="16"/>
                      <a:pt x="250" y="20"/>
                    </a:cubicBezTo>
                    <a:cubicBezTo>
                      <a:pt x="246" y="24"/>
                      <a:pt x="244" y="28"/>
                      <a:pt x="242" y="20"/>
                    </a:cubicBezTo>
                    <a:cubicBezTo>
                      <a:pt x="241" y="17"/>
                      <a:pt x="241" y="9"/>
                      <a:pt x="240" y="7"/>
                    </a:cubicBezTo>
                    <a:cubicBezTo>
                      <a:pt x="236" y="2"/>
                      <a:pt x="235" y="3"/>
                      <a:pt x="229" y="1"/>
                    </a:cubicBezTo>
                    <a:cubicBezTo>
                      <a:pt x="223" y="0"/>
                      <a:pt x="217" y="0"/>
                      <a:pt x="212" y="1"/>
                    </a:cubicBezTo>
                    <a:cubicBezTo>
                      <a:pt x="206" y="2"/>
                      <a:pt x="200" y="2"/>
                      <a:pt x="195" y="5"/>
                    </a:cubicBezTo>
                    <a:cubicBezTo>
                      <a:pt x="192" y="7"/>
                      <a:pt x="184" y="11"/>
                      <a:pt x="182" y="12"/>
                    </a:cubicBezTo>
                    <a:cubicBezTo>
                      <a:pt x="175" y="14"/>
                      <a:pt x="169" y="19"/>
                      <a:pt x="162" y="21"/>
                    </a:cubicBezTo>
                    <a:cubicBezTo>
                      <a:pt x="157" y="22"/>
                      <a:pt x="147" y="25"/>
                      <a:pt x="145" y="27"/>
                    </a:cubicBezTo>
                    <a:cubicBezTo>
                      <a:pt x="141" y="31"/>
                      <a:pt x="140" y="30"/>
                      <a:pt x="133" y="32"/>
                    </a:cubicBezTo>
                    <a:cubicBezTo>
                      <a:pt x="127" y="33"/>
                      <a:pt x="123" y="36"/>
                      <a:pt x="117" y="38"/>
                    </a:cubicBezTo>
                    <a:cubicBezTo>
                      <a:pt x="111" y="39"/>
                      <a:pt x="106" y="40"/>
                      <a:pt x="100" y="40"/>
                    </a:cubicBezTo>
                    <a:cubicBezTo>
                      <a:pt x="91" y="40"/>
                      <a:pt x="84" y="45"/>
                      <a:pt x="76" y="45"/>
                    </a:cubicBezTo>
                    <a:cubicBezTo>
                      <a:pt x="69" y="45"/>
                      <a:pt x="62" y="47"/>
                      <a:pt x="58" y="48"/>
                    </a:cubicBezTo>
                    <a:cubicBezTo>
                      <a:pt x="52" y="49"/>
                      <a:pt x="45" y="49"/>
                      <a:pt x="40" y="51"/>
                    </a:cubicBezTo>
                    <a:cubicBezTo>
                      <a:pt x="33" y="53"/>
                      <a:pt x="26" y="54"/>
                      <a:pt x="20" y="56"/>
                    </a:cubicBezTo>
                    <a:cubicBezTo>
                      <a:pt x="15" y="57"/>
                      <a:pt x="12" y="59"/>
                      <a:pt x="9" y="63"/>
                    </a:cubicBezTo>
                    <a:cubicBezTo>
                      <a:pt x="6" y="65"/>
                      <a:pt x="3" y="68"/>
                      <a:pt x="2" y="73"/>
                    </a:cubicBezTo>
                    <a:cubicBezTo>
                      <a:pt x="0" y="78"/>
                      <a:pt x="0" y="82"/>
                      <a:pt x="0" y="88"/>
                    </a:cubicBezTo>
                    <a:cubicBezTo>
                      <a:pt x="0" y="90"/>
                      <a:pt x="0" y="93"/>
                      <a:pt x="1" y="95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77" name="Freeform 93">
                <a:extLst>
                  <a:ext uri="{FF2B5EF4-FFF2-40B4-BE49-F238E27FC236}">
                    <a16:creationId xmlns:a16="http://schemas.microsoft.com/office/drawing/2014/main" id="{09748E21-F7B3-4807-8FE6-3D2E587B1D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5379" y="5862855"/>
                <a:ext cx="180648" cy="328941"/>
              </a:xfrm>
              <a:custGeom>
                <a:avLst/>
                <a:gdLst>
                  <a:gd name="T0" fmla="*/ 209 w 215"/>
                  <a:gd name="T1" fmla="*/ 96 h 392"/>
                  <a:gd name="T2" fmla="*/ 203 w 215"/>
                  <a:gd name="T3" fmla="*/ 99 h 392"/>
                  <a:gd name="T4" fmla="*/ 200 w 215"/>
                  <a:gd name="T5" fmla="*/ 105 h 392"/>
                  <a:gd name="T6" fmla="*/ 195 w 215"/>
                  <a:gd name="T7" fmla="*/ 109 h 392"/>
                  <a:gd name="T8" fmla="*/ 192 w 215"/>
                  <a:gd name="T9" fmla="*/ 117 h 392"/>
                  <a:gd name="T10" fmla="*/ 192 w 215"/>
                  <a:gd name="T11" fmla="*/ 123 h 392"/>
                  <a:gd name="T12" fmla="*/ 199 w 215"/>
                  <a:gd name="T13" fmla="*/ 122 h 392"/>
                  <a:gd name="T14" fmla="*/ 204 w 215"/>
                  <a:gd name="T15" fmla="*/ 115 h 392"/>
                  <a:gd name="T16" fmla="*/ 211 w 215"/>
                  <a:gd name="T17" fmla="*/ 110 h 392"/>
                  <a:gd name="T18" fmla="*/ 215 w 215"/>
                  <a:gd name="T19" fmla="*/ 103 h 392"/>
                  <a:gd name="T20" fmla="*/ 214 w 215"/>
                  <a:gd name="T21" fmla="*/ 97 h 392"/>
                  <a:gd name="T22" fmla="*/ 143 w 215"/>
                  <a:gd name="T23" fmla="*/ 65 h 392"/>
                  <a:gd name="T24" fmla="*/ 2 w 215"/>
                  <a:gd name="T25" fmla="*/ 225 h 392"/>
                  <a:gd name="T26" fmla="*/ 4 w 215"/>
                  <a:gd name="T27" fmla="*/ 227 h 392"/>
                  <a:gd name="T28" fmla="*/ 4 w 215"/>
                  <a:gd name="T29" fmla="*/ 380 h 392"/>
                  <a:gd name="T30" fmla="*/ 18 w 215"/>
                  <a:gd name="T31" fmla="*/ 379 h 392"/>
                  <a:gd name="T32" fmla="*/ 23 w 215"/>
                  <a:gd name="T33" fmla="*/ 391 h 392"/>
                  <a:gd name="T34" fmla="*/ 33 w 215"/>
                  <a:gd name="T35" fmla="*/ 381 h 392"/>
                  <a:gd name="T36" fmla="*/ 44 w 215"/>
                  <a:gd name="T37" fmla="*/ 372 h 392"/>
                  <a:gd name="T38" fmla="*/ 52 w 215"/>
                  <a:gd name="T39" fmla="*/ 361 h 392"/>
                  <a:gd name="T40" fmla="*/ 52 w 215"/>
                  <a:gd name="T41" fmla="*/ 348 h 392"/>
                  <a:gd name="T42" fmla="*/ 57 w 215"/>
                  <a:gd name="T43" fmla="*/ 336 h 392"/>
                  <a:gd name="T44" fmla="*/ 64 w 215"/>
                  <a:gd name="T45" fmla="*/ 326 h 392"/>
                  <a:gd name="T46" fmla="*/ 79 w 215"/>
                  <a:gd name="T47" fmla="*/ 325 h 392"/>
                  <a:gd name="T48" fmla="*/ 76 w 215"/>
                  <a:gd name="T49" fmla="*/ 316 h 392"/>
                  <a:gd name="T50" fmla="*/ 79 w 215"/>
                  <a:gd name="T51" fmla="*/ 301 h 392"/>
                  <a:gd name="T52" fmla="*/ 85 w 215"/>
                  <a:gd name="T53" fmla="*/ 287 h 392"/>
                  <a:gd name="T54" fmla="*/ 97 w 215"/>
                  <a:gd name="T55" fmla="*/ 285 h 392"/>
                  <a:gd name="T56" fmla="*/ 102 w 215"/>
                  <a:gd name="T57" fmla="*/ 296 h 392"/>
                  <a:gd name="T58" fmla="*/ 108 w 215"/>
                  <a:gd name="T59" fmla="*/ 310 h 392"/>
                  <a:gd name="T60" fmla="*/ 119 w 215"/>
                  <a:gd name="T61" fmla="*/ 319 h 392"/>
                  <a:gd name="T62" fmla="*/ 119 w 215"/>
                  <a:gd name="T63" fmla="*/ 334 h 392"/>
                  <a:gd name="T64" fmla="*/ 118 w 215"/>
                  <a:gd name="T65" fmla="*/ 344 h 392"/>
                  <a:gd name="T66" fmla="*/ 121 w 215"/>
                  <a:gd name="T67" fmla="*/ 359 h 392"/>
                  <a:gd name="T68" fmla="*/ 127 w 215"/>
                  <a:gd name="T69" fmla="*/ 349 h 392"/>
                  <a:gd name="T70" fmla="*/ 130 w 215"/>
                  <a:gd name="T71" fmla="*/ 330 h 392"/>
                  <a:gd name="T72" fmla="*/ 133 w 215"/>
                  <a:gd name="T73" fmla="*/ 313 h 392"/>
                  <a:gd name="T74" fmla="*/ 140 w 215"/>
                  <a:gd name="T75" fmla="*/ 292 h 392"/>
                  <a:gd name="T76" fmla="*/ 142 w 215"/>
                  <a:gd name="T77" fmla="*/ 271 h 392"/>
                  <a:gd name="T78" fmla="*/ 145 w 215"/>
                  <a:gd name="T79" fmla="*/ 253 h 392"/>
                  <a:gd name="T80" fmla="*/ 146 w 215"/>
                  <a:gd name="T81" fmla="*/ 240 h 392"/>
                  <a:gd name="T82" fmla="*/ 146 w 215"/>
                  <a:gd name="T83" fmla="*/ 212 h 392"/>
                  <a:gd name="T84" fmla="*/ 145 w 215"/>
                  <a:gd name="T85" fmla="*/ 190 h 392"/>
                  <a:gd name="T86" fmla="*/ 149 w 215"/>
                  <a:gd name="T87" fmla="*/ 164 h 392"/>
                  <a:gd name="T88" fmla="*/ 155 w 215"/>
                  <a:gd name="T89" fmla="*/ 135 h 392"/>
                  <a:gd name="T90" fmla="*/ 167 w 215"/>
                  <a:gd name="T91" fmla="*/ 111 h 392"/>
                  <a:gd name="T92" fmla="*/ 182 w 215"/>
                  <a:gd name="T93" fmla="*/ 86 h 392"/>
                  <a:gd name="T94" fmla="*/ 202 w 215"/>
                  <a:gd name="T95" fmla="*/ 69 h 392"/>
                  <a:gd name="T96" fmla="*/ 206 w 215"/>
                  <a:gd name="T97" fmla="*/ 39 h 392"/>
                  <a:gd name="T98" fmla="*/ 195 w 215"/>
                  <a:gd name="T99" fmla="*/ 12 h 392"/>
                  <a:gd name="T100" fmla="*/ 169 w 215"/>
                  <a:gd name="T101" fmla="*/ 2 h 392"/>
                  <a:gd name="T102" fmla="*/ 142 w 215"/>
                  <a:gd name="T103" fmla="*/ 0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15" h="392">
                    <a:moveTo>
                      <a:pt x="214" y="97"/>
                    </a:moveTo>
                    <a:cubicBezTo>
                      <a:pt x="213" y="97"/>
                      <a:pt x="210" y="96"/>
                      <a:pt x="209" y="96"/>
                    </a:cubicBezTo>
                    <a:cubicBezTo>
                      <a:pt x="208" y="97"/>
                      <a:pt x="207" y="97"/>
                      <a:pt x="206" y="97"/>
                    </a:cubicBezTo>
                    <a:cubicBezTo>
                      <a:pt x="205" y="97"/>
                      <a:pt x="203" y="99"/>
                      <a:pt x="203" y="99"/>
                    </a:cubicBezTo>
                    <a:cubicBezTo>
                      <a:pt x="202" y="100"/>
                      <a:pt x="201" y="101"/>
                      <a:pt x="200" y="101"/>
                    </a:cubicBezTo>
                    <a:cubicBezTo>
                      <a:pt x="200" y="102"/>
                      <a:pt x="200" y="104"/>
                      <a:pt x="200" y="105"/>
                    </a:cubicBezTo>
                    <a:cubicBezTo>
                      <a:pt x="199" y="106"/>
                      <a:pt x="198" y="107"/>
                      <a:pt x="197" y="107"/>
                    </a:cubicBezTo>
                    <a:cubicBezTo>
                      <a:pt x="196" y="108"/>
                      <a:pt x="196" y="109"/>
                      <a:pt x="195" y="109"/>
                    </a:cubicBezTo>
                    <a:cubicBezTo>
                      <a:pt x="194" y="110"/>
                      <a:pt x="194" y="112"/>
                      <a:pt x="194" y="113"/>
                    </a:cubicBezTo>
                    <a:cubicBezTo>
                      <a:pt x="193" y="114"/>
                      <a:pt x="193" y="115"/>
                      <a:pt x="192" y="117"/>
                    </a:cubicBezTo>
                    <a:cubicBezTo>
                      <a:pt x="191" y="118"/>
                      <a:pt x="191" y="119"/>
                      <a:pt x="191" y="120"/>
                    </a:cubicBezTo>
                    <a:cubicBezTo>
                      <a:pt x="191" y="122"/>
                      <a:pt x="191" y="123"/>
                      <a:pt x="192" y="123"/>
                    </a:cubicBezTo>
                    <a:cubicBezTo>
                      <a:pt x="193" y="124"/>
                      <a:pt x="195" y="124"/>
                      <a:pt x="196" y="124"/>
                    </a:cubicBezTo>
                    <a:cubicBezTo>
                      <a:pt x="197" y="124"/>
                      <a:pt x="198" y="122"/>
                      <a:pt x="199" y="122"/>
                    </a:cubicBezTo>
                    <a:cubicBezTo>
                      <a:pt x="200" y="122"/>
                      <a:pt x="201" y="119"/>
                      <a:pt x="202" y="118"/>
                    </a:cubicBezTo>
                    <a:cubicBezTo>
                      <a:pt x="202" y="117"/>
                      <a:pt x="203" y="116"/>
                      <a:pt x="204" y="115"/>
                    </a:cubicBezTo>
                    <a:cubicBezTo>
                      <a:pt x="205" y="114"/>
                      <a:pt x="207" y="113"/>
                      <a:pt x="208" y="112"/>
                    </a:cubicBezTo>
                    <a:cubicBezTo>
                      <a:pt x="209" y="111"/>
                      <a:pt x="210" y="110"/>
                      <a:pt x="211" y="110"/>
                    </a:cubicBezTo>
                    <a:cubicBezTo>
                      <a:pt x="212" y="110"/>
                      <a:pt x="213" y="108"/>
                      <a:pt x="214" y="108"/>
                    </a:cubicBezTo>
                    <a:cubicBezTo>
                      <a:pt x="214" y="107"/>
                      <a:pt x="214" y="104"/>
                      <a:pt x="215" y="103"/>
                    </a:cubicBezTo>
                    <a:cubicBezTo>
                      <a:pt x="215" y="102"/>
                      <a:pt x="215" y="100"/>
                      <a:pt x="215" y="99"/>
                    </a:cubicBezTo>
                    <a:cubicBezTo>
                      <a:pt x="215" y="98"/>
                      <a:pt x="214" y="98"/>
                      <a:pt x="214" y="97"/>
                    </a:cubicBezTo>
                    <a:close/>
                    <a:moveTo>
                      <a:pt x="142" y="0"/>
                    </a:moveTo>
                    <a:cubicBezTo>
                      <a:pt x="143" y="65"/>
                      <a:pt x="143" y="65"/>
                      <a:pt x="143" y="65"/>
                    </a:cubicBezTo>
                    <a:cubicBezTo>
                      <a:pt x="127" y="112"/>
                      <a:pt x="127" y="112"/>
                      <a:pt x="127" y="112"/>
                    </a:cubicBezTo>
                    <a:cubicBezTo>
                      <a:pt x="2" y="225"/>
                      <a:pt x="2" y="225"/>
                      <a:pt x="2" y="225"/>
                    </a:cubicBezTo>
                    <a:cubicBezTo>
                      <a:pt x="2" y="226"/>
                      <a:pt x="3" y="226"/>
                      <a:pt x="3" y="227"/>
                    </a:cubicBezTo>
                    <a:cubicBezTo>
                      <a:pt x="3" y="227"/>
                      <a:pt x="4" y="227"/>
                      <a:pt x="4" y="227"/>
                    </a:cubicBezTo>
                    <a:cubicBezTo>
                      <a:pt x="0" y="387"/>
                      <a:pt x="0" y="387"/>
                      <a:pt x="0" y="387"/>
                    </a:cubicBezTo>
                    <a:cubicBezTo>
                      <a:pt x="1" y="386"/>
                      <a:pt x="3" y="382"/>
                      <a:pt x="4" y="380"/>
                    </a:cubicBezTo>
                    <a:cubicBezTo>
                      <a:pt x="5" y="378"/>
                      <a:pt x="10" y="376"/>
                      <a:pt x="12" y="375"/>
                    </a:cubicBezTo>
                    <a:cubicBezTo>
                      <a:pt x="13" y="375"/>
                      <a:pt x="18" y="379"/>
                      <a:pt x="18" y="379"/>
                    </a:cubicBezTo>
                    <a:cubicBezTo>
                      <a:pt x="19" y="380"/>
                      <a:pt x="18" y="384"/>
                      <a:pt x="18" y="386"/>
                    </a:cubicBezTo>
                    <a:cubicBezTo>
                      <a:pt x="18" y="390"/>
                      <a:pt x="19" y="391"/>
                      <a:pt x="23" y="391"/>
                    </a:cubicBezTo>
                    <a:cubicBezTo>
                      <a:pt x="26" y="391"/>
                      <a:pt x="28" y="392"/>
                      <a:pt x="29" y="388"/>
                    </a:cubicBezTo>
                    <a:cubicBezTo>
                      <a:pt x="30" y="385"/>
                      <a:pt x="31" y="384"/>
                      <a:pt x="33" y="381"/>
                    </a:cubicBezTo>
                    <a:cubicBezTo>
                      <a:pt x="35" y="378"/>
                      <a:pt x="33" y="377"/>
                      <a:pt x="37" y="376"/>
                    </a:cubicBezTo>
                    <a:cubicBezTo>
                      <a:pt x="39" y="375"/>
                      <a:pt x="42" y="373"/>
                      <a:pt x="44" y="372"/>
                    </a:cubicBezTo>
                    <a:cubicBezTo>
                      <a:pt x="45" y="372"/>
                      <a:pt x="47" y="368"/>
                      <a:pt x="48" y="367"/>
                    </a:cubicBezTo>
                    <a:cubicBezTo>
                      <a:pt x="49" y="364"/>
                      <a:pt x="51" y="363"/>
                      <a:pt x="52" y="361"/>
                    </a:cubicBezTo>
                    <a:cubicBezTo>
                      <a:pt x="54" y="360"/>
                      <a:pt x="52" y="357"/>
                      <a:pt x="52" y="355"/>
                    </a:cubicBezTo>
                    <a:cubicBezTo>
                      <a:pt x="51" y="352"/>
                      <a:pt x="50" y="351"/>
                      <a:pt x="52" y="348"/>
                    </a:cubicBezTo>
                    <a:cubicBezTo>
                      <a:pt x="53" y="346"/>
                      <a:pt x="55" y="345"/>
                      <a:pt x="56" y="343"/>
                    </a:cubicBezTo>
                    <a:cubicBezTo>
                      <a:pt x="56" y="342"/>
                      <a:pt x="56" y="337"/>
                      <a:pt x="57" y="336"/>
                    </a:cubicBezTo>
                    <a:cubicBezTo>
                      <a:pt x="57" y="334"/>
                      <a:pt x="58" y="332"/>
                      <a:pt x="60" y="331"/>
                    </a:cubicBezTo>
                    <a:cubicBezTo>
                      <a:pt x="61" y="329"/>
                      <a:pt x="61" y="328"/>
                      <a:pt x="64" y="326"/>
                    </a:cubicBezTo>
                    <a:cubicBezTo>
                      <a:pt x="66" y="326"/>
                      <a:pt x="69" y="326"/>
                      <a:pt x="72" y="326"/>
                    </a:cubicBezTo>
                    <a:cubicBezTo>
                      <a:pt x="73" y="326"/>
                      <a:pt x="76" y="325"/>
                      <a:pt x="79" y="325"/>
                    </a:cubicBezTo>
                    <a:cubicBezTo>
                      <a:pt x="79" y="325"/>
                      <a:pt x="79" y="325"/>
                      <a:pt x="80" y="324"/>
                    </a:cubicBezTo>
                    <a:cubicBezTo>
                      <a:pt x="80" y="322"/>
                      <a:pt x="76" y="319"/>
                      <a:pt x="76" y="316"/>
                    </a:cubicBezTo>
                    <a:cubicBezTo>
                      <a:pt x="76" y="313"/>
                      <a:pt x="75" y="310"/>
                      <a:pt x="76" y="308"/>
                    </a:cubicBezTo>
                    <a:cubicBezTo>
                      <a:pt x="77" y="306"/>
                      <a:pt x="78" y="303"/>
                      <a:pt x="79" y="301"/>
                    </a:cubicBezTo>
                    <a:cubicBezTo>
                      <a:pt x="80" y="299"/>
                      <a:pt x="82" y="297"/>
                      <a:pt x="82" y="294"/>
                    </a:cubicBezTo>
                    <a:cubicBezTo>
                      <a:pt x="82" y="293"/>
                      <a:pt x="83" y="288"/>
                      <a:pt x="85" y="287"/>
                    </a:cubicBezTo>
                    <a:cubicBezTo>
                      <a:pt x="86" y="286"/>
                      <a:pt x="87" y="284"/>
                      <a:pt x="90" y="284"/>
                    </a:cubicBezTo>
                    <a:cubicBezTo>
                      <a:pt x="92" y="284"/>
                      <a:pt x="94" y="284"/>
                      <a:pt x="97" y="285"/>
                    </a:cubicBezTo>
                    <a:cubicBezTo>
                      <a:pt x="98" y="286"/>
                      <a:pt x="100" y="287"/>
                      <a:pt x="101" y="288"/>
                    </a:cubicBezTo>
                    <a:cubicBezTo>
                      <a:pt x="102" y="290"/>
                      <a:pt x="102" y="293"/>
                      <a:pt x="102" y="296"/>
                    </a:cubicBezTo>
                    <a:cubicBezTo>
                      <a:pt x="102" y="299"/>
                      <a:pt x="103" y="302"/>
                      <a:pt x="103" y="304"/>
                    </a:cubicBezTo>
                    <a:cubicBezTo>
                      <a:pt x="103" y="308"/>
                      <a:pt x="104" y="310"/>
                      <a:pt x="108" y="310"/>
                    </a:cubicBezTo>
                    <a:cubicBezTo>
                      <a:pt x="111" y="311"/>
                      <a:pt x="113" y="311"/>
                      <a:pt x="115" y="313"/>
                    </a:cubicBezTo>
                    <a:cubicBezTo>
                      <a:pt x="117" y="315"/>
                      <a:pt x="117" y="317"/>
                      <a:pt x="119" y="319"/>
                    </a:cubicBezTo>
                    <a:cubicBezTo>
                      <a:pt x="119" y="321"/>
                      <a:pt x="120" y="322"/>
                      <a:pt x="120" y="325"/>
                    </a:cubicBezTo>
                    <a:cubicBezTo>
                      <a:pt x="120" y="328"/>
                      <a:pt x="120" y="331"/>
                      <a:pt x="119" y="334"/>
                    </a:cubicBezTo>
                    <a:cubicBezTo>
                      <a:pt x="119" y="335"/>
                      <a:pt x="119" y="336"/>
                      <a:pt x="119" y="336"/>
                    </a:cubicBezTo>
                    <a:cubicBezTo>
                      <a:pt x="118" y="339"/>
                      <a:pt x="118" y="342"/>
                      <a:pt x="118" y="344"/>
                    </a:cubicBezTo>
                    <a:cubicBezTo>
                      <a:pt x="117" y="346"/>
                      <a:pt x="116" y="351"/>
                      <a:pt x="117" y="353"/>
                    </a:cubicBezTo>
                    <a:cubicBezTo>
                      <a:pt x="118" y="357"/>
                      <a:pt x="117" y="360"/>
                      <a:pt x="121" y="359"/>
                    </a:cubicBezTo>
                    <a:cubicBezTo>
                      <a:pt x="122" y="359"/>
                      <a:pt x="125" y="358"/>
                      <a:pt x="126" y="356"/>
                    </a:cubicBezTo>
                    <a:cubicBezTo>
                      <a:pt x="127" y="355"/>
                      <a:pt x="127" y="353"/>
                      <a:pt x="127" y="349"/>
                    </a:cubicBezTo>
                    <a:cubicBezTo>
                      <a:pt x="127" y="346"/>
                      <a:pt x="128" y="343"/>
                      <a:pt x="128" y="340"/>
                    </a:cubicBezTo>
                    <a:cubicBezTo>
                      <a:pt x="128" y="336"/>
                      <a:pt x="129" y="333"/>
                      <a:pt x="130" y="330"/>
                    </a:cubicBezTo>
                    <a:cubicBezTo>
                      <a:pt x="131" y="327"/>
                      <a:pt x="131" y="325"/>
                      <a:pt x="132" y="321"/>
                    </a:cubicBezTo>
                    <a:cubicBezTo>
                      <a:pt x="133" y="319"/>
                      <a:pt x="132" y="316"/>
                      <a:pt x="133" y="313"/>
                    </a:cubicBezTo>
                    <a:cubicBezTo>
                      <a:pt x="134" y="311"/>
                      <a:pt x="136" y="308"/>
                      <a:pt x="137" y="305"/>
                    </a:cubicBezTo>
                    <a:cubicBezTo>
                      <a:pt x="137" y="301"/>
                      <a:pt x="140" y="296"/>
                      <a:pt x="140" y="292"/>
                    </a:cubicBezTo>
                    <a:cubicBezTo>
                      <a:pt x="140" y="289"/>
                      <a:pt x="140" y="286"/>
                      <a:pt x="140" y="283"/>
                    </a:cubicBezTo>
                    <a:cubicBezTo>
                      <a:pt x="141" y="279"/>
                      <a:pt x="141" y="275"/>
                      <a:pt x="142" y="271"/>
                    </a:cubicBezTo>
                    <a:cubicBezTo>
                      <a:pt x="143" y="269"/>
                      <a:pt x="144" y="265"/>
                      <a:pt x="144" y="262"/>
                    </a:cubicBezTo>
                    <a:cubicBezTo>
                      <a:pt x="144" y="259"/>
                      <a:pt x="145" y="257"/>
                      <a:pt x="145" y="253"/>
                    </a:cubicBezTo>
                    <a:cubicBezTo>
                      <a:pt x="145" y="251"/>
                      <a:pt x="146" y="246"/>
                      <a:pt x="146" y="244"/>
                    </a:cubicBezTo>
                    <a:cubicBezTo>
                      <a:pt x="146" y="243"/>
                      <a:pt x="146" y="241"/>
                      <a:pt x="146" y="240"/>
                    </a:cubicBezTo>
                    <a:cubicBezTo>
                      <a:pt x="145" y="236"/>
                      <a:pt x="141" y="233"/>
                      <a:pt x="140" y="228"/>
                    </a:cubicBezTo>
                    <a:cubicBezTo>
                      <a:pt x="136" y="217"/>
                      <a:pt x="139" y="218"/>
                      <a:pt x="146" y="212"/>
                    </a:cubicBezTo>
                    <a:cubicBezTo>
                      <a:pt x="146" y="211"/>
                      <a:pt x="156" y="200"/>
                      <a:pt x="151" y="199"/>
                    </a:cubicBezTo>
                    <a:cubicBezTo>
                      <a:pt x="146" y="198"/>
                      <a:pt x="145" y="196"/>
                      <a:pt x="145" y="190"/>
                    </a:cubicBezTo>
                    <a:cubicBezTo>
                      <a:pt x="145" y="185"/>
                      <a:pt x="145" y="180"/>
                      <a:pt x="146" y="176"/>
                    </a:cubicBezTo>
                    <a:cubicBezTo>
                      <a:pt x="146" y="173"/>
                      <a:pt x="149" y="168"/>
                      <a:pt x="149" y="164"/>
                    </a:cubicBezTo>
                    <a:cubicBezTo>
                      <a:pt x="149" y="159"/>
                      <a:pt x="149" y="156"/>
                      <a:pt x="151" y="151"/>
                    </a:cubicBezTo>
                    <a:cubicBezTo>
                      <a:pt x="152" y="144"/>
                      <a:pt x="152" y="141"/>
                      <a:pt x="155" y="135"/>
                    </a:cubicBezTo>
                    <a:cubicBezTo>
                      <a:pt x="156" y="131"/>
                      <a:pt x="160" y="128"/>
                      <a:pt x="162" y="123"/>
                    </a:cubicBezTo>
                    <a:cubicBezTo>
                      <a:pt x="163" y="118"/>
                      <a:pt x="165" y="115"/>
                      <a:pt x="167" y="111"/>
                    </a:cubicBezTo>
                    <a:cubicBezTo>
                      <a:pt x="169" y="106"/>
                      <a:pt x="171" y="102"/>
                      <a:pt x="174" y="96"/>
                    </a:cubicBezTo>
                    <a:cubicBezTo>
                      <a:pt x="175" y="93"/>
                      <a:pt x="178" y="87"/>
                      <a:pt x="182" y="86"/>
                    </a:cubicBezTo>
                    <a:cubicBezTo>
                      <a:pt x="186" y="84"/>
                      <a:pt x="191" y="80"/>
                      <a:pt x="196" y="78"/>
                    </a:cubicBezTo>
                    <a:cubicBezTo>
                      <a:pt x="200" y="76"/>
                      <a:pt x="199" y="73"/>
                      <a:pt x="202" y="69"/>
                    </a:cubicBezTo>
                    <a:cubicBezTo>
                      <a:pt x="203" y="65"/>
                      <a:pt x="204" y="62"/>
                      <a:pt x="206" y="57"/>
                    </a:cubicBezTo>
                    <a:cubicBezTo>
                      <a:pt x="207" y="50"/>
                      <a:pt x="207" y="46"/>
                      <a:pt x="206" y="39"/>
                    </a:cubicBezTo>
                    <a:cubicBezTo>
                      <a:pt x="204" y="33"/>
                      <a:pt x="202" y="28"/>
                      <a:pt x="201" y="22"/>
                    </a:cubicBezTo>
                    <a:cubicBezTo>
                      <a:pt x="200" y="20"/>
                      <a:pt x="197" y="13"/>
                      <a:pt x="195" y="12"/>
                    </a:cubicBezTo>
                    <a:cubicBezTo>
                      <a:pt x="191" y="10"/>
                      <a:pt x="185" y="10"/>
                      <a:pt x="182" y="8"/>
                    </a:cubicBezTo>
                    <a:cubicBezTo>
                      <a:pt x="178" y="6"/>
                      <a:pt x="174" y="3"/>
                      <a:pt x="169" y="2"/>
                    </a:cubicBezTo>
                    <a:cubicBezTo>
                      <a:pt x="163" y="1"/>
                      <a:pt x="157" y="0"/>
                      <a:pt x="150" y="0"/>
                    </a:cubicBezTo>
                    <a:cubicBezTo>
                      <a:pt x="148" y="0"/>
                      <a:pt x="145" y="0"/>
                      <a:pt x="142" y="0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78" name="Freeform 94">
                <a:extLst>
                  <a:ext uri="{FF2B5EF4-FFF2-40B4-BE49-F238E27FC236}">
                    <a16:creationId xmlns:a16="http://schemas.microsoft.com/office/drawing/2014/main" id="{272BFA49-8FCF-421B-B635-44EAA9E9D3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6538" y="5548743"/>
                <a:ext cx="33703" cy="22918"/>
              </a:xfrm>
              <a:custGeom>
                <a:avLst/>
                <a:gdLst>
                  <a:gd name="T0" fmla="*/ 39 w 41"/>
                  <a:gd name="T1" fmla="*/ 3 h 27"/>
                  <a:gd name="T2" fmla="*/ 38 w 41"/>
                  <a:gd name="T3" fmla="*/ 0 h 27"/>
                  <a:gd name="T4" fmla="*/ 38 w 41"/>
                  <a:gd name="T5" fmla="*/ 0 h 27"/>
                  <a:gd name="T6" fmla="*/ 32 w 41"/>
                  <a:gd name="T7" fmla="*/ 0 h 27"/>
                  <a:gd name="T8" fmla="*/ 28 w 41"/>
                  <a:gd name="T9" fmla="*/ 1 h 27"/>
                  <a:gd name="T10" fmla="*/ 25 w 41"/>
                  <a:gd name="T11" fmla="*/ 4 h 27"/>
                  <a:gd name="T12" fmla="*/ 23 w 41"/>
                  <a:gd name="T13" fmla="*/ 9 h 27"/>
                  <a:gd name="T14" fmla="*/ 17 w 41"/>
                  <a:gd name="T15" fmla="*/ 10 h 27"/>
                  <a:gd name="T16" fmla="*/ 11 w 41"/>
                  <a:gd name="T17" fmla="*/ 14 h 27"/>
                  <a:gd name="T18" fmla="*/ 10 w 41"/>
                  <a:gd name="T19" fmla="*/ 15 h 27"/>
                  <a:gd name="T20" fmla="*/ 4 w 41"/>
                  <a:gd name="T21" fmla="*/ 17 h 27"/>
                  <a:gd name="T22" fmla="*/ 1 w 41"/>
                  <a:gd name="T23" fmla="*/ 20 h 27"/>
                  <a:gd name="T24" fmla="*/ 3 w 41"/>
                  <a:gd name="T25" fmla="*/ 25 h 27"/>
                  <a:gd name="T26" fmla="*/ 11 w 41"/>
                  <a:gd name="T27" fmla="*/ 26 h 27"/>
                  <a:gd name="T28" fmla="*/ 15 w 41"/>
                  <a:gd name="T29" fmla="*/ 23 h 27"/>
                  <a:gd name="T30" fmla="*/ 21 w 41"/>
                  <a:gd name="T31" fmla="*/ 21 h 27"/>
                  <a:gd name="T32" fmla="*/ 25 w 41"/>
                  <a:gd name="T33" fmla="*/ 17 h 27"/>
                  <a:gd name="T34" fmla="*/ 29 w 41"/>
                  <a:gd name="T35" fmla="*/ 16 h 27"/>
                  <a:gd name="T36" fmla="*/ 34 w 41"/>
                  <a:gd name="T37" fmla="*/ 15 h 27"/>
                  <a:gd name="T38" fmla="*/ 38 w 41"/>
                  <a:gd name="T39" fmla="*/ 13 h 27"/>
                  <a:gd name="T40" fmla="*/ 40 w 41"/>
                  <a:gd name="T41" fmla="*/ 9 h 27"/>
                  <a:gd name="T42" fmla="*/ 41 w 41"/>
                  <a:gd name="T43" fmla="*/ 5 h 27"/>
                  <a:gd name="T44" fmla="*/ 39 w 41"/>
                  <a:gd name="T45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1" h="27">
                    <a:moveTo>
                      <a:pt x="39" y="3"/>
                    </a:moveTo>
                    <a:cubicBezTo>
                      <a:pt x="39" y="2"/>
                      <a:pt x="38" y="1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6" y="0"/>
                      <a:pt x="33" y="0"/>
                      <a:pt x="32" y="0"/>
                    </a:cubicBezTo>
                    <a:cubicBezTo>
                      <a:pt x="31" y="0"/>
                      <a:pt x="29" y="1"/>
                      <a:pt x="28" y="1"/>
                    </a:cubicBezTo>
                    <a:cubicBezTo>
                      <a:pt x="26" y="2"/>
                      <a:pt x="26" y="3"/>
                      <a:pt x="25" y="4"/>
                    </a:cubicBezTo>
                    <a:cubicBezTo>
                      <a:pt x="23" y="6"/>
                      <a:pt x="25" y="7"/>
                      <a:pt x="23" y="9"/>
                    </a:cubicBezTo>
                    <a:cubicBezTo>
                      <a:pt x="21" y="10"/>
                      <a:pt x="18" y="10"/>
                      <a:pt x="17" y="10"/>
                    </a:cubicBezTo>
                    <a:cubicBezTo>
                      <a:pt x="15" y="11"/>
                      <a:pt x="13" y="13"/>
                      <a:pt x="11" y="14"/>
                    </a:cubicBezTo>
                    <a:cubicBezTo>
                      <a:pt x="10" y="14"/>
                      <a:pt x="10" y="15"/>
                      <a:pt x="10" y="15"/>
                    </a:cubicBezTo>
                    <a:cubicBezTo>
                      <a:pt x="8" y="16"/>
                      <a:pt x="6" y="16"/>
                      <a:pt x="4" y="17"/>
                    </a:cubicBezTo>
                    <a:cubicBezTo>
                      <a:pt x="2" y="18"/>
                      <a:pt x="1" y="18"/>
                      <a:pt x="1" y="20"/>
                    </a:cubicBezTo>
                    <a:cubicBezTo>
                      <a:pt x="0" y="23"/>
                      <a:pt x="1" y="24"/>
                      <a:pt x="3" y="25"/>
                    </a:cubicBezTo>
                    <a:cubicBezTo>
                      <a:pt x="6" y="25"/>
                      <a:pt x="8" y="27"/>
                      <a:pt x="11" y="26"/>
                    </a:cubicBezTo>
                    <a:cubicBezTo>
                      <a:pt x="12" y="25"/>
                      <a:pt x="14" y="23"/>
                      <a:pt x="15" y="23"/>
                    </a:cubicBezTo>
                    <a:cubicBezTo>
                      <a:pt x="17" y="22"/>
                      <a:pt x="20" y="21"/>
                      <a:pt x="21" y="21"/>
                    </a:cubicBezTo>
                    <a:cubicBezTo>
                      <a:pt x="23" y="21"/>
                      <a:pt x="23" y="18"/>
                      <a:pt x="25" y="17"/>
                    </a:cubicBezTo>
                    <a:cubicBezTo>
                      <a:pt x="26" y="17"/>
                      <a:pt x="27" y="16"/>
                      <a:pt x="29" y="16"/>
                    </a:cubicBezTo>
                    <a:cubicBezTo>
                      <a:pt x="30" y="16"/>
                      <a:pt x="32" y="15"/>
                      <a:pt x="34" y="15"/>
                    </a:cubicBezTo>
                    <a:cubicBezTo>
                      <a:pt x="35" y="14"/>
                      <a:pt x="36" y="13"/>
                      <a:pt x="38" y="13"/>
                    </a:cubicBezTo>
                    <a:cubicBezTo>
                      <a:pt x="39" y="12"/>
                      <a:pt x="40" y="10"/>
                      <a:pt x="40" y="9"/>
                    </a:cubicBezTo>
                    <a:cubicBezTo>
                      <a:pt x="41" y="9"/>
                      <a:pt x="41" y="6"/>
                      <a:pt x="41" y="5"/>
                    </a:cubicBezTo>
                    <a:cubicBezTo>
                      <a:pt x="41" y="4"/>
                      <a:pt x="39" y="3"/>
                      <a:pt x="39" y="3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79" name="Freeform 95">
                <a:extLst>
                  <a:ext uri="{FF2B5EF4-FFF2-40B4-BE49-F238E27FC236}">
                    <a16:creationId xmlns:a16="http://schemas.microsoft.com/office/drawing/2014/main" id="{FA93644B-DE47-468F-A7B4-2186FCBB68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1247" y="5529869"/>
                <a:ext cx="20222" cy="14829"/>
              </a:xfrm>
              <a:custGeom>
                <a:avLst/>
                <a:gdLst>
                  <a:gd name="T0" fmla="*/ 13 w 23"/>
                  <a:gd name="T1" fmla="*/ 2 h 18"/>
                  <a:gd name="T2" fmla="*/ 6 w 23"/>
                  <a:gd name="T3" fmla="*/ 7 h 18"/>
                  <a:gd name="T4" fmla="*/ 3 w 23"/>
                  <a:gd name="T5" fmla="*/ 13 h 18"/>
                  <a:gd name="T6" fmla="*/ 11 w 23"/>
                  <a:gd name="T7" fmla="*/ 18 h 18"/>
                  <a:gd name="T8" fmla="*/ 18 w 23"/>
                  <a:gd name="T9" fmla="*/ 11 h 18"/>
                  <a:gd name="T10" fmla="*/ 22 w 23"/>
                  <a:gd name="T11" fmla="*/ 4 h 18"/>
                  <a:gd name="T12" fmla="*/ 21 w 23"/>
                  <a:gd name="T13" fmla="*/ 0 h 18"/>
                  <a:gd name="T14" fmla="*/ 21 w 23"/>
                  <a:gd name="T15" fmla="*/ 0 h 18"/>
                  <a:gd name="T16" fmla="*/ 13 w 23"/>
                  <a:gd name="T17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18">
                    <a:moveTo>
                      <a:pt x="13" y="2"/>
                    </a:moveTo>
                    <a:cubicBezTo>
                      <a:pt x="10" y="3"/>
                      <a:pt x="8" y="6"/>
                      <a:pt x="6" y="7"/>
                    </a:cubicBezTo>
                    <a:cubicBezTo>
                      <a:pt x="3" y="10"/>
                      <a:pt x="0" y="10"/>
                      <a:pt x="3" y="13"/>
                    </a:cubicBezTo>
                    <a:cubicBezTo>
                      <a:pt x="6" y="16"/>
                      <a:pt x="8" y="17"/>
                      <a:pt x="11" y="18"/>
                    </a:cubicBezTo>
                    <a:cubicBezTo>
                      <a:pt x="13" y="18"/>
                      <a:pt x="18" y="12"/>
                      <a:pt x="18" y="11"/>
                    </a:cubicBezTo>
                    <a:cubicBezTo>
                      <a:pt x="20" y="8"/>
                      <a:pt x="23" y="9"/>
                      <a:pt x="22" y="4"/>
                    </a:cubicBezTo>
                    <a:cubicBezTo>
                      <a:pt x="21" y="2"/>
                      <a:pt x="21" y="1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9" y="2"/>
                      <a:pt x="16" y="2"/>
                      <a:pt x="13" y="2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Freeform 96">
                <a:extLst>
                  <a:ext uri="{FF2B5EF4-FFF2-40B4-BE49-F238E27FC236}">
                    <a16:creationId xmlns:a16="http://schemas.microsoft.com/office/drawing/2014/main" id="{CEC32172-E100-48EE-B82B-8774A0372E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8773" y="5525825"/>
                <a:ext cx="1348" cy="404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1"/>
                      <a:pt x="0" y="2"/>
                      <a:pt x="0" y="4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Freeform 97">
                <a:extLst>
                  <a:ext uri="{FF2B5EF4-FFF2-40B4-BE49-F238E27FC236}">
                    <a16:creationId xmlns:a16="http://schemas.microsoft.com/office/drawing/2014/main" id="{AA95B3EA-E0D3-4DF0-B5E1-C6D38D320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5481" y="51281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6" name="Group 95">
              <a:extLst>
                <a:ext uri="{FF2B5EF4-FFF2-40B4-BE49-F238E27FC236}">
                  <a16:creationId xmlns:a16="http://schemas.microsoft.com/office/drawing/2014/main" id="{767AB83E-25ED-415E-89AF-04195290C5C9}"/>
                </a:ext>
              </a:extLst>
            </p:cNvPr>
            <p:cNvGrpSpPr/>
            <p:nvPr/>
          </p:nvGrpSpPr>
          <p:grpSpPr>
            <a:xfrm>
              <a:off x="2883388" y="1720731"/>
              <a:ext cx="3594218" cy="3499797"/>
              <a:chOff x="2358376" y="878859"/>
              <a:chExt cx="4772341" cy="4646966"/>
            </a:xfrm>
            <a:solidFill>
              <a:schemeClr val="tx2"/>
            </a:solidFill>
          </p:grpSpPr>
          <p:sp>
            <p:nvSpPr>
              <p:cNvPr id="97" name="Freeform 13">
                <a:extLst>
                  <a:ext uri="{FF2B5EF4-FFF2-40B4-BE49-F238E27FC236}">
                    <a16:creationId xmlns:a16="http://schemas.microsoft.com/office/drawing/2014/main" id="{B1A47C4C-2E7E-4BC4-A9BB-872E43283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2500" y="4460811"/>
                <a:ext cx="448924" cy="532507"/>
              </a:xfrm>
              <a:custGeom>
                <a:avLst/>
                <a:gdLst>
                  <a:gd name="T0" fmla="*/ 458 w 537"/>
                  <a:gd name="T1" fmla="*/ 635 h 635"/>
                  <a:gd name="T2" fmla="*/ 295 w 537"/>
                  <a:gd name="T3" fmla="*/ 608 h 635"/>
                  <a:gd name="T4" fmla="*/ 1 w 537"/>
                  <a:gd name="T5" fmla="*/ 425 h 635"/>
                  <a:gd name="T6" fmla="*/ 1 w 537"/>
                  <a:gd name="T7" fmla="*/ 424 h 635"/>
                  <a:gd name="T8" fmla="*/ 2 w 537"/>
                  <a:gd name="T9" fmla="*/ 421 h 635"/>
                  <a:gd name="T10" fmla="*/ 0 w 537"/>
                  <a:gd name="T11" fmla="*/ 418 h 635"/>
                  <a:gd name="T12" fmla="*/ 0 w 537"/>
                  <a:gd name="T13" fmla="*/ 418 h 635"/>
                  <a:gd name="T14" fmla="*/ 6 w 537"/>
                  <a:gd name="T15" fmla="*/ 410 h 635"/>
                  <a:gd name="T16" fmla="*/ 19 w 537"/>
                  <a:gd name="T17" fmla="*/ 408 h 635"/>
                  <a:gd name="T18" fmla="*/ 29 w 537"/>
                  <a:gd name="T19" fmla="*/ 405 h 635"/>
                  <a:gd name="T20" fmla="*/ 31 w 537"/>
                  <a:gd name="T21" fmla="*/ 393 h 635"/>
                  <a:gd name="T22" fmla="*/ 29 w 537"/>
                  <a:gd name="T23" fmla="*/ 381 h 635"/>
                  <a:gd name="T24" fmla="*/ 17 w 537"/>
                  <a:gd name="T25" fmla="*/ 371 h 635"/>
                  <a:gd name="T26" fmla="*/ 21 w 537"/>
                  <a:gd name="T27" fmla="*/ 358 h 635"/>
                  <a:gd name="T28" fmla="*/ 20 w 537"/>
                  <a:gd name="T29" fmla="*/ 348 h 635"/>
                  <a:gd name="T30" fmla="*/ 35 w 537"/>
                  <a:gd name="T31" fmla="*/ 339 h 635"/>
                  <a:gd name="T32" fmla="*/ 44 w 537"/>
                  <a:gd name="T33" fmla="*/ 328 h 635"/>
                  <a:gd name="T34" fmla="*/ 49 w 537"/>
                  <a:gd name="T35" fmla="*/ 312 h 635"/>
                  <a:gd name="T36" fmla="*/ 48 w 537"/>
                  <a:gd name="T37" fmla="*/ 298 h 635"/>
                  <a:gd name="T38" fmla="*/ 53 w 537"/>
                  <a:gd name="T39" fmla="*/ 286 h 635"/>
                  <a:gd name="T40" fmla="*/ 72 w 537"/>
                  <a:gd name="T41" fmla="*/ 276 h 635"/>
                  <a:gd name="T42" fmla="*/ 87 w 537"/>
                  <a:gd name="T43" fmla="*/ 260 h 635"/>
                  <a:gd name="T44" fmla="*/ 73 w 537"/>
                  <a:gd name="T45" fmla="*/ 243 h 635"/>
                  <a:gd name="T46" fmla="*/ 64 w 537"/>
                  <a:gd name="T47" fmla="*/ 222 h 635"/>
                  <a:gd name="T48" fmla="*/ 61 w 537"/>
                  <a:gd name="T49" fmla="*/ 198 h 635"/>
                  <a:gd name="T50" fmla="*/ 60 w 537"/>
                  <a:gd name="T51" fmla="*/ 183 h 635"/>
                  <a:gd name="T52" fmla="*/ 65 w 537"/>
                  <a:gd name="T53" fmla="*/ 173 h 635"/>
                  <a:gd name="T54" fmla="*/ 66 w 537"/>
                  <a:gd name="T55" fmla="*/ 156 h 635"/>
                  <a:gd name="T56" fmla="*/ 71 w 537"/>
                  <a:gd name="T57" fmla="*/ 126 h 635"/>
                  <a:gd name="T58" fmla="*/ 77 w 537"/>
                  <a:gd name="T59" fmla="*/ 97 h 635"/>
                  <a:gd name="T60" fmla="*/ 75 w 537"/>
                  <a:gd name="T61" fmla="*/ 89 h 635"/>
                  <a:gd name="T62" fmla="*/ 79 w 537"/>
                  <a:gd name="T63" fmla="*/ 81 h 635"/>
                  <a:gd name="T64" fmla="*/ 87 w 537"/>
                  <a:gd name="T65" fmla="*/ 77 h 635"/>
                  <a:gd name="T66" fmla="*/ 99 w 537"/>
                  <a:gd name="T67" fmla="*/ 78 h 635"/>
                  <a:gd name="T68" fmla="*/ 116 w 537"/>
                  <a:gd name="T69" fmla="*/ 91 h 635"/>
                  <a:gd name="T70" fmla="*/ 131 w 537"/>
                  <a:gd name="T71" fmla="*/ 80 h 635"/>
                  <a:gd name="T72" fmla="*/ 133 w 537"/>
                  <a:gd name="T73" fmla="*/ 77 h 635"/>
                  <a:gd name="T74" fmla="*/ 149 w 537"/>
                  <a:gd name="T75" fmla="*/ 0 h 635"/>
                  <a:gd name="T76" fmla="*/ 149 w 537"/>
                  <a:gd name="T77" fmla="*/ 0 h 635"/>
                  <a:gd name="T78" fmla="*/ 537 w 537"/>
                  <a:gd name="T79" fmla="*/ 69 h 635"/>
                  <a:gd name="T80" fmla="*/ 458 w 537"/>
                  <a:gd name="T81" fmla="*/ 635 h 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7" h="635">
                    <a:moveTo>
                      <a:pt x="458" y="635"/>
                    </a:moveTo>
                    <a:cubicBezTo>
                      <a:pt x="295" y="608"/>
                      <a:pt x="295" y="608"/>
                      <a:pt x="295" y="608"/>
                    </a:cubicBezTo>
                    <a:cubicBezTo>
                      <a:pt x="1" y="425"/>
                      <a:pt x="1" y="425"/>
                      <a:pt x="1" y="425"/>
                    </a:cubicBezTo>
                    <a:cubicBezTo>
                      <a:pt x="1" y="424"/>
                      <a:pt x="1" y="424"/>
                      <a:pt x="1" y="424"/>
                    </a:cubicBezTo>
                    <a:cubicBezTo>
                      <a:pt x="1" y="423"/>
                      <a:pt x="2" y="422"/>
                      <a:pt x="2" y="421"/>
                    </a:cubicBezTo>
                    <a:cubicBezTo>
                      <a:pt x="2" y="420"/>
                      <a:pt x="0" y="419"/>
                      <a:pt x="0" y="418"/>
                    </a:cubicBezTo>
                    <a:cubicBezTo>
                      <a:pt x="0" y="418"/>
                      <a:pt x="0" y="418"/>
                      <a:pt x="0" y="418"/>
                    </a:cubicBezTo>
                    <a:cubicBezTo>
                      <a:pt x="6" y="410"/>
                      <a:pt x="6" y="410"/>
                      <a:pt x="6" y="410"/>
                    </a:cubicBezTo>
                    <a:cubicBezTo>
                      <a:pt x="19" y="408"/>
                      <a:pt x="19" y="408"/>
                      <a:pt x="19" y="408"/>
                    </a:cubicBezTo>
                    <a:cubicBezTo>
                      <a:pt x="29" y="405"/>
                      <a:pt x="29" y="405"/>
                      <a:pt x="29" y="405"/>
                    </a:cubicBezTo>
                    <a:cubicBezTo>
                      <a:pt x="31" y="393"/>
                      <a:pt x="31" y="393"/>
                      <a:pt x="31" y="393"/>
                    </a:cubicBezTo>
                    <a:cubicBezTo>
                      <a:pt x="29" y="381"/>
                      <a:pt x="29" y="381"/>
                      <a:pt x="29" y="381"/>
                    </a:cubicBezTo>
                    <a:cubicBezTo>
                      <a:pt x="17" y="371"/>
                      <a:pt x="17" y="371"/>
                      <a:pt x="17" y="371"/>
                    </a:cubicBezTo>
                    <a:cubicBezTo>
                      <a:pt x="21" y="358"/>
                      <a:pt x="21" y="358"/>
                      <a:pt x="21" y="358"/>
                    </a:cubicBezTo>
                    <a:cubicBezTo>
                      <a:pt x="20" y="348"/>
                      <a:pt x="20" y="348"/>
                      <a:pt x="20" y="348"/>
                    </a:cubicBezTo>
                    <a:cubicBezTo>
                      <a:pt x="35" y="339"/>
                      <a:pt x="35" y="339"/>
                      <a:pt x="35" y="339"/>
                    </a:cubicBezTo>
                    <a:cubicBezTo>
                      <a:pt x="44" y="328"/>
                      <a:pt x="44" y="328"/>
                      <a:pt x="44" y="328"/>
                    </a:cubicBezTo>
                    <a:cubicBezTo>
                      <a:pt x="49" y="312"/>
                      <a:pt x="49" y="312"/>
                      <a:pt x="49" y="312"/>
                    </a:cubicBezTo>
                    <a:cubicBezTo>
                      <a:pt x="48" y="298"/>
                      <a:pt x="48" y="298"/>
                      <a:pt x="48" y="298"/>
                    </a:cubicBezTo>
                    <a:cubicBezTo>
                      <a:pt x="53" y="286"/>
                      <a:pt x="53" y="286"/>
                      <a:pt x="53" y="286"/>
                    </a:cubicBezTo>
                    <a:cubicBezTo>
                      <a:pt x="72" y="276"/>
                      <a:pt x="72" y="276"/>
                      <a:pt x="72" y="276"/>
                    </a:cubicBezTo>
                    <a:cubicBezTo>
                      <a:pt x="87" y="260"/>
                      <a:pt x="87" y="260"/>
                      <a:pt x="87" y="260"/>
                    </a:cubicBezTo>
                    <a:cubicBezTo>
                      <a:pt x="73" y="243"/>
                      <a:pt x="73" y="243"/>
                      <a:pt x="73" y="243"/>
                    </a:cubicBezTo>
                    <a:cubicBezTo>
                      <a:pt x="64" y="222"/>
                      <a:pt x="64" y="222"/>
                      <a:pt x="64" y="222"/>
                    </a:cubicBezTo>
                    <a:cubicBezTo>
                      <a:pt x="61" y="198"/>
                      <a:pt x="61" y="198"/>
                      <a:pt x="61" y="198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5" y="173"/>
                      <a:pt x="65" y="173"/>
                      <a:pt x="65" y="173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75" y="89"/>
                      <a:pt x="75" y="89"/>
                      <a:pt x="75" y="89"/>
                    </a:cubicBezTo>
                    <a:cubicBezTo>
                      <a:pt x="79" y="81"/>
                      <a:pt x="79" y="81"/>
                      <a:pt x="79" y="81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99" y="78"/>
                      <a:pt x="99" y="78"/>
                      <a:pt x="99" y="78"/>
                    </a:cubicBezTo>
                    <a:cubicBezTo>
                      <a:pt x="99" y="78"/>
                      <a:pt x="111" y="88"/>
                      <a:pt x="116" y="91"/>
                    </a:cubicBezTo>
                    <a:cubicBezTo>
                      <a:pt x="121" y="94"/>
                      <a:pt x="131" y="80"/>
                      <a:pt x="131" y="80"/>
                    </a:cubicBezTo>
                    <a:cubicBezTo>
                      <a:pt x="133" y="77"/>
                      <a:pt x="133" y="77"/>
                      <a:pt x="133" y="77"/>
                    </a:cubicBezTo>
                    <a:cubicBezTo>
                      <a:pt x="133" y="77"/>
                      <a:pt x="139" y="47"/>
                      <a:pt x="149" y="0"/>
                    </a:cubicBezTo>
                    <a:cubicBezTo>
                      <a:pt x="275" y="26"/>
                      <a:pt x="149" y="0"/>
                      <a:pt x="149" y="0"/>
                    </a:cubicBezTo>
                    <a:cubicBezTo>
                      <a:pt x="275" y="26"/>
                      <a:pt x="404" y="49"/>
                      <a:pt x="537" y="69"/>
                    </a:cubicBezTo>
                    <a:cubicBezTo>
                      <a:pt x="509" y="258"/>
                      <a:pt x="484" y="446"/>
                      <a:pt x="458" y="635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8" name="Freeform 14">
                <a:extLst>
                  <a:ext uri="{FF2B5EF4-FFF2-40B4-BE49-F238E27FC236}">
                    <a16:creationId xmlns:a16="http://schemas.microsoft.com/office/drawing/2014/main" id="{0031C251-6245-4ED0-B062-29D68E5AD5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95710" y="3870335"/>
                <a:ext cx="509589" cy="939639"/>
              </a:xfrm>
              <a:custGeom>
                <a:avLst/>
                <a:gdLst>
                  <a:gd name="T0" fmla="*/ 238 w 608"/>
                  <a:gd name="T1" fmla="*/ 1008 h 1123"/>
                  <a:gd name="T2" fmla="*/ 248 w 608"/>
                  <a:gd name="T3" fmla="*/ 1045 h 1123"/>
                  <a:gd name="T4" fmla="*/ 254 w 608"/>
                  <a:gd name="T5" fmla="*/ 992 h 1123"/>
                  <a:gd name="T6" fmla="*/ 256 w 608"/>
                  <a:gd name="T7" fmla="*/ 978 h 1123"/>
                  <a:gd name="T8" fmla="*/ 173 w 608"/>
                  <a:gd name="T9" fmla="*/ 903 h 1123"/>
                  <a:gd name="T10" fmla="*/ 161 w 608"/>
                  <a:gd name="T11" fmla="*/ 882 h 1123"/>
                  <a:gd name="T12" fmla="*/ 171 w 608"/>
                  <a:gd name="T13" fmla="*/ 904 h 1123"/>
                  <a:gd name="T14" fmla="*/ 139 w 608"/>
                  <a:gd name="T15" fmla="*/ 882 h 1123"/>
                  <a:gd name="T16" fmla="*/ 133 w 608"/>
                  <a:gd name="T17" fmla="*/ 890 h 1123"/>
                  <a:gd name="T18" fmla="*/ 267 w 608"/>
                  <a:gd name="T19" fmla="*/ 394 h 1123"/>
                  <a:gd name="T20" fmla="*/ 65 w 608"/>
                  <a:gd name="T21" fmla="*/ 4 h 1123"/>
                  <a:gd name="T22" fmla="*/ 61 w 608"/>
                  <a:gd name="T23" fmla="*/ 31 h 1123"/>
                  <a:gd name="T24" fmla="*/ 55 w 608"/>
                  <a:gd name="T25" fmla="*/ 62 h 1123"/>
                  <a:gd name="T26" fmla="*/ 48 w 608"/>
                  <a:gd name="T27" fmla="*/ 80 h 1123"/>
                  <a:gd name="T28" fmla="*/ 30 w 608"/>
                  <a:gd name="T29" fmla="*/ 121 h 1123"/>
                  <a:gd name="T30" fmla="*/ 0 w 608"/>
                  <a:gd name="T31" fmla="*/ 149 h 1123"/>
                  <a:gd name="T32" fmla="*/ 12 w 608"/>
                  <a:gd name="T33" fmla="*/ 183 h 1123"/>
                  <a:gd name="T34" fmla="*/ 24 w 608"/>
                  <a:gd name="T35" fmla="*/ 229 h 1123"/>
                  <a:gd name="T36" fmla="*/ 12 w 608"/>
                  <a:gd name="T37" fmla="*/ 254 h 1123"/>
                  <a:gd name="T38" fmla="*/ 9 w 608"/>
                  <a:gd name="T39" fmla="*/ 298 h 1123"/>
                  <a:gd name="T40" fmla="*/ 12 w 608"/>
                  <a:gd name="T41" fmla="*/ 341 h 1123"/>
                  <a:gd name="T42" fmla="*/ 33 w 608"/>
                  <a:gd name="T43" fmla="*/ 380 h 1123"/>
                  <a:gd name="T44" fmla="*/ 28 w 608"/>
                  <a:gd name="T45" fmla="*/ 415 h 1123"/>
                  <a:gd name="T46" fmla="*/ 55 w 608"/>
                  <a:gd name="T47" fmla="*/ 442 h 1123"/>
                  <a:gd name="T48" fmla="*/ 75 w 608"/>
                  <a:gd name="T49" fmla="*/ 417 h 1123"/>
                  <a:gd name="T50" fmla="*/ 84 w 608"/>
                  <a:gd name="T51" fmla="*/ 440 h 1123"/>
                  <a:gd name="T52" fmla="*/ 72 w 608"/>
                  <a:gd name="T53" fmla="*/ 481 h 1123"/>
                  <a:gd name="T54" fmla="*/ 50 w 608"/>
                  <a:gd name="T55" fmla="*/ 460 h 1123"/>
                  <a:gd name="T56" fmla="*/ 51 w 608"/>
                  <a:gd name="T57" fmla="*/ 501 h 1123"/>
                  <a:gd name="T58" fmla="*/ 63 w 608"/>
                  <a:gd name="T59" fmla="*/ 538 h 1123"/>
                  <a:gd name="T60" fmla="*/ 77 w 608"/>
                  <a:gd name="T61" fmla="*/ 570 h 1123"/>
                  <a:gd name="T62" fmla="*/ 61 w 608"/>
                  <a:gd name="T63" fmla="*/ 608 h 1123"/>
                  <a:gd name="T64" fmla="*/ 71 w 608"/>
                  <a:gd name="T65" fmla="*/ 652 h 1123"/>
                  <a:gd name="T66" fmla="*/ 94 w 608"/>
                  <a:gd name="T67" fmla="*/ 700 h 1123"/>
                  <a:gd name="T68" fmla="*/ 110 w 608"/>
                  <a:gd name="T69" fmla="*/ 742 h 1123"/>
                  <a:gd name="T70" fmla="*/ 120 w 608"/>
                  <a:gd name="T71" fmla="*/ 777 h 1123"/>
                  <a:gd name="T72" fmla="*/ 115 w 608"/>
                  <a:gd name="T73" fmla="*/ 818 h 1123"/>
                  <a:gd name="T74" fmla="*/ 150 w 608"/>
                  <a:gd name="T75" fmla="*/ 839 h 1123"/>
                  <a:gd name="T76" fmla="*/ 187 w 608"/>
                  <a:gd name="T77" fmla="*/ 854 h 1123"/>
                  <a:gd name="T78" fmla="*/ 210 w 608"/>
                  <a:gd name="T79" fmla="*/ 884 h 1123"/>
                  <a:gd name="T80" fmla="*/ 237 w 608"/>
                  <a:gd name="T81" fmla="*/ 912 h 1123"/>
                  <a:gd name="T82" fmla="*/ 267 w 608"/>
                  <a:gd name="T83" fmla="*/ 922 h 1123"/>
                  <a:gd name="T84" fmla="*/ 284 w 608"/>
                  <a:gd name="T85" fmla="*/ 958 h 1123"/>
                  <a:gd name="T86" fmla="*/ 305 w 608"/>
                  <a:gd name="T87" fmla="*/ 992 h 1123"/>
                  <a:gd name="T88" fmla="*/ 330 w 608"/>
                  <a:gd name="T89" fmla="*/ 1028 h 1123"/>
                  <a:gd name="T90" fmla="*/ 336 w 608"/>
                  <a:gd name="T91" fmla="*/ 1072 h 1123"/>
                  <a:gd name="T92" fmla="*/ 522 w 608"/>
                  <a:gd name="T93" fmla="*/ 1123 h 1123"/>
                  <a:gd name="T94" fmla="*/ 552 w 608"/>
                  <a:gd name="T95" fmla="*/ 1099 h 1123"/>
                  <a:gd name="T96" fmla="*/ 541 w 608"/>
                  <a:gd name="T97" fmla="*/ 1054 h 1123"/>
                  <a:gd name="T98" fmla="*/ 569 w 608"/>
                  <a:gd name="T99" fmla="*/ 1004 h 1123"/>
                  <a:gd name="T100" fmla="*/ 594 w 608"/>
                  <a:gd name="T101" fmla="*/ 949 h 1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08" h="1123">
                    <a:moveTo>
                      <a:pt x="254" y="1036"/>
                    </a:moveTo>
                    <a:cubicBezTo>
                      <a:pt x="254" y="1036"/>
                      <a:pt x="246" y="1035"/>
                      <a:pt x="245" y="1031"/>
                    </a:cubicBezTo>
                    <a:cubicBezTo>
                      <a:pt x="245" y="1027"/>
                      <a:pt x="243" y="1017"/>
                      <a:pt x="243" y="1017"/>
                    </a:cubicBezTo>
                    <a:cubicBezTo>
                      <a:pt x="238" y="1008"/>
                      <a:pt x="238" y="1008"/>
                      <a:pt x="238" y="1008"/>
                    </a:cubicBezTo>
                    <a:cubicBezTo>
                      <a:pt x="238" y="1008"/>
                      <a:pt x="234" y="1017"/>
                      <a:pt x="235" y="1020"/>
                    </a:cubicBezTo>
                    <a:cubicBezTo>
                      <a:pt x="235" y="1023"/>
                      <a:pt x="234" y="1030"/>
                      <a:pt x="236" y="1033"/>
                    </a:cubicBezTo>
                    <a:cubicBezTo>
                      <a:pt x="237" y="1036"/>
                      <a:pt x="236" y="1042"/>
                      <a:pt x="239" y="1043"/>
                    </a:cubicBezTo>
                    <a:cubicBezTo>
                      <a:pt x="242" y="1044"/>
                      <a:pt x="248" y="1045"/>
                      <a:pt x="248" y="1045"/>
                    </a:cubicBezTo>
                    <a:cubicBezTo>
                      <a:pt x="252" y="1041"/>
                      <a:pt x="252" y="1041"/>
                      <a:pt x="252" y="1041"/>
                    </a:cubicBezTo>
                    <a:cubicBezTo>
                      <a:pt x="254" y="1036"/>
                      <a:pt x="254" y="1036"/>
                      <a:pt x="254" y="1036"/>
                    </a:cubicBezTo>
                    <a:close/>
                    <a:moveTo>
                      <a:pt x="259" y="996"/>
                    </a:moveTo>
                    <a:cubicBezTo>
                      <a:pt x="259" y="996"/>
                      <a:pt x="254" y="994"/>
                      <a:pt x="254" y="992"/>
                    </a:cubicBezTo>
                    <a:cubicBezTo>
                      <a:pt x="254" y="990"/>
                      <a:pt x="253" y="982"/>
                      <a:pt x="253" y="982"/>
                    </a:cubicBezTo>
                    <a:cubicBezTo>
                      <a:pt x="248" y="976"/>
                      <a:pt x="248" y="976"/>
                      <a:pt x="248" y="976"/>
                    </a:cubicBezTo>
                    <a:cubicBezTo>
                      <a:pt x="248" y="976"/>
                      <a:pt x="249" y="973"/>
                      <a:pt x="251" y="973"/>
                    </a:cubicBezTo>
                    <a:cubicBezTo>
                      <a:pt x="253" y="973"/>
                      <a:pt x="254" y="976"/>
                      <a:pt x="256" y="978"/>
                    </a:cubicBezTo>
                    <a:cubicBezTo>
                      <a:pt x="258" y="980"/>
                      <a:pt x="263" y="982"/>
                      <a:pt x="263" y="982"/>
                    </a:cubicBezTo>
                    <a:cubicBezTo>
                      <a:pt x="263" y="982"/>
                      <a:pt x="264" y="986"/>
                      <a:pt x="263" y="988"/>
                    </a:cubicBezTo>
                    <a:cubicBezTo>
                      <a:pt x="263" y="991"/>
                      <a:pt x="259" y="995"/>
                      <a:pt x="259" y="996"/>
                    </a:cubicBezTo>
                    <a:close/>
                    <a:moveTo>
                      <a:pt x="173" y="903"/>
                    </a:moveTo>
                    <a:cubicBezTo>
                      <a:pt x="171" y="903"/>
                      <a:pt x="166" y="902"/>
                      <a:pt x="163" y="900"/>
                    </a:cubicBezTo>
                    <a:cubicBezTo>
                      <a:pt x="161" y="898"/>
                      <a:pt x="158" y="892"/>
                      <a:pt x="158" y="892"/>
                    </a:cubicBezTo>
                    <a:cubicBezTo>
                      <a:pt x="155" y="882"/>
                      <a:pt x="155" y="882"/>
                      <a:pt x="155" y="882"/>
                    </a:cubicBezTo>
                    <a:cubicBezTo>
                      <a:pt x="155" y="882"/>
                      <a:pt x="160" y="878"/>
                      <a:pt x="161" y="882"/>
                    </a:cubicBezTo>
                    <a:cubicBezTo>
                      <a:pt x="163" y="887"/>
                      <a:pt x="166" y="890"/>
                      <a:pt x="171" y="891"/>
                    </a:cubicBezTo>
                    <a:cubicBezTo>
                      <a:pt x="176" y="891"/>
                      <a:pt x="182" y="889"/>
                      <a:pt x="183" y="892"/>
                    </a:cubicBezTo>
                    <a:cubicBezTo>
                      <a:pt x="184" y="895"/>
                      <a:pt x="182" y="903"/>
                      <a:pt x="182" y="903"/>
                    </a:cubicBezTo>
                    <a:cubicBezTo>
                      <a:pt x="171" y="904"/>
                      <a:pt x="171" y="904"/>
                      <a:pt x="171" y="904"/>
                    </a:cubicBezTo>
                    <a:lnTo>
                      <a:pt x="173" y="903"/>
                    </a:lnTo>
                    <a:close/>
                    <a:moveTo>
                      <a:pt x="124" y="881"/>
                    </a:moveTo>
                    <a:cubicBezTo>
                      <a:pt x="124" y="881"/>
                      <a:pt x="128" y="880"/>
                      <a:pt x="130" y="880"/>
                    </a:cubicBezTo>
                    <a:cubicBezTo>
                      <a:pt x="133" y="880"/>
                      <a:pt x="137" y="882"/>
                      <a:pt x="139" y="882"/>
                    </a:cubicBezTo>
                    <a:cubicBezTo>
                      <a:pt x="141" y="883"/>
                      <a:pt x="142" y="884"/>
                      <a:pt x="144" y="886"/>
                    </a:cubicBezTo>
                    <a:cubicBezTo>
                      <a:pt x="145" y="888"/>
                      <a:pt x="146" y="892"/>
                      <a:pt x="146" y="892"/>
                    </a:cubicBezTo>
                    <a:cubicBezTo>
                      <a:pt x="142" y="895"/>
                      <a:pt x="142" y="895"/>
                      <a:pt x="142" y="895"/>
                    </a:cubicBezTo>
                    <a:cubicBezTo>
                      <a:pt x="133" y="890"/>
                      <a:pt x="133" y="890"/>
                      <a:pt x="133" y="890"/>
                    </a:cubicBezTo>
                    <a:cubicBezTo>
                      <a:pt x="129" y="884"/>
                      <a:pt x="129" y="884"/>
                      <a:pt x="129" y="884"/>
                    </a:cubicBezTo>
                    <a:cubicBezTo>
                      <a:pt x="124" y="881"/>
                      <a:pt x="124" y="881"/>
                      <a:pt x="124" y="881"/>
                    </a:cubicBezTo>
                    <a:close/>
                    <a:moveTo>
                      <a:pt x="581" y="889"/>
                    </a:moveTo>
                    <a:cubicBezTo>
                      <a:pt x="267" y="394"/>
                      <a:pt x="267" y="394"/>
                      <a:pt x="267" y="394"/>
                    </a:cubicBezTo>
                    <a:cubicBezTo>
                      <a:pt x="298" y="270"/>
                      <a:pt x="352" y="92"/>
                      <a:pt x="352" y="91"/>
                    </a:cubicBezTo>
                    <a:cubicBezTo>
                      <a:pt x="179" y="39"/>
                      <a:pt x="67" y="0"/>
                      <a:pt x="67" y="0"/>
                    </a:cubicBezTo>
                    <a:cubicBezTo>
                      <a:pt x="67" y="0"/>
                      <a:pt x="67" y="0"/>
                      <a:pt x="66" y="0"/>
                    </a:cubicBezTo>
                    <a:cubicBezTo>
                      <a:pt x="65" y="1"/>
                      <a:pt x="65" y="3"/>
                      <a:pt x="65" y="4"/>
                    </a:cubicBezTo>
                    <a:cubicBezTo>
                      <a:pt x="64" y="6"/>
                      <a:pt x="64" y="8"/>
                      <a:pt x="64" y="10"/>
                    </a:cubicBezTo>
                    <a:cubicBezTo>
                      <a:pt x="63" y="12"/>
                      <a:pt x="63" y="14"/>
                      <a:pt x="62" y="16"/>
                    </a:cubicBezTo>
                    <a:cubicBezTo>
                      <a:pt x="62" y="18"/>
                      <a:pt x="62" y="21"/>
                      <a:pt x="62" y="23"/>
                    </a:cubicBezTo>
                    <a:cubicBezTo>
                      <a:pt x="61" y="26"/>
                      <a:pt x="61" y="28"/>
                      <a:pt x="61" y="31"/>
                    </a:cubicBezTo>
                    <a:cubicBezTo>
                      <a:pt x="62" y="34"/>
                      <a:pt x="57" y="36"/>
                      <a:pt x="58" y="39"/>
                    </a:cubicBezTo>
                    <a:cubicBezTo>
                      <a:pt x="59" y="41"/>
                      <a:pt x="60" y="44"/>
                      <a:pt x="59" y="46"/>
                    </a:cubicBezTo>
                    <a:cubicBezTo>
                      <a:pt x="59" y="49"/>
                      <a:pt x="56" y="53"/>
                      <a:pt x="56" y="55"/>
                    </a:cubicBezTo>
                    <a:cubicBezTo>
                      <a:pt x="56" y="58"/>
                      <a:pt x="56" y="60"/>
                      <a:pt x="55" y="62"/>
                    </a:cubicBezTo>
                    <a:cubicBezTo>
                      <a:pt x="54" y="64"/>
                      <a:pt x="52" y="65"/>
                      <a:pt x="52" y="67"/>
                    </a:cubicBezTo>
                    <a:cubicBezTo>
                      <a:pt x="51" y="70"/>
                      <a:pt x="49" y="71"/>
                      <a:pt x="48" y="73"/>
                    </a:cubicBezTo>
                    <a:cubicBezTo>
                      <a:pt x="48" y="75"/>
                      <a:pt x="47" y="77"/>
                      <a:pt x="48" y="78"/>
                    </a:cubicBezTo>
                    <a:cubicBezTo>
                      <a:pt x="48" y="79"/>
                      <a:pt x="48" y="80"/>
                      <a:pt x="48" y="80"/>
                    </a:cubicBezTo>
                    <a:cubicBezTo>
                      <a:pt x="47" y="84"/>
                      <a:pt x="47" y="88"/>
                      <a:pt x="46" y="92"/>
                    </a:cubicBezTo>
                    <a:cubicBezTo>
                      <a:pt x="45" y="96"/>
                      <a:pt x="42" y="100"/>
                      <a:pt x="41" y="105"/>
                    </a:cubicBezTo>
                    <a:cubicBezTo>
                      <a:pt x="40" y="108"/>
                      <a:pt x="39" y="112"/>
                      <a:pt x="37" y="115"/>
                    </a:cubicBezTo>
                    <a:cubicBezTo>
                      <a:pt x="35" y="117"/>
                      <a:pt x="33" y="118"/>
                      <a:pt x="30" y="121"/>
                    </a:cubicBezTo>
                    <a:cubicBezTo>
                      <a:pt x="28" y="123"/>
                      <a:pt x="25" y="129"/>
                      <a:pt x="21" y="130"/>
                    </a:cubicBezTo>
                    <a:cubicBezTo>
                      <a:pt x="17" y="130"/>
                      <a:pt x="17" y="132"/>
                      <a:pt x="14" y="133"/>
                    </a:cubicBezTo>
                    <a:cubicBezTo>
                      <a:pt x="10" y="135"/>
                      <a:pt x="9" y="138"/>
                      <a:pt x="6" y="140"/>
                    </a:cubicBezTo>
                    <a:cubicBezTo>
                      <a:pt x="2" y="142"/>
                      <a:pt x="0" y="144"/>
                      <a:pt x="0" y="149"/>
                    </a:cubicBezTo>
                    <a:cubicBezTo>
                      <a:pt x="0" y="153"/>
                      <a:pt x="0" y="156"/>
                      <a:pt x="1" y="160"/>
                    </a:cubicBezTo>
                    <a:cubicBezTo>
                      <a:pt x="2" y="164"/>
                      <a:pt x="2" y="165"/>
                      <a:pt x="5" y="167"/>
                    </a:cubicBezTo>
                    <a:cubicBezTo>
                      <a:pt x="7" y="170"/>
                      <a:pt x="7" y="172"/>
                      <a:pt x="9" y="175"/>
                    </a:cubicBezTo>
                    <a:cubicBezTo>
                      <a:pt x="10" y="178"/>
                      <a:pt x="12" y="179"/>
                      <a:pt x="12" y="183"/>
                    </a:cubicBezTo>
                    <a:cubicBezTo>
                      <a:pt x="12" y="187"/>
                      <a:pt x="12" y="191"/>
                      <a:pt x="12" y="195"/>
                    </a:cubicBezTo>
                    <a:cubicBezTo>
                      <a:pt x="13" y="199"/>
                      <a:pt x="15" y="203"/>
                      <a:pt x="16" y="207"/>
                    </a:cubicBezTo>
                    <a:cubicBezTo>
                      <a:pt x="17" y="210"/>
                      <a:pt x="19" y="213"/>
                      <a:pt x="19" y="217"/>
                    </a:cubicBezTo>
                    <a:cubicBezTo>
                      <a:pt x="19" y="221"/>
                      <a:pt x="24" y="224"/>
                      <a:pt x="24" y="229"/>
                    </a:cubicBezTo>
                    <a:cubicBezTo>
                      <a:pt x="24" y="230"/>
                      <a:pt x="23" y="230"/>
                      <a:pt x="23" y="231"/>
                    </a:cubicBezTo>
                    <a:cubicBezTo>
                      <a:pt x="23" y="236"/>
                      <a:pt x="22" y="236"/>
                      <a:pt x="21" y="240"/>
                    </a:cubicBezTo>
                    <a:cubicBezTo>
                      <a:pt x="20" y="243"/>
                      <a:pt x="20" y="244"/>
                      <a:pt x="17" y="247"/>
                    </a:cubicBezTo>
                    <a:cubicBezTo>
                      <a:pt x="16" y="248"/>
                      <a:pt x="12" y="252"/>
                      <a:pt x="12" y="254"/>
                    </a:cubicBezTo>
                    <a:cubicBezTo>
                      <a:pt x="12" y="258"/>
                      <a:pt x="11" y="259"/>
                      <a:pt x="10" y="263"/>
                    </a:cubicBezTo>
                    <a:cubicBezTo>
                      <a:pt x="9" y="266"/>
                      <a:pt x="11" y="273"/>
                      <a:pt x="11" y="276"/>
                    </a:cubicBezTo>
                    <a:cubicBezTo>
                      <a:pt x="11" y="281"/>
                      <a:pt x="9" y="283"/>
                      <a:pt x="9" y="288"/>
                    </a:cubicBezTo>
                    <a:cubicBezTo>
                      <a:pt x="9" y="291"/>
                      <a:pt x="8" y="295"/>
                      <a:pt x="9" y="298"/>
                    </a:cubicBezTo>
                    <a:cubicBezTo>
                      <a:pt x="10" y="302"/>
                      <a:pt x="4" y="304"/>
                      <a:pt x="5" y="309"/>
                    </a:cubicBezTo>
                    <a:cubicBezTo>
                      <a:pt x="6" y="313"/>
                      <a:pt x="6" y="317"/>
                      <a:pt x="7" y="320"/>
                    </a:cubicBezTo>
                    <a:cubicBezTo>
                      <a:pt x="8" y="323"/>
                      <a:pt x="8" y="327"/>
                      <a:pt x="9" y="330"/>
                    </a:cubicBezTo>
                    <a:cubicBezTo>
                      <a:pt x="10" y="334"/>
                      <a:pt x="11" y="337"/>
                      <a:pt x="12" y="341"/>
                    </a:cubicBezTo>
                    <a:cubicBezTo>
                      <a:pt x="12" y="343"/>
                      <a:pt x="14" y="350"/>
                      <a:pt x="15" y="352"/>
                    </a:cubicBezTo>
                    <a:cubicBezTo>
                      <a:pt x="17" y="354"/>
                      <a:pt x="17" y="359"/>
                      <a:pt x="20" y="361"/>
                    </a:cubicBezTo>
                    <a:cubicBezTo>
                      <a:pt x="21" y="363"/>
                      <a:pt x="25" y="367"/>
                      <a:pt x="26" y="369"/>
                    </a:cubicBezTo>
                    <a:cubicBezTo>
                      <a:pt x="27" y="372"/>
                      <a:pt x="33" y="376"/>
                      <a:pt x="33" y="380"/>
                    </a:cubicBezTo>
                    <a:cubicBezTo>
                      <a:pt x="34" y="382"/>
                      <a:pt x="35" y="384"/>
                      <a:pt x="35" y="387"/>
                    </a:cubicBezTo>
                    <a:cubicBezTo>
                      <a:pt x="35" y="392"/>
                      <a:pt x="36" y="393"/>
                      <a:pt x="35" y="397"/>
                    </a:cubicBezTo>
                    <a:cubicBezTo>
                      <a:pt x="34" y="400"/>
                      <a:pt x="32" y="402"/>
                      <a:pt x="30" y="406"/>
                    </a:cubicBezTo>
                    <a:cubicBezTo>
                      <a:pt x="29" y="408"/>
                      <a:pt x="27" y="412"/>
                      <a:pt x="28" y="415"/>
                    </a:cubicBezTo>
                    <a:cubicBezTo>
                      <a:pt x="30" y="418"/>
                      <a:pt x="30" y="420"/>
                      <a:pt x="32" y="422"/>
                    </a:cubicBezTo>
                    <a:cubicBezTo>
                      <a:pt x="35" y="425"/>
                      <a:pt x="41" y="426"/>
                      <a:pt x="42" y="430"/>
                    </a:cubicBezTo>
                    <a:cubicBezTo>
                      <a:pt x="42" y="433"/>
                      <a:pt x="43" y="439"/>
                      <a:pt x="45" y="440"/>
                    </a:cubicBezTo>
                    <a:cubicBezTo>
                      <a:pt x="48" y="443"/>
                      <a:pt x="50" y="441"/>
                      <a:pt x="55" y="442"/>
                    </a:cubicBezTo>
                    <a:cubicBezTo>
                      <a:pt x="58" y="443"/>
                      <a:pt x="60" y="445"/>
                      <a:pt x="62" y="440"/>
                    </a:cubicBezTo>
                    <a:cubicBezTo>
                      <a:pt x="62" y="437"/>
                      <a:pt x="63" y="433"/>
                      <a:pt x="63" y="430"/>
                    </a:cubicBezTo>
                    <a:cubicBezTo>
                      <a:pt x="63" y="424"/>
                      <a:pt x="65" y="423"/>
                      <a:pt x="66" y="420"/>
                    </a:cubicBezTo>
                    <a:cubicBezTo>
                      <a:pt x="67" y="415"/>
                      <a:pt x="70" y="416"/>
                      <a:pt x="75" y="417"/>
                    </a:cubicBezTo>
                    <a:cubicBezTo>
                      <a:pt x="79" y="418"/>
                      <a:pt x="81" y="418"/>
                      <a:pt x="85" y="422"/>
                    </a:cubicBezTo>
                    <a:cubicBezTo>
                      <a:pt x="87" y="424"/>
                      <a:pt x="89" y="427"/>
                      <a:pt x="93" y="430"/>
                    </a:cubicBezTo>
                    <a:cubicBezTo>
                      <a:pt x="94" y="431"/>
                      <a:pt x="97" y="437"/>
                      <a:pt x="93" y="437"/>
                    </a:cubicBezTo>
                    <a:cubicBezTo>
                      <a:pt x="89" y="437"/>
                      <a:pt x="87" y="438"/>
                      <a:pt x="84" y="440"/>
                    </a:cubicBezTo>
                    <a:cubicBezTo>
                      <a:pt x="81" y="442"/>
                      <a:pt x="78" y="444"/>
                      <a:pt x="77" y="448"/>
                    </a:cubicBezTo>
                    <a:cubicBezTo>
                      <a:pt x="77" y="451"/>
                      <a:pt x="77" y="456"/>
                      <a:pt x="76" y="459"/>
                    </a:cubicBezTo>
                    <a:cubicBezTo>
                      <a:pt x="75" y="462"/>
                      <a:pt x="75" y="465"/>
                      <a:pt x="75" y="468"/>
                    </a:cubicBezTo>
                    <a:cubicBezTo>
                      <a:pt x="74" y="472"/>
                      <a:pt x="75" y="484"/>
                      <a:pt x="72" y="481"/>
                    </a:cubicBezTo>
                    <a:cubicBezTo>
                      <a:pt x="70" y="479"/>
                      <a:pt x="67" y="475"/>
                      <a:pt x="67" y="472"/>
                    </a:cubicBezTo>
                    <a:cubicBezTo>
                      <a:pt x="66" y="470"/>
                      <a:pt x="64" y="467"/>
                      <a:pt x="63" y="465"/>
                    </a:cubicBezTo>
                    <a:cubicBezTo>
                      <a:pt x="62" y="461"/>
                      <a:pt x="62" y="458"/>
                      <a:pt x="58" y="457"/>
                    </a:cubicBezTo>
                    <a:cubicBezTo>
                      <a:pt x="55" y="456"/>
                      <a:pt x="52" y="456"/>
                      <a:pt x="50" y="460"/>
                    </a:cubicBezTo>
                    <a:cubicBezTo>
                      <a:pt x="49" y="462"/>
                      <a:pt x="47" y="463"/>
                      <a:pt x="46" y="467"/>
                    </a:cubicBezTo>
                    <a:cubicBezTo>
                      <a:pt x="45" y="469"/>
                      <a:pt x="44" y="474"/>
                      <a:pt x="45" y="477"/>
                    </a:cubicBezTo>
                    <a:cubicBezTo>
                      <a:pt x="46" y="480"/>
                      <a:pt x="46" y="483"/>
                      <a:pt x="47" y="487"/>
                    </a:cubicBezTo>
                    <a:cubicBezTo>
                      <a:pt x="49" y="490"/>
                      <a:pt x="51" y="497"/>
                      <a:pt x="51" y="501"/>
                    </a:cubicBezTo>
                    <a:cubicBezTo>
                      <a:pt x="51" y="505"/>
                      <a:pt x="50" y="509"/>
                      <a:pt x="50" y="512"/>
                    </a:cubicBezTo>
                    <a:cubicBezTo>
                      <a:pt x="50" y="516"/>
                      <a:pt x="49" y="522"/>
                      <a:pt x="51" y="525"/>
                    </a:cubicBezTo>
                    <a:cubicBezTo>
                      <a:pt x="53" y="527"/>
                      <a:pt x="55" y="528"/>
                      <a:pt x="57" y="531"/>
                    </a:cubicBezTo>
                    <a:cubicBezTo>
                      <a:pt x="60" y="533"/>
                      <a:pt x="61" y="536"/>
                      <a:pt x="63" y="538"/>
                    </a:cubicBezTo>
                    <a:cubicBezTo>
                      <a:pt x="65" y="540"/>
                      <a:pt x="66" y="543"/>
                      <a:pt x="70" y="544"/>
                    </a:cubicBezTo>
                    <a:cubicBezTo>
                      <a:pt x="72" y="545"/>
                      <a:pt x="75" y="546"/>
                      <a:pt x="76" y="549"/>
                    </a:cubicBezTo>
                    <a:cubicBezTo>
                      <a:pt x="77" y="552"/>
                      <a:pt x="76" y="554"/>
                      <a:pt x="77" y="558"/>
                    </a:cubicBezTo>
                    <a:cubicBezTo>
                      <a:pt x="78" y="560"/>
                      <a:pt x="79" y="569"/>
                      <a:pt x="77" y="570"/>
                    </a:cubicBezTo>
                    <a:cubicBezTo>
                      <a:pt x="76" y="572"/>
                      <a:pt x="73" y="576"/>
                      <a:pt x="71" y="577"/>
                    </a:cubicBezTo>
                    <a:cubicBezTo>
                      <a:pt x="70" y="578"/>
                      <a:pt x="64" y="581"/>
                      <a:pt x="64" y="582"/>
                    </a:cubicBezTo>
                    <a:cubicBezTo>
                      <a:pt x="63" y="586"/>
                      <a:pt x="64" y="591"/>
                      <a:pt x="62" y="595"/>
                    </a:cubicBezTo>
                    <a:cubicBezTo>
                      <a:pt x="61" y="600"/>
                      <a:pt x="61" y="603"/>
                      <a:pt x="61" y="608"/>
                    </a:cubicBezTo>
                    <a:cubicBezTo>
                      <a:pt x="61" y="613"/>
                      <a:pt x="62" y="616"/>
                      <a:pt x="62" y="620"/>
                    </a:cubicBezTo>
                    <a:cubicBezTo>
                      <a:pt x="63" y="624"/>
                      <a:pt x="64" y="626"/>
                      <a:pt x="65" y="630"/>
                    </a:cubicBezTo>
                    <a:cubicBezTo>
                      <a:pt x="66" y="634"/>
                      <a:pt x="66" y="636"/>
                      <a:pt x="67" y="640"/>
                    </a:cubicBezTo>
                    <a:cubicBezTo>
                      <a:pt x="68" y="643"/>
                      <a:pt x="69" y="650"/>
                      <a:pt x="71" y="652"/>
                    </a:cubicBezTo>
                    <a:cubicBezTo>
                      <a:pt x="74" y="655"/>
                      <a:pt x="73" y="659"/>
                      <a:pt x="76" y="663"/>
                    </a:cubicBezTo>
                    <a:cubicBezTo>
                      <a:pt x="79" y="667"/>
                      <a:pt x="79" y="673"/>
                      <a:pt x="81" y="677"/>
                    </a:cubicBezTo>
                    <a:cubicBezTo>
                      <a:pt x="83" y="681"/>
                      <a:pt x="85" y="683"/>
                      <a:pt x="87" y="688"/>
                    </a:cubicBezTo>
                    <a:cubicBezTo>
                      <a:pt x="90" y="692"/>
                      <a:pt x="91" y="696"/>
                      <a:pt x="94" y="700"/>
                    </a:cubicBezTo>
                    <a:cubicBezTo>
                      <a:pt x="97" y="704"/>
                      <a:pt x="98" y="708"/>
                      <a:pt x="101" y="711"/>
                    </a:cubicBezTo>
                    <a:cubicBezTo>
                      <a:pt x="104" y="715"/>
                      <a:pt x="104" y="716"/>
                      <a:pt x="106" y="720"/>
                    </a:cubicBezTo>
                    <a:cubicBezTo>
                      <a:pt x="108" y="724"/>
                      <a:pt x="108" y="728"/>
                      <a:pt x="109" y="732"/>
                    </a:cubicBezTo>
                    <a:cubicBezTo>
                      <a:pt x="109" y="734"/>
                      <a:pt x="109" y="739"/>
                      <a:pt x="110" y="742"/>
                    </a:cubicBezTo>
                    <a:cubicBezTo>
                      <a:pt x="110" y="744"/>
                      <a:pt x="113" y="748"/>
                      <a:pt x="116" y="750"/>
                    </a:cubicBezTo>
                    <a:cubicBezTo>
                      <a:pt x="119" y="752"/>
                      <a:pt x="123" y="756"/>
                      <a:pt x="124" y="760"/>
                    </a:cubicBezTo>
                    <a:cubicBezTo>
                      <a:pt x="125" y="763"/>
                      <a:pt x="125" y="767"/>
                      <a:pt x="124" y="770"/>
                    </a:cubicBezTo>
                    <a:cubicBezTo>
                      <a:pt x="123" y="771"/>
                      <a:pt x="120" y="777"/>
                      <a:pt x="120" y="777"/>
                    </a:cubicBezTo>
                    <a:cubicBezTo>
                      <a:pt x="120" y="781"/>
                      <a:pt x="118" y="785"/>
                      <a:pt x="117" y="788"/>
                    </a:cubicBezTo>
                    <a:cubicBezTo>
                      <a:pt x="115" y="791"/>
                      <a:pt x="114" y="794"/>
                      <a:pt x="113" y="798"/>
                    </a:cubicBezTo>
                    <a:cubicBezTo>
                      <a:pt x="112" y="801"/>
                      <a:pt x="110" y="806"/>
                      <a:pt x="111" y="809"/>
                    </a:cubicBezTo>
                    <a:cubicBezTo>
                      <a:pt x="112" y="813"/>
                      <a:pt x="112" y="815"/>
                      <a:pt x="115" y="818"/>
                    </a:cubicBezTo>
                    <a:cubicBezTo>
                      <a:pt x="117" y="819"/>
                      <a:pt x="120" y="823"/>
                      <a:pt x="122" y="824"/>
                    </a:cubicBezTo>
                    <a:cubicBezTo>
                      <a:pt x="126" y="825"/>
                      <a:pt x="127" y="827"/>
                      <a:pt x="130" y="828"/>
                    </a:cubicBezTo>
                    <a:cubicBezTo>
                      <a:pt x="132" y="829"/>
                      <a:pt x="141" y="830"/>
                      <a:pt x="144" y="834"/>
                    </a:cubicBezTo>
                    <a:cubicBezTo>
                      <a:pt x="145" y="835"/>
                      <a:pt x="149" y="836"/>
                      <a:pt x="150" y="839"/>
                    </a:cubicBezTo>
                    <a:cubicBezTo>
                      <a:pt x="151" y="840"/>
                      <a:pt x="157" y="846"/>
                      <a:pt x="158" y="847"/>
                    </a:cubicBezTo>
                    <a:cubicBezTo>
                      <a:pt x="160" y="847"/>
                      <a:pt x="165" y="850"/>
                      <a:pt x="167" y="850"/>
                    </a:cubicBezTo>
                    <a:cubicBezTo>
                      <a:pt x="171" y="850"/>
                      <a:pt x="176" y="849"/>
                      <a:pt x="180" y="850"/>
                    </a:cubicBezTo>
                    <a:cubicBezTo>
                      <a:pt x="183" y="850"/>
                      <a:pt x="184" y="851"/>
                      <a:pt x="187" y="854"/>
                    </a:cubicBezTo>
                    <a:cubicBezTo>
                      <a:pt x="189" y="856"/>
                      <a:pt x="191" y="857"/>
                      <a:pt x="193" y="861"/>
                    </a:cubicBezTo>
                    <a:cubicBezTo>
                      <a:pt x="195" y="864"/>
                      <a:pt x="197" y="868"/>
                      <a:pt x="197" y="872"/>
                    </a:cubicBezTo>
                    <a:cubicBezTo>
                      <a:pt x="198" y="874"/>
                      <a:pt x="200" y="877"/>
                      <a:pt x="202" y="879"/>
                    </a:cubicBezTo>
                    <a:cubicBezTo>
                      <a:pt x="204" y="881"/>
                      <a:pt x="206" y="882"/>
                      <a:pt x="210" y="884"/>
                    </a:cubicBezTo>
                    <a:cubicBezTo>
                      <a:pt x="212" y="885"/>
                      <a:pt x="214" y="886"/>
                      <a:pt x="217" y="889"/>
                    </a:cubicBezTo>
                    <a:cubicBezTo>
                      <a:pt x="219" y="891"/>
                      <a:pt x="220" y="894"/>
                      <a:pt x="222" y="897"/>
                    </a:cubicBezTo>
                    <a:cubicBezTo>
                      <a:pt x="223" y="899"/>
                      <a:pt x="225" y="904"/>
                      <a:pt x="228" y="905"/>
                    </a:cubicBezTo>
                    <a:cubicBezTo>
                      <a:pt x="230" y="906"/>
                      <a:pt x="235" y="913"/>
                      <a:pt x="237" y="912"/>
                    </a:cubicBezTo>
                    <a:cubicBezTo>
                      <a:pt x="241" y="911"/>
                      <a:pt x="242" y="911"/>
                      <a:pt x="245" y="909"/>
                    </a:cubicBezTo>
                    <a:cubicBezTo>
                      <a:pt x="247" y="906"/>
                      <a:pt x="249" y="905"/>
                      <a:pt x="253" y="907"/>
                    </a:cubicBezTo>
                    <a:cubicBezTo>
                      <a:pt x="256" y="909"/>
                      <a:pt x="259" y="909"/>
                      <a:pt x="262" y="912"/>
                    </a:cubicBezTo>
                    <a:cubicBezTo>
                      <a:pt x="264" y="914"/>
                      <a:pt x="267" y="918"/>
                      <a:pt x="267" y="922"/>
                    </a:cubicBezTo>
                    <a:cubicBezTo>
                      <a:pt x="267" y="925"/>
                      <a:pt x="267" y="929"/>
                      <a:pt x="267" y="932"/>
                    </a:cubicBezTo>
                    <a:cubicBezTo>
                      <a:pt x="267" y="937"/>
                      <a:pt x="266" y="941"/>
                      <a:pt x="268" y="945"/>
                    </a:cubicBezTo>
                    <a:cubicBezTo>
                      <a:pt x="269" y="947"/>
                      <a:pt x="271" y="950"/>
                      <a:pt x="273" y="952"/>
                    </a:cubicBezTo>
                    <a:cubicBezTo>
                      <a:pt x="277" y="954"/>
                      <a:pt x="281" y="955"/>
                      <a:pt x="284" y="958"/>
                    </a:cubicBezTo>
                    <a:cubicBezTo>
                      <a:pt x="286" y="960"/>
                      <a:pt x="287" y="961"/>
                      <a:pt x="290" y="964"/>
                    </a:cubicBezTo>
                    <a:cubicBezTo>
                      <a:pt x="292" y="967"/>
                      <a:pt x="292" y="970"/>
                      <a:pt x="294" y="973"/>
                    </a:cubicBezTo>
                    <a:cubicBezTo>
                      <a:pt x="295" y="976"/>
                      <a:pt x="297" y="980"/>
                      <a:pt x="299" y="982"/>
                    </a:cubicBezTo>
                    <a:cubicBezTo>
                      <a:pt x="301" y="986"/>
                      <a:pt x="302" y="989"/>
                      <a:pt x="305" y="992"/>
                    </a:cubicBezTo>
                    <a:cubicBezTo>
                      <a:pt x="309" y="996"/>
                      <a:pt x="309" y="999"/>
                      <a:pt x="312" y="1002"/>
                    </a:cubicBezTo>
                    <a:cubicBezTo>
                      <a:pt x="315" y="1005"/>
                      <a:pt x="317" y="1006"/>
                      <a:pt x="318" y="1010"/>
                    </a:cubicBezTo>
                    <a:cubicBezTo>
                      <a:pt x="319" y="1012"/>
                      <a:pt x="322" y="1016"/>
                      <a:pt x="324" y="1018"/>
                    </a:cubicBezTo>
                    <a:cubicBezTo>
                      <a:pt x="326" y="1020"/>
                      <a:pt x="328" y="1024"/>
                      <a:pt x="330" y="1028"/>
                    </a:cubicBezTo>
                    <a:cubicBezTo>
                      <a:pt x="331" y="1030"/>
                      <a:pt x="334" y="1034"/>
                      <a:pt x="335" y="1037"/>
                    </a:cubicBezTo>
                    <a:cubicBezTo>
                      <a:pt x="335" y="1041"/>
                      <a:pt x="337" y="1045"/>
                      <a:pt x="338" y="1050"/>
                    </a:cubicBezTo>
                    <a:cubicBezTo>
                      <a:pt x="339" y="1052"/>
                      <a:pt x="340" y="1057"/>
                      <a:pt x="339" y="1060"/>
                    </a:cubicBezTo>
                    <a:cubicBezTo>
                      <a:pt x="338" y="1064"/>
                      <a:pt x="336" y="1067"/>
                      <a:pt x="336" y="1072"/>
                    </a:cubicBezTo>
                    <a:cubicBezTo>
                      <a:pt x="336" y="1076"/>
                      <a:pt x="337" y="1079"/>
                      <a:pt x="337" y="1083"/>
                    </a:cubicBezTo>
                    <a:cubicBezTo>
                      <a:pt x="337" y="1087"/>
                      <a:pt x="337" y="1091"/>
                      <a:pt x="338" y="1094"/>
                    </a:cubicBezTo>
                    <a:cubicBezTo>
                      <a:pt x="338" y="1095"/>
                      <a:pt x="339" y="1096"/>
                      <a:pt x="339" y="1097"/>
                    </a:cubicBezTo>
                    <a:cubicBezTo>
                      <a:pt x="400" y="1109"/>
                      <a:pt x="461" y="1117"/>
                      <a:pt x="522" y="1123"/>
                    </a:cubicBezTo>
                    <a:cubicBezTo>
                      <a:pt x="527" y="1116"/>
                      <a:pt x="527" y="1116"/>
                      <a:pt x="527" y="1116"/>
                    </a:cubicBezTo>
                    <a:cubicBezTo>
                      <a:pt x="540" y="1114"/>
                      <a:pt x="540" y="1114"/>
                      <a:pt x="540" y="1114"/>
                    </a:cubicBezTo>
                    <a:cubicBezTo>
                      <a:pt x="550" y="1111"/>
                      <a:pt x="550" y="1111"/>
                      <a:pt x="550" y="1111"/>
                    </a:cubicBezTo>
                    <a:cubicBezTo>
                      <a:pt x="552" y="1099"/>
                      <a:pt x="552" y="1099"/>
                      <a:pt x="552" y="1099"/>
                    </a:cubicBezTo>
                    <a:cubicBezTo>
                      <a:pt x="550" y="1087"/>
                      <a:pt x="550" y="1087"/>
                      <a:pt x="550" y="1087"/>
                    </a:cubicBezTo>
                    <a:cubicBezTo>
                      <a:pt x="538" y="1077"/>
                      <a:pt x="538" y="1077"/>
                      <a:pt x="538" y="1077"/>
                    </a:cubicBezTo>
                    <a:cubicBezTo>
                      <a:pt x="542" y="1064"/>
                      <a:pt x="542" y="1064"/>
                      <a:pt x="542" y="1064"/>
                    </a:cubicBezTo>
                    <a:cubicBezTo>
                      <a:pt x="541" y="1054"/>
                      <a:pt x="541" y="1054"/>
                      <a:pt x="541" y="1054"/>
                    </a:cubicBezTo>
                    <a:cubicBezTo>
                      <a:pt x="556" y="1045"/>
                      <a:pt x="556" y="1045"/>
                      <a:pt x="556" y="1045"/>
                    </a:cubicBezTo>
                    <a:cubicBezTo>
                      <a:pt x="565" y="1034"/>
                      <a:pt x="565" y="1034"/>
                      <a:pt x="565" y="1034"/>
                    </a:cubicBezTo>
                    <a:cubicBezTo>
                      <a:pt x="570" y="1018"/>
                      <a:pt x="570" y="1018"/>
                      <a:pt x="570" y="1018"/>
                    </a:cubicBezTo>
                    <a:cubicBezTo>
                      <a:pt x="569" y="1004"/>
                      <a:pt x="569" y="1004"/>
                      <a:pt x="569" y="1004"/>
                    </a:cubicBezTo>
                    <a:cubicBezTo>
                      <a:pt x="574" y="992"/>
                      <a:pt x="574" y="992"/>
                      <a:pt x="574" y="992"/>
                    </a:cubicBezTo>
                    <a:cubicBezTo>
                      <a:pt x="593" y="982"/>
                      <a:pt x="593" y="982"/>
                      <a:pt x="593" y="982"/>
                    </a:cubicBezTo>
                    <a:cubicBezTo>
                      <a:pt x="608" y="966"/>
                      <a:pt x="608" y="966"/>
                      <a:pt x="608" y="966"/>
                    </a:cubicBezTo>
                    <a:cubicBezTo>
                      <a:pt x="594" y="949"/>
                      <a:pt x="594" y="949"/>
                      <a:pt x="594" y="949"/>
                    </a:cubicBezTo>
                    <a:cubicBezTo>
                      <a:pt x="585" y="928"/>
                      <a:pt x="585" y="928"/>
                      <a:pt x="585" y="928"/>
                    </a:cubicBezTo>
                    <a:cubicBezTo>
                      <a:pt x="582" y="904"/>
                      <a:pt x="582" y="904"/>
                      <a:pt x="582" y="904"/>
                    </a:cubicBezTo>
                    <a:cubicBezTo>
                      <a:pt x="581" y="889"/>
                      <a:pt x="581" y="889"/>
                      <a:pt x="581" y="889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9" name="Freeform 15">
                <a:extLst>
                  <a:ext uri="{FF2B5EF4-FFF2-40B4-BE49-F238E27FC236}">
                    <a16:creationId xmlns:a16="http://schemas.microsoft.com/office/drawing/2014/main" id="{D9E9B575-1DD8-4EBD-A476-5799E2396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855" y="3425456"/>
                <a:ext cx="399043" cy="657882"/>
              </a:xfrm>
              <a:custGeom>
                <a:avLst/>
                <a:gdLst>
                  <a:gd name="T0" fmla="*/ 465 w 476"/>
                  <a:gd name="T1" fmla="*/ 520 h 786"/>
                  <a:gd name="T2" fmla="*/ 453 w 476"/>
                  <a:gd name="T3" fmla="*/ 511 h 786"/>
                  <a:gd name="T4" fmla="*/ 445 w 476"/>
                  <a:gd name="T5" fmla="*/ 524 h 786"/>
                  <a:gd name="T6" fmla="*/ 419 w 476"/>
                  <a:gd name="T7" fmla="*/ 517 h 786"/>
                  <a:gd name="T8" fmla="*/ 397 w 476"/>
                  <a:gd name="T9" fmla="*/ 513 h 786"/>
                  <a:gd name="T10" fmla="*/ 378 w 476"/>
                  <a:gd name="T11" fmla="*/ 519 h 786"/>
                  <a:gd name="T12" fmla="*/ 353 w 476"/>
                  <a:gd name="T13" fmla="*/ 516 h 786"/>
                  <a:gd name="T14" fmla="*/ 342 w 476"/>
                  <a:gd name="T15" fmla="*/ 515 h 786"/>
                  <a:gd name="T16" fmla="*/ 342 w 476"/>
                  <a:gd name="T17" fmla="*/ 490 h 786"/>
                  <a:gd name="T18" fmla="*/ 333 w 476"/>
                  <a:gd name="T19" fmla="*/ 471 h 786"/>
                  <a:gd name="T20" fmla="*/ 320 w 476"/>
                  <a:gd name="T21" fmla="*/ 462 h 786"/>
                  <a:gd name="T22" fmla="*/ 323 w 476"/>
                  <a:gd name="T23" fmla="*/ 441 h 786"/>
                  <a:gd name="T24" fmla="*/ 311 w 476"/>
                  <a:gd name="T25" fmla="*/ 419 h 786"/>
                  <a:gd name="T26" fmla="*/ 311 w 476"/>
                  <a:gd name="T27" fmla="*/ 394 h 786"/>
                  <a:gd name="T28" fmla="*/ 302 w 476"/>
                  <a:gd name="T29" fmla="*/ 376 h 786"/>
                  <a:gd name="T30" fmla="*/ 285 w 476"/>
                  <a:gd name="T31" fmla="*/ 384 h 786"/>
                  <a:gd name="T32" fmla="*/ 267 w 476"/>
                  <a:gd name="T33" fmla="*/ 382 h 786"/>
                  <a:gd name="T34" fmla="*/ 267 w 476"/>
                  <a:gd name="T35" fmla="*/ 367 h 786"/>
                  <a:gd name="T36" fmla="*/ 273 w 476"/>
                  <a:gd name="T37" fmla="*/ 351 h 786"/>
                  <a:gd name="T38" fmla="*/ 277 w 476"/>
                  <a:gd name="T39" fmla="*/ 335 h 786"/>
                  <a:gd name="T40" fmla="*/ 280 w 476"/>
                  <a:gd name="T41" fmla="*/ 319 h 786"/>
                  <a:gd name="T42" fmla="*/ 285 w 476"/>
                  <a:gd name="T43" fmla="*/ 311 h 786"/>
                  <a:gd name="T44" fmla="*/ 292 w 476"/>
                  <a:gd name="T45" fmla="*/ 288 h 786"/>
                  <a:gd name="T46" fmla="*/ 298 w 476"/>
                  <a:gd name="T47" fmla="*/ 274 h 786"/>
                  <a:gd name="T48" fmla="*/ 279 w 476"/>
                  <a:gd name="T49" fmla="*/ 267 h 786"/>
                  <a:gd name="T50" fmla="*/ 272 w 476"/>
                  <a:gd name="T51" fmla="*/ 249 h 786"/>
                  <a:gd name="T52" fmla="*/ 261 w 476"/>
                  <a:gd name="T53" fmla="*/ 231 h 786"/>
                  <a:gd name="T54" fmla="*/ 251 w 476"/>
                  <a:gd name="T55" fmla="*/ 207 h 786"/>
                  <a:gd name="T56" fmla="*/ 239 w 476"/>
                  <a:gd name="T57" fmla="*/ 190 h 786"/>
                  <a:gd name="T58" fmla="*/ 230 w 476"/>
                  <a:gd name="T59" fmla="*/ 171 h 786"/>
                  <a:gd name="T60" fmla="*/ 232 w 476"/>
                  <a:gd name="T61" fmla="*/ 150 h 786"/>
                  <a:gd name="T62" fmla="*/ 227 w 476"/>
                  <a:gd name="T63" fmla="*/ 128 h 786"/>
                  <a:gd name="T64" fmla="*/ 220 w 476"/>
                  <a:gd name="T65" fmla="*/ 114 h 786"/>
                  <a:gd name="T66" fmla="*/ 182 w 476"/>
                  <a:gd name="T67" fmla="*/ 0 h 786"/>
                  <a:gd name="T68" fmla="*/ 114 w 476"/>
                  <a:gd name="T69" fmla="*/ 272 h 786"/>
                  <a:gd name="T70" fmla="*/ 112 w 476"/>
                  <a:gd name="T71" fmla="*/ 301 h 786"/>
                  <a:gd name="T72" fmla="*/ 127 w 476"/>
                  <a:gd name="T73" fmla="*/ 329 h 786"/>
                  <a:gd name="T74" fmla="*/ 103 w 476"/>
                  <a:gd name="T75" fmla="*/ 372 h 786"/>
                  <a:gd name="T76" fmla="*/ 85 w 476"/>
                  <a:gd name="T77" fmla="*/ 405 h 786"/>
                  <a:gd name="T78" fmla="*/ 55 w 476"/>
                  <a:gd name="T79" fmla="*/ 429 h 786"/>
                  <a:gd name="T80" fmla="*/ 54 w 476"/>
                  <a:gd name="T81" fmla="*/ 461 h 786"/>
                  <a:gd name="T82" fmla="*/ 57 w 476"/>
                  <a:gd name="T83" fmla="*/ 486 h 786"/>
                  <a:gd name="T84" fmla="*/ 40 w 476"/>
                  <a:gd name="T85" fmla="*/ 516 h 786"/>
                  <a:gd name="T86" fmla="*/ 426 w 476"/>
                  <a:gd name="T87" fmla="*/ 786 h 7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76" h="786">
                    <a:moveTo>
                      <a:pt x="476" y="529"/>
                    </a:moveTo>
                    <a:cubicBezTo>
                      <a:pt x="475" y="529"/>
                      <a:pt x="469" y="526"/>
                      <a:pt x="468" y="525"/>
                    </a:cubicBezTo>
                    <a:cubicBezTo>
                      <a:pt x="467" y="524"/>
                      <a:pt x="465" y="522"/>
                      <a:pt x="465" y="520"/>
                    </a:cubicBezTo>
                    <a:cubicBezTo>
                      <a:pt x="464" y="518"/>
                      <a:pt x="464" y="515"/>
                      <a:pt x="465" y="513"/>
                    </a:cubicBezTo>
                    <a:cubicBezTo>
                      <a:pt x="466" y="510"/>
                      <a:pt x="465" y="508"/>
                      <a:pt x="461" y="509"/>
                    </a:cubicBezTo>
                    <a:cubicBezTo>
                      <a:pt x="459" y="510"/>
                      <a:pt x="456" y="509"/>
                      <a:pt x="453" y="511"/>
                    </a:cubicBezTo>
                    <a:cubicBezTo>
                      <a:pt x="450" y="512"/>
                      <a:pt x="451" y="512"/>
                      <a:pt x="450" y="515"/>
                    </a:cubicBezTo>
                    <a:cubicBezTo>
                      <a:pt x="449" y="517"/>
                      <a:pt x="448" y="520"/>
                      <a:pt x="448" y="523"/>
                    </a:cubicBezTo>
                    <a:cubicBezTo>
                      <a:pt x="448" y="526"/>
                      <a:pt x="447" y="528"/>
                      <a:pt x="445" y="524"/>
                    </a:cubicBezTo>
                    <a:cubicBezTo>
                      <a:pt x="443" y="521"/>
                      <a:pt x="441" y="522"/>
                      <a:pt x="438" y="521"/>
                    </a:cubicBezTo>
                    <a:cubicBezTo>
                      <a:pt x="435" y="520"/>
                      <a:pt x="431" y="521"/>
                      <a:pt x="429" y="519"/>
                    </a:cubicBezTo>
                    <a:cubicBezTo>
                      <a:pt x="427" y="517"/>
                      <a:pt x="423" y="517"/>
                      <a:pt x="419" y="517"/>
                    </a:cubicBezTo>
                    <a:cubicBezTo>
                      <a:pt x="416" y="517"/>
                      <a:pt x="414" y="518"/>
                      <a:pt x="412" y="518"/>
                    </a:cubicBezTo>
                    <a:cubicBezTo>
                      <a:pt x="409" y="518"/>
                      <a:pt x="406" y="518"/>
                      <a:pt x="404" y="517"/>
                    </a:cubicBezTo>
                    <a:cubicBezTo>
                      <a:pt x="402" y="516"/>
                      <a:pt x="400" y="514"/>
                      <a:pt x="397" y="513"/>
                    </a:cubicBezTo>
                    <a:cubicBezTo>
                      <a:pt x="394" y="512"/>
                      <a:pt x="392" y="512"/>
                      <a:pt x="390" y="514"/>
                    </a:cubicBezTo>
                    <a:cubicBezTo>
                      <a:pt x="388" y="515"/>
                      <a:pt x="387" y="519"/>
                      <a:pt x="385" y="520"/>
                    </a:cubicBezTo>
                    <a:cubicBezTo>
                      <a:pt x="382" y="521"/>
                      <a:pt x="381" y="521"/>
                      <a:pt x="378" y="519"/>
                    </a:cubicBezTo>
                    <a:cubicBezTo>
                      <a:pt x="376" y="518"/>
                      <a:pt x="373" y="515"/>
                      <a:pt x="371" y="515"/>
                    </a:cubicBezTo>
                    <a:cubicBezTo>
                      <a:pt x="368" y="515"/>
                      <a:pt x="366" y="516"/>
                      <a:pt x="364" y="516"/>
                    </a:cubicBezTo>
                    <a:cubicBezTo>
                      <a:pt x="360" y="515"/>
                      <a:pt x="356" y="513"/>
                      <a:pt x="353" y="516"/>
                    </a:cubicBezTo>
                    <a:cubicBezTo>
                      <a:pt x="352" y="517"/>
                      <a:pt x="349" y="519"/>
                      <a:pt x="348" y="519"/>
                    </a:cubicBezTo>
                    <a:cubicBezTo>
                      <a:pt x="347" y="519"/>
                      <a:pt x="343" y="518"/>
                      <a:pt x="342" y="516"/>
                    </a:cubicBezTo>
                    <a:cubicBezTo>
                      <a:pt x="342" y="516"/>
                      <a:pt x="342" y="515"/>
                      <a:pt x="342" y="515"/>
                    </a:cubicBezTo>
                    <a:cubicBezTo>
                      <a:pt x="341" y="513"/>
                      <a:pt x="339" y="510"/>
                      <a:pt x="339" y="508"/>
                    </a:cubicBezTo>
                    <a:cubicBezTo>
                      <a:pt x="339" y="505"/>
                      <a:pt x="339" y="502"/>
                      <a:pt x="339" y="499"/>
                    </a:cubicBezTo>
                    <a:cubicBezTo>
                      <a:pt x="340" y="497"/>
                      <a:pt x="342" y="492"/>
                      <a:pt x="342" y="490"/>
                    </a:cubicBezTo>
                    <a:cubicBezTo>
                      <a:pt x="342" y="487"/>
                      <a:pt x="341" y="485"/>
                      <a:pt x="340" y="483"/>
                    </a:cubicBezTo>
                    <a:cubicBezTo>
                      <a:pt x="338" y="481"/>
                      <a:pt x="338" y="478"/>
                      <a:pt x="336" y="476"/>
                    </a:cubicBezTo>
                    <a:cubicBezTo>
                      <a:pt x="336" y="473"/>
                      <a:pt x="335" y="474"/>
                      <a:pt x="333" y="471"/>
                    </a:cubicBezTo>
                    <a:cubicBezTo>
                      <a:pt x="332" y="469"/>
                      <a:pt x="330" y="467"/>
                      <a:pt x="327" y="467"/>
                    </a:cubicBezTo>
                    <a:cubicBezTo>
                      <a:pt x="326" y="467"/>
                      <a:pt x="325" y="467"/>
                      <a:pt x="325" y="467"/>
                    </a:cubicBezTo>
                    <a:cubicBezTo>
                      <a:pt x="322" y="467"/>
                      <a:pt x="320" y="464"/>
                      <a:pt x="320" y="462"/>
                    </a:cubicBezTo>
                    <a:cubicBezTo>
                      <a:pt x="319" y="460"/>
                      <a:pt x="318" y="456"/>
                      <a:pt x="319" y="454"/>
                    </a:cubicBezTo>
                    <a:cubicBezTo>
                      <a:pt x="320" y="451"/>
                      <a:pt x="321" y="451"/>
                      <a:pt x="322" y="448"/>
                    </a:cubicBezTo>
                    <a:cubicBezTo>
                      <a:pt x="323" y="447"/>
                      <a:pt x="324" y="443"/>
                      <a:pt x="323" y="441"/>
                    </a:cubicBezTo>
                    <a:cubicBezTo>
                      <a:pt x="322" y="439"/>
                      <a:pt x="318" y="437"/>
                      <a:pt x="317" y="435"/>
                    </a:cubicBezTo>
                    <a:cubicBezTo>
                      <a:pt x="316" y="432"/>
                      <a:pt x="316" y="429"/>
                      <a:pt x="315" y="426"/>
                    </a:cubicBezTo>
                    <a:cubicBezTo>
                      <a:pt x="315" y="423"/>
                      <a:pt x="314" y="421"/>
                      <a:pt x="311" y="419"/>
                    </a:cubicBezTo>
                    <a:cubicBezTo>
                      <a:pt x="310" y="417"/>
                      <a:pt x="308" y="415"/>
                      <a:pt x="309" y="412"/>
                    </a:cubicBezTo>
                    <a:cubicBezTo>
                      <a:pt x="310" y="409"/>
                      <a:pt x="310" y="406"/>
                      <a:pt x="310" y="402"/>
                    </a:cubicBezTo>
                    <a:cubicBezTo>
                      <a:pt x="310" y="399"/>
                      <a:pt x="312" y="396"/>
                      <a:pt x="311" y="394"/>
                    </a:cubicBezTo>
                    <a:cubicBezTo>
                      <a:pt x="311" y="392"/>
                      <a:pt x="311" y="390"/>
                      <a:pt x="310" y="387"/>
                    </a:cubicBezTo>
                    <a:cubicBezTo>
                      <a:pt x="309" y="384"/>
                      <a:pt x="309" y="382"/>
                      <a:pt x="308" y="381"/>
                    </a:cubicBezTo>
                    <a:cubicBezTo>
                      <a:pt x="307" y="379"/>
                      <a:pt x="304" y="376"/>
                      <a:pt x="302" y="376"/>
                    </a:cubicBezTo>
                    <a:cubicBezTo>
                      <a:pt x="301" y="375"/>
                      <a:pt x="297" y="373"/>
                      <a:pt x="295" y="375"/>
                    </a:cubicBezTo>
                    <a:cubicBezTo>
                      <a:pt x="294" y="377"/>
                      <a:pt x="293" y="381"/>
                      <a:pt x="291" y="382"/>
                    </a:cubicBezTo>
                    <a:cubicBezTo>
                      <a:pt x="288" y="382"/>
                      <a:pt x="287" y="382"/>
                      <a:pt x="285" y="384"/>
                    </a:cubicBezTo>
                    <a:cubicBezTo>
                      <a:pt x="282" y="385"/>
                      <a:pt x="280" y="386"/>
                      <a:pt x="278" y="387"/>
                    </a:cubicBezTo>
                    <a:cubicBezTo>
                      <a:pt x="277" y="388"/>
                      <a:pt x="273" y="390"/>
                      <a:pt x="272" y="387"/>
                    </a:cubicBezTo>
                    <a:cubicBezTo>
                      <a:pt x="271" y="386"/>
                      <a:pt x="269" y="383"/>
                      <a:pt x="267" y="382"/>
                    </a:cubicBezTo>
                    <a:cubicBezTo>
                      <a:pt x="266" y="381"/>
                      <a:pt x="260" y="379"/>
                      <a:pt x="260" y="379"/>
                    </a:cubicBezTo>
                    <a:cubicBezTo>
                      <a:pt x="260" y="376"/>
                      <a:pt x="260" y="374"/>
                      <a:pt x="262" y="372"/>
                    </a:cubicBezTo>
                    <a:cubicBezTo>
                      <a:pt x="263" y="371"/>
                      <a:pt x="267" y="368"/>
                      <a:pt x="267" y="367"/>
                    </a:cubicBezTo>
                    <a:cubicBezTo>
                      <a:pt x="266" y="365"/>
                      <a:pt x="265" y="363"/>
                      <a:pt x="264" y="360"/>
                    </a:cubicBezTo>
                    <a:cubicBezTo>
                      <a:pt x="264" y="357"/>
                      <a:pt x="264" y="355"/>
                      <a:pt x="265" y="354"/>
                    </a:cubicBezTo>
                    <a:cubicBezTo>
                      <a:pt x="267" y="353"/>
                      <a:pt x="270" y="352"/>
                      <a:pt x="273" y="351"/>
                    </a:cubicBezTo>
                    <a:cubicBezTo>
                      <a:pt x="275" y="351"/>
                      <a:pt x="278" y="350"/>
                      <a:pt x="279" y="347"/>
                    </a:cubicBezTo>
                    <a:cubicBezTo>
                      <a:pt x="279" y="345"/>
                      <a:pt x="278" y="343"/>
                      <a:pt x="277" y="341"/>
                    </a:cubicBezTo>
                    <a:cubicBezTo>
                      <a:pt x="276" y="338"/>
                      <a:pt x="277" y="338"/>
                      <a:pt x="277" y="335"/>
                    </a:cubicBezTo>
                    <a:cubicBezTo>
                      <a:pt x="278" y="333"/>
                      <a:pt x="277" y="332"/>
                      <a:pt x="276" y="329"/>
                    </a:cubicBezTo>
                    <a:cubicBezTo>
                      <a:pt x="275" y="328"/>
                      <a:pt x="274" y="325"/>
                      <a:pt x="276" y="324"/>
                    </a:cubicBezTo>
                    <a:cubicBezTo>
                      <a:pt x="278" y="323"/>
                      <a:pt x="279" y="322"/>
                      <a:pt x="280" y="319"/>
                    </a:cubicBezTo>
                    <a:cubicBezTo>
                      <a:pt x="280" y="318"/>
                      <a:pt x="281" y="318"/>
                      <a:pt x="281" y="317"/>
                    </a:cubicBezTo>
                    <a:cubicBezTo>
                      <a:pt x="281" y="317"/>
                      <a:pt x="281" y="316"/>
                      <a:pt x="282" y="316"/>
                    </a:cubicBezTo>
                    <a:cubicBezTo>
                      <a:pt x="282" y="314"/>
                      <a:pt x="284" y="312"/>
                      <a:pt x="285" y="311"/>
                    </a:cubicBezTo>
                    <a:cubicBezTo>
                      <a:pt x="287" y="309"/>
                      <a:pt x="288" y="308"/>
                      <a:pt x="288" y="304"/>
                    </a:cubicBezTo>
                    <a:cubicBezTo>
                      <a:pt x="288" y="302"/>
                      <a:pt x="288" y="299"/>
                      <a:pt x="289" y="296"/>
                    </a:cubicBezTo>
                    <a:cubicBezTo>
                      <a:pt x="289" y="294"/>
                      <a:pt x="290" y="290"/>
                      <a:pt x="292" y="288"/>
                    </a:cubicBezTo>
                    <a:cubicBezTo>
                      <a:pt x="294" y="286"/>
                      <a:pt x="295" y="286"/>
                      <a:pt x="297" y="285"/>
                    </a:cubicBezTo>
                    <a:cubicBezTo>
                      <a:pt x="298" y="284"/>
                      <a:pt x="299" y="282"/>
                      <a:pt x="300" y="280"/>
                    </a:cubicBezTo>
                    <a:cubicBezTo>
                      <a:pt x="300" y="277"/>
                      <a:pt x="299" y="276"/>
                      <a:pt x="298" y="274"/>
                    </a:cubicBezTo>
                    <a:cubicBezTo>
                      <a:pt x="297" y="269"/>
                      <a:pt x="296" y="272"/>
                      <a:pt x="293" y="271"/>
                    </a:cubicBezTo>
                    <a:cubicBezTo>
                      <a:pt x="291" y="271"/>
                      <a:pt x="286" y="271"/>
                      <a:pt x="284" y="270"/>
                    </a:cubicBezTo>
                    <a:cubicBezTo>
                      <a:pt x="282" y="269"/>
                      <a:pt x="280" y="268"/>
                      <a:pt x="279" y="267"/>
                    </a:cubicBezTo>
                    <a:cubicBezTo>
                      <a:pt x="277" y="265"/>
                      <a:pt x="276" y="264"/>
                      <a:pt x="275" y="263"/>
                    </a:cubicBezTo>
                    <a:cubicBezTo>
                      <a:pt x="274" y="262"/>
                      <a:pt x="272" y="259"/>
                      <a:pt x="272" y="256"/>
                    </a:cubicBezTo>
                    <a:cubicBezTo>
                      <a:pt x="272" y="254"/>
                      <a:pt x="272" y="251"/>
                      <a:pt x="272" y="249"/>
                    </a:cubicBezTo>
                    <a:cubicBezTo>
                      <a:pt x="271" y="246"/>
                      <a:pt x="270" y="244"/>
                      <a:pt x="269" y="243"/>
                    </a:cubicBezTo>
                    <a:cubicBezTo>
                      <a:pt x="267" y="241"/>
                      <a:pt x="265" y="239"/>
                      <a:pt x="264" y="238"/>
                    </a:cubicBezTo>
                    <a:cubicBezTo>
                      <a:pt x="264" y="236"/>
                      <a:pt x="262" y="233"/>
                      <a:pt x="261" y="231"/>
                    </a:cubicBezTo>
                    <a:cubicBezTo>
                      <a:pt x="259" y="229"/>
                      <a:pt x="260" y="224"/>
                      <a:pt x="258" y="223"/>
                    </a:cubicBezTo>
                    <a:cubicBezTo>
                      <a:pt x="257" y="221"/>
                      <a:pt x="255" y="218"/>
                      <a:pt x="254" y="216"/>
                    </a:cubicBezTo>
                    <a:cubicBezTo>
                      <a:pt x="253" y="214"/>
                      <a:pt x="252" y="210"/>
                      <a:pt x="251" y="207"/>
                    </a:cubicBezTo>
                    <a:cubicBezTo>
                      <a:pt x="251" y="204"/>
                      <a:pt x="250" y="202"/>
                      <a:pt x="249" y="200"/>
                    </a:cubicBezTo>
                    <a:cubicBezTo>
                      <a:pt x="247" y="198"/>
                      <a:pt x="244" y="196"/>
                      <a:pt x="243" y="194"/>
                    </a:cubicBezTo>
                    <a:cubicBezTo>
                      <a:pt x="242" y="193"/>
                      <a:pt x="239" y="191"/>
                      <a:pt x="239" y="190"/>
                    </a:cubicBezTo>
                    <a:cubicBezTo>
                      <a:pt x="238" y="187"/>
                      <a:pt x="237" y="184"/>
                      <a:pt x="236" y="183"/>
                    </a:cubicBezTo>
                    <a:cubicBezTo>
                      <a:pt x="234" y="181"/>
                      <a:pt x="233" y="180"/>
                      <a:pt x="232" y="178"/>
                    </a:cubicBezTo>
                    <a:cubicBezTo>
                      <a:pt x="231" y="176"/>
                      <a:pt x="229" y="174"/>
                      <a:pt x="230" y="171"/>
                    </a:cubicBezTo>
                    <a:cubicBezTo>
                      <a:pt x="231" y="169"/>
                      <a:pt x="230" y="167"/>
                      <a:pt x="231" y="164"/>
                    </a:cubicBezTo>
                    <a:cubicBezTo>
                      <a:pt x="232" y="162"/>
                      <a:pt x="232" y="160"/>
                      <a:pt x="232" y="157"/>
                    </a:cubicBezTo>
                    <a:cubicBezTo>
                      <a:pt x="233" y="155"/>
                      <a:pt x="232" y="153"/>
                      <a:pt x="232" y="150"/>
                    </a:cubicBezTo>
                    <a:cubicBezTo>
                      <a:pt x="232" y="148"/>
                      <a:pt x="231" y="145"/>
                      <a:pt x="231" y="143"/>
                    </a:cubicBezTo>
                    <a:cubicBezTo>
                      <a:pt x="231" y="140"/>
                      <a:pt x="231" y="138"/>
                      <a:pt x="230" y="135"/>
                    </a:cubicBezTo>
                    <a:cubicBezTo>
                      <a:pt x="230" y="134"/>
                      <a:pt x="229" y="130"/>
                      <a:pt x="227" y="128"/>
                    </a:cubicBezTo>
                    <a:cubicBezTo>
                      <a:pt x="226" y="127"/>
                      <a:pt x="223" y="125"/>
                      <a:pt x="223" y="124"/>
                    </a:cubicBezTo>
                    <a:cubicBezTo>
                      <a:pt x="223" y="122"/>
                      <a:pt x="219" y="119"/>
                      <a:pt x="220" y="117"/>
                    </a:cubicBezTo>
                    <a:cubicBezTo>
                      <a:pt x="220" y="116"/>
                      <a:pt x="220" y="115"/>
                      <a:pt x="220" y="114"/>
                    </a:cubicBezTo>
                    <a:cubicBezTo>
                      <a:pt x="228" y="77"/>
                      <a:pt x="247" y="19"/>
                      <a:pt x="247" y="18"/>
                    </a:cubicBezTo>
                    <a:cubicBezTo>
                      <a:pt x="225" y="12"/>
                      <a:pt x="203" y="6"/>
                      <a:pt x="181" y="0"/>
                    </a:cubicBezTo>
                    <a:cubicBezTo>
                      <a:pt x="181" y="0"/>
                      <a:pt x="203" y="6"/>
                      <a:pt x="182" y="0"/>
                    </a:cubicBezTo>
                    <a:cubicBezTo>
                      <a:pt x="113" y="248"/>
                      <a:pt x="113" y="248"/>
                      <a:pt x="113" y="248"/>
                    </a:cubicBezTo>
                    <a:cubicBezTo>
                      <a:pt x="114" y="265"/>
                      <a:pt x="114" y="265"/>
                      <a:pt x="114" y="265"/>
                    </a:cubicBezTo>
                    <a:cubicBezTo>
                      <a:pt x="114" y="272"/>
                      <a:pt x="114" y="272"/>
                      <a:pt x="114" y="272"/>
                    </a:cubicBezTo>
                    <a:cubicBezTo>
                      <a:pt x="109" y="280"/>
                      <a:pt x="109" y="280"/>
                      <a:pt x="109" y="280"/>
                    </a:cubicBezTo>
                    <a:cubicBezTo>
                      <a:pt x="109" y="290"/>
                      <a:pt x="109" y="290"/>
                      <a:pt x="109" y="290"/>
                    </a:cubicBezTo>
                    <a:cubicBezTo>
                      <a:pt x="112" y="301"/>
                      <a:pt x="112" y="301"/>
                      <a:pt x="112" y="301"/>
                    </a:cubicBezTo>
                    <a:cubicBezTo>
                      <a:pt x="111" y="310"/>
                      <a:pt x="111" y="310"/>
                      <a:pt x="111" y="310"/>
                    </a:cubicBezTo>
                    <a:cubicBezTo>
                      <a:pt x="121" y="322"/>
                      <a:pt x="121" y="322"/>
                      <a:pt x="121" y="322"/>
                    </a:cubicBezTo>
                    <a:cubicBezTo>
                      <a:pt x="127" y="329"/>
                      <a:pt x="127" y="329"/>
                      <a:pt x="127" y="329"/>
                    </a:cubicBezTo>
                    <a:cubicBezTo>
                      <a:pt x="130" y="343"/>
                      <a:pt x="130" y="343"/>
                      <a:pt x="130" y="343"/>
                    </a:cubicBezTo>
                    <a:cubicBezTo>
                      <a:pt x="112" y="361"/>
                      <a:pt x="112" y="361"/>
                      <a:pt x="112" y="361"/>
                    </a:cubicBezTo>
                    <a:cubicBezTo>
                      <a:pt x="112" y="361"/>
                      <a:pt x="105" y="371"/>
                      <a:pt x="103" y="372"/>
                    </a:cubicBezTo>
                    <a:cubicBezTo>
                      <a:pt x="101" y="373"/>
                      <a:pt x="96" y="385"/>
                      <a:pt x="96" y="385"/>
                    </a:cubicBezTo>
                    <a:cubicBezTo>
                      <a:pt x="86" y="395"/>
                      <a:pt x="86" y="395"/>
                      <a:pt x="86" y="395"/>
                    </a:cubicBezTo>
                    <a:cubicBezTo>
                      <a:pt x="85" y="405"/>
                      <a:pt x="85" y="405"/>
                      <a:pt x="85" y="405"/>
                    </a:cubicBezTo>
                    <a:cubicBezTo>
                      <a:pt x="85" y="405"/>
                      <a:pt x="81" y="409"/>
                      <a:pt x="79" y="410"/>
                    </a:cubicBezTo>
                    <a:cubicBezTo>
                      <a:pt x="77" y="411"/>
                      <a:pt x="69" y="416"/>
                      <a:pt x="69" y="416"/>
                    </a:cubicBezTo>
                    <a:cubicBezTo>
                      <a:pt x="55" y="429"/>
                      <a:pt x="55" y="429"/>
                      <a:pt x="55" y="429"/>
                    </a:cubicBezTo>
                    <a:cubicBezTo>
                      <a:pt x="55" y="429"/>
                      <a:pt x="50" y="436"/>
                      <a:pt x="49" y="440"/>
                    </a:cubicBezTo>
                    <a:cubicBezTo>
                      <a:pt x="47" y="443"/>
                      <a:pt x="47" y="449"/>
                      <a:pt x="48" y="453"/>
                    </a:cubicBezTo>
                    <a:cubicBezTo>
                      <a:pt x="49" y="456"/>
                      <a:pt x="54" y="461"/>
                      <a:pt x="54" y="461"/>
                    </a:cubicBezTo>
                    <a:cubicBezTo>
                      <a:pt x="59" y="467"/>
                      <a:pt x="59" y="467"/>
                      <a:pt x="59" y="467"/>
                    </a:cubicBezTo>
                    <a:cubicBezTo>
                      <a:pt x="60" y="474"/>
                      <a:pt x="60" y="474"/>
                      <a:pt x="60" y="474"/>
                    </a:cubicBezTo>
                    <a:cubicBezTo>
                      <a:pt x="57" y="486"/>
                      <a:pt x="57" y="486"/>
                      <a:pt x="57" y="486"/>
                    </a:cubicBezTo>
                    <a:cubicBezTo>
                      <a:pt x="46" y="506"/>
                      <a:pt x="46" y="506"/>
                      <a:pt x="46" y="506"/>
                    </a:cubicBezTo>
                    <a:cubicBezTo>
                      <a:pt x="45" y="507"/>
                      <a:pt x="45" y="507"/>
                      <a:pt x="45" y="507"/>
                    </a:cubicBezTo>
                    <a:cubicBezTo>
                      <a:pt x="45" y="507"/>
                      <a:pt x="41" y="514"/>
                      <a:pt x="40" y="516"/>
                    </a:cubicBezTo>
                    <a:cubicBezTo>
                      <a:pt x="39" y="519"/>
                      <a:pt x="41" y="523"/>
                      <a:pt x="41" y="523"/>
                    </a:cubicBezTo>
                    <a:cubicBezTo>
                      <a:pt x="0" y="683"/>
                      <a:pt x="0" y="683"/>
                      <a:pt x="0" y="683"/>
                    </a:cubicBezTo>
                    <a:cubicBezTo>
                      <a:pt x="134" y="720"/>
                      <a:pt x="282" y="757"/>
                      <a:pt x="426" y="786"/>
                    </a:cubicBezTo>
                    <a:cubicBezTo>
                      <a:pt x="476" y="529"/>
                      <a:pt x="476" y="529"/>
                      <a:pt x="476" y="529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0" name="Freeform 16">
                <a:extLst>
                  <a:ext uri="{FF2B5EF4-FFF2-40B4-BE49-F238E27FC236}">
                    <a16:creationId xmlns:a16="http://schemas.microsoft.com/office/drawing/2014/main" id="{7F730C91-7281-4778-A346-0F21E1B05F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5795" y="3325695"/>
                <a:ext cx="431398" cy="345118"/>
              </a:xfrm>
              <a:custGeom>
                <a:avLst/>
                <a:gdLst>
                  <a:gd name="T0" fmla="*/ 447 w 516"/>
                  <a:gd name="T1" fmla="*/ 366 h 412"/>
                  <a:gd name="T2" fmla="*/ 448 w 516"/>
                  <a:gd name="T3" fmla="*/ 390 h 412"/>
                  <a:gd name="T4" fmla="*/ 443 w 516"/>
                  <a:gd name="T5" fmla="*/ 408 h 412"/>
                  <a:gd name="T6" fmla="*/ 309 w 516"/>
                  <a:gd name="T7" fmla="*/ 372 h 412"/>
                  <a:gd name="T8" fmla="*/ 295 w 516"/>
                  <a:gd name="T9" fmla="*/ 376 h 412"/>
                  <a:gd name="T10" fmla="*/ 263 w 516"/>
                  <a:gd name="T11" fmla="*/ 368 h 412"/>
                  <a:gd name="T12" fmla="*/ 227 w 516"/>
                  <a:gd name="T13" fmla="*/ 372 h 412"/>
                  <a:gd name="T14" fmla="*/ 194 w 516"/>
                  <a:gd name="T15" fmla="*/ 365 h 412"/>
                  <a:gd name="T16" fmla="*/ 165 w 516"/>
                  <a:gd name="T17" fmla="*/ 366 h 412"/>
                  <a:gd name="T18" fmla="*/ 146 w 516"/>
                  <a:gd name="T19" fmla="*/ 353 h 412"/>
                  <a:gd name="T20" fmla="*/ 122 w 516"/>
                  <a:gd name="T21" fmla="*/ 344 h 412"/>
                  <a:gd name="T22" fmla="*/ 99 w 516"/>
                  <a:gd name="T23" fmla="*/ 346 h 412"/>
                  <a:gd name="T24" fmla="*/ 73 w 516"/>
                  <a:gd name="T25" fmla="*/ 342 h 412"/>
                  <a:gd name="T26" fmla="*/ 55 w 516"/>
                  <a:gd name="T27" fmla="*/ 314 h 412"/>
                  <a:gd name="T28" fmla="*/ 52 w 516"/>
                  <a:gd name="T29" fmla="*/ 280 h 412"/>
                  <a:gd name="T30" fmla="*/ 41 w 516"/>
                  <a:gd name="T31" fmla="*/ 265 h 412"/>
                  <a:gd name="T32" fmla="*/ 37 w 516"/>
                  <a:gd name="T33" fmla="*/ 253 h 412"/>
                  <a:gd name="T34" fmla="*/ 29 w 516"/>
                  <a:gd name="T35" fmla="*/ 246 h 412"/>
                  <a:gd name="T36" fmla="*/ 19 w 516"/>
                  <a:gd name="T37" fmla="*/ 242 h 412"/>
                  <a:gd name="T38" fmla="*/ 9 w 516"/>
                  <a:gd name="T39" fmla="*/ 237 h 412"/>
                  <a:gd name="T40" fmla="*/ 1 w 516"/>
                  <a:gd name="T41" fmla="*/ 231 h 412"/>
                  <a:gd name="T42" fmla="*/ 3 w 516"/>
                  <a:gd name="T43" fmla="*/ 221 h 412"/>
                  <a:gd name="T44" fmla="*/ 10 w 516"/>
                  <a:gd name="T45" fmla="*/ 214 h 412"/>
                  <a:gd name="T46" fmla="*/ 17 w 516"/>
                  <a:gd name="T47" fmla="*/ 207 h 412"/>
                  <a:gd name="T48" fmla="*/ 22 w 516"/>
                  <a:gd name="T49" fmla="*/ 198 h 412"/>
                  <a:gd name="T50" fmla="*/ 15 w 516"/>
                  <a:gd name="T51" fmla="*/ 190 h 412"/>
                  <a:gd name="T52" fmla="*/ 15 w 516"/>
                  <a:gd name="T53" fmla="*/ 182 h 412"/>
                  <a:gd name="T54" fmla="*/ 21 w 516"/>
                  <a:gd name="T55" fmla="*/ 172 h 412"/>
                  <a:gd name="T56" fmla="*/ 21 w 516"/>
                  <a:gd name="T57" fmla="*/ 161 h 412"/>
                  <a:gd name="T58" fmla="*/ 17 w 516"/>
                  <a:gd name="T59" fmla="*/ 153 h 412"/>
                  <a:gd name="T60" fmla="*/ 19 w 516"/>
                  <a:gd name="T61" fmla="*/ 141 h 412"/>
                  <a:gd name="T62" fmla="*/ 20 w 516"/>
                  <a:gd name="T63" fmla="*/ 122 h 412"/>
                  <a:gd name="T64" fmla="*/ 18 w 516"/>
                  <a:gd name="T65" fmla="*/ 95 h 412"/>
                  <a:gd name="T66" fmla="*/ 18 w 516"/>
                  <a:gd name="T67" fmla="*/ 68 h 412"/>
                  <a:gd name="T68" fmla="*/ 15 w 516"/>
                  <a:gd name="T69" fmla="*/ 47 h 412"/>
                  <a:gd name="T70" fmla="*/ 22 w 516"/>
                  <a:gd name="T71" fmla="*/ 30 h 412"/>
                  <a:gd name="T72" fmla="*/ 33 w 516"/>
                  <a:gd name="T73" fmla="*/ 20 h 412"/>
                  <a:gd name="T74" fmla="*/ 45 w 516"/>
                  <a:gd name="T75" fmla="*/ 29 h 412"/>
                  <a:gd name="T76" fmla="*/ 55 w 516"/>
                  <a:gd name="T77" fmla="*/ 41 h 412"/>
                  <a:gd name="T78" fmla="*/ 72 w 516"/>
                  <a:gd name="T79" fmla="*/ 50 h 412"/>
                  <a:gd name="T80" fmla="*/ 88 w 516"/>
                  <a:gd name="T81" fmla="*/ 62 h 412"/>
                  <a:gd name="T82" fmla="*/ 110 w 516"/>
                  <a:gd name="T83" fmla="*/ 70 h 412"/>
                  <a:gd name="T84" fmla="*/ 127 w 516"/>
                  <a:gd name="T85" fmla="*/ 82 h 412"/>
                  <a:gd name="T86" fmla="*/ 142 w 516"/>
                  <a:gd name="T87" fmla="*/ 92 h 412"/>
                  <a:gd name="T88" fmla="*/ 133 w 516"/>
                  <a:gd name="T89" fmla="*/ 110 h 412"/>
                  <a:gd name="T90" fmla="*/ 117 w 516"/>
                  <a:gd name="T91" fmla="*/ 121 h 412"/>
                  <a:gd name="T92" fmla="*/ 105 w 516"/>
                  <a:gd name="T93" fmla="*/ 135 h 412"/>
                  <a:gd name="T94" fmla="*/ 98 w 516"/>
                  <a:gd name="T95" fmla="*/ 155 h 412"/>
                  <a:gd name="T96" fmla="*/ 121 w 516"/>
                  <a:gd name="T97" fmla="*/ 148 h 412"/>
                  <a:gd name="T98" fmla="*/ 135 w 516"/>
                  <a:gd name="T99" fmla="*/ 133 h 412"/>
                  <a:gd name="T100" fmla="*/ 148 w 516"/>
                  <a:gd name="T101" fmla="*/ 119 h 412"/>
                  <a:gd name="T102" fmla="*/ 163 w 516"/>
                  <a:gd name="T103" fmla="*/ 115 h 412"/>
                  <a:gd name="T104" fmla="*/ 170 w 516"/>
                  <a:gd name="T105" fmla="*/ 93 h 412"/>
                  <a:gd name="T106" fmla="*/ 168 w 516"/>
                  <a:gd name="T107" fmla="*/ 70 h 412"/>
                  <a:gd name="T108" fmla="*/ 160 w 516"/>
                  <a:gd name="T109" fmla="*/ 55 h 412"/>
                  <a:gd name="T110" fmla="*/ 171 w 516"/>
                  <a:gd name="T111" fmla="*/ 43 h 412"/>
                  <a:gd name="T112" fmla="*/ 181 w 516"/>
                  <a:gd name="T113" fmla="*/ 35 h 412"/>
                  <a:gd name="T114" fmla="*/ 168 w 516"/>
                  <a:gd name="T115" fmla="*/ 22 h 412"/>
                  <a:gd name="T116" fmla="*/ 163 w 516"/>
                  <a:gd name="T117" fmla="*/ 5 h 412"/>
                  <a:gd name="T118" fmla="*/ 516 w 516"/>
                  <a:gd name="T119" fmla="*/ 118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16" h="412">
                    <a:moveTo>
                      <a:pt x="516" y="117"/>
                    </a:moveTo>
                    <a:cubicBezTo>
                      <a:pt x="447" y="366"/>
                      <a:pt x="447" y="366"/>
                      <a:pt x="447" y="366"/>
                    </a:cubicBezTo>
                    <a:cubicBezTo>
                      <a:pt x="448" y="383"/>
                      <a:pt x="448" y="383"/>
                      <a:pt x="448" y="383"/>
                    </a:cubicBezTo>
                    <a:cubicBezTo>
                      <a:pt x="448" y="390"/>
                      <a:pt x="448" y="390"/>
                      <a:pt x="448" y="390"/>
                    </a:cubicBezTo>
                    <a:cubicBezTo>
                      <a:pt x="443" y="398"/>
                      <a:pt x="443" y="398"/>
                      <a:pt x="443" y="398"/>
                    </a:cubicBezTo>
                    <a:cubicBezTo>
                      <a:pt x="443" y="408"/>
                      <a:pt x="443" y="408"/>
                      <a:pt x="443" y="408"/>
                    </a:cubicBezTo>
                    <a:cubicBezTo>
                      <a:pt x="444" y="412"/>
                      <a:pt x="444" y="412"/>
                      <a:pt x="444" y="412"/>
                    </a:cubicBezTo>
                    <a:cubicBezTo>
                      <a:pt x="393" y="401"/>
                      <a:pt x="309" y="372"/>
                      <a:pt x="309" y="372"/>
                    </a:cubicBezTo>
                    <a:cubicBezTo>
                      <a:pt x="303" y="377"/>
                      <a:pt x="303" y="377"/>
                      <a:pt x="303" y="377"/>
                    </a:cubicBezTo>
                    <a:cubicBezTo>
                      <a:pt x="295" y="376"/>
                      <a:pt x="295" y="376"/>
                      <a:pt x="295" y="376"/>
                    </a:cubicBezTo>
                    <a:cubicBezTo>
                      <a:pt x="295" y="376"/>
                      <a:pt x="277" y="374"/>
                      <a:pt x="274" y="372"/>
                    </a:cubicBezTo>
                    <a:cubicBezTo>
                      <a:pt x="270" y="370"/>
                      <a:pt x="263" y="368"/>
                      <a:pt x="263" y="368"/>
                    </a:cubicBezTo>
                    <a:cubicBezTo>
                      <a:pt x="245" y="368"/>
                      <a:pt x="245" y="368"/>
                      <a:pt x="245" y="368"/>
                    </a:cubicBezTo>
                    <a:cubicBezTo>
                      <a:pt x="245" y="368"/>
                      <a:pt x="230" y="372"/>
                      <a:pt x="227" y="372"/>
                    </a:cubicBezTo>
                    <a:cubicBezTo>
                      <a:pt x="225" y="373"/>
                      <a:pt x="216" y="374"/>
                      <a:pt x="212" y="373"/>
                    </a:cubicBezTo>
                    <a:cubicBezTo>
                      <a:pt x="207" y="372"/>
                      <a:pt x="194" y="365"/>
                      <a:pt x="194" y="365"/>
                    </a:cubicBezTo>
                    <a:cubicBezTo>
                      <a:pt x="194" y="365"/>
                      <a:pt x="182" y="362"/>
                      <a:pt x="179" y="362"/>
                    </a:cubicBezTo>
                    <a:cubicBezTo>
                      <a:pt x="177" y="362"/>
                      <a:pt x="165" y="366"/>
                      <a:pt x="165" y="366"/>
                    </a:cubicBezTo>
                    <a:cubicBezTo>
                      <a:pt x="153" y="364"/>
                      <a:pt x="153" y="364"/>
                      <a:pt x="153" y="364"/>
                    </a:cubicBezTo>
                    <a:cubicBezTo>
                      <a:pt x="146" y="353"/>
                      <a:pt x="146" y="353"/>
                      <a:pt x="146" y="353"/>
                    </a:cubicBezTo>
                    <a:cubicBezTo>
                      <a:pt x="146" y="353"/>
                      <a:pt x="138" y="351"/>
                      <a:pt x="130" y="346"/>
                    </a:cubicBezTo>
                    <a:cubicBezTo>
                      <a:pt x="121" y="341"/>
                      <a:pt x="122" y="344"/>
                      <a:pt x="122" y="344"/>
                    </a:cubicBezTo>
                    <a:cubicBezTo>
                      <a:pt x="110" y="344"/>
                      <a:pt x="110" y="344"/>
                      <a:pt x="110" y="344"/>
                    </a:cubicBezTo>
                    <a:cubicBezTo>
                      <a:pt x="99" y="346"/>
                      <a:pt x="99" y="346"/>
                      <a:pt x="99" y="346"/>
                    </a:cubicBezTo>
                    <a:cubicBezTo>
                      <a:pt x="87" y="346"/>
                      <a:pt x="87" y="346"/>
                      <a:pt x="87" y="346"/>
                    </a:cubicBezTo>
                    <a:cubicBezTo>
                      <a:pt x="73" y="342"/>
                      <a:pt x="73" y="342"/>
                      <a:pt x="73" y="342"/>
                    </a:cubicBezTo>
                    <a:cubicBezTo>
                      <a:pt x="73" y="342"/>
                      <a:pt x="59" y="334"/>
                      <a:pt x="57" y="327"/>
                    </a:cubicBezTo>
                    <a:cubicBezTo>
                      <a:pt x="54" y="321"/>
                      <a:pt x="55" y="314"/>
                      <a:pt x="55" y="314"/>
                    </a:cubicBezTo>
                    <a:cubicBezTo>
                      <a:pt x="54" y="292"/>
                      <a:pt x="54" y="292"/>
                      <a:pt x="54" y="292"/>
                    </a:cubicBezTo>
                    <a:cubicBezTo>
                      <a:pt x="54" y="292"/>
                      <a:pt x="52" y="282"/>
                      <a:pt x="52" y="280"/>
                    </a:cubicBezTo>
                    <a:cubicBezTo>
                      <a:pt x="52" y="278"/>
                      <a:pt x="47" y="270"/>
                      <a:pt x="47" y="270"/>
                    </a:cubicBezTo>
                    <a:cubicBezTo>
                      <a:pt x="41" y="265"/>
                      <a:pt x="41" y="265"/>
                      <a:pt x="41" y="265"/>
                    </a:cubicBezTo>
                    <a:cubicBezTo>
                      <a:pt x="41" y="263"/>
                      <a:pt x="40" y="260"/>
                      <a:pt x="39" y="258"/>
                    </a:cubicBezTo>
                    <a:cubicBezTo>
                      <a:pt x="38" y="256"/>
                      <a:pt x="38" y="254"/>
                      <a:pt x="37" y="253"/>
                    </a:cubicBezTo>
                    <a:cubicBezTo>
                      <a:pt x="36" y="251"/>
                      <a:pt x="35" y="250"/>
                      <a:pt x="34" y="249"/>
                    </a:cubicBezTo>
                    <a:cubicBezTo>
                      <a:pt x="32" y="248"/>
                      <a:pt x="30" y="247"/>
                      <a:pt x="29" y="246"/>
                    </a:cubicBezTo>
                    <a:cubicBezTo>
                      <a:pt x="28" y="246"/>
                      <a:pt x="26" y="244"/>
                      <a:pt x="25" y="243"/>
                    </a:cubicBezTo>
                    <a:cubicBezTo>
                      <a:pt x="24" y="243"/>
                      <a:pt x="20" y="242"/>
                      <a:pt x="19" y="242"/>
                    </a:cubicBezTo>
                    <a:cubicBezTo>
                      <a:pt x="16" y="241"/>
                      <a:pt x="15" y="240"/>
                      <a:pt x="13" y="240"/>
                    </a:cubicBezTo>
                    <a:cubicBezTo>
                      <a:pt x="11" y="239"/>
                      <a:pt x="10" y="238"/>
                      <a:pt x="9" y="237"/>
                    </a:cubicBezTo>
                    <a:cubicBezTo>
                      <a:pt x="7" y="236"/>
                      <a:pt x="6" y="235"/>
                      <a:pt x="4" y="235"/>
                    </a:cubicBezTo>
                    <a:cubicBezTo>
                      <a:pt x="3" y="234"/>
                      <a:pt x="2" y="232"/>
                      <a:pt x="1" y="231"/>
                    </a:cubicBezTo>
                    <a:cubicBezTo>
                      <a:pt x="0" y="230"/>
                      <a:pt x="1" y="228"/>
                      <a:pt x="1" y="226"/>
                    </a:cubicBezTo>
                    <a:cubicBezTo>
                      <a:pt x="1" y="225"/>
                      <a:pt x="2" y="223"/>
                      <a:pt x="3" y="221"/>
                    </a:cubicBezTo>
                    <a:cubicBezTo>
                      <a:pt x="3" y="219"/>
                      <a:pt x="4" y="218"/>
                      <a:pt x="6" y="217"/>
                    </a:cubicBezTo>
                    <a:cubicBezTo>
                      <a:pt x="8" y="216"/>
                      <a:pt x="9" y="217"/>
                      <a:pt x="10" y="214"/>
                    </a:cubicBezTo>
                    <a:cubicBezTo>
                      <a:pt x="11" y="212"/>
                      <a:pt x="11" y="211"/>
                      <a:pt x="13" y="210"/>
                    </a:cubicBezTo>
                    <a:cubicBezTo>
                      <a:pt x="13" y="209"/>
                      <a:pt x="16" y="208"/>
                      <a:pt x="17" y="207"/>
                    </a:cubicBezTo>
                    <a:cubicBezTo>
                      <a:pt x="19" y="206"/>
                      <a:pt x="21" y="206"/>
                      <a:pt x="23" y="203"/>
                    </a:cubicBezTo>
                    <a:cubicBezTo>
                      <a:pt x="24" y="202"/>
                      <a:pt x="23" y="200"/>
                      <a:pt x="22" y="198"/>
                    </a:cubicBezTo>
                    <a:cubicBezTo>
                      <a:pt x="21" y="196"/>
                      <a:pt x="20" y="195"/>
                      <a:pt x="18" y="193"/>
                    </a:cubicBezTo>
                    <a:cubicBezTo>
                      <a:pt x="17" y="192"/>
                      <a:pt x="16" y="191"/>
                      <a:pt x="15" y="190"/>
                    </a:cubicBezTo>
                    <a:cubicBezTo>
                      <a:pt x="14" y="189"/>
                      <a:pt x="14" y="189"/>
                      <a:pt x="14" y="186"/>
                    </a:cubicBezTo>
                    <a:cubicBezTo>
                      <a:pt x="14" y="184"/>
                      <a:pt x="13" y="183"/>
                      <a:pt x="15" y="182"/>
                    </a:cubicBezTo>
                    <a:cubicBezTo>
                      <a:pt x="16" y="181"/>
                      <a:pt x="16" y="179"/>
                      <a:pt x="17" y="177"/>
                    </a:cubicBezTo>
                    <a:cubicBezTo>
                      <a:pt x="17" y="176"/>
                      <a:pt x="20" y="174"/>
                      <a:pt x="21" y="172"/>
                    </a:cubicBezTo>
                    <a:cubicBezTo>
                      <a:pt x="22" y="170"/>
                      <a:pt x="22" y="169"/>
                      <a:pt x="23" y="166"/>
                    </a:cubicBezTo>
                    <a:cubicBezTo>
                      <a:pt x="23" y="164"/>
                      <a:pt x="22" y="162"/>
                      <a:pt x="21" y="161"/>
                    </a:cubicBezTo>
                    <a:cubicBezTo>
                      <a:pt x="20" y="160"/>
                      <a:pt x="19" y="159"/>
                      <a:pt x="18" y="158"/>
                    </a:cubicBezTo>
                    <a:cubicBezTo>
                      <a:pt x="17" y="158"/>
                      <a:pt x="17" y="154"/>
                      <a:pt x="17" y="153"/>
                    </a:cubicBezTo>
                    <a:cubicBezTo>
                      <a:pt x="17" y="153"/>
                      <a:pt x="16" y="153"/>
                      <a:pt x="16" y="152"/>
                    </a:cubicBezTo>
                    <a:cubicBezTo>
                      <a:pt x="15" y="149"/>
                      <a:pt x="18" y="143"/>
                      <a:pt x="19" y="141"/>
                    </a:cubicBezTo>
                    <a:cubicBezTo>
                      <a:pt x="20" y="138"/>
                      <a:pt x="21" y="135"/>
                      <a:pt x="20" y="132"/>
                    </a:cubicBezTo>
                    <a:cubicBezTo>
                      <a:pt x="20" y="129"/>
                      <a:pt x="20" y="125"/>
                      <a:pt x="20" y="122"/>
                    </a:cubicBezTo>
                    <a:cubicBezTo>
                      <a:pt x="20" y="118"/>
                      <a:pt x="20" y="114"/>
                      <a:pt x="19" y="112"/>
                    </a:cubicBezTo>
                    <a:cubicBezTo>
                      <a:pt x="18" y="107"/>
                      <a:pt x="18" y="99"/>
                      <a:pt x="18" y="95"/>
                    </a:cubicBezTo>
                    <a:cubicBezTo>
                      <a:pt x="18" y="90"/>
                      <a:pt x="18" y="85"/>
                      <a:pt x="18" y="80"/>
                    </a:cubicBezTo>
                    <a:cubicBezTo>
                      <a:pt x="18" y="76"/>
                      <a:pt x="19" y="72"/>
                      <a:pt x="18" y="68"/>
                    </a:cubicBezTo>
                    <a:cubicBezTo>
                      <a:pt x="18" y="65"/>
                      <a:pt x="17" y="61"/>
                      <a:pt x="16" y="59"/>
                    </a:cubicBezTo>
                    <a:cubicBezTo>
                      <a:pt x="15" y="55"/>
                      <a:pt x="15" y="51"/>
                      <a:pt x="15" y="47"/>
                    </a:cubicBezTo>
                    <a:cubicBezTo>
                      <a:pt x="15" y="44"/>
                      <a:pt x="16" y="40"/>
                      <a:pt x="17" y="37"/>
                    </a:cubicBezTo>
                    <a:cubicBezTo>
                      <a:pt x="18" y="34"/>
                      <a:pt x="20" y="32"/>
                      <a:pt x="22" y="30"/>
                    </a:cubicBezTo>
                    <a:cubicBezTo>
                      <a:pt x="24" y="27"/>
                      <a:pt x="24" y="25"/>
                      <a:pt x="28" y="25"/>
                    </a:cubicBezTo>
                    <a:cubicBezTo>
                      <a:pt x="30" y="24"/>
                      <a:pt x="32" y="21"/>
                      <a:pt x="33" y="20"/>
                    </a:cubicBezTo>
                    <a:cubicBezTo>
                      <a:pt x="35" y="17"/>
                      <a:pt x="40" y="20"/>
                      <a:pt x="42" y="20"/>
                    </a:cubicBezTo>
                    <a:cubicBezTo>
                      <a:pt x="45" y="22"/>
                      <a:pt x="45" y="25"/>
                      <a:pt x="45" y="29"/>
                    </a:cubicBezTo>
                    <a:cubicBezTo>
                      <a:pt x="45" y="32"/>
                      <a:pt x="48" y="34"/>
                      <a:pt x="48" y="37"/>
                    </a:cubicBezTo>
                    <a:cubicBezTo>
                      <a:pt x="49" y="39"/>
                      <a:pt x="53" y="40"/>
                      <a:pt x="55" y="41"/>
                    </a:cubicBezTo>
                    <a:cubicBezTo>
                      <a:pt x="57" y="41"/>
                      <a:pt x="61" y="45"/>
                      <a:pt x="65" y="46"/>
                    </a:cubicBezTo>
                    <a:cubicBezTo>
                      <a:pt x="67" y="46"/>
                      <a:pt x="70" y="48"/>
                      <a:pt x="72" y="50"/>
                    </a:cubicBezTo>
                    <a:cubicBezTo>
                      <a:pt x="75" y="51"/>
                      <a:pt x="77" y="53"/>
                      <a:pt x="80" y="56"/>
                    </a:cubicBezTo>
                    <a:cubicBezTo>
                      <a:pt x="82" y="59"/>
                      <a:pt x="85" y="60"/>
                      <a:pt x="88" y="62"/>
                    </a:cubicBezTo>
                    <a:cubicBezTo>
                      <a:pt x="90" y="64"/>
                      <a:pt x="98" y="65"/>
                      <a:pt x="102" y="65"/>
                    </a:cubicBezTo>
                    <a:cubicBezTo>
                      <a:pt x="105" y="65"/>
                      <a:pt x="108" y="68"/>
                      <a:pt x="110" y="70"/>
                    </a:cubicBezTo>
                    <a:cubicBezTo>
                      <a:pt x="112" y="72"/>
                      <a:pt x="116" y="74"/>
                      <a:pt x="118" y="76"/>
                    </a:cubicBezTo>
                    <a:cubicBezTo>
                      <a:pt x="121" y="79"/>
                      <a:pt x="125" y="81"/>
                      <a:pt x="127" y="82"/>
                    </a:cubicBezTo>
                    <a:cubicBezTo>
                      <a:pt x="130" y="83"/>
                      <a:pt x="132" y="84"/>
                      <a:pt x="135" y="86"/>
                    </a:cubicBezTo>
                    <a:cubicBezTo>
                      <a:pt x="139" y="88"/>
                      <a:pt x="140" y="89"/>
                      <a:pt x="142" y="92"/>
                    </a:cubicBezTo>
                    <a:cubicBezTo>
                      <a:pt x="145" y="95"/>
                      <a:pt x="142" y="99"/>
                      <a:pt x="140" y="102"/>
                    </a:cubicBezTo>
                    <a:cubicBezTo>
                      <a:pt x="136" y="105"/>
                      <a:pt x="136" y="107"/>
                      <a:pt x="133" y="110"/>
                    </a:cubicBezTo>
                    <a:cubicBezTo>
                      <a:pt x="130" y="112"/>
                      <a:pt x="127" y="114"/>
                      <a:pt x="124" y="115"/>
                    </a:cubicBezTo>
                    <a:cubicBezTo>
                      <a:pt x="121" y="116"/>
                      <a:pt x="118" y="120"/>
                      <a:pt x="117" y="121"/>
                    </a:cubicBezTo>
                    <a:cubicBezTo>
                      <a:pt x="115" y="122"/>
                      <a:pt x="113" y="127"/>
                      <a:pt x="113" y="129"/>
                    </a:cubicBezTo>
                    <a:cubicBezTo>
                      <a:pt x="112" y="131"/>
                      <a:pt x="106" y="134"/>
                      <a:pt x="105" y="135"/>
                    </a:cubicBezTo>
                    <a:cubicBezTo>
                      <a:pt x="102" y="138"/>
                      <a:pt x="97" y="143"/>
                      <a:pt x="96" y="147"/>
                    </a:cubicBezTo>
                    <a:cubicBezTo>
                      <a:pt x="95" y="151"/>
                      <a:pt x="96" y="153"/>
                      <a:pt x="98" y="155"/>
                    </a:cubicBezTo>
                    <a:cubicBezTo>
                      <a:pt x="102" y="159"/>
                      <a:pt x="108" y="154"/>
                      <a:pt x="110" y="152"/>
                    </a:cubicBezTo>
                    <a:cubicBezTo>
                      <a:pt x="114" y="150"/>
                      <a:pt x="117" y="150"/>
                      <a:pt x="121" y="148"/>
                    </a:cubicBezTo>
                    <a:cubicBezTo>
                      <a:pt x="124" y="147"/>
                      <a:pt x="125" y="143"/>
                      <a:pt x="128" y="141"/>
                    </a:cubicBezTo>
                    <a:cubicBezTo>
                      <a:pt x="130" y="138"/>
                      <a:pt x="133" y="136"/>
                      <a:pt x="135" y="133"/>
                    </a:cubicBezTo>
                    <a:cubicBezTo>
                      <a:pt x="138" y="130"/>
                      <a:pt x="139" y="127"/>
                      <a:pt x="143" y="124"/>
                    </a:cubicBezTo>
                    <a:cubicBezTo>
                      <a:pt x="146" y="121"/>
                      <a:pt x="146" y="119"/>
                      <a:pt x="148" y="119"/>
                    </a:cubicBezTo>
                    <a:cubicBezTo>
                      <a:pt x="150" y="118"/>
                      <a:pt x="153" y="123"/>
                      <a:pt x="156" y="122"/>
                    </a:cubicBezTo>
                    <a:cubicBezTo>
                      <a:pt x="159" y="122"/>
                      <a:pt x="160" y="118"/>
                      <a:pt x="163" y="115"/>
                    </a:cubicBezTo>
                    <a:cubicBezTo>
                      <a:pt x="165" y="112"/>
                      <a:pt x="166" y="110"/>
                      <a:pt x="167" y="105"/>
                    </a:cubicBezTo>
                    <a:cubicBezTo>
                      <a:pt x="168" y="101"/>
                      <a:pt x="170" y="98"/>
                      <a:pt x="170" y="93"/>
                    </a:cubicBezTo>
                    <a:cubicBezTo>
                      <a:pt x="170" y="88"/>
                      <a:pt x="170" y="83"/>
                      <a:pt x="170" y="78"/>
                    </a:cubicBezTo>
                    <a:cubicBezTo>
                      <a:pt x="170" y="74"/>
                      <a:pt x="169" y="72"/>
                      <a:pt x="168" y="70"/>
                    </a:cubicBezTo>
                    <a:cubicBezTo>
                      <a:pt x="167" y="65"/>
                      <a:pt x="166" y="65"/>
                      <a:pt x="164" y="62"/>
                    </a:cubicBezTo>
                    <a:cubicBezTo>
                      <a:pt x="162" y="60"/>
                      <a:pt x="160" y="58"/>
                      <a:pt x="160" y="55"/>
                    </a:cubicBezTo>
                    <a:cubicBezTo>
                      <a:pt x="159" y="51"/>
                      <a:pt x="162" y="50"/>
                      <a:pt x="165" y="48"/>
                    </a:cubicBezTo>
                    <a:cubicBezTo>
                      <a:pt x="167" y="46"/>
                      <a:pt x="169" y="45"/>
                      <a:pt x="171" y="43"/>
                    </a:cubicBezTo>
                    <a:cubicBezTo>
                      <a:pt x="172" y="42"/>
                      <a:pt x="180" y="42"/>
                      <a:pt x="181" y="42"/>
                    </a:cubicBezTo>
                    <a:cubicBezTo>
                      <a:pt x="185" y="41"/>
                      <a:pt x="182" y="37"/>
                      <a:pt x="181" y="35"/>
                    </a:cubicBezTo>
                    <a:cubicBezTo>
                      <a:pt x="180" y="32"/>
                      <a:pt x="175" y="32"/>
                      <a:pt x="173" y="30"/>
                    </a:cubicBezTo>
                    <a:cubicBezTo>
                      <a:pt x="171" y="28"/>
                      <a:pt x="169" y="24"/>
                      <a:pt x="168" y="22"/>
                    </a:cubicBezTo>
                    <a:cubicBezTo>
                      <a:pt x="167" y="18"/>
                      <a:pt x="166" y="17"/>
                      <a:pt x="166" y="12"/>
                    </a:cubicBezTo>
                    <a:cubicBezTo>
                      <a:pt x="166" y="8"/>
                      <a:pt x="164" y="8"/>
                      <a:pt x="163" y="5"/>
                    </a:cubicBezTo>
                    <a:cubicBezTo>
                      <a:pt x="163" y="3"/>
                      <a:pt x="166" y="2"/>
                      <a:pt x="165" y="0"/>
                    </a:cubicBezTo>
                    <a:cubicBezTo>
                      <a:pt x="201" y="15"/>
                      <a:pt x="322" y="63"/>
                      <a:pt x="516" y="118"/>
                    </a:cubicBezTo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1" name="Freeform 17">
                <a:extLst>
                  <a:ext uri="{FF2B5EF4-FFF2-40B4-BE49-F238E27FC236}">
                    <a16:creationId xmlns:a16="http://schemas.microsoft.com/office/drawing/2014/main" id="{631026F2-EF15-4333-B882-8E7DCE2E21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9635" y="3536001"/>
                <a:ext cx="524418" cy="461057"/>
              </a:xfrm>
              <a:custGeom>
                <a:avLst/>
                <a:gdLst>
                  <a:gd name="T0" fmla="*/ 4 w 627"/>
                  <a:gd name="T1" fmla="*/ 400 h 550"/>
                  <a:gd name="T2" fmla="*/ 2 w 627"/>
                  <a:gd name="T3" fmla="*/ 395 h 550"/>
                  <a:gd name="T4" fmla="*/ 4 w 627"/>
                  <a:gd name="T5" fmla="*/ 389 h 550"/>
                  <a:gd name="T6" fmla="*/ 4 w 627"/>
                  <a:gd name="T7" fmla="*/ 380 h 550"/>
                  <a:gd name="T8" fmla="*/ 3 w 627"/>
                  <a:gd name="T9" fmla="*/ 371 h 550"/>
                  <a:gd name="T10" fmla="*/ 8 w 627"/>
                  <a:gd name="T11" fmla="*/ 363 h 550"/>
                  <a:gd name="T12" fmla="*/ 7 w 627"/>
                  <a:gd name="T13" fmla="*/ 353 h 550"/>
                  <a:gd name="T14" fmla="*/ 7 w 627"/>
                  <a:gd name="T15" fmla="*/ 349 h 550"/>
                  <a:gd name="T16" fmla="*/ 9 w 627"/>
                  <a:gd name="T17" fmla="*/ 336 h 550"/>
                  <a:gd name="T18" fmla="*/ 10 w 627"/>
                  <a:gd name="T19" fmla="*/ 321 h 550"/>
                  <a:gd name="T20" fmla="*/ 16 w 627"/>
                  <a:gd name="T21" fmla="*/ 306 h 550"/>
                  <a:gd name="T22" fmla="*/ 21 w 627"/>
                  <a:gd name="T23" fmla="*/ 289 h 550"/>
                  <a:gd name="T24" fmla="*/ 30 w 627"/>
                  <a:gd name="T25" fmla="*/ 275 h 550"/>
                  <a:gd name="T26" fmla="*/ 39 w 627"/>
                  <a:gd name="T27" fmla="*/ 266 h 550"/>
                  <a:gd name="T28" fmla="*/ 53 w 627"/>
                  <a:gd name="T29" fmla="*/ 261 h 550"/>
                  <a:gd name="T30" fmla="*/ 54 w 627"/>
                  <a:gd name="T31" fmla="*/ 250 h 550"/>
                  <a:gd name="T32" fmla="*/ 55 w 627"/>
                  <a:gd name="T33" fmla="*/ 236 h 550"/>
                  <a:gd name="T34" fmla="*/ 60 w 627"/>
                  <a:gd name="T35" fmla="*/ 221 h 550"/>
                  <a:gd name="T36" fmla="*/ 68 w 627"/>
                  <a:gd name="T37" fmla="*/ 205 h 550"/>
                  <a:gd name="T38" fmla="*/ 79 w 627"/>
                  <a:gd name="T39" fmla="*/ 190 h 550"/>
                  <a:gd name="T40" fmla="*/ 83 w 627"/>
                  <a:gd name="T41" fmla="*/ 185 h 550"/>
                  <a:gd name="T42" fmla="*/ 88 w 627"/>
                  <a:gd name="T43" fmla="*/ 172 h 550"/>
                  <a:gd name="T44" fmla="*/ 98 w 627"/>
                  <a:gd name="T45" fmla="*/ 149 h 550"/>
                  <a:gd name="T46" fmla="*/ 106 w 627"/>
                  <a:gd name="T47" fmla="*/ 131 h 550"/>
                  <a:gd name="T48" fmla="*/ 116 w 627"/>
                  <a:gd name="T49" fmla="*/ 110 h 550"/>
                  <a:gd name="T50" fmla="*/ 126 w 627"/>
                  <a:gd name="T51" fmla="*/ 86 h 550"/>
                  <a:gd name="T52" fmla="*/ 141 w 627"/>
                  <a:gd name="T53" fmla="*/ 68 h 550"/>
                  <a:gd name="T54" fmla="*/ 148 w 627"/>
                  <a:gd name="T55" fmla="*/ 48 h 550"/>
                  <a:gd name="T56" fmla="*/ 153 w 627"/>
                  <a:gd name="T57" fmla="*/ 26 h 550"/>
                  <a:gd name="T58" fmla="*/ 158 w 627"/>
                  <a:gd name="T59" fmla="*/ 9 h 550"/>
                  <a:gd name="T60" fmla="*/ 176 w 627"/>
                  <a:gd name="T61" fmla="*/ 1 h 550"/>
                  <a:gd name="T62" fmla="*/ 193 w 627"/>
                  <a:gd name="T63" fmla="*/ 6 h 550"/>
                  <a:gd name="T64" fmla="*/ 210 w 627"/>
                  <a:gd name="T65" fmla="*/ 19 h 550"/>
                  <a:gd name="T66" fmla="*/ 217 w 627"/>
                  <a:gd name="T67" fmla="*/ 41 h 550"/>
                  <a:gd name="T68" fmla="*/ 220 w 627"/>
                  <a:gd name="T69" fmla="*/ 76 h 550"/>
                  <a:gd name="T70" fmla="*/ 250 w 627"/>
                  <a:gd name="T71" fmla="*/ 95 h 550"/>
                  <a:gd name="T72" fmla="*/ 273 w 627"/>
                  <a:gd name="T73" fmla="*/ 93 h 550"/>
                  <a:gd name="T74" fmla="*/ 293 w 627"/>
                  <a:gd name="T75" fmla="*/ 95 h 550"/>
                  <a:gd name="T76" fmla="*/ 316 w 627"/>
                  <a:gd name="T77" fmla="*/ 113 h 550"/>
                  <a:gd name="T78" fmla="*/ 342 w 627"/>
                  <a:gd name="T79" fmla="*/ 111 h 550"/>
                  <a:gd name="T80" fmla="*/ 375 w 627"/>
                  <a:gd name="T81" fmla="*/ 122 h 550"/>
                  <a:gd name="T82" fmla="*/ 408 w 627"/>
                  <a:gd name="T83" fmla="*/ 117 h 550"/>
                  <a:gd name="T84" fmla="*/ 437 w 627"/>
                  <a:gd name="T85" fmla="*/ 121 h 550"/>
                  <a:gd name="T86" fmla="*/ 466 w 627"/>
                  <a:gd name="T87" fmla="*/ 126 h 550"/>
                  <a:gd name="T88" fmla="*/ 607 w 627"/>
                  <a:gd name="T89" fmla="*/ 162 h 550"/>
                  <a:gd name="T90" fmla="*/ 608 w 627"/>
                  <a:gd name="T91" fmla="*/ 177 h 550"/>
                  <a:gd name="T92" fmla="*/ 624 w 627"/>
                  <a:gd name="T93" fmla="*/ 196 h 550"/>
                  <a:gd name="T94" fmla="*/ 609 w 627"/>
                  <a:gd name="T95" fmla="*/ 228 h 550"/>
                  <a:gd name="T96" fmla="*/ 593 w 627"/>
                  <a:gd name="T97" fmla="*/ 252 h 550"/>
                  <a:gd name="T98" fmla="*/ 582 w 627"/>
                  <a:gd name="T99" fmla="*/ 272 h 550"/>
                  <a:gd name="T100" fmla="*/ 566 w 627"/>
                  <a:gd name="T101" fmla="*/ 283 h 550"/>
                  <a:gd name="T102" fmla="*/ 546 w 627"/>
                  <a:gd name="T103" fmla="*/ 307 h 550"/>
                  <a:gd name="T104" fmla="*/ 551 w 627"/>
                  <a:gd name="T105" fmla="*/ 328 h 550"/>
                  <a:gd name="T106" fmla="*/ 557 w 627"/>
                  <a:gd name="T107" fmla="*/ 341 h 550"/>
                  <a:gd name="T108" fmla="*/ 543 w 627"/>
                  <a:gd name="T109" fmla="*/ 373 h 550"/>
                  <a:gd name="T110" fmla="*/ 537 w 627"/>
                  <a:gd name="T111" fmla="*/ 383 h 550"/>
                  <a:gd name="T112" fmla="*/ 497 w 627"/>
                  <a:gd name="T113" fmla="*/ 550 h 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27" h="550">
                    <a:moveTo>
                      <a:pt x="497" y="550"/>
                    </a:moveTo>
                    <a:cubicBezTo>
                      <a:pt x="244" y="481"/>
                      <a:pt x="40" y="412"/>
                      <a:pt x="4" y="400"/>
                    </a:cubicBezTo>
                    <a:cubicBezTo>
                      <a:pt x="0" y="398"/>
                      <a:pt x="40" y="412"/>
                      <a:pt x="3" y="399"/>
                    </a:cubicBezTo>
                    <a:cubicBezTo>
                      <a:pt x="2" y="398"/>
                      <a:pt x="2" y="396"/>
                      <a:pt x="2" y="395"/>
                    </a:cubicBezTo>
                    <a:cubicBezTo>
                      <a:pt x="2" y="394"/>
                      <a:pt x="3" y="393"/>
                      <a:pt x="3" y="392"/>
                    </a:cubicBezTo>
                    <a:cubicBezTo>
                      <a:pt x="4" y="391"/>
                      <a:pt x="4" y="390"/>
                      <a:pt x="4" y="389"/>
                    </a:cubicBezTo>
                    <a:cubicBezTo>
                      <a:pt x="5" y="388"/>
                      <a:pt x="4" y="385"/>
                      <a:pt x="4" y="384"/>
                    </a:cubicBezTo>
                    <a:cubicBezTo>
                      <a:pt x="4" y="383"/>
                      <a:pt x="4" y="381"/>
                      <a:pt x="4" y="380"/>
                    </a:cubicBezTo>
                    <a:cubicBezTo>
                      <a:pt x="4" y="378"/>
                      <a:pt x="3" y="377"/>
                      <a:pt x="3" y="375"/>
                    </a:cubicBezTo>
                    <a:cubicBezTo>
                      <a:pt x="2" y="374"/>
                      <a:pt x="3" y="372"/>
                      <a:pt x="3" y="371"/>
                    </a:cubicBezTo>
                    <a:cubicBezTo>
                      <a:pt x="4" y="369"/>
                      <a:pt x="5" y="368"/>
                      <a:pt x="6" y="367"/>
                    </a:cubicBezTo>
                    <a:cubicBezTo>
                      <a:pt x="7" y="366"/>
                      <a:pt x="8" y="364"/>
                      <a:pt x="8" y="363"/>
                    </a:cubicBezTo>
                    <a:cubicBezTo>
                      <a:pt x="8" y="362"/>
                      <a:pt x="8" y="359"/>
                      <a:pt x="7" y="358"/>
                    </a:cubicBezTo>
                    <a:cubicBezTo>
                      <a:pt x="7" y="357"/>
                      <a:pt x="7" y="354"/>
                      <a:pt x="7" y="353"/>
                    </a:cubicBezTo>
                    <a:cubicBezTo>
                      <a:pt x="7" y="352"/>
                      <a:pt x="7" y="351"/>
                      <a:pt x="7" y="350"/>
                    </a:cubicBezTo>
                    <a:cubicBezTo>
                      <a:pt x="7" y="350"/>
                      <a:pt x="7" y="349"/>
                      <a:pt x="7" y="349"/>
                    </a:cubicBezTo>
                    <a:cubicBezTo>
                      <a:pt x="7" y="346"/>
                      <a:pt x="7" y="345"/>
                      <a:pt x="7" y="343"/>
                    </a:cubicBezTo>
                    <a:cubicBezTo>
                      <a:pt x="8" y="341"/>
                      <a:pt x="9" y="338"/>
                      <a:pt x="9" y="336"/>
                    </a:cubicBezTo>
                    <a:cubicBezTo>
                      <a:pt x="10" y="333"/>
                      <a:pt x="9" y="331"/>
                      <a:pt x="10" y="329"/>
                    </a:cubicBezTo>
                    <a:cubicBezTo>
                      <a:pt x="10" y="326"/>
                      <a:pt x="10" y="323"/>
                      <a:pt x="10" y="321"/>
                    </a:cubicBezTo>
                    <a:cubicBezTo>
                      <a:pt x="11" y="319"/>
                      <a:pt x="11" y="317"/>
                      <a:pt x="12" y="315"/>
                    </a:cubicBezTo>
                    <a:cubicBezTo>
                      <a:pt x="12" y="312"/>
                      <a:pt x="14" y="309"/>
                      <a:pt x="16" y="306"/>
                    </a:cubicBezTo>
                    <a:cubicBezTo>
                      <a:pt x="17" y="303"/>
                      <a:pt x="18" y="300"/>
                      <a:pt x="19" y="297"/>
                    </a:cubicBezTo>
                    <a:cubicBezTo>
                      <a:pt x="20" y="295"/>
                      <a:pt x="20" y="291"/>
                      <a:pt x="21" y="289"/>
                    </a:cubicBezTo>
                    <a:cubicBezTo>
                      <a:pt x="21" y="286"/>
                      <a:pt x="24" y="284"/>
                      <a:pt x="25" y="282"/>
                    </a:cubicBezTo>
                    <a:cubicBezTo>
                      <a:pt x="26" y="279"/>
                      <a:pt x="28" y="277"/>
                      <a:pt x="30" y="275"/>
                    </a:cubicBezTo>
                    <a:cubicBezTo>
                      <a:pt x="32" y="274"/>
                      <a:pt x="33" y="272"/>
                      <a:pt x="35" y="270"/>
                    </a:cubicBezTo>
                    <a:cubicBezTo>
                      <a:pt x="37" y="269"/>
                      <a:pt x="38" y="268"/>
                      <a:pt x="39" y="266"/>
                    </a:cubicBezTo>
                    <a:cubicBezTo>
                      <a:pt x="40" y="265"/>
                      <a:pt x="44" y="264"/>
                      <a:pt x="46" y="264"/>
                    </a:cubicBezTo>
                    <a:cubicBezTo>
                      <a:pt x="48" y="263"/>
                      <a:pt x="51" y="262"/>
                      <a:pt x="53" y="261"/>
                    </a:cubicBezTo>
                    <a:cubicBezTo>
                      <a:pt x="54" y="261"/>
                      <a:pt x="54" y="257"/>
                      <a:pt x="54" y="256"/>
                    </a:cubicBezTo>
                    <a:cubicBezTo>
                      <a:pt x="54" y="254"/>
                      <a:pt x="54" y="252"/>
                      <a:pt x="54" y="250"/>
                    </a:cubicBezTo>
                    <a:cubicBezTo>
                      <a:pt x="54" y="247"/>
                      <a:pt x="54" y="245"/>
                      <a:pt x="54" y="243"/>
                    </a:cubicBezTo>
                    <a:cubicBezTo>
                      <a:pt x="54" y="241"/>
                      <a:pt x="55" y="238"/>
                      <a:pt x="55" y="236"/>
                    </a:cubicBezTo>
                    <a:cubicBezTo>
                      <a:pt x="56" y="233"/>
                      <a:pt x="57" y="230"/>
                      <a:pt x="57" y="227"/>
                    </a:cubicBezTo>
                    <a:cubicBezTo>
                      <a:pt x="58" y="225"/>
                      <a:pt x="59" y="224"/>
                      <a:pt x="60" y="221"/>
                    </a:cubicBezTo>
                    <a:cubicBezTo>
                      <a:pt x="62" y="218"/>
                      <a:pt x="65" y="215"/>
                      <a:pt x="66" y="211"/>
                    </a:cubicBezTo>
                    <a:cubicBezTo>
                      <a:pt x="66" y="209"/>
                      <a:pt x="68" y="208"/>
                      <a:pt x="68" y="205"/>
                    </a:cubicBezTo>
                    <a:cubicBezTo>
                      <a:pt x="69" y="202"/>
                      <a:pt x="72" y="200"/>
                      <a:pt x="73" y="198"/>
                    </a:cubicBezTo>
                    <a:cubicBezTo>
                      <a:pt x="75" y="195"/>
                      <a:pt x="77" y="192"/>
                      <a:pt x="79" y="190"/>
                    </a:cubicBezTo>
                    <a:cubicBezTo>
                      <a:pt x="81" y="189"/>
                      <a:pt x="82" y="186"/>
                      <a:pt x="83" y="185"/>
                    </a:cubicBezTo>
                    <a:cubicBezTo>
                      <a:pt x="83" y="185"/>
                      <a:pt x="83" y="185"/>
                      <a:pt x="83" y="185"/>
                    </a:cubicBezTo>
                    <a:cubicBezTo>
                      <a:pt x="84" y="184"/>
                      <a:pt x="85" y="182"/>
                      <a:pt x="86" y="181"/>
                    </a:cubicBezTo>
                    <a:cubicBezTo>
                      <a:pt x="87" y="179"/>
                      <a:pt x="88" y="175"/>
                      <a:pt x="88" y="172"/>
                    </a:cubicBezTo>
                    <a:cubicBezTo>
                      <a:pt x="90" y="167"/>
                      <a:pt x="91" y="165"/>
                      <a:pt x="93" y="161"/>
                    </a:cubicBezTo>
                    <a:cubicBezTo>
                      <a:pt x="95" y="157"/>
                      <a:pt x="96" y="154"/>
                      <a:pt x="98" y="149"/>
                    </a:cubicBezTo>
                    <a:cubicBezTo>
                      <a:pt x="98" y="148"/>
                      <a:pt x="98" y="147"/>
                      <a:pt x="98" y="146"/>
                    </a:cubicBezTo>
                    <a:cubicBezTo>
                      <a:pt x="100" y="141"/>
                      <a:pt x="103" y="137"/>
                      <a:pt x="106" y="131"/>
                    </a:cubicBezTo>
                    <a:cubicBezTo>
                      <a:pt x="107" y="127"/>
                      <a:pt x="108" y="124"/>
                      <a:pt x="111" y="120"/>
                    </a:cubicBezTo>
                    <a:cubicBezTo>
                      <a:pt x="113" y="118"/>
                      <a:pt x="114" y="113"/>
                      <a:pt x="116" y="110"/>
                    </a:cubicBezTo>
                    <a:cubicBezTo>
                      <a:pt x="117" y="106"/>
                      <a:pt x="119" y="103"/>
                      <a:pt x="120" y="99"/>
                    </a:cubicBezTo>
                    <a:cubicBezTo>
                      <a:pt x="121" y="94"/>
                      <a:pt x="125" y="89"/>
                      <a:pt x="126" y="86"/>
                    </a:cubicBezTo>
                    <a:cubicBezTo>
                      <a:pt x="128" y="82"/>
                      <a:pt x="133" y="79"/>
                      <a:pt x="135" y="76"/>
                    </a:cubicBezTo>
                    <a:cubicBezTo>
                      <a:pt x="136" y="72"/>
                      <a:pt x="139" y="70"/>
                      <a:pt x="141" y="68"/>
                    </a:cubicBezTo>
                    <a:cubicBezTo>
                      <a:pt x="142" y="64"/>
                      <a:pt x="143" y="61"/>
                      <a:pt x="145" y="58"/>
                    </a:cubicBezTo>
                    <a:cubicBezTo>
                      <a:pt x="147" y="54"/>
                      <a:pt x="147" y="52"/>
                      <a:pt x="148" y="48"/>
                    </a:cubicBezTo>
                    <a:cubicBezTo>
                      <a:pt x="149" y="44"/>
                      <a:pt x="152" y="40"/>
                      <a:pt x="153" y="36"/>
                    </a:cubicBezTo>
                    <a:cubicBezTo>
                      <a:pt x="154" y="33"/>
                      <a:pt x="153" y="28"/>
                      <a:pt x="153" y="26"/>
                    </a:cubicBezTo>
                    <a:cubicBezTo>
                      <a:pt x="154" y="23"/>
                      <a:pt x="155" y="20"/>
                      <a:pt x="156" y="17"/>
                    </a:cubicBezTo>
                    <a:cubicBezTo>
                      <a:pt x="157" y="15"/>
                      <a:pt x="158" y="11"/>
                      <a:pt x="158" y="9"/>
                    </a:cubicBezTo>
                    <a:cubicBezTo>
                      <a:pt x="159" y="6"/>
                      <a:pt x="162" y="4"/>
                      <a:pt x="164" y="3"/>
                    </a:cubicBezTo>
                    <a:cubicBezTo>
                      <a:pt x="167" y="1"/>
                      <a:pt x="174" y="1"/>
                      <a:pt x="176" y="1"/>
                    </a:cubicBezTo>
                    <a:cubicBezTo>
                      <a:pt x="179" y="0"/>
                      <a:pt x="183" y="2"/>
                      <a:pt x="185" y="3"/>
                    </a:cubicBezTo>
                    <a:cubicBezTo>
                      <a:pt x="188" y="4"/>
                      <a:pt x="190" y="5"/>
                      <a:pt x="193" y="6"/>
                    </a:cubicBezTo>
                    <a:cubicBezTo>
                      <a:pt x="196" y="6"/>
                      <a:pt x="198" y="8"/>
                      <a:pt x="200" y="11"/>
                    </a:cubicBezTo>
                    <a:cubicBezTo>
                      <a:pt x="210" y="19"/>
                      <a:pt x="210" y="19"/>
                      <a:pt x="210" y="19"/>
                    </a:cubicBezTo>
                    <a:cubicBezTo>
                      <a:pt x="210" y="19"/>
                      <a:pt x="215" y="27"/>
                      <a:pt x="215" y="29"/>
                    </a:cubicBezTo>
                    <a:cubicBezTo>
                      <a:pt x="215" y="31"/>
                      <a:pt x="217" y="41"/>
                      <a:pt x="217" y="41"/>
                    </a:cubicBezTo>
                    <a:cubicBezTo>
                      <a:pt x="218" y="63"/>
                      <a:pt x="218" y="63"/>
                      <a:pt x="218" y="63"/>
                    </a:cubicBezTo>
                    <a:cubicBezTo>
                      <a:pt x="218" y="63"/>
                      <a:pt x="217" y="70"/>
                      <a:pt x="220" y="76"/>
                    </a:cubicBezTo>
                    <a:cubicBezTo>
                      <a:pt x="222" y="83"/>
                      <a:pt x="236" y="91"/>
                      <a:pt x="236" y="91"/>
                    </a:cubicBezTo>
                    <a:cubicBezTo>
                      <a:pt x="250" y="95"/>
                      <a:pt x="250" y="95"/>
                      <a:pt x="250" y="95"/>
                    </a:cubicBezTo>
                    <a:cubicBezTo>
                      <a:pt x="262" y="95"/>
                      <a:pt x="262" y="95"/>
                      <a:pt x="262" y="95"/>
                    </a:cubicBezTo>
                    <a:cubicBezTo>
                      <a:pt x="273" y="93"/>
                      <a:pt x="273" y="93"/>
                      <a:pt x="273" y="93"/>
                    </a:cubicBezTo>
                    <a:cubicBezTo>
                      <a:pt x="285" y="93"/>
                      <a:pt x="285" y="93"/>
                      <a:pt x="285" y="93"/>
                    </a:cubicBezTo>
                    <a:cubicBezTo>
                      <a:pt x="285" y="93"/>
                      <a:pt x="284" y="90"/>
                      <a:pt x="293" y="95"/>
                    </a:cubicBezTo>
                    <a:cubicBezTo>
                      <a:pt x="301" y="100"/>
                      <a:pt x="309" y="102"/>
                      <a:pt x="309" y="102"/>
                    </a:cubicBezTo>
                    <a:cubicBezTo>
                      <a:pt x="316" y="113"/>
                      <a:pt x="316" y="113"/>
                      <a:pt x="316" y="113"/>
                    </a:cubicBezTo>
                    <a:cubicBezTo>
                      <a:pt x="328" y="115"/>
                      <a:pt x="328" y="115"/>
                      <a:pt x="328" y="115"/>
                    </a:cubicBezTo>
                    <a:cubicBezTo>
                      <a:pt x="328" y="115"/>
                      <a:pt x="340" y="111"/>
                      <a:pt x="342" y="111"/>
                    </a:cubicBezTo>
                    <a:cubicBezTo>
                      <a:pt x="345" y="111"/>
                      <a:pt x="357" y="114"/>
                      <a:pt x="357" y="114"/>
                    </a:cubicBezTo>
                    <a:cubicBezTo>
                      <a:pt x="357" y="114"/>
                      <a:pt x="370" y="121"/>
                      <a:pt x="375" y="122"/>
                    </a:cubicBezTo>
                    <a:cubicBezTo>
                      <a:pt x="379" y="123"/>
                      <a:pt x="388" y="122"/>
                      <a:pt x="390" y="121"/>
                    </a:cubicBezTo>
                    <a:cubicBezTo>
                      <a:pt x="393" y="121"/>
                      <a:pt x="408" y="117"/>
                      <a:pt x="408" y="117"/>
                    </a:cubicBezTo>
                    <a:cubicBezTo>
                      <a:pt x="426" y="117"/>
                      <a:pt x="426" y="117"/>
                      <a:pt x="426" y="117"/>
                    </a:cubicBezTo>
                    <a:cubicBezTo>
                      <a:pt x="426" y="117"/>
                      <a:pt x="433" y="119"/>
                      <a:pt x="437" y="121"/>
                    </a:cubicBezTo>
                    <a:cubicBezTo>
                      <a:pt x="440" y="123"/>
                      <a:pt x="458" y="125"/>
                      <a:pt x="458" y="125"/>
                    </a:cubicBezTo>
                    <a:cubicBezTo>
                      <a:pt x="466" y="126"/>
                      <a:pt x="466" y="126"/>
                      <a:pt x="466" y="126"/>
                    </a:cubicBezTo>
                    <a:cubicBezTo>
                      <a:pt x="472" y="121"/>
                      <a:pt x="472" y="121"/>
                      <a:pt x="472" y="121"/>
                    </a:cubicBezTo>
                    <a:cubicBezTo>
                      <a:pt x="472" y="121"/>
                      <a:pt x="556" y="150"/>
                      <a:pt x="607" y="162"/>
                    </a:cubicBezTo>
                    <a:cubicBezTo>
                      <a:pt x="609" y="168"/>
                      <a:pt x="609" y="168"/>
                      <a:pt x="609" y="168"/>
                    </a:cubicBezTo>
                    <a:cubicBezTo>
                      <a:pt x="608" y="177"/>
                      <a:pt x="608" y="177"/>
                      <a:pt x="608" y="177"/>
                    </a:cubicBezTo>
                    <a:cubicBezTo>
                      <a:pt x="618" y="189"/>
                      <a:pt x="618" y="189"/>
                      <a:pt x="618" y="189"/>
                    </a:cubicBezTo>
                    <a:cubicBezTo>
                      <a:pt x="624" y="196"/>
                      <a:pt x="624" y="196"/>
                      <a:pt x="624" y="196"/>
                    </a:cubicBezTo>
                    <a:cubicBezTo>
                      <a:pt x="627" y="210"/>
                      <a:pt x="627" y="210"/>
                      <a:pt x="627" y="210"/>
                    </a:cubicBezTo>
                    <a:cubicBezTo>
                      <a:pt x="609" y="228"/>
                      <a:pt x="609" y="228"/>
                      <a:pt x="609" y="228"/>
                    </a:cubicBezTo>
                    <a:cubicBezTo>
                      <a:pt x="609" y="228"/>
                      <a:pt x="602" y="238"/>
                      <a:pt x="600" y="239"/>
                    </a:cubicBezTo>
                    <a:cubicBezTo>
                      <a:pt x="598" y="240"/>
                      <a:pt x="593" y="252"/>
                      <a:pt x="593" y="252"/>
                    </a:cubicBezTo>
                    <a:cubicBezTo>
                      <a:pt x="583" y="262"/>
                      <a:pt x="583" y="262"/>
                      <a:pt x="583" y="262"/>
                    </a:cubicBezTo>
                    <a:cubicBezTo>
                      <a:pt x="582" y="272"/>
                      <a:pt x="582" y="272"/>
                      <a:pt x="582" y="272"/>
                    </a:cubicBezTo>
                    <a:cubicBezTo>
                      <a:pt x="582" y="272"/>
                      <a:pt x="578" y="276"/>
                      <a:pt x="576" y="277"/>
                    </a:cubicBezTo>
                    <a:cubicBezTo>
                      <a:pt x="574" y="278"/>
                      <a:pt x="566" y="283"/>
                      <a:pt x="566" y="283"/>
                    </a:cubicBezTo>
                    <a:cubicBezTo>
                      <a:pt x="552" y="296"/>
                      <a:pt x="552" y="296"/>
                      <a:pt x="552" y="296"/>
                    </a:cubicBezTo>
                    <a:cubicBezTo>
                      <a:pt x="552" y="296"/>
                      <a:pt x="547" y="303"/>
                      <a:pt x="546" y="307"/>
                    </a:cubicBezTo>
                    <a:cubicBezTo>
                      <a:pt x="544" y="310"/>
                      <a:pt x="544" y="316"/>
                      <a:pt x="545" y="320"/>
                    </a:cubicBezTo>
                    <a:cubicBezTo>
                      <a:pt x="546" y="323"/>
                      <a:pt x="551" y="328"/>
                      <a:pt x="551" y="328"/>
                    </a:cubicBezTo>
                    <a:cubicBezTo>
                      <a:pt x="556" y="334"/>
                      <a:pt x="556" y="334"/>
                      <a:pt x="556" y="334"/>
                    </a:cubicBezTo>
                    <a:cubicBezTo>
                      <a:pt x="557" y="341"/>
                      <a:pt x="557" y="341"/>
                      <a:pt x="557" y="341"/>
                    </a:cubicBezTo>
                    <a:cubicBezTo>
                      <a:pt x="554" y="353"/>
                      <a:pt x="554" y="353"/>
                      <a:pt x="554" y="353"/>
                    </a:cubicBezTo>
                    <a:cubicBezTo>
                      <a:pt x="543" y="373"/>
                      <a:pt x="543" y="373"/>
                      <a:pt x="543" y="373"/>
                    </a:cubicBezTo>
                    <a:cubicBezTo>
                      <a:pt x="542" y="374"/>
                      <a:pt x="542" y="374"/>
                      <a:pt x="542" y="374"/>
                    </a:cubicBezTo>
                    <a:cubicBezTo>
                      <a:pt x="542" y="374"/>
                      <a:pt x="538" y="381"/>
                      <a:pt x="537" y="383"/>
                    </a:cubicBezTo>
                    <a:cubicBezTo>
                      <a:pt x="536" y="386"/>
                      <a:pt x="538" y="390"/>
                      <a:pt x="538" y="390"/>
                    </a:cubicBezTo>
                    <a:cubicBezTo>
                      <a:pt x="497" y="550"/>
                      <a:pt x="497" y="550"/>
                      <a:pt x="497" y="550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2" name="Freeform 18">
                <a:extLst>
                  <a:ext uri="{FF2B5EF4-FFF2-40B4-BE49-F238E27FC236}">
                    <a16:creationId xmlns:a16="http://schemas.microsoft.com/office/drawing/2014/main" id="{2B4641A9-4712-4723-BA87-1F5F0A818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9498" y="3947178"/>
                <a:ext cx="423309" cy="667319"/>
              </a:xfrm>
              <a:custGeom>
                <a:avLst/>
                <a:gdLst>
                  <a:gd name="T0" fmla="*/ 506 w 506"/>
                  <a:gd name="T1" fmla="*/ 114 h 798"/>
                  <a:gd name="T2" fmla="*/ 85 w 506"/>
                  <a:gd name="T3" fmla="*/ 0 h 798"/>
                  <a:gd name="T4" fmla="*/ 85 w 506"/>
                  <a:gd name="T5" fmla="*/ 0 h 798"/>
                  <a:gd name="T6" fmla="*/ 0 w 506"/>
                  <a:gd name="T7" fmla="*/ 303 h 798"/>
                  <a:gd name="T8" fmla="*/ 314 w 506"/>
                  <a:gd name="T9" fmla="*/ 798 h 798"/>
                  <a:gd name="T10" fmla="*/ 319 w 506"/>
                  <a:gd name="T11" fmla="*/ 788 h 798"/>
                  <a:gd name="T12" fmla="*/ 320 w 506"/>
                  <a:gd name="T13" fmla="*/ 771 h 798"/>
                  <a:gd name="T14" fmla="*/ 325 w 506"/>
                  <a:gd name="T15" fmla="*/ 741 h 798"/>
                  <a:gd name="T16" fmla="*/ 331 w 506"/>
                  <a:gd name="T17" fmla="*/ 712 h 798"/>
                  <a:gd name="T18" fmla="*/ 329 w 506"/>
                  <a:gd name="T19" fmla="*/ 704 h 798"/>
                  <a:gd name="T20" fmla="*/ 333 w 506"/>
                  <a:gd name="T21" fmla="*/ 696 h 798"/>
                  <a:gd name="T22" fmla="*/ 341 w 506"/>
                  <a:gd name="T23" fmla="*/ 692 h 798"/>
                  <a:gd name="T24" fmla="*/ 353 w 506"/>
                  <a:gd name="T25" fmla="*/ 693 h 798"/>
                  <a:gd name="T26" fmla="*/ 370 w 506"/>
                  <a:gd name="T27" fmla="*/ 706 h 798"/>
                  <a:gd name="T28" fmla="*/ 385 w 506"/>
                  <a:gd name="T29" fmla="*/ 695 h 798"/>
                  <a:gd name="T30" fmla="*/ 387 w 506"/>
                  <a:gd name="T31" fmla="*/ 692 h 798"/>
                  <a:gd name="T32" fmla="*/ 506 w 506"/>
                  <a:gd name="T33" fmla="*/ 114 h 7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06" h="798">
                    <a:moveTo>
                      <a:pt x="506" y="114"/>
                    </a:moveTo>
                    <a:cubicBezTo>
                      <a:pt x="353" y="76"/>
                      <a:pt x="205" y="36"/>
                      <a:pt x="85" y="0"/>
                    </a:cubicBezTo>
                    <a:cubicBezTo>
                      <a:pt x="85" y="0"/>
                      <a:pt x="205" y="36"/>
                      <a:pt x="85" y="0"/>
                    </a:cubicBezTo>
                    <a:cubicBezTo>
                      <a:pt x="85" y="1"/>
                      <a:pt x="31" y="179"/>
                      <a:pt x="0" y="303"/>
                    </a:cubicBezTo>
                    <a:cubicBezTo>
                      <a:pt x="314" y="798"/>
                      <a:pt x="314" y="798"/>
                      <a:pt x="314" y="798"/>
                    </a:cubicBezTo>
                    <a:cubicBezTo>
                      <a:pt x="319" y="788"/>
                      <a:pt x="319" y="788"/>
                      <a:pt x="319" y="788"/>
                    </a:cubicBezTo>
                    <a:cubicBezTo>
                      <a:pt x="320" y="771"/>
                      <a:pt x="320" y="771"/>
                      <a:pt x="320" y="771"/>
                    </a:cubicBezTo>
                    <a:cubicBezTo>
                      <a:pt x="325" y="741"/>
                      <a:pt x="325" y="741"/>
                      <a:pt x="325" y="741"/>
                    </a:cubicBezTo>
                    <a:cubicBezTo>
                      <a:pt x="331" y="712"/>
                      <a:pt x="331" y="712"/>
                      <a:pt x="331" y="712"/>
                    </a:cubicBezTo>
                    <a:cubicBezTo>
                      <a:pt x="329" y="704"/>
                      <a:pt x="329" y="704"/>
                      <a:pt x="329" y="704"/>
                    </a:cubicBezTo>
                    <a:cubicBezTo>
                      <a:pt x="333" y="696"/>
                      <a:pt x="333" y="696"/>
                      <a:pt x="333" y="696"/>
                    </a:cubicBezTo>
                    <a:cubicBezTo>
                      <a:pt x="341" y="692"/>
                      <a:pt x="341" y="692"/>
                      <a:pt x="341" y="692"/>
                    </a:cubicBezTo>
                    <a:cubicBezTo>
                      <a:pt x="353" y="693"/>
                      <a:pt x="353" y="693"/>
                      <a:pt x="353" y="693"/>
                    </a:cubicBezTo>
                    <a:cubicBezTo>
                      <a:pt x="353" y="693"/>
                      <a:pt x="365" y="703"/>
                      <a:pt x="370" y="706"/>
                    </a:cubicBezTo>
                    <a:cubicBezTo>
                      <a:pt x="375" y="709"/>
                      <a:pt x="385" y="695"/>
                      <a:pt x="385" y="695"/>
                    </a:cubicBezTo>
                    <a:cubicBezTo>
                      <a:pt x="387" y="692"/>
                      <a:pt x="387" y="692"/>
                      <a:pt x="387" y="692"/>
                    </a:cubicBezTo>
                    <a:cubicBezTo>
                      <a:pt x="387" y="692"/>
                      <a:pt x="485" y="221"/>
                      <a:pt x="506" y="114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" name="Freeform 19">
                <a:extLst>
                  <a:ext uri="{FF2B5EF4-FFF2-40B4-BE49-F238E27FC236}">
                    <a16:creationId xmlns:a16="http://schemas.microsoft.com/office/drawing/2014/main" id="{69934B04-FF3F-4F69-B9B3-CF274A12C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199" y="3440285"/>
                <a:ext cx="667319" cy="450272"/>
              </a:xfrm>
              <a:custGeom>
                <a:avLst/>
                <a:gdLst>
                  <a:gd name="T0" fmla="*/ 28 w 797"/>
                  <a:gd name="T1" fmla="*/ 0 h 538"/>
                  <a:gd name="T2" fmla="*/ 1 w 797"/>
                  <a:gd name="T3" fmla="*/ 96 h 538"/>
                  <a:gd name="T4" fmla="*/ 4 w 797"/>
                  <a:gd name="T5" fmla="*/ 106 h 538"/>
                  <a:gd name="T6" fmla="*/ 11 w 797"/>
                  <a:gd name="T7" fmla="*/ 117 h 538"/>
                  <a:gd name="T8" fmla="*/ 13 w 797"/>
                  <a:gd name="T9" fmla="*/ 132 h 538"/>
                  <a:gd name="T10" fmla="*/ 12 w 797"/>
                  <a:gd name="T11" fmla="*/ 146 h 538"/>
                  <a:gd name="T12" fmla="*/ 13 w 797"/>
                  <a:gd name="T13" fmla="*/ 160 h 538"/>
                  <a:gd name="T14" fmla="*/ 20 w 797"/>
                  <a:gd name="T15" fmla="*/ 172 h 538"/>
                  <a:gd name="T16" fmla="*/ 30 w 797"/>
                  <a:gd name="T17" fmla="*/ 182 h 538"/>
                  <a:gd name="T18" fmla="*/ 35 w 797"/>
                  <a:gd name="T19" fmla="*/ 198 h 538"/>
                  <a:gd name="T20" fmla="*/ 42 w 797"/>
                  <a:gd name="T21" fmla="*/ 213 h 538"/>
                  <a:gd name="T22" fmla="*/ 50 w 797"/>
                  <a:gd name="T23" fmla="*/ 225 h 538"/>
                  <a:gd name="T24" fmla="*/ 53 w 797"/>
                  <a:gd name="T25" fmla="*/ 238 h 538"/>
                  <a:gd name="T26" fmla="*/ 60 w 797"/>
                  <a:gd name="T27" fmla="*/ 249 h 538"/>
                  <a:gd name="T28" fmla="*/ 74 w 797"/>
                  <a:gd name="T29" fmla="*/ 253 h 538"/>
                  <a:gd name="T30" fmla="*/ 81 w 797"/>
                  <a:gd name="T31" fmla="*/ 262 h 538"/>
                  <a:gd name="T32" fmla="*/ 73 w 797"/>
                  <a:gd name="T33" fmla="*/ 270 h 538"/>
                  <a:gd name="T34" fmla="*/ 69 w 797"/>
                  <a:gd name="T35" fmla="*/ 286 h 538"/>
                  <a:gd name="T36" fmla="*/ 63 w 797"/>
                  <a:gd name="T37" fmla="*/ 298 h 538"/>
                  <a:gd name="T38" fmla="*/ 61 w 797"/>
                  <a:gd name="T39" fmla="*/ 301 h 538"/>
                  <a:gd name="T40" fmla="*/ 57 w 797"/>
                  <a:gd name="T41" fmla="*/ 311 h 538"/>
                  <a:gd name="T42" fmla="*/ 58 w 797"/>
                  <a:gd name="T43" fmla="*/ 323 h 538"/>
                  <a:gd name="T44" fmla="*/ 54 w 797"/>
                  <a:gd name="T45" fmla="*/ 333 h 538"/>
                  <a:gd name="T46" fmla="*/ 45 w 797"/>
                  <a:gd name="T47" fmla="*/ 342 h 538"/>
                  <a:gd name="T48" fmla="*/ 43 w 797"/>
                  <a:gd name="T49" fmla="*/ 354 h 538"/>
                  <a:gd name="T50" fmla="*/ 48 w 797"/>
                  <a:gd name="T51" fmla="*/ 364 h 538"/>
                  <a:gd name="T52" fmla="*/ 59 w 797"/>
                  <a:gd name="T53" fmla="*/ 369 h 538"/>
                  <a:gd name="T54" fmla="*/ 72 w 797"/>
                  <a:gd name="T55" fmla="*/ 364 h 538"/>
                  <a:gd name="T56" fmla="*/ 83 w 797"/>
                  <a:gd name="T57" fmla="*/ 358 h 538"/>
                  <a:gd name="T58" fmla="*/ 91 w 797"/>
                  <a:gd name="T59" fmla="*/ 369 h 538"/>
                  <a:gd name="T60" fmla="*/ 91 w 797"/>
                  <a:gd name="T61" fmla="*/ 384 h 538"/>
                  <a:gd name="T62" fmla="*/ 92 w 797"/>
                  <a:gd name="T63" fmla="*/ 401 h 538"/>
                  <a:gd name="T64" fmla="*/ 98 w 797"/>
                  <a:gd name="T65" fmla="*/ 417 h 538"/>
                  <a:gd name="T66" fmla="*/ 103 w 797"/>
                  <a:gd name="T67" fmla="*/ 430 h 538"/>
                  <a:gd name="T68" fmla="*/ 101 w 797"/>
                  <a:gd name="T69" fmla="*/ 444 h 538"/>
                  <a:gd name="T70" fmla="*/ 108 w 797"/>
                  <a:gd name="T71" fmla="*/ 449 h 538"/>
                  <a:gd name="T72" fmla="*/ 117 w 797"/>
                  <a:gd name="T73" fmla="*/ 458 h 538"/>
                  <a:gd name="T74" fmla="*/ 123 w 797"/>
                  <a:gd name="T75" fmla="*/ 472 h 538"/>
                  <a:gd name="T76" fmla="*/ 120 w 797"/>
                  <a:gd name="T77" fmla="*/ 490 h 538"/>
                  <a:gd name="T78" fmla="*/ 123 w 797"/>
                  <a:gd name="T79" fmla="*/ 498 h 538"/>
                  <a:gd name="T80" fmla="*/ 134 w 797"/>
                  <a:gd name="T81" fmla="*/ 498 h 538"/>
                  <a:gd name="T82" fmla="*/ 152 w 797"/>
                  <a:gd name="T83" fmla="*/ 497 h 538"/>
                  <a:gd name="T84" fmla="*/ 166 w 797"/>
                  <a:gd name="T85" fmla="*/ 502 h 538"/>
                  <a:gd name="T86" fmla="*/ 178 w 797"/>
                  <a:gd name="T87" fmla="*/ 495 h 538"/>
                  <a:gd name="T88" fmla="*/ 193 w 797"/>
                  <a:gd name="T89" fmla="*/ 500 h 538"/>
                  <a:gd name="T90" fmla="*/ 210 w 797"/>
                  <a:gd name="T91" fmla="*/ 501 h 538"/>
                  <a:gd name="T92" fmla="*/ 226 w 797"/>
                  <a:gd name="T93" fmla="*/ 506 h 538"/>
                  <a:gd name="T94" fmla="*/ 231 w 797"/>
                  <a:gd name="T95" fmla="*/ 497 h 538"/>
                  <a:gd name="T96" fmla="*/ 242 w 797"/>
                  <a:gd name="T97" fmla="*/ 491 h 538"/>
                  <a:gd name="T98" fmla="*/ 246 w 797"/>
                  <a:gd name="T99" fmla="*/ 502 h 538"/>
                  <a:gd name="T100" fmla="*/ 257 w 797"/>
                  <a:gd name="T101" fmla="*/ 511 h 538"/>
                  <a:gd name="T102" fmla="*/ 754 w 797"/>
                  <a:gd name="T103" fmla="*/ 538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797" h="538">
                    <a:moveTo>
                      <a:pt x="797" y="140"/>
                    </a:moveTo>
                    <a:cubicBezTo>
                      <a:pt x="485" y="106"/>
                      <a:pt x="225" y="52"/>
                      <a:pt x="28" y="0"/>
                    </a:cubicBezTo>
                    <a:cubicBezTo>
                      <a:pt x="28" y="0"/>
                      <a:pt x="225" y="52"/>
                      <a:pt x="28" y="0"/>
                    </a:cubicBezTo>
                    <a:cubicBezTo>
                      <a:pt x="28" y="1"/>
                      <a:pt x="9" y="59"/>
                      <a:pt x="1" y="96"/>
                    </a:cubicBezTo>
                    <a:cubicBezTo>
                      <a:pt x="1" y="97"/>
                      <a:pt x="1" y="98"/>
                      <a:pt x="1" y="99"/>
                    </a:cubicBezTo>
                    <a:cubicBezTo>
                      <a:pt x="0" y="101"/>
                      <a:pt x="4" y="104"/>
                      <a:pt x="4" y="106"/>
                    </a:cubicBezTo>
                    <a:cubicBezTo>
                      <a:pt x="4" y="107"/>
                      <a:pt x="7" y="109"/>
                      <a:pt x="8" y="110"/>
                    </a:cubicBezTo>
                    <a:cubicBezTo>
                      <a:pt x="10" y="112"/>
                      <a:pt x="11" y="116"/>
                      <a:pt x="11" y="117"/>
                    </a:cubicBezTo>
                    <a:cubicBezTo>
                      <a:pt x="12" y="120"/>
                      <a:pt x="12" y="122"/>
                      <a:pt x="12" y="125"/>
                    </a:cubicBezTo>
                    <a:cubicBezTo>
                      <a:pt x="12" y="127"/>
                      <a:pt x="13" y="130"/>
                      <a:pt x="13" y="132"/>
                    </a:cubicBezTo>
                    <a:cubicBezTo>
                      <a:pt x="13" y="135"/>
                      <a:pt x="14" y="137"/>
                      <a:pt x="13" y="139"/>
                    </a:cubicBezTo>
                    <a:cubicBezTo>
                      <a:pt x="13" y="142"/>
                      <a:pt x="13" y="144"/>
                      <a:pt x="12" y="146"/>
                    </a:cubicBezTo>
                    <a:cubicBezTo>
                      <a:pt x="11" y="149"/>
                      <a:pt x="12" y="151"/>
                      <a:pt x="11" y="153"/>
                    </a:cubicBezTo>
                    <a:cubicBezTo>
                      <a:pt x="10" y="156"/>
                      <a:pt x="12" y="158"/>
                      <a:pt x="13" y="160"/>
                    </a:cubicBezTo>
                    <a:cubicBezTo>
                      <a:pt x="14" y="162"/>
                      <a:pt x="15" y="163"/>
                      <a:pt x="17" y="165"/>
                    </a:cubicBezTo>
                    <a:cubicBezTo>
                      <a:pt x="18" y="166"/>
                      <a:pt x="19" y="169"/>
                      <a:pt x="20" y="172"/>
                    </a:cubicBezTo>
                    <a:cubicBezTo>
                      <a:pt x="20" y="173"/>
                      <a:pt x="23" y="175"/>
                      <a:pt x="24" y="176"/>
                    </a:cubicBezTo>
                    <a:cubicBezTo>
                      <a:pt x="25" y="178"/>
                      <a:pt x="28" y="180"/>
                      <a:pt x="30" y="182"/>
                    </a:cubicBezTo>
                    <a:cubicBezTo>
                      <a:pt x="31" y="184"/>
                      <a:pt x="32" y="186"/>
                      <a:pt x="32" y="189"/>
                    </a:cubicBezTo>
                    <a:cubicBezTo>
                      <a:pt x="33" y="192"/>
                      <a:pt x="34" y="196"/>
                      <a:pt x="35" y="198"/>
                    </a:cubicBezTo>
                    <a:cubicBezTo>
                      <a:pt x="36" y="200"/>
                      <a:pt x="38" y="203"/>
                      <a:pt x="39" y="205"/>
                    </a:cubicBezTo>
                    <a:cubicBezTo>
                      <a:pt x="41" y="206"/>
                      <a:pt x="40" y="211"/>
                      <a:pt x="42" y="213"/>
                    </a:cubicBezTo>
                    <a:cubicBezTo>
                      <a:pt x="43" y="215"/>
                      <a:pt x="45" y="218"/>
                      <a:pt x="45" y="220"/>
                    </a:cubicBezTo>
                    <a:cubicBezTo>
                      <a:pt x="46" y="221"/>
                      <a:pt x="48" y="223"/>
                      <a:pt x="50" y="225"/>
                    </a:cubicBezTo>
                    <a:cubicBezTo>
                      <a:pt x="51" y="226"/>
                      <a:pt x="52" y="228"/>
                      <a:pt x="53" y="231"/>
                    </a:cubicBezTo>
                    <a:cubicBezTo>
                      <a:pt x="53" y="233"/>
                      <a:pt x="53" y="236"/>
                      <a:pt x="53" y="238"/>
                    </a:cubicBezTo>
                    <a:cubicBezTo>
                      <a:pt x="53" y="241"/>
                      <a:pt x="55" y="244"/>
                      <a:pt x="56" y="245"/>
                    </a:cubicBezTo>
                    <a:cubicBezTo>
                      <a:pt x="57" y="246"/>
                      <a:pt x="58" y="247"/>
                      <a:pt x="60" y="249"/>
                    </a:cubicBezTo>
                    <a:cubicBezTo>
                      <a:pt x="61" y="250"/>
                      <a:pt x="63" y="251"/>
                      <a:pt x="65" y="252"/>
                    </a:cubicBezTo>
                    <a:cubicBezTo>
                      <a:pt x="67" y="253"/>
                      <a:pt x="72" y="253"/>
                      <a:pt x="74" y="253"/>
                    </a:cubicBezTo>
                    <a:cubicBezTo>
                      <a:pt x="77" y="254"/>
                      <a:pt x="78" y="251"/>
                      <a:pt x="79" y="256"/>
                    </a:cubicBezTo>
                    <a:cubicBezTo>
                      <a:pt x="80" y="258"/>
                      <a:pt x="81" y="259"/>
                      <a:pt x="81" y="262"/>
                    </a:cubicBezTo>
                    <a:cubicBezTo>
                      <a:pt x="80" y="264"/>
                      <a:pt x="79" y="266"/>
                      <a:pt x="78" y="267"/>
                    </a:cubicBezTo>
                    <a:cubicBezTo>
                      <a:pt x="76" y="268"/>
                      <a:pt x="75" y="268"/>
                      <a:pt x="73" y="270"/>
                    </a:cubicBezTo>
                    <a:cubicBezTo>
                      <a:pt x="71" y="272"/>
                      <a:pt x="70" y="276"/>
                      <a:pt x="70" y="278"/>
                    </a:cubicBezTo>
                    <a:cubicBezTo>
                      <a:pt x="69" y="281"/>
                      <a:pt x="69" y="284"/>
                      <a:pt x="69" y="286"/>
                    </a:cubicBezTo>
                    <a:cubicBezTo>
                      <a:pt x="69" y="290"/>
                      <a:pt x="68" y="291"/>
                      <a:pt x="66" y="293"/>
                    </a:cubicBezTo>
                    <a:cubicBezTo>
                      <a:pt x="65" y="294"/>
                      <a:pt x="63" y="296"/>
                      <a:pt x="63" y="298"/>
                    </a:cubicBezTo>
                    <a:cubicBezTo>
                      <a:pt x="62" y="298"/>
                      <a:pt x="62" y="299"/>
                      <a:pt x="62" y="299"/>
                    </a:cubicBezTo>
                    <a:cubicBezTo>
                      <a:pt x="62" y="300"/>
                      <a:pt x="61" y="300"/>
                      <a:pt x="61" y="301"/>
                    </a:cubicBezTo>
                    <a:cubicBezTo>
                      <a:pt x="60" y="304"/>
                      <a:pt x="59" y="305"/>
                      <a:pt x="57" y="306"/>
                    </a:cubicBezTo>
                    <a:cubicBezTo>
                      <a:pt x="55" y="307"/>
                      <a:pt x="56" y="310"/>
                      <a:pt x="57" y="311"/>
                    </a:cubicBezTo>
                    <a:cubicBezTo>
                      <a:pt x="58" y="314"/>
                      <a:pt x="59" y="315"/>
                      <a:pt x="58" y="317"/>
                    </a:cubicBezTo>
                    <a:cubicBezTo>
                      <a:pt x="58" y="320"/>
                      <a:pt x="57" y="320"/>
                      <a:pt x="58" y="323"/>
                    </a:cubicBezTo>
                    <a:cubicBezTo>
                      <a:pt x="59" y="325"/>
                      <a:pt x="60" y="327"/>
                      <a:pt x="60" y="329"/>
                    </a:cubicBezTo>
                    <a:cubicBezTo>
                      <a:pt x="59" y="332"/>
                      <a:pt x="56" y="333"/>
                      <a:pt x="54" y="333"/>
                    </a:cubicBezTo>
                    <a:cubicBezTo>
                      <a:pt x="51" y="334"/>
                      <a:pt x="48" y="335"/>
                      <a:pt x="46" y="336"/>
                    </a:cubicBezTo>
                    <a:cubicBezTo>
                      <a:pt x="45" y="337"/>
                      <a:pt x="45" y="339"/>
                      <a:pt x="45" y="342"/>
                    </a:cubicBezTo>
                    <a:cubicBezTo>
                      <a:pt x="46" y="345"/>
                      <a:pt x="47" y="347"/>
                      <a:pt x="48" y="349"/>
                    </a:cubicBezTo>
                    <a:cubicBezTo>
                      <a:pt x="48" y="350"/>
                      <a:pt x="44" y="353"/>
                      <a:pt x="43" y="354"/>
                    </a:cubicBezTo>
                    <a:cubicBezTo>
                      <a:pt x="41" y="356"/>
                      <a:pt x="41" y="358"/>
                      <a:pt x="41" y="361"/>
                    </a:cubicBezTo>
                    <a:cubicBezTo>
                      <a:pt x="41" y="361"/>
                      <a:pt x="47" y="363"/>
                      <a:pt x="48" y="364"/>
                    </a:cubicBezTo>
                    <a:cubicBezTo>
                      <a:pt x="50" y="365"/>
                      <a:pt x="52" y="368"/>
                      <a:pt x="53" y="369"/>
                    </a:cubicBezTo>
                    <a:cubicBezTo>
                      <a:pt x="54" y="372"/>
                      <a:pt x="58" y="370"/>
                      <a:pt x="59" y="369"/>
                    </a:cubicBezTo>
                    <a:cubicBezTo>
                      <a:pt x="61" y="368"/>
                      <a:pt x="63" y="367"/>
                      <a:pt x="66" y="366"/>
                    </a:cubicBezTo>
                    <a:cubicBezTo>
                      <a:pt x="68" y="364"/>
                      <a:pt x="69" y="364"/>
                      <a:pt x="72" y="364"/>
                    </a:cubicBezTo>
                    <a:cubicBezTo>
                      <a:pt x="74" y="363"/>
                      <a:pt x="75" y="359"/>
                      <a:pt x="76" y="357"/>
                    </a:cubicBezTo>
                    <a:cubicBezTo>
                      <a:pt x="78" y="355"/>
                      <a:pt x="82" y="357"/>
                      <a:pt x="83" y="358"/>
                    </a:cubicBezTo>
                    <a:cubicBezTo>
                      <a:pt x="85" y="358"/>
                      <a:pt x="88" y="361"/>
                      <a:pt x="89" y="363"/>
                    </a:cubicBezTo>
                    <a:cubicBezTo>
                      <a:pt x="90" y="364"/>
                      <a:pt x="90" y="366"/>
                      <a:pt x="91" y="369"/>
                    </a:cubicBezTo>
                    <a:cubicBezTo>
                      <a:pt x="92" y="372"/>
                      <a:pt x="92" y="374"/>
                      <a:pt x="92" y="376"/>
                    </a:cubicBezTo>
                    <a:cubicBezTo>
                      <a:pt x="93" y="378"/>
                      <a:pt x="91" y="381"/>
                      <a:pt x="91" y="384"/>
                    </a:cubicBezTo>
                    <a:cubicBezTo>
                      <a:pt x="91" y="388"/>
                      <a:pt x="91" y="391"/>
                      <a:pt x="90" y="394"/>
                    </a:cubicBezTo>
                    <a:cubicBezTo>
                      <a:pt x="89" y="397"/>
                      <a:pt x="91" y="399"/>
                      <a:pt x="92" y="401"/>
                    </a:cubicBezTo>
                    <a:cubicBezTo>
                      <a:pt x="95" y="403"/>
                      <a:pt x="96" y="405"/>
                      <a:pt x="96" y="408"/>
                    </a:cubicBezTo>
                    <a:cubicBezTo>
                      <a:pt x="97" y="411"/>
                      <a:pt x="97" y="414"/>
                      <a:pt x="98" y="417"/>
                    </a:cubicBezTo>
                    <a:cubicBezTo>
                      <a:pt x="99" y="419"/>
                      <a:pt x="103" y="421"/>
                      <a:pt x="104" y="423"/>
                    </a:cubicBezTo>
                    <a:cubicBezTo>
                      <a:pt x="105" y="425"/>
                      <a:pt x="104" y="429"/>
                      <a:pt x="103" y="430"/>
                    </a:cubicBezTo>
                    <a:cubicBezTo>
                      <a:pt x="102" y="433"/>
                      <a:pt x="101" y="433"/>
                      <a:pt x="100" y="436"/>
                    </a:cubicBezTo>
                    <a:cubicBezTo>
                      <a:pt x="99" y="438"/>
                      <a:pt x="100" y="442"/>
                      <a:pt x="101" y="444"/>
                    </a:cubicBezTo>
                    <a:cubicBezTo>
                      <a:pt x="101" y="446"/>
                      <a:pt x="103" y="449"/>
                      <a:pt x="106" y="449"/>
                    </a:cubicBezTo>
                    <a:cubicBezTo>
                      <a:pt x="106" y="449"/>
                      <a:pt x="107" y="449"/>
                      <a:pt x="108" y="449"/>
                    </a:cubicBezTo>
                    <a:cubicBezTo>
                      <a:pt x="111" y="449"/>
                      <a:pt x="113" y="451"/>
                      <a:pt x="114" y="453"/>
                    </a:cubicBezTo>
                    <a:cubicBezTo>
                      <a:pt x="116" y="456"/>
                      <a:pt x="117" y="455"/>
                      <a:pt x="117" y="458"/>
                    </a:cubicBezTo>
                    <a:cubicBezTo>
                      <a:pt x="119" y="460"/>
                      <a:pt x="119" y="463"/>
                      <a:pt x="121" y="465"/>
                    </a:cubicBezTo>
                    <a:cubicBezTo>
                      <a:pt x="122" y="467"/>
                      <a:pt x="123" y="469"/>
                      <a:pt x="123" y="472"/>
                    </a:cubicBezTo>
                    <a:cubicBezTo>
                      <a:pt x="123" y="474"/>
                      <a:pt x="121" y="479"/>
                      <a:pt x="120" y="481"/>
                    </a:cubicBezTo>
                    <a:cubicBezTo>
                      <a:pt x="120" y="484"/>
                      <a:pt x="120" y="487"/>
                      <a:pt x="120" y="490"/>
                    </a:cubicBezTo>
                    <a:cubicBezTo>
                      <a:pt x="120" y="492"/>
                      <a:pt x="122" y="495"/>
                      <a:pt x="123" y="497"/>
                    </a:cubicBezTo>
                    <a:cubicBezTo>
                      <a:pt x="123" y="497"/>
                      <a:pt x="123" y="498"/>
                      <a:pt x="123" y="498"/>
                    </a:cubicBezTo>
                    <a:cubicBezTo>
                      <a:pt x="124" y="500"/>
                      <a:pt x="128" y="501"/>
                      <a:pt x="129" y="501"/>
                    </a:cubicBezTo>
                    <a:cubicBezTo>
                      <a:pt x="130" y="501"/>
                      <a:pt x="133" y="499"/>
                      <a:pt x="134" y="498"/>
                    </a:cubicBezTo>
                    <a:cubicBezTo>
                      <a:pt x="137" y="495"/>
                      <a:pt x="141" y="497"/>
                      <a:pt x="145" y="498"/>
                    </a:cubicBezTo>
                    <a:cubicBezTo>
                      <a:pt x="147" y="498"/>
                      <a:pt x="149" y="497"/>
                      <a:pt x="152" y="497"/>
                    </a:cubicBezTo>
                    <a:cubicBezTo>
                      <a:pt x="154" y="497"/>
                      <a:pt x="157" y="500"/>
                      <a:pt x="159" y="501"/>
                    </a:cubicBezTo>
                    <a:cubicBezTo>
                      <a:pt x="162" y="503"/>
                      <a:pt x="163" y="503"/>
                      <a:pt x="166" y="502"/>
                    </a:cubicBezTo>
                    <a:cubicBezTo>
                      <a:pt x="168" y="501"/>
                      <a:pt x="169" y="497"/>
                      <a:pt x="171" y="496"/>
                    </a:cubicBezTo>
                    <a:cubicBezTo>
                      <a:pt x="173" y="494"/>
                      <a:pt x="175" y="494"/>
                      <a:pt x="178" y="495"/>
                    </a:cubicBezTo>
                    <a:cubicBezTo>
                      <a:pt x="181" y="496"/>
                      <a:pt x="183" y="498"/>
                      <a:pt x="185" y="499"/>
                    </a:cubicBezTo>
                    <a:cubicBezTo>
                      <a:pt x="187" y="500"/>
                      <a:pt x="190" y="500"/>
                      <a:pt x="193" y="500"/>
                    </a:cubicBezTo>
                    <a:cubicBezTo>
                      <a:pt x="195" y="500"/>
                      <a:pt x="197" y="499"/>
                      <a:pt x="200" y="499"/>
                    </a:cubicBezTo>
                    <a:cubicBezTo>
                      <a:pt x="204" y="499"/>
                      <a:pt x="208" y="499"/>
                      <a:pt x="210" y="501"/>
                    </a:cubicBezTo>
                    <a:cubicBezTo>
                      <a:pt x="212" y="503"/>
                      <a:pt x="216" y="502"/>
                      <a:pt x="219" y="503"/>
                    </a:cubicBezTo>
                    <a:cubicBezTo>
                      <a:pt x="222" y="504"/>
                      <a:pt x="224" y="503"/>
                      <a:pt x="226" y="506"/>
                    </a:cubicBezTo>
                    <a:cubicBezTo>
                      <a:pt x="228" y="510"/>
                      <a:pt x="229" y="508"/>
                      <a:pt x="229" y="505"/>
                    </a:cubicBezTo>
                    <a:cubicBezTo>
                      <a:pt x="229" y="502"/>
                      <a:pt x="230" y="499"/>
                      <a:pt x="231" y="497"/>
                    </a:cubicBezTo>
                    <a:cubicBezTo>
                      <a:pt x="232" y="494"/>
                      <a:pt x="231" y="494"/>
                      <a:pt x="234" y="493"/>
                    </a:cubicBezTo>
                    <a:cubicBezTo>
                      <a:pt x="237" y="491"/>
                      <a:pt x="240" y="492"/>
                      <a:pt x="242" y="491"/>
                    </a:cubicBezTo>
                    <a:cubicBezTo>
                      <a:pt x="246" y="490"/>
                      <a:pt x="247" y="492"/>
                      <a:pt x="246" y="495"/>
                    </a:cubicBezTo>
                    <a:cubicBezTo>
                      <a:pt x="245" y="497"/>
                      <a:pt x="245" y="500"/>
                      <a:pt x="246" y="502"/>
                    </a:cubicBezTo>
                    <a:cubicBezTo>
                      <a:pt x="246" y="504"/>
                      <a:pt x="248" y="506"/>
                      <a:pt x="249" y="507"/>
                    </a:cubicBezTo>
                    <a:cubicBezTo>
                      <a:pt x="250" y="508"/>
                      <a:pt x="256" y="511"/>
                      <a:pt x="257" y="511"/>
                    </a:cubicBezTo>
                    <a:cubicBezTo>
                      <a:pt x="266" y="464"/>
                      <a:pt x="266" y="464"/>
                      <a:pt x="266" y="464"/>
                    </a:cubicBezTo>
                    <a:cubicBezTo>
                      <a:pt x="420" y="497"/>
                      <a:pt x="753" y="538"/>
                      <a:pt x="754" y="538"/>
                    </a:cubicBezTo>
                    <a:cubicBezTo>
                      <a:pt x="768" y="406"/>
                      <a:pt x="783" y="273"/>
                      <a:pt x="797" y="140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4" name="Freeform 20">
                <a:extLst>
                  <a:ext uri="{FF2B5EF4-FFF2-40B4-BE49-F238E27FC236}">
                    <a16:creationId xmlns:a16="http://schemas.microsoft.com/office/drawing/2014/main" id="{5FC8ABE7-947D-4042-ACF3-133DFB41EF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58376" y="878859"/>
                <a:ext cx="1873885" cy="1826701"/>
              </a:xfrm>
              <a:custGeom>
                <a:avLst/>
                <a:gdLst>
                  <a:gd name="T0" fmla="*/ 1814 w 2239"/>
                  <a:gd name="T1" fmla="*/ 1838 h 2182"/>
                  <a:gd name="T2" fmla="*/ 1686 w 2239"/>
                  <a:gd name="T3" fmla="*/ 1461 h 2182"/>
                  <a:gd name="T4" fmla="*/ 2138 w 2239"/>
                  <a:gd name="T5" fmla="*/ 482 h 2182"/>
                  <a:gd name="T6" fmla="*/ 2004 w 2239"/>
                  <a:gd name="T7" fmla="*/ 231 h 2182"/>
                  <a:gd name="T8" fmla="*/ 1916 w 2239"/>
                  <a:gd name="T9" fmla="*/ 121 h 2182"/>
                  <a:gd name="T10" fmla="*/ 1784 w 2239"/>
                  <a:gd name="T11" fmla="*/ 57 h 2182"/>
                  <a:gd name="T12" fmla="*/ 1558 w 2239"/>
                  <a:gd name="T13" fmla="*/ 20 h 2182"/>
                  <a:gd name="T14" fmla="*/ 1479 w 2239"/>
                  <a:gd name="T15" fmla="*/ 237 h 2182"/>
                  <a:gd name="T16" fmla="*/ 1450 w 2239"/>
                  <a:gd name="T17" fmla="*/ 302 h 2182"/>
                  <a:gd name="T18" fmla="*/ 1282 w 2239"/>
                  <a:gd name="T19" fmla="*/ 126 h 2182"/>
                  <a:gd name="T20" fmla="*/ 1249 w 2239"/>
                  <a:gd name="T21" fmla="*/ 346 h 2182"/>
                  <a:gd name="T22" fmla="*/ 1171 w 2239"/>
                  <a:gd name="T23" fmla="*/ 459 h 2182"/>
                  <a:gd name="T24" fmla="*/ 910 w 2239"/>
                  <a:gd name="T25" fmla="*/ 439 h 2182"/>
                  <a:gd name="T26" fmla="*/ 801 w 2239"/>
                  <a:gd name="T27" fmla="*/ 652 h 2182"/>
                  <a:gd name="T28" fmla="*/ 769 w 2239"/>
                  <a:gd name="T29" fmla="*/ 773 h 2182"/>
                  <a:gd name="T30" fmla="*/ 820 w 2239"/>
                  <a:gd name="T31" fmla="*/ 918 h 2182"/>
                  <a:gd name="T32" fmla="*/ 861 w 2239"/>
                  <a:gd name="T33" fmla="*/ 983 h 2182"/>
                  <a:gd name="T34" fmla="*/ 613 w 2239"/>
                  <a:gd name="T35" fmla="*/ 1010 h 2182"/>
                  <a:gd name="T36" fmla="*/ 413 w 2239"/>
                  <a:gd name="T37" fmla="*/ 961 h 2182"/>
                  <a:gd name="T38" fmla="*/ 502 w 2239"/>
                  <a:gd name="T39" fmla="*/ 1007 h 2182"/>
                  <a:gd name="T40" fmla="*/ 643 w 2239"/>
                  <a:gd name="T41" fmla="*/ 1077 h 2182"/>
                  <a:gd name="T42" fmla="*/ 811 w 2239"/>
                  <a:gd name="T43" fmla="*/ 1098 h 2182"/>
                  <a:gd name="T44" fmla="*/ 1040 w 2239"/>
                  <a:gd name="T45" fmla="*/ 1073 h 2182"/>
                  <a:gd name="T46" fmla="*/ 1363 w 2239"/>
                  <a:gd name="T47" fmla="*/ 994 h 2182"/>
                  <a:gd name="T48" fmla="*/ 1246 w 2239"/>
                  <a:gd name="T49" fmla="*/ 1045 h 2182"/>
                  <a:gd name="T50" fmla="*/ 1247 w 2239"/>
                  <a:gd name="T51" fmla="*/ 1170 h 2182"/>
                  <a:gd name="T52" fmla="*/ 1460 w 2239"/>
                  <a:gd name="T53" fmla="*/ 1169 h 2182"/>
                  <a:gd name="T54" fmla="*/ 1515 w 2239"/>
                  <a:gd name="T55" fmla="*/ 1367 h 2182"/>
                  <a:gd name="T56" fmla="*/ 1648 w 2239"/>
                  <a:gd name="T57" fmla="*/ 1509 h 2182"/>
                  <a:gd name="T58" fmla="*/ 1645 w 2239"/>
                  <a:gd name="T59" fmla="*/ 1612 h 2182"/>
                  <a:gd name="T60" fmla="*/ 1714 w 2239"/>
                  <a:gd name="T61" fmla="*/ 1665 h 2182"/>
                  <a:gd name="T62" fmla="*/ 1786 w 2239"/>
                  <a:gd name="T63" fmla="*/ 1652 h 2182"/>
                  <a:gd name="T64" fmla="*/ 1797 w 2239"/>
                  <a:gd name="T65" fmla="*/ 1829 h 2182"/>
                  <a:gd name="T66" fmla="*/ 1785 w 2239"/>
                  <a:gd name="T67" fmla="*/ 1946 h 2182"/>
                  <a:gd name="T68" fmla="*/ 1782 w 2239"/>
                  <a:gd name="T69" fmla="*/ 2056 h 2182"/>
                  <a:gd name="T70" fmla="*/ 1807 w 2239"/>
                  <a:gd name="T71" fmla="*/ 2172 h 2182"/>
                  <a:gd name="T72" fmla="*/ 1086 w 2239"/>
                  <a:gd name="T73" fmla="*/ 1020 h 2182"/>
                  <a:gd name="T74" fmla="*/ 976 w 2239"/>
                  <a:gd name="T75" fmla="*/ 71 h 2182"/>
                  <a:gd name="T76" fmla="*/ 1041 w 2239"/>
                  <a:gd name="T77" fmla="*/ 395 h 2182"/>
                  <a:gd name="T78" fmla="*/ 728 w 2239"/>
                  <a:gd name="T79" fmla="*/ 496 h 2182"/>
                  <a:gd name="T80" fmla="*/ 18 w 2239"/>
                  <a:gd name="T81" fmla="*/ 804 h 2182"/>
                  <a:gd name="T82" fmla="*/ 92 w 2239"/>
                  <a:gd name="T83" fmla="*/ 849 h 2182"/>
                  <a:gd name="T84" fmla="*/ 229 w 2239"/>
                  <a:gd name="T85" fmla="*/ 890 h 2182"/>
                  <a:gd name="T86" fmla="*/ 345 w 2239"/>
                  <a:gd name="T87" fmla="*/ 909 h 2182"/>
                  <a:gd name="T88" fmla="*/ 818 w 2239"/>
                  <a:gd name="T89" fmla="*/ 1243 h 2182"/>
                  <a:gd name="T90" fmla="*/ 920 w 2239"/>
                  <a:gd name="T91" fmla="*/ 1172 h 2182"/>
                  <a:gd name="T92" fmla="*/ 867 w 2239"/>
                  <a:gd name="T93" fmla="*/ 1249 h 2182"/>
                  <a:gd name="T94" fmla="*/ 948 w 2239"/>
                  <a:gd name="T95" fmla="*/ 1240 h 2182"/>
                  <a:gd name="T96" fmla="*/ 946 w 2239"/>
                  <a:gd name="T97" fmla="*/ 1186 h 2182"/>
                  <a:gd name="T98" fmla="*/ 1054 w 2239"/>
                  <a:gd name="T99" fmla="*/ 1159 h 2182"/>
                  <a:gd name="T100" fmla="*/ 1406 w 2239"/>
                  <a:gd name="T101" fmla="*/ 1218 h 2182"/>
                  <a:gd name="T102" fmla="*/ 1661 w 2239"/>
                  <a:gd name="T103" fmla="*/ 1775 h 2182"/>
                  <a:gd name="T104" fmla="*/ 1673 w 2239"/>
                  <a:gd name="T105" fmla="*/ 1894 h 2182"/>
                  <a:gd name="T106" fmla="*/ 1704 w 2239"/>
                  <a:gd name="T107" fmla="*/ 1730 h 2182"/>
                  <a:gd name="T108" fmla="*/ 1738 w 2239"/>
                  <a:gd name="T109" fmla="*/ 1864 h 2182"/>
                  <a:gd name="T110" fmla="*/ 1778 w 2239"/>
                  <a:gd name="T111" fmla="*/ 1849 h 2182"/>
                  <a:gd name="T112" fmla="*/ 1753 w 2239"/>
                  <a:gd name="T113" fmla="*/ 1943 h 2182"/>
                  <a:gd name="T114" fmla="*/ 1695 w 2239"/>
                  <a:gd name="T115" fmla="*/ 1914 h 2182"/>
                  <a:gd name="T116" fmla="*/ 1711 w 2239"/>
                  <a:gd name="T117" fmla="*/ 1900 h 2182"/>
                  <a:gd name="T118" fmla="*/ 1726 w 2239"/>
                  <a:gd name="T119" fmla="*/ 1995 h 2182"/>
                  <a:gd name="T120" fmla="*/ 1713 w 2239"/>
                  <a:gd name="T121" fmla="*/ 2005 h 2182"/>
                  <a:gd name="T122" fmla="*/ 1780 w 2239"/>
                  <a:gd name="T123" fmla="*/ 2105 h 2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239" h="2182">
                    <a:moveTo>
                      <a:pt x="786" y="810"/>
                    </a:moveTo>
                    <a:cubicBezTo>
                      <a:pt x="784" y="808"/>
                      <a:pt x="779" y="808"/>
                      <a:pt x="776" y="810"/>
                    </a:cubicBezTo>
                    <a:cubicBezTo>
                      <a:pt x="771" y="812"/>
                      <a:pt x="771" y="812"/>
                      <a:pt x="769" y="816"/>
                    </a:cubicBezTo>
                    <a:cubicBezTo>
                      <a:pt x="769" y="819"/>
                      <a:pt x="769" y="822"/>
                      <a:pt x="769" y="824"/>
                    </a:cubicBezTo>
                    <a:cubicBezTo>
                      <a:pt x="770" y="826"/>
                      <a:pt x="782" y="821"/>
                      <a:pt x="783" y="821"/>
                    </a:cubicBezTo>
                    <a:cubicBezTo>
                      <a:pt x="787" y="819"/>
                      <a:pt x="789" y="822"/>
                      <a:pt x="792" y="819"/>
                    </a:cubicBezTo>
                    <a:cubicBezTo>
                      <a:pt x="795" y="816"/>
                      <a:pt x="795" y="814"/>
                      <a:pt x="794" y="812"/>
                    </a:cubicBezTo>
                    <a:cubicBezTo>
                      <a:pt x="792" y="809"/>
                      <a:pt x="789" y="810"/>
                      <a:pt x="786" y="810"/>
                    </a:cubicBezTo>
                    <a:close/>
                    <a:moveTo>
                      <a:pt x="1824" y="2177"/>
                    </a:moveTo>
                    <a:cubicBezTo>
                      <a:pt x="1826" y="2173"/>
                      <a:pt x="1826" y="2173"/>
                      <a:pt x="1826" y="2173"/>
                    </a:cubicBezTo>
                    <a:cubicBezTo>
                      <a:pt x="1826" y="2173"/>
                      <a:pt x="1832" y="2170"/>
                      <a:pt x="1835" y="2168"/>
                    </a:cubicBezTo>
                    <a:cubicBezTo>
                      <a:pt x="1837" y="2166"/>
                      <a:pt x="1836" y="2162"/>
                      <a:pt x="1838" y="2160"/>
                    </a:cubicBezTo>
                    <a:cubicBezTo>
                      <a:pt x="1839" y="2157"/>
                      <a:pt x="1845" y="2143"/>
                      <a:pt x="1845" y="2139"/>
                    </a:cubicBezTo>
                    <a:cubicBezTo>
                      <a:pt x="1845" y="2134"/>
                      <a:pt x="1856" y="2118"/>
                      <a:pt x="1859" y="2115"/>
                    </a:cubicBezTo>
                    <a:cubicBezTo>
                      <a:pt x="1862" y="2112"/>
                      <a:pt x="1869" y="2102"/>
                      <a:pt x="1871" y="2097"/>
                    </a:cubicBezTo>
                    <a:cubicBezTo>
                      <a:pt x="1872" y="2092"/>
                      <a:pt x="1871" y="2084"/>
                      <a:pt x="1869" y="2081"/>
                    </a:cubicBezTo>
                    <a:cubicBezTo>
                      <a:pt x="1868" y="2079"/>
                      <a:pt x="1861" y="2076"/>
                      <a:pt x="1855" y="2070"/>
                    </a:cubicBezTo>
                    <a:cubicBezTo>
                      <a:pt x="1850" y="2063"/>
                      <a:pt x="1848" y="2052"/>
                      <a:pt x="1846" y="2046"/>
                    </a:cubicBezTo>
                    <a:cubicBezTo>
                      <a:pt x="1843" y="2039"/>
                      <a:pt x="1841" y="2034"/>
                      <a:pt x="1839" y="2029"/>
                    </a:cubicBezTo>
                    <a:cubicBezTo>
                      <a:pt x="1836" y="2024"/>
                      <a:pt x="1823" y="2013"/>
                      <a:pt x="1818" y="2009"/>
                    </a:cubicBezTo>
                    <a:cubicBezTo>
                      <a:pt x="1812" y="2005"/>
                      <a:pt x="1807" y="1996"/>
                      <a:pt x="1805" y="1992"/>
                    </a:cubicBezTo>
                    <a:cubicBezTo>
                      <a:pt x="1803" y="1988"/>
                      <a:pt x="1805" y="1971"/>
                      <a:pt x="1806" y="1968"/>
                    </a:cubicBezTo>
                    <a:cubicBezTo>
                      <a:pt x="1808" y="1964"/>
                      <a:pt x="1808" y="1961"/>
                      <a:pt x="1809" y="1956"/>
                    </a:cubicBezTo>
                    <a:cubicBezTo>
                      <a:pt x="1810" y="1951"/>
                      <a:pt x="1808" y="1943"/>
                      <a:pt x="1807" y="1940"/>
                    </a:cubicBezTo>
                    <a:cubicBezTo>
                      <a:pt x="1805" y="1937"/>
                      <a:pt x="1806" y="1937"/>
                      <a:pt x="1808" y="1933"/>
                    </a:cubicBezTo>
                    <a:cubicBezTo>
                      <a:pt x="1809" y="1929"/>
                      <a:pt x="1814" y="1926"/>
                      <a:pt x="1818" y="1919"/>
                    </a:cubicBezTo>
                    <a:cubicBezTo>
                      <a:pt x="1821" y="1911"/>
                      <a:pt x="1819" y="1904"/>
                      <a:pt x="1817" y="1897"/>
                    </a:cubicBezTo>
                    <a:cubicBezTo>
                      <a:pt x="1815" y="1890"/>
                      <a:pt x="1814" y="1885"/>
                      <a:pt x="1815" y="1879"/>
                    </a:cubicBezTo>
                    <a:cubicBezTo>
                      <a:pt x="1817" y="1872"/>
                      <a:pt x="1818" y="1866"/>
                      <a:pt x="1817" y="1859"/>
                    </a:cubicBezTo>
                    <a:cubicBezTo>
                      <a:pt x="1816" y="1851"/>
                      <a:pt x="1815" y="1846"/>
                      <a:pt x="1814" y="1838"/>
                    </a:cubicBezTo>
                    <a:cubicBezTo>
                      <a:pt x="1813" y="1830"/>
                      <a:pt x="1815" y="1822"/>
                      <a:pt x="1815" y="1814"/>
                    </a:cubicBezTo>
                    <a:cubicBezTo>
                      <a:pt x="1815" y="1806"/>
                      <a:pt x="1819" y="1786"/>
                      <a:pt x="1821" y="1780"/>
                    </a:cubicBezTo>
                    <a:cubicBezTo>
                      <a:pt x="1823" y="1774"/>
                      <a:pt x="1824" y="1758"/>
                      <a:pt x="1823" y="1753"/>
                    </a:cubicBezTo>
                    <a:cubicBezTo>
                      <a:pt x="1823" y="1748"/>
                      <a:pt x="1820" y="1741"/>
                      <a:pt x="1820" y="1741"/>
                    </a:cubicBezTo>
                    <a:cubicBezTo>
                      <a:pt x="1820" y="1741"/>
                      <a:pt x="1817" y="1729"/>
                      <a:pt x="1818" y="1724"/>
                    </a:cubicBezTo>
                    <a:cubicBezTo>
                      <a:pt x="1818" y="1720"/>
                      <a:pt x="1820" y="1710"/>
                      <a:pt x="1820" y="1706"/>
                    </a:cubicBezTo>
                    <a:cubicBezTo>
                      <a:pt x="1820" y="1703"/>
                      <a:pt x="1814" y="1696"/>
                      <a:pt x="1813" y="1691"/>
                    </a:cubicBezTo>
                    <a:cubicBezTo>
                      <a:pt x="1811" y="1687"/>
                      <a:pt x="1810" y="1680"/>
                      <a:pt x="1813" y="1675"/>
                    </a:cubicBezTo>
                    <a:cubicBezTo>
                      <a:pt x="1815" y="1670"/>
                      <a:pt x="1819" y="1659"/>
                      <a:pt x="1819" y="1654"/>
                    </a:cubicBezTo>
                    <a:cubicBezTo>
                      <a:pt x="1819" y="1649"/>
                      <a:pt x="1815" y="1646"/>
                      <a:pt x="1813" y="1642"/>
                    </a:cubicBezTo>
                    <a:cubicBezTo>
                      <a:pt x="1812" y="1638"/>
                      <a:pt x="1810" y="1609"/>
                      <a:pt x="1810" y="1609"/>
                    </a:cubicBezTo>
                    <a:cubicBezTo>
                      <a:pt x="1808" y="1609"/>
                      <a:pt x="1808" y="1609"/>
                      <a:pt x="1808" y="1609"/>
                    </a:cubicBezTo>
                    <a:cubicBezTo>
                      <a:pt x="1808" y="1609"/>
                      <a:pt x="1791" y="1611"/>
                      <a:pt x="1787" y="1611"/>
                    </a:cubicBezTo>
                    <a:cubicBezTo>
                      <a:pt x="1783" y="1611"/>
                      <a:pt x="1770" y="1606"/>
                      <a:pt x="1770" y="1606"/>
                    </a:cubicBezTo>
                    <a:cubicBezTo>
                      <a:pt x="1770" y="1606"/>
                      <a:pt x="1756" y="1609"/>
                      <a:pt x="1755" y="1613"/>
                    </a:cubicBezTo>
                    <a:cubicBezTo>
                      <a:pt x="1755" y="1617"/>
                      <a:pt x="1746" y="1619"/>
                      <a:pt x="1746" y="1619"/>
                    </a:cubicBezTo>
                    <a:cubicBezTo>
                      <a:pt x="1730" y="1621"/>
                      <a:pt x="1730" y="1621"/>
                      <a:pt x="1730" y="1621"/>
                    </a:cubicBezTo>
                    <a:cubicBezTo>
                      <a:pt x="1730" y="1621"/>
                      <a:pt x="1723" y="1631"/>
                      <a:pt x="1720" y="1632"/>
                    </a:cubicBezTo>
                    <a:cubicBezTo>
                      <a:pt x="1718" y="1634"/>
                      <a:pt x="1715" y="1631"/>
                      <a:pt x="1710" y="1627"/>
                    </a:cubicBezTo>
                    <a:cubicBezTo>
                      <a:pt x="1706" y="1624"/>
                      <a:pt x="1697" y="1626"/>
                      <a:pt x="1697" y="1626"/>
                    </a:cubicBezTo>
                    <a:cubicBezTo>
                      <a:pt x="1683" y="1630"/>
                      <a:pt x="1683" y="1630"/>
                      <a:pt x="1683" y="1630"/>
                    </a:cubicBezTo>
                    <a:cubicBezTo>
                      <a:pt x="1675" y="1625"/>
                      <a:pt x="1675" y="1625"/>
                      <a:pt x="1675" y="1625"/>
                    </a:cubicBezTo>
                    <a:cubicBezTo>
                      <a:pt x="1678" y="1615"/>
                      <a:pt x="1678" y="1615"/>
                      <a:pt x="1678" y="1615"/>
                    </a:cubicBezTo>
                    <a:cubicBezTo>
                      <a:pt x="1683" y="1601"/>
                      <a:pt x="1683" y="1601"/>
                      <a:pt x="1683" y="1601"/>
                    </a:cubicBezTo>
                    <a:cubicBezTo>
                      <a:pt x="1683" y="1601"/>
                      <a:pt x="1682" y="1590"/>
                      <a:pt x="1680" y="1585"/>
                    </a:cubicBezTo>
                    <a:cubicBezTo>
                      <a:pt x="1679" y="1580"/>
                      <a:pt x="1676" y="1575"/>
                      <a:pt x="1676" y="1575"/>
                    </a:cubicBezTo>
                    <a:cubicBezTo>
                      <a:pt x="1673" y="1566"/>
                      <a:pt x="1673" y="1566"/>
                      <a:pt x="1673" y="1566"/>
                    </a:cubicBezTo>
                    <a:cubicBezTo>
                      <a:pt x="1671" y="1487"/>
                      <a:pt x="1671" y="1487"/>
                      <a:pt x="1671" y="1487"/>
                    </a:cubicBezTo>
                    <a:cubicBezTo>
                      <a:pt x="1688" y="1464"/>
                      <a:pt x="1688" y="1464"/>
                      <a:pt x="1688" y="1464"/>
                    </a:cubicBezTo>
                    <a:cubicBezTo>
                      <a:pt x="1688" y="1463"/>
                      <a:pt x="1687" y="1462"/>
                      <a:pt x="1686" y="1461"/>
                    </a:cubicBezTo>
                    <a:cubicBezTo>
                      <a:pt x="1684" y="1459"/>
                      <a:pt x="1684" y="1457"/>
                      <a:pt x="1682" y="1455"/>
                    </a:cubicBezTo>
                    <a:cubicBezTo>
                      <a:pt x="1679" y="1453"/>
                      <a:pt x="1677" y="1452"/>
                      <a:pt x="1675" y="1450"/>
                    </a:cubicBezTo>
                    <a:cubicBezTo>
                      <a:pt x="1673" y="1447"/>
                      <a:pt x="1671" y="1445"/>
                      <a:pt x="1668" y="1444"/>
                    </a:cubicBezTo>
                    <a:cubicBezTo>
                      <a:pt x="1664" y="1442"/>
                      <a:pt x="1662" y="1445"/>
                      <a:pt x="1660" y="1446"/>
                    </a:cubicBezTo>
                    <a:cubicBezTo>
                      <a:pt x="1658" y="1449"/>
                      <a:pt x="1658" y="1450"/>
                      <a:pt x="1654" y="1451"/>
                    </a:cubicBezTo>
                    <a:cubicBezTo>
                      <a:pt x="1649" y="1452"/>
                      <a:pt x="1649" y="1449"/>
                      <a:pt x="1645" y="1449"/>
                    </a:cubicBezTo>
                    <a:cubicBezTo>
                      <a:pt x="1643" y="1448"/>
                      <a:pt x="1642" y="1444"/>
                      <a:pt x="1642" y="1441"/>
                    </a:cubicBezTo>
                    <a:cubicBezTo>
                      <a:pt x="1641" y="1437"/>
                      <a:pt x="1641" y="1434"/>
                      <a:pt x="1639" y="1432"/>
                    </a:cubicBezTo>
                    <a:cubicBezTo>
                      <a:pt x="1637" y="1430"/>
                      <a:pt x="1634" y="1431"/>
                      <a:pt x="1630" y="1431"/>
                    </a:cubicBezTo>
                    <a:cubicBezTo>
                      <a:pt x="1626" y="1431"/>
                      <a:pt x="1623" y="1428"/>
                      <a:pt x="1620" y="1427"/>
                    </a:cubicBezTo>
                    <a:cubicBezTo>
                      <a:pt x="1617" y="1426"/>
                      <a:pt x="1615" y="1424"/>
                      <a:pt x="1614" y="1421"/>
                    </a:cubicBezTo>
                    <a:cubicBezTo>
                      <a:pt x="1613" y="1417"/>
                      <a:pt x="1612" y="1418"/>
                      <a:pt x="1613" y="1414"/>
                    </a:cubicBezTo>
                    <a:cubicBezTo>
                      <a:pt x="1614" y="1411"/>
                      <a:pt x="1614" y="1410"/>
                      <a:pt x="1614" y="1407"/>
                    </a:cubicBezTo>
                    <a:cubicBezTo>
                      <a:pt x="1816" y="1146"/>
                      <a:pt x="2026" y="888"/>
                      <a:pt x="2239" y="631"/>
                    </a:cubicBezTo>
                    <a:cubicBezTo>
                      <a:pt x="2239" y="629"/>
                      <a:pt x="2239" y="627"/>
                      <a:pt x="2237" y="628"/>
                    </a:cubicBezTo>
                    <a:cubicBezTo>
                      <a:pt x="2233" y="630"/>
                      <a:pt x="2227" y="633"/>
                      <a:pt x="2225" y="627"/>
                    </a:cubicBezTo>
                    <a:cubicBezTo>
                      <a:pt x="2225" y="624"/>
                      <a:pt x="2220" y="620"/>
                      <a:pt x="2220" y="616"/>
                    </a:cubicBezTo>
                    <a:cubicBezTo>
                      <a:pt x="2220" y="612"/>
                      <a:pt x="2222" y="603"/>
                      <a:pt x="2220" y="600"/>
                    </a:cubicBezTo>
                    <a:cubicBezTo>
                      <a:pt x="2220" y="599"/>
                      <a:pt x="2218" y="592"/>
                      <a:pt x="2215" y="590"/>
                    </a:cubicBezTo>
                    <a:cubicBezTo>
                      <a:pt x="2213" y="587"/>
                      <a:pt x="2208" y="582"/>
                      <a:pt x="2209" y="576"/>
                    </a:cubicBezTo>
                    <a:cubicBezTo>
                      <a:pt x="2211" y="571"/>
                      <a:pt x="2208" y="565"/>
                      <a:pt x="2209" y="560"/>
                    </a:cubicBezTo>
                    <a:cubicBezTo>
                      <a:pt x="2211" y="554"/>
                      <a:pt x="2211" y="553"/>
                      <a:pt x="2203" y="551"/>
                    </a:cubicBezTo>
                    <a:cubicBezTo>
                      <a:pt x="2191" y="549"/>
                      <a:pt x="2197" y="546"/>
                      <a:pt x="2191" y="540"/>
                    </a:cubicBezTo>
                    <a:cubicBezTo>
                      <a:pt x="2187" y="536"/>
                      <a:pt x="2184" y="533"/>
                      <a:pt x="2175" y="533"/>
                    </a:cubicBezTo>
                    <a:cubicBezTo>
                      <a:pt x="2174" y="533"/>
                      <a:pt x="2174" y="533"/>
                      <a:pt x="2173" y="533"/>
                    </a:cubicBezTo>
                    <a:cubicBezTo>
                      <a:pt x="2170" y="532"/>
                      <a:pt x="2162" y="531"/>
                      <a:pt x="2159" y="528"/>
                    </a:cubicBezTo>
                    <a:cubicBezTo>
                      <a:pt x="2155" y="525"/>
                      <a:pt x="2156" y="519"/>
                      <a:pt x="2153" y="516"/>
                    </a:cubicBezTo>
                    <a:cubicBezTo>
                      <a:pt x="2150" y="513"/>
                      <a:pt x="2148" y="511"/>
                      <a:pt x="2148" y="505"/>
                    </a:cubicBezTo>
                    <a:cubicBezTo>
                      <a:pt x="2148" y="497"/>
                      <a:pt x="2144" y="499"/>
                      <a:pt x="2143" y="493"/>
                    </a:cubicBezTo>
                    <a:cubicBezTo>
                      <a:pt x="2142" y="490"/>
                      <a:pt x="2140" y="484"/>
                      <a:pt x="2138" y="482"/>
                    </a:cubicBezTo>
                    <a:cubicBezTo>
                      <a:pt x="2134" y="478"/>
                      <a:pt x="2130" y="479"/>
                      <a:pt x="2127" y="475"/>
                    </a:cubicBezTo>
                    <a:cubicBezTo>
                      <a:pt x="2124" y="472"/>
                      <a:pt x="2121" y="469"/>
                      <a:pt x="2118" y="466"/>
                    </a:cubicBezTo>
                    <a:cubicBezTo>
                      <a:pt x="2116" y="464"/>
                      <a:pt x="2112" y="459"/>
                      <a:pt x="2110" y="454"/>
                    </a:cubicBezTo>
                    <a:cubicBezTo>
                      <a:pt x="2110" y="453"/>
                      <a:pt x="2110" y="452"/>
                      <a:pt x="2109" y="450"/>
                    </a:cubicBezTo>
                    <a:cubicBezTo>
                      <a:pt x="2108" y="445"/>
                      <a:pt x="2108" y="440"/>
                      <a:pt x="2105" y="435"/>
                    </a:cubicBezTo>
                    <a:cubicBezTo>
                      <a:pt x="2103" y="431"/>
                      <a:pt x="2102" y="428"/>
                      <a:pt x="2099" y="423"/>
                    </a:cubicBezTo>
                    <a:cubicBezTo>
                      <a:pt x="2097" y="418"/>
                      <a:pt x="2096" y="412"/>
                      <a:pt x="2094" y="406"/>
                    </a:cubicBezTo>
                    <a:cubicBezTo>
                      <a:pt x="2093" y="400"/>
                      <a:pt x="2090" y="397"/>
                      <a:pt x="2088" y="391"/>
                    </a:cubicBezTo>
                    <a:cubicBezTo>
                      <a:pt x="2087" y="386"/>
                      <a:pt x="2084" y="383"/>
                      <a:pt x="2084" y="378"/>
                    </a:cubicBezTo>
                    <a:cubicBezTo>
                      <a:pt x="2084" y="371"/>
                      <a:pt x="2080" y="371"/>
                      <a:pt x="2075" y="370"/>
                    </a:cubicBezTo>
                    <a:cubicBezTo>
                      <a:pt x="2070" y="368"/>
                      <a:pt x="2061" y="366"/>
                      <a:pt x="2062" y="361"/>
                    </a:cubicBezTo>
                    <a:cubicBezTo>
                      <a:pt x="2063" y="358"/>
                      <a:pt x="2064" y="355"/>
                      <a:pt x="2059" y="352"/>
                    </a:cubicBezTo>
                    <a:cubicBezTo>
                      <a:pt x="2054" y="350"/>
                      <a:pt x="2048" y="348"/>
                      <a:pt x="2045" y="345"/>
                    </a:cubicBezTo>
                    <a:cubicBezTo>
                      <a:pt x="2042" y="343"/>
                      <a:pt x="2035" y="340"/>
                      <a:pt x="2034" y="336"/>
                    </a:cubicBezTo>
                    <a:cubicBezTo>
                      <a:pt x="2033" y="335"/>
                      <a:pt x="2033" y="333"/>
                      <a:pt x="2033" y="332"/>
                    </a:cubicBezTo>
                    <a:cubicBezTo>
                      <a:pt x="2031" y="327"/>
                      <a:pt x="2031" y="323"/>
                      <a:pt x="2035" y="319"/>
                    </a:cubicBezTo>
                    <a:cubicBezTo>
                      <a:pt x="2038" y="316"/>
                      <a:pt x="2039" y="314"/>
                      <a:pt x="2034" y="311"/>
                    </a:cubicBezTo>
                    <a:cubicBezTo>
                      <a:pt x="2029" y="309"/>
                      <a:pt x="2025" y="305"/>
                      <a:pt x="2033" y="300"/>
                    </a:cubicBezTo>
                    <a:cubicBezTo>
                      <a:pt x="2033" y="299"/>
                      <a:pt x="2035" y="297"/>
                      <a:pt x="2036" y="296"/>
                    </a:cubicBezTo>
                    <a:cubicBezTo>
                      <a:pt x="2038" y="295"/>
                      <a:pt x="2041" y="294"/>
                      <a:pt x="2042" y="292"/>
                    </a:cubicBezTo>
                    <a:cubicBezTo>
                      <a:pt x="2043" y="291"/>
                      <a:pt x="2045" y="288"/>
                      <a:pt x="2045" y="287"/>
                    </a:cubicBezTo>
                    <a:cubicBezTo>
                      <a:pt x="2044" y="285"/>
                      <a:pt x="2043" y="283"/>
                      <a:pt x="2043" y="280"/>
                    </a:cubicBezTo>
                    <a:cubicBezTo>
                      <a:pt x="2043" y="278"/>
                      <a:pt x="2044" y="274"/>
                      <a:pt x="2043" y="273"/>
                    </a:cubicBezTo>
                    <a:cubicBezTo>
                      <a:pt x="2042" y="273"/>
                      <a:pt x="2036" y="271"/>
                      <a:pt x="2036" y="270"/>
                    </a:cubicBezTo>
                    <a:cubicBezTo>
                      <a:pt x="2037" y="267"/>
                      <a:pt x="2038" y="265"/>
                      <a:pt x="2039" y="262"/>
                    </a:cubicBezTo>
                    <a:cubicBezTo>
                      <a:pt x="2040" y="256"/>
                      <a:pt x="2042" y="259"/>
                      <a:pt x="2038" y="255"/>
                    </a:cubicBezTo>
                    <a:cubicBezTo>
                      <a:pt x="2035" y="253"/>
                      <a:pt x="2029" y="251"/>
                      <a:pt x="2028" y="248"/>
                    </a:cubicBezTo>
                    <a:cubicBezTo>
                      <a:pt x="2026" y="244"/>
                      <a:pt x="2024" y="243"/>
                      <a:pt x="2019" y="242"/>
                    </a:cubicBezTo>
                    <a:cubicBezTo>
                      <a:pt x="2015" y="241"/>
                      <a:pt x="2012" y="238"/>
                      <a:pt x="2009" y="236"/>
                    </a:cubicBezTo>
                    <a:cubicBezTo>
                      <a:pt x="2008" y="234"/>
                      <a:pt x="2005" y="233"/>
                      <a:pt x="2004" y="231"/>
                    </a:cubicBezTo>
                    <a:cubicBezTo>
                      <a:pt x="2002" y="228"/>
                      <a:pt x="2003" y="225"/>
                      <a:pt x="2004" y="223"/>
                    </a:cubicBezTo>
                    <a:cubicBezTo>
                      <a:pt x="2004" y="221"/>
                      <a:pt x="2006" y="215"/>
                      <a:pt x="2008" y="213"/>
                    </a:cubicBezTo>
                    <a:cubicBezTo>
                      <a:pt x="2010" y="211"/>
                      <a:pt x="2013" y="207"/>
                      <a:pt x="2014" y="204"/>
                    </a:cubicBezTo>
                    <a:cubicBezTo>
                      <a:pt x="2015" y="200"/>
                      <a:pt x="2012" y="199"/>
                      <a:pt x="2012" y="197"/>
                    </a:cubicBezTo>
                    <a:cubicBezTo>
                      <a:pt x="2012" y="192"/>
                      <a:pt x="2011" y="192"/>
                      <a:pt x="2006" y="192"/>
                    </a:cubicBezTo>
                    <a:cubicBezTo>
                      <a:pt x="2003" y="192"/>
                      <a:pt x="1999" y="191"/>
                      <a:pt x="1996" y="193"/>
                    </a:cubicBezTo>
                    <a:cubicBezTo>
                      <a:pt x="1993" y="194"/>
                      <a:pt x="1991" y="196"/>
                      <a:pt x="1988" y="198"/>
                    </a:cubicBezTo>
                    <a:cubicBezTo>
                      <a:pt x="1985" y="200"/>
                      <a:pt x="1983" y="204"/>
                      <a:pt x="1981" y="206"/>
                    </a:cubicBezTo>
                    <a:cubicBezTo>
                      <a:pt x="1978" y="207"/>
                      <a:pt x="1975" y="214"/>
                      <a:pt x="1974" y="211"/>
                    </a:cubicBezTo>
                    <a:cubicBezTo>
                      <a:pt x="1972" y="208"/>
                      <a:pt x="1974" y="206"/>
                      <a:pt x="1975" y="202"/>
                    </a:cubicBezTo>
                    <a:cubicBezTo>
                      <a:pt x="1976" y="199"/>
                      <a:pt x="1978" y="196"/>
                      <a:pt x="1975" y="194"/>
                    </a:cubicBezTo>
                    <a:cubicBezTo>
                      <a:pt x="1973" y="191"/>
                      <a:pt x="1972" y="188"/>
                      <a:pt x="1970" y="185"/>
                    </a:cubicBezTo>
                    <a:cubicBezTo>
                      <a:pt x="1970" y="183"/>
                      <a:pt x="1969" y="181"/>
                      <a:pt x="1970" y="178"/>
                    </a:cubicBezTo>
                    <a:cubicBezTo>
                      <a:pt x="1971" y="176"/>
                      <a:pt x="1972" y="174"/>
                      <a:pt x="1975" y="175"/>
                    </a:cubicBezTo>
                    <a:cubicBezTo>
                      <a:pt x="1978" y="176"/>
                      <a:pt x="1980" y="176"/>
                      <a:pt x="1983" y="178"/>
                    </a:cubicBezTo>
                    <a:cubicBezTo>
                      <a:pt x="1986" y="179"/>
                      <a:pt x="1990" y="180"/>
                      <a:pt x="1994" y="181"/>
                    </a:cubicBezTo>
                    <a:cubicBezTo>
                      <a:pt x="1999" y="182"/>
                      <a:pt x="1999" y="180"/>
                      <a:pt x="2002" y="179"/>
                    </a:cubicBezTo>
                    <a:cubicBezTo>
                      <a:pt x="2005" y="177"/>
                      <a:pt x="2010" y="174"/>
                      <a:pt x="2007" y="171"/>
                    </a:cubicBezTo>
                    <a:cubicBezTo>
                      <a:pt x="2005" y="169"/>
                      <a:pt x="2003" y="165"/>
                      <a:pt x="2004" y="163"/>
                    </a:cubicBezTo>
                    <a:cubicBezTo>
                      <a:pt x="2004" y="161"/>
                      <a:pt x="2006" y="158"/>
                      <a:pt x="2008" y="156"/>
                    </a:cubicBezTo>
                    <a:cubicBezTo>
                      <a:pt x="2008" y="155"/>
                      <a:pt x="2013" y="153"/>
                      <a:pt x="2012" y="152"/>
                    </a:cubicBezTo>
                    <a:cubicBezTo>
                      <a:pt x="2010" y="149"/>
                      <a:pt x="2005" y="143"/>
                      <a:pt x="2001" y="141"/>
                    </a:cubicBezTo>
                    <a:cubicBezTo>
                      <a:pt x="1997" y="140"/>
                      <a:pt x="1996" y="138"/>
                      <a:pt x="1992" y="138"/>
                    </a:cubicBezTo>
                    <a:cubicBezTo>
                      <a:pt x="1987" y="138"/>
                      <a:pt x="1987" y="139"/>
                      <a:pt x="1984" y="140"/>
                    </a:cubicBezTo>
                    <a:cubicBezTo>
                      <a:pt x="1980" y="142"/>
                      <a:pt x="1976" y="142"/>
                      <a:pt x="1972" y="140"/>
                    </a:cubicBezTo>
                    <a:cubicBezTo>
                      <a:pt x="1967" y="137"/>
                      <a:pt x="1963" y="139"/>
                      <a:pt x="1957" y="138"/>
                    </a:cubicBezTo>
                    <a:cubicBezTo>
                      <a:pt x="1954" y="138"/>
                      <a:pt x="1946" y="139"/>
                      <a:pt x="1943" y="138"/>
                    </a:cubicBezTo>
                    <a:cubicBezTo>
                      <a:pt x="1940" y="136"/>
                      <a:pt x="1937" y="133"/>
                      <a:pt x="1934" y="133"/>
                    </a:cubicBezTo>
                    <a:cubicBezTo>
                      <a:pt x="1932" y="132"/>
                      <a:pt x="1928" y="131"/>
                      <a:pt x="1925" y="129"/>
                    </a:cubicBezTo>
                    <a:cubicBezTo>
                      <a:pt x="1923" y="126"/>
                      <a:pt x="1917" y="124"/>
                      <a:pt x="1916" y="121"/>
                    </a:cubicBezTo>
                    <a:cubicBezTo>
                      <a:pt x="1916" y="118"/>
                      <a:pt x="1912" y="116"/>
                      <a:pt x="1909" y="113"/>
                    </a:cubicBezTo>
                    <a:cubicBezTo>
                      <a:pt x="1905" y="109"/>
                      <a:pt x="1906" y="110"/>
                      <a:pt x="1901" y="108"/>
                    </a:cubicBezTo>
                    <a:cubicBezTo>
                      <a:pt x="1898" y="107"/>
                      <a:pt x="1895" y="106"/>
                      <a:pt x="1897" y="101"/>
                    </a:cubicBezTo>
                    <a:cubicBezTo>
                      <a:pt x="1898" y="98"/>
                      <a:pt x="1900" y="98"/>
                      <a:pt x="1905" y="98"/>
                    </a:cubicBezTo>
                    <a:cubicBezTo>
                      <a:pt x="1908" y="98"/>
                      <a:pt x="1911" y="96"/>
                      <a:pt x="1907" y="95"/>
                    </a:cubicBezTo>
                    <a:cubicBezTo>
                      <a:pt x="1906" y="94"/>
                      <a:pt x="1902" y="92"/>
                      <a:pt x="1901" y="92"/>
                    </a:cubicBezTo>
                    <a:cubicBezTo>
                      <a:pt x="1897" y="92"/>
                      <a:pt x="1894" y="90"/>
                      <a:pt x="1890" y="90"/>
                    </a:cubicBezTo>
                    <a:cubicBezTo>
                      <a:pt x="1888" y="90"/>
                      <a:pt x="1881" y="89"/>
                      <a:pt x="1880" y="91"/>
                    </a:cubicBezTo>
                    <a:cubicBezTo>
                      <a:pt x="1879" y="92"/>
                      <a:pt x="1871" y="95"/>
                      <a:pt x="1871" y="97"/>
                    </a:cubicBezTo>
                    <a:cubicBezTo>
                      <a:pt x="1871" y="100"/>
                      <a:pt x="1871" y="102"/>
                      <a:pt x="1872" y="104"/>
                    </a:cubicBezTo>
                    <a:cubicBezTo>
                      <a:pt x="1872" y="105"/>
                      <a:pt x="1875" y="113"/>
                      <a:pt x="1870" y="111"/>
                    </a:cubicBezTo>
                    <a:cubicBezTo>
                      <a:pt x="1868" y="111"/>
                      <a:pt x="1866" y="107"/>
                      <a:pt x="1864" y="108"/>
                    </a:cubicBezTo>
                    <a:cubicBezTo>
                      <a:pt x="1862" y="109"/>
                      <a:pt x="1860" y="111"/>
                      <a:pt x="1857" y="111"/>
                    </a:cubicBezTo>
                    <a:cubicBezTo>
                      <a:pt x="1854" y="111"/>
                      <a:pt x="1851" y="112"/>
                      <a:pt x="1849" y="114"/>
                    </a:cubicBezTo>
                    <a:cubicBezTo>
                      <a:pt x="1849" y="114"/>
                      <a:pt x="1842" y="118"/>
                      <a:pt x="1842" y="116"/>
                    </a:cubicBezTo>
                    <a:cubicBezTo>
                      <a:pt x="1842" y="113"/>
                      <a:pt x="1842" y="111"/>
                      <a:pt x="1844" y="110"/>
                    </a:cubicBezTo>
                    <a:cubicBezTo>
                      <a:pt x="1845" y="109"/>
                      <a:pt x="1850" y="107"/>
                      <a:pt x="1851" y="105"/>
                    </a:cubicBezTo>
                    <a:cubicBezTo>
                      <a:pt x="1852" y="104"/>
                      <a:pt x="1852" y="100"/>
                      <a:pt x="1853" y="99"/>
                    </a:cubicBezTo>
                    <a:cubicBezTo>
                      <a:pt x="1854" y="97"/>
                      <a:pt x="1856" y="95"/>
                      <a:pt x="1858" y="95"/>
                    </a:cubicBezTo>
                    <a:cubicBezTo>
                      <a:pt x="1859" y="95"/>
                      <a:pt x="1864" y="91"/>
                      <a:pt x="1864" y="91"/>
                    </a:cubicBezTo>
                    <a:cubicBezTo>
                      <a:pt x="1863" y="89"/>
                      <a:pt x="1863" y="86"/>
                      <a:pt x="1861" y="86"/>
                    </a:cubicBezTo>
                    <a:cubicBezTo>
                      <a:pt x="1857" y="86"/>
                      <a:pt x="1852" y="86"/>
                      <a:pt x="1849" y="85"/>
                    </a:cubicBezTo>
                    <a:cubicBezTo>
                      <a:pt x="1845" y="83"/>
                      <a:pt x="1839" y="84"/>
                      <a:pt x="1835" y="82"/>
                    </a:cubicBezTo>
                    <a:cubicBezTo>
                      <a:pt x="1830" y="79"/>
                      <a:pt x="1824" y="79"/>
                      <a:pt x="1818" y="76"/>
                    </a:cubicBezTo>
                    <a:cubicBezTo>
                      <a:pt x="1814" y="74"/>
                      <a:pt x="1814" y="71"/>
                      <a:pt x="1812" y="67"/>
                    </a:cubicBezTo>
                    <a:cubicBezTo>
                      <a:pt x="1811" y="65"/>
                      <a:pt x="1813" y="60"/>
                      <a:pt x="1811" y="58"/>
                    </a:cubicBezTo>
                    <a:cubicBezTo>
                      <a:pt x="1809" y="56"/>
                      <a:pt x="1808" y="57"/>
                      <a:pt x="1804" y="56"/>
                    </a:cubicBezTo>
                    <a:cubicBezTo>
                      <a:pt x="1801" y="56"/>
                      <a:pt x="1796" y="54"/>
                      <a:pt x="1793" y="57"/>
                    </a:cubicBezTo>
                    <a:cubicBezTo>
                      <a:pt x="1790" y="60"/>
                      <a:pt x="1789" y="56"/>
                      <a:pt x="1785" y="58"/>
                    </a:cubicBezTo>
                    <a:cubicBezTo>
                      <a:pt x="1785" y="58"/>
                      <a:pt x="1784" y="57"/>
                      <a:pt x="1784" y="57"/>
                    </a:cubicBezTo>
                    <a:cubicBezTo>
                      <a:pt x="1781" y="59"/>
                      <a:pt x="1777" y="65"/>
                      <a:pt x="1776" y="69"/>
                    </a:cubicBezTo>
                    <a:cubicBezTo>
                      <a:pt x="1774" y="75"/>
                      <a:pt x="1775" y="67"/>
                      <a:pt x="1776" y="65"/>
                    </a:cubicBezTo>
                    <a:cubicBezTo>
                      <a:pt x="1776" y="64"/>
                      <a:pt x="1778" y="58"/>
                      <a:pt x="1775" y="58"/>
                    </a:cubicBezTo>
                    <a:cubicBezTo>
                      <a:pt x="1769" y="58"/>
                      <a:pt x="1762" y="57"/>
                      <a:pt x="1756" y="57"/>
                    </a:cubicBezTo>
                    <a:cubicBezTo>
                      <a:pt x="1752" y="57"/>
                      <a:pt x="1749" y="56"/>
                      <a:pt x="1746" y="55"/>
                    </a:cubicBezTo>
                    <a:cubicBezTo>
                      <a:pt x="1741" y="54"/>
                      <a:pt x="1747" y="67"/>
                      <a:pt x="1745" y="65"/>
                    </a:cubicBezTo>
                    <a:cubicBezTo>
                      <a:pt x="1745" y="65"/>
                      <a:pt x="1743" y="64"/>
                      <a:pt x="1741" y="62"/>
                    </a:cubicBezTo>
                    <a:cubicBezTo>
                      <a:pt x="1740" y="62"/>
                      <a:pt x="1736" y="55"/>
                      <a:pt x="1736" y="55"/>
                    </a:cubicBezTo>
                    <a:cubicBezTo>
                      <a:pt x="1732" y="62"/>
                      <a:pt x="1727" y="71"/>
                      <a:pt x="1726" y="71"/>
                    </a:cubicBezTo>
                    <a:cubicBezTo>
                      <a:pt x="1725" y="68"/>
                      <a:pt x="1725" y="65"/>
                      <a:pt x="1723" y="65"/>
                    </a:cubicBezTo>
                    <a:cubicBezTo>
                      <a:pt x="1720" y="66"/>
                      <a:pt x="1718" y="68"/>
                      <a:pt x="1715" y="68"/>
                    </a:cubicBezTo>
                    <a:cubicBezTo>
                      <a:pt x="1712" y="69"/>
                      <a:pt x="1710" y="69"/>
                      <a:pt x="1707" y="70"/>
                    </a:cubicBezTo>
                    <a:cubicBezTo>
                      <a:pt x="1704" y="71"/>
                      <a:pt x="1698" y="75"/>
                      <a:pt x="1695" y="75"/>
                    </a:cubicBezTo>
                    <a:cubicBezTo>
                      <a:pt x="1691" y="75"/>
                      <a:pt x="1687" y="76"/>
                      <a:pt x="1684" y="77"/>
                    </a:cubicBezTo>
                    <a:cubicBezTo>
                      <a:pt x="1677" y="78"/>
                      <a:pt x="1668" y="77"/>
                      <a:pt x="1662" y="75"/>
                    </a:cubicBezTo>
                    <a:cubicBezTo>
                      <a:pt x="1657" y="74"/>
                      <a:pt x="1655" y="72"/>
                      <a:pt x="1651" y="70"/>
                    </a:cubicBezTo>
                    <a:cubicBezTo>
                      <a:pt x="1647" y="68"/>
                      <a:pt x="1642" y="65"/>
                      <a:pt x="1640" y="61"/>
                    </a:cubicBezTo>
                    <a:cubicBezTo>
                      <a:pt x="1638" y="58"/>
                      <a:pt x="1637" y="56"/>
                      <a:pt x="1635" y="53"/>
                    </a:cubicBezTo>
                    <a:cubicBezTo>
                      <a:pt x="1633" y="51"/>
                      <a:pt x="1630" y="50"/>
                      <a:pt x="1627" y="48"/>
                    </a:cubicBezTo>
                    <a:cubicBezTo>
                      <a:pt x="1626" y="47"/>
                      <a:pt x="1624" y="45"/>
                      <a:pt x="1623" y="44"/>
                    </a:cubicBezTo>
                    <a:cubicBezTo>
                      <a:pt x="1621" y="41"/>
                      <a:pt x="1617" y="39"/>
                      <a:pt x="1615" y="36"/>
                    </a:cubicBezTo>
                    <a:cubicBezTo>
                      <a:pt x="1614" y="32"/>
                      <a:pt x="1612" y="31"/>
                      <a:pt x="1610" y="27"/>
                    </a:cubicBezTo>
                    <a:cubicBezTo>
                      <a:pt x="1609" y="25"/>
                      <a:pt x="1608" y="23"/>
                      <a:pt x="1608" y="21"/>
                    </a:cubicBezTo>
                    <a:cubicBezTo>
                      <a:pt x="1607" y="18"/>
                      <a:pt x="1608" y="15"/>
                      <a:pt x="1605" y="12"/>
                    </a:cubicBezTo>
                    <a:cubicBezTo>
                      <a:pt x="1601" y="10"/>
                      <a:pt x="1603" y="7"/>
                      <a:pt x="1601" y="4"/>
                    </a:cubicBezTo>
                    <a:cubicBezTo>
                      <a:pt x="1601" y="4"/>
                      <a:pt x="1598" y="0"/>
                      <a:pt x="1596" y="1"/>
                    </a:cubicBezTo>
                    <a:cubicBezTo>
                      <a:pt x="1594" y="3"/>
                      <a:pt x="1591" y="3"/>
                      <a:pt x="1590" y="5"/>
                    </a:cubicBezTo>
                    <a:cubicBezTo>
                      <a:pt x="1588" y="8"/>
                      <a:pt x="1584" y="11"/>
                      <a:pt x="1581" y="12"/>
                    </a:cubicBezTo>
                    <a:cubicBezTo>
                      <a:pt x="1576" y="14"/>
                      <a:pt x="1571" y="15"/>
                      <a:pt x="1567" y="17"/>
                    </a:cubicBezTo>
                    <a:cubicBezTo>
                      <a:pt x="1563" y="19"/>
                      <a:pt x="1563" y="20"/>
                      <a:pt x="1558" y="20"/>
                    </a:cubicBezTo>
                    <a:cubicBezTo>
                      <a:pt x="1555" y="20"/>
                      <a:pt x="1554" y="19"/>
                      <a:pt x="1551" y="18"/>
                    </a:cubicBezTo>
                    <a:cubicBezTo>
                      <a:pt x="1548" y="16"/>
                      <a:pt x="1543" y="13"/>
                      <a:pt x="1539" y="10"/>
                    </a:cubicBezTo>
                    <a:cubicBezTo>
                      <a:pt x="1535" y="9"/>
                      <a:pt x="1537" y="13"/>
                      <a:pt x="1537" y="16"/>
                    </a:cubicBezTo>
                    <a:cubicBezTo>
                      <a:pt x="1537" y="20"/>
                      <a:pt x="1538" y="23"/>
                      <a:pt x="1537" y="27"/>
                    </a:cubicBezTo>
                    <a:cubicBezTo>
                      <a:pt x="1537" y="29"/>
                      <a:pt x="1537" y="32"/>
                      <a:pt x="1536" y="34"/>
                    </a:cubicBezTo>
                    <a:cubicBezTo>
                      <a:pt x="1534" y="37"/>
                      <a:pt x="1533" y="39"/>
                      <a:pt x="1532" y="41"/>
                    </a:cubicBezTo>
                    <a:cubicBezTo>
                      <a:pt x="1531" y="42"/>
                      <a:pt x="1528" y="44"/>
                      <a:pt x="1527" y="47"/>
                    </a:cubicBezTo>
                    <a:cubicBezTo>
                      <a:pt x="1527" y="49"/>
                      <a:pt x="1527" y="51"/>
                      <a:pt x="1527" y="53"/>
                    </a:cubicBezTo>
                    <a:cubicBezTo>
                      <a:pt x="1527" y="58"/>
                      <a:pt x="1527" y="64"/>
                      <a:pt x="1527" y="68"/>
                    </a:cubicBezTo>
                    <a:cubicBezTo>
                      <a:pt x="1527" y="71"/>
                      <a:pt x="1528" y="73"/>
                      <a:pt x="1528" y="76"/>
                    </a:cubicBezTo>
                    <a:cubicBezTo>
                      <a:pt x="1528" y="79"/>
                      <a:pt x="1529" y="80"/>
                      <a:pt x="1528" y="84"/>
                    </a:cubicBezTo>
                    <a:cubicBezTo>
                      <a:pt x="1528" y="86"/>
                      <a:pt x="1527" y="90"/>
                      <a:pt x="1526" y="92"/>
                    </a:cubicBezTo>
                    <a:cubicBezTo>
                      <a:pt x="1526" y="94"/>
                      <a:pt x="1525" y="97"/>
                      <a:pt x="1524" y="99"/>
                    </a:cubicBezTo>
                    <a:cubicBezTo>
                      <a:pt x="1522" y="101"/>
                      <a:pt x="1520" y="103"/>
                      <a:pt x="1520" y="106"/>
                    </a:cubicBezTo>
                    <a:cubicBezTo>
                      <a:pt x="1520" y="109"/>
                      <a:pt x="1520" y="113"/>
                      <a:pt x="1519" y="115"/>
                    </a:cubicBezTo>
                    <a:cubicBezTo>
                      <a:pt x="1518" y="119"/>
                      <a:pt x="1516" y="120"/>
                      <a:pt x="1516" y="125"/>
                    </a:cubicBezTo>
                    <a:cubicBezTo>
                      <a:pt x="1516" y="128"/>
                      <a:pt x="1514" y="132"/>
                      <a:pt x="1514" y="135"/>
                    </a:cubicBezTo>
                    <a:cubicBezTo>
                      <a:pt x="1514" y="140"/>
                      <a:pt x="1513" y="139"/>
                      <a:pt x="1511" y="142"/>
                    </a:cubicBezTo>
                    <a:cubicBezTo>
                      <a:pt x="1510" y="144"/>
                      <a:pt x="1508" y="147"/>
                      <a:pt x="1508" y="149"/>
                    </a:cubicBezTo>
                    <a:cubicBezTo>
                      <a:pt x="1507" y="152"/>
                      <a:pt x="1505" y="152"/>
                      <a:pt x="1503" y="155"/>
                    </a:cubicBezTo>
                    <a:cubicBezTo>
                      <a:pt x="1502" y="160"/>
                      <a:pt x="1502" y="161"/>
                      <a:pt x="1499" y="165"/>
                    </a:cubicBezTo>
                    <a:cubicBezTo>
                      <a:pt x="1496" y="171"/>
                      <a:pt x="1493" y="174"/>
                      <a:pt x="1489" y="179"/>
                    </a:cubicBezTo>
                    <a:cubicBezTo>
                      <a:pt x="1487" y="181"/>
                      <a:pt x="1482" y="183"/>
                      <a:pt x="1481" y="188"/>
                    </a:cubicBezTo>
                    <a:cubicBezTo>
                      <a:pt x="1480" y="193"/>
                      <a:pt x="1477" y="195"/>
                      <a:pt x="1477" y="200"/>
                    </a:cubicBezTo>
                    <a:cubicBezTo>
                      <a:pt x="1477" y="203"/>
                      <a:pt x="1474" y="214"/>
                      <a:pt x="1476" y="216"/>
                    </a:cubicBezTo>
                    <a:cubicBezTo>
                      <a:pt x="1476" y="216"/>
                      <a:pt x="1486" y="223"/>
                      <a:pt x="1486" y="222"/>
                    </a:cubicBezTo>
                    <a:cubicBezTo>
                      <a:pt x="1492" y="217"/>
                      <a:pt x="1492" y="223"/>
                      <a:pt x="1498" y="223"/>
                    </a:cubicBezTo>
                    <a:cubicBezTo>
                      <a:pt x="1505" y="223"/>
                      <a:pt x="1507" y="225"/>
                      <a:pt x="1502" y="227"/>
                    </a:cubicBezTo>
                    <a:cubicBezTo>
                      <a:pt x="1499" y="229"/>
                      <a:pt x="1494" y="232"/>
                      <a:pt x="1490" y="232"/>
                    </a:cubicBezTo>
                    <a:cubicBezTo>
                      <a:pt x="1482" y="232"/>
                      <a:pt x="1484" y="233"/>
                      <a:pt x="1479" y="237"/>
                    </a:cubicBezTo>
                    <a:cubicBezTo>
                      <a:pt x="1476" y="240"/>
                      <a:pt x="1473" y="242"/>
                      <a:pt x="1472" y="246"/>
                    </a:cubicBezTo>
                    <a:cubicBezTo>
                      <a:pt x="1471" y="250"/>
                      <a:pt x="1468" y="255"/>
                      <a:pt x="1473" y="258"/>
                    </a:cubicBezTo>
                    <a:cubicBezTo>
                      <a:pt x="1477" y="262"/>
                      <a:pt x="1479" y="264"/>
                      <a:pt x="1484" y="259"/>
                    </a:cubicBezTo>
                    <a:cubicBezTo>
                      <a:pt x="1488" y="255"/>
                      <a:pt x="1491" y="243"/>
                      <a:pt x="1495" y="244"/>
                    </a:cubicBezTo>
                    <a:cubicBezTo>
                      <a:pt x="1499" y="245"/>
                      <a:pt x="1503" y="247"/>
                      <a:pt x="1504" y="250"/>
                    </a:cubicBezTo>
                    <a:cubicBezTo>
                      <a:pt x="1505" y="253"/>
                      <a:pt x="1510" y="262"/>
                      <a:pt x="1507" y="264"/>
                    </a:cubicBezTo>
                    <a:cubicBezTo>
                      <a:pt x="1504" y="268"/>
                      <a:pt x="1502" y="268"/>
                      <a:pt x="1497" y="265"/>
                    </a:cubicBezTo>
                    <a:cubicBezTo>
                      <a:pt x="1494" y="264"/>
                      <a:pt x="1480" y="261"/>
                      <a:pt x="1479" y="265"/>
                    </a:cubicBezTo>
                    <a:cubicBezTo>
                      <a:pt x="1478" y="271"/>
                      <a:pt x="1473" y="272"/>
                      <a:pt x="1472" y="276"/>
                    </a:cubicBezTo>
                    <a:cubicBezTo>
                      <a:pt x="1471" y="278"/>
                      <a:pt x="1470" y="292"/>
                      <a:pt x="1474" y="294"/>
                    </a:cubicBezTo>
                    <a:cubicBezTo>
                      <a:pt x="1477" y="295"/>
                      <a:pt x="1485" y="298"/>
                      <a:pt x="1486" y="302"/>
                    </a:cubicBezTo>
                    <a:cubicBezTo>
                      <a:pt x="1487" y="307"/>
                      <a:pt x="1482" y="317"/>
                      <a:pt x="1487" y="318"/>
                    </a:cubicBezTo>
                    <a:cubicBezTo>
                      <a:pt x="1492" y="319"/>
                      <a:pt x="1497" y="321"/>
                      <a:pt x="1502" y="323"/>
                    </a:cubicBezTo>
                    <a:cubicBezTo>
                      <a:pt x="1503" y="324"/>
                      <a:pt x="1515" y="335"/>
                      <a:pt x="1512" y="335"/>
                    </a:cubicBezTo>
                    <a:cubicBezTo>
                      <a:pt x="1501" y="335"/>
                      <a:pt x="1492" y="332"/>
                      <a:pt x="1501" y="339"/>
                    </a:cubicBezTo>
                    <a:cubicBezTo>
                      <a:pt x="1503" y="341"/>
                      <a:pt x="1513" y="345"/>
                      <a:pt x="1510" y="350"/>
                    </a:cubicBezTo>
                    <a:cubicBezTo>
                      <a:pt x="1508" y="354"/>
                      <a:pt x="1504" y="356"/>
                      <a:pt x="1500" y="352"/>
                    </a:cubicBezTo>
                    <a:cubicBezTo>
                      <a:pt x="1495" y="347"/>
                      <a:pt x="1497" y="343"/>
                      <a:pt x="1489" y="343"/>
                    </a:cubicBezTo>
                    <a:cubicBezTo>
                      <a:pt x="1484" y="343"/>
                      <a:pt x="1478" y="343"/>
                      <a:pt x="1476" y="339"/>
                    </a:cubicBezTo>
                    <a:cubicBezTo>
                      <a:pt x="1474" y="336"/>
                      <a:pt x="1472" y="330"/>
                      <a:pt x="1469" y="327"/>
                    </a:cubicBezTo>
                    <a:cubicBezTo>
                      <a:pt x="1466" y="324"/>
                      <a:pt x="1464" y="323"/>
                      <a:pt x="1466" y="317"/>
                    </a:cubicBezTo>
                    <a:cubicBezTo>
                      <a:pt x="1467" y="315"/>
                      <a:pt x="1472" y="305"/>
                      <a:pt x="1472" y="304"/>
                    </a:cubicBezTo>
                    <a:cubicBezTo>
                      <a:pt x="1470" y="296"/>
                      <a:pt x="1468" y="301"/>
                      <a:pt x="1464" y="297"/>
                    </a:cubicBezTo>
                    <a:cubicBezTo>
                      <a:pt x="1462" y="295"/>
                      <a:pt x="1458" y="290"/>
                      <a:pt x="1460" y="285"/>
                    </a:cubicBezTo>
                    <a:cubicBezTo>
                      <a:pt x="1461" y="280"/>
                      <a:pt x="1463" y="275"/>
                      <a:pt x="1464" y="271"/>
                    </a:cubicBezTo>
                    <a:cubicBezTo>
                      <a:pt x="1465" y="267"/>
                      <a:pt x="1473" y="258"/>
                      <a:pt x="1470" y="260"/>
                    </a:cubicBezTo>
                    <a:cubicBezTo>
                      <a:pt x="1467" y="263"/>
                      <a:pt x="1465" y="265"/>
                      <a:pt x="1461" y="270"/>
                    </a:cubicBezTo>
                    <a:cubicBezTo>
                      <a:pt x="1458" y="272"/>
                      <a:pt x="1454" y="280"/>
                      <a:pt x="1452" y="282"/>
                    </a:cubicBezTo>
                    <a:cubicBezTo>
                      <a:pt x="1450" y="283"/>
                      <a:pt x="1444" y="285"/>
                      <a:pt x="1445" y="290"/>
                    </a:cubicBezTo>
                    <a:cubicBezTo>
                      <a:pt x="1445" y="293"/>
                      <a:pt x="1448" y="300"/>
                      <a:pt x="1450" y="302"/>
                    </a:cubicBezTo>
                    <a:cubicBezTo>
                      <a:pt x="1454" y="306"/>
                      <a:pt x="1454" y="308"/>
                      <a:pt x="1457" y="313"/>
                    </a:cubicBezTo>
                    <a:cubicBezTo>
                      <a:pt x="1458" y="316"/>
                      <a:pt x="1459" y="319"/>
                      <a:pt x="1454" y="322"/>
                    </a:cubicBezTo>
                    <a:cubicBezTo>
                      <a:pt x="1450" y="324"/>
                      <a:pt x="1441" y="330"/>
                      <a:pt x="1441" y="325"/>
                    </a:cubicBezTo>
                    <a:cubicBezTo>
                      <a:pt x="1441" y="322"/>
                      <a:pt x="1443" y="311"/>
                      <a:pt x="1443" y="311"/>
                    </a:cubicBezTo>
                    <a:cubicBezTo>
                      <a:pt x="1440" y="311"/>
                      <a:pt x="1435" y="313"/>
                      <a:pt x="1429" y="314"/>
                    </a:cubicBezTo>
                    <a:cubicBezTo>
                      <a:pt x="1427" y="314"/>
                      <a:pt x="1411" y="321"/>
                      <a:pt x="1412" y="315"/>
                    </a:cubicBezTo>
                    <a:cubicBezTo>
                      <a:pt x="1414" y="308"/>
                      <a:pt x="1413" y="307"/>
                      <a:pt x="1410" y="303"/>
                    </a:cubicBezTo>
                    <a:cubicBezTo>
                      <a:pt x="1408" y="299"/>
                      <a:pt x="1406" y="297"/>
                      <a:pt x="1402" y="293"/>
                    </a:cubicBezTo>
                    <a:cubicBezTo>
                      <a:pt x="1399" y="290"/>
                      <a:pt x="1397" y="287"/>
                      <a:pt x="1396" y="282"/>
                    </a:cubicBezTo>
                    <a:cubicBezTo>
                      <a:pt x="1395" y="276"/>
                      <a:pt x="1391" y="274"/>
                      <a:pt x="1391" y="267"/>
                    </a:cubicBezTo>
                    <a:cubicBezTo>
                      <a:pt x="1391" y="263"/>
                      <a:pt x="1396" y="257"/>
                      <a:pt x="1390" y="254"/>
                    </a:cubicBezTo>
                    <a:cubicBezTo>
                      <a:pt x="1385" y="252"/>
                      <a:pt x="1381" y="250"/>
                      <a:pt x="1380" y="244"/>
                    </a:cubicBezTo>
                    <a:cubicBezTo>
                      <a:pt x="1379" y="242"/>
                      <a:pt x="1374" y="235"/>
                      <a:pt x="1376" y="232"/>
                    </a:cubicBezTo>
                    <a:cubicBezTo>
                      <a:pt x="1378" y="229"/>
                      <a:pt x="1380" y="224"/>
                      <a:pt x="1387" y="227"/>
                    </a:cubicBezTo>
                    <a:cubicBezTo>
                      <a:pt x="1390" y="228"/>
                      <a:pt x="1401" y="232"/>
                      <a:pt x="1403" y="228"/>
                    </a:cubicBezTo>
                    <a:cubicBezTo>
                      <a:pt x="1404" y="227"/>
                      <a:pt x="1408" y="219"/>
                      <a:pt x="1410" y="218"/>
                    </a:cubicBezTo>
                    <a:cubicBezTo>
                      <a:pt x="1411" y="218"/>
                      <a:pt x="1423" y="214"/>
                      <a:pt x="1423" y="212"/>
                    </a:cubicBezTo>
                    <a:cubicBezTo>
                      <a:pt x="1425" y="206"/>
                      <a:pt x="1423" y="204"/>
                      <a:pt x="1421" y="199"/>
                    </a:cubicBezTo>
                    <a:cubicBezTo>
                      <a:pt x="1420" y="192"/>
                      <a:pt x="1419" y="191"/>
                      <a:pt x="1415" y="187"/>
                    </a:cubicBezTo>
                    <a:cubicBezTo>
                      <a:pt x="1410" y="180"/>
                      <a:pt x="1410" y="178"/>
                      <a:pt x="1400" y="178"/>
                    </a:cubicBezTo>
                    <a:cubicBezTo>
                      <a:pt x="1394" y="178"/>
                      <a:pt x="1384" y="176"/>
                      <a:pt x="1382" y="173"/>
                    </a:cubicBezTo>
                    <a:cubicBezTo>
                      <a:pt x="1378" y="167"/>
                      <a:pt x="1376" y="167"/>
                      <a:pt x="1370" y="163"/>
                    </a:cubicBezTo>
                    <a:cubicBezTo>
                      <a:pt x="1369" y="163"/>
                      <a:pt x="1352" y="159"/>
                      <a:pt x="1353" y="160"/>
                    </a:cubicBezTo>
                    <a:cubicBezTo>
                      <a:pt x="1353" y="162"/>
                      <a:pt x="1352" y="179"/>
                      <a:pt x="1347" y="177"/>
                    </a:cubicBezTo>
                    <a:cubicBezTo>
                      <a:pt x="1340" y="173"/>
                      <a:pt x="1341" y="171"/>
                      <a:pt x="1340" y="164"/>
                    </a:cubicBezTo>
                    <a:cubicBezTo>
                      <a:pt x="1339" y="161"/>
                      <a:pt x="1340" y="153"/>
                      <a:pt x="1338" y="148"/>
                    </a:cubicBezTo>
                    <a:cubicBezTo>
                      <a:pt x="1335" y="144"/>
                      <a:pt x="1332" y="145"/>
                      <a:pt x="1325" y="143"/>
                    </a:cubicBezTo>
                    <a:cubicBezTo>
                      <a:pt x="1320" y="142"/>
                      <a:pt x="1319" y="135"/>
                      <a:pt x="1312" y="135"/>
                    </a:cubicBezTo>
                    <a:cubicBezTo>
                      <a:pt x="1307" y="135"/>
                      <a:pt x="1298" y="138"/>
                      <a:pt x="1294" y="135"/>
                    </a:cubicBezTo>
                    <a:cubicBezTo>
                      <a:pt x="1291" y="132"/>
                      <a:pt x="1287" y="128"/>
                      <a:pt x="1282" y="126"/>
                    </a:cubicBezTo>
                    <a:cubicBezTo>
                      <a:pt x="1278" y="124"/>
                      <a:pt x="1274" y="125"/>
                      <a:pt x="1269" y="125"/>
                    </a:cubicBezTo>
                    <a:cubicBezTo>
                      <a:pt x="1259" y="125"/>
                      <a:pt x="1264" y="123"/>
                      <a:pt x="1259" y="118"/>
                    </a:cubicBezTo>
                    <a:cubicBezTo>
                      <a:pt x="1258" y="117"/>
                      <a:pt x="1247" y="106"/>
                      <a:pt x="1246" y="110"/>
                    </a:cubicBezTo>
                    <a:cubicBezTo>
                      <a:pt x="1244" y="113"/>
                      <a:pt x="1243" y="118"/>
                      <a:pt x="1241" y="122"/>
                    </a:cubicBezTo>
                    <a:cubicBezTo>
                      <a:pt x="1239" y="125"/>
                      <a:pt x="1236" y="130"/>
                      <a:pt x="1238" y="135"/>
                    </a:cubicBezTo>
                    <a:cubicBezTo>
                      <a:pt x="1239" y="141"/>
                      <a:pt x="1237" y="147"/>
                      <a:pt x="1239" y="153"/>
                    </a:cubicBezTo>
                    <a:cubicBezTo>
                      <a:pt x="1240" y="158"/>
                      <a:pt x="1240" y="168"/>
                      <a:pt x="1244" y="171"/>
                    </a:cubicBezTo>
                    <a:cubicBezTo>
                      <a:pt x="1247" y="173"/>
                      <a:pt x="1254" y="174"/>
                      <a:pt x="1254" y="181"/>
                    </a:cubicBezTo>
                    <a:cubicBezTo>
                      <a:pt x="1254" y="187"/>
                      <a:pt x="1255" y="191"/>
                      <a:pt x="1254" y="197"/>
                    </a:cubicBezTo>
                    <a:cubicBezTo>
                      <a:pt x="1252" y="205"/>
                      <a:pt x="1248" y="197"/>
                      <a:pt x="1246" y="196"/>
                    </a:cubicBezTo>
                    <a:cubicBezTo>
                      <a:pt x="1244" y="195"/>
                      <a:pt x="1233" y="193"/>
                      <a:pt x="1233" y="190"/>
                    </a:cubicBezTo>
                    <a:cubicBezTo>
                      <a:pt x="1231" y="185"/>
                      <a:pt x="1233" y="179"/>
                      <a:pt x="1229" y="187"/>
                    </a:cubicBezTo>
                    <a:cubicBezTo>
                      <a:pt x="1227" y="192"/>
                      <a:pt x="1223" y="193"/>
                      <a:pt x="1219" y="198"/>
                    </a:cubicBezTo>
                    <a:cubicBezTo>
                      <a:pt x="1218" y="200"/>
                      <a:pt x="1215" y="208"/>
                      <a:pt x="1212" y="209"/>
                    </a:cubicBezTo>
                    <a:cubicBezTo>
                      <a:pt x="1209" y="211"/>
                      <a:pt x="1206" y="213"/>
                      <a:pt x="1203" y="216"/>
                    </a:cubicBezTo>
                    <a:cubicBezTo>
                      <a:pt x="1200" y="219"/>
                      <a:pt x="1197" y="223"/>
                      <a:pt x="1192" y="225"/>
                    </a:cubicBezTo>
                    <a:cubicBezTo>
                      <a:pt x="1187" y="228"/>
                      <a:pt x="1182" y="230"/>
                      <a:pt x="1184" y="237"/>
                    </a:cubicBezTo>
                    <a:cubicBezTo>
                      <a:pt x="1185" y="241"/>
                      <a:pt x="1186" y="247"/>
                      <a:pt x="1188" y="250"/>
                    </a:cubicBezTo>
                    <a:cubicBezTo>
                      <a:pt x="1190" y="255"/>
                      <a:pt x="1191" y="260"/>
                      <a:pt x="1193" y="265"/>
                    </a:cubicBezTo>
                    <a:cubicBezTo>
                      <a:pt x="1195" y="270"/>
                      <a:pt x="1194" y="275"/>
                      <a:pt x="1195" y="281"/>
                    </a:cubicBezTo>
                    <a:cubicBezTo>
                      <a:pt x="1195" y="281"/>
                      <a:pt x="1196" y="300"/>
                      <a:pt x="1197" y="300"/>
                    </a:cubicBezTo>
                    <a:cubicBezTo>
                      <a:pt x="1199" y="300"/>
                      <a:pt x="1202" y="303"/>
                      <a:pt x="1204" y="304"/>
                    </a:cubicBezTo>
                    <a:cubicBezTo>
                      <a:pt x="1209" y="305"/>
                      <a:pt x="1213" y="305"/>
                      <a:pt x="1216" y="309"/>
                    </a:cubicBezTo>
                    <a:cubicBezTo>
                      <a:pt x="1219" y="311"/>
                      <a:pt x="1220" y="315"/>
                      <a:pt x="1222" y="318"/>
                    </a:cubicBezTo>
                    <a:cubicBezTo>
                      <a:pt x="1225" y="320"/>
                      <a:pt x="1230" y="322"/>
                      <a:pt x="1232" y="326"/>
                    </a:cubicBezTo>
                    <a:cubicBezTo>
                      <a:pt x="1232" y="329"/>
                      <a:pt x="1232" y="336"/>
                      <a:pt x="1234" y="340"/>
                    </a:cubicBezTo>
                    <a:cubicBezTo>
                      <a:pt x="1234" y="344"/>
                      <a:pt x="1235" y="349"/>
                      <a:pt x="1235" y="354"/>
                    </a:cubicBezTo>
                    <a:cubicBezTo>
                      <a:pt x="1235" y="357"/>
                      <a:pt x="1237" y="372"/>
                      <a:pt x="1243" y="366"/>
                    </a:cubicBezTo>
                    <a:cubicBezTo>
                      <a:pt x="1245" y="364"/>
                      <a:pt x="1248" y="357"/>
                      <a:pt x="1248" y="353"/>
                    </a:cubicBezTo>
                    <a:cubicBezTo>
                      <a:pt x="1248" y="347"/>
                      <a:pt x="1245" y="342"/>
                      <a:pt x="1249" y="346"/>
                    </a:cubicBezTo>
                    <a:cubicBezTo>
                      <a:pt x="1250" y="348"/>
                      <a:pt x="1255" y="355"/>
                      <a:pt x="1255" y="358"/>
                    </a:cubicBezTo>
                    <a:cubicBezTo>
                      <a:pt x="1255" y="363"/>
                      <a:pt x="1255" y="369"/>
                      <a:pt x="1253" y="373"/>
                    </a:cubicBezTo>
                    <a:cubicBezTo>
                      <a:pt x="1250" y="376"/>
                      <a:pt x="1248" y="380"/>
                      <a:pt x="1243" y="381"/>
                    </a:cubicBezTo>
                    <a:cubicBezTo>
                      <a:pt x="1237" y="382"/>
                      <a:pt x="1234" y="389"/>
                      <a:pt x="1238" y="389"/>
                    </a:cubicBezTo>
                    <a:cubicBezTo>
                      <a:pt x="1243" y="387"/>
                      <a:pt x="1249" y="388"/>
                      <a:pt x="1255" y="387"/>
                    </a:cubicBezTo>
                    <a:cubicBezTo>
                      <a:pt x="1258" y="386"/>
                      <a:pt x="1265" y="383"/>
                      <a:pt x="1269" y="383"/>
                    </a:cubicBezTo>
                    <a:cubicBezTo>
                      <a:pt x="1275" y="383"/>
                      <a:pt x="1278" y="384"/>
                      <a:pt x="1283" y="386"/>
                    </a:cubicBezTo>
                    <a:cubicBezTo>
                      <a:pt x="1287" y="387"/>
                      <a:pt x="1292" y="388"/>
                      <a:pt x="1296" y="389"/>
                    </a:cubicBezTo>
                    <a:cubicBezTo>
                      <a:pt x="1302" y="390"/>
                      <a:pt x="1303" y="390"/>
                      <a:pt x="1304" y="396"/>
                    </a:cubicBezTo>
                    <a:cubicBezTo>
                      <a:pt x="1305" y="401"/>
                      <a:pt x="1308" y="401"/>
                      <a:pt x="1311" y="405"/>
                    </a:cubicBezTo>
                    <a:cubicBezTo>
                      <a:pt x="1315" y="408"/>
                      <a:pt x="1317" y="408"/>
                      <a:pt x="1324" y="408"/>
                    </a:cubicBezTo>
                    <a:cubicBezTo>
                      <a:pt x="1329" y="408"/>
                      <a:pt x="1334" y="410"/>
                      <a:pt x="1332" y="415"/>
                    </a:cubicBezTo>
                    <a:cubicBezTo>
                      <a:pt x="1329" y="420"/>
                      <a:pt x="1327" y="422"/>
                      <a:pt x="1322" y="427"/>
                    </a:cubicBezTo>
                    <a:cubicBezTo>
                      <a:pt x="1319" y="430"/>
                      <a:pt x="1317" y="432"/>
                      <a:pt x="1313" y="434"/>
                    </a:cubicBezTo>
                    <a:cubicBezTo>
                      <a:pt x="1309" y="436"/>
                      <a:pt x="1306" y="435"/>
                      <a:pt x="1300" y="435"/>
                    </a:cubicBezTo>
                    <a:cubicBezTo>
                      <a:pt x="1291" y="435"/>
                      <a:pt x="1295" y="432"/>
                      <a:pt x="1291" y="432"/>
                    </a:cubicBezTo>
                    <a:cubicBezTo>
                      <a:pt x="1282" y="432"/>
                      <a:pt x="1286" y="431"/>
                      <a:pt x="1282" y="426"/>
                    </a:cubicBezTo>
                    <a:cubicBezTo>
                      <a:pt x="1279" y="423"/>
                      <a:pt x="1277" y="419"/>
                      <a:pt x="1273" y="423"/>
                    </a:cubicBezTo>
                    <a:cubicBezTo>
                      <a:pt x="1265" y="431"/>
                      <a:pt x="1276" y="429"/>
                      <a:pt x="1276" y="433"/>
                    </a:cubicBezTo>
                    <a:cubicBezTo>
                      <a:pt x="1276" y="439"/>
                      <a:pt x="1276" y="443"/>
                      <a:pt x="1274" y="446"/>
                    </a:cubicBezTo>
                    <a:cubicBezTo>
                      <a:pt x="1272" y="450"/>
                      <a:pt x="1269" y="454"/>
                      <a:pt x="1268" y="457"/>
                    </a:cubicBezTo>
                    <a:cubicBezTo>
                      <a:pt x="1267" y="462"/>
                      <a:pt x="1263" y="464"/>
                      <a:pt x="1262" y="470"/>
                    </a:cubicBezTo>
                    <a:cubicBezTo>
                      <a:pt x="1261" y="474"/>
                      <a:pt x="1257" y="479"/>
                      <a:pt x="1252" y="481"/>
                    </a:cubicBezTo>
                    <a:cubicBezTo>
                      <a:pt x="1246" y="482"/>
                      <a:pt x="1241" y="485"/>
                      <a:pt x="1235" y="487"/>
                    </a:cubicBezTo>
                    <a:cubicBezTo>
                      <a:pt x="1229" y="488"/>
                      <a:pt x="1226" y="492"/>
                      <a:pt x="1221" y="493"/>
                    </a:cubicBezTo>
                    <a:cubicBezTo>
                      <a:pt x="1217" y="494"/>
                      <a:pt x="1213" y="496"/>
                      <a:pt x="1207" y="495"/>
                    </a:cubicBezTo>
                    <a:cubicBezTo>
                      <a:pt x="1203" y="494"/>
                      <a:pt x="1198" y="491"/>
                      <a:pt x="1194" y="489"/>
                    </a:cubicBezTo>
                    <a:cubicBezTo>
                      <a:pt x="1189" y="486"/>
                      <a:pt x="1188" y="484"/>
                      <a:pt x="1184" y="481"/>
                    </a:cubicBezTo>
                    <a:cubicBezTo>
                      <a:pt x="1181" y="477"/>
                      <a:pt x="1177" y="477"/>
                      <a:pt x="1174" y="473"/>
                    </a:cubicBezTo>
                    <a:cubicBezTo>
                      <a:pt x="1168" y="464"/>
                      <a:pt x="1172" y="464"/>
                      <a:pt x="1171" y="459"/>
                    </a:cubicBezTo>
                    <a:cubicBezTo>
                      <a:pt x="1171" y="459"/>
                      <a:pt x="1172" y="454"/>
                      <a:pt x="1166" y="452"/>
                    </a:cubicBezTo>
                    <a:cubicBezTo>
                      <a:pt x="1160" y="451"/>
                      <a:pt x="1155" y="452"/>
                      <a:pt x="1149" y="452"/>
                    </a:cubicBezTo>
                    <a:cubicBezTo>
                      <a:pt x="1142" y="452"/>
                      <a:pt x="1135" y="454"/>
                      <a:pt x="1129" y="454"/>
                    </a:cubicBezTo>
                    <a:cubicBezTo>
                      <a:pt x="1125" y="454"/>
                      <a:pt x="1114" y="453"/>
                      <a:pt x="1111" y="450"/>
                    </a:cubicBezTo>
                    <a:cubicBezTo>
                      <a:pt x="1110" y="449"/>
                      <a:pt x="1110" y="438"/>
                      <a:pt x="1108" y="437"/>
                    </a:cubicBezTo>
                    <a:cubicBezTo>
                      <a:pt x="1105" y="435"/>
                      <a:pt x="1101" y="429"/>
                      <a:pt x="1097" y="428"/>
                    </a:cubicBezTo>
                    <a:cubicBezTo>
                      <a:pt x="1094" y="427"/>
                      <a:pt x="1087" y="430"/>
                      <a:pt x="1085" y="425"/>
                    </a:cubicBezTo>
                    <a:cubicBezTo>
                      <a:pt x="1084" y="423"/>
                      <a:pt x="1080" y="415"/>
                      <a:pt x="1075" y="418"/>
                    </a:cubicBezTo>
                    <a:cubicBezTo>
                      <a:pt x="1072" y="419"/>
                      <a:pt x="1069" y="424"/>
                      <a:pt x="1067" y="425"/>
                    </a:cubicBezTo>
                    <a:cubicBezTo>
                      <a:pt x="1062" y="426"/>
                      <a:pt x="1053" y="431"/>
                      <a:pt x="1053" y="426"/>
                    </a:cubicBezTo>
                    <a:cubicBezTo>
                      <a:pt x="1053" y="422"/>
                      <a:pt x="1052" y="417"/>
                      <a:pt x="1050" y="414"/>
                    </a:cubicBezTo>
                    <a:cubicBezTo>
                      <a:pt x="1045" y="410"/>
                      <a:pt x="1046" y="407"/>
                      <a:pt x="1039" y="407"/>
                    </a:cubicBezTo>
                    <a:cubicBezTo>
                      <a:pt x="1035" y="407"/>
                      <a:pt x="1023" y="409"/>
                      <a:pt x="1022" y="409"/>
                    </a:cubicBezTo>
                    <a:cubicBezTo>
                      <a:pt x="1020" y="406"/>
                      <a:pt x="1018" y="402"/>
                      <a:pt x="1013" y="401"/>
                    </a:cubicBezTo>
                    <a:cubicBezTo>
                      <a:pt x="1009" y="400"/>
                      <a:pt x="1006" y="399"/>
                      <a:pt x="1000" y="398"/>
                    </a:cubicBezTo>
                    <a:cubicBezTo>
                      <a:pt x="996" y="397"/>
                      <a:pt x="990" y="394"/>
                      <a:pt x="986" y="395"/>
                    </a:cubicBezTo>
                    <a:cubicBezTo>
                      <a:pt x="982" y="396"/>
                      <a:pt x="977" y="396"/>
                      <a:pt x="973" y="397"/>
                    </a:cubicBezTo>
                    <a:cubicBezTo>
                      <a:pt x="969" y="398"/>
                      <a:pt x="963" y="399"/>
                      <a:pt x="958" y="400"/>
                    </a:cubicBezTo>
                    <a:cubicBezTo>
                      <a:pt x="952" y="401"/>
                      <a:pt x="948" y="401"/>
                      <a:pt x="944" y="405"/>
                    </a:cubicBezTo>
                    <a:cubicBezTo>
                      <a:pt x="941" y="408"/>
                      <a:pt x="935" y="409"/>
                      <a:pt x="931" y="406"/>
                    </a:cubicBezTo>
                    <a:cubicBezTo>
                      <a:pt x="929" y="403"/>
                      <a:pt x="925" y="394"/>
                      <a:pt x="918" y="398"/>
                    </a:cubicBezTo>
                    <a:cubicBezTo>
                      <a:pt x="913" y="401"/>
                      <a:pt x="914" y="403"/>
                      <a:pt x="914" y="409"/>
                    </a:cubicBezTo>
                    <a:cubicBezTo>
                      <a:pt x="914" y="415"/>
                      <a:pt x="913" y="418"/>
                      <a:pt x="906" y="417"/>
                    </a:cubicBezTo>
                    <a:cubicBezTo>
                      <a:pt x="904" y="417"/>
                      <a:pt x="892" y="409"/>
                      <a:pt x="893" y="415"/>
                    </a:cubicBezTo>
                    <a:cubicBezTo>
                      <a:pt x="895" y="421"/>
                      <a:pt x="895" y="422"/>
                      <a:pt x="899" y="426"/>
                    </a:cubicBezTo>
                    <a:cubicBezTo>
                      <a:pt x="904" y="431"/>
                      <a:pt x="907" y="431"/>
                      <a:pt x="910" y="434"/>
                    </a:cubicBezTo>
                    <a:cubicBezTo>
                      <a:pt x="913" y="437"/>
                      <a:pt x="917" y="441"/>
                      <a:pt x="921" y="443"/>
                    </a:cubicBezTo>
                    <a:cubicBezTo>
                      <a:pt x="922" y="443"/>
                      <a:pt x="935" y="449"/>
                      <a:pt x="930" y="451"/>
                    </a:cubicBezTo>
                    <a:cubicBezTo>
                      <a:pt x="928" y="453"/>
                      <a:pt x="920" y="456"/>
                      <a:pt x="917" y="451"/>
                    </a:cubicBezTo>
                    <a:cubicBezTo>
                      <a:pt x="916" y="448"/>
                      <a:pt x="913" y="442"/>
                      <a:pt x="910" y="439"/>
                    </a:cubicBezTo>
                    <a:cubicBezTo>
                      <a:pt x="908" y="436"/>
                      <a:pt x="906" y="434"/>
                      <a:pt x="900" y="432"/>
                    </a:cubicBezTo>
                    <a:cubicBezTo>
                      <a:pt x="895" y="431"/>
                      <a:pt x="892" y="427"/>
                      <a:pt x="889" y="432"/>
                    </a:cubicBezTo>
                    <a:cubicBezTo>
                      <a:pt x="887" y="436"/>
                      <a:pt x="885" y="442"/>
                      <a:pt x="886" y="447"/>
                    </a:cubicBezTo>
                    <a:cubicBezTo>
                      <a:pt x="888" y="454"/>
                      <a:pt x="890" y="454"/>
                      <a:pt x="894" y="458"/>
                    </a:cubicBezTo>
                    <a:cubicBezTo>
                      <a:pt x="901" y="465"/>
                      <a:pt x="892" y="461"/>
                      <a:pt x="887" y="463"/>
                    </a:cubicBezTo>
                    <a:cubicBezTo>
                      <a:pt x="883" y="466"/>
                      <a:pt x="881" y="466"/>
                      <a:pt x="878" y="472"/>
                    </a:cubicBezTo>
                    <a:cubicBezTo>
                      <a:pt x="877" y="473"/>
                      <a:pt x="877" y="474"/>
                      <a:pt x="876" y="476"/>
                    </a:cubicBezTo>
                    <a:cubicBezTo>
                      <a:pt x="874" y="479"/>
                      <a:pt x="871" y="482"/>
                      <a:pt x="870" y="484"/>
                    </a:cubicBezTo>
                    <a:cubicBezTo>
                      <a:pt x="869" y="485"/>
                      <a:pt x="863" y="496"/>
                      <a:pt x="869" y="496"/>
                    </a:cubicBezTo>
                    <a:cubicBezTo>
                      <a:pt x="875" y="496"/>
                      <a:pt x="876" y="497"/>
                      <a:pt x="878" y="503"/>
                    </a:cubicBezTo>
                    <a:cubicBezTo>
                      <a:pt x="880" y="511"/>
                      <a:pt x="880" y="506"/>
                      <a:pt x="875" y="511"/>
                    </a:cubicBezTo>
                    <a:cubicBezTo>
                      <a:pt x="872" y="514"/>
                      <a:pt x="870" y="516"/>
                      <a:pt x="870" y="522"/>
                    </a:cubicBezTo>
                    <a:cubicBezTo>
                      <a:pt x="870" y="527"/>
                      <a:pt x="869" y="533"/>
                      <a:pt x="871" y="536"/>
                    </a:cubicBezTo>
                    <a:cubicBezTo>
                      <a:pt x="873" y="540"/>
                      <a:pt x="875" y="541"/>
                      <a:pt x="878" y="544"/>
                    </a:cubicBezTo>
                    <a:cubicBezTo>
                      <a:pt x="881" y="548"/>
                      <a:pt x="886" y="550"/>
                      <a:pt x="888" y="554"/>
                    </a:cubicBezTo>
                    <a:cubicBezTo>
                      <a:pt x="889" y="555"/>
                      <a:pt x="893" y="565"/>
                      <a:pt x="888" y="567"/>
                    </a:cubicBezTo>
                    <a:cubicBezTo>
                      <a:pt x="884" y="568"/>
                      <a:pt x="881" y="569"/>
                      <a:pt x="876" y="568"/>
                    </a:cubicBezTo>
                    <a:cubicBezTo>
                      <a:pt x="873" y="567"/>
                      <a:pt x="867" y="565"/>
                      <a:pt x="863" y="564"/>
                    </a:cubicBezTo>
                    <a:cubicBezTo>
                      <a:pt x="858" y="563"/>
                      <a:pt x="851" y="562"/>
                      <a:pt x="847" y="561"/>
                    </a:cubicBezTo>
                    <a:cubicBezTo>
                      <a:pt x="837" y="560"/>
                      <a:pt x="832" y="563"/>
                      <a:pt x="824" y="564"/>
                    </a:cubicBezTo>
                    <a:cubicBezTo>
                      <a:pt x="820" y="566"/>
                      <a:pt x="816" y="566"/>
                      <a:pt x="811" y="569"/>
                    </a:cubicBezTo>
                    <a:cubicBezTo>
                      <a:pt x="807" y="571"/>
                      <a:pt x="801" y="572"/>
                      <a:pt x="801" y="579"/>
                    </a:cubicBezTo>
                    <a:cubicBezTo>
                      <a:pt x="801" y="587"/>
                      <a:pt x="807" y="584"/>
                      <a:pt x="809" y="591"/>
                    </a:cubicBezTo>
                    <a:cubicBezTo>
                      <a:pt x="810" y="595"/>
                      <a:pt x="809" y="598"/>
                      <a:pt x="809" y="603"/>
                    </a:cubicBezTo>
                    <a:cubicBezTo>
                      <a:pt x="809" y="612"/>
                      <a:pt x="814" y="608"/>
                      <a:pt x="807" y="606"/>
                    </a:cubicBezTo>
                    <a:cubicBezTo>
                      <a:pt x="802" y="605"/>
                      <a:pt x="792" y="594"/>
                      <a:pt x="791" y="600"/>
                    </a:cubicBezTo>
                    <a:cubicBezTo>
                      <a:pt x="791" y="601"/>
                      <a:pt x="786" y="610"/>
                      <a:pt x="788" y="613"/>
                    </a:cubicBezTo>
                    <a:cubicBezTo>
                      <a:pt x="791" y="617"/>
                      <a:pt x="791" y="620"/>
                      <a:pt x="793" y="625"/>
                    </a:cubicBezTo>
                    <a:cubicBezTo>
                      <a:pt x="795" y="629"/>
                      <a:pt x="796" y="634"/>
                      <a:pt x="797" y="638"/>
                    </a:cubicBezTo>
                    <a:cubicBezTo>
                      <a:pt x="798" y="643"/>
                      <a:pt x="799" y="648"/>
                      <a:pt x="801" y="652"/>
                    </a:cubicBezTo>
                    <a:cubicBezTo>
                      <a:pt x="804" y="658"/>
                      <a:pt x="805" y="657"/>
                      <a:pt x="811" y="658"/>
                    </a:cubicBezTo>
                    <a:cubicBezTo>
                      <a:pt x="815" y="659"/>
                      <a:pt x="822" y="658"/>
                      <a:pt x="827" y="659"/>
                    </a:cubicBezTo>
                    <a:cubicBezTo>
                      <a:pt x="833" y="661"/>
                      <a:pt x="839" y="660"/>
                      <a:pt x="846" y="660"/>
                    </a:cubicBezTo>
                    <a:cubicBezTo>
                      <a:pt x="851" y="660"/>
                      <a:pt x="856" y="662"/>
                      <a:pt x="862" y="660"/>
                    </a:cubicBezTo>
                    <a:cubicBezTo>
                      <a:pt x="863" y="660"/>
                      <a:pt x="873" y="658"/>
                      <a:pt x="872" y="655"/>
                    </a:cubicBezTo>
                    <a:cubicBezTo>
                      <a:pt x="871" y="651"/>
                      <a:pt x="870" y="647"/>
                      <a:pt x="874" y="643"/>
                    </a:cubicBezTo>
                    <a:cubicBezTo>
                      <a:pt x="879" y="638"/>
                      <a:pt x="879" y="642"/>
                      <a:pt x="886" y="640"/>
                    </a:cubicBezTo>
                    <a:cubicBezTo>
                      <a:pt x="893" y="639"/>
                      <a:pt x="899" y="639"/>
                      <a:pt x="905" y="637"/>
                    </a:cubicBezTo>
                    <a:cubicBezTo>
                      <a:pt x="910" y="636"/>
                      <a:pt x="918" y="635"/>
                      <a:pt x="923" y="636"/>
                    </a:cubicBezTo>
                    <a:cubicBezTo>
                      <a:pt x="928" y="637"/>
                      <a:pt x="932" y="638"/>
                      <a:pt x="937" y="640"/>
                    </a:cubicBezTo>
                    <a:cubicBezTo>
                      <a:pt x="938" y="641"/>
                      <a:pt x="951" y="647"/>
                      <a:pt x="951" y="647"/>
                    </a:cubicBezTo>
                    <a:cubicBezTo>
                      <a:pt x="946" y="652"/>
                      <a:pt x="945" y="653"/>
                      <a:pt x="937" y="653"/>
                    </a:cubicBezTo>
                    <a:cubicBezTo>
                      <a:pt x="931" y="653"/>
                      <a:pt x="926" y="653"/>
                      <a:pt x="920" y="651"/>
                    </a:cubicBezTo>
                    <a:cubicBezTo>
                      <a:pt x="913" y="650"/>
                      <a:pt x="904" y="651"/>
                      <a:pt x="895" y="651"/>
                    </a:cubicBezTo>
                    <a:cubicBezTo>
                      <a:pt x="891" y="651"/>
                      <a:pt x="877" y="648"/>
                      <a:pt x="876" y="653"/>
                    </a:cubicBezTo>
                    <a:cubicBezTo>
                      <a:pt x="875" y="657"/>
                      <a:pt x="874" y="664"/>
                      <a:pt x="872" y="668"/>
                    </a:cubicBezTo>
                    <a:cubicBezTo>
                      <a:pt x="870" y="672"/>
                      <a:pt x="866" y="676"/>
                      <a:pt x="863" y="680"/>
                    </a:cubicBezTo>
                    <a:cubicBezTo>
                      <a:pt x="859" y="684"/>
                      <a:pt x="856" y="689"/>
                      <a:pt x="853" y="695"/>
                    </a:cubicBezTo>
                    <a:cubicBezTo>
                      <a:pt x="850" y="700"/>
                      <a:pt x="846" y="703"/>
                      <a:pt x="844" y="708"/>
                    </a:cubicBezTo>
                    <a:cubicBezTo>
                      <a:pt x="841" y="713"/>
                      <a:pt x="836" y="716"/>
                      <a:pt x="836" y="721"/>
                    </a:cubicBezTo>
                    <a:cubicBezTo>
                      <a:pt x="836" y="726"/>
                      <a:pt x="833" y="730"/>
                      <a:pt x="828" y="731"/>
                    </a:cubicBezTo>
                    <a:cubicBezTo>
                      <a:pt x="823" y="733"/>
                      <a:pt x="814" y="730"/>
                      <a:pt x="808" y="731"/>
                    </a:cubicBezTo>
                    <a:cubicBezTo>
                      <a:pt x="805" y="731"/>
                      <a:pt x="804" y="732"/>
                      <a:pt x="802" y="732"/>
                    </a:cubicBezTo>
                    <a:cubicBezTo>
                      <a:pt x="799" y="733"/>
                      <a:pt x="794" y="733"/>
                      <a:pt x="792" y="735"/>
                    </a:cubicBezTo>
                    <a:cubicBezTo>
                      <a:pt x="789" y="737"/>
                      <a:pt x="787" y="739"/>
                      <a:pt x="787" y="743"/>
                    </a:cubicBezTo>
                    <a:cubicBezTo>
                      <a:pt x="787" y="745"/>
                      <a:pt x="786" y="750"/>
                      <a:pt x="787" y="752"/>
                    </a:cubicBezTo>
                    <a:cubicBezTo>
                      <a:pt x="788" y="755"/>
                      <a:pt x="790" y="755"/>
                      <a:pt x="787" y="756"/>
                    </a:cubicBezTo>
                    <a:cubicBezTo>
                      <a:pt x="786" y="757"/>
                      <a:pt x="783" y="757"/>
                      <a:pt x="780" y="758"/>
                    </a:cubicBezTo>
                    <a:cubicBezTo>
                      <a:pt x="777" y="760"/>
                      <a:pt x="776" y="762"/>
                      <a:pt x="774" y="766"/>
                    </a:cubicBezTo>
                    <a:cubicBezTo>
                      <a:pt x="772" y="769"/>
                      <a:pt x="770" y="771"/>
                      <a:pt x="769" y="773"/>
                    </a:cubicBezTo>
                    <a:cubicBezTo>
                      <a:pt x="768" y="775"/>
                      <a:pt x="766" y="779"/>
                      <a:pt x="764" y="779"/>
                    </a:cubicBezTo>
                    <a:cubicBezTo>
                      <a:pt x="760" y="779"/>
                      <a:pt x="757" y="776"/>
                      <a:pt x="754" y="774"/>
                    </a:cubicBezTo>
                    <a:cubicBezTo>
                      <a:pt x="753" y="774"/>
                      <a:pt x="742" y="768"/>
                      <a:pt x="743" y="769"/>
                    </a:cubicBezTo>
                    <a:cubicBezTo>
                      <a:pt x="743" y="771"/>
                      <a:pt x="743" y="775"/>
                      <a:pt x="743" y="778"/>
                    </a:cubicBezTo>
                    <a:cubicBezTo>
                      <a:pt x="743" y="779"/>
                      <a:pt x="744" y="786"/>
                      <a:pt x="745" y="787"/>
                    </a:cubicBezTo>
                    <a:cubicBezTo>
                      <a:pt x="747" y="788"/>
                      <a:pt x="748" y="789"/>
                      <a:pt x="752" y="789"/>
                    </a:cubicBezTo>
                    <a:cubicBezTo>
                      <a:pt x="757" y="789"/>
                      <a:pt x="761" y="790"/>
                      <a:pt x="765" y="790"/>
                    </a:cubicBezTo>
                    <a:cubicBezTo>
                      <a:pt x="769" y="790"/>
                      <a:pt x="773" y="791"/>
                      <a:pt x="777" y="792"/>
                    </a:cubicBezTo>
                    <a:cubicBezTo>
                      <a:pt x="781" y="793"/>
                      <a:pt x="788" y="793"/>
                      <a:pt x="791" y="797"/>
                    </a:cubicBezTo>
                    <a:cubicBezTo>
                      <a:pt x="793" y="799"/>
                      <a:pt x="796" y="800"/>
                      <a:pt x="798" y="802"/>
                    </a:cubicBezTo>
                    <a:cubicBezTo>
                      <a:pt x="799" y="803"/>
                      <a:pt x="800" y="804"/>
                      <a:pt x="802" y="806"/>
                    </a:cubicBezTo>
                    <a:cubicBezTo>
                      <a:pt x="804" y="808"/>
                      <a:pt x="804" y="810"/>
                      <a:pt x="807" y="811"/>
                    </a:cubicBezTo>
                    <a:cubicBezTo>
                      <a:pt x="811" y="812"/>
                      <a:pt x="818" y="813"/>
                      <a:pt x="821" y="813"/>
                    </a:cubicBezTo>
                    <a:cubicBezTo>
                      <a:pt x="826" y="813"/>
                      <a:pt x="831" y="814"/>
                      <a:pt x="835" y="812"/>
                    </a:cubicBezTo>
                    <a:cubicBezTo>
                      <a:pt x="836" y="811"/>
                      <a:pt x="847" y="808"/>
                      <a:pt x="848" y="808"/>
                    </a:cubicBezTo>
                    <a:cubicBezTo>
                      <a:pt x="849" y="810"/>
                      <a:pt x="849" y="811"/>
                      <a:pt x="847" y="812"/>
                    </a:cubicBezTo>
                    <a:cubicBezTo>
                      <a:pt x="843" y="815"/>
                      <a:pt x="837" y="817"/>
                      <a:pt x="832" y="818"/>
                    </a:cubicBezTo>
                    <a:cubicBezTo>
                      <a:pt x="830" y="818"/>
                      <a:pt x="825" y="822"/>
                      <a:pt x="824" y="825"/>
                    </a:cubicBezTo>
                    <a:cubicBezTo>
                      <a:pt x="824" y="827"/>
                      <a:pt x="823" y="829"/>
                      <a:pt x="822" y="831"/>
                    </a:cubicBezTo>
                    <a:cubicBezTo>
                      <a:pt x="822" y="833"/>
                      <a:pt x="822" y="837"/>
                      <a:pt x="822" y="839"/>
                    </a:cubicBezTo>
                    <a:cubicBezTo>
                      <a:pt x="823" y="842"/>
                      <a:pt x="823" y="846"/>
                      <a:pt x="825" y="848"/>
                    </a:cubicBezTo>
                    <a:cubicBezTo>
                      <a:pt x="827" y="850"/>
                      <a:pt x="828" y="852"/>
                      <a:pt x="830" y="854"/>
                    </a:cubicBezTo>
                    <a:cubicBezTo>
                      <a:pt x="831" y="855"/>
                      <a:pt x="834" y="857"/>
                      <a:pt x="834" y="858"/>
                    </a:cubicBezTo>
                    <a:cubicBezTo>
                      <a:pt x="834" y="861"/>
                      <a:pt x="834" y="864"/>
                      <a:pt x="834" y="866"/>
                    </a:cubicBezTo>
                    <a:cubicBezTo>
                      <a:pt x="834" y="869"/>
                      <a:pt x="833" y="872"/>
                      <a:pt x="832" y="874"/>
                    </a:cubicBezTo>
                    <a:cubicBezTo>
                      <a:pt x="832" y="876"/>
                      <a:pt x="832" y="881"/>
                      <a:pt x="830" y="882"/>
                    </a:cubicBezTo>
                    <a:cubicBezTo>
                      <a:pt x="828" y="884"/>
                      <a:pt x="828" y="887"/>
                      <a:pt x="826" y="889"/>
                    </a:cubicBezTo>
                    <a:cubicBezTo>
                      <a:pt x="823" y="892"/>
                      <a:pt x="820" y="894"/>
                      <a:pt x="819" y="898"/>
                    </a:cubicBezTo>
                    <a:cubicBezTo>
                      <a:pt x="819" y="901"/>
                      <a:pt x="815" y="905"/>
                      <a:pt x="816" y="908"/>
                    </a:cubicBezTo>
                    <a:cubicBezTo>
                      <a:pt x="817" y="911"/>
                      <a:pt x="817" y="917"/>
                      <a:pt x="820" y="918"/>
                    </a:cubicBezTo>
                    <a:cubicBezTo>
                      <a:pt x="824" y="918"/>
                      <a:pt x="829" y="920"/>
                      <a:pt x="832" y="918"/>
                    </a:cubicBezTo>
                    <a:cubicBezTo>
                      <a:pt x="834" y="917"/>
                      <a:pt x="837" y="916"/>
                      <a:pt x="839" y="916"/>
                    </a:cubicBezTo>
                    <a:cubicBezTo>
                      <a:pt x="842" y="914"/>
                      <a:pt x="846" y="912"/>
                      <a:pt x="848" y="909"/>
                    </a:cubicBezTo>
                    <a:cubicBezTo>
                      <a:pt x="849" y="907"/>
                      <a:pt x="849" y="902"/>
                      <a:pt x="851" y="901"/>
                    </a:cubicBezTo>
                    <a:cubicBezTo>
                      <a:pt x="852" y="899"/>
                      <a:pt x="855" y="898"/>
                      <a:pt x="858" y="897"/>
                    </a:cubicBezTo>
                    <a:cubicBezTo>
                      <a:pt x="861" y="897"/>
                      <a:pt x="863" y="896"/>
                      <a:pt x="865" y="895"/>
                    </a:cubicBezTo>
                    <a:cubicBezTo>
                      <a:pt x="867" y="895"/>
                      <a:pt x="877" y="892"/>
                      <a:pt x="878" y="894"/>
                    </a:cubicBezTo>
                    <a:cubicBezTo>
                      <a:pt x="880" y="897"/>
                      <a:pt x="878" y="897"/>
                      <a:pt x="877" y="899"/>
                    </a:cubicBezTo>
                    <a:cubicBezTo>
                      <a:pt x="877" y="901"/>
                      <a:pt x="876" y="905"/>
                      <a:pt x="874" y="907"/>
                    </a:cubicBezTo>
                    <a:cubicBezTo>
                      <a:pt x="873" y="908"/>
                      <a:pt x="871" y="909"/>
                      <a:pt x="869" y="911"/>
                    </a:cubicBezTo>
                    <a:cubicBezTo>
                      <a:pt x="867" y="912"/>
                      <a:pt x="863" y="915"/>
                      <a:pt x="863" y="918"/>
                    </a:cubicBezTo>
                    <a:cubicBezTo>
                      <a:pt x="863" y="921"/>
                      <a:pt x="863" y="924"/>
                      <a:pt x="864" y="927"/>
                    </a:cubicBezTo>
                    <a:cubicBezTo>
                      <a:pt x="864" y="929"/>
                      <a:pt x="864" y="932"/>
                      <a:pt x="865" y="935"/>
                    </a:cubicBezTo>
                    <a:cubicBezTo>
                      <a:pt x="866" y="939"/>
                      <a:pt x="867" y="940"/>
                      <a:pt x="870" y="942"/>
                    </a:cubicBezTo>
                    <a:cubicBezTo>
                      <a:pt x="872" y="943"/>
                      <a:pt x="875" y="943"/>
                      <a:pt x="877" y="945"/>
                    </a:cubicBezTo>
                    <a:cubicBezTo>
                      <a:pt x="881" y="947"/>
                      <a:pt x="884" y="946"/>
                      <a:pt x="888" y="948"/>
                    </a:cubicBezTo>
                    <a:cubicBezTo>
                      <a:pt x="893" y="950"/>
                      <a:pt x="898" y="950"/>
                      <a:pt x="904" y="951"/>
                    </a:cubicBezTo>
                    <a:cubicBezTo>
                      <a:pt x="909" y="953"/>
                      <a:pt x="914" y="954"/>
                      <a:pt x="919" y="954"/>
                    </a:cubicBezTo>
                    <a:cubicBezTo>
                      <a:pt x="924" y="954"/>
                      <a:pt x="928" y="953"/>
                      <a:pt x="932" y="953"/>
                    </a:cubicBezTo>
                    <a:cubicBezTo>
                      <a:pt x="935" y="953"/>
                      <a:pt x="939" y="952"/>
                      <a:pt x="941" y="954"/>
                    </a:cubicBezTo>
                    <a:cubicBezTo>
                      <a:pt x="943" y="957"/>
                      <a:pt x="942" y="957"/>
                      <a:pt x="940" y="959"/>
                    </a:cubicBezTo>
                    <a:cubicBezTo>
                      <a:pt x="938" y="961"/>
                      <a:pt x="936" y="963"/>
                      <a:pt x="932" y="965"/>
                    </a:cubicBezTo>
                    <a:cubicBezTo>
                      <a:pt x="929" y="967"/>
                      <a:pt x="924" y="966"/>
                      <a:pt x="919" y="966"/>
                    </a:cubicBezTo>
                    <a:cubicBezTo>
                      <a:pt x="916" y="966"/>
                      <a:pt x="915" y="966"/>
                      <a:pt x="912" y="967"/>
                    </a:cubicBezTo>
                    <a:cubicBezTo>
                      <a:pt x="909" y="968"/>
                      <a:pt x="908" y="970"/>
                      <a:pt x="905" y="971"/>
                    </a:cubicBezTo>
                    <a:cubicBezTo>
                      <a:pt x="903" y="971"/>
                      <a:pt x="901" y="972"/>
                      <a:pt x="899" y="972"/>
                    </a:cubicBezTo>
                    <a:cubicBezTo>
                      <a:pt x="895" y="972"/>
                      <a:pt x="893" y="971"/>
                      <a:pt x="889" y="971"/>
                    </a:cubicBezTo>
                    <a:cubicBezTo>
                      <a:pt x="885" y="971"/>
                      <a:pt x="878" y="969"/>
                      <a:pt x="876" y="971"/>
                    </a:cubicBezTo>
                    <a:cubicBezTo>
                      <a:pt x="874" y="973"/>
                      <a:pt x="872" y="976"/>
                      <a:pt x="870" y="978"/>
                    </a:cubicBezTo>
                    <a:cubicBezTo>
                      <a:pt x="867" y="980"/>
                      <a:pt x="865" y="981"/>
                      <a:pt x="861" y="983"/>
                    </a:cubicBezTo>
                    <a:cubicBezTo>
                      <a:pt x="857" y="985"/>
                      <a:pt x="859" y="986"/>
                      <a:pt x="860" y="990"/>
                    </a:cubicBezTo>
                    <a:cubicBezTo>
                      <a:pt x="861" y="994"/>
                      <a:pt x="858" y="993"/>
                      <a:pt x="854" y="993"/>
                    </a:cubicBezTo>
                    <a:cubicBezTo>
                      <a:pt x="850" y="993"/>
                      <a:pt x="846" y="993"/>
                      <a:pt x="843" y="994"/>
                    </a:cubicBezTo>
                    <a:cubicBezTo>
                      <a:pt x="841" y="995"/>
                      <a:pt x="839" y="997"/>
                      <a:pt x="836" y="998"/>
                    </a:cubicBezTo>
                    <a:cubicBezTo>
                      <a:pt x="833" y="999"/>
                      <a:pt x="831" y="1000"/>
                      <a:pt x="827" y="1001"/>
                    </a:cubicBezTo>
                    <a:cubicBezTo>
                      <a:pt x="825" y="1002"/>
                      <a:pt x="822" y="1004"/>
                      <a:pt x="819" y="1005"/>
                    </a:cubicBezTo>
                    <a:cubicBezTo>
                      <a:pt x="816" y="1006"/>
                      <a:pt x="813" y="1007"/>
                      <a:pt x="811" y="1009"/>
                    </a:cubicBezTo>
                    <a:cubicBezTo>
                      <a:pt x="807" y="1013"/>
                      <a:pt x="806" y="1016"/>
                      <a:pt x="804" y="1020"/>
                    </a:cubicBezTo>
                    <a:cubicBezTo>
                      <a:pt x="801" y="1023"/>
                      <a:pt x="793" y="1028"/>
                      <a:pt x="789" y="1028"/>
                    </a:cubicBezTo>
                    <a:cubicBezTo>
                      <a:pt x="785" y="1028"/>
                      <a:pt x="781" y="1027"/>
                      <a:pt x="778" y="1027"/>
                    </a:cubicBezTo>
                    <a:cubicBezTo>
                      <a:pt x="776" y="1027"/>
                      <a:pt x="773" y="1027"/>
                      <a:pt x="771" y="1028"/>
                    </a:cubicBezTo>
                    <a:cubicBezTo>
                      <a:pt x="769" y="1028"/>
                      <a:pt x="764" y="1029"/>
                      <a:pt x="761" y="1029"/>
                    </a:cubicBezTo>
                    <a:cubicBezTo>
                      <a:pt x="758" y="1029"/>
                      <a:pt x="758" y="1027"/>
                      <a:pt x="756" y="1027"/>
                    </a:cubicBezTo>
                    <a:cubicBezTo>
                      <a:pt x="754" y="1026"/>
                      <a:pt x="752" y="1025"/>
                      <a:pt x="749" y="1026"/>
                    </a:cubicBezTo>
                    <a:cubicBezTo>
                      <a:pt x="747" y="1027"/>
                      <a:pt x="746" y="1028"/>
                      <a:pt x="743" y="1028"/>
                    </a:cubicBezTo>
                    <a:cubicBezTo>
                      <a:pt x="736" y="1028"/>
                      <a:pt x="730" y="1027"/>
                      <a:pt x="724" y="1027"/>
                    </a:cubicBezTo>
                    <a:cubicBezTo>
                      <a:pt x="722" y="1027"/>
                      <a:pt x="716" y="1027"/>
                      <a:pt x="716" y="1029"/>
                    </a:cubicBezTo>
                    <a:cubicBezTo>
                      <a:pt x="715" y="1033"/>
                      <a:pt x="711" y="1032"/>
                      <a:pt x="707" y="1033"/>
                    </a:cubicBezTo>
                    <a:cubicBezTo>
                      <a:pt x="703" y="1034"/>
                      <a:pt x="703" y="1036"/>
                      <a:pt x="701" y="1038"/>
                    </a:cubicBezTo>
                    <a:cubicBezTo>
                      <a:pt x="700" y="1039"/>
                      <a:pt x="700" y="1039"/>
                      <a:pt x="699" y="1040"/>
                    </a:cubicBezTo>
                    <a:cubicBezTo>
                      <a:pt x="697" y="1041"/>
                      <a:pt x="691" y="1045"/>
                      <a:pt x="690" y="1041"/>
                    </a:cubicBezTo>
                    <a:cubicBezTo>
                      <a:pt x="689" y="1038"/>
                      <a:pt x="689" y="1035"/>
                      <a:pt x="688" y="1032"/>
                    </a:cubicBezTo>
                    <a:cubicBezTo>
                      <a:pt x="687" y="1029"/>
                      <a:pt x="686" y="1027"/>
                      <a:pt x="682" y="1027"/>
                    </a:cubicBezTo>
                    <a:cubicBezTo>
                      <a:pt x="679" y="1027"/>
                      <a:pt x="675" y="1028"/>
                      <a:pt x="671" y="1027"/>
                    </a:cubicBezTo>
                    <a:cubicBezTo>
                      <a:pt x="667" y="1026"/>
                      <a:pt x="666" y="1025"/>
                      <a:pt x="663" y="1022"/>
                    </a:cubicBezTo>
                    <a:cubicBezTo>
                      <a:pt x="662" y="1020"/>
                      <a:pt x="658" y="1018"/>
                      <a:pt x="655" y="1018"/>
                    </a:cubicBezTo>
                    <a:cubicBezTo>
                      <a:pt x="651" y="1018"/>
                      <a:pt x="651" y="1016"/>
                      <a:pt x="647" y="1014"/>
                    </a:cubicBezTo>
                    <a:cubicBezTo>
                      <a:pt x="644" y="1013"/>
                      <a:pt x="640" y="1009"/>
                      <a:pt x="636" y="1009"/>
                    </a:cubicBezTo>
                    <a:cubicBezTo>
                      <a:pt x="632" y="1009"/>
                      <a:pt x="628" y="1010"/>
                      <a:pt x="624" y="1010"/>
                    </a:cubicBezTo>
                    <a:cubicBezTo>
                      <a:pt x="620" y="1010"/>
                      <a:pt x="617" y="1010"/>
                      <a:pt x="613" y="1010"/>
                    </a:cubicBezTo>
                    <a:cubicBezTo>
                      <a:pt x="610" y="1010"/>
                      <a:pt x="608" y="1013"/>
                      <a:pt x="605" y="1013"/>
                    </a:cubicBezTo>
                    <a:cubicBezTo>
                      <a:pt x="600" y="1013"/>
                      <a:pt x="596" y="1013"/>
                      <a:pt x="591" y="1013"/>
                    </a:cubicBezTo>
                    <a:cubicBezTo>
                      <a:pt x="586" y="1013"/>
                      <a:pt x="581" y="1013"/>
                      <a:pt x="576" y="1013"/>
                    </a:cubicBezTo>
                    <a:cubicBezTo>
                      <a:pt x="573" y="1013"/>
                      <a:pt x="571" y="1014"/>
                      <a:pt x="569" y="1016"/>
                    </a:cubicBezTo>
                    <a:cubicBezTo>
                      <a:pt x="567" y="1017"/>
                      <a:pt x="564" y="1017"/>
                      <a:pt x="562" y="1019"/>
                    </a:cubicBezTo>
                    <a:cubicBezTo>
                      <a:pt x="561" y="1021"/>
                      <a:pt x="559" y="1024"/>
                      <a:pt x="559" y="1028"/>
                    </a:cubicBezTo>
                    <a:cubicBezTo>
                      <a:pt x="559" y="1031"/>
                      <a:pt x="557" y="1042"/>
                      <a:pt x="557" y="1034"/>
                    </a:cubicBezTo>
                    <a:cubicBezTo>
                      <a:pt x="557" y="1031"/>
                      <a:pt x="556" y="1029"/>
                      <a:pt x="554" y="1026"/>
                    </a:cubicBezTo>
                    <a:cubicBezTo>
                      <a:pt x="552" y="1024"/>
                      <a:pt x="551" y="1020"/>
                      <a:pt x="549" y="1020"/>
                    </a:cubicBezTo>
                    <a:cubicBezTo>
                      <a:pt x="546" y="1020"/>
                      <a:pt x="542" y="1020"/>
                      <a:pt x="541" y="1019"/>
                    </a:cubicBezTo>
                    <a:cubicBezTo>
                      <a:pt x="539" y="1017"/>
                      <a:pt x="537" y="1015"/>
                      <a:pt x="538" y="1011"/>
                    </a:cubicBezTo>
                    <a:cubicBezTo>
                      <a:pt x="539" y="1008"/>
                      <a:pt x="540" y="1006"/>
                      <a:pt x="543" y="1005"/>
                    </a:cubicBezTo>
                    <a:cubicBezTo>
                      <a:pt x="544" y="1005"/>
                      <a:pt x="544" y="1005"/>
                      <a:pt x="545" y="1005"/>
                    </a:cubicBezTo>
                    <a:cubicBezTo>
                      <a:pt x="547" y="1004"/>
                      <a:pt x="553" y="1002"/>
                      <a:pt x="553" y="999"/>
                    </a:cubicBezTo>
                    <a:cubicBezTo>
                      <a:pt x="552" y="996"/>
                      <a:pt x="550" y="995"/>
                      <a:pt x="549" y="993"/>
                    </a:cubicBezTo>
                    <a:cubicBezTo>
                      <a:pt x="548" y="991"/>
                      <a:pt x="547" y="989"/>
                      <a:pt x="546" y="987"/>
                    </a:cubicBezTo>
                    <a:cubicBezTo>
                      <a:pt x="545" y="985"/>
                      <a:pt x="543" y="983"/>
                      <a:pt x="540" y="982"/>
                    </a:cubicBezTo>
                    <a:cubicBezTo>
                      <a:pt x="538" y="982"/>
                      <a:pt x="536" y="982"/>
                      <a:pt x="533" y="981"/>
                    </a:cubicBezTo>
                    <a:cubicBezTo>
                      <a:pt x="532" y="981"/>
                      <a:pt x="527" y="981"/>
                      <a:pt x="525" y="980"/>
                    </a:cubicBezTo>
                    <a:cubicBezTo>
                      <a:pt x="521" y="977"/>
                      <a:pt x="517" y="975"/>
                      <a:pt x="512" y="973"/>
                    </a:cubicBezTo>
                    <a:cubicBezTo>
                      <a:pt x="510" y="972"/>
                      <a:pt x="507" y="970"/>
                      <a:pt x="505" y="969"/>
                    </a:cubicBezTo>
                    <a:cubicBezTo>
                      <a:pt x="501" y="968"/>
                      <a:pt x="499" y="967"/>
                      <a:pt x="496" y="966"/>
                    </a:cubicBezTo>
                    <a:cubicBezTo>
                      <a:pt x="492" y="965"/>
                      <a:pt x="489" y="965"/>
                      <a:pt x="486" y="965"/>
                    </a:cubicBezTo>
                    <a:cubicBezTo>
                      <a:pt x="481" y="965"/>
                      <a:pt x="476" y="963"/>
                      <a:pt x="471" y="963"/>
                    </a:cubicBezTo>
                    <a:cubicBezTo>
                      <a:pt x="467" y="963"/>
                      <a:pt x="463" y="962"/>
                      <a:pt x="459" y="962"/>
                    </a:cubicBezTo>
                    <a:cubicBezTo>
                      <a:pt x="456" y="962"/>
                      <a:pt x="454" y="961"/>
                      <a:pt x="452" y="962"/>
                    </a:cubicBezTo>
                    <a:cubicBezTo>
                      <a:pt x="450" y="963"/>
                      <a:pt x="447" y="964"/>
                      <a:pt x="444" y="965"/>
                    </a:cubicBezTo>
                    <a:cubicBezTo>
                      <a:pt x="443" y="965"/>
                      <a:pt x="438" y="966"/>
                      <a:pt x="437" y="965"/>
                    </a:cubicBezTo>
                    <a:cubicBezTo>
                      <a:pt x="433" y="962"/>
                      <a:pt x="432" y="962"/>
                      <a:pt x="427" y="962"/>
                    </a:cubicBezTo>
                    <a:cubicBezTo>
                      <a:pt x="424" y="962"/>
                      <a:pt x="416" y="966"/>
                      <a:pt x="413" y="961"/>
                    </a:cubicBezTo>
                    <a:cubicBezTo>
                      <a:pt x="413" y="960"/>
                      <a:pt x="412" y="958"/>
                      <a:pt x="411" y="955"/>
                    </a:cubicBezTo>
                    <a:cubicBezTo>
                      <a:pt x="410" y="952"/>
                      <a:pt x="411" y="950"/>
                      <a:pt x="407" y="950"/>
                    </a:cubicBezTo>
                    <a:cubicBezTo>
                      <a:pt x="406" y="950"/>
                      <a:pt x="394" y="948"/>
                      <a:pt x="394" y="948"/>
                    </a:cubicBezTo>
                    <a:cubicBezTo>
                      <a:pt x="393" y="950"/>
                      <a:pt x="394" y="952"/>
                      <a:pt x="394" y="955"/>
                    </a:cubicBezTo>
                    <a:cubicBezTo>
                      <a:pt x="393" y="957"/>
                      <a:pt x="393" y="961"/>
                      <a:pt x="389" y="961"/>
                    </a:cubicBezTo>
                    <a:cubicBezTo>
                      <a:pt x="386" y="961"/>
                      <a:pt x="376" y="962"/>
                      <a:pt x="376" y="965"/>
                    </a:cubicBezTo>
                    <a:cubicBezTo>
                      <a:pt x="376" y="966"/>
                      <a:pt x="376" y="972"/>
                      <a:pt x="378" y="972"/>
                    </a:cubicBezTo>
                    <a:cubicBezTo>
                      <a:pt x="381" y="973"/>
                      <a:pt x="384" y="972"/>
                      <a:pt x="387" y="971"/>
                    </a:cubicBezTo>
                    <a:cubicBezTo>
                      <a:pt x="389" y="970"/>
                      <a:pt x="397" y="965"/>
                      <a:pt x="399" y="967"/>
                    </a:cubicBezTo>
                    <a:cubicBezTo>
                      <a:pt x="401" y="968"/>
                      <a:pt x="403" y="969"/>
                      <a:pt x="401" y="972"/>
                    </a:cubicBezTo>
                    <a:cubicBezTo>
                      <a:pt x="400" y="974"/>
                      <a:pt x="396" y="977"/>
                      <a:pt x="395" y="979"/>
                    </a:cubicBezTo>
                    <a:cubicBezTo>
                      <a:pt x="394" y="980"/>
                      <a:pt x="389" y="982"/>
                      <a:pt x="392" y="984"/>
                    </a:cubicBezTo>
                    <a:cubicBezTo>
                      <a:pt x="395" y="986"/>
                      <a:pt x="405" y="991"/>
                      <a:pt x="409" y="991"/>
                    </a:cubicBezTo>
                    <a:cubicBezTo>
                      <a:pt x="413" y="991"/>
                      <a:pt x="414" y="992"/>
                      <a:pt x="416" y="989"/>
                    </a:cubicBezTo>
                    <a:cubicBezTo>
                      <a:pt x="418" y="987"/>
                      <a:pt x="419" y="984"/>
                      <a:pt x="421" y="982"/>
                    </a:cubicBezTo>
                    <a:cubicBezTo>
                      <a:pt x="421" y="982"/>
                      <a:pt x="427" y="974"/>
                      <a:pt x="428" y="977"/>
                    </a:cubicBezTo>
                    <a:cubicBezTo>
                      <a:pt x="428" y="979"/>
                      <a:pt x="429" y="984"/>
                      <a:pt x="427" y="986"/>
                    </a:cubicBezTo>
                    <a:cubicBezTo>
                      <a:pt x="426" y="987"/>
                      <a:pt x="426" y="987"/>
                      <a:pt x="425" y="988"/>
                    </a:cubicBezTo>
                    <a:cubicBezTo>
                      <a:pt x="424" y="989"/>
                      <a:pt x="422" y="993"/>
                      <a:pt x="423" y="996"/>
                    </a:cubicBezTo>
                    <a:cubicBezTo>
                      <a:pt x="425" y="998"/>
                      <a:pt x="423" y="1001"/>
                      <a:pt x="424" y="1003"/>
                    </a:cubicBezTo>
                    <a:cubicBezTo>
                      <a:pt x="425" y="1004"/>
                      <a:pt x="426" y="1008"/>
                      <a:pt x="427" y="1009"/>
                    </a:cubicBezTo>
                    <a:cubicBezTo>
                      <a:pt x="431" y="1011"/>
                      <a:pt x="432" y="1011"/>
                      <a:pt x="437" y="1011"/>
                    </a:cubicBezTo>
                    <a:cubicBezTo>
                      <a:pt x="442" y="1011"/>
                      <a:pt x="447" y="1009"/>
                      <a:pt x="452" y="1009"/>
                    </a:cubicBezTo>
                    <a:cubicBezTo>
                      <a:pt x="455" y="1009"/>
                      <a:pt x="458" y="1010"/>
                      <a:pt x="461" y="1010"/>
                    </a:cubicBezTo>
                    <a:cubicBezTo>
                      <a:pt x="465" y="1010"/>
                      <a:pt x="466" y="1009"/>
                      <a:pt x="469" y="1007"/>
                    </a:cubicBezTo>
                    <a:cubicBezTo>
                      <a:pt x="472" y="1006"/>
                      <a:pt x="475" y="1006"/>
                      <a:pt x="477" y="1004"/>
                    </a:cubicBezTo>
                    <a:cubicBezTo>
                      <a:pt x="479" y="1002"/>
                      <a:pt x="482" y="999"/>
                      <a:pt x="485" y="998"/>
                    </a:cubicBezTo>
                    <a:cubicBezTo>
                      <a:pt x="487" y="998"/>
                      <a:pt x="491" y="997"/>
                      <a:pt x="493" y="997"/>
                    </a:cubicBezTo>
                    <a:cubicBezTo>
                      <a:pt x="494" y="998"/>
                      <a:pt x="500" y="998"/>
                      <a:pt x="501" y="1000"/>
                    </a:cubicBezTo>
                    <a:cubicBezTo>
                      <a:pt x="501" y="1001"/>
                      <a:pt x="503" y="1004"/>
                      <a:pt x="502" y="1007"/>
                    </a:cubicBezTo>
                    <a:cubicBezTo>
                      <a:pt x="501" y="1010"/>
                      <a:pt x="500" y="1011"/>
                      <a:pt x="498" y="1012"/>
                    </a:cubicBezTo>
                    <a:cubicBezTo>
                      <a:pt x="494" y="1014"/>
                      <a:pt x="491" y="1014"/>
                      <a:pt x="488" y="1015"/>
                    </a:cubicBezTo>
                    <a:cubicBezTo>
                      <a:pt x="485" y="1016"/>
                      <a:pt x="482" y="1016"/>
                      <a:pt x="482" y="1019"/>
                    </a:cubicBezTo>
                    <a:cubicBezTo>
                      <a:pt x="482" y="1023"/>
                      <a:pt x="484" y="1022"/>
                      <a:pt x="487" y="1023"/>
                    </a:cubicBezTo>
                    <a:cubicBezTo>
                      <a:pt x="489" y="1024"/>
                      <a:pt x="492" y="1024"/>
                      <a:pt x="493" y="1026"/>
                    </a:cubicBezTo>
                    <a:cubicBezTo>
                      <a:pt x="495" y="1027"/>
                      <a:pt x="496" y="1029"/>
                      <a:pt x="498" y="1031"/>
                    </a:cubicBezTo>
                    <a:cubicBezTo>
                      <a:pt x="502" y="1036"/>
                      <a:pt x="509" y="1037"/>
                      <a:pt x="513" y="1041"/>
                    </a:cubicBezTo>
                    <a:cubicBezTo>
                      <a:pt x="516" y="1044"/>
                      <a:pt x="517" y="1042"/>
                      <a:pt x="521" y="1043"/>
                    </a:cubicBezTo>
                    <a:cubicBezTo>
                      <a:pt x="524" y="1043"/>
                      <a:pt x="524" y="1044"/>
                      <a:pt x="525" y="1047"/>
                    </a:cubicBezTo>
                    <a:cubicBezTo>
                      <a:pt x="526" y="1050"/>
                      <a:pt x="527" y="1050"/>
                      <a:pt x="529" y="1051"/>
                    </a:cubicBezTo>
                    <a:cubicBezTo>
                      <a:pt x="531" y="1052"/>
                      <a:pt x="533" y="1054"/>
                      <a:pt x="535" y="1055"/>
                    </a:cubicBezTo>
                    <a:cubicBezTo>
                      <a:pt x="537" y="1057"/>
                      <a:pt x="541" y="1057"/>
                      <a:pt x="544" y="1058"/>
                    </a:cubicBezTo>
                    <a:cubicBezTo>
                      <a:pt x="548" y="1060"/>
                      <a:pt x="555" y="1060"/>
                      <a:pt x="560" y="1061"/>
                    </a:cubicBezTo>
                    <a:cubicBezTo>
                      <a:pt x="563" y="1062"/>
                      <a:pt x="567" y="1061"/>
                      <a:pt x="570" y="1061"/>
                    </a:cubicBezTo>
                    <a:cubicBezTo>
                      <a:pt x="573" y="1061"/>
                      <a:pt x="574" y="1062"/>
                      <a:pt x="575" y="1065"/>
                    </a:cubicBezTo>
                    <a:cubicBezTo>
                      <a:pt x="577" y="1068"/>
                      <a:pt x="576" y="1068"/>
                      <a:pt x="573" y="1070"/>
                    </a:cubicBezTo>
                    <a:cubicBezTo>
                      <a:pt x="570" y="1072"/>
                      <a:pt x="565" y="1073"/>
                      <a:pt x="562" y="1076"/>
                    </a:cubicBezTo>
                    <a:cubicBezTo>
                      <a:pt x="560" y="1077"/>
                      <a:pt x="555" y="1086"/>
                      <a:pt x="561" y="1083"/>
                    </a:cubicBezTo>
                    <a:cubicBezTo>
                      <a:pt x="563" y="1082"/>
                      <a:pt x="569" y="1079"/>
                      <a:pt x="572" y="1079"/>
                    </a:cubicBezTo>
                    <a:cubicBezTo>
                      <a:pt x="574" y="1079"/>
                      <a:pt x="580" y="1079"/>
                      <a:pt x="582" y="1078"/>
                    </a:cubicBezTo>
                    <a:cubicBezTo>
                      <a:pt x="584" y="1077"/>
                      <a:pt x="587" y="1073"/>
                      <a:pt x="587" y="1073"/>
                    </a:cubicBezTo>
                    <a:cubicBezTo>
                      <a:pt x="589" y="1075"/>
                      <a:pt x="591" y="1077"/>
                      <a:pt x="594" y="1079"/>
                    </a:cubicBezTo>
                    <a:cubicBezTo>
                      <a:pt x="597" y="1082"/>
                      <a:pt x="599" y="1084"/>
                      <a:pt x="603" y="1087"/>
                    </a:cubicBezTo>
                    <a:cubicBezTo>
                      <a:pt x="606" y="1089"/>
                      <a:pt x="609" y="1090"/>
                      <a:pt x="611" y="1092"/>
                    </a:cubicBezTo>
                    <a:cubicBezTo>
                      <a:pt x="612" y="1094"/>
                      <a:pt x="612" y="1095"/>
                      <a:pt x="614" y="1097"/>
                    </a:cubicBezTo>
                    <a:cubicBezTo>
                      <a:pt x="617" y="1099"/>
                      <a:pt x="620" y="1099"/>
                      <a:pt x="624" y="1099"/>
                    </a:cubicBezTo>
                    <a:cubicBezTo>
                      <a:pt x="627" y="1100"/>
                      <a:pt x="630" y="1099"/>
                      <a:pt x="632" y="1098"/>
                    </a:cubicBezTo>
                    <a:cubicBezTo>
                      <a:pt x="636" y="1097"/>
                      <a:pt x="640" y="1095"/>
                      <a:pt x="643" y="1092"/>
                    </a:cubicBezTo>
                    <a:cubicBezTo>
                      <a:pt x="645" y="1090"/>
                      <a:pt x="646" y="1088"/>
                      <a:pt x="645" y="1085"/>
                    </a:cubicBezTo>
                    <a:cubicBezTo>
                      <a:pt x="644" y="1083"/>
                      <a:pt x="641" y="1080"/>
                      <a:pt x="643" y="1077"/>
                    </a:cubicBezTo>
                    <a:cubicBezTo>
                      <a:pt x="643" y="1075"/>
                      <a:pt x="644" y="1071"/>
                      <a:pt x="645" y="1069"/>
                    </a:cubicBezTo>
                    <a:cubicBezTo>
                      <a:pt x="647" y="1067"/>
                      <a:pt x="648" y="1066"/>
                      <a:pt x="650" y="1063"/>
                    </a:cubicBezTo>
                    <a:cubicBezTo>
                      <a:pt x="651" y="1061"/>
                      <a:pt x="651" y="1059"/>
                      <a:pt x="653" y="1056"/>
                    </a:cubicBezTo>
                    <a:cubicBezTo>
                      <a:pt x="653" y="1056"/>
                      <a:pt x="657" y="1050"/>
                      <a:pt x="656" y="1053"/>
                    </a:cubicBezTo>
                    <a:cubicBezTo>
                      <a:pt x="655" y="1056"/>
                      <a:pt x="655" y="1058"/>
                      <a:pt x="654" y="1060"/>
                    </a:cubicBezTo>
                    <a:cubicBezTo>
                      <a:pt x="653" y="1064"/>
                      <a:pt x="649" y="1067"/>
                      <a:pt x="648" y="1071"/>
                    </a:cubicBezTo>
                    <a:cubicBezTo>
                      <a:pt x="647" y="1074"/>
                      <a:pt x="648" y="1077"/>
                      <a:pt x="651" y="1078"/>
                    </a:cubicBezTo>
                    <a:cubicBezTo>
                      <a:pt x="651" y="1078"/>
                      <a:pt x="660" y="1081"/>
                      <a:pt x="660" y="1080"/>
                    </a:cubicBezTo>
                    <a:cubicBezTo>
                      <a:pt x="661" y="1080"/>
                      <a:pt x="662" y="1080"/>
                      <a:pt x="663" y="1080"/>
                    </a:cubicBezTo>
                    <a:cubicBezTo>
                      <a:pt x="666" y="1080"/>
                      <a:pt x="670" y="1079"/>
                      <a:pt x="672" y="1081"/>
                    </a:cubicBezTo>
                    <a:cubicBezTo>
                      <a:pt x="675" y="1082"/>
                      <a:pt x="681" y="1084"/>
                      <a:pt x="683" y="1087"/>
                    </a:cubicBezTo>
                    <a:cubicBezTo>
                      <a:pt x="685" y="1090"/>
                      <a:pt x="686" y="1094"/>
                      <a:pt x="689" y="1096"/>
                    </a:cubicBezTo>
                    <a:cubicBezTo>
                      <a:pt x="691" y="1098"/>
                      <a:pt x="692" y="1099"/>
                      <a:pt x="695" y="1099"/>
                    </a:cubicBezTo>
                    <a:cubicBezTo>
                      <a:pt x="698" y="1099"/>
                      <a:pt x="703" y="1099"/>
                      <a:pt x="702" y="1095"/>
                    </a:cubicBezTo>
                    <a:cubicBezTo>
                      <a:pt x="700" y="1090"/>
                      <a:pt x="700" y="1089"/>
                      <a:pt x="706" y="1089"/>
                    </a:cubicBezTo>
                    <a:cubicBezTo>
                      <a:pt x="709" y="1089"/>
                      <a:pt x="715" y="1088"/>
                      <a:pt x="715" y="1092"/>
                    </a:cubicBezTo>
                    <a:cubicBezTo>
                      <a:pt x="715" y="1095"/>
                      <a:pt x="715" y="1099"/>
                      <a:pt x="717" y="1101"/>
                    </a:cubicBezTo>
                    <a:cubicBezTo>
                      <a:pt x="720" y="1106"/>
                      <a:pt x="719" y="1102"/>
                      <a:pt x="722" y="1102"/>
                    </a:cubicBezTo>
                    <a:cubicBezTo>
                      <a:pt x="725" y="1102"/>
                      <a:pt x="726" y="1101"/>
                      <a:pt x="727" y="1099"/>
                    </a:cubicBezTo>
                    <a:cubicBezTo>
                      <a:pt x="728" y="1099"/>
                      <a:pt x="733" y="1093"/>
                      <a:pt x="735" y="1094"/>
                    </a:cubicBezTo>
                    <a:cubicBezTo>
                      <a:pt x="735" y="1094"/>
                      <a:pt x="742" y="1098"/>
                      <a:pt x="742" y="1098"/>
                    </a:cubicBezTo>
                    <a:cubicBezTo>
                      <a:pt x="742" y="1099"/>
                      <a:pt x="742" y="1105"/>
                      <a:pt x="743" y="1105"/>
                    </a:cubicBezTo>
                    <a:cubicBezTo>
                      <a:pt x="746" y="1106"/>
                      <a:pt x="747" y="1107"/>
                      <a:pt x="751" y="1108"/>
                    </a:cubicBezTo>
                    <a:cubicBezTo>
                      <a:pt x="758" y="1110"/>
                      <a:pt x="766" y="1111"/>
                      <a:pt x="773" y="1111"/>
                    </a:cubicBezTo>
                    <a:cubicBezTo>
                      <a:pt x="776" y="1111"/>
                      <a:pt x="776" y="1112"/>
                      <a:pt x="778" y="1113"/>
                    </a:cubicBezTo>
                    <a:cubicBezTo>
                      <a:pt x="781" y="1115"/>
                      <a:pt x="785" y="1113"/>
                      <a:pt x="787" y="1114"/>
                    </a:cubicBezTo>
                    <a:cubicBezTo>
                      <a:pt x="789" y="1115"/>
                      <a:pt x="792" y="1116"/>
                      <a:pt x="795" y="1115"/>
                    </a:cubicBezTo>
                    <a:cubicBezTo>
                      <a:pt x="798" y="1114"/>
                      <a:pt x="799" y="1112"/>
                      <a:pt x="803" y="1110"/>
                    </a:cubicBezTo>
                    <a:cubicBezTo>
                      <a:pt x="805" y="1109"/>
                      <a:pt x="809" y="1108"/>
                      <a:pt x="809" y="1105"/>
                    </a:cubicBezTo>
                    <a:cubicBezTo>
                      <a:pt x="809" y="1105"/>
                      <a:pt x="810" y="1098"/>
                      <a:pt x="811" y="1098"/>
                    </a:cubicBezTo>
                    <a:cubicBezTo>
                      <a:pt x="812" y="1097"/>
                      <a:pt x="815" y="1096"/>
                      <a:pt x="817" y="1096"/>
                    </a:cubicBezTo>
                    <a:cubicBezTo>
                      <a:pt x="820" y="1096"/>
                      <a:pt x="823" y="1095"/>
                      <a:pt x="826" y="1096"/>
                    </a:cubicBezTo>
                    <a:cubicBezTo>
                      <a:pt x="828" y="1096"/>
                      <a:pt x="831" y="1098"/>
                      <a:pt x="833" y="1098"/>
                    </a:cubicBezTo>
                    <a:cubicBezTo>
                      <a:pt x="837" y="1098"/>
                      <a:pt x="836" y="1095"/>
                      <a:pt x="839" y="1095"/>
                    </a:cubicBezTo>
                    <a:cubicBezTo>
                      <a:pt x="843" y="1095"/>
                      <a:pt x="851" y="1103"/>
                      <a:pt x="855" y="1103"/>
                    </a:cubicBezTo>
                    <a:cubicBezTo>
                      <a:pt x="856" y="1103"/>
                      <a:pt x="858" y="1103"/>
                      <a:pt x="861" y="1103"/>
                    </a:cubicBezTo>
                    <a:cubicBezTo>
                      <a:pt x="865" y="1103"/>
                      <a:pt x="865" y="1102"/>
                      <a:pt x="867" y="1101"/>
                    </a:cubicBezTo>
                    <a:cubicBezTo>
                      <a:pt x="870" y="1101"/>
                      <a:pt x="874" y="1097"/>
                      <a:pt x="876" y="1099"/>
                    </a:cubicBezTo>
                    <a:cubicBezTo>
                      <a:pt x="878" y="1101"/>
                      <a:pt x="879" y="1101"/>
                      <a:pt x="880" y="1104"/>
                    </a:cubicBezTo>
                    <a:cubicBezTo>
                      <a:pt x="881" y="1106"/>
                      <a:pt x="881" y="1109"/>
                      <a:pt x="882" y="1111"/>
                    </a:cubicBezTo>
                    <a:cubicBezTo>
                      <a:pt x="884" y="1114"/>
                      <a:pt x="885" y="1115"/>
                      <a:pt x="888" y="1115"/>
                    </a:cubicBezTo>
                    <a:cubicBezTo>
                      <a:pt x="891" y="1115"/>
                      <a:pt x="892" y="1113"/>
                      <a:pt x="894" y="1112"/>
                    </a:cubicBezTo>
                    <a:cubicBezTo>
                      <a:pt x="896" y="1111"/>
                      <a:pt x="899" y="1110"/>
                      <a:pt x="902" y="1110"/>
                    </a:cubicBezTo>
                    <a:cubicBezTo>
                      <a:pt x="905" y="1110"/>
                      <a:pt x="909" y="1109"/>
                      <a:pt x="912" y="1110"/>
                    </a:cubicBezTo>
                    <a:cubicBezTo>
                      <a:pt x="914" y="1110"/>
                      <a:pt x="917" y="1110"/>
                      <a:pt x="919" y="1111"/>
                    </a:cubicBezTo>
                    <a:cubicBezTo>
                      <a:pt x="922" y="1112"/>
                      <a:pt x="925" y="1113"/>
                      <a:pt x="927" y="1115"/>
                    </a:cubicBezTo>
                    <a:cubicBezTo>
                      <a:pt x="929" y="1117"/>
                      <a:pt x="931" y="1117"/>
                      <a:pt x="934" y="1118"/>
                    </a:cubicBezTo>
                    <a:cubicBezTo>
                      <a:pt x="937" y="1120"/>
                      <a:pt x="941" y="1120"/>
                      <a:pt x="945" y="1121"/>
                    </a:cubicBezTo>
                    <a:cubicBezTo>
                      <a:pt x="948" y="1121"/>
                      <a:pt x="948" y="1122"/>
                      <a:pt x="951" y="1122"/>
                    </a:cubicBezTo>
                    <a:cubicBezTo>
                      <a:pt x="952" y="1122"/>
                      <a:pt x="963" y="1126"/>
                      <a:pt x="964" y="1125"/>
                    </a:cubicBezTo>
                    <a:cubicBezTo>
                      <a:pt x="967" y="1123"/>
                      <a:pt x="969" y="1118"/>
                      <a:pt x="973" y="1118"/>
                    </a:cubicBezTo>
                    <a:cubicBezTo>
                      <a:pt x="981" y="1118"/>
                      <a:pt x="982" y="1116"/>
                      <a:pt x="987" y="1113"/>
                    </a:cubicBezTo>
                    <a:cubicBezTo>
                      <a:pt x="992" y="1111"/>
                      <a:pt x="993" y="1109"/>
                      <a:pt x="999" y="1108"/>
                    </a:cubicBezTo>
                    <a:cubicBezTo>
                      <a:pt x="1004" y="1107"/>
                      <a:pt x="1008" y="1104"/>
                      <a:pt x="1011" y="1108"/>
                    </a:cubicBezTo>
                    <a:cubicBezTo>
                      <a:pt x="1014" y="1110"/>
                      <a:pt x="1017" y="1113"/>
                      <a:pt x="1020" y="1115"/>
                    </a:cubicBezTo>
                    <a:cubicBezTo>
                      <a:pt x="1024" y="1116"/>
                      <a:pt x="1033" y="1119"/>
                      <a:pt x="1036" y="1116"/>
                    </a:cubicBezTo>
                    <a:cubicBezTo>
                      <a:pt x="1039" y="1112"/>
                      <a:pt x="1049" y="1113"/>
                      <a:pt x="1049" y="1108"/>
                    </a:cubicBezTo>
                    <a:cubicBezTo>
                      <a:pt x="1047" y="1105"/>
                      <a:pt x="1045" y="1104"/>
                      <a:pt x="1045" y="1099"/>
                    </a:cubicBezTo>
                    <a:cubicBezTo>
                      <a:pt x="1045" y="1094"/>
                      <a:pt x="1043" y="1091"/>
                      <a:pt x="1042" y="1087"/>
                    </a:cubicBezTo>
                    <a:cubicBezTo>
                      <a:pt x="1041" y="1083"/>
                      <a:pt x="1041" y="1074"/>
                      <a:pt x="1040" y="1073"/>
                    </a:cubicBezTo>
                    <a:cubicBezTo>
                      <a:pt x="1039" y="1072"/>
                      <a:pt x="1030" y="1067"/>
                      <a:pt x="1030" y="1067"/>
                    </a:cubicBezTo>
                    <a:cubicBezTo>
                      <a:pt x="1030" y="1062"/>
                      <a:pt x="1030" y="1056"/>
                      <a:pt x="1033" y="1053"/>
                    </a:cubicBezTo>
                    <a:cubicBezTo>
                      <a:pt x="1037" y="1049"/>
                      <a:pt x="1040" y="1049"/>
                      <a:pt x="1047" y="1046"/>
                    </a:cubicBezTo>
                    <a:cubicBezTo>
                      <a:pt x="1050" y="1045"/>
                      <a:pt x="1055" y="1040"/>
                      <a:pt x="1059" y="1043"/>
                    </a:cubicBezTo>
                    <a:cubicBezTo>
                      <a:pt x="1063" y="1047"/>
                      <a:pt x="1062" y="1049"/>
                      <a:pt x="1071" y="1049"/>
                    </a:cubicBezTo>
                    <a:cubicBezTo>
                      <a:pt x="1083" y="1049"/>
                      <a:pt x="1078" y="1045"/>
                      <a:pt x="1084" y="1042"/>
                    </a:cubicBezTo>
                    <a:cubicBezTo>
                      <a:pt x="1086" y="1041"/>
                      <a:pt x="1100" y="1033"/>
                      <a:pt x="1102" y="1035"/>
                    </a:cubicBezTo>
                    <a:cubicBezTo>
                      <a:pt x="1103" y="1036"/>
                      <a:pt x="1106" y="1046"/>
                      <a:pt x="1107" y="1046"/>
                    </a:cubicBezTo>
                    <a:cubicBezTo>
                      <a:pt x="1110" y="1048"/>
                      <a:pt x="1117" y="1054"/>
                      <a:pt x="1121" y="1051"/>
                    </a:cubicBezTo>
                    <a:cubicBezTo>
                      <a:pt x="1126" y="1049"/>
                      <a:pt x="1124" y="1037"/>
                      <a:pt x="1128" y="1039"/>
                    </a:cubicBezTo>
                    <a:cubicBezTo>
                      <a:pt x="1132" y="1041"/>
                      <a:pt x="1134" y="1047"/>
                      <a:pt x="1138" y="1047"/>
                    </a:cubicBezTo>
                    <a:cubicBezTo>
                      <a:pt x="1141" y="1047"/>
                      <a:pt x="1155" y="1049"/>
                      <a:pt x="1157" y="1046"/>
                    </a:cubicBezTo>
                    <a:cubicBezTo>
                      <a:pt x="1158" y="1043"/>
                      <a:pt x="1161" y="1040"/>
                      <a:pt x="1163" y="1036"/>
                    </a:cubicBezTo>
                    <a:cubicBezTo>
                      <a:pt x="1165" y="1032"/>
                      <a:pt x="1167" y="1030"/>
                      <a:pt x="1167" y="1023"/>
                    </a:cubicBezTo>
                    <a:cubicBezTo>
                      <a:pt x="1167" y="1014"/>
                      <a:pt x="1168" y="1014"/>
                      <a:pt x="1171" y="1020"/>
                    </a:cubicBezTo>
                    <a:cubicBezTo>
                      <a:pt x="1172" y="1023"/>
                      <a:pt x="1175" y="1027"/>
                      <a:pt x="1179" y="1029"/>
                    </a:cubicBezTo>
                    <a:cubicBezTo>
                      <a:pt x="1182" y="1030"/>
                      <a:pt x="1191" y="1035"/>
                      <a:pt x="1196" y="1032"/>
                    </a:cubicBezTo>
                    <a:cubicBezTo>
                      <a:pt x="1200" y="1030"/>
                      <a:pt x="1202" y="1023"/>
                      <a:pt x="1206" y="1023"/>
                    </a:cubicBezTo>
                    <a:cubicBezTo>
                      <a:pt x="1211" y="1023"/>
                      <a:pt x="1217" y="1023"/>
                      <a:pt x="1222" y="1022"/>
                    </a:cubicBezTo>
                    <a:cubicBezTo>
                      <a:pt x="1229" y="1021"/>
                      <a:pt x="1236" y="1020"/>
                      <a:pt x="1243" y="1018"/>
                    </a:cubicBezTo>
                    <a:cubicBezTo>
                      <a:pt x="1247" y="1017"/>
                      <a:pt x="1249" y="1015"/>
                      <a:pt x="1252" y="1012"/>
                    </a:cubicBezTo>
                    <a:cubicBezTo>
                      <a:pt x="1254" y="1010"/>
                      <a:pt x="1258" y="1005"/>
                      <a:pt x="1263" y="1009"/>
                    </a:cubicBezTo>
                    <a:cubicBezTo>
                      <a:pt x="1266" y="1011"/>
                      <a:pt x="1271" y="1012"/>
                      <a:pt x="1275" y="1014"/>
                    </a:cubicBezTo>
                    <a:cubicBezTo>
                      <a:pt x="1280" y="1017"/>
                      <a:pt x="1284" y="1017"/>
                      <a:pt x="1290" y="1019"/>
                    </a:cubicBezTo>
                    <a:cubicBezTo>
                      <a:pt x="1295" y="1020"/>
                      <a:pt x="1301" y="1022"/>
                      <a:pt x="1306" y="1022"/>
                    </a:cubicBezTo>
                    <a:cubicBezTo>
                      <a:pt x="1308" y="1022"/>
                      <a:pt x="1320" y="1026"/>
                      <a:pt x="1321" y="1025"/>
                    </a:cubicBezTo>
                    <a:cubicBezTo>
                      <a:pt x="1324" y="1022"/>
                      <a:pt x="1325" y="1018"/>
                      <a:pt x="1327" y="1015"/>
                    </a:cubicBezTo>
                    <a:cubicBezTo>
                      <a:pt x="1330" y="1012"/>
                      <a:pt x="1332" y="1008"/>
                      <a:pt x="1337" y="1006"/>
                    </a:cubicBezTo>
                    <a:cubicBezTo>
                      <a:pt x="1340" y="1004"/>
                      <a:pt x="1344" y="1001"/>
                      <a:pt x="1349" y="1000"/>
                    </a:cubicBezTo>
                    <a:cubicBezTo>
                      <a:pt x="1354" y="999"/>
                      <a:pt x="1360" y="996"/>
                      <a:pt x="1363" y="994"/>
                    </a:cubicBezTo>
                    <a:cubicBezTo>
                      <a:pt x="1366" y="991"/>
                      <a:pt x="1371" y="988"/>
                      <a:pt x="1375" y="985"/>
                    </a:cubicBezTo>
                    <a:cubicBezTo>
                      <a:pt x="1378" y="983"/>
                      <a:pt x="1381" y="980"/>
                      <a:pt x="1384" y="978"/>
                    </a:cubicBezTo>
                    <a:cubicBezTo>
                      <a:pt x="1387" y="974"/>
                      <a:pt x="1395" y="971"/>
                      <a:pt x="1398" y="968"/>
                    </a:cubicBezTo>
                    <a:cubicBezTo>
                      <a:pt x="1401" y="965"/>
                      <a:pt x="1409" y="956"/>
                      <a:pt x="1406" y="962"/>
                    </a:cubicBezTo>
                    <a:cubicBezTo>
                      <a:pt x="1405" y="965"/>
                      <a:pt x="1404" y="971"/>
                      <a:pt x="1401" y="974"/>
                    </a:cubicBezTo>
                    <a:cubicBezTo>
                      <a:pt x="1399" y="976"/>
                      <a:pt x="1396" y="979"/>
                      <a:pt x="1394" y="983"/>
                    </a:cubicBezTo>
                    <a:cubicBezTo>
                      <a:pt x="1392" y="987"/>
                      <a:pt x="1390" y="991"/>
                      <a:pt x="1385" y="993"/>
                    </a:cubicBezTo>
                    <a:cubicBezTo>
                      <a:pt x="1380" y="995"/>
                      <a:pt x="1375" y="1001"/>
                      <a:pt x="1371" y="1002"/>
                    </a:cubicBezTo>
                    <a:cubicBezTo>
                      <a:pt x="1366" y="1003"/>
                      <a:pt x="1360" y="1005"/>
                      <a:pt x="1356" y="1007"/>
                    </a:cubicBezTo>
                    <a:cubicBezTo>
                      <a:pt x="1352" y="1009"/>
                      <a:pt x="1348" y="1011"/>
                      <a:pt x="1343" y="1012"/>
                    </a:cubicBezTo>
                    <a:cubicBezTo>
                      <a:pt x="1337" y="1013"/>
                      <a:pt x="1333" y="1014"/>
                      <a:pt x="1330" y="1017"/>
                    </a:cubicBezTo>
                    <a:cubicBezTo>
                      <a:pt x="1328" y="1019"/>
                      <a:pt x="1326" y="1024"/>
                      <a:pt x="1328" y="1029"/>
                    </a:cubicBezTo>
                    <a:cubicBezTo>
                      <a:pt x="1331" y="1033"/>
                      <a:pt x="1333" y="1035"/>
                      <a:pt x="1340" y="1035"/>
                    </a:cubicBezTo>
                    <a:cubicBezTo>
                      <a:pt x="1345" y="1035"/>
                      <a:pt x="1351" y="1035"/>
                      <a:pt x="1357" y="1035"/>
                    </a:cubicBezTo>
                    <a:cubicBezTo>
                      <a:pt x="1359" y="1035"/>
                      <a:pt x="1374" y="1037"/>
                      <a:pt x="1374" y="1038"/>
                    </a:cubicBezTo>
                    <a:cubicBezTo>
                      <a:pt x="1374" y="1039"/>
                      <a:pt x="1376" y="1049"/>
                      <a:pt x="1372" y="1050"/>
                    </a:cubicBezTo>
                    <a:cubicBezTo>
                      <a:pt x="1367" y="1052"/>
                      <a:pt x="1362" y="1050"/>
                      <a:pt x="1356" y="1050"/>
                    </a:cubicBezTo>
                    <a:cubicBezTo>
                      <a:pt x="1351" y="1050"/>
                      <a:pt x="1345" y="1049"/>
                      <a:pt x="1341" y="1050"/>
                    </a:cubicBezTo>
                    <a:cubicBezTo>
                      <a:pt x="1335" y="1052"/>
                      <a:pt x="1330" y="1052"/>
                      <a:pt x="1330" y="1057"/>
                    </a:cubicBezTo>
                    <a:cubicBezTo>
                      <a:pt x="1330" y="1064"/>
                      <a:pt x="1333" y="1068"/>
                      <a:pt x="1333" y="1074"/>
                    </a:cubicBezTo>
                    <a:cubicBezTo>
                      <a:pt x="1333" y="1078"/>
                      <a:pt x="1333" y="1083"/>
                      <a:pt x="1336" y="1087"/>
                    </a:cubicBezTo>
                    <a:cubicBezTo>
                      <a:pt x="1338" y="1090"/>
                      <a:pt x="1348" y="1103"/>
                      <a:pt x="1341" y="1094"/>
                    </a:cubicBezTo>
                    <a:cubicBezTo>
                      <a:pt x="1339" y="1092"/>
                      <a:pt x="1336" y="1085"/>
                      <a:pt x="1334" y="1084"/>
                    </a:cubicBezTo>
                    <a:cubicBezTo>
                      <a:pt x="1329" y="1082"/>
                      <a:pt x="1327" y="1078"/>
                      <a:pt x="1323" y="1077"/>
                    </a:cubicBezTo>
                    <a:cubicBezTo>
                      <a:pt x="1323" y="1076"/>
                      <a:pt x="1311" y="1074"/>
                      <a:pt x="1311" y="1074"/>
                    </a:cubicBezTo>
                    <a:cubicBezTo>
                      <a:pt x="1309" y="1070"/>
                      <a:pt x="1309" y="1065"/>
                      <a:pt x="1310" y="1058"/>
                    </a:cubicBezTo>
                    <a:cubicBezTo>
                      <a:pt x="1312" y="1050"/>
                      <a:pt x="1311" y="1049"/>
                      <a:pt x="1302" y="1049"/>
                    </a:cubicBezTo>
                    <a:cubicBezTo>
                      <a:pt x="1292" y="1049"/>
                      <a:pt x="1282" y="1045"/>
                      <a:pt x="1273" y="1042"/>
                    </a:cubicBezTo>
                    <a:cubicBezTo>
                      <a:pt x="1271" y="1042"/>
                      <a:pt x="1254" y="1036"/>
                      <a:pt x="1253" y="1037"/>
                    </a:cubicBezTo>
                    <a:cubicBezTo>
                      <a:pt x="1250" y="1040"/>
                      <a:pt x="1249" y="1042"/>
                      <a:pt x="1246" y="1045"/>
                    </a:cubicBezTo>
                    <a:cubicBezTo>
                      <a:pt x="1242" y="1049"/>
                      <a:pt x="1240" y="1053"/>
                      <a:pt x="1237" y="1056"/>
                    </a:cubicBezTo>
                    <a:cubicBezTo>
                      <a:pt x="1234" y="1059"/>
                      <a:pt x="1232" y="1063"/>
                      <a:pt x="1228" y="1067"/>
                    </a:cubicBezTo>
                    <a:cubicBezTo>
                      <a:pt x="1227" y="1068"/>
                      <a:pt x="1222" y="1075"/>
                      <a:pt x="1219" y="1076"/>
                    </a:cubicBezTo>
                    <a:cubicBezTo>
                      <a:pt x="1215" y="1077"/>
                      <a:pt x="1207" y="1077"/>
                      <a:pt x="1201" y="1079"/>
                    </a:cubicBezTo>
                    <a:cubicBezTo>
                      <a:pt x="1196" y="1080"/>
                      <a:pt x="1195" y="1084"/>
                      <a:pt x="1190" y="1086"/>
                    </a:cubicBezTo>
                    <a:cubicBezTo>
                      <a:pt x="1183" y="1087"/>
                      <a:pt x="1180" y="1088"/>
                      <a:pt x="1174" y="1090"/>
                    </a:cubicBezTo>
                    <a:cubicBezTo>
                      <a:pt x="1170" y="1091"/>
                      <a:pt x="1166" y="1094"/>
                      <a:pt x="1165" y="1100"/>
                    </a:cubicBezTo>
                    <a:cubicBezTo>
                      <a:pt x="1164" y="1103"/>
                      <a:pt x="1163" y="1109"/>
                      <a:pt x="1166" y="1112"/>
                    </a:cubicBezTo>
                    <a:cubicBezTo>
                      <a:pt x="1169" y="1115"/>
                      <a:pt x="1171" y="1118"/>
                      <a:pt x="1176" y="1119"/>
                    </a:cubicBezTo>
                    <a:cubicBezTo>
                      <a:pt x="1176" y="1119"/>
                      <a:pt x="1191" y="1121"/>
                      <a:pt x="1191" y="1121"/>
                    </a:cubicBezTo>
                    <a:cubicBezTo>
                      <a:pt x="1191" y="1126"/>
                      <a:pt x="1191" y="1131"/>
                      <a:pt x="1186" y="1133"/>
                    </a:cubicBezTo>
                    <a:cubicBezTo>
                      <a:pt x="1183" y="1135"/>
                      <a:pt x="1172" y="1139"/>
                      <a:pt x="1167" y="1136"/>
                    </a:cubicBezTo>
                    <a:cubicBezTo>
                      <a:pt x="1162" y="1134"/>
                      <a:pt x="1158" y="1132"/>
                      <a:pt x="1156" y="1128"/>
                    </a:cubicBezTo>
                    <a:cubicBezTo>
                      <a:pt x="1152" y="1124"/>
                      <a:pt x="1148" y="1121"/>
                      <a:pt x="1144" y="1120"/>
                    </a:cubicBezTo>
                    <a:cubicBezTo>
                      <a:pt x="1138" y="1119"/>
                      <a:pt x="1139" y="1122"/>
                      <a:pt x="1134" y="1123"/>
                    </a:cubicBezTo>
                    <a:cubicBezTo>
                      <a:pt x="1128" y="1124"/>
                      <a:pt x="1125" y="1128"/>
                      <a:pt x="1125" y="1133"/>
                    </a:cubicBezTo>
                    <a:cubicBezTo>
                      <a:pt x="1125" y="1138"/>
                      <a:pt x="1125" y="1144"/>
                      <a:pt x="1129" y="1145"/>
                    </a:cubicBezTo>
                    <a:cubicBezTo>
                      <a:pt x="1132" y="1146"/>
                      <a:pt x="1141" y="1155"/>
                      <a:pt x="1144" y="1155"/>
                    </a:cubicBezTo>
                    <a:cubicBezTo>
                      <a:pt x="1144" y="1156"/>
                      <a:pt x="1143" y="1157"/>
                      <a:pt x="1145" y="1157"/>
                    </a:cubicBezTo>
                    <a:cubicBezTo>
                      <a:pt x="1151" y="1157"/>
                      <a:pt x="1153" y="1156"/>
                      <a:pt x="1159" y="1157"/>
                    </a:cubicBezTo>
                    <a:cubicBezTo>
                      <a:pt x="1162" y="1158"/>
                      <a:pt x="1163" y="1166"/>
                      <a:pt x="1167" y="1166"/>
                    </a:cubicBezTo>
                    <a:cubicBezTo>
                      <a:pt x="1171" y="1165"/>
                      <a:pt x="1177" y="1163"/>
                      <a:pt x="1181" y="1161"/>
                    </a:cubicBezTo>
                    <a:cubicBezTo>
                      <a:pt x="1184" y="1161"/>
                      <a:pt x="1196" y="1154"/>
                      <a:pt x="1193" y="1164"/>
                    </a:cubicBezTo>
                    <a:cubicBezTo>
                      <a:pt x="1191" y="1170"/>
                      <a:pt x="1189" y="1168"/>
                      <a:pt x="1184" y="1173"/>
                    </a:cubicBezTo>
                    <a:cubicBezTo>
                      <a:pt x="1178" y="1179"/>
                      <a:pt x="1182" y="1177"/>
                      <a:pt x="1188" y="1177"/>
                    </a:cubicBezTo>
                    <a:cubicBezTo>
                      <a:pt x="1191" y="1177"/>
                      <a:pt x="1201" y="1177"/>
                      <a:pt x="1203" y="1175"/>
                    </a:cubicBezTo>
                    <a:cubicBezTo>
                      <a:pt x="1206" y="1172"/>
                      <a:pt x="1209" y="1171"/>
                      <a:pt x="1210" y="1166"/>
                    </a:cubicBezTo>
                    <a:cubicBezTo>
                      <a:pt x="1213" y="1155"/>
                      <a:pt x="1214" y="1165"/>
                      <a:pt x="1218" y="1167"/>
                    </a:cubicBezTo>
                    <a:cubicBezTo>
                      <a:pt x="1225" y="1168"/>
                      <a:pt x="1228" y="1169"/>
                      <a:pt x="1235" y="1169"/>
                    </a:cubicBezTo>
                    <a:cubicBezTo>
                      <a:pt x="1240" y="1169"/>
                      <a:pt x="1252" y="1164"/>
                      <a:pt x="1247" y="1170"/>
                    </a:cubicBezTo>
                    <a:cubicBezTo>
                      <a:pt x="1244" y="1172"/>
                      <a:pt x="1243" y="1185"/>
                      <a:pt x="1247" y="1182"/>
                    </a:cubicBezTo>
                    <a:cubicBezTo>
                      <a:pt x="1248" y="1180"/>
                      <a:pt x="1255" y="1177"/>
                      <a:pt x="1256" y="1175"/>
                    </a:cubicBezTo>
                    <a:cubicBezTo>
                      <a:pt x="1257" y="1171"/>
                      <a:pt x="1259" y="1167"/>
                      <a:pt x="1263" y="1164"/>
                    </a:cubicBezTo>
                    <a:cubicBezTo>
                      <a:pt x="1266" y="1161"/>
                      <a:pt x="1271" y="1156"/>
                      <a:pt x="1273" y="1160"/>
                    </a:cubicBezTo>
                    <a:cubicBezTo>
                      <a:pt x="1274" y="1162"/>
                      <a:pt x="1280" y="1170"/>
                      <a:pt x="1280" y="1171"/>
                    </a:cubicBezTo>
                    <a:cubicBezTo>
                      <a:pt x="1281" y="1173"/>
                      <a:pt x="1282" y="1182"/>
                      <a:pt x="1284" y="1184"/>
                    </a:cubicBezTo>
                    <a:cubicBezTo>
                      <a:pt x="1286" y="1186"/>
                      <a:pt x="1293" y="1191"/>
                      <a:pt x="1296" y="1190"/>
                    </a:cubicBezTo>
                    <a:cubicBezTo>
                      <a:pt x="1301" y="1189"/>
                      <a:pt x="1303" y="1187"/>
                      <a:pt x="1308" y="1187"/>
                    </a:cubicBezTo>
                    <a:cubicBezTo>
                      <a:pt x="1314" y="1187"/>
                      <a:pt x="1322" y="1188"/>
                      <a:pt x="1327" y="1187"/>
                    </a:cubicBezTo>
                    <a:cubicBezTo>
                      <a:pt x="1334" y="1185"/>
                      <a:pt x="1330" y="1181"/>
                      <a:pt x="1334" y="1177"/>
                    </a:cubicBezTo>
                    <a:cubicBezTo>
                      <a:pt x="1336" y="1174"/>
                      <a:pt x="1339" y="1171"/>
                      <a:pt x="1345" y="1173"/>
                    </a:cubicBezTo>
                    <a:cubicBezTo>
                      <a:pt x="1348" y="1174"/>
                      <a:pt x="1356" y="1175"/>
                      <a:pt x="1358" y="1171"/>
                    </a:cubicBezTo>
                    <a:cubicBezTo>
                      <a:pt x="1360" y="1166"/>
                      <a:pt x="1361" y="1164"/>
                      <a:pt x="1356" y="1161"/>
                    </a:cubicBezTo>
                    <a:cubicBezTo>
                      <a:pt x="1353" y="1160"/>
                      <a:pt x="1348" y="1159"/>
                      <a:pt x="1345" y="1155"/>
                    </a:cubicBezTo>
                    <a:cubicBezTo>
                      <a:pt x="1340" y="1151"/>
                      <a:pt x="1341" y="1150"/>
                      <a:pt x="1346" y="1150"/>
                    </a:cubicBezTo>
                    <a:cubicBezTo>
                      <a:pt x="1351" y="1150"/>
                      <a:pt x="1361" y="1151"/>
                      <a:pt x="1360" y="1144"/>
                    </a:cubicBezTo>
                    <a:cubicBezTo>
                      <a:pt x="1359" y="1141"/>
                      <a:pt x="1353" y="1137"/>
                      <a:pt x="1354" y="1134"/>
                    </a:cubicBezTo>
                    <a:cubicBezTo>
                      <a:pt x="1355" y="1130"/>
                      <a:pt x="1356" y="1125"/>
                      <a:pt x="1362" y="1126"/>
                    </a:cubicBezTo>
                    <a:cubicBezTo>
                      <a:pt x="1367" y="1127"/>
                      <a:pt x="1373" y="1131"/>
                      <a:pt x="1375" y="1126"/>
                    </a:cubicBezTo>
                    <a:cubicBezTo>
                      <a:pt x="1376" y="1124"/>
                      <a:pt x="1375" y="1115"/>
                      <a:pt x="1378" y="1114"/>
                    </a:cubicBezTo>
                    <a:cubicBezTo>
                      <a:pt x="1381" y="1113"/>
                      <a:pt x="1389" y="1112"/>
                      <a:pt x="1393" y="1114"/>
                    </a:cubicBezTo>
                    <a:cubicBezTo>
                      <a:pt x="1397" y="1116"/>
                      <a:pt x="1399" y="1117"/>
                      <a:pt x="1403" y="1119"/>
                    </a:cubicBezTo>
                    <a:cubicBezTo>
                      <a:pt x="1408" y="1122"/>
                      <a:pt x="1410" y="1118"/>
                      <a:pt x="1414" y="1119"/>
                    </a:cubicBezTo>
                    <a:cubicBezTo>
                      <a:pt x="1424" y="1121"/>
                      <a:pt x="1418" y="1120"/>
                      <a:pt x="1416" y="1126"/>
                    </a:cubicBezTo>
                    <a:cubicBezTo>
                      <a:pt x="1415" y="1131"/>
                      <a:pt x="1414" y="1134"/>
                      <a:pt x="1412" y="1139"/>
                    </a:cubicBezTo>
                    <a:cubicBezTo>
                      <a:pt x="1411" y="1144"/>
                      <a:pt x="1413" y="1146"/>
                      <a:pt x="1416" y="1149"/>
                    </a:cubicBezTo>
                    <a:cubicBezTo>
                      <a:pt x="1419" y="1152"/>
                      <a:pt x="1420" y="1157"/>
                      <a:pt x="1423" y="1160"/>
                    </a:cubicBezTo>
                    <a:cubicBezTo>
                      <a:pt x="1425" y="1162"/>
                      <a:pt x="1431" y="1168"/>
                      <a:pt x="1436" y="1166"/>
                    </a:cubicBezTo>
                    <a:cubicBezTo>
                      <a:pt x="1441" y="1163"/>
                      <a:pt x="1443" y="1161"/>
                      <a:pt x="1449" y="1162"/>
                    </a:cubicBezTo>
                    <a:cubicBezTo>
                      <a:pt x="1452" y="1163"/>
                      <a:pt x="1459" y="1164"/>
                      <a:pt x="1460" y="1169"/>
                    </a:cubicBezTo>
                    <a:cubicBezTo>
                      <a:pt x="1462" y="1179"/>
                      <a:pt x="1455" y="1170"/>
                      <a:pt x="1449" y="1173"/>
                    </a:cubicBezTo>
                    <a:cubicBezTo>
                      <a:pt x="1445" y="1174"/>
                      <a:pt x="1443" y="1178"/>
                      <a:pt x="1440" y="1180"/>
                    </a:cubicBezTo>
                    <a:cubicBezTo>
                      <a:pt x="1434" y="1183"/>
                      <a:pt x="1437" y="1184"/>
                      <a:pt x="1434" y="1190"/>
                    </a:cubicBezTo>
                    <a:cubicBezTo>
                      <a:pt x="1431" y="1195"/>
                      <a:pt x="1431" y="1196"/>
                      <a:pt x="1436" y="1200"/>
                    </a:cubicBezTo>
                    <a:cubicBezTo>
                      <a:pt x="1439" y="1203"/>
                      <a:pt x="1442" y="1205"/>
                      <a:pt x="1440" y="1213"/>
                    </a:cubicBezTo>
                    <a:cubicBezTo>
                      <a:pt x="1438" y="1220"/>
                      <a:pt x="1442" y="1221"/>
                      <a:pt x="1442" y="1225"/>
                    </a:cubicBezTo>
                    <a:cubicBezTo>
                      <a:pt x="1442" y="1231"/>
                      <a:pt x="1440" y="1234"/>
                      <a:pt x="1440" y="1239"/>
                    </a:cubicBezTo>
                    <a:cubicBezTo>
                      <a:pt x="1440" y="1246"/>
                      <a:pt x="1440" y="1251"/>
                      <a:pt x="1440" y="1257"/>
                    </a:cubicBezTo>
                    <a:cubicBezTo>
                      <a:pt x="1440" y="1258"/>
                      <a:pt x="1440" y="1258"/>
                      <a:pt x="1440" y="1259"/>
                    </a:cubicBezTo>
                    <a:cubicBezTo>
                      <a:pt x="1440" y="1261"/>
                      <a:pt x="1440" y="1264"/>
                      <a:pt x="1441" y="1266"/>
                    </a:cubicBezTo>
                    <a:cubicBezTo>
                      <a:pt x="1441" y="1269"/>
                      <a:pt x="1442" y="1270"/>
                      <a:pt x="1445" y="1272"/>
                    </a:cubicBezTo>
                    <a:cubicBezTo>
                      <a:pt x="1447" y="1273"/>
                      <a:pt x="1448" y="1272"/>
                      <a:pt x="1451" y="1272"/>
                    </a:cubicBezTo>
                    <a:cubicBezTo>
                      <a:pt x="1454" y="1272"/>
                      <a:pt x="1457" y="1270"/>
                      <a:pt x="1460" y="1271"/>
                    </a:cubicBezTo>
                    <a:cubicBezTo>
                      <a:pt x="1463" y="1271"/>
                      <a:pt x="1464" y="1271"/>
                      <a:pt x="1465" y="1274"/>
                    </a:cubicBezTo>
                    <a:cubicBezTo>
                      <a:pt x="1466" y="1276"/>
                      <a:pt x="1466" y="1278"/>
                      <a:pt x="1466" y="1280"/>
                    </a:cubicBezTo>
                    <a:cubicBezTo>
                      <a:pt x="1466" y="1283"/>
                      <a:pt x="1466" y="1286"/>
                      <a:pt x="1464" y="1288"/>
                    </a:cubicBezTo>
                    <a:cubicBezTo>
                      <a:pt x="1463" y="1289"/>
                      <a:pt x="1461" y="1292"/>
                      <a:pt x="1460" y="1294"/>
                    </a:cubicBezTo>
                    <a:cubicBezTo>
                      <a:pt x="1460" y="1297"/>
                      <a:pt x="1459" y="1300"/>
                      <a:pt x="1461" y="1302"/>
                    </a:cubicBezTo>
                    <a:cubicBezTo>
                      <a:pt x="1462" y="1304"/>
                      <a:pt x="1463" y="1307"/>
                      <a:pt x="1465" y="1307"/>
                    </a:cubicBezTo>
                    <a:cubicBezTo>
                      <a:pt x="1468" y="1308"/>
                      <a:pt x="1470" y="1310"/>
                      <a:pt x="1473" y="1313"/>
                    </a:cubicBezTo>
                    <a:cubicBezTo>
                      <a:pt x="1476" y="1316"/>
                      <a:pt x="1476" y="1320"/>
                      <a:pt x="1476" y="1325"/>
                    </a:cubicBezTo>
                    <a:cubicBezTo>
                      <a:pt x="1476" y="1326"/>
                      <a:pt x="1476" y="1331"/>
                      <a:pt x="1473" y="1332"/>
                    </a:cubicBezTo>
                    <a:cubicBezTo>
                      <a:pt x="1471" y="1333"/>
                      <a:pt x="1468" y="1334"/>
                      <a:pt x="1469" y="1337"/>
                    </a:cubicBezTo>
                    <a:cubicBezTo>
                      <a:pt x="1469" y="1339"/>
                      <a:pt x="1470" y="1342"/>
                      <a:pt x="1472" y="1344"/>
                    </a:cubicBezTo>
                    <a:cubicBezTo>
                      <a:pt x="1475" y="1346"/>
                      <a:pt x="1477" y="1346"/>
                      <a:pt x="1481" y="1347"/>
                    </a:cubicBezTo>
                    <a:cubicBezTo>
                      <a:pt x="1483" y="1347"/>
                      <a:pt x="1487" y="1347"/>
                      <a:pt x="1489" y="1349"/>
                    </a:cubicBezTo>
                    <a:cubicBezTo>
                      <a:pt x="1491" y="1351"/>
                      <a:pt x="1493" y="1354"/>
                      <a:pt x="1495" y="1355"/>
                    </a:cubicBezTo>
                    <a:cubicBezTo>
                      <a:pt x="1498" y="1358"/>
                      <a:pt x="1500" y="1359"/>
                      <a:pt x="1503" y="1360"/>
                    </a:cubicBezTo>
                    <a:cubicBezTo>
                      <a:pt x="1505" y="1360"/>
                      <a:pt x="1508" y="1362"/>
                      <a:pt x="1509" y="1364"/>
                    </a:cubicBezTo>
                    <a:cubicBezTo>
                      <a:pt x="1510" y="1365"/>
                      <a:pt x="1514" y="1365"/>
                      <a:pt x="1515" y="1367"/>
                    </a:cubicBezTo>
                    <a:cubicBezTo>
                      <a:pt x="1517" y="1368"/>
                      <a:pt x="1519" y="1368"/>
                      <a:pt x="1521" y="1370"/>
                    </a:cubicBezTo>
                    <a:cubicBezTo>
                      <a:pt x="1523" y="1371"/>
                      <a:pt x="1528" y="1372"/>
                      <a:pt x="1528" y="1374"/>
                    </a:cubicBezTo>
                    <a:cubicBezTo>
                      <a:pt x="1529" y="1375"/>
                      <a:pt x="1531" y="1378"/>
                      <a:pt x="1532" y="1379"/>
                    </a:cubicBezTo>
                    <a:cubicBezTo>
                      <a:pt x="1533" y="1380"/>
                      <a:pt x="1534" y="1383"/>
                      <a:pt x="1536" y="1385"/>
                    </a:cubicBezTo>
                    <a:cubicBezTo>
                      <a:pt x="1537" y="1386"/>
                      <a:pt x="1540" y="1387"/>
                      <a:pt x="1541" y="1389"/>
                    </a:cubicBezTo>
                    <a:cubicBezTo>
                      <a:pt x="1543" y="1390"/>
                      <a:pt x="1543" y="1393"/>
                      <a:pt x="1545" y="1394"/>
                    </a:cubicBezTo>
                    <a:cubicBezTo>
                      <a:pt x="1547" y="1397"/>
                      <a:pt x="1548" y="1398"/>
                      <a:pt x="1550" y="1401"/>
                    </a:cubicBezTo>
                    <a:cubicBezTo>
                      <a:pt x="1551" y="1404"/>
                      <a:pt x="1553" y="1406"/>
                      <a:pt x="1554" y="1408"/>
                    </a:cubicBezTo>
                    <a:cubicBezTo>
                      <a:pt x="1556" y="1411"/>
                      <a:pt x="1557" y="1415"/>
                      <a:pt x="1559" y="1416"/>
                    </a:cubicBezTo>
                    <a:cubicBezTo>
                      <a:pt x="1563" y="1418"/>
                      <a:pt x="1568" y="1418"/>
                      <a:pt x="1572" y="1420"/>
                    </a:cubicBezTo>
                    <a:cubicBezTo>
                      <a:pt x="1574" y="1421"/>
                      <a:pt x="1577" y="1421"/>
                      <a:pt x="1576" y="1424"/>
                    </a:cubicBezTo>
                    <a:cubicBezTo>
                      <a:pt x="1576" y="1427"/>
                      <a:pt x="1572" y="1428"/>
                      <a:pt x="1570" y="1429"/>
                    </a:cubicBezTo>
                    <a:cubicBezTo>
                      <a:pt x="1568" y="1430"/>
                      <a:pt x="1566" y="1431"/>
                      <a:pt x="1565" y="1433"/>
                    </a:cubicBezTo>
                    <a:cubicBezTo>
                      <a:pt x="1565" y="1435"/>
                      <a:pt x="1565" y="1437"/>
                      <a:pt x="1566" y="1439"/>
                    </a:cubicBezTo>
                    <a:cubicBezTo>
                      <a:pt x="1567" y="1443"/>
                      <a:pt x="1571" y="1445"/>
                      <a:pt x="1574" y="1448"/>
                    </a:cubicBezTo>
                    <a:cubicBezTo>
                      <a:pt x="1576" y="1451"/>
                      <a:pt x="1579" y="1453"/>
                      <a:pt x="1581" y="1455"/>
                    </a:cubicBezTo>
                    <a:cubicBezTo>
                      <a:pt x="1584" y="1459"/>
                      <a:pt x="1586" y="1462"/>
                      <a:pt x="1589" y="1465"/>
                    </a:cubicBezTo>
                    <a:cubicBezTo>
                      <a:pt x="1590" y="1466"/>
                      <a:pt x="1593" y="1470"/>
                      <a:pt x="1595" y="1471"/>
                    </a:cubicBezTo>
                    <a:cubicBezTo>
                      <a:pt x="1597" y="1471"/>
                      <a:pt x="1600" y="1474"/>
                      <a:pt x="1603" y="1475"/>
                    </a:cubicBezTo>
                    <a:cubicBezTo>
                      <a:pt x="1606" y="1476"/>
                      <a:pt x="1611" y="1477"/>
                      <a:pt x="1614" y="1479"/>
                    </a:cubicBezTo>
                    <a:cubicBezTo>
                      <a:pt x="1617" y="1480"/>
                      <a:pt x="1620" y="1480"/>
                      <a:pt x="1624" y="1481"/>
                    </a:cubicBezTo>
                    <a:cubicBezTo>
                      <a:pt x="1627" y="1481"/>
                      <a:pt x="1628" y="1481"/>
                      <a:pt x="1632" y="1481"/>
                    </a:cubicBezTo>
                    <a:cubicBezTo>
                      <a:pt x="1634" y="1481"/>
                      <a:pt x="1639" y="1481"/>
                      <a:pt x="1641" y="1479"/>
                    </a:cubicBezTo>
                    <a:cubicBezTo>
                      <a:pt x="1643" y="1477"/>
                      <a:pt x="1645" y="1475"/>
                      <a:pt x="1647" y="1474"/>
                    </a:cubicBezTo>
                    <a:cubicBezTo>
                      <a:pt x="1648" y="1473"/>
                      <a:pt x="1653" y="1470"/>
                      <a:pt x="1655" y="1472"/>
                    </a:cubicBezTo>
                    <a:cubicBezTo>
                      <a:pt x="1657" y="1473"/>
                      <a:pt x="1658" y="1478"/>
                      <a:pt x="1658" y="1481"/>
                    </a:cubicBezTo>
                    <a:cubicBezTo>
                      <a:pt x="1658" y="1485"/>
                      <a:pt x="1658" y="1488"/>
                      <a:pt x="1658" y="1491"/>
                    </a:cubicBezTo>
                    <a:cubicBezTo>
                      <a:pt x="1658" y="1493"/>
                      <a:pt x="1658" y="1498"/>
                      <a:pt x="1656" y="1499"/>
                    </a:cubicBezTo>
                    <a:cubicBezTo>
                      <a:pt x="1656" y="1499"/>
                      <a:pt x="1652" y="1501"/>
                      <a:pt x="1651" y="1502"/>
                    </a:cubicBezTo>
                    <a:cubicBezTo>
                      <a:pt x="1651" y="1504"/>
                      <a:pt x="1648" y="1506"/>
                      <a:pt x="1648" y="1509"/>
                    </a:cubicBezTo>
                    <a:cubicBezTo>
                      <a:pt x="1647" y="1512"/>
                      <a:pt x="1645" y="1516"/>
                      <a:pt x="1642" y="1519"/>
                    </a:cubicBezTo>
                    <a:cubicBezTo>
                      <a:pt x="1639" y="1521"/>
                      <a:pt x="1638" y="1518"/>
                      <a:pt x="1639" y="1515"/>
                    </a:cubicBezTo>
                    <a:cubicBezTo>
                      <a:pt x="1640" y="1512"/>
                      <a:pt x="1640" y="1509"/>
                      <a:pt x="1641" y="1507"/>
                    </a:cubicBezTo>
                    <a:cubicBezTo>
                      <a:pt x="1642" y="1505"/>
                      <a:pt x="1643" y="1502"/>
                      <a:pt x="1645" y="1500"/>
                    </a:cubicBezTo>
                    <a:cubicBezTo>
                      <a:pt x="1646" y="1498"/>
                      <a:pt x="1650" y="1496"/>
                      <a:pt x="1650" y="1494"/>
                    </a:cubicBezTo>
                    <a:cubicBezTo>
                      <a:pt x="1650" y="1493"/>
                      <a:pt x="1653" y="1484"/>
                      <a:pt x="1652" y="1484"/>
                    </a:cubicBezTo>
                    <a:cubicBezTo>
                      <a:pt x="1651" y="1483"/>
                      <a:pt x="1647" y="1482"/>
                      <a:pt x="1646" y="1483"/>
                    </a:cubicBezTo>
                    <a:cubicBezTo>
                      <a:pt x="1644" y="1485"/>
                      <a:pt x="1643" y="1487"/>
                      <a:pt x="1642" y="1488"/>
                    </a:cubicBezTo>
                    <a:cubicBezTo>
                      <a:pt x="1640" y="1490"/>
                      <a:pt x="1638" y="1492"/>
                      <a:pt x="1636" y="1494"/>
                    </a:cubicBezTo>
                    <a:cubicBezTo>
                      <a:pt x="1633" y="1497"/>
                      <a:pt x="1633" y="1497"/>
                      <a:pt x="1632" y="1500"/>
                    </a:cubicBezTo>
                    <a:cubicBezTo>
                      <a:pt x="1631" y="1502"/>
                      <a:pt x="1628" y="1505"/>
                      <a:pt x="1624" y="1505"/>
                    </a:cubicBezTo>
                    <a:cubicBezTo>
                      <a:pt x="1624" y="1505"/>
                      <a:pt x="1623" y="1505"/>
                      <a:pt x="1622" y="1505"/>
                    </a:cubicBezTo>
                    <a:cubicBezTo>
                      <a:pt x="1619" y="1505"/>
                      <a:pt x="1615" y="1505"/>
                      <a:pt x="1612" y="1506"/>
                    </a:cubicBezTo>
                    <a:cubicBezTo>
                      <a:pt x="1608" y="1507"/>
                      <a:pt x="1608" y="1507"/>
                      <a:pt x="1609" y="1511"/>
                    </a:cubicBezTo>
                    <a:cubicBezTo>
                      <a:pt x="1609" y="1513"/>
                      <a:pt x="1610" y="1515"/>
                      <a:pt x="1611" y="1518"/>
                    </a:cubicBezTo>
                    <a:cubicBezTo>
                      <a:pt x="1612" y="1519"/>
                      <a:pt x="1615" y="1523"/>
                      <a:pt x="1615" y="1525"/>
                    </a:cubicBezTo>
                    <a:cubicBezTo>
                      <a:pt x="1616" y="1527"/>
                      <a:pt x="1618" y="1531"/>
                      <a:pt x="1619" y="1533"/>
                    </a:cubicBezTo>
                    <a:cubicBezTo>
                      <a:pt x="1621" y="1535"/>
                      <a:pt x="1623" y="1538"/>
                      <a:pt x="1624" y="1541"/>
                    </a:cubicBezTo>
                    <a:cubicBezTo>
                      <a:pt x="1626" y="1544"/>
                      <a:pt x="1628" y="1546"/>
                      <a:pt x="1629" y="1548"/>
                    </a:cubicBezTo>
                    <a:cubicBezTo>
                      <a:pt x="1630" y="1552"/>
                      <a:pt x="1632" y="1553"/>
                      <a:pt x="1631" y="1557"/>
                    </a:cubicBezTo>
                    <a:cubicBezTo>
                      <a:pt x="1630" y="1560"/>
                      <a:pt x="1629" y="1562"/>
                      <a:pt x="1629" y="1565"/>
                    </a:cubicBezTo>
                    <a:cubicBezTo>
                      <a:pt x="1629" y="1568"/>
                      <a:pt x="1629" y="1570"/>
                      <a:pt x="1630" y="1572"/>
                    </a:cubicBezTo>
                    <a:cubicBezTo>
                      <a:pt x="1631" y="1577"/>
                      <a:pt x="1638" y="1572"/>
                      <a:pt x="1643" y="1573"/>
                    </a:cubicBezTo>
                    <a:cubicBezTo>
                      <a:pt x="1646" y="1574"/>
                      <a:pt x="1650" y="1574"/>
                      <a:pt x="1652" y="1576"/>
                    </a:cubicBezTo>
                    <a:cubicBezTo>
                      <a:pt x="1652" y="1577"/>
                      <a:pt x="1657" y="1579"/>
                      <a:pt x="1657" y="1580"/>
                    </a:cubicBezTo>
                    <a:cubicBezTo>
                      <a:pt x="1656" y="1582"/>
                      <a:pt x="1656" y="1584"/>
                      <a:pt x="1654" y="1585"/>
                    </a:cubicBezTo>
                    <a:cubicBezTo>
                      <a:pt x="1653" y="1587"/>
                      <a:pt x="1651" y="1588"/>
                      <a:pt x="1650" y="1589"/>
                    </a:cubicBezTo>
                    <a:cubicBezTo>
                      <a:pt x="1647" y="1592"/>
                      <a:pt x="1648" y="1592"/>
                      <a:pt x="1648" y="1595"/>
                    </a:cubicBezTo>
                    <a:cubicBezTo>
                      <a:pt x="1648" y="1599"/>
                      <a:pt x="1647" y="1601"/>
                      <a:pt x="1647" y="1604"/>
                    </a:cubicBezTo>
                    <a:cubicBezTo>
                      <a:pt x="1646" y="1607"/>
                      <a:pt x="1646" y="1609"/>
                      <a:pt x="1645" y="1612"/>
                    </a:cubicBezTo>
                    <a:cubicBezTo>
                      <a:pt x="1645" y="1614"/>
                      <a:pt x="1643" y="1617"/>
                      <a:pt x="1645" y="1619"/>
                    </a:cubicBezTo>
                    <a:cubicBezTo>
                      <a:pt x="1645" y="1621"/>
                      <a:pt x="1647" y="1624"/>
                      <a:pt x="1647" y="1627"/>
                    </a:cubicBezTo>
                    <a:cubicBezTo>
                      <a:pt x="1648" y="1629"/>
                      <a:pt x="1648" y="1632"/>
                      <a:pt x="1648" y="1634"/>
                    </a:cubicBezTo>
                    <a:cubicBezTo>
                      <a:pt x="1648" y="1635"/>
                      <a:pt x="1650" y="1640"/>
                      <a:pt x="1651" y="1640"/>
                    </a:cubicBezTo>
                    <a:cubicBezTo>
                      <a:pt x="1651" y="1641"/>
                      <a:pt x="1655" y="1644"/>
                      <a:pt x="1653" y="1646"/>
                    </a:cubicBezTo>
                    <a:cubicBezTo>
                      <a:pt x="1651" y="1648"/>
                      <a:pt x="1650" y="1649"/>
                      <a:pt x="1648" y="1650"/>
                    </a:cubicBezTo>
                    <a:cubicBezTo>
                      <a:pt x="1646" y="1652"/>
                      <a:pt x="1646" y="1654"/>
                      <a:pt x="1649" y="1657"/>
                    </a:cubicBezTo>
                    <a:cubicBezTo>
                      <a:pt x="1649" y="1657"/>
                      <a:pt x="1653" y="1661"/>
                      <a:pt x="1653" y="1662"/>
                    </a:cubicBezTo>
                    <a:cubicBezTo>
                      <a:pt x="1654" y="1664"/>
                      <a:pt x="1655" y="1665"/>
                      <a:pt x="1656" y="1668"/>
                    </a:cubicBezTo>
                    <a:cubicBezTo>
                      <a:pt x="1656" y="1670"/>
                      <a:pt x="1658" y="1671"/>
                      <a:pt x="1659" y="1674"/>
                    </a:cubicBezTo>
                    <a:cubicBezTo>
                      <a:pt x="1661" y="1676"/>
                      <a:pt x="1664" y="1680"/>
                      <a:pt x="1666" y="1683"/>
                    </a:cubicBezTo>
                    <a:cubicBezTo>
                      <a:pt x="1668" y="1685"/>
                      <a:pt x="1669" y="1688"/>
                      <a:pt x="1669" y="1691"/>
                    </a:cubicBezTo>
                    <a:cubicBezTo>
                      <a:pt x="1669" y="1694"/>
                      <a:pt x="1669" y="1697"/>
                      <a:pt x="1670" y="1699"/>
                    </a:cubicBezTo>
                    <a:cubicBezTo>
                      <a:pt x="1670" y="1700"/>
                      <a:pt x="1671" y="1706"/>
                      <a:pt x="1671" y="1706"/>
                    </a:cubicBezTo>
                    <a:cubicBezTo>
                      <a:pt x="1673" y="1707"/>
                      <a:pt x="1675" y="1708"/>
                      <a:pt x="1677" y="1708"/>
                    </a:cubicBezTo>
                    <a:cubicBezTo>
                      <a:pt x="1679" y="1709"/>
                      <a:pt x="1683" y="1710"/>
                      <a:pt x="1685" y="1708"/>
                    </a:cubicBezTo>
                    <a:cubicBezTo>
                      <a:pt x="1687" y="1706"/>
                      <a:pt x="1686" y="1709"/>
                      <a:pt x="1689" y="1710"/>
                    </a:cubicBezTo>
                    <a:cubicBezTo>
                      <a:pt x="1691" y="1711"/>
                      <a:pt x="1693" y="1711"/>
                      <a:pt x="1696" y="1712"/>
                    </a:cubicBezTo>
                    <a:cubicBezTo>
                      <a:pt x="1698" y="1713"/>
                      <a:pt x="1703" y="1713"/>
                      <a:pt x="1704" y="1712"/>
                    </a:cubicBezTo>
                    <a:cubicBezTo>
                      <a:pt x="1706" y="1710"/>
                      <a:pt x="1706" y="1707"/>
                      <a:pt x="1708" y="1706"/>
                    </a:cubicBezTo>
                    <a:cubicBezTo>
                      <a:pt x="1710" y="1704"/>
                      <a:pt x="1711" y="1701"/>
                      <a:pt x="1711" y="1698"/>
                    </a:cubicBezTo>
                    <a:cubicBezTo>
                      <a:pt x="1711" y="1696"/>
                      <a:pt x="1712" y="1690"/>
                      <a:pt x="1711" y="1688"/>
                    </a:cubicBezTo>
                    <a:cubicBezTo>
                      <a:pt x="1710" y="1686"/>
                      <a:pt x="1709" y="1685"/>
                      <a:pt x="1708" y="1683"/>
                    </a:cubicBezTo>
                    <a:cubicBezTo>
                      <a:pt x="1706" y="1679"/>
                      <a:pt x="1705" y="1677"/>
                      <a:pt x="1705" y="1673"/>
                    </a:cubicBezTo>
                    <a:cubicBezTo>
                      <a:pt x="1705" y="1669"/>
                      <a:pt x="1706" y="1664"/>
                      <a:pt x="1706" y="1662"/>
                    </a:cubicBezTo>
                    <a:cubicBezTo>
                      <a:pt x="1706" y="1658"/>
                      <a:pt x="1705" y="1656"/>
                      <a:pt x="1704" y="1653"/>
                    </a:cubicBezTo>
                    <a:cubicBezTo>
                      <a:pt x="1703" y="1652"/>
                      <a:pt x="1702" y="1644"/>
                      <a:pt x="1703" y="1644"/>
                    </a:cubicBezTo>
                    <a:cubicBezTo>
                      <a:pt x="1706" y="1645"/>
                      <a:pt x="1707" y="1647"/>
                      <a:pt x="1710" y="1649"/>
                    </a:cubicBezTo>
                    <a:cubicBezTo>
                      <a:pt x="1712" y="1650"/>
                      <a:pt x="1719" y="1653"/>
                      <a:pt x="1717" y="1656"/>
                    </a:cubicBezTo>
                    <a:cubicBezTo>
                      <a:pt x="1717" y="1657"/>
                      <a:pt x="1714" y="1662"/>
                      <a:pt x="1714" y="1665"/>
                    </a:cubicBezTo>
                    <a:cubicBezTo>
                      <a:pt x="1715" y="1667"/>
                      <a:pt x="1717" y="1671"/>
                      <a:pt x="1719" y="1672"/>
                    </a:cubicBezTo>
                    <a:cubicBezTo>
                      <a:pt x="1722" y="1673"/>
                      <a:pt x="1722" y="1671"/>
                      <a:pt x="1726" y="1670"/>
                    </a:cubicBezTo>
                    <a:cubicBezTo>
                      <a:pt x="1728" y="1670"/>
                      <a:pt x="1733" y="1668"/>
                      <a:pt x="1734" y="1671"/>
                    </a:cubicBezTo>
                    <a:cubicBezTo>
                      <a:pt x="1734" y="1673"/>
                      <a:pt x="1733" y="1678"/>
                      <a:pt x="1730" y="1679"/>
                    </a:cubicBezTo>
                    <a:cubicBezTo>
                      <a:pt x="1728" y="1680"/>
                      <a:pt x="1724" y="1679"/>
                      <a:pt x="1723" y="1681"/>
                    </a:cubicBezTo>
                    <a:cubicBezTo>
                      <a:pt x="1723" y="1683"/>
                      <a:pt x="1721" y="1687"/>
                      <a:pt x="1721" y="1688"/>
                    </a:cubicBezTo>
                    <a:cubicBezTo>
                      <a:pt x="1721" y="1691"/>
                      <a:pt x="1722" y="1695"/>
                      <a:pt x="1720" y="1698"/>
                    </a:cubicBezTo>
                    <a:cubicBezTo>
                      <a:pt x="1719" y="1700"/>
                      <a:pt x="1717" y="1702"/>
                      <a:pt x="1716" y="1704"/>
                    </a:cubicBezTo>
                    <a:cubicBezTo>
                      <a:pt x="1714" y="1706"/>
                      <a:pt x="1713" y="1708"/>
                      <a:pt x="1713" y="1711"/>
                    </a:cubicBezTo>
                    <a:cubicBezTo>
                      <a:pt x="1713" y="1714"/>
                      <a:pt x="1714" y="1719"/>
                      <a:pt x="1715" y="1722"/>
                    </a:cubicBezTo>
                    <a:cubicBezTo>
                      <a:pt x="1718" y="1727"/>
                      <a:pt x="1719" y="1725"/>
                      <a:pt x="1723" y="1727"/>
                    </a:cubicBezTo>
                    <a:cubicBezTo>
                      <a:pt x="1725" y="1728"/>
                      <a:pt x="1728" y="1727"/>
                      <a:pt x="1731" y="1728"/>
                    </a:cubicBezTo>
                    <a:cubicBezTo>
                      <a:pt x="1734" y="1730"/>
                      <a:pt x="1735" y="1729"/>
                      <a:pt x="1733" y="1733"/>
                    </a:cubicBezTo>
                    <a:cubicBezTo>
                      <a:pt x="1732" y="1735"/>
                      <a:pt x="1730" y="1737"/>
                      <a:pt x="1728" y="1740"/>
                    </a:cubicBezTo>
                    <a:cubicBezTo>
                      <a:pt x="1728" y="1741"/>
                      <a:pt x="1725" y="1748"/>
                      <a:pt x="1726" y="1749"/>
                    </a:cubicBezTo>
                    <a:cubicBezTo>
                      <a:pt x="1728" y="1751"/>
                      <a:pt x="1729" y="1752"/>
                      <a:pt x="1733" y="1751"/>
                    </a:cubicBezTo>
                    <a:cubicBezTo>
                      <a:pt x="1736" y="1751"/>
                      <a:pt x="1739" y="1749"/>
                      <a:pt x="1742" y="1748"/>
                    </a:cubicBezTo>
                    <a:cubicBezTo>
                      <a:pt x="1745" y="1747"/>
                      <a:pt x="1745" y="1745"/>
                      <a:pt x="1747" y="1743"/>
                    </a:cubicBezTo>
                    <a:cubicBezTo>
                      <a:pt x="1748" y="1741"/>
                      <a:pt x="1752" y="1738"/>
                      <a:pt x="1752" y="1735"/>
                    </a:cubicBezTo>
                    <a:cubicBezTo>
                      <a:pt x="1753" y="1732"/>
                      <a:pt x="1754" y="1729"/>
                      <a:pt x="1754" y="1726"/>
                    </a:cubicBezTo>
                    <a:cubicBezTo>
                      <a:pt x="1754" y="1722"/>
                      <a:pt x="1755" y="1719"/>
                      <a:pt x="1755" y="1715"/>
                    </a:cubicBezTo>
                    <a:cubicBezTo>
                      <a:pt x="1755" y="1713"/>
                      <a:pt x="1755" y="1709"/>
                      <a:pt x="1756" y="1707"/>
                    </a:cubicBezTo>
                    <a:cubicBezTo>
                      <a:pt x="1759" y="1705"/>
                      <a:pt x="1759" y="1703"/>
                      <a:pt x="1762" y="1699"/>
                    </a:cubicBezTo>
                    <a:cubicBezTo>
                      <a:pt x="1765" y="1696"/>
                      <a:pt x="1764" y="1692"/>
                      <a:pt x="1766" y="1688"/>
                    </a:cubicBezTo>
                    <a:cubicBezTo>
                      <a:pt x="1767" y="1686"/>
                      <a:pt x="1769" y="1682"/>
                      <a:pt x="1769" y="1680"/>
                    </a:cubicBezTo>
                    <a:cubicBezTo>
                      <a:pt x="1769" y="1676"/>
                      <a:pt x="1769" y="1673"/>
                      <a:pt x="1771" y="1670"/>
                    </a:cubicBezTo>
                    <a:cubicBezTo>
                      <a:pt x="1773" y="1666"/>
                      <a:pt x="1776" y="1661"/>
                      <a:pt x="1776" y="1657"/>
                    </a:cubicBezTo>
                    <a:cubicBezTo>
                      <a:pt x="1777" y="1654"/>
                      <a:pt x="1779" y="1653"/>
                      <a:pt x="1781" y="1649"/>
                    </a:cubicBezTo>
                    <a:cubicBezTo>
                      <a:pt x="1781" y="1648"/>
                      <a:pt x="1786" y="1640"/>
                      <a:pt x="1786" y="1642"/>
                    </a:cubicBezTo>
                    <a:cubicBezTo>
                      <a:pt x="1786" y="1646"/>
                      <a:pt x="1786" y="1649"/>
                      <a:pt x="1786" y="1652"/>
                    </a:cubicBezTo>
                    <a:cubicBezTo>
                      <a:pt x="1785" y="1656"/>
                      <a:pt x="1785" y="1659"/>
                      <a:pt x="1785" y="1662"/>
                    </a:cubicBezTo>
                    <a:cubicBezTo>
                      <a:pt x="1785" y="1666"/>
                      <a:pt x="1783" y="1670"/>
                      <a:pt x="1782" y="1674"/>
                    </a:cubicBezTo>
                    <a:cubicBezTo>
                      <a:pt x="1781" y="1677"/>
                      <a:pt x="1780" y="1681"/>
                      <a:pt x="1778" y="1684"/>
                    </a:cubicBezTo>
                    <a:cubicBezTo>
                      <a:pt x="1777" y="1685"/>
                      <a:pt x="1774" y="1687"/>
                      <a:pt x="1773" y="1688"/>
                    </a:cubicBezTo>
                    <a:cubicBezTo>
                      <a:pt x="1773" y="1691"/>
                      <a:pt x="1772" y="1696"/>
                      <a:pt x="1772" y="1699"/>
                    </a:cubicBezTo>
                    <a:cubicBezTo>
                      <a:pt x="1772" y="1701"/>
                      <a:pt x="1772" y="1704"/>
                      <a:pt x="1773" y="1706"/>
                    </a:cubicBezTo>
                    <a:cubicBezTo>
                      <a:pt x="1773" y="1708"/>
                      <a:pt x="1776" y="1711"/>
                      <a:pt x="1774" y="1714"/>
                    </a:cubicBezTo>
                    <a:cubicBezTo>
                      <a:pt x="1774" y="1715"/>
                      <a:pt x="1773" y="1717"/>
                      <a:pt x="1770" y="1719"/>
                    </a:cubicBezTo>
                    <a:cubicBezTo>
                      <a:pt x="1769" y="1720"/>
                      <a:pt x="1767" y="1722"/>
                      <a:pt x="1766" y="1724"/>
                    </a:cubicBezTo>
                    <a:cubicBezTo>
                      <a:pt x="1765" y="1726"/>
                      <a:pt x="1764" y="1728"/>
                      <a:pt x="1764" y="1731"/>
                    </a:cubicBezTo>
                    <a:cubicBezTo>
                      <a:pt x="1764" y="1732"/>
                      <a:pt x="1763" y="1738"/>
                      <a:pt x="1764" y="1739"/>
                    </a:cubicBezTo>
                    <a:cubicBezTo>
                      <a:pt x="1765" y="1741"/>
                      <a:pt x="1766" y="1745"/>
                      <a:pt x="1767" y="1748"/>
                    </a:cubicBezTo>
                    <a:cubicBezTo>
                      <a:pt x="1768" y="1751"/>
                      <a:pt x="1768" y="1754"/>
                      <a:pt x="1770" y="1755"/>
                    </a:cubicBezTo>
                    <a:cubicBezTo>
                      <a:pt x="1772" y="1757"/>
                      <a:pt x="1772" y="1762"/>
                      <a:pt x="1773" y="1763"/>
                    </a:cubicBezTo>
                    <a:cubicBezTo>
                      <a:pt x="1774" y="1765"/>
                      <a:pt x="1776" y="1766"/>
                      <a:pt x="1777" y="1769"/>
                    </a:cubicBezTo>
                    <a:cubicBezTo>
                      <a:pt x="1778" y="1770"/>
                      <a:pt x="1781" y="1774"/>
                      <a:pt x="1782" y="1775"/>
                    </a:cubicBezTo>
                    <a:cubicBezTo>
                      <a:pt x="1784" y="1777"/>
                      <a:pt x="1785" y="1780"/>
                      <a:pt x="1786" y="1782"/>
                    </a:cubicBezTo>
                    <a:cubicBezTo>
                      <a:pt x="1788" y="1785"/>
                      <a:pt x="1787" y="1787"/>
                      <a:pt x="1786" y="1790"/>
                    </a:cubicBezTo>
                    <a:cubicBezTo>
                      <a:pt x="1785" y="1791"/>
                      <a:pt x="1783" y="1796"/>
                      <a:pt x="1784" y="1798"/>
                    </a:cubicBezTo>
                    <a:cubicBezTo>
                      <a:pt x="1784" y="1799"/>
                      <a:pt x="1784" y="1802"/>
                      <a:pt x="1785" y="1803"/>
                    </a:cubicBezTo>
                    <a:cubicBezTo>
                      <a:pt x="1786" y="1808"/>
                      <a:pt x="1787" y="1806"/>
                      <a:pt x="1790" y="1804"/>
                    </a:cubicBezTo>
                    <a:cubicBezTo>
                      <a:pt x="1793" y="1803"/>
                      <a:pt x="1796" y="1801"/>
                      <a:pt x="1800" y="1801"/>
                    </a:cubicBezTo>
                    <a:cubicBezTo>
                      <a:pt x="1802" y="1801"/>
                      <a:pt x="1806" y="1801"/>
                      <a:pt x="1805" y="1804"/>
                    </a:cubicBezTo>
                    <a:cubicBezTo>
                      <a:pt x="1804" y="1807"/>
                      <a:pt x="1803" y="1807"/>
                      <a:pt x="1801" y="1808"/>
                    </a:cubicBezTo>
                    <a:cubicBezTo>
                      <a:pt x="1799" y="1811"/>
                      <a:pt x="1797" y="1814"/>
                      <a:pt x="1794" y="1816"/>
                    </a:cubicBezTo>
                    <a:cubicBezTo>
                      <a:pt x="1792" y="1816"/>
                      <a:pt x="1788" y="1816"/>
                      <a:pt x="1787" y="1818"/>
                    </a:cubicBezTo>
                    <a:cubicBezTo>
                      <a:pt x="1785" y="1819"/>
                      <a:pt x="1784" y="1820"/>
                      <a:pt x="1783" y="1823"/>
                    </a:cubicBezTo>
                    <a:cubicBezTo>
                      <a:pt x="1783" y="1824"/>
                      <a:pt x="1783" y="1832"/>
                      <a:pt x="1785" y="1830"/>
                    </a:cubicBezTo>
                    <a:cubicBezTo>
                      <a:pt x="1786" y="1828"/>
                      <a:pt x="1788" y="1826"/>
                      <a:pt x="1791" y="1827"/>
                    </a:cubicBezTo>
                    <a:cubicBezTo>
                      <a:pt x="1793" y="1827"/>
                      <a:pt x="1795" y="1828"/>
                      <a:pt x="1797" y="1829"/>
                    </a:cubicBezTo>
                    <a:cubicBezTo>
                      <a:pt x="1800" y="1829"/>
                      <a:pt x="1805" y="1833"/>
                      <a:pt x="1803" y="1833"/>
                    </a:cubicBezTo>
                    <a:cubicBezTo>
                      <a:pt x="1802" y="1833"/>
                      <a:pt x="1801" y="1834"/>
                      <a:pt x="1799" y="1832"/>
                    </a:cubicBezTo>
                    <a:cubicBezTo>
                      <a:pt x="1797" y="1830"/>
                      <a:pt x="1796" y="1828"/>
                      <a:pt x="1792" y="1829"/>
                    </a:cubicBezTo>
                    <a:cubicBezTo>
                      <a:pt x="1790" y="1830"/>
                      <a:pt x="1789" y="1832"/>
                      <a:pt x="1790" y="1835"/>
                    </a:cubicBezTo>
                    <a:cubicBezTo>
                      <a:pt x="1791" y="1837"/>
                      <a:pt x="1791" y="1839"/>
                      <a:pt x="1792" y="1841"/>
                    </a:cubicBezTo>
                    <a:cubicBezTo>
                      <a:pt x="1793" y="1844"/>
                      <a:pt x="1793" y="1847"/>
                      <a:pt x="1795" y="1849"/>
                    </a:cubicBezTo>
                    <a:cubicBezTo>
                      <a:pt x="1796" y="1851"/>
                      <a:pt x="1795" y="1854"/>
                      <a:pt x="1796" y="1857"/>
                    </a:cubicBezTo>
                    <a:cubicBezTo>
                      <a:pt x="1797" y="1861"/>
                      <a:pt x="1797" y="1864"/>
                      <a:pt x="1797" y="1869"/>
                    </a:cubicBezTo>
                    <a:cubicBezTo>
                      <a:pt x="1797" y="1870"/>
                      <a:pt x="1796" y="1880"/>
                      <a:pt x="1794" y="1877"/>
                    </a:cubicBezTo>
                    <a:cubicBezTo>
                      <a:pt x="1793" y="1875"/>
                      <a:pt x="1793" y="1873"/>
                      <a:pt x="1792" y="1871"/>
                    </a:cubicBezTo>
                    <a:cubicBezTo>
                      <a:pt x="1791" y="1868"/>
                      <a:pt x="1791" y="1864"/>
                      <a:pt x="1791" y="1861"/>
                    </a:cubicBezTo>
                    <a:cubicBezTo>
                      <a:pt x="1790" y="1860"/>
                      <a:pt x="1789" y="1854"/>
                      <a:pt x="1788" y="1856"/>
                    </a:cubicBezTo>
                    <a:cubicBezTo>
                      <a:pt x="1785" y="1861"/>
                      <a:pt x="1786" y="1861"/>
                      <a:pt x="1781" y="1861"/>
                    </a:cubicBezTo>
                    <a:cubicBezTo>
                      <a:pt x="1774" y="1861"/>
                      <a:pt x="1777" y="1861"/>
                      <a:pt x="1777" y="1865"/>
                    </a:cubicBezTo>
                    <a:cubicBezTo>
                      <a:pt x="1777" y="1868"/>
                      <a:pt x="1776" y="1870"/>
                      <a:pt x="1776" y="1873"/>
                    </a:cubicBezTo>
                    <a:cubicBezTo>
                      <a:pt x="1776" y="1876"/>
                      <a:pt x="1777" y="1877"/>
                      <a:pt x="1777" y="1880"/>
                    </a:cubicBezTo>
                    <a:cubicBezTo>
                      <a:pt x="1778" y="1882"/>
                      <a:pt x="1780" y="1885"/>
                      <a:pt x="1780" y="1888"/>
                    </a:cubicBezTo>
                    <a:cubicBezTo>
                      <a:pt x="1780" y="1891"/>
                      <a:pt x="1779" y="1892"/>
                      <a:pt x="1775" y="1890"/>
                    </a:cubicBezTo>
                    <a:cubicBezTo>
                      <a:pt x="1774" y="1890"/>
                      <a:pt x="1772" y="1888"/>
                      <a:pt x="1770" y="1887"/>
                    </a:cubicBezTo>
                    <a:cubicBezTo>
                      <a:pt x="1769" y="1886"/>
                      <a:pt x="1765" y="1882"/>
                      <a:pt x="1764" y="1883"/>
                    </a:cubicBezTo>
                    <a:cubicBezTo>
                      <a:pt x="1763" y="1884"/>
                      <a:pt x="1761" y="1885"/>
                      <a:pt x="1761" y="1888"/>
                    </a:cubicBezTo>
                    <a:cubicBezTo>
                      <a:pt x="1762" y="1892"/>
                      <a:pt x="1763" y="1895"/>
                      <a:pt x="1764" y="1898"/>
                    </a:cubicBezTo>
                    <a:cubicBezTo>
                      <a:pt x="1766" y="1901"/>
                      <a:pt x="1769" y="1902"/>
                      <a:pt x="1771" y="1904"/>
                    </a:cubicBezTo>
                    <a:cubicBezTo>
                      <a:pt x="1773" y="1906"/>
                      <a:pt x="1773" y="1905"/>
                      <a:pt x="1773" y="1909"/>
                    </a:cubicBezTo>
                    <a:cubicBezTo>
                      <a:pt x="1773" y="1913"/>
                      <a:pt x="1774" y="1913"/>
                      <a:pt x="1777" y="1915"/>
                    </a:cubicBezTo>
                    <a:cubicBezTo>
                      <a:pt x="1779" y="1915"/>
                      <a:pt x="1786" y="1918"/>
                      <a:pt x="1785" y="1921"/>
                    </a:cubicBezTo>
                    <a:cubicBezTo>
                      <a:pt x="1784" y="1924"/>
                      <a:pt x="1783" y="1924"/>
                      <a:pt x="1782" y="1927"/>
                    </a:cubicBezTo>
                    <a:cubicBezTo>
                      <a:pt x="1781" y="1929"/>
                      <a:pt x="1780" y="1933"/>
                      <a:pt x="1779" y="1935"/>
                    </a:cubicBezTo>
                    <a:cubicBezTo>
                      <a:pt x="1779" y="1936"/>
                      <a:pt x="1776" y="1940"/>
                      <a:pt x="1776" y="1941"/>
                    </a:cubicBezTo>
                    <a:cubicBezTo>
                      <a:pt x="1778" y="1942"/>
                      <a:pt x="1784" y="1944"/>
                      <a:pt x="1785" y="1946"/>
                    </a:cubicBezTo>
                    <a:cubicBezTo>
                      <a:pt x="1786" y="1949"/>
                      <a:pt x="1786" y="1949"/>
                      <a:pt x="1786" y="1953"/>
                    </a:cubicBezTo>
                    <a:cubicBezTo>
                      <a:pt x="1786" y="1956"/>
                      <a:pt x="1787" y="1959"/>
                      <a:pt x="1787" y="1961"/>
                    </a:cubicBezTo>
                    <a:cubicBezTo>
                      <a:pt x="1787" y="1963"/>
                      <a:pt x="1790" y="1971"/>
                      <a:pt x="1789" y="1972"/>
                    </a:cubicBezTo>
                    <a:cubicBezTo>
                      <a:pt x="1789" y="1973"/>
                      <a:pt x="1789" y="1975"/>
                      <a:pt x="1788" y="1976"/>
                    </a:cubicBezTo>
                    <a:cubicBezTo>
                      <a:pt x="1787" y="1978"/>
                      <a:pt x="1786" y="1979"/>
                      <a:pt x="1785" y="1981"/>
                    </a:cubicBezTo>
                    <a:cubicBezTo>
                      <a:pt x="1784" y="1983"/>
                      <a:pt x="1784" y="1985"/>
                      <a:pt x="1784" y="1988"/>
                    </a:cubicBezTo>
                    <a:cubicBezTo>
                      <a:pt x="1784" y="1990"/>
                      <a:pt x="1784" y="1993"/>
                      <a:pt x="1784" y="1995"/>
                    </a:cubicBezTo>
                    <a:cubicBezTo>
                      <a:pt x="1784" y="1998"/>
                      <a:pt x="1784" y="2000"/>
                      <a:pt x="1785" y="2003"/>
                    </a:cubicBezTo>
                    <a:cubicBezTo>
                      <a:pt x="1785" y="2005"/>
                      <a:pt x="1786" y="2007"/>
                      <a:pt x="1787" y="2009"/>
                    </a:cubicBezTo>
                    <a:cubicBezTo>
                      <a:pt x="1788" y="2012"/>
                      <a:pt x="1789" y="2015"/>
                      <a:pt x="1792" y="2017"/>
                    </a:cubicBezTo>
                    <a:cubicBezTo>
                      <a:pt x="1794" y="2019"/>
                      <a:pt x="1794" y="2021"/>
                      <a:pt x="1797" y="2023"/>
                    </a:cubicBezTo>
                    <a:cubicBezTo>
                      <a:pt x="1797" y="2024"/>
                      <a:pt x="1801" y="2028"/>
                      <a:pt x="1800" y="2029"/>
                    </a:cubicBezTo>
                    <a:cubicBezTo>
                      <a:pt x="1798" y="2030"/>
                      <a:pt x="1797" y="2033"/>
                      <a:pt x="1794" y="2032"/>
                    </a:cubicBezTo>
                    <a:cubicBezTo>
                      <a:pt x="1791" y="2031"/>
                      <a:pt x="1788" y="2031"/>
                      <a:pt x="1785" y="2030"/>
                    </a:cubicBezTo>
                    <a:cubicBezTo>
                      <a:pt x="1784" y="2030"/>
                      <a:pt x="1779" y="2029"/>
                      <a:pt x="1777" y="2031"/>
                    </a:cubicBezTo>
                    <a:cubicBezTo>
                      <a:pt x="1776" y="2033"/>
                      <a:pt x="1775" y="2034"/>
                      <a:pt x="1772" y="2036"/>
                    </a:cubicBezTo>
                    <a:cubicBezTo>
                      <a:pt x="1770" y="2037"/>
                      <a:pt x="1768" y="2037"/>
                      <a:pt x="1766" y="2039"/>
                    </a:cubicBezTo>
                    <a:cubicBezTo>
                      <a:pt x="1765" y="2041"/>
                      <a:pt x="1764" y="2044"/>
                      <a:pt x="1763" y="2046"/>
                    </a:cubicBezTo>
                    <a:cubicBezTo>
                      <a:pt x="1763" y="2047"/>
                      <a:pt x="1763" y="2048"/>
                      <a:pt x="1763" y="2048"/>
                    </a:cubicBezTo>
                    <a:cubicBezTo>
                      <a:pt x="1762" y="2051"/>
                      <a:pt x="1761" y="2053"/>
                      <a:pt x="1758" y="2053"/>
                    </a:cubicBezTo>
                    <a:cubicBezTo>
                      <a:pt x="1755" y="2053"/>
                      <a:pt x="1751" y="2053"/>
                      <a:pt x="1749" y="2055"/>
                    </a:cubicBezTo>
                    <a:cubicBezTo>
                      <a:pt x="1747" y="2057"/>
                      <a:pt x="1747" y="2057"/>
                      <a:pt x="1747" y="2060"/>
                    </a:cubicBezTo>
                    <a:cubicBezTo>
                      <a:pt x="1747" y="2064"/>
                      <a:pt x="1746" y="2067"/>
                      <a:pt x="1746" y="2071"/>
                    </a:cubicBezTo>
                    <a:cubicBezTo>
                      <a:pt x="1746" y="2073"/>
                      <a:pt x="1746" y="2076"/>
                      <a:pt x="1747" y="2079"/>
                    </a:cubicBezTo>
                    <a:cubicBezTo>
                      <a:pt x="1747" y="2082"/>
                      <a:pt x="1749" y="2082"/>
                      <a:pt x="1752" y="2081"/>
                    </a:cubicBezTo>
                    <a:cubicBezTo>
                      <a:pt x="1755" y="2081"/>
                      <a:pt x="1757" y="2079"/>
                      <a:pt x="1760" y="2078"/>
                    </a:cubicBezTo>
                    <a:cubicBezTo>
                      <a:pt x="1763" y="2076"/>
                      <a:pt x="1767" y="2075"/>
                      <a:pt x="1770" y="2073"/>
                    </a:cubicBezTo>
                    <a:cubicBezTo>
                      <a:pt x="1772" y="2072"/>
                      <a:pt x="1774" y="2072"/>
                      <a:pt x="1775" y="2070"/>
                    </a:cubicBezTo>
                    <a:cubicBezTo>
                      <a:pt x="1777" y="2068"/>
                      <a:pt x="1777" y="2065"/>
                      <a:pt x="1779" y="2062"/>
                    </a:cubicBezTo>
                    <a:cubicBezTo>
                      <a:pt x="1780" y="2060"/>
                      <a:pt x="1780" y="2057"/>
                      <a:pt x="1782" y="2056"/>
                    </a:cubicBezTo>
                    <a:cubicBezTo>
                      <a:pt x="1785" y="2056"/>
                      <a:pt x="1787" y="2056"/>
                      <a:pt x="1790" y="2056"/>
                    </a:cubicBezTo>
                    <a:cubicBezTo>
                      <a:pt x="1793" y="2057"/>
                      <a:pt x="1798" y="2060"/>
                      <a:pt x="1801" y="2060"/>
                    </a:cubicBezTo>
                    <a:cubicBezTo>
                      <a:pt x="1803" y="2059"/>
                      <a:pt x="1806" y="2059"/>
                      <a:pt x="1807" y="2057"/>
                    </a:cubicBezTo>
                    <a:cubicBezTo>
                      <a:pt x="1809" y="2056"/>
                      <a:pt x="1810" y="2055"/>
                      <a:pt x="1812" y="2053"/>
                    </a:cubicBezTo>
                    <a:cubicBezTo>
                      <a:pt x="1814" y="2052"/>
                      <a:pt x="1819" y="2052"/>
                      <a:pt x="1820" y="2054"/>
                    </a:cubicBezTo>
                    <a:cubicBezTo>
                      <a:pt x="1821" y="2056"/>
                      <a:pt x="1822" y="2057"/>
                      <a:pt x="1821" y="2061"/>
                    </a:cubicBezTo>
                    <a:cubicBezTo>
                      <a:pt x="1821" y="2062"/>
                      <a:pt x="1819" y="2065"/>
                      <a:pt x="1818" y="2066"/>
                    </a:cubicBezTo>
                    <a:cubicBezTo>
                      <a:pt x="1816" y="2067"/>
                      <a:pt x="1814" y="2068"/>
                      <a:pt x="1813" y="2070"/>
                    </a:cubicBezTo>
                    <a:cubicBezTo>
                      <a:pt x="1812" y="2072"/>
                      <a:pt x="1811" y="2074"/>
                      <a:pt x="1811" y="2077"/>
                    </a:cubicBezTo>
                    <a:cubicBezTo>
                      <a:pt x="1811" y="2080"/>
                      <a:pt x="1811" y="2082"/>
                      <a:pt x="1811" y="2085"/>
                    </a:cubicBezTo>
                    <a:cubicBezTo>
                      <a:pt x="1811" y="2089"/>
                      <a:pt x="1812" y="2094"/>
                      <a:pt x="1812" y="2098"/>
                    </a:cubicBezTo>
                    <a:cubicBezTo>
                      <a:pt x="1812" y="2102"/>
                      <a:pt x="1811" y="2104"/>
                      <a:pt x="1810" y="2107"/>
                    </a:cubicBezTo>
                    <a:cubicBezTo>
                      <a:pt x="1808" y="2111"/>
                      <a:pt x="1804" y="2114"/>
                      <a:pt x="1803" y="2118"/>
                    </a:cubicBezTo>
                    <a:cubicBezTo>
                      <a:pt x="1803" y="2120"/>
                      <a:pt x="1801" y="2122"/>
                      <a:pt x="1801" y="2124"/>
                    </a:cubicBezTo>
                    <a:cubicBezTo>
                      <a:pt x="1800" y="2126"/>
                      <a:pt x="1798" y="2129"/>
                      <a:pt x="1798" y="2132"/>
                    </a:cubicBezTo>
                    <a:cubicBezTo>
                      <a:pt x="1798" y="2135"/>
                      <a:pt x="1799" y="2135"/>
                      <a:pt x="1801" y="2137"/>
                    </a:cubicBezTo>
                    <a:cubicBezTo>
                      <a:pt x="1802" y="2139"/>
                      <a:pt x="1803" y="2142"/>
                      <a:pt x="1804" y="2145"/>
                    </a:cubicBezTo>
                    <a:cubicBezTo>
                      <a:pt x="1805" y="2147"/>
                      <a:pt x="1805" y="2150"/>
                      <a:pt x="1804" y="2152"/>
                    </a:cubicBezTo>
                    <a:cubicBezTo>
                      <a:pt x="1803" y="2153"/>
                      <a:pt x="1801" y="2156"/>
                      <a:pt x="1800" y="2157"/>
                    </a:cubicBezTo>
                    <a:cubicBezTo>
                      <a:pt x="1798" y="2159"/>
                      <a:pt x="1795" y="2161"/>
                      <a:pt x="1792" y="2160"/>
                    </a:cubicBezTo>
                    <a:cubicBezTo>
                      <a:pt x="1790" y="2159"/>
                      <a:pt x="1787" y="2160"/>
                      <a:pt x="1785" y="2159"/>
                    </a:cubicBezTo>
                    <a:cubicBezTo>
                      <a:pt x="1783" y="2158"/>
                      <a:pt x="1780" y="2157"/>
                      <a:pt x="1779" y="2159"/>
                    </a:cubicBezTo>
                    <a:cubicBezTo>
                      <a:pt x="1778" y="2159"/>
                      <a:pt x="1777" y="2160"/>
                      <a:pt x="1777" y="2161"/>
                    </a:cubicBezTo>
                    <a:cubicBezTo>
                      <a:pt x="1776" y="2161"/>
                      <a:pt x="1775" y="2161"/>
                      <a:pt x="1775" y="2162"/>
                    </a:cubicBezTo>
                    <a:cubicBezTo>
                      <a:pt x="1773" y="2165"/>
                      <a:pt x="1773" y="2167"/>
                      <a:pt x="1772" y="2170"/>
                    </a:cubicBezTo>
                    <a:cubicBezTo>
                      <a:pt x="1772" y="2170"/>
                      <a:pt x="1767" y="2178"/>
                      <a:pt x="1770" y="2179"/>
                    </a:cubicBezTo>
                    <a:cubicBezTo>
                      <a:pt x="1774" y="2179"/>
                      <a:pt x="1775" y="2181"/>
                      <a:pt x="1780" y="2181"/>
                    </a:cubicBezTo>
                    <a:cubicBezTo>
                      <a:pt x="1784" y="2181"/>
                      <a:pt x="1789" y="2182"/>
                      <a:pt x="1792" y="2181"/>
                    </a:cubicBezTo>
                    <a:cubicBezTo>
                      <a:pt x="1795" y="2180"/>
                      <a:pt x="1797" y="2178"/>
                      <a:pt x="1799" y="2176"/>
                    </a:cubicBezTo>
                    <a:cubicBezTo>
                      <a:pt x="1801" y="2174"/>
                      <a:pt x="1803" y="2173"/>
                      <a:pt x="1807" y="2172"/>
                    </a:cubicBezTo>
                    <a:cubicBezTo>
                      <a:pt x="1810" y="2171"/>
                      <a:pt x="1814" y="2171"/>
                      <a:pt x="1818" y="2172"/>
                    </a:cubicBezTo>
                    <a:cubicBezTo>
                      <a:pt x="1821" y="2173"/>
                      <a:pt x="1823" y="2173"/>
                      <a:pt x="1824" y="2177"/>
                    </a:cubicBezTo>
                    <a:close/>
                    <a:moveTo>
                      <a:pt x="1077" y="998"/>
                    </a:moveTo>
                    <a:cubicBezTo>
                      <a:pt x="1076" y="997"/>
                      <a:pt x="1074" y="994"/>
                      <a:pt x="1073" y="993"/>
                    </a:cubicBezTo>
                    <a:cubicBezTo>
                      <a:pt x="1071" y="992"/>
                      <a:pt x="1070" y="991"/>
                      <a:pt x="1068" y="990"/>
                    </a:cubicBezTo>
                    <a:cubicBezTo>
                      <a:pt x="1065" y="987"/>
                      <a:pt x="1063" y="987"/>
                      <a:pt x="1060" y="988"/>
                    </a:cubicBezTo>
                    <a:cubicBezTo>
                      <a:pt x="1057" y="990"/>
                      <a:pt x="1055" y="990"/>
                      <a:pt x="1053" y="989"/>
                    </a:cubicBezTo>
                    <a:cubicBezTo>
                      <a:pt x="1051" y="988"/>
                      <a:pt x="1050" y="986"/>
                      <a:pt x="1048" y="985"/>
                    </a:cubicBezTo>
                    <a:cubicBezTo>
                      <a:pt x="1046" y="984"/>
                      <a:pt x="1046" y="983"/>
                      <a:pt x="1045" y="981"/>
                    </a:cubicBezTo>
                    <a:cubicBezTo>
                      <a:pt x="1044" y="979"/>
                      <a:pt x="1040" y="977"/>
                      <a:pt x="1039" y="975"/>
                    </a:cubicBezTo>
                    <a:cubicBezTo>
                      <a:pt x="1037" y="974"/>
                      <a:pt x="1036" y="972"/>
                      <a:pt x="1034" y="970"/>
                    </a:cubicBezTo>
                    <a:cubicBezTo>
                      <a:pt x="1031" y="967"/>
                      <a:pt x="1026" y="966"/>
                      <a:pt x="1022" y="965"/>
                    </a:cubicBezTo>
                    <a:cubicBezTo>
                      <a:pt x="1020" y="964"/>
                      <a:pt x="1017" y="963"/>
                      <a:pt x="1015" y="963"/>
                    </a:cubicBezTo>
                    <a:cubicBezTo>
                      <a:pt x="1011" y="963"/>
                      <a:pt x="1008" y="965"/>
                      <a:pt x="1005" y="967"/>
                    </a:cubicBezTo>
                    <a:cubicBezTo>
                      <a:pt x="1003" y="967"/>
                      <a:pt x="1002" y="969"/>
                      <a:pt x="1001" y="970"/>
                    </a:cubicBezTo>
                    <a:cubicBezTo>
                      <a:pt x="1000" y="972"/>
                      <a:pt x="998" y="973"/>
                      <a:pt x="998" y="976"/>
                    </a:cubicBezTo>
                    <a:cubicBezTo>
                      <a:pt x="998" y="978"/>
                      <a:pt x="999" y="979"/>
                      <a:pt x="1000" y="981"/>
                    </a:cubicBezTo>
                    <a:cubicBezTo>
                      <a:pt x="1001" y="983"/>
                      <a:pt x="1004" y="986"/>
                      <a:pt x="1005" y="987"/>
                    </a:cubicBezTo>
                    <a:cubicBezTo>
                      <a:pt x="1006" y="989"/>
                      <a:pt x="1006" y="991"/>
                      <a:pt x="1008" y="994"/>
                    </a:cubicBezTo>
                    <a:cubicBezTo>
                      <a:pt x="1009" y="996"/>
                      <a:pt x="1019" y="996"/>
                      <a:pt x="1022" y="996"/>
                    </a:cubicBezTo>
                    <a:cubicBezTo>
                      <a:pt x="1024" y="996"/>
                      <a:pt x="1025" y="997"/>
                      <a:pt x="1026" y="999"/>
                    </a:cubicBezTo>
                    <a:cubicBezTo>
                      <a:pt x="1027" y="1002"/>
                      <a:pt x="1028" y="1004"/>
                      <a:pt x="1029" y="1006"/>
                    </a:cubicBezTo>
                    <a:cubicBezTo>
                      <a:pt x="1030" y="1008"/>
                      <a:pt x="1034" y="1009"/>
                      <a:pt x="1036" y="1011"/>
                    </a:cubicBezTo>
                    <a:cubicBezTo>
                      <a:pt x="1039" y="1013"/>
                      <a:pt x="1042" y="1018"/>
                      <a:pt x="1045" y="1020"/>
                    </a:cubicBezTo>
                    <a:cubicBezTo>
                      <a:pt x="1048" y="1022"/>
                      <a:pt x="1049" y="1022"/>
                      <a:pt x="1053" y="1020"/>
                    </a:cubicBezTo>
                    <a:cubicBezTo>
                      <a:pt x="1056" y="1018"/>
                      <a:pt x="1058" y="1018"/>
                      <a:pt x="1059" y="1014"/>
                    </a:cubicBezTo>
                    <a:cubicBezTo>
                      <a:pt x="1059" y="1012"/>
                      <a:pt x="1058" y="1010"/>
                      <a:pt x="1058" y="1008"/>
                    </a:cubicBezTo>
                    <a:cubicBezTo>
                      <a:pt x="1058" y="1003"/>
                      <a:pt x="1066" y="1010"/>
                      <a:pt x="1067" y="1010"/>
                    </a:cubicBezTo>
                    <a:cubicBezTo>
                      <a:pt x="1069" y="1013"/>
                      <a:pt x="1073" y="1015"/>
                      <a:pt x="1076" y="1017"/>
                    </a:cubicBezTo>
                    <a:cubicBezTo>
                      <a:pt x="1079" y="1019"/>
                      <a:pt x="1082" y="1020"/>
                      <a:pt x="1086" y="1020"/>
                    </a:cubicBezTo>
                    <a:cubicBezTo>
                      <a:pt x="1091" y="1021"/>
                      <a:pt x="1096" y="1022"/>
                      <a:pt x="1100" y="1022"/>
                    </a:cubicBezTo>
                    <a:cubicBezTo>
                      <a:pt x="1104" y="1022"/>
                      <a:pt x="1099" y="1019"/>
                      <a:pt x="1097" y="1018"/>
                    </a:cubicBezTo>
                    <a:cubicBezTo>
                      <a:pt x="1094" y="1018"/>
                      <a:pt x="1091" y="1016"/>
                      <a:pt x="1088" y="1014"/>
                    </a:cubicBezTo>
                    <a:cubicBezTo>
                      <a:pt x="1088" y="1014"/>
                      <a:pt x="1087" y="1014"/>
                      <a:pt x="1087" y="1014"/>
                    </a:cubicBezTo>
                    <a:cubicBezTo>
                      <a:pt x="1085" y="1013"/>
                      <a:pt x="1083" y="1009"/>
                      <a:pt x="1082" y="1007"/>
                    </a:cubicBezTo>
                    <a:cubicBezTo>
                      <a:pt x="1081" y="1005"/>
                      <a:pt x="1079" y="1003"/>
                      <a:pt x="1078" y="1002"/>
                    </a:cubicBezTo>
                    <a:cubicBezTo>
                      <a:pt x="1077" y="1001"/>
                      <a:pt x="1077" y="999"/>
                      <a:pt x="1077" y="998"/>
                    </a:cubicBezTo>
                    <a:close/>
                    <a:moveTo>
                      <a:pt x="1674" y="2077"/>
                    </a:moveTo>
                    <a:cubicBezTo>
                      <a:pt x="1670" y="2079"/>
                      <a:pt x="1666" y="2080"/>
                      <a:pt x="1663" y="2082"/>
                    </a:cubicBezTo>
                    <a:cubicBezTo>
                      <a:pt x="1662" y="2083"/>
                      <a:pt x="1661" y="2088"/>
                      <a:pt x="1661" y="2089"/>
                    </a:cubicBezTo>
                    <a:cubicBezTo>
                      <a:pt x="1660" y="2092"/>
                      <a:pt x="1659" y="2094"/>
                      <a:pt x="1660" y="2096"/>
                    </a:cubicBezTo>
                    <a:cubicBezTo>
                      <a:pt x="1660" y="2099"/>
                      <a:pt x="1661" y="2102"/>
                      <a:pt x="1661" y="2105"/>
                    </a:cubicBezTo>
                    <a:cubicBezTo>
                      <a:pt x="1661" y="2108"/>
                      <a:pt x="1662" y="2111"/>
                      <a:pt x="1663" y="2113"/>
                    </a:cubicBezTo>
                    <a:cubicBezTo>
                      <a:pt x="1665" y="2117"/>
                      <a:pt x="1665" y="2122"/>
                      <a:pt x="1666" y="2126"/>
                    </a:cubicBezTo>
                    <a:cubicBezTo>
                      <a:pt x="1666" y="2126"/>
                      <a:pt x="1666" y="2126"/>
                      <a:pt x="1666" y="2127"/>
                    </a:cubicBezTo>
                    <a:cubicBezTo>
                      <a:pt x="1666" y="2130"/>
                      <a:pt x="1667" y="2132"/>
                      <a:pt x="1668" y="2133"/>
                    </a:cubicBezTo>
                    <a:cubicBezTo>
                      <a:pt x="1668" y="2134"/>
                      <a:pt x="1670" y="2129"/>
                      <a:pt x="1670" y="2128"/>
                    </a:cubicBezTo>
                    <a:cubicBezTo>
                      <a:pt x="1670" y="2124"/>
                      <a:pt x="1668" y="2121"/>
                      <a:pt x="1670" y="2118"/>
                    </a:cubicBezTo>
                    <a:cubicBezTo>
                      <a:pt x="1671" y="2115"/>
                      <a:pt x="1671" y="2113"/>
                      <a:pt x="1671" y="2110"/>
                    </a:cubicBezTo>
                    <a:cubicBezTo>
                      <a:pt x="1672" y="2108"/>
                      <a:pt x="1673" y="2107"/>
                      <a:pt x="1673" y="2104"/>
                    </a:cubicBezTo>
                    <a:cubicBezTo>
                      <a:pt x="1674" y="2101"/>
                      <a:pt x="1675" y="2100"/>
                      <a:pt x="1675" y="2096"/>
                    </a:cubicBezTo>
                    <a:cubicBezTo>
                      <a:pt x="1675" y="2093"/>
                      <a:pt x="1675" y="2091"/>
                      <a:pt x="1675" y="2089"/>
                    </a:cubicBezTo>
                    <a:cubicBezTo>
                      <a:pt x="1676" y="2086"/>
                      <a:pt x="1677" y="2084"/>
                      <a:pt x="1677" y="2080"/>
                    </a:cubicBezTo>
                    <a:cubicBezTo>
                      <a:pt x="1677" y="2078"/>
                      <a:pt x="1677" y="2079"/>
                      <a:pt x="1674" y="2077"/>
                    </a:cubicBezTo>
                    <a:close/>
                    <a:moveTo>
                      <a:pt x="1010" y="116"/>
                    </a:moveTo>
                    <a:cubicBezTo>
                      <a:pt x="1012" y="110"/>
                      <a:pt x="999" y="111"/>
                      <a:pt x="993" y="108"/>
                    </a:cubicBezTo>
                    <a:cubicBezTo>
                      <a:pt x="989" y="106"/>
                      <a:pt x="986" y="101"/>
                      <a:pt x="986" y="95"/>
                    </a:cubicBezTo>
                    <a:cubicBezTo>
                      <a:pt x="986" y="88"/>
                      <a:pt x="987" y="84"/>
                      <a:pt x="990" y="80"/>
                    </a:cubicBezTo>
                    <a:cubicBezTo>
                      <a:pt x="993" y="76"/>
                      <a:pt x="993" y="71"/>
                      <a:pt x="993" y="66"/>
                    </a:cubicBezTo>
                    <a:cubicBezTo>
                      <a:pt x="993" y="60"/>
                      <a:pt x="978" y="70"/>
                      <a:pt x="976" y="71"/>
                    </a:cubicBezTo>
                    <a:cubicBezTo>
                      <a:pt x="971" y="73"/>
                      <a:pt x="967" y="75"/>
                      <a:pt x="962" y="79"/>
                    </a:cubicBezTo>
                    <a:cubicBezTo>
                      <a:pt x="958" y="82"/>
                      <a:pt x="953" y="84"/>
                      <a:pt x="949" y="88"/>
                    </a:cubicBezTo>
                    <a:cubicBezTo>
                      <a:pt x="943" y="94"/>
                      <a:pt x="956" y="97"/>
                      <a:pt x="959" y="98"/>
                    </a:cubicBezTo>
                    <a:cubicBezTo>
                      <a:pt x="963" y="99"/>
                      <a:pt x="968" y="104"/>
                      <a:pt x="969" y="110"/>
                    </a:cubicBezTo>
                    <a:cubicBezTo>
                      <a:pt x="970" y="114"/>
                      <a:pt x="969" y="122"/>
                      <a:pt x="970" y="125"/>
                    </a:cubicBezTo>
                    <a:cubicBezTo>
                      <a:pt x="972" y="134"/>
                      <a:pt x="974" y="142"/>
                      <a:pt x="976" y="149"/>
                    </a:cubicBezTo>
                    <a:cubicBezTo>
                      <a:pt x="978" y="156"/>
                      <a:pt x="975" y="154"/>
                      <a:pt x="973" y="161"/>
                    </a:cubicBezTo>
                    <a:cubicBezTo>
                      <a:pt x="972" y="164"/>
                      <a:pt x="968" y="167"/>
                      <a:pt x="968" y="174"/>
                    </a:cubicBezTo>
                    <a:cubicBezTo>
                      <a:pt x="968" y="179"/>
                      <a:pt x="968" y="183"/>
                      <a:pt x="968" y="189"/>
                    </a:cubicBezTo>
                    <a:cubicBezTo>
                      <a:pt x="968" y="193"/>
                      <a:pt x="987" y="196"/>
                      <a:pt x="988" y="197"/>
                    </a:cubicBezTo>
                    <a:cubicBezTo>
                      <a:pt x="992" y="198"/>
                      <a:pt x="988" y="205"/>
                      <a:pt x="990" y="209"/>
                    </a:cubicBezTo>
                    <a:cubicBezTo>
                      <a:pt x="992" y="212"/>
                      <a:pt x="1000" y="211"/>
                      <a:pt x="1003" y="211"/>
                    </a:cubicBezTo>
                    <a:cubicBezTo>
                      <a:pt x="1009" y="211"/>
                      <a:pt x="1004" y="202"/>
                      <a:pt x="1004" y="199"/>
                    </a:cubicBezTo>
                    <a:cubicBezTo>
                      <a:pt x="1004" y="197"/>
                      <a:pt x="998" y="191"/>
                      <a:pt x="996" y="190"/>
                    </a:cubicBezTo>
                    <a:cubicBezTo>
                      <a:pt x="992" y="186"/>
                      <a:pt x="993" y="180"/>
                      <a:pt x="993" y="174"/>
                    </a:cubicBezTo>
                    <a:cubicBezTo>
                      <a:pt x="993" y="168"/>
                      <a:pt x="997" y="165"/>
                      <a:pt x="997" y="159"/>
                    </a:cubicBezTo>
                    <a:cubicBezTo>
                      <a:pt x="997" y="156"/>
                      <a:pt x="1000" y="151"/>
                      <a:pt x="1001" y="148"/>
                    </a:cubicBezTo>
                    <a:cubicBezTo>
                      <a:pt x="1002" y="144"/>
                      <a:pt x="1009" y="142"/>
                      <a:pt x="1012" y="141"/>
                    </a:cubicBezTo>
                    <a:cubicBezTo>
                      <a:pt x="1020" y="139"/>
                      <a:pt x="1017" y="133"/>
                      <a:pt x="1016" y="128"/>
                    </a:cubicBezTo>
                    <a:cubicBezTo>
                      <a:pt x="1015" y="121"/>
                      <a:pt x="1019" y="119"/>
                      <a:pt x="1010" y="116"/>
                    </a:cubicBezTo>
                    <a:close/>
                    <a:moveTo>
                      <a:pt x="644" y="178"/>
                    </a:moveTo>
                    <a:cubicBezTo>
                      <a:pt x="644" y="173"/>
                      <a:pt x="637" y="185"/>
                      <a:pt x="636" y="190"/>
                    </a:cubicBezTo>
                    <a:cubicBezTo>
                      <a:pt x="634" y="195"/>
                      <a:pt x="634" y="200"/>
                      <a:pt x="636" y="205"/>
                    </a:cubicBezTo>
                    <a:cubicBezTo>
                      <a:pt x="637" y="212"/>
                      <a:pt x="645" y="201"/>
                      <a:pt x="646" y="199"/>
                    </a:cubicBezTo>
                    <a:cubicBezTo>
                      <a:pt x="647" y="194"/>
                      <a:pt x="651" y="190"/>
                      <a:pt x="652" y="186"/>
                    </a:cubicBezTo>
                    <a:cubicBezTo>
                      <a:pt x="652" y="184"/>
                      <a:pt x="644" y="178"/>
                      <a:pt x="644" y="178"/>
                    </a:cubicBezTo>
                    <a:close/>
                    <a:moveTo>
                      <a:pt x="1071" y="389"/>
                    </a:moveTo>
                    <a:cubicBezTo>
                      <a:pt x="1069" y="387"/>
                      <a:pt x="1056" y="387"/>
                      <a:pt x="1051" y="387"/>
                    </a:cubicBezTo>
                    <a:cubicBezTo>
                      <a:pt x="1048" y="387"/>
                      <a:pt x="1048" y="386"/>
                      <a:pt x="1045" y="388"/>
                    </a:cubicBezTo>
                    <a:cubicBezTo>
                      <a:pt x="1042" y="389"/>
                      <a:pt x="1042" y="392"/>
                      <a:pt x="1041" y="395"/>
                    </a:cubicBezTo>
                    <a:cubicBezTo>
                      <a:pt x="1040" y="398"/>
                      <a:pt x="1048" y="401"/>
                      <a:pt x="1050" y="402"/>
                    </a:cubicBezTo>
                    <a:cubicBezTo>
                      <a:pt x="1052" y="403"/>
                      <a:pt x="1053" y="406"/>
                      <a:pt x="1054" y="408"/>
                    </a:cubicBezTo>
                    <a:cubicBezTo>
                      <a:pt x="1055" y="411"/>
                      <a:pt x="1055" y="413"/>
                      <a:pt x="1057" y="415"/>
                    </a:cubicBezTo>
                    <a:cubicBezTo>
                      <a:pt x="1058" y="416"/>
                      <a:pt x="1064" y="414"/>
                      <a:pt x="1066" y="413"/>
                    </a:cubicBezTo>
                    <a:cubicBezTo>
                      <a:pt x="1069" y="413"/>
                      <a:pt x="1071" y="411"/>
                      <a:pt x="1073" y="409"/>
                    </a:cubicBezTo>
                    <a:cubicBezTo>
                      <a:pt x="1076" y="407"/>
                      <a:pt x="1075" y="404"/>
                      <a:pt x="1075" y="401"/>
                    </a:cubicBezTo>
                    <a:cubicBezTo>
                      <a:pt x="1075" y="398"/>
                      <a:pt x="1073" y="396"/>
                      <a:pt x="1073" y="393"/>
                    </a:cubicBezTo>
                    <a:cubicBezTo>
                      <a:pt x="1073" y="391"/>
                      <a:pt x="1072" y="390"/>
                      <a:pt x="1071" y="389"/>
                    </a:cubicBezTo>
                    <a:close/>
                    <a:moveTo>
                      <a:pt x="846" y="506"/>
                    </a:moveTo>
                    <a:cubicBezTo>
                      <a:pt x="845" y="503"/>
                      <a:pt x="835" y="501"/>
                      <a:pt x="832" y="506"/>
                    </a:cubicBezTo>
                    <a:cubicBezTo>
                      <a:pt x="828" y="515"/>
                      <a:pt x="836" y="519"/>
                      <a:pt x="838" y="524"/>
                    </a:cubicBezTo>
                    <a:cubicBezTo>
                      <a:pt x="839" y="530"/>
                      <a:pt x="836" y="531"/>
                      <a:pt x="831" y="533"/>
                    </a:cubicBezTo>
                    <a:cubicBezTo>
                      <a:pt x="825" y="536"/>
                      <a:pt x="822" y="538"/>
                      <a:pt x="820" y="543"/>
                    </a:cubicBezTo>
                    <a:cubicBezTo>
                      <a:pt x="819" y="549"/>
                      <a:pt x="833" y="549"/>
                      <a:pt x="836" y="549"/>
                    </a:cubicBezTo>
                    <a:cubicBezTo>
                      <a:pt x="839" y="550"/>
                      <a:pt x="847" y="547"/>
                      <a:pt x="853" y="547"/>
                    </a:cubicBezTo>
                    <a:cubicBezTo>
                      <a:pt x="859" y="547"/>
                      <a:pt x="863" y="547"/>
                      <a:pt x="867" y="545"/>
                    </a:cubicBezTo>
                    <a:cubicBezTo>
                      <a:pt x="871" y="543"/>
                      <a:pt x="869" y="536"/>
                      <a:pt x="868" y="532"/>
                    </a:cubicBezTo>
                    <a:cubicBezTo>
                      <a:pt x="866" y="526"/>
                      <a:pt x="868" y="522"/>
                      <a:pt x="865" y="517"/>
                    </a:cubicBezTo>
                    <a:cubicBezTo>
                      <a:pt x="863" y="513"/>
                      <a:pt x="857" y="511"/>
                      <a:pt x="855" y="509"/>
                    </a:cubicBezTo>
                    <a:cubicBezTo>
                      <a:pt x="852" y="506"/>
                      <a:pt x="849" y="505"/>
                      <a:pt x="846" y="506"/>
                    </a:cubicBezTo>
                    <a:close/>
                    <a:moveTo>
                      <a:pt x="784" y="480"/>
                    </a:moveTo>
                    <a:cubicBezTo>
                      <a:pt x="782" y="477"/>
                      <a:pt x="775" y="471"/>
                      <a:pt x="773" y="468"/>
                    </a:cubicBezTo>
                    <a:cubicBezTo>
                      <a:pt x="773" y="467"/>
                      <a:pt x="761" y="465"/>
                      <a:pt x="760" y="464"/>
                    </a:cubicBezTo>
                    <a:cubicBezTo>
                      <a:pt x="754" y="463"/>
                      <a:pt x="753" y="459"/>
                      <a:pt x="752" y="454"/>
                    </a:cubicBezTo>
                    <a:cubicBezTo>
                      <a:pt x="750" y="448"/>
                      <a:pt x="750" y="446"/>
                      <a:pt x="749" y="440"/>
                    </a:cubicBezTo>
                    <a:cubicBezTo>
                      <a:pt x="747" y="434"/>
                      <a:pt x="741" y="439"/>
                      <a:pt x="741" y="444"/>
                    </a:cubicBezTo>
                    <a:cubicBezTo>
                      <a:pt x="741" y="446"/>
                      <a:pt x="735" y="455"/>
                      <a:pt x="733" y="456"/>
                    </a:cubicBezTo>
                    <a:cubicBezTo>
                      <a:pt x="731" y="459"/>
                      <a:pt x="728" y="461"/>
                      <a:pt x="727" y="465"/>
                    </a:cubicBezTo>
                    <a:cubicBezTo>
                      <a:pt x="726" y="471"/>
                      <a:pt x="726" y="475"/>
                      <a:pt x="726" y="481"/>
                    </a:cubicBezTo>
                    <a:cubicBezTo>
                      <a:pt x="726" y="486"/>
                      <a:pt x="726" y="491"/>
                      <a:pt x="728" y="496"/>
                    </a:cubicBezTo>
                    <a:cubicBezTo>
                      <a:pt x="731" y="500"/>
                      <a:pt x="731" y="504"/>
                      <a:pt x="729" y="508"/>
                    </a:cubicBezTo>
                    <a:cubicBezTo>
                      <a:pt x="728" y="515"/>
                      <a:pt x="730" y="519"/>
                      <a:pt x="735" y="522"/>
                    </a:cubicBezTo>
                    <a:cubicBezTo>
                      <a:pt x="738" y="525"/>
                      <a:pt x="745" y="525"/>
                      <a:pt x="750" y="525"/>
                    </a:cubicBezTo>
                    <a:cubicBezTo>
                      <a:pt x="757" y="525"/>
                      <a:pt x="759" y="523"/>
                      <a:pt x="765" y="529"/>
                    </a:cubicBezTo>
                    <a:cubicBezTo>
                      <a:pt x="769" y="533"/>
                      <a:pt x="772" y="521"/>
                      <a:pt x="772" y="520"/>
                    </a:cubicBezTo>
                    <a:cubicBezTo>
                      <a:pt x="773" y="517"/>
                      <a:pt x="782" y="516"/>
                      <a:pt x="785" y="515"/>
                    </a:cubicBezTo>
                    <a:cubicBezTo>
                      <a:pt x="791" y="514"/>
                      <a:pt x="792" y="510"/>
                      <a:pt x="792" y="504"/>
                    </a:cubicBezTo>
                    <a:cubicBezTo>
                      <a:pt x="792" y="498"/>
                      <a:pt x="789" y="495"/>
                      <a:pt x="788" y="491"/>
                    </a:cubicBezTo>
                    <a:cubicBezTo>
                      <a:pt x="786" y="484"/>
                      <a:pt x="780" y="492"/>
                      <a:pt x="784" y="480"/>
                    </a:cubicBezTo>
                    <a:close/>
                    <a:moveTo>
                      <a:pt x="340" y="542"/>
                    </a:moveTo>
                    <a:cubicBezTo>
                      <a:pt x="340" y="542"/>
                      <a:pt x="333" y="545"/>
                      <a:pt x="333" y="548"/>
                    </a:cubicBezTo>
                    <a:cubicBezTo>
                      <a:pt x="333" y="551"/>
                      <a:pt x="335" y="552"/>
                      <a:pt x="338" y="554"/>
                    </a:cubicBezTo>
                    <a:cubicBezTo>
                      <a:pt x="339" y="555"/>
                      <a:pt x="338" y="558"/>
                      <a:pt x="339" y="559"/>
                    </a:cubicBezTo>
                    <a:cubicBezTo>
                      <a:pt x="341" y="561"/>
                      <a:pt x="345" y="556"/>
                      <a:pt x="345" y="554"/>
                    </a:cubicBezTo>
                    <a:cubicBezTo>
                      <a:pt x="345" y="553"/>
                      <a:pt x="341" y="549"/>
                      <a:pt x="340" y="548"/>
                    </a:cubicBezTo>
                    <a:cubicBezTo>
                      <a:pt x="339" y="546"/>
                      <a:pt x="339" y="544"/>
                      <a:pt x="340" y="542"/>
                    </a:cubicBezTo>
                    <a:close/>
                    <a:moveTo>
                      <a:pt x="379" y="472"/>
                    </a:moveTo>
                    <a:cubicBezTo>
                      <a:pt x="378" y="470"/>
                      <a:pt x="376" y="478"/>
                      <a:pt x="377" y="481"/>
                    </a:cubicBezTo>
                    <a:cubicBezTo>
                      <a:pt x="379" y="484"/>
                      <a:pt x="379" y="485"/>
                      <a:pt x="380" y="488"/>
                    </a:cubicBezTo>
                    <a:cubicBezTo>
                      <a:pt x="381" y="490"/>
                      <a:pt x="382" y="483"/>
                      <a:pt x="383" y="481"/>
                    </a:cubicBezTo>
                    <a:cubicBezTo>
                      <a:pt x="383" y="480"/>
                      <a:pt x="381" y="475"/>
                      <a:pt x="381" y="474"/>
                    </a:cubicBezTo>
                    <a:cubicBezTo>
                      <a:pt x="381" y="473"/>
                      <a:pt x="380" y="472"/>
                      <a:pt x="379" y="472"/>
                    </a:cubicBezTo>
                    <a:close/>
                    <a:moveTo>
                      <a:pt x="79" y="806"/>
                    </a:moveTo>
                    <a:cubicBezTo>
                      <a:pt x="76" y="806"/>
                      <a:pt x="73" y="807"/>
                      <a:pt x="72" y="811"/>
                    </a:cubicBezTo>
                    <a:cubicBezTo>
                      <a:pt x="72" y="812"/>
                      <a:pt x="66" y="807"/>
                      <a:pt x="66" y="806"/>
                    </a:cubicBezTo>
                    <a:cubicBezTo>
                      <a:pt x="63" y="803"/>
                      <a:pt x="62" y="802"/>
                      <a:pt x="58" y="801"/>
                    </a:cubicBezTo>
                    <a:cubicBezTo>
                      <a:pt x="54" y="801"/>
                      <a:pt x="52" y="799"/>
                      <a:pt x="49" y="799"/>
                    </a:cubicBezTo>
                    <a:cubicBezTo>
                      <a:pt x="44" y="799"/>
                      <a:pt x="43" y="800"/>
                      <a:pt x="41" y="801"/>
                    </a:cubicBezTo>
                    <a:cubicBezTo>
                      <a:pt x="38" y="803"/>
                      <a:pt x="35" y="803"/>
                      <a:pt x="31" y="803"/>
                    </a:cubicBezTo>
                    <a:cubicBezTo>
                      <a:pt x="27" y="803"/>
                      <a:pt x="23" y="805"/>
                      <a:pt x="18" y="804"/>
                    </a:cubicBezTo>
                    <a:cubicBezTo>
                      <a:pt x="15" y="803"/>
                      <a:pt x="11" y="802"/>
                      <a:pt x="8" y="802"/>
                    </a:cubicBezTo>
                    <a:cubicBezTo>
                      <a:pt x="4" y="802"/>
                      <a:pt x="2" y="803"/>
                      <a:pt x="2" y="806"/>
                    </a:cubicBezTo>
                    <a:cubicBezTo>
                      <a:pt x="1" y="808"/>
                      <a:pt x="0" y="809"/>
                      <a:pt x="1" y="812"/>
                    </a:cubicBezTo>
                    <a:cubicBezTo>
                      <a:pt x="1" y="815"/>
                      <a:pt x="7" y="815"/>
                      <a:pt x="9" y="816"/>
                    </a:cubicBezTo>
                    <a:cubicBezTo>
                      <a:pt x="13" y="818"/>
                      <a:pt x="18" y="817"/>
                      <a:pt x="22" y="819"/>
                    </a:cubicBezTo>
                    <a:cubicBezTo>
                      <a:pt x="25" y="820"/>
                      <a:pt x="31" y="820"/>
                      <a:pt x="34" y="820"/>
                    </a:cubicBezTo>
                    <a:cubicBezTo>
                      <a:pt x="40" y="820"/>
                      <a:pt x="46" y="820"/>
                      <a:pt x="51" y="822"/>
                    </a:cubicBezTo>
                    <a:cubicBezTo>
                      <a:pt x="54" y="823"/>
                      <a:pt x="58" y="823"/>
                      <a:pt x="61" y="823"/>
                    </a:cubicBezTo>
                    <a:cubicBezTo>
                      <a:pt x="65" y="823"/>
                      <a:pt x="75" y="826"/>
                      <a:pt x="78" y="828"/>
                    </a:cubicBezTo>
                    <a:cubicBezTo>
                      <a:pt x="81" y="830"/>
                      <a:pt x="84" y="831"/>
                      <a:pt x="87" y="834"/>
                    </a:cubicBezTo>
                    <a:cubicBezTo>
                      <a:pt x="90" y="836"/>
                      <a:pt x="90" y="838"/>
                      <a:pt x="95" y="836"/>
                    </a:cubicBezTo>
                    <a:cubicBezTo>
                      <a:pt x="97" y="835"/>
                      <a:pt x="97" y="833"/>
                      <a:pt x="99" y="831"/>
                    </a:cubicBezTo>
                    <a:cubicBezTo>
                      <a:pt x="102" y="828"/>
                      <a:pt x="99" y="826"/>
                      <a:pt x="98" y="822"/>
                    </a:cubicBezTo>
                    <a:cubicBezTo>
                      <a:pt x="96" y="819"/>
                      <a:pt x="95" y="815"/>
                      <a:pt x="94" y="813"/>
                    </a:cubicBezTo>
                    <a:cubicBezTo>
                      <a:pt x="93" y="811"/>
                      <a:pt x="87" y="809"/>
                      <a:pt x="85" y="807"/>
                    </a:cubicBezTo>
                    <a:cubicBezTo>
                      <a:pt x="82" y="804"/>
                      <a:pt x="80" y="804"/>
                      <a:pt x="79" y="806"/>
                    </a:cubicBezTo>
                    <a:close/>
                    <a:moveTo>
                      <a:pt x="162" y="843"/>
                    </a:moveTo>
                    <a:cubicBezTo>
                      <a:pt x="160" y="839"/>
                      <a:pt x="156" y="848"/>
                      <a:pt x="156" y="850"/>
                    </a:cubicBezTo>
                    <a:cubicBezTo>
                      <a:pt x="156" y="853"/>
                      <a:pt x="157" y="855"/>
                      <a:pt x="158" y="857"/>
                    </a:cubicBezTo>
                    <a:cubicBezTo>
                      <a:pt x="159" y="859"/>
                      <a:pt x="159" y="862"/>
                      <a:pt x="159" y="864"/>
                    </a:cubicBezTo>
                    <a:cubicBezTo>
                      <a:pt x="159" y="866"/>
                      <a:pt x="150" y="863"/>
                      <a:pt x="149" y="862"/>
                    </a:cubicBezTo>
                    <a:cubicBezTo>
                      <a:pt x="147" y="862"/>
                      <a:pt x="151" y="857"/>
                      <a:pt x="145" y="857"/>
                    </a:cubicBezTo>
                    <a:cubicBezTo>
                      <a:pt x="143" y="857"/>
                      <a:pt x="140" y="859"/>
                      <a:pt x="137" y="859"/>
                    </a:cubicBezTo>
                    <a:cubicBezTo>
                      <a:pt x="135" y="859"/>
                      <a:pt x="129" y="862"/>
                      <a:pt x="127" y="863"/>
                    </a:cubicBezTo>
                    <a:cubicBezTo>
                      <a:pt x="124" y="864"/>
                      <a:pt x="122" y="863"/>
                      <a:pt x="120" y="862"/>
                    </a:cubicBezTo>
                    <a:cubicBezTo>
                      <a:pt x="118" y="861"/>
                      <a:pt x="116" y="858"/>
                      <a:pt x="112" y="857"/>
                    </a:cubicBezTo>
                    <a:cubicBezTo>
                      <a:pt x="112" y="857"/>
                      <a:pt x="111" y="856"/>
                      <a:pt x="111" y="856"/>
                    </a:cubicBezTo>
                    <a:cubicBezTo>
                      <a:pt x="107" y="854"/>
                      <a:pt x="103" y="854"/>
                      <a:pt x="101" y="852"/>
                    </a:cubicBezTo>
                    <a:cubicBezTo>
                      <a:pt x="99" y="850"/>
                      <a:pt x="97" y="848"/>
                      <a:pt x="95" y="847"/>
                    </a:cubicBezTo>
                    <a:cubicBezTo>
                      <a:pt x="92" y="844"/>
                      <a:pt x="93" y="845"/>
                      <a:pt x="92" y="849"/>
                    </a:cubicBezTo>
                    <a:cubicBezTo>
                      <a:pt x="91" y="852"/>
                      <a:pt x="92" y="855"/>
                      <a:pt x="95" y="856"/>
                    </a:cubicBezTo>
                    <a:cubicBezTo>
                      <a:pt x="97" y="857"/>
                      <a:pt x="99" y="860"/>
                      <a:pt x="101" y="862"/>
                    </a:cubicBezTo>
                    <a:cubicBezTo>
                      <a:pt x="103" y="865"/>
                      <a:pt x="107" y="866"/>
                      <a:pt x="109" y="868"/>
                    </a:cubicBezTo>
                    <a:cubicBezTo>
                      <a:pt x="110" y="870"/>
                      <a:pt x="111" y="871"/>
                      <a:pt x="112" y="874"/>
                    </a:cubicBezTo>
                    <a:cubicBezTo>
                      <a:pt x="112" y="877"/>
                      <a:pt x="116" y="877"/>
                      <a:pt x="118" y="877"/>
                    </a:cubicBezTo>
                    <a:cubicBezTo>
                      <a:pt x="119" y="877"/>
                      <a:pt x="119" y="877"/>
                      <a:pt x="119" y="877"/>
                    </a:cubicBezTo>
                    <a:cubicBezTo>
                      <a:pt x="122" y="877"/>
                      <a:pt x="125" y="880"/>
                      <a:pt x="127" y="881"/>
                    </a:cubicBezTo>
                    <a:cubicBezTo>
                      <a:pt x="130" y="882"/>
                      <a:pt x="130" y="885"/>
                      <a:pt x="132" y="885"/>
                    </a:cubicBezTo>
                    <a:cubicBezTo>
                      <a:pt x="136" y="886"/>
                      <a:pt x="138" y="887"/>
                      <a:pt x="142" y="890"/>
                    </a:cubicBezTo>
                    <a:cubicBezTo>
                      <a:pt x="144" y="892"/>
                      <a:pt x="147" y="893"/>
                      <a:pt x="151" y="894"/>
                    </a:cubicBezTo>
                    <a:cubicBezTo>
                      <a:pt x="153" y="895"/>
                      <a:pt x="154" y="896"/>
                      <a:pt x="157" y="896"/>
                    </a:cubicBezTo>
                    <a:cubicBezTo>
                      <a:pt x="159" y="896"/>
                      <a:pt x="161" y="893"/>
                      <a:pt x="163" y="891"/>
                    </a:cubicBezTo>
                    <a:cubicBezTo>
                      <a:pt x="164" y="889"/>
                      <a:pt x="165" y="888"/>
                      <a:pt x="165" y="885"/>
                    </a:cubicBezTo>
                    <a:cubicBezTo>
                      <a:pt x="166" y="882"/>
                      <a:pt x="172" y="883"/>
                      <a:pt x="174" y="883"/>
                    </a:cubicBezTo>
                    <a:cubicBezTo>
                      <a:pt x="178" y="883"/>
                      <a:pt x="181" y="883"/>
                      <a:pt x="184" y="883"/>
                    </a:cubicBezTo>
                    <a:cubicBezTo>
                      <a:pt x="189" y="882"/>
                      <a:pt x="191" y="883"/>
                      <a:pt x="190" y="878"/>
                    </a:cubicBezTo>
                    <a:cubicBezTo>
                      <a:pt x="189" y="874"/>
                      <a:pt x="188" y="870"/>
                      <a:pt x="188" y="866"/>
                    </a:cubicBezTo>
                    <a:cubicBezTo>
                      <a:pt x="188" y="863"/>
                      <a:pt x="187" y="863"/>
                      <a:pt x="185" y="861"/>
                    </a:cubicBezTo>
                    <a:cubicBezTo>
                      <a:pt x="182" y="858"/>
                      <a:pt x="179" y="858"/>
                      <a:pt x="176" y="855"/>
                    </a:cubicBezTo>
                    <a:cubicBezTo>
                      <a:pt x="175" y="852"/>
                      <a:pt x="173" y="850"/>
                      <a:pt x="171" y="848"/>
                    </a:cubicBezTo>
                    <a:cubicBezTo>
                      <a:pt x="170" y="846"/>
                      <a:pt x="168" y="844"/>
                      <a:pt x="166" y="844"/>
                    </a:cubicBezTo>
                    <a:cubicBezTo>
                      <a:pt x="164" y="844"/>
                      <a:pt x="164" y="844"/>
                      <a:pt x="162" y="843"/>
                    </a:cubicBezTo>
                    <a:close/>
                    <a:moveTo>
                      <a:pt x="229" y="875"/>
                    </a:moveTo>
                    <a:cubicBezTo>
                      <a:pt x="232" y="875"/>
                      <a:pt x="224" y="875"/>
                      <a:pt x="222" y="877"/>
                    </a:cubicBezTo>
                    <a:cubicBezTo>
                      <a:pt x="219" y="879"/>
                      <a:pt x="219" y="880"/>
                      <a:pt x="216" y="882"/>
                    </a:cubicBezTo>
                    <a:cubicBezTo>
                      <a:pt x="213" y="884"/>
                      <a:pt x="211" y="884"/>
                      <a:pt x="211" y="888"/>
                    </a:cubicBezTo>
                    <a:cubicBezTo>
                      <a:pt x="211" y="891"/>
                      <a:pt x="211" y="893"/>
                      <a:pt x="212" y="896"/>
                    </a:cubicBezTo>
                    <a:cubicBezTo>
                      <a:pt x="212" y="898"/>
                      <a:pt x="216" y="899"/>
                      <a:pt x="218" y="900"/>
                    </a:cubicBezTo>
                    <a:cubicBezTo>
                      <a:pt x="222" y="902"/>
                      <a:pt x="224" y="900"/>
                      <a:pt x="227" y="899"/>
                    </a:cubicBezTo>
                    <a:cubicBezTo>
                      <a:pt x="229" y="898"/>
                      <a:pt x="229" y="892"/>
                      <a:pt x="229" y="890"/>
                    </a:cubicBezTo>
                    <a:cubicBezTo>
                      <a:pt x="230" y="887"/>
                      <a:pt x="230" y="886"/>
                      <a:pt x="230" y="884"/>
                    </a:cubicBezTo>
                    <a:cubicBezTo>
                      <a:pt x="231" y="881"/>
                      <a:pt x="232" y="881"/>
                      <a:pt x="231" y="879"/>
                    </a:cubicBezTo>
                    <a:cubicBezTo>
                      <a:pt x="230" y="876"/>
                      <a:pt x="232" y="878"/>
                      <a:pt x="229" y="875"/>
                    </a:cubicBezTo>
                    <a:close/>
                    <a:moveTo>
                      <a:pt x="378" y="938"/>
                    </a:moveTo>
                    <a:cubicBezTo>
                      <a:pt x="377" y="935"/>
                      <a:pt x="383" y="944"/>
                      <a:pt x="380" y="949"/>
                    </a:cubicBezTo>
                    <a:cubicBezTo>
                      <a:pt x="378" y="952"/>
                      <a:pt x="376" y="953"/>
                      <a:pt x="373" y="954"/>
                    </a:cubicBezTo>
                    <a:cubicBezTo>
                      <a:pt x="369" y="957"/>
                      <a:pt x="367" y="956"/>
                      <a:pt x="364" y="961"/>
                    </a:cubicBezTo>
                    <a:cubicBezTo>
                      <a:pt x="364" y="962"/>
                      <a:pt x="364" y="962"/>
                      <a:pt x="363" y="963"/>
                    </a:cubicBezTo>
                    <a:cubicBezTo>
                      <a:pt x="362" y="965"/>
                      <a:pt x="363" y="968"/>
                      <a:pt x="363" y="971"/>
                    </a:cubicBezTo>
                    <a:cubicBezTo>
                      <a:pt x="363" y="973"/>
                      <a:pt x="366" y="974"/>
                      <a:pt x="367" y="976"/>
                    </a:cubicBezTo>
                    <a:cubicBezTo>
                      <a:pt x="369" y="977"/>
                      <a:pt x="368" y="982"/>
                      <a:pt x="367" y="984"/>
                    </a:cubicBezTo>
                    <a:cubicBezTo>
                      <a:pt x="365" y="987"/>
                      <a:pt x="362" y="984"/>
                      <a:pt x="361" y="982"/>
                    </a:cubicBezTo>
                    <a:cubicBezTo>
                      <a:pt x="360" y="981"/>
                      <a:pt x="360" y="979"/>
                      <a:pt x="358" y="978"/>
                    </a:cubicBezTo>
                    <a:cubicBezTo>
                      <a:pt x="354" y="977"/>
                      <a:pt x="351" y="976"/>
                      <a:pt x="347" y="976"/>
                    </a:cubicBezTo>
                    <a:cubicBezTo>
                      <a:pt x="344" y="976"/>
                      <a:pt x="340" y="971"/>
                      <a:pt x="338" y="969"/>
                    </a:cubicBezTo>
                    <a:cubicBezTo>
                      <a:pt x="335" y="967"/>
                      <a:pt x="333" y="964"/>
                      <a:pt x="332" y="961"/>
                    </a:cubicBezTo>
                    <a:cubicBezTo>
                      <a:pt x="331" y="958"/>
                      <a:pt x="329" y="955"/>
                      <a:pt x="327" y="952"/>
                    </a:cubicBezTo>
                    <a:cubicBezTo>
                      <a:pt x="326" y="950"/>
                      <a:pt x="325" y="949"/>
                      <a:pt x="323" y="948"/>
                    </a:cubicBezTo>
                    <a:cubicBezTo>
                      <a:pt x="317" y="945"/>
                      <a:pt x="311" y="946"/>
                      <a:pt x="305" y="946"/>
                    </a:cubicBezTo>
                    <a:cubicBezTo>
                      <a:pt x="300" y="946"/>
                      <a:pt x="296" y="945"/>
                      <a:pt x="292" y="945"/>
                    </a:cubicBezTo>
                    <a:cubicBezTo>
                      <a:pt x="290" y="945"/>
                      <a:pt x="285" y="942"/>
                      <a:pt x="284" y="941"/>
                    </a:cubicBezTo>
                    <a:cubicBezTo>
                      <a:pt x="283" y="939"/>
                      <a:pt x="287" y="935"/>
                      <a:pt x="288" y="935"/>
                    </a:cubicBezTo>
                    <a:cubicBezTo>
                      <a:pt x="289" y="933"/>
                      <a:pt x="290" y="931"/>
                      <a:pt x="290" y="928"/>
                    </a:cubicBezTo>
                    <a:cubicBezTo>
                      <a:pt x="290" y="925"/>
                      <a:pt x="291" y="924"/>
                      <a:pt x="291" y="921"/>
                    </a:cubicBezTo>
                    <a:cubicBezTo>
                      <a:pt x="291" y="918"/>
                      <a:pt x="293" y="915"/>
                      <a:pt x="294" y="914"/>
                    </a:cubicBezTo>
                    <a:cubicBezTo>
                      <a:pt x="295" y="913"/>
                      <a:pt x="298" y="911"/>
                      <a:pt x="300" y="910"/>
                    </a:cubicBezTo>
                    <a:cubicBezTo>
                      <a:pt x="305" y="909"/>
                      <a:pt x="311" y="909"/>
                      <a:pt x="316" y="909"/>
                    </a:cubicBezTo>
                    <a:cubicBezTo>
                      <a:pt x="320" y="909"/>
                      <a:pt x="323" y="911"/>
                      <a:pt x="326" y="910"/>
                    </a:cubicBezTo>
                    <a:cubicBezTo>
                      <a:pt x="330" y="910"/>
                      <a:pt x="332" y="910"/>
                      <a:pt x="335" y="908"/>
                    </a:cubicBezTo>
                    <a:cubicBezTo>
                      <a:pt x="338" y="907"/>
                      <a:pt x="341" y="908"/>
                      <a:pt x="345" y="909"/>
                    </a:cubicBezTo>
                    <a:cubicBezTo>
                      <a:pt x="348" y="910"/>
                      <a:pt x="349" y="912"/>
                      <a:pt x="350" y="915"/>
                    </a:cubicBezTo>
                    <a:cubicBezTo>
                      <a:pt x="351" y="918"/>
                      <a:pt x="351" y="921"/>
                      <a:pt x="352" y="924"/>
                    </a:cubicBezTo>
                    <a:cubicBezTo>
                      <a:pt x="352" y="926"/>
                      <a:pt x="358" y="929"/>
                      <a:pt x="360" y="932"/>
                    </a:cubicBezTo>
                    <a:cubicBezTo>
                      <a:pt x="362" y="934"/>
                      <a:pt x="368" y="936"/>
                      <a:pt x="370" y="936"/>
                    </a:cubicBezTo>
                    <a:cubicBezTo>
                      <a:pt x="373" y="936"/>
                      <a:pt x="375" y="936"/>
                      <a:pt x="378" y="938"/>
                    </a:cubicBezTo>
                    <a:close/>
                    <a:moveTo>
                      <a:pt x="360" y="1024"/>
                    </a:moveTo>
                    <a:cubicBezTo>
                      <a:pt x="359" y="1021"/>
                      <a:pt x="352" y="1025"/>
                      <a:pt x="352" y="1029"/>
                    </a:cubicBezTo>
                    <a:cubicBezTo>
                      <a:pt x="352" y="1031"/>
                      <a:pt x="359" y="1035"/>
                      <a:pt x="360" y="1036"/>
                    </a:cubicBezTo>
                    <a:cubicBezTo>
                      <a:pt x="363" y="1040"/>
                      <a:pt x="366" y="1033"/>
                      <a:pt x="365" y="1031"/>
                    </a:cubicBezTo>
                    <a:cubicBezTo>
                      <a:pt x="365" y="1028"/>
                      <a:pt x="360" y="1032"/>
                      <a:pt x="360" y="1024"/>
                    </a:cubicBezTo>
                    <a:close/>
                    <a:moveTo>
                      <a:pt x="505" y="1053"/>
                    </a:moveTo>
                    <a:cubicBezTo>
                      <a:pt x="505" y="1049"/>
                      <a:pt x="495" y="1053"/>
                      <a:pt x="493" y="1055"/>
                    </a:cubicBezTo>
                    <a:cubicBezTo>
                      <a:pt x="492" y="1056"/>
                      <a:pt x="490" y="1064"/>
                      <a:pt x="490" y="1066"/>
                    </a:cubicBezTo>
                    <a:cubicBezTo>
                      <a:pt x="489" y="1069"/>
                      <a:pt x="492" y="1070"/>
                      <a:pt x="495" y="1072"/>
                    </a:cubicBezTo>
                    <a:cubicBezTo>
                      <a:pt x="498" y="1076"/>
                      <a:pt x="487" y="1080"/>
                      <a:pt x="498" y="1078"/>
                    </a:cubicBezTo>
                    <a:cubicBezTo>
                      <a:pt x="499" y="1078"/>
                      <a:pt x="501" y="1077"/>
                      <a:pt x="502" y="1077"/>
                    </a:cubicBezTo>
                    <a:cubicBezTo>
                      <a:pt x="506" y="1076"/>
                      <a:pt x="507" y="1075"/>
                      <a:pt x="508" y="1071"/>
                    </a:cubicBezTo>
                    <a:cubicBezTo>
                      <a:pt x="509" y="1067"/>
                      <a:pt x="509" y="1063"/>
                      <a:pt x="508" y="1061"/>
                    </a:cubicBezTo>
                    <a:cubicBezTo>
                      <a:pt x="506" y="1058"/>
                      <a:pt x="506" y="1055"/>
                      <a:pt x="505" y="1053"/>
                    </a:cubicBezTo>
                    <a:close/>
                    <a:moveTo>
                      <a:pt x="657" y="1086"/>
                    </a:moveTo>
                    <a:cubicBezTo>
                      <a:pt x="658" y="1089"/>
                      <a:pt x="652" y="1092"/>
                      <a:pt x="650" y="1095"/>
                    </a:cubicBezTo>
                    <a:cubicBezTo>
                      <a:pt x="648" y="1100"/>
                      <a:pt x="650" y="1102"/>
                      <a:pt x="644" y="1105"/>
                    </a:cubicBezTo>
                    <a:cubicBezTo>
                      <a:pt x="639" y="1108"/>
                      <a:pt x="633" y="1106"/>
                      <a:pt x="632" y="1111"/>
                    </a:cubicBezTo>
                    <a:cubicBezTo>
                      <a:pt x="631" y="1114"/>
                      <a:pt x="642" y="1111"/>
                      <a:pt x="643" y="1111"/>
                    </a:cubicBezTo>
                    <a:cubicBezTo>
                      <a:pt x="647" y="1110"/>
                      <a:pt x="648" y="1106"/>
                      <a:pt x="651" y="1105"/>
                    </a:cubicBezTo>
                    <a:cubicBezTo>
                      <a:pt x="655" y="1104"/>
                      <a:pt x="656" y="1101"/>
                      <a:pt x="658" y="1100"/>
                    </a:cubicBezTo>
                    <a:cubicBezTo>
                      <a:pt x="662" y="1098"/>
                      <a:pt x="662" y="1095"/>
                      <a:pt x="661" y="1092"/>
                    </a:cubicBezTo>
                    <a:cubicBezTo>
                      <a:pt x="660" y="1087"/>
                      <a:pt x="664" y="1086"/>
                      <a:pt x="657" y="1086"/>
                    </a:cubicBezTo>
                    <a:close/>
                    <a:moveTo>
                      <a:pt x="823" y="1239"/>
                    </a:moveTo>
                    <a:cubicBezTo>
                      <a:pt x="823" y="1237"/>
                      <a:pt x="819" y="1241"/>
                      <a:pt x="818" y="1243"/>
                    </a:cubicBezTo>
                    <a:cubicBezTo>
                      <a:pt x="817" y="1245"/>
                      <a:pt x="813" y="1244"/>
                      <a:pt x="811" y="1244"/>
                    </a:cubicBezTo>
                    <a:cubicBezTo>
                      <a:pt x="809" y="1244"/>
                      <a:pt x="802" y="1243"/>
                      <a:pt x="801" y="1242"/>
                    </a:cubicBezTo>
                    <a:cubicBezTo>
                      <a:pt x="798" y="1241"/>
                      <a:pt x="803" y="1238"/>
                      <a:pt x="804" y="1238"/>
                    </a:cubicBezTo>
                    <a:cubicBezTo>
                      <a:pt x="805" y="1238"/>
                      <a:pt x="807" y="1238"/>
                      <a:pt x="809" y="1237"/>
                    </a:cubicBezTo>
                    <a:cubicBezTo>
                      <a:pt x="809" y="1237"/>
                      <a:pt x="811" y="1234"/>
                      <a:pt x="811" y="1233"/>
                    </a:cubicBezTo>
                    <a:cubicBezTo>
                      <a:pt x="813" y="1232"/>
                      <a:pt x="814" y="1232"/>
                      <a:pt x="816" y="1232"/>
                    </a:cubicBezTo>
                    <a:cubicBezTo>
                      <a:pt x="819" y="1232"/>
                      <a:pt x="820" y="1232"/>
                      <a:pt x="820" y="1234"/>
                    </a:cubicBezTo>
                    <a:cubicBezTo>
                      <a:pt x="821" y="1236"/>
                      <a:pt x="823" y="1235"/>
                      <a:pt x="823" y="1239"/>
                    </a:cubicBezTo>
                    <a:close/>
                    <a:moveTo>
                      <a:pt x="839" y="1242"/>
                    </a:moveTo>
                    <a:cubicBezTo>
                      <a:pt x="838" y="1242"/>
                      <a:pt x="834" y="1242"/>
                      <a:pt x="832" y="1242"/>
                    </a:cubicBezTo>
                    <a:cubicBezTo>
                      <a:pt x="830" y="1243"/>
                      <a:pt x="830" y="1245"/>
                      <a:pt x="830" y="1247"/>
                    </a:cubicBezTo>
                    <a:cubicBezTo>
                      <a:pt x="831" y="1250"/>
                      <a:pt x="828" y="1250"/>
                      <a:pt x="830" y="1253"/>
                    </a:cubicBezTo>
                    <a:cubicBezTo>
                      <a:pt x="832" y="1255"/>
                      <a:pt x="829" y="1255"/>
                      <a:pt x="830" y="1257"/>
                    </a:cubicBezTo>
                    <a:cubicBezTo>
                      <a:pt x="832" y="1259"/>
                      <a:pt x="835" y="1256"/>
                      <a:pt x="836" y="1255"/>
                    </a:cubicBezTo>
                    <a:cubicBezTo>
                      <a:pt x="837" y="1253"/>
                      <a:pt x="835" y="1253"/>
                      <a:pt x="838" y="1252"/>
                    </a:cubicBezTo>
                    <a:cubicBezTo>
                      <a:pt x="840" y="1251"/>
                      <a:pt x="840" y="1250"/>
                      <a:pt x="841" y="1249"/>
                    </a:cubicBezTo>
                    <a:cubicBezTo>
                      <a:pt x="842" y="1247"/>
                      <a:pt x="840" y="1244"/>
                      <a:pt x="839" y="1242"/>
                    </a:cubicBezTo>
                    <a:close/>
                    <a:moveTo>
                      <a:pt x="947" y="1163"/>
                    </a:moveTo>
                    <a:cubicBezTo>
                      <a:pt x="946" y="1164"/>
                      <a:pt x="942" y="1165"/>
                      <a:pt x="940" y="1166"/>
                    </a:cubicBezTo>
                    <a:cubicBezTo>
                      <a:pt x="939" y="1166"/>
                      <a:pt x="939" y="1170"/>
                      <a:pt x="939" y="1171"/>
                    </a:cubicBezTo>
                    <a:cubicBezTo>
                      <a:pt x="939" y="1174"/>
                      <a:pt x="937" y="1176"/>
                      <a:pt x="937" y="1179"/>
                    </a:cubicBezTo>
                    <a:cubicBezTo>
                      <a:pt x="936" y="1181"/>
                      <a:pt x="935" y="1181"/>
                      <a:pt x="935" y="1184"/>
                    </a:cubicBezTo>
                    <a:cubicBezTo>
                      <a:pt x="935" y="1188"/>
                      <a:pt x="932" y="1189"/>
                      <a:pt x="929" y="1190"/>
                    </a:cubicBezTo>
                    <a:cubicBezTo>
                      <a:pt x="926" y="1192"/>
                      <a:pt x="924" y="1194"/>
                      <a:pt x="920" y="1195"/>
                    </a:cubicBezTo>
                    <a:cubicBezTo>
                      <a:pt x="917" y="1197"/>
                      <a:pt x="916" y="1197"/>
                      <a:pt x="913" y="1197"/>
                    </a:cubicBezTo>
                    <a:cubicBezTo>
                      <a:pt x="910" y="1197"/>
                      <a:pt x="910" y="1197"/>
                      <a:pt x="910" y="1195"/>
                    </a:cubicBezTo>
                    <a:cubicBezTo>
                      <a:pt x="910" y="1191"/>
                      <a:pt x="913" y="1189"/>
                      <a:pt x="916" y="1188"/>
                    </a:cubicBezTo>
                    <a:cubicBezTo>
                      <a:pt x="918" y="1188"/>
                      <a:pt x="919" y="1184"/>
                      <a:pt x="919" y="1182"/>
                    </a:cubicBezTo>
                    <a:cubicBezTo>
                      <a:pt x="920" y="1180"/>
                      <a:pt x="922" y="1179"/>
                      <a:pt x="923" y="1177"/>
                    </a:cubicBezTo>
                    <a:cubicBezTo>
                      <a:pt x="924" y="1175"/>
                      <a:pt x="920" y="1173"/>
                      <a:pt x="920" y="1172"/>
                    </a:cubicBezTo>
                    <a:cubicBezTo>
                      <a:pt x="918" y="1169"/>
                      <a:pt x="911" y="1167"/>
                      <a:pt x="909" y="1164"/>
                    </a:cubicBezTo>
                    <a:cubicBezTo>
                      <a:pt x="906" y="1160"/>
                      <a:pt x="901" y="1158"/>
                      <a:pt x="896" y="1157"/>
                    </a:cubicBezTo>
                    <a:cubicBezTo>
                      <a:pt x="894" y="1157"/>
                      <a:pt x="892" y="1157"/>
                      <a:pt x="890" y="1158"/>
                    </a:cubicBezTo>
                    <a:cubicBezTo>
                      <a:pt x="887" y="1159"/>
                      <a:pt x="886" y="1162"/>
                      <a:pt x="883" y="1162"/>
                    </a:cubicBezTo>
                    <a:cubicBezTo>
                      <a:pt x="881" y="1163"/>
                      <a:pt x="880" y="1164"/>
                      <a:pt x="878" y="1166"/>
                    </a:cubicBezTo>
                    <a:cubicBezTo>
                      <a:pt x="878" y="1166"/>
                      <a:pt x="876" y="1165"/>
                      <a:pt x="875" y="1165"/>
                    </a:cubicBezTo>
                    <a:cubicBezTo>
                      <a:pt x="874" y="1164"/>
                      <a:pt x="876" y="1173"/>
                      <a:pt x="876" y="1174"/>
                    </a:cubicBezTo>
                    <a:cubicBezTo>
                      <a:pt x="876" y="1176"/>
                      <a:pt x="876" y="1177"/>
                      <a:pt x="876" y="1179"/>
                    </a:cubicBezTo>
                    <a:cubicBezTo>
                      <a:pt x="877" y="1182"/>
                      <a:pt x="876" y="1185"/>
                      <a:pt x="875" y="1187"/>
                    </a:cubicBezTo>
                    <a:cubicBezTo>
                      <a:pt x="874" y="1189"/>
                      <a:pt x="873" y="1190"/>
                      <a:pt x="872" y="1191"/>
                    </a:cubicBezTo>
                    <a:cubicBezTo>
                      <a:pt x="871" y="1192"/>
                      <a:pt x="869" y="1193"/>
                      <a:pt x="867" y="1195"/>
                    </a:cubicBezTo>
                    <a:cubicBezTo>
                      <a:pt x="866" y="1197"/>
                      <a:pt x="864" y="1197"/>
                      <a:pt x="863" y="1199"/>
                    </a:cubicBezTo>
                    <a:cubicBezTo>
                      <a:pt x="862" y="1201"/>
                      <a:pt x="862" y="1203"/>
                      <a:pt x="862" y="1205"/>
                    </a:cubicBezTo>
                    <a:cubicBezTo>
                      <a:pt x="862" y="1208"/>
                      <a:pt x="860" y="1212"/>
                      <a:pt x="859" y="1215"/>
                    </a:cubicBezTo>
                    <a:cubicBezTo>
                      <a:pt x="858" y="1217"/>
                      <a:pt x="859" y="1219"/>
                      <a:pt x="859" y="1221"/>
                    </a:cubicBezTo>
                    <a:cubicBezTo>
                      <a:pt x="859" y="1223"/>
                      <a:pt x="862" y="1221"/>
                      <a:pt x="863" y="1220"/>
                    </a:cubicBezTo>
                    <a:cubicBezTo>
                      <a:pt x="864" y="1218"/>
                      <a:pt x="866" y="1216"/>
                      <a:pt x="868" y="1215"/>
                    </a:cubicBezTo>
                    <a:cubicBezTo>
                      <a:pt x="870" y="1213"/>
                      <a:pt x="870" y="1211"/>
                      <a:pt x="872" y="1209"/>
                    </a:cubicBezTo>
                    <a:cubicBezTo>
                      <a:pt x="874" y="1207"/>
                      <a:pt x="874" y="1204"/>
                      <a:pt x="875" y="1201"/>
                    </a:cubicBezTo>
                    <a:cubicBezTo>
                      <a:pt x="875" y="1199"/>
                      <a:pt x="881" y="1201"/>
                      <a:pt x="883" y="1201"/>
                    </a:cubicBezTo>
                    <a:cubicBezTo>
                      <a:pt x="885" y="1202"/>
                      <a:pt x="884" y="1208"/>
                      <a:pt x="884" y="1210"/>
                    </a:cubicBezTo>
                    <a:cubicBezTo>
                      <a:pt x="884" y="1212"/>
                      <a:pt x="881" y="1212"/>
                      <a:pt x="880" y="1213"/>
                    </a:cubicBezTo>
                    <a:cubicBezTo>
                      <a:pt x="877" y="1213"/>
                      <a:pt x="876" y="1215"/>
                      <a:pt x="876" y="1217"/>
                    </a:cubicBezTo>
                    <a:cubicBezTo>
                      <a:pt x="875" y="1220"/>
                      <a:pt x="874" y="1220"/>
                      <a:pt x="875" y="1223"/>
                    </a:cubicBezTo>
                    <a:cubicBezTo>
                      <a:pt x="876" y="1226"/>
                      <a:pt x="878" y="1226"/>
                      <a:pt x="877" y="1228"/>
                    </a:cubicBezTo>
                    <a:cubicBezTo>
                      <a:pt x="876" y="1231"/>
                      <a:pt x="873" y="1231"/>
                      <a:pt x="871" y="1231"/>
                    </a:cubicBezTo>
                    <a:cubicBezTo>
                      <a:pt x="868" y="1231"/>
                      <a:pt x="865" y="1232"/>
                      <a:pt x="863" y="1233"/>
                    </a:cubicBezTo>
                    <a:cubicBezTo>
                      <a:pt x="861" y="1233"/>
                      <a:pt x="861" y="1234"/>
                      <a:pt x="860" y="1236"/>
                    </a:cubicBezTo>
                    <a:cubicBezTo>
                      <a:pt x="859" y="1239"/>
                      <a:pt x="858" y="1240"/>
                      <a:pt x="859" y="1244"/>
                    </a:cubicBezTo>
                    <a:cubicBezTo>
                      <a:pt x="860" y="1247"/>
                      <a:pt x="864" y="1248"/>
                      <a:pt x="867" y="1249"/>
                    </a:cubicBezTo>
                    <a:cubicBezTo>
                      <a:pt x="870" y="1251"/>
                      <a:pt x="873" y="1250"/>
                      <a:pt x="875" y="1252"/>
                    </a:cubicBezTo>
                    <a:cubicBezTo>
                      <a:pt x="877" y="1254"/>
                      <a:pt x="884" y="1249"/>
                      <a:pt x="886" y="1248"/>
                    </a:cubicBezTo>
                    <a:cubicBezTo>
                      <a:pt x="887" y="1247"/>
                      <a:pt x="889" y="1244"/>
                      <a:pt x="889" y="1242"/>
                    </a:cubicBezTo>
                    <a:cubicBezTo>
                      <a:pt x="889" y="1240"/>
                      <a:pt x="890" y="1238"/>
                      <a:pt x="891" y="1236"/>
                    </a:cubicBezTo>
                    <a:cubicBezTo>
                      <a:pt x="891" y="1234"/>
                      <a:pt x="894" y="1236"/>
                      <a:pt x="895" y="1236"/>
                    </a:cubicBezTo>
                    <a:cubicBezTo>
                      <a:pt x="898" y="1237"/>
                      <a:pt x="900" y="1237"/>
                      <a:pt x="902" y="1237"/>
                    </a:cubicBezTo>
                    <a:cubicBezTo>
                      <a:pt x="904" y="1238"/>
                      <a:pt x="904" y="1239"/>
                      <a:pt x="907" y="1239"/>
                    </a:cubicBezTo>
                    <a:cubicBezTo>
                      <a:pt x="908" y="1239"/>
                      <a:pt x="910" y="1238"/>
                      <a:pt x="912" y="1238"/>
                    </a:cubicBezTo>
                    <a:cubicBezTo>
                      <a:pt x="914" y="1238"/>
                      <a:pt x="917" y="1239"/>
                      <a:pt x="913" y="1239"/>
                    </a:cubicBezTo>
                    <a:cubicBezTo>
                      <a:pt x="909" y="1239"/>
                      <a:pt x="909" y="1241"/>
                      <a:pt x="906" y="1242"/>
                    </a:cubicBezTo>
                    <a:cubicBezTo>
                      <a:pt x="904" y="1243"/>
                      <a:pt x="903" y="1243"/>
                      <a:pt x="903" y="1246"/>
                    </a:cubicBezTo>
                    <a:cubicBezTo>
                      <a:pt x="902" y="1249"/>
                      <a:pt x="903" y="1250"/>
                      <a:pt x="905" y="1252"/>
                    </a:cubicBezTo>
                    <a:cubicBezTo>
                      <a:pt x="908" y="1254"/>
                      <a:pt x="911" y="1255"/>
                      <a:pt x="914" y="1255"/>
                    </a:cubicBezTo>
                    <a:cubicBezTo>
                      <a:pt x="915" y="1255"/>
                      <a:pt x="918" y="1253"/>
                      <a:pt x="920" y="1253"/>
                    </a:cubicBezTo>
                    <a:cubicBezTo>
                      <a:pt x="923" y="1253"/>
                      <a:pt x="927" y="1255"/>
                      <a:pt x="929" y="1256"/>
                    </a:cubicBezTo>
                    <a:cubicBezTo>
                      <a:pt x="931" y="1258"/>
                      <a:pt x="931" y="1255"/>
                      <a:pt x="931" y="1254"/>
                    </a:cubicBezTo>
                    <a:cubicBezTo>
                      <a:pt x="931" y="1250"/>
                      <a:pt x="931" y="1248"/>
                      <a:pt x="928" y="1246"/>
                    </a:cubicBezTo>
                    <a:cubicBezTo>
                      <a:pt x="925" y="1244"/>
                      <a:pt x="921" y="1243"/>
                      <a:pt x="918" y="1242"/>
                    </a:cubicBezTo>
                    <a:cubicBezTo>
                      <a:pt x="917" y="1242"/>
                      <a:pt x="915" y="1240"/>
                      <a:pt x="915" y="1240"/>
                    </a:cubicBezTo>
                    <a:cubicBezTo>
                      <a:pt x="913" y="1238"/>
                      <a:pt x="921" y="1239"/>
                      <a:pt x="922" y="1239"/>
                    </a:cubicBezTo>
                    <a:cubicBezTo>
                      <a:pt x="924" y="1239"/>
                      <a:pt x="926" y="1239"/>
                      <a:pt x="928" y="1239"/>
                    </a:cubicBezTo>
                    <a:cubicBezTo>
                      <a:pt x="930" y="1239"/>
                      <a:pt x="932" y="1242"/>
                      <a:pt x="934" y="1240"/>
                    </a:cubicBezTo>
                    <a:cubicBezTo>
                      <a:pt x="936" y="1238"/>
                      <a:pt x="939" y="1237"/>
                      <a:pt x="941" y="1238"/>
                    </a:cubicBezTo>
                    <a:cubicBezTo>
                      <a:pt x="943" y="1238"/>
                      <a:pt x="945" y="1241"/>
                      <a:pt x="947" y="1242"/>
                    </a:cubicBezTo>
                    <a:cubicBezTo>
                      <a:pt x="950" y="1242"/>
                      <a:pt x="945" y="1247"/>
                      <a:pt x="945" y="1249"/>
                    </a:cubicBezTo>
                    <a:cubicBezTo>
                      <a:pt x="945" y="1252"/>
                      <a:pt x="946" y="1253"/>
                      <a:pt x="947" y="1256"/>
                    </a:cubicBezTo>
                    <a:cubicBezTo>
                      <a:pt x="948" y="1260"/>
                      <a:pt x="954" y="1255"/>
                      <a:pt x="954" y="1254"/>
                    </a:cubicBezTo>
                    <a:cubicBezTo>
                      <a:pt x="956" y="1252"/>
                      <a:pt x="957" y="1249"/>
                      <a:pt x="957" y="1246"/>
                    </a:cubicBezTo>
                    <a:cubicBezTo>
                      <a:pt x="957" y="1245"/>
                      <a:pt x="953" y="1242"/>
                      <a:pt x="953" y="1242"/>
                    </a:cubicBezTo>
                    <a:cubicBezTo>
                      <a:pt x="951" y="1240"/>
                      <a:pt x="950" y="1240"/>
                      <a:pt x="948" y="1240"/>
                    </a:cubicBezTo>
                    <a:cubicBezTo>
                      <a:pt x="946" y="1240"/>
                      <a:pt x="947" y="1234"/>
                      <a:pt x="947" y="1232"/>
                    </a:cubicBezTo>
                    <a:cubicBezTo>
                      <a:pt x="947" y="1230"/>
                      <a:pt x="948" y="1230"/>
                      <a:pt x="950" y="1229"/>
                    </a:cubicBezTo>
                    <a:cubicBezTo>
                      <a:pt x="952" y="1228"/>
                      <a:pt x="955" y="1229"/>
                      <a:pt x="958" y="1229"/>
                    </a:cubicBezTo>
                    <a:cubicBezTo>
                      <a:pt x="960" y="1230"/>
                      <a:pt x="961" y="1231"/>
                      <a:pt x="960" y="1233"/>
                    </a:cubicBezTo>
                    <a:cubicBezTo>
                      <a:pt x="959" y="1235"/>
                      <a:pt x="960" y="1239"/>
                      <a:pt x="960" y="1240"/>
                    </a:cubicBezTo>
                    <a:cubicBezTo>
                      <a:pt x="962" y="1243"/>
                      <a:pt x="964" y="1244"/>
                      <a:pt x="966" y="1247"/>
                    </a:cubicBezTo>
                    <a:cubicBezTo>
                      <a:pt x="968" y="1249"/>
                      <a:pt x="970" y="1249"/>
                      <a:pt x="971" y="1251"/>
                    </a:cubicBezTo>
                    <a:cubicBezTo>
                      <a:pt x="972" y="1253"/>
                      <a:pt x="973" y="1253"/>
                      <a:pt x="975" y="1254"/>
                    </a:cubicBezTo>
                    <a:cubicBezTo>
                      <a:pt x="979" y="1255"/>
                      <a:pt x="981" y="1254"/>
                      <a:pt x="984" y="1253"/>
                    </a:cubicBezTo>
                    <a:cubicBezTo>
                      <a:pt x="985" y="1253"/>
                      <a:pt x="985" y="1249"/>
                      <a:pt x="985" y="1248"/>
                    </a:cubicBezTo>
                    <a:cubicBezTo>
                      <a:pt x="985" y="1246"/>
                      <a:pt x="983" y="1244"/>
                      <a:pt x="981" y="1242"/>
                    </a:cubicBezTo>
                    <a:cubicBezTo>
                      <a:pt x="979" y="1241"/>
                      <a:pt x="978" y="1241"/>
                      <a:pt x="978" y="1239"/>
                    </a:cubicBezTo>
                    <a:cubicBezTo>
                      <a:pt x="977" y="1237"/>
                      <a:pt x="980" y="1233"/>
                      <a:pt x="980" y="1231"/>
                    </a:cubicBezTo>
                    <a:cubicBezTo>
                      <a:pt x="981" y="1229"/>
                      <a:pt x="984" y="1229"/>
                      <a:pt x="986" y="1227"/>
                    </a:cubicBezTo>
                    <a:cubicBezTo>
                      <a:pt x="989" y="1226"/>
                      <a:pt x="992" y="1225"/>
                      <a:pt x="993" y="1223"/>
                    </a:cubicBezTo>
                    <a:cubicBezTo>
                      <a:pt x="995" y="1221"/>
                      <a:pt x="996" y="1221"/>
                      <a:pt x="997" y="1218"/>
                    </a:cubicBezTo>
                    <a:cubicBezTo>
                      <a:pt x="997" y="1215"/>
                      <a:pt x="997" y="1213"/>
                      <a:pt x="997" y="1211"/>
                    </a:cubicBezTo>
                    <a:cubicBezTo>
                      <a:pt x="996" y="1208"/>
                      <a:pt x="994" y="1207"/>
                      <a:pt x="991" y="1206"/>
                    </a:cubicBezTo>
                    <a:cubicBezTo>
                      <a:pt x="988" y="1206"/>
                      <a:pt x="982" y="1210"/>
                      <a:pt x="979" y="1211"/>
                    </a:cubicBezTo>
                    <a:cubicBezTo>
                      <a:pt x="976" y="1211"/>
                      <a:pt x="975" y="1211"/>
                      <a:pt x="974" y="1209"/>
                    </a:cubicBezTo>
                    <a:cubicBezTo>
                      <a:pt x="973" y="1206"/>
                      <a:pt x="981" y="1205"/>
                      <a:pt x="983" y="1203"/>
                    </a:cubicBezTo>
                    <a:cubicBezTo>
                      <a:pt x="985" y="1202"/>
                      <a:pt x="985" y="1201"/>
                      <a:pt x="986" y="1200"/>
                    </a:cubicBezTo>
                    <a:cubicBezTo>
                      <a:pt x="986" y="1198"/>
                      <a:pt x="985" y="1194"/>
                      <a:pt x="984" y="1192"/>
                    </a:cubicBezTo>
                    <a:cubicBezTo>
                      <a:pt x="983" y="1190"/>
                      <a:pt x="982" y="1187"/>
                      <a:pt x="980" y="1185"/>
                    </a:cubicBezTo>
                    <a:cubicBezTo>
                      <a:pt x="978" y="1183"/>
                      <a:pt x="975" y="1190"/>
                      <a:pt x="975" y="1191"/>
                    </a:cubicBezTo>
                    <a:cubicBezTo>
                      <a:pt x="974" y="1193"/>
                      <a:pt x="972" y="1192"/>
                      <a:pt x="970" y="1191"/>
                    </a:cubicBezTo>
                    <a:cubicBezTo>
                      <a:pt x="967" y="1190"/>
                      <a:pt x="963" y="1187"/>
                      <a:pt x="960" y="1185"/>
                    </a:cubicBezTo>
                    <a:cubicBezTo>
                      <a:pt x="957" y="1183"/>
                      <a:pt x="955" y="1184"/>
                      <a:pt x="952" y="1184"/>
                    </a:cubicBezTo>
                    <a:cubicBezTo>
                      <a:pt x="949" y="1184"/>
                      <a:pt x="948" y="1186"/>
                      <a:pt x="948" y="1188"/>
                    </a:cubicBezTo>
                    <a:cubicBezTo>
                      <a:pt x="947" y="1191"/>
                      <a:pt x="946" y="1189"/>
                      <a:pt x="946" y="1186"/>
                    </a:cubicBezTo>
                    <a:cubicBezTo>
                      <a:pt x="946" y="1184"/>
                      <a:pt x="948" y="1182"/>
                      <a:pt x="949" y="1181"/>
                    </a:cubicBezTo>
                    <a:cubicBezTo>
                      <a:pt x="951" y="1179"/>
                      <a:pt x="953" y="1179"/>
                      <a:pt x="954" y="1177"/>
                    </a:cubicBezTo>
                    <a:cubicBezTo>
                      <a:pt x="956" y="1176"/>
                      <a:pt x="956" y="1173"/>
                      <a:pt x="955" y="1171"/>
                    </a:cubicBezTo>
                    <a:cubicBezTo>
                      <a:pt x="954" y="1169"/>
                      <a:pt x="954" y="1169"/>
                      <a:pt x="952" y="1167"/>
                    </a:cubicBezTo>
                    <a:cubicBezTo>
                      <a:pt x="951" y="1167"/>
                      <a:pt x="949" y="1165"/>
                      <a:pt x="948" y="1165"/>
                    </a:cubicBezTo>
                    <a:cubicBezTo>
                      <a:pt x="947" y="1165"/>
                      <a:pt x="947" y="1164"/>
                      <a:pt x="947" y="1163"/>
                    </a:cubicBezTo>
                    <a:close/>
                    <a:moveTo>
                      <a:pt x="1040" y="1166"/>
                    </a:moveTo>
                    <a:cubicBezTo>
                      <a:pt x="1040" y="1162"/>
                      <a:pt x="1031" y="1165"/>
                      <a:pt x="1026" y="1164"/>
                    </a:cubicBezTo>
                    <a:cubicBezTo>
                      <a:pt x="1023" y="1163"/>
                      <a:pt x="1018" y="1165"/>
                      <a:pt x="1017" y="1166"/>
                    </a:cubicBezTo>
                    <a:cubicBezTo>
                      <a:pt x="1016" y="1167"/>
                      <a:pt x="1016" y="1169"/>
                      <a:pt x="1016" y="1171"/>
                    </a:cubicBezTo>
                    <a:cubicBezTo>
                      <a:pt x="1015" y="1174"/>
                      <a:pt x="1010" y="1168"/>
                      <a:pt x="1006" y="1167"/>
                    </a:cubicBezTo>
                    <a:cubicBezTo>
                      <a:pt x="1002" y="1166"/>
                      <a:pt x="1001" y="1170"/>
                      <a:pt x="1000" y="1173"/>
                    </a:cubicBezTo>
                    <a:cubicBezTo>
                      <a:pt x="998" y="1177"/>
                      <a:pt x="1000" y="1179"/>
                      <a:pt x="996" y="1182"/>
                    </a:cubicBezTo>
                    <a:cubicBezTo>
                      <a:pt x="994" y="1184"/>
                      <a:pt x="991" y="1172"/>
                      <a:pt x="991" y="1171"/>
                    </a:cubicBezTo>
                    <a:cubicBezTo>
                      <a:pt x="990" y="1167"/>
                      <a:pt x="989" y="1165"/>
                      <a:pt x="988" y="1161"/>
                    </a:cubicBezTo>
                    <a:cubicBezTo>
                      <a:pt x="985" y="1157"/>
                      <a:pt x="984" y="1167"/>
                      <a:pt x="984" y="1169"/>
                    </a:cubicBezTo>
                    <a:cubicBezTo>
                      <a:pt x="985" y="1172"/>
                      <a:pt x="987" y="1174"/>
                      <a:pt x="988" y="1176"/>
                    </a:cubicBezTo>
                    <a:cubicBezTo>
                      <a:pt x="991" y="1179"/>
                      <a:pt x="991" y="1182"/>
                      <a:pt x="994" y="1184"/>
                    </a:cubicBezTo>
                    <a:cubicBezTo>
                      <a:pt x="996" y="1186"/>
                      <a:pt x="999" y="1187"/>
                      <a:pt x="1002" y="1189"/>
                    </a:cubicBezTo>
                    <a:cubicBezTo>
                      <a:pt x="1005" y="1190"/>
                      <a:pt x="1009" y="1192"/>
                      <a:pt x="1011" y="1194"/>
                    </a:cubicBezTo>
                    <a:cubicBezTo>
                      <a:pt x="1014" y="1197"/>
                      <a:pt x="1017" y="1198"/>
                      <a:pt x="1019" y="1201"/>
                    </a:cubicBezTo>
                    <a:cubicBezTo>
                      <a:pt x="1022" y="1205"/>
                      <a:pt x="1024" y="1205"/>
                      <a:pt x="1030" y="1203"/>
                    </a:cubicBezTo>
                    <a:cubicBezTo>
                      <a:pt x="1033" y="1201"/>
                      <a:pt x="1038" y="1203"/>
                      <a:pt x="1039" y="1203"/>
                    </a:cubicBezTo>
                    <a:cubicBezTo>
                      <a:pt x="1042" y="1204"/>
                      <a:pt x="1042" y="1197"/>
                      <a:pt x="1045" y="1196"/>
                    </a:cubicBezTo>
                    <a:cubicBezTo>
                      <a:pt x="1048" y="1196"/>
                      <a:pt x="1043" y="1188"/>
                      <a:pt x="1043" y="1188"/>
                    </a:cubicBezTo>
                    <a:cubicBezTo>
                      <a:pt x="1041" y="1183"/>
                      <a:pt x="1036" y="1186"/>
                      <a:pt x="1039" y="1181"/>
                    </a:cubicBezTo>
                    <a:cubicBezTo>
                      <a:pt x="1040" y="1179"/>
                      <a:pt x="1043" y="1178"/>
                      <a:pt x="1045" y="1175"/>
                    </a:cubicBezTo>
                    <a:cubicBezTo>
                      <a:pt x="1046" y="1172"/>
                      <a:pt x="1043" y="1171"/>
                      <a:pt x="1050" y="1171"/>
                    </a:cubicBezTo>
                    <a:cubicBezTo>
                      <a:pt x="1054" y="1171"/>
                      <a:pt x="1057" y="1171"/>
                      <a:pt x="1058" y="1167"/>
                    </a:cubicBezTo>
                    <a:cubicBezTo>
                      <a:pt x="1059" y="1164"/>
                      <a:pt x="1055" y="1160"/>
                      <a:pt x="1054" y="1159"/>
                    </a:cubicBezTo>
                    <a:cubicBezTo>
                      <a:pt x="1053" y="1156"/>
                      <a:pt x="1045" y="1159"/>
                      <a:pt x="1045" y="1159"/>
                    </a:cubicBezTo>
                    <a:cubicBezTo>
                      <a:pt x="1040" y="1162"/>
                      <a:pt x="1050" y="1168"/>
                      <a:pt x="1040" y="1166"/>
                    </a:cubicBezTo>
                    <a:close/>
                    <a:moveTo>
                      <a:pt x="1377" y="1210"/>
                    </a:moveTo>
                    <a:cubicBezTo>
                      <a:pt x="1375" y="1208"/>
                      <a:pt x="1373" y="1213"/>
                      <a:pt x="1371" y="1214"/>
                    </a:cubicBezTo>
                    <a:cubicBezTo>
                      <a:pt x="1369" y="1214"/>
                      <a:pt x="1366" y="1215"/>
                      <a:pt x="1364" y="1216"/>
                    </a:cubicBezTo>
                    <a:cubicBezTo>
                      <a:pt x="1362" y="1217"/>
                      <a:pt x="1362" y="1217"/>
                      <a:pt x="1359" y="1217"/>
                    </a:cubicBezTo>
                    <a:cubicBezTo>
                      <a:pt x="1357" y="1217"/>
                      <a:pt x="1354" y="1218"/>
                      <a:pt x="1351" y="1218"/>
                    </a:cubicBezTo>
                    <a:cubicBezTo>
                      <a:pt x="1349" y="1218"/>
                      <a:pt x="1346" y="1217"/>
                      <a:pt x="1344" y="1216"/>
                    </a:cubicBezTo>
                    <a:cubicBezTo>
                      <a:pt x="1342" y="1216"/>
                      <a:pt x="1338" y="1216"/>
                      <a:pt x="1336" y="1216"/>
                    </a:cubicBezTo>
                    <a:cubicBezTo>
                      <a:pt x="1334" y="1217"/>
                      <a:pt x="1333" y="1218"/>
                      <a:pt x="1331" y="1218"/>
                    </a:cubicBezTo>
                    <a:cubicBezTo>
                      <a:pt x="1329" y="1219"/>
                      <a:pt x="1327" y="1219"/>
                      <a:pt x="1326" y="1220"/>
                    </a:cubicBezTo>
                    <a:cubicBezTo>
                      <a:pt x="1324" y="1221"/>
                      <a:pt x="1325" y="1223"/>
                      <a:pt x="1323" y="1224"/>
                    </a:cubicBezTo>
                    <a:cubicBezTo>
                      <a:pt x="1320" y="1224"/>
                      <a:pt x="1317" y="1224"/>
                      <a:pt x="1314" y="1225"/>
                    </a:cubicBezTo>
                    <a:cubicBezTo>
                      <a:pt x="1312" y="1225"/>
                      <a:pt x="1313" y="1229"/>
                      <a:pt x="1314" y="1230"/>
                    </a:cubicBezTo>
                    <a:cubicBezTo>
                      <a:pt x="1314" y="1232"/>
                      <a:pt x="1314" y="1233"/>
                      <a:pt x="1316" y="1234"/>
                    </a:cubicBezTo>
                    <a:cubicBezTo>
                      <a:pt x="1319" y="1235"/>
                      <a:pt x="1321" y="1235"/>
                      <a:pt x="1323" y="1236"/>
                    </a:cubicBezTo>
                    <a:cubicBezTo>
                      <a:pt x="1324" y="1236"/>
                      <a:pt x="1326" y="1238"/>
                      <a:pt x="1328" y="1238"/>
                    </a:cubicBezTo>
                    <a:cubicBezTo>
                      <a:pt x="1330" y="1239"/>
                      <a:pt x="1333" y="1238"/>
                      <a:pt x="1335" y="1238"/>
                    </a:cubicBezTo>
                    <a:cubicBezTo>
                      <a:pt x="1337" y="1238"/>
                      <a:pt x="1337" y="1235"/>
                      <a:pt x="1339" y="1235"/>
                    </a:cubicBezTo>
                    <a:cubicBezTo>
                      <a:pt x="1340" y="1235"/>
                      <a:pt x="1343" y="1232"/>
                      <a:pt x="1344" y="1231"/>
                    </a:cubicBezTo>
                    <a:cubicBezTo>
                      <a:pt x="1346" y="1229"/>
                      <a:pt x="1347" y="1229"/>
                      <a:pt x="1350" y="1229"/>
                    </a:cubicBezTo>
                    <a:cubicBezTo>
                      <a:pt x="1353" y="1229"/>
                      <a:pt x="1355" y="1230"/>
                      <a:pt x="1357" y="1229"/>
                    </a:cubicBezTo>
                    <a:cubicBezTo>
                      <a:pt x="1359" y="1228"/>
                      <a:pt x="1361" y="1228"/>
                      <a:pt x="1363" y="1227"/>
                    </a:cubicBezTo>
                    <a:cubicBezTo>
                      <a:pt x="1365" y="1227"/>
                      <a:pt x="1367" y="1227"/>
                      <a:pt x="1370" y="1227"/>
                    </a:cubicBezTo>
                    <a:cubicBezTo>
                      <a:pt x="1371" y="1227"/>
                      <a:pt x="1373" y="1225"/>
                      <a:pt x="1374" y="1224"/>
                    </a:cubicBezTo>
                    <a:cubicBezTo>
                      <a:pt x="1376" y="1223"/>
                      <a:pt x="1376" y="1222"/>
                      <a:pt x="1377" y="1220"/>
                    </a:cubicBezTo>
                    <a:cubicBezTo>
                      <a:pt x="1377" y="1218"/>
                      <a:pt x="1376" y="1218"/>
                      <a:pt x="1376" y="1215"/>
                    </a:cubicBezTo>
                    <a:cubicBezTo>
                      <a:pt x="1376" y="1213"/>
                      <a:pt x="1376" y="1213"/>
                      <a:pt x="1377" y="1210"/>
                    </a:cubicBezTo>
                    <a:close/>
                    <a:moveTo>
                      <a:pt x="1413" y="1223"/>
                    </a:moveTo>
                    <a:cubicBezTo>
                      <a:pt x="1412" y="1221"/>
                      <a:pt x="1407" y="1220"/>
                      <a:pt x="1406" y="1218"/>
                    </a:cubicBezTo>
                    <a:cubicBezTo>
                      <a:pt x="1405" y="1217"/>
                      <a:pt x="1403" y="1217"/>
                      <a:pt x="1401" y="1217"/>
                    </a:cubicBezTo>
                    <a:cubicBezTo>
                      <a:pt x="1398" y="1217"/>
                      <a:pt x="1397" y="1217"/>
                      <a:pt x="1397" y="1220"/>
                    </a:cubicBezTo>
                    <a:cubicBezTo>
                      <a:pt x="1396" y="1221"/>
                      <a:pt x="1397" y="1224"/>
                      <a:pt x="1398" y="1225"/>
                    </a:cubicBezTo>
                    <a:cubicBezTo>
                      <a:pt x="1398" y="1227"/>
                      <a:pt x="1397" y="1229"/>
                      <a:pt x="1397" y="1231"/>
                    </a:cubicBezTo>
                    <a:cubicBezTo>
                      <a:pt x="1397" y="1232"/>
                      <a:pt x="1400" y="1235"/>
                      <a:pt x="1400" y="1236"/>
                    </a:cubicBezTo>
                    <a:cubicBezTo>
                      <a:pt x="1400" y="1237"/>
                      <a:pt x="1405" y="1240"/>
                      <a:pt x="1406" y="1241"/>
                    </a:cubicBezTo>
                    <a:cubicBezTo>
                      <a:pt x="1408" y="1242"/>
                      <a:pt x="1412" y="1243"/>
                      <a:pt x="1415" y="1244"/>
                    </a:cubicBezTo>
                    <a:cubicBezTo>
                      <a:pt x="1417" y="1245"/>
                      <a:pt x="1419" y="1242"/>
                      <a:pt x="1420" y="1240"/>
                    </a:cubicBezTo>
                    <a:cubicBezTo>
                      <a:pt x="1421" y="1238"/>
                      <a:pt x="1419" y="1235"/>
                      <a:pt x="1417" y="1234"/>
                    </a:cubicBezTo>
                    <a:cubicBezTo>
                      <a:pt x="1416" y="1232"/>
                      <a:pt x="1415" y="1231"/>
                      <a:pt x="1414" y="1230"/>
                    </a:cubicBezTo>
                    <a:cubicBezTo>
                      <a:pt x="1412" y="1228"/>
                      <a:pt x="1412" y="1225"/>
                      <a:pt x="1413" y="1223"/>
                    </a:cubicBezTo>
                    <a:close/>
                    <a:moveTo>
                      <a:pt x="1407" y="1127"/>
                    </a:moveTo>
                    <a:cubicBezTo>
                      <a:pt x="1407" y="1126"/>
                      <a:pt x="1402" y="1129"/>
                      <a:pt x="1401" y="1130"/>
                    </a:cubicBezTo>
                    <a:cubicBezTo>
                      <a:pt x="1399" y="1131"/>
                      <a:pt x="1395" y="1132"/>
                      <a:pt x="1393" y="1133"/>
                    </a:cubicBezTo>
                    <a:cubicBezTo>
                      <a:pt x="1391" y="1135"/>
                      <a:pt x="1390" y="1133"/>
                      <a:pt x="1389" y="1136"/>
                    </a:cubicBezTo>
                    <a:cubicBezTo>
                      <a:pt x="1388" y="1138"/>
                      <a:pt x="1388" y="1138"/>
                      <a:pt x="1386" y="1140"/>
                    </a:cubicBezTo>
                    <a:cubicBezTo>
                      <a:pt x="1385" y="1141"/>
                      <a:pt x="1387" y="1145"/>
                      <a:pt x="1388" y="1145"/>
                    </a:cubicBezTo>
                    <a:cubicBezTo>
                      <a:pt x="1388" y="1147"/>
                      <a:pt x="1391" y="1147"/>
                      <a:pt x="1393" y="1148"/>
                    </a:cubicBezTo>
                    <a:cubicBezTo>
                      <a:pt x="1394" y="1149"/>
                      <a:pt x="1397" y="1147"/>
                      <a:pt x="1398" y="1146"/>
                    </a:cubicBezTo>
                    <a:cubicBezTo>
                      <a:pt x="1400" y="1145"/>
                      <a:pt x="1401" y="1146"/>
                      <a:pt x="1402" y="1144"/>
                    </a:cubicBezTo>
                    <a:cubicBezTo>
                      <a:pt x="1404" y="1141"/>
                      <a:pt x="1404" y="1140"/>
                      <a:pt x="1407" y="1137"/>
                    </a:cubicBezTo>
                    <a:cubicBezTo>
                      <a:pt x="1409" y="1136"/>
                      <a:pt x="1408" y="1134"/>
                      <a:pt x="1408" y="1133"/>
                    </a:cubicBezTo>
                    <a:cubicBezTo>
                      <a:pt x="1407" y="1131"/>
                      <a:pt x="1407" y="1129"/>
                      <a:pt x="1407" y="1127"/>
                    </a:cubicBezTo>
                    <a:close/>
                    <a:moveTo>
                      <a:pt x="1704" y="1730"/>
                    </a:moveTo>
                    <a:cubicBezTo>
                      <a:pt x="1704" y="1729"/>
                      <a:pt x="1678" y="1727"/>
                      <a:pt x="1674" y="1728"/>
                    </a:cubicBezTo>
                    <a:cubicBezTo>
                      <a:pt x="1672" y="1729"/>
                      <a:pt x="1672" y="1733"/>
                      <a:pt x="1672" y="1735"/>
                    </a:cubicBezTo>
                    <a:cubicBezTo>
                      <a:pt x="1672" y="1737"/>
                      <a:pt x="1674" y="1739"/>
                      <a:pt x="1674" y="1742"/>
                    </a:cubicBezTo>
                    <a:cubicBezTo>
                      <a:pt x="1673" y="1746"/>
                      <a:pt x="1669" y="1749"/>
                      <a:pt x="1668" y="1753"/>
                    </a:cubicBezTo>
                    <a:cubicBezTo>
                      <a:pt x="1667" y="1757"/>
                      <a:pt x="1663" y="1762"/>
                      <a:pt x="1661" y="1766"/>
                    </a:cubicBezTo>
                    <a:cubicBezTo>
                      <a:pt x="1659" y="1770"/>
                      <a:pt x="1659" y="1771"/>
                      <a:pt x="1661" y="1775"/>
                    </a:cubicBezTo>
                    <a:cubicBezTo>
                      <a:pt x="1663" y="1778"/>
                      <a:pt x="1661" y="1780"/>
                      <a:pt x="1659" y="1782"/>
                    </a:cubicBezTo>
                    <a:cubicBezTo>
                      <a:pt x="1657" y="1784"/>
                      <a:pt x="1656" y="1787"/>
                      <a:pt x="1656" y="1789"/>
                    </a:cubicBezTo>
                    <a:cubicBezTo>
                      <a:pt x="1656" y="1793"/>
                      <a:pt x="1657" y="1796"/>
                      <a:pt x="1657" y="1800"/>
                    </a:cubicBezTo>
                    <a:cubicBezTo>
                      <a:pt x="1657" y="1803"/>
                      <a:pt x="1658" y="1805"/>
                      <a:pt x="1658" y="1808"/>
                    </a:cubicBezTo>
                    <a:cubicBezTo>
                      <a:pt x="1658" y="1811"/>
                      <a:pt x="1659" y="1813"/>
                      <a:pt x="1660" y="1814"/>
                    </a:cubicBezTo>
                    <a:cubicBezTo>
                      <a:pt x="1662" y="1814"/>
                      <a:pt x="1663" y="1815"/>
                      <a:pt x="1665" y="1815"/>
                    </a:cubicBezTo>
                    <a:cubicBezTo>
                      <a:pt x="1668" y="1816"/>
                      <a:pt x="1667" y="1818"/>
                      <a:pt x="1669" y="1820"/>
                    </a:cubicBezTo>
                    <a:cubicBezTo>
                      <a:pt x="1670" y="1820"/>
                      <a:pt x="1670" y="1824"/>
                      <a:pt x="1670" y="1825"/>
                    </a:cubicBezTo>
                    <a:cubicBezTo>
                      <a:pt x="1671" y="1828"/>
                      <a:pt x="1671" y="1831"/>
                      <a:pt x="1672" y="1834"/>
                    </a:cubicBezTo>
                    <a:cubicBezTo>
                      <a:pt x="1672" y="1836"/>
                      <a:pt x="1672" y="1839"/>
                      <a:pt x="1671" y="1841"/>
                    </a:cubicBezTo>
                    <a:cubicBezTo>
                      <a:pt x="1671" y="1844"/>
                      <a:pt x="1670" y="1846"/>
                      <a:pt x="1670" y="1849"/>
                    </a:cubicBezTo>
                    <a:cubicBezTo>
                      <a:pt x="1670" y="1852"/>
                      <a:pt x="1667" y="1853"/>
                      <a:pt x="1667" y="1856"/>
                    </a:cubicBezTo>
                    <a:cubicBezTo>
                      <a:pt x="1667" y="1860"/>
                      <a:pt x="1666" y="1862"/>
                      <a:pt x="1665" y="1865"/>
                    </a:cubicBezTo>
                    <a:cubicBezTo>
                      <a:pt x="1663" y="1867"/>
                      <a:pt x="1663" y="1868"/>
                      <a:pt x="1662" y="1870"/>
                    </a:cubicBezTo>
                    <a:cubicBezTo>
                      <a:pt x="1661" y="1872"/>
                      <a:pt x="1660" y="1873"/>
                      <a:pt x="1659" y="1876"/>
                    </a:cubicBezTo>
                    <a:cubicBezTo>
                      <a:pt x="1659" y="1878"/>
                      <a:pt x="1659" y="1881"/>
                      <a:pt x="1659" y="1884"/>
                    </a:cubicBezTo>
                    <a:cubicBezTo>
                      <a:pt x="1659" y="1885"/>
                      <a:pt x="1659" y="1887"/>
                      <a:pt x="1659" y="1889"/>
                    </a:cubicBezTo>
                    <a:cubicBezTo>
                      <a:pt x="1659" y="1890"/>
                      <a:pt x="1660" y="1893"/>
                      <a:pt x="1660" y="1894"/>
                    </a:cubicBezTo>
                    <a:cubicBezTo>
                      <a:pt x="1661" y="1895"/>
                      <a:pt x="1660" y="1896"/>
                      <a:pt x="1660" y="1897"/>
                    </a:cubicBezTo>
                    <a:cubicBezTo>
                      <a:pt x="1661" y="1901"/>
                      <a:pt x="1661" y="1908"/>
                      <a:pt x="1658" y="1911"/>
                    </a:cubicBezTo>
                    <a:cubicBezTo>
                      <a:pt x="1657" y="1912"/>
                      <a:pt x="1655" y="1917"/>
                      <a:pt x="1655" y="1918"/>
                    </a:cubicBezTo>
                    <a:cubicBezTo>
                      <a:pt x="1654" y="1922"/>
                      <a:pt x="1654" y="1924"/>
                      <a:pt x="1653" y="1928"/>
                    </a:cubicBezTo>
                    <a:cubicBezTo>
                      <a:pt x="1653" y="1931"/>
                      <a:pt x="1650" y="1934"/>
                      <a:pt x="1649" y="1938"/>
                    </a:cubicBezTo>
                    <a:cubicBezTo>
                      <a:pt x="1648" y="1942"/>
                      <a:pt x="1646" y="1943"/>
                      <a:pt x="1651" y="1944"/>
                    </a:cubicBezTo>
                    <a:cubicBezTo>
                      <a:pt x="1655" y="1945"/>
                      <a:pt x="1657" y="1939"/>
                      <a:pt x="1658" y="1936"/>
                    </a:cubicBezTo>
                    <a:cubicBezTo>
                      <a:pt x="1659" y="1930"/>
                      <a:pt x="1660" y="1930"/>
                      <a:pt x="1665" y="1926"/>
                    </a:cubicBezTo>
                    <a:cubicBezTo>
                      <a:pt x="1668" y="1923"/>
                      <a:pt x="1669" y="1917"/>
                      <a:pt x="1672" y="1914"/>
                    </a:cubicBezTo>
                    <a:cubicBezTo>
                      <a:pt x="1674" y="1910"/>
                      <a:pt x="1676" y="1906"/>
                      <a:pt x="1678" y="1904"/>
                    </a:cubicBezTo>
                    <a:cubicBezTo>
                      <a:pt x="1680" y="1901"/>
                      <a:pt x="1680" y="1897"/>
                      <a:pt x="1680" y="1894"/>
                    </a:cubicBezTo>
                    <a:cubicBezTo>
                      <a:pt x="1682" y="1888"/>
                      <a:pt x="1674" y="1892"/>
                      <a:pt x="1673" y="1894"/>
                    </a:cubicBezTo>
                    <a:cubicBezTo>
                      <a:pt x="1669" y="1897"/>
                      <a:pt x="1672" y="1890"/>
                      <a:pt x="1675" y="1888"/>
                    </a:cubicBezTo>
                    <a:cubicBezTo>
                      <a:pt x="1677" y="1885"/>
                      <a:pt x="1680" y="1886"/>
                      <a:pt x="1683" y="1883"/>
                    </a:cubicBezTo>
                    <a:cubicBezTo>
                      <a:pt x="1686" y="1880"/>
                      <a:pt x="1687" y="1878"/>
                      <a:pt x="1687" y="1873"/>
                    </a:cubicBezTo>
                    <a:cubicBezTo>
                      <a:pt x="1687" y="1867"/>
                      <a:pt x="1688" y="1865"/>
                      <a:pt x="1690" y="1861"/>
                    </a:cubicBezTo>
                    <a:cubicBezTo>
                      <a:pt x="1692" y="1857"/>
                      <a:pt x="1692" y="1854"/>
                      <a:pt x="1693" y="1851"/>
                    </a:cubicBezTo>
                    <a:cubicBezTo>
                      <a:pt x="1694" y="1847"/>
                      <a:pt x="1692" y="1842"/>
                      <a:pt x="1693" y="1838"/>
                    </a:cubicBezTo>
                    <a:cubicBezTo>
                      <a:pt x="1694" y="1834"/>
                      <a:pt x="1693" y="1830"/>
                      <a:pt x="1693" y="1826"/>
                    </a:cubicBezTo>
                    <a:cubicBezTo>
                      <a:pt x="1693" y="1821"/>
                      <a:pt x="1692" y="1819"/>
                      <a:pt x="1691" y="1814"/>
                    </a:cubicBezTo>
                    <a:cubicBezTo>
                      <a:pt x="1690" y="1809"/>
                      <a:pt x="1687" y="1805"/>
                      <a:pt x="1685" y="1801"/>
                    </a:cubicBezTo>
                    <a:cubicBezTo>
                      <a:pt x="1684" y="1798"/>
                      <a:pt x="1683" y="1798"/>
                      <a:pt x="1683" y="1793"/>
                    </a:cubicBezTo>
                    <a:cubicBezTo>
                      <a:pt x="1683" y="1789"/>
                      <a:pt x="1686" y="1788"/>
                      <a:pt x="1688" y="1787"/>
                    </a:cubicBezTo>
                    <a:cubicBezTo>
                      <a:pt x="1691" y="1786"/>
                      <a:pt x="1692" y="1795"/>
                      <a:pt x="1693" y="1797"/>
                    </a:cubicBezTo>
                    <a:cubicBezTo>
                      <a:pt x="1694" y="1801"/>
                      <a:pt x="1695" y="1808"/>
                      <a:pt x="1695" y="1813"/>
                    </a:cubicBezTo>
                    <a:cubicBezTo>
                      <a:pt x="1696" y="1818"/>
                      <a:pt x="1697" y="1818"/>
                      <a:pt x="1700" y="1820"/>
                    </a:cubicBezTo>
                    <a:cubicBezTo>
                      <a:pt x="1703" y="1821"/>
                      <a:pt x="1706" y="1821"/>
                      <a:pt x="1710" y="1821"/>
                    </a:cubicBezTo>
                    <a:cubicBezTo>
                      <a:pt x="1715" y="1821"/>
                      <a:pt x="1715" y="1811"/>
                      <a:pt x="1715" y="1807"/>
                    </a:cubicBezTo>
                    <a:cubicBezTo>
                      <a:pt x="1715" y="1803"/>
                      <a:pt x="1715" y="1801"/>
                      <a:pt x="1715" y="1797"/>
                    </a:cubicBezTo>
                    <a:cubicBezTo>
                      <a:pt x="1715" y="1794"/>
                      <a:pt x="1712" y="1791"/>
                      <a:pt x="1711" y="1787"/>
                    </a:cubicBezTo>
                    <a:cubicBezTo>
                      <a:pt x="1710" y="1782"/>
                      <a:pt x="1707" y="1781"/>
                      <a:pt x="1706" y="1777"/>
                    </a:cubicBezTo>
                    <a:cubicBezTo>
                      <a:pt x="1705" y="1772"/>
                      <a:pt x="1701" y="1763"/>
                      <a:pt x="1703" y="1774"/>
                    </a:cubicBezTo>
                    <a:cubicBezTo>
                      <a:pt x="1703" y="1779"/>
                      <a:pt x="1707" y="1782"/>
                      <a:pt x="1710" y="1785"/>
                    </a:cubicBezTo>
                    <a:cubicBezTo>
                      <a:pt x="1712" y="1788"/>
                      <a:pt x="1712" y="1789"/>
                      <a:pt x="1715" y="1791"/>
                    </a:cubicBezTo>
                    <a:cubicBezTo>
                      <a:pt x="1719" y="1792"/>
                      <a:pt x="1722" y="1788"/>
                      <a:pt x="1725" y="1786"/>
                    </a:cubicBezTo>
                    <a:cubicBezTo>
                      <a:pt x="1727" y="1784"/>
                      <a:pt x="1729" y="1781"/>
                      <a:pt x="1730" y="1779"/>
                    </a:cubicBezTo>
                    <a:cubicBezTo>
                      <a:pt x="1732" y="1775"/>
                      <a:pt x="1731" y="1771"/>
                      <a:pt x="1729" y="1766"/>
                    </a:cubicBezTo>
                    <a:cubicBezTo>
                      <a:pt x="1727" y="1762"/>
                      <a:pt x="1726" y="1761"/>
                      <a:pt x="1723" y="1759"/>
                    </a:cubicBezTo>
                    <a:cubicBezTo>
                      <a:pt x="1719" y="1756"/>
                      <a:pt x="1715" y="1755"/>
                      <a:pt x="1713" y="1754"/>
                    </a:cubicBezTo>
                    <a:cubicBezTo>
                      <a:pt x="1711" y="1754"/>
                      <a:pt x="1712" y="1746"/>
                      <a:pt x="1712" y="1744"/>
                    </a:cubicBezTo>
                    <a:cubicBezTo>
                      <a:pt x="1712" y="1742"/>
                      <a:pt x="1710" y="1737"/>
                      <a:pt x="1710" y="1735"/>
                    </a:cubicBezTo>
                    <a:cubicBezTo>
                      <a:pt x="1709" y="1731"/>
                      <a:pt x="1708" y="1732"/>
                      <a:pt x="1704" y="1730"/>
                    </a:cubicBezTo>
                    <a:close/>
                    <a:moveTo>
                      <a:pt x="1773" y="1782"/>
                    </a:moveTo>
                    <a:cubicBezTo>
                      <a:pt x="1773" y="1782"/>
                      <a:pt x="1765" y="1778"/>
                      <a:pt x="1763" y="1777"/>
                    </a:cubicBezTo>
                    <a:cubicBezTo>
                      <a:pt x="1760" y="1776"/>
                      <a:pt x="1758" y="1775"/>
                      <a:pt x="1755" y="1775"/>
                    </a:cubicBezTo>
                    <a:cubicBezTo>
                      <a:pt x="1753" y="1774"/>
                      <a:pt x="1753" y="1773"/>
                      <a:pt x="1750" y="1774"/>
                    </a:cubicBezTo>
                    <a:cubicBezTo>
                      <a:pt x="1747" y="1775"/>
                      <a:pt x="1747" y="1777"/>
                      <a:pt x="1746" y="1780"/>
                    </a:cubicBezTo>
                    <a:cubicBezTo>
                      <a:pt x="1746" y="1782"/>
                      <a:pt x="1744" y="1786"/>
                      <a:pt x="1743" y="1789"/>
                    </a:cubicBezTo>
                    <a:cubicBezTo>
                      <a:pt x="1741" y="1792"/>
                      <a:pt x="1741" y="1795"/>
                      <a:pt x="1739" y="1798"/>
                    </a:cubicBezTo>
                    <a:cubicBezTo>
                      <a:pt x="1738" y="1801"/>
                      <a:pt x="1734" y="1803"/>
                      <a:pt x="1733" y="1806"/>
                    </a:cubicBezTo>
                    <a:cubicBezTo>
                      <a:pt x="1731" y="1808"/>
                      <a:pt x="1731" y="1809"/>
                      <a:pt x="1731" y="1812"/>
                    </a:cubicBezTo>
                    <a:cubicBezTo>
                      <a:pt x="1731" y="1815"/>
                      <a:pt x="1731" y="1815"/>
                      <a:pt x="1730" y="1817"/>
                    </a:cubicBezTo>
                    <a:cubicBezTo>
                      <a:pt x="1730" y="1819"/>
                      <a:pt x="1729" y="1821"/>
                      <a:pt x="1729" y="1824"/>
                    </a:cubicBezTo>
                    <a:cubicBezTo>
                      <a:pt x="1728" y="1825"/>
                      <a:pt x="1729" y="1828"/>
                      <a:pt x="1729" y="1829"/>
                    </a:cubicBezTo>
                    <a:cubicBezTo>
                      <a:pt x="1729" y="1830"/>
                      <a:pt x="1734" y="1832"/>
                      <a:pt x="1735" y="1832"/>
                    </a:cubicBezTo>
                    <a:cubicBezTo>
                      <a:pt x="1737" y="1833"/>
                      <a:pt x="1735" y="1835"/>
                      <a:pt x="1735" y="1835"/>
                    </a:cubicBezTo>
                    <a:cubicBezTo>
                      <a:pt x="1734" y="1837"/>
                      <a:pt x="1731" y="1835"/>
                      <a:pt x="1730" y="1838"/>
                    </a:cubicBezTo>
                    <a:cubicBezTo>
                      <a:pt x="1730" y="1840"/>
                      <a:pt x="1728" y="1841"/>
                      <a:pt x="1726" y="1843"/>
                    </a:cubicBezTo>
                    <a:cubicBezTo>
                      <a:pt x="1725" y="1844"/>
                      <a:pt x="1726" y="1847"/>
                      <a:pt x="1725" y="1847"/>
                    </a:cubicBezTo>
                    <a:cubicBezTo>
                      <a:pt x="1723" y="1849"/>
                      <a:pt x="1721" y="1849"/>
                      <a:pt x="1719" y="1850"/>
                    </a:cubicBezTo>
                    <a:cubicBezTo>
                      <a:pt x="1718" y="1850"/>
                      <a:pt x="1716" y="1852"/>
                      <a:pt x="1714" y="1852"/>
                    </a:cubicBezTo>
                    <a:cubicBezTo>
                      <a:pt x="1712" y="1853"/>
                      <a:pt x="1711" y="1855"/>
                      <a:pt x="1710" y="1857"/>
                    </a:cubicBezTo>
                    <a:cubicBezTo>
                      <a:pt x="1709" y="1859"/>
                      <a:pt x="1707" y="1860"/>
                      <a:pt x="1707" y="1863"/>
                    </a:cubicBezTo>
                    <a:cubicBezTo>
                      <a:pt x="1707" y="1864"/>
                      <a:pt x="1706" y="1866"/>
                      <a:pt x="1705" y="1868"/>
                    </a:cubicBezTo>
                    <a:cubicBezTo>
                      <a:pt x="1705" y="1871"/>
                      <a:pt x="1704" y="1873"/>
                      <a:pt x="1704" y="1876"/>
                    </a:cubicBezTo>
                    <a:cubicBezTo>
                      <a:pt x="1704" y="1880"/>
                      <a:pt x="1704" y="1881"/>
                      <a:pt x="1708" y="1881"/>
                    </a:cubicBezTo>
                    <a:cubicBezTo>
                      <a:pt x="1709" y="1881"/>
                      <a:pt x="1709" y="1881"/>
                      <a:pt x="1710" y="1881"/>
                    </a:cubicBezTo>
                    <a:cubicBezTo>
                      <a:pt x="1712" y="1881"/>
                      <a:pt x="1715" y="1874"/>
                      <a:pt x="1716" y="1872"/>
                    </a:cubicBezTo>
                    <a:cubicBezTo>
                      <a:pt x="1718" y="1870"/>
                      <a:pt x="1721" y="1870"/>
                      <a:pt x="1724" y="1869"/>
                    </a:cubicBezTo>
                    <a:cubicBezTo>
                      <a:pt x="1727" y="1869"/>
                      <a:pt x="1726" y="1866"/>
                      <a:pt x="1729" y="1869"/>
                    </a:cubicBezTo>
                    <a:cubicBezTo>
                      <a:pt x="1730" y="1870"/>
                      <a:pt x="1732" y="1871"/>
                      <a:pt x="1734" y="1870"/>
                    </a:cubicBezTo>
                    <a:cubicBezTo>
                      <a:pt x="1736" y="1869"/>
                      <a:pt x="1737" y="1865"/>
                      <a:pt x="1738" y="1864"/>
                    </a:cubicBezTo>
                    <a:cubicBezTo>
                      <a:pt x="1739" y="1862"/>
                      <a:pt x="1739" y="1859"/>
                      <a:pt x="1740" y="1858"/>
                    </a:cubicBezTo>
                    <a:cubicBezTo>
                      <a:pt x="1740" y="1857"/>
                      <a:pt x="1743" y="1862"/>
                      <a:pt x="1746" y="1862"/>
                    </a:cubicBezTo>
                    <a:cubicBezTo>
                      <a:pt x="1749" y="1862"/>
                      <a:pt x="1749" y="1862"/>
                      <a:pt x="1750" y="1861"/>
                    </a:cubicBezTo>
                    <a:cubicBezTo>
                      <a:pt x="1752" y="1859"/>
                      <a:pt x="1752" y="1857"/>
                      <a:pt x="1752" y="1855"/>
                    </a:cubicBezTo>
                    <a:cubicBezTo>
                      <a:pt x="1752" y="1852"/>
                      <a:pt x="1752" y="1850"/>
                      <a:pt x="1752" y="1848"/>
                    </a:cubicBezTo>
                    <a:cubicBezTo>
                      <a:pt x="1753" y="1845"/>
                      <a:pt x="1754" y="1846"/>
                      <a:pt x="1755" y="1844"/>
                    </a:cubicBezTo>
                    <a:cubicBezTo>
                      <a:pt x="1756" y="1840"/>
                      <a:pt x="1756" y="1835"/>
                      <a:pt x="1759" y="1833"/>
                    </a:cubicBezTo>
                    <a:cubicBezTo>
                      <a:pt x="1760" y="1832"/>
                      <a:pt x="1761" y="1830"/>
                      <a:pt x="1761" y="1829"/>
                    </a:cubicBezTo>
                    <a:cubicBezTo>
                      <a:pt x="1763" y="1825"/>
                      <a:pt x="1761" y="1820"/>
                      <a:pt x="1760" y="1817"/>
                    </a:cubicBezTo>
                    <a:cubicBezTo>
                      <a:pt x="1759" y="1814"/>
                      <a:pt x="1761" y="1813"/>
                      <a:pt x="1761" y="1810"/>
                    </a:cubicBezTo>
                    <a:cubicBezTo>
                      <a:pt x="1761" y="1808"/>
                      <a:pt x="1763" y="1805"/>
                      <a:pt x="1763" y="1804"/>
                    </a:cubicBezTo>
                    <a:cubicBezTo>
                      <a:pt x="1763" y="1802"/>
                      <a:pt x="1765" y="1802"/>
                      <a:pt x="1765" y="1800"/>
                    </a:cubicBezTo>
                    <a:cubicBezTo>
                      <a:pt x="1766" y="1798"/>
                      <a:pt x="1770" y="1798"/>
                      <a:pt x="1772" y="1798"/>
                    </a:cubicBezTo>
                    <a:cubicBezTo>
                      <a:pt x="1775" y="1797"/>
                      <a:pt x="1768" y="1807"/>
                      <a:pt x="1768" y="1808"/>
                    </a:cubicBezTo>
                    <a:cubicBezTo>
                      <a:pt x="1765" y="1811"/>
                      <a:pt x="1771" y="1812"/>
                      <a:pt x="1770" y="1816"/>
                    </a:cubicBezTo>
                    <a:cubicBezTo>
                      <a:pt x="1768" y="1819"/>
                      <a:pt x="1767" y="1823"/>
                      <a:pt x="1766" y="1826"/>
                    </a:cubicBezTo>
                    <a:cubicBezTo>
                      <a:pt x="1763" y="1831"/>
                      <a:pt x="1763" y="1837"/>
                      <a:pt x="1762" y="1842"/>
                    </a:cubicBezTo>
                    <a:cubicBezTo>
                      <a:pt x="1761" y="1845"/>
                      <a:pt x="1760" y="1847"/>
                      <a:pt x="1763" y="1848"/>
                    </a:cubicBezTo>
                    <a:cubicBezTo>
                      <a:pt x="1764" y="1848"/>
                      <a:pt x="1767" y="1842"/>
                      <a:pt x="1768" y="1840"/>
                    </a:cubicBezTo>
                    <a:cubicBezTo>
                      <a:pt x="1769" y="1838"/>
                      <a:pt x="1769" y="1834"/>
                      <a:pt x="1769" y="1831"/>
                    </a:cubicBezTo>
                    <a:cubicBezTo>
                      <a:pt x="1770" y="1830"/>
                      <a:pt x="1771" y="1828"/>
                      <a:pt x="1771" y="1825"/>
                    </a:cubicBezTo>
                    <a:cubicBezTo>
                      <a:pt x="1771" y="1824"/>
                      <a:pt x="1773" y="1822"/>
                      <a:pt x="1773" y="1820"/>
                    </a:cubicBezTo>
                    <a:cubicBezTo>
                      <a:pt x="1774" y="1818"/>
                      <a:pt x="1775" y="1816"/>
                      <a:pt x="1775" y="1813"/>
                    </a:cubicBezTo>
                    <a:cubicBezTo>
                      <a:pt x="1776" y="1811"/>
                      <a:pt x="1776" y="1808"/>
                      <a:pt x="1775" y="1806"/>
                    </a:cubicBezTo>
                    <a:cubicBezTo>
                      <a:pt x="1774" y="1805"/>
                      <a:pt x="1776" y="1802"/>
                      <a:pt x="1777" y="1801"/>
                    </a:cubicBezTo>
                    <a:cubicBezTo>
                      <a:pt x="1778" y="1799"/>
                      <a:pt x="1776" y="1796"/>
                      <a:pt x="1775" y="1794"/>
                    </a:cubicBezTo>
                    <a:cubicBezTo>
                      <a:pt x="1775" y="1792"/>
                      <a:pt x="1776" y="1791"/>
                      <a:pt x="1776" y="1789"/>
                    </a:cubicBezTo>
                    <a:cubicBezTo>
                      <a:pt x="1776" y="1786"/>
                      <a:pt x="1774" y="1785"/>
                      <a:pt x="1773" y="1782"/>
                    </a:cubicBezTo>
                    <a:close/>
                    <a:moveTo>
                      <a:pt x="1780" y="1845"/>
                    </a:moveTo>
                    <a:cubicBezTo>
                      <a:pt x="1779" y="1844"/>
                      <a:pt x="1779" y="1847"/>
                      <a:pt x="1778" y="1849"/>
                    </a:cubicBezTo>
                    <a:cubicBezTo>
                      <a:pt x="1777" y="1849"/>
                      <a:pt x="1776" y="1851"/>
                      <a:pt x="1775" y="1852"/>
                    </a:cubicBezTo>
                    <a:cubicBezTo>
                      <a:pt x="1774" y="1855"/>
                      <a:pt x="1779" y="1857"/>
                      <a:pt x="1780" y="1857"/>
                    </a:cubicBezTo>
                    <a:cubicBezTo>
                      <a:pt x="1782" y="1858"/>
                      <a:pt x="1783" y="1857"/>
                      <a:pt x="1784" y="1856"/>
                    </a:cubicBezTo>
                    <a:cubicBezTo>
                      <a:pt x="1785" y="1854"/>
                      <a:pt x="1785" y="1852"/>
                      <a:pt x="1786" y="1851"/>
                    </a:cubicBezTo>
                    <a:cubicBezTo>
                      <a:pt x="1787" y="1851"/>
                      <a:pt x="1784" y="1847"/>
                      <a:pt x="1784" y="1847"/>
                    </a:cubicBezTo>
                    <a:cubicBezTo>
                      <a:pt x="1784" y="1846"/>
                      <a:pt x="1782" y="1845"/>
                      <a:pt x="1780" y="1845"/>
                    </a:cubicBezTo>
                    <a:close/>
                    <a:moveTo>
                      <a:pt x="1735" y="1890"/>
                    </a:moveTo>
                    <a:cubicBezTo>
                      <a:pt x="1735" y="1889"/>
                      <a:pt x="1731" y="1891"/>
                      <a:pt x="1730" y="1892"/>
                    </a:cubicBezTo>
                    <a:cubicBezTo>
                      <a:pt x="1730" y="1893"/>
                      <a:pt x="1730" y="1893"/>
                      <a:pt x="1730" y="1894"/>
                    </a:cubicBezTo>
                    <a:cubicBezTo>
                      <a:pt x="1728" y="1896"/>
                      <a:pt x="1730" y="1899"/>
                      <a:pt x="1730" y="1901"/>
                    </a:cubicBezTo>
                    <a:cubicBezTo>
                      <a:pt x="1730" y="1904"/>
                      <a:pt x="1730" y="1905"/>
                      <a:pt x="1731" y="1907"/>
                    </a:cubicBezTo>
                    <a:cubicBezTo>
                      <a:pt x="1731" y="1910"/>
                      <a:pt x="1732" y="1912"/>
                      <a:pt x="1733" y="1914"/>
                    </a:cubicBezTo>
                    <a:cubicBezTo>
                      <a:pt x="1734" y="1916"/>
                      <a:pt x="1732" y="1918"/>
                      <a:pt x="1731" y="1920"/>
                    </a:cubicBezTo>
                    <a:cubicBezTo>
                      <a:pt x="1730" y="1922"/>
                      <a:pt x="1731" y="1924"/>
                      <a:pt x="1729" y="1927"/>
                    </a:cubicBezTo>
                    <a:cubicBezTo>
                      <a:pt x="1728" y="1929"/>
                      <a:pt x="1727" y="1929"/>
                      <a:pt x="1726" y="1931"/>
                    </a:cubicBezTo>
                    <a:cubicBezTo>
                      <a:pt x="1726" y="1933"/>
                      <a:pt x="1727" y="1935"/>
                      <a:pt x="1727" y="1936"/>
                    </a:cubicBezTo>
                    <a:cubicBezTo>
                      <a:pt x="1728" y="1940"/>
                      <a:pt x="1725" y="1942"/>
                      <a:pt x="1724" y="1945"/>
                    </a:cubicBezTo>
                    <a:cubicBezTo>
                      <a:pt x="1723" y="1948"/>
                      <a:pt x="1723" y="1950"/>
                      <a:pt x="1723" y="1954"/>
                    </a:cubicBezTo>
                    <a:cubicBezTo>
                      <a:pt x="1723" y="1957"/>
                      <a:pt x="1720" y="1956"/>
                      <a:pt x="1720" y="1959"/>
                    </a:cubicBezTo>
                    <a:cubicBezTo>
                      <a:pt x="1721" y="1961"/>
                      <a:pt x="1728" y="1960"/>
                      <a:pt x="1729" y="1960"/>
                    </a:cubicBezTo>
                    <a:cubicBezTo>
                      <a:pt x="1731" y="1959"/>
                      <a:pt x="1734" y="1959"/>
                      <a:pt x="1737" y="1959"/>
                    </a:cubicBezTo>
                    <a:cubicBezTo>
                      <a:pt x="1739" y="1959"/>
                      <a:pt x="1739" y="1963"/>
                      <a:pt x="1740" y="1964"/>
                    </a:cubicBezTo>
                    <a:cubicBezTo>
                      <a:pt x="1742" y="1966"/>
                      <a:pt x="1744" y="1959"/>
                      <a:pt x="1745" y="1958"/>
                    </a:cubicBezTo>
                    <a:cubicBezTo>
                      <a:pt x="1747" y="1956"/>
                      <a:pt x="1746" y="1950"/>
                      <a:pt x="1746" y="1947"/>
                    </a:cubicBezTo>
                    <a:cubicBezTo>
                      <a:pt x="1746" y="1946"/>
                      <a:pt x="1744" y="1943"/>
                      <a:pt x="1744" y="1941"/>
                    </a:cubicBezTo>
                    <a:cubicBezTo>
                      <a:pt x="1743" y="1939"/>
                      <a:pt x="1744" y="1935"/>
                      <a:pt x="1744" y="1933"/>
                    </a:cubicBezTo>
                    <a:cubicBezTo>
                      <a:pt x="1745" y="1931"/>
                      <a:pt x="1745" y="1930"/>
                      <a:pt x="1747" y="1928"/>
                    </a:cubicBezTo>
                    <a:cubicBezTo>
                      <a:pt x="1749" y="1926"/>
                      <a:pt x="1752" y="1927"/>
                      <a:pt x="1753" y="1929"/>
                    </a:cubicBezTo>
                    <a:cubicBezTo>
                      <a:pt x="1755" y="1931"/>
                      <a:pt x="1754" y="1934"/>
                      <a:pt x="1754" y="1936"/>
                    </a:cubicBezTo>
                    <a:cubicBezTo>
                      <a:pt x="1754" y="1938"/>
                      <a:pt x="1753" y="1941"/>
                      <a:pt x="1753" y="1943"/>
                    </a:cubicBezTo>
                    <a:cubicBezTo>
                      <a:pt x="1752" y="1945"/>
                      <a:pt x="1752" y="1947"/>
                      <a:pt x="1754" y="1949"/>
                    </a:cubicBezTo>
                    <a:cubicBezTo>
                      <a:pt x="1755" y="1950"/>
                      <a:pt x="1756" y="1951"/>
                      <a:pt x="1757" y="1952"/>
                    </a:cubicBezTo>
                    <a:cubicBezTo>
                      <a:pt x="1758" y="1953"/>
                      <a:pt x="1761" y="1951"/>
                      <a:pt x="1762" y="1951"/>
                    </a:cubicBezTo>
                    <a:cubicBezTo>
                      <a:pt x="1763" y="1950"/>
                      <a:pt x="1762" y="1954"/>
                      <a:pt x="1762" y="1955"/>
                    </a:cubicBezTo>
                    <a:cubicBezTo>
                      <a:pt x="1762" y="1957"/>
                      <a:pt x="1762" y="1960"/>
                      <a:pt x="1762" y="1962"/>
                    </a:cubicBezTo>
                    <a:cubicBezTo>
                      <a:pt x="1762" y="1964"/>
                      <a:pt x="1761" y="1965"/>
                      <a:pt x="1761" y="1967"/>
                    </a:cubicBezTo>
                    <a:cubicBezTo>
                      <a:pt x="1761" y="1971"/>
                      <a:pt x="1765" y="1970"/>
                      <a:pt x="1768" y="1970"/>
                    </a:cubicBezTo>
                    <a:cubicBezTo>
                      <a:pt x="1770" y="1970"/>
                      <a:pt x="1772" y="1969"/>
                      <a:pt x="1773" y="1967"/>
                    </a:cubicBezTo>
                    <a:cubicBezTo>
                      <a:pt x="1774" y="1964"/>
                      <a:pt x="1775" y="1961"/>
                      <a:pt x="1775" y="1957"/>
                    </a:cubicBezTo>
                    <a:cubicBezTo>
                      <a:pt x="1775" y="1954"/>
                      <a:pt x="1772" y="1950"/>
                      <a:pt x="1771" y="1949"/>
                    </a:cubicBezTo>
                    <a:cubicBezTo>
                      <a:pt x="1770" y="1947"/>
                      <a:pt x="1770" y="1946"/>
                      <a:pt x="1768" y="1946"/>
                    </a:cubicBezTo>
                    <a:cubicBezTo>
                      <a:pt x="1765" y="1946"/>
                      <a:pt x="1765" y="1946"/>
                      <a:pt x="1765" y="1943"/>
                    </a:cubicBezTo>
                    <a:cubicBezTo>
                      <a:pt x="1764" y="1941"/>
                      <a:pt x="1764" y="1938"/>
                      <a:pt x="1764" y="1936"/>
                    </a:cubicBezTo>
                    <a:cubicBezTo>
                      <a:pt x="1764" y="1934"/>
                      <a:pt x="1765" y="1932"/>
                      <a:pt x="1766" y="1931"/>
                    </a:cubicBezTo>
                    <a:cubicBezTo>
                      <a:pt x="1768" y="1930"/>
                      <a:pt x="1769" y="1930"/>
                      <a:pt x="1769" y="1928"/>
                    </a:cubicBezTo>
                    <a:cubicBezTo>
                      <a:pt x="1770" y="1925"/>
                      <a:pt x="1769" y="1924"/>
                      <a:pt x="1769" y="1922"/>
                    </a:cubicBezTo>
                    <a:cubicBezTo>
                      <a:pt x="1768" y="1920"/>
                      <a:pt x="1767" y="1919"/>
                      <a:pt x="1766" y="1918"/>
                    </a:cubicBezTo>
                    <a:cubicBezTo>
                      <a:pt x="1765" y="1916"/>
                      <a:pt x="1763" y="1915"/>
                      <a:pt x="1763" y="1914"/>
                    </a:cubicBezTo>
                    <a:cubicBezTo>
                      <a:pt x="1763" y="1913"/>
                      <a:pt x="1758" y="1913"/>
                      <a:pt x="1757" y="1912"/>
                    </a:cubicBezTo>
                    <a:cubicBezTo>
                      <a:pt x="1757" y="1912"/>
                      <a:pt x="1755" y="1906"/>
                      <a:pt x="1754" y="1905"/>
                    </a:cubicBezTo>
                    <a:cubicBezTo>
                      <a:pt x="1753" y="1904"/>
                      <a:pt x="1754" y="1903"/>
                      <a:pt x="1753" y="1901"/>
                    </a:cubicBezTo>
                    <a:cubicBezTo>
                      <a:pt x="1751" y="1900"/>
                      <a:pt x="1749" y="1899"/>
                      <a:pt x="1748" y="1897"/>
                    </a:cubicBezTo>
                    <a:cubicBezTo>
                      <a:pt x="1746" y="1896"/>
                      <a:pt x="1744" y="1894"/>
                      <a:pt x="1743" y="1894"/>
                    </a:cubicBezTo>
                    <a:cubicBezTo>
                      <a:pt x="1741" y="1892"/>
                      <a:pt x="1741" y="1892"/>
                      <a:pt x="1739" y="1891"/>
                    </a:cubicBezTo>
                    <a:cubicBezTo>
                      <a:pt x="1737" y="1891"/>
                      <a:pt x="1737" y="1891"/>
                      <a:pt x="1735" y="1890"/>
                    </a:cubicBezTo>
                    <a:close/>
                    <a:moveTo>
                      <a:pt x="1711" y="1900"/>
                    </a:moveTo>
                    <a:cubicBezTo>
                      <a:pt x="1711" y="1900"/>
                      <a:pt x="1705" y="1897"/>
                      <a:pt x="1704" y="1897"/>
                    </a:cubicBezTo>
                    <a:cubicBezTo>
                      <a:pt x="1702" y="1898"/>
                      <a:pt x="1698" y="1901"/>
                      <a:pt x="1698" y="1902"/>
                    </a:cubicBezTo>
                    <a:cubicBezTo>
                      <a:pt x="1696" y="1904"/>
                      <a:pt x="1695" y="1906"/>
                      <a:pt x="1693" y="1908"/>
                    </a:cubicBezTo>
                    <a:cubicBezTo>
                      <a:pt x="1691" y="1911"/>
                      <a:pt x="1694" y="1913"/>
                      <a:pt x="1695" y="1914"/>
                    </a:cubicBezTo>
                    <a:cubicBezTo>
                      <a:pt x="1697" y="1916"/>
                      <a:pt x="1697" y="1917"/>
                      <a:pt x="1696" y="1920"/>
                    </a:cubicBezTo>
                    <a:cubicBezTo>
                      <a:pt x="1696" y="1922"/>
                      <a:pt x="1694" y="1921"/>
                      <a:pt x="1694" y="1924"/>
                    </a:cubicBezTo>
                    <a:cubicBezTo>
                      <a:pt x="1694" y="1925"/>
                      <a:pt x="1695" y="1928"/>
                      <a:pt x="1695" y="1929"/>
                    </a:cubicBezTo>
                    <a:cubicBezTo>
                      <a:pt x="1696" y="1931"/>
                      <a:pt x="1696" y="1931"/>
                      <a:pt x="1696" y="1933"/>
                    </a:cubicBezTo>
                    <a:cubicBezTo>
                      <a:pt x="1696" y="1935"/>
                      <a:pt x="1697" y="1936"/>
                      <a:pt x="1697" y="1937"/>
                    </a:cubicBezTo>
                    <a:cubicBezTo>
                      <a:pt x="1698" y="1939"/>
                      <a:pt x="1696" y="1940"/>
                      <a:pt x="1694" y="1940"/>
                    </a:cubicBezTo>
                    <a:cubicBezTo>
                      <a:pt x="1693" y="1940"/>
                      <a:pt x="1691" y="1941"/>
                      <a:pt x="1690" y="1941"/>
                    </a:cubicBezTo>
                    <a:cubicBezTo>
                      <a:pt x="1689" y="1941"/>
                      <a:pt x="1687" y="1943"/>
                      <a:pt x="1686" y="1944"/>
                    </a:cubicBezTo>
                    <a:cubicBezTo>
                      <a:pt x="1685" y="1944"/>
                      <a:pt x="1685" y="1947"/>
                      <a:pt x="1684" y="1948"/>
                    </a:cubicBezTo>
                    <a:cubicBezTo>
                      <a:pt x="1683" y="1951"/>
                      <a:pt x="1681" y="1950"/>
                      <a:pt x="1680" y="1952"/>
                    </a:cubicBezTo>
                    <a:cubicBezTo>
                      <a:pt x="1680" y="1955"/>
                      <a:pt x="1680" y="1958"/>
                      <a:pt x="1681" y="1961"/>
                    </a:cubicBezTo>
                    <a:cubicBezTo>
                      <a:pt x="1681" y="1964"/>
                      <a:pt x="1681" y="1965"/>
                      <a:pt x="1681" y="1967"/>
                    </a:cubicBezTo>
                    <a:cubicBezTo>
                      <a:pt x="1680" y="1969"/>
                      <a:pt x="1680" y="1971"/>
                      <a:pt x="1681" y="1972"/>
                    </a:cubicBezTo>
                    <a:cubicBezTo>
                      <a:pt x="1681" y="1975"/>
                      <a:pt x="1682" y="1974"/>
                      <a:pt x="1684" y="1972"/>
                    </a:cubicBezTo>
                    <a:cubicBezTo>
                      <a:pt x="1685" y="1971"/>
                      <a:pt x="1686" y="1969"/>
                      <a:pt x="1686" y="1967"/>
                    </a:cubicBezTo>
                    <a:cubicBezTo>
                      <a:pt x="1687" y="1965"/>
                      <a:pt x="1686" y="1964"/>
                      <a:pt x="1687" y="1962"/>
                    </a:cubicBezTo>
                    <a:cubicBezTo>
                      <a:pt x="1688" y="1961"/>
                      <a:pt x="1690" y="1960"/>
                      <a:pt x="1691" y="1958"/>
                    </a:cubicBezTo>
                    <a:cubicBezTo>
                      <a:pt x="1693" y="1956"/>
                      <a:pt x="1694" y="1953"/>
                      <a:pt x="1696" y="1951"/>
                    </a:cubicBezTo>
                    <a:cubicBezTo>
                      <a:pt x="1697" y="1951"/>
                      <a:pt x="1698" y="1949"/>
                      <a:pt x="1699" y="1947"/>
                    </a:cubicBezTo>
                    <a:cubicBezTo>
                      <a:pt x="1699" y="1945"/>
                      <a:pt x="1700" y="1943"/>
                      <a:pt x="1701" y="1941"/>
                    </a:cubicBezTo>
                    <a:cubicBezTo>
                      <a:pt x="1701" y="1939"/>
                      <a:pt x="1703" y="1939"/>
                      <a:pt x="1704" y="1937"/>
                    </a:cubicBezTo>
                    <a:cubicBezTo>
                      <a:pt x="1706" y="1936"/>
                      <a:pt x="1706" y="1935"/>
                      <a:pt x="1708" y="1934"/>
                    </a:cubicBezTo>
                    <a:cubicBezTo>
                      <a:pt x="1709" y="1933"/>
                      <a:pt x="1712" y="1934"/>
                      <a:pt x="1714" y="1934"/>
                    </a:cubicBezTo>
                    <a:cubicBezTo>
                      <a:pt x="1715" y="1934"/>
                      <a:pt x="1718" y="1930"/>
                      <a:pt x="1719" y="1929"/>
                    </a:cubicBezTo>
                    <a:cubicBezTo>
                      <a:pt x="1720" y="1927"/>
                      <a:pt x="1721" y="1925"/>
                      <a:pt x="1722" y="1924"/>
                    </a:cubicBezTo>
                    <a:cubicBezTo>
                      <a:pt x="1723" y="1922"/>
                      <a:pt x="1721" y="1919"/>
                      <a:pt x="1720" y="1918"/>
                    </a:cubicBezTo>
                    <a:cubicBezTo>
                      <a:pt x="1720" y="1917"/>
                      <a:pt x="1718" y="1916"/>
                      <a:pt x="1718" y="1914"/>
                    </a:cubicBezTo>
                    <a:cubicBezTo>
                      <a:pt x="1717" y="1912"/>
                      <a:pt x="1715" y="1912"/>
                      <a:pt x="1715" y="1910"/>
                    </a:cubicBezTo>
                    <a:cubicBezTo>
                      <a:pt x="1714" y="1907"/>
                      <a:pt x="1713" y="1905"/>
                      <a:pt x="1714" y="1902"/>
                    </a:cubicBezTo>
                    <a:cubicBezTo>
                      <a:pt x="1714" y="1900"/>
                      <a:pt x="1713" y="1900"/>
                      <a:pt x="1711" y="1900"/>
                    </a:cubicBezTo>
                    <a:close/>
                    <a:moveTo>
                      <a:pt x="1754" y="1995"/>
                    </a:moveTo>
                    <a:cubicBezTo>
                      <a:pt x="1752" y="1997"/>
                      <a:pt x="1744" y="1994"/>
                      <a:pt x="1742" y="1994"/>
                    </a:cubicBezTo>
                    <a:cubicBezTo>
                      <a:pt x="1739" y="1992"/>
                      <a:pt x="1739" y="1989"/>
                      <a:pt x="1738" y="1987"/>
                    </a:cubicBezTo>
                    <a:cubicBezTo>
                      <a:pt x="1738" y="1985"/>
                      <a:pt x="1739" y="1983"/>
                      <a:pt x="1739" y="1981"/>
                    </a:cubicBezTo>
                    <a:cubicBezTo>
                      <a:pt x="1739" y="1979"/>
                      <a:pt x="1738" y="1977"/>
                      <a:pt x="1739" y="1975"/>
                    </a:cubicBezTo>
                    <a:cubicBezTo>
                      <a:pt x="1739" y="1973"/>
                      <a:pt x="1743" y="1973"/>
                      <a:pt x="1744" y="1973"/>
                    </a:cubicBezTo>
                    <a:cubicBezTo>
                      <a:pt x="1747" y="1973"/>
                      <a:pt x="1749" y="1976"/>
                      <a:pt x="1750" y="1977"/>
                    </a:cubicBezTo>
                    <a:cubicBezTo>
                      <a:pt x="1752" y="1978"/>
                      <a:pt x="1754" y="1979"/>
                      <a:pt x="1755" y="1980"/>
                    </a:cubicBezTo>
                    <a:cubicBezTo>
                      <a:pt x="1756" y="1981"/>
                      <a:pt x="1757" y="1982"/>
                      <a:pt x="1757" y="1984"/>
                    </a:cubicBezTo>
                    <a:cubicBezTo>
                      <a:pt x="1758" y="1986"/>
                      <a:pt x="1757" y="1988"/>
                      <a:pt x="1757" y="1990"/>
                    </a:cubicBezTo>
                    <a:cubicBezTo>
                      <a:pt x="1757" y="1992"/>
                      <a:pt x="1755" y="1993"/>
                      <a:pt x="1754" y="1995"/>
                    </a:cubicBezTo>
                    <a:close/>
                    <a:moveTo>
                      <a:pt x="1715" y="2001"/>
                    </a:moveTo>
                    <a:cubicBezTo>
                      <a:pt x="1714" y="2004"/>
                      <a:pt x="1711" y="1997"/>
                      <a:pt x="1709" y="1997"/>
                    </a:cubicBezTo>
                    <a:cubicBezTo>
                      <a:pt x="1706" y="1997"/>
                      <a:pt x="1704" y="1998"/>
                      <a:pt x="1702" y="1999"/>
                    </a:cubicBezTo>
                    <a:cubicBezTo>
                      <a:pt x="1699" y="2000"/>
                      <a:pt x="1695" y="1999"/>
                      <a:pt x="1693" y="1999"/>
                    </a:cubicBezTo>
                    <a:cubicBezTo>
                      <a:pt x="1690" y="1999"/>
                      <a:pt x="1692" y="2002"/>
                      <a:pt x="1689" y="2000"/>
                    </a:cubicBezTo>
                    <a:cubicBezTo>
                      <a:pt x="1687" y="1999"/>
                      <a:pt x="1685" y="1999"/>
                      <a:pt x="1688" y="1997"/>
                    </a:cubicBezTo>
                    <a:cubicBezTo>
                      <a:pt x="1689" y="1995"/>
                      <a:pt x="1691" y="1994"/>
                      <a:pt x="1693" y="1994"/>
                    </a:cubicBezTo>
                    <a:cubicBezTo>
                      <a:pt x="1695" y="1993"/>
                      <a:pt x="1698" y="1990"/>
                      <a:pt x="1700" y="1989"/>
                    </a:cubicBezTo>
                    <a:cubicBezTo>
                      <a:pt x="1702" y="1988"/>
                      <a:pt x="1703" y="1986"/>
                      <a:pt x="1704" y="1985"/>
                    </a:cubicBezTo>
                    <a:cubicBezTo>
                      <a:pt x="1705" y="1983"/>
                      <a:pt x="1706" y="1983"/>
                      <a:pt x="1706" y="1981"/>
                    </a:cubicBezTo>
                    <a:cubicBezTo>
                      <a:pt x="1706" y="1979"/>
                      <a:pt x="1707" y="1975"/>
                      <a:pt x="1708" y="1974"/>
                    </a:cubicBezTo>
                    <a:cubicBezTo>
                      <a:pt x="1708" y="1971"/>
                      <a:pt x="1707" y="1969"/>
                      <a:pt x="1708" y="1967"/>
                    </a:cubicBezTo>
                    <a:cubicBezTo>
                      <a:pt x="1709" y="1963"/>
                      <a:pt x="1718" y="1969"/>
                      <a:pt x="1720" y="1970"/>
                    </a:cubicBezTo>
                    <a:cubicBezTo>
                      <a:pt x="1723" y="1970"/>
                      <a:pt x="1723" y="1972"/>
                      <a:pt x="1723" y="1974"/>
                    </a:cubicBezTo>
                    <a:cubicBezTo>
                      <a:pt x="1722" y="1975"/>
                      <a:pt x="1724" y="1977"/>
                      <a:pt x="1725" y="1979"/>
                    </a:cubicBezTo>
                    <a:cubicBezTo>
                      <a:pt x="1726" y="1981"/>
                      <a:pt x="1728" y="1982"/>
                      <a:pt x="1729" y="1985"/>
                    </a:cubicBezTo>
                    <a:cubicBezTo>
                      <a:pt x="1730" y="1986"/>
                      <a:pt x="1732" y="1988"/>
                      <a:pt x="1734" y="1988"/>
                    </a:cubicBezTo>
                    <a:cubicBezTo>
                      <a:pt x="1735" y="1988"/>
                      <a:pt x="1730" y="1993"/>
                      <a:pt x="1729" y="1993"/>
                    </a:cubicBezTo>
                    <a:cubicBezTo>
                      <a:pt x="1728" y="1994"/>
                      <a:pt x="1727" y="1994"/>
                      <a:pt x="1726" y="1995"/>
                    </a:cubicBezTo>
                    <a:cubicBezTo>
                      <a:pt x="1724" y="1996"/>
                      <a:pt x="1725" y="1997"/>
                      <a:pt x="1723" y="1998"/>
                    </a:cubicBezTo>
                    <a:cubicBezTo>
                      <a:pt x="1721" y="1999"/>
                      <a:pt x="1720" y="1997"/>
                      <a:pt x="1719" y="1999"/>
                    </a:cubicBezTo>
                    <a:cubicBezTo>
                      <a:pt x="1717" y="2001"/>
                      <a:pt x="1718" y="2001"/>
                      <a:pt x="1715" y="2001"/>
                    </a:cubicBezTo>
                    <a:close/>
                    <a:moveTo>
                      <a:pt x="1723" y="2076"/>
                    </a:moveTo>
                    <a:cubicBezTo>
                      <a:pt x="1723" y="2073"/>
                      <a:pt x="1724" y="2083"/>
                      <a:pt x="1726" y="2086"/>
                    </a:cubicBezTo>
                    <a:cubicBezTo>
                      <a:pt x="1728" y="2088"/>
                      <a:pt x="1728" y="2092"/>
                      <a:pt x="1727" y="2095"/>
                    </a:cubicBezTo>
                    <a:cubicBezTo>
                      <a:pt x="1726" y="2097"/>
                      <a:pt x="1729" y="2100"/>
                      <a:pt x="1727" y="2104"/>
                    </a:cubicBezTo>
                    <a:cubicBezTo>
                      <a:pt x="1725" y="2107"/>
                      <a:pt x="1730" y="2110"/>
                      <a:pt x="1731" y="2111"/>
                    </a:cubicBezTo>
                    <a:cubicBezTo>
                      <a:pt x="1734" y="2114"/>
                      <a:pt x="1730" y="2117"/>
                      <a:pt x="1729" y="2119"/>
                    </a:cubicBezTo>
                    <a:cubicBezTo>
                      <a:pt x="1727" y="2121"/>
                      <a:pt x="1725" y="2124"/>
                      <a:pt x="1724" y="2127"/>
                    </a:cubicBezTo>
                    <a:cubicBezTo>
                      <a:pt x="1723" y="2130"/>
                      <a:pt x="1722" y="2131"/>
                      <a:pt x="1722" y="2136"/>
                    </a:cubicBezTo>
                    <a:cubicBezTo>
                      <a:pt x="1722" y="2140"/>
                      <a:pt x="1719" y="2142"/>
                      <a:pt x="1716" y="2144"/>
                    </a:cubicBezTo>
                    <a:cubicBezTo>
                      <a:pt x="1714" y="2145"/>
                      <a:pt x="1714" y="2149"/>
                      <a:pt x="1712" y="2151"/>
                    </a:cubicBezTo>
                    <a:cubicBezTo>
                      <a:pt x="1710" y="2152"/>
                      <a:pt x="1703" y="2148"/>
                      <a:pt x="1702" y="2147"/>
                    </a:cubicBezTo>
                    <a:cubicBezTo>
                      <a:pt x="1698" y="2143"/>
                      <a:pt x="1700" y="2140"/>
                      <a:pt x="1705" y="2136"/>
                    </a:cubicBezTo>
                    <a:cubicBezTo>
                      <a:pt x="1710" y="2132"/>
                      <a:pt x="1711" y="2125"/>
                      <a:pt x="1710" y="2122"/>
                    </a:cubicBezTo>
                    <a:cubicBezTo>
                      <a:pt x="1708" y="2119"/>
                      <a:pt x="1707" y="2118"/>
                      <a:pt x="1703" y="2116"/>
                    </a:cubicBezTo>
                    <a:cubicBezTo>
                      <a:pt x="1700" y="2115"/>
                      <a:pt x="1699" y="2108"/>
                      <a:pt x="1698" y="2105"/>
                    </a:cubicBezTo>
                    <a:cubicBezTo>
                      <a:pt x="1696" y="2102"/>
                      <a:pt x="1698" y="2097"/>
                      <a:pt x="1698" y="2094"/>
                    </a:cubicBezTo>
                    <a:cubicBezTo>
                      <a:pt x="1698" y="2089"/>
                      <a:pt x="1694" y="2086"/>
                      <a:pt x="1693" y="2083"/>
                    </a:cubicBezTo>
                    <a:cubicBezTo>
                      <a:pt x="1692" y="2079"/>
                      <a:pt x="1690" y="2074"/>
                      <a:pt x="1686" y="2071"/>
                    </a:cubicBezTo>
                    <a:cubicBezTo>
                      <a:pt x="1682" y="2066"/>
                      <a:pt x="1688" y="2066"/>
                      <a:pt x="1690" y="2066"/>
                    </a:cubicBezTo>
                    <a:cubicBezTo>
                      <a:pt x="1695" y="2065"/>
                      <a:pt x="1695" y="2059"/>
                      <a:pt x="1696" y="2054"/>
                    </a:cubicBezTo>
                    <a:cubicBezTo>
                      <a:pt x="1697" y="2052"/>
                      <a:pt x="1700" y="2050"/>
                      <a:pt x="1701" y="2048"/>
                    </a:cubicBezTo>
                    <a:cubicBezTo>
                      <a:pt x="1701" y="2047"/>
                      <a:pt x="1695" y="2044"/>
                      <a:pt x="1695" y="2044"/>
                    </a:cubicBezTo>
                    <a:cubicBezTo>
                      <a:pt x="1690" y="2041"/>
                      <a:pt x="1690" y="2041"/>
                      <a:pt x="1689" y="2036"/>
                    </a:cubicBezTo>
                    <a:cubicBezTo>
                      <a:pt x="1688" y="2030"/>
                      <a:pt x="1692" y="2030"/>
                      <a:pt x="1695" y="2028"/>
                    </a:cubicBezTo>
                    <a:cubicBezTo>
                      <a:pt x="1699" y="2026"/>
                      <a:pt x="1703" y="2025"/>
                      <a:pt x="1705" y="2023"/>
                    </a:cubicBezTo>
                    <a:cubicBezTo>
                      <a:pt x="1708" y="2020"/>
                      <a:pt x="1708" y="2016"/>
                      <a:pt x="1710" y="2013"/>
                    </a:cubicBezTo>
                    <a:cubicBezTo>
                      <a:pt x="1712" y="2011"/>
                      <a:pt x="1713" y="2007"/>
                      <a:pt x="1713" y="2005"/>
                    </a:cubicBezTo>
                    <a:cubicBezTo>
                      <a:pt x="1714" y="2001"/>
                      <a:pt x="1714" y="1999"/>
                      <a:pt x="1719" y="1999"/>
                    </a:cubicBezTo>
                    <a:cubicBezTo>
                      <a:pt x="1722" y="1999"/>
                      <a:pt x="1726" y="2002"/>
                      <a:pt x="1727" y="2004"/>
                    </a:cubicBezTo>
                    <a:cubicBezTo>
                      <a:pt x="1729" y="2005"/>
                      <a:pt x="1730" y="2008"/>
                      <a:pt x="1730" y="2011"/>
                    </a:cubicBezTo>
                    <a:cubicBezTo>
                      <a:pt x="1731" y="2015"/>
                      <a:pt x="1732" y="2018"/>
                      <a:pt x="1733" y="2021"/>
                    </a:cubicBezTo>
                    <a:cubicBezTo>
                      <a:pt x="1734" y="2025"/>
                      <a:pt x="1735" y="2029"/>
                      <a:pt x="1735" y="2033"/>
                    </a:cubicBezTo>
                    <a:cubicBezTo>
                      <a:pt x="1736" y="2036"/>
                      <a:pt x="1737" y="2040"/>
                      <a:pt x="1737" y="2044"/>
                    </a:cubicBezTo>
                    <a:cubicBezTo>
                      <a:pt x="1737" y="2048"/>
                      <a:pt x="1732" y="2051"/>
                      <a:pt x="1730" y="2052"/>
                    </a:cubicBezTo>
                    <a:cubicBezTo>
                      <a:pt x="1728" y="2055"/>
                      <a:pt x="1727" y="2057"/>
                      <a:pt x="1725" y="2059"/>
                    </a:cubicBezTo>
                    <a:cubicBezTo>
                      <a:pt x="1725" y="2059"/>
                      <a:pt x="1724" y="2067"/>
                      <a:pt x="1724" y="2068"/>
                    </a:cubicBezTo>
                    <a:cubicBezTo>
                      <a:pt x="1723" y="2071"/>
                      <a:pt x="1722" y="2072"/>
                      <a:pt x="1723" y="2076"/>
                    </a:cubicBezTo>
                    <a:close/>
                    <a:moveTo>
                      <a:pt x="1757" y="2115"/>
                    </a:moveTo>
                    <a:cubicBezTo>
                      <a:pt x="1757" y="2111"/>
                      <a:pt x="1755" y="2122"/>
                      <a:pt x="1754" y="2125"/>
                    </a:cubicBezTo>
                    <a:cubicBezTo>
                      <a:pt x="1753" y="2128"/>
                      <a:pt x="1751" y="2130"/>
                      <a:pt x="1750" y="2134"/>
                    </a:cubicBezTo>
                    <a:cubicBezTo>
                      <a:pt x="1750" y="2137"/>
                      <a:pt x="1752" y="2141"/>
                      <a:pt x="1753" y="2143"/>
                    </a:cubicBezTo>
                    <a:cubicBezTo>
                      <a:pt x="1754" y="2147"/>
                      <a:pt x="1757" y="2146"/>
                      <a:pt x="1760" y="2146"/>
                    </a:cubicBezTo>
                    <a:cubicBezTo>
                      <a:pt x="1762" y="2145"/>
                      <a:pt x="1762" y="2140"/>
                      <a:pt x="1762" y="2137"/>
                    </a:cubicBezTo>
                    <a:cubicBezTo>
                      <a:pt x="1762" y="2133"/>
                      <a:pt x="1761" y="2130"/>
                      <a:pt x="1761" y="2126"/>
                    </a:cubicBezTo>
                    <a:cubicBezTo>
                      <a:pt x="1761" y="2123"/>
                      <a:pt x="1761" y="2119"/>
                      <a:pt x="1761" y="2116"/>
                    </a:cubicBezTo>
                    <a:cubicBezTo>
                      <a:pt x="1761" y="2114"/>
                      <a:pt x="1758" y="2115"/>
                      <a:pt x="1757" y="2115"/>
                    </a:cubicBezTo>
                    <a:close/>
                    <a:moveTo>
                      <a:pt x="1803" y="2066"/>
                    </a:moveTo>
                    <a:cubicBezTo>
                      <a:pt x="1801" y="2064"/>
                      <a:pt x="1793" y="2064"/>
                      <a:pt x="1788" y="2064"/>
                    </a:cubicBezTo>
                    <a:cubicBezTo>
                      <a:pt x="1784" y="2064"/>
                      <a:pt x="1781" y="2064"/>
                      <a:pt x="1781" y="2069"/>
                    </a:cubicBezTo>
                    <a:cubicBezTo>
                      <a:pt x="1781" y="2073"/>
                      <a:pt x="1781" y="2073"/>
                      <a:pt x="1780" y="2077"/>
                    </a:cubicBezTo>
                    <a:cubicBezTo>
                      <a:pt x="1780" y="2079"/>
                      <a:pt x="1775" y="2082"/>
                      <a:pt x="1774" y="2084"/>
                    </a:cubicBezTo>
                    <a:cubicBezTo>
                      <a:pt x="1773" y="2086"/>
                      <a:pt x="1767" y="2089"/>
                      <a:pt x="1765" y="2091"/>
                    </a:cubicBezTo>
                    <a:cubicBezTo>
                      <a:pt x="1762" y="2093"/>
                      <a:pt x="1761" y="2096"/>
                      <a:pt x="1760" y="2099"/>
                    </a:cubicBezTo>
                    <a:cubicBezTo>
                      <a:pt x="1759" y="2103"/>
                      <a:pt x="1759" y="2105"/>
                      <a:pt x="1760" y="2109"/>
                    </a:cubicBezTo>
                    <a:cubicBezTo>
                      <a:pt x="1761" y="2111"/>
                      <a:pt x="1770" y="2106"/>
                      <a:pt x="1770" y="2106"/>
                    </a:cubicBezTo>
                    <a:cubicBezTo>
                      <a:pt x="1774" y="2105"/>
                      <a:pt x="1775" y="2103"/>
                      <a:pt x="1778" y="2101"/>
                    </a:cubicBezTo>
                    <a:cubicBezTo>
                      <a:pt x="1784" y="2098"/>
                      <a:pt x="1781" y="2102"/>
                      <a:pt x="1780" y="2105"/>
                    </a:cubicBezTo>
                    <a:cubicBezTo>
                      <a:pt x="1778" y="2108"/>
                      <a:pt x="1777" y="2108"/>
                      <a:pt x="1777" y="2114"/>
                    </a:cubicBezTo>
                    <a:cubicBezTo>
                      <a:pt x="1777" y="2117"/>
                      <a:pt x="1777" y="2119"/>
                      <a:pt x="1776" y="2122"/>
                    </a:cubicBezTo>
                    <a:cubicBezTo>
                      <a:pt x="1775" y="2126"/>
                      <a:pt x="1775" y="2130"/>
                      <a:pt x="1776" y="2133"/>
                    </a:cubicBezTo>
                    <a:cubicBezTo>
                      <a:pt x="1777" y="2136"/>
                      <a:pt x="1777" y="2140"/>
                      <a:pt x="1779" y="2144"/>
                    </a:cubicBezTo>
                    <a:cubicBezTo>
                      <a:pt x="1781" y="2147"/>
                      <a:pt x="1781" y="2147"/>
                      <a:pt x="1785" y="2146"/>
                    </a:cubicBezTo>
                    <a:cubicBezTo>
                      <a:pt x="1789" y="2146"/>
                      <a:pt x="1790" y="2145"/>
                      <a:pt x="1790" y="2141"/>
                    </a:cubicBezTo>
                    <a:cubicBezTo>
                      <a:pt x="1790" y="2138"/>
                      <a:pt x="1791" y="2134"/>
                      <a:pt x="1791" y="2131"/>
                    </a:cubicBezTo>
                    <a:cubicBezTo>
                      <a:pt x="1791" y="2128"/>
                      <a:pt x="1793" y="2124"/>
                      <a:pt x="1794" y="2122"/>
                    </a:cubicBezTo>
                    <a:cubicBezTo>
                      <a:pt x="1795" y="2119"/>
                      <a:pt x="1798" y="2115"/>
                      <a:pt x="1800" y="2113"/>
                    </a:cubicBezTo>
                    <a:cubicBezTo>
                      <a:pt x="1802" y="2110"/>
                      <a:pt x="1804" y="2110"/>
                      <a:pt x="1805" y="2106"/>
                    </a:cubicBezTo>
                    <a:cubicBezTo>
                      <a:pt x="1806" y="2102"/>
                      <a:pt x="1805" y="2101"/>
                      <a:pt x="1804" y="2097"/>
                    </a:cubicBezTo>
                    <a:cubicBezTo>
                      <a:pt x="1803" y="2094"/>
                      <a:pt x="1803" y="2090"/>
                      <a:pt x="1803" y="2086"/>
                    </a:cubicBezTo>
                    <a:cubicBezTo>
                      <a:pt x="1803" y="2084"/>
                      <a:pt x="1807" y="2080"/>
                      <a:pt x="1808" y="2079"/>
                    </a:cubicBezTo>
                    <a:cubicBezTo>
                      <a:pt x="1809" y="2075"/>
                      <a:pt x="1810" y="2073"/>
                      <a:pt x="1810" y="2069"/>
                    </a:cubicBezTo>
                    <a:cubicBezTo>
                      <a:pt x="1810" y="2067"/>
                      <a:pt x="1805" y="2068"/>
                      <a:pt x="1803" y="2066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5" name="Freeform 21">
                <a:extLst>
                  <a:ext uri="{FF2B5EF4-FFF2-40B4-BE49-F238E27FC236}">
                    <a16:creationId xmlns:a16="http://schemas.microsoft.com/office/drawing/2014/main" id="{D1BE12DF-A9AE-442F-993C-6637BAF74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527" y="4041546"/>
                <a:ext cx="377473" cy="478582"/>
              </a:xfrm>
              <a:custGeom>
                <a:avLst/>
                <a:gdLst>
                  <a:gd name="T0" fmla="*/ 450 w 450"/>
                  <a:gd name="T1" fmla="*/ 172 h 571"/>
                  <a:gd name="T2" fmla="*/ 299 w 450"/>
                  <a:gd name="T3" fmla="*/ 148 h 571"/>
                  <a:gd name="T4" fmla="*/ 317 w 450"/>
                  <a:gd name="T5" fmla="*/ 49 h 571"/>
                  <a:gd name="T6" fmla="*/ 103 w 450"/>
                  <a:gd name="T7" fmla="*/ 0 h 571"/>
                  <a:gd name="T8" fmla="*/ 0 w 450"/>
                  <a:gd name="T9" fmla="*/ 501 h 571"/>
                  <a:gd name="T10" fmla="*/ 388 w 450"/>
                  <a:gd name="T11" fmla="*/ 571 h 571"/>
                  <a:gd name="T12" fmla="*/ 450 w 450"/>
                  <a:gd name="T13" fmla="*/ 172 h 571"/>
                  <a:gd name="T14" fmla="*/ 450 w 450"/>
                  <a:gd name="T15" fmla="*/ 172 h 5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0" h="571">
                    <a:moveTo>
                      <a:pt x="450" y="172"/>
                    </a:moveTo>
                    <a:cubicBezTo>
                      <a:pt x="364" y="159"/>
                      <a:pt x="299" y="148"/>
                      <a:pt x="299" y="148"/>
                    </a:cubicBezTo>
                    <a:cubicBezTo>
                      <a:pt x="317" y="49"/>
                      <a:pt x="317" y="49"/>
                      <a:pt x="317" y="49"/>
                    </a:cubicBezTo>
                    <a:cubicBezTo>
                      <a:pt x="246" y="35"/>
                      <a:pt x="174" y="17"/>
                      <a:pt x="103" y="0"/>
                    </a:cubicBezTo>
                    <a:cubicBezTo>
                      <a:pt x="88" y="80"/>
                      <a:pt x="29" y="363"/>
                      <a:pt x="0" y="501"/>
                    </a:cubicBezTo>
                    <a:cubicBezTo>
                      <a:pt x="127" y="527"/>
                      <a:pt x="255" y="550"/>
                      <a:pt x="388" y="571"/>
                    </a:cubicBezTo>
                    <a:cubicBezTo>
                      <a:pt x="407" y="439"/>
                      <a:pt x="428" y="306"/>
                      <a:pt x="450" y="172"/>
                    </a:cubicBezTo>
                    <a:cubicBezTo>
                      <a:pt x="450" y="172"/>
                      <a:pt x="428" y="306"/>
                      <a:pt x="450" y="172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6" name="Freeform 22">
                <a:extLst>
                  <a:ext uri="{FF2B5EF4-FFF2-40B4-BE49-F238E27FC236}">
                    <a16:creationId xmlns:a16="http://schemas.microsoft.com/office/drawing/2014/main" id="{14A7299D-0BC6-4B37-AB31-D3E2ED0CB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929" y="3828543"/>
                <a:ext cx="474538" cy="400391"/>
              </a:xfrm>
              <a:custGeom>
                <a:avLst/>
                <a:gdLst>
                  <a:gd name="T0" fmla="*/ 523 w 566"/>
                  <a:gd name="T1" fmla="*/ 478 h 478"/>
                  <a:gd name="T2" fmla="*/ 566 w 566"/>
                  <a:gd name="T3" fmla="*/ 74 h 478"/>
                  <a:gd name="T4" fmla="*/ 566 w 566"/>
                  <a:gd name="T5" fmla="*/ 74 h 478"/>
                  <a:gd name="T6" fmla="*/ 78 w 566"/>
                  <a:gd name="T7" fmla="*/ 0 h 478"/>
                  <a:gd name="T8" fmla="*/ 69 w 566"/>
                  <a:gd name="T9" fmla="*/ 47 h 478"/>
                  <a:gd name="T10" fmla="*/ 19 w 566"/>
                  <a:gd name="T11" fmla="*/ 304 h 478"/>
                  <a:gd name="T12" fmla="*/ 1 w 566"/>
                  <a:gd name="T13" fmla="*/ 403 h 478"/>
                  <a:gd name="T14" fmla="*/ 523 w 566"/>
                  <a:gd name="T15" fmla="*/ 478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6" h="478">
                    <a:moveTo>
                      <a:pt x="523" y="478"/>
                    </a:moveTo>
                    <a:cubicBezTo>
                      <a:pt x="537" y="344"/>
                      <a:pt x="552" y="208"/>
                      <a:pt x="566" y="74"/>
                    </a:cubicBezTo>
                    <a:cubicBezTo>
                      <a:pt x="566" y="74"/>
                      <a:pt x="552" y="208"/>
                      <a:pt x="566" y="74"/>
                    </a:cubicBezTo>
                    <a:cubicBezTo>
                      <a:pt x="565" y="74"/>
                      <a:pt x="232" y="33"/>
                      <a:pt x="78" y="0"/>
                    </a:cubicBezTo>
                    <a:cubicBezTo>
                      <a:pt x="69" y="47"/>
                      <a:pt x="69" y="47"/>
                      <a:pt x="69" y="47"/>
                    </a:cubicBezTo>
                    <a:cubicBezTo>
                      <a:pt x="19" y="304"/>
                      <a:pt x="19" y="304"/>
                      <a:pt x="19" y="304"/>
                    </a:cubicBezTo>
                    <a:cubicBezTo>
                      <a:pt x="1" y="403"/>
                      <a:pt x="1" y="403"/>
                      <a:pt x="1" y="403"/>
                    </a:cubicBezTo>
                    <a:cubicBezTo>
                      <a:pt x="0" y="403"/>
                      <a:pt x="293" y="452"/>
                      <a:pt x="523" y="478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7" name="Freeform 23">
                <a:extLst>
                  <a:ext uri="{FF2B5EF4-FFF2-40B4-BE49-F238E27FC236}">
                    <a16:creationId xmlns:a16="http://schemas.microsoft.com/office/drawing/2014/main" id="{5D9721B9-7803-4BB7-8AF7-62A6B72B62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1424" y="4185795"/>
                <a:ext cx="485323" cy="386910"/>
              </a:xfrm>
              <a:custGeom>
                <a:avLst/>
                <a:gdLst>
                  <a:gd name="T0" fmla="*/ 0 w 579"/>
                  <a:gd name="T1" fmla="*/ 399 h 462"/>
                  <a:gd name="T2" fmla="*/ 551 w 579"/>
                  <a:gd name="T3" fmla="*/ 462 h 462"/>
                  <a:gd name="T4" fmla="*/ 579 w 579"/>
                  <a:gd name="T5" fmla="*/ 65 h 462"/>
                  <a:gd name="T6" fmla="*/ 62 w 579"/>
                  <a:gd name="T7" fmla="*/ 0 h 462"/>
                  <a:gd name="T8" fmla="*/ 0 w 579"/>
                  <a:gd name="T9" fmla="*/ 399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9" h="462">
                    <a:moveTo>
                      <a:pt x="0" y="399"/>
                    </a:moveTo>
                    <a:cubicBezTo>
                      <a:pt x="175" y="425"/>
                      <a:pt x="357" y="447"/>
                      <a:pt x="551" y="462"/>
                    </a:cubicBezTo>
                    <a:cubicBezTo>
                      <a:pt x="559" y="335"/>
                      <a:pt x="570" y="200"/>
                      <a:pt x="579" y="65"/>
                    </a:cubicBezTo>
                    <a:cubicBezTo>
                      <a:pt x="440" y="57"/>
                      <a:pt x="213" y="24"/>
                      <a:pt x="62" y="0"/>
                    </a:cubicBezTo>
                    <a:cubicBezTo>
                      <a:pt x="39" y="134"/>
                      <a:pt x="19" y="266"/>
                      <a:pt x="0" y="399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8" name="Freeform 24">
                <a:extLst>
                  <a:ext uri="{FF2B5EF4-FFF2-40B4-BE49-F238E27FC236}">
                    <a16:creationId xmlns:a16="http://schemas.microsoft.com/office/drawing/2014/main" id="{948A9EF1-C35A-4E96-ABCA-376E2034ED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5366" y="4518780"/>
                <a:ext cx="462405" cy="482627"/>
              </a:xfrm>
              <a:custGeom>
                <a:avLst/>
                <a:gdLst>
                  <a:gd name="T0" fmla="*/ 553 w 553"/>
                  <a:gd name="T1" fmla="*/ 58 h 577"/>
                  <a:gd name="T2" fmla="*/ 78 w 553"/>
                  <a:gd name="T3" fmla="*/ 1 h 577"/>
                  <a:gd name="T4" fmla="*/ 79 w 553"/>
                  <a:gd name="T5" fmla="*/ 0 h 577"/>
                  <a:gd name="T6" fmla="*/ 0 w 553"/>
                  <a:gd name="T7" fmla="*/ 566 h 577"/>
                  <a:gd name="T8" fmla="*/ 66 w 553"/>
                  <a:gd name="T9" fmla="*/ 577 h 577"/>
                  <a:gd name="T10" fmla="*/ 71 w 553"/>
                  <a:gd name="T11" fmla="*/ 529 h 577"/>
                  <a:gd name="T12" fmla="*/ 210 w 553"/>
                  <a:gd name="T13" fmla="*/ 544 h 577"/>
                  <a:gd name="T14" fmla="*/ 210 w 553"/>
                  <a:gd name="T15" fmla="*/ 543 h 577"/>
                  <a:gd name="T16" fmla="*/ 206 w 553"/>
                  <a:gd name="T17" fmla="*/ 539 h 577"/>
                  <a:gd name="T18" fmla="*/ 204 w 553"/>
                  <a:gd name="T19" fmla="*/ 530 h 577"/>
                  <a:gd name="T20" fmla="*/ 203 w 553"/>
                  <a:gd name="T21" fmla="*/ 527 h 577"/>
                  <a:gd name="T22" fmla="*/ 508 w 553"/>
                  <a:gd name="T23" fmla="*/ 560 h 577"/>
                  <a:gd name="T24" fmla="*/ 541 w 553"/>
                  <a:gd name="T25" fmla="*/ 111 h 577"/>
                  <a:gd name="T26" fmla="*/ 548 w 553"/>
                  <a:gd name="T27" fmla="*/ 112 h 577"/>
                  <a:gd name="T28" fmla="*/ 553 w 553"/>
                  <a:gd name="T29" fmla="*/ 58 h 5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3" h="577">
                    <a:moveTo>
                      <a:pt x="553" y="58"/>
                    </a:moveTo>
                    <a:cubicBezTo>
                      <a:pt x="387" y="44"/>
                      <a:pt x="230" y="24"/>
                      <a:pt x="78" y="1"/>
                    </a:cubicBezTo>
                    <a:cubicBezTo>
                      <a:pt x="78" y="1"/>
                      <a:pt x="230" y="24"/>
                      <a:pt x="79" y="0"/>
                    </a:cubicBezTo>
                    <a:cubicBezTo>
                      <a:pt x="51" y="189"/>
                      <a:pt x="26" y="377"/>
                      <a:pt x="0" y="566"/>
                    </a:cubicBezTo>
                    <a:cubicBezTo>
                      <a:pt x="66" y="577"/>
                      <a:pt x="66" y="577"/>
                      <a:pt x="66" y="577"/>
                    </a:cubicBezTo>
                    <a:cubicBezTo>
                      <a:pt x="71" y="529"/>
                      <a:pt x="71" y="529"/>
                      <a:pt x="71" y="529"/>
                    </a:cubicBezTo>
                    <a:cubicBezTo>
                      <a:pt x="210" y="544"/>
                      <a:pt x="210" y="544"/>
                      <a:pt x="210" y="544"/>
                    </a:cubicBezTo>
                    <a:cubicBezTo>
                      <a:pt x="210" y="544"/>
                      <a:pt x="210" y="543"/>
                      <a:pt x="210" y="543"/>
                    </a:cubicBezTo>
                    <a:cubicBezTo>
                      <a:pt x="208" y="542"/>
                      <a:pt x="207" y="540"/>
                      <a:pt x="206" y="539"/>
                    </a:cubicBezTo>
                    <a:cubicBezTo>
                      <a:pt x="204" y="537"/>
                      <a:pt x="204" y="533"/>
                      <a:pt x="204" y="530"/>
                    </a:cubicBezTo>
                    <a:cubicBezTo>
                      <a:pt x="204" y="529"/>
                      <a:pt x="203" y="528"/>
                      <a:pt x="203" y="527"/>
                    </a:cubicBezTo>
                    <a:cubicBezTo>
                      <a:pt x="508" y="560"/>
                      <a:pt x="508" y="560"/>
                      <a:pt x="508" y="560"/>
                    </a:cubicBezTo>
                    <a:cubicBezTo>
                      <a:pt x="508" y="560"/>
                      <a:pt x="540" y="129"/>
                      <a:pt x="541" y="111"/>
                    </a:cubicBezTo>
                    <a:cubicBezTo>
                      <a:pt x="543" y="111"/>
                      <a:pt x="546" y="112"/>
                      <a:pt x="548" y="112"/>
                    </a:cubicBezTo>
                    <a:cubicBezTo>
                      <a:pt x="553" y="58"/>
                      <a:pt x="553" y="58"/>
                      <a:pt x="553" y="58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9" name="Freeform 25">
                <a:extLst>
                  <a:ext uri="{FF2B5EF4-FFF2-40B4-BE49-F238E27FC236}">
                    <a16:creationId xmlns:a16="http://schemas.microsoft.com/office/drawing/2014/main" id="{95E42C8E-1062-498D-B3EB-B9694A7528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85229" y="4611800"/>
                <a:ext cx="927506" cy="914025"/>
              </a:xfrm>
              <a:custGeom>
                <a:avLst/>
                <a:gdLst>
                  <a:gd name="T0" fmla="*/ 826 w 1108"/>
                  <a:gd name="T1" fmla="*/ 875 h 1092"/>
                  <a:gd name="T2" fmla="*/ 808 w 1108"/>
                  <a:gd name="T3" fmla="*/ 909 h 1092"/>
                  <a:gd name="T4" fmla="*/ 837 w 1108"/>
                  <a:gd name="T5" fmla="*/ 883 h 1092"/>
                  <a:gd name="T6" fmla="*/ 858 w 1108"/>
                  <a:gd name="T7" fmla="*/ 853 h 1092"/>
                  <a:gd name="T8" fmla="*/ 590 w 1108"/>
                  <a:gd name="T9" fmla="*/ 217 h 1092"/>
                  <a:gd name="T10" fmla="*/ 626 w 1108"/>
                  <a:gd name="T11" fmla="*/ 226 h 1092"/>
                  <a:gd name="T12" fmla="*/ 667 w 1108"/>
                  <a:gd name="T13" fmla="*/ 254 h 1092"/>
                  <a:gd name="T14" fmla="*/ 709 w 1108"/>
                  <a:gd name="T15" fmla="*/ 260 h 1092"/>
                  <a:gd name="T16" fmla="*/ 738 w 1108"/>
                  <a:gd name="T17" fmla="*/ 279 h 1092"/>
                  <a:gd name="T18" fmla="*/ 771 w 1108"/>
                  <a:gd name="T19" fmla="*/ 279 h 1092"/>
                  <a:gd name="T20" fmla="*/ 798 w 1108"/>
                  <a:gd name="T21" fmla="*/ 288 h 1092"/>
                  <a:gd name="T22" fmla="*/ 821 w 1108"/>
                  <a:gd name="T23" fmla="*/ 288 h 1092"/>
                  <a:gd name="T24" fmla="*/ 867 w 1108"/>
                  <a:gd name="T25" fmla="*/ 302 h 1092"/>
                  <a:gd name="T26" fmla="*/ 918 w 1108"/>
                  <a:gd name="T27" fmla="*/ 297 h 1092"/>
                  <a:gd name="T28" fmla="*/ 974 w 1108"/>
                  <a:gd name="T29" fmla="*/ 290 h 1092"/>
                  <a:gd name="T30" fmla="*/ 1031 w 1108"/>
                  <a:gd name="T31" fmla="*/ 322 h 1092"/>
                  <a:gd name="T32" fmla="*/ 1064 w 1108"/>
                  <a:gd name="T33" fmla="*/ 482 h 1092"/>
                  <a:gd name="T34" fmla="*/ 1088 w 1108"/>
                  <a:gd name="T35" fmla="*/ 528 h 1092"/>
                  <a:gd name="T36" fmla="*/ 1105 w 1108"/>
                  <a:gd name="T37" fmla="*/ 582 h 1092"/>
                  <a:gd name="T38" fmla="*/ 1084 w 1108"/>
                  <a:gd name="T39" fmla="*/ 627 h 1092"/>
                  <a:gd name="T40" fmla="*/ 1087 w 1108"/>
                  <a:gd name="T41" fmla="*/ 669 h 1092"/>
                  <a:gd name="T42" fmla="*/ 1065 w 1108"/>
                  <a:gd name="T43" fmla="*/ 710 h 1092"/>
                  <a:gd name="T44" fmla="*/ 1008 w 1108"/>
                  <a:gd name="T45" fmla="*/ 733 h 1092"/>
                  <a:gd name="T46" fmla="*/ 997 w 1108"/>
                  <a:gd name="T47" fmla="*/ 701 h 1092"/>
                  <a:gd name="T48" fmla="*/ 981 w 1108"/>
                  <a:gd name="T49" fmla="*/ 770 h 1092"/>
                  <a:gd name="T50" fmla="*/ 920 w 1108"/>
                  <a:gd name="T51" fmla="*/ 821 h 1092"/>
                  <a:gd name="T52" fmla="*/ 894 w 1108"/>
                  <a:gd name="T53" fmla="*/ 816 h 1092"/>
                  <a:gd name="T54" fmla="*/ 848 w 1108"/>
                  <a:gd name="T55" fmla="*/ 821 h 1092"/>
                  <a:gd name="T56" fmla="*/ 835 w 1108"/>
                  <a:gd name="T57" fmla="*/ 855 h 1092"/>
                  <a:gd name="T58" fmla="*/ 809 w 1108"/>
                  <a:gd name="T59" fmla="*/ 869 h 1092"/>
                  <a:gd name="T60" fmla="*/ 810 w 1108"/>
                  <a:gd name="T61" fmla="*/ 890 h 1092"/>
                  <a:gd name="T62" fmla="*/ 786 w 1108"/>
                  <a:gd name="T63" fmla="*/ 907 h 1092"/>
                  <a:gd name="T64" fmla="*/ 786 w 1108"/>
                  <a:gd name="T65" fmla="*/ 943 h 1092"/>
                  <a:gd name="T66" fmla="*/ 763 w 1108"/>
                  <a:gd name="T67" fmla="*/ 953 h 1092"/>
                  <a:gd name="T68" fmla="*/ 776 w 1108"/>
                  <a:gd name="T69" fmla="*/ 973 h 1092"/>
                  <a:gd name="T70" fmla="*/ 773 w 1108"/>
                  <a:gd name="T71" fmla="*/ 1022 h 1092"/>
                  <a:gd name="T72" fmla="*/ 790 w 1108"/>
                  <a:gd name="T73" fmla="*/ 1086 h 1092"/>
                  <a:gd name="T74" fmla="*/ 722 w 1108"/>
                  <a:gd name="T75" fmla="*/ 1074 h 1092"/>
                  <a:gd name="T76" fmla="*/ 637 w 1108"/>
                  <a:gd name="T77" fmla="*/ 1044 h 1092"/>
                  <a:gd name="T78" fmla="*/ 585 w 1108"/>
                  <a:gd name="T79" fmla="*/ 965 h 1092"/>
                  <a:gd name="T80" fmla="*/ 560 w 1108"/>
                  <a:gd name="T81" fmla="*/ 890 h 1092"/>
                  <a:gd name="T82" fmla="*/ 502 w 1108"/>
                  <a:gd name="T83" fmla="*/ 816 h 1092"/>
                  <a:gd name="T84" fmla="*/ 479 w 1108"/>
                  <a:gd name="T85" fmla="*/ 750 h 1092"/>
                  <a:gd name="T86" fmla="*/ 436 w 1108"/>
                  <a:gd name="T87" fmla="*/ 686 h 1092"/>
                  <a:gd name="T88" fmla="*/ 331 w 1108"/>
                  <a:gd name="T89" fmla="*/ 670 h 1092"/>
                  <a:gd name="T90" fmla="*/ 284 w 1108"/>
                  <a:gd name="T91" fmla="*/ 732 h 1092"/>
                  <a:gd name="T92" fmla="*/ 213 w 1108"/>
                  <a:gd name="T93" fmla="*/ 728 h 1092"/>
                  <a:gd name="T94" fmla="*/ 163 w 1108"/>
                  <a:gd name="T95" fmla="*/ 674 h 1092"/>
                  <a:gd name="T96" fmla="*/ 146 w 1108"/>
                  <a:gd name="T97" fmla="*/ 636 h 1092"/>
                  <a:gd name="T98" fmla="*/ 140 w 1108"/>
                  <a:gd name="T99" fmla="*/ 595 h 1092"/>
                  <a:gd name="T100" fmla="*/ 112 w 1108"/>
                  <a:gd name="T101" fmla="*/ 554 h 1092"/>
                  <a:gd name="T102" fmla="*/ 82 w 1108"/>
                  <a:gd name="T103" fmla="*/ 521 h 1092"/>
                  <a:gd name="T104" fmla="*/ 47 w 1108"/>
                  <a:gd name="T105" fmla="*/ 484 h 1092"/>
                  <a:gd name="T106" fmla="*/ 26 w 1108"/>
                  <a:gd name="T107" fmla="*/ 451 h 1092"/>
                  <a:gd name="T108" fmla="*/ 3 w 1108"/>
                  <a:gd name="T109" fmla="*/ 428 h 1092"/>
                  <a:gd name="T110" fmla="*/ 575 w 1108"/>
                  <a:gd name="T111" fmla="*/ 208 h 10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08" h="1092">
                    <a:moveTo>
                      <a:pt x="855" y="852"/>
                    </a:moveTo>
                    <a:cubicBezTo>
                      <a:pt x="854" y="853"/>
                      <a:pt x="851" y="857"/>
                      <a:pt x="850" y="859"/>
                    </a:cubicBezTo>
                    <a:cubicBezTo>
                      <a:pt x="849" y="861"/>
                      <a:pt x="847" y="862"/>
                      <a:pt x="845" y="863"/>
                    </a:cubicBezTo>
                    <a:cubicBezTo>
                      <a:pt x="843" y="864"/>
                      <a:pt x="839" y="865"/>
                      <a:pt x="838" y="866"/>
                    </a:cubicBezTo>
                    <a:cubicBezTo>
                      <a:pt x="835" y="867"/>
                      <a:pt x="833" y="869"/>
                      <a:pt x="832" y="870"/>
                    </a:cubicBezTo>
                    <a:cubicBezTo>
                      <a:pt x="830" y="872"/>
                      <a:pt x="828" y="873"/>
                      <a:pt x="826" y="875"/>
                    </a:cubicBezTo>
                    <a:cubicBezTo>
                      <a:pt x="824" y="877"/>
                      <a:pt x="824" y="878"/>
                      <a:pt x="824" y="880"/>
                    </a:cubicBezTo>
                    <a:cubicBezTo>
                      <a:pt x="823" y="883"/>
                      <a:pt x="820" y="885"/>
                      <a:pt x="819" y="885"/>
                    </a:cubicBezTo>
                    <a:cubicBezTo>
                      <a:pt x="817" y="886"/>
                      <a:pt x="816" y="889"/>
                      <a:pt x="816" y="890"/>
                    </a:cubicBezTo>
                    <a:cubicBezTo>
                      <a:pt x="814" y="893"/>
                      <a:pt x="816" y="895"/>
                      <a:pt x="814" y="897"/>
                    </a:cubicBezTo>
                    <a:cubicBezTo>
                      <a:pt x="812" y="899"/>
                      <a:pt x="811" y="902"/>
                      <a:pt x="811" y="903"/>
                    </a:cubicBezTo>
                    <a:cubicBezTo>
                      <a:pt x="811" y="905"/>
                      <a:pt x="809" y="908"/>
                      <a:pt x="808" y="909"/>
                    </a:cubicBezTo>
                    <a:cubicBezTo>
                      <a:pt x="806" y="914"/>
                      <a:pt x="810" y="911"/>
                      <a:pt x="812" y="910"/>
                    </a:cubicBezTo>
                    <a:cubicBezTo>
                      <a:pt x="813" y="910"/>
                      <a:pt x="817" y="906"/>
                      <a:pt x="818" y="905"/>
                    </a:cubicBezTo>
                    <a:cubicBezTo>
                      <a:pt x="820" y="903"/>
                      <a:pt x="820" y="902"/>
                      <a:pt x="822" y="899"/>
                    </a:cubicBezTo>
                    <a:cubicBezTo>
                      <a:pt x="823" y="897"/>
                      <a:pt x="825" y="895"/>
                      <a:pt x="827" y="893"/>
                    </a:cubicBezTo>
                    <a:cubicBezTo>
                      <a:pt x="829" y="891"/>
                      <a:pt x="830" y="891"/>
                      <a:pt x="832" y="889"/>
                    </a:cubicBezTo>
                    <a:cubicBezTo>
                      <a:pt x="833" y="887"/>
                      <a:pt x="835" y="885"/>
                      <a:pt x="837" y="883"/>
                    </a:cubicBezTo>
                    <a:cubicBezTo>
                      <a:pt x="839" y="882"/>
                      <a:pt x="841" y="880"/>
                      <a:pt x="843" y="879"/>
                    </a:cubicBezTo>
                    <a:cubicBezTo>
                      <a:pt x="845" y="879"/>
                      <a:pt x="848" y="874"/>
                      <a:pt x="850" y="872"/>
                    </a:cubicBezTo>
                    <a:cubicBezTo>
                      <a:pt x="851" y="870"/>
                      <a:pt x="853" y="869"/>
                      <a:pt x="855" y="868"/>
                    </a:cubicBezTo>
                    <a:cubicBezTo>
                      <a:pt x="857" y="865"/>
                      <a:pt x="860" y="867"/>
                      <a:pt x="862" y="863"/>
                    </a:cubicBezTo>
                    <a:cubicBezTo>
                      <a:pt x="863" y="861"/>
                      <a:pt x="862" y="860"/>
                      <a:pt x="862" y="857"/>
                    </a:cubicBezTo>
                    <a:cubicBezTo>
                      <a:pt x="861" y="854"/>
                      <a:pt x="860" y="854"/>
                      <a:pt x="858" y="853"/>
                    </a:cubicBezTo>
                    <a:cubicBezTo>
                      <a:pt x="856" y="852"/>
                      <a:pt x="862" y="852"/>
                      <a:pt x="855" y="852"/>
                    </a:cubicBezTo>
                    <a:close/>
                    <a:moveTo>
                      <a:pt x="575" y="208"/>
                    </a:moveTo>
                    <a:cubicBezTo>
                      <a:pt x="577" y="208"/>
                      <a:pt x="579" y="208"/>
                      <a:pt x="581" y="208"/>
                    </a:cubicBezTo>
                    <a:cubicBezTo>
                      <a:pt x="583" y="208"/>
                      <a:pt x="583" y="209"/>
                      <a:pt x="584" y="210"/>
                    </a:cubicBezTo>
                    <a:cubicBezTo>
                      <a:pt x="585" y="213"/>
                      <a:pt x="586" y="215"/>
                      <a:pt x="588" y="216"/>
                    </a:cubicBezTo>
                    <a:cubicBezTo>
                      <a:pt x="589" y="217"/>
                      <a:pt x="589" y="217"/>
                      <a:pt x="590" y="217"/>
                    </a:cubicBezTo>
                    <a:cubicBezTo>
                      <a:pt x="592" y="218"/>
                      <a:pt x="592" y="220"/>
                      <a:pt x="594" y="222"/>
                    </a:cubicBezTo>
                    <a:cubicBezTo>
                      <a:pt x="596" y="223"/>
                      <a:pt x="597" y="225"/>
                      <a:pt x="598" y="228"/>
                    </a:cubicBezTo>
                    <a:cubicBezTo>
                      <a:pt x="598" y="229"/>
                      <a:pt x="600" y="230"/>
                      <a:pt x="602" y="231"/>
                    </a:cubicBezTo>
                    <a:cubicBezTo>
                      <a:pt x="604" y="232"/>
                      <a:pt x="608" y="231"/>
                      <a:pt x="609" y="230"/>
                    </a:cubicBezTo>
                    <a:cubicBezTo>
                      <a:pt x="613" y="229"/>
                      <a:pt x="616" y="228"/>
                      <a:pt x="619" y="228"/>
                    </a:cubicBezTo>
                    <a:cubicBezTo>
                      <a:pt x="621" y="228"/>
                      <a:pt x="622" y="226"/>
                      <a:pt x="626" y="226"/>
                    </a:cubicBezTo>
                    <a:cubicBezTo>
                      <a:pt x="629" y="227"/>
                      <a:pt x="629" y="228"/>
                      <a:pt x="631" y="229"/>
                    </a:cubicBezTo>
                    <a:cubicBezTo>
                      <a:pt x="634" y="230"/>
                      <a:pt x="637" y="231"/>
                      <a:pt x="637" y="235"/>
                    </a:cubicBezTo>
                    <a:cubicBezTo>
                      <a:pt x="637" y="237"/>
                      <a:pt x="637" y="239"/>
                      <a:pt x="637" y="241"/>
                    </a:cubicBezTo>
                    <a:cubicBezTo>
                      <a:pt x="637" y="244"/>
                      <a:pt x="645" y="250"/>
                      <a:pt x="647" y="252"/>
                    </a:cubicBezTo>
                    <a:cubicBezTo>
                      <a:pt x="649" y="255"/>
                      <a:pt x="659" y="251"/>
                      <a:pt x="662" y="251"/>
                    </a:cubicBezTo>
                    <a:cubicBezTo>
                      <a:pt x="666" y="250"/>
                      <a:pt x="666" y="251"/>
                      <a:pt x="667" y="254"/>
                    </a:cubicBezTo>
                    <a:cubicBezTo>
                      <a:pt x="667" y="256"/>
                      <a:pt x="668" y="258"/>
                      <a:pt x="670" y="259"/>
                    </a:cubicBezTo>
                    <a:cubicBezTo>
                      <a:pt x="675" y="260"/>
                      <a:pt x="680" y="259"/>
                      <a:pt x="684" y="258"/>
                    </a:cubicBezTo>
                    <a:cubicBezTo>
                      <a:pt x="685" y="257"/>
                      <a:pt x="688" y="260"/>
                      <a:pt x="690" y="261"/>
                    </a:cubicBezTo>
                    <a:cubicBezTo>
                      <a:pt x="691" y="261"/>
                      <a:pt x="692" y="266"/>
                      <a:pt x="692" y="267"/>
                    </a:cubicBezTo>
                    <a:cubicBezTo>
                      <a:pt x="693" y="268"/>
                      <a:pt x="702" y="263"/>
                      <a:pt x="703" y="262"/>
                    </a:cubicBezTo>
                    <a:cubicBezTo>
                      <a:pt x="705" y="261"/>
                      <a:pt x="707" y="261"/>
                      <a:pt x="709" y="260"/>
                    </a:cubicBezTo>
                    <a:cubicBezTo>
                      <a:pt x="711" y="259"/>
                      <a:pt x="716" y="259"/>
                      <a:pt x="717" y="261"/>
                    </a:cubicBezTo>
                    <a:cubicBezTo>
                      <a:pt x="719" y="263"/>
                      <a:pt x="721" y="261"/>
                      <a:pt x="723" y="261"/>
                    </a:cubicBezTo>
                    <a:cubicBezTo>
                      <a:pt x="725" y="261"/>
                      <a:pt x="733" y="265"/>
                      <a:pt x="734" y="267"/>
                    </a:cubicBezTo>
                    <a:cubicBezTo>
                      <a:pt x="736" y="268"/>
                      <a:pt x="734" y="271"/>
                      <a:pt x="734" y="273"/>
                    </a:cubicBezTo>
                    <a:cubicBezTo>
                      <a:pt x="734" y="273"/>
                      <a:pt x="734" y="274"/>
                      <a:pt x="734" y="274"/>
                    </a:cubicBezTo>
                    <a:cubicBezTo>
                      <a:pt x="734" y="277"/>
                      <a:pt x="737" y="278"/>
                      <a:pt x="738" y="279"/>
                    </a:cubicBezTo>
                    <a:cubicBezTo>
                      <a:pt x="741" y="281"/>
                      <a:pt x="741" y="279"/>
                      <a:pt x="741" y="284"/>
                    </a:cubicBezTo>
                    <a:cubicBezTo>
                      <a:pt x="741" y="287"/>
                      <a:pt x="741" y="288"/>
                      <a:pt x="743" y="290"/>
                    </a:cubicBezTo>
                    <a:cubicBezTo>
                      <a:pt x="745" y="291"/>
                      <a:pt x="748" y="290"/>
                      <a:pt x="750" y="289"/>
                    </a:cubicBezTo>
                    <a:cubicBezTo>
                      <a:pt x="754" y="288"/>
                      <a:pt x="758" y="288"/>
                      <a:pt x="761" y="285"/>
                    </a:cubicBezTo>
                    <a:cubicBezTo>
                      <a:pt x="763" y="283"/>
                      <a:pt x="763" y="280"/>
                      <a:pt x="764" y="279"/>
                    </a:cubicBezTo>
                    <a:cubicBezTo>
                      <a:pt x="766" y="277"/>
                      <a:pt x="769" y="278"/>
                      <a:pt x="771" y="279"/>
                    </a:cubicBezTo>
                    <a:cubicBezTo>
                      <a:pt x="774" y="282"/>
                      <a:pt x="775" y="280"/>
                      <a:pt x="774" y="285"/>
                    </a:cubicBezTo>
                    <a:cubicBezTo>
                      <a:pt x="774" y="285"/>
                      <a:pt x="774" y="285"/>
                      <a:pt x="774" y="285"/>
                    </a:cubicBezTo>
                    <a:cubicBezTo>
                      <a:pt x="771" y="288"/>
                      <a:pt x="777" y="289"/>
                      <a:pt x="778" y="290"/>
                    </a:cubicBezTo>
                    <a:cubicBezTo>
                      <a:pt x="781" y="292"/>
                      <a:pt x="782" y="291"/>
                      <a:pt x="785" y="290"/>
                    </a:cubicBezTo>
                    <a:cubicBezTo>
                      <a:pt x="790" y="287"/>
                      <a:pt x="789" y="288"/>
                      <a:pt x="792" y="291"/>
                    </a:cubicBezTo>
                    <a:cubicBezTo>
                      <a:pt x="793" y="292"/>
                      <a:pt x="797" y="289"/>
                      <a:pt x="798" y="288"/>
                    </a:cubicBezTo>
                    <a:cubicBezTo>
                      <a:pt x="801" y="286"/>
                      <a:pt x="802" y="289"/>
                      <a:pt x="802" y="291"/>
                    </a:cubicBezTo>
                    <a:cubicBezTo>
                      <a:pt x="802" y="293"/>
                      <a:pt x="801" y="296"/>
                      <a:pt x="801" y="299"/>
                    </a:cubicBezTo>
                    <a:cubicBezTo>
                      <a:pt x="801" y="302"/>
                      <a:pt x="802" y="306"/>
                      <a:pt x="805" y="304"/>
                    </a:cubicBezTo>
                    <a:cubicBezTo>
                      <a:pt x="809" y="301"/>
                      <a:pt x="809" y="297"/>
                      <a:pt x="811" y="293"/>
                    </a:cubicBezTo>
                    <a:cubicBezTo>
                      <a:pt x="812" y="291"/>
                      <a:pt x="813" y="289"/>
                      <a:pt x="814" y="288"/>
                    </a:cubicBezTo>
                    <a:cubicBezTo>
                      <a:pt x="817" y="287"/>
                      <a:pt x="819" y="288"/>
                      <a:pt x="821" y="288"/>
                    </a:cubicBezTo>
                    <a:cubicBezTo>
                      <a:pt x="824" y="289"/>
                      <a:pt x="826" y="286"/>
                      <a:pt x="828" y="284"/>
                    </a:cubicBezTo>
                    <a:cubicBezTo>
                      <a:pt x="829" y="282"/>
                      <a:pt x="829" y="282"/>
                      <a:pt x="832" y="282"/>
                    </a:cubicBezTo>
                    <a:cubicBezTo>
                      <a:pt x="834" y="279"/>
                      <a:pt x="840" y="288"/>
                      <a:pt x="840" y="290"/>
                    </a:cubicBezTo>
                    <a:cubicBezTo>
                      <a:pt x="840" y="293"/>
                      <a:pt x="847" y="295"/>
                      <a:pt x="849" y="295"/>
                    </a:cubicBezTo>
                    <a:cubicBezTo>
                      <a:pt x="853" y="296"/>
                      <a:pt x="854" y="297"/>
                      <a:pt x="856" y="299"/>
                    </a:cubicBezTo>
                    <a:cubicBezTo>
                      <a:pt x="860" y="303"/>
                      <a:pt x="863" y="301"/>
                      <a:pt x="867" y="302"/>
                    </a:cubicBezTo>
                    <a:cubicBezTo>
                      <a:pt x="871" y="303"/>
                      <a:pt x="867" y="309"/>
                      <a:pt x="874" y="309"/>
                    </a:cubicBezTo>
                    <a:cubicBezTo>
                      <a:pt x="876" y="309"/>
                      <a:pt x="880" y="303"/>
                      <a:pt x="882" y="302"/>
                    </a:cubicBezTo>
                    <a:cubicBezTo>
                      <a:pt x="884" y="299"/>
                      <a:pt x="886" y="298"/>
                      <a:pt x="891" y="297"/>
                    </a:cubicBezTo>
                    <a:cubicBezTo>
                      <a:pt x="896" y="296"/>
                      <a:pt x="896" y="292"/>
                      <a:pt x="899" y="290"/>
                    </a:cubicBezTo>
                    <a:cubicBezTo>
                      <a:pt x="902" y="287"/>
                      <a:pt x="910" y="288"/>
                      <a:pt x="913" y="288"/>
                    </a:cubicBezTo>
                    <a:cubicBezTo>
                      <a:pt x="916" y="288"/>
                      <a:pt x="917" y="295"/>
                      <a:pt x="918" y="297"/>
                    </a:cubicBezTo>
                    <a:cubicBezTo>
                      <a:pt x="918" y="297"/>
                      <a:pt x="923" y="289"/>
                      <a:pt x="923" y="287"/>
                    </a:cubicBezTo>
                    <a:cubicBezTo>
                      <a:pt x="925" y="284"/>
                      <a:pt x="934" y="286"/>
                      <a:pt x="937" y="286"/>
                    </a:cubicBezTo>
                    <a:cubicBezTo>
                      <a:pt x="940" y="286"/>
                      <a:pt x="942" y="293"/>
                      <a:pt x="944" y="294"/>
                    </a:cubicBezTo>
                    <a:cubicBezTo>
                      <a:pt x="948" y="299"/>
                      <a:pt x="953" y="297"/>
                      <a:pt x="956" y="294"/>
                    </a:cubicBezTo>
                    <a:cubicBezTo>
                      <a:pt x="960" y="292"/>
                      <a:pt x="957" y="289"/>
                      <a:pt x="961" y="287"/>
                    </a:cubicBezTo>
                    <a:cubicBezTo>
                      <a:pt x="966" y="284"/>
                      <a:pt x="972" y="286"/>
                      <a:pt x="974" y="290"/>
                    </a:cubicBezTo>
                    <a:cubicBezTo>
                      <a:pt x="976" y="292"/>
                      <a:pt x="983" y="294"/>
                      <a:pt x="984" y="295"/>
                    </a:cubicBezTo>
                    <a:cubicBezTo>
                      <a:pt x="987" y="299"/>
                      <a:pt x="989" y="301"/>
                      <a:pt x="992" y="302"/>
                    </a:cubicBezTo>
                    <a:cubicBezTo>
                      <a:pt x="997" y="305"/>
                      <a:pt x="999" y="307"/>
                      <a:pt x="1005" y="307"/>
                    </a:cubicBezTo>
                    <a:cubicBezTo>
                      <a:pt x="1012" y="307"/>
                      <a:pt x="1012" y="306"/>
                      <a:pt x="1017" y="309"/>
                    </a:cubicBezTo>
                    <a:cubicBezTo>
                      <a:pt x="1022" y="311"/>
                      <a:pt x="1020" y="314"/>
                      <a:pt x="1024" y="315"/>
                    </a:cubicBezTo>
                    <a:cubicBezTo>
                      <a:pt x="1029" y="316"/>
                      <a:pt x="1027" y="320"/>
                      <a:pt x="1031" y="322"/>
                    </a:cubicBezTo>
                    <a:cubicBezTo>
                      <a:pt x="1035" y="324"/>
                      <a:pt x="1038" y="323"/>
                      <a:pt x="1042" y="322"/>
                    </a:cubicBezTo>
                    <a:cubicBezTo>
                      <a:pt x="1046" y="321"/>
                      <a:pt x="1048" y="320"/>
                      <a:pt x="1053" y="321"/>
                    </a:cubicBezTo>
                    <a:cubicBezTo>
                      <a:pt x="1055" y="322"/>
                      <a:pt x="1058" y="322"/>
                      <a:pt x="1060" y="322"/>
                    </a:cubicBezTo>
                    <a:cubicBezTo>
                      <a:pt x="1060" y="322"/>
                      <a:pt x="1059" y="407"/>
                      <a:pt x="1059" y="473"/>
                    </a:cubicBezTo>
                    <a:cubicBezTo>
                      <a:pt x="1059" y="473"/>
                      <a:pt x="1059" y="474"/>
                      <a:pt x="1059" y="475"/>
                    </a:cubicBezTo>
                    <a:cubicBezTo>
                      <a:pt x="1060" y="477"/>
                      <a:pt x="1061" y="480"/>
                      <a:pt x="1064" y="482"/>
                    </a:cubicBezTo>
                    <a:cubicBezTo>
                      <a:pt x="1065" y="484"/>
                      <a:pt x="1067" y="487"/>
                      <a:pt x="1069" y="489"/>
                    </a:cubicBezTo>
                    <a:cubicBezTo>
                      <a:pt x="1072" y="491"/>
                      <a:pt x="1073" y="493"/>
                      <a:pt x="1075" y="495"/>
                    </a:cubicBezTo>
                    <a:cubicBezTo>
                      <a:pt x="1077" y="498"/>
                      <a:pt x="1078" y="502"/>
                      <a:pt x="1078" y="505"/>
                    </a:cubicBezTo>
                    <a:cubicBezTo>
                      <a:pt x="1077" y="508"/>
                      <a:pt x="1078" y="510"/>
                      <a:pt x="1079" y="513"/>
                    </a:cubicBezTo>
                    <a:cubicBezTo>
                      <a:pt x="1079" y="517"/>
                      <a:pt x="1082" y="520"/>
                      <a:pt x="1083" y="523"/>
                    </a:cubicBezTo>
                    <a:cubicBezTo>
                      <a:pt x="1084" y="525"/>
                      <a:pt x="1086" y="527"/>
                      <a:pt x="1088" y="528"/>
                    </a:cubicBezTo>
                    <a:cubicBezTo>
                      <a:pt x="1090" y="530"/>
                      <a:pt x="1093" y="531"/>
                      <a:pt x="1093" y="533"/>
                    </a:cubicBezTo>
                    <a:cubicBezTo>
                      <a:pt x="1093" y="536"/>
                      <a:pt x="1093" y="539"/>
                      <a:pt x="1093" y="542"/>
                    </a:cubicBezTo>
                    <a:cubicBezTo>
                      <a:pt x="1093" y="546"/>
                      <a:pt x="1094" y="549"/>
                      <a:pt x="1095" y="552"/>
                    </a:cubicBezTo>
                    <a:cubicBezTo>
                      <a:pt x="1095" y="555"/>
                      <a:pt x="1097" y="557"/>
                      <a:pt x="1100" y="559"/>
                    </a:cubicBezTo>
                    <a:cubicBezTo>
                      <a:pt x="1103" y="563"/>
                      <a:pt x="1106" y="563"/>
                      <a:pt x="1105" y="568"/>
                    </a:cubicBezTo>
                    <a:cubicBezTo>
                      <a:pt x="1104" y="571"/>
                      <a:pt x="1103" y="580"/>
                      <a:pt x="1105" y="582"/>
                    </a:cubicBezTo>
                    <a:cubicBezTo>
                      <a:pt x="1107" y="585"/>
                      <a:pt x="1108" y="587"/>
                      <a:pt x="1107" y="590"/>
                    </a:cubicBezTo>
                    <a:cubicBezTo>
                      <a:pt x="1106" y="593"/>
                      <a:pt x="1105" y="598"/>
                      <a:pt x="1103" y="599"/>
                    </a:cubicBezTo>
                    <a:cubicBezTo>
                      <a:pt x="1101" y="600"/>
                      <a:pt x="1099" y="602"/>
                      <a:pt x="1098" y="604"/>
                    </a:cubicBezTo>
                    <a:cubicBezTo>
                      <a:pt x="1096" y="608"/>
                      <a:pt x="1091" y="609"/>
                      <a:pt x="1091" y="614"/>
                    </a:cubicBezTo>
                    <a:cubicBezTo>
                      <a:pt x="1091" y="616"/>
                      <a:pt x="1090" y="620"/>
                      <a:pt x="1089" y="621"/>
                    </a:cubicBezTo>
                    <a:cubicBezTo>
                      <a:pt x="1086" y="622"/>
                      <a:pt x="1084" y="624"/>
                      <a:pt x="1084" y="627"/>
                    </a:cubicBezTo>
                    <a:cubicBezTo>
                      <a:pt x="1083" y="630"/>
                      <a:pt x="1083" y="632"/>
                      <a:pt x="1084" y="634"/>
                    </a:cubicBezTo>
                    <a:cubicBezTo>
                      <a:pt x="1085" y="636"/>
                      <a:pt x="1086" y="641"/>
                      <a:pt x="1086" y="642"/>
                    </a:cubicBezTo>
                    <a:cubicBezTo>
                      <a:pt x="1086" y="646"/>
                      <a:pt x="1088" y="651"/>
                      <a:pt x="1090" y="654"/>
                    </a:cubicBezTo>
                    <a:cubicBezTo>
                      <a:pt x="1090" y="655"/>
                      <a:pt x="1090" y="656"/>
                      <a:pt x="1091" y="656"/>
                    </a:cubicBezTo>
                    <a:cubicBezTo>
                      <a:pt x="1092" y="659"/>
                      <a:pt x="1093" y="663"/>
                      <a:pt x="1092" y="665"/>
                    </a:cubicBezTo>
                    <a:cubicBezTo>
                      <a:pt x="1091" y="666"/>
                      <a:pt x="1087" y="669"/>
                      <a:pt x="1087" y="669"/>
                    </a:cubicBezTo>
                    <a:cubicBezTo>
                      <a:pt x="1087" y="672"/>
                      <a:pt x="1086" y="675"/>
                      <a:pt x="1085" y="677"/>
                    </a:cubicBezTo>
                    <a:cubicBezTo>
                      <a:pt x="1083" y="679"/>
                      <a:pt x="1082" y="682"/>
                      <a:pt x="1081" y="684"/>
                    </a:cubicBezTo>
                    <a:cubicBezTo>
                      <a:pt x="1079" y="686"/>
                      <a:pt x="1078" y="689"/>
                      <a:pt x="1078" y="692"/>
                    </a:cubicBezTo>
                    <a:cubicBezTo>
                      <a:pt x="1077" y="695"/>
                      <a:pt x="1075" y="694"/>
                      <a:pt x="1074" y="697"/>
                    </a:cubicBezTo>
                    <a:cubicBezTo>
                      <a:pt x="1072" y="699"/>
                      <a:pt x="1072" y="703"/>
                      <a:pt x="1073" y="705"/>
                    </a:cubicBezTo>
                    <a:cubicBezTo>
                      <a:pt x="1070" y="704"/>
                      <a:pt x="1068" y="709"/>
                      <a:pt x="1065" y="710"/>
                    </a:cubicBezTo>
                    <a:cubicBezTo>
                      <a:pt x="1062" y="710"/>
                      <a:pt x="1058" y="710"/>
                      <a:pt x="1054" y="711"/>
                    </a:cubicBezTo>
                    <a:cubicBezTo>
                      <a:pt x="1052" y="711"/>
                      <a:pt x="1048" y="714"/>
                      <a:pt x="1046" y="715"/>
                    </a:cubicBezTo>
                    <a:cubicBezTo>
                      <a:pt x="1043" y="716"/>
                      <a:pt x="1040" y="716"/>
                      <a:pt x="1038" y="717"/>
                    </a:cubicBezTo>
                    <a:cubicBezTo>
                      <a:pt x="1035" y="719"/>
                      <a:pt x="1031" y="720"/>
                      <a:pt x="1028" y="722"/>
                    </a:cubicBezTo>
                    <a:cubicBezTo>
                      <a:pt x="1025" y="723"/>
                      <a:pt x="1024" y="727"/>
                      <a:pt x="1020" y="729"/>
                    </a:cubicBezTo>
                    <a:cubicBezTo>
                      <a:pt x="1016" y="731"/>
                      <a:pt x="1013" y="732"/>
                      <a:pt x="1008" y="733"/>
                    </a:cubicBezTo>
                    <a:cubicBezTo>
                      <a:pt x="1007" y="733"/>
                      <a:pt x="1006" y="733"/>
                      <a:pt x="1005" y="734"/>
                    </a:cubicBezTo>
                    <a:cubicBezTo>
                      <a:pt x="1002" y="734"/>
                      <a:pt x="997" y="736"/>
                      <a:pt x="1000" y="732"/>
                    </a:cubicBezTo>
                    <a:cubicBezTo>
                      <a:pt x="1002" y="730"/>
                      <a:pt x="1008" y="729"/>
                      <a:pt x="1010" y="727"/>
                    </a:cubicBezTo>
                    <a:cubicBezTo>
                      <a:pt x="1012" y="725"/>
                      <a:pt x="1004" y="718"/>
                      <a:pt x="1003" y="717"/>
                    </a:cubicBezTo>
                    <a:cubicBezTo>
                      <a:pt x="1001" y="715"/>
                      <a:pt x="997" y="716"/>
                      <a:pt x="996" y="712"/>
                    </a:cubicBezTo>
                    <a:cubicBezTo>
                      <a:pt x="995" y="709"/>
                      <a:pt x="996" y="703"/>
                      <a:pt x="997" y="701"/>
                    </a:cubicBezTo>
                    <a:cubicBezTo>
                      <a:pt x="997" y="698"/>
                      <a:pt x="988" y="704"/>
                      <a:pt x="987" y="706"/>
                    </a:cubicBezTo>
                    <a:cubicBezTo>
                      <a:pt x="985" y="710"/>
                      <a:pt x="985" y="712"/>
                      <a:pt x="985" y="716"/>
                    </a:cubicBezTo>
                    <a:cubicBezTo>
                      <a:pt x="985" y="721"/>
                      <a:pt x="984" y="725"/>
                      <a:pt x="984" y="730"/>
                    </a:cubicBezTo>
                    <a:cubicBezTo>
                      <a:pt x="984" y="736"/>
                      <a:pt x="986" y="743"/>
                      <a:pt x="987" y="747"/>
                    </a:cubicBezTo>
                    <a:cubicBezTo>
                      <a:pt x="988" y="751"/>
                      <a:pt x="986" y="757"/>
                      <a:pt x="985" y="760"/>
                    </a:cubicBezTo>
                    <a:cubicBezTo>
                      <a:pt x="984" y="763"/>
                      <a:pt x="981" y="766"/>
                      <a:pt x="981" y="770"/>
                    </a:cubicBezTo>
                    <a:cubicBezTo>
                      <a:pt x="980" y="773"/>
                      <a:pt x="977" y="777"/>
                      <a:pt x="976" y="782"/>
                    </a:cubicBezTo>
                    <a:cubicBezTo>
                      <a:pt x="974" y="787"/>
                      <a:pt x="973" y="790"/>
                      <a:pt x="971" y="794"/>
                    </a:cubicBezTo>
                    <a:cubicBezTo>
                      <a:pt x="968" y="799"/>
                      <a:pt x="961" y="798"/>
                      <a:pt x="958" y="801"/>
                    </a:cubicBezTo>
                    <a:cubicBezTo>
                      <a:pt x="955" y="805"/>
                      <a:pt x="946" y="805"/>
                      <a:pt x="942" y="806"/>
                    </a:cubicBezTo>
                    <a:cubicBezTo>
                      <a:pt x="937" y="807"/>
                      <a:pt x="936" y="810"/>
                      <a:pt x="931" y="812"/>
                    </a:cubicBezTo>
                    <a:cubicBezTo>
                      <a:pt x="927" y="814"/>
                      <a:pt x="924" y="819"/>
                      <a:pt x="920" y="821"/>
                    </a:cubicBezTo>
                    <a:cubicBezTo>
                      <a:pt x="916" y="825"/>
                      <a:pt x="911" y="829"/>
                      <a:pt x="906" y="831"/>
                    </a:cubicBezTo>
                    <a:cubicBezTo>
                      <a:pt x="900" y="834"/>
                      <a:pt x="894" y="837"/>
                      <a:pt x="888" y="838"/>
                    </a:cubicBezTo>
                    <a:cubicBezTo>
                      <a:pt x="883" y="839"/>
                      <a:pt x="883" y="840"/>
                      <a:pt x="887" y="835"/>
                    </a:cubicBezTo>
                    <a:cubicBezTo>
                      <a:pt x="891" y="831"/>
                      <a:pt x="896" y="830"/>
                      <a:pt x="899" y="827"/>
                    </a:cubicBezTo>
                    <a:cubicBezTo>
                      <a:pt x="902" y="824"/>
                      <a:pt x="904" y="823"/>
                      <a:pt x="898" y="823"/>
                    </a:cubicBezTo>
                    <a:cubicBezTo>
                      <a:pt x="894" y="823"/>
                      <a:pt x="894" y="819"/>
                      <a:pt x="894" y="816"/>
                    </a:cubicBezTo>
                    <a:cubicBezTo>
                      <a:pt x="892" y="811"/>
                      <a:pt x="891" y="812"/>
                      <a:pt x="887" y="815"/>
                    </a:cubicBezTo>
                    <a:cubicBezTo>
                      <a:pt x="884" y="817"/>
                      <a:pt x="882" y="817"/>
                      <a:pt x="879" y="816"/>
                    </a:cubicBezTo>
                    <a:cubicBezTo>
                      <a:pt x="875" y="814"/>
                      <a:pt x="876" y="812"/>
                      <a:pt x="871" y="814"/>
                    </a:cubicBezTo>
                    <a:cubicBezTo>
                      <a:pt x="867" y="816"/>
                      <a:pt x="870" y="820"/>
                      <a:pt x="865" y="821"/>
                    </a:cubicBezTo>
                    <a:cubicBezTo>
                      <a:pt x="861" y="822"/>
                      <a:pt x="857" y="820"/>
                      <a:pt x="855" y="818"/>
                    </a:cubicBezTo>
                    <a:cubicBezTo>
                      <a:pt x="852" y="814"/>
                      <a:pt x="848" y="819"/>
                      <a:pt x="848" y="821"/>
                    </a:cubicBezTo>
                    <a:cubicBezTo>
                      <a:pt x="847" y="824"/>
                      <a:pt x="852" y="828"/>
                      <a:pt x="853" y="830"/>
                    </a:cubicBezTo>
                    <a:cubicBezTo>
                      <a:pt x="855" y="833"/>
                      <a:pt x="858" y="834"/>
                      <a:pt x="860" y="836"/>
                    </a:cubicBezTo>
                    <a:cubicBezTo>
                      <a:pt x="862" y="840"/>
                      <a:pt x="859" y="843"/>
                      <a:pt x="857" y="845"/>
                    </a:cubicBezTo>
                    <a:cubicBezTo>
                      <a:pt x="856" y="846"/>
                      <a:pt x="848" y="843"/>
                      <a:pt x="847" y="843"/>
                    </a:cubicBezTo>
                    <a:cubicBezTo>
                      <a:pt x="844" y="841"/>
                      <a:pt x="839" y="844"/>
                      <a:pt x="837" y="845"/>
                    </a:cubicBezTo>
                    <a:cubicBezTo>
                      <a:pt x="836" y="847"/>
                      <a:pt x="835" y="854"/>
                      <a:pt x="835" y="855"/>
                    </a:cubicBezTo>
                    <a:cubicBezTo>
                      <a:pt x="833" y="858"/>
                      <a:pt x="835" y="858"/>
                      <a:pt x="831" y="861"/>
                    </a:cubicBezTo>
                    <a:cubicBezTo>
                      <a:pt x="829" y="862"/>
                      <a:pt x="829" y="863"/>
                      <a:pt x="828" y="865"/>
                    </a:cubicBezTo>
                    <a:cubicBezTo>
                      <a:pt x="827" y="865"/>
                      <a:pt x="821" y="864"/>
                      <a:pt x="820" y="864"/>
                    </a:cubicBezTo>
                    <a:cubicBezTo>
                      <a:pt x="818" y="864"/>
                      <a:pt x="818" y="866"/>
                      <a:pt x="816" y="867"/>
                    </a:cubicBezTo>
                    <a:cubicBezTo>
                      <a:pt x="815" y="868"/>
                      <a:pt x="812" y="868"/>
                      <a:pt x="811" y="869"/>
                    </a:cubicBezTo>
                    <a:cubicBezTo>
                      <a:pt x="810" y="869"/>
                      <a:pt x="810" y="869"/>
                      <a:pt x="809" y="869"/>
                    </a:cubicBezTo>
                    <a:cubicBezTo>
                      <a:pt x="807" y="870"/>
                      <a:pt x="806" y="871"/>
                      <a:pt x="805" y="872"/>
                    </a:cubicBezTo>
                    <a:cubicBezTo>
                      <a:pt x="804" y="873"/>
                      <a:pt x="802" y="873"/>
                      <a:pt x="801" y="875"/>
                    </a:cubicBezTo>
                    <a:cubicBezTo>
                      <a:pt x="800" y="877"/>
                      <a:pt x="806" y="878"/>
                      <a:pt x="807" y="879"/>
                    </a:cubicBezTo>
                    <a:cubicBezTo>
                      <a:pt x="809" y="880"/>
                      <a:pt x="811" y="880"/>
                      <a:pt x="813" y="881"/>
                    </a:cubicBezTo>
                    <a:cubicBezTo>
                      <a:pt x="815" y="882"/>
                      <a:pt x="815" y="884"/>
                      <a:pt x="814" y="886"/>
                    </a:cubicBezTo>
                    <a:cubicBezTo>
                      <a:pt x="813" y="887"/>
                      <a:pt x="811" y="888"/>
                      <a:pt x="810" y="890"/>
                    </a:cubicBezTo>
                    <a:cubicBezTo>
                      <a:pt x="809" y="892"/>
                      <a:pt x="810" y="894"/>
                      <a:pt x="810" y="896"/>
                    </a:cubicBezTo>
                    <a:cubicBezTo>
                      <a:pt x="809" y="899"/>
                      <a:pt x="805" y="899"/>
                      <a:pt x="803" y="899"/>
                    </a:cubicBezTo>
                    <a:cubicBezTo>
                      <a:pt x="800" y="899"/>
                      <a:pt x="795" y="899"/>
                      <a:pt x="793" y="899"/>
                    </a:cubicBezTo>
                    <a:cubicBezTo>
                      <a:pt x="791" y="898"/>
                      <a:pt x="789" y="898"/>
                      <a:pt x="787" y="899"/>
                    </a:cubicBezTo>
                    <a:cubicBezTo>
                      <a:pt x="784" y="899"/>
                      <a:pt x="784" y="900"/>
                      <a:pt x="784" y="903"/>
                    </a:cubicBezTo>
                    <a:cubicBezTo>
                      <a:pt x="784" y="904"/>
                      <a:pt x="786" y="906"/>
                      <a:pt x="786" y="907"/>
                    </a:cubicBezTo>
                    <a:cubicBezTo>
                      <a:pt x="787" y="909"/>
                      <a:pt x="787" y="912"/>
                      <a:pt x="787" y="914"/>
                    </a:cubicBezTo>
                    <a:cubicBezTo>
                      <a:pt x="787" y="916"/>
                      <a:pt x="785" y="917"/>
                      <a:pt x="785" y="920"/>
                    </a:cubicBezTo>
                    <a:cubicBezTo>
                      <a:pt x="785" y="922"/>
                      <a:pt x="785" y="925"/>
                      <a:pt x="785" y="927"/>
                    </a:cubicBezTo>
                    <a:cubicBezTo>
                      <a:pt x="786" y="929"/>
                      <a:pt x="786" y="932"/>
                      <a:pt x="786" y="933"/>
                    </a:cubicBezTo>
                    <a:cubicBezTo>
                      <a:pt x="786" y="933"/>
                      <a:pt x="786" y="933"/>
                      <a:pt x="786" y="934"/>
                    </a:cubicBezTo>
                    <a:cubicBezTo>
                      <a:pt x="786" y="937"/>
                      <a:pt x="786" y="940"/>
                      <a:pt x="786" y="943"/>
                    </a:cubicBezTo>
                    <a:cubicBezTo>
                      <a:pt x="787" y="946"/>
                      <a:pt x="787" y="950"/>
                      <a:pt x="787" y="953"/>
                    </a:cubicBezTo>
                    <a:cubicBezTo>
                      <a:pt x="787" y="956"/>
                      <a:pt x="784" y="957"/>
                      <a:pt x="781" y="958"/>
                    </a:cubicBezTo>
                    <a:cubicBezTo>
                      <a:pt x="781" y="958"/>
                      <a:pt x="781" y="958"/>
                      <a:pt x="780" y="958"/>
                    </a:cubicBezTo>
                    <a:cubicBezTo>
                      <a:pt x="776" y="959"/>
                      <a:pt x="775" y="958"/>
                      <a:pt x="774" y="955"/>
                    </a:cubicBezTo>
                    <a:cubicBezTo>
                      <a:pt x="773" y="953"/>
                      <a:pt x="772" y="953"/>
                      <a:pt x="770" y="952"/>
                    </a:cubicBezTo>
                    <a:cubicBezTo>
                      <a:pt x="768" y="951"/>
                      <a:pt x="764" y="952"/>
                      <a:pt x="763" y="953"/>
                    </a:cubicBezTo>
                    <a:cubicBezTo>
                      <a:pt x="760" y="953"/>
                      <a:pt x="763" y="956"/>
                      <a:pt x="764" y="957"/>
                    </a:cubicBezTo>
                    <a:cubicBezTo>
                      <a:pt x="765" y="958"/>
                      <a:pt x="766" y="959"/>
                      <a:pt x="767" y="960"/>
                    </a:cubicBezTo>
                    <a:cubicBezTo>
                      <a:pt x="769" y="961"/>
                      <a:pt x="770" y="961"/>
                      <a:pt x="772" y="962"/>
                    </a:cubicBezTo>
                    <a:cubicBezTo>
                      <a:pt x="772" y="962"/>
                      <a:pt x="772" y="963"/>
                      <a:pt x="773" y="963"/>
                    </a:cubicBezTo>
                    <a:cubicBezTo>
                      <a:pt x="774" y="964"/>
                      <a:pt x="775" y="965"/>
                      <a:pt x="776" y="966"/>
                    </a:cubicBezTo>
                    <a:cubicBezTo>
                      <a:pt x="778" y="967"/>
                      <a:pt x="777" y="971"/>
                      <a:pt x="776" y="973"/>
                    </a:cubicBezTo>
                    <a:cubicBezTo>
                      <a:pt x="776" y="973"/>
                      <a:pt x="776" y="973"/>
                      <a:pt x="777" y="973"/>
                    </a:cubicBezTo>
                    <a:cubicBezTo>
                      <a:pt x="775" y="978"/>
                      <a:pt x="777" y="980"/>
                      <a:pt x="775" y="985"/>
                    </a:cubicBezTo>
                    <a:cubicBezTo>
                      <a:pt x="773" y="988"/>
                      <a:pt x="772" y="990"/>
                      <a:pt x="771" y="992"/>
                    </a:cubicBezTo>
                    <a:cubicBezTo>
                      <a:pt x="770" y="995"/>
                      <a:pt x="769" y="997"/>
                      <a:pt x="769" y="1002"/>
                    </a:cubicBezTo>
                    <a:cubicBezTo>
                      <a:pt x="769" y="1006"/>
                      <a:pt x="770" y="1008"/>
                      <a:pt x="771" y="1012"/>
                    </a:cubicBezTo>
                    <a:cubicBezTo>
                      <a:pt x="772" y="1015"/>
                      <a:pt x="773" y="1019"/>
                      <a:pt x="773" y="1022"/>
                    </a:cubicBezTo>
                    <a:cubicBezTo>
                      <a:pt x="774" y="1026"/>
                      <a:pt x="774" y="1031"/>
                      <a:pt x="775" y="1035"/>
                    </a:cubicBezTo>
                    <a:cubicBezTo>
                      <a:pt x="777" y="1039"/>
                      <a:pt x="777" y="1043"/>
                      <a:pt x="778" y="1046"/>
                    </a:cubicBezTo>
                    <a:cubicBezTo>
                      <a:pt x="780" y="1049"/>
                      <a:pt x="780" y="1054"/>
                      <a:pt x="780" y="1057"/>
                    </a:cubicBezTo>
                    <a:cubicBezTo>
                      <a:pt x="781" y="1059"/>
                      <a:pt x="783" y="1063"/>
                      <a:pt x="783" y="1065"/>
                    </a:cubicBezTo>
                    <a:cubicBezTo>
                      <a:pt x="784" y="1069"/>
                      <a:pt x="786" y="1071"/>
                      <a:pt x="787" y="1076"/>
                    </a:cubicBezTo>
                    <a:cubicBezTo>
                      <a:pt x="788" y="1080"/>
                      <a:pt x="789" y="1082"/>
                      <a:pt x="790" y="1086"/>
                    </a:cubicBezTo>
                    <a:cubicBezTo>
                      <a:pt x="790" y="1086"/>
                      <a:pt x="791" y="1087"/>
                      <a:pt x="791" y="1088"/>
                    </a:cubicBezTo>
                    <a:cubicBezTo>
                      <a:pt x="788" y="1088"/>
                      <a:pt x="782" y="1089"/>
                      <a:pt x="777" y="1090"/>
                    </a:cubicBezTo>
                    <a:cubicBezTo>
                      <a:pt x="771" y="1092"/>
                      <a:pt x="767" y="1088"/>
                      <a:pt x="763" y="1086"/>
                    </a:cubicBezTo>
                    <a:cubicBezTo>
                      <a:pt x="757" y="1083"/>
                      <a:pt x="752" y="1082"/>
                      <a:pt x="747" y="1080"/>
                    </a:cubicBezTo>
                    <a:cubicBezTo>
                      <a:pt x="745" y="1079"/>
                      <a:pt x="739" y="1074"/>
                      <a:pt x="737" y="1072"/>
                    </a:cubicBezTo>
                    <a:cubicBezTo>
                      <a:pt x="734" y="1069"/>
                      <a:pt x="725" y="1073"/>
                      <a:pt x="722" y="1074"/>
                    </a:cubicBezTo>
                    <a:cubicBezTo>
                      <a:pt x="718" y="1076"/>
                      <a:pt x="713" y="1071"/>
                      <a:pt x="708" y="1070"/>
                    </a:cubicBezTo>
                    <a:cubicBezTo>
                      <a:pt x="703" y="1069"/>
                      <a:pt x="697" y="1068"/>
                      <a:pt x="693" y="1067"/>
                    </a:cubicBezTo>
                    <a:cubicBezTo>
                      <a:pt x="687" y="1066"/>
                      <a:pt x="684" y="1060"/>
                      <a:pt x="678" y="1059"/>
                    </a:cubicBezTo>
                    <a:cubicBezTo>
                      <a:pt x="673" y="1058"/>
                      <a:pt x="673" y="1053"/>
                      <a:pt x="668" y="1052"/>
                    </a:cubicBezTo>
                    <a:cubicBezTo>
                      <a:pt x="662" y="1050"/>
                      <a:pt x="656" y="1052"/>
                      <a:pt x="651" y="1051"/>
                    </a:cubicBezTo>
                    <a:cubicBezTo>
                      <a:pt x="643" y="1049"/>
                      <a:pt x="641" y="1048"/>
                      <a:pt x="637" y="1044"/>
                    </a:cubicBezTo>
                    <a:cubicBezTo>
                      <a:pt x="634" y="1040"/>
                      <a:pt x="632" y="1037"/>
                      <a:pt x="628" y="1034"/>
                    </a:cubicBezTo>
                    <a:cubicBezTo>
                      <a:pt x="624" y="1029"/>
                      <a:pt x="618" y="1026"/>
                      <a:pt x="616" y="1022"/>
                    </a:cubicBezTo>
                    <a:cubicBezTo>
                      <a:pt x="613" y="1015"/>
                      <a:pt x="608" y="1010"/>
                      <a:pt x="604" y="1004"/>
                    </a:cubicBezTo>
                    <a:cubicBezTo>
                      <a:pt x="601" y="1000"/>
                      <a:pt x="600" y="996"/>
                      <a:pt x="597" y="991"/>
                    </a:cubicBezTo>
                    <a:cubicBezTo>
                      <a:pt x="594" y="987"/>
                      <a:pt x="592" y="984"/>
                      <a:pt x="590" y="979"/>
                    </a:cubicBezTo>
                    <a:cubicBezTo>
                      <a:pt x="588" y="974"/>
                      <a:pt x="585" y="969"/>
                      <a:pt x="585" y="965"/>
                    </a:cubicBezTo>
                    <a:cubicBezTo>
                      <a:pt x="585" y="963"/>
                      <a:pt x="582" y="957"/>
                      <a:pt x="581" y="953"/>
                    </a:cubicBezTo>
                    <a:cubicBezTo>
                      <a:pt x="580" y="948"/>
                      <a:pt x="579" y="946"/>
                      <a:pt x="579" y="940"/>
                    </a:cubicBezTo>
                    <a:cubicBezTo>
                      <a:pt x="579" y="935"/>
                      <a:pt x="578" y="929"/>
                      <a:pt x="578" y="924"/>
                    </a:cubicBezTo>
                    <a:cubicBezTo>
                      <a:pt x="578" y="918"/>
                      <a:pt x="579" y="913"/>
                      <a:pt x="579" y="907"/>
                    </a:cubicBezTo>
                    <a:cubicBezTo>
                      <a:pt x="579" y="904"/>
                      <a:pt x="574" y="901"/>
                      <a:pt x="571" y="900"/>
                    </a:cubicBezTo>
                    <a:cubicBezTo>
                      <a:pt x="567" y="899"/>
                      <a:pt x="563" y="892"/>
                      <a:pt x="560" y="890"/>
                    </a:cubicBezTo>
                    <a:cubicBezTo>
                      <a:pt x="556" y="888"/>
                      <a:pt x="553" y="883"/>
                      <a:pt x="551" y="880"/>
                    </a:cubicBezTo>
                    <a:cubicBezTo>
                      <a:pt x="547" y="875"/>
                      <a:pt x="545" y="875"/>
                      <a:pt x="541" y="868"/>
                    </a:cubicBezTo>
                    <a:cubicBezTo>
                      <a:pt x="539" y="862"/>
                      <a:pt x="538" y="856"/>
                      <a:pt x="535" y="851"/>
                    </a:cubicBezTo>
                    <a:cubicBezTo>
                      <a:pt x="534" y="848"/>
                      <a:pt x="527" y="843"/>
                      <a:pt x="524" y="842"/>
                    </a:cubicBezTo>
                    <a:cubicBezTo>
                      <a:pt x="521" y="840"/>
                      <a:pt x="517" y="832"/>
                      <a:pt x="514" y="829"/>
                    </a:cubicBezTo>
                    <a:cubicBezTo>
                      <a:pt x="510" y="824"/>
                      <a:pt x="506" y="822"/>
                      <a:pt x="502" y="816"/>
                    </a:cubicBezTo>
                    <a:cubicBezTo>
                      <a:pt x="499" y="812"/>
                      <a:pt x="498" y="811"/>
                      <a:pt x="496" y="804"/>
                    </a:cubicBezTo>
                    <a:cubicBezTo>
                      <a:pt x="495" y="800"/>
                      <a:pt x="495" y="793"/>
                      <a:pt x="494" y="790"/>
                    </a:cubicBezTo>
                    <a:cubicBezTo>
                      <a:pt x="494" y="789"/>
                      <a:pt x="493" y="788"/>
                      <a:pt x="493" y="786"/>
                    </a:cubicBezTo>
                    <a:cubicBezTo>
                      <a:pt x="492" y="781"/>
                      <a:pt x="491" y="778"/>
                      <a:pt x="490" y="774"/>
                    </a:cubicBezTo>
                    <a:cubicBezTo>
                      <a:pt x="489" y="770"/>
                      <a:pt x="487" y="765"/>
                      <a:pt x="486" y="762"/>
                    </a:cubicBezTo>
                    <a:cubicBezTo>
                      <a:pt x="485" y="757"/>
                      <a:pt x="482" y="754"/>
                      <a:pt x="479" y="750"/>
                    </a:cubicBezTo>
                    <a:cubicBezTo>
                      <a:pt x="475" y="745"/>
                      <a:pt x="473" y="740"/>
                      <a:pt x="470" y="736"/>
                    </a:cubicBezTo>
                    <a:cubicBezTo>
                      <a:pt x="467" y="732"/>
                      <a:pt x="465" y="729"/>
                      <a:pt x="463" y="725"/>
                    </a:cubicBezTo>
                    <a:cubicBezTo>
                      <a:pt x="461" y="720"/>
                      <a:pt x="460" y="717"/>
                      <a:pt x="459" y="712"/>
                    </a:cubicBezTo>
                    <a:cubicBezTo>
                      <a:pt x="458" y="710"/>
                      <a:pt x="453" y="705"/>
                      <a:pt x="452" y="703"/>
                    </a:cubicBezTo>
                    <a:cubicBezTo>
                      <a:pt x="448" y="700"/>
                      <a:pt x="447" y="698"/>
                      <a:pt x="444" y="695"/>
                    </a:cubicBezTo>
                    <a:cubicBezTo>
                      <a:pt x="442" y="693"/>
                      <a:pt x="439" y="689"/>
                      <a:pt x="436" y="686"/>
                    </a:cubicBezTo>
                    <a:cubicBezTo>
                      <a:pt x="433" y="683"/>
                      <a:pt x="431" y="681"/>
                      <a:pt x="426" y="680"/>
                    </a:cubicBezTo>
                    <a:cubicBezTo>
                      <a:pt x="421" y="679"/>
                      <a:pt x="415" y="678"/>
                      <a:pt x="408" y="676"/>
                    </a:cubicBezTo>
                    <a:cubicBezTo>
                      <a:pt x="404" y="675"/>
                      <a:pt x="398" y="676"/>
                      <a:pt x="393" y="676"/>
                    </a:cubicBezTo>
                    <a:cubicBezTo>
                      <a:pt x="385" y="676"/>
                      <a:pt x="377" y="678"/>
                      <a:pt x="369" y="676"/>
                    </a:cubicBezTo>
                    <a:cubicBezTo>
                      <a:pt x="363" y="675"/>
                      <a:pt x="358" y="675"/>
                      <a:pt x="353" y="672"/>
                    </a:cubicBezTo>
                    <a:cubicBezTo>
                      <a:pt x="347" y="669"/>
                      <a:pt x="338" y="670"/>
                      <a:pt x="331" y="670"/>
                    </a:cubicBezTo>
                    <a:cubicBezTo>
                      <a:pt x="326" y="670"/>
                      <a:pt x="323" y="672"/>
                      <a:pt x="321" y="675"/>
                    </a:cubicBezTo>
                    <a:cubicBezTo>
                      <a:pt x="320" y="677"/>
                      <a:pt x="313" y="680"/>
                      <a:pt x="311" y="681"/>
                    </a:cubicBezTo>
                    <a:cubicBezTo>
                      <a:pt x="307" y="683"/>
                      <a:pt x="306" y="691"/>
                      <a:pt x="303" y="695"/>
                    </a:cubicBezTo>
                    <a:cubicBezTo>
                      <a:pt x="300" y="700"/>
                      <a:pt x="299" y="704"/>
                      <a:pt x="297" y="708"/>
                    </a:cubicBezTo>
                    <a:cubicBezTo>
                      <a:pt x="295" y="711"/>
                      <a:pt x="291" y="717"/>
                      <a:pt x="289" y="720"/>
                    </a:cubicBezTo>
                    <a:cubicBezTo>
                      <a:pt x="286" y="723"/>
                      <a:pt x="284" y="726"/>
                      <a:pt x="284" y="732"/>
                    </a:cubicBezTo>
                    <a:cubicBezTo>
                      <a:pt x="284" y="734"/>
                      <a:pt x="276" y="742"/>
                      <a:pt x="275" y="744"/>
                    </a:cubicBezTo>
                    <a:cubicBezTo>
                      <a:pt x="271" y="747"/>
                      <a:pt x="271" y="749"/>
                      <a:pt x="264" y="749"/>
                    </a:cubicBezTo>
                    <a:cubicBezTo>
                      <a:pt x="258" y="749"/>
                      <a:pt x="252" y="746"/>
                      <a:pt x="248" y="745"/>
                    </a:cubicBezTo>
                    <a:cubicBezTo>
                      <a:pt x="244" y="743"/>
                      <a:pt x="240" y="741"/>
                      <a:pt x="235" y="740"/>
                    </a:cubicBezTo>
                    <a:cubicBezTo>
                      <a:pt x="231" y="739"/>
                      <a:pt x="228" y="736"/>
                      <a:pt x="224" y="734"/>
                    </a:cubicBezTo>
                    <a:cubicBezTo>
                      <a:pt x="220" y="732"/>
                      <a:pt x="216" y="730"/>
                      <a:pt x="213" y="728"/>
                    </a:cubicBezTo>
                    <a:cubicBezTo>
                      <a:pt x="210" y="725"/>
                      <a:pt x="206" y="723"/>
                      <a:pt x="203" y="720"/>
                    </a:cubicBezTo>
                    <a:cubicBezTo>
                      <a:pt x="200" y="717"/>
                      <a:pt x="198" y="714"/>
                      <a:pt x="197" y="709"/>
                    </a:cubicBezTo>
                    <a:cubicBezTo>
                      <a:pt x="196" y="705"/>
                      <a:pt x="192" y="702"/>
                      <a:pt x="188" y="698"/>
                    </a:cubicBezTo>
                    <a:cubicBezTo>
                      <a:pt x="184" y="695"/>
                      <a:pt x="181" y="694"/>
                      <a:pt x="178" y="690"/>
                    </a:cubicBezTo>
                    <a:cubicBezTo>
                      <a:pt x="175" y="687"/>
                      <a:pt x="172" y="686"/>
                      <a:pt x="170" y="683"/>
                    </a:cubicBezTo>
                    <a:cubicBezTo>
                      <a:pt x="167" y="680"/>
                      <a:pt x="166" y="677"/>
                      <a:pt x="163" y="674"/>
                    </a:cubicBezTo>
                    <a:cubicBezTo>
                      <a:pt x="162" y="673"/>
                      <a:pt x="161" y="673"/>
                      <a:pt x="161" y="672"/>
                    </a:cubicBezTo>
                    <a:cubicBezTo>
                      <a:pt x="160" y="671"/>
                      <a:pt x="159" y="671"/>
                      <a:pt x="158" y="670"/>
                    </a:cubicBezTo>
                    <a:cubicBezTo>
                      <a:pt x="155" y="668"/>
                      <a:pt x="154" y="663"/>
                      <a:pt x="152" y="660"/>
                    </a:cubicBezTo>
                    <a:cubicBezTo>
                      <a:pt x="151" y="658"/>
                      <a:pt x="151" y="656"/>
                      <a:pt x="150" y="654"/>
                    </a:cubicBezTo>
                    <a:cubicBezTo>
                      <a:pt x="149" y="651"/>
                      <a:pt x="148" y="648"/>
                      <a:pt x="147" y="645"/>
                    </a:cubicBezTo>
                    <a:cubicBezTo>
                      <a:pt x="146" y="643"/>
                      <a:pt x="146" y="640"/>
                      <a:pt x="146" y="636"/>
                    </a:cubicBezTo>
                    <a:cubicBezTo>
                      <a:pt x="146" y="635"/>
                      <a:pt x="146" y="635"/>
                      <a:pt x="146" y="634"/>
                    </a:cubicBezTo>
                    <a:cubicBezTo>
                      <a:pt x="146" y="630"/>
                      <a:pt x="146" y="628"/>
                      <a:pt x="145" y="624"/>
                    </a:cubicBezTo>
                    <a:cubicBezTo>
                      <a:pt x="145" y="621"/>
                      <a:pt x="144" y="618"/>
                      <a:pt x="144" y="615"/>
                    </a:cubicBezTo>
                    <a:cubicBezTo>
                      <a:pt x="144" y="615"/>
                      <a:pt x="144" y="614"/>
                      <a:pt x="144" y="613"/>
                    </a:cubicBezTo>
                    <a:cubicBezTo>
                      <a:pt x="144" y="610"/>
                      <a:pt x="143" y="606"/>
                      <a:pt x="141" y="603"/>
                    </a:cubicBezTo>
                    <a:cubicBezTo>
                      <a:pt x="140" y="600"/>
                      <a:pt x="141" y="597"/>
                      <a:pt x="140" y="595"/>
                    </a:cubicBezTo>
                    <a:cubicBezTo>
                      <a:pt x="138" y="592"/>
                      <a:pt x="139" y="589"/>
                      <a:pt x="137" y="586"/>
                    </a:cubicBezTo>
                    <a:cubicBezTo>
                      <a:pt x="136" y="583"/>
                      <a:pt x="136" y="582"/>
                      <a:pt x="134" y="580"/>
                    </a:cubicBezTo>
                    <a:cubicBezTo>
                      <a:pt x="132" y="578"/>
                      <a:pt x="131" y="576"/>
                      <a:pt x="130" y="574"/>
                    </a:cubicBezTo>
                    <a:cubicBezTo>
                      <a:pt x="128" y="571"/>
                      <a:pt x="127" y="569"/>
                      <a:pt x="126" y="567"/>
                    </a:cubicBezTo>
                    <a:cubicBezTo>
                      <a:pt x="124" y="564"/>
                      <a:pt x="122" y="562"/>
                      <a:pt x="120" y="561"/>
                    </a:cubicBezTo>
                    <a:cubicBezTo>
                      <a:pt x="116" y="560"/>
                      <a:pt x="113" y="557"/>
                      <a:pt x="112" y="554"/>
                    </a:cubicBezTo>
                    <a:cubicBezTo>
                      <a:pt x="110" y="552"/>
                      <a:pt x="109" y="552"/>
                      <a:pt x="108" y="549"/>
                    </a:cubicBezTo>
                    <a:cubicBezTo>
                      <a:pt x="106" y="546"/>
                      <a:pt x="104" y="544"/>
                      <a:pt x="103" y="542"/>
                    </a:cubicBezTo>
                    <a:cubicBezTo>
                      <a:pt x="101" y="539"/>
                      <a:pt x="98" y="535"/>
                      <a:pt x="96" y="533"/>
                    </a:cubicBezTo>
                    <a:cubicBezTo>
                      <a:pt x="94" y="531"/>
                      <a:pt x="92" y="530"/>
                      <a:pt x="90" y="529"/>
                    </a:cubicBezTo>
                    <a:cubicBezTo>
                      <a:pt x="88" y="526"/>
                      <a:pt x="86" y="525"/>
                      <a:pt x="84" y="523"/>
                    </a:cubicBezTo>
                    <a:cubicBezTo>
                      <a:pt x="84" y="522"/>
                      <a:pt x="83" y="521"/>
                      <a:pt x="82" y="521"/>
                    </a:cubicBezTo>
                    <a:cubicBezTo>
                      <a:pt x="80" y="518"/>
                      <a:pt x="76" y="516"/>
                      <a:pt x="74" y="514"/>
                    </a:cubicBezTo>
                    <a:cubicBezTo>
                      <a:pt x="72" y="512"/>
                      <a:pt x="71" y="511"/>
                      <a:pt x="70" y="510"/>
                    </a:cubicBezTo>
                    <a:cubicBezTo>
                      <a:pt x="68" y="508"/>
                      <a:pt x="67" y="506"/>
                      <a:pt x="66" y="505"/>
                    </a:cubicBezTo>
                    <a:cubicBezTo>
                      <a:pt x="64" y="503"/>
                      <a:pt x="63" y="500"/>
                      <a:pt x="61" y="498"/>
                    </a:cubicBezTo>
                    <a:cubicBezTo>
                      <a:pt x="58" y="496"/>
                      <a:pt x="57" y="494"/>
                      <a:pt x="54" y="493"/>
                    </a:cubicBezTo>
                    <a:cubicBezTo>
                      <a:pt x="51" y="491"/>
                      <a:pt x="48" y="486"/>
                      <a:pt x="47" y="484"/>
                    </a:cubicBezTo>
                    <a:cubicBezTo>
                      <a:pt x="46" y="482"/>
                      <a:pt x="45" y="480"/>
                      <a:pt x="44" y="478"/>
                    </a:cubicBezTo>
                    <a:cubicBezTo>
                      <a:pt x="44" y="475"/>
                      <a:pt x="43" y="474"/>
                      <a:pt x="42" y="471"/>
                    </a:cubicBezTo>
                    <a:cubicBezTo>
                      <a:pt x="42" y="468"/>
                      <a:pt x="41" y="467"/>
                      <a:pt x="39" y="465"/>
                    </a:cubicBezTo>
                    <a:cubicBezTo>
                      <a:pt x="37" y="463"/>
                      <a:pt x="36" y="461"/>
                      <a:pt x="35" y="459"/>
                    </a:cubicBezTo>
                    <a:cubicBezTo>
                      <a:pt x="33" y="458"/>
                      <a:pt x="31" y="457"/>
                      <a:pt x="30" y="455"/>
                    </a:cubicBezTo>
                    <a:cubicBezTo>
                      <a:pt x="28" y="454"/>
                      <a:pt x="28" y="452"/>
                      <a:pt x="26" y="451"/>
                    </a:cubicBezTo>
                    <a:cubicBezTo>
                      <a:pt x="24" y="450"/>
                      <a:pt x="23" y="447"/>
                      <a:pt x="22" y="446"/>
                    </a:cubicBezTo>
                    <a:cubicBezTo>
                      <a:pt x="20" y="444"/>
                      <a:pt x="18" y="443"/>
                      <a:pt x="16" y="441"/>
                    </a:cubicBezTo>
                    <a:cubicBezTo>
                      <a:pt x="14" y="439"/>
                      <a:pt x="12" y="439"/>
                      <a:pt x="11" y="437"/>
                    </a:cubicBezTo>
                    <a:cubicBezTo>
                      <a:pt x="10" y="436"/>
                      <a:pt x="8" y="434"/>
                      <a:pt x="7" y="433"/>
                    </a:cubicBezTo>
                    <a:cubicBezTo>
                      <a:pt x="7" y="433"/>
                      <a:pt x="7" y="432"/>
                      <a:pt x="7" y="432"/>
                    </a:cubicBezTo>
                    <a:cubicBezTo>
                      <a:pt x="5" y="431"/>
                      <a:pt x="4" y="429"/>
                      <a:pt x="3" y="428"/>
                    </a:cubicBezTo>
                    <a:cubicBezTo>
                      <a:pt x="1" y="426"/>
                      <a:pt x="1" y="422"/>
                      <a:pt x="1" y="419"/>
                    </a:cubicBezTo>
                    <a:cubicBezTo>
                      <a:pt x="1" y="418"/>
                      <a:pt x="0" y="417"/>
                      <a:pt x="0" y="416"/>
                    </a:cubicBezTo>
                    <a:cubicBezTo>
                      <a:pt x="305" y="449"/>
                      <a:pt x="305" y="449"/>
                      <a:pt x="305" y="449"/>
                    </a:cubicBezTo>
                    <a:cubicBezTo>
                      <a:pt x="305" y="449"/>
                      <a:pt x="337" y="18"/>
                      <a:pt x="338" y="0"/>
                    </a:cubicBezTo>
                    <a:cubicBezTo>
                      <a:pt x="427" y="11"/>
                      <a:pt x="505" y="14"/>
                      <a:pt x="582" y="18"/>
                    </a:cubicBezTo>
                    <a:cubicBezTo>
                      <a:pt x="581" y="85"/>
                      <a:pt x="575" y="207"/>
                      <a:pt x="575" y="208"/>
                    </a:cubicBezTo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0" name="Freeform 26">
                <a:extLst>
                  <a:ext uri="{FF2B5EF4-FFF2-40B4-BE49-F238E27FC236}">
                    <a16:creationId xmlns:a16="http://schemas.microsoft.com/office/drawing/2014/main" id="{4D6FD1C0-58A9-4004-A40E-5A5F6720EA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2481" y="4319258"/>
                <a:ext cx="493412" cy="272320"/>
              </a:xfrm>
              <a:custGeom>
                <a:avLst/>
                <a:gdLst>
                  <a:gd name="T0" fmla="*/ 585 w 589"/>
                  <a:gd name="T1" fmla="*/ 114 h 324"/>
                  <a:gd name="T2" fmla="*/ 580 w 589"/>
                  <a:gd name="T3" fmla="*/ 112 h 324"/>
                  <a:gd name="T4" fmla="*/ 574 w 589"/>
                  <a:gd name="T5" fmla="*/ 107 h 324"/>
                  <a:gd name="T6" fmla="*/ 566 w 589"/>
                  <a:gd name="T7" fmla="*/ 101 h 324"/>
                  <a:gd name="T8" fmla="*/ 561 w 589"/>
                  <a:gd name="T9" fmla="*/ 94 h 324"/>
                  <a:gd name="T10" fmla="*/ 558 w 589"/>
                  <a:gd name="T11" fmla="*/ 83 h 324"/>
                  <a:gd name="T12" fmla="*/ 554 w 589"/>
                  <a:gd name="T13" fmla="*/ 75 h 324"/>
                  <a:gd name="T14" fmla="*/ 546 w 589"/>
                  <a:gd name="T15" fmla="*/ 65 h 324"/>
                  <a:gd name="T16" fmla="*/ 549 w 589"/>
                  <a:gd name="T17" fmla="*/ 56 h 324"/>
                  <a:gd name="T18" fmla="*/ 562 w 589"/>
                  <a:gd name="T19" fmla="*/ 50 h 324"/>
                  <a:gd name="T20" fmla="*/ 563 w 589"/>
                  <a:gd name="T21" fmla="*/ 39 h 324"/>
                  <a:gd name="T22" fmla="*/ 553 w 589"/>
                  <a:gd name="T23" fmla="*/ 40 h 324"/>
                  <a:gd name="T24" fmla="*/ 544 w 589"/>
                  <a:gd name="T25" fmla="*/ 35 h 324"/>
                  <a:gd name="T26" fmla="*/ 532 w 589"/>
                  <a:gd name="T27" fmla="*/ 31 h 324"/>
                  <a:gd name="T28" fmla="*/ 523 w 589"/>
                  <a:gd name="T29" fmla="*/ 26 h 324"/>
                  <a:gd name="T30" fmla="*/ 523 w 589"/>
                  <a:gd name="T31" fmla="*/ 20 h 324"/>
                  <a:gd name="T32" fmla="*/ 22 w 589"/>
                  <a:gd name="T33" fmla="*/ 0 h 324"/>
                  <a:gd name="T34" fmla="*/ 0 w 589"/>
                  <a:gd name="T35" fmla="*/ 302 h 324"/>
                  <a:gd name="T36" fmla="*/ 0 w 589"/>
                  <a:gd name="T37" fmla="*/ 302 h 324"/>
                  <a:gd name="T38" fmla="*/ 589 w 589"/>
                  <a:gd name="T39" fmla="*/ 324 h 324"/>
                  <a:gd name="T40" fmla="*/ 585 w 589"/>
                  <a:gd name="T41" fmla="*/ 114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89" h="324">
                    <a:moveTo>
                      <a:pt x="585" y="114"/>
                    </a:moveTo>
                    <a:cubicBezTo>
                      <a:pt x="584" y="114"/>
                      <a:pt x="582" y="114"/>
                      <a:pt x="580" y="112"/>
                    </a:cubicBezTo>
                    <a:cubicBezTo>
                      <a:pt x="576" y="111"/>
                      <a:pt x="576" y="109"/>
                      <a:pt x="574" y="107"/>
                    </a:cubicBezTo>
                    <a:cubicBezTo>
                      <a:pt x="572" y="105"/>
                      <a:pt x="569" y="104"/>
                      <a:pt x="566" y="101"/>
                    </a:cubicBezTo>
                    <a:cubicBezTo>
                      <a:pt x="565" y="99"/>
                      <a:pt x="562" y="98"/>
                      <a:pt x="561" y="94"/>
                    </a:cubicBezTo>
                    <a:cubicBezTo>
                      <a:pt x="560" y="90"/>
                      <a:pt x="559" y="88"/>
                      <a:pt x="558" y="83"/>
                    </a:cubicBezTo>
                    <a:cubicBezTo>
                      <a:pt x="557" y="80"/>
                      <a:pt x="555" y="78"/>
                      <a:pt x="554" y="75"/>
                    </a:cubicBezTo>
                    <a:cubicBezTo>
                      <a:pt x="552" y="72"/>
                      <a:pt x="546" y="69"/>
                      <a:pt x="546" y="65"/>
                    </a:cubicBezTo>
                    <a:cubicBezTo>
                      <a:pt x="546" y="63"/>
                      <a:pt x="546" y="56"/>
                      <a:pt x="549" y="56"/>
                    </a:cubicBezTo>
                    <a:cubicBezTo>
                      <a:pt x="551" y="55"/>
                      <a:pt x="562" y="51"/>
                      <a:pt x="562" y="50"/>
                    </a:cubicBezTo>
                    <a:cubicBezTo>
                      <a:pt x="562" y="49"/>
                      <a:pt x="565" y="39"/>
                      <a:pt x="563" y="39"/>
                    </a:cubicBezTo>
                    <a:cubicBezTo>
                      <a:pt x="559" y="39"/>
                      <a:pt x="556" y="41"/>
                      <a:pt x="553" y="40"/>
                    </a:cubicBezTo>
                    <a:cubicBezTo>
                      <a:pt x="549" y="39"/>
                      <a:pt x="547" y="37"/>
                      <a:pt x="544" y="35"/>
                    </a:cubicBezTo>
                    <a:cubicBezTo>
                      <a:pt x="541" y="34"/>
                      <a:pt x="536" y="32"/>
                      <a:pt x="532" y="31"/>
                    </a:cubicBezTo>
                    <a:cubicBezTo>
                      <a:pt x="529" y="30"/>
                      <a:pt x="524" y="31"/>
                      <a:pt x="523" y="26"/>
                    </a:cubicBezTo>
                    <a:cubicBezTo>
                      <a:pt x="523" y="25"/>
                      <a:pt x="523" y="23"/>
                      <a:pt x="523" y="20"/>
                    </a:cubicBezTo>
                    <a:cubicBezTo>
                      <a:pt x="358" y="17"/>
                      <a:pt x="191" y="11"/>
                      <a:pt x="22" y="0"/>
                    </a:cubicBezTo>
                    <a:cubicBezTo>
                      <a:pt x="22" y="0"/>
                      <a:pt x="6" y="205"/>
                      <a:pt x="0" y="302"/>
                    </a:cubicBezTo>
                    <a:cubicBezTo>
                      <a:pt x="0" y="302"/>
                      <a:pt x="6" y="205"/>
                      <a:pt x="0" y="302"/>
                    </a:cubicBezTo>
                    <a:cubicBezTo>
                      <a:pt x="184" y="316"/>
                      <a:pt x="379" y="324"/>
                      <a:pt x="589" y="324"/>
                    </a:cubicBezTo>
                    <a:cubicBezTo>
                      <a:pt x="585" y="114"/>
                      <a:pt x="585" y="114"/>
                      <a:pt x="585" y="114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1" name="Freeform 27">
                <a:extLst>
                  <a:ext uri="{FF2B5EF4-FFF2-40B4-BE49-F238E27FC236}">
                    <a16:creationId xmlns:a16="http://schemas.microsoft.com/office/drawing/2014/main" id="{CA0DCE28-397D-4829-85C1-896785931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4068" y="4059071"/>
                <a:ext cx="536551" cy="277713"/>
              </a:xfrm>
              <a:custGeom>
                <a:avLst/>
                <a:gdLst>
                  <a:gd name="T0" fmla="*/ 641 w 641"/>
                  <a:gd name="T1" fmla="*/ 332 h 332"/>
                  <a:gd name="T2" fmla="*/ 640 w 641"/>
                  <a:gd name="T3" fmla="*/ 329 h 332"/>
                  <a:gd name="T4" fmla="*/ 637 w 641"/>
                  <a:gd name="T5" fmla="*/ 321 h 332"/>
                  <a:gd name="T6" fmla="*/ 633 w 641"/>
                  <a:gd name="T7" fmla="*/ 312 h 332"/>
                  <a:gd name="T8" fmla="*/ 626 w 641"/>
                  <a:gd name="T9" fmla="*/ 308 h 332"/>
                  <a:gd name="T10" fmla="*/ 621 w 641"/>
                  <a:gd name="T11" fmla="*/ 300 h 332"/>
                  <a:gd name="T12" fmla="*/ 618 w 641"/>
                  <a:gd name="T13" fmla="*/ 292 h 332"/>
                  <a:gd name="T14" fmla="*/ 615 w 641"/>
                  <a:gd name="T15" fmla="*/ 282 h 332"/>
                  <a:gd name="T16" fmla="*/ 613 w 641"/>
                  <a:gd name="T17" fmla="*/ 275 h 332"/>
                  <a:gd name="T18" fmla="*/ 609 w 641"/>
                  <a:gd name="T19" fmla="*/ 266 h 332"/>
                  <a:gd name="T20" fmla="*/ 606 w 641"/>
                  <a:gd name="T21" fmla="*/ 256 h 332"/>
                  <a:gd name="T22" fmla="*/ 609 w 641"/>
                  <a:gd name="T23" fmla="*/ 243 h 332"/>
                  <a:gd name="T24" fmla="*/ 609 w 641"/>
                  <a:gd name="T25" fmla="*/ 244 h 332"/>
                  <a:gd name="T26" fmla="*/ 606 w 641"/>
                  <a:gd name="T27" fmla="*/ 234 h 332"/>
                  <a:gd name="T28" fmla="*/ 604 w 641"/>
                  <a:gd name="T29" fmla="*/ 225 h 332"/>
                  <a:gd name="T30" fmla="*/ 597 w 641"/>
                  <a:gd name="T31" fmla="*/ 219 h 332"/>
                  <a:gd name="T32" fmla="*/ 597 w 641"/>
                  <a:gd name="T33" fmla="*/ 211 h 332"/>
                  <a:gd name="T34" fmla="*/ 602 w 641"/>
                  <a:gd name="T35" fmla="*/ 204 h 332"/>
                  <a:gd name="T36" fmla="*/ 602 w 641"/>
                  <a:gd name="T37" fmla="*/ 194 h 332"/>
                  <a:gd name="T38" fmla="*/ 597 w 641"/>
                  <a:gd name="T39" fmla="*/ 187 h 332"/>
                  <a:gd name="T40" fmla="*/ 592 w 641"/>
                  <a:gd name="T41" fmla="*/ 180 h 332"/>
                  <a:gd name="T42" fmla="*/ 587 w 641"/>
                  <a:gd name="T43" fmla="*/ 171 h 332"/>
                  <a:gd name="T44" fmla="*/ 589 w 641"/>
                  <a:gd name="T45" fmla="*/ 158 h 332"/>
                  <a:gd name="T46" fmla="*/ 587 w 641"/>
                  <a:gd name="T47" fmla="*/ 148 h 332"/>
                  <a:gd name="T48" fmla="*/ 584 w 641"/>
                  <a:gd name="T49" fmla="*/ 140 h 332"/>
                  <a:gd name="T50" fmla="*/ 579 w 641"/>
                  <a:gd name="T51" fmla="*/ 135 h 332"/>
                  <a:gd name="T52" fmla="*/ 576 w 641"/>
                  <a:gd name="T53" fmla="*/ 126 h 332"/>
                  <a:gd name="T54" fmla="*/ 577 w 641"/>
                  <a:gd name="T55" fmla="*/ 115 h 332"/>
                  <a:gd name="T56" fmla="*/ 572 w 641"/>
                  <a:gd name="T57" fmla="*/ 106 h 332"/>
                  <a:gd name="T58" fmla="*/ 571 w 641"/>
                  <a:gd name="T59" fmla="*/ 95 h 332"/>
                  <a:gd name="T60" fmla="*/ 567 w 641"/>
                  <a:gd name="T61" fmla="*/ 86 h 332"/>
                  <a:gd name="T62" fmla="*/ 559 w 641"/>
                  <a:gd name="T63" fmla="*/ 84 h 332"/>
                  <a:gd name="T64" fmla="*/ 552 w 641"/>
                  <a:gd name="T65" fmla="*/ 79 h 332"/>
                  <a:gd name="T66" fmla="*/ 549 w 641"/>
                  <a:gd name="T67" fmla="*/ 72 h 332"/>
                  <a:gd name="T68" fmla="*/ 544 w 641"/>
                  <a:gd name="T69" fmla="*/ 67 h 332"/>
                  <a:gd name="T70" fmla="*/ 535 w 641"/>
                  <a:gd name="T71" fmla="*/ 62 h 332"/>
                  <a:gd name="T72" fmla="*/ 526 w 641"/>
                  <a:gd name="T73" fmla="*/ 58 h 332"/>
                  <a:gd name="T74" fmla="*/ 517 w 641"/>
                  <a:gd name="T75" fmla="*/ 54 h 332"/>
                  <a:gd name="T76" fmla="*/ 509 w 641"/>
                  <a:gd name="T77" fmla="*/ 50 h 332"/>
                  <a:gd name="T78" fmla="*/ 500 w 641"/>
                  <a:gd name="T79" fmla="*/ 45 h 332"/>
                  <a:gd name="T80" fmla="*/ 490 w 641"/>
                  <a:gd name="T81" fmla="*/ 45 h 332"/>
                  <a:gd name="T82" fmla="*/ 480 w 641"/>
                  <a:gd name="T83" fmla="*/ 47 h 332"/>
                  <a:gd name="T84" fmla="*/ 469 w 641"/>
                  <a:gd name="T85" fmla="*/ 47 h 332"/>
                  <a:gd name="T86" fmla="*/ 464 w 641"/>
                  <a:gd name="T87" fmla="*/ 53 h 332"/>
                  <a:gd name="T88" fmla="*/ 449 w 641"/>
                  <a:gd name="T89" fmla="*/ 55 h 332"/>
                  <a:gd name="T90" fmla="*/ 433 w 641"/>
                  <a:gd name="T91" fmla="*/ 45 h 332"/>
                  <a:gd name="T92" fmla="*/ 428 w 641"/>
                  <a:gd name="T93" fmla="*/ 40 h 332"/>
                  <a:gd name="T94" fmla="*/ 421 w 641"/>
                  <a:gd name="T95" fmla="*/ 33 h 332"/>
                  <a:gd name="T96" fmla="*/ 419 w 641"/>
                  <a:gd name="T97" fmla="*/ 31 h 332"/>
                  <a:gd name="T98" fmla="*/ 21 w 641"/>
                  <a:gd name="T99" fmla="*/ 0 h 332"/>
                  <a:gd name="T100" fmla="*/ 21 w 641"/>
                  <a:gd name="T101" fmla="*/ 0 h 332"/>
                  <a:gd name="T102" fmla="*/ 0 w 641"/>
                  <a:gd name="T103" fmla="*/ 203 h 332"/>
                  <a:gd name="T104" fmla="*/ 146 w 641"/>
                  <a:gd name="T105" fmla="*/ 217 h 332"/>
                  <a:gd name="T106" fmla="*/ 140 w 641"/>
                  <a:gd name="T107" fmla="*/ 312 h 332"/>
                  <a:gd name="T108" fmla="*/ 641 w 641"/>
                  <a:gd name="T109" fmla="*/ 332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41" h="332">
                    <a:moveTo>
                      <a:pt x="641" y="332"/>
                    </a:moveTo>
                    <a:cubicBezTo>
                      <a:pt x="641" y="331"/>
                      <a:pt x="641" y="330"/>
                      <a:pt x="640" y="329"/>
                    </a:cubicBezTo>
                    <a:cubicBezTo>
                      <a:pt x="638" y="327"/>
                      <a:pt x="638" y="325"/>
                      <a:pt x="637" y="321"/>
                    </a:cubicBezTo>
                    <a:cubicBezTo>
                      <a:pt x="636" y="317"/>
                      <a:pt x="637" y="314"/>
                      <a:pt x="633" y="312"/>
                    </a:cubicBezTo>
                    <a:cubicBezTo>
                      <a:pt x="631" y="311"/>
                      <a:pt x="628" y="309"/>
                      <a:pt x="626" y="308"/>
                    </a:cubicBezTo>
                    <a:cubicBezTo>
                      <a:pt x="621" y="306"/>
                      <a:pt x="622" y="304"/>
                      <a:pt x="621" y="300"/>
                    </a:cubicBezTo>
                    <a:cubicBezTo>
                      <a:pt x="621" y="298"/>
                      <a:pt x="618" y="294"/>
                      <a:pt x="618" y="292"/>
                    </a:cubicBezTo>
                    <a:cubicBezTo>
                      <a:pt x="618" y="287"/>
                      <a:pt x="618" y="285"/>
                      <a:pt x="615" y="282"/>
                    </a:cubicBezTo>
                    <a:cubicBezTo>
                      <a:pt x="612" y="279"/>
                      <a:pt x="613" y="280"/>
                      <a:pt x="613" y="275"/>
                    </a:cubicBezTo>
                    <a:cubicBezTo>
                      <a:pt x="613" y="270"/>
                      <a:pt x="611" y="270"/>
                      <a:pt x="609" y="266"/>
                    </a:cubicBezTo>
                    <a:cubicBezTo>
                      <a:pt x="608" y="263"/>
                      <a:pt x="605" y="260"/>
                      <a:pt x="606" y="256"/>
                    </a:cubicBezTo>
                    <a:cubicBezTo>
                      <a:pt x="607" y="253"/>
                      <a:pt x="610" y="248"/>
                      <a:pt x="609" y="243"/>
                    </a:cubicBezTo>
                    <a:cubicBezTo>
                      <a:pt x="609" y="244"/>
                      <a:pt x="609" y="244"/>
                      <a:pt x="609" y="244"/>
                    </a:cubicBezTo>
                    <a:cubicBezTo>
                      <a:pt x="608" y="240"/>
                      <a:pt x="608" y="238"/>
                      <a:pt x="606" y="234"/>
                    </a:cubicBezTo>
                    <a:cubicBezTo>
                      <a:pt x="606" y="231"/>
                      <a:pt x="605" y="228"/>
                      <a:pt x="604" y="225"/>
                    </a:cubicBezTo>
                    <a:cubicBezTo>
                      <a:pt x="603" y="223"/>
                      <a:pt x="598" y="222"/>
                      <a:pt x="597" y="219"/>
                    </a:cubicBezTo>
                    <a:cubicBezTo>
                      <a:pt x="596" y="216"/>
                      <a:pt x="597" y="214"/>
                      <a:pt x="597" y="211"/>
                    </a:cubicBezTo>
                    <a:cubicBezTo>
                      <a:pt x="597" y="206"/>
                      <a:pt x="602" y="208"/>
                      <a:pt x="602" y="204"/>
                    </a:cubicBezTo>
                    <a:cubicBezTo>
                      <a:pt x="602" y="200"/>
                      <a:pt x="603" y="196"/>
                      <a:pt x="602" y="194"/>
                    </a:cubicBezTo>
                    <a:cubicBezTo>
                      <a:pt x="600" y="191"/>
                      <a:pt x="599" y="188"/>
                      <a:pt x="597" y="187"/>
                    </a:cubicBezTo>
                    <a:cubicBezTo>
                      <a:pt x="595" y="185"/>
                      <a:pt x="593" y="184"/>
                      <a:pt x="592" y="180"/>
                    </a:cubicBezTo>
                    <a:cubicBezTo>
                      <a:pt x="591" y="178"/>
                      <a:pt x="587" y="173"/>
                      <a:pt x="587" y="171"/>
                    </a:cubicBezTo>
                    <a:cubicBezTo>
                      <a:pt x="587" y="167"/>
                      <a:pt x="590" y="159"/>
                      <a:pt x="589" y="158"/>
                    </a:cubicBezTo>
                    <a:cubicBezTo>
                      <a:pt x="589" y="154"/>
                      <a:pt x="589" y="151"/>
                      <a:pt x="587" y="148"/>
                    </a:cubicBezTo>
                    <a:cubicBezTo>
                      <a:pt x="586" y="145"/>
                      <a:pt x="586" y="142"/>
                      <a:pt x="584" y="140"/>
                    </a:cubicBezTo>
                    <a:cubicBezTo>
                      <a:pt x="582" y="138"/>
                      <a:pt x="581" y="137"/>
                      <a:pt x="579" y="135"/>
                    </a:cubicBezTo>
                    <a:cubicBezTo>
                      <a:pt x="577" y="133"/>
                      <a:pt x="575" y="130"/>
                      <a:pt x="576" y="126"/>
                    </a:cubicBezTo>
                    <a:cubicBezTo>
                      <a:pt x="577" y="122"/>
                      <a:pt x="578" y="120"/>
                      <a:pt x="577" y="115"/>
                    </a:cubicBezTo>
                    <a:cubicBezTo>
                      <a:pt x="576" y="112"/>
                      <a:pt x="573" y="110"/>
                      <a:pt x="572" y="106"/>
                    </a:cubicBezTo>
                    <a:cubicBezTo>
                      <a:pt x="571" y="103"/>
                      <a:pt x="572" y="99"/>
                      <a:pt x="571" y="95"/>
                    </a:cubicBezTo>
                    <a:cubicBezTo>
                      <a:pt x="570" y="91"/>
                      <a:pt x="570" y="89"/>
                      <a:pt x="567" y="86"/>
                    </a:cubicBezTo>
                    <a:cubicBezTo>
                      <a:pt x="565" y="84"/>
                      <a:pt x="563" y="85"/>
                      <a:pt x="559" y="84"/>
                    </a:cubicBezTo>
                    <a:cubicBezTo>
                      <a:pt x="556" y="83"/>
                      <a:pt x="553" y="83"/>
                      <a:pt x="552" y="79"/>
                    </a:cubicBezTo>
                    <a:cubicBezTo>
                      <a:pt x="552" y="78"/>
                      <a:pt x="551" y="72"/>
                      <a:pt x="549" y="72"/>
                    </a:cubicBezTo>
                    <a:cubicBezTo>
                      <a:pt x="547" y="71"/>
                      <a:pt x="544" y="69"/>
                      <a:pt x="544" y="67"/>
                    </a:cubicBezTo>
                    <a:cubicBezTo>
                      <a:pt x="542" y="62"/>
                      <a:pt x="539" y="63"/>
                      <a:pt x="535" y="62"/>
                    </a:cubicBezTo>
                    <a:cubicBezTo>
                      <a:pt x="531" y="61"/>
                      <a:pt x="530" y="59"/>
                      <a:pt x="526" y="58"/>
                    </a:cubicBezTo>
                    <a:cubicBezTo>
                      <a:pt x="521" y="57"/>
                      <a:pt x="520" y="55"/>
                      <a:pt x="517" y="54"/>
                    </a:cubicBezTo>
                    <a:cubicBezTo>
                      <a:pt x="512" y="53"/>
                      <a:pt x="512" y="51"/>
                      <a:pt x="509" y="50"/>
                    </a:cubicBezTo>
                    <a:cubicBezTo>
                      <a:pt x="506" y="48"/>
                      <a:pt x="505" y="47"/>
                      <a:pt x="500" y="45"/>
                    </a:cubicBezTo>
                    <a:cubicBezTo>
                      <a:pt x="497" y="45"/>
                      <a:pt x="493" y="45"/>
                      <a:pt x="490" y="45"/>
                    </a:cubicBezTo>
                    <a:cubicBezTo>
                      <a:pt x="487" y="46"/>
                      <a:pt x="484" y="48"/>
                      <a:pt x="480" y="47"/>
                    </a:cubicBezTo>
                    <a:cubicBezTo>
                      <a:pt x="476" y="46"/>
                      <a:pt x="473" y="46"/>
                      <a:pt x="469" y="47"/>
                    </a:cubicBezTo>
                    <a:cubicBezTo>
                      <a:pt x="465" y="48"/>
                      <a:pt x="466" y="51"/>
                      <a:pt x="464" y="53"/>
                    </a:cubicBezTo>
                    <a:cubicBezTo>
                      <a:pt x="457" y="56"/>
                      <a:pt x="457" y="59"/>
                      <a:pt x="449" y="55"/>
                    </a:cubicBezTo>
                    <a:cubicBezTo>
                      <a:pt x="441" y="52"/>
                      <a:pt x="437" y="50"/>
                      <a:pt x="433" y="45"/>
                    </a:cubicBezTo>
                    <a:cubicBezTo>
                      <a:pt x="431" y="44"/>
                      <a:pt x="430" y="42"/>
                      <a:pt x="428" y="40"/>
                    </a:cubicBezTo>
                    <a:cubicBezTo>
                      <a:pt x="425" y="37"/>
                      <a:pt x="423" y="36"/>
                      <a:pt x="421" y="33"/>
                    </a:cubicBezTo>
                    <a:cubicBezTo>
                      <a:pt x="421" y="33"/>
                      <a:pt x="420" y="32"/>
                      <a:pt x="419" y="31"/>
                    </a:cubicBezTo>
                    <a:cubicBezTo>
                      <a:pt x="305" y="24"/>
                      <a:pt x="78" y="5"/>
                      <a:pt x="21" y="0"/>
                    </a:cubicBezTo>
                    <a:cubicBezTo>
                      <a:pt x="14" y="67"/>
                      <a:pt x="21" y="0"/>
                      <a:pt x="21" y="0"/>
                    </a:cubicBezTo>
                    <a:cubicBezTo>
                      <a:pt x="14" y="67"/>
                      <a:pt x="7" y="134"/>
                      <a:pt x="0" y="203"/>
                    </a:cubicBezTo>
                    <a:cubicBezTo>
                      <a:pt x="53" y="209"/>
                      <a:pt x="103" y="214"/>
                      <a:pt x="146" y="217"/>
                    </a:cubicBezTo>
                    <a:cubicBezTo>
                      <a:pt x="144" y="249"/>
                      <a:pt x="142" y="280"/>
                      <a:pt x="140" y="312"/>
                    </a:cubicBezTo>
                    <a:cubicBezTo>
                      <a:pt x="309" y="323"/>
                      <a:pt x="476" y="329"/>
                      <a:pt x="641" y="332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2" name="Freeform 28">
                <a:extLst>
                  <a:ext uri="{FF2B5EF4-FFF2-40B4-BE49-F238E27FC236}">
                    <a16:creationId xmlns:a16="http://schemas.microsoft.com/office/drawing/2014/main" id="{381803E6-7E1F-409A-9C32-CC1F13F9F3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7208" y="3557571"/>
                <a:ext cx="427354" cy="281757"/>
              </a:xfrm>
              <a:custGeom>
                <a:avLst/>
                <a:gdLst>
                  <a:gd name="T0" fmla="*/ 470 w 510"/>
                  <a:gd name="T1" fmla="*/ 31 h 337"/>
                  <a:gd name="T2" fmla="*/ 34 w 510"/>
                  <a:gd name="T3" fmla="*/ 0 h 337"/>
                  <a:gd name="T4" fmla="*/ 34 w 510"/>
                  <a:gd name="T5" fmla="*/ 0 h 337"/>
                  <a:gd name="T6" fmla="*/ 0 w 510"/>
                  <a:gd name="T7" fmla="*/ 307 h 337"/>
                  <a:gd name="T8" fmla="*/ 216 w 510"/>
                  <a:gd name="T9" fmla="*/ 322 h 337"/>
                  <a:gd name="T10" fmla="*/ 510 w 510"/>
                  <a:gd name="T11" fmla="*/ 337 h 337"/>
                  <a:gd name="T12" fmla="*/ 510 w 510"/>
                  <a:gd name="T13" fmla="*/ 296 h 337"/>
                  <a:gd name="T14" fmla="*/ 499 w 510"/>
                  <a:gd name="T15" fmla="*/ 276 h 337"/>
                  <a:gd name="T16" fmla="*/ 497 w 510"/>
                  <a:gd name="T17" fmla="*/ 262 h 337"/>
                  <a:gd name="T18" fmla="*/ 502 w 510"/>
                  <a:gd name="T19" fmla="*/ 246 h 337"/>
                  <a:gd name="T20" fmla="*/ 499 w 510"/>
                  <a:gd name="T21" fmla="*/ 225 h 337"/>
                  <a:gd name="T22" fmla="*/ 493 w 510"/>
                  <a:gd name="T23" fmla="*/ 208 h 337"/>
                  <a:gd name="T24" fmla="*/ 491 w 510"/>
                  <a:gd name="T25" fmla="*/ 184 h 337"/>
                  <a:gd name="T26" fmla="*/ 488 w 510"/>
                  <a:gd name="T27" fmla="*/ 148 h 337"/>
                  <a:gd name="T28" fmla="*/ 484 w 510"/>
                  <a:gd name="T29" fmla="*/ 130 h 337"/>
                  <a:gd name="T30" fmla="*/ 485 w 510"/>
                  <a:gd name="T31" fmla="*/ 117 h 337"/>
                  <a:gd name="T32" fmla="*/ 483 w 510"/>
                  <a:gd name="T33" fmla="*/ 102 h 337"/>
                  <a:gd name="T34" fmla="*/ 480 w 510"/>
                  <a:gd name="T35" fmla="*/ 89 h 337"/>
                  <a:gd name="T36" fmla="*/ 480 w 510"/>
                  <a:gd name="T37" fmla="*/ 73 h 337"/>
                  <a:gd name="T38" fmla="*/ 484 w 510"/>
                  <a:gd name="T39" fmla="*/ 58 h 337"/>
                  <a:gd name="T40" fmla="*/ 482 w 510"/>
                  <a:gd name="T41" fmla="*/ 42 h 337"/>
                  <a:gd name="T42" fmla="*/ 470 w 510"/>
                  <a:gd name="T43" fmla="*/ 31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0" h="337">
                    <a:moveTo>
                      <a:pt x="470" y="31"/>
                    </a:moveTo>
                    <a:cubicBezTo>
                      <a:pt x="325" y="26"/>
                      <a:pt x="179" y="16"/>
                      <a:pt x="34" y="0"/>
                    </a:cubicBezTo>
                    <a:cubicBezTo>
                      <a:pt x="34" y="0"/>
                      <a:pt x="179" y="16"/>
                      <a:pt x="34" y="0"/>
                    </a:cubicBezTo>
                    <a:cubicBezTo>
                      <a:pt x="23" y="102"/>
                      <a:pt x="12" y="205"/>
                      <a:pt x="0" y="307"/>
                    </a:cubicBezTo>
                    <a:cubicBezTo>
                      <a:pt x="72" y="314"/>
                      <a:pt x="144" y="317"/>
                      <a:pt x="216" y="322"/>
                    </a:cubicBezTo>
                    <a:cubicBezTo>
                      <a:pt x="314" y="327"/>
                      <a:pt x="412" y="334"/>
                      <a:pt x="510" y="337"/>
                    </a:cubicBezTo>
                    <a:cubicBezTo>
                      <a:pt x="510" y="296"/>
                      <a:pt x="510" y="296"/>
                      <a:pt x="510" y="296"/>
                    </a:cubicBezTo>
                    <a:cubicBezTo>
                      <a:pt x="499" y="276"/>
                      <a:pt x="499" y="276"/>
                      <a:pt x="499" y="276"/>
                    </a:cubicBezTo>
                    <a:cubicBezTo>
                      <a:pt x="497" y="262"/>
                      <a:pt x="497" y="262"/>
                      <a:pt x="497" y="262"/>
                    </a:cubicBezTo>
                    <a:cubicBezTo>
                      <a:pt x="502" y="246"/>
                      <a:pt x="502" y="246"/>
                      <a:pt x="502" y="246"/>
                    </a:cubicBezTo>
                    <a:cubicBezTo>
                      <a:pt x="499" y="225"/>
                      <a:pt x="499" y="225"/>
                      <a:pt x="499" y="225"/>
                    </a:cubicBezTo>
                    <a:cubicBezTo>
                      <a:pt x="499" y="225"/>
                      <a:pt x="493" y="217"/>
                      <a:pt x="493" y="208"/>
                    </a:cubicBezTo>
                    <a:cubicBezTo>
                      <a:pt x="493" y="199"/>
                      <a:pt x="491" y="189"/>
                      <a:pt x="491" y="184"/>
                    </a:cubicBezTo>
                    <a:cubicBezTo>
                      <a:pt x="491" y="179"/>
                      <a:pt x="488" y="148"/>
                      <a:pt x="488" y="148"/>
                    </a:cubicBezTo>
                    <a:cubicBezTo>
                      <a:pt x="484" y="130"/>
                      <a:pt x="484" y="130"/>
                      <a:pt x="484" y="130"/>
                    </a:cubicBezTo>
                    <a:cubicBezTo>
                      <a:pt x="484" y="130"/>
                      <a:pt x="485" y="122"/>
                      <a:pt x="485" y="117"/>
                    </a:cubicBezTo>
                    <a:cubicBezTo>
                      <a:pt x="485" y="112"/>
                      <a:pt x="483" y="102"/>
                      <a:pt x="483" y="102"/>
                    </a:cubicBezTo>
                    <a:cubicBezTo>
                      <a:pt x="483" y="102"/>
                      <a:pt x="480" y="93"/>
                      <a:pt x="480" y="89"/>
                    </a:cubicBezTo>
                    <a:cubicBezTo>
                      <a:pt x="480" y="85"/>
                      <a:pt x="480" y="73"/>
                      <a:pt x="480" y="73"/>
                    </a:cubicBezTo>
                    <a:cubicBezTo>
                      <a:pt x="480" y="73"/>
                      <a:pt x="483" y="63"/>
                      <a:pt x="484" y="58"/>
                    </a:cubicBezTo>
                    <a:cubicBezTo>
                      <a:pt x="485" y="53"/>
                      <a:pt x="482" y="42"/>
                      <a:pt x="482" y="42"/>
                    </a:cubicBezTo>
                    <a:cubicBezTo>
                      <a:pt x="470" y="31"/>
                      <a:pt x="470" y="31"/>
                      <a:pt x="470" y="31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3" name="Freeform 29">
                <a:extLst>
                  <a:ext uri="{FF2B5EF4-FFF2-40B4-BE49-F238E27FC236}">
                    <a16:creationId xmlns:a16="http://schemas.microsoft.com/office/drawing/2014/main" id="{9BC9DD13-C714-47BE-BC81-9E33C8C6F3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2942" y="3813714"/>
                <a:ext cx="459709" cy="303327"/>
              </a:xfrm>
              <a:custGeom>
                <a:avLst/>
                <a:gdLst>
                  <a:gd name="T0" fmla="*/ 0 w 549"/>
                  <a:gd name="T1" fmla="*/ 292 h 362"/>
                  <a:gd name="T2" fmla="*/ 31 w 549"/>
                  <a:gd name="T3" fmla="*/ 0 h 362"/>
                  <a:gd name="T4" fmla="*/ 540 w 549"/>
                  <a:gd name="T5" fmla="*/ 30 h 362"/>
                  <a:gd name="T6" fmla="*/ 539 w 549"/>
                  <a:gd name="T7" fmla="*/ 48 h 362"/>
                  <a:gd name="T8" fmla="*/ 522 w 549"/>
                  <a:gd name="T9" fmla="*/ 59 h 362"/>
                  <a:gd name="T10" fmla="*/ 523 w 549"/>
                  <a:gd name="T11" fmla="*/ 70 h 362"/>
                  <a:gd name="T12" fmla="*/ 531 w 549"/>
                  <a:gd name="T13" fmla="*/ 85 h 362"/>
                  <a:gd name="T14" fmla="*/ 549 w 549"/>
                  <a:gd name="T15" fmla="*/ 96 h 362"/>
                  <a:gd name="T16" fmla="*/ 545 w 549"/>
                  <a:gd name="T17" fmla="*/ 276 h 362"/>
                  <a:gd name="T18" fmla="*/ 534 w 549"/>
                  <a:gd name="T19" fmla="*/ 276 h 362"/>
                  <a:gd name="T20" fmla="*/ 534 w 549"/>
                  <a:gd name="T21" fmla="*/ 276 h 362"/>
                  <a:gd name="T22" fmla="*/ 534 w 549"/>
                  <a:gd name="T23" fmla="*/ 278 h 362"/>
                  <a:gd name="T24" fmla="*/ 536 w 549"/>
                  <a:gd name="T25" fmla="*/ 288 h 362"/>
                  <a:gd name="T26" fmla="*/ 539 w 549"/>
                  <a:gd name="T27" fmla="*/ 302 h 362"/>
                  <a:gd name="T28" fmla="*/ 542 w 549"/>
                  <a:gd name="T29" fmla="*/ 314 h 362"/>
                  <a:gd name="T30" fmla="*/ 544 w 549"/>
                  <a:gd name="T31" fmla="*/ 327 h 362"/>
                  <a:gd name="T32" fmla="*/ 539 w 549"/>
                  <a:gd name="T33" fmla="*/ 341 h 362"/>
                  <a:gd name="T34" fmla="*/ 532 w 549"/>
                  <a:gd name="T35" fmla="*/ 353 h 362"/>
                  <a:gd name="T36" fmla="*/ 523 w 549"/>
                  <a:gd name="T37" fmla="*/ 362 h 362"/>
                  <a:gd name="T38" fmla="*/ 522 w 549"/>
                  <a:gd name="T39" fmla="*/ 359 h 362"/>
                  <a:gd name="T40" fmla="*/ 513 w 549"/>
                  <a:gd name="T41" fmla="*/ 354 h 362"/>
                  <a:gd name="T42" fmla="*/ 504 w 549"/>
                  <a:gd name="T43" fmla="*/ 350 h 362"/>
                  <a:gd name="T44" fmla="*/ 495 w 549"/>
                  <a:gd name="T45" fmla="*/ 346 h 362"/>
                  <a:gd name="T46" fmla="*/ 487 w 549"/>
                  <a:gd name="T47" fmla="*/ 342 h 362"/>
                  <a:gd name="T48" fmla="*/ 478 w 549"/>
                  <a:gd name="T49" fmla="*/ 337 h 362"/>
                  <a:gd name="T50" fmla="*/ 468 w 549"/>
                  <a:gd name="T51" fmla="*/ 337 h 362"/>
                  <a:gd name="T52" fmla="*/ 458 w 549"/>
                  <a:gd name="T53" fmla="*/ 339 h 362"/>
                  <a:gd name="T54" fmla="*/ 447 w 549"/>
                  <a:gd name="T55" fmla="*/ 339 h 362"/>
                  <a:gd name="T56" fmla="*/ 442 w 549"/>
                  <a:gd name="T57" fmla="*/ 344 h 362"/>
                  <a:gd name="T58" fmla="*/ 427 w 549"/>
                  <a:gd name="T59" fmla="*/ 347 h 362"/>
                  <a:gd name="T60" fmla="*/ 411 w 549"/>
                  <a:gd name="T61" fmla="*/ 337 h 362"/>
                  <a:gd name="T62" fmla="*/ 406 w 549"/>
                  <a:gd name="T63" fmla="*/ 332 h 362"/>
                  <a:gd name="T64" fmla="*/ 399 w 549"/>
                  <a:gd name="T65" fmla="*/ 325 h 362"/>
                  <a:gd name="T66" fmla="*/ 397 w 549"/>
                  <a:gd name="T67" fmla="*/ 323 h 362"/>
                  <a:gd name="T68" fmla="*/ 0 w 549"/>
                  <a:gd name="T69" fmla="*/ 292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9" h="362">
                    <a:moveTo>
                      <a:pt x="0" y="292"/>
                    </a:moveTo>
                    <a:cubicBezTo>
                      <a:pt x="10" y="194"/>
                      <a:pt x="20" y="97"/>
                      <a:pt x="31" y="0"/>
                    </a:cubicBezTo>
                    <a:cubicBezTo>
                      <a:pt x="31" y="0"/>
                      <a:pt x="545" y="33"/>
                      <a:pt x="540" y="30"/>
                    </a:cubicBezTo>
                    <a:cubicBezTo>
                      <a:pt x="539" y="48"/>
                      <a:pt x="539" y="48"/>
                      <a:pt x="539" y="48"/>
                    </a:cubicBezTo>
                    <a:cubicBezTo>
                      <a:pt x="522" y="59"/>
                      <a:pt x="522" y="59"/>
                      <a:pt x="522" y="59"/>
                    </a:cubicBezTo>
                    <a:cubicBezTo>
                      <a:pt x="523" y="70"/>
                      <a:pt x="523" y="70"/>
                      <a:pt x="523" y="70"/>
                    </a:cubicBezTo>
                    <a:cubicBezTo>
                      <a:pt x="531" y="85"/>
                      <a:pt x="531" y="85"/>
                      <a:pt x="531" y="85"/>
                    </a:cubicBezTo>
                    <a:cubicBezTo>
                      <a:pt x="549" y="96"/>
                      <a:pt x="549" y="96"/>
                      <a:pt x="549" y="96"/>
                    </a:cubicBezTo>
                    <a:cubicBezTo>
                      <a:pt x="545" y="276"/>
                      <a:pt x="545" y="276"/>
                      <a:pt x="545" y="276"/>
                    </a:cubicBezTo>
                    <a:cubicBezTo>
                      <a:pt x="542" y="276"/>
                      <a:pt x="538" y="276"/>
                      <a:pt x="534" y="276"/>
                    </a:cubicBezTo>
                    <a:cubicBezTo>
                      <a:pt x="534" y="276"/>
                      <a:pt x="538" y="276"/>
                      <a:pt x="534" y="276"/>
                    </a:cubicBezTo>
                    <a:cubicBezTo>
                      <a:pt x="534" y="276"/>
                      <a:pt x="534" y="277"/>
                      <a:pt x="534" y="278"/>
                    </a:cubicBezTo>
                    <a:cubicBezTo>
                      <a:pt x="531" y="283"/>
                      <a:pt x="536" y="283"/>
                      <a:pt x="536" y="288"/>
                    </a:cubicBezTo>
                    <a:cubicBezTo>
                      <a:pt x="536" y="294"/>
                      <a:pt x="536" y="297"/>
                      <a:pt x="539" y="302"/>
                    </a:cubicBezTo>
                    <a:cubicBezTo>
                      <a:pt x="540" y="306"/>
                      <a:pt x="542" y="307"/>
                      <a:pt x="542" y="314"/>
                    </a:cubicBezTo>
                    <a:cubicBezTo>
                      <a:pt x="542" y="319"/>
                      <a:pt x="544" y="324"/>
                      <a:pt x="544" y="327"/>
                    </a:cubicBezTo>
                    <a:cubicBezTo>
                      <a:pt x="544" y="333"/>
                      <a:pt x="542" y="338"/>
                      <a:pt x="539" y="341"/>
                    </a:cubicBezTo>
                    <a:cubicBezTo>
                      <a:pt x="535" y="344"/>
                      <a:pt x="535" y="349"/>
                      <a:pt x="532" y="353"/>
                    </a:cubicBezTo>
                    <a:cubicBezTo>
                      <a:pt x="528" y="357"/>
                      <a:pt x="527" y="359"/>
                      <a:pt x="523" y="362"/>
                    </a:cubicBezTo>
                    <a:cubicBezTo>
                      <a:pt x="523" y="361"/>
                      <a:pt x="522" y="360"/>
                      <a:pt x="522" y="359"/>
                    </a:cubicBezTo>
                    <a:cubicBezTo>
                      <a:pt x="520" y="354"/>
                      <a:pt x="517" y="355"/>
                      <a:pt x="513" y="354"/>
                    </a:cubicBezTo>
                    <a:cubicBezTo>
                      <a:pt x="509" y="353"/>
                      <a:pt x="508" y="351"/>
                      <a:pt x="504" y="350"/>
                    </a:cubicBezTo>
                    <a:cubicBezTo>
                      <a:pt x="499" y="349"/>
                      <a:pt x="498" y="347"/>
                      <a:pt x="495" y="346"/>
                    </a:cubicBezTo>
                    <a:cubicBezTo>
                      <a:pt x="490" y="345"/>
                      <a:pt x="490" y="343"/>
                      <a:pt x="487" y="342"/>
                    </a:cubicBezTo>
                    <a:cubicBezTo>
                      <a:pt x="484" y="340"/>
                      <a:pt x="483" y="339"/>
                      <a:pt x="478" y="337"/>
                    </a:cubicBezTo>
                    <a:cubicBezTo>
                      <a:pt x="475" y="337"/>
                      <a:pt x="471" y="337"/>
                      <a:pt x="468" y="337"/>
                    </a:cubicBezTo>
                    <a:cubicBezTo>
                      <a:pt x="465" y="338"/>
                      <a:pt x="462" y="340"/>
                      <a:pt x="458" y="339"/>
                    </a:cubicBezTo>
                    <a:cubicBezTo>
                      <a:pt x="454" y="338"/>
                      <a:pt x="451" y="338"/>
                      <a:pt x="447" y="339"/>
                    </a:cubicBezTo>
                    <a:cubicBezTo>
                      <a:pt x="443" y="340"/>
                      <a:pt x="444" y="343"/>
                      <a:pt x="442" y="344"/>
                    </a:cubicBezTo>
                    <a:cubicBezTo>
                      <a:pt x="435" y="348"/>
                      <a:pt x="435" y="351"/>
                      <a:pt x="427" y="347"/>
                    </a:cubicBezTo>
                    <a:cubicBezTo>
                      <a:pt x="419" y="344"/>
                      <a:pt x="415" y="341"/>
                      <a:pt x="411" y="337"/>
                    </a:cubicBezTo>
                    <a:cubicBezTo>
                      <a:pt x="409" y="336"/>
                      <a:pt x="408" y="334"/>
                      <a:pt x="406" y="332"/>
                    </a:cubicBezTo>
                    <a:cubicBezTo>
                      <a:pt x="403" y="329"/>
                      <a:pt x="401" y="328"/>
                      <a:pt x="399" y="325"/>
                    </a:cubicBezTo>
                    <a:cubicBezTo>
                      <a:pt x="399" y="325"/>
                      <a:pt x="398" y="324"/>
                      <a:pt x="397" y="323"/>
                    </a:cubicBezTo>
                    <a:cubicBezTo>
                      <a:pt x="275" y="316"/>
                      <a:pt x="33" y="294"/>
                      <a:pt x="0" y="292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4" name="Freeform 30">
                <a:extLst>
                  <a:ext uri="{FF2B5EF4-FFF2-40B4-BE49-F238E27FC236}">
                    <a16:creationId xmlns:a16="http://schemas.microsoft.com/office/drawing/2014/main" id="{E52568D0-092B-43F2-8D31-48FFBBF03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0858" y="3549482"/>
                <a:ext cx="416569" cy="496108"/>
              </a:xfrm>
              <a:custGeom>
                <a:avLst/>
                <a:gdLst>
                  <a:gd name="T0" fmla="*/ 494 w 497"/>
                  <a:gd name="T1" fmla="*/ 138 h 592"/>
                  <a:gd name="T2" fmla="*/ 481 w 497"/>
                  <a:gd name="T3" fmla="*/ 151 h 592"/>
                  <a:gd name="T4" fmla="*/ 463 w 497"/>
                  <a:gd name="T5" fmla="*/ 163 h 592"/>
                  <a:gd name="T6" fmla="*/ 447 w 497"/>
                  <a:gd name="T7" fmla="*/ 173 h 592"/>
                  <a:gd name="T8" fmla="*/ 427 w 497"/>
                  <a:gd name="T9" fmla="*/ 192 h 592"/>
                  <a:gd name="T10" fmla="*/ 410 w 497"/>
                  <a:gd name="T11" fmla="*/ 211 h 592"/>
                  <a:gd name="T12" fmla="*/ 386 w 497"/>
                  <a:gd name="T13" fmla="*/ 228 h 592"/>
                  <a:gd name="T14" fmla="*/ 374 w 497"/>
                  <a:gd name="T15" fmla="*/ 249 h 592"/>
                  <a:gd name="T16" fmla="*/ 357 w 497"/>
                  <a:gd name="T17" fmla="*/ 260 h 592"/>
                  <a:gd name="T18" fmla="*/ 349 w 497"/>
                  <a:gd name="T19" fmla="*/ 268 h 592"/>
                  <a:gd name="T20" fmla="*/ 338 w 497"/>
                  <a:gd name="T21" fmla="*/ 268 h 592"/>
                  <a:gd name="T22" fmla="*/ 335 w 497"/>
                  <a:gd name="T23" fmla="*/ 286 h 592"/>
                  <a:gd name="T24" fmla="*/ 335 w 497"/>
                  <a:gd name="T25" fmla="*/ 304 h 592"/>
                  <a:gd name="T26" fmla="*/ 337 w 497"/>
                  <a:gd name="T27" fmla="*/ 322 h 592"/>
                  <a:gd name="T28" fmla="*/ 334 w 497"/>
                  <a:gd name="T29" fmla="*/ 333 h 592"/>
                  <a:gd name="T30" fmla="*/ 323 w 497"/>
                  <a:gd name="T31" fmla="*/ 343 h 592"/>
                  <a:gd name="T32" fmla="*/ 307 w 497"/>
                  <a:gd name="T33" fmla="*/ 352 h 592"/>
                  <a:gd name="T34" fmla="*/ 299 w 497"/>
                  <a:gd name="T35" fmla="*/ 362 h 592"/>
                  <a:gd name="T36" fmla="*/ 297 w 497"/>
                  <a:gd name="T37" fmla="*/ 379 h 592"/>
                  <a:gd name="T38" fmla="*/ 306 w 497"/>
                  <a:gd name="T39" fmla="*/ 387 h 592"/>
                  <a:gd name="T40" fmla="*/ 306 w 497"/>
                  <a:gd name="T41" fmla="*/ 401 h 592"/>
                  <a:gd name="T42" fmla="*/ 306 w 497"/>
                  <a:gd name="T43" fmla="*/ 416 h 592"/>
                  <a:gd name="T44" fmla="*/ 305 w 497"/>
                  <a:gd name="T45" fmla="*/ 431 h 592"/>
                  <a:gd name="T46" fmla="*/ 305 w 497"/>
                  <a:gd name="T47" fmla="*/ 447 h 592"/>
                  <a:gd name="T48" fmla="*/ 304 w 497"/>
                  <a:gd name="T49" fmla="*/ 461 h 592"/>
                  <a:gd name="T50" fmla="*/ 312 w 497"/>
                  <a:gd name="T51" fmla="*/ 472 h 592"/>
                  <a:gd name="T52" fmla="*/ 328 w 497"/>
                  <a:gd name="T53" fmla="*/ 482 h 592"/>
                  <a:gd name="T54" fmla="*/ 350 w 497"/>
                  <a:gd name="T55" fmla="*/ 493 h 592"/>
                  <a:gd name="T56" fmla="*/ 365 w 497"/>
                  <a:gd name="T57" fmla="*/ 504 h 592"/>
                  <a:gd name="T58" fmla="*/ 384 w 497"/>
                  <a:gd name="T59" fmla="*/ 524 h 592"/>
                  <a:gd name="T60" fmla="*/ 403 w 497"/>
                  <a:gd name="T61" fmla="*/ 537 h 592"/>
                  <a:gd name="T62" fmla="*/ 415 w 497"/>
                  <a:gd name="T63" fmla="*/ 556 h 592"/>
                  <a:gd name="T64" fmla="*/ 420 w 497"/>
                  <a:gd name="T65" fmla="*/ 578 h 592"/>
                  <a:gd name="T66" fmla="*/ 46 w 497"/>
                  <a:gd name="T67" fmla="*/ 592 h 592"/>
                  <a:gd name="T68" fmla="*/ 31 w 497"/>
                  <a:gd name="T69" fmla="*/ 401 h 592"/>
                  <a:gd name="T70" fmla="*/ 22 w 497"/>
                  <a:gd name="T71" fmla="*/ 375 h 592"/>
                  <a:gd name="T72" fmla="*/ 40 w 497"/>
                  <a:gd name="T73" fmla="*/ 346 h 592"/>
                  <a:gd name="T74" fmla="*/ 29 w 497"/>
                  <a:gd name="T75" fmla="*/ 285 h 592"/>
                  <a:gd name="T76" fmla="*/ 32 w 497"/>
                  <a:gd name="T77" fmla="*/ 255 h 592"/>
                  <a:gd name="T78" fmla="*/ 23 w 497"/>
                  <a:gd name="T79" fmla="*/ 217 h 592"/>
                  <a:gd name="T80" fmla="*/ 18 w 497"/>
                  <a:gd name="T81" fmla="*/ 157 h 592"/>
                  <a:gd name="T82" fmla="*/ 15 w 497"/>
                  <a:gd name="T83" fmla="*/ 126 h 592"/>
                  <a:gd name="T84" fmla="*/ 10 w 497"/>
                  <a:gd name="T85" fmla="*/ 98 h 592"/>
                  <a:gd name="T86" fmla="*/ 14 w 497"/>
                  <a:gd name="T87" fmla="*/ 67 h 592"/>
                  <a:gd name="T88" fmla="*/ 0 w 497"/>
                  <a:gd name="T89" fmla="*/ 40 h 592"/>
                  <a:gd name="T90" fmla="*/ 140 w 497"/>
                  <a:gd name="T91" fmla="*/ 0 h 592"/>
                  <a:gd name="T92" fmla="*/ 179 w 497"/>
                  <a:gd name="T93" fmla="*/ 65 h 592"/>
                  <a:gd name="T94" fmla="*/ 241 w 497"/>
                  <a:gd name="T95" fmla="*/ 84 h 592"/>
                  <a:gd name="T96" fmla="*/ 283 w 497"/>
                  <a:gd name="T97" fmla="*/ 71 h 592"/>
                  <a:gd name="T98" fmla="*/ 335 w 497"/>
                  <a:gd name="T99" fmla="*/ 101 h 592"/>
                  <a:gd name="T100" fmla="*/ 363 w 497"/>
                  <a:gd name="T101" fmla="*/ 113 h 592"/>
                  <a:gd name="T102" fmla="*/ 389 w 497"/>
                  <a:gd name="T103" fmla="*/ 131 h 592"/>
                  <a:gd name="T104" fmla="*/ 421 w 497"/>
                  <a:gd name="T105" fmla="*/ 119 h 592"/>
                  <a:gd name="T106" fmla="*/ 452 w 497"/>
                  <a:gd name="T107" fmla="*/ 124 h 592"/>
                  <a:gd name="T108" fmla="*/ 488 w 497"/>
                  <a:gd name="T109" fmla="*/ 128 h 5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97" h="592">
                    <a:moveTo>
                      <a:pt x="497" y="132"/>
                    </a:moveTo>
                    <a:cubicBezTo>
                      <a:pt x="496" y="134"/>
                      <a:pt x="494" y="137"/>
                      <a:pt x="494" y="138"/>
                    </a:cubicBezTo>
                    <a:cubicBezTo>
                      <a:pt x="493" y="140"/>
                      <a:pt x="490" y="143"/>
                      <a:pt x="489" y="146"/>
                    </a:cubicBezTo>
                    <a:cubicBezTo>
                      <a:pt x="488" y="148"/>
                      <a:pt x="483" y="151"/>
                      <a:pt x="481" y="151"/>
                    </a:cubicBezTo>
                    <a:cubicBezTo>
                      <a:pt x="478" y="153"/>
                      <a:pt x="476" y="156"/>
                      <a:pt x="472" y="158"/>
                    </a:cubicBezTo>
                    <a:cubicBezTo>
                      <a:pt x="469" y="159"/>
                      <a:pt x="465" y="161"/>
                      <a:pt x="463" y="163"/>
                    </a:cubicBezTo>
                    <a:cubicBezTo>
                      <a:pt x="460" y="164"/>
                      <a:pt x="457" y="166"/>
                      <a:pt x="454" y="168"/>
                    </a:cubicBezTo>
                    <a:cubicBezTo>
                      <a:pt x="451" y="169"/>
                      <a:pt x="450" y="171"/>
                      <a:pt x="447" y="173"/>
                    </a:cubicBezTo>
                    <a:cubicBezTo>
                      <a:pt x="442" y="175"/>
                      <a:pt x="439" y="180"/>
                      <a:pt x="436" y="183"/>
                    </a:cubicBezTo>
                    <a:cubicBezTo>
                      <a:pt x="433" y="186"/>
                      <a:pt x="428" y="188"/>
                      <a:pt x="427" y="192"/>
                    </a:cubicBezTo>
                    <a:cubicBezTo>
                      <a:pt x="426" y="195"/>
                      <a:pt x="420" y="201"/>
                      <a:pt x="419" y="204"/>
                    </a:cubicBezTo>
                    <a:cubicBezTo>
                      <a:pt x="418" y="207"/>
                      <a:pt x="412" y="210"/>
                      <a:pt x="410" y="211"/>
                    </a:cubicBezTo>
                    <a:cubicBezTo>
                      <a:pt x="406" y="212"/>
                      <a:pt x="403" y="215"/>
                      <a:pt x="398" y="217"/>
                    </a:cubicBezTo>
                    <a:cubicBezTo>
                      <a:pt x="394" y="219"/>
                      <a:pt x="390" y="224"/>
                      <a:pt x="386" y="228"/>
                    </a:cubicBezTo>
                    <a:cubicBezTo>
                      <a:pt x="384" y="231"/>
                      <a:pt x="379" y="232"/>
                      <a:pt x="377" y="236"/>
                    </a:cubicBezTo>
                    <a:cubicBezTo>
                      <a:pt x="375" y="241"/>
                      <a:pt x="375" y="244"/>
                      <a:pt x="374" y="249"/>
                    </a:cubicBezTo>
                    <a:cubicBezTo>
                      <a:pt x="372" y="254"/>
                      <a:pt x="368" y="253"/>
                      <a:pt x="365" y="256"/>
                    </a:cubicBezTo>
                    <a:cubicBezTo>
                      <a:pt x="363" y="258"/>
                      <a:pt x="360" y="260"/>
                      <a:pt x="357" y="260"/>
                    </a:cubicBezTo>
                    <a:cubicBezTo>
                      <a:pt x="354" y="261"/>
                      <a:pt x="351" y="264"/>
                      <a:pt x="350" y="266"/>
                    </a:cubicBezTo>
                    <a:cubicBezTo>
                      <a:pt x="349" y="267"/>
                      <a:pt x="349" y="267"/>
                      <a:pt x="349" y="268"/>
                    </a:cubicBezTo>
                    <a:cubicBezTo>
                      <a:pt x="347" y="267"/>
                      <a:pt x="345" y="267"/>
                      <a:pt x="344" y="267"/>
                    </a:cubicBezTo>
                    <a:cubicBezTo>
                      <a:pt x="341" y="267"/>
                      <a:pt x="338" y="267"/>
                      <a:pt x="338" y="268"/>
                    </a:cubicBezTo>
                    <a:cubicBezTo>
                      <a:pt x="337" y="270"/>
                      <a:pt x="337" y="275"/>
                      <a:pt x="336" y="277"/>
                    </a:cubicBezTo>
                    <a:cubicBezTo>
                      <a:pt x="334" y="280"/>
                      <a:pt x="335" y="283"/>
                      <a:pt x="335" y="286"/>
                    </a:cubicBezTo>
                    <a:cubicBezTo>
                      <a:pt x="334" y="289"/>
                      <a:pt x="334" y="292"/>
                      <a:pt x="335" y="295"/>
                    </a:cubicBezTo>
                    <a:cubicBezTo>
                      <a:pt x="335" y="298"/>
                      <a:pt x="334" y="302"/>
                      <a:pt x="335" y="304"/>
                    </a:cubicBezTo>
                    <a:cubicBezTo>
                      <a:pt x="336" y="307"/>
                      <a:pt x="337" y="310"/>
                      <a:pt x="337" y="313"/>
                    </a:cubicBezTo>
                    <a:cubicBezTo>
                      <a:pt x="337" y="316"/>
                      <a:pt x="337" y="319"/>
                      <a:pt x="337" y="322"/>
                    </a:cubicBezTo>
                    <a:cubicBezTo>
                      <a:pt x="336" y="325"/>
                      <a:pt x="337" y="330"/>
                      <a:pt x="335" y="332"/>
                    </a:cubicBezTo>
                    <a:cubicBezTo>
                      <a:pt x="335" y="333"/>
                      <a:pt x="335" y="333"/>
                      <a:pt x="334" y="333"/>
                    </a:cubicBezTo>
                    <a:cubicBezTo>
                      <a:pt x="332" y="335"/>
                      <a:pt x="331" y="336"/>
                      <a:pt x="329" y="338"/>
                    </a:cubicBezTo>
                    <a:cubicBezTo>
                      <a:pt x="327" y="340"/>
                      <a:pt x="325" y="341"/>
                      <a:pt x="323" y="343"/>
                    </a:cubicBezTo>
                    <a:cubicBezTo>
                      <a:pt x="320" y="345"/>
                      <a:pt x="317" y="346"/>
                      <a:pt x="314" y="347"/>
                    </a:cubicBezTo>
                    <a:cubicBezTo>
                      <a:pt x="312" y="349"/>
                      <a:pt x="309" y="349"/>
                      <a:pt x="307" y="352"/>
                    </a:cubicBezTo>
                    <a:cubicBezTo>
                      <a:pt x="305" y="354"/>
                      <a:pt x="304" y="354"/>
                      <a:pt x="303" y="357"/>
                    </a:cubicBezTo>
                    <a:cubicBezTo>
                      <a:pt x="302" y="359"/>
                      <a:pt x="300" y="361"/>
                      <a:pt x="299" y="362"/>
                    </a:cubicBezTo>
                    <a:cubicBezTo>
                      <a:pt x="297" y="364"/>
                      <a:pt x="293" y="367"/>
                      <a:pt x="294" y="370"/>
                    </a:cubicBezTo>
                    <a:cubicBezTo>
                      <a:pt x="295" y="373"/>
                      <a:pt x="295" y="376"/>
                      <a:pt x="297" y="379"/>
                    </a:cubicBezTo>
                    <a:cubicBezTo>
                      <a:pt x="298" y="382"/>
                      <a:pt x="299" y="381"/>
                      <a:pt x="302" y="382"/>
                    </a:cubicBezTo>
                    <a:cubicBezTo>
                      <a:pt x="305" y="384"/>
                      <a:pt x="305" y="384"/>
                      <a:pt x="306" y="387"/>
                    </a:cubicBezTo>
                    <a:cubicBezTo>
                      <a:pt x="307" y="390"/>
                      <a:pt x="309" y="392"/>
                      <a:pt x="309" y="394"/>
                    </a:cubicBezTo>
                    <a:cubicBezTo>
                      <a:pt x="309" y="398"/>
                      <a:pt x="307" y="398"/>
                      <a:pt x="306" y="401"/>
                    </a:cubicBezTo>
                    <a:cubicBezTo>
                      <a:pt x="305" y="403"/>
                      <a:pt x="304" y="406"/>
                      <a:pt x="305" y="408"/>
                    </a:cubicBezTo>
                    <a:cubicBezTo>
                      <a:pt x="305" y="411"/>
                      <a:pt x="306" y="414"/>
                      <a:pt x="306" y="416"/>
                    </a:cubicBezTo>
                    <a:cubicBezTo>
                      <a:pt x="307" y="418"/>
                      <a:pt x="308" y="423"/>
                      <a:pt x="308" y="425"/>
                    </a:cubicBezTo>
                    <a:cubicBezTo>
                      <a:pt x="308" y="428"/>
                      <a:pt x="306" y="429"/>
                      <a:pt x="305" y="431"/>
                    </a:cubicBezTo>
                    <a:cubicBezTo>
                      <a:pt x="304" y="433"/>
                      <a:pt x="303" y="435"/>
                      <a:pt x="304" y="438"/>
                    </a:cubicBezTo>
                    <a:cubicBezTo>
                      <a:pt x="304" y="441"/>
                      <a:pt x="304" y="445"/>
                      <a:pt x="305" y="447"/>
                    </a:cubicBezTo>
                    <a:cubicBezTo>
                      <a:pt x="307" y="450"/>
                      <a:pt x="305" y="451"/>
                      <a:pt x="305" y="454"/>
                    </a:cubicBezTo>
                    <a:cubicBezTo>
                      <a:pt x="304" y="456"/>
                      <a:pt x="304" y="460"/>
                      <a:pt x="304" y="461"/>
                    </a:cubicBezTo>
                    <a:cubicBezTo>
                      <a:pt x="302" y="464"/>
                      <a:pt x="301" y="466"/>
                      <a:pt x="303" y="469"/>
                    </a:cubicBezTo>
                    <a:cubicBezTo>
                      <a:pt x="306" y="471"/>
                      <a:pt x="309" y="472"/>
                      <a:pt x="312" y="472"/>
                    </a:cubicBezTo>
                    <a:cubicBezTo>
                      <a:pt x="315" y="473"/>
                      <a:pt x="319" y="474"/>
                      <a:pt x="321" y="476"/>
                    </a:cubicBezTo>
                    <a:cubicBezTo>
                      <a:pt x="323" y="478"/>
                      <a:pt x="326" y="479"/>
                      <a:pt x="328" y="482"/>
                    </a:cubicBezTo>
                    <a:cubicBezTo>
                      <a:pt x="331" y="484"/>
                      <a:pt x="336" y="489"/>
                      <a:pt x="339" y="490"/>
                    </a:cubicBezTo>
                    <a:cubicBezTo>
                      <a:pt x="342" y="491"/>
                      <a:pt x="346" y="492"/>
                      <a:pt x="350" y="493"/>
                    </a:cubicBezTo>
                    <a:cubicBezTo>
                      <a:pt x="352" y="494"/>
                      <a:pt x="357" y="494"/>
                      <a:pt x="359" y="496"/>
                    </a:cubicBezTo>
                    <a:cubicBezTo>
                      <a:pt x="361" y="498"/>
                      <a:pt x="364" y="500"/>
                      <a:pt x="365" y="504"/>
                    </a:cubicBezTo>
                    <a:cubicBezTo>
                      <a:pt x="366" y="509"/>
                      <a:pt x="369" y="515"/>
                      <a:pt x="372" y="518"/>
                    </a:cubicBezTo>
                    <a:cubicBezTo>
                      <a:pt x="375" y="521"/>
                      <a:pt x="380" y="522"/>
                      <a:pt x="384" y="524"/>
                    </a:cubicBezTo>
                    <a:cubicBezTo>
                      <a:pt x="386" y="525"/>
                      <a:pt x="391" y="528"/>
                      <a:pt x="392" y="530"/>
                    </a:cubicBezTo>
                    <a:cubicBezTo>
                      <a:pt x="394" y="534"/>
                      <a:pt x="400" y="535"/>
                      <a:pt x="403" y="537"/>
                    </a:cubicBezTo>
                    <a:cubicBezTo>
                      <a:pt x="405" y="540"/>
                      <a:pt x="408" y="540"/>
                      <a:pt x="409" y="543"/>
                    </a:cubicBezTo>
                    <a:cubicBezTo>
                      <a:pt x="411" y="547"/>
                      <a:pt x="414" y="551"/>
                      <a:pt x="415" y="556"/>
                    </a:cubicBezTo>
                    <a:cubicBezTo>
                      <a:pt x="416" y="559"/>
                      <a:pt x="418" y="563"/>
                      <a:pt x="418" y="566"/>
                    </a:cubicBezTo>
                    <a:cubicBezTo>
                      <a:pt x="418" y="569"/>
                      <a:pt x="419" y="575"/>
                      <a:pt x="420" y="578"/>
                    </a:cubicBezTo>
                    <a:cubicBezTo>
                      <a:pt x="422" y="581"/>
                      <a:pt x="423" y="586"/>
                      <a:pt x="424" y="590"/>
                    </a:cubicBezTo>
                    <a:cubicBezTo>
                      <a:pt x="300" y="591"/>
                      <a:pt x="174" y="592"/>
                      <a:pt x="46" y="592"/>
                    </a:cubicBezTo>
                    <a:cubicBezTo>
                      <a:pt x="49" y="412"/>
                      <a:pt x="49" y="412"/>
                      <a:pt x="49" y="412"/>
                    </a:cubicBezTo>
                    <a:cubicBezTo>
                      <a:pt x="31" y="401"/>
                      <a:pt x="31" y="401"/>
                      <a:pt x="31" y="401"/>
                    </a:cubicBezTo>
                    <a:cubicBezTo>
                      <a:pt x="23" y="386"/>
                      <a:pt x="23" y="386"/>
                      <a:pt x="23" y="386"/>
                    </a:cubicBezTo>
                    <a:cubicBezTo>
                      <a:pt x="22" y="375"/>
                      <a:pt x="22" y="375"/>
                      <a:pt x="22" y="375"/>
                    </a:cubicBezTo>
                    <a:cubicBezTo>
                      <a:pt x="39" y="364"/>
                      <a:pt x="39" y="364"/>
                      <a:pt x="39" y="364"/>
                    </a:cubicBezTo>
                    <a:cubicBezTo>
                      <a:pt x="40" y="346"/>
                      <a:pt x="40" y="346"/>
                      <a:pt x="40" y="346"/>
                    </a:cubicBezTo>
                    <a:cubicBezTo>
                      <a:pt x="40" y="305"/>
                      <a:pt x="40" y="305"/>
                      <a:pt x="40" y="305"/>
                    </a:cubicBezTo>
                    <a:cubicBezTo>
                      <a:pt x="29" y="285"/>
                      <a:pt x="29" y="285"/>
                      <a:pt x="29" y="285"/>
                    </a:cubicBezTo>
                    <a:cubicBezTo>
                      <a:pt x="27" y="271"/>
                      <a:pt x="27" y="271"/>
                      <a:pt x="27" y="271"/>
                    </a:cubicBezTo>
                    <a:cubicBezTo>
                      <a:pt x="32" y="255"/>
                      <a:pt x="32" y="255"/>
                      <a:pt x="32" y="255"/>
                    </a:cubicBezTo>
                    <a:cubicBezTo>
                      <a:pt x="29" y="234"/>
                      <a:pt x="29" y="234"/>
                      <a:pt x="29" y="234"/>
                    </a:cubicBezTo>
                    <a:cubicBezTo>
                      <a:pt x="29" y="234"/>
                      <a:pt x="23" y="226"/>
                      <a:pt x="23" y="217"/>
                    </a:cubicBezTo>
                    <a:cubicBezTo>
                      <a:pt x="23" y="208"/>
                      <a:pt x="21" y="198"/>
                      <a:pt x="21" y="193"/>
                    </a:cubicBezTo>
                    <a:cubicBezTo>
                      <a:pt x="21" y="188"/>
                      <a:pt x="18" y="157"/>
                      <a:pt x="18" y="157"/>
                    </a:cubicBezTo>
                    <a:cubicBezTo>
                      <a:pt x="14" y="139"/>
                      <a:pt x="14" y="139"/>
                      <a:pt x="14" y="139"/>
                    </a:cubicBezTo>
                    <a:cubicBezTo>
                      <a:pt x="14" y="139"/>
                      <a:pt x="15" y="131"/>
                      <a:pt x="15" y="126"/>
                    </a:cubicBezTo>
                    <a:cubicBezTo>
                      <a:pt x="15" y="121"/>
                      <a:pt x="13" y="111"/>
                      <a:pt x="13" y="111"/>
                    </a:cubicBezTo>
                    <a:cubicBezTo>
                      <a:pt x="13" y="111"/>
                      <a:pt x="10" y="102"/>
                      <a:pt x="10" y="98"/>
                    </a:cubicBezTo>
                    <a:cubicBezTo>
                      <a:pt x="10" y="94"/>
                      <a:pt x="10" y="82"/>
                      <a:pt x="10" y="82"/>
                    </a:cubicBezTo>
                    <a:cubicBezTo>
                      <a:pt x="10" y="82"/>
                      <a:pt x="13" y="72"/>
                      <a:pt x="14" y="67"/>
                    </a:cubicBezTo>
                    <a:cubicBezTo>
                      <a:pt x="15" y="62"/>
                      <a:pt x="12" y="51"/>
                      <a:pt x="12" y="51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46" y="41"/>
                      <a:pt x="93" y="42"/>
                      <a:pt x="140" y="43"/>
                    </a:cubicBezTo>
                    <a:cubicBezTo>
                      <a:pt x="140" y="0"/>
                      <a:pt x="140" y="0"/>
                      <a:pt x="140" y="0"/>
                    </a:cubicBezTo>
                    <a:cubicBezTo>
                      <a:pt x="154" y="1"/>
                      <a:pt x="154" y="1"/>
                      <a:pt x="154" y="1"/>
                    </a:cubicBezTo>
                    <a:cubicBezTo>
                      <a:pt x="179" y="65"/>
                      <a:pt x="179" y="65"/>
                      <a:pt x="179" y="65"/>
                    </a:cubicBezTo>
                    <a:cubicBezTo>
                      <a:pt x="216" y="66"/>
                      <a:pt x="216" y="66"/>
                      <a:pt x="216" y="66"/>
                    </a:cubicBezTo>
                    <a:cubicBezTo>
                      <a:pt x="241" y="84"/>
                      <a:pt x="241" y="84"/>
                      <a:pt x="241" y="84"/>
                    </a:cubicBezTo>
                    <a:cubicBezTo>
                      <a:pt x="259" y="76"/>
                      <a:pt x="259" y="76"/>
                      <a:pt x="259" y="76"/>
                    </a:cubicBezTo>
                    <a:cubicBezTo>
                      <a:pt x="259" y="76"/>
                      <a:pt x="277" y="69"/>
                      <a:pt x="283" y="71"/>
                    </a:cubicBezTo>
                    <a:cubicBezTo>
                      <a:pt x="290" y="74"/>
                      <a:pt x="307" y="75"/>
                      <a:pt x="309" y="79"/>
                    </a:cubicBezTo>
                    <a:cubicBezTo>
                      <a:pt x="312" y="82"/>
                      <a:pt x="335" y="101"/>
                      <a:pt x="335" y="101"/>
                    </a:cubicBezTo>
                    <a:cubicBezTo>
                      <a:pt x="353" y="105"/>
                      <a:pt x="353" y="105"/>
                      <a:pt x="353" y="105"/>
                    </a:cubicBezTo>
                    <a:cubicBezTo>
                      <a:pt x="353" y="105"/>
                      <a:pt x="360" y="111"/>
                      <a:pt x="363" y="113"/>
                    </a:cubicBezTo>
                    <a:cubicBezTo>
                      <a:pt x="367" y="115"/>
                      <a:pt x="385" y="121"/>
                      <a:pt x="385" y="125"/>
                    </a:cubicBezTo>
                    <a:cubicBezTo>
                      <a:pt x="385" y="128"/>
                      <a:pt x="384" y="134"/>
                      <a:pt x="389" y="131"/>
                    </a:cubicBezTo>
                    <a:cubicBezTo>
                      <a:pt x="395" y="128"/>
                      <a:pt x="394" y="123"/>
                      <a:pt x="401" y="122"/>
                    </a:cubicBezTo>
                    <a:cubicBezTo>
                      <a:pt x="408" y="120"/>
                      <a:pt x="415" y="120"/>
                      <a:pt x="421" y="119"/>
                    </a:cubicBezTo>
                    <a:cubicBezTo>
                      <a:pt x="427" y="118"/>
                      <a:pt x="426" y="109"/>
                      <a:pt x="436" y="116"/>
                    </a:cubicBezTo>
                    <a:cubicBezTo>
                      <a:pt x="446" y="123"/>
                      <a:pt x="447" y="125"/>
                      <a:pt x="452" y="124"/>
                    </a:cubicBezTo>
                    <a:cubicBezTo>
                      <a:pt x="458" y="122"/>
                      <a:pt x="473" y="122"/>
                      <a:pt x="475" y="122"/>
                    </a:cubicBezTo>
                    <a:cubicBezTo>
                      <a:pt x="478" y="122"/>
                      <a:pt x="487" y="125"/>
                      <a:pt x="488" y="128"/>
                    </a:cubicBezTo>
                    <a:cubicBezTo>
                      <a:pt x="489" y="130"/>
                      <a:pt x="493" y="131"/>
                      <a:pt x="497" y="132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5" name="Freeform 31">
                <a:extLst>
                  <a:ext uri="{FF2B5EF4-FFF2-40B4-BE49-F238E27FC236}">
                    <a16:creationId xmlns:a16="http://schemas.microsoft.com/office/drawing/2014/main" id="{8CF01024-4DAC-4114-91AF-24332CEA5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1080" y="4044242"/>
                <a:ext cx="405784" cy="260187"/>
              </a:xfrm>
              <a:custGeom>
                <a:avLst/>
                <a:gdLst>
                  <a:gd name="T0" fmla="*/ 401 w 484"/>
                  <a:gd name="T1" fmla="*/ 3 h 311"/>
                  <a:gd name="T2" fmla="*/ 401 w 484"/>
                  <a:gd name="T3" fmla="*/ 25 h 311"/>
                  <a:gd name="T4" fmla="*/ 408 w 484"/>
                  <a:gd name="T5" fmla="*/ 48 h 311"/>
                  <a:gd name="T6" fmla="*/ 408 w 484"/>
                  <a:gd name="T7" fmla="*/ 62 h 311"/>
                  <a:gd name="T8" fmla="*/ 421 w 484"/>
                  <a:gd name="T9" fmla="*/ 78 h 311"/>
                  <a:gd name="T10" fmla="*/ 442 w 484"/>
                  <a:gd name="T11" fmla="*/ 84 h 311"/>
                  <a:gd name="T12" fmla="*/ 454 w 484"/>
                  <a:gd name="T13" fmla="*/ 102 h 311"/>
                  <a:gd name="T14" fmla="*/ 469 w 484"/>
                  <a:gd name="T15" fmla="*/ 118 h 311"/>
                  <a:gd name="T16" fmla="*/ 476 w 484"/>
                  <a:gd name="T17" fmla="*/ 136 h 311"/>
                  <a:gd name="T18" fmla="*/ 480 w 484"/>
                  <a:gd name="T19" fmla="*/ 154 h 311"/>
                  <a:gd name="T20" fmla="*/ 470 w 484"/>
                  <a:gd name="T21" fmla="*/ 175 h 311"/>
                  <a:gd name="T22" fmla="*/ 453 w 484"/>
                  <a:gd name="T23" fmla="*/ 196 h 311"/>
                  <a:gd name="T24" fmla="*/ 439 w 484"/>
                  <a:gd name="T25" fmla="*/ 204 h 311"/>
                  <a:gd name="T26" fmla="*/ 417 w 484"/>
                  <a:gd name="T27" fmla="*/ 209 h 311"/>
                  <a:gd name="T28" fmla="*/ 417 w 484"/>
                  <a:gd name="T29" fmla="*/ 230 h 311"/>
                  <a:gd name="T30" fmla="*/ 424 w 484"/>
                  <a:gd name="T31" fmla="*/ 247 h 311"/>
                  <a:gd name="T32" fmla="*/ 415 w 484"/>
                  <a:gd name="T33" fmla="*/ 264 h 311"/>
                  <a:gd name="T34" fmla="*/ 411 w 484"/>
                  <a:gd name="T35" fmla="*/ 283 h 311"/>
                  <a:gd name="T36" fmla="*/ 397 w 484"/>
                  <a:gd name="T37" fmla="*/ 297 h 311"/>
                  <a:gd name="T38" fmla="*/ 389 w 484"/>
                  <a:gd name="T39" fmla="*/ 311 h 311"/>
                  <a:gd name="T40" fmla="*/ 66 w 484"/>
                  <a:gd name="T41" fmla="*/ 291 h 311"/>
                  <a:gd name="T42" fmla="*/ 60 w 484"/>
                  <a:gd name="T43" fmla="*/ 274 h 311"/>
                  <a:gd name="T44" fmla="*/ 63 w 484"/>
                  <a:gd name="T45" fmla="*/ 262 h 311"/>
                  <a:gd name="T46" fmla="*/ 58 w 484"/>
                  <a:gd name="T47" fmla="*/ 243 h 311"/>
                  <a:gd name="T48" fmla="*/ 51 w 484"/>
                  <a:gd name="T49" fmla="*/ 229 h 311"/>
                  <a:gd name="T50" fmla="*/ 56 w 484"/>
                  <a:gd name="T51" fmla="*/ 212 h 311"/>
                  <a:gd name="T52" fmla="*/ 46 w 484"/>
                  <a:gd name="T53" fmla="*/ 198 h 311"/>
                  <a:gd name="T54" fmla="*/ 44 w 484"/>
                  <a:gd name="T55" fmla="*/ 176 h 311"/>
                  <a:gd name="T56" fmla="*/ 38 w 484"/>
                  <a:gd name="T57" fmla="*/ 158 h 311"/>
                  <a:gd name="T58" fmla="*/ 30 w 484"/>
                  <a:gd name="T59" fmla="*/ 144 h 311"/>
                  <a:gd name="T60" fmla="*/ 26 w 484"/>
                  <a:gd name="T61" fmla="*/ 124 h 311"/>
                  <a:gd name="T62" fmla="*/ 21 w 484"/>
                  <a:gd name="T63" fmla="*/ 104 h 311"/>
                  <a:gd name="T64" fmla="*/ 6 w 484"/>
                  <a:gd name="T65" fmla="*/ 97 h 311"/>
                  <a:gd name="T66" fmla="*/ 0 w 484"/>
                  <a:gd name="T67" fmla="*/ 88 h 311"/>
                  <a:gd name="T68" fmla="*/ 15 w 484"/>
                  <a:gd name="T69" fmla="*/ 67 h 311"/>
                  <a:gd name="T70" fmla="*/ 18 w 484"/>
                  <a:gd name="T71" fmla="*/ 40 h 311"/>
                  <a:gd name="T72" fmla="*/ 12 w 484"/>
                  <a:gd name="T73" fmla="*/ 14 h 311"/>
                  <a:gd name="T74" fmla="*/ 10 w 484"/>
                  <a:gd name="T75" fmla="*/ 1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84" h="311">
                    <a:moveTo>
                      <a:pt x="400" y="0"/>
                    </a:moveTo>
                    <a:cubicBezTo>
                      <a:pt x="400" y="1"/>
                      <a:pt x="400" y="2"/>
                      <a:pt x="401" y="3"/>
                    </a:cubicBezTo>
                    <a:cubicBezTo>
                      <a:pt x="401" y="6"/>
                      <a:pt x="403" y="9"/>
                      <a:pt x="403" y="13"/>
                    </a:cubicBezTo>
                    <a:cubicBezTo>
                      <a:pt x="403" y="17"/>
                      <a:pt x="401" y="20"/>
                      <a:pt x="401" y="25"/>
                    </a:cubicBezTo>
                    <a:cubicBezTo>
                      <a:pt x="401" y="28"/>
                      <a:pt x="405" y="34"/>
                      <a:pt x="404" y="37"/>
                    </a:cubicBezTo>
                    <a:cubicBezTo>
                      <a:pt x="401" y="43"/>
                      <a:pt x="408" y="42"/>
                      <a:pt x="408" y="48"/>
                    </a:cubicBezTo>
                    <a:cubicBezTo>
                      <a:pt x="408" y="49"/>
                      <a:pt x="408" y="50"/>
                      <a:pt x="408" y="51"/>
                    </a:cubicBezTo>
                    <a:cubicBezTo>
                      <a:pt x="408" y="53"/>
                      <a:pt x="407" y="61"/>
                      <a:pt x="408" y="62"/>
                    </a:cubicBezTo>
                    <a:cubicBezTo>
                      <a:pt x="410" y="64"/>
                      <a:pt x="413" y="67"/>
                      <a:pt x="415" y="71"/>
                    </a:cubicBezTo>
                    <a:cubicBezTo>
                      <a:pt x="416" y="72"/>
                      <a:pt x="418" y="77"/>
                      <a:pt x="421" y="78"/>
                    </a:cubicBezTo>
                    <a:cubicBezTo>
                      <a:pt x="424" y="78"/>
                      <a:pt x="430" y="79"/>
                      <a:pt x="435" y="80"/>
                    </a:cubicBezTo>
                    <a:cubicBezTo>
                      <a:pt x="437" y="80"/>
                      <a:pt x="440" y="82"/>
                      <a:pt x="442" y="84"/>
                    </a:cubicBezTo>
                    <a:cubicBezTo>
                      <a:pt x="443" y="88"/>
                      <a:pt x="448" y="91"/>
                      <a:pt x="449" y="95"/>
                    </a:cubicBezTo>
                    <a:cubicBezTo>
                      <a:pt x="449" y="97"/>
                      <a:pt x="452" y="101"/>
                      <a:pt x="454" y="102"/>
                    </a:cubicBezTo>
                    <a:cubicBezTo>
                      <a:pt x="457" y="104"/>
                      <a:pt x="457" y="107"/>
                      <a:pt x="459" y="109"/>
                    </a:cubicBezTo>
                    <a:cubicBezTo>
                      <a:pt x="461" y="111"/>
                      <a:pt x="467" y="115"/>
                      <a:pt x="469" y="118"/>
                    </a:cubicBezTo>
                    <a:cubicBezTo>
                      <a:pt x="471" y="120"/>
                      <a:pt x="473" y="122"/>
                      <a:pt x="473" y="126"/>
                    </a:cubicBezTo>
                    <a:cubicBezTo>
                      <a:pt x="473" y="129"/>
                      <a:pt x="474" y="134"/>
                      <a:pt x="476" y="136"/>
                    </a:cubicBezTo>
                    <a:cubicBezTo>
                      <a:pt x="477" y="137"/>
                      <a:pt x="482" y="142"/>
                      <a:pt x="483" y="145"/>
                    </a:cubicBezTo>
                    <a:cubicBezTo>
                      <a:pt x="484" y="149"/>
                      <a:pt x="483" y="151"/>
                      <a:pt x="480" y="154"/>
                    </a:cubicBezTo>
                    <a:cubicBezTo>
                      <a:pt x="479" y="156"/>
                      <a:pt x="470" y="159"/>
                      <a:pt x="470" y="162"/>
                    </a:cubicBezTo>
                    <a:cubicBezTo>
                      <a:pt x="470" y="165"/>
                      <a:pt x="470" y="171"/>
                      <a:pt x="470" y="175"/>
                    </a:cubicBezTo>
                    <a:cubicBezTo>
                      <a:pt x="470" y="179"/>
                      <a:pt x="467" y="181"/>
                      <a:pt x="466" y="185"/>
                    </a:cubicBezTo>
                    <a:cubicBezTo>
                      <a:pt x="464" y="191"/>
                      <a:pt x="460" y="194"/>
                      <a:pt x="453" y="196"/>
                    </a:cubicBezTo>
                    <a:cubicBezTo>
                      <a:pt x="452" y="197"/>
                      <a:pt x="451" y="200"/>
                      <a:pt x="450" y="201"/>
                    </a:cubicBezTo>
                    <a:cubicBezTo>
                      <a:pt x="447" y="202"/>
                      <a:pt x="443" y="203"/>
                      <a:pt x="439" y="204"/>
                    </a:cubicBezTo>
                    <a:cubicBezTo>
                      <a:pt x="435" y="205"/>
                      <a:pt x="431" y="206"/>
                      <a:pt x="427" y="206"/>
                    </a:cubicBezTo>
                    <a:cubicBezTo>
                      <a:pt x="424" y="206"/>
                      <a:pt x="418" y="205"/>
                      <a:pt x="417" y="209"/>
                    </a:cubicBezTo>
                    <a:cubicBezTo>
                      <a:pt x="416" y="212"/>
                      <a:pt x="415" y="216"/>
                      <a:pt x="415" y="220"/>
                    </a:cubicBezTo>
                    <a:cubicBezTo>
                      <a:pt x="415" y="224"/>
                      <a:pt x="416" y="226"/>
                      <a:pt x="417" y="230"/>
                    </a:cubicBezTo>
                    <a:cubicBezTo>
                      <a:pt x="418" y="233"/>
                      <a:pt x="420" y="234"/>
                      <a:pt x="422" y="237"/>
                    </a:cubicBezTo>
                    <a:cubicBezTo>
                      <a:pt x="423" y="239"/>
                      <a:pt x="425" y="243"/>
                      <a:pt x="424" y="247"/>
                    </a:cubicBezTo>
                    <a:cubicBezTo>
                      <a:pt x="423" y="250"/>
                      <a:pt x="424" y="254"/>
                      <a:pt x="423" y="257"/>
                    </a:cubicBezTo>
                    <a:cubicBezTo>
                      <a:pt x="421" y="260"/>
                      <a:pt x="414" y="261"/>
                      <a:pt x="415" y="264"/>
                    </a:cubicBezTo>
                    <a:cubicBezTo>
                      <a:pt x="418" y="269"/>
                      <a:pt x="415" y="270"/>
                      <a:pt x="415" y="274"/>
                    </a:cubicBezTo>
                    <a:cubicBezTo>
                      <a:pt x="415" y="278"/>
                      <a:pt x="413" y="281"/>
                      <a:pt x="411" y="283"/>
                    </a:cubicBezTo>
                    <a:cubicBezTo>
                      <a:pt x="409" y="286"/>
                      <a:pt x="404" y="287"/>
                      <a:pt x="400" y="288"/>
                    </a:cubicBezTo>
                    <a:cubicBezTo>
                      <a:pt x="394" y="290"/>
                      <a:pt x="400" y="293"/>
                      <a:pt x="397" y="297"/>
                    </a:cubicBezTo>
                    <a:cubicBezTo>
                      <a:pt x="396" y="298"/>
                      <a:pt x="391" y="302"/>
                      <a:pt x="391" y="305"/>
                    </a:cubicBezTo>
                    <a:cubicBezTo>
                      <a:pt x="391" y="308"/>
                      <a:pt x="390" y="309"/>
                      <a:pt x="389" y="311"/>
                    </a:cubicBezTo>
                    <a:cubicBezTo>
                      <a:pt x="371" y="292"/>
                      <a:pt x="371" y="292"/>
                      <a:pt x="371" y="292"/>
                    </a:cubicBezTo>
                    <a:cubicBezTo>
                      <a:pt x="248" y="294"/>
                      <a:pt x="119" y="292"/>
                      <a:pt x="66" y="291"/>
                    </a:cubicBezTo>
                    <a:cubicBezTo>
                      <a:pt x="66" y="288"/>
                      <a:pt x="65" y="288"/>
                      <a:pt x="63" y="284"/>
                    </a:cubicBezTo>
                    <a:cubicBezTo>
                      <a:pt x="62" y="281"/>
                      <a:pt x="59" y="278"/>
                      <a:pt x="60" y="274"/>
                    </a:cubicBezTo>
                    <a:cubicBezTo>
                      <a:pt x="61" y="271"/>
                      <a:pt x="64" y="266"/>
                      <a:pt x="63" y="261"/>
                    </a:cubicBezTo>
                    <a:cubicBezTo>
                      <a:pt x="63" y="262"/>
                      <a:pt x="63" y="262"/>
                      <a:pt x="63" y="262"/>
                    </a:cubicBezTo>
                    <a:cubicBezTo>
                      <a:pt x="62" y="258"/>
                      <a:pt x="62" y="256"/>
                      <a:pt x="60" y="252"/>
                    </a:cubicBezTo>
                    <a:cubicBezTo>
                      <a:pt x="60" y="249"/>
                      <a:pt x="59" y="246"/>
                      <a:pt x="58" y="243"/>
                    </a:cubicBezTo>
                    <a:cubicBezTo>
                      <a:pt x="57" y="241"/>
                      <a:pt x="52" y="240"/>
                      <a:pt x="51" y="237"/>
                    </a:cubicBezTo>
                    <a:cubicBezTo>
                      <a:pt x="50" y="234"/>
                      <a:pt x="51" y="232"/>
                      <a:pt x="51" y="229"/>
                    </a:cubicBezTo>
                    <a:cubicBezTo>
                      <a:pt x="51" y="224"/>
                      <a:pt x="56" y="226"/>
                      <a:pt x="56" y="222"/>
                    </a:cubicBezTo>
                    <a:cubicBezTo>
                      <a:pt x="56" y="218"/>
                      <a:pt x="57" y="214"/>
                      <a:pt x="56" y="212"/>
                    </a:cubicBezTo>
                    <a:cubicBezTo>
                      <a:pt x="54" y="209"/>
                      <a:pt x="53" y="206"/>
                      <a:pt x="51" y="205"/>
                    </a:cubicBezTo>
                    <a:cubicBezTo>
                      <a:pt x="49" y="203"/>
                      <a:pt x="47" y="202"/>
                      <a:pt x="46" y="198"/>
                    </a:cubicBezTo>
                    <a:cubicBezTo>
                      <a:pt x="45" y="196"/>
                      <a:pt x="41" y="191"/>
                      <a:pt x="41" y="189"/>
                    </a:cubicBezTo>
                    <a:cubicBezTo>
                      <a:pt x="41" y="185"/>
                      <a:pt x="44" y="177"/>
                      <a:pt x="44" y="176"/>
                    </a:cubicBezTo>
                    <a:cubicBezTo>
                      <a:pt x="43" y="172"/>
                      <a:pt x="43" y="169"/>
                      <a:pt x="41" y="166"/>
                    </a:cubicBezTo>
                    <a:cubicBezTo>
                      <a:pt x="40" y="163"/>
                      <a:pt x="40" y="160"/>
                      <a:pt x="38" y="158"/>
                    </a:cubicBezTo>
                    <a:cubicBezTo>
                      <a:pt x="36" y="156"/>
                      <a:pt x="35" y="155"/>
                      <a:pt x="33" y="153"/>
                    </a:cubicBezTo>
                    <a:cubicBezTo>
                      <a:pt x="31" y="151"/>
                      <a:pt x="29" y="148"/>
                      <a:pt x="30" y="144"/>
                    </a:cubicBezTo>
                    <a:cubicBezTo>
                      <a:pt x="31" y="140"/>
                      <a:pt x="32" y="138"/>
                      <a:pt x="31" y="133"/>
                    </a:cubicBezTo>
                    <a:cubicBezTo>
                      <a:pt x="30" y="130"/>
                      <a:pt x="27" y="128"/>
                      <a:pt x="26" y="124"/>
                    </a:cubicBezTo>
                    <a:cubicBezTo>
                      <a:pt x="25" y="121"/>
                      <a:pt x="26" y="117"/>
                      <a:pt x="25" y="113"/>
                    </a:cubicBezTo>
                    <a:cubicBezTo>
                      <a:pt x="24" y="109"/>
                      <a:pt x="24" y="107"/>
                      <a:pt x="21" y="104"/>
                    </a:cubicBezTo>
                    <a:cubicBezTo>
                      <a:pt x="19" y="102"/>
                      <a:pt x="17" y="103"/>
                      <a:pt x="13" y="102"/>
                    </a:cubicBezTo>
                    <a:cubicBezTo>
                      <a:pt x="10" y="101"/>
                      <a:pt x="7" y="101"/>
                      <a:pt x="6" y="97"/>
                    </a:cubicBezTo>
                    <a:cubicBezTo>
                      <a:pt x="6" y="96"/>
                      <a:pt x="5" y="90"/>
                      <a:pt x="3" y="90"/>
                    </a:cubicBezTo>
                    <a:cubicBezTo>
                      <a:pt x="2" y="89"/>
                      <a:pt x="1" y="89"/>
                      <a:pt x="0" y="88"/>
                    </a:cubicBezTo>
                    <a:cubicBezTo>
                      <a:pt x="3" y="85"/>
                      <a:pt x="4" y="82"/>
                      <a:pt x="8" y="79"/>
                    </a:cubicBezTo>
                    <a:cubicBezTo>
                      <a:pt x="11" y="75"/>
                      <a:pt x="11" y="70"/>
                      <a:pt x="15" y="67"/>
                    </a:cubicBezTo>
                    <a:cubicBezTo>
                      <a:pt x="18" y="64"/>
                      <a:pt x="20" y="59"/>
                      <a:pt x="20" y="53"/>
                    </a:cubicBezTo>
                    <a:cubicBezTo>
                      <a:pt x="20" y="50"/>
                      <a:pt x="18" y="45"/>
                      <a:pt x="18" y="40"/>
                    </a:cubicBezTo>
                    <a:cubicBezTo>
                      <a:pt x="18" y="33"/>
                      <a:pt x="16" y="32"/>
                      <a:pt x="15" y="28"/>
                    </a:cubicBezTo>
                    <a:cubicBezTo>
                      <a:pt x="12" y="23"/>
                      <a:pt x="12" y="20"/>
                      <a:pt x="12" y="14"/>
                    </a:cubicBezTo>
                    <a:cubicBezTo>
                      <a:pt x="12" y="9"/>
                      <a:pt x="7" y="9"/>
                      <a:pt x="10" y="4"/>
                    </a:cubicBezTo>
                    <a:cubicBezTo>
                      <a:pt x="10" y="3"/>
                      <a:pt x="10" y="2"/>
                      <a:pt x="10" y="1"/>
                    </a:cubicBezTo>
                    <a:cubicBezTo>
                      <a:pt x="142" y="2"/>
                      <a:pt x="272" y="1"/>
                      <a:pt x="400" y="0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6" name="Freeform 32">
                <a:extLst>
                  <a:ext uri="{FF2B5EF4-FFF2-40B4-BE49-F238E27FC236}">
                    <a16:creationId xmlns:a16="http://schemas.microsoft.com/office/drawing/2014/main" id="{A730F625-5ED3-44D1-BB74-689A684438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3727" y="4567312"/>
                <a:ext cx="572951" cy="308719"/>
              </a:xfrm>
              <a:custGeom>
                <a:avLst/>
                <a:gdLst>
                  <a:gd name="T0" fmla="*/ 4 w 683"/>
                  <a:gd name="T1" fmla="*/ 0 h 369"/>
                  <a:gd name="T2" fmla="*/ 0 w 683"/>
                  <a:gd name="T3" fmla="*/ 54 h 369"/>
                  <a:gd name="T4" fmla="*/ 237 w 683"/>
                  <a:gd name="T5" fmla="*/ 71 h 369"/>
                  <a:gd name="T6" fmla="*/ 236 w 683"/>
                  <a:gd name="T7" fmla="*/ 261 h 369"/>
                  <a:gd name="T8" fmla="*/ 243 w 683"/>
                  <a:gd name="T9" fmla="*/ 269 h 369"/>
                  <a:gd name="T10" fmla="*/ 249 w 683"/>
                  <a:gd name="T11" fmla="*/ 275 h 369"/>
                  <a:gd name="T12" fmla="*/ 257 w 683"/>
                  <a:gd name="T13" fmla="*/ 284 h 369"/>
                  <a:gd name="T14" fmla="*/ 274 w 683"/>
                  <a:gd name="T15" fmla="*/ 281 h 369"/>
                  <a:gd name="T16" fmla="*/ 286 w 683"/>
                  <a:gd name="T17" fmla="*/ 282 h 369"/>
                  <a:gd name="T18" fmla="*/ 292 w 683"/>
                  <a:gd name="T19" fmla="*/ 294 h 369"/>
                  <a:gd name="T20" fmla="*/ 317 w 683"/>
                  <a:gd name="T21" fmla="*/ 304 h 369"/>
                  <a:gd name="T22" fmla="*/ 325 w 683"/>
                  <a:gd name="T23" fmla="*/ 312 h 369"/>
                  <a:gd name="T24" fmla="*/ 345 w 683"/>
                  <a:gd name="T25" fmla="*/ 314 h 369"/>
                  <a:gd name="T26" fmla="*/ 358 w 683"/>
                  <a:gd name="T27" fmla="*/ 315 h 369"/>
                  <a:gd name="T28" fmla="*/ 372 w 683"/>
                  <a:gd name="T29" fmla="*/ 314 h 369"/>
                  <a:gd name="T30" fmla="*/ 389 w 683"/>
                  <a:gd name="T31" fmla="*/ 320 h 369"/>
                  <a:gd name="T32" fmla="*/ 389 w 683"/>
                  <a:gd name="T33" fmla="*/ 327 h 369"/>
                  <a:gd name="T34" fmla="*/ 396 w 683"/>
                  <a:gd name="T35" fmla="*/ 337 h 369"/>
                  <a:gd name="T36" fmla="*/ 405 w 683"/>
                  <a:gd name="T37" fmla="*/ 342 h 369"/>
                  <a:gd name="T38" fmla="*/ 419 w 683"/>
                  <a:gd name="T39" fmla="*/ 332 h 369"/>
                  <a:gd name="T40" fmla="*/ 429 w 683"/>
                  <a:gd name="T41" fmla="*/ 338 h 369"/>
                  <a:gd name="T42" fmla="*/ 433 w 683"/>
                  <a:gd name="T43" fmla="*/ 343 h 369"/>
                  <a:gd name="T44" fmla="*/ 447 w 683"/>
                  <a:gd name="T45" fmla="*/ 344 h 369"/>
                  <a:gd name="T46" fmla="*/ 457 w 683"/>
                  <a:gd name="T47" fmla="*/ 344 h 369"/>
                  <a:gd name="T48" fmla="*/ 460 w 683"/>
                  <a:gd name="T49" fmla="*/ 357 h 369"/>
                  <a:gd name="T50" fmla="*/ 469 w 683"/>
                  <a:gd name="T51" fmla="*/ 341 h 369"/>
                  <a:gd name="T52" fmla="*/ 483 w 683"/>
                  <a:gd name="T53" fmla="*/ 337 h 369"/>
                  <a:gd name="T54" fmla="*/ 495 w 683"/>
                  <a:gd name="T55" fmla="*/ 343 h 369"/>
                  <a:gd name="T56" fmla="*/ 511 w 683"/>
                  <a:gd name="T57" fmla="*/ 352 h 369"/>
                  <a:gd name="T58" fmla="*/ 529 w 683"/>
                  <a:gd name="T59" fmla="*/ 362 h 369"/>
                  <a:gd name="T60" fmla="*/ 546 w 683"/>
                  <a:gd name="T61" fmla="*/ 350 h 369"/>
                  <a:gd name="T62" fmla="*/ 568 w 683"/>
                  <a:gd name="T63" fmla="*/ 341 h 369"/>
                  <a:gd name="T64" fmla="*/ 578 w 683"/>
                  <a:gd name="T65" fmla="*/ 340 h 369"/>
                  <a:gd name="T66" fmla="*/ 599 w 683"/>
                  <a:gd name="T67" fmla="*/ 347 h 369"/>
                  <a:gd name="T68" fmla="*/ 616 w 683"/>
                  <a:gd name="T69" fmla="*/ 340 h 369"/>
                  <a:gd name="T70" fmla="*/ 639 w 683"/>
                  <a:gd name="T71" fmla="*/ 348 h 369"/>
                  <a:gd name="T72" fmla="*/ 660 w 683"/>
                  <a:gd name="T73" fmla="*/ 360 h 369"/>
                  <a:gd name="T74" fmla="*/ 677 w 683"/>
                  <a:gd name="T75" fmla="*/ 367 h 369"/>
                  <a:gd name="T76" fmla="*/ 679 w 683"/>
                  <a:gd name="T77" fmla="*/ 368 h 369"/>
                  <a:gd name="T78" fmla="*/ 682 w 683"/>
                  <a:gd name="T79" fmla="*/ 369 h 369"/>
                  <a:gd name="T80" fmla="*/ 671 w 683"/>
                  <a:gd name="T81" fmla="*/ 74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83" h="369">
                    <a:moveTo>
                      <a:pt x="671" y="28"/>
                    </a:moveTo>
                    <a:cubicBezTo>
                      <a:pt x="432" y="28"/>
                      <a:pt x="212" y="18"/>
                      <a:pt x="4" y="0"/>
                    </a:cubicBezTo>
                    <a:cubicBezTo>
                      <a:pt x="4" y="0"/>
                      <a:pt x="212" y="18"/>
                      <a:pt x="5" y="0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86" y="64"/>
                      <a:pt x="162" y="67"/>
                      <a:pt x="237" y="71"/>
                    </a:cubicBezTo>
                    <a:cubicBezTo>
                      <a:pt x="236" y="138"/>
                      <a:pt x="237" y="71"/>
                      <a:pt x="237" y="71"/>
                    </a:cubicBezTo>
                    <a:cubicBezTo>
                      <a:pt x="236" y="138"/>
                      <a:pt x="230" y="260"/>
                      <a:pt x="230" y="261"/>
                    </a:cubicBezTo>
                    <a:cubicBezTo>
                      <a:pt x="232" y="261"/>
                      <a:pt x="234" y="261"/>
                      <a:pt x="236" y="261"/>
                    </a:cubicBezTo>
                    <a:cubicBezTo>
                      <a:pt x="238" y="261"/>
                      <a:pt x="238" y="262"/>
                      <a:pt x="239" y="263"/>
                    </a:cubicBezTo>
                    <a:cubicBezTo>
                      <a:pt x="240" y="266"/>
                      <a:pt x="241" y="268"/>
                      <a:pt x="243" y="269"/>
                    </a:cubicBezTo>
                    <a:cubicBezTo>
                      <a:pt x="244" y="270"/>
                      <a:pt x="244" y="270"/>
                      <a:pt x="245" y="270"/>
                    </a:cubicBezTo>
                    <a:cubicBezTo>
                      <a:pt x="247" y="271"/>
                      <a:pt x="247" y="273"/>
                      <a:pt x="249" y="275"/>
                    </a:cubicBezTo>
                    <a:cubicBezTo>
                      <a:pt x="251" y="276"/>
                      <a:pt x="252" y="278"/>
                      <a:pt x="253" y="281"/>
                    </a:cubicBezTo>
                    <a:cubicBezTo>
                      <a:pt x="253" y="282"/>
                      <a:pt x="255" y="283"/>
                      <a:pt x="257" y="284"/>
                    </a:cubicBezTo>
                    <a:cubicBezTo>
                      <a:pt x="259" y="285"/>
                      <a:pt x="263" y="284"/>
                      <a:pt x="264" y="283"/>
                    </a:cubicBezTo>
                    <a:cubicBezTo>
                      <a:pt x="268" y="282"/>
                      <a:pt x="271" y="281"/>
                      <a:pt x="274" y="281"/>
                    </a:cubicBezTo>
                    <a:cubicBezTo>
                      <a:pt x="276" y="281"/>
                      <a:pt x="277" y="279"/>
                      <a:pt x="281" y="279"/>
                    </a:cubicBezTo>
                    <a:cubicBezTo>
                      <a:pt x="284" y="280"/>
                      <a:pt x="284" y="281"/>
                      <a:pt x="286" y="282"/>
                    </a:cubicBezTo>
                    <a:cubicBezTo>
                      <a:pt x="289" y="283"/>
                      <a:pt x="292" y="284"/>
                      <a:pt x="292" y="288"/>
                    </a:cubicBezTo>
                    <a:cubicBezTo>
                      <a:pt x="292" y="290"/>
                      <a:pt x="292" y="292"/>
                      <a:pt x="292" y="294"/>
                    </a:cubicBezTo>
                    <a:cubicBezTo>
                      <a:pt x="292" y="297"/>
                      <a:pt x="300" y="303"/>
                      <a:pt x="302" y="305"/>
                    </a:cubicBezTo>
                    <a:cubicBezTo>
                      <a:pt x="304" y="308"/>
                      <a:pt x="314" y="304"/>
                      <a:pt x="317" y="304"/>
                    </a:cubicBezTo>
                    <a:cubicBezTo>
                      <a:pt x="321" y="303"/>
                      <a:pt x="321" y="304"/>
                      <a:pt x="322" y="307"/>
                    </a:cubicBezTo>
                    <a:cubicBezTo>
                      <a:pt x="322" y="309"/>
                      <a:pt x="323" y="311"/>
                      <a:pt x="325" y="312"/>
                    </a:cubicBezTo>
                    <a:cubicBezTo>
                      <a:pt x="330" y="313"/>
                      <a:pt x="335" y="312"/>
                      <a:pt x="339" y="311"/>
                    </a:cubicBezTo>
                    <a:cubicBezTo>
                      <a:pt x="340" y="310"/>
                      <a:pt x="343" y="313"/>
                      <a:pt x="345" y="314"/>
                    </a:cubicBezTo>
                    <a:cubicBezTo>
                      <a:pt x="346" y="314"/>
                      <a:pt x="347" y="319"/>
                      <a:pt x="347" y="320"/>
                    </a:cubicBezTo>
                    <a:cubicBezTo>
                      <a:pt x="348" y="321"/>
                      <a:pt x="357" y="316"/>
                      <a:pt x="358" y="315"/>
                    </a:cubicBezTo>
                    <a:cubicBezTo>
                      <a:pt x="360" y="314"/>
                      <a:pt x="362" y="314"/>
                      <a:pt x="364" y="313"/>
                    </a:cubicBezTo>
                    <a:cubicBezTo>
                      <a:pt x="366" y="312"/>
                      <a:pt x="371" y="312"/>
                      <a:pt x="372" y="314"/>
                    </a:cubicBezTo>
                    <a:cubicBezTo>
                      <a:pt x="374" y="316"/>
                      <a:pt x="376" y="314"/>
                      <a:pt x="378" y="314"/>
                    </a:cubicBezTo>
                    <a:cubicBezTo>
                      <a:pt x="380" y="314"/>
                      <a:pt x="388" y="318"/>
                      <a:pt x="389" y="320"/>
                    </a:cubicBezTo>
                    <a:cubicBezTo>
                      <a:pt x="391" y="321"/>
                      <a:pt x="389" y="324"/>
                      <a:pt x="389" y="326"/>
                    </a:cubicBezTo>
                    <a:cubicBezTo>
                      <a:pt x="389" y="326"/>
                      <a:pt x="389" y="327"/>
                      <a:pt x="389" y="327"/>
                    </a:cubicBezTo>
                    <a:cubicBezTo>
                      <a:pt x="389" y="330"/>
                      <a:pt x="392" y="331"/>
                      <a:pt x="393" y="332"/>
                    </a:cubicBezTo>
                    <a:cubicBezTo>
                      <a:pt x="396" y="334"/>
                      <a:pt x="396" y="332"/>
                      <a:pt x="396" y="337"/>
                    </a:cubicBezTo>
                    <a:cubicBezTo>
                      <a:pt x="396" y="340"/>
                      <a:pt x="396" y="341"/>
                      <a:pt x="398" y="343"/>
                    </a:cubicBezTo>
                    <a:cubicBezTo>
                      <a:pt x="400" y="344"/>
                      <a:pt x="403" y="343"/>
                      <a:pt x="405" y="342"/>
                    </a:cubicBezTo>
                    <a:cubicBezTo>
                      <a:pt x="409" y="341"/>
                      <a:pt x="413" y="341"/>
                      <a:pt x="416" y="338"/>
                    </a:cubicBezTo>
                    <a:cubicBezTo>
                      <a:pt x="418" y="336"/>
                      <a:pt x="418" y="333"/>
                      <a:pt x="419" y="332"/>
                    </a:cubicBezTo>
                    <a:cubicBezTo>
                      <a:pt x="421" y="330"/>
                      <a:pt x="424" y="331"/>
                      <a:pt x="426" y="332"/>
                    </a:cubicBezTo>
                    <a:cubicBezTo>
                      <a:pt x="429" y="335"/>
                      <a:pt x="430" y="333"/>
                      <a:pt x="429" y="338"/>
                    </a:cubicBezTo>
                    <a:cubicBezTo>
                      <a:pt x="429" y="338"/>
                      <a:pt x="429" y="338"/>
                      <a:pt x="429" y="338"/>
                    </a:cubicBezTo>
                    <a:cubicBezTo>
                      <a:pt x="426" y="341"/>
                      <a:pt x="432" y="342"/>
                      <a:pt x="433" y="343"/>
                    </a:cubicBezTo>
                    <a:cubicBezTo>
                      <a:pt x="436" y="345"/>
                      <a:pt x="437" y="344"/>
                      <a:pt x="440" y="343"/>
                    </a:cubicBezTo>
                    <a:cubicBezTo>
                      <a:pt x="445" y="340"/>
                      <a:pt x="444" y="341"/>
                      <a:pt x="447" y="344"/>
                    </a:cubicBezTo>
                    <a:cubicBezTo>
                      <a:pt x="448" y="345"/>
                      <a:pt x="452" y="342"/>
                      <a:pt x="453" y="341"/>
                    </a:cubicBezTo>
                    <a:cubicBezTo>
                      <a:pt x="456" y="339"/>
                      <a:pt x="457" y="342"/>
                      <a:pt x="457" y="344"/>
                    </a:cubicBezTo>
                    <a:cubicBezTo>
                      <a:pt x="457" y="346"/>
                      <a:pt x="456" y="349"/>
                      <a:pt x="456" y="352"/>
                    </a:cubicBezTo>
                    <a:cubicBezTo>
                      <a:pt x="456" y="355"/>
                      <a:pt x="457" y="359"/>
                      <a:pt x="460" y="357"/>
                    </a:cubicBezTo>
                    <a:cubicBezTo>
                      <a:pt x="464" y="354"/>
                      <a:pt x="464" y="350"/>
                      <a:pt x="466" y="346"/>
                    </a:cubicBezTo>
                    <a:cubicBezTo>
                      <a:pt x="467" y="344"/>
                      <a:pt x="468" y="342"/>
                      <a:pt x="469" y="341"/>
                    </a:cubicBezTo>
                    <a:cubicBezTo>
                      <a:pt x="472" y="340"/>
                      <a:pt x="474" y="341"/>
                      <a:pt x="476" y="341"/>
                    </a:cubicBezTo>
                    <a:cubicBezTo>
                      <a:pt x="479" y="342"/>
                      <a:pt x="481" y="339"/>
                      <a:pt x="483" y="337"/>
                    </a:cubicBezTo>
                    <a:cubicBezTo>
                      <a:pt x="484" y="335"/>
                      <a:pt x="484" y="335"/>
                      <a:pt x="487" y="335"/>
                    </a:cubicBezTo>
                    <a:cubicBezTo>
                      <a:pt x="489" y="332"/>
                      <a:pt x="495" y="341"/>
                      <a:pt x="495" y="343"/>
                    </a:cubicBezTo>
                    <a:cubicBezTo>
                      <a:pt x="495" y="346"/>
                      <a:pt x="502" y="348"/>
                      <a:pt x="504" y="348"/>
                    </a:cubicBezTo>
                    <a:cubicBezTo>
                      <a:pt x="508" y="349"/>
                      <a:pt x="509" y="350"/>
                      <a:pt x="511" y="352"/>
                    </a:cubicBezTo>
                    <a:cubicBezTo>
                      <a:pt x="515" y="356"/>
                      <a:pt x="518" y="354"/>
                      <a:pt x="522" y="355"/>
                    </a:cubicBezTo>
                    <a:cubicBezTo>
                      <a:pt x="526" y="356"/>
                      <a:pt x="522" y="362"/>
                      <a:pt x="529" y="362"/>
                    </a:cubicBezTo>
                    <a:cubicBezTo>
                      <a:pt x="531" y="362"/>
                      <a:pt x="535" y="356"/>
                      <a:pt x="537" y="355"/>
                    </a:cubicBezTo>
                    <a:cubicBezTo>
                      <a:pt x="539" y="352"/>
                      <a:pt x="541" y="351"/>
                      <a:pt x="546" y="350"/>
                    </a:cubicBezTo>
                    <a:cubicBezTo>
                      <a:pt x="551" y="349"/>
                      <a:pt x="551" y="345"/>
                      <a:pt x="554" y="343"/>
                    </a:cubicBezTo>
                    <a:cubicBezTo>
                      <a:pt x="557" y="340"/>
                      <a:pt x="565" y="341"/>
                      <a:pt x="568" y="341"/>
                    </a:cubicBezTo>
                    <a:cubicBezTo>
                      <a:pt x="571" y="341"/>
                      <a:pt x="572" y="348"/>
                      <a:pt x="573" y="350"/>
                    </a:cubicBezTo>
                    <a:cubicBezTo>
                      <a:pt x="573" y="350"/>
                      <a:pt x="578" y="342"/>
                      <a:pt x="578" y="340"/>
                    </a:cubicBezTo>
                    <a:cubicBezTo>
                      <a:pt x="580" y="337"/>
                      <a:pt x="589" y="339"/>
                      <a:pt x="592" y="339"/>
                    </a:cubicBezTo>
                    <a:cubicBezTo>
                      <a:pt x="595" y="339"/>
                      <a:pt x="597" y="346"/>
                      <a:pt x="599" y="347"/>
                    </a:cubicBezTo>
                    <a:cubicBezTo>
                      <a:pt x="603" y="352"/>
                      <a:pt x="608" y="350"/>
                      <a:pt x="611" y="347"/>
                    </a:cubicBezTo>
                    <a:cubicBezTo>
                      <a:pt x="615" y="345"/>
                      <a:pt x="612" y="342"/>
                      <a:pt x="616" y="340"/>
                    </a:cubicBezTo>
                    <a:cubicBezTo>
                      <a:pt x="621" y="337"/>
                      <a:pt x="627" y="339"/>
                      <a:pt x="629" y="343"/>
                    </a:cubicBezTo>
                    <a:cubicBezTo>
                      <a:pt x="631" y="345"/>
                      <a:pt x="638" y="347"/>
                      <a:pt x="639" y="348"/>
                    </a:cubicBezTo>
                    <a:cubicBezTo>
                      <a:pt x="642" y="352"/>
                      <a:pt x="644" y="354"/>
                      <a:pt x="647" y="355"/>
                    </a:cubicBezTo>
                    <a:cubicBezTo>
                      <a:pt x="652" y="358"/>
                      <a:pt x="654" y="360"/>
                      <a:pt x="660" y="360"/>
                    </a:cubicBezTo>
                    <a:cubicBezTo>
                      <a:pt x="667" y="360"/>
                      <a:pt x="667" y="359"/>
                      <a:pt x="672" y="362"/>
                    </a:cubicBezTo>
                    <a:cubicBezTo>
                      <a:pt x="676" y="363"/>
                      <a:pt x="675" y="366"/>
                      <a:pt x="677" y="367"/>
                    </a:cubicBezTo>
                    <a:cubicBezTo>
                      <a:pt x="677" y="367"/>
                      <a:pt x="677" y="367"/>
                      <a:pt x="677" y="367"/>
                    </a:cubicBezTo>
                    <a:cubicBezTo>
                      <a:pt x="679" y="368"/>
                      <a:pt x="679" y="368"/>
                      <a:pt x="679" y="368"/>
                    </a:cubicBezTo>
                    <a:cubicBezTo>
                      <a:pt x="680" y="368"/>
                      <a:pt x="680" y="368"/>
                      <a:pt x="680" y="368"/>
                    </a:cubicBezTo>
                    <a:cubicBezTo>
                      <a:pt x="682" y="369"/>
                      <a:pt x="682" y="369"/>
                      <a:pt x="682" y="369"/>
                    </a:cubicBezTo>
                    <a:cubicBezTo>
                      <a:pt x="683" y="185"/>
                      <a:pt x="683" y="185"/>
                      <a:pt x="683" y="185"/>
                    </a:cubicBezTo>
                    <a:cubicBezTo>
                      <a:pt x="671" y="74"/>
                      <a:pt x="671" y="74"/>
                      <a:pt x="671" y="74"/>
                    </a:cubicBezTo>
                    <a:lnTo>
                      <a:pt x="671" y="28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7" name="Freeform 33">
                <a:extLst>
                  <a:ext uri="{FF2B5EF4-FFF2-40B4-BE49-F238E27FC236}">
                    <a16:creationId xmlns:a16="http://schemas.microsoft.com/office/drawing/2014/main" id="{FD82986F-C134-4430-882D-332E210D71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6353" y="4286904"/>
                <a:ext cx="434094" cy="381518"/>
              </a:xfrm>
              <a:custGeom>
                <a:avLst/>
                <a:gdLst>
                  <a:gd name="T0" fmla="*/ 28 w 519"/>
                  <a:gd name="T1" fmla="*/ 56 h 456"/>
                  <a:gd name="T2" fmla="*/ 21 w 519"/>
                  <a:gd name="T3" fmla="*/ 39 h 456"/>
                  <a:gd name="T4" fmla="*/ 9 w 519"/>
                  <a:gd name="T5" fmla="*/ 27 h 456"/>
                  <a:gd name="T6" fmla="*/ 3 w 519"/>
                  <a:gd name="T7" fmla="*/ 9 h 456"/>
                  <a:gd name="T8" fmla="*/ 0 w 519"/>
                  <a:gd name="T9" fmla="*/ 0 h 456"/>
                  <a:gd name="T10" fmla="*/ 323 w 519"/>
                  <a:gd name="T11" fmla="*/ 20 h 456"/>
                  <a:gd name="T12" fmla="*/ 323 w 519"/>
                  <a:gd name="T13" fmla="*/ 32 h 456"/>
                  <a:gd name="T14" fmla="*/ 321 w 519"/>
                  <a:gd name="T15" fmla="*/ 56 h 456"/>
                  <a:gd name="T16" fmla="*/ 324 w 519"/>
                  <a:gd name="T17" fmla="*/ 69 h 456"/>
                  <a:gd name="T18" fmla="*/ 336 w 519"/>
                  <a:gd name="T19" fmla="*/ 91 h 456"/>
                  <a:gd name="T20" fmla="*/ 348 w 519"/>
                  <a:gd name="T21" fmla="*/ 106 h 456"/>
                  <a:gd name="T22" fmla="*/ 376 w 519"/>
                  <a:gd name="T23" fmla="*/ 126 h 456"/>
                  <a:gd name="T24" fmla="*/ 388 w 519"/>
                  <a:gd name="T25" fmla="*/ 145 h 456"/>
                  <a:gd name="T26" fmla="*/ 397 w 519"/>
                  <a:gd name="T27" fmla="*/ 163 h 456"/>
                  <a:gd name="T28" fmla="*/ 412 w 519"/>
                  <a:gd name="T29" fmla="*/ 162 h 456"/>
                  <a:gd name="T30" fmla="*/ 430 w 519"/>
                  <a:gd name="T31" fmla="*/ 182 h 456"/>
                  <a:gd name="T32" fmla="*/ 425 w 519"/>
                  <a:gd name="T33" fmla="*/ 202 h 456"/>
                  <a:gd name="T34" fmla="*/ 416 w 519"/>
                  <a:gd name="T35" fmla="*/ 218 h 456"/>
                  <a:gd name="T36" fmla="*/ 423 w 519"/>
                  <a:gd name="T37" fmla="*/ 246 h 456"/>
                  <a:gd name="T38" fmla="*/ 450 w 519"/>
                  <a:gd name="T39" fmla="*/ 267 h 456"/>
                  <a:gd name="T40" fmla="*/ 488 w 519"/>
                  <a:gd name="T41" fmla="*/ 286 h 456"/>
                  <a:gd name="T42" fmla="*/ 494 w 519"/>
                  <a:gd name="T43" fmla="*/ 321 h 456"/>
                  <a:gd name="T44" fmla="*/ 508 w 519"/>
                  <a:gd name="T45" fmla="*/ 349 h 456"/>
                  <a:gd name="T46" fmla="*/ 518 w 519"/>
                  <a:gd name="T47" fmla="*/ 352 h 456"/>
                  <a:gd name="T48" fmla="*/ 518 w 519"/>
                  <a:gd name="T49" fmla="*/ 369 h 456"/>
                  <a:gd name="T50" fmla="*/ 517 w 519"/>
                  <a:gd name="T51" fmla="*/ 381 h 456"/>
                  <a:gd name="T52" fmla="*/ 505 w 519"/>
                  <a:gd name="T53" fmla="*/ 388 h 456"/>
                  <a:gd name="T54" fmla="*/ 495 w 519"/>
                  <a:gd name="T55" fmla="*/ 394 h 456"/>
                  <a:gd name="T56" fmla="*/ 489 w 519"/>
                  <a:gd name="T57" fmla="*/ 405 h 456"/>
                  <a:gd name="T58" fmla="*/ 491 w 519"/>
                  <a:gd name="T59" fmla="*/ 418 h 456"/>
                  <a:gd name="T60" fmla="*/ 489 w 519"/>
                  <a:gd name="T61" fmla="*/ 431 h 456"/>
                  <a:gd name="T62" fmla="*/ 487 w 519"/>
                  <a:gd name="T63" fmla="*/ 443 h 456"/>
                  <a:gd name="T64" fmla="*/ 482 w 519"/>
                  <a:gd name="T65" fmla="*/ 456 h 456"/>
                  <a:gd name="T66" fmla="*/ 426 w 519"/>
                  <a:gd name="T67" fmla="*/ 454 h 456"/>
                  <a:gd name="T68" fmla="*/ 430 w 519"/>
                  <a:gd name="T69" fmla="*/ 448 h 456"/>
                  <a:gd name="T70" fmla="*/ 438 w 519"/>
                  <a:gd name="T71" fmla="*/ 441 h 456"/>
                  <a:gd name="T72" fmla="*/ 447 w 519"/>
                  <a:gd name="T73" fmla="*/ 432 h 456"/>
                  <a:gd name="T74" fmla="*/ 450 w 519"/>
                  <a:gd name="T75" fmla="*/ 422 h 456"/>
                  <a:gd name="T76" fmla="*/ 448 w 519"/>
                  <a:gd name="T77" fmla="*/ 413 h 456"/>
                  <a:gd name="T78" fmla="*/ 445 w 519"/>
                  <a:gd name="T79" fmla="*/ 407 h 456"/>
                  <a:gd name="T80" fmla="*/ 96 w 519"/>
                  <a:gd name="T81" fmla="*/ 410 h 456"/>
                  <a:gd name="T82" fmla="*/ 91 w 519"/>
                  <a:gd name="T83" fmla="*/ 153 h 456"/>
                  <a:gd name="T84" fmla="*/ 80 w 519"/>
                  <a:gd name="T85" fmla="*/ 146 h 456"/>
                  <a:gd name="T86" fmla="*/ 67 w 519"/>
                  <a:gd name="T87" fmla="*/ 133 h 456"/>
                  <a:gd name="T88" fmla="*/ 60 w 519"/>
                  <a:gd name="T89" fmla="*/ 114 h 456"/>
                  <a:gd name="T90" fmla="*/ 55 w 519"/>
                  <a:gd name="T91" fmla="*/ 95 h 456"/>
                  <a:gd name="T92" fmla="*/ 69 w 519"/>
                  <a:gd name="T93" fmla="*/ 78 h 456"/>
                  <a:gd name="T94" fmla="*/ 50 w 519"/>
                  <a:gd name="T95" fmla="*/ 74 h 456"/>
                  <a:gd name="T96" fmla="*/ 29 w 519"/>
                  <a:gd name="T97" fmla="*/ 65 h 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19" h="456">
                    <a:moveTo>
                      <a:pt x="29" y="59"/>
                    </a:moveTo>
                    <a:cubicBezTo>
                      <a:pt x="29" y="58"/>
                      <a:pt x="29" y="57"/>
                      <a:pt x="28" y="56"/>
                    </a:cubicBezTo>
                    <a:cubicBezTo>
                      <a:pt x="26" y="54"/>
                      <a:pt x="26" y="52"/>
                      <a:pt x="25" y="48"/>
                    </a:cubicBezTo>
                    <a:cubicBezTo>
                      <a:pt x="24" y="44"/>
                      <a:pt x="25" y="41"/>
                      <a:pt x="21" y="39"/>
                    </a:cubicBezTo>
                    <a:cubicBezTo>
                      <a:pt x="19" y="38"/>
                      <a:pt x="16" y="36"/>
                      <a:pt x="14" y="35"/>
                    </a:cubicBezTo>
                    <a:cubicBezTo>
                      <a:pt x="9" y="33"/>
                      <a:pt x="10" y="31"/>
                      <a:pt x="9" y="27"/>
                    </a:cubicBezTo>
                    <a:cubicBezTo>
                      <a:pt x="9" y="25"/>
                      <a:pt x="6" y="21"/>
                      <a:pt x="6" y="19"/>
                    </a:cubicBezTo>
                    <a:cubicBezTo>
                      <a:pt x="6" y="14"/>
                      <a:pt x="6" y="12"/>
                      <a:pt x="3" y="9"/>
                    </a:cubicBezTo>
                    <a:cubicBezTo>
                      <a:pt x="0" y="6"/>
                      <a:pt x="1" y="7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53" y="1"/>
                      <a:pt x="182" y="3"/>
                      <a:pt x="305" y="1"/>
                    </a:cubicBezTo>
                    <a:cubicBezTo>
                      <a:pt x="323" y="20"/>
                      <a:pt x="323" y="20"/>
                      <a:pt x="323" y="20"/>
                    </a:cubicBezTo>
                    <a:cubicBezTo>
                      <a:pt x="322" y="20"/>
                      <a:pt x="322" y="21"/>
                      <a:pt x="322" y="22"/>
                    </a:cubicBezTo>
                    <a:cubicBezTo>
                      <a:pt x="321" y="25"/>
                      <a:pt x="321" y="29"/>
                      <a:pt x="323" y="32"/>
                    </a:cubicBezTo>
                    <a:cubicBezTo>
                      <a:pt x="326" y="37"/>
                      <a:pt x="323" y="38"/>
                      <a:pt x="323" y="44"/>
                    </a:cubicBezTo>
                    <a:cubicBezTo>
                      <a:pt x="323" y="48"/>
                      <a:pt x="320" y="52"/>
                      <a:pt x="321" y="56"/>
                    </a:cubicBezTo>
                    <a:cubicBezTo>
                      <a:pt x="321" y="57"/>
                      <a:pt x="321" y="59"/>
                      <a:pt x="322" y="60"/>
                    </a:cubicBezTo>
                    <a:cubicBezTo>
                      <a:pt x="323" y="64"/>
                      <a:pt x="323" y="67"/>
                      <a:pt x="324" y="69"/>
                    </a:cubicBezTo>
                    <a:cubicBezTo>
                      <a:pt x="325" y="72"/>
                      <a:pt x="332" y="77"/>
                      <a:pt x="333" y="81"/>
                    </a:cubicBezTo>
                    <a:cubicBezTo>
                      <a:pt x="334" y="85"/>
                      <a:pt x="335" y="87"/>
                      <a:pt x="336" y="91"/>
                    </a:cubicBezTo>
                    <a:cubicBezTo>
                      <a:pt x="337" y="95"/>
                      <a:pt x="337" y="98"/>
                      <a:pt x="340" y="101"/>
                    </a:cubicBezTo>
                    <a:cubicBezTo>
                      <a:pt x="342" y="103"/>
                      <a:pt x="345" y="104"/>
                      <a:pt x="348" y="106"/>
                    </a:cubicBezTo>
                    <a:cubicBezTo>
                      <a:pt x="354" y="109"/>
                      <a:pt x="363" y="113"/>
                      <a:pt x="367" y="118"/>
                    </a:cubicBezTo>
                    <a:cubicBezTo>
                      <a:pt x="369" y="121"/>
                      <a:pt x="373" y="124"/>
                      <a:pt x="376" y="126"/>
                    </a:cubicBezTo>
                    <a:cubicBezTo>
                      <a:pt x="379" y="129"/>
                      <a:pt x="384" y="131"/>
                      <a:pt x="385" y="135"/>
                    </a:cubicBezTo>
                    <a:cubicBezTo>
                      <a:pt x="387" y="137"/>
                      <a:pt x="388" y="141"/>
                      <a:pt x="388" y="145"/>
                    </a:cubicBezTo>
                    <a:cubicBezTo>
                      <a:pt x="388" y="148"/>
                      <a:pt x="390" y="153"/>
                      <a:pt x="391" y="155"/>
                    </a:cubicBezTo>
                    <a:cubicBezTo>
                      <a:pt x="394" y="158"/>
                      <a:pt x="394" y="160"/>
                      <a:pt x="397" y="163"/>
                    </a:cubicBezTo>
                    <a:cubicBezTo>
                      <a:pt x="400" y="166"/>
                      <a:pt x="399" y="166"/>
                      <a:pt x="403" y="163"/>
                    </a:cubicBezTo>
                    <a:cubicBezTo>
                      <a:pt x="405" y="163"/>
                      <a:pt x="409" y="159"/>
                      <a:pt x="412" y="162"/>
                    </a:cubicBezTo>
                    <a:cubicBezTo>
                      <a:pt x="416" y="165"/>
                      <a:pt x="418" y="168"/>
                      <a:pt x="422" y="171"/>
                    </a:cubicBezTo>
                    <a:cubicBezTo>
                      <a:pt x="423" y="172"/>
                      <a:pt x="430" y="178"/>
                      <a:pt x="430" y="182"/>
                    </a:cubicBezTo>
                    <a:cubicBezTo>
                      <a:pt x="430" y="185"/>
                      <a:pt x="430" y="190"/>
                      <a:pt x="429" y="193"/>
                    </a:cubicBezTo>
                    <a:cubicBezTo>
                      <a:pt x="429" y="196"/>
                      <a:pt x="429" y="200"/>
                      <a:pt x="425" y="202"/>
                    </a:cubicBezTo>
                    <a:cubicBezTo>
                      <a:pt x="422" y="204"/>
                      <a:pt x="415" y="204"/>
                      <a:pt x="415" y="207"/>
                    </a:cubicBezTo>
                    <a:cubicBezTo>
                      <a:pt x="415" y="210"/>
                      <a:pt x="417" y="215"/>
                      <a:pt x="416" y="218"/>
                    </a:cubicBezTo>
                    <a:cubicBezTo>
                      <a:pt x="415" y="220"/>
                      <a:pt x="415" y="229"/>
                      <a:pt x="419" y="231"/>
                    </a:cubicBezTo>
                    <a:cubicBezTo>
                      <a:pt x="420" y="235"/>
                      <a:pt x="419" y="244"/>
                      <a:pt x="423" y="246"/>
                    </a:cubicBezTo>
                    <a:cubicBezTo>
                      <a:pt x="427" y="248"/>
                      <a:pt x="436" y="251"/>
                      <a:pt x="440" y="255"/>
                    </a:cubicBezTo>
                    <a:cubicBezTo>
                      <a:pt x="444" y="259"/>
                      <a:pt x="445" y="262"/>
                      <a:pt x="450" y="267"/>
                    </a:cubicBezTo>
                    <a:cubicBezTo>
                      <a:pt x="454" y="272"/>
                      <a:pt x="462" y="279"/>
                      <a:pt x="470" y="279"/>
                    </a:cubicBezTo>
                    <a:cubicBezTo>
                      <a:pt x="477" y="279"/>
                      <a:pt x="488" y="277"/>
                      <a:pt x="488" y="286"/>
                    </a:cubicBezTo>
                    <a:cubicBezTo>
                      <a:pt x="488" y="294"/>
                      <a:pt x="488" y="298"/>
                      <a:pt x="491" y="304"/>
                    </a:cubicBezTo>
                    <a:cubicBezTo>
                      <a:pt x="494" y="311"/>
                      <a:pt x="492" y="313"/>
                      <a:pt x="494" y="321"/>
                    </a:cubicBezTo>
                    <a:cubicBezTo>
                      <a:pt x="495" y="326"/>
                      <a:pt x="494" y="336"/>
                      <a:pt x="497" y="338"/>
                    </a:cubicBezTo>
                    <a:cubicBezTo>
                      <a:pt x="499" y="341"/>
                      <a:pt x="503" y="349"/>
                      <a:pt x="508" y="349"/>
                    </a:cubicBezTo>
                    <a:cubicBezTo>
                      <a:pt x="510" y="349"/>
                      <a:pt x="513" y="350"/>
                      <a:pt x="518" y="350"/>
                    </a:cubicBezTo>
                    <a:cubicBezTo>
                      <a:pt x="518" y="351"/>
                      <a:pt x="518" y="352"/>
                      <a:pt x="518" y="352"/>
                    </a:cubicBezTo>
                    <a:cubicBezTo>
                      <a:pt x="517" y="355"/>
                      <a:pt x="518" y="357"/>
                      <a:pt x="518" y="359"/>
                    </a:cubicBezTo>
                    <a:cubicBezTo>
                      <a:pt x="518" y="361"/>
                      <a:pt x="519" y="366"/>
                      <a:pt x="518" y="369"/>
                    </a:cubicBezTo>
                    <a:cubicBezTo>
                      <a:pt x="518" y="372"/>
                      <a:pt x="517" y="375"/>
                      <a:pt x="518" y="376"/>
                    </a:cubicBezTo>
                    <a:cubicBezTo>
                      <a:pt x="519" y="379"/>
                      <a:pt x="519" y="379"/>
                      <a:pt x="517" y="381"/>
                    </a:cubicBezTo>
                    <a:cubicBezTo>
                      <a:pt x="516" y="383"/>
                      <a:pt x="513" y="385"/>
                      <a:pt x="511" y="385"/>
                    </a:cubicBezTo>
                    <a:cubicBezTo>
                      <a:pt x="507" y="385"/>
                      <a:pt x="507" y="388"/>
                      <a:pt x="505" y="388"/>
                    </a:cubicBezTo>
                    <a:cubicBezTo>
                      <a:pt x="503" y="388"/>
                      <a:pt x="499" y="388"/>
                      <a:pt x="499" y="390"/>
                    </a:cubicBezTo>
                    <a:cubicBezTo>
                      <a:pt x="497" y="392"/>
                      <a:pt x="497" y="392"/>
                      <a:pt x="495" y="394"/>
                    </a:cubicBezTo>
                    <a:cubicBezTo>
                      <a:pt x="494" y="395"/>
                      <a:pt x="490" y="397"/>
                      <a:pt x="490" y="398"/>
                    </a:cubicBezTo>
                    <a:cubicBezTo>
                      <a:pt x="490" y="401"/>
                      <a:pt x="489" y="402"/>
                      <a:pt x="489" y="405"/>
                    </a:cubicBezTo>
                    <a:cubicBezTo>
                      <a:pt x="489" y="408"/>
                      <a:pt x="491" y="409"/>
                      <a:pt x="491" y="411"/>
                    </a:cubicBezTo>
                    <a:cubicBezTo>
                      <a:pt x="491" y="413"/>
                      <a:pt x="490" y="416"/>
                      <a:pt x="491" y="418"/>
                    </a:cubicBezTo>
                    <a:cubicBezTo>
                      <a:pt x="491" y="420"/>
                      <a:pt x="492" y="423"/>
                      <a:pt x="491" y="425"/>
                    </a:cubicBezTo>
                    <a:cubicBezTo>
                      <a:pt x="490" y="428"/>
                      <a:pt x="491" y="430"/>
                      <a:pt x="489" y="431"/>
                    </a:cubicBezTo>
                    <a:cubicBezTo>
                      <a:pt x="487" y="433"/>
                      <a:pt x="486" y="434"/>
                      <a:pt x="487" y="437"/>
                    </a:cubicBezTo>
                    <a:cubicBezTo>
                      <a:pt x="487" y="439"/>
                      <a:pt x="488" y="441"/>
                      <a:pt x="487" y="443"/>
                    </a:cubicBezTo>
                    <a:cubicBezTo>
                      <a:pt x="487" y="444"/>
                      <a:pt x="486" y="445"/>
                      <a:pt x="486" y="446"/>
                    </a:cubicBezTo>
                    <a:cubicBezTo>
                      <a:pt x="485" y="449"/>
                      <a:pt x="483" y="452"/>
                      <a:pt x="482" y="456"/>
                    </a:cubicBezTo>
                    <a:cubicBezTo>
                      <a:pt x="464" y="456"/>
                      <a:pt x="445" y="456"/>
                      <a:pt x="427" y="455"/>
                    </a:cubicBezTo>
                    <a:cubicBezTo>
                      <a:pt x="426" y="455"/>
                      <a:pt x="426" y="455"/>
                      <a:pt x="426" y="454"/>
                    </a:cubicBezTo>
                    <a:cubicBezTo>
                      <a:pt x="426" y="453"/>
                      <a:pt x="427" y="452"/>
                      <a:pt x="428" y="451"/>
                    </a:cubicBezTo>
                    <a:cubicBezTo>
                      <a:pt x="429" y="450"/>
                      <a:pt x="430" y="450"/>
                      <a:pt x="430" y="448"/>
                    </a:cubicBezTo>
                    <a:cubicBezTo>
                      <a:pt x="431" y="447"/>
                      <a:pt x="433" y="445"/>
                      <a:pt x="435" y="444"/>
                    </a:cubicBezTo>
                    <a:cubicBezTo>
                      <a:pt x="435" y="443"/>
                      <a:pt x="437" y="442"/>
                      <a:pt x="438" y="441"/>
                    </a:cubicBezTo>
                    <a:cubicBezTo>
                      <a:pt x="440" y="440"/>
                      <a:pt x="442" y="438"/>
                      <a:pt x="443" y="437"/>
                    </a:cubicBezTo>
                    <a:cubicBezTo>
                      <a:pt x="444" y="436"/>
                      <a:pt x="446" y="434"/>
                      <a:pt x="447" y="432"/>
                    </a:cubicBezTo>
                    <a:cubicBezTo>
                      <a:pt x="448" y="431"/>
                      <a:pt x="449" y="430"/>
                      <a:pt x="449" y="428"/>
                    </a:cubicBezTo>
                    <a:cubicBezTo>
                      <a:pt x="450" y="427"/>
                      <a:pt x="450" y="424"/>
                      <a:pt x="450" y="422"/>
                    </a:cubicBezTo>
                    <a:cubicBezTo>
                      <a:pt x="450" y="420"/>
                      <a:pt x="451" y="419"/>
                      <a:pt x="450" y="417"/>
                    </a:cubicBezTo>
                    <a:cubicBezTo>
                      <a:pt x="450" y="416"/>
                      <a:pt x="450" y="414"/>
                      <a:pt x="448" y="413"/>
                    </a:cubicBezTo>
                    <a:cubicBezTo>
                      <a:pt x="447" y="412"/>
                      <a:pt x="447" y="412"/>
                      <a:pt x="446" y="410"/>
                    </a:cubicBezTo>
                    <a:cubicBezTo>
                      <a:pt x="445" y="409"/>
                      <a:pt x="445" y="408"/>
                      <a:pt x="445" y="407"/>
                    </a:cubicBezTo>
                    <a:cubicBezTo>
                      <a:pt x="444" y="406"/>
                      <a:pt x="444" y="404"/>
                      <a:pt x="444" y="403"/>
                    </a:cubicBezTo>
                    <a:cubicBezTo>
                      <a:pt x="311" y="407"/>
                      <a:pt x="161" y="410"/>
                      <a:pt x="96" y="410"/>
                    </a:cubicBezTo>
                    <a:cubicBezTo>
                      <a:pt x="95" y="363"/>
                      <a:pt x="95" y="363"/>
                      <a:pt x="95" y="363"/>
                    </a:cubicBezTo>
                    <a:cubicBezTo>
                      <a:pt x="91" y="153"/>
                      <a:pt x="91" y="153"/>
                      <a:pt x="91" y="153"/>
                    </a:cubicBezTo>
                    <a:cubicBezTo>
                      <a:pt x="90" y="153"/>
                      <a:pt x="88" y="153"/>
                      <a:pt x="86" y="151"/>
                    </a:cubicBezTo>
                    <a:cubicBezTo>
                      <a:pt x="82" y="150"/>
                      <a:pt x="82" y="148"/>
                      <a:pt x="80" y="146"/>
                    </a:cubicBezTo>
                    <a:cubicBezTo>
                      <a:pt x="78" y="144"/>
                      <a:pt x="75" y="143"/>
                      <a:pt x="72" y="140"/>
                    </a:cubicBezTo>
                    <a:cubicBezTo>
                      <a:pt x="71" y="138"/>
                      <a:pt x="68" y="137"/>
                      <a:pt x="67" y="133"/>
                    </a:cubicBezTo>
                    <a:cubicBezTo>
                      <a:pt x="66" y="129"/>
                      <a:pt x="65" y="127"/>
                      <a:pt x="64" y="122"/>
                    </a:cubicBezTo>
                    <a:cubicBezTo>
                      <a:pt x="63" y="119"/>
                      <a:pt x="61" y="117"/>
                      <a:pt x="60" y="114"/>
                    </a:cubicBezTo>
                    <a:cubicBezTo>
                      <a:pt x="58" y="111"/>
                      <a:pt x="52" y="108"/>
                      <a:pt x="52" y="104"/>
                    </a:cubicBezTo>
                    <a:cubicBezTo>
                      <a:pt x="52" y="102"/>
                      <a:pt x="52" y="95"/>
                      <a:pt x="55" y="95"/>
                    </a:cubicBezTo>
                    <a:cubicBezTo>
                      <a:pt x="57" y="94"/>
                      <a:pt x="68" y="90"/>
                      <a:pt x="68" y="89"/>
                    </a:cubicBezTo>
                    <a:cubicBezTo>
                      <a:pt x="68" y="88"/>
                      <a:pt x="71" y="78"/>
                      <a:pt x="69" y="78"/>
                    </a:cubicBezTo>
                    <a:cubicBezTo>
                      <a:pt x="65" y="78"/>
                      <a:pt x="62" y="80"/>
                      <a:pt x="59" y="79"/>
                    </a:cubicBezTo>
                    <a:cubicBezTo>
                      <a:pt x="55" y="78"/>
                      <a:pt x="53" y="76"/>
                      <a:pt x="50" y="74"/>
                    </a:cubicBezTo>
                    <a:cubicBezTo>
                      <a:pt x="47" y="73"/>
                      <a:pt x="42" y="71"/>
                      <a:pt x="38" y="70"/>
                    </a:cubicBezTo>
                    <a:cubicBezTo>
                      <a:pt x="35" y="69"/>
                      <a:pt x="30" y="70"/>
                      <a:pt x="29" y="65"/>
                    </a:cubicBezTo>
                    <a:cubicBezTo>
                      <a:pt x="29" y="64"/>
                      <a:pt x="29" y="61"/>
                      <a:pt x="29" y="59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8" name="Freeform 34">
                <a:extLst>
                  <a:ext uri="{FF2B5EF4-FFF2-40B4-BE49-F238E27FC236}">
                    <a16:creationId xmlns:a16="http://schemas.microsoft.com/office/drawing/2014/main" id="{AAAB0BE1-A64A-441C-B873-B5BD1EB96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5892" y="4623933"/>
                <a:ext cx="326245" cy="304675"/>
              </a:xfrm>
              <a:custGeom>
                <a:avLst/>
                <a:gdLst>
                  <a:gd name="T0" fmla="*/ 0 w 389"/>
                  <a:gd name="T1" fmla="*/ 7 h 363"/>
                  <a:gd name="T2" fmla="*/ 349 w 389"/>
                  <a:gd name="T3" fmla="*/ 0 h 363"/>
                  <a:gd name="T4" fmla="*/ 351 w 389"/>
                  <a:gd name="T5" fmla="*/ 7 h 363"/>
                  <a:gd name="T6" fmla="*/ 355 w 389"/>
                  <a:gd name="T7" fmla="*/ 14 h 363"/>
                  <a:gd name="T8" fmla="*/ 354 w 389"/>
                  <a:gd name="T9" fmla="*/ 25 h 363"/>
                  <a:gd name="T10" fmla="*/ 348 w 389"/>
                  <a:gd name="T11" fmla="*/ 34 h 363"/>
                  <a:gd name="T12" fmla="*/ 340 w 389"/>
                  <a:gd name="T13" fmla="*/ 41 h 363"/>
                  <a:gd name="T14" fmla="*/ 333 w 389"/>
                  <a:gd name="T15" fmla="*/ 48 h 363"/>
                  <a:gd name="T16" fmla="*/ 332 w 389"/>
                  <a:gd name="T17" fmla="*/ 52 h 363"/>
                  <a:gd name="T18" fmla="*/ 387 w 389"/>
                  <a:gd name="T19" fmla="*/ 54 h 363"/>
                  <a:gd name="T20" fmla="*/ 376 w 389"/>
                  <a:gd name="T21" fmla="*/ 72 h 363"/>
                  <a:gd name="T22" fmla="*/ 369 w 389"/>
                  <a:gd name="T23" fmla="*/ 91 h 363"/>
                  <a:gd name="T24" fmla="*/ 359 w 389"/>
                  <a:gd name="T25" fmla="*/ 107 h 363"/>
                  <a:gd name="T26" fmla="*/ 355 w 389"/>
                  <a:gd name="T27" fmla="*/ 129 h 363"/>
                  <a:gd name="T28" fmla="*/ 346 w 389"/>
                  <a:gd name="T29" fmla="*/ 148 h 363"/>
                  <a:gd name="T30" fmla="*/ 344 w 389"/>
                  <a:gd name="T31" fmla="*/ 152 h 363"/>
                  <a:gd name="T32" fmla="*/ 336 w 389"/>
                  <a:gd name="T33" fmla="*/ 169 h 363"/>
                  <a:gd name="T34" fmla="*/ 326 w 389"/>
                  <a:gd name="T35" fmla="*/ 187 h 363"/>
                  <a:gd name="T36" fmla="*/ 323 w 389"/>
                  <a:gd name="T37" fmla="*/ 208 h 363"/>
                  <a:gd name="T38" fmla="*/ 311 w 389"/>
                  <a:gd name="T39" fmla="*/ 221 h 363"/>
                  <a:gd name="T40" fmla="*/ 298 w 389"/>
                  <a:gd name="T41" fmla="*/ 235 h 363"/>
                  <a:gd name="T42" fmla="*/ 286 w 389"/>
                  <a:gd name="T43" fmla="*/ 251 h 363"/>
                  <a:gd name="T44" fmla="*/ 282 w 389"/>
                  <a:gd name="T45" fmla="*/ 269 h 363"/>
                  <a:gd name="T46" fmla="*/ 281 w 389"/>
                  <a:gd name="T47" fmla="*/ 281 h 363"/>
                  <a:gd name="T48" fmla="*/ 283 w 389"/>
                  <a:gd name="T49" fmla="*/ 295 h 363"/>
                  <a:gd name="T50" fmla="*/ 282 w 389"/>
                  <a:gd name="T51" fmla="*/ 311 h 363"/>
                  <a:gd name="T52" fmla="*/ 283 w 389"/>
                  <a:gd name="T53" fmla="*/ 329 h 363"/>
                  <a:gd name="T54" fmla="*/ 283 w 389"/>
                  <a:gd name="T55" fmla="*/ 342 h 363"/>
                  <a:gd name="T56" fmla="*/ 284 w 389"/>
                  <a:gd name="T57" fmla="*/ 359 h 363"/>
                  <a:gd name="T58" fmla="*/ 44 w 389"/>
                  <a:gd name="T59" fmla="*/ 307 h 363"/>
                  <a:gd name="T60" fmla="*/ 26 w 389"/>
                  <a:gd name="T61" fmla="*/ 307 h 363"/>
                  <a:gd name="T62" fmla="*/ 11 w 389"/>
                  <a:gd name="T63" fmla="*/ 301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89" h="363">
                    <a:moveTo>
                      <a:pt x="12" y="11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66" y="6"/>
                      <a:pt x="216" y="4"/>
                      <a:pt x="349" y="0"/>
                    </a:cubicBezTo>
                    <a:cubicBezTo>
                      <a:pt x="349" y="1"/>
                      <a:pt x="349" y="3"/>
                      <a:pt x="350" y="4"/>
                    </a:cubicBezTo>
                    <a:cubicBezTo>
                      <a:pt x="350" y="5"/>
                      <a:pt x="350" y="6"/>
                      <a:pt x="351" y="7"/>
                    </a:cubicBezTo>
                    <a:cubicBezTo>
                      <a:pt x="352" y="9"/>
                      <a:pt x="352" y="9"/>
                      <a:pt x="353" y="10"/>
                    </a:cubicBezTo>
                    <a:cubicBezTo>
                      <a:pt x="355" y="11"/>
                      <a:pt x="355" y="13"/>
                      <a:pt x="355" y="14"/>
                    </a:cubicBezTo>
                    <a:cubicBezTo>
                      <a:pt x="356" y="16"/>
                      <a:pt x="355" y="17"/>
                      <a:pt x="355" y="19"/>
                    </a:cubicBezTo>
                    <a:cubicBezTo>
                      <a:pt x="355" y="21"/>
                      <a:pt x="355" y="24"/>
                      <a:pt x="354" y="25"/>
                    </a:cubicBezTo>
                    <a:cubicBezTo>
                      <a:pt x="354" y="27"/>
                      <a:pt x="353" y="28"/>
                      <a:pt x="352" y="29"/>
                    </a:cubicBezTo>
                    <a:cubicBezTo>
                      <a:pt x="351" y="31"/>
                      <a:pt x="349" y="33"/>
                      <a:pt x="348" y="34"/>
                    </a:cubicBezTo>
                    <a:cubicBezTo>
                      <a:pt x="347" y="35"/>
                      <a:pt x="345" y="37"/>
                      <a:pt x="343" y="38"/>
                    </a:cubicBezTo>
                    <a:cubicBezTo>
                      <a:pt x="342" y="39"/>
                      <a:pt x="340" y="40"/>
                      <a:pt x="340" y="41"/>
                    </a:cubicBezTo>
                    <a:cubicBezTo>
                      <a:pt x="338" y="42"/>
                      <a:pt x="336" y="44"/>
                      <a:pt x="335" y="45"/>
                    </a:cubicBezTo>
                    <a:cubicBezTo>
                      <a:pt x="335" y="47"/>
                      <a:pt x="334" y="47"/>
                      <a:pt x="333" y="48"/>
                    </a:cubicBezTo>
                    <a:cubicBezTo>
                      <a:pt x="332" y="49"/>
                      <a:pt x="331" y="50"/>
                      <a:pt x="331" y="51"/>
                    </a:cubicBezTo>
                    <a:cubicBezTo>
                      <a:pt x="331" y="52"/>
                      <a:pt x="331" y="52"/>
                      <a:pt x="332" y="52"/>
                    </a:cubicBezTo>
                    <a:cubicBezTo>
                      <a:pt x="350" y="53"/>
                      <a:pt x="369" y="53"/>
                      <a:pt x="387" y="53"/>
                    </a:cubicBezTo>
                    <a:cubicBezTo>
                      <a:pt x="387" y="53"/>
                      <a:pt x="387" y="54"/>
                      <a:pt x="387" y="54"/>
                    </a:cubicBezTo>
                    <a:cubicBezTo>
                      <a:pt x="387" y="56"/>
                      <a:pt x="389" y="63"/>
                      <a:pt x="387" y="65"/>
                    </a:cubicBezTo>
                    <a:cubicBezTo>
                      <a:pt x="384" y="69"/>
                      <a:pt x="380" y="68"/>
                      <a:pt x="376" y="72"/>
                    </a:cubicBezTo>
                    <a:cubicBezTo>
                      <a:pt x="372" y="75"/>
                      <a:pt x="373" y="77"/>
                      <a:pt x="371" y="82"/>
                    </a:cubicBezTo>
                    <a:cubicBezTo>
                      <a:pt x="370" y="84"/>
                      <a:pt x="369" y="89"/>
                      <a:pt x="369" y="91"/>
                    </a:cubicBezTo>
                    <a:cubicBezTo>
                      <a:pt x="369" y="97"/>
                      <a:pt x="363" y="98"/>
                      <a:pt x="363" y="102"/>
                    </a:cubicBezTo>
                    <a:cubicBezTo>
                      <a:pt x="363" y="103"/>
                      <a:pt x="359" y="106"/>
                      <a:pt x="359" y="107"/>
                    </a:cubicBezTo>
                    <a:cubicBezTo>
                      <a:pt x="359" y="110"/>
                      <a:pt x="360" y="117"/>
                      <a:pt x="358" y="120"/>
                    </a:cubicBezTo>
                    <a:cubicBezTo>
                      <a:pt x="358" y="121"/>
                      <a:pt x="355" y="126"/>
                      <a:pt x="355" y="129"/>
                    </a:cubicBezTo>
                    <a:cubicBezTo>
                      <a:pt x="355" y="132"/>
                      <a:pt x="353" y="137"/>
                      <a:pt x="351" y="139"/>
                    </a:cubicBezTo>
                    <a:cubicBezTo>
                      <a:pt x="350" y="141"/>
                      <a:pt x="346" y="146"/>
                      <a:pt x="346" y="148"/>
                    </a:cubicBezTo>
                    <a:cubicBezTo>
                      <a:pt x="346" y="148"/>
                      <a:pt x="346" y="149"/>
                      <a:pt x="346" y="149"/>
                    </a:cubicBezTo>
                    <a:cubicBezTo>
                      <a:pt x="345" y="150"/>
                      <a:pt x="345" y="151"/>
                      <a:pt x="344" y="152"/>
                    </a:cubicBezTo>
                    <a:cubicBezTo>
                      <a:pt x="344" y="153"/>
                      <a:pt x="339" y="157"/>
                      <a:pt x="339" y="159"/>
                    </a:cubicBezTo>
                    <a:cubicBezTo>
                      <a:pt x="339" y="162"/>
                      <a:pt x="338" y="166"/>
                      <a:pt x="336" y="169"/>
                    </a:cubicBezTo>
                    <a:cubicBezTo>
                      <a:pt x="334" y="173"/>
                      <a:pt x="331" y="174"/>
                      <a:pt x="329" y="178"/>
                    </a:cubicBezTo>
                    <a:cubicBezTo>
                      <a:pt x="327" y="180"/>
                      <a:pt x="326" y="183"/>
                      <a:pt x="326" y="187"/>
                    </a:cubicBezTo>
                    <a:cubicBezTo>
                      <a:pt x="326" y="191"/>
                      <a:pt x="324" y="194"/>
                      <a:pt x="324" y="197"/>
                    </a:cubicBezTo>
                    <a:cubicBezTo>
                      <a:pt x="324" y="201"/>
                      <a:pt x="325" y="205"/>
                      <a:pt x="323" y="208"/>
                    </a:cubicBezTo>
                    <a:cubicBezTo>
                      <a:pt x="321" y="211"/>
                      <a:pt x="315" y="210"/>
                      <a:pt x="314" y="212"/>
                    </a:cubicBezTo>
                    <a:cubicBezTo>
                      <a:pt x="313" y="214"/>
                      <a:pt x="312" y="218"/>
                      <a:pt x="311" y="221"/>
                    </a:cubicBezTo>
                    <a:cubicBezTo>
                      <a:pt x="309" y="224"/>
                      <a:pt x="308" y="226"/>
                      <a:pt x="305" y="229"/>
                    </a:cubicBezTo>
                    <a:cubicBezTo>
                      <a:pt x="302" y="231"/>
                      <a:pt x="300" y="232"/>
                      <a:pt x="298" y="235"/>
                    </a:cubicBezTo>
                    <a:cubicBezTo>
                      <a:pt x="297" y="237"/>
                      <a:pt x="294" y="242"/>
                      <a:pt x="291" y="243"/>
                    </a:cubicBezTo>
                    <a:cubicBezTo>
                      <a:pt x="288" y="245"/>
                      <a:pt x="286" y="246"/>
                      <a:pt x="286" y="251"/>
                    </a:cubicBezTo>
                    <a:cubicBezTo>
                      <a:pt x="286" y="254"/>
                      <a:pt x="288" y="258"/>
                      <a:pt x="287" y="261"/>
                    </a:cubicBezTo>
                    <a:cubicBezTo>
                      <a:pt x="286" y="263"/>
                      <a:pt x="282" y="265"/>
                      <a:pt x="282" y="269"/>
                    </a:cubicBezTo>
                    <a:cubicBezTo>
                      <a:pt x="282" y="273"/>
                      <a:pt x="284" y="273"/>
                      <a:pt x="286" y="275"/>
                    </a:cubicBezTo>
                    <a:cubicBezTo>
                      <a:pt x="291" y="280"/>
                      <a:pt x="285" y="278"/>
                      <a:pt x="281" y="281"/>
                    </a:cubicBezTo>
                    <a:cubicBezTo>
                      <a:pt x="278" y="283"/>
                      <a:pt x="274" y="286"/>
                      <a:pt x="278" y="289"/>
                    </a:cubicBezTo>
                    <a:cubicBezTo>
                      <a:pt x="278" y="290"/>
                      <a:pt x="283" y="294"/>
                      <a:pt x="283" y="295"/>
                    </a:cubicBezTo>
                    <a:cubicBezTo>
                      <a:pt x="281" y="297"/>
                      <a:pt x="275" y="300"/>
                      <a:pt x="276" y="305"/>
                    </a:cubicBezTo>
                    <a:cubicBezTo>
                      <a:pt x="277" y="309"/>
                      <a:pt x="280" y="308"/>
                      <a:pt x="282" y="311"/>
                    </a:cubicBezTo>
                    <a:cubicBezTo>
                      <a:pt x="285" y="315"/>
                      <a:pt x="288" y="316"/>
                      <a:pt x="285" y="319"/>
                    </a:cubicBezTo>
                    <a:cubicBezTo>
                      <a:pt x="281" y="323"/>
                      <a:pt x="279" y="325"/>
                      <a:pt x="283" y="329"/>
                    </a:cubicBezTo>
                    <a:cubicBezTo>
                      <a:pt x="283" y="329"/>
                      <a:pt x="289" y="334"/>
                      <a:pt x="289" y="335"/>
                    </a:cubicBezTo>
                    <a:cubicBezTo>
                      <a:pt x="288" y="337"/>
                      <a:pt x="283" y="342"/>
                      <a:pt x="283" y="342"/>
                    </a:cubicBezTo>
                    <a:cubicBezTo>
                      <a:pt x="283" y="347"/>
                      <a:pt x="284" y="349"/>
                      <a:pt x="284" y="352"/>
                    </a:cubicBezTo>
                    <a:cubicBezTo>
                      <a:pt x="284" y="354"/>
                      <a:pt x="284" y="357"/>
                      <a:pt x="284" y="359"/>
                    </a:cubicBezTo>
                    <a:cubicBezTo>
                      <a:pt x="205" y="362"/>
                      <a:pt x="125" y="363"/>
                      <a:pt x="43" y="361"/>
                    </a:cubicBezTo>
                    <a:cubicBezTo>
                      <a:pt x="44" y="330"/>
                      <a:pt x="44" y="307"/>
                      <a:pt x="44" y="307"/>
                    </a:cubicBezTo>
                    <a:cubicBezTo>
                      <a:pt x="42" y="307"/>
                      <a:pt x="39" y="307"/>
                      <a:pt x="37" y="306"/>
                    </a:cubicBezTo>
                    <a:cubicBezTo>
                      <a:pt x="32" y="305"/>
                      <a:pt x="30" y="306"/>
                      <a:pt x="26" y="307"/>
                    </a:cubicBezTo>
                    <a:cubicBezTo>
                      <a:pt x="22" y="308"/>
                      <a:pt x="19" y="309"/>
                      <a:pt x="15" y="307"/>
                    </a:cubicBezTo>
                    <a:cubicBezTo>
                      <a:pt x="12" y="305"/>
                      <a:pt x="13" y="303"/>
                      <a:pt x="11" y="301"/>
                    </a:cubicBezTo>
                    <a:lnTo>
                      <a:pt x="12" y="117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9" name="Freeform 35">
                <a:extLst>
                  <a:ext uri="{FF2B5EF4-FFF2-40B4-BE49-F238E27FC236}">
                    <a16:creationId xmlns:a16="http://schemas.microsoft.com/office/drawing/2014/main" id="{B980CDA2-6C65-431B-BEEA-83EE12E399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2291" y="4924564"/>
                <a:ext cx="359948" cy="328941"/>
              </a:xfrm>
              <a:custGeom>
                <a:avLst/>
                <a:gdLst>
                  <a:gd name="T0" fmla="*/ 377 w 430"/>
                  <a:gd name="T1" fmla="*/ 248 h 393"/>
                  <a:gd name="T2" fmla="*/ 366 w 430"/>
                  <a:gd name="T3" fmla="*/ 205 h 393"/>
                  <a:gd name="T4" fmla="*/ 202 w 430"/>
                  <a:gd name="T5" fmla="*/ 186 h 393"/>
                  <a:gd name="T6" fmla="*/ 214 w 430"/>
                  <a:gd name="T7" fmla="*/ 162 h 393"/>
                  <a:gd name="T8" fmla="*/ 217 w 430"/>
                  <a:gd name="T9" fmla="*/ 139 h 393"/>
                  <a:gd name="T10" fmla="*/ 227 w 430"/>
                  <a:gd name="T11" fmla="*/ 122 h 393"/>
                  <a:gd name="T12" fmla="*/ 236 w 430"/>
                  <a:gd name="T13" fmla="*/ 106 h 393"/>
                  <a:gd name="T14" fmla="*/ 250 w 430"/>
                  <a:gd name="T15" fmla="*/ 87 h 393"/>
                  <a:gd name="T16" fmla="*/ 262 w 430"/>
                  <a:gd name="T17" fmla="*/ 70 h 393"/>
                  <a:gd name="T18" fmla="*/ 245 w 430"/>
                  <a:gd name="T19" fmla="*/ 52 h 393"/>
                  <a:gd name="T20" fmla="*/ 240 w 430"/>
                  <a:gd name="T21" fmla="*/ 33 h 393"/>
                  <a:gd name="T22" fmla="*/ 241 w 430"/>
                  <a:gd name="T23" fmla="*/ 21 h 393"/>
                  <a:gd name="T24" fmla="*/ 241 w 430"/>
                  <a:gd name="T25" fmla="*/ 0 h 393"/>
                  <a:gd name="T26" fmla="*/ 0 w 430"/>
                  <a:gd name="T27" fmla="*/ 99 h 393"/>
                  <a:gd name="T28" fmla="*/ 10 w 430"/>
                  <a:gd name="T29" fmla="*/ 115 h 393"/>
                  <a:gd name="T30" fmla="*/ 20 w 430"/>
                  <a:gd name="T31" fmla="*/ 139 h 393"/>
                  <a:gd name="T32" fmla="*/ 34 w 430"/>
                  <a:gd name="T33" fmla="*/ 159 h 393"/>
                  <a:gd name="T34" fmla="*/ 41 w 430"/>
                  <a:gd name="T35" fmla="*/ 185 h 393"/>
                  <a:gd name="T36" fmla="*/ 48 w 430"/>
                  <a:gd name="T37" fmla="*/ 216 h 393"/>
                  <a:gd name="T38" fmla="*/ 32 w 430"/>
                  <a:gd name="T39" fmla="*/ 240 h 393"/>
                  <a:gd name="T40" fmla="*/ 25 w 430"/>
                  <a:gd name="T41" fmla="*/ 260 h 393"/>
                  <a:gd name="T42" fmla="*/ 32 w 430"/>
                  <a:gd name="T43" fmla="*/ 282 h 393"/>
                  <a:gd name="T44" fmla="*/ 26 w 430"/>
                  <a:gd name="T45" fmla="*/ 303 h 393"/>
                  <a:gd name="T46" fmla="*/ 15 w 430"/>
                  <a:gd name="T47" fmla="*/ 323 h 393"/>
                  <a:gd name="T48" fmla="*/ 37 w 430"/>
                  <a:gd name="T49" fmla="*/ 332 h 393"/>
                  <a:gd name="T50" fmla="*/ 70 w 430"/>
                  <a:gd name="T51" fmla="*/ 327 h 393"/>
                  <a:gd name="T52" fmla="*/ 85 w 430"/>
                  <a:gd name="T53" fmla="*/ 330 h 393"/>
                  <a:gd name="T54" fmla="*/ 106 w 430"/>
                  <a:gd name="T55" fmla="*/ 336 h 393"/>
                  <a:gd name="T56" fmla="*/ 130 w 430"/>
                  <a:gd name="T57" fmla="*/ 339 h 393"/>
                  <a:gd name="T58" fmla="*/ 153 w 430"/>
                  <a:gd name="T59" fmla="*/ 345 h 393"/>
                  <a:gd name="T60" fmla="*/ 164 w 430"/>
                  <a:gd name="T61" fmla="*/ 336 h 393"/>
                  <a:gd name="T62" fmla="*/ 173 w 430"/>
                  <a:gd name="T63" fmla="*/ 321 h 393"/>
                  <a:gd name="T64" fmla="*/ 197 w 430"/>
                  <a:gd name="T65" fmla="*/ 324 h 393"/>
                  <a:gd name="T66" fmla="*/ 211 w 430"/>
                  <a:gd name="T67" fmla="*/ 334 h 393"/>
                  <a:gd name="T68" fmla="*/ 227 w 430"/>
                  <a:gd name="T69" fmla="*/ 347 h 393"/>
                  <a:gd name="T70" fmla="*/ 245 w 430"/>
                  <a:gd name="T71" fmla="*/ 360 h 393"/>
                  <a:gd name="T72" fmla="*/ 253 w 430"/>
                  <a:gd name="T73" fmla="*/ 374 h 393"/>
                  <a:gd name="T74" fmla="*/ 276 w 430"/>
                  <a:gd name="T75" fmla="*/ 377 h 393"/>
                  <a:gd name="T76" fmla="*/ 296 w 430"/>
                  <a:gd name="T77" fmla="*/ 376 h 393"/>
                  <a:gd name="T78" fmla="*/ 315 w 430"/>
                  <a:gd name="T79" fmla="*/ 377 h 393"/>
                  <a:gd name="T80" fmla="*/ 334 w 430"/>
                  <a:gd name="T81" fmla="*/ 376 h 393"/>
                  <a:gd name="T82" fmla="*/ 346 w 430"/>
                  <a:gd name="T83" fmla="*/ 362 h 393"/>
                  <a:gd name="T84" fmla="*/ 366 w 430"/>
                  <a:gd name="T85" fmla="*/ 351 h 393"/>
                  <a:gd name="T86" fmla="*/ 389 w 430"/>
                  <a:gd name="T87" fmla="*/ 369 h 393"/>
                  <a:gd name="T88" fmla="*/ 405 w 430"/>
                  <a:gd name="T89" fmla="*/ 390 h 393"/>
                  <a:gd name="T90" fmla="*/ 428 w 430"/>
                  <a:gd name="T91" fmla="*/ 377 h 393"/>
                  <a:gd name="T92" fmla="*/ 403 w 430"/>
                  <a:gd name="T93" fmla="*/ 352 h 393"/>
                  <a:gd name="T94" fmla="*/ 383 w 430"/>
                  <a:gd name="T95" fmla="*/ 339 h 393"/>
                  <a:gd name="T96" fmla="*/ 392 w 430"/>
                  <a:gd name="T97" fmla="*/ 314 h 393"/>
                  <a:gd name="T98" fmla="*/ 407 w 430"/>
                  <a:gd name="T99" fmla="*/ 292 h 393"/>
                  <a:gd name="T100" fmla="*/ 385 w 430"/>
                  <a:gd name="T101" fmla="*/ 284 h 393"/>
                  <a:gd name="T102" fmla="*/ 363 w 430"/>
                  <a:gd name="T103" fmla="*/ 280 h 393"/>
                  <a:gd name="T104" fmla="*/ 325 w 430"/>
                  <a:gd name="T105" fmla="*/ 285 h 393"/>
                  <a:gd name="T106" fmla="*/ 310 w 430"/>
                  <a:gd name="T107" fmla="*/ 260 h 393"/>
                  <a:gd name="T108" fmla="*/ 353 w 430"/>
                  <a:gd name="T109" fmla="*/ 258 h 393"/>
                  <a:gd name="T110" fmla="*/ 381 w 430"/>
                  <a:gd name="T111" fmla="*/ 268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0" h="393">
                    <a:moveTo>
                      <a:pt x="381" y="268"/>
                    </a:moveTo>
                    <a:cubicBezTo>
                      <a:pt x="382" y="265"/>
                      <a:pt x="382" y="265"/>
                      <a:pt x="382" y="265"/>
                    </a:cubicBezTo>
                    <a:cubicBezTo>
                      <a:pt x="382" y="265"/>
                      <a:pt x="378" y="250"/>
                      <a:pt x="377" y="248"/>
                    </a:cubicBezTo>
                    <a:cubicBezTo>
                      <a:pt x="375" y="245"/>
                      <a:pt x="371" y="242"/>
                      <a:pt x="365" y="236"/>
                    </a:cubicBezTo>
                    <a:cubicBezTo>
                      <a:pt x="359" y="230"/>
                      <a:pt x="360" y="226"/>
                      <a:pt x="361" y="219"/>
                    </a:cubicBezTo>
                    <a:cubicBezTo>
                      <a:pt x="362" y="211"/>
                      <a:pt x="365" y="209"/>
                      <a:pt x="366" y="205"/>
                    </a:cubicBezTo>
                    <a:cubicBezTo>
                      <a:pt x="367" y="201"/>
                      <a:pt x="366" y="188"/>
                      <a:pt x="366" y="188"/>
                    </a:cubicBezTo>
                    <a:cubicBezTo>
                      <a:pt x="292" y="192"/>
                      <a:pt x="231" y="194"/>
                      <a:pt x="202" y="196"/>
                    </a:cubicBezTo>
                    <a:cubicBezTo>
                      <a:pt x="202" y="195"/>
                      <a:pt x="202" y="186"/>
                      <a:pt x="202" y="186"/>
                    </a:cubicBezTo>
                    <a:cubicBezTo>
                      <a:pt x="201" y="185"/>
                      <a:pt x="205" y="178"/>
                      <a:pt x="205" y="176"/>
                    </a:cubicBezTo>
                    <a:cubicBezTo>
                      <a:pt x="206" y="174"/>
                      <a:pt x="211" y="172"/>
                      <a:pt x="213" y="171"/>
                    </a:cubicBezTo>
                    <a:cubicBezTo>
                      <a:pt x="216" y="168"/>
                      <a:pt x="216" y="164"/>
                      <a:pt x="214" y="162"/>
                    </a:cubicBezTo>
                    <a:cubicBezTo>
                      <a:pt x="212" y="157"/>
                      <a:pt x="211" y="154"/>
                      <a:pt x="214" y="151"/>
                    </a:cubicBezTo>
                    <a:cubicBezTo>
                      <a:pt x="216" y="149"/>
                      <a:pt x="216" y="146"/>
                      <a:pt x="217" y="144"/>
                    </a:cubicBezTo>
                    <a:cubicBezTo>
                      <a:pt x="219" y="142"/>
                      <a:pt x="214" y="140"/>
                      <a:pt x="217" y="139"/>
                    </a:cubicBezTo>
                    <a:cubicBezTo>
                      <a:pt x="220" y="139"/>
                      <a:pt x="222" y="138"/>
                      <a:pt x="223" y="136"/>
                    </a:cubicBezTo>
                    <a:cubicBezTo>
                      <a:pt x="224" y="135"/>
                      <a:pt x="224" y="131"/>
                      <a:pt x="225" y="130"/>
                    </a:cubicBezTo>
                    <a:cubicBezTo>
                      <a:pt x="225" y="127"/>
                      <a:pt x="227" y="125"/>
                      <a:pt x="227" y="122"/>
                    </a:cubicBezTo>
                    <a:cubicBezTo>
                      <a:pt x="227" y="120"/>
                      <a:pt x="227" y="117"/>
                      <a:pt x="228" y="115"/>
                    </a:cubicBezTo>
                    <a:cubicBezTo>
                      <a:pt x="228" y="112"/>
                      <a:pt x="229" y="111"/>
                      <a:pt x="232" y="111"/>
                    </a:cubicBezTo>
                    <a:cubicBezTo>
                      <a:pt x="234" y="110"/>
                      <a:pt x="234" y="108"/>
                      <a:pt x="236" y="106"/>
                    </a:cubicBezTo>
                    <a:cubicBezTo>
                      <a:pt x="238" y="104"/>
                      <a:pt x="239" y="99"/>
                      <a:pt x="241" y="96"/>
                    </a:cubicBezTo>
                    <a:cubicBezTo>
                      <a:pt x="242" y="94"/>
                      <a:pt x="244" y="94"/>
                      <a:pt x="246" y="92"/>
                    </a:cubicBezTo>
                    <a:cubicBezTo>
                      <a:pt x="247" y="91"/>
                      <a:pt x="249" y="89"/>
                      <a:pt x="250" y="87"/>
                    </a:cubicBezTo>
                    <a:cubicBezTo>
                      <a:pt x="251" y="86"/>
                      <a:pt x="252" y="83"/>
                      <a:pt x="253" y="81"/>
                    </a:cubicBezTo>
                    <a:cubicBezTo>
                      <a:pt x="254" y="78"/>
                      <a:pt x="257" y="77"/>
                      <a:pt x="259" y="75"/>
                    </a:cubicBezTo>
                    <a:cubicBezTo>
                      <a:pt x="261" y="73"/>
                      <a:pt x="262" y="73"/>
                      <a:pt x="262" y="70"/>
                    </a:cubicBezTo>
                    <a:cubicBezTo>
                      <a:pt x="262" y="68"/>
                      <a:pt x="260" y="66"/>
                      <a:pt x="260" y="64"/>
                    </a:cubicBezTo>
                    <a:cubicBezTo>
                      <a:pt x="258" y="61"/>
                      <a:pt x="256" y="60"/>
                      <a:pt x="254" y="58"/>
                    </a:cubicBezTo>
                    <a:cubicBezTo>
                      <a:pt x="252" y="56"/>
                      <a:pt x="248" y="54"/>
                      <a:pt x="245" y="52"/>
                    </a:cubicBezTo>
                    <a:cubicBezTo>
                      <a:pt x="242" y="51"/>
                      <a:pt x="239" y="48"/>
                      <a:pt x="239" y="46"/>
                    </a:cubicBezTo>
                    <a:cubicBezTo>
                      <a:pt x="238" y="45"/>
                      <a:pt x="240" y="40"/>
                      <a:pt x="241" y="39"/>
                    </a:cubicBezTo>
                    <a:cubicBezTo>
                      <a:pt x="241" y="37"/>
                      <a:pt x="240" y="35"/>
                      <a:pt x="240" y="33"/>
                    </a:cubicBezTo>
                    <a:cubicBezTo>
                      <a:pt x="240" y="32"/>
                      <a:pt x="244" y="31"/>
                      <a:pt x="244" y="29"/>
                    </a:cubicBezTo>
                    <a:cubicBezTo>
                      <a:pt x="245" y="28"/>
                      <a:pt x="243" y="24"/>
                      <a:pt x="242" y="23"/>
                    </a:cubicBezTo>
                    <a:cubicBezTo>
                      <a:pt x="242" y="22"/>
                      <a:pt x="241" y="22"/>
                      <a:pt x="241" y="21"/>
                    </a:cubicBezTo>
                    <a:cubicBezTo>
                      <a:pt x="240" y="15"/>
                      <a:pt x="238" y="13"/>
                      <a:pt x="245" y="12"/>
                    </a:cubicBezTo>
                    <a:cubicBezTo>
                      <a:pt x="248" y="11"/>
                      <a:pt x="242" y="3"/>
                      <a:pt x="242" y="3"/>
                    </a:cubicBezTo>
                    <a:cubicBezTo>
                      <a:pt x="242" y="2"/>
                      <a:pt x="241" y="1"/>
                      <a:pt x="241" y="0"/>
                    </a:cubicBezTo>
                    <a:cubicBezTo>
                      <a:pt x="162" y="3"/>
                      <a:pt x="82" y="4"/>
                      <a:pt x="0" y="2"/>
                    </a:cubicBezTo>
                    <a:cubicBezTo>
                      <a:pt x="0" y="2"/>
                      <a:pt x="82" y="4"/>
                      <a:pt x="0" y="2"/>
                    </a:cubicBezTo>
                    <a:cubicBezTo>
                      <a:pt x="0" y="31"/>
                      <a:pt x="0" y="67"/>
                      <a:pt x="0" y="99"/>
                    </a:cubicBezTo>
                    <a:cubicBezTo>
                      <a:pt x="0" y="99"/>
                      <a:pt x="0" y="100"/>
                      <a:pt x="0" y="101"/>
                    </a:cubicBezTo>
                    <a:cubicBezTo>
                      <a:pt x="1" y="103"/>
                      <a:pt x="2" y="106"/>
                      <a:pt x="5" y="108"/>
                    </a:cubicBezTo>
                    <a:cubicBezTo>
                      <a:pt x="6" y="110"/>
                      <a:pt x="8" y="113"/>
                      <a:pt x="10" y="115"/>
                    </a:cubicBezTo>
                    <a:cubicBezTo>
                      <a:pt x="13" y="117"/>
                      <a:pt x="14" y="119"/>
                      <a:pt x="16" y="121"/>
                    </a:cubicBezTo>
                    <a:cubicBezTo>
                      <a:pt x="18" y="124"/>
                      <a:pt x="19" y="128"/>
                      <a:pt x="19" y="131"/>
                    </a:cubicBezTo>
                    <a:cubicBezTo>
                      <a:pt x="18" y="134"/>
                      <a:pt x="19" y="136"/>
                      <a:pt x="20" y="139"/>
                    </a:cubicBezTo>
                    <a:cubicBezTo>
                      <a:pt x="20" y="143"/>
                      <a:pt x="23" y="146"/>
                      <a:pt x="24" y="149"/>
                    </a:cubicBezTo>
                    <a:cubicBezTo>
                      <a:pt x="25" y="151"/>
                      <a:pt x="27" y="153"/>
                      <a:pt x="29" y="154"/>
                    </a:cubicBezTo>
                    <a:cubicBezTo>
                      <a:pt x="31" y="156"/>
                      <a:pt x="34" y="157"/>
                      <a:pt x="34" y="159"/>
                    </a:cubicBezTo>
                    <a:cubicBezTo>
                      <a:pt x="34" y="162"/>
                      <a:pt x="34" y="165"/>
                      <a:pt x="34" y="168"/>
                    </a:cubicBezTo>
                    <a:cubicBezTo>
                      <a:pt x="34" y="172"/>
                      <a:pt x="35" y="175"/>
                      <a:pt x="36" y="178"/>
                    </a:cubicBezTo>
                    <a:cubicBezTo>
                      <a:pt x="36" y="181"/>
                      <a:pt x="38" y="183"/>
                      <a:pt x="41" y="185"/>
                    </a:cubicBezTo>
                    <a:cubicBezTo>
                      <a:pt x="44" y="189"/>
                      <a:pt x="47" y="189"/>
                      <a:pt x="46" y="194"/>
                    </a:cubicBezTo>
                    <a:cubicBezTo>
                      <a:pt x="45" y="197"/>
                      <a:pt x="44" y="206"/>
                      <a:pt x="46" y="208"/>
                    </a:cubicBezTo>
                    <a:cubicBezTo>
                      <a:pt x="48" y="211"/>
                      <a:pt x="49" y="213"/>
                      <a:pt x="48" y="216"/>
                    </a:cubicBezTo>
                    <a:cubicBezTo>
                      <a:pt x="47" y="219"/>
                      <a:pt x="46" y="224"/>
                      <a:pt x="44" y="225"/>
                    </a:cubicBezTo>
                    <a:cubicBezTo>
                      <a:pt x="42" y="226"/>
                      <a:pt x="40" y="228"/>
                      <a:pt x="39" y="230"/>
                    </a:cubicBezTo>
                    <a:cubicBezTo>
                      <a:pt x="37" y="234"/>
                      <a:pt x="32" y="235"/>
                      <a:pt x="32" y="240"/>
                    </a:cubicBezTo>
                    <a:cubicBezTo>
                      <a:pt x="32" y="242"/>
                      <a:pt x="31" y="246"/>
                      <a:pt x="30" y="247"/>
                    </a:cubicBezTo>
                    <a:cubicBezTo>
                      <a:pt x="27" y="248"/>
                      <a:pt x="25" y="250"/>
                      <a:pt x="25" y="253"/>
                    </a:cubicBezTo>
                    <a:cubicBezTo>
                      <a:pt x="24" y="256"/>
                      <a:pt x="24" y="258"/>
                      <a:pt x="25" y="260"/>
                    </a:cubicBezTo>
                    <a:cubicBezTo>
                      <a:pt x="26" y="262"/>
                      <a:pt x="27" y="267"/>
                      <a:pt x="27" y="268"/>
                    </a:cubicBezTo>
                    <a:cubicBezTo>
                      <a:pt x="27" y="272"/>
                      <a:pt x="29" y="277"/>
                      <a:pt x="31" y="280"/>
                    </a:cubicBezTo>
                    <a:cubicBezTo>
                      <a:pt x="31" y="281"/>
                      <a:pt x="31" y="282"/>
                      <a:pt x="32" y="282"/>
                    </a:cubicBezTo>
                    <a:cubicBezTo>
                      <a:pt x="33" y="285"/>
                      <a:pt x="34" y="289"/>
                      <a:pt x="33" y="291"/>
                    </a:cubicBezTo>
                    <a:cubicBezTo>
                      <a:pt x="32" y="292"/>
                      <a:pt x="28" y="295"/>
                      <a:pt x="28" y="295"/>
                    </a:cubicBezTo>
                    <a:cubicBezTo>
                      <a:pt x="28" y="298"/>
                      <a:pt x="27" y="301"/>
                      <a:pt x="26" y="303"/>
                    </a:cubicBezTo>
                    <a:cubicBezTo>
                      <a:pt x="24" y="305"/>
                      <a:pt x="23" y="308"/>
                      <a:pt x="22" y="310"/>
                    </a:cubicBezTo>
                    <a:cubicBezTo>
                      <a:pt x="20" y="312"/>
                      <a:pt x="19" y="315"/>
                      <a:pt x="19" y="318"/>
                    </a:cubicBezTo>
                    <a:cubicBezTo>
                      <a:pt x="18" y="321"/>
                      <a:pt x="16" y="320"/>
                      <a:pt x="15" y="323"/>
                    </a:cubicBezTo>
                    <a:cubicBezTo>
                      <a:pt x="13" y="325"/>
                      <a:pt x="13" y="329"/>
                      <a:pt x="15" y="331"/>
                    </a:cubicBezTo>
                    <a:cubicBezTo>
                      <a:pt x="17" y="331"/>
                      <a:pt x="23" y="333"/>
                      <a:pt x="25" y="333"/>
                    </a:cubicBezTo>
                    <a:cubicBezTo>
                      <a:pt x="29" y="333"/>
                      <a:pt x="34" y="333"/>
                      <a:pt x="37" y="332"/>
                    </a:cubicBezTo>
                    <a:cubicBezTo>
                      <a:pt x="40" y="331"/>
                      <a:pt x="45" y="331"/>
                      <a:pt x="47" y="329"/>
                    </a:cubicBezTo>
                    <a:cubicBezTo>
                      <a:pt x="49" y="327"/>
                      <a:pt x="52" y="325"/>
                      <a:pt x="55" y="325"/>
                    </a:cubicBezTo>
                    <a:cubicBezTo>
                      <a:pt x="61" y="325"/>
                      <a:pt x="69" y="326"/>
                      <a:pt x="70" y="327"/>
                    </a:cubicBezTo>
                    <a:cubicBezTo>
                      <a:pt x="71" y="327"/>
                      <a:pt x="71" y="327"/>
                      <a:pt x="72" y="327"/>
                    </a:cubicBezTo>
                    <a:cubicBezTo>
                      <a:pt x="74" y="327"/>
                      <a:pt x="76" y="328"/>
                      <a:pt x="78" y="328"/>
                    </a:cubicBezTo>
                    <a:cubicBezTo>
                      <a:pt x="80" y="328"/>
                      <a:pt x="83" y="329"/>
                      <a:pt x="85" y="330"/>
                    </a:cubicBezTo>
                    <a:cubicBezTo>
                      <a:pt x="86" y="330"/>
                      <a:pt x="88" y="331"/>
                      <a:pt x="89" y="332"/>
                    </a:cubicBezTo>
                    <a:cubicBezTo>
                      <a:pt x="92" y="333"/>
                      <a:pt x="96" y="333"/>
                      <a:pt x="98" y="333"/>
                    </a:cubicBezTo>
                    <a:cubicBezTo>
                      <a:pt x="101" y="334"/>
                      <a:pt x="104" y="335"/>
                      <a:pt x="106" y="336"/>
                    </a:cubicBezTo>
                    <a:cubicBezTo>
                      <a:pt x="109" y="336"/>
                      <a:pt x="112" y="336"/>
                      <a:pt x="115" y="337"/>
                    </a:cubicBezTo>
                    <a:cubicBezTo>
                      <a:pt x="117" y="337"/>
                      <a:pt x="120" y="337"/>
                      <a:pt x="122" y="337"/>
                    </a:cubicBezTo>
                    <a:cubicBezTo>
                      <a:pt x="124" y="337"/>
                      <a:pt x="128" y="338"/>
                      <a:pt x="130" y="339"/>
                    </a:cubicBezTo>
                    <a:cubicBezTo>
                      <a:pt x="132" y="340"/>
                      <a:pt x="136" y="341"/>
                      <a:pt x="138" y="341"/>
                    </a:cubicBezTo>
                    <a:cubicBezTo>
                      <a:pt x="141" y="342"/>
                      <a:pt x="145" y="342"/>
                      <a:pt x="147" y="343"/>
                    </a:cubicBezTo>
                    <a:cubicBezTo>
                      <a:pt x="150" y="344"/>
                      <a:pt x="151" y="344"/>
                      <a:pt x="153" y="345"/>
                    </a:cubicBezTo>
                    <a:cubicBezTo>
                      <a:pt x="154" y="346"/>
                      <a:pt x="157" y="345"/>
                      <a:pt x="158" y="344"/>
                    </a:cubicBezTo>
                    <a:cubicBezTo>
                      <a:pt x="161" y="343"/>
                      <a:pt x="161" y="344"/>
                      <a:pt x="163" y="342"/>
                    </a:cubicBezTo>
                    <a:cubicBezTo>
                      <a:pt x="164" y="340"/>
                      <a:pt x="164" y="338"/>
                      <a:pt x="164" y="336"/>
                    </a:cubicBezTo>
                    <a:cubicBezTo>
                      <a:pt x="164" y="333"/>
                      <a:pt x="164" y="331"/>
                      <a:pt x="165" y="329"/>
                    </a:cubicBezTo>
                    <a:cubicBezTo>
                      <a:pt x="166" y="326"/>
                      <a:pt x="166" y="326"/>
                      <a:pt x="168" y="324"/>
                    </a:cubicBezTo>
                    <a:cubicBezTo>
                      <a:pt x="170" y="323"/>
                      <a:pt x="171" y="322"/>
                      <a:pt x="173" y="321"/>
                    </a:cubicBezTo>
                    <a:cubicBezTo>
                      <a:pt x="174" y="320"/>
                      <a:pt x="178" y="320"/>
                      <a:pt x="180" y="320"/>
                    </a:cubicBezTo>
                    <a:cubicBezTo>
                      <a:pt x="184" y="320"/>
                      <a:pt x="187" y="321"/>
                      <a:pt x="191" y="322"/>
                    </a:cubicBezTo>
                    <a:cubicBezTo>
                      <a:pt x="193" y="323"/>
                      <a:pt x="195" y="324"/>
                      <a:pt x="197" y="324"/>
                    </a:cubicBezTo>
                    <a:cubicBezTo>
                      <a:pt x="199" y="325"/>
                      <a:pt x="200" y="326"/>
                      <a:pt x="202" y="327"/>
                    </a:cubicBezTo>
                    <a:cubicBezTo>
                      <a:pt x="204" y="328"/>
                      <a:pt x="206" y="331"/>
                      <a:pt x="208" y="332"/>
                    </a:cubicBezTo>
                    <a:cubicBezTo>
                      <a:pt x="209" y="333"/>
                      <a:pt x="210" y="333"/>
                      <a:pt x="211" y="334"/>
                    </a:cubicBezTo>
                    <a:cubicBezTo>
                      <a:pt x="214" y="335"/>
                      <a:pt x="217" y="337"/>
                      <a:pt x="220" y="339"/>
                    </a:cubicBezTo>
                    <a:cubicBezTo>
                      <a:pt x="221" y="340"/>
                      <a:pt x="222" y="342"/>
                      <a:pt x="223" y="343"/>
                    </a:cubicBezTo>
                    <a:cubicBezTo>
                      <a:pt x="223" y="345"/>
                      <a:pt x="226" y="346"/>
                      <a:pt x="227" y="347"/>
                    </a:cubicBezTo>
                    <a:cubicBezTo>
                      <a:pt x="229" y="348"/>
                      <a:pt x="230" y="348"/>
                      <a:pt x="233" y="349"/>
                    </a:cubicBezTo>
                    <a:cubicBezTo>
                      <a:pt x="235" y="350"/>
                      <a:pt x="237" y="353"/>
                      <a:pt x="239" y="354"/>
                    </a:cubicBezTo>
                    <a:cubicBezTo>
                      <a:pt x="241" y="355"/>
                      <a:pt x="243" y="358"/>
                      <a:pt x="245" y="360"/>
                    </a:cubicBezTo>
                    <a:cubicBezTo>
                      <a:pt x="246" y="361"/>
                      <a:pt x="247" y="363"/>
                      <a:pt x="249" y="365"/>
                    </a:cubicBezTo>
                    <a:cubicBezTo>
                      <a:pt x="250" y="366"/>
                      <a:pt x="250" y="368"/>
                      <a:pt x="251" y="370"/>
                    </a:cubicBezTo>
                    <a:cubicBezTo>
                      <a:pt x="252" y="371"/>
                      <a:pt x="252" y="372"/>
                      <a:pt x="253" y="374"/>
                    </a:cubicBezTo>
                    <a:cubicBezTo>
                      <a:pt x="255" y="376"/>
                      <a:pt x="262" y="374"/>
                      <a:pt x="264" y="374"/>
                    </a:cubicBezTo>
                    <a:cubicBezTo>
                      <a:pt x="266" y="374"/>
                      <a:pt x="269" y="374"/>
                      <a:pt x="271" y="374"/>
                    </a:cubicBezTo>
                    <a:cubicBezTo>
                      <a:pt x="273" y="374"/>
                      <a:pt x="275" y="376"/>
                      <a:pt x="276" y="377"/>
                    </a:cubicBezTo>
                    <a:cubicBezTo>
                      <a:pt x="277" y="378"/>
                      <a:pt x="280" y="379"/>
                      <a:pt x="282" y="379"/>
                    </a:cubicBezTo>
                    <a:cubicBezTo>
                      <a:pt x="284" y="380"/>
                      <a:pt x="287" y="380"/>
                      <a:pt x="289" y="380"/>
                    </a:cubicBezTo>
                    <a:cubicBezTo>
                      <a:pt x="292" y="380"/>
                      <a:pt x="295" y="378"/>
                      <a:pt x="296" y="376"/>
                    </a:cubicBezTo>
                    <a:cubicBezTo>
                      <a:pt x="297" y="374"/>
                      <a:pt x="298" y="374"/>
                      <a:pt x="300" y="374"/>
                    </a:cubicBezTo>
                    <a:cubicBezTo>
                      <a:pt x="301" y="374"/>
                      <a:pt x="304" y="376"/>
                      <a:pt x="305" y="377"/>
                    </a:cubicBezTo>
                    <a:cubicBezTo>
                      <a:pt x="308" y="379"/>
                      <a:pt x="311" y="377"/>
                      <a:pt x="315" y="377"/>
                    </a:cubicBezTo>
                    <a:cubicBezTo>
                      <a:pt x="317" y="377"/>
                      <a:pt x="319" y="376"/>
                      <a:pt x="320" y="377"/>
                    </a:cubicBezTo>
                    <a:cubicBezTo>
                      <a:pt x="323" y="378"/>
                      <a:pt x="325" y="380"/>
                      <a:pt x="327" y="379"/>
                    </a:cubicBezTo>
                    <a:cubicBezTo>
                      <a:pt x="330" y="377"/>
                      <a:pt x="332" y="377"/>
                      <a:pt x="334" y="376"/>
                    </a:cubicBezTo>
                    <a:cubicBezTo>
                      <a:pt x="337" y="375"/>
                      <a:pt x="338" y="375"/>
                      <a:pt x="340" y="374"/>
                    </a:cubicBezTo>
                    <a:cubicBezTo>
                      <a:pt x="342" y="373"/>
                      <a:pt x="343" y="370"/>
                      <a:pt x="344" y="368"/>
                    </a:cubicBezTo>
                    <a:cubicBezTo>
                      <a:pt x="345" y="366"/>
                      <a:pt x="345" y="364"/>
                      <a:pt x="346" y="362"/>
                    </a:cubicBezTo>
                    <a:cubicBezTo>
                      <a:pt x="348" y="358"/>
                      <a:pt x="349" y="356"/>
                      <a:pt x="351" y="353"/>
                    </a:cubicBezTo>
                    <a:cubicBezTo>
                      <a:pt x="352" y="350"/>
                      <a:pt x="356" y="350"/>
                      <a:pt x="359" y="348"/>
                    </a:cubicBezTo>
                    <a:cubicBezTo>
                      <a:pt x="362" y="346"/>
                      <a:pt x="364" y="348"/>
                      <a:pt x="366" y="351"/>
                    </a:cubicBezTo>
                    <a:cubicBezTo>
                      <a:pt x="367" y="353"/>
                      <a:pt x="370" y="356"/>
                      <a:pt x="373" y="357"/>
                    </a:cubicBezTo>
                    <a:cubicBezTo>
                      <a:pt x="376" y="359"/>
                      <a:pt x="378" y="362"/>
                      <a:pt x="380" y="364"/>
                    </a:cubicBezTo>
                    <a:cubicBezTo>
                      <a:pt x="383" y="366"/>
                      <a:pt x="386" y="368"/>
                      <a:pt x="389" y="369"/>
                    </a:cubicBezTo>
                    <a:cubicBezTo>
                      <a:pt x="392" y="369"/>
                      <a:pt x="396" y="372"/>
                      <a:pt x="398" y="374"/>
                    </a:cubicBezTo>
                    <a:cubicBezTo>
                      <a:pt x="400" y="376"/>
                      <a:pt x="401" y="378"/>
                      <a:pt x="403" y="382"/>
                    </a:cubicBezTo>
                    <a:cubicBezTo>
                      <a:pt x="404" y="384"/>
                      <a:pt x="405" y="388"/>
                      <a:pt x="405" y="390"/>
                    </a:cubicBezTo>
                    <a:cubicBezTo>
                      <a:pt x="406" y="393"/>
                      <a:pt x="414" y="392"/>
                      <a:pt x="416" y="391"/>
                    </a:cubicBezTo>
                    <a:cubicBezTo>
                      <a:pt x="419" y="391"/>
                      <a:pt x="421" y="389"/>
                      <a:pt x="424" y="386"/>
                    </a:cubicBezTo>
                    <a:cubicBezTo>
                      <a:pt x="425" y="385"/>
                      <a:pt x="427" y="380"/>
                      <a:pt x="428" y="377"/>
                    </a:cubicBezTo>
                    <a:cubicBezTo>
                      <a:pt x="430" y="374"/>
                      <a:pt x="430" y="371"/>
                      <a:pt x="427" y="368"/>
                    </a:cubicBezTo>
                    <a:cubicBezTo>
                      <a:pt x="424" y="365"/>
                      <a:pt x="421" y="363"/>
                      <a:pt x="416" y="361"/>
                    </a:cubicBezTo>
                    <a:cubicBezTo>
                      <a:pt x="413" y="359"/>
                      <a:pt x="408" y="354"/>
                      <a:pt x="403" y="352"/>
                    </a:cubicBezTo>
                    <a:cubicBezTo>
                      <a:pt x="400" y="350"/>
                      <a:pt x="399" y="349"/>
                      <a:pt x="397" y="348"/>
                    </a:cubicBezTo>
                    <a:cubicBezTo>
                      <a:pt x="394" y="346"/>
                      <a:pt x="391" y="346"/>
                      <a:pt x="389" y="345"/>
                    </a:cubicBezTo>
                    <a:cubicBezTo>
                      <a:pt x="386" y="343"/>
                      <a:pt x="384" y="341"/>
                      <a:pt x="383" y="339"/>
                    </a:cubicBezTo>
                    <a:cubicBezTo>
                      <a:pt x="382" y="337"/>
                      <a:pt x="384" y="331"/>
                      <a:pt x="384" y="329"/>
                    </a:cubicBezTo>
                    <a:cubicBezTo>
                      <a:pt x="385" y="326"/>
                      <a:pt x="387" y="325"/>
                      <a:pt x="388" y="322"/>
                    </a:cubicBezTo>
                    <a:cubicBezTo>
                      <a:pt x="390" y="319"/>
                      <a:pt x="390" y="316"/>
                      <a:pt x="392" y="314"/>
                    </a:cubicBezTo>
                    <a:cubicBezTo>
                      <a:pt x="394" y="311"/>
                      <a:pt x="397" y="311"/>
                      <a:pt x="399" y="308"/>
                    </a:cubicBezTo>
                    <a:cubicBezTo>
                      <a:pt x="400" y="305"/>
                      <a:pt x="404" y="302"/>
                      <a:pt x="405" y="300"/>
                    </a:cubicBezTo>
                    <a:cubicBezTo>
                      <a:pt x="408" y="297"/>
                      <a:pt x="408" y="297"/>
                      <a:pt x="407" y="292"/>
                    </a:cubicBezTo>
                    <a:cubicBezTo>
                      <a:pt x="407" y="288"/>
                      <a:pt x="404" y="285"/>
                      <a:pt x="403" y="283"/>
                    </a:cubicBezTo>
                    <a:cubicBezTo>
                      <a:pt x="402" y="280"/>
                      <a:pt x="396" y="280"/>
                      <a:pt x="393" y="280"/>
                    </a:cubicBezTo>
                    <a:cubicBezTo>
                      <a:pt x="390" y="279"/>
                      <a:pt x="388" y="283"/>
                      <a:pt x="385" y="284"/>
                    </a:cubicBezTo>
                    <a:cubicBezTo>
                      <a:pt x="381" y="285"/>
                      <a:pt x="379" y="288"/>
                      <a:pt x="377" y="291"/>
                    </a:cubicBezTo>
                    <a:cubicBezTo>
                      <a:pt x="374" y="295"/>
                      <a:pt x="372" y="292"/>
                      <a:pt x="370" y="290"/>
                    </a:cubicBezTo>
                    <a:cubicBezTo>
                      <a:pt x="367" y="287"/>
                      <a:pt x="365" y="283"/>
                      <a:pt x="363" y="280"/>
                    </a:cubicBezTo>
                    <a:cubicBezTo>
                      <a:pt x="362" y="277"/>
                      <a:pt x="356" y="278"/>
                      <a:pt x="354" y="279"/>
                    </a:cubicBezTo>
                    <a:cubicBezTo>
                      <a:pt x="348" y="280"/>
                      <a:pt x="339" y="282"/>
                      <a:pt x="335" y="284"/>
                    </a:cubicBezTo>
                    <a:cubicBezTo>
                      <a:pt x="332" y="286"/>
                      <a:pt x="328" y="286"/>
                      <a:pt x="325" y="285"/>
                    </a:cubicBezTo>
                    <a:cubicBezTo>
                      <a:pt x="321" y="284"/>
                      <a:pt x="316" y="281"/>
                      <a:pt x="313" y="280"/>
                    </a:cubicBezTo>
                    <a:cubicBezTo>
                      <a:pt x="311" y="279"/>
                      <a:pt x="310" y="273"/>
                      <a:pt x="309" y="271"/>
                    </a:cubicBezTo>
                    <a:cubicBezTo>
                      <a:pt x="308" y="266"/>
                      <a:pt x="308" y="263"/>
                      <a:pt x="310" y="260"/>
                    </a:cubicBezTo>
                    <a:cubicBezTo>
                      <a:pt x="312" y="258"/>
                      <a:pt x="315" y="257"/>
                      <a:pt x="317" y="256"/>
                    </a:cubicBezTo>
                    <a:cubicBezTo>
                      <a:pt x="320" y="254"/>
                      <a:pt x="327" y="255"/>
                      <a:pt x="331" y="255"/>
                    </a:cubicBezTo>
                    <a:cubicBezTo>
                      <a:pt x="339" y="255"/>
                      <a:pt x="344" y="256"/>
                      <a:pt x="353" y="258"/>
                    </a:cubicBezTo>
                    <a:cubicBezTo>
                      <a:pt x="356" y="259"/>
                      <a:pt x="358" y="261"/>
                      <a:pt x="361" y="263"/>
                    </a:cubicBezTo>
                    <a:cubicBezTo>
                      <a:pt x="363" y="264"/>
                      <a:pt x="367" y="265"/>
                      <a:pt x="371" y="265"/>
                    </a:cubicBezTo>
                    <a:cubicBezTo>
                      <a:pt x="373" y="265"/>
                      <a:pt x="378" y="267"/>
                      <a:pt x="381" y="268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20" name="Freeform 36">
                <a:extLst>
                  <a:ext uri="{FF2B5EF4-FFF2-40B4-BE49-F238E27FC236}">
                    <a16:creationId xmlns:a16="http://schemas.microsoft.com/office/drawing/2014/main" id="{39F3B897-7904-4836-902D-BB5AC4C8AF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0806" y="4741220"/>
                <a:ext cx="238617" cy="408480"/>
              </a:xfrm>
              <a:custGeom>
                <a:avLst/>
                <a:gdLst>
                  <a:gd name="T0" fmla="*/ 257 w 286"/>
                  <a:gd name="T1" fmla="*/ 468 h 487"/>
                  <a:gd name="T2" fmla="*/ 229 w 286"/>
                  <a:gd name="T3" fmla="*/ 470 h 487"/>
                  <a:gd name="T4" fmla="*/ 209 w 286"/>
                  <a:gd name="T5" fmla="*/ 478 h 487"/>
                  <a:gd name="T6" fmla="*/ 191 w 286"/>
                  <a:gd name="T7" fmla="*/ 483 h 487"/>
                  <a:gd name="T8" fmla="*/ 181 w 286"/>
                  <a:gd name="T9" fmla="*/ 484 h 487"/>
                  <a:gd name="T10" fmla="*/ 164 w 286"/>
                  <a:gd name="T11" fmla="*/ 455 h 487"/>
                  <a:gd name="T12" fmla="*/ 165 w 286"/>
                  <a:gd name="T13" fmla="*/ 424 h 487"/>
                  <a:gd name="T14" fmla="*/ 1 w 286"/>
                  <a:gd name="T15" fmla="*/ 415 h 487"/>
                  <a:gd name="T16" fmla="*/ 4 w 286"/>
                  <a:gd name="T17" fmla="*/ 395 h 487"/>
                  <a:gd name="T18" fmla="*/ 13 w 286"/>
                  <a:gd name="T19" fmla="*/ 381 h 487"/>
                  <a:gd name="T20" fmla="*/ 16 w 286"/>
                  <a:gd name="T21" fmla="*/ 363 h 487"/>
                  <a:gd name="T22" fmla="*/ 22 w 286"/>
                  <a:gd name="T23" fmla="*/ 355 h 487"/>
                  <a:gd name="T24" fmla="*/ 26 w 286"/>
                  <a:gd name="T25" fmla="*/ 341 h 487"/>
                  <a:gd name="T26" fmla="*/ 31 w 286"/>
                  <a:gd name="T27" fmla="*/ 330 h 487"/>
                  <a:gd name="T28" fmla="*/ 40 w 286"/>
                  <a:gd name="T29" fmla="*/ 315 h 487"/>
                  <a:gd name="T30" fmla="*/ 49 w 286"/>
                  <a:gd name="T31" fmla="*/ 306 h 487"/>
                  <a:gd name="T32" fmla="*/ 58 w 286"/>
                  <a:gd name="T33" fmla="*/ 294 h 487"/>
                  <a:gd name="T34" fmla="*/ 59 w 286"/>
                  <a:gd name="T35" fmla="*/ 283 h 487"/>
                  <a:gd name="T36" fmla="*/ 44 w 286"/>
                  <a:gd name="T37" fmla="*/ 271 h 487"/>
                  <a:gd name="T38" fmla="*/ 40 w 286"/>
                  <a:gd name="T39" fmla="*/ 258 h 487"/>
                  <a:gd name="T40" fmla="*/ 43 w 286"/>
                  <a:gd name="T41" fmla="*/ 248 h 487"/>
                  <a:gd name="T42" fmla="*/ 40 w 286"/>
                  <a:gd name="T43" fmla="*/ 240 h 487"/>
                  <a:gd name="T44" fmla="*/ 41 w 286"/>
                  <a:gd name="T45" fmla="*/ 222 h 487"/>
                  <a:gd name="T46" fmla="*/ 39 w 286"/>
                  <a:gd name="T47" fmla="*/ 202 h 487"/>
                  <a:gd name="T48" fmla="*/ 39 w 286"/>
                  <a:gd name="T49" fmla="*/ 189 h 487"/>
                  <a:gd name="T50" fmla="*/ 38 w 286"/>
                  <a:gd name="T51" fmla="*/ 171 h 487"/>
                  <a:gd name="T52" fmla="*/ 39 w 286"/>
                  <a:gd name="T53" fmla="*/ 155 h 487"/>
                  <a:gd name="T54" fmla="*/ 37 w 286"/>
                  <a:gd name="T55" fmla="*/ 141 h 487"/>
                  <a:gd name="T56" fmla="*/ 38 w 286"/>
                  <a:gd name="T57" fmla="*/ 129 h 487"/>
                  <a:gd name="T58" fmla="*/ 42 w 286"/>
                  <a:gd name="T59" fmla="*/ 111 h 487"/>
                  <a:gd name="T60" fmla="*/ 54 w 286"/>
                  <a:gd name="T61" fmla="*/ 95 h 487"/>
                  <a:gd name="T62" fmla="*/ 67 w 286"/>
                  <a:gd name="T63" fmla="*/ 81 h 487"/>
                  <a:gd name="T64" fmla="*/ 79 w 286"/>
                  <a:gd name="T65" fmla="*/ 68 h 487"/>
                  <a:gd name="T66" fmla="*/ 82 w 286"/>
                  <a:gd name="T67" fmla="*/ 47 h 487"/>
                  <a:gd name="T68" fmla="*/ 92 w 286"/>
                  <a:gd name="T69" fmla="*/ 29 h 487"/>
                  <a:gd name="T70" fmla="*/ 100 w 286"/>
                  <a:gd name="T71" fmla="*/ 12 h 487"/>
                  <a:gd name="T72" fmla="*/ 102 w 286"/>
                  <a:gd name="T73" fmla="*/ 8 h 487"/>
                  <a:gd name="T74" fmla="*/ 268 w 286"/>
                  <a:gd name="T75" fmla="*/ 0 h 487"/>
                  <a:gd name="T76" fmla="*/ 273 w 286"/>
                  <a:gd name="T77" fmla="*/ 7 h 487"/>
                  <a:gd name="T78" fmla="*/ 283 w 286"/>
                  <a:gd name="T79" fmla="*/ 11 h 487"/>
                  <a:gd name="T80" fmla="*/ 286 w 286"/>
                  <a:gd name="T81" fmla="*/ 468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6" h="487">
                    <a:moveTo>
                      <a:pt x="274" y="467"/>
                    </a:moveTo>
                    <a:cubicBezTo>
                      <a:pt x="269" y="467"/>
                      <a:pt x="262" y="467"/>
                      <a:pt x="257" y="468"/>
                    </a:cubicBezTo>
                    <a:cubicBezTo>
                      <a:pt x="252" y="470"/>
                      <a:pt x="246" y="469"/>
                      <a:pt x="240" y="469"/>
                    </a:cubicBezTo>
                    <a:cubicBezTo>
                      <a:pt x="235" y="469"/>
                      <a:pt x="233" y="468"/>
                      <a:pt x="229" y="470"/>
                    </a:cubicBezTo>
                    <a:cubicBezTo>
                      <a:pt x="226" y="473"/>
                      <a:pt x="223" y="474"/>
                      <a:pt x="219" y="475"/>
                    </a:cubicBezTo>
                    <a:cubicBezTo>
                      <a:pt x="215" y="476"/>
                      <a:pt x="212" y="477"/>
                      <a:pt x="209" y="478"/>
                    </a:cubicBezTo>
                    <a:cubicBezTo>
                      <a:pt x="207" y="479"/>
                      <a:pt x="201" y="476"/>
                      <a:pt x="199" y="477"/>
                    </a:cubicBezTo>
                    <a:cubicBezTo>
                      <a:pt x="195" y="479"/>
                      <a:pt x="194" y="481"/>
                      <a:pt x="191" y="483"/>
                    </a:cubicBezTo>
                    <a:cubicBezTo>
                      <a:pt x="189" y="484"/>
                      <a:pt x="183" y="487"/>
                      <a:pt x="180" y="487"/>
                    </a:cubicBezTo>
                    <a:cubicBezTo>
                      <a:pt x="181" y="484"/>
                      <a:pt x="181" y="484"/>
                      <a:pt x="181" y="484"/>
                    </a:cubicBezTo>
                    <a:cubicBezTo>
                      <a:pt x="181" y="484"/>
                      <a:pt x="177" y="469"/>
                      <a:pt x="176" y="467"/>
                    </a:cubicBezTo>
                    <a:cubicBezTo>
                      <a:pt x="174" y="464"/>
                      <a:pt x="170" y="461"/>
                      <a:pt x="164" y="455"/>
                    </a:cubicBezTo>
                    <a:cubicBezTo>
                      <a:pt x="158" y="449"/>
                      <a:pt x="159" y="445"/>
                      <a:pt x="160" y="438"/>
                    </a:cubicBezTo>
                    <a:cubicBezTo>
                      <a:pt x="161" y="430"/>
                      <a:pt x="164" y="428"/>
                      <a:pt x="165" y="424"/>
                    </a:cubicBezTo>
                    <a:cubicBezTo>
                      <a:pt x="166" y="420"/>
                      <a:pt x="165" y="407"/>
                      <a:pt x="165" y="407"/>
                    </a:cubicBezTo>
                    <a:cubicBezTo>
                      <a:pt x="91" y="411"/>
                      <a:pt x="30" y="413"/>
                      <a:pt x="1" y="415"/>
                    </a:cubicBezTo>
                    <a:cubicBezTo>
                      <a:pt x="1" y="414"/>
                      <a:pt x="1" y="405"/>
                      <a:pt x="1" y="405"/>
                    </a:cubicBezTo>
                    <a:cubicBezTo>
                      <a:pt x="0" y="404"/>
                      <a:pt x="4" y="397"/>
                      <a:pt x="4" y="395"/>
                    </a:cubicBezTo>
                    <a:cubicBezTo>
                      <a:pt x="5" y="393"/>
                      <a:pt x="10" y="391"/>
                      <a:pt x="12" y="390"/>
                    </a:cubicBezTo>
                    <a:cubicBezTo>
                      <a:pt x="15" y="387"/>
                      <a:pt x="15" y="383"/>
                      <a:pt x="13" y="381"/>
                    </a:cubicBezTo>
                    <a:cubicBezTo>
                      <a:pt x="11" y="376"/>
                      <a:pt x="10" y="373"/>
                      <a:pt x="13" y="370"/>
                    </a:cubicBezTo>
                    <a:cubicBezTo>
                      <a:pt x="15" y="368"/>
                      <a:pt x="15" y="365"/>
                      <a:pt x="16" y="363"/>
                    </a:cubicBezTo>
                    <a:cubicBezTo>
                      <a:pt x="18" y="361"/>
                      <a:pt x="13" y="359"/>
                      <a:pt x="16" y="358"/>
                    </a:cubicBezTo>
                    <a:cubicBezTo>
                      <a:pt x="19" y="358"/>
                      <a:pt x="21" y="357"/>
                      <a:pt x="22" y="355"/>
                    </a:cubicBezTo>
                    <a:cubicBezTo>
                      <a:pt x="23" y="354"/>
                      <a:pt x="23" y="350"/>
                      <a:pt x="24" y="349"/>
                    </a:cubicBezTo>
                    <a:cubicBezTo>
                      <a:pt x="24" y="346"/>
                      <a:pt x="26" y="344"/>
                      <a:pt x="26" y="341"/>
                    </a:cubicBezTo>
                    <a:cubicBezTo>
                      <a:pt x="26" y="339"/>
                      <a:pt x="26" y="336"/>
                      <a:pt x="27" y="334"/>
                    </a:cubicBezTo>
                    <a:cubicBezTo>
                      <a:pt x="27" y="331"/>
                      <a:pt x="28" y="330"/>
                      <a:pt x="31" y="330"/>
                    </a:cubicBezTo>
                    <a:cubicBezTo>
                      <a:pt x="33" y="329"/>
                      <a:pt x="33" y="327"/>
                      <a:pt x="35" y="325"/>
                    </a:cubicBezTo>
                    <a:cubicBezTo>
                      <a:pt x="37" y="323"/>
                      <a:pt x="38" y="318"/>
                      <a:pt x="40" y="315"/>
                    </a:cubicBezTo>
                    <a:cubicBezTo>
                      <a:pt x="41" y="313"/>
                      <a:pt x="43" y="313"/>
                      <a:pt x="45" y="311"/>
                    </a:cubicBezTo>
                    <a:cubicBezTo>
                      <a:pt x="46" y="310"/>
                      <a:pt x="48" y="308"/>
                      <a:pt x="49" y="306"/>
                    </a:cubicBezTo>
                    <a:cubicBezTo>
                      <a:pt x="50" y="305"/>
                      <a:pt x="51" y="302"/>
                      <a:pt x="52" y="300"/>
                    </a:cubicBezTo>
                    <a:cubicBezTo>
                      <a:pt x="53" y="297"/>
                      <a:pt x="56" y="296"/>
                      <a:pt x="58" y="294"/>
                    </a:cubicBezTo>
                    <a:cubicBezTo>
                      <a:pt x="60" y="292"/>
                      <a:pt x="61" y="292"/>
                      <a:pt x="61" y="289"/>
                    </a:cubicBezTo>
                    <a:cubicBezTo>
                      <a:pt x="61" y="287"/>
                      <a:pt x="59" y="285"/>
                      <a:pt x="59" y="283"/>
                    </a:cubicBezTo>
                    <a:cubicBezTo>
                      <a:pt x="57" y="280"/>
                      <a:pt x="55" y="279"/>
                      <a:pt x="53" y="277"/>
                    </a:cubicBezTo>
                    <a:cubicBezTo>
                      <a:pt x="51" y="275"/>
                      <a:pt x="47" y="273"/>
                      <a:pt x="44" y="271"/>
                    </a:cubicBezTo>
                    <a:cubicBezTo>
                      <a:pt x="41" y="270"/>
                      <a:pt x="38" y="267"/>
                      <a:pt x="38" y="265"/>
                    </a:cubicBezTo>
                    <a:cubicBezTo>
                      <a:pt x="37" y="264"/>
                      <a:pt x="39" y="259"/>
                      <a:pt x="40" y="258"/>
                    </a:cubicBezTo>
                    <a:cubicBezTo>
                      <a:pt x="40" y="256"/>
                      <a:pt x="39" y="254"/>
                      <a:pt x="39" y="252"/>
                    </a:cubicBezTo>
                    <a:cubicBezTo>
                      <a:pt x="39" y="251"/>
                      <a:pt x="43" y="250"/>
                      <a:pt x="43" y="248"/>
                    </a:cubicBezTo>
                    <a:cubicBezTo>
                      <a:pt x="44" y="247"/>
                      <a:pt x="42" y="243"/>
                      <a:pt x="41" y="242"/>
                    </a:cubicBezTo>
                    <a:cubicBezTo>
                      <a:pt x="41" y="241"/>
                      <a:pt x="40" y="241"/>
                      <a:pt x="40" y="240"/>
                    </a:cubicBezTo>
                    <a:cubicBezTo>
                      <a:pt x="39" y="233"/>
                      <a:pt x="37" y="232"/>
                      <a:pt x="44" y="231"/>
                    </a:cubicBezTo>
                    <a:cubicBezTo>
                      <a:pt x="47" y="230"/>
                      <a:pt x="41" y="222"/>
                      <a:pt x="41" y="222"/>
                    </a:cubicBezTo>
                    <a:cubicBezTo>
                      <a:pt x="40" y="219"/>
                      <a:pt x="40" y="215"/>
                      <a:pt x="40" y="212"/>
                    </a:cubicBezTo>
                    <a:cubicBezTo>
                      <a:pt x="40" y="209"/>
                      <a:pt x="39" y="207"/>
                      <a:pt x="39" y="202"/>
                    </a:cubicBezTo>
                    <a:cubicBezTo>
                      <a:pt x="39" y="202"/>
                      <a:pt x="44" y="197"/>
                      <a:pt x="45" y="195"/>
                    </a:cubicBezTo>
                    <a:cubicBezTo>
                      <a:pt x="45" y="194"/>
                      <a:pt x="39" y="189"/>
                      <a:pt x="39" y="189"/>
                    </a:cubicBezTo>
                    <a:cubicBezTo>
                      <a:pt x="35" y="185"/>
                      <a:pt x="37" y="183"/>
                      <a:pt x="41" y="179"/>
                    </a:cubicBezTo>
                    <a:cubicBezTo>
                      <a:pt x="44" y="176"/>
                      <a:pt x="41" y="175"/>
                      <a:pt x="38" y="171"/>
                    </a:cubicBezTo>
                    <a:cubicBezTo>
                      <a:pt x="36" y="168"/>
                      <a:pt x="33" y="169"/>
                      <a:pt x="32" y="165"/>
                    </a:cubicBezTo>
                    <a:cubicBezTo>
                      <a:pt x="31" y="160"/>
                      <a:pt x="37" y="157"/>
                      <a:pt x="39" y="155"/>
                    </a:cubicBezTo>
                    <a:cubicBezTo>
                      <a:pt x="39" y="154"/>
                      <a:pt x="34" y="150"/>
                      <a:pt x="34" y="149"/>
                    </a:cubicBezTo>
                    <a:cubicBezTo>
                      <a:pt x="30" y="146"/>
                      <a:pt x="34" y="143"/>
                      <a:pt x="37" y="141"/>
                    </a:cubicBezTo>
                    <a:cubicBezTo>
                      <a:pt x="41" y="138"/>
                      <a:pt x="47" y="140"/>
                      <a:pt x="42" y="135"/>
                    </a:cubicBezTo>
                    <a:cubicBezTo>
                      <a:pt x="40" y="133"/>
                      <a:pt x="38" y="133"/>
                      <a:pt x="38" y="129"/>
                    </a:cubicBezTo>
                    <a:cubicBezTo>
                      <a:pt x="38" y="125"/>
                      <a:pt x="42" y="123"/>
                      <a:pt x="43" y="121"/>
                    </a:cubicBezTo>
                    <a:cubicBezTo>
                      <a:pt x="44" y="118"/>
                      <a:pt x="42" y="114"/>
                      <a:pt x="42" y="111"/>
                    </a:cubicBezTo>
                    <a:cubicBezTo>
                      <a:pt x="42" y="106"/>
                      <a:pt x="44" y="105"/>
                      <a:pt x="47" y="103"/>
                    </a:cubicBezTo>
                    <a:cubicBezTo>
                      <a:pt x="50" y="102"/>
                      <a:pt x="53" y="97"/>
                      <a:pt x="54" y="95"/>
                    </a:cubicBezTo>
                    <a:cubicBezTo>
                      <a:pt x="56" y="92"/>
                      <a:pt x="58" y="91"/>
                      <a:pt x="61" y="89"/>
                    </a:cubicBezTo>
                    <a:cubicBezTo>
                      <a:pt x="64" y="86"/>
                      <a:pt x="65" y="84"/>
                      <a:pt x="67" y="81"/>
                    </a:cubicBezTo>
                    <a:cubicBezTo>
                      <a:pt x="68" y="78"/>
                      <a:pt x="69" y="74"/>
                      <a:pt x="70" y="72"/>
                    </a:cubicBezTo>
                    <a:cubicBezTo>
                      <a:pt x="71" y="70"/>
                      <a:pt x="77" y="71"/>
                      <a:pt x="79" y="68"/>
                    </a:cubicBezTo>
                    <a:cubicBezTo>
                      <a:pt x="81" y="65"/>
                      <a:pt x="80" y="61"/>
                      <a:pt x="80" y="57"/>
                    </a:cubicBezTo>
                    <a:cubicBezTo>
                      <a:pt x="80" y="54"/>
                      <a:pt x="82" y="51"/>
                      <a:pt x="82" y="47"/>
                    </a:cubicBezTo>
                    <a:cubicBezTo>
                      <a:pt x="82" y="43"/>
                      <a:pt x="83" y="40"/>
                      <a:pt x="85" y="38"/>
                    </a:cubicBezTo>
                    <a:cubicBezTo>
                      <a:pt x="87" y="34"/>
                      <a:pt x="90" y="33"/>
                      <a:pt x="92" y="29"/>
                    </a:cubicBezTo>
                    <a:cubicBezTo>
                      <a:pt x="94" y="26"/>
                      <a:pt x="95" y="22"/>
                      <a:pt x="95" y="19"/>
                    </a:cubicBezTo>
                    <a:cubicBezTo>
                      <a:pt x="95" y="17"/>
                      <a:pt x="100" y="13"/>
                      <a:pt x="100" y="12"/>
                    </a:cubicBezTo>
                    <a:cubicBezTo>
                      <a:pt x="101" y="11"/>
                      <a:pt x="101" y="10"/>
                      <a:pt x="102" y="9"/>
                    </a:cubicBezTo>
                    <a:cubicBezTo>
                      <a:pt x="102" y="9"/>
                      <a:pt x="102" y="9"/>
                      <a:pt x="102" y="8"/>
                    </a:cubicBezTo>
                    <a:cubicBezTo>
                      <a:pt x="102" y="8"/>
                      <a:pt x="102" y="8"/>
                      <a:pt x="102" y="8"/>
                    </a:cubicBezTo>
                    <a:cubicBezTo>
                      <a:pt x="157" y="6"/>
                      <a:pt x="212" y="3"/>
                      <a:pt x="268" y="0"/>
                    </a:cubicBezTo>
                    <a:cubicBezTo>
                      <a:pt x="269" y="1"/>
                      <a:pt x="269" y="4"/>
                      <a:pt x="270" y="4"/>
                    </a:cubicBezTo>
                    <a:cubicBezTo>
                      <a:pt x="270" y="5"/>
                      <a:pt x="272" y="5"/>
                      <a:pt x="273" y="7"/>
                    </a:cubicBezTo>
                    <a:cubicBezTo>
                      <a:pt x="274" y="8"/>
                      <a:pt x="273" y="10"/>
                      <a:pt x="275" y="12"/>
                    </a:cubicBezTo>
                    <a:cubicBezTo>
                      <a:pt x="276" y="12"/>
                      <a:pt x="281" y="12"/>
                      <a:pt x="283" y="11"/>
                    </a:cubicBezTo>
                    <a:cubicBezTo>
                      <a:pt x="268" y="299"/>
                      <a:pt x="268" y="299"/>
                      <a:pt x="268" y="299"/>
                    </a:cubicBezTo>
                    <a:cubicBezTo>
                      <a:pt x="286" y="468"/>
                      <a:pt x="286" y="468"/>
                      <a:pt x="286" y="468"/>
                    </a:cubicBezTo>
                    <a:cubicBezTo>
                      <a:pt x="282" y="467"/>
                      <a:pt x="279" y="467"/>
                      <a:pt x="274" y="467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21" name="Freeform 37">
                <a:extLst>
                  <a:ext uri="{FF2B5EF4-FFF2-40B4-BE49-F238E27FC236}">
                    <a16:creationId xmlns:a16="http://schemas.microsoft.com/office/drawing/2014/main" id="{58F875D4-CE74-49F2-9DAE-92C7EF8A3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4594" y="4729087"/>
                <a:ext cx="250750" cy="409828"/>
              </a:xfrm>
              <a:custGeom>
                <a:avLst/>
                <a:gdLst>
                  <a:gd name="T0" fmla="*/ 15 w 300"/>
                  <a:gd name="T1" fmla="*/ 26 h 490"/>
                  <a:gd name="T2" fmla="*/ 5 w 300"/>
                  <a:gd name="T3" fmla="*/ 22 h 490"/>
                  <a:gd name="T4" fmla="*/ 0 w 300"/>
                  <a:gd name="T5" fmla="*/ 15 h 490"/>
                  <a:gd name="T6" fmla="*/ 264 w 300"/>
                  <a:gd name="T7" fmla="*/ 191 h 490"/>
                  <a:gd name="T8" fmla="*/ 268 w 300"/>
                  <a:gd name="T9" fmla="*/ 205 h 490"/>
                  <a:gd name="T10" fmla="*/ 274 w 300"/>
                  <a:gd name="T11" fmla="*/ 219 h 490"/>
                  <a:gd name="T12" fmla="*/ 278 w 300"/>
                  <a:gd name="T13" fmla="*/ 230 h 490"/>
                  <a:gd name="T14" fmla="*/ 288 w 300"/>
                  <a:gd name="T15" fmla="*/ 242 h 490"/>
                  <a:gd name="T16" fmla="*/ 289 w 300"/>
                  <a:gd name="T17" fmla="*/ 260 h 490"/>
                  <a:gd name="T18" fmla="*/ 294 w 300"/>
                  <a:gd name="T19" fmla="*/ 269 h 490"/>
                  <a:gd name="T20" fmla="*/ 286 w 300"/>
                  <a:gd name="T21" fmla="*/ 283 h 490"/>
                  <a:gd name="T22" fmla="*/ 284 w 300"/>
                  <a:gd name="T23" fmla="*/ 300 h 490"/>
                  <a:gd name="T24" fmla="*/ 288 w 300"/>
                  <a:gd name="T25" fmla="*/ 316 h 490"/>
                  <a:gd name="T26" fmla="*/ 289 w 300"/>
                  <a:gd name="T27" fmla="*/ 332 h 490"/>
                  <a:gd name="T28" fmla="*/ 288 w 300"/>
                  <a:gd name="T29" fmla="*/ 353 h 490"/>
                  <a:gd name="T30" fmla="*/ 291 w 300"/>
                  <a:gd name="T31" fmla="*/ 370 h 490"/>
                  <a:gd name="T32" fmla="*/ 296 w 300"/>
                  <a:gd name="T33" fmla="*/ 387 h 490"/>
                  <a:gd name="T34" fmla="*/ 300 w 300"/>
                  <a:gd name="T35" fmla="*/ 397 h 490"/>
                  <a:gd name="T36" fmla="*/ 77 w 300"/>
                  <a:gd name="T37" fmla="*/ 413 h 490"/>
                  <a:gd name="T38" fmla="*/ 79 w 300"/>
                  <a:gd name="T39" fmla="*/ 422 h 490"/>
                  <a:gd name="T40" fmla="*/ 81 w 300"/>
                  <a:gd name="T41" fmla="*/ 429 h 490"/>
                  <a:gd name="T42" fmla="*/ 86 w 300"/>
                  <a:gd name="T43" fmla="*/ 435 h 490"/>
                  <a:gd name="T44" fmla="*/ 93 w 300"/>
                  <a:gd name="T45" fmla="*/ 441 h 490"/>
                  <a:gd name="T46" fmla="*/ 98 w 300"/>
                  <a:gd name="T47" fmla="*/ 449 h 490"/>
                  <a:gd name="T48" fmla="*/ 98 w 300"/>
                  <a:gd name="T49" fmla="*/ 458 h 490"/>
                  <a:gd name="T50" fmla="*/ 96 w 300"/>
                  <a:gd name="T51" fmla="*/ 467 h 490"/>
                  <a:gd name="T52" fmla="*/ 97 w 300"/>
                  <a:gd name="T53" fmla="*/ 476 h 490"/>
                  <a:gd name="T54" fmla="*/ 77 w 300"/>
                  <a:gd name="T55" fmla="*/ 485 h 490"/>
                  <a:gd name="T56" fmla="*/ 55 w 300"/>
                  <a:gd name="T57" fmla="*/ 490 h 490"/>
                  <a:gd name="T58" fmla="*/ 50 w 300"/>
                  <a:gd name="T59" fmla="*/ 474 h 490"/>
                  <a:gd name="T60" fmla="*/ 49 w 300"/>
                  <a:gd name="T61" fmla="*/ 453 h 490"/>
                  <a:gd name="T62" fmla="*/ 44 w 300"/>
                  <a:gd name="T63" fmla="*/ 444 h 490"/>
                  <a:gd name="T64" fmla="*/ 39 w 300"/>
                  <a:gd name="T65" fmla="*/ 464 h 490"/>
                  <a:gd name="T66" fmla="*/ 29 w 300"/>
                  <a:gd name="T67" fmla="*/ 480 h 490"/>
                  <a:gd name="T68" fmla="*/ 0 w 300"/>
                  <a:gd name="T69" fmla="*/ 314 h 4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00" h="490">
                    <a:moveTo>
                      <a:pt x="0" y="314"/>
                    </a:moveTo>
                    <a:cubicBezTo>
                      <a:pt x="15" y="26"/>
                      <a:pt x="15" y="26"/>
                      <a:pt x="15" y="26"/>
                    </a:cubicBezTo>
                    <a:cubicBezTo>
                      <a:pt x="13" y="27"/>
                      <a:pt x="8" y="27"/>
                      <a:pt x="7" y="27"/>
                    </a:cubicBezTo>
                    <a:cubicBezTo>
                      <a:pt x="5" y="25"/>
                      <a:pt x="6" y="23"/>
                      <a:pt x="5" y="22"/>
                    </a:cubicBezTo>
                    <a:cubicBezTo>
                      <a:pt x="4" y="20"/>
                      <a:pt x="2" y="20"/>
                      <a:pt x="2" y="19"/>
                    </a:cubicBezTo>
                    <a:cubicBezTo>
                      <a:pt x="1" y="19"/>
                      <a:pt x="1" y="16"/>
                      <a:pt x="0" y="15"/>
                    </a:cubicBezTo>
                    <a:cubicBezTo>
                      <a:pt x="71" y="11"/>
                      <a:pt x="142" y="6"/>
                      <a:pt x="210" y="0"/>
                    </a:cubicBezTo>
                    <a:cubicBezTo>
                      <a:pt x="220" y="34"/>
                      <a:pt x="242" y="112"/>
                      <a:pt x="264" y="191"/>
                    </a:cubicBezTo>
                    <a:cubicBezTo>
                      <a:pt x="264" y="194"/>
                      <a:pt x="266" y="196"/>
                      <a:pt x="266" y="198"/>
                    </a:cubicBezTo>
                    <a:cubicBezTo>
                      <a:pt x="266" y="201"/>
                      <a:pt x="267" y="202"/>
                      <a:pt x="268" y="205"/>
                    </a:cubicBezTo>
                    <a:cubicBezTo>
                      <a:pt x="268" y="208"/>
                      <a:pt x="271" y="209"/>
                      <a:pt x="272" y="211"/>
                    </a:cubicBezTo>
                    <a:cubicBezTo>
                      <a:pt x="272" y="214"/>
                      <a:pt x="273" y="216"/>
                      <a:pt x="274" y="219"/>
                    </a:cubicBezTo>
                    <a:cubicBezTo>
                      <a:pt x="274" y="221"/>
                      <a:pt x="274" y="223"/>
                      <a:pt x="275" y="225"/>
                    </a:cubicBezTo>
                    <a:cubicBezTo>
                      <a:pt x="275" y="227"/>
                      <a:pt x="276" y="229"/>
                      <a:pt x="278" y="230"/>
                    </a:cubicBezTo>
                    <a:cubicBezTo>
                      <a:pt x="279" y="231"/>
                      <a:pt x="280" y="238"/>
                      <a:pt x="283" y="239"/>
                    </a:cubicBezTo>
                    <a:cubicBezTo>
                      <a:pt x="283" y="239"/>
                      <a:pt x="288" y="241"/>
                      <a:pt x="288" y="242"/>
                    </a:cubicBezTo>
                    <a:cubicBezTo>
                      <a:pt x="288" y="246"/>
                      <a:pt x="287" y="249"/>
                      <a:pt x="288" y="252"/>
                    </a:cubicBezTo>
                    <a:cubicBezTo>
                      <a:pt x="288" y="254"/>
                      <a:pt x="287" y="259"/>
                      <a:pt x="289" y="260"/>
                    </a:cubicBezTo>
                    <a:cubicBezTo>
                      <a:pt x="290" y="262"/>
                      <a:pt x="293" y="262"/>
                      <a:pt x="294" y="264"/>
                    </a:cubicBezTo>
                    <a:cubicBezTo>
                      <a:pt x="295" y="266"/>
                      <a:pt x="294" y="267"/>
                      <a:pt x="294" y="269"/>
                    </a:cubicBezTo>
                    <a:cubicBezTo>
                      <a:pt x="293" y="272"/>
                      <a:pt x="292" y="274"/>
                      <a:pt x="291" y="276"/>
                    </a:cubicBezTo>
                    <a:cubicBezTo>
                      <a:pt x="290" y="278"/>
                      <a:pt x="287" y="281"/>
                      <a:pt x="286" y="283"/>
                    </a:cubicBezTo>
                    <a:cubicBezTo>
                      <a:pt x="285" y="285"/>
                      <a:pt x="284" y="287"/>
                      <a:pt x="284" y="290"/>
                    </a:cubicBezTo>
                    <a:cubicBezTo>
                      <a:pt x="283" y="294"/>
                      <a:pt x="284" y="296"/>
                      <a:pt x="284" y="300"/>
                    </a:cubicBezTo>
                    <a:cubicBezTo>
                      <a:pt x="284" y="303"/>
                      <a:pt x="284" y="307"/>
                      <a:pt x="285" y="309"/>
                    </a:cubicBezTo>
                    <a:cubicBezTo>
                      <a:pt x="285" y="311"/>
                      <a:pt x="287" y="314"/>
                      <a:pt x="288" y="316"/>
                    </a:cubicBezTo>
                    <a:cubicBezTo>
                      <a:pt x="288" y="319"/>
                      <a:pt x="290" y="322"/>
                      <a:pt x="290" y="325"/>
                    </a:cubicBezTo>
                    <a:cubicBezTo>
                      <a:pt x="290" y="328"/>
                      <a:pt x="290" y="331"/>
                      <a:pt x="289" y="332"/>
                    </a:cubicBezTo>
                    <a:cubicBezTo>
                      <a:pt x="288" y="335"/>
                      <a:pt x="287" y="339"/>
                      <a:pt x="287" y="342"/>
                    </a:cubicBezTo>
                    <a:cubicBezTo>
                      <a:pt x="287" y="346"/>
                      <a:pt x="288" y="350"/>
                      <a:pt x="288" y="353"/>
                    </a:cubicBezTo>
                    <a:cubicBezTo>
                      <a:pt x="288" y="356"/>
                      <a:pt x="287" y="360"/>
                      <a:pt x="288" y="362"/>
                    </a:cubicBezTo>
                    <a:cubicBezTo>
                      <a:pt x="288" y="365"/>
                      <a:pt x="289" y="367"/>
                      <a:pt x="291" y="370"/>
                    </a:cubicBezTo>
                    <a:cubicBezTo>
                      <a:pt x="292" y="373"/>
                      <a:pt x="293" y="375"/>
                      <a:pt x="294" y="378"/>
                    </a:cubicBezTo>
                    <a:cubicBezTo>
                      <a:pt x="294" y="381"/>
                      <a:pt x="296" y="384"/>
                      <a:pt x="296" y="387"/>
                    </a:cubicBezTo>
                    <a:cubicBezTo>
                      <a:pt x="296" y="392"/>
                      <a:pt x="298" y="392"/>
                      <a:pt x="300" y="395"/>
                    </a:cubicBezTo>
                    <a:cubicBezTo>
                      <a:pt x="300" y="396"/>
                      <a:pt x="300" y="397"/>
                      <a:pt x="300" y="397"/>
                    </a:cubicBezTo>
                    <a:cubicBezTo>
                      <a:pt x="232" y="403"/>
                      <a:pt x="154" y="409"/>
                      <a:pt x="77" y="413"/>
                    </a:cubicBezTo>
                    <a:cubicBezTo>
                      <a:pt x="77" y="413"/>
                      <a:pt x="154" y="409"/>
                      <a:pt x="77" y="413"/>
                    </a:cubicBezTo>
                    <a:cubicBezTo>
                      <a:pt x="78" y="414"/>
                      <a:pt x="78" y="418"/>
                      <a:pt x="78" y="419"/>
                    </a:cubicBezTo>
                    <a:cubicBezTo>
                      <a:pt x="79" y="420"/>
                      <a:pt x="79" y="421"/>
                      <a:pt x="79" y="422"/>
                    </a:cubicBezTo>
                    <a:cubicBezTo>
                      <a:pt x="79" y="423"/>
                      <a:pt x="80" y="425"/>
                      <a:pt x="80" y="426"/>
                    </a:cubicBezTo>
                    <a:cubicBezTo>
                      <a:pt x="80" y="427"/>
                      <a:pt x="80" y="428"/>
                      <a:pt x="81" y="429"/>
                    </a:cubicBezTo>
                    <a:cubicBezTo>
                      <a:pt x="82" y="431"/>
                      <a:pt x="82" y="431"/>
                      <a:pt x="83" y="432"/>
                    </a:cubicBezTo>
                    <a:cubicBezTo>
                      <a:pt x="84" y="433"/>
                      <a:pt x="85" y="434"/>
                      <a:pt x="86" y="435"/>
                    </a:cubicBezTo>
                    <a:cubicBezTo>
                      <a:pt x="88" y="436"/>
                      <a:pt x="89" y="436"/>
                      <a:pt x="90" y="438"/>
                    </a:cubicBezTo>
                    <a:cubicBezTo>
                      <a:pt x="91" y="439"/>
                      <a:pt x="93" y="440"/>
                      <a:pt x="93" y="441"/>
                    </a:cubicBezTo>
                    <a:cubicBezTo>
                      <a:pt x="94" y="442"/>
                      <a:pt x="95" y="444"/>
                      <a:pt x="96" y="445"/>
                    </a:cubicBezTo>
                    <a:cubicBezTo>
                      <a:pt x="96" y="446"/>
                      <a:pt x="97" y="447"/>
                      <a:pt x="98" y="449"/>
                    </a:cubicBezTo>
                    <a:cubicBezTo>
                      <a:pt x="98" y="450"/>
                      <a:pt x="99" y="452"/>
                      <a:pt x="99" y="453"/>
                    </a:cubicBezTo>
                    <a:cubicBezTo>
                      <a:pt x="99" y="455"/>
                      <a:pt x="98" y="457"/>
                      <a:pt x="98" y="458"/>
                    </a:cubicBezTo>
                    <a:cubicBezTo>
                      <a:pt x="98" y="460"/>
                      <a:pt x="97" y="461"/>
                      <a:pt x="97" y="463"/>
                    </a:cubicBezTo>
                    <a:cubicBezTo>
                      <a:pt x="97" y="465"/>
                      <a:pt x="96" y="466"/>
                      <a:pt x="96" y="467"/>
                    </a:cubicBezTo>
                    <a:cubicBezTo>
                      <a:pt x="96" y="469"/>
                      <a:pt x="96" y="470"/>
                      <a:pt x="96" y="471"/>
                    </a:cubicBezTo>
                    <a:cubicBezTo>
                      <a:pt x="96" y="473"/>
                      <a:pt x="96" y="475"/>
                      <a:pt x="97" y="476"/>
                    </a:cubicBezTo>
                    <a:cubicBezTo>
                      <a:pt x="95" y="477"/>
                      <a:pt x="93" y="480"/>
                      <a:pt x="89" y="480"/>
                    </a:cubicBezTo>
                    <a:cubicBezTo>
                      <a:pt x="85" y="481"/>
                      <a:pt x="80" y="483"/>
                      <a:pt x="77" y="485"/>
                    </a:cubicBezTo>
                    <a:cubicBezTo>
                      <a:pt x="74" y="486"/>
                      <a:pt x="69" y="486"/>
                      <a:pt x="66" y="487"/>
                    </a:cubicBezTo>
                    <a:cubicBezTo>
                      <a:pt x="63" y="488"/>
                      <a:pt x="59" y="490"/>
                      <a:pt x="55" y="490"/>
                    </a:cubicBezTo>
                    <a:cubicBezTo>
                      <a:pt x="50" y="490"/>
                      <a:pt x="49" y="488"/>
                      <a:pt x="49" y="484"/>
                    </a:cubicBezTo>
                    <a:cubicBezTo>
                      <a:pt x="49" y="481"/>
                      <a:pt x="50" y="476"/>
                      <a:pt x="50" y="474"/>
                    </a:cubicBezTo>
                    <a:cubicBezTo>
                      <a:pt x="50" y="471"/>
                      <a:pt x="52" y="465"/>
                      <a:pt x="51" y="463"/>
                    </a:cubicBezTo>
                    <a:cubicBezTo>
                      <a:pt x="49" y="460"/>
                      <a:pt x="50" y="457"/>
                      <a:pt x="49" y="453"/>
                    </a:cubicBezTo>
                    <a:cubicBezTo>
                      <a:pt x="49" y="451"/>
                      <a:pt x="50" y="443"/>
                      <a:pt x="49" y="442"/>
                    </a:cubicBezTo>
                    <a:cubicBezTo>
                      <a:pt x="44" y="438"/>
                      <a:pt x="47" y="440"/>
                      <a:pt x="44" y="444"/>
                    </a:cubicBezTo>
                    <a:cubicBezTo>
                      <a:pt x="43" y="448"/>
                      <a:pt x="43" y="451"/>
                      <a:pt x="41" y="454"/>
                    </a:cubicBezTo>
                    <a:cubicBezTo>
                      <a:pt x="40" y="457"/>
                      <a:pt x="38" y="460"/>
                      <a:pt x="39" y="464"/>
                    </a:cubicBezTo>
                    <a:cubicBezTo>
                      <a:pt x="40" y="468"/>
                      <a:pt x="38" y="472"/>
                      <a:pt x="35" y="474"/>
                    </a:cubicBezTo>
                    <a:cubicBezTo>
                      <a:pt x="33" y="476"/>
                      <a:pt x="32" y="478"/>
                      <a:pt x="29" y="480"/>
                    </a:cubicBezTo>
                    <a:cubicBezTo>
                      <a:pt x="27" y="481"/>
                      <a:pt x="22" y="483"/>
                      <a:pt x="18" y="483"/>
                    </a:cubicBezTo>
                    <a:lnTo>
                      <a:pt x="0" y="314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22" name="Freeform 38">
                <a:extLst>
                  <a:ext uri="{FF2B5EF4-FFF2-40B4-BE49-F238E27FC236}">
                    <a16:creationId xmlns:a16="http://schemas.microsoft.com/office/drawing/2014/main" id="{83D500F4-6D31-4F8E-80A4-F978441CFF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6216" y="3754397"/>
                <a:ext cx="345118" cy="368036"/>
              </a:xfrm>
              <a:custGeom>
                <a:avLst/>
                <a:gdLst>
                  <a:gd name="T0" fmla="*/ 180 w 412"/>
                  <a:gd name="T1" fmla="*/ 440 h 440"/>
                  <a:gd name="T2" fmla="*/ 152 w 412"/>
                  <a:gd name="T3" fmla="*/ 424 h 440"/>
                  <a:gd name="T4" fmla="*/ 139 w 412"/>
                  <a:gd name="T5" fmla="*/ 397 h 440"/>
                  <a:gd name="T6" fmla="*/ 132 w 412"/>
                  <a:gd name="T7" fmla="*/ 371 h 440"/>
                  <a:gd name="T8" fmla="*/ 127 w 412"/>
                  <a:gd name="T9" fmla="*/ 334 h 440"/>
                  <a:gd name="T10" fmla="*/ 116 w 412"/>
                  <a:gd name="T11" fmla="*/ 299 h 440"/>
                  <a:gd name="T12" fmla="*/ 91 w 412"/>
                  <a:gd name="T13" fmla="*/ 280 h 440"/>
                  <a:gd name="T14" fmla="*/ 66 w 412"/>
                  <a:gd name="T15" fmla="*/ 252 h 440"/>
                  <a:gd name="T16" fmla="*/ 35 w 412"/>
                  <a:gd name="T17" fmla="*/ 238 h 440"/>
                  <a:gd name="T18" fmla="*/ 10 w 412"/>
                  <a:gd name="T19" fmla="*/ 225 h 440"/>
                  <a:gd name="T20" fmla="*/ 12 w 412"/>
                  <a:gd name="T21" fmla="*/ 203 h 440"/>
                  <a:gd name="T22" fmla="*/ 15 w 412"/>
                  <a:gd name="T23" fmla="*/ 181 h 440"/>
                  <a:gd name="T24" fmla="*/ 13 w 412"/>
                  <a:gd name="T25" fmla="*/ 157 h 440"/>
                  <a:gd name="T26" fmla="*/ 9 w 412"/>
                  <a:gd name="T27" fmla="*/ 138 h 440"/>
                  <a:gd name="T28" fmla="*/ 6 w 412"/>
                  <a:gd name="T29" fmla="*/ 118 h 440"/>
                  <a:gd name="T30" fmla="*/ 21 w 412"/>
                  <a:gd name="T31" fmla="*/ 103 h 440"/>
                  <a:gd name="T32" fmla="*/ 41 w 412"/>
                  <a:gd name="T33" fmla="*/ 89 h 440"/>
                  <a:gd name="T34" fmla="*/ 44 w 412"/>
                  <a:gd name="T35" fmla="*/ 69 h 440"/>
                  <a:gd name="T36" fmla="*/ 42 w 412"/>
                  <a:gd name="T37" fmla="*/ 42 h 440"/>
                  <a:gd name="T38" fmla="*/ 51 w 412"/>
                  <a:gd name="T39" fmla="*/ 23 h 440"/>
                  <a:gd name="T40" fmla="*/ 67 w 412"/>
                  <a:gd name="T41" fmla="*/ 33 h 440"/>
                  <a:gd name="T42" fmla="*/ 96 w 412"/>
                  <a:gd name="T43" fmla="*/ 25 h 440"/>
                  <a:gd name="T44" fmla="*/ 125 w 412"/>
                  <a:gd name="T45" fmla="*/ 6 h 440"/>
                  <a:gd name="T46" fmla="*/ 139 w 412"/>
                  <a:gd name="T47" fmla="*/ 21 h 440"/>
                  <a:gd name="T48" fmla="*/ 166 w 412"/>
                  <a:gd name="T49" fmla="*/ 32 h 440"/>
                  <a:gd name="T50" fmla="*/ 183 w 412"/>
                  <a:gd name="T51" fmla="*/ 42 h 440"/>
                  <a:gd name="T52" fmla="*/ 289 w 412"/>
                  <a:gd name="T53" fmla="*/ 79 h 440"/>
                  <a:gd name="T54" fmla="*/ 320 w 412"/>
                  <a:gd name="T55" fmla="*/ 81 h 440"/>
                  <a:gd name="T56" fmla="*/ 331 w 412"/>
                  <a:gd name="T57" fmla="*/ 100 h 440"/>
                  <a:gd name="T58" fmla="*/ 351 w 412"/>
                  <a:gd name="T59" fmla="*/ 117 h 440"/>
                  <a:gd name="T60" fmla="*/ 357 w 412"/>
                  <a:gd name="T61" fmla="*/ 139 h 440"/>
                  <a:gd name="T62" fmla="*/ 364 w 412"/>
                  <a:gd name="T63" fmla="*/ 159 h 440"/>
                  <a:gd name="T64" fmla="*/ 371 w 412"/>
                  <a:gd name="T65" fmla="*/ 168 h 440"/>
                  <a:gd name="T66" fmla="*/ 363 w 412"/>
                  <a:gd name="T67" fmla="*/ 188 h 440"/>
                  <a:gd name="T68" fmla="*/ 356 w 412"/>
                  <a:gd name="T69" fmla="*/ 209 h 440"/>
                  <a:gd name="T70" fmla="*/ 365 w 412"/>
                  <a:gd name="T71" fmla="*/ 216 h 440"/>
                  <a:gd name="T72" fmla="*/ 377 w 412"/>
                  <a:gd name="T73" fmla="*/ 202 h 440"/>
                  <a:gd name="T74" fmla="*/ 388 w 412"/>
                  <a:gd name="T75" fmla="*/ 184 h 440"/>
                  <a:gd name="T76" fmla="*/ 400 w 412"/>
                  <a:gd name="T77" fmla="*/ 154 h 440"/>
                  <a:gd name="T78" fmla="*/ 409 w 412"/>
                  <a:gd name="T79" fmla="*/ 168 h 440"/>
                  <a:gd name="T80" fmla="*/ 393 w 412"/>
                  <a:gd name="T81" fmla="*/ 193 h 440"/>
                  <a:gd name="T82" fmla="*/ 384 w 412"/>
                  <a:gd name="T83" fmla="*/ 220 h 440"/>
                  <a:gd name="T84" fmla="*/ 380 w 412"/>
                  <a:gd name="T85" fmla="*/ 250 h 440"/>
                  <a:gd name="T86" fmla="*/ 379 w 412"/>
                  <a:gd name="T87" fmla="*/ 278 h 440"/>
                  <a:gd name="T88" fmla="*/ 373 w 412"/>
                  <a:gd name="T89" fmla="*/ 316 h 440"/>
                  <a:gd name="T90" fmla="*/ 365 w 412"/>
                  <a:gd name="T91" fmla="*/ 361 h 440"/>
                  <a:gd name="T92" fmla="*/ 374 w 412"/>
                  <a:gd name="T93" fmla="*/ 401 h 440"/>
                  <a:gd name="T94" fmla="*/ 381 w 412"/>
                  <a:gd name="T95" fmla="*/ 431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12" h="440">
                    <a:moveTo>
                      <a:pt x="381" y="431"/>
                    </a:moveTo>
                    <a:cubicBezTo>
                      <a:pt x="289" y="438"/>
                      <a:pt x="216" y="440"/>
                      <a:pt x="180" y="440"/>
                    </a:cubicBezTo>
                    <a:cubicBezTo>
                      <a:pt x="180" y="440"/>
                      <a:pt x="216" y="440"/>
                      <a:pt x="180" y="440"/>
                    </a:cubicBezTo>
                    <a:cubicBezTo>
                      <a:pt x="179" y="437"/>
                      <a:pt x="174" y="434"/>
                      <a:pt x="173" y="430"/>
                    </a:cubicBezTo>
                    <a:cubicBezTo>
                      <a:pt x="171" y="428"/>
                      <a:pt x="168" y="426"/>
                      <a:pt x="166" y="426"/>
                    </a:cubicBezTo>
                    <a:cubicBezTo>
                      <a:pt x="161" y="425"/>
                      <a:pt x="155" y="424"/>
                      <a:pt x="152" y="424"/>
                    </a:cubicBezTo>
                    <a:cubicBezTo>
                      <a:pt x="149" y="423"/>
                      <a:pt x="147" y="418"/>
                      <a:pt x="146" y="417"/>
                    </a:cubicBezTo>
                    <a:cubicBezTo>
                      <a:pt x="144" y="413"/>
                      <a:pt x="141" y="410"/>
                      <a:pt x="139" y="408"/>
                    </a:cubicBezTo>
                    <a:cubicBezTo>
                      <a:pt x="138" y="407"/>
                      <a:pt x="139" y="399"/>
                      <a:pt x="139" y="397"/>
                    </a:cubicBezTo>
                    <a:cubicBezTo>
                      <a:pt x="139" y="396"/>
                      <a:pt x="139" y="395"/>
                      <a:pt x="139" y="394"/>
                    </a:cubicBezTo>
                    <a:cubicBezTo>
                      <a:pt x="139" y="388"/>
                      <a:pt x="132" y="389"/>
                      <a:pt x="135" y="383"/>
                    </a:cubicBezTo>
                    <a:cubicBezTo>
                      <a:pt x="136" y="380"/>
                      <a:pt x="132" y="374"/>
                      <a:pt x="132" y="371"/>
                    </a:cubicBezTo>
                    <a:cubicBezTo>
                      <a:pt x="132" y="366"/>
                      <a:pt x="134" y="363"/>
                      <a:pt x="134" y="359"/>
                    </a:cubicBezTo>
                    <a:cubicBezTo>
                      <a:pt x="134" y="355"/>
                      <a:pt x="132" y="352"/>
                      <a:pt x="132" y="349"/>
                    </a:cubicBezTo>
                    <a:cubicBezTo>
                      <a:pt x="131" y="344"/>
                      <a:pt x="129" y="338"/>
                      <a:pt x="127" y="334"/>
                    </a:cubicBezTo>
                    <a:cubicBezTo>
                      <a:pt x="126" y="331"/>
                      <a:pt x="125" y="325"/>
                      <a:pt x="125" y="322"/>
                    </a:cubicBezTo>
                    <a:cubicBezTo>
                      <a:pt x="125" y="319"/>
                      <a:pt x="123" y="315"/>
                      <a:pt x="122" y="312"/>
                    </a:cubicBezTo>
                    <a:cubicBezTo>
                      <a:pt x="121" y="307"/>
                      <a:pt x="118" y="303"/>
                      <a:pt x="116" y="299"/>
                    </a:cubicBezTo>
                    <a:cubicBezTo>
                      <a:pt x="115" y="296"/>
                      <a:pt x="112" y="296"/>
                      <a:pt x="110" y="293"/>
                    </a:cubicBezTo>
                    <a:cubicBezTo>
                      <a:pt x="107" y="291"/>
                      <a:pt x="101" y="290"/>
                      <a:pt x="99" y="286"/>
                    </a:cubicBezTo>
                    <a:cubicBezTo>
                      <a:pt x="98" y="284"/>
                      <a:pt x="93" y="281"/>
                      <a:pt x="91" y="280"/>
                    </a:cubicBezTo>
                    <a:cubicBezTo>
                      <a:pt x="87" y="278"/>
                      <a:pt x="82" y="277"/>
                      <a:pt x="79" y="274"/>
                    </a:cubicBezTo>
                    <a:cubicBezTo>
                      <a:pt x="76" y="271"/>
                      <a:pt x="73" y="265"/>
                      <a:pt x="72" y="260"/>
                    </a:cubicBezTo>
                    <a:cubicBezTo>
                      <a:pt x="71" y="256"/>
                      <a:pt x="68" y="254"/>
                      <a:pt x="66" y="252"/>
                    </a:cubicBezTo>
                    <a:cubicBezTo>
                      <a:pt x="64" y="250"/>
                      <a:pt x="59" y="250"/>
                      <a:pt x="57" y="249"/>
                    </a:cubicBezTo>
                    <a:cubicBezTo>
                      <a:pt x="53" y="248"/>
                      <a:pt x="49" y="247"/>
                      <a:pt x="46" y="246"/>
                    </a:cubicBezTo>
                    <a:cubicBezTo>
                      <a:pt x="43" y="245"/>
                      <a:pt x="38" y="240"/>
                      <a:pt x="35" y="238"/>
                    </a:cubicBezTo>
                    <a:cubicBezTo>
                      <a:pt x="33" y="235"/>
                      <a:pt x="30" y="234"/>
                      <a:pt x="28" y="232"/>
                    </a:cubicBezTo>
                    <a:cubicBezTo>
                      <a:pt x="26" y="230"/>
                      <a:pt x="22" y="229"/>
                      <a:pt x="19" y="228"/>
                    </a:cubicBezTo>
                    <a:cubicBezTo>
                      <a:pt x="16" y="228"/>
                      <a:pt x="13" y="227"/>
                      <a:pt x="10" y="225"/>
                    </a:cubicBezTo>
                    <a:cubicBezTo>
                      <a:pt x="8" y="222"/>
                      <a:pt x="9" y="220"/>
                      <a:pt x="11" y="217"/>
                    </a:cubicBezTo>
                    <a:cubicBezTo>
                      <a:pt x="11" y="216"/>
                      <a:pt x="11" y="212"/>
                      <a:pt x="12" y="210"/>
                    </a:cubicBezTo>
                    <a:cubicBezTo>
                      <a:pt x="12" y="207"/>
                      <a:pt x="14" y="206"/>
                      <a:pt x="12" y="203"/>
                    </a:cubicBezTo>
                    <a:cubicBezTo>
                      <a:pt x="11" y="201"/>
                      <a:pt x="11" y="197"/>
                      <a:pt x="11" y="194"/>
                    </a:cubicBezTo>
                    <a:cubicBezTo>
                      <a:pt x="10" y="191"/>
                      <a:pt x="11" y="189"/>
                      <a:pt x="12" y="187"/>
                    </a:cubicBezTo>
                    <a:cubicBezTo>
                      <a:pt x="13" y="185"/>
                      <a:pt x="15" y="184"/>
                      <a:pt x="15" y="181"/>
                    </a:cubicBezTo>
                    <a:cubicBezTo>
                      <a:pt x="15" y="179"/>
                      <a:pt x="14" y="174"/>
                      <a:pt x="13" y="172"/>
                    </a:cubicBezTo>
                    <a:cubicBezTo>
                      <a:pt x="13" y="170"/>
                      <a:pt x="12" y="167"/>
                      <a:pt x="12" y="164"/>
                    </a:cubicBezTo>
                    <a:cubicBezTo>
                      <a:pt x="11" y="162"/>
                      <a:pt x="12" y="159"/>
                      <a:pt x="13" y="157"/>
                    </a:cubicBezTo>
                    <a:cubicBezTo>
                      <a:pt x="14" y="154"/>
                      <a:pt x="16" y="154"/>
                      <a:pt x="16" y="150"/>
                    </a:cubicBezTo>
                    <a:cubicBezTo>
                      <a:pt x="16" y="148"/>
                      <a:pt x="14" y="146"/>
                      <a:pt x="13" y="143"/>
                    </a:cubicBezTo>
                    <a:cubicBezTo>
                      <a:pt x="12" y="140"/>
                      <a:pt x="12" y="140"/>
                      <a:pt x="9" y="138"/>
                    </a:cubicBezTo>
                    <a:cubicBezTo>
                      <a:pt x="6" y="137"/>
                      <a:pt x="5" y="138"/>
                      <a:pt x="4" y="135"/>
                    </a:cubicBezTo>
                    <a:cubicBezTo>
                      <a:pt x="2" y="132"/>
                      <a:pt x="2" y="129"/>
                      <a:pt x="1" y="126"/>
                    </a:cubicBezTo>
                    <a:cubicBezTo>
                      <a:pt x="0" y="123"/>
                      <a:pt x="4" y="120"/>
                      <a:pt x="6" y="118"/>
                    </a:cubicBezTo>
                    <a:cubicBezTo>
                      <a:pt x="7" y="117"/>
                      <a:pt x="9" y="115"/>
                      <a:pt x="10" y="113"/>
                    </a:cubicBezTo>
                    <a:cubicBezTo>
                      <a:pt x="11" y="110"/>
                      <a:pt x="12" y="110"/>
                      <a:pt x="14" y="108"/>
                    </a:cubicBezTo>
                    <a:cubicBezTo>
                      <a:pt x="16" y="105"/>
                      <a:pt x="19" y="105"/>
                      <a:pt x="21" y="103"/>
                    </a:cubicBezTo>
                    <a:cubicBezTo>
                      <a:pt x="24" y="102"/>
                      <a:pt x="27" y="101"/>
                      <a:pt x="30" y="99"/>
                    </a:cubicBezTo>
                    <a:cubicBezTo>
                      <a:pt x="32" y="97"/>
                      <a:pt x="34" y="96"/>
                      <a:pt x="36" y="94"/>
                    </a:cubicBezTo>
                    <a:cubicBezTo>
                      <a:pt x="38" y="92"/>
                      <a:pt x="39" y="91"/>
                      <a:pt x="41" y="89"/>
                    </a:cubicBezTo>
                    <a:cubicBezTo>
                      <a:pt x="42" y="89"/>
                      <a:pt x="42" y="89"/>
                      <a:pt x="42" y="88"/>
                    </a:cubicBezTo>
                    <a:cubicBezTo>
                      <a:pt x="44" y="86"/>
                      <a:pt x="43" y="81"/>
                      <a:pt x="44" y="78"/>
                    </a:cubicBezTo>
                    <a:cubicBezTo>
                      <a:pt x="44" y="75"/>
                      <a:pt x="44" y="72"/>
                      <a:pt x="44" y="69"/>
                    </a:cubicBezTo>
                    <a:cubicBezTo>
                      <a:pt x="44" y="66"/>
                      <a:pt x="43" y="63"/>
                      <a:pt x="42" y="60"/>
                    </a:cubicBezTo>
                    <a:cubicBezTo>
                      <a:pt x="41" y="58"/>
                      <a:pt x="42" y="54"/>
                      <a:pt x="42" y="51"/>
                    </a:cubicBezTo>
                    <a:cubicBezTo>
                      <a:pt x="41" y="48"/>
                      <a:pt x="41" y="45"/>
                      <a:pt x="42" y="42"/>
                    </a:cubicBezTo>
                    <a:cubicBezTo>
                      <a:pt x="42" y="39"/>
                      <a:pt x="41" y="36"/>
                      <a:pt x="43" y="33"/>
                    </a:cubicBezTo>
                    <a:cubicBezTo>
                      <a:pt x="44" y="31"/>
                      <a:pt x="44" y="26"/>
                      <a:pt x="45" y="24"/>
                    </a:cubicBezTo>
                    <a:cubicBezTo>
                      <a:pt x="45" y="23"/>
                      <a:pt x="48" y="23"/>
                      <a:pt x="51" y="23"/>
                    </a:cubicBezTo>
                    <a:cubicBezTo>
                      <a:pt x="52" y="23"/>
                      <a:pt x="54" y="24"/>
                      <a:pt x="56" y="24"/>
                    </a:cubicBezTo>
                    <a:cubicBezTo>
                      <a:pt x="55" y="27"/>
                      <a:pt x="57" y="28"/>
                      <a:pt x="59" y="29"/>
                    </a:cubicBezTo>
                    <a:cubicBezTo>
                      <a:pt x="60" y="31"/>
                      <a:pt x="65" y="33"/>
                      <a:pt x="67" y="33"/>
                    </a:cubicBezTo>
                    <a:cubicBezTo>
                      <a:pt x="70" y="34"/>
                      <a:pt x="76" y="32"/>
                      <a:pt x="79" y="31"/>
                    </a:cubicBezTo>
                    <a:cubicBezTo>
                      <a:pt x="82" y="30"/>
                      <a:pt x="83" y="29"/>
                      <a:pt x="87" y="30"/>
                    </a:cubicBezTo>
                    <a:cubicBezTo>
                      <a:pt x="91" y="31"/>
                      <a:pt x="94" y="27"/>
                      <a:pt x="96" y="25"/>
                    </a:cubicBezTo>
                    <a:cubicBezTo>
                      <a:pt x="99" y="22"/>
                      <a:pt x="103" y="21"/>
                      <a:pt x="105" y="18"/>
                    </a:cubicBezTo>
                    <a:cubicBezTo>
                      <a:pt x="107" y="16"/>
                      <a:pt x="112" y="16"/>
                      <a:pt x="115" y="14"/>
                    </a:cubicBezTo>
                    <a:cubicBezTo>
                      <a:pt x="118" y="12"/>
                      <a:pt x="121" y="8"/>
                      <a:pt x="125" y="6"/>
                    </a:cubicBezTo>
                    <a:cubicBezTo>
                      <a:pt x="128" y="4"/>
                      <a:pt x="130" y="3"/>
                      <a:pt x="134" y="1"/>
                    </a:cubicBezTo>
                    <a:cubicBezTo>
                      <a:pt x="139" y="0"/>
                      <a:pt x="139" y="7"/>
                      <a:pt x="139" y="10"/>
                    </a:cubicBezTo>
                    <a:cubicBezTo>
                      <a:pt x="139" y="14"/>
                      <a:pt x="138" y="17"/>
                      <a:pt x="139" y="21"/>
                    </a:cubicBezTo>
                    <a:cubicBezTo>
                      <a:pt x="140" y="26"/>
                      <a:pt x="134" y="31"/>
                      <a:pt x="139" y="33"/>
                    </a:cubicBezTo>
                    <a:cubicBezTo>
                      <a:pt x="142" y="33"/>
                      <a:pt x="148" y="31"/>
                      <a:pt x="152" y="31"/>
                    </a:cubicBezTo>
                    <a:cubicBezTo>
                      <a:pt x="157" y="31"/>
                      <a:pt x="161" y="32"/>
                      <a:pt x="166" y="32"/>
                    </a:cubicBezTo>
                    <a:cubicBezTo>
                      <a:pt x="168" y="32"/>
                      <a:pt x="171" y="31"/>
                      <a:pt x="173" y="31"/>
                    </a:cubicBezTo>
                    <a:cubicBezTo>
                      <a:pt x="170" y="40"/>
                      <a:pt x="170" y="40"/>
                      <a:pt x="170" y="40"/>
                    </a:cubicBezTo>
                    <a:cubicBezTo>
                      <a:pt x="183" y="42"/>
                      <a:pt x="183" y="42"/>
                      <a:pt x="183" y="42"/>
                    </a:cubicBezTo>
                    <a:cubicBezTo>
                      <a:pt x="190" y="57"/>
                      <a:pt x="190" y="57"/>
                      <a:pt x="190" y="57"/>
                    </a:cubicBezTo>
                    <a:cubicBezTo>
                      <a:pt x="285" y="79"/>
                      <a:pt x="285" y="79"/>
                      <a:pt x="285" y="79"/>
                    </a:cubicBezTo>
                    <a:cubicBezTo>
                      <a:pt x="286" y="79"/>
                      <a:pt x="287" y="79"/>
                      <a:pt x="289" y="79"/>
                    </a:cubicBezTo>
                    <a:cubicBezTo>
                      <a:pt x="293" y="79"/>
                      <a:pt x="296" y="79"/>
                      <a:pt x="301" y="79"/>
                    </a:cubicBezTo>
                    <a:cubicBezTo>
                      <a:pt x="307" y="79"/>
                      <a:pt x="307" y="81"/>
                      <a:pt x="311" y="82"/>
                    </a:cubicBezTo>
                    <a:cubicBezTo>
                      <a:pt x="315" y="83"/>
                      <a:pt x="316" y="81"/>
                      <a:pt x="320" y="81"/>
                    </a:cubicBezTo>
                    <a:cubicBezTo>
                      <a:pt x="324" y="81"/>
                      <a:pt x="326" y="86"/>
                      <a:pt x="330" y="87"/>
                    </a:cubicBezTo>
                    <a:cubicBezTo>
                      <a:pt x="335" y="88"/>
                      <a:pt x="332" y="90"/>
                      <a:pt x="330" y="94"/>
                    </a:cubicBezTo>
                    <a:cubicBezTo>
                      <a:pt x="327" y="97"/>
                      <a:pt x="325" y="100"/>
                      <a:pt x="331" y="100"/>
                    </a:cubicBezTo>
                    <a:cubicBezTo>
                      <a:pt x="336" y="100"/>
                      <a:pt x="341" y="101"/>
                      <a:pt x="345" y="102"/>
                    </a:cubicBezTo>
                    <a:cubicBezTo>
                      <a:pt x="347" y="102"/>
                      <a:pt x="348" y="108"/>
                      <a:pt x="348" y="110"/>
                    </a:cubicBezTo>
                    <a:cubicBezTo>
                      <a:pt x="349" y="112"/>
                      <a:pt x="351" y="114"/>
                      <a:pt x="351" y="117"/>
                    </a:cubicBezTo>
                    <a:cubicBezTo>
                      <a:pt x="352" y="121"/>
                      <a:pt x="355" y="124"/>
                      <a:pt x="356" y="126"/>
                    </a:cubicBezTo>
                    <a:cubicBezTo>
                      <a:pt x="358" y="130"/>
                      <a:pt x="355" y="132"/>
                      <a:pt x="353" y="134"/>
                    </a:cubicBezTo>
                    <a:cubicBezTo>
                      <a:pt x="350" y="137"/>
                      <a:pt x="353" y="139"/>
                      <a:pt x="357" y="139"/>
                    </a:cubicBezTo>
                    <a:cubicBezTo>
                      <a:pt x="362" y="139"/>
                      <a:pt x="363" y="141"/>
                      <a:pt x="361" y="144"/>
                    </a:cubicBezTo>
                    <a:cubicBezTo>
                      <a:pt x="359" y="148"/>
                      <a:pt x="357" y="149"/>
                      <a:pt x="360" y="152"/>
                    </a:cubicBezTo>
                    <a:cubicBezTo>
                      <a:pt x="362" y="154"/>
                      <a:pt x="363" y="157"/>
                      <a:pt x="364" y="159"/>
                    </a:cubicBezTo>
                    <a:cubicBezTo>
                      <a:pt x="366" y="163"/>
                      <a:pt x="367" y="163"/>
                      <a:pt x="372" y="163"/>
                    </a:cubicBezTo>
                    <a:cubicBezTo>
                      <a:pt x="373" y="163"/>
                      <a:pt x="373" y="164"/>
                      <a:pt x="374" y="165"/>
                    </a:cubicBezTo>
                    <a:cubicBezTo>
                      <a:pt x="373" y="167"/>
                      <a:pt x="372" y="167"/>
                      <a:pt x="371" y="168"/>
                    </a:cubicBezTo>
                    <a:cubicBezTo>
                      <a:pt x="369" y="170"/>
                      <a:pt x="368" y="173"/>
                      <a:pt x="368" y="175"/>
                    </a:cubicBezTo>
                    <a:cubicBezTo>
                      <a:pt x="368" y="178"/>
                      <a:pt x="367" y="180"/>
                      <a:pt x="366" y="182"/>
                    </a:cubicBezTo>
                    <a:cubicBezTo>
                      <a:pt x="365" y="185"/>
                      <a:pt x="364" y="186"/>
                      <a:pt x="363" y="188"/>
                    </a:cubicBezTo>
                    <a:cubicBezTo>
                      <a:pt x="362" y="190"/>
                      <a:pt x="359" y="192"/>
                      <a:pt x="358" y="193"/>
                    </a:cubicBezTo>
                    <a:cubicBezTo>
                      <a:pt x="356" y="195"/>
                      <a:pt x="355" y="198"/>
                      <a:pt x="355" y="201"/>
                    </a:cubicBezTo>
                    <a:cubicBezTo>
                      <a:pt x="355" y="204"/>
                      <a:pt x="356" y="206"/>
                      <a:pt x="356" y="209"/>
                    </a:cubicBezTo>
                    <a:cubicBezTo>
                      <a:pt x="356" y="212"/>
                      <a:pt x="354" y="216"/>
                      <a:pt x="354" y="219"/>
                    </a:cubicBezTo>
                    <a:cubicBezTo>
                      <a:pt x="353" y="221"/>
                      <a:pt x="349" y="225"/>
                      <a:pt x="354" y="222"/>
                    </a:cubicBezTo>
                    <a:cubicBezTo>
                      <a:pt x="358" y="220"/>
                      <a:pt x="361" y="219"/>
                      <a:pt x="365" y="216"/>
                    </a:cubicBezTo>
                    <a:cubicBezTo>
                      <a:pt x="366" y="216"/>
                      <a:pt x="366" y="216"/>
                      <a:pt x="367" y="215"/>
                    </a:cubicBezTo>
                    <a:cubicBezTo>
                      <a:pt x="370" y="214"/>
                      <a:pt x="372" y="210"/>
                      <a:pt x="373" y="208"/>
                    </a:cubicBezTo>
                    <a:cubicBezTo>
                      <a:pt x="374" y="207"/>
                      <a:pt x="375" y="204"/>
                      <a:pt x="377" y="202"/>
                    </a:cubicBezTo>
                    <a:cubicBezTo>
                      <a:pt x="379" y="201"/>
                      <a:pt x="380" y="198"/>
                      <a:pt x="381" y="196"/>
                    </a:cubicBezTo>
                    <a:cubicBezTo>
                      <a:pt x="382" y="195"/>
                      <a:pt x="384" y="193"/>
                      <a:pt x="386" y="191"/>
                    </a:cubicBezTo>
                    <a:cubicBezTo>
                      <a:pt x="387" y="189"/>
                      <a:pt x="387" y="187"/>
                      <a:pt x="388" y="184"/>
                    </a:cubicBezTo>
                    <a:cubicBezTo>
                      <a:pt x="389" y="180"/>
                      <a:pt x="392" y="176"/>
                      <a:pt x="392" y="171"/>
                    </a:cubicBezTo>
                    <a:cubicBezTo>
                      <a:pt x="392" y="169"/>
                      <a:pt x="394" y="166"/>
                      <a:pt x="395" y="163"/>
                    </a:cubicBezTo>
                    <a:cubicBezTo>
                      <a:pt x="395" y="160"/>
                      <a:pt x="398" y="156"/>
                      <a:pt x="400" y="154"/>
                    </a:cubicBezTo>
                    <a:cubicBezTo>
                      <a:pt x="402" y="152"/>
                      <a:pt x="403" y="151"/>
                      <a:pt x="406" y="150"/>
                    </a:cubicBezTo>
                    <a:cubicBezTo>
                      <a:pt x="407" y="150"/>
                      <a:pt x="410" y="157"/>
                      <a:pt x="411" y="158"/>
                    </a:cubicBezTo>
                    <a:cubicBezTo>
                      <a:pt x="412" y="161"/>
                      <a:pt x="409" y="166"/>
                      <a:pt x="409" y="168"/>
                    </a:cubicBezTo>
                    <a:cubicBezTo>
                      <a:pt x="408" y="171"/>
                      <a:pt x="403" y="176"/>
                      <a:pt x="402" y="177"/>
                    </a:cubicBezTo>
                    <a:cubicBezTo>
                      <a:pt x="400" y="180"/>
                      <a:pt x="398" y="183"/>
                      <a:pt x="397" y="185"/>
                    </a:cubicBezTo>
                    <a:cubicBezTo>
                      <a:pt x="395" y="188"/>
                      <a:pt x="394" y="191"/>
                      <a:pt x="393" y="193"/>
                    </a:cubicBezTo>
                    <a:cubicBezTo>
                      <a:pt x="391" y="196"/>
                      <a:pt x="390" y="199"/>
                      <a:pt x="388" y="202"/>
                    </a:cubicBezTo>
                    <a:cubicBezTo>
                      <a:pt x="386" y="204"/>
                      <a:pt x="386" y="208"/>
                      <a:pt x="385" y="210"/>
                    </a:cubicBezTo>
                    <a:cubicBezTo>
                      <a:pt x="384" y="213"/>
                      <a:pt x="384" y="217"/>
                      <a:pt x="384" y="220"/>
                    </a:cubicBezTo>
                    <a:cubicBezTo>
                      <a:pt x="383" y="223"/>
                      <a:pt x="383" y="227"/>
                      <a:pt x="383" y="230"/>
                    </a:cubicBezTo>
                    <a:cubicBezTo>
                      <a:pt x="382" y="234"/>
                      <a:pt x="382" y="237"/>
                      <a:pt x="381" y="240"/>
                    </a:cubicBezTo>
                    <a:cubicBezTo>
                      <a:pt x="380" y="244"/>
                      <a:pt x="381" y="247"/>
                      <a:pt x="380" y="250"/>
                    </a:cubicBezTo>
                    <a:cubicBezTo>
                      <a:pt x="378" y="254"/>
                      <a:pt x="377" y="259"/>
                      <a:pt x="377" y="263"/>
                    </a:cubicBezTo>
                    <a:cubicBezTo>
                      <a:pt x="377" y="266"/>
                      <a:pt x="376" y="268"/>
                      <a:pt x="377" y="270"/>
                    </a:cubicBezTo>
                    <a:cubicBezTo>
                      <a:pt x="378" y="273"/>
                      <a:pt x="378" y="276"/>
                      <a:pt x="379" y="278"/>
                    </a:cubicBezTo>
                    <a:cubicBezTo>
                      <a:pt x="379" y="279"/>
                      <a:pt x="379" y="279"/>
                      <a:pt x="379" y="279"/>
                    </a:cubicBezTo>
                    <a:cubicBezTo>
                      <a:pt x="380" y="281"/>
                      <a:pt x="376" y="296"/>
                      <a:pt x="376" y="301"/>
                    </a:cubicBezTo>
                    <a:cubicBezTo>
                      <a:pt x="376" y="306"/>
                      <a:pt x="374" y="312"/>
                      <a:pt x="373" y="316"/>
                    </a:cubicBezTo>
                    <a:cubicBezTo>
                      <a:pt x="371" y="322"/>
                      <a:pt x="369" y="327"/>
                      <a:pt x="368" y="333"/>
                    </a:cubicBezTo>
                    <a:cubicBezTo>
                      <a:pt x="366" y="337"/>
                      <a:pt x="366" y="342"/>
                      <a:pt x="366" y="346"/>
                    </a:cubicBezTo>
                    <a:cubicBezTo>
                      <a:pt x="364" y="351"/>
                      <a:pt x="366" y="356"/>
                      <a:pt x="365" y="361"/>
                    </a:cubicBezTo>
                    <a:cubicBezTo>
                      <a:pt x="363" y="366"/>
                      <a:pt x="365" y="372"/>
                      <a:pt x="365" y="377"/>
                    </a:cubicBezTo>
                    <a:cubicBezTo>
                      <a:pt x="365" y="381"/>
                      <a:pt x="367" y="386"/>
                      <a:pt x="368" y="389"/>
                    </a:cubicBezTo>
                    <a:cubicBezTo>
                      <a:pt x="369" y="393"/>
                      <a:pt x="371" y="397"/>
                      <a:pt x="374" y="401"/>
                    </a:cubicBezTo>
                    <a:cubicBezTo>
                      <a:pt x="376" y="406"/>
                      <a:pt x="376" y="409"/>
                      <a:pt x="378" y="414"/>
                    </a:cubicBezTo>
                    <a:cubicBezTo>
                      <a:pt x="379" y="419"/>
                      <a:pt x="380" y="424"/>
                      <a:pt x="381" y="428"/>
                    </a:cubicBezTo>
                    <a:cubicBezTo>
                      <a:pt x="381" y="429"/>
                      <a:pt x="381" y="430"/>
                      <a:pt x="381" y="431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23" name="Freeform 39">
                <a:extLst>
                  <a:ext uri="{FF2B5EF4-FFF2-40B4-BE49-F238E27FC236}">
                    <a16:creationId xmlns:a16="http://schemas.microsoft.com/office/drawing/2014/main" id="{32BEBCCD-433F-4E26-B251-29D279083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4629" y="4115692"/>
                <a:ext cx="261535" cy="465101"/>
              </a:xfrm>
              <a:custGeom>
                <a:avLst/>
                <a:gdLst>
                  <a:gd name="T0" fmla="*/ 284 w 313"/>
                  <a:gd name="T1" fmla="*/ 73 h 555"/>
                  <a:gd name="T2" fmla="*/ 270 w 313"/>
                  <a:gd name="T3" fmla="*/ 52 h 555"/>
                  <a:gd name="T4" fmla="*/ 269 w 313"/>
                  <a:gd name="T5" fmla="*/ 25 h 555"/>
                  <a:gd name="T6" fmla="*/ 264 w 313"/>
                  <a:gd name="T7" fmla="*/ 0 h 555"/>
                  <a:gd name="T8" fmla="*/ 68 w 313"/>
                  <a:gd name="T9" fmla="*/ 16 h 555"/>
                  <a:gd name="T10" fmla="*/ 83 w 313"/>
                  <a:gd name="T11" fmla="*/ 32 h 555"/>
                  <a:gd name="T12" fmla="*/ 90 w 313"/>
                  <a:gd name="T13" fmla="*/ 50 h 555"/>
                  <a:gd name="T14" fmla="*/ 94 w 313"/>
                  <a:gd name="T15" fmla="*/ 68 h 555"/>
                  <a:gd name="T16" fmla="*/ 84 w 313"/>
                  <a:gd name="T17" fmla="*/ 89 h 555"/>
                  <a:gd name="T18" fmla="*/ 67 w 313"/>
                  <a:gd name="T19" fmla="*/ 110 h 555"/>
                  <a:gd name="T20" fmla="*/ 53 w 313"/>
                  <a:gd name="T21" fmla="*/ 118 h 555"/>
                  <a:gd name="T22" fmla="*/ 31 w 313"/>
                  <a:gd name="T23" fmla="*/ 123 h 555"/>
                  <a:gd name="T24" fmla="*/ 31 w 313"/>
                  <a:gd name="T25" fmla="*/ 144 h 555"/>
                  <a:gd name="T26" fmla="*/ 38 w 313"/>
                  <a:gd name="T27" fmla="*/ 161 h 555"/>
                  <a:gd name="T28" fmla="*/ 29 w 313"/>
                  <a:gd name="T29" fmla="*/ 178 h 555"/>
                  <a:gd name="T30" fmla="*/ 25 w 313"/>
                  <a:gd name="T31" fmla="*/ 197 h 555"/>
                  <a:gd name="T32" fmla="*/ 11 w 313"/>
                  <a:gd name="T33" fmla="*/ 211 h 555"/>
                  <a:gd name="T34" fmla="*/ 2 w 313"/>
                  <a:gd name="T35" fmla="*/ 227 h 555"/>
                  <a:gd name="T36" fmla="*/ 3 w 313"/>
                  <a:gd name="T37" fmla="*/ 249 h 555"/>
                  <a:gd name="T38" fmla="*/ 2 w 313"/>
                  <a:gd name="T39" fmla="*/ 265 h 555"/>
                  <a:gd name="T40" fmla="*/ 13 w 313"/>
                  <a:gd name="T41" fmla="*/ 286 h 555"/>
                  <a:gd name="T42" fmla="*/ 20 w 313"/>
                  <a:gd name="T43" fmla="*/ 306 h 555"/>
                  <a:gd name="T44" fmla="*/ 47 w 313"/>
                  <a:gd name="T45" fmla="*/ 323 h 555"/>
                  <a:gd name="T46" fmla="*/ 65 w 313"/>
                  <a:gd name="T47" fmla="*/ 340 h 555"/>
                  <a:gd name="T48" fmla="*/ 71 w 313"/>
                  <a:gd name="T49" fmla="*/ 360 h 555"/>
                  <a:gd name="T50" fmla="*/ 83 w 313"/>
                  <a:gd name="T51" fmla="*/ 368 h 555"/>
                  <a:gd name="T52" fmla="*/ 102 w 313"/>
                  <a:gd name="T53" fmla="*/ 376 h 555"/>
                  <a:gd name="T54" fmla="*/ 109 w 313"/>
                  <a:gd name="T55" fmla="*/ 398 h 555"/>
                  <a:gd name="T56" fmla="*/ 95 w 313"/>
                  <a:gd name="T57" fmla="*/ 412 h 555"/>
                  <a:gd name="T58" fmla="*/ 99 w 313"/>
                  <a:gd name="T59" fmla="*/ 436 h 555"/>
                  <a:gd name="T60" fmla="*/ 120 w 313"/>
                  <a:gd name="T61" fmla="*/ 460 h 555"/>
                  <a:gd name="T62" fmla="*/ 150 w 313"/>
                  <a:gd name="T63" fmla="*/ 484 h 555"/>
                  <a:gd name="T64" fmla="*/ 171 w 313"/>
                  <a:gd name="T65" fmla="*/ 509 h 555"/>
                  <a:gd name="T66" fmla="*/ 177 w 313"/>
                  <a:gd name="T67" fmla="*/ 543 h 555"/>
                  <a:gd name="T68" fmla="*/ 197 w 313"/>
                  <a:gd name="T69" fmla="*/ 555 h 555"/>
                  <a:gd name="T70" fmla="*/ 204 w 313"/>
                  <a:gd name="T71" fmla="*/ 542 h 555"/>
                  <a:gd name="T72" fmla="*/ 214 w 313"/>
                  <a:gd name="T73" fmla="*/ 535 h 555"/>
                  <a:gd name="T74" fmla="*/ 227 w 313"/>
                  <a:gd name="T75" fmla="*/ 536 h 555"/>
                  <a:gd name="T76" fmla="*/ 238 w 313"/>
                  <a:gd name="T77" fmla="*/ 542 h 555"/>
                  <a:gd name="T78" fmla="*/ 246 w 313"/>
                  <a:gd name="T79" fmla="*/ 546 h 555"/>
                  <a:gd name="T80" fmla="*/ 256 w 313"/>
                  <a:gd name="T81" fmla="*/ 540 h 555"/>
                  <a:gd name="T82" fmla="*/ 255 w 313"/>
                  <a:gd name="T83" fmla="*/ 530 h 555"/>
                  <a:gd name="T84" fmla="*/ 251 w 313"/>
                  <a:gd name="T85" fmla="*/ 525 h 555"/>
                  <a:gd name="T86" fmla="*/ 249 w 313"/>
                  <a:gd name="T87" fmla="*/ 518 h 555"/>
                  <a:gd name="T88" fmla="*/ 265 w 313"/>
                  <a:gd name="T89" fmla="*/ 508 h 555"/>
                  <a:gd name="T90" fmla="*/ 276 w 313"/>
                  <a:gd name="T91" fmla="*/ 494 h 555"/>
                  <a:gd name="T92" fmla="*/ 277 w 313"/>
                  <a:gd name="T93" fmla="*/ 475 h 555"/>
                  <a:gd name="T94" fmla="*/ 281 w 313"/>
                  <a:gd name="T95" fmla="*/ 448 h 555"/>
                  <a:gd name="T96" fmla="*/ 281 w 313"/>
                  <a:gd name="T97" fmla="*/ 423 h 555"/>
                  <a:gd name="T98" fmla="*/ 300 w 313"/>
                  <a:gd name="T99" fmla="*/ 401 h 555"/>
                  <a:gd name="T100" fmla="*/ 309 w 313"/>
                  <a:gd name="T101" fmla="*/ 388 h 555"/>
                  <a:gd name="T102" fmla="*/ 312 w 313"/>
                  <a:gd name="T103" fmla="*/ 371 h 555"/>
                  <a:gd name="T104" fmla="*/ 311 w 313"/>
                  <a:gd name="T105" fmla="*/ 352 h 555"/>
                  <a:gd name="T106" fmla="*/ 304 w 313"/>
                  <a:gd name="T107" fmla="*/ 336 h 555"/>
                  <a:gd name="T108" fmla="*/ 306 w 313"/>
                  <a:gd name="T109" fmla="*/ 315 h 555"/>
                  <a:gd name="T110" fmla="*/ 307 w 313"/>
                  <a:gd name="T111" fmla="*/ 314 h 555"/>
                  <a:gd name="T112" fmla="*/ 308 w 313"/>
                  <a:gd name="T113" fmla="*/ 312 h 5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3" h="555">
                    <a:moveTo>
                      <a:pt x="289" y="76"/>
                    </a:moveTo>
                    <a:cubicBezTo>
                      <a:pt x="287" y="75"/>
                      <a:pt x="285" y="74"/>
                      <a:pt x="284" y="73"/>
                    </a:cubicBezTo>
                    <a:cubicBezTo>
                      <a:pt x="280" y="70"/>
                      <a:pt x="281" y="66"/>
                      <a:pt x="278" y="63"/>
                    </a:cubicBezTo>
                    <a:cubicBezTo>
                      <a:pt x="274" y="60"/>
                      <a:pt x="271" y="57"/>
                      <a:pt x="270" y="52"/>
                    </a:cubicBezTo>
                    <a:cubicBezTo>
                      <a:pt x="268" y="48"/>
                      <a:pt x="270" y="43"/>
                      <a:pt x="269" y="38"/>
                    </a:cubicBezTo>
                    <a:cubicBezTo>
                      <a:pt x="268" y="35"/>
                      <a:pt x="269" y="28"/>
                      <a:pt x="269" y="25"/>
                    </a:cubicBezTo>
                    <a:cubicBezTo>
                      <a:pt x="267" y="20"/>
                      <a:pt x="267" y="16"/>
                      <a:pt x="266" y="11"/>
                    </a:cubicBezTo>
                    <a:cubicBezTo>
                      <a:pt x="265" y="7"/>
                      <a:pt x="265" y="3"/>
                      <a:pt x="264" y="0"/>
                    </a:cubicBezTo>
                    <a:cubicBezTo>
                      <a:pt x="171" y="6"/>
                      <a:pt x="99" y="8"/>
                      <a:pt x="63" y="8"/>
                    </a:cubicBezTo>
                    <a:cubicBezTo>
                      <a:pt x="63" y="11"/>
                      <a:pt x="66" y="15"/>
                      <a:pt x="68" y="16"/>
                    </a:cubicBezTo>
                    <a:cubicBezTo>
                      <a:pt x="71" y="18"/>
                      <a:pt x="71" y="21"/>
                      <a:pt x="73" y="23"/>
                    </a:cubicBezTo>
                    <a:cubicBezTo>
                      <a:pt x="75" y="25"/>
                      <a:pt x="81" y="29"/>
                      <a:pt x="83" y="32"/>
                    </a:cubicBezTo>
                    <a:cubicBezTo>
                      <a:pt x="85" y="34"/>
                      <a:pt x="87" y="36"/>
                      <a:pt x="87" y="40"/>
                    </a:cubicBezTo>
                    <a:cubicBezTo>
                      <a:pt x="87" y="43"/>
                      <a:pt x="88" y="48"/>
                      <a:pt x="90" y="50"/>
                    </a:cubicBezTo>
                    <a:cubicBezTo>
                      <a:pt x="91" y="51"/>
                      <a:pt x="96" y="56"/>
                      <a:pt x="97" y="59"/>
                    </a:cubicBezTo>
                    <a:cubicBezTo>
                      <a:pt x="98" y="63"/>
                      <a:pt x="97" y="65"/>
                      <a:pt x="94" y="68"/>
                    </a:cubicBezTo>
                    <a:cubicBezTo>
                      <a:pt x="93" y="70"/>
                      <a:pt x="84" y="73"/>
                      <a:pt x="84" y="76"/>
                    </a:cubicBezTo>
                    <a:cubicBezTo>
                      <a:pt x="84" y="79"/>
                      <a:pt x="84" y="85"/>
                      <a:pt x="84" y="89"/>
                    </a:cubicBezTo>
                    <a:cubicBezTo>
                      <a:pt x="84" y="93"/>
                      <a:pt x="81" y="95"/>
                      <a:pt x="80" y="99"/>
                    </a:cubicBezTo>
                    <a:cubicBezTo>
                      <a:pt x="78" y="105"/>
                      <a:pt x="74" y="108"/>
                      <a:pt x="67" y="110"/>
                    </a:cubicBezTo>
                    <a:cubicBezTo>
                      <a:pt x="66" y="111"/>
                      <a:pt x="65" y="114"/>
                      <a:pt x="64" y="115"/>
                    </a:cubicBezTo>
                    <a:cubicBezTo>
                      <a:pt x="61" y="116"/>
                      <a:pt x="57" y="117"/>
                      <a:pt x="53" y="118"/>
                    </a:cubicBezTo>
                    <a:cubicBezTo>
                      <a:pt x="49" y="119"/>
                      <a:pt x="45" y="120"/>
                      <a:pt x="41" y="120"/>
                    </a:cubicBezTo>
                    <a:cubicBezTo>
                      <a:pt x="38" y="120"/>
                      <a:pt x="32" y="119"/>
                      <a:pt x="31" y="123"/>
                    </a:cubicBezTo>
                    <a:cubicBezTo>
                      <a:pt x="30" y="126"/>
                      <a:pt x="29" y="130"/>
                      <a:pt x="29" y="134"/>
                    </a:cubicBezTo>
                    <a:cubicBezTo>
                      <a:pt x="29" y="138"/>
                      <a:pt x="30" y="140"/>
                      <a:pt x="31" y="144"/>
                    </a:cubicBezTo>
                    <a:cubicBezTo>
                      <a:pt x="32" y="147"/>
                      <a:pt x="34" y="148"/>
                      <a:pt x="36" y="151"/>
                    </a:cubicBezTo>
                    <a:cubicBezTo>
                      <a:pt x="37" y="153"/>
                      <a:pt x="39" y="157"/>
                      <a:pt x="38" y="161"/>
                    </a:cubicBezTo>
                    <a:cubicBezTo>
                      <a:pt x="37" y="164"/>
                      <a:pt x="38" y="168"/>
                      <a:pt x="37" y="171"/>
                    </a:cubicBezTo>
                    <a:cubicBezTo>
                      <a:pt x="35" y="174"/>
                      <a:pt x="28" y="175"/>
                      <a:pt x="29" y="178"/>
                    </a:cubicBezTo>
                    <a:cubicBezTo>
                      <a:pt x="32" y="183"/>
                      <a:pt x="29" y="184"/>
                      <a:pt x="29" y="188"/>
                    </a:cubicBezTo>
                    <a:cubicBezTo>
                      <a:pt x="29" y="192"/>
                      <a:pt x="27" y="195"/>
                      <a:pt x="25" y="197"/>
                    </a:cubicBezTo>
                    <a:cubicBezTo>
                      <a:pt x="23" y="200"/>
                      <a:pt x="18" y="201"/>
                      <a:pt x="14" y="202"/>
                    </a:cubicBezTo>
                    <a:cubicBezTo>
                      <a:pt x="8" y="204"/>
                      <a:pt x="14" y="207"/>
                      <a:pt x="11" y="211"/>
                    </a:cubicBezTo>
                    <a:cubicBezTo>
                      <a:pt x="10" y="212"/>
                      <a:pt x="5" y="216"/>
                      <a:pt x="5" y="219"/>
                    </a:cubicBezTo>
                    <a:cubicBezTo>
                      <a:pt x="5" y="223"/>
                      <a:pt x="3" y="224"/>
                      <a:pt x="2" y="227"/>
                    </a:cubicBezTo>
                    <a:cubicBezTo>
                      <a:pt x="1" y="230"/>
                      <a:pt x="1" y="234"/>
                      <a:pt x="3" y="237"/>
                    </a:cubicBezTo>
                    <a:cubicBezTo>
                      <a:pt x="6" y="242"/>
                      <a:pt x="3" y="243"/>
                      <a:pt x="3" y="249"/>
                    </a:cubicBezTo>
                    <a:cubicBezTo>
                      <a:pt x="3" y="253"/>
                      <a:pt x="0" y="257"/>
                      <a:pt x="1" y="261"/>
                    </a:cubicBezTo>
                    <a:cubicBezTo>
                      <a:pt x="1" y="262"/>
                      <a:pt x="1" y="264"/>
                      <a:pt x="2" y="265"/>
                    </a:cubicBezTo>
                    <a:cubicBezTo>
                      <a:pt x="3" y="269"/>
                      <a:pt x="3" y="272"/>
                      <a:pt x="4" y="274"/>
                    </a:cubicBezTo>
                    <a:cubicBezTo>
                      <a:pt x="5" y="277"/>
                      <a:pt x="12" y="282"/>
                      <a:pt x="13" y="286"/>
                    </a:cubicBezTo>
                    <a:cubicBezTo>
                      <a:pt x="14" y="290"/>
                      <a:pt x="15" y="292"/>
                      <a:pt x="16" y="296"/>
                    </a:cubicBezTo>
                    <a:cubicBezTo>
                      <a:pt x="17" y="300"/>
                      <a:pt x="17" y="303"/>
                      <a:pt x="20" y="306"/>
                    </a:cubicBezTo>
                    <a:cubicBezTo>
                      <a:pt x="22" y="308"/>
                      <a:pt x="25" y="309"/>
                      <a:pt x="28" y="311"/>
                    </a:cubicBezTo>
                    <a:cubicBezTo>
                      <a:pt x="34" y="314"/>
                      <a:pt x="43" y="318"/>
                      <a:pt x="47" y="323"/>
                    </a:cubicBezTo>
                    <a:cubicBezTo>
                      <a:pt x="49" y="326"/>
                      <a:pt x="53" y="329"/>
                      <a:pt x="56" y="331"/>
                    </a:cubicBezTo>
                    <a:cubicBezTo>
                      <a:pt x="59" y="334"/>
                      <a:pt x="64" y="336"/>
                      <a:pt x="65" y="340"/>
                    </a:cubicBezTo>
                    <a:cubicBezTo>
                      <a:pt x="67" y="342"/>
                      <a:pt x="68" y="346"/>
                      <a:pt x="68" y="350"/>
                    </a:cubicBezTo>
                    <a:cubicBezTo>
                      <a:pt x="68" y="353"/>
                      <a:pt x="70" y="358"/>
                      <a:pt x="71" y="360"/>
                    </a:cubicBezTo>
                    <a:cubicBezTo>
                      <a:pt x="74" y="363"/>
                      <a:pt x="74" y="365"/>
                      <a:pt x="77" y="368"/>
                    </a:cubicBezTo>
                    <a:cubicBezTo>
                      <a:pt x="80" y="371"/>
                      <a:pt x="79" y="371"/>
                      <a:pt x="83" y="368"/>
                    </a:cubicBezTo>
                    <a:cubicBezTo>
                      <a:pt x="85" y="368"/>
                      <a:pt x="89" y="364"/>
                      <a:pt x="92" y="367"/>
                    </a:cubicBezTo>
                    <a:cubicBezTo>
                      <a:pt x="96" y="370"/>
                      <a:pt x="98" y="373"/>
                      <a:pt x="102" y="376"/>
                    </a:cubicBezTo>
                    <a:cubicBezTo>
                      <a:pt x="103" y="377"/>
                      <a:pt x="110" y="383"/>
                      <a:pt x="110" y="387"/>
                    </a:cubicBezTo>
                    <a:cubicBezTo>
                      <a:pt x="110" y="390"/>
                      <a:pt x="110" y="395"/>
                      <a:pt x="109" y="398"/>
                    </a:cubicBezTo>
                    <a:cubicBezTo>
                      <a:pt x="109" y="401"/>
                      <a:pt x="109" y="405"/>
                      <a:pt x="105" y="407"/>
                    </a:cubicBezTo>
                    <a:cubicBezTo>
                      <a:pt x="102" y="409"/>
                      <a:pt x="95" y="409"/>
                      <a:pt x="95" y="412"/>
                    </a:cubicBezTo>
                    <a:cubicBezTo>
                      <a:pt x="95" y="415"/>
                      <a:pt x="97" y="420"/>
                      <a:pt x="96" y="423"/>
                    </a:cubicBezTo>
                    <a:cubicBezTo>
                      <a:pt x="95" y="425"/>
                      <a:pt x="95" y="434"/>
                      <a:pt x="99" y="436"/>
                    </a:cubicBezTo>
                    <a:cubicBezTo>
                      <a:pt x="100" y="440"/>
                      <a:pt x="99" y="449"/>
                      <a:pt x="103" y="451"/>
                    </a:cubicBezTo>
                    <a:cubicBezTo>
                      <a:pt x="107" y="453"/>
                      <a:pt x="116" y="456"/>
                      <a:pt x="120" y="460"/>
                    </a:cubicBezTo>
                    <a:cubicBezTo>
                      <a:pt x="124" y="464"/>
                      <a:pt x="125" y="467"/>
                      <a:pt x="130" y="472"/>
                    </a:cubicBezTo>
                    <a:cubicBezTo>
                      <a:pt x="134" y="477"/>
                      <a:pt x="142" y="484"/>
                      <a:pt x="150" y="484"/>
                    </a:cubicBezTo>
                    <a:cubicBezTo>
                      <a:pt x="157" y="484"/>
                      <a:pt x="168" y="482"/>
                      <a:pt x="168" y="491"/>
                    </a:cubicBezTo>
                    <a:cubicBezTo>
                      <a:pt x="168" y="499"/>
                      <a:pt x="168" y="503"/>
                      <a:pt x="171" y="509"/>
                    </a:cubicBezTo>
                    <a:cubicBezTo>
                      <a:pt x="174" y="516"/>
                      <a:pt x="172" y="518"/>
                      <a:pt x="174" y="526"/>
                    </a:cubicBezTo>
                    <a:cubicBezTo>
                      <a:pt x="175" y="531"/>
                      <a:pt x="174" y="541"/>
                      <a:pt x="177" y="543"/>
                    </a:cubicBezTo>
                    <a:cubicBezTo>
                      <a:pt x="179" y="546"/>
                      <a:pt x="183" y="554"/>
                      <a:pt x="188" y="554"/>
                    </a:cubicBezTo>
                    <a:cubicBezTo>
                      <a:pt x="190" y="554"/>
                      <a:pt x="193" y="555"/>
                      <a:pt x="197" y="555"/>
                    </a:cubicBezTo>
                    <a:cubicBezTo>
                      <a:pt x="198" y="554"/>
                      <a:pt x="197" y="552"/>
                      <a:pt x="198" y="549"/>
                    </a:cubicBezTo>
                    <a:cubicBezTo>
                      <a:pt x="200" y="546"/>
                      <a:pt x="202" y="544"/>
                      <a:pt x="204" y="542"/>
                    </a:cubicBezTo>
                    <a:cubicBezTo>
                      <a:pt x="206" y="540"/>
                      <a:pt x="205" y="538"/>
                      <a:pt x="208" y="537"/>
                    </a:cubicBezTo>
                    <a:cubicBezTo>
                      <a:pt x="210" y="537"/>
                      <a:pt x="211" y="536"/>
                      <a:pt x="214" y="535"/>
                    </a:cubicBezTo>
                    <a:cubicBezTo>
                      <a:pt x="217" y="535"/>
                      <a:pt x="219" y="536"/>
                      <a:pt x="221" y="536"/>
                    </a:cubicBezTo>
                    <a:cubicBezTo>
                      <a:pt x="223" y="537"/>
                      <a:pt x="224" y="536"/>
                      <a:pt x="227" y="536"/>
                    </a:cubicBezTo>
                    <a:cubicBezTo>
                      <a:pt x="230" y="536"/>
                      <a:pt x="230" y="537"/>
                      <a:pt x="232" y="538"/>
                    </a:cubicBezTo>
                    <a:cubicBezTo>
                      <a:pt x="233" y="540"/>
                      <a:pt x="236" y="541"/>
                      <a:pt x="238" y="542"/>
                    </a:cubicBezTo>
                    <a:cubicBezTo>
                      <a:pt x="238" y="542"/>
                      <a:pt x="239" y="543"/>
                      <a:pt x="240" y="543"/>
                    </a:cubicBezTo>
                    <a:cubicBezTo>
                      <a:pt x="242" y="544"/>
                      <a:pt x="243" y="545"/>
                      <a:pt x="246" y="546"/>
                    </a:cubicBezTo>
                    <a:cubicBezTo>
                      <a:pt x="249" y="547"/>
                      <a:pt x="251" y="547"/>
                      <a:pt x="253" y="546"/>
                    </a:cubicBezTo>
                    <a:cubicBezTo>
                      <a:pt x="256" y="544"/>
                      <a:pt x="255" y="544"/>
                      <a:pt x="256" y="540"/>
                    </a:cubicBezTo>
                    <a:cubicBezTo>
                      <a:pt x="257" y="537"/>
                      <a:pt x="258" y="536"/>
                      <a:pt x="257" y="533"/>
                    </a:cubicBezTo>
                    <a:cubicBezTo>
                      <a:pt x="257" y="532"/>
                      <a:pt x="256" y="530"/>
                      <a:pt x="255" y="530"/>
                    </a:cubicBezTo>
                    <a:cubicBezTo>
                      <a:pt x="255" y="529"/>
                      <a:pt x="253" y="528"/>
                      <a:pt x="253" y="527"/>
                    </a:cubicBezTo>
                    <a:cubicBezTo>
                      <a:pt x="252" y="526"/>
                      <a:pt x="251" y="526"/>
                      <a:pt x="251" y="525"/>
                    </a:cubicBezTo>
                    <a:cubicBezTo>
                      <a:pt x="250" y="524"/>
                      <a:pt x="249" y="524"/>
                      <a:pt x="249" y="522"/>
                    </a:cubicBezTo>
                    <a:cubicBezTo>
                      <a:pt x="248" y="521"/>
                      <a:pt x="248" y="520"/>
                      <a:pt x="249" y="518"/>
                    </a:cubicBezTo>
                    <a:cubicBezTo>
                      <a:pt x="250" y="514"/>
                      <a:pt x="250" y="513"/>
                      <a:pt x="254" y="511"/>
                    </a:cubicBezTo>
                    <a:cubicBezTo>
                      <a:pt x="258" y="510"/>
                      <a:pt x="262" y="509"/>
                      <a:pt x="265" y="508"/>
                    </a:cubicBezTo>
                    <a:cubicBezTo>
                      <a:pt x="270" y="507"/>
                      <a:pt x="271" y="506"/>
                      <a:pt x="273" y="502"/>
                    </a:cubicBezTo>
                    <a:cubicBezTo>
                      <a:pt x="275" y="499"/>
                      <a:pt x="276" y="498"/>
                      <a:pt x="276" y="494"/>
                    </a:cubicBezTo>
                    <a:cubicBezTo>
                      <a:pt x="276" y="490"/>
                      <a:pt x="275" y="487"/>
                      <a:pt x="274" y="484"/>
                    </a:cubicBezTo>
                    <a:cubicBezTo>
                      <a:pt x="273" y="480"/>
                      <a:pt x="276" y="477"/>
                      <a:pt x="277" y="475"/>
                    </a:cubicBezTo>
                    <a:cubicBezTo>
                      <a:pt x="278" y="473"/>
                      <a:pt x="278" y="471"/>
                      <a:pt x="278" y="470"/>
                    </a:cubicBezTo>
                    <a:cubicBezTo>
                      <a:pt x="280" y="465"/>
                      <a:pt x="280" y="454"/>
                      <a:pt x="281" y="448"/>
                    </a:cubicBezTo>
                    <a:cubicBezTo>
                      <a:pt x="284" y="439"/>
                      <a:pt x="277" y="438"/>
                      <a:pt x="285" y="434"/>
                    </a:cubicBezTo>
                    <a:cubicBezTo>
                      <a:pt x="293" y="430"/>
                      <a:pt x="284" y="428"/>
                      <a:pt x="281" y="423"/>
                    </a:cubicBezTo>
                    <a:cubicBezTo>
                      <a:pt x="281" y="423"/>
                      <a:pt x="293" y="413"/>
                      <a:pt x="297" y="412"/>
                    </a:cubicBezTo>
                    <a:cubicBezTo>
                      <a:pt x="298" y="405"/>
                      <a:pt x="297" y="406"/>
                      <a:pt x="300" y="401"/>
                    </a:cubicBezTo>
                    <a:cubicBezTo>
                      <a:pt x="301" y="398"/>
                      <a:pt x="304" y="399"/>
                      <a:pt x="305" y="395"/>
                    </a:cubicBezTo>
                    <a:cubicBezTo>
                      <a:pt x="306" y="391"/>
                      <a:pt x="306" y="389"/>
                      <a:pt x="309" y="388"/>
                    </a:cubicBezTo>
                    <a:cubicBezTo>
                      <a:pt x="310" y="387"/>
                      <a:pt x="309" y="381"/>
                      <a:pt x="310" y="380"/>
                    </a:cubicBezTo>
                    <a:cubicBezTo>
                      <a:pt x="312" y="376"/>
                      <a:pt x="313" y="376"/>
                      <a:pt x="312" y="371"/>
                    </a:cubicBezTo>
                    <a:cubicBezTo>
                      <a:pt x="311" y="368"/>
                      <a:pt x="309" y="367"/>
                      <a:pt x="310" y="363"/>
                    </a:cubicBezTo>
                    <a:cubicBezTo>
                      <a:pt x="311" y="360"/>
                      <a:pt x="311" y="356"/>
                      <a:pt x="311" y="352"/>
                    </a:cubicBezTo>
                    <a:cubicBezTo>
                      <a:pt x="311" y="350"/>
                      <a:pt x="308" y="347"/>
                      <a:pt x="307" y="344"/>
                    </a:cubicBezTo>
                    <a:cubicBezTo>
                      <a:pt x="306" y="340"/>
                      <a:pt x="306" y="340"/>
                      <a:pt x="304" y="336"/>
                    </a:cubicBezTo>
                    <a:cubicBezTo>
                      <a:pt x="302" y="332"/>
                      <a:pt x="304" y="330"/>
                      <a:pt x="304" y="325"/>
                    </a:cubicBezTo>
                    <a:cubicBezTo>
                      <a:pt x="304" y="322"/>
                      <a:pt x="304" y="315"/>
                      <a:pt x="306" y="315"/>
                    </a:cubicBezTo>
                    <a:cubicBezTo>
                      <a:pt x="306" y="315"/>
                      <a:pt x="306" y="315"/>
                      <a:pt x="306" y="315"/>
                    </a:cubicBezTo>
                    <a:cubicBezTo>
                      <a:pt x="307" y="315"/>
                      <a:pt x="307" y="314"/>
                      <a:pt x="307" y="314"/>
                    </a:cubicBezTo>
                    <a:cubicBezTo>
                      <a:pt x="307" y="313"/>
                      <a:pt x="307" y="312"/>
                      <a:pt x="307" y="312"/>
                    </a:cubicBezTo>
                    <a:cubicBezTo>
                      <a:pt x="307" y="311"/>
                      <a:pt x="307" y="311"/>
                      <a:pt x="308" y="312"/>
                    </a:cubicBezTo>
                    <a:cubicBezTo>
                      <a:pt x="301" y="208"/>
                      <a:pt x="293" y="122"/>
                      <a:pt x="289" y="75"/>
                    </a:cubicBezTo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24" name="Freeform 40">
                <a:extLst>
                  <a:ext uri="{FF2B5EF4-FFF2-40B4-BE49-F238E27FC236}">
                    <a16:creationId xmlns:a16="http://schemas.microsoft.com/office/drawing/2014/main" id="{789D0967-4EA8-4465-8860-8435417EC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5738" y="4551135"/>
                <a:ext cx="564862" cy="196825"/>
              </a:xfrm>
              <a:custGeom>
                <a:avLst/>
                <a:gdLst>
                  <a:gd name="T0" fmla="*/ 170 w 675"/>
                  <a:gd name="T1" fmla="*/ 78 h 235"/>
                  <a:gd name="T2" fmla="*/ 170 w 675"/>
                  <a:gd name="T3" fmla="*/ 72 h 235"/>
                  <a:gd name="T4" fmla="*/ 166 w 675"/>
                  <a:gd name="T5" fmla="*/ 65 h 235"/>
                  <a:gd name="T6" fmla="*/ 165 w 675"/>
                  <a:gd name="T7" fmla="*/ 59 h 235"/>
                  <a:gd name="T8" fmla="*/ 185 w 675"/>
                  <a:gd name="T9" fmla="*/ 54 h 235"/>
                  <a:gd name="T10" fmla="*/ 675 w 675"/>
                  <a:gd name="T11" fmla="*/ 0 h 235"/>
                  <a:gd name="T12" fmla="*/ 673 w 675"/>
                  <a:gd name="T13" fmla="*/ 8 h 235"/>
                  <a:gd name="T14" fmla="*/ 672 w 675"/>
                  <a:gd name="T15" fmla="*/ 18 h 235"/>
                  <a:gd name="T16" fmla="*/ 672 w 675"/>
                  <a:gd name="T17" fmla="*/ 30 h 235"/>
                  <a:gd name="T18" fmla="*/ 668 w 675"/>
                  <a:gd name="T19" fmla="*/ 36 h 235"/>
                  <a:gd name="T20" fmla="*/ 659 w 675"/>
                  <a:gd name="T21" fmla="*/ 41 h 235"/>
                  <a:gd name="T22" fmla="*/ 653 w 675"/>
                  <a:gd name="T23" fmla="*/ 50 h 235"/>
                  <a:gd name="T24" fmla="*/ 649 w 675"/>
                  <a:gd name="T25" fmla="*/ 60 h 235"/>
                  <a:gd name="T26" fmla="*/ 644 w 675"/>
                  <a:gd name="T27" fmla="*/ 63 h 235"/>
                  <a:gd name="T28" fmla="*/ 640 w 675"/>
                  <a:gd name="T29" fmla="*/ 63 h 235"/>
                  <a:gd name="T30" fmla="*/ 628 w 675"/>
                  <a:gd name="T31" fmla="*/ 67 h 235"/>
                  <a:gd name="T32" fmla="*/ 622 w 675"/>
                  <a:gd name="T33" fmla="*/ 75 h 235"/>
                  <a:gd name="T34" fmla="*/ 613 w 675"/>
                  <a:gd name="T35" fmla="*/ 82 h 235"/>
                  <a:gd name="T36" fmla="*/ 603 w 675"/>
                  <a:gd name="T37" fmla="*/ 77 h 235"/>
                  <a:gd name="T38" fmla="*/ 593 w 675"/>
                  <a:gd name="T39" fmla="*/ 83 h 235"/>
                  <a:gd name="T40" fmla="*/ 584 w 675"/>
                  <a:gd name="T41" fmla="*/ 89 h 235"/>
                  <a:gd name="T42" fmla="*/ 579 w 675"/>
                  <a:gd name="T43" fmla="*/ 102 h 235"/>
                  <a:gd name="T44" fmla="*/ 570 w 675"/>
                  <a:gd name="T45" fmla="*/ 107 h 235"/>
                  <a:gd name="T46" fmla="*/ 561 w 675"/>
                  <a:gd name="T47" fmla="*/ 112 h 235"/>
                  <a:gd name="T48" fmla="*/ 552 w 675"/>
                  <a:gd name="T49" fmla="*/ 125 h 235"/>
                  <a:gd name="T50" fmla="*/ 538 w 675"/>
                  <a:gd name="T51" fmla="*/ 130 h 235"/>
                  <a:gd name="T52" fmla="*/ 524 w 675"/>
                  <a:gd name="T53" fmla="*/ 137 h 235"/>
                  <a:gd name="T54" fmla="*/ 512 w 675"/>
                  <a:gd name="T55" fmla="*/ 140 h 235"/>
                  <a:gd name="T56" fmla="*/ 505 w 675"/>
                  <a:gd name="T57" fmla="*/ 144 h 235"/>
                  <a:gd name="T58" fmla="*/ 499 w 675"/>
                  <a:gd name="T59" fmla="*/ 154 h 235"/>
                  <a:gd name="T60" fmla="*/ 497 w 675"/>
                  <a:gd name="T61" fmla="*/ 165 h 235"/>
                  <a:gd name="T62" fmla="*/ 491 w 675"/>
                  <a:gd name="T63" fmla="*/ 171 h 235"/>
                  <a:gd name="T64" fmla="*/ 481 w 675"/>
                  <a:gd name="T65" fmla="*/ 175 h 235"/>
                  <a:gd name="T66" fmla="*/ 478 w 675"/>
                  <a:gd name="T67" fmla="*/ 185 h 235"/>
                  <a:gd name="T68" fmla="*/ 480 w 675"/>
                  <a:gd name="T69" fmla="*/ 200 h 235"/>
                  <a:gd name="T70" fmla="*/ 5 w 675"/>
                  <a:gd name="T71" fmla="*/ 226 h 235"/>
                  <a:gd name="T72" fmla="*/ 12 w 675"/>
                  <a:gd name="T73" fmla="*/ 207 h 235"/>
                  <a:gd name="T74" fmla="*/ 17 w 675"/>
                  <a:gd name="T75" fmla="*/ 189 h 235"/>
                  <a:gd name="T76" fmla="*/ 25 w 675"/>
                  <a:gd name="T77" fmla="*/ 169 h 235"/>
                  <a:gd name="T78" fmla="*/ 41 w 675"/>
                  <a:gd name="T79" fmla="*/ 152 h 235"/>
                  <a:gd name="T80" fmla="*/ 45 w 675"/>
                  <a:gd name="T81" fmla="*/ 130 h 235"/>
                  <a:gd name="T82" fmla="*/ 46 w 675"/>
                  <a:gd name="T83" fmla="*/ 121 h 235"/>
                  <a:gd name="T84" fmla="*/ 50 w 675"/>
                  <a:gd name="T85" fmla="*/ 109 h 235"/>
                  <a:gd name="T86" fmla="*/ 50 w 675"/>
                  <a:gd name="T87" fmla="*/ 95 h 235"/>
                  <a:gd name="T88" fmla="*/ 48 w 675"/>
                  <a:gd name="T89" fmla="*/ 85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75" h="235">
                    <a:moveTo>
                      <a:pt x="48" y="85"/>
                    </a:moveTo>
                    <a:cubicBezTo>
                      <a:pt x="94" y="83"/>
                      <a:pt x="136" y="81"/>
                      <a:pt x="170" y="78"/>
                    </a:cubicBezTo>
                    <a:cubicBezTo>
                      <a:pt x="170" y="78"/>
                      <a:pt x="170" y="75"/>
                      <a:pt x="170" y="75"/>
                    </a:cubicBezTo>
                    <a:cubicBezTo>
                      <a:pt x="170" y="73"/>
                      <a:pt x="170" y="73"/>
                      <a:pt x="170" y="72"/>
                    </a:cubicBezTo>
                    <a:cubicBezTo>
                      <a:pt x="170" y="70"/>
                      <a:pt x="168" y="68"/>
                      <a:pt x="167" y="67"/>
                    </a:cubicBezTo>
                    <a:cubicBezTo>
                      <a:pt x="167" y="66"/>
                      <a:pt x="167" y="65"/>
                      <a:pt x="166" y="65"/>
                    </a:cubicBezTo>
                    <a:cubicBezTo>
                      <a:pt x="166" y="64"/>
                      <a:pt x="165" y="63"/>
                      <a:pt x="165" y="62"/>
                    </a:cubicBezTo>
                    <a:cubicBezTo>
                      <a:pt x="165" y="61"/>
                      <a:pt x="165" y="60"/>
                      <a:pt x="165" y="59"/>
                    </a:cubicBezTo>
                    <a:cubicBezTo>
                      <a:pt x="164" y="59"/>
                      <a:pt x="165" y="57"/>
                      <a:pt x="165" y="57"/>
                    </a:cubicBezTo>
                    <a:cubicBezTo>
                      <a:pt x="185" y="54"/>
                      <a:pt x="185" y="54"/>
                      <a:pt x="185" y="54"/>
                    </a:cubicBezTo>
                    <a:cubicBezTo>
                      <a:pt x="185" y="60"/>
                      <a:pt x="185" y="60"/>
                      <a:pt x="185" y="60"/>
                    </a:cubicBezTo>
                    <a:cubicBezTo>
                      <a:pt x="355" y="45"/>
                      <a:pt x="518" y="24"/>
                      <a:pt x="675" y="0"/>
                    </a:cubicBezTo>
                    <a:cubicBezTo>
                      <a:pt x="675" y="1"/>
                      <a:pt x="675" y="2"/>
                      <a:pt x="675" y="2"/>
                    </a:cubicBezTo>
                    <a:cubicBezTo>
                      <a:pt x="674" y="4"/>
                      <a:pt x="674" y="6"/>
                      <a:pt x="673" y="8"/>
                    </a:cubicBezTo>
                    <a:cubicBezTo>
                      <a:pt x="673" y="9"/>
                      <a:pt x="673" y="11"/>
                      <a:pt x="672" y="13"/>
                    </a:cubicBezTo>
                    <a:cubicBezTo>
                      <a:pt x="672" y="15"/>
                      <a:pt x="672" y="17"/>
                      <a:pt x="672" y="18"/>
                    </a:cubicBezTo>
                    <a:cubicBezTo>
                      <a:pt x="672" y="20"/>
                      <a:pt x="673" y="21"/>
                      <a:pt x="673" y="23"/>
                    </a:cubicBezTo>
                    <a:cubicBezTo>
                      <a:pt x="673" y="26"/>
                      <a:pt x="674" y="28"/>
                      <a:pt x="672" y="30"/>
                    </a:cubicBezTo>
                    <a:cubicBezTo>
                      <a:pt x="672" y="31"/>
                      <a:pt x="671" y="33"/>
                      <a:pt x="670" y="35"/>
                    </a:cubicBezTo>
                    <a:cubicBezTo>
                      <a:pt x="668" y="37"/>
                      <a:pt x="670" y="37"/>
                      <a:pt x="668" y="36"/>
                    </a:cubicBezTo>
                    <a:cubicBezTo>
                      <a:pt x="666" y="35"/>
                      <a:pt x="665" y="35"/>
                      <a:pt x="663" y="36"/>
                    </a:cubicBezTo>
                    <a:cubicBezTo>
                      <a:pt x="662" y="38"/>
                      <a:pt x="660" y="39"/>
                      <a:pt x="659" y="41"/>
                    </a:cubicBezTo>
                    <a:cubicBezTo>
                      <a:pt x="657" y="42"/>
                      <a:pt x="656" y="44"/>
                      <a:pt x="655" y="45"/>
                    </a:cubicBezTo>
                    <a:cubicBezTo>
                      <a:pt x="655" y="47"/>
                      <a:pt x="654" y="49"/>
                      <a:pt x="653" y="50"/>
                    </a:cubicBezTo>
                    <a:cubicBezTo>
                      <a:pt x="652" y="51"/>
                      <a:pt x="652" y="52"/>
                      <a:pt x="651" y="54"/>
                    </a:cubicBezTo>
                    <a:cubicBezTo>
                      <a:pt x="650" y="56"/>
                      <a:pt x="650" y="58"/>
                      <a:pt x="649" y="60"/>
                    </a:cubicBezTo>
                    <a:cubicBezTo>
                      <a:pt x="649" y="61"/>
                      <a:pt x="649" y="65"/>
                      <a:pt x="647" y="65"/>
                    </a:cubicBezTo>
                    <a:cubicBezTo>
                      <a:pt x="645" y="65"/>
                      <a:pt x="645" y="63"/>
                      <a:pt x="644" y="63"/>
                    </a:cubicBezTo>
                    <a:cubicBezTo>
                      <a:pt x="643" y="63"/>
                      <a:pt x="643" y="63"/>
                      <a:pt x="642" y="63"/>
                    </a:cubicBezTo>
                    <a:cubicBezTo>
                      <a:pt x="641" y="63"/>
                      <a:pt x="641" y="63"/>
                      <a:pt x="640" y="63"/>
                    </a:cubicBezTo>
                    <a:cubicBezTo>
                      <a:pt x="639" y="63"/>
                      <a:pt x="635" y="62"/>
                      <a:pt x="634" y="63"/>
                    </a:cubicBezTo>
                    <a:cubicBezTo>
                      <a:pt x="632" y="65"/>
                      <a:pt x="630" y="65"/>
                      <a:pt x="628" y="67"/>
                    </a:cubicBezTo>
                    <a:cubicBezTo>
                      <a:pt x="627" y="68"/>
                      <a:pt x="625" y="69"/>
                      <a:pt x="624" y="71"/>
                    </a:cubicBezTo>
                    <a:cubicBezTo>
                      <a:pt x="623" y="72"/>
                      <a:pt x="622" y="73"/>
                      <a:pt x="622" y="75"/>
                    </a:cubicBezTo>
                    <a:cubicBezTo>
                      <a:pt x="621" y="77"/>
                      <a:pt x="620" y="78"/>
                      <a:pt x="619" y="79"/>
                    </a:cubicBezTo>
                    <a:cubicBezTo>
                      <a:pt x="618" y="80"/>
                      <a:pt x="614" y="83"/>
                      <a:pt x="613" y="82"/>
                    </a:cubicBezTo>
                    <a:cubicBezTo>
                      <a:pt x="612" y="81"/>
                      <a:pt x="613" y="78"/>
                      <a:pt x="611" y="78"/>
                    </a:cubicBezTo>
                    <a:cubicBezTo>
                      <a:pt x="609" y="77"/>
                      <a:pt x="606" y="77"/>
                      <a:pt x="603" y="77"/>
                    </a:cubicBezTo>
                    <a:cubicBezTo>
                      <a:pt x="600" y="77"/>
                      <a:pt x="598" y="77"/>
                      <a:pt x="596" y="79"/>
                    </a:cubicBezTo>
                    <a:cubicBezTo>
                      <a:pt x="595" y="80"/>
                      <a:pt x="594" y="81"/>
                      <a:pt x="593" y="83"/>
                    </a:cubicBezTo>
                    <a:cubicBezTo>
                      <a:pt x="592" y="85"/>
                      <a:pt x="592" y="85"/>
                      <a:pt x="589" y="86"/>
                    </a:cubicBezTo>
                    <a:cubicBezTo>
                      <a:pt x="587" y="87"/>
                      <a:pt x="585" y="88"/>
                      <a:pt x="584" y="89"/>
                    </a:cubicBezTo>
                    <a:cubicBezTo>
                      <a:pt x="582" y="91"/>
                      <a:pt x="582" y="93"/>
                      <a:pt x="582" y="95"/>
                    </a:cubicBezTo>
                    <a:cubicBezTo>
                      <a:pt x="581" y="96"/>
                      <a:pt x="580" y="101"/>
                      <a:pt x="579" y="102"/>
                    </a:cubicBezTo>
                    <a:cubicBezTo>
                      <a:pt x="578" y="103"/>
                      <a:pt x="577" y="103"/>
                      <a:pt x="575" y="105"/>
                    </a:cubicBezTo>
                    <a:cubicBezTo>
                      <a:pt x="574" y="106"/>
                      <a:pt x="572" y="107"/>
                      <a:pt x="570" y="107"/>
                    </a:cubicBezTo>
                    <a:cubicBezTo>
                      <a:pt x="569" y="107"/>
                      <a:pt x="565" y="107"/>
                      <a:pt x="564" y="108"/>
                    </a:cubicBezTo>
                    <a:cubicBezTo>
                      <a:pt x="563" y="109"/>
                      <a:pt x="562" y="110"/>
                      <a:pt x="561" y="112"/>
                    </a:cubicBezTo>
                    <a:cubicBezTo>
                      <a:pt x="561" y="114"/>
                      <a:pt x="559" y="116"/>
                      <a:pt x="558" y="118"/>
                    </a:cubicBezTo>
                    <a:cubicBezTo>
                      <a:pt x="556" y="120"/>
                      <a:pt x="555" y="124"/>
                      <a:pt x="552" y="125"/>
                    </a:cubicBezTo>
                    <a:cubicBezTo>
                      <a:pt x="550" y="126"/>
                      <a:pt x="548" y="127"/>
                      <a:pt x="546" y="127"/>
                    </a:cubicBezTo>
                    <a:cubicBezTo>
                      <a:pt x="543" y="128"/>
                      <a:pt x="541" y="129"/>
                      <a:pt x="538" y="130"/>
                    </a:cubicBezTo>
                    <a:cubicBezTo>
                      <a:pt x="536" y="131"/>
                      <a:pt x="535" y="132"/>
                      <a:pt x="533" y="133"/>
                    </a:cubicBezTo>
                    <a:cubicBezTo>
                      <a:pt x="531" y="134"/>
                      <a:pt x="527" y="137"/>
                      <a:pt x="524" y="137"/>
                    </a:cubicBezTo>
                    <a:cubicBezTo>
                      <a:pt x="522" y="137"/>
                      <a:pt x="520" y="137"/>
                      <a:pt x="518" y="137"/>
                    </a:cubicBezTo>
                    <a:cubicBezTo>
                      <a:pt x="516" y="138"/>
                      <a:pt x="513" y="140"/>
                      <a:pt x="512" y="140"/>
                    </a:cubicBezTo>
                    <a:cubicBezTo>
                      <a:pt x="511" y="140"/>
                      <a:pt x="511" y="140"/>
                      <a:pt x="511" y="140"/>
                    </a:cubicBezTo>
                    <a:cubicBezTo>
                      <a:pt x="509" y="141"/>
                      <a:pt x="506" y="143"/>
                      <a:pt x="505" y="144"/>
                    </a:cubicBezTo>
                    <a:cubicBezTo>
                      <a:pt x="504" y="146"/>
                      <a:pt x="502" y="147"/>
                      <a:pt x="502" y="148"/>
                    </a:cubicBezTo>
                    <a:cubicBezTo>
                      <a:pt x="501" y="151"/>
                      <a:pt x="500" y="152"/>
                      <a:pt x="499" y="154"/>
                    </a:cubicBezTo>
                    <a:cubicBezTo>
                      <a:pt x="498" y="155"/>
                      <a:pt x="497" y="158"/>
                      <a:pt x="497" y="159"/>
                    </a:cubicBezTo>
                    <a:cubicBezTo>
                      <a:pt x="497" y="161"/>
                      <a:pt x="497" y="163"/>
                      <a:pt x="497" y="165"/>
                    </a:cubicBezTo>
                    <a:cubicBezTo>
                      <a:pt x="496" y="167"/>
                      <a:pt x="496" y="167"/>
                      <a:pt x="495" y="169"/>
                    </a:cubicBezTo>
                    <a:cubicBezTo>
                      <a:pt x="494" y="171"/>
                      <a:pt x="494" y="170"/>
                      <a:pt x="491" y="171"/>
                    </a:cubicBezTo>
                    <a:cubicBezTo>
                      <a:pt x="490" y="171"/>
                      <a:pt x="486" y="172"/>
                      <a:pt x="484" y="172"/>
                    </a:cubicBezTo>
                    <a:cubicBezTo>
                      <a:pt x="481" y="172"/>
                      <a:pt x="483" y="174"/>
                      <a:pt x="481" y="175"/>
                    </a:cubicBezTo>
                    <a:cubicBezTo>
                      <a:pt x="480" y="175"/>
                      <a:pt x="478" y="176"/>
                      <a:pt x="478" y="178"/>
                    </a:cubicBezTo>
                    <a:cubicBezTo>
                      <a:pt x="478" y="180"/>
                      <a:pt x="478" y="183"/>
                      <a:pt x="478" y="185"/>
                    </a:cubicBezTo>
                    <a:cubicBezTo>
                      <a:pt x="478" y="187"/>
                      <a:pt x="478" y="190"/>
                      <a:pt x="479" y="193"/>
                    </a:cubicBezTo>
                    <a:cubicBezTo>
                      <a:pt x="479" y="195"/>
                      <a:pt x="480" y="199"/>
                      <a:pt x="480" y="200"/>
                    </a:cubicBezTo>
                    <a:cubicBezTo>
                      <a:pt x="305" y="222"/>
                      <a:pt x="152" y="228"/>
                      <a:pt x="0" y="235"/>
                    </a:cubicBezTo>
                    <a:cubicBezTo>
                      <a:pt x="0" y="233"/>
                      <a:pt x="4" y="228"/>
                      <a:pt x="5" y="226"/>
                    </a:cubicBezTo>
                    <a:cubicBezTo>
                      <a:pt x="7" y="224"/>
                      <a:pt x="9" y="219"/>
                      <a:pt x="9" y="216"/>
                    </a:cubicBezTo>
                    <a:cubicBezTo>
                      <a:pt x="9" y="213"/>
                      <a:pt x="12" y="208"/>
                      <a:pt x="12" y="207"/>
                    </a:cubicBezTo>
                    <a:cubicBezTo>
                      <a:pt x="14" y="204"/>
                      <a:pt x="13" y="197"/>
                      <a:pt x="13" y="194"/>
                    </a:cubicBezTo>
                    <a:cubicBezTo>
                      <a:pt x="13" y="193"/>
                      <a:pt x="17" y="190"/>
                      <a:pt x="17" y="189"/>
                    </a:cubicBezTo>
                    <a:cubicBezTo>
                      <a:pt x="17" y="185"/>
                      <a:pt x="23" y="184"/>
                      <a:pt x="23" y="178"/>
                    </a:cubicBezTo>
                    <a:cubicBezTo>
                      <a:pt x="23" y="176"/>
                      <a:pt x="24" y="171"/>
                      <a:pt x="25" y="169"/>
                    </a:cubicBezTo>
                    <a:cubicBezTo>
                      <a:pt x="27" y="164"/>
                      <a:pt x="26" y="162"/>
                      <a:pt x="30" y="159"/>
                    </a:cubicBezTo>
                    <a:cubicBezTo>
                      <a:pt x="34" y="155"/>
                      <a:pt x="38" y="156"/>
                      <a:pt x="41" y="152"/>
                    </a:cubicBezTo>
                    <a:cubicBezTo>
                      <a:pt x="43" y="150"/>
                      <a:pt x="41" y="143"/>
                      <a:pt x="41" y="141"/>
                    </a:cubicBezTo>
                    <a:cubicBezTo>
                      <a:pt x="41" y="137"/>
                      <a:pt x="44" y="133"/>
                      <a:pt x="45" y="130"/>
                    </a:cubicBezTo>
                    <a:cubicBezTo>
                      <a:pt x="45" y="129"/>
                      <a:pt x="46" y="128"/>
                      <a:pt x="46" y="127"/>
                    </a:cubicBezTo>
                    <a:cubicBezTo>
                      <a:pt x="47" y="125"/>
                      <a:pt x="46" y="123"/>
                      <a:pt x="46" y="121"/>
                    </a:cubicBezTo>
                    <a:cubicBezTo>
                      <a:pt x="45" y="118"/>
                      <a:pt x="46" y="117"/>
                      <a:pt x="48" y="115"/>
                    </a:cubicBezTo>
                    <a:cubicBezTo>
                      <a:pt x="50" y="114"/>
                      <a:pt x="49" y="112"/>
                      <a:pt x="50" y="109"/>
                    </a:cubicBezTo>
                    <a:cubicBezTo>
                      <a:pt x="51" y="107"/>
                      <a:pt x="50" y="104"/>
                      <a:pt x="50" y="102"/>
                    </a:cubicBezTo>
                    <a:cubicBezTo>
                      <a:pt x="49" y="100"/>
                      <a:pt x="50" y="97"/>
                      <a:pt x="50" y="95"/>
                    </a:cubicBezTo>
                    <a:cubicBezTo>
                      <a:pt x="50" y="93"/>
                      <a:pt x="48" y="92"/>
                      <a:pt x="48" y="89"/>
                    </a:cubicBezTo>
                    <a:cubicBezTo>
                      <a:pt x="48" y="87"/>
                      <a:pt x="48" y="86"/>
                      <a:pt x="48" y="85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25" name="Freeform 41">
                <a:extLst>
                  <a:ext uri="{FF2B5EF4-FFF2-40B4-BE49-F238E27FC236}">
                    <a16:creationId xmlns:a16="http://schemas.microsoft.com/office/drawing/2014/main" id="{88375EFB-D44C-41B6-A4C9-0C436C900F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66181" y="4369139"/>
                <a:ext cx="489367" cy="253446"/>
              </a:xfrm>
              <a:custGeom>
                <a:avLst/>
                <a:gdLst>
                  <a:gd name="T0" fmla="*/ 105 w 585"/>
                  <a:gd name="T1" fmla="*/ 181 h 303"/>
                  <a:gd name="T2" fmla="*/ 96 w 585"/>
                  <a:gd name="T3" fmla="*/ 205 h 303"/>
                  <a:gd name="T4" fmla="*/ 80 w 585"/>
                  <a:gd name="T5" fmla="*/ 219 h 303"/>
                  <a:gd name="T6" fmla="*/ 86 w 585"/>
                  <a:gd name="T7" fmla="*/ 227 h 303"/>
                  <a:gd name="T8" fmla="*/ 84 w 585"/>
                  <a:gd name="T9" fmla="*/ 243 h 303"/>
                  <a:gd name="T10" fmla="*/ 69 w 585"/>
                  <a:gd name="T11" fmla="*/ 239 h 303"/>
                  <a:gd name="T12" fmla="*/ 52 w 585"/>
                  <a:gd name="T13" fmla="*/ 233 h 303"/>
                  <a:gd name="T14" fmla="*/ 35 w 585"/>
                  <a:gd name="T15" fmla="*/ 239 h 303"/>
                  <a:gd name="T16" fmla="*/ 29 w 585"/>
                  <a:gd name="T17" fmla="*/ 254 h 303"/>
                  <a:gd name="T18" fmla="*/ 29 w 585"/>
                  <a:gd name="T19" fmla="*/ 278 h 303"/>
                  <a:gd name="T20" fmla="*/ 16 w 585"/>
                  <a:gd name="T21" fmla="*/ 290 h 303"/>
                  <a:gd name="T22" fmla="*/ 1 w 585"/>
                  <a:gd name="T23" fmla="*/ 300 h 303"/>
                  <a:gd name="T24" fmla="*/ 122 w 585"/>
                  <a:gd name="T25" fmla="*/ 293 h 303"/>
                  <a:gd name="T26" fmla="*/ 118 w 585"/>
                  <a:gd name="T27" fmla="*/ 283 h 303"/>
                  <a:gd name="T28" fmla="*/ 117 w 585"/>
                  <a:gd name="T29" fmla="*/ 275 h 303"/>
                  <a:gd name="T30" fmla="*/ 501 w 585"/>
                  <a:gd name="T31" fmla="*/ 236 h 303"/>
                  <a:gd name="T32" fmla="*/ 504 w 585"/>
                  <a:gd name="T33" fmla="*/ 228 h 303"/>
                  <a:gd name="T34" fmla="*/ 513 w 585"/>
                  <a:gd name="T35" fmla="*/ 218 h 303"/>
                  <a:gd name="T36" fmla="*/ 525 w 585"/>
                  <a:gd name="T37" fmla="*/ 212 h 303"/>
                  <a:gd name="T38" fmla="*/ 531 w 585"/>
                  <a:gd name="T39" fmla="*/ 202 h 303"/>
                  <a:gd name="T40" fmla="*/ 535 w 585"/>
                  <a:gd name="T41" fmla="*/ 193 h 303"/>
                  <a:gd name="T42" fmla="*/ 539 w 585"/>
                  <a:gd name="T43" fmla="*/ 181 h 303"/>
                  <a:gd name="T44" fmla="*/ 549 w 585"/>
                  <a:gd name="T45" fmla="*/ 173 h 303"/>
                  <a:gd name="T46" fmla="*/ 559 w 585"/>
                  <a:gd name="T47" fmla="*/ 166 h 303"/>
                  <a:gd name="T48" fmla="*/ 567 w 585"/>
                  <a:gd name="T49" fmla="*/ 157 h 303"/>
                  <a:gd name="T50" fmla="*/ 576 w 585"/>
                  <a:gd name="T51" fmla="*/ 151 h 303"/>
                  <a:gd name="T52" fmla="*/ 583 w 585"/>
                  <a:gd name="T53" fmla="*/ 143 h 303"/>
                  <a:gd name="T54" fmla="*/ 568 w 585"/>
                  <a:gd name="T55" fmla="*/ 138 h 303"/>
                  <a:gd name="T56" fmla="*/ 549 w 585"/>
                  <a:gd name="T57" fmla="*/ 108 h 303"/>
                  <a:gd name="T58" fmla="*/ 531 w 585"/>
                  <a:gd name="T59" fmla="*/ 79 h 303"/>
                  <a:gd name="T60" fmla="*/ 523 w 585"/>
                  <a:gd name="T61" fmla="*/ 56 h 303"/>
                  <a:gd name="T62" fmla="*/ 508 w 585"/>
                  <a:gd name="T63" fmla="*/ 41 h 303"/>
                  <a:gd name="T64" fmla="*/ 492 w 585"/>
                  <a:gd name="T65" fmla="*/ 31 h 303"/>
                  <a:gd name="T66" fmla="*/ 480 w 585"/>
                  <a:gd name="T67" fmla="*/ 44 h 303"/>
                  <a:gd name="T68" fmla="*/ 460 w 585"/>
                  <a:gd name="T69" fmla="*/ 43 h 303"/>
                  <a:gd name="T70" fmla="*/ 444 w 585"/>
                  <a:gd name="T71" fmla="*/ 44 h 303"/>
                  <a:gd name="T72" fmla="*/ 426 w 585"/>
                  <a:gd name="T73" fmla="*/ 35 h 303"/>
                  <a:gd name="T74" fmla="*/ 398 w 585"/>
                  <a:gd name="T75" fmla="*/ 31 h 303"/>
                  <a:gd name="T76" fmla="*/ 387 w 585"/>
                  <a:gd name="T77" fmla="*/ 14 h 303"/>
                  <a:gd name="T78" fmla="*/ 366 w 585"/>
                  <a:gd name="T79" fmla="*/ 1 h 303"/>
                  <a:gd name="T80" fmla="*/ 349 w 585"/>
                  <a:gd name="T81" fmla="*/ 10 h 303"/>
                  <a:gd name="T82" fmla="*/ 351 w 585"/>
                  <a:gd name="T83" fmla="*/ 30 h 303"/>
                  <a:gd name="T84" fmla="*/ 350 w 585"/>
                  <a:gd name="T85" fmla="*/ 43 h 303"/>
                  <a:gd name="T86" fmla="*/ 333 w 585"/>
                  <a:gd name="T87" fmla="*/ 49 h 303"/>
                  <a:gd name="T88" fmla="*/ 315 w 585"/>
                  <a:gd name="T89" fmla="*/ 50 h 303"/>
                  <a:gd name="T90" fmla="*/ 311 w 585"/>
                  <a:gd name="T91" fmla="*/ 66 h 303"/>
                  <a:gd name="T92" fmla="*/ 298 w 585"/>
                  <a:gd name="T93" fmla="*/ 82 h 303"/>
                  <a:gd name="T94" fmla="*/ 286 w 585"/>
                  <a:gd name="T95" fmla="*/ 101 h 303"/>
                  <a:gd name="T96" fmla="*/ 275 w 585"/>
                  <a:gd name="T97" fmla="*/ 118 h 303"/>
                  <a:gd name="T98" fmla="*/ 265 w 585"/>
                  <a:gd name="T99" fmla="*/ 136 h 303"/>
                  <a:gd name="T100" fmla="*/ 249 w 585"/>
                  <a:gd name="T101" fmla="*/ 122 h 303"/>
                  <a:gd name="T102" fmla="*/ 226 w 585"/>
                  <a:gd name="T103" fmla="*/ 128 h 303"/>
                  <a:gd name="T104" fmla="*/ 221 w 585"/>
                  <a:gd name="T105" fmla="*/ 147 h 303"/>
                  <a:gd name="T106" fmla="*/ 203 w 585"/>
                  <a:gd name="T107" fmla="*/ 141 h 303"/>
                  <a:gd name="T108" fmla="*/ 187 w 585"/>
                  <a:gd name="T109" fmla="*/ 157 h 303"/>
                  <a:gd name="T110" fmla="*/ 172 w 585"/>
                  <a:gd name="T111" fmla="*/ 150 h 303"/>
                  <a:gd name="T112" fmla="*/ 155 w 585"/>
                  <a:gd name="T113" fmla="*/ 147 h 303"/>
                  <a:gd name="T114" fmla="*/ 145 w 585"/>
                  <a:gd name="T115" fmla="*/ 154 h 303"/>
                  <a:gd name="T116" fmla="*/ 134 w 585"/>
                  <a:gd name="T117" fmla="*/ 154 h 303"/>
                  <a:gd name="T118" fmla="*/ 123 w 585"/>
                  <a:gd name="T119" fmla="*/ 160 h 303"/>
                  <a:gd name="T120" fmla="*/ 111 w 585"/>
                  <a:gd name="T121" fmla="*/ 166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85" h="303">
                    <a:moveTo>
                      <a:pt x="109" y="167"/>
                    </a:moveTo>
                    <a:cubicBezTo>
                      <a:pt x="109" y="168"/>
                      <a:pt x="109" y="170"/>
                      <a:pt x="108" y="172"/>
                    </a:cubicBezTo>
                    <a:cubicBezTo>
                      <a:pt x="107" y="174"/>
                      <a:pt x="104" y="177"/>
                      <a:pt x="105" y="181"/>
                    </a:cubicBezTo>
                    <a:cubicBezTo>
                      <a:pt x="106" y="184"/>
                      <a:pt x="107" y="187"/>
                      <a:pt x="107" y="191"/>
                    </a:cubicBezTo>
                    <a:cubicBezTo>
                      <a:pt x="107" y="195"/>
                      <a:pt x="106" y="196"/>
                      <a:pt x="104" y="199"/>
                    </a:cubicBezTo>
                    <a:cubicBezTo>
                      <a:pt x="102" y="203"/>
                      <a:pt x="101" y="204"/>
                      <a:pt x="96" y="205"/>
                    </a:cubicBezTo>
                    <a:cubicBezTo>
                      <a:pt x="93" y="206"/>
                      <a:pt x="89" y="207"/>
                      <a:pt x="85" y="208"/>
                    </a:cubicBezTo>
                    <a:cubicBezTo>
                      <a:pt x="81" y="210"/>
                      <a:pt x="81" y="211"/>
                      <a:pt x="80" y="215"/>
                    </a:cubicBezTo>
                    <a:cubicBezTo>
                      <a:pt x="79" y="217"/>
                      <a:pt x="79" y="218"/>
                      <a:pt x="80" y="219"/>
                    </a:cubicBezTo>
                    <a:cubicBezTo>
                      <a:pt x="80" y="221"/>
                      <a:pt x="81" y="221"/>
                      <a:pt x="82" y="222"/>
                    </a:cubicBezTo>
                    <a:cubicBezTo>
                      <a:pt x="82" y="223"/>
                      <a:pt x="83" y="223"/>
                      <a:pt x="84" y="224"/>
                    </a:cubicBezTo>
                    <a:cubicBezTo>
                      <a:pt x="84" y="225"/>
                      <a:pt x="86" y="226"/>
                      <a:pt x="86" y="227"/>
                    </a:cubicBezTo>
                    <a:cubicBezTo>
                      <a:pt x="87" y="227"/>
                      <a:pt x="88" y="229"/>
                      <a:pt x="88" y="230"/>
                    </a:cubicBezTo>
                    <a:cubicBezTo>
                      <a:pt x="89" y="233"/>
                      <a:pt x="88" y="234"/>
                      <a:pt x="87" y="237"/>
                    </a:cubicBezTo>
                    <a:cubicBezTo>
                      <a:pt x="86" y="241"/>
                      <a:pt x="87" y="241"/>
                      <a:pt x="84" y="243"/>
                    </a:cubicBezTo>
                    <a:cubicBezTo>
                      <a:pt x="82" y="244"/>
                      <a:pt x="80" y="244"/>
                      <a:pt x="77" y="243"/>
                    </a:cubicBezTo>
                    <a:cubicBezTo>
                      <a:pt x="74" y="242"/>
                      <a:pt x="73" y="241"/>
                      <a:pt x="71" y="240"/>
                    </a:cubicBezTo>
                    <a:cubicBezTo>
                      <a:pt x="70" y="240"/>
                      <a:pt x="69" y="239"/>
                      <a:pt x="69" y="239"/>
                    </a:cubicBezTo>
                    <a:cubicBezTo>
                      <a:pt x="67" y="238"/>
                      <a:pt x="64" y="237"/>
                      <a:pt x="63" y="235"/>
                    </a:cubicBezTo>
                    <a:cubicBezTo>
                      <a:pt x="61" y="234"/>
                      <a:pt x="61" y="233"/>
                      <a:pt x="58" y="233"/>
                    </a:cubicBezTo>
                    <a:cubicBezTo>
                      <a:pt x="55" y="233"/>
                      <a:pt x="54" y="234"/>
                      <a:pt x="52" y="233"/>
                    </a:cubicBezTo>
                    <a:cubicBezTo>
                      <a:pt x="50" y="233"/>
                      <a:pt x="48" y="232"/>
                      <a:pt x="45" y="232"/>
                    </a:cubicBezTo>
                    <a:cubicBezTo>
                      <a:pt x="42" y="233"/>
                      <a:pt x="41" y="234"/>
                      <a:pt x="39" y="234"/>
                    </a:cubicBezTo>
                    <a:cubicBezTo>
                      <a:pt x="36" y="235"/>
                      <a:pt x="37" y="237"/>
                      <a:pt x="35" y="239"/>
                    </a:cubicBezTo>
                    <a:cubicBezTo>
                      <a:pt x="33" y="241"/>
                      <a:pt x="31" y="243"/>
                      <a:pt x="29" y="246"/>
                    </a:cubicBezTo>
                    <a:cubicBezTo>
                      <a:pt x="28" y="249"/>
                      <a:pt x="29" y="251"/>
                      <a:pt x="29" y="253"/>
                    </a:cubicBezTo>
                    <a:cubicBezTo>
                      <a:pt x="29" y="253"/>
                      <a:pt x="29" y="254"/>
                      <a:pt x="29" y="254"/>
                    </a:cubicBezTo>
                    <a:cubicBezTo>
                      <a:pt x="28" y="257"/>
                      <a:pt x="29" y="259"/>
                      <a:pt x="29" y="261"/>
                    </a:cubicBezTo>
                    <a:cubicBezTo>
                      <a:pt x="29" y="263"/>
                      <a:pt x="30" y="268"/>
                      <a:pt x="29" y="271"/>
                    </a:cubicBezTo>
                    <a:cubicBezTo>
                      <a:pt x="29" y="274"/>
                      <a:pt x="28" y="277"/>
                      <a:pt x="29" y="278"/>
                    </a:cubicBezTo>
                    <a:cubicBezTo>
                      <a:pt x="30" y="281"/>
                      <a:pt x="30" y="281"/>
                      <a:pt x="28" y="283"/>
                    </a:cubicBezTo>
                    <a:cubicBezTo>
                      <a:pt x="27" y="285"/>
                      <a:pt x="24" y="287"/>
                      <a:pt x="22" y="287"/>
                    </a:cubicBezTo>
                    <a:cubicBezTo>
                      <a:pt x="18" y="287"/>
                      <a:pt x="18" y="290"/>
                      <a:pt x="16" y="290"/>
                    </a:cubicBezTo>
                    <a:cubicBezTo>
                      <a:pt x="14" y="290"/>
                      <a:pt x="10" y="290"/>
                      <a:pt x="10" y="292"/>
                    </a:cubicBezTo>
                    <a:cubicBezTo>
                      <a:pt x="8" y="294"/>
                      <a:pt x="8" y="294"/>
                      <a:pt x="6" y="296"/>
                    </a:cubicBezTo>
                    <a:cubicBezTo>
                      <a:pt x="5" y="297"/>
                      <a:pt x="1" y="299"/>
                      <a:pt x="1" y="300"/>
                    </a:cubicBezTo>
                    <a:cubicBezTo>
                      <a:pt x="1" y="302"/>
                      <a:pt x="1" y="302"/>
                      <a:pt x="0" y="303"/>
                    </a:cubicBezTo>
                    <a:cubicBezTo>
                      <a:pt x="46" y="301"/>
                      <a:pt x="88" y="299"/>
                      <a:pt x="122" y="296"/>
                    </a:cubicBezTo>
                    <a:cubicBezTo>
                      <a:pt x="122" y="296"/>
                      <a:pt x="122" y="293"/>
                      <a:pt x="122" y="293"/>
                    </a:cubicBezTo>
                    <a:cubicBezTo>
                      <a:pt x="122" y="291"/>
                      <a:pt x="122" y="291"/>
                      <a:pt x="122" y="290"/>
                    </a:cubicBezTo>
                    <a:cubicBezTo>
                      <a:pt x="122" y="288"/>
                      <a:pt x="120" y="286"/>
                      <a:pt x="119" y="285"/>
                    </a:cubicBezTo>
                    <a:cubicBezTo>
                      <a:pt x="119" y="284"/>
                      <a:pt x="119" y="283"/>
                      <a:pt x="118" y="283"/>
                    </a:cubicBezTo>
                    <a:cubicBezTo>
                      <a:pt x="118" y="282"/>
                      <a:pt x="117" y="281"/>
                      <a:pt x="117" y="280"/>
                    </a:cubicBezTo>
                    <a:cubicBezTo>
                      <a:pt x="117" y="279"/>
                      <a:pt x="117" y="278"/>
                      <a:pt x="117" y="277"/>
                    </a:cubicBezTo>
                    <a:cubicBezTo>
                      <a:pt x="116" y="277"/>
                      <a:pt x="117" y="275"/>
                      <a:pt x="117" y="275"/>
                    </a:cubicBezTo>
                    <a:cubicBezTo>
                      <a:pt x="137" y="272"/>
                      <a:pt x="137" y="272"/>
                      <a:pt x="137" y="272"/>
                    </a:cubicBezTo>
                    <a:cubicBezTo>
                      <a:pt x="137" y="278"/>
                      <a:pt x="137" y="278"/>
                      <a:pt x="137" y="278"/>
                    </a:cubicBezTo>
                    <a:cubicBezTo>
                      <a:pt x="263" y="267"/>
                      <a:pt x="384" y="252"/>
                      <a:pt x="501" y="236"/>
                    </a:cubicBezTo>
                    <a:cubicBezTo>
                      <a:pt x="501" y="236"/>
                      <a:pt x="502" y="234"/>
                      <a:pt x="502" y="234"/>
                    </a:cubicBezTo>
                    <a:cubicBezTo>
                      <a:pt x="502" y="233"/>
                      <a:pt x="501" y="231"/>
                      <a:pt x="502" y="230"/>
                    </a:cubicBezTo>
                    <a:cubicBezTo>
                      <a:pt x="503" y="230"/>
                      <a:pt x="504" y="229"/>
                      <a:pt x="504" y="228"/>
                    </a:cubicBezTo>
                    <a:cubicBezTo>
                      <a:pt x="504" y="227"/>
                      <a:pt x="503" y="225"/>
                      <a:pt x="503" y="224"/>
                    </a:cubicBezTo>
                    <a:cubicBezTo>
                      <a:pt x="504" y="221"/>
                      <a:pt x="509" y="221"/>
                      <a:pt x="510" y="219"/>
                    </a:cubicBezTo>
                    <a:cubicBezTo>
                      <a:pt x="511" y="219"/>
                      <a:pt x="513" y="218"/>
                      <a:pt x="513" y="218"/>
                    </a:cubicBezTo>
                    <a:cubicBezTo>
                      <a:pt x="513" y="217"/>
                      <a:pt x="516" y="216"/>
                      <a:pt x="516" y="215"/>
                    </a:cubicBezTo>
                    <a:cubicBezTo>
                      <a:pt x="517" y="213"/>
                      <a:pt x="517" y="214"/>
                      <a:pt x="520" y="214"/>
                    </a:cubicBezTo>
                    <a:cubicBezTo>
                      <a:pt x="522" y="215"/>
                      <a:pt x="525" y="215"/>
                      <a:pt x="525" y="212"/>
                    </a:cubicBezTo>
                    <a:cubicBezTo>
                      <a:pt x="525" y="211"/>
                      <a:pt x="526" y="209"/>
                      <a:pt x="527" y="208"/>
                    </a:cubicBezTo>
                    <a:cubicBezTo>
                      <a:pt x="528" y="207"/>
                      <a:pt x="527" y="206"/>
                      <a:pt x="528" y="205"/>
                    </a:cubicBezTo>
                    <a:cubicBezTo>
                      <a:pt x="528" y="204"/>
                      <a:pt x="530" y="204"/>
                      <a:pt x="531" y="202"/>
                    </a:cubicBezTo>
                    <a:cubicBezTo>
                      <a:pt x="531" y="202"/>
                      <a:pt x="530" y="199"/>
                      <a:pt x="531" y="199"/>
                    </a:cubicBezTo>
                    <a:cubicBezTo>
                      <a:pt x="533" y="199"/>
                      <a:pt x="534" y="199"/>
                      <a:pt x="534" y="197"/>
                    </a:cubicBezTo>
                    <a:cubicBezTo>
                      <a:pt x="534" y="196"/>
                      <a:pt x="534" y="195"/>
                      <a:pt x="535" y="193"/>
                    </a:cubicBezTo>
                    <a:cubicBezTo>
                      <a:pt x="535" y="192"/>
                      <a:pt x="535" y="190"/>
                      <a:pt x="536" y="188"/>
                    </a:cubicBezTo>
                    <a:cubicBezTo>
                      <a:pt x="537" y="187"/>
                      <a:pt x="536" y="186"/>
                      <a:pt x="537" y="184"/>
                    </a:cubicBezTo>
                    <a:cubicBezTo>
                      <a:pt x="537" y="182"/>
                      <a:pt x="537" y="182"/>
                      <a:pt x="539" y="181"/>
                    </a:cubicBezTo>
                    <a:cubicBezTo>
                      <a:pt x="540" y="180"/>
                      <a:pt x="541" y="179"/>
                      <a:pt x="543" y="178"/>
                    </a:cubicBezTo>
                    <a:cubicBezTo>
                      <a:pt x="543" y="178"/>
                      <a:pt x="548" y="177"/>
                      <a:pt x="548" y="176"/>
                    </a:cubicBezTo>
                    <a:cubicBezTo>
                      <a:pt x="548" y="175"/>
                      <a:pt x="548" y="174"/>
                      <a:pt x="549" y="173"/>
                    </a:cubicBezTo>
                    <a:cubicBezTo>
                      <a:pt x="549" y="172"/>
                      <a:pt x="550" y="171"/>
                      <a:pt x="552" y="171"/>
                    </a:cubicBezTo>
                    <a:cubicBezTo>
                      <a:pt x="554" y="171"/>
                      <a:pt x="554" y="170"/>
                      <a:pt x="556" y="168"/>
                    </a:cubicBezTo>
                    <a:cubicBezTo>
                      <a:pt x="557" y="168"/>
                      <a:pt x="558" y="167"/>
                      <a:pt x="559" y="166"/>
                    </a:cubicBezTo>
                    <a:cubicBezTo>
                      <a:pt x="559" y="166"/>
                      <a:pt x="559" y="164"/>
                      <a:pt x="560" y="163"/>
                    </a:cubicBezTo>
                    <a:cubicBezTo>
                      <a:pt x="561" y="163"/>
                      <a:pt x="565" y="162"/>
                      <a:pt x="565" y="161"/>
                    </a:cubicBezTo>
                    <a:cubicBezTo>
                      <a:pt x="566" y="160"/>
                      <a:pt x="567" y="159"/>
                      <a:pt x="567" y="157"/>
                    </a:cubicBezTo>
                    <a:cubicBezTo>
                      <a:pt x="568" y="156"/>
                      <a:pt x="569" y="156"/>
                      <a:pt x="570" y="155"/>
                    </a:cubicBezTo>
                    <a:cubicBezTo>
                      <a:pt x="571" y="154"/>
                      <a:pt x="571" y="154"/>
                      <a:pt x="572" y="153"/>
                    </a:cubicBezTo>
                    <a:cubicBezTo>
                      <a:pt x="573" y="152"/>
                      <a:pt x="575" y="152"/>
                      <a:pt x="576" y="151"/>
                    </a:cubicBezTo>
                    <a:cubicBezTo>
                      <a:pt x="576" y="148"/>
                      <a:pt x="578" y="150"/>
                      <a:pt x="579" y="148"/>
                    </a:cubicBezTo>
                    <a:cubicBezTo>
                      <a:pt x="579" y="147"/>
                      <a:pt x="579" y="145"/>
                      <a:pt x="579" y="144"/>
                    </a:cubicBezTo>
                    <a:cubicBezTo>
                      <a:pt x="580" y="143"/>
                      <a:pt x="581" y="144"/>
                      <a:pt x="583" y="143"/>
                    </a:cubicBezTo>
                    <a:cubicBezTo>
                      <a:pt x="584" y="142"/>
                      <a:pt x="584" y="141"/>
                      <a:pt x="585" y="141"/>
                    </a:cubicBezTo>
                    <a:cubicBezTo>
                      <a:pt x="585" y="140"/>
                      <a:pt x="584" y="140"/>
                      <a:pt x="581" y="141"/>
                    </a:cubicBezTo>
                    <a:cubicBezTo>
                      <a:pt x="574" y="143"/>
                      <a:pt x="573" y="143"/>
                      <a:pt x="568" y="138"/>
                    </a:cubicBezTo>
                    <a:cubicBezTo>
                      <a:pt x="565" y="135"/>
                      <a:pt x="565" y="131"/>
                      <a:pt x="563" y="128"/>
                    </a:cubicBezTo>
                    <a:cubicBezTo>
                      <a:pt x="560" y="125"/>
                      <a:pt x="554" y="124"/>
                      <a:pt x="553" y="120"/>
                    </a:cubicBezTo>
                    <a:cubicBezTo>
                      <a:pt x="552" y="117"/>
                      <a:pt x="549" y="111"/>
                      <a:pt x="549" y="108"/>
                    </a:cubicBezTo>
                    <a:cubicBezTo>
                      <a:pt x="547" y="102"/>
                      <a:pt x="542" y="103"/>
                      <a:pt x="541" y="99"/>
                    </a:cubicBezTo>
                    <a:cubicBezTo>
                      <a:pt x="540" y="98"/>
                      <a:pt x="539" y="87"/>
                      <a:pt x="538" y="87"/>
                    </a:cubicBezTo>
                    <a:cubicBezTo>
                      <a:pt x="530" y="85"/>
                      <a:pt x="531" y="86"/>
                      <a:pt x="531" y="79"/>
                    </a:cubicBezTo>
                    <a:cubicBezTo>
                      <a:pt x="531" y="74"/>
                      <a:pt x="530" y="69"/>
                      <a:pt x="532" y="65"/>
                    </a:cubicBezTo>
                    <a:cubicBezTo>
                      <a:pt x="532" y="62"/>
                      <a:pt x="532" y="59"/>
                      <a:pt x="532" y="57"/>
                    </a:cubicBezTo>
                    <a:cubicBezTo>
                      <a:pt x="529" y="57"/>
                      <a:pt x="525" y="56"/>
                      <a:pt x="523" y="56"/>
                    </a:cubicBezTo>
                    <a:cubicBezTo>
                      <a:pt x="521" y="56"/>
                      <a:pt x="518" y="53"/>
                      <a:pt x="518" y="52"/>
                    </a:cubicBezTo>
                    <a:cubicBezTo>
                      <a:pt x="516" y="50"/>
                      <a:pt x="515" y="49"/>
                      <a:pt x="513" y="47"/>
                    </a:cubicBezTo>
                    <a:cubicBezTo>
                      <a:pt x="511" y="45"/>
                      <a:pt x="509" y="43"/>
                      <a:pt x="508" y="41"/>
                    </a:cubicBezTo>
                    <a:cubicBezTo>
                      <a:pt x="506" y="39"/>
                      <a:pt x="505" y="40"/>
                      <a:pt x="503" y="36"/>
                    </a:cubicBezTo>
                    <a:cubicBezTo>
                      <a:pt x="501" y="33"/>
                      <a:pt x="502" y="34"/>
                      <a:pt x="500" y="31"/>
                    </a:cubicBezTo>
                    <a:cubicBezTo>
                      <a:pt x="497" y="29"/>
                      <a:pt x="495" y="30"/>
                      <a:pt x="492" y="31"/>
                    </a:cubicBezTo>
                    <a:cubicBezTo>
                      <a:pt x="491" y="31"/>
                      <a:pt x="488" y="35"/>
                      <a:pt x="487" y="35"/>
                    </a:cubicBezTo>
                    <a:cubicBezTo>
                      <a:pt x="486" y="36"/>
                      <a:pt x="484" y="39"/>
                      <a:pt x="484" y="40"/>
                    </a:cubicBezTo>
                    <a:cubicBezTo>
                      <a:pt x="483" y="43"/>
                      <a:pt x="482" y="43"/>
                      <a:pt x="480" y="44"/>
                    </a:cubicBezTo>
                    <a:cubicBezTo>
                      <a:pt x="478" y="45"/>
                      <a:pt x="475" y="45"/>
                      <a:pt x="473" y="45"/>
                    </a:cubicBezTo>
                    <a:cubicBezTo>
                      <a:pt x="470" y="46"/>
                      <a:pt x="469" y="46"/>
                      <a:pt x="466" y="46"/>
                    </a:cubicBezTo>
                    <a:cubicBezTo>
                      <a:pt x="464" y="46"/>
                      <a:pt x="461" y="43"/>
                      <a:pt x="460" y="43"/>
                    </a:cubicBezTo>
                    <a:cubicBezTo>
                      <a:pt x="458" y="42"/>
                      <a:pt x="458" y="40"/>
                      <a:pt x="455" y="39"/>
                    </a:cubicBezTo>
                    <a:cubicBezTo>
                      <a:pt x="452" y="39"/>
                      <a:pt x="450" y="39"/>
                      <a:pt x="447" y="39"/>
                    </a:cubicBezTo>
                    <a:cubicBezTo>
                      <a:pt x="444" y="39"/>
                      <a:pt x="444" y="41"/>
                      <a:pt x="444" y="44"/>
                    </a:cubicBezTo>
                    <a:cubicBezTo>
                      <a:pt x="444" y="47"/>
                      <a:pt x="439" y="46"/>
                      <a:pt x="437" y="46"/>
                    </a:cubicBezTo>
                    <a:cubicBezTo>
                      <a:pt x="434" y="46"/>
                      <a:pt x="432" y="42"/>
                      <a:pt x="432" y="41"/>
                    </a:cubicBezTo>
                    <a:cubicBezTo>
                      <a:pt x="430" y="39"/>
                      <a:pt x="429" y="36"/>
                      <a:pt x="426" y="35"/>
                    </a:cubicBezTo>
                    <a:cubicBezTo>
                      <a:pt x="422" y="34"/>
                      <a:pt x="417" y="34"/>
                      <a:pt x="414" y="34"/>
                    </a:cubicBezTo>
                    <a:cubicBezTo>
                      <a:pt x="411" y="34"/>
                      <a:pt x="408" y="34"/>
                      <a:pt x="406" y="34"/>
                    </a:cubicBezTo>
                    <a:cubicBezTo>
                      <a:pt x="402" y="34"/>
                      <a:pt x="399" y="33"/>
                      <a:pt x="398" y="31"/>
                    </a:cubicBezTo>
                    <a:cubicBezTo>
                      <a:pt x="396" y="30"/>
                      <a:pt x="396" y="28"/>
                      <a:pt x="396" y="27"/>
                    </a:cubicBezTo>
                    <a:cubicBezTo>
                      <a:pt x="393" y="24"/>
                      <a:pt x="390" y="24"/>
                      <a:pt x="388" y="20"/>
                    </a:cubicBezTo>
                    <a:cubicBezTo>
                      <a:pt x="387" y="18"/>
                      <a:pt x="387" y="16"/>
                      <a:pt x="387" y="14"/>
                    </a:cubicBezTo>
                    <a:cubicBezTo>
                      <a:pt x="386" y="11"/>
                      <a:pt x="382" y="9"/>
                      <a:pt x="380" y="8"/>
                    </a:cubicBezTo>
                    <a:cubicBezTo>
                      <a:pt x="377" y="7"/>
                      <a:pt x="375" y="7"/>
                      <a:pt x="373" y="5"/>
                    </a:cubicBezTo>
                    <a:cubicBezTo>
                      <a:pt x="370" y="3"/>
                      <a:pt x="370" y="3"/>
                      <a:pt x="366" y="1"/>
                    </a:cubicBezTo>
                    <a:cubicBezTo>
                      <a:pt x="363" y="0"/>
                      <a:pt x="360" y="1"/>
                      <a:pt x="358" y="2"/>
                    </a:cubicBezTo>
                    <a:cubicBezTo>
                      <a:pt x="357" y="3"/>
                      <a:pt x="355" y="7"/>
                      <a:pt x="355" y="7"/>
                    </a:cubicBezTo>
                    <a:cubicBezTo>
                      <a:pt x="353" y="9"/>
                      <a:pt x="350" y="10"/>
                      <a:pt x="349" y="10"/>
                    </a:cubicBezTo>
                    <a:cubicBezTo>
                      <a:pt x="347" y="11"/>
                      <a:pt x="347" y="16"/>
                      <a:pt x="347" y="17"/>
                    </a:cubicBezTo>
                    <a:cubicBezTo>
                      <a:pt x="346" y="20"/>
                      <a:pt x="347" y="23"/>
                      <a:pt x="348" y="25"/>
                    </a:cubicBezTo>
                    <a:cubicBezTo>
                      <a:pt x="349" y="27"/>
                      <a:pt x="350" y="28"/>
                      <a:pt x="351" y="30"/>
                    </a:cubicBezTo>
                    <a:cubicBezTo>
                      <a:pt x="352" y="31"/>
                      <a:pt x="350" y="33"/>
                      <a:pt x="351" y="35"/>
                    </a:cubicBezTo>
                    <a:cubicBezTo>
                      <a:pt x="352" y="37"/>
                      <a:pt x="353" y="37"/>
                      <a:pt x="354" y="40"/>
                    </a:cubicBezTo>
                    <a:cubicBezTo>
                      <a:pt x="354" y="42"/>
                      <a:pt x="351" y="43"/>
                      <a:pt x="350" y="43"/>
                    </a:cubicBezTo>
                    <a:cubicBezTo>
                      <a:pt x="347" y="44"/>
                      <a:pt x="346" y="44"/>
                      <a:pt x="343" y="44"/>
                    </a:cubicBezTo>
                    <a:cubicBezTo>
                      <a:pt x="339" y="44"/>
                      <a:pt x="339" y="43"/>
                      <a:pt x="337" y="45"/>
                    </a:cubicBezTo>
                    <a:cubicBezTo>
                      <a:pt x="335" y="46"/>
                      <a:pt x="334" y="47"/>
                      <a:pt x="333" y="49"/>
                    </a:cubicBezTo>
                    <a:cubicBezTo>
                      <a:pt x="332" y="51"/>
                      <a:pt x="333" y="53"/>
                      <a:pt x="330" y="53"/>
                    </a:cubicBezTo>
                    <a:cubicBezTo>
                      <a:pt x="327" y="53"/>
                      <a:pt x="326" y="54"/>
                      <a:pt x="324" y="53"/>
                    </a:cubicBezTo>
                    <a:cubicBezTo>
                      <a:pt x="321" y="53"/>
                      <a:pt x="317" y="51"/>
                      <a:pt x="315" y="50"/>
                    </a:cubicBezTo>
                    <a:cubicBezTo>
                      <a:pt x="312" y="49"/>
                      <a:pt x="310" y="50"/>
                      <a:pt x="309" y="52"/>
                    </a:cubicBezTo>
                    <a:cubicBezTo>
                      <a:pt x="307" y="54"/>
                      <a:pt x="305" y="56"/>
                      <a:pt x="305" y="59"/>
                    </a:cubicBezTo>
                    <a:cubicBezTo>
                      <a:pt x="304" y="61"/>
                      <a:pt x="309" y="65"/>
                      <a:pt x="311" y="66"/>
                    </a:cubicBezTo>
                    <a:cubicBezTo>
                      <a:pt x="313" y="68"/>
                      <a:pt x="307" y="73"/>
                      <a:pt x="307" y="73"/>
                    </a:cubicBezTo>
                    <a:cubicBezTo>
                      <a:pt x="305" y="75"/>
                      <a:pt x="303" y="78"/>
                      <a:pt x="303" y="79"/>
                    </a:cubicBezTo>
                    <a:cubicBezTo>
                      <a:pt x="302" y="81"/>
                      <a:pt x="298" y="82"/>
                      <a:pt x="298" y="82"/>
                    </a:cubicBezTo>
                    <a:cubicBezTo>
                      <a:pt x="295" y="84"/>
                      <a:pt x="294" y="86"/>
                      <a:pt x="293" y="87"/>
                    </a:cubicBezTo>
                    <a:cubicBezTo>
                      <a:pt x="290" y="90"/>
                      <a:pt x="289" y="89"/>
                      <a:pt x="289" y="94"/>
                    </a:cubicBezTo>
                    <a:cubicBezTo>
                      <a:pt x="289" y="97"/>
                      <a:pt x="287" y="100"/>
                      <a:pt x="286" y="101"/>
                    </a:cubicBezTo>
                    <a:cubicBezTo>
                      <a:pt x="284" y="103"/>
                      <a:pt x="282" y="103"/>
                      <a:pt x="280" y="104"/>
                    </a:cubicBezTo>
                    <a:cubicBezTo>
                      <a:pt x="278" y="107"/>
                      <a:pt x="277" y="109"/>
                      <a:pt x="276" y="111"/>
                    </a:cubicBezTo>
                    <a:cubicBezTo>
                      <a:pt x="275" y="114"/>
                      <a:pt x="275" y="115"/>
                      <a:pt x="275" y="118"/>
                    </a:cubicBezTo>
                    <a:cubicBezTo>
                      <a:pt x="275" y="121"/>
                      <a:pt x="274" y="123"/>
                      <a:pt x="274" y="126"/>
                    </a:cubicBezTo>
                    <a:cubicBezTo>
                      <a:pt x="274" y="130"/>
                      <a:pt x="272" y="130"/>
                      <a:pt x="271" y="133"/>
                    </a:cubicBezTo>
                    <a:cubicBezTo>
                      <a:pt x="269" y="136"/>
                      <a:pt x="268" y="136"/>
                      <a:pt x="265" y="136"/>
                    </a:cubicBezTo>
                    <a:cubicBezTo>
                      <a:pt x="263" y="136"/>
                      <a:pt x="259" y="134"/>
                      <a:pt x="258" y="133"/>
                    </a:cubicBezTo>
                    <a:cubicBezTo>
                      <a:pt x="254" y="132"/>
                      <a:pt x="253" y="132"/>
                      <a:pt x="251" y="129"/>
                    </a:cubicBezTo>
                    <a:cubicBezTo>
                      <a:pt x="249" y="127"/>
                      <a:pt x="249" y="124"/>
                      <a:pt x="249" y="122"/>
                    </a:cubicBezTo>
                    <a:cubicBezTo>
                      <a:pt x="248" y="120"/>
                      <a:pt x="238" y="118"/>
                      <a:pt x="237" y="118"/>
                    </a:cubicBezTo>
                    <a:cubicBezTo>
                      <a:pt x="233" y="117"/>
                      <a:pt x="231" y="116"/>
                      <a:pt x="228" y="119"/>
                    </a:cubicBezTo>
                    <a:cubicBezTo>
                      <a:pt x="225" y="122"/>
                      <a:pt x="224" y="126"/>
                      <a:pt x="226" y="128"/>
                    </a:cubicBezTo>
                    <a:cubicBezTo>
                      <a:pt x="228" y="130"/>
                      <a:pt x="228" y="132"/>
                      <a:pt x="229" y="135"/>
                    </a:cubicBezTo>
                    <a:cubicBezTo>
                      <a:pt x="229" y="136"/>
                      <a:pt x="226" y="139"/>
                      <a:pt x="225" y="140"/>
                    </a:cubicBezTo>
                    <a:cubicBezTo>
                      <a:pt x="224" y="144"/>
                      <a:pt x="224" y="146"/>
                      <a:pt x="221" y="147"/>
                    </a:cubicBezTo>
                    <a:cubicBezTo>
                      <a:pt x="218" y="148"/>
                      <a:pt x="216" y="146"/>
                      <a:pt x="213" y="145"/>
                    </a:cubicBezTo>
                    <a:cubicBezTo>
                      <a:pt x="211" y="145"/>
                      <a:pt x="210" y="142"/>
                      <a:pt x="209" y="140"/>
                    </a:cubicBezTo>
                    <a:cubicBezTo>
                      <a:pt x="208" y="137"/>
                      <a:pt x="204" y="140"/>
                      <a:pt x="203" y="141"/>
                    </a:cubicBezTo>
                    <a:cubicBezTo>
                      <a:pt x="201" y="143"/>
                      <a:pt x="197" y="143"/>
                      <a:pt x="195" y="145"/>
                    </a:cubicBezTo>
                    <a:cubicBezTo>
                      <a:pt x="191" y="149"/>
                      <a:pt x="191" y="148"/>
                      <a:pt x="191" y="153"/>
                    </a:cubicBezTo>
                    <a:cubicBezTo>
                      <a:pt x="191" y="155"/>
                      <a:pt x="188" y="156"/>
                      <a:pt x="187" y="157"/>
                    </a:cubicBezTo>
                    <a:cubicBezTo>
                      <a:pt x="185" y="159"/>
                      <a:pt x="186" y="162"/>
                      <a:pt x="183" y="160"/>
                    </a:cubicBezTo>
                    <a:cubicBezTo>
                      <a:pt x="180" y="159"/>
                      <a:pt x="179" y="157"/>
                      <a:pt x="178" y="155"/>
                    </a:cubicBezTo>
                    <a:cubicBezTo>
                      <a:pt x="174" y="151"/>
                      <a:pt x="173" y="157"/>
                      <a:pt x="172" y="150"/>
                    </a:cubicBezTo>
                    <a:cubicBezTo>
                      <a:pt x="170" y="148"/>
                      <a:pt x="165" y="148"/>
                      <a:pt x="163" y="148"/>
                    </a:cubicBezTo>
                    <a:cubicBezTo>
                      <a:pt x="162" y="149"/>
                      <a:pt x="160" y="148"/>
                      <a:pt x="159" y="148"/>
                    </a:cubicBezTo>
                    <a:cubicBezTo>
                      <a:pt x="158" y="148"/>
                      <a:pt x="156" y="147"/>
                      <a:pt x="155" y="147"/>
                    </a:cubicBezTo>
                    <a:cubicBezTo>
                      <a:pt x="153" y="146"/>
                      <a:pt x="151" y="149"/>
                      <a:pt x="151" y="150"/>
                    </a:cubicBezTo>
                    <a:cubicBezTo>
                      <a:pt x="150" y="151"/>
                      <a:pt x="150" y="152"/>
                      <a:pt x="149" y="153"/>
                    </a:cubicBezTo>
                    <a:cubicBezTo>
                      <a:pt x="149" y="154"/>
                      <a:pt x="146" y="154"/>
                      <a:pt x="145" y="154"/>
                    </a:cubicBezTo>
                    <a:cubicBezTo>
                      <a:pt x="144" y="155"/>
                      <a:pt x="144" y="157"/>
                      <a:pt x="143" y="158"/>
                    </a:cubicBezTo>
                    <a:cubicBezTo>
                      <a:pt x="142" y="160"/>
                      <a:pt x="138" y="157"/>
                      <a:pt x="137" y="156"/>
                    </a:cubicBezTo>
                    <a:cubicBezTo>
                      <a:pt x="135" y="156"/>
                      <a:pt x="135" y="155"/>
                      <a:pt x="134" y="154"/>
                    </a:cubicBezTo>
                    <a:cubicBezTo>
                      <a:pt x="132" y="154"/>
                      <a:pt x="129" y="154"/>
                      <a:pt x="127" y="154"/>
                    </a:cubicBezTo>
                    <a:cubicBezTo>
                      <a:pt x="126" y="155"/>
                      <a:pt x="125" y="156"/>
                      <a:pt x="125" y="156"/>
                    </a:cubicBezTo>
                    <a:cubicBezTo>
                      <a:pt x="124" y="157"/>
                      <a:pt x="123" y="159"/>
                      <a:pt x="123" y="160"/>
                    </a:cubicBezTo>
                    <a:cubicBezTo>
                      <a:pt x="123" y="161"/>
                      <a:pt x="121" y="164"/>
                      <a:pt x="121" y="164"/>
                    </a:cubicBezTo>
                    <a:cubicBezTo>
                      <a:pt x="119" y="166"/>
                      <a:pt x="117" y="165"/>
                      <a:pt x="116" y="165"/>
                    </a:cubicBezTo>
                    <a:cubicBezTo>
                      <a:pt x="114" y="165"/>
                      <a:pt x="113" y="166"/>
                      <a:pt x="111" y="166"/>
                    </a:cubicBezTo>
                    <a:cubicBezTo>
                      <a:pt x="111" y="167"/>
                      <a:pt x="110" y="167"/>
                      <a:pt x="109" y="167"/>
                    </a:cubicBezTo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26" name="Freeform 42">
                <a:extLst>
                  <a:ext uri="{FF2B5EF4-FFF2-40B4-BE49-F238E27FC236}">
                    <a16:creationId xmlns:a16="http://schemas.microsoft.com/office/drawing/2014/main" id="{1D1A7C0D-A5C8-4B7D-B6C3-F99A82EAA8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6505" y="4154788"/>
                <a:ext cx="206262" cy="354555"/>
              </a:xfrm>
              <a:custGeom>
                <a:avLst/>
                <a:gdLst>
                  <a:gd name="T0" fmla="*/ 3 w 246"/>
                  <a:gd name="T1" fmla="*/ 422 h 423"/>
                  <a:gd name="T2" fmla="*/ 13 w 246"/>
                  <a:gd name="T3" fmla="*/ 420 h 423"/>
                  <a:gd name="T4" fmla="*/ 17 w 246"/>
                  <a:gd name="T5" fmla="*/ 412 h 423"/>
                  <a:gd name="T6" fmla="*/ 26 w 246"/>
                  <a:gd name="T7" fmla="*/ 410 h 423"/>
                  <a:gd name="T8" fmla="*/ 35 w 246"/>
                  <a:gd name="T9" fmla="*/ 414 h 423"/>
                  <a:gd name="T10" fmla="*/ 41 w 246"/>
                  <a:gd name="T11" fmla="*/ 409 h 423"/>
                  <a:gd name="T12" fmla="*/ 47 w 246"/>
                  <a:gd name="T13" fmla="*/ 403 h 423"/>
                  <a:gd name="T14" fmla="*/ 55 w 246"/>
                  <a:gd name="T15" fmla="*/ 404 h 423"/>
                  <a:gd name="T16" fmla="*/ 70 w 246"/>
                  <a:gd name="T17" fmla="*/ 411 h 423"/>
                  <a:gd name="T18" fmla="*/ 79 w 246"/>
                  <a:gd name="T19" fmla="*/ 413 h 423"/>
                  <a:gd name="T20" fmla="*/ 87 w 246"/>
                  <a:gd name="T21" fmla="*/ 401 h 423"/>
                  <a:gd name="T22" fmla="*/ 101 w 246"/>
                  <a:gd name="T23" fmla="*/ 396 h 423"/>
                  <a:gd name="T24" fmla="*/ 113 w 246"/>
                  <a:gd name="T25" fmla="*/ 403 h 423"/>
                  <a:gd name="T26" fmla="*/ 121 w 246"/>
                  <a:gd name="T27" fmla="*/ 391 h 423"/>
                  <a:gd name="T28" fmla="*/ 120 w 246"/>
                  <a:gd name="T29" fmla="*/ 375 h 423"/>
                  <a:gd name="T30" fmla="*/ 141 w 246"/>
                  <a:gd name="T31" fmla="*/ 378 h 423"/>
                  <a:gd name="T32" fmla="*/ 150 w 246"/>
                  <a:gd name="T33" fmla="*/ 389 h 423"/>
                  <a:gd name="T34" fmla="*/ 163 w 246"/>
                  <a:gd name="T35" fmla="*/ 389 h 423"/>
                  <a:gd name="T36" fmla="*/ 167 w 246"/>
                  <a:gd name="T37" fmla="*/ 374 h 423"/>
                  <a:gd name="T38" fmla="*/ 172 w 246"/>
                  <a:gd name="T39" fmla="*/ 360 h 423"/>
                  <a:gd name="T40" fmla="*/ 181 w 246"/>
                  <a:gd name="T41" fmla="*/ 350 h 423"/>
                  <a:gd name="T42" fmla="*/ 190 w 246"/>
                  <a:gd name="T43" fmla="*/ 338 h 423"/>
                  <a:gd name="T44" fmla="*/ 199 w 246"/>
                  <a:gd name="T45" fmla="*/ 329 h 423"/>
                  <a:gd name="T46" fmla="*/ 197 w 246"/>
                  <a:gd name="T47" fmla="*/ 315 h 423"/>
                  <a:gd name="T48" fmla="*/ 207 w 246"/>
                  <a:gd name="T49" fmla="*/ 306 h 423"/>
                  <a:gd name="T50" fmla="*/ 222 w 246"/>
                  <a:gd name="T51" fmla="*/ 309 h 423"/>
                  <a:gd name="T52" fmla="*/ 229 w 246"/>
                  <a:gd name="T53" fmla="*/ 301 h 423"/>
                  <a:gd name="T54" fmla="*/ 242 w 246"/>
                  <a:gd name="T55" fmla="*/ 299 h 423"/>
                  <a:gd name="T56" fmla="*/ 243 w 246"/>
                  <a:gd name="T57" fmla="*/ 291 h 423"/>
                  <a:gd name="T58" fmla="*/ 240 w 246"/>
                  <a:gd name="T59" fmla="*/ 281 h 423"/>
                  <a:gd name="T60" fmla="*/ 241 w 246"/>
                  <a:gd name="T61" fmla="*/ 266 h 423"/>
                  <a:gd name="T62" fmla="*/ 212 w 246"/>
                  <a:gd name="T63" fmla="*/ 0 h 423"/>
                  <a:gd name="T64" fmla="*/ 55 w 246"/>
                  <a:gd name="T65" fmla="*/ 18 h 423"/>
                  <a:gd name="T66" fmla="*/ 37 w 246"/>
                  <a:gd name="T67" fmla="*/ 32 h 423"/>
                  <a:gd name="T68" fmla="*/ 12 w 246"/>
                  <a:gd name="T69" fmla="*/ 29 h 423"/>
                  <a:gd name="T70" fmla="*/ 31 w 246"/>
                  <a:gd name="T71" fmla="*/ 265 h 423"/>
                  <a:gd name="T72" fmla="*/ 30 w 246"/>
                  <a:gd name="T73" fmla="*/ 267 h 423"/>
                  <a:gd name="T74" fmla="*/ 29 w 246"/>
                  <a:gd name="T75" fmla="*/ 268 h 423"/>
                  <a:gd name="T76" fmla="*/ 27 w 246"/>
                  <a:gd name="T77" fmla="*/ 289 h 423"/>
                  <a:gd name="T78" fmla="*/ 34 w 246"/>
                  <a:gd name="T79" fmla="*/ 305 h 423"/>
                  <a:gd name="T80" fmla="*/ 35 w 246"/>
                  <a:gd name="T81" fmla="*/ 324 h 423"/>
                  <a:gd name="T82" fmla="*/ 32 w 246"/>
                  <a:gd name="T83" fmla="*/ 341 h 423"/>
                  <a:gd name="T84" fmla="*/ 23 w 246"/>
                  <a:gd name="T85" fmla="*/ 354 h 423"/>
                  <a:gd name="T86" fmla="*/ 4 w 246"/>
                  <a:gd name="T87" fmla="*/ 376 h 423"/>
                  <a:gd name="T88" fmla="*/ 4 w 246"/>
                  <a:gd name="T89" fmla="*/ 401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46" h="423">
                    <a:moveTo>
                      <a:pt x="1" y="423"/>
                    </a:moveTo>
                    <a:cubicBezTo>
                      <a:pt x="2" y="423"/>
                      <a:pt x="3" y="423"/>
                      <a:pt x="3" y="422"/>
                    </a:cubicBezTo>
                    <a:cubicBezTo>
                      <a:pt x="5" y="422"/>
                      <a:pt x="6" y="421"/>
                      <a:pt x="8" y="421"/>
                    </a:cubicBezTo>
                    <a:cubicBezTo>
                      <a:pt x="9" y="421"/>
                      <a:pt x="11" y="422"/>
                      <a:pt x="13" y="420"/>
                    </a:cubicBezTo>
                    <a:cubicBezTo>
                      <a:pt x="13" y="420"/>
                      <a:pt x="15" y="417"/>
                      <a:pt x="15" y="416"/>
                    </a:cubicBezTo>
                    <a:cubicBezTo>
                      <a:pt x="15" y="415"/>
                      <a:pt x="16" y="413"/>
                      <a:pt x="17" y="412"/>
                    </a:cubicBezTo>
                    <a:cubicBezTo>
                      <a:pt x="17" y="412"/>
                      <a:pt x="18" y="411"/>
                      <a:pt x="19" y="410"/>
                    </a:cubicBezTo>
                    <a:cubicBezTo>
                      <a:pt x="21" y="410"/>
                      <a:pt x="24" y="410"/>
                      <a:pt x="26" y="410"/>
                    </a:cubicBezTo>
                    <a:cubicBezTo>
                      <a:pt x="27" y="411"/>
                      <a:pt x="27" y="412"/>
                      <a:pt x="29" y="412"/>
                    </a:cubicBezTo>
                    <a:cubicBezTo>
                      <a:pt x="30" y="413"/>
                      <a:pt x="34" y="416"/>
                      <a:pt x="35" y="414"/>
                    </a:cubicBezTo>
                    <a:cubicBezTo>
                      <a:pt x="36" y="413"/>
                      <a:pt x="36" y="411"/>
                      <a:pt x="37" y="410"/>
                    </a:cubicBezTo>
                    <a:cubicBezTo>
                      <a:pt x="38" y="410"/>
                      <a:pt x="41" y="410"/>
                      <a:pt x="41" y="409"/>
                    </a:cubicBezTo>
                    <a:cubicBezTo>
                      <a:pt x="42" y="408"/>
                      <a:pt x="42" y="407"/>
                      <a:pt x="43" y="406"/>
                    </a:cubicBezTo>
                    <a:cubicBezTo>
                      <a:pt x="43" y="405"/>
                      <a:pt x="45" y="402"/>
                      <a:pt x="47" y="403"/>
                    </a:cubicBezTo>
                    <a:cubicBezTo>
                      <a:pt x="48" y="403"/>
                      <a:pt x="50" y="404"/>
                      <a:pt x="51" y="404"/>
                    </a:cubicBezTo>
                    <a:cubicBezTo>
                      <a:pt x="52" y="404"/>
                      <a:pt x="54" y="405"/>
                      <a:pt x="55" y="404"/>
                    </a:cubicBezTo>
                    <a:cubicBezTo>
                      <a:pt x="57" y="404"/>
                      <a:pt x="62" y="404"/>
                      <a:pt x="64" y="406"/>
                    </a:cubicBezTo>
                    <a:cubicBezTo>
                      <a:pt x="65" y="413"/>
                      <a:pt x="66" y="407"/>
                      <a:pt x="70" y="411"/>
                    </a:cubicBezTo>
                    <a:cubicBezTo>
                      <a:pt x="71" y="413"/>
                      <a:pt x="72" y="415"/>
                      <a:pt x="75" y="416"/>
                    </a:cubicBezTo>
                    <a:cubicBezTo>
                      <a:pt x="78" y="418"/>
                      <a:pt x="77" y="415"/>
                      <a:pt x="79" y="413"/>
                    </a:cubicBezTo>
                    <a:cubicBezTo>
                      <a:pt x="80" y="412"/>
                      <a:pt x="83" y="411"/>
                      <a:pt x="83" y="409"/>
                    </a:cubicBezTo>
                    <a:cubicBezTo>
                      <a:pt x="83" y="404"/>
                      <a:pt x="83" y="405"/>
                      <a:pt x="87" y="401"/>
                    </a:cubicBezTo>
                    <a:cubicBezTo>
                      <a:pt x="89" y="399"/>
                      <a:pt x="93" y="399"/>
                      <a:pt x="95" y="397"/>
                    </a:cubicBezTo>
                    <a:cubicBezTo>
                      <a:pt x="96" y="396"/>
                      <a:pt x="100" y="393"/>
                      <a:pt x="101" y="396"/>
                    </a:cubicBezTo>
                    <a:cubicBezTo>
                      <a:pt x="102" y="398"/>
                      <a:pt x="103" y="401"/>
                      <a:pt x="105" y="401"/>
                    </a:cubicBezTo>
                    <a:cubicBezTo>
                      <a:pt x="108" y="402"/>
                      <a:pt x="110" y="404"/>
                      <a:pt x="113" y="403"/>
                    </a:cubicBezTo>
                    <a:cubicBezTo>
                      <a:pt x="116" y="402"/>
                      <a:pt x="116" y="400"/>
                      <a:pt x="117" y="396"/>
                    </a:cubicBezTo>
                    <a:cubicBezTo>
                      <a:pt x="118" y="395"/>
                      <a:pt x="121" y="392"/>
                      <a:pt x="121" y="391"/>
                    </a:cubicBezTo>
                    <a:cubicBezTo>
                      <a:pt x="120" y="388"/>
                      <a:pt x="120" y="386"/>
                      <a:pt x="118" y="384"/>
                    </a:cubicBezTo>
                    <a:cubicBezTo>
                      <a:pt x="116" y="382"/>
                      <a:pt x="117" y="378"/>
                      <a:pt x="120" y="375"/>
                    </a:cubicBezTo>
                    <a:cubicBezTo>
                      <a:pt x="123" y="372"/>
                      <a:pt x="125" y="373"/>
                      <a:pt x="129" y="374"/>
                    </a:cubicBezTo>
                    <a:cubicBezTo>
                      <a:pt x="131" y="374"/>
                      <a:pt x="140" y="376"/>
                      <a:pt x="141" y="378"/>
                    </a:cubicBezTo>
                    <a:cubicBezTo>
                      <a:pt x="141" y="380"/>
                      <a:pt x="141" y="383"/>
                      <a:pt x="143" y="385"/>
                    </a:cubicBezTo>
                    <a:cubicBezTo>
                      <a:pt x="145" y="388"/>
                      <a:pt x="146" y="388"/>
                      <a:pt x="150" y="389"/>
                    </a:cubicBezTo>
                    <a:cubicBezTo>
                      <a:pt x="151" y="390"/>
                      <a:pt x="155" y="392"/>
                      <a:pt x="157" y="392"/>
                    </a:cubicBezTo>
                    <a:cubicBezTo>
                      <a:pt x="160" y="392"/>
                      <a:pt x="161" y="392"/>
                      <a:pt x="163" y="389"/>
                    </a:cubicBezTo>
                    <a:cubicBezTo>
                      <a:pt x="164" y="386"/>
                      <a:pt x="166" y="386"/>
                      <a:pt x="166" y="382"/>
                    </a:cubicBezTo>
                    <a:cubicBezTo>
                      <a:pt x="166" y="379"/>
                      <a:pt x="167" y="378"/>
                      <a:pt x="167" y="374"/>
                    </a:cubicBezTo>
                    <a:cubicBezTo>
                      <a:pt x="167" y="371"/>
                      <a:pt x="167" y="370"/>
                      <a:pt x="168" y="367"/>
                    </a:cubicBezTo>
                    <a:cubicBezTo>
                      <a:pt x="169" y="365"/>
                      <a:pt x="170" y="363"/>
                      <a:pt x="172" y="360"/>
                    </a:cubicBezTo>
                    <a:cubicBezTo>
                      <a:pt x="174" y="359"/>
                      <a:pt x="176" y="359"/>
                      <a:pt x="178" y="357"/>
                    </a:cubicBezTo>
                    <a:cubicBezTo>
                      <a:pt x="179" y="356"/>
                      <a:pt x="181" y="353"/>
                      <a:pt x="181" y="350"/>
                    </a:cubicBezTo>
                    <a:cubicBezTo>
                      <a:pt x="181" y="345"/>
                      <a:pt x="182" y="346"/>
                      <a:pt x="185" y="343"/>
                    </a:cubicBezTo>
                    <a:cubicBezTo>
                      <a:pt x="186" y="342"/>
                      <a:pt x="187" y="340"/>
                      <a:pt x="190" y="338"/>
                    </a:cubicBezTo>
                    <a:cubicBezTo>
                      <a:pt x="190" y="338"/>
                      <a:pt x="194" y="337"/>
                      <a:pt x="195" y="335"/>
                    </a:cubicBezTo>
                    <a:cubicBezTo>
                      <a:pt x="195" y="334"/>
                      <a:pt x="197" y="331"/>
                      <a:pt x="199" y="329"/>
                    </a:cubicBezTo>
                    <a:cubicBezTo>
                      <a:pt x="199" y="329"/>
                      <a:pt x="205" y="324"/>
                      <a:pt x="203" y="322"/>
                    </a:cubicBezTo>
                    <a:cubicBezTo>
                      <a:pt x="201" y="321"/>
                      <a:pt x="196" y="317"/>
                      <a:pt x="197" y="315"/>
                    </a:cubicBezTo>
                    <a:cubicBezTo>
                      <a:pt x="197" y="312"/>
                      <a:pt x="199" y="310"/>
                      <a:pt x="201" y="308"/>
                    </a:cubicBezTo>
                    <a:cubicBezTo>
                      <a:pt x="202" y="306"/>
                      <a:pt x="204" y="305"/>
                      <a:pt x="207" y="306"/>
                    </a:cubicBezTo>
                    <a:cubicBezTo>
                      <a:pt x="209" y="307"/>
                      <a:pt x="213" y="309"/>
                      <a:pt x="216" y="309"/>
                    </a:cubicBezTo>
                    <a:cubicBezTo>
                      <a:pt x="218" y="310"/>
                      <a:pt x="219" y="309"/>
                      <a:pt x="222" y="309"/>
                    </a:cubicBezTo>
                    <a:cubicBezTo>
                      <a:pt x="225" y="309"/>
                      <a:pt x="224" y="307"/>
                      <a:pt x="225" y="305"/>
                    </a:cubicBezTo>
                    <a:cubicBezTo>
                      <a:pt x="226" y="303"/>
                      <a:pt x="227" y="302"/>
                      <a:pt x="229" y="301"/>
                    </a:cubicBezTo>
                    <a:cubicBezTo>
                      <a:pt x="231" y="299"/>
                      <a:pt x="231" y="300"/>
                      <a:pt x="235" y="300"/>
                    </a:cubicBezTo>
                    <a:cubicBezTo>
                      <a:pt x="238" y="300"/>
                      <a:pt x="239" y="300"/>
                      <a:pt x="242" y="299"/>
                    </a:cubicBezTo>
                    <a:cubicBezTo>
                      <a:pt x="243" y="299"/>
                      <a:pt x="246" y="298"/>
                      <a:pt x="246" y="296"/>
                    </a:cubicBezTo>
                    <a:cubicBezTo>
                      <a:pt x="245" y="293"/>
                      <a:pt x="244" y="293"/>
                      <a:pt x="243" y="291"/>
                    </a:cubicBezTo>
                    <a:cubicBezTo>
                      <a:pt x="242" y="289"/>
                      <a:pt x="244" y="287"/>
                      <a:pt x="243" y="286"/>
                    </a:cubicBezTo>
                    <a:cubicBezTo>
                      <a:pt x="242" y="284"/>
                      <a:pt x="241" y="283"/>
                      <a:pt x="240" y="281"/>
                    </a:cubicBezTo>
                    <a:cubicBezTo>
                      <a:pt x="239" y="279"/>
                      <a:pt x="238" y="276"/>
                      <a:pt x="239" y="273"/>
                    </a:cubicBezTo>
                    <a:cubicBezTo>
                      <a:pt x="239" y="272"/>
                      <a:pt x="239" y="267"/>
                      <a:pt x="241" y="266"/>
                    </a:cubicBezTo>
                    <a:cubicBezTo>
                      <a:pt x="241" y="266"/>
                      <a:pt x="242" y="266"/>
                      <a:pt x="243" y="265"/>
                    </a:cubicBezTo>
                    <a:cubicBezTo>
                      <a:pt x="234" y="151"/>
                      <a:pt x="220" y="52"/>
                      <a:pt x="212" y="0"/>
                    </a:cubicBezTo>
                    <a:cubicBezTo>
                      <a:pt x="151" y="6"/>
                      <a:pt x="94" y="8"/>
                      <a:pt x="66" y="10"/>
                    </a:cubicBezTo>
                    <a:cubicBezTo>
                      <a:pt x="63" y="13"/>
                      <a:pt x="58" y="16"/>
                      <a:pt x="55" y="18"/>
                    </a:cubicBezTo>
                    <a:cubicBezTo>
                      <a:pt x="51" y="20"/>
                      <a:pt x="48" y="22"/>
                      <a:pt x="46" y="26"/>
                    </a:cubicBezTo>
                    <a:cubicBezTo>
                      <a:pt x="43" y="31"/>
                      <a:pt x="42" y="29"/>
                      <a:pt x="37" y="32"/>
                    </a:cubicBezTo>
                    <a:cubicBezTo>
                      <a:pt x="31" y="35"/>
                      <a:pt x="27" y="33"/>
                      <a:pt x="20" y="31"/>
                    </a:cubicBezTo>
                    <a:cubicBezTo>
                      <a:pt x="17" y="30"/>
                      <a:pt x="14" y="30"/>
                      <a:pt x="12" y="29"/>
                    </a:cubicBezTo>
                    <a:cubicBezTo>
                      <a:pt x="16" y="75"/>
                      <a:pt x="12" y="28"/>
                      <a:pt x="12" y="28"/>
                    </a:cubicBezTo>
                    <a:cubicBezTo>
                      <a:pt x="16" y="75"/>
                      <a:pt x="24" y="161"/>
                      <a:pt x="31" y="265"/>
                    </a:cubicBezTo>
                    <a:cubicBezTo>
                      <a:pt x="30" y="264"/>
                      <a:pt x="30" y="264"/>
                      <a:pt x="30" y="265"/>
                    </a:cubicBezTo>
                    <a:cubicBezTo>
                      <a:pt x="30" y="265"/>
                      <a:pt x="30" y="266"/>
                      <a:pt x="30" y="267"/>
                    </a:cubicBezTo>
                    <a:cubicBezTo>
                      <a:pt x="30" y="267"/>
                      <a:pt x="30" y="268"/>
                      <a:pt x="29" y="268"/>
                    </a:cubicBezTo>
                    <a:cubicBezTo>
                      <a:pt x="29" y="268"/>
                      <a:pt x="29" y="268"/>
                      <a:pt x="29" y="268"/>
                    </a:cubicBezTo>
                    <a:cubicBezTo>
                      <a:pt x="27" y="268"/>
                      <a:pt x="27" y="275"/>
                      <a:pt x="27" y="278"/>
                    </a:cubicBezTo>
                    <a:cubicBezTo>
                      <a:pt x="27" y="283"/>
                      <a:pt x="25" y="285"/>
                      <a:pt x="27" y="289"/>
                    </a:cubicBezTo>
                    <a:cubicBezTo>
                      <a:pt x="29" y="293"/>
                      <a:pt x="29" y="293"/>
                      <a:pt x="30" y="297"/>
                    </a:cubicBezTo>
                    <a:cubicBezTo>
                      <a:pt x="31" y="300"/>
                      <a:pt x="34" y="303"/>
                      <a:pt x="34" y="305"/>
                    </a:cubicBezTo>
                    <a:cubicBezTo>
                      <a:pt x="34" y="309"/>
                      <a:pt x="34" y="313"/>
                      <a:pt x="33" y="316"/>
                    </a:cubicBezTo>
                    <a:cubicBezTo>
                      <a:pt x="32" y="320"/>
                      <a:pt x="34" y="321"/>
                      <a:pt x="35" y="324"/>
                    </a:cubicBezTo>
                    <a:cubicBezTo>
                      <a:pt x="36" y="329"/>
                      <a:pt x="35" y="329"/>
                      <a:pt x="33" y="333"/>
                    </a:cubicBezTo>
                    <a:cubicBezTo>
                      <a:pt x="32" y="334"/>
                      <a:pt x="33" y="340"/>
                      <a:pt x="32" y="341"/>
                    </a:cubicBezTo>
                    <a:cubicBezTo>
                      <a:pt x="29" y="342"/>
                      <a:pt x="29" y="344"/>
                      <a:pt x="28" y="348"/>
                    </a:cubicBezTo>
                    <a:cubicBezTo>
                      <a:pt x="27" y="352"/>
                      <a:pt x="24" y="351"/>
                      <a:pt x="23" y="354"/>
                    </a:cubicBezTo>
                    <a:cubicBezTo>
                      <a:pt x="20" y="359"/>
                      <a:pt x="21" y="358"/>
                      <a:pt x="20" y="365"/>
                    </a:cubicBezTo>
                    <a:cubicBezTo>
                      <a:pt x="16" y="366"/>
                      <a:pt x="4" y="376"/>
                      <a:pt x="4" y="376"/>
                    </a:cubicBezTo>
                    <a:cubicBezTo>
                      <a:pt x="7" y="381"/>
                      <a:pt x="16" y="383"/>
                      <a:pt x="8" y="387"/>
                    </a:cubicBezTo>
                    <a:cubicBezTo>
                      <a:pt x="0" y="391"/>
                      <a:pt x="7" y="392"/>
                      <a:pt x="4" y="401"/>
                    </a:cubicBezTo>
                    <a:cubicBezTo>
                      <a:pt x="3" y="407"/>
                      <a:pt x="3" y="418"/>
                      <a:pt x="1" y="423"/>
                    </a:cubicBezTo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27" name="Freeform 43">
                <a:extLst>
                  <a:ext uri="{FF2B5EF4-FFF2-40B4-BE49-F238E27FC236}">
                    <a16:creationId xmlns:a16="http://schemas.microsoft.com/office/drawing/2014/main" id="{89CD82B8-99F4-4255-9460-5B8034BB625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69117" y="3696427"/>
                <a:ext cx="494760" cy="466449"/>
              </a:xfrm>
              <a:custGeom>
                <a:avLst/>
                <a:gdLst>
                  <a:gd name="T0" fmla="*/ 190 w 591"/>
                  <a:gd name="T1" fmla="*/ 221 h 558"/>
                  <a:gd name="T2" fmla="*/ 186 w 591"/>
                  <a:gd name="T3" fmla="*/ 195 h 558"/>
                  <a:gd name="T4" fmla="*/ 161 w 591"/>
                  <a:gd name="T5" fmla="*/ 169 h 558"/>
                  <a:gd name="T6" fmla="*/ 141 w 591"/>
                  <a:gd name="T7" fmla="*/ 151 h 558"/>
                  <a:gd name="T8" fmla="*/ 20 w 591"/>
                  <a:gd name="T9" fmla="*/ 126 h 558"/>
                  <a:gd name="T10" fmla="*/ 7 w 591"/>
                  <a:gd name="T11" fmla="*/ 101 h 558"/>
                  <a:gd name="T12" fmla="*/ 42 w 591"/>
                  <a:gd name="T13" fmla="*/ 79 h 558"/>
                  <a:gd name="T14" fmla="*/ 80 w 591"/>
                  <a:gd name="T15" fmla="*/ 57 h 558"/>
                  <a:gd name="T16" fmla="*/ 124 w 591"/>
                  <a:gd name="T17" fmla="*/ 24 h 558"/>
                  <a:gd name="T18" fmla="*/ 160 w 591"/>
                  <a:gd name="T19" fmla="*/ 1 h 558"/>
                  <a:gd name="T20" fmla="*/ 147 w 591"/>
                  <a:gd name="T21" fmla="*/ 32 h 558"/>
                  <a:gd name="T22" fmla="*/ 128 w 591"/>
                  <a:gd name="T23" fmla="*/ 66 h 558"/>
                  <a:gd name="T24" fmla="*/ 174 w 591"/>
                  <a:gd name="T25" fmla="*/ 64 h 558"/>
                  <a:gd name="T26" fmla="*/ 206 w 591"/>
                  <a:gd name="T27" fmla="*/ 90 h 558"/>
                  <a:gd name="T28" fmla="*/ 252 w 591"/>
                  <a:gd name="T29" fmla="*/ 97 h 558"/>
                  <a:gd name="T30" fmla="*/ 279 w 591"/>
                  <a:gd name="T31" fmla="*/ 72 h 558"/>
                  <a:gd name="T32" fmla="*/ 315 w 591"/>
                  <a:gd name="T33" fmla="*/ 65 h 558"/>
                  <a:gd name="T34" fmla="*/ 345 w 591"/>
                  <a:gd name="T35" fmla="*/ 56 h 558"/>
                  <a:gd name="T36" fmla="*/ 361 w 591"/>
                  <a:gd name="T37" fmla="*/ 71 h 558"/>
                  <a:gd name="T38" fmla="*/ 393 w 591"/>
                  <a:gd name="T39" fmla="*/ 77 h 558"/>
                  <a:gd name="T40" fmla="*/ 417 w 591"/>
                  <a:gd name="T41" fmla="*/ 83 h 558"/>
                  <a:gd name="T42" fmla="*/ 432 w 591"/>
                  <a:gd name="T43" fmla="*/ 110 h 558"/>
                  <a:gd name="T44" fmla="*/ 428 w 591"/>
                  <a:gd name="T45" fmla="*/ 124 h 558"/>
                  <a:gd name="T46" fmla="*/ 402 w 591"/>
                  <a:gd name="T47" fmla="*/ 122 h 558"/>
                  <a:gd name="T48" fmla="*/ 387 w 591"/>
                  <a:gd name="T49" fmla="*/ 135 h 558"/>
                  <a:gd name="T50" fmla="*/ 353 w 591"/>
                  <a:gd name="T51" fmla="*/ 123 h 558"/>
                  <a:gd name="T52" fmla="*/ 329 w 591"/>
                  <a:gd name="T53" fmla="*/ 136 h 558"/>
                  <a:gd name="T54" fmla="*/ 295 w 591"/>
                  <a:gd name="T55" fmla="*/ 147 h 558"/>
                  <a:gd name="T56" fmla="*/ 277 w 591"/>
                  <a:gd name="T57" fmla="*/ 171 h 558"/>
                  <a:gd name="T58" fmla="*/ 262 w 591"/>
                  <a:gd name="T59" fmla="*/ 157 h 558"/>
                  <a:gd name="T60" fmla="*/ 238 w 591"/>
                  <a:gd name="T61" fmla="*/ 175 h 558"/>
                  <a:gd name="T62" fmla="*/ 220 w 591"/>
                  <a:gd name="T63" fmla="*/ 201 h 558"/>
                  <a:gd name="T64" fmla="*/ 207 w 591"/>
                  <a:gd name="T65" fmla="*/ 230 h 558"/>
                  <a:gd name="T66" fmla="*/ 437 w 591"/>
                  <a:gd name="T67" fmla="*/ 552 h 558"/>
                  <a:gd name="T68" fmla="*/ 304 w 591"/>
                  <a:gd name="T69" fmla="*/ 533 h 558"/>
                  <a:gd name="T70" fmla="*/ 317 w 591"/>
                  <a:gd name="T71" fmla="*/ 479 h 558"/>
                  <a:gd name="T72" fmla="*/ 319 w 591"/>
                  <a:gd name="T73" fmla="*/ 423 h 558"/>
                  <a:gd name="T74" fmla="*/ 292 w 591"/>
                  <a:gd name="T75" fmla="*/ 381 h 558"/>
                  <a:gd name="T76" fmla="*/ 297 w 591"/>
                  <a:gd name="T77" fmla="*/ 316 h 558"/>
                  <a:gd name="T78" fmla="*/ 302 w 591"/>
                  <a:gd name="T79" fmla="*/ 263 h 558"/>
                  <a:gd name="T80" fmla="*/ 334 w 591"/>
                  <a:gd name="T81" fmla="*/ 228 h 558"/>
                  <a:gd name="T82" fmla="*/ 361 w 591"/>
                  <a:gd name="T83" fmla="*/ 216 h 558"/>
                  <a:gd name="T84" fmla="*/ 376 w 591"/>
                  <a:gd name="T85" fmla="*/ 175 h 558"/>
                  <a:gd name="T86" fmla="*/ 422 w 591"/>
                  <a:gd name="T87" fmla="*/ 155 h 558"/>
                  <a:gd name="T88" fmla="*/ 467 w 591"/>
                  <a:gd name="T89" fmla="*/ 177 h 558"/>
                  <a:gd name="T90" fmla="*/ 494 w 591"/>
                  <a:gd name="T91" fmla="*/ 215 h 558"/>
                  <a:gd name="T92" fmla="*/ 508 w 591"/>
                  <a:gd name="T93" fmla="*/ 280 h 558"/>
                  <a:gd name="T94" fmla="*/ 480 w 591"/>
                  <a:gd name="T95" fmla="*/ 324 h 558"/>
                  <a:gd name="T96" fmla="*/ 502 w 591"/>
                  <a:gd name="T97" fmla="*/ 336 h 558"/>
                  <a:gd name="T98" fmla="*/ 536 w 591"/>
                  <a:gd name="T99" fmla="*/ 305 h 558"/>
                  <a:gd name="T100" fmla="*/ 562 w 591"/>
                  <a:gd name="T101" fmla="*/ 340 h 558"/>
                  <a:gd name="T102" fmla="*/ 582 w 591"/>
                  <a:gd name="T103" fmla="*/ 383 h 558"/>
                  <a:gd name="T104" fmla="*/ 590 w 591"/>
                  <a:gd name="T105" fmla="*/ 407 h 558"/>
                  <a:gd name="T106" fmla="*/ 590 w 591"/>
                  <a:gd name="T107" fmla="*/ 435 h 558"/>
                  <a:gd name="T108" fmla="*/ 582 w 591"/>
                  <a:gd name="T109" fmla="*/ 441 h 558"/>
                  <a:gd name="T110" fmla="*/ 568 w 591"/>
                  <a:gd name="T111" fmla="*/ 448 h 558"/>
                  <a:gd name="T112" fmla="*/ 565 w 591"/>
                  <a:gd name="T113" fmla="*/ 463 h 558"/>
                  <a:gd name="T114" fmla="*/ 559 w 591"/>
                  <a:gd name="T115" fmla="*/ 480 h 558"/>
                  <a:gd name="T116" fmla="*/ 556 w 591"/>
                  <a:gd name="T117" fmla="*/ 508 h 558"/>
                  <a:gd name="T118" fmla="*/ 546 w 591"/>
                  <a:gd name="T119" fmla="*/ 528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91" h="558">
                    <a:moveTo>
                      <a:pt x="204" y="234"/>
                    </a:moveTo>
                    <a:cubicBezTo>
                      <a:pt x="203" y="234"/>
                      <a:pt x="203" y="232"/>
                      <a:pt x="202" y="232"/>
                    </a:cubicBezTo>
                    <a:cubicBezTo>
                      <a:pt x="197" y="232"/>
                      <a:pt x="196" y="232"/>
                      <a:pt x="194" y="228"/>
                    </a:cubicBezTo>
                    <a:cubicBezTo>
                      <a:pt x="193" y="226"/>
                      <a:pt x="192" y="223"/>
                      <a:pt x="190" y="221"/>
                    </a:cubicBezTo>
                    <a:cubicBezTo>
                      <a:pt x="187" y="218"/>
                      <a:pt x="189" y="217"/>
                      <a:pt x="191" y="213"/>
                    </a:cubicBezTo>
                    <a:cubicBezTo>
                      <a:pt x="193" y="210"/>
                      <a:pt x="192" y="208"/>
                      <a:pt x="187" y="208"/>
                    </a:cubicBezTo>
                    <a:cubicBezTo>
                      <a:pt x="183" y="208"/>
                      <a:pt x="180" y="206"/>
                      <a:pt x="183" y="203"/>
                    </a:cubicBezTo>
                    <a:cubicBezTo>
                      <a:pt x="185" y="201"/>
                      <a:pt x="188" y="199"/>
                      <a:pt x="186" y="195"/>
                    </a:cubicBezTo>
                    <a:cubicBezTo>
                      <a:pt x="185" y="193"/>
                      <a:pt x="182" y="190"/>
                      <a:pt x="181" y="186"/>
                    </a:cubicBezTo>
                    <a:cubicBezTo>
                      <a:pt x="181" y="183"/>
                      <a:pt x="179" y="181"/>
                      <a:pt x="178" y="179"/>
                    </a:cubicBezTo>
                    <a:cubicBezTo>
                      <a:pt x="178" y="177"/>
                      <a:pt x="177" y="171"/>
                      <a:pt x="175" y="171"/>
                    </a:cubicBezTo>
                    <a:cubicBezTo>
                      <a:pt x="171" y="170"/>
                      <a:pt x="166" y="169"/>
                      <a:pt x="161" y="169"/>
                    </a:cubicBezTo>
                    <a:cubicBezTo>
                      <a:pt x="155" y="169"/>
                      <a:pt x="157" y="166"/>
                      <a:pt x="160" y="163"/>
                    </a:cubicBezTo>
                    <a:cubicBezTo>
                      <a:pt x="162" y="159"/>
                      <a:pt x="165" y="157"/>
                      <a:pt x="160" y="156"/>
                    </a:cubicBezTo>
                    <a:cubicBezTo>
                      <a:pt x="156" y="155"/>
                      <a:pt x="154" y="150"/>
                      <a:pt x="150" y="150"/>
                    </a:cubicBezTo>
                    <a:cubicBezTo>
                      <a:pt x="146" y="150"/>
                      <a:pt x="145" y="152"/>
                      <a:pt x="141" y="151"/>
                    </a:cubicBezTo>
                    <a:cubicBezTo>
                      <a:pt x="137" y="150"/>
                      <a:pt x="137" y="148"/>
                      <a:pt x="131" y="148"/>
                    </a:cubicBezTo>
                    <a:cubicBezTo>
                      <a:pt x="126" y="148"/>
                      <a:pt x="123" y="148"/>
                      <a:pt x="119" y="148"/>
                    </a:cubicBezTo>
                    <a:cubicBezTo>
                      <a:pt x="117" y="148"/>
                      <a:pt x="116" y="148"/>
                      <a:pt x="115" y="148"/>
                    </a:cubicBezTo>
                    <a:cubicBezTo>
                      <a:pt x="20" y="126"/>
                      <a:pt x="20" y="126"/>
                      <a:pt x="20" y="126"/>
                    </a:cubicBezTo>
                    <a:cubicBezTo>
                      <a:pt x="13" y="111"/>
                      <a:pt x="13" y="111"/>
                      <a:pt x="13" y="111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3" y="100"/>
                      <a:pt x="3" y="100"/>
                      <a:pt x="3" y="100"/>
                    </a:cubicBezTo>
                    <a:cubicBezTo>
                      <a:pt x="5" y="101"/>
                      <a:pt x="6" y="101"/>
                      <a:pt x="7" y="101"/>
                    </a:cubicBezTo>
                    <a:cubicBezTo>
                      <a:pt x="11" y="102"/>
                      <a:pt x="15" y="99"/>
                      <a:pt x="18" y="97"/>
                    </a:cubicBezTo>
                    <a:cubicBezTo>
                      <a:pt x="22" y="96"/>
                      <a:pt x="24" y="93"/>
                      <a:pt x="26" y="91"/>
                    </a:cubicBezTo>
                    <a:cubicBezTo>
                      <a:pt x="30" y="87"/>
                      <a:pt x="28" y="85"/>
                      <a:pt x="34" y="83"/>
                    </a:cubicBezTo>
                    <a:cubicBezTo>
                      <a:pt x="37" y="82"/>
                      <a:pt x="39" y="81"/>
                      <a:pt x="42" y="79"/>
                    </a:cubicBezTo>
                    <a:cubicBezTo>
                      <a:pt x="45" y="77"/>
                      <a:pt x="49" y="77"/>
                      <a:pt x="53" y="77"/>
                    </a:cubicBezTo>
                    <a:cubicBezTo>
                      <a:pt x="57" y="77"/>
                      <a:pt x="62" y="75"/>
                      <a:pt x="65" y="74"/>
                    </a:cubicBezTo>
                    <a:cubicBezTo>
                      <a:pt x="68" y="73"/>
                      <a:pt x="71" y="69"/>
                      <a:pt x="73" y="66"/>
                    </a:cubicBezTo>
                    <a:cubicBezTo>
                      <a:pt x="74" y="63"/>
                      <a:pt x="77" y="59"/>
                      <a:pt x="80" y="57"/>
                    </a:cubicBezTo>
                    <a:cubicBezTo>
                      <a:pt x="84" y="54"/>
                      <a:pt x="87" y="53"/>
                      <a:pt x="90" y="50"/>
                    </a:cubicBezTo>
                    <a:cubicBezTo>
                      <a:pt x="95" y="47"/>
                      <a:pt x="97" y="43"/>
                      <a:pt x="100" y="40"/>
                    </a:cubicBezTo>
                    <a:cubicBezTo>
                      <a:pt x="104" y="36"/>
                      <a:pt x="108" y="33"/>
                      <a:pt x="113" y="31"/>
                    </a:cubicBezTo>
                    <a:cubicBezTo>
                      <a:pt x="117" y="29"/>
                      <a:pt x="122" y="27"/>
                      <a:pt x="124" y="24"/>
                    </a:cubicBezTo>
                    <a:cubicBezTo>
                      <a:pt x="126" y="21"/>
                      <a:pt x="130" y="18"/>
                      <a:pt x="133" y="15"/>
                    </a:cubicBezTo>
                    <a:cubicBezTo>
                      <a:pt x="136" y="13"/>
                      <a:pt x="138" y="11"/>
                      <a:pt x="140" y="10"/>
                    </a:cubicBezTo>
                    <a:cubicBezTo>
                      <a:pt x="141" y="8"/>
                      <a:pt x="147" y="6"/>
                      <a:pt x="150" y="5"/>
                    </a:cubicBezTo>
                    <a:cubicBezTo>
                      <a:pt x="153" y="3"/>
                      <a:pt x="157" y="2"/>
                      <a:pt x="160" y="1"/>
                    </a:cubicBezTo>
                    <a:cubicBezTo>
                      <a:pt x="166" y="0"/>
                      <a:pt x="167" y="2"/>
                      <a:pt x="167" y="8"/>
                    </a:cubicBezTo>
                    <a:cubicBezTo>
                      <a:pt x="167" y="12"/>
                      <a:pt x="164" y="14"/>
                      <a:pt x="161" y="17"/>
                    </a:cubicBezTo>
                    <a:cubicBezTo>
                      <a:pt x="158" y="19"/>
                      <a:pt x="156" y="23"/>
                      <a:pt x="154" y="26"/>
                    </a:cubicBezTo>
                    <a:cubicBezTo>
                      <a:pt x="153" y="28"/>
                      <a:pt x="150" y="31"/>
                      <a:pt x="147" y="32"/>
                    </a:cubicBezTo>
                    <a:cubicBezTo>
                      <a:pt x="143" y="34"/>
                      <a:pt x="143" y="38"/>
                      <a:pt x="138" y="39"/>
                    </a:cubicBezTo>
                    <a:cubicBezTo>
                      <a:pt x="135" y="40"/>
                      <a:pt x="132" y="45"/>
                      <a:pt x="131" y="47"/>
                    </a:cubicBezTo>
                    <a:cubicBezTo>
                      <a:pt x="130" y="49"/>
                      <a:pt x="127" y="51"/>
                      <a:pt x="127" y="56"/>
                    </a:cubicBezTo>
                    <a:cubicBezTo>
                      <a:pt x="127" y="59"/>
                      <a:pt x="127" y="63"/>
                      <a:pt x="128" y="66"/>
                    </a:cubicBezTo>
                    <a:cubicBezTo>
                      <a:pt x="129" y="70"/>
                      <a:pt x="132" y="69"/>
                      <a:pt x="136" y="68"/>
                    </a:cubicBezTo>
                    <a:cubicBezTo>
                      <a:pt x="139" y="66"/>
                      <a:pt x="139" y="62"/>
                      <a:pt x="145" y="61"/>
                    </a:cubicBezTo>
                    <a:cubicBezTo>
                      <a:pt x="149" y="59"/>
                      <a:pt x="155" y="61"/>
                      <a:pt x="158" y="62"/>
                    </a:cubicBezTo>
                    <a:cubicBezTo>
                      <a:pt x="163" y="63"/>
                      <a:pt x="168" y="62"/>
                      <a:pt x="174" y="64"/>
                    </a:cubicBezTo>
                    <a:cubicBezTo>
                      <a:pt x="179" y="66"/>
                      <a:pt x="179" y="69"/>
                      <a:pt x="183" y="71"/>
                    </a:cubicBezTo>
                    <a:cubicBezTo>
                      <a:pt x="186" y="73"/>
                      <a:pt x="189" y="76"/>
                      <a:pt x="191" y="79"/>
                    </a:cubicBezTo>
                    <a:cubicBezTo>
                      <a:pt x="192" y="82"/>
                      <a:pt x="195" y="84"/>
                      <a:pt x="198" y="85"/>
                    </a:cubicBezTo>
                    <a:cubicBezTo>
                      <a:pt x="202" y="86"/>
                      <a:pt x="203" y="87"/>
                      <a:pt x="206" y="90"/>
                    </a:cubicBezTo>
                    <a:cubicBezTo>
                      <a:pt x="208" y="92"/>
                      <a:pt x="212" y="93"/>
                      <a:pt x="214" y="94"/>
                    </a:cubicBezTo>
                    <a:cubicBezTo>
                      <a:pt x="217" y="95"/>
                      <a:pt x="220" y="96"/>
                      <a:pt x="225" y="96"/>
                    </a:cubicBezTo>
                    <a:cubicBezTo>
                      <a:pt x="229" y="96"/>
                      <a:pt x="233" y="95"/>
                      <a:pt x="237" y="96"/>
                    </a:cubicBezTo>
                    <a:cubicBezTo>
                      <a:pt x="241" y="97"/>
                      <a:pt x="246" y="97"/>
                      <a:pt x="252" y="97"/>
                    </a:cubicBezTo>
                    <a:cubicBezTo>
                      <a:pt x="254" y="97"/>
                      <a:pt x="257" y="94"/>
                      <a:pt x="258" y="92"/>
                    </a:cubicBezTo>
                    <a:cubicBezTo>
                      <a:pt x="260" y="88"/>
                      <a:pt x="262" y="85"/>
                      <a:pt x="266" y="82"/>
                    </a:cubicBezTo>
                    <a:cubicBezTo>
                      <a:pt x="270" y="81"/>
                      <a:pt x="271" y="78"/>
                      <a:pt x="273" y="75"/>
                    </a:cubicBezTo>
                    <a:cubicBezTo>
                      <a:pt x="276" y="73"/>
                      <a:pt x="277" y="73"/>
                      <a:pt x="279" y="72"/>
                    </a:cubicBezTo>
                    <a:cubicBezTo>
                      <a:pt x="283" y="71"/>
                      <a:pt x="288" y="71"/>
                      <a:pt x="292" y="70"/>
                    </a:cubicBezTo>
                    <a:cubicBezTo>
                      <a:pt x="293" y="70"/>
                      <a:pt x="296" y="67"/>
                      <a:pt x="297" y="66"/>
                    </a:cubicBezTo>
                    <a:cubicBezTo>
                      <a:pt x="298" y="65"/>
                      <a:pt x="303" y="66"/>
                      <a:pt x="305" y="66"/>
                    </a:cubicBezTo>
                    <a:cubicBezTo>
                      <a:pt x="308" y="66"/>
                      <a:pt x="311" y="65"/>
                      <a:pt x="315" y="65"/>
                    </a:cubicBezTo>
                    <a:cubicBezTo>
                      <a:pt x="318" y="65"/>
                      <a:pt x="320" y="64"/>
                      <a:pt x="324" y="64"/>
                    </a:cubicBezTo>
                    <a:cubicBezTo>
                      <a:pt x="326" y="64"/>
                      <a:pt x="329" y="64"/>
                      <a:pt x="331" y="63"/>
                    </a:cubicBezTo>
                    <a:cubicBezTo>
                      <a:pt x="334" y="63"/>
                      <a:pt x="336" y="60"/>
                      <a:pt x="338" y="58"/>
                    </a:cubicBezTo>
                    <a:cubicBezTo>
                      <a:pt x="339" y="57"/>
                      <a:pt x="343" y="57"/>
                      <a:pt x="345" y="56"/>
                    </a:cubicBezTo>
                    <a:cubicBezTo>
                      <a:pt x="347" y="55"/>
                      <a:pt x="351" y="55"/>
                      <a:pt x="354" y="54"/>
                    </a:cubicBezTo>
                    <a:cubicBezTo>
                      <a:pt x="354" y="54"/>
                      <a:pt x="357" y="59"/>
                      <a:pt x="358" y="59"/>
                    </a:cubicBezTo>
                    <a:cubicBezTo>
                      <a:pt x="360" y="61"/>
                      <a:pt x="358" y="64"/>
                      <a:pt x="358" y="66"/>
                    </a:cubicBezTo>
                    <a:cubicBezTo>
                      <a:pt x="358" y="70"/>
                      <a:pt x="358" y="71"/>
                      <a:pt x="361" y="71"/>
                    </a:cubicBezTo>
                    <a:cubicBezTo>
                      <a:pt x="364" y="72"/>
                      <a:pt x="367" y="73"/>
                      <a:pt x="370" y="74"/>
                    </a:cubicBezTo>
                    <a:cubicBezTo>
                      <a:pt x="372" y="75"/>
                      <a:pt x="374" y="76"/>
                      <a:pt x="377" y="77"/>
                    </a:cubicBezTo>
                    <a:cubicBezTo>
                      <a:pt x="379" y="78"/>
                      <a:pt x="383" y="78"/>
                      <a:pt x="385" y="78"/>
                    </a:cubicBezTo>
                    <a:cubicBezTo>
                      <a:pt x="388" y="78"/>
                      <a:pt x="390" y="78"/>
                      <a:pt x="393" y="77"/>
                    </a:cubicBezTo>
                    <a:cubicBezTo>
                      <a:pt x="396" y="76"/>
                      <a:pt x="397" y="76"/>
                      <a:pt x="400" y="77"/>
                    </a:cubicBezTo>
                    <a:cubicBezTo>
                      <a:pt x="404" y="79"/>
                      <a:pt x="401" y="83"/>
                      <a:pt x="406" y="80"/>
                    </a:cubicBezTo>
                    <a:cubicBezTo>
                      <a:pt x="408" y="79"/>
                      <a:pt x="410" y="79"/>
                      <a:pt x="412" y="80"/>
                    </a:cubicBezTo>
                    <a:cubicBezTo>
                      <a:pt x="414" y="82"/>
                      <a:pt x="415" y="82"/>
                      <a:pt x="417" y="83"/>
                    </a:cubicBezTo>
                    <a:cubicBezTo>
                      <a:pt x="418" y="85"/>
                      <a:pt x="418" y="89"/>
                      <a:pt x="419" y="91"/>
                    </a:cubicBezTo>
                    <a:cubicBezTo>
                      <a:pt x="420" y="94"/>
                      <a:pt x="421" y="96"/>
                      <a:pt x="422" y="99"/>
                    </a:cubicBezTo>
                    <a:cubicBezTo>
                      <a:pt x="423" y="102"/>
                      <a:pt x="423" y="104"/>
                      <a:pt x="425" y="105"/>
                    </a:cubicBezTo>
                    <a:cubicBezTo>
                      <a:pt x="426" y="107"/>
                      <a:pt x="430" y="108"/>
                      <a:pt x="432" y="110"/>
                    </a:cubicBezTo>
                    <a:cubicBezTo>
                      <a:pt x="433" y="112"/>
                      <a:pt x="436" y="112"/>
                      <a:pt x="438" y="112"/>
                    </a:cubicBezTo>
                    <a:cubicBezTo>
                      <a:pt x="439" y="113"/>
                      <a:pt x="441" y="116"/>
                      <a:pt x="441" y="117"/>
                    </a:cubicBezTo>
                    <a:cubicBezTo>
                      <a:pt x="442" y="121"/>
                      <a:pt x="440" y="121"/>
                      <a:pt x="438" y="123"/>
                    </a:cubicBezTo>
                    <a:cubicBezTo>
                      <a:pt x="437" y="124"/>
                      <a:pt x="430" y="124"/>
                      <a:pt x="428" y="124"/>
                    </a:cubicBezTo>
                    <a:cubicBezTo>
                      <a:pt x="424" y="124"/>
                      <a:pt x="423" y="125"/>
                      <a:pt x="421" y="127"/>
                    </a:cubicBezTo>
                    <a:cubicBezTo>
                      <a:pt x="419" y="128"/>
                      <a:pt x="417" y="128"/>
                      <a:pt x="415" y="127"/>
                    </a:cubicBezTo>
                    <a:cubicBezTo>
                      <a:pt x="412" y="126"/>
                      <a:pt x="411" y="125"/>
                      <a:pt x="409" y="124"/>
                    </a:cubicBezTo>
                    <a:cubicBezTo>
                      <a:pt x="405" y="124"/>
                      <a:pt x="405" y="122"/>
                      <a:pt x="402" y="122"/>
                    </a:cubicBezTo>
                    <a:cubicBezTo>
                      <a:pt x="401" y="123"/>
                      <a:pt x="401" y="122"/>
                      <a:pt x="401" y="122"/>
                    </a:cubicBezTo>
                    <a:cubicBezTo>
                      <a:pt x="398" y="122"/>
                      <a:pt x="397" y="126"/>
                      <a:pt x="397" y="128"/>
                    </a:cubicBezTo>
                    <a:cubicBezTo>
                      <a:pt x="397" y="131"/>
                      <a:pt x="397" y="133"/>
                      <a:pt x="397" y="135"/>
                    </a:cubicBezTo>
                    <a:cubicBezTo>
                      <a:pt x="396" y="137"/>
                      <a:pt x="388" y="136"/>
                      <a:pt x="387" y="135"/>
                    </a:cubicBezTo>
                    <a:cubicBezTo>
                      <a:pt x="384" y="134"/>
                      <a:pt x="383" y="132"/>
                      <a:pt x="380" y="131"/>
                    </a:cubicBezTo>
                    <a:cubicBezTo>
                      <a:pt x="378" y="130"/>
                      <a:pt x="376" y="129"/>
                      <a:pt x="374" y="129"/>
                    </a:cubicBezTo>
                    <a:cubicBezTo>
                      <a:pt x="371" y="129"/>
                      <a:pt x="367" y="127"/>
                      <a:pt x="365" y="126"/>
                    </a:cubicBezTo>
                    <a:cubicBezTo>
                      <a:pt x="361" y="124"/>
                      <a:pt x="357" y="124"/>
                      <a:pt x="353" y="123"/>
                    </a:cubicBezTo>
                    <a:cubicBezTo>
                      <a:pt x="351" y="122"/>
                      <a:pt x="348" y="122"/>
                      <a:pt x="345" y="122"/>
                    </a:cubicBezTo>
                    <a:cubicBezTo>
                      <a:pt x="341" y="122"/>
                      <a:pt x="337" y="123"/>
                      <a:pt x="336" y="125"/>
                    </a:cubicBezTo>
                    <a:cubicBezTo>
                      <a:pt x="334" y="127"/>
                      <a:pt x="333" y="127"/>
                      <a:pt x="332" y="129"/>
                    </a:cubicBezTo>
                    <a:cubicBezTo>
                      <a:pt x="332" y="131"/>
                      <a:pt x="330" y="134"/>
                      <a:pt x="329" y="136"/>
                    </a:cubicBezTo>
                    <a:cubicBezTo>
                      <a:pt x="328" y="138"/>
                      <a:pt x="326" y="140"/>
                      <a:pt x="324" y="140"/>
                    </a:cubicBezTo>
                    <a:cubicBezTo>
                      <a:pt x="321" y="140"/>
                      <a:pt x="317" y="140"/>
                      <a:pt x="315" y="141"/>
                    </a:cubicBezTo>
                    <a:cubicBezTo>
                      <a:pt x="310" y="142"/>
                      <a:pt x="305" y="142"/>
                      <a:pt x="301" y="144"/>
                    </a:cubicBezTo>
                    <a:cubicBezTo>
                      <a:pt x="298" y="145"/>
                      <a:pt x="296" y="146"/>
                      <a:pt x="295" y="147"/>
                    </a:cubicBezTo>
                    <a:cubicBezTo>
                      <a:pt x="293" y="149"/>
                      <a:pt x="291" y="150"/>
                      <a:pt x="290" y="151"/>
                    </a:cubicBezTo>
                    <a:cubicBezTo>
                      <a:pt x="287" y="154"/>
                      <a:pt x="286" y="156"/>
                      <a:pt x="284" y="159"/>
                    </a:cubicBezTo>
                    <a:cubicBezTo>
                      <a:pt x="283" y="161"/>
                      <a:pt x="281" y="164"/>
                      <a:pt x="280" y="165"/>
                    </a:cubicBezTo>
                    <a:cubicBezTo>
                      <a:pt x="279" y="167"/>
                      <a:pt x="278" y="169"/>
                      <a:pt x="277" y="171"/>
                    </a:cubicBezTo>
                    <a:cubicBezTo>
                      <a:pt x="276" y="174"/>
                      <a:pt x="273" y="176"/>
                      <a:pt x="271" y="177"/>
                    </a:cubicBezTo>
                    <a:cubicBezTo>
                      <a:pt x="268" y="178"/>
                      <a:pt x="267" y="176"/>
                      <a:pt x="264" y="174"/>
                    </a:cubicBezTo>
                    <a:cubicBezTo>
                      <a:pt x="262" y="174"/>
                      <a:pt x="263" y="167"/>
                      <a:pt x="264" y="166"/>
                    </a:cubicBezTo>
                    <a:cubicBezTo>
                      <a:pt x="264" y="163"/>
                      <a:pt x="263" y="160"/>
                      <a:pt x="262" y="157"/>
                    </a:cubicBezTo>
                    <a:cubicBezTo>
                      <a:pt x="261" y="155"/>
                      <a:pt x="258" y="158"/>
                      <a:pt x="255" y="159"/>
                    </a:cubicBezTo>
                    <a:cubicBezTo>
                      <a:pt x="252" y="160"/>
                      <a:pt x="248" y="163"/>
                      <a:pt x="246" y="165"/>
                    </a:cubicBezTo>
                    <a:cubicBezTo>
                      <a:pt x="245" y="166"/>
                      <a:pt x="242" y="168"/>
                      <a:pt x="241" y="168"/>
                    </a:cubicBezTo>
                    <a:cubicBezTo>
                      <a:pt x="238" y="170"/>
                      <a:pt x="239" y="173"/>
                      <a:pt x="238" y="175"/>
                    </a:cubicBezTo>
                    <a:cubicBezTo>
                      <a:pt x="237" y="178"/>
                      <a:pt x="236" y="181"/>
                      <a:pt x="235" y="183"/>
                    </a:cubicBezTo>
                    <a:cubicBezTo>
                      <a:pt x="234" y="186"/>
                      <a:pt x="232" y="188"/>
                      <a:pt x="231" y="189"/>
                    </a:cubicBezTo>
                    <a:cubicBezTo>
                      <a:pt x="230" y="190"/>
                      <a:pt x="229" y="191"/>
                      <a:pt x="228" y="192"/>
                    </a:cubicBezTo>
                    <a:cubicBezTo>
                      <a:pt x="225" y="195"/>
                      <a:pt x="223" y="199"/>
                      <a:pt x="220" y="201"/>
                    </a:cubicBezTo>
                    <a:cubicBezTo>
                      <a:pt x="218" y="203"/>
                      <a:pt x="216" y="206"/>
                      <a:pt x="214" y="208"/>
                    </a:cubicBezTo>
                    <a:cubicBezTo>
                      <a:pt x="212" y="210"/>
                      <a:pt x="210" y="212"/>
                      <a:pt x="210" y="215"/>
                    </a:cubicBezTo>
                    <a:cubicBezTo>
                      <a:pt x="209" y="217"/>
                      <a:pt x="209" y="221"/>
                      <a:pt x="209" y="222"/>
                    </a:cubicBezTo>
                    <a:cubicBezTo>
                      <a:pt x="208" y="226"/>
                      <a:pt x="208" y="228"/>
                      <a:pt x="207" y="230"/>
                    </a:cubicBezTo>
                    <a:cubicBezTo>
                      <a:pt x="206" y="232"/>
                      <a:pt x="205" y="233"/>
                      <a:pt x="204" y="234"/>
                    </a:cubicBezTo>
                    <a:close/>
                    <a:moveTo>
                      <a:pt x="541" y="541"/>
                    </a:moveTo>
                    <a:cubicBezTo>
                      <a:pt x="508" y="545"/>
                      <a:pt x="472" y="549"/>
                      <a:pt x="437" y="552"/>
                    </a:cubicBezTo>
                    <a:cubicBezTo>
                      <a:pt x="437" y="552"/>
                      <a:pt x="472" y="549"/>
                      <a:pt x="437" y="552"/>
                    </a:cubicBezTo>
                    <a:cubicBezTo>
                      <a:pt x="437" y="551"/>
                      <a:pt x="437" y="549"/>
                      <a:pt x="436" y="548"/>
                    </a:cubicBezTo>
                    <a:cubicBezTo>
                      <a:pt x="375" y="554"/>
                      <a:pt x="318" y="556"/>
                      <a:pt x="290" y="558"/>
                    </a:cubicBezTo>
                    <a:cubicBezTo>
                      <a:pt x="293" y="554"/>
                      <a:pt x="295" y="550"/>
                      <a:pt x="298" y="546"/>
                    </a:cubicBezTo>
                    <a:cubicBezTo>
                      <a:pt x="300" y="542"/>
                      <a:pt x="301" y="537"/>
                      <a:pt x="304" y="533"/>
                    </a:cubicBezTo>
                    <a:cubicBezTo>
                      <a:pt x="305" y="529"/>
                      <a:pt x="306" y="524"/>
                      <a:pt x="307" y="520"/>
                    </a:cubicBezTo>
                    <a:cubicBezTo>
                      <a:pt x="307" y="516"/>
                      <a:pt x="310" y="512"/>
                      <a:pt x="312" y="507"/>
                    </a:cubicBezTo>
                    <a:cubicBezTo>
                      <a:pt x="313" y="503"/>
                      <a:pt x="313" y="498"/>
                      <a:pt x="313" y="492"/>
                    </a:cubicBezTo>
                    <a:cubicBezTo>
                      <a:pt x="313" y="487"/>
                      <a:pt x="315" y="483"/>
                      <a:pt x="317" y="479"/>
                    </a:cubicBezTo>
                    <a:cubicBezTo>
                      <a:pt x="319" y="475"/>
                      <a:pt x="318" y="469"/>
                      <a:pt x="319" y="465"/>
                    </a:cubicBezTo>
                    <a:cubicBezTo>
                      <a:pt x="320" y="459"/>
                      <a:pt x="318" y="455"/>
                      <a:pt x="321" y="450"/>
                    </a:cubicBezTo>
                    <a:cubicBezTo>
                      <a:pt x="323" y="446"/>
                      <a:pt x="322" y="439"/>
                      <a:pt x="322" y="434"/>
                    </a:cubicBezTo>
                    <a:cubicBezTo>
                      <a:pt x="322" y="431"/>
                      <a:pt x="319" y="426"/>
                      <a:pt x="319" y="423"/>
                    </a:cubicBezTo>
                    <a:cubicBezTo>
                      <a:pt x="318" y="421"/>
                      <a:pt x="317" y="419"/>
                      <a:pt x="316" y="417"/>
                    </a:cubicBezTo>
                    <a:cubicBezTo>
                      <a:pt x="314" y="413"/>
                      <a:pt x="311" y="409"/>
                      <a:pt x="310" y="406"/>
                    </a:cubicBezTo>
                    <a:cubicBezTo>
                      <a:pt x="307" y="401"/>
                      <a:pt x="303" y="398"/>
                      <a:pt x="300" y="395"/>
                    </a:cubicBezTo>
                    <a:cubicBezTo>
                      <a:pt x="295" y="391"/>
                      <a:pt x="293" y="386"/>
                      <a:pt x="292" y="381"/>
                    </a:cubicBezTo>
                    <a:cubicBezTo>
                      <a:pt x="290" y="376"/>
                      <a:pt x="291" y="372"/>
                      <a:pt x="291" y="366"/>
                    </a:cubicBezTo>
                    <a:cubicBezTo>
                      <a:pt x="291" y="360"/>
                      <a:pt x="290" y="353"/>
                      <a:pt x="292" y="348"/>
                    </a:cubicBezTo>
                    <a:cubicBezTo>
                      <a:pt x="293" y="343"/>
                      <a:pt x="292" y="338"/>
                      <a:pt x="293" y="334"/>
                    </a:cubicBezTo>
                    <a:cubicBezTo>
                      <a:pt x="294" y="328"/>
                      <a:pt x="295" y="320"/>
                      <a:pt x="297" y="316"/>
                    </a:cubicBezTo>
                    <a:cubicBezTo>
                      <a:pt x="298" y="310"/>
                      <a:pt x="299" y="308"/>
                      <a:pt x="301" y="302"/>
                    </a:cubicBezTo>
                    <a:cubicBezTo>
                      <a:pt x="302" y="297"/>
                      <a:pt x="302" y="293"/>
                      <a:pt x="301" y="289"/>
                    </a:cubicBezTo>
                    <a:cubicBezTo>
                      <a:pt x="299" y="285"/>
                      <a:pt x="298" y="281"/>
                      <a:pt x="298" y="275"/>
                    </a:cubicBezTo>
                    <a:cubicBezTo>
                      <a:pt x="298" y="269"/>
                      <a:pt x="299" y="268"/>
                      <a:pt x="302" y="263"/>
                    </a:cubicBezTo>
                    <a:cubicBezTo>
                      <a:pt x="304" y="258"/>
                      <a:pt x="306" y="255"/>
                      <a:pt x="309" y="252"/>
                    </a:cubicBezTo>
                    <a:cubicBezTo>
                      <a:pt x="312" y="247"/>
                      <a:pt x="311" y="244"/>
                      <a:pt x="315" y="241"/>
                    </a:cubicBezTo>
                    <a:cubicBezTo>
                      <a:pt x="318" y="238"/>
                      <a:pt x="321" y="237"/>
                      <a:pt x="324" y="234"/>
                    </a:cubicBezTo>
                    <a:cubicBezTo>
                      <a:pt x="327" y="231"/>
                      <a:pt x="330" y="229"/>
                      <a:pt x="334" y="228"/>
                    </a:cubicBezTo>
                    <a:cubicBezTo>
                      <a:pt x="335" y="228"/>
                      <a:pt x="338" y="238"/>
                      <a:pt x="339" y="239"/>
                    </a:cubicBezTo>
                    <a:cubicBezTo>
                      <a:pt x="340" y="246"/>
                      <a:pt x="347" y="243"/>
                      <a:pt x="351" y="241"/>
                    </a:cubicBezTo>
                    <a:cubicBezTo>
                      <a:pt x="356" y="238"/>
                      <a:pt x="359" y="236"/>
                      <a:pt x="362" y="231"/>
                    </a:cubicBezTo>
                    <a:cubicBezTo>
                      <a:pt x="364" y="226"/>
                      <a:pt x="362" y="220"/>
                      <a:pt x="361" y="216"/>
                    </a:cubicBezTo>
                    <a:cubicBezTo>
                      <a:pt x="359" y="211"/>
                      <a:pt x="357" y="209"/>
                      <a:pt x="359" y="204"/>
                    </a:cubicBezTo>
                    <a:cubicBezTo>
                      <a:pt x="360" y="199"/>
                      <a:pt x="368" y="201"/>
                      <a:pt x="373" y="199"/>
                    </a:cubicBezTo>
                    <a:cubicBezTo>
                      <a:pt x="377" y="197"/>
                      <a:pt x="377" y="193"/>
                      <a:pt x="379" y="189"/>
                    </a:cubicBezTo>
                    <a:cubicBezTo>
                      <a:pt x="380" y="184"/>
                      <a:pt x="377" y="178"/>
                      <a:pt x="376" y="175"/>
                    </a:cubicBezTo>
                    <a:cubicBezTo>
                      <a:pt x="374" y="171"/>
                      <a:pt x="371" y="167"/>
                      <a:pt x="371" y="164"/>
                    </a:cubicBezTo>
                    <a:cubicBezTo>
                      <a:pt x="368" y="155"/>
                      <a:pt x="379" y="157"/>
                      <a:pt x="387" y="157"/>
                    </a:cubicBezTo>
                    <a:cubicBezTo>
                      <a:pt x="392" y="157"/>
                      <a:pt x="398" y="157"/>
                      <a:pt x="404" y="158"/>
                    </a:cubicBezTo>
                    <a:cubicBezTo>
                      <a:pt x="409" y="158"/>
                      <a:pt x="415" y="155"/>
                      <a:pt x="422" y="155"/>
                    </a:cubicBezTo>
                    <a:cubicBezTo>
                      <a:pt x="427" y="155"/>
                      <a:pt x="432" y="157"/>
                      <a:pt x="436" y="159"/>
                    </a:cubicBezTo>
                    <a:cubicBezTo>
                      <a:pt x="440" y="161"/>
                      <a:pt x="442" y="163"/>
                      <a:pt x="446" y="165"/>
                    </a:cubicBezTo>
                    <a:cubicBezTo>
                      <a:pt x="450" y="167"/>
                      <a:pt x="452" y="170"/>
                      <a:pt x="456" y="172"/>
                    </a:cubicBezTo>
                    <a:cubicBezTo>
                      <a:pt x="460" y="174"/>
                      <a:pt x="461" y="176"/>
                      <a:pt x="467" y="177"/>
                    </a:cubicBezTo>
                    <a:cubicBezTo>
                      <a:pt x="471" y="178"/>
                      <a:pt x="473" y="180"/>
                      <a:pt x="477" y="182"/>
                    </a:cubicBezTo>
                    <a:cubicBezTo>
                      <a:pt x="481" y="184"/>
                      <a:pt x="484" y="187"/>
                      <a:pt x="487" y="191"/>
                    </a:cubicBezTo>
                    <a:cubicBezTo>
                      <a:pt x="490" y="196"/>
                      <a:pt x="491" y="195"/>
                      <a:pt x="493" y="201"/>
                    </a:cubicBezTo>
                    <a:cubicBezTo>
                      <a:pt x="494" y="206"/>
                      <a:pt x="491" y="209"/>
                      <a:pt x="494" y="215"/>
                    </a:cubicBezTo>
                    <a:cubicBezTo>
                      <a:pt x="496" y="220"/>
                      <a:pt x="500" y="227"/>
                      <a:pt x="500" y="233"/>
                    </a:cubicBezTo>
                    <a:cubicBezTo>
                      <a:pt x="500" y="238"/>
                      <a:pt x="501" y="244"/>
                      <a:pt x="501" y="249"/>
                    </a:cubicBezTo>
                    <a:cubicBezTo>
                      <a:pt x="501" y="254"/>
                      <a:pt x="505" y="260"/>
                      <a:pt x="507" y="264"/>
                    </a:cubicBezTo>
                    <a:cubicBezTo>
                      <a:pt x="508" y="269"/>
                      <a:pt x="508" y="274"/>
                      <a:pt x="508" y="280"/>
                    </a:cubicBezTo>
                    <a:cubicBezTo>
                      <a:pt x="508" y="283"/>
                      <a:pt x="502" y="286"/>
                      <a:pt x="500" y="289"/>
                    </a:cubicBezTo>
                    <a:cubicBezTo>
                      <a:pt x="494" y="294"/>
                      <a:pt x="492" y="294"/>
                      <a:pt x="491" y="300"/>
                    </a:cubicBezTo>
                    <a:cubicBezTo>
                      <a:pt x="490" y="303"/>
                      <a:pt x="488" y="308"/>
                      <a:pt x="487" y="313"/>
                    </a:cubicBezTo>
                    <a:cubicBezTo>
                      <a:pt x="486" y="317"/>
                      <a:pt x="481" y="320"/>
                      <a:pt x="480" y="324"/>
                    </a:cubicBezTo>
                    <a:cubicBezTo>
                      <a:pt x="477" y="328"/>
                      <a:pt x="477" y="332"/>
                      <a:pt x="477" y="338"/>
                    </a:cubicBezTo>
                    <a:cubicBezTo>
                      <a:pt x="477" y="345"/>
                      <a:pt x="479" y="346"/>
                      <a:pt x="482" y="349"/>
                    </a:cubicBezTo>
                    <a:cubicBezTo>
                      <a:pt x="482" y="350"/>
                      <a:pt x="494" y="346"/>
                      <a:pt x="496" y="345"/>
                    </a:cubicBezTo>
                    <a:cubicBezTo>
                      <a:pt x="499" y="343"/>
                      <a:pt x="499" y="338"/>
                      <a:pt x="502" y="336"/>
                    </a:cubicBezTo>
                    <a:cubicBezTo>
                      <a:pt x="505" y="333"/>
                      <a:pt x="507" y="329"/>
                      <a:pt x="509" y="326"/>
                    </a:cubicBezTo>
                    <a:cubicBezTo>
                      <a:pt x="510" y="323"/>
                      <a:pt x="513" y="320"/>
                      <a:pt x="515" y="317"/>
                    </a:cubicBezTo>
                    <a:cubicBezTo>
                      <a:pt x="517" y="312"/>
                      <a:pt x="518" y="310"/>
                      <a:pt x="522" y="307"/>
                    </a:cubicBezTo>
                    <a:cubicBezTo>
                      <a:pt x="524" y="305"/>
                      <a:pt x="532" y="305"/>
                      <a:pt x="536" y="305"/>
                    </a:cubicBezTo>
                    <a:cubicBezTo>
                      <a:pt x="542" y="305"/>
                      <a:pt x="545" y="304"/>
                      <a:pt x="550" y="306"/>
                    </a:cubicBezTo>
                    <a:cubicBezTo>
                      <a:pt x="552" y="307"/>
                      <a:pt x="554" y="314"/>
                      <a:pt x="555" y="317"/>
                    </a:cubicBezTo>
                    <a:cubicBezTo>
                      <a:pt x="556" y="322"/>
                      <a:pt x="558" y="323"/>
                      <a:pt x="558" y="329"/>
                    </a:cubicBezTo>
                    <a:cubicBezTo>
                      <a:pt x="558" y="332"/>
                      <a:pt x="561" y="338"/>
                      <a:pt x="562" y="340"/>
                    </a:cubicBezTo>
                    <a:cubicBezTo>
                      <a:pt x="563" y="343"/>
                      <a:pt x="567" y="346"/>
                      <a:pt x="570" y="349"/>
                    </a:cubicBezTo>
                    <a:cubicBezTo>
                      <a:pt x="572" y="352"/>
                      <a:pt x="573" y="357"/>
                      <a:pt x="573" y="361"/>
                    </a:cubicBezTo>
                    <a:cubicBezTo>
                      <a:pt x="573" y="364"/>
                      <a:pt x="578" y="367"/>
                      <a:pt x="579" y="371"/>
                    </a:cubicBezTo>
                    <a:cubicBezTo>
                      <a:pt x="580" y="375"/>
                      <a:pt x="580" y="379"/>
                      <a:pt x="582" y="383"/>
                    </a:cubicBezTo>
                    <a:cubicBezTo>
                      <a:pt x="582" y="386"/>
                      <a:pt x="586" y="388"/>
                      <a:pt x="588" y="390"/>
                    </a:cubicBezTo>
                    <a:cubicBezTo>
                      <a:pt x="587" y="391"/>
                      <a:pt x="587" y="393"/>
                      <a:pt x="587" y="394"/>
                    </a:cubicBezTo>
                    <a:cubicBezTo>
                      <a:pt x="588" y="397"/>
                      <a:pt x="588" y="399"/>
                      <a:pt x="589" y="401"/>
                    </a:cubicBezTo>
                    <a:cubicBezTo>
                      <a:pt x="590" y="403"/>
                      <a:pt x="591" y="405"/>
                      <a:pt x="590" y="407"/>
                    </a:cubicBezTo>
                    <a:cubicBezTo>
                      <a:pt x="590" y="409"/>
                      <a:pt x="588" y="412"/>
                      <a:pt x="588" y="413"/>
                    </a:cubicBezTo>
                    <a:cubicBezTo>
                      <a:pt x="588" y="416"/>
                      <a:pt x="589" y="418"/>
                      <a:pt x="589" y="421"/>
                    </a:cubicBezTo>
                    <a:cubicBezTo>
                      <a:pt x="589" y="424"/>
                      <a:pt x="587" y="424"/>
                      <a:pt x="588" y="427"/>
                    </a:cubicBezTo>
                    <a:cubicBezTo>
                      <a:pt x="588" y="430"/>
                      <a:pt x="589" y="432"/>
                      <a:pt x="590" y="435"/>
                    </a:cubicBezTo>
                    <a:cubicBezTo>
                      <a:pt x="590" y="437"/>
                      <a:pt x="591" y="440"/>
                      <a:pt x="591" y="442"/>
                    </a:cubicBezTo>
                    <a:cubicBezTo>
                      <a:pt x="591" y="443"/>
                      <a:pt x="590" y="445"/>
                      <a:pt x="590" y="445"/>
                    </a:cubicBezTo>
                    <a:cubicBezTo>
                      <a:pt x="589" y="444"/>
                      <a:pt x="588" y="443"/>
                      <a:pt x="587" y="442"/>
                    </a:cubicBezTo>
                    <a:cubicBezTo>
                      <a:pt x="586" y="441"/>
                      <a:pt x="584" y="441"/>
                      <a:pt x="582" y="441"/>
                    </a:cubicBezTo>
                    <a:cubicBezTo>
                      <a:pt x="581" y="441"/>
                      <a:pt x="579" y="442"/>
                      <a:pt x="578" y="442"/>
                    </a:cubicBezTo>
                    <a:cubicBezTo>
                      <a:pt x="577" y="443"/>
                      <a:pt x="575" y="443"/>
                      <a:pt x="574" y="443"/>
                    </a:cubicBezTo>
                    <a:cubicBezTo>
                      <a:pt x="572" y="444"/>
                      <a:pt x="571" y="445"/>
                      <a:pt x="570" y="445"/>
                    </a:cubicBezTo>
                    <a:cubicBezTo>
                      <a:pt x="569" y="446"/>
                      <a:pt x="568" y="447"/>
                      <a:pt x="568" y="448"/>
                    </a:cubicBezTo>
                    <a:cubicBezTo>
                      <a:pt x="568" y="449"/>
                      <a:pt x="567" y="450"/>
                      <a:pt x="567" y="451"/>
                    </a:cubicBezTo>
                    <a:cubicBezTo>
                      <a:pt x="567" y="452"/>
                      <a:pt x="565" y="453"/>
                      <a:pt x="564" y="454"/>
                    </a:cubicBezTo>
                    <a:cubicBezTo>
                      <a:pt x="563" y="454"/>
                      <a:pt x="564" y="458"/>
                      <a:pt x="564" y="459"/>
                    </a:cubicBezTo>
                    <a:cubicBezTo>
                      <a:pt x="564" y="460"/>
                      <a:pt x="565" y="462"/>
                      <a:pt x="565" y="463"/>
                    </a:cubicBezTo>
                    <a:cubicBezTo>
                      <a:pt x="565" y="465"/>
                      <a:pt x="566" y="466"/>
                      <a:pt x="566" y="467"/>
                    </a:cubicBezTo>
                    <a:cubicBezTo>
                      <a:pt x="567" y="468"/>
                      <a:pt x="567" y="469"/>
                      <a:pt x="567" y="470"/>
                    </a:cubicBezTo>
                    <a:cubicBezTo>
                      <a:pt x="566" y="472"/>
                      <a:pt x="565" y="475"/>
                      <a:pt x="563" y="477"/>
                    </a:cubicBezTo>
                    <a:cubicBezTo>
                      <a:pt x="562" y="478"/>
                      <a:pt x="560" y="479"/>
                      <a:pt x="559" y="480"/>
                    </a:cubicBezTo>
                    <a:cubicBezTo>
                      <a:pt x="557" y="482"/>
                      <a:pt x="556" y="483"/>
                      <a:pt x="556" y="485"/>
                    </a:cubicBezTo>
                    <a:cubicBezTo>
                      <a:pt x="556" y="489"/>
                      <a:pt x="556" y="491"/>
                      <a:pt x="555" y="493"/>
                    </a:cubicBezTo>
                    <a:cubicBezTo>
                      <a:pt x="554" y="496"/>
                      <a:pt x="554" y="499"/>
                      <a:pt x="555" y="501"/>
                    </a:cubicBezTo>
                    <a:cubicBezTo>
                      <a:pt x="556" y="502"/>
                      <a:pt x="557" y="505"/>
                      <a:pt x="556" y="508"/>
                    </a:cubicBezTo>
                    <a:cubicBezTo>
                      <a:pt x="556" y="509"/>
                      <a:pt x="556" y="511"/>
                      <a:pt x="556" y="513"/>
                    </a:cubicBezTo>
                    <a:cubicBezTo>
                      <a:pt x="554" y="514"/>
                      <a:pt x="554" y="514"/>
                      <a:pt x="553" y="515"/>
                    </a:cubicBezTo>
                    <a:cubicBezTo>
                      <a:pt x="551" y="517"/>
                      <a:pt x="549" y="518"/>
                      <a:pt x="547" y="520"/>
                    </a:cubicBezTo>
                    <a:cubicBezTo>
                      <a:pt x="546" y="521"/>
                      <a:pt x="546" y="526"/>
                      <a:pt x="546" y="528"/>
                    </a:cubicBezTo>
                    <a:cubicBezTo>
                      <a:pt x="546" y="530"/>
                      <a:pt x="543" y="532"/>
                      <a:pt x="542" y="533"/>
                    </a:cubicBezTo>
                    <a:cubicBezTo>
                      <a:pt x="540" y="535"/>
                      <a:pt x="539" y="537"/>
                      <a:pt x="540" y="539"/>
                    </a:cubicBezTo>
                    <a:cubicBezTo>
                      <a:pt x="540" y="540"/>
                      <a:pt x="540" y="541"/>
                      <a:pt x="541" y="541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28" name="Freeform 44">
                <a:extLst>
                  <a:ext uri="{FF2B5EF4-FFF2-40B4-BE49-F238E27FC236}">
                    <a16:creationId xmlns:a16="http://schemas.microsoft.com/office/drawing/2014/main" id="{72158ABF-106D-4FC6-9ACE-BBEA73D16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4457" y="4100863"/>
                <a:ext cx="276364" cy="315460"/>
              </a:xfrm>
              <a:custGeom>
                <a:avLst/>
                <a:gdLst>
                  <a:gd name="T0" fmla="*/ 330 w 330"/>
                  <a:gd name="T1" fmla="*/ 130 h 378"/>
                  <a:gd name="T2" fmla="*/ 319 w 330"/>
                  <a:gd name="T3" fmla="*/ 145 h 378"/>
                  <a:gd name="T4" fmla="*/ 324 w 330"/>
                  <a:gd name="T5" fmla="*/ 159 h 378"/>
                  <a:gd name="T6" fmla="*/ 325 w 330"/>
                  <a:gd name="T7" fmla="*/ 181 h 378"/>
                  <a:gd name="T8" fmla="*/ 319 w 330"/>
                  <a:gd name="T9" fmla="*/ 202 h 378"/>
                  <a:gd name="T10" fmla="*/ 318 w 330"/>
                  <a:gd name="T11" fmla="*/ 221 h 378"/>
                  <a:gd name="T12" fmla="*/ 319 w 330"/>
                  <a:gd name="T13" fmla="*/ 239 h 378"/>
                  <a:gd name="T14" fmla="*/ 307 w 330"/>
                  <a:gd name="T15" fmla="*/ 254 h 378"/>
                  <a:gd name="T16" fmla="*/ 293 w 330"/>
                  <a:gd name="T17" fmla="*/ 266 h 378"/>
                  <a:gd name="T18" fmla="*/ 275 w 330"/>
                  <a:gd name="T19" fmla="*/ 271 h 378"/>
                  <a:gd name="T20" fmla="*/ 265 w 330"/>
                  <a:gd name="T21" fmla="*/ 287 h 378"/>
                  <a:gd name="T22" fmla="*/ 256 w 330"/>
                  <a:gd name="T23" fmla="*/ 302 h 378"/>
                  <a:gd name="T24" fmla="*/ 255 w 330"/>
                  <a:gd name="T25" fmla="*/ 316 h 378"/>
                  <a:gd name="T26" fmla="*/ 239 w 330"/>
                  <a:gd name="T27" fmla="*/ 316 h 378"/>
                  <a:gd name="T28" fmla="*/ 233 w 330"/>
                  <a:gd name="T29" fmla="*/ 334 h 378"/>
                  <a:gd name="T30" fmla="*/ 230 w 330"/>
                  <a:gd name="T31" fmla="*/ 351 h 378"/>
                  <a:gd name="T32" fmla="*/ 227 w 330"/>
                  <a:gd name="T33" fmla="*/ 362 h 378"/>
                  <a:gd name="T34" fmla="*/ 220 w 330"/>
                  <a:gd name="T35" fmla="*/ 374 h 378"/>
                  <a:gd name="T36" fmla="*/ 202 w 330"/>
                  <a:gd name="T37" fmla="*/ 377 h 378"/>
                  <a:gd name="T38" fmla="*/ 192 w 330"/>
                  <a:gd name="T39" fmla="*/ 368 h 378"/>
                  <a:gd name="T40" fmla="*/ 182 w 330"/>
                  <a:gd name="T41" fmla="*/ 357 h 378"/>
                  <a:gd name="T42" fmla="*/ 171 w 330"/>
                  <a:gd name="T43" fmla="*/ 352 h 378"/>
                  <a:gd name="T44" fmla="*/ 163 w 330"/>
                  <a:gd name="T45" fmla="*/ 361 h 378"/>
                  <a:gd name="T46" fmla="*/ 152 w 330"/>
                  <a:gd name="T47" fmla="*/ 366 h 378"/>
                  <a:gd name="T48" fmla="*/ 139 w 330"/>
                  <a:gd name="T49" fmla="*/ 364 h 378"/>
                  <a:gd name="T50" fmla="*/ 126 w 330"/>
                  <a:gd name="T51" fmla="*/ 360 h 378"/>
                  <a:gd name="T52" fmla="*/ 116 w 330"/>
                  <a:gd name="T53" fmla="*/ 367 h 378"/>
                  <a:gd name="T54" fmla="*/ 105 w 330"/>
                  <a:gd name="T55" fmla="*/ 356 h 378"/>
                  <a:gd name="T56" fmla="*/ 85 w 330"/>
                  <a:gd name="T57" fmla="*/ 355 h 378"/>
                  <a:gd name="T58" fmla="*/ 75 w 330"/>
                  <a:gd name="T59" fmla="*/ 348 h 378"/>
                  <a:gd name="T60" fmla="*/ 66 w 330"/>
                  <a:gd name="T61" fmla="*/ 335 h 378"/>
                  <a:gd name="T62" fmla="*/ 52 w 330"/>
                  <a:gd name="T63" fmla="*/ 326 h 378"/>
                  <a:gd name="T64" fmla="*/ 37 w 330"/>
                  <a:gd name="T65" fmla="*/ 323 h 378"/>
                  <a:gd name="T66" fmla="*/ 30 w 330"/>
                  <a:gd name="T67" fmla="*/ 330 h 378"/>
                  <a:gd name="T68" fmla="*/ 0 w 330"/>
                  <a:gd name="T69" fmla="*/ 69 h 378"/>
                  <a:gd name="T70" fmla="*/ 108 w 330"/>
                  <a:gd name="T71" fmla="*/ 60 h 378"/>
                  <a:gd name="T72" fmla="*/ 122 w 330"/>
                  <a:gd name="T73" fmla="*/ 64 h 378"/>
                  <a:gd name="T74" fmla="*/ 135 w 330"/>
                  <a:gd name="T75" fmla="*/ 71 h 378"/>
                  <a:gd name="T76" fmla="*/ 147 w 330"/>
                  <a:gd name="T77" fmla="*/ 73 h 378"/>
                  <a:gd name="T78" fmla="*/ 150 w 330"/>
                  <a:gd name="T79" fmla="*/ 75 h 378"/>
                  <a:gd name="T80" fmla="*/ 159 w 330"/>
                  <a:gd name="T81" fmla="*/ 77 h 378"/>
                  <a:gd name="T82" fmla="*/ 172 w 330"/>
                  <a:gd name="T83" fmla="*/ 75 h 378"/>
                  <a:gd name="T84" fmla="*/ 188 w 330"/>
                  <a:gd name="T85" fmla="*/ 72 h 378"/>
                  <a:gd name="T86" fmla="*/ 195 w 330"/>
                  <a:gd name="T87" fmla="*/ 59 h 378"/>
                  <a:gd name="T88" fmla="*/ 218 w 330"/>
                  <a:gd name="T89" fmla="*/ 62 h 378"/>
                  <a:gd name="T90" fmla="*/ 237 w 330"/>
                  <a:gd name="T91" fmla="*/ 51 h 378"/>
                  <a:gd name="T92" fmla="*/ 247 w 330"/>
                  <a:gd name="T93" fmla="*/ 37 h 378"/>
                  <a:gd name="T94" fmla="*/ 251 w 330"/>
                  <a:gd name="T95" fmla="*/ 30 h 378"/>
                  <a:gd name="T96" fmla="*/ 263 w 330"/>
                  <a:gd name="T97" fmla="*/ 16 h 378"/>
                  <a:gd name="T98" fmla="*/ 282 w 330"/>
                  <a:gd name="T99" fmla="*/ 9 h 378"/>
                  <a:gd name="T100" fmla="*/ 297 w 330"/>
                  <a:gd name="T101" fmla="*/ 3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30" h="378">
                    <a:moveTo>
                      <a:pt x="309" y="0"/>
                    </a:moveTo>
                    <a:cubicBezTo>
                      <a:pt x="314" y="29"/>
                      <a:pt x="322" y="79"/>
                      <a:pt x="330" y="130"/>
                    </a:cubicBezTo>
                    <a:cubicBezTo>
                      <a:pt x="327" y="132"/>
                      <a:pt x="325" y="133"/>
                      <a:pt x="322" y="135"/>
                    </a:cubicBezTo>
                    <a:cubicBezTo>
                      <a:pt x="320" y="137"/>
                      <a:pt x="320" y="142"/>
                      <a:pt x="319" y="145"/>
                    </a:cubicBezTo>
                    <a:cubicBezTo>
                      <a:pt x="319" y="145"/>
                      <a:pt x="324" y="149"/>
                      <a:pt x="324" y="150"/>
                    </a:cubicBezTo>
                    <a:cubicBezTo>
                      <a:pt x="325" y="154"/>
                      <a:pt x="325" y="156"/>
                      <a:pt x="324" y="159"/>
                    </a:cubicBezTo>
                    <a:cubicBezTo>
                      <a:pt x="323" y="163"/>
                      <a:pt x="324" y="167"/>
                      <a:pt x="324" y="170"/>
                    </a:cubicBezTo>
                    <a:cubicBezTo>
                      <a:pt x="324" y="174"/>
                      <a:pt x="324" y="177"/>
                      <a:pt x="325" y="181"/>
                    </a:cubicBezTo>
                    <a:cubicBezTo>
                      <a:pt x="326" y="184"/>
                      <a:pt x="324" y="189"/>
                      <a:pt x="322" y="192"/>
                    </a:cubicBezTo>
                    <a:cubicBezTo>
                      <a:pt x="321" y="195"/>
                      <a:pt x="319" y="199"/>
                      <a:pt x="319" y="202"/>
                    </a:cubicBezTo>
                    <a:cubicBezTo>
                      <a:pt x="318" y="205"/>
                      <a:pt x="317" y="208"/>
                      <a:pt x="316" y="211"/>
                    </a:cubicBezTo>
                    <a:cubicBezTo>
                      <a:pt x="315" y="215"/>
                      <a:pt x="316" y="217"/>
                      <a:pt x="318" y="221"/>
                    </a:cubicBezTo>
                    <a:cubicBezTo>
                      <a:pt x="320" y="224"/>
                      <a:pt x="321" y="228"/>
                      <a:pt x="323" y="231"/>
                    </a:cubicBezTo>
                    <a:cubicBezTo>
                      <a:pt x="325" y="235"/>
                      <a:pt x="322" y="236"/>
                      <a:pt x="319" y="239"/>
                    </a:cubicBezTo>
                    <a:cubicBezTo>
                      <a:pt x="317" y="241"/>
                      <a:pt x="317" y="243"/>
                      <a:pt x="312" y="246"/>
                    </a:cubicBezTo>
                    <a:cubicBezTo>
                      <a:pt x="310" y="247"/>
                      <a:pt x="307" y="250"/>
                      <a:pt x="307" y="254"/>
                    </a:cubicBezTo>
                    <a:cubicBezTo>
                      <a:pt x="306" y="256"/>
                      <a:pt x="303" y="258"/>
                      <a:pt x="302" y="260"/>
                    </a:cubicBezTo>
                    <a:cubicBezTo>
                      <a:pt x="301" y="263"/>
                      <a:pt x="296" y="265"/>
                      <a:pt x="293" y="266"/>
                    </a:cubicBezTo>
                    <a:cubicBezTo>
                      <a:pt x="291" y="268"/>
                      <a:pt x="290" y="271"/>
                      <a:pt x="285" y="271"/>
                    </a:cubicBezTo>
                    <a:cubicBezTo>
                      <a:pt x="281" y="271"/>
                      <a:pt x="277" y="271"/>
                      <a:pt x="275" y="271"/>
                    </a:cubicBezTo>
                    <a:cubicBezTo>
                      <a:pt x="271" y="272"/>
                      <a:pt x="272" y="276"/>
                      <a:pt x="272" y="280"/>
                    </a:cubicBezTo>
                    <a:cubicBezTo>
                      <a:pt x="272" y="284"/>
                      <a:pt x="268" y="286"/>
                      <a:pt x="265" y="287"/>
                    </a:cubicBezTo>
                    <a:cubicBezTo>
                      <a:pt x="261" y="288"/>
                      <a:pt x="260" y="289"/>
                      <a:pt x="257" y="292"/>
                    </a:cubicBezTo>
                    <a:cubicBezTo>
                      <a:pt x="255" y="295"/>
                      <a:pt x="256" y="298"/>
                      <a:pt x="256" y="302"/>
                    </a:cubicBezTo>
                    <a:cubicBezTo>
                      <a:pt x="257" y="304"/>
                      <a:pt x="257" y="308"/>
                      <a:pt x="256" y="309"/>
                    </a:cubicBezTo>
                    <a:cubicBezTo>
                      <a:pt x="255" y="314"/>
                      <a:pt x="259" y="313"/>
                      <a:pt x="255" y="316"/>
                    </a:cubicBezTo>
                    <a:cubicBezTo>
                      <a:pt x="253" y="319"/>
                      <a:pt x="250" y="318"/>
                      <a:pt x="247" y="318"/>
                    </a:cubicBezTo>
                    <a:cubicBezTo>
                      <a:pt x="244" y="317"/>
                      <a:pt x="243" y="316"/>
                      <a:pt x="239" y="316"/>
                    </a:cubicBezTo>
                    <a:cubicBezTo>
                      <a:pt x="235" y="318"/>
                      <a:pt x="235" y="319"/>
                      <a:pt x="235" y="324"/>
                    </a:cubicBezTo>
                    <a:cubicBezTo>
                      <a:pt x="235" y="327"/>
                      <a:pt x="233" y="330"/>
                      <a:pt x="233" y="334"/>
                    </a:cubicBezTo>
                    <a:cubicBezTo>
                      <a:pt x="233" y="338"/>
                      <a:pt x="229" y="337"/>
                      <a:pt x="229" y="341"/>
                    </a:cubicBezTo>
                    <a:cubicBezTo>
                      <a:pt x="229" y="345"/>
                      <a:pt x="229" y="347"/>
                      <a:pt x="230" y="351"/>
                    </a:cubicBezTo>
                    <a:cubicBezTo>
                      <a:pt x="232" y="356"/>
                      <a:pt x="233" y="360"/>
                      <a:pt x="227" y="360"/>
                    </a:cubicBezTo>
                    <a:cubicBezTo>
                      <a:pt x="227" y="361"/>
                      <a:pt x="227" y="362"/>
                      <a:pt x="227" y="362"/>
                    </a:cubicBezTo>
                    <a:cubicBezTo>
                      <a:pt x="227" y="367"/>
                      <a:pt x="226" y="368"/>
                      <a:pt x="226" y="372"/>
                    </a:cubicBezTo>
                    <a:cubicBezTo>
                      <a:pt x="226" y="374"/>
                      <a:pt x="221" y="374"/>
                      <a:pt x="220" y="374"/>
                    </a:cubicBezTo>
                    <a:cubicBezTo>
                      <a:pt x="217" y="375"/>
                      <a:pt x="216" y="376"/>
                      <a:pt x="214" y="377"/>
                    </a:cubicBezTo>
                    <a:cubicBezTo>
                      <a:pt x="211" y="378"/>
                      <a:pt x="206" y="377"/>
                      <a:pt x="202" y="377"/>
                    </a:cubicBezTo>
                    <a:cubicBezTo>
                      <a:pt x="200" y="377"/>
                      <a:pt x="197" y="374"/>
                      <a:pt x="197" y="373"/>
                    </a:cubicBezTo>
                    <a:cubicBezTo>
                      <a:pt x="195" y="371"/>
                      <a:pt x="194" y="370"/>
                      <a:pt x="192" y="368"/>
                    </a:cubicBezTo>
                    <a:cubicBezTo>
                      <a:pt x="190" y="366"/>
                      <a:pt x="188" y="364"/>
                      <a:pt x="187" y="362"/>
                    </a:cubicBezTo>
                    <a:cubicBezTo>
                      <a:pt x="185" y="360"/>
                      <a:pt x="184" y="361"/>
                      <a:pt x="182" y="357"/>
                    </a:cubicBezTo>
                    <a:cubicBezTo>
                      <a:pt x="180" y="354"/>
                      <a:pt x="181" y="355"/>
                      <a:pt x="179" y="352"/>
                    </a:cubicBezTo>
                    <a:cubicBezTo>
                      <a:pt x="176" y="350"/>
                      <a:pt x="174" y="351"/>
                      <a:pt x="171" y="352"/>
                    </a:cubicBezTo>
                    <a:cubicBezTo>
                      <a:pt x="170" y="352"/>
                      <a:pt x="167" y="356"/>
                      <a:pt x="166" y="356"/>
                    </a:cubicBezTo>
                    <a:cubicBezTo>
                      <a:pt x="165" y="357"/>
                      <a:pt x="163" y="360"/>
                      <a:pt x="163" y="361"/>
                    </a:cubicBezTo>
                    <a:cubicBezTo>
                      <a:pt x="162" y="364"/>
                      <a:pt x="161" y="364"/>
                      <a:pt x="159" y="365"/>
                    </a:cubicBezTo>
                    <a:cubicBezTo>
                      <a:pt x="157" y="366"/>
                      <a:pt x="154" y="366"/>
                      <a:pt x="152" y="366"/>
                    </a:cubicBezTo>
                    <a:cubicBezTo>
                      <a:pt x="149" y="367"/>
                      <a:pt x="148" y="367"/>
                      <a:pt x="145" y="367"/>
                    </a:cubicBezTo>
                    <a:cubicBezTo>
                      <a:pt x="143" y="367"/>
                      <a:pt x="140" y="364"/>
                      <a:pt x="139" y="364"/>
                    </a:cubicBezTo>
                    <a:cubicBezTo>
                      <a:pt x="137" y="363"/>
                      <a:pt x="137" y="361"/>
                      <a:pt x="134" y="360"/>
                    </a:cubicBezTo>
                    <a:cubicBezTo>
                      <a:pt x="131" y="360"/>
                      <a:pt x="129" y="360"/>
                      <a:pt x="126" y="360"/>
                    </a:cubicBezTo>
                    <a:cubicBezTo>
                      <a:pt x="123" y="360"/>
                      <a:pt x="123" y="362"/>
                      <a:pt x="123" y="365"/>
                    </a:cubicBezTo>
                    <a:cubicBezTo>
                      <a:pt x="123" y="368"/>
                      <a:pt x="118" y="367"/>
                      <a:pt x="116" y="367"/>
                    </a:cubicBezTo>
                    <a:cubicBezTo>
                      <a:pt x="113" y="367"/>
                      <a:pt x="111" y="363"/>
                      <a:pt x="111" y="362"/>
                    </a:cubicBezTo>
                    <a:cubicBezTo>
                      <a:pt x="109" y="360"/>
                      <a:pt x="108" y="357"/>
                      <a:pt x="105" y="356"/>
                    </a:cubicBezTo>
                    <a:cubicBezTo>
                      <a:pt x="101" y="355"/>
                      <a:pt x="96" y="355"/>
                      <a:pt x="93" y="355"/>
                    </a:cubicBezTo>
                    <a:cubicBezTo>
                      <a:pt x="90" y="355"/>
                      <a:pt x="87" y="355"/>
                      <a:pt x="85" y="355"/>
                    </a:cubicBezTo>
                    <a:cubicBezTo>
                      <a:pt x="81" y="355"/>
                      <a:pt x="78" y="354"/>
                      <a:pt x="77" y="352"/>
                    </a:cubicBezTo>
                    <a:cubicBezTo>
                      <a:pt x="75" y="351"/>
                      <a:pt x="75" y="349"/>
                      <a:pt x="75" y="348"/>
                    </a:cubicBezTo>
                    <a:cubicBezTo>
                      <a:pt x="72" y="345"/>
                      <a:pt x="69" y="345"/>
                      <a:pt x="67" y="341"/>
                    </a:cubicBezTo>
                    <a:cubicBezTo>
                      <a:pt x="66" y="339"/>
                      <a:pt x="66" y="337"/>
                      <a:pt x="66" y="335"/>
                    </a:cubicBezTo>
                    <a:cubicBezTo>
                      <a:pt x="65" y="332"/>
                      <a:pt x="61" y="330"/>
                      <a:pt x="59" y="329"/>
                    </a:cubicBezTo>
                    <a:cubicBezTo>
                      <a:pt x="56" y="328"/>
                      <a:pt x="54" y="328"/>
                      <a:pt x="52" y="326"/>
                    </a:cubicBezTo>
                    <a:cubicBezTo>
                      <a:pt x="49" y="324"/>
                      <a:pt x="49" y="324"/>
                      <a:pt x="45" y="322"/>
                    </a:cubicBezTo>
                    <a:cubicBezTo>
                      <a:pt x="42" y="321"/>
                      <a:pt x="39" y="322"/>
                      <a:pt x="37" y="323"/>
                    </a:cubicBezTo>
                    <a:cubicBezTo>
                      <a:pt x="36" y="324"/>
                      <a:pt x="34" y="328"/>
                      <a:pt x="34" y="328"/>
                    </a:cubicBezTo>
                    <a:cubicBezTo>
                      <a:pt x="33" y="329"/>
                      <a:pt x="31" y="330"/>
                      <a:pt x="30" y="330"/>
                    </a:cubicBezTo>
                    <a:cubicBezTo>
                      <a:pt x="21" y="218"/>
                      <a:pt x="7" y="121"/>
                      <a:pt x="0" y="69"/>
                    </a:cubicBezTo>
                    <a:cubicBezTo>
                      <a:pt x="35" y="66"/>
                      <a:pt x="0" y="69"/>
                      <a:pt x="0" y="69"/>
                    </a:cubicBezTo>
                    <a:cubicBezTo>
                      <a:pt x="35" y="66"/>
                      <a:pt x="71" y="62"/>
                      <a:pt x="104" y="58"/>
                    </a:cubicBezTo>
                    <a:cubicBezTo>
                      <a:pt x="104" y="59"/>
                      <a:pt x="106" y="60"/>
                      <a:pt x="108" y="60"/>
                    </a:cubicBezTo>
                    <a:cubicBezTo>
                      <a:pt x="110" y="60"/>
                      <a:pt x="114" y="62"/>
                      <a:pt x="116" y="63"/>
                    </a:cubicBezTo>
                    <a:cubicBezTo>
                      <a:pt x="117" y="64"/>
                      <a:pt x="120" y="64"/>
                      <a:pt x="122" y="64"/>
                    </a:cubicBezTo>
                    <a:cubicBezTo>
                      <a:pt x="124" y="63"/>
                      <a:pt x="125" y="68"/>
                      <a:pt x="128" y="68"/>
                    </a:cubicBezTo>
                    <a:cubicBezTo>
                      <a:pt x="131" y="68"/>
                      <a:pt x="133" y="70"/>
                      <a:pt x="135" y="71"/>
                    </a:cubicBezTo>
                    <a:cubicBezTo>
                      <a:pt x="138" y="72"/>
                      <a:pt x="141" y="72"/>
                      <a:pt x="144" y="72"/>
                    </a:cubicBezTo>
                    <a:cubicBezTo>
                      <a:pt x="145" y="73"/>
                      <a:pt x="146" y="73"/>
                      <a:pt x="147" y="73"/>
                    </a:cubicBezTo>
                    <a:cubicBezTo>
                      <a:pt x="147" y="73"/>
                      <a:pt x="146" y="74"/>
                      <a:pt x="147" y="74"/>
                    </a:cubicBezTo>
                    <a:cubicBezTo>
                      <a:pt x="147" y="74"/>
                      <a:pt x="149" y="75"/>
                      <a:pt x="150" y="75"/>
                    </a:cubicBezTo>
                    <a:cubicBezTo>
                      <a:pt x="151" y="76"/>
                      <a:pt x="153" y="76"/>
                      <a:pt x="154" y="76"/>
                    </a:cubicBezTo>
                    <a:cubicBezTo>
                      <a:pt x="156" y="76"/>
                      <a:pt x="158" y="76"/>
                      <a:pt x="159" y="77"/>
                    </a:cubicBezTo>
                    <a:cubicBezTo>
                      <a:pt x="161" y="77"/>
                      <a:pt x="162" y="78"/>
                      <a:pt x="164" y="77"/>
                    </a:cubicBezTo>
                    <a:cubicBezTo>
                      <a:pt x="166" y="77"/>
                      <a:pt x="170" y="75"/>
                      <a:pt x="172" y="75"/>
                    </a:cubicBezTo>
                    <a:cubicBezTo>
                      <a:pt x="174" y="75"/>
                      <a:pt x="176" y="75"/>
                      <a:pt x="178" y="75"/>
                    </a:cubicBezTo>
                    <a:cubicBezTo>
                      <a:pt x="181" y="75"/>
                      <a:pt x="185" y="75"/>
                      <a:pt x="188" y="72"/>
                    </a:cubicBezTo>
                    <a:cubicBezTo>
                      <a:pt x="190" y="70"/>
                      <a:pt x="191" y="68"/>
                      <a:pt x="192" y="65"/>
                    </a:cubicBezTo>
                    <a:cubicBezTo>
                      <a:pt x="192" y="63"/>
                      <a:pt x="192" y="59"/>
                      <a:pt x="195" y="59"/>
                    </a:cubicBezTo>
                    <a:cubicBezTo>
                      <a:pt x="199" y="59"/>
                      <a:pt x="204" y="61"/>
                      <a:pt x="209" y="61"/>
                    </a:cubicBezTo>
                    <a:cubicBezTo>
                      <a:pt x="212" y="61"/>
                      <a:pt x="214" y="63"/>
                      <a:pt x="218" y="62"/>
                    </a:cubicBezTo>
                    <a:cubicBezTo>
                      <a:pt x="221" y="61"/>
                      <a:pt x="226" y="61"/>
                      <a:pt x="229" y="59"/>
                    </a:cubicBezTo>
                    <a:cubicBezTo>
                      <a:pt x="231" y="57"/>
                      <a:pt x="234" y="54"/>
                      <a:pt x="237" y="51"/>
                    </a:cubicBezTo>
                    <a:cubicBezTo>
                      <a:pt x="239" y="49"/>
                      <a:pt x="242" y="46"/>
                      <a:pt x="243" y="43"/>
                    </a:cubicBezTo>
                    <a:cubicBezTo>
                      <a:pt x="244" y="41"/>
                      <a:pt x="245" y="40"/>
                      <a:pt x="247" y="37"/>
                    </a:cubicBezTo>
                    <a:cubicBezTo>
                      <a:pt x="247" y="37"/>
                      <a:pt x="247" y="37"/>
                      <a:pt x="247" y="36"/>
                    </a:cubicBezTo>
                    <a:cubicBezTo>
                      <a:pt x="249" y="34"/>
                      <a:pt x="249" y="32"/>
                      <a:pt x="251" y="30"/>
                    </a:cubicBezTo>
                    <a:cubicBezTo>
                      <a:pt x="253" y="28"/>
                      <a:pt x="252" y="24"/>
                      <a:pt x="255" y="22"/>
                    </a:cubicBezTo>
                    <a:cubicBezTo>
                      <a:pt x="257" y="21"/>
                      <a:pt x="263" y="19"/>
                      <a:pt x="263" y="16"/>
                    </a:cubicBezTo>
                    <a:cubicBezTo>
                      <a:pt x="264" y="13"/>
                      <a:pt x="271" y="15"/>
                      <a:pt x="273" y="14"/>
                    </a:cubicBezTo>
                    <a:cubicBezTo>
                      <a:pt x="276" y="13"/>
                      <a:pt x="278" y="10"/>
                      <a:pt x="282" y="9"/>
                    </a:cubicBezTo>
                    <a:cubicBezTo>
                      <a:pt x="285" y="9"/>
                      <a:pt x="287" y="8"/>
                      <a:pt x="290" y="7"/>
                    </a:cubicBezTo>
                    <a:cubicBezTo>
                      <a:pt x="292" y="6"/>
                      <a:pt x="294" y="5"/>
                      <a:pt x="297" y="3"/>
                    </a:cubicBezTo>
                    <a:cubicBezTo>
                      <a:pt x="299" y="3"/>
                      <a:pt x="308" y="2"/>
                      <a:pt x="309" y="0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29" name="Freeform 45">
                <a:extLst>
                  <a:ext uri="{FF2B5EF4-FFF2-40B4-BE49-F238E27FC236}">
                    <a16:creationId xmlns:a16="http://schemas.microsoft.com/office/drawing/2014/main" id="{CE953741-A878-4D8B-87A5-03637FC0A3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1198" y="4708865"/>
                <a:ext cx="350511" cy="377473"/>
              </a:xfrm>
              <a:custGeom>
                <a:avLst/>
                <a:gdLst>
                  <a:gd name="T0" fmla="*/ 375 w 419"/>
                  <a:gd name="T1" fmla="*/ 405 h 451"/>
                  <a:gd name="T2" fmla="*/ 356 w 419"/>
                  <a:gd name="T3" fmla="*/ 403 h 451"/>
                  <a:gd name="T4" fmla="*/ 342 w 419"/>
                  <a:gd name="T5" fmla="*/ 409 h 451"/>
                  <a:gd name="T6" fmla="*/ 344 w 419"/>
                  <a:gd name="T7" fmla="*/ 428 h 451"/>
                  <a:gd name="T8" fmla="*/ 343 w 419"/>
                  <a:gd name="T9" fmla="*/ 445 h 451"/>
                  <a:gd name="T10" fmla="*/ 333 w 419"/>
                  <a:gd name="T11" fmla="*/ 448 h 451"/>
                  <a:gd name="T12" fmla="*/ 329 w 419"/>
                  <a:gd name="T13" fmla="*/ 434 h 451"/>
                  <a:gd name="T14" fmla="*/ 99 w 419"/>
                  <a:gd name="T15" fmla="*/ 441 h 451"/>
                  <a:gd name="T16" fmla="*/ 90 w 419"/>
                  <a:gd name="T17" fmla="*/ 419 h 451"/>
                  <a:gd name="T18" fmla="*/ 81 w 419"/>
                  <a:gd name="T19" fmla="*/ 394 h 451"/>
                  <a:gd name="T20" fmla="*/ 77 w 419"/>
                  <a:gd name="T21" fmla="*/ 366 h 451"/>
                  <a:gd name="T22" fmla="*/ 78 w 419"/>
                  <a:gd name="T23" fmla="*/ 340 h 451"/>
                  <a:gd name="T24" fmla="*/ 74 w 419"/>
                  <a:gd name="T25" fmla="*/ 314 h 451"/>
                  <a:gd name="T26" fmla="*/ 84 w 419"/>
                  <a:gd name="T27" fmla="*/ 293 h 451"/>
                  <a:gd name="T28" fmla="*/ 78 w 419"/>
                  <a:gd name="T29" fmla="*/ 276 h 451"/>
                  <a:gd name="T30" fmla="*/ 68 w 419"/>
                  <a:gd name="T31" fmla="*/ 254 h 451"/>
                  <a:gd name="T32" fmla="*/ 62 w 419"/>
                  <a:gd name="T33" fmla="*/ 235 h 451"/>
                  <a:gd name="T34" fmla="*/ 54 w 419"/>
                  <a:gd name="T35" fmla="*/ 215 h 451"/>
                  <a:gd name="T36" fmla="*/ 202 w 419"/>
                  <a:gd name="T37" fmla="*/ 0 h 451"/>
                  <a:gd name="T38" fmla="*/ 192 w 419"/>
                  <a:gd name="T39" fmla="*/ 11 h 451"/>
                  <a:gd name="T40" fmla="*/ 187 w 419"/>
                  <a:gd name="T41" fmla="*/ 32 h 451"/>
                  <a:gd name="T42" fmla="*/ 199 w 419"/>
                  <a:gd name="T43" fmla="*/ 41 h 451"/>
                  <a:gd name="T44" fmla="*/ 222 w 419"/>
                  <a:gd name="T45" fmla="*/ 47 h 451"/>
                  <a:gd name="T46" fmla="*/ 233 w 419"/>
                  <a:gd name="T47" fmla="*/ 63 h 451"/>
                  <a:gd name="T48" fmla="*/ 242 w 419"/>
                  <a:gd name="T49" fmla="*/ 82 h 451"/>
                  <a:gd name="T50" fmla="*/ 260 w 419"/>
                  <a:gd name="T51" fmla="*/ 97 h 451"/>
                  <a:gd name="T52" fmla="*/ 289 w 419"/>
                  <a:gd name="T53" fmla="*/ 113 h 451"/>
                  <a:gd name="T54" fmla="*/ 304 w 419"/>
                  <a:gd name="T55" fmla="*/ 131 h 451"/>
                  <a:gd name="T56" fmla="*/ 321 w 419"/>
                  <a:gd name="T57" fmla="*/ 143 h 451"/>
                  <a:gd name="T58" fmla="*/ 335 w 419"/>
                  <a:gd name="T59" fmla="*/ 165 h 451"/>
                  <a:gd name="T60" fmla="*/ 356 w 419"/>
                  <a:gd name="T61" fmla="*/ 176 h 451"/>
                  <a:gd name="T62" fmla="*/ 363 w 419"/>
                  <a:gd name="T63" fmla="*/ 188 h 451"/>
                  <a:gd name="T64" fmla="*/ 371 w 419"/>
                  <a:gd name="T65" fmla="*/ 209 h 451"/>
                  <a:gd name="T66" fmla="*/ 381 w 419"/>
                  <a:gd name="T67" fmla="*/ 223 h 451"/>
                  <a:gd name="T68" fmla="*/ 395 w 419"/>
                  <a:gd name="T69" fmla="*/ 236 h 451"/>
                  <a:gd name="T70" fmla="*/ 397 w 419"/>
                  <a:gd name="T71" fmla="*/ 258 h 451"/>
                  <a:gd name="T72" fmla="*/ 417 w 419"/>
                  <a:gd name="T73" fmla="*/ 267 h 451"/>
                  <a:gd name="T74" fmla="*/ 417 w 419"/>
                  <a:gd name="T75" fmla="*/ 282 h 451"/>
                  <a:gd name="T76" fmla="*/ 408 w 419"/>
                  <a:gd name="T77" fmla="*/ 304 h 451"/>
                  <a:gd name="T78" fmla="*/ 402 w 419"/>
                  <a:gd name="T79" fmla="*/ 325 h 451"/>
                  <a:gd name="T80" fmla="*/ 399 w 419"/>
                  <a:gd name="T81" fmla="*/ 348 h 451"/>
                  <a:gd name="T82" fmla="*/ 392 w 419"/>
                  <a:gd name="T83" fmla="*/ 363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19" h="451">
                    <a:moveTo>
                      <a:pt x="382" y="404"/>
                    </a:moveTo>
                    <a:cubicBezTo>
                      <a:pt x="382" y="404"/>
                      <a:pt x="380" y="404"/>
                      <a:pt x="380" y="404"/>
                    </a:cubicBezTo>
                    <a:cubicBezTo>
                      <a:pt x="379" y="405"/>
                      <a:pt x="377" y="405"/>
                      <a:pt x="375" y="405"/>
                    </a:cubicBezTo>
                    <a:cubicBezTo>
                      <a:pt x="373" y="405"/>
                      <a:pt x="371" y="405"/>
                      <a:pt x="370" y="404"/>
                    </a:cubicBezTo>
                    <a:cubicBezTo>
                      <a:pt x="368" y="403"/>
                      <a:pt x="366" y="403"/>
                      <a:pt x="363" y="402"/>
                    </a:cubicBezTo>
                    <a:cubicBezTo>
                      <a:pt x="360" y="401"/>
                      <a:pt x="359" y="402"/>
                      <a:pt x="356" y="403"/>
                    </a:cubicBezTo>
                    <a:cubicBezTo>
                      <a:pt x="354" y="403"/>
                      <a:pt x="352" y="402"/>
                      <a:pt x="350" y="403"/>
                    </a:cubicBezTo>
                    <a:cubicBezTo>
                      <a:pt x="348" y="403"/>
                      <a:pt x="345" y="403"/>
                      <a:pt x="344" y="405"/>
                    </a:cubicBezTo>
                    <a:cubicBezTo>
                      <a:pt x="343" y="406"/>
                      <a:pt x="342" y="408"/>
                      <a:pt x="342" y="409"/>
                    </a:cubicBezTo>
                    <a:cubicBezTo>
                      <a:pt x="343" y="412"/>
                      <a:pt x="341" y="413"/>
                      <a:pt x="341" y="415"/>
                    </a:cubicBezTo>
                    <a:cubicBezTo>
                      <a:pt x="341" y="417"/>
                      <a:pt x="341" y="419"/>
                      <a:pt x="342" y="420"/>
                    </a:cubicBezTo>
                    <a:cubicBezTo>
                      <a:pt x="342" y="423"/>
                      <a:pt x="343" y="425"/>
                      <a:pt x="344" y="428"/>
                    </a:cubicBezTo>
                    <a:cubicBezTo>
                      <a:pt x="345" y="429"/>
                      <a:pt x="345" y="431"/>
                      <a:pt x="346" y="433"/>
                    </a:cubicBezTo>
                    <a:cubicBezTo>
                      <a:pt x="346" y="435"/>
                      <a:pt x="347" y="438"/>
                      <a:pt x="346" y="440"/>
                    </a:cubicBezTo>
                    <a:cubicBezTo>
                      <a:pt x="345" y="442"/>
                      <a:pt x="344" y="444"/>
                      <a:pt x="343" y="445"/>
                    </a:cubicBezTo>
                    <a:cubicBezTo>
                      <a:pt x="343" y="446"/>
                      <a:pt x="343" y="450"/>
                      <a:pt x="342" y="450"/>
                    </a:cubicBezTo>
                    <a:cubicBezTo>
                      <a:pt x="340" y="450"/>
                      <a:pt x="338" y="451"/>
                      <a:pt x="336" y="450"/>
                    </a:cubicBezTo>
                    <a:cubicBezTo>
                      <a:pt x="335" y="450"/>
                      <a:pt x="332" y="449"/>
                      <a:pt x="333" y="448"/>
                    </a:cubicBezTo>
                    <a:cubicBezTo>
                      <a:pt x="333" y="444"/>
                      <a:pt x="334" y="446"/>
                      <a:pt x="331" y="444"/>
                    </a:cubicBezTo>
                    <a:cubicBezTo>
                      <a:pt x="331" y="443"/>
                      <a:pt x="329" y="441"/>
                      <a:pt x="329" y="439"/>
                    </a:cubicBezTo>
                    <a:cubicBezTo>
                      <a:pt x="330" y="438"/>
                      <a:pt x="330" y="436"/>
                      <a:pt x="329" y="434"/>
                    </a:cubicBezTo>
                    <a:cubicBezTo>
                      <a:pt x="329" y="434"/>
                      <a:pt x="329" y="433"/>
                      <a:pt x="329" y="432"/>
                    </a:cubicBezTo>
                    <a:cubicBezTo>
                      <a:pt x="211" y="441"/>
                      <a:pt x="130" y="442"/>
                      <a:pt x="99" y="442"/>
                    </a:cubicBezTo>
                    <a:cubicBezTo>
                      <a:pt x="99" y="442"/>
                      <a:pt x="99" y="442"/>
                      <a:pt x="99" y="441"/>
                    </a:cubicBezTo>
                    <a:cubicBezTo>
                      <a:pt x="99" y="438"/>
                      <a:pt x="99" y="436"/>
                      <a:pt x="98" y="433"/>
                    </a:cubicBezTo>
                    <a:cubicBezTo>
                      <a:pt x="97" y="431"/>
                      <a:pt x="94" y="428"/>
                      <a:pt x="93" y="426"/>
                    </a:cubicBezTo>
                    <a:cubicBezTo>
                      <a:pt x="91" y="424"/>
                      <a:pt x="91" y="423"/>
                      <a:pt x="90" y="419"/>
                    </a:cubicBezTo>
                    <a:cubicBezTo>
                      <a:pt x="88" y="416"/>
                      <a:pt x="86" y="416"/>
                      <a:pt x="86" y="411"/>
                    </a:cubicBezTo>
                    <a:cubicBezTo>
                      <a:pt x="86" y="408"/>
                      <a:pt x="84" y="405"/>
                      <a:pt x="84" y="402"/>
                    </a:cubicBezTo>
                    <a:cubicBezTo>
                      <a:pt x="83" y="399"/>
                      <a:pt x="82" y="397"/>
                      <a:pt x="81" y="394"/>
                    </a:cubicBezTo>
                    <a:cubicBezTo>
                      <a:pt x="79" y="391"/>
                      <a:pt x="78" y="389"/>
                      <a:pt x="78" y="386"/>
                    </a:cubicBezTo>
                    <a:cubicBezTo>
                      <a:pt x="77" y="384"/>
                      <a:pt x="78" y="380"/>
                      <a:pt x="78" y="377"/>
                    </a:cubicBezTo>
                    <a:cubicBezTo>
                      <a:pt x="78" y="374"/>
                      <a:pt x="77" y="370"/>
                      <a:pt x="77" y="366"/>
                    </a:cubicBezTo>
                    <a:cubicBezTo>
                      <a:pt x="77" y="363"/>
                      <a:pt x="78" y="359"/>
                      <a:pt x="79" y="356"/>
                    </a:cubicBezTo>
                    <a:cubicBezTo>
                      <a:pt x="80" y="355"/>
                      <a:pt x="80" y="352"/>
                      <a:pt x="80" y="349"/>
                    </a:cubicBezTo>
                    <a:cubicBezTo>
                      <a:pt x="80" y="346"/>
                      <a:pt x="78" y="343"/>
                      <a:pt x="78" y="340"/>
                    </a:cubicBezTo>
                    <a:cubicBezTo>
                      <a:pt x="77" y="338"/>
                      <a:pt x="75" y="335"/>
                      <a:pt x="75" y="333"/>
                    </a:cubicBezTo>
                    <a:cubicBezTo>
                      <a:pt x="74" y="331"/>
                      <a:pt x="74" y="327"/>
                      <a:pt x="74" y="324"/>
                    </a:cubicBezTo>
                    <a:cubicBezTo>
                      <a:pt x="74" y="320"/>
                      <a:pt x="73" y="318"/>
                      <a:pt x="74" y="314"/>
                    </a:cubicBezTo>
                    <a:cubicBezTo>
                      <a:pt x="74" y="311"/>
                      <a:pt x="75" y="309"/>
                      <a:pt x="76" y="307"/>
                    </a:cubicBezTo>
                    <a:cubicBezTo>
                      <a:pt x="77" y="305"/>
                      <a:pt x="80" y="302"/>
                      <a:pt x="81" y="300"/>
                    </a:cubicBezTo>
                    <a:cubicBezTo>
                      <a:pt x="82" y="298"/>
                      <a:pt x="83" y="296"/>
                      <a:pt x="84" y="293"/>
                    </a:cubicBezTo>
                    <a:cubicBezTo>
                      <a:pt x="84" y="291"/>
                      <a:pt x="85" y="290"/>
                      <a:pt x="84" y="288"/>
                    </a:cubicBezTo>
                    <a:cubicBezTo>
                      <a:pt x="83" y="286"/>
                      <a:pt x="80" y="286"/>
                      <a:pt x="79" y="284"/>
                    </a:cubicBezTo>
                    <a:cubicBezTo>
                      <a:pt x="77" y="283"/>
                      <a:pt x="78" y="278"/>
                      <a:pt x="78" y="276"/>
                    </a:cubicBezTo>
                    <a:cubicBezTo>
                      <a:pt x="77" y="273"/>
                      <a:pt x="78" y="270"/>
                      <a:pt x="78" y="266"/>
                    </a:cubicBezTo>
                    <a:cubicBezTo>
                      <a:pt x="78" y="265"/>
                      <a:pt x="73" y="263"/>
                      <a:pt x="73" y="263"/>
                    </a:cubicBezTo>
                    <a:cubicBezTo>
                      <a:pt x="70" y="262"/>
                      <a:pt x="69" y="255"/>
                      <a:pt x="68" y="254"/>
                    </a:cubicBezTo>
                    <a:cubicBezTo>
                      <a:pt x="66" y="253"/>
                      <a:pt x="65" y="251"/>
                      <a:pt x="65" y="249"/>
                    </a:cubicBezTo>
                    <a:cubicBezTo>
                      <a:pt x="64" y="247"/>
                      <a:pt x="64" y="245"/>
                      <a:pt x="64" y="243"/>
                    </a:cubicBezTo>
                    <a:cubicBezTo>
                      <a:pt x="63" y="240"/>
                      <a:pt x="62" y="238"/>
                      <a:pt x="62" y="235"/>
                    </a:cubicBezTo>
                    <a:cubicBezTo>
                      <a:pt x="61" y="233"/>
                      <a:pt x="58" y="232"/>
                      <a:pt x="58" y="229"/>
                    </a:cubicBezTo>
                    <a:cubicBezTo>
                      <a:pt x="57" y="226"/>
                      <a:pt x="56" y="225"/>
                      <a:pt x="56" y="222"/>
                    </a:cubicBezTo>
                    <a:cubicBezTo>
                      <a:pt x="56" y="220"/>
                      <a:pt x="54" y="218"/>
                      <a:pt x="54" y="215"/>
                    </a:cubicBezTo>
                    <a:cubicBezTo>
                      <a:pt x="32" y="136"/>
                      <a:pt x="10" y="58"/>
                      <a:pt x="0" y="24"/>
                    </a:cubicBezTo>
                    <a:cubicBezTo>
                      <a:pt x="0" y="24"/>
                      <a:pt x="10" y="58"/>
                      <a:pt x="0" y="24"/>
                    </a:cubicBezTo>
                    <a:cubicBezTo>
                      <a:pt x="64" y="18"/>
                      <a:pt x="131" y="10"/>
                      <a:pt x="202" y="0"/>
                    </a:cubicBezTo>
                    <a:cubicBezTo>
                      <a:pt x="202" y="0"/>
                      <a:pt x="202" y="1"/>
                      <a:pt x="202" y="2"/>
                    </a:cubicBezTo>
                    <a:cubicBezTo>
                      <a:pt x="202" y="3"/>
                      <a:pt x="198" y="8"/>
                      <a:pt x="198" y="8"/>
                    </a:cubicBezTo>
                    <a:cubicBezTo>
                      <a:pt x="196" y="10"/>
                      <a:pt x="193" y="10"/>
                      <a:pt x="192" y="11"/>
                    </a:cubicBezTo>
                    <a:cubicBezTo>
                      <a:pt x="190" y="13"/>
                      <a:pt x="190" y="15"/>
                      <a:pt x="188" y="16"/>
                    </a:cubicBezTo>
                    <a:cubicBezTo>
                      <a:pt x="187" y="18"/>
                      <a:pt x="188" y="22"/>
                      <a:pt x="189" y="24"/>
                    </a:cubicBezTo>
                    <a:cubicBezTo>
                      <a:pt x="189" y="27"/>
                      <a:pt x="187" y="28"/>
                      <a:pt x="187" y="32"/>
                    </a:cubicBezTo>
                    <a:cubicBezTo>
                      <a:pt x="186" y="36"/>
                      <a:pt x="185" y="35"/>
                      <a:pt x="188" y="37"/>
                    </a:cubicBezTo>
                    <a:cubicBezTo>
                      <a:pt x="189" y="39"/>
                      <a:pt x="191" y="40"/>
                      <a:pt x="193" y="41"/>
                    </a:cubicBezTo>
                    <a:cubicBezTo>
                      <a:pt x="195" y="42"/>
                      <a:pt x="196" y="41"/>
                      <a:pt x="199" y="41"/>
                    </a:cubicBezTo>
                    <a:cubicBezTo>
                      <a:pt x="201" y="41"/>
                      <a:pt x="205" y="45"/>
                      <a:pt x="206" y="46"/>
                    </a:cubicBezTo>
                    <a:cubicBezTo>
                      <a:pt x="208" y="47"/>
                      <a:pt x="212" y="46"/>
                      <a:pt x="214" y="46"/>
                    </a:cubicBezTo>
                    <a:cubicBezTo>
                      <a:pt x="217" y="46"/>
                      <a:pt x="219" y="47"/>
                      <a:pt x="222" y="47"/>
                    </a:cubicBezTo>
                    <a:cubicBezTo>
                      <a:pt x="224" y="48"/>
                      <a:pt x="226" y="50"/>
                      <a:pt x="227" y="51"/>
                    </a:cubicBezTo>
                    <a:cubicBezTo>
                      <a:pt x="229" y="53"/>
                      <a:pt x="231" y="54"/>
                      <a:pt x="233" y="56"/>
                    </a:cubicBezTo>
                    <a:cubicBezTo>
                      <a:pt x="234" y="57"/>
                      <a:pt x="233" y="62"/>
                      <a:pt x="233" y="63"/>
                    </a:cubicBezTo>
                    <a:cubicBezTo>
                      <a:pt x="234" y="66"/>
                      <a:pt x="235" y="67"/>
                      <a:pt x="237" y="68"/>
                    </a:cubicBezTo>
                    <a:cubicBezTo>
                      <a:pt x="237" y="69"/>
                      <a:pt x="238" y="72"/>
                      <a:pt x="239" y="74"/>
                    </a:cubicBezTo>
                    <a:cubicBezTo>
                      <a:pt x="239" y="78"/>
                      <a:pt x="240" y="79"/>
                      <a:pt x="242" y="82"/>
                    </a:cubicBezTo>
                    <a:cubicBezTo>
                      <a:pt x="242" y="83"/>
                      <a:pt x="248" y="85"/>
                      <a:pt x="249" y="85"/>
                    </a:cubicBezTo>
                    <a:cubicBezTo>
                      <a:pt x="251" y="86"/>
                      <a:pt x="254" y="91"/>
                      <a:pt x="255" y="92"/>
                    </a:cubicBezTo>
                    <a:cubicBezTo>
                      <a:pt x="256" y="94"/>
                      <a:pt x="258" y="95"/>
                      <a:pt x="260" y="97"/>
                    </a:cubicBezTo>
                    <a:cubicBezTo>
                      <a:pt x="263" y="99"/>
                      <a:pt x="265" y="100"/>
                      <a:pt x="267" y="102"/>
                    </a:cubicBezTo>
                    <a:cubicBezTo>
                      <a:pt x="270" y="105"/>
                      <a:pt x="271" y="107"/>
                      <a:pt x="275" y="109"/>
                    </a:cubicBezTo>
                    <a:cubicBezTo>
                      <a:pt x="279" y="112"/>
                      <a:pt x="284" y="113"/>
                      <a:pt x="289" y="113"/>
                    </a:cubicBezTo>
                    <a:cubicBezTo>
                      <a:pt x="290" y="113"/>
                      <a:pt x="295" y="117"/>
                      <a:pt x="296" y="117"/>
                    </a:cubicBezTo>
                    <a:cubicBezTo>
                      <a:pt x="298" y="119"/>
                      <a:pt x="296" y="123"/>
                      <a:pt x="296" y="124"/>
                    </a:cubicBezTo>
                    <a:cubicBezTo>
                      <a:pt x="295" y="128"/>
                      <a:pt x="300" y="130"/>
                      <a:pt x="304" y="131"/>
                    </a:cubicBezTo>
                    <a:cubicBezTo>
                      <a:pt x="305" y="131"/>
                      <a:pt x="307" y="133"/>
                      <a:pt x="310" y="134"/>
                    </a:cubicBezTo>
                    <a:cubicBezTo>
                      <a:pt x="313" y="135"/>
                      <a:pt x="318" y="135"/>
                      <a:pt x="322" y="136"/>
                    </a:cubicBezTo>
                    <a:cubicBezTo>
                      <a:pt x="324" y="137"/>
                      <a:pt x="321" y="142"/>
                      <a:pt x="321" y="143"/>
                    </a:cubicBezTo>
                    <a:cubicBezTo>
                      <a:pt x="320" y="147"/>
                      <a:pt x="323" y="150"/>
                      <a:pt x="324" y="153"/>
                    </a:cubicBezTo>
                    <a:cubicBezTo>
                      <a:pt x="325" y="155"/>
                      <a:pt x="330" y="158"/>
                      <a:pt x="331" y="159"/>
                    </a:cubicBezTo>
                    <a:cubicBezTo>
                      <a:pt x="333" y="160"/>
                      <a:pt x="333" y="163"/>
                      <a:pt x="335" y="165"/>
                    </a:cubicBezTo>
                    <a:cubicBezTo>
                      <a:pt x="337" y="168"/>
                      <a:pt x="339" y="169"/>
                      <a:pt x="342" y="171"/>
                    </a:cubicBezTo>
                    <a:cubicBezTo>
                      <a:pt x="344" y="173"/>
                      <a:pt x="346" y="173"/>
                      <a:pt x="350" y="173"/>
                    </a:cubicBezTo>
                    <a:cubicBezTo>
                      <a:pt x="354" y="174"/>
                      <a:pt x="354" y="173"/>
                      <a:pt x="356" y="176"/>
                    </a:cubicBezTo>
                    <a:cubicBezTo>
                      <a:pt x="357" y="179"/>
                      <a:pt x="359" y="181"/>
                      <a:pt x="361" y="181"/>
                    </a:cubicBezTo>
                    <a:cubicBezTo>
                      <a:pt x="363" y="182"/>
                      <a:pt x="362" y="185"/>
                      <a:pt x="363" y="187"/>
                    </a:cubicBezTo>
                    <a:cubicBezTo>
                      <a:pt x="363" y="187"/>
                      <a:pt x="363" y="188"/>
                      <a:pt x="363" y="188"/>
                    </a:cubicBezTo>
                    <a:cubicBezTo>
                      <a:pt x="363" y="191"/>
                      <a:pt x="363" y="194"/>
                      <a:pt x="364" y="197"/>
                    </a:cubicBezTo>
                    <a:cubicBezTo>
                      <a:pt x="365" y="199"/>
                      <a:pt x="366" y="202"/>
                      <a:pt x="368" y="202"/>
                    </a:cubicBezTo>
                    <a:cubicBezTo>
                      <a:pt x="369" y="203"/>
                      <a:pt x="370" y="208"/>
                      <a:pt x="371" y="209"/>
                    </a:cubicBezTo>
                    <a:cubicBezTo>
                      <a:pt x="371" y="212"/>
                      <a:pt x="371" y="215"/>
                      <a:pt x="371" y="217"/>
                    </a:cubicBezTo>
                    <a:cubicBezTo>
                      <a:pt x="371" y="219"/>
                      <a:pt x="374" y="220"/>
                      <a:pt x="376" y="220"/>
                    </a:cubicBezTo>
                    <a:cubicBezTo>
                      <a:pt x="378" y="221"/>
                      <a:pt x="380" y="222"/>
                      <a:pt x="381" y="223"/>
                    </a:cubicBezTo>
                    <a:cubicBezTo>
                      <a:pt x="383" y="225"/>
                      <a:pt x="384" y="225"/>
                      <a:pt x="387" y="226"/>
                    </a:cubicBezTo>
                    <a:cubicBezTo>
                      <a:pt x="389" y="228"/>
                      <a:pt x="391" y="228"/>
                      <a:pt x="391" y="231"/>
                    </a:cubicBezTo>
                    <a:cubicBezTo>
                      <a:pt x="391" y="232"/>
                      <a:pt x="394" y="235"/>
                      <a:pt x="395" y="236"/>
                    </a:cubicBezTo>
                    <a:cubicBezTo>
                      <a:pt x="396" y="239"/>
                      <a:pt x="396" y="241"/>
                      <a:pt x="398" y="244"/>
                    </a:cubicBezTo>
                    <a:cubicBezTo>
                      <a:pt x="399" y="246"/>
                      <a:pt x="398" y="249"/>
                      <a:pt x="398" y="251"/>
                    </a:cubicBezTo>
                    <a:cubicBezTo>
                      <a:pt x="398" y="254"/>
                      <a:pt x="396" y="256"/>
                      <a:pt x="397" y="258"/>
                    </a:cubicBezTo>
                    <a:cubicBezTo>
                      <a:pt x="398" y="262"/>
                      <a:pt x="399" y="263"/>
                      <a:pt x="402" y="264"/>
                    </a:cubicBezTo>
                    <a:cubicBezTo>
                      <a:pt x="404" y="264"/>
                      <a:pt x="406" y="266"/>
                      <a:pt x="409" y="267"/>
                    </a:cubicBezTo>
                    <a:cubicBezTo>
                      <a:pt x="411" y="268"/>
                      <a:pt x="414" y="266"/>
                      <a:pt x="417" y="267"/>
                    </a:cubicBezTo>
                    <a:cubicBezTo>
                      <a:pt x="418" y="267"/>
                      <a:pt x="419" y="268"/>
                      <a:pt x="419" y="268"/>
                    </a:cubicBezTo>
                    <a:cubicBezTo>
                      <a:pt x="419" y="270"/>
                      <a:pt x="419" y="272"/>
                      <a:pt x="419" y="274"/>
                    </a:cubicBezTo>
                    <a:cubicBezTo>
                      <a:pt x="418" y="276"/>
                      <a:pt x="419" y="280"/>
                      <a:pt x="417" y="282"/>
                    </a:cubicBezTo>
                    <a:cubicBezTo>
                      <a:pt x="414" y="284"/>
                      <a:pt x="412" y="285"/>
                      <a:pt x="411" y="288"/>
                    </a:cubicBezTo>
                    <a:cubicBezTo>
                      <a:pt x="410" y="291"/>
                      <a:pt x="409" y="294"/>
                      <a:pt x="409" y="296"/>
                    </a:cubicBezTo>
                    <a:cubicBezTo>
                      <a:pt x="409" y="299"/>
                      <a:pt x="409" y="301"/>
                      <a:pt x="408" y="304"/>
                    </a:cubicBezTo>
                    <a:cubicBezTo>
                      <a:pt x="408" y="306"/>
                      <a:pt x="407" y="308"/>
                      <a:pt x="406" y="310"/>
                    </a:cubicBezTo>
                    <a:cubicBezTo>
                      <a:pt x="405" y="312"/>
                      <a:pt x="403" y="315"/>
                      <a:pt x="403" y="317"/>
                    </a:cubicBezTo>
                    <a:cubicBezTo>
                      <a:pt x="402" y="319"/>
                      <a:pt x="402" y="322"/>
                      <a:pt x="402" y="325"/>
                    </a:cubicBezTo>
                    <a:cubicBezTo>
                      <a:pt x="402" y="327"/>
                      <a:pt x="402" y="329"/>
                      <a:pt x="402" y="332"/>
                    </a:cubicBezTo>
                    <a:cubicBezTo>
                      <a:pt x="401" y="334"/>
                      <a:pt x="400" y="337"/>
                      <a:pt x="400" y="339"/>
                    </a:cubicBezTo>
                    <a:cubicBezTo>
                      <a:pt x="400" y="342"/>
                      <a:pt x="400" y="346"/>
                      <a:pt x="399" y="348"/>
                    </a:cubicBezTo>
                    <a:cubicBezTo>
                      <a:pt x="398" y="350"/>
                      <a:pt x="397" y="353"/>
                      <a:pt x="396" y="355"/>
                    </a:cubicBezTo>
                    <a:cubicBezTo>
                      <a:pt x="395" y="357"/>
                      <a:pt x="394" y="358"/>
                      <a:pt x="393" y="360"/>
                    </a:cubicBezTo>
                    <a:cubicBezTo>
                      <a:pt x="393" y="361"/>
                      <a:pt x="393" y="362"/>
                      <a:pt x="392" y="363"/>
                    </a:cubicBezTo>
                    <a:cubicBezTo>
                      <a:pt x="391" y="370"/>
                      <a:pt x="390" y="380"/>
                      <a:pt x="387" y="386"/>
                    </a:cubicBezTo>
                    <a:cubicBezTo>
                      <a:pt x="384" y="391"/>
                      <a:pt x="382" y="397"/>
                      <a:pt x="382" y="404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0" name="Freeform 46">
                <a:extLst>
                  <a:ext uri="{FF2B5EF4-FFF2-40B4-BE49-F238E27FC236}">
                    <a16:creationId xmlns:a16="http://schemas.microsoft.com/office/drawing/2014/main" id="{A2A337C2-4DEF-44B8-8632-9721197F9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4883" y="4675162"/>
                <a:ext cx="338378" cy="258839"/>
              </a:xfrm>
              <a:custGeom>
                <a:avLst/>
                <a:gdLst>
                  <a:gd name="T0" fmla="*/ 229 w 403"/>
                  <a:gd name="T1" fmla="*/ 307 h 308"/>
                  <a:gd name="T2" fmla="*/ 217 w 403"/>
                  <a:gd name="T3" fmla="*/ 304 h 308"/>
                  <a:gd name="T4" fmla="*/ 213 w 403"/>
                  <a:gd name="T5" fmla="*/ 291 h 308"/>
                  <a:gd name="T6" fmla="*/ 210 w 403"/>
                  <a:gd name="T7" fmla="*/ 276 h 308"/>
                  <a:gd name="T8" fmla="*/ 202 w 403"/>
                  <a:gd name="T9" fmla="*/ 266 h 308"/>
                  <a:gd name="T10" fmla="*/ 191 w 403"/>
                  <a:gd name="T11" fmla="*/ 260 h 308"/>
                  <a:gd name="T12" fmla="*/ 186 w 403"/>
                  <a:gd name="T13" fmla="*/ 249 h 308"/>
                  <a:gd name="T14" fmla="*/ 179 w 403"/>
                  <a:gd name="T15" fmla="*/ 237 h 308"/>
                  <a:gd name="T16" fmla="*/ 178 w 403"/>
                  <a:gd name="T17" fmla="*/ 227 h 308"/>
                  <a:gd name="T18" fmla="*/ 171 w 403"/>
                  <a:gd name="T19" fmla="*/ 216 h 308"/>
                  <a:gd name="T20" fmla="*/ 157 w 403"/>
                  <a:gd name="T21" fmla="*/ 211 h 308"/>
                  <a:gd name="T22" fmla="*/ 146 w 403"/>
                  <a:gd name="T23" fmla="*/ 199 h 308"/>
                  <a:gd name="T24" fmla="*/ 136 w 403"/>
                  <a:gd name="T25" fmla="*/ 183 h 308"/>
                  <a:gd name="T26" fmla="*/ 125 w 403"/>
                  <a:gd name="T27" fmla="*/ 174 h 308"/>
                  <a:gd name="T28" fmla="*/ 111 w 403"/>
                  <a:gd name="T29" fmla="*/ 164 h 308"/>
                  <a:gd name="T30" fmla="*/ 104 w 403"/>
                  <a:gd name="T31" fmla="*/ 153 h 308"/>
                  <a:gd name="T32" fmla="*/ 82 w 403"/>
                  <a:gd name="T33" fmla="*/ 142 h 308"/>
                  <a:gd name="T34" fmla="*/ 70 w 403"/>
                  <a:gd name="T35" fmla="*/ 132 h 308"/>
                  <a:gd name="T36" fmla="*/ 57 w 403"/>
                  <a:gd name="T37" fmla="*/ 122 h 308"/>
                  <a:gd name="T38" fmla="*/ 52 w 403"/>
                  <a:gd name="T39" fmla="*/ 108 h 308"/>
                  <a:gd name="T40" fmla="*/ 48 w 403"/>
                  <a:gd name="T41" fmla="*/ 96 h 308"/>
                  <a:gd name="T42" fmla="*/ 37 w 403"/>
                  <a:gd name="T43" fmla="*/ 87 h 308"/>
                  <a:gd name="T44" fmla="*/ 21 w 403"/>
                  <a:gd name="T45" fmla="*/ 86 h 308"/>
                  <a:gd name="T46" fmla="*/ 8 w 403"/>
                  <a:gd name="T47" fmla="*/ 81 h 308"/>
                  <a:gd name="T48" fmla="*/ 2 w 403"/>
                  <a:gd name="T49" fmla="*/ 72 h 308"/>
                  <a:gd name="T50" fmla="*/ 3 w 403"/>
                  <a:gd name="T51" fmla="*/ 56 h 308"/>
                  <a:gd name="T52" fmla="*/ 13 w 403"/>
                  <a:gd name="T53" fmla="*/ 48 h 308"/>
                  <a:gd name="T54" fmla="*/ 17 w 403"/>
                  <a:gd name="T55" fmla="*/ 40 h 308"/>
                  <a:gd name="T56" fmla="*/ 25 w 403"/>
                  <a:gd name="T57" fmla="*/ 36 h 308"/>
                  <a:gd name="T58" fmla="*/ 34 w 403"/>
                  <a:gd name="T59" fmla="*/ 27 h 308"/>
                  <a:gd name="T60" fmla="*/ 54 w 403"/>
                  <a:gd name="T61" fmla="*/ 23 h 308"/>
                  <a:gd name="T62" fmla="*/ 65 w 403"/>
                  <a:gd name="T63" fmla="*/ 14 h 308"/>
                  <a:gd name="T64" fmla="*/ 74 w 403"/>
                  <a:gd name="T65" fmla="*/ 7 h 308"/>
                  <a:gd name="T66" fmla="*/ 183 w 403"/>
                  <a:gd name="T67" fmla="*/ 0 h 308"/>
                  <a:gd name="T68" fmla="*/ 207 w 403"/>
                  <a:gd name="T69" fmla="*/ 31 h 308"/>
                  <a:gd name="T70" fmla="*/ 403 w 403"/>
                  <a:gd name="T71" fmla="*/ 95 h 308"/>
                  <a:gd name="T72" fmla="*/ 398 w 403"/>
                  <a:gd name="T73" fmla="*/ 107 h 308"/>
                  <a:gd name="T74" fmla="*/ 387 w 403"/>
                  <a:gd name="T75" fmla="*/ 115 h 308"/>
                  <a:gd name="T76" fmla="*/ 379 w 403"/>
                  <a:gd name="T77" fmla="*/ 125 h 308"/>
                  <a:gd name="T78" fmla="*/ 371 w 403"/>
                  <a:gd name="T79" fmla="*/ 137 h 308"/>
                  <a:gd name="T80" fmla="*/ 361 w 403"/>
                  <a:gd name="T81" fmla="*/ 148 h 308"/>
                  <a:gd name="T82" fmla="*/ 360 w 403"/>
                  <a:gd name="T83" fmla="*/ 164 h 308"/>
                  <a:gd name="T84" fmla="*/ 358 w 403"/>
                  <a:gd name="T85" fmla="*/ 179 h 308"/>
                  <a:gd name="T86" fmla="*/ 346 w 403"/>
                  <a:gd name="T87" fmla="*/ 186 h 308"/>
                  <a:gd name="T88" fmla="*/ 342 w 403"/>
                  <a:gd name="T89" fmla="*/ 200 h 308"/>
                  <a:gd name="T90" fmla="*/ 332 w 403"/>
                  <a:gd name="T91" fmla="*/ 211 h 308"/>
                  <a:gd name="T92" fmla="*/ 321 w 403"/>
                  <a:gd name="T93" fmla="*/ 221 h 308"/>
                  <a:gd name="T94" fmla="*/ 309 w 403"/>
                  <a:gd name="T95" fmla="*/ 232 h 308"/>
                  <a:gd name="T96" fmla="*/ 304 w 403"/>
                  <a:gd name="T97" fmla="*/ 241 h 308"/>
                  <a:gd name="T98" fmla="*/ 295 w 403"/>
                  <a:gd name="T99" fmla="*/ 245 h 308"/>
                  <a:gd name="T100" fmla="*/ 281 w 403"/>
                  <a:gd name="T101" fmla="*/ 248 h 308"/>
                  <a:gd name="T102" fmla="*/ 264 w 403"/>
                  <a:gd name="T103" fmla="*/ 250 h 308"/>
                  <a:gd name="T104" fmla="*/ 245 w 403"/>
                  <a:gd name="T105" fmla="*/ 252 h 308"/>
                  <a:gd name="T106" fmla="*/ 248 w 403"/>
                  <a:gd name="T107" fmla="*/ 263 h 308"/>
                  <a:gd name="T108" fmla="*/ 258 w 403"/>
                  <a:gd name="T109" fmla="*/ 274 h 308"/>
                  <a:gd name="T110" fmla="*/ 256 w 403"/>
                  <a:gd name="T111" fmla="*/ 287 h 308"/>
                  <a:gd name="T112" fmla="*/ 237 w 403"/>
                  <a:gd name="T113" fmla="*/ 298 h 308"/>
                  <a:gd name="T114" fmla="*/ 234 w 403"/>
                  <a:gd name="T115" fmla="*/ 308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03" h="308">
                    <a:moveTo>
                      <a:pt x="234" y="308"/>
                    </a:moveTo>
                    <a:cubicBezTo>
                      <a:pt x="233" y="308"/>
                      <a:pt x="230" y="306"/>
                      <a:pt x="229" y="307"/>
                    </a:cubicBezTo>
                    <a:cubicBezTo>
                      <a:pt x="227" y="307"/>
                      <a:pt x="225" y="307"/>
                      <a:pt x="224" y="307"/>
                    </a:cubicBezTo>
                    <a:cubicBezTo>
                      <a:pt x="221" y="306"/>
                      <a:pt x="219" y="304"/>
                      <a:pt x="217" y="304"/>
                    </a:cubicBezTo>
                    <a:cubicBezTo>
                      <a:pt x="214" y="303"/>
                      <a:pt x="213" y="302"/>
                      <a:pt x="212" y="298"/>
                    </a:cubicBezTo>
                    <a:cubicBezTo>
                      <a:pt x="211" y="296"/>
                      <a:pt x="213" y="294"/>
                      <a:pt x="213" y="291"/>
                    </a:cubicBezTo>
                    <a:cubicBezTo>
                      <a:pt x="213" y="289"/>
                      <a:pt x="214" y="286"/>
                      <a:pt x="213" y="284"/>
                    </a:cubicBezTo>
                    <a:cubicBezTo>
                      <a:pt x="211" y="281"/>
                      <a:pt x="211" y="279"/>
                      <a:pt x="210" y="276"/>
                    </a:cubicBezTo>
                    <a:cubicBezTo>
                      <a:pt x="209" y="275"/>
                      <a:pt x="206" y="272"/>
                      <a:pt x="206" y="271"/>
                    </a:cubicBezTo>
                    <a:cubicBezTo>
                      <a:pt x="206" y="268"/>
                      <a:pt x="204" y="268"/>
                      <a:pt x="202" y="266"/>
                    </a:cubicBezTo>
                    <a:cubicBezTo>
                      <a:pt x="199" y="265"/>
                      <a:pt x="198" y="265"/>
                      <a:pt x="196" y="263"/>
                    </a:cubicBezTo>
                    <a:cubicBezTo>
                      <a:pt x="195" y="262"/>
                      <a:pt x="193" y="261"/>
                      <a:pt x="191" y="260"/>
                    </a:cubicBezTo>
                    <a:cubicBezTo>
                      <a:pt x="189" y="260"/>
                      <a:pt x="186" y="259"/>
                      <a:pt x="186" y="257"/>
                    </a:cubicBezTo>
                    <a:cubicBezTo>
                      <a:pt x="186" y="255"/>
                      <a:pt x="186" y="252"/>
                      <a:pt x="186" y="249"/>
                    </a:cubicBezTo>
                    <a:cubicBezTo>
                      <a:pt x="185" y="248"/>
                      <a:pt x="184" y="243"/>
                      <a:pt x="183" y="242"/>
                    </a:cubicBezTo>
                    <a:cubicBezTo>
                      <a:pt x="181" y="242"/>
                      <a:pt x="180" y="239"/>
                      <a:pt x="179" y="237"/>
                    </a:cubicBezTo>
                    <a:cubicBezTo>
                      <a:pt x="178" y="235"/>
                      <a:pt x="178" y="231"/>
                      <a:pt x="178" y="228"/>
                    </a:cubicBezTo>
                    <a:cubicBezTo>
                      <a:pt x="178" y="228"/>
                      <a:pt x="178" y="227"/>
                      <a:pt x="178" y="227"/>
                    </a:cubicBezTo>
                    <a:cubicBezTo>
                      <a:pt x="177" y="225"/>
                      <a:pt x="178" y="222"/>
                      <a:pt x="176" y="221"/>
                    </a:cubicBezTo>
                    <a:cubicBezTo>
                      <a:pt x="174" y="221"/>
                      <a:pt x="172" y="219"/>
                      <a:pt x="171" y="216"/>
                    </a:cubicBezTo>
                    <a:cubicBezTo>
                      <a:pt x="170" y="213"/>
                      <a:pt x="169" y="214"/>
                      <a:pt x="165" y="213"/>
                    </a:cubicBezTo>
                    <a:cubicBezTo>
                      <a:pt x="161" y="213"/>
                      <a:pt x="159" y="213"/>
                      <a:pt x="157" y="211"/>
                    </a:cubicBezTo>
                    <a:cubicBezTo>
                      <a:pt x="154" y="209"/>
                      <a:pt x="152" y="208"/>
                      <a:pt x="150" y="205"/>
                    </a:cubicBezTo>
                    <a:cubicBezTo>
                      <a:pt x="148" y="203"/>
                      <a:pt x="148" y="200"/>
                      <a:pt x="146" y="199"/>
                    </a:cubicBezTo>
                    <a:cubicBezTo>
                      <a:pt x="145" y="198"/>
                      <a:pt x="140" y="195"/>
                      <a:pt x="139" y="193"/>
                    </a:cubicBezTo>
                    <a:cubicBezTo>
                      <a:pt x="138" y="190"/>
                      <a:pt x="135" y="187"/>
                      <a:pt x="136" y="183"/>
                    </a:cubicBezTo>
                    <a:cubicBezTo>
                      <a:pt x="136" y="182"/>
                      <a:pt x="139" y="177"/>
                      <a:pt x="137" y="176"/>
                    </a:cubicBezTo>
                    <a:cubicBezTo>
                      <a:pt x="133" y="175"/>
                      <a:pt x="128" y="175"/>
                      <a:pt x="125" y="174"/>
                    </a:cubicBezTo>
                    <a:cubicBezTo>
                      <a:pt x="122" y="173"/>
                      <a:pt x="120" y="171"/>
                      <a:pt x="119" y="171"/>
                    </a:cubicBezTo>
                    <a:cubicBezTo>
                      <a:pt x="115" y="170"/>
                      <a:pt x="110" y="168"/>
                      <a:pt x="111" y="164"/>
                    </a:cubicBezTo>
                    <a:cubicBezTo>
                      <a:pt x="111" y="163"/>
                      <a:pt x="113" y="159"/>
                      <a:pt x="111" y="157"/>
                    </a:cubicBezTo>
                    <a:cubicBezTo>
                      <a:pt x="110" y="157"/>
                      <a:pt x="105" y="153"/>
                      <a:pt x="104" y="153"/>
                    </a:cubicBezTo>
                    <a:cubicBezTo>
                      <a:pt x="99" y="153"/>
                      <a:pt x="94" y="152"/>
                      <a:pt x="90" y="149"/>
                    </a:cubicBezTo>
                    <a:cubicBezTo>
                      <a:pt x="86" y="147"/>
                      <a:pt x="85" y="145"/>
                      <a:pt x="82" y="142"/>
                    </a:cubicBezTo>
                    <a:cubicBezTo>
                      <a:pt x="80" y="140"/>
                      <a:pt x="78" y="139"/>
                      <a:pt x="75" y="137"/>
                    </a:cubicBezTo>
                    <a:cubicBezTo>
                      <a:pt x="73" y="135"/>
                      <a:pt x="71" y="134"/>
                      <a:pt x="70" y="132"/>
                    </a:cubicBezTo>
                    <a:cubicBezTo>
                      <a:pt x="69" y="131"/>
                      <a:pt x="66" y="126"/>
                      <a:pt x="64" y="125"/>
                    </a:cubicBezTo>
                    <a:cubicBezTo>
                      <a:pt x="63" y="125"/>
                      <a:pt x="57" y="123"/>
                      <a:pt x="57" y="122"/>
                    </a:cubicBezTo>
                    <a:cubicBezTo>
                      <a:pt x="55" y="119"/>
                      <a:pt x="54" y="118"/>
                      <a:pt x="54" y="114"/>
                    </a:cubicBezTo>
                    <a:cubicBezTo>
                      <a:pt x="53" y="112"/>
                      <a:pt x="52" y="109"/>
                      <a:pt x="52" y="108"/>
                    </a:cubicBezTo>
                    <a:cubicBezTo>
                      <a:pt x="50" y="107"/>
                      <a:pt x="49" y="106"/>
                      <a:pt x="48" y="103"/>
                    </a:cubicBezTo>
                    <a:cubicBezTo>
                      <a:pt x="48" y="102"/>
                      <a:pt x="49" y="97"/>
                      <a:pt x="48" y="96"/>
                    </a:cubicBezTo>
                    <a:cubicBezTo>
                      <a:pt x="46" y="94"/>
                      <a:pt x="44" y="93"/>
                      <a:pt x="42" y="91"/>
                    </a:cubicBezTo>
                    <a:cubicBezTo>
                      <a:pt x="41" y="90"/>
                      <a:pt x="39" y="88"/>
                      <a:pt x="37" y="87"/>
                    </a:cubicBezTo>
                    <a:cubicBezTo>
                      <a:pt x="34" y="87"/>
                      <a:pt x="32" y="86"/>
                      <a:pt x="29" y="86"/>
                    </a:cubicBezTo>
                    <a:cubicBezTo>
                      <a:pt x="27" y="86"/>
                      <a:pt x="23" y="87"/>
                      <a:pt x="21" y="86"/>
                    </a:cubicBezTo>
                    <a:cubicBezTo>
                      <a:pt x="20" y="85"/>
                      <a:pt x="16" y="81"/>
                      <a:pt x="14" y="81"/>
                    </a:cubicBezTo>
                    <a:cubicBezTo>
                      <a:pt x="11" y="81"/>
                      <a:pt x="10" y="82"/>
                      <a:pt x="8" y="81"/>
                    </a:cubicBezTo>
                    <a:cubicBezTo>
                      <a:pt x="6" y="80"/>
                      <a:pt x="4" y="79"/>
                      <a:pt x="3" y="77"/>
                    </a:cubicBezTo>
                    <a:cubicBezTo>
                      <a:pt x="0" y="75"/>
                      <a:pt x="1" y="76"/>
                      <a:pt x="2" y="72"/>
                    </a:cubicBezTo>
                    <a:cubicBezTo>
                      <a:pt x="2" y="68"/>
                      <a:pt x="4" y="67"/>
                      <a:pt x="4" y="64"/>
                    </a:cubicBezTo>
                    <a:cubicBezTo>
                      <a:pt x="3" y="62"/>
                      <a:pt x="2" y="58"/>
                      <a:pt x="3" y="56"/>
                    </a:cubicBezTo>
                    <a:cubicBezTo>
                      <a:pt x="5" y="55"/>
                      <a:pt x="5" y="53"/>
                      <a:pt x="7" y="51"/>
                    </a:cubicBezTo>
                    <a:cubicBezTo>
                      <a:pt x="8" y="50"/>
                      <a:pt x="11" y="50"/>
                      <a:pt x="13" y="48"/>
                    </a:cubicBezTo>
                    <a:cubicBezTo>
                      <a:pt x="13" y="48"/>
                      <a:pt x="17" y="43"/>
                      <a:pt x="17" y="42"/>
                    </a:cubicBezTo>
                    <a:cubicBezTo>
                      <a:pt x="17" y="41"/>
                      <a:pt x="17" y="40"/>
                      <a:pt x="17" y="40"/>
                    </a:cubicBezTo>
                    <a:cubicBezTo>
                      <a:pt x="18" y="39"/>
                      <a:pt x="18" y="39"/>
                      <a:pt x="19" y="38"/>
                    </a:cubicBezTo>
                    <a:cubicBezTo>
                      <a:pt x="22" y="37"/>
                      <a:pt x="23" y="38"/>
                      <a:pt x="25" y="36"/>
                    </a:cubicBezTo>
                    <a:cubicBezTo>
                      <a:pt x="28" y="33"/>
                      <a:pt x="24" y="32"/>
                      <a:pt x="30" y="32"/>
                    </a:cubicBezTo>
                    <a:cubicBezTo>
                      <a:pt x="33" y="32"/>
                      <a:pt x="33" y="29"/>
                      <a:pt x="34" y="27"/>
                    </a:cubicBezTo>
                    <a:cubicBezTo>
                      <a:pt x="36" y="24"/>
                      <a:pt x="41" y="26"/>
                      <a:pt x="45" y="25"/>
                    </a:cubicBezTo>
                    <a:cubicBezTo>
                      <a:pt x="48" y="24"/>
                      <a:pt x="50" y="24"/>
                      <a:pt x="54" y="23"/>
                    </a:cubicBezTo>
                    <a:cubicBezTo>
                      <a:pt x="58" y="22"/>
                      <a:pt x="57" y="22"/>
                      <a:pt x="59" y="18"/>
                    </a:cubicBezTo>
                    <a:cubicBezTo>
                      <a:pt x="60" y="16"/>
                      <a:pt x="62" y="15"/>
                      <a:pt x="65" y="14"/>
                    </a:cubicBezTo>
                    <a:cubicBezTo>
                      <a:pt x="68" y="14"/>
                      <a:pt x="68" y="11"/>
                      <a:pt x="69" y="9"/>
                    </a:cubicBezTo>
                    <a:cubicBezTo>
                      <a:pt x="70" y="7"/>
                      <a:pt x="72" y="8"/>
                      <a:pt x="74" y="7"/>
                    </a:cubicBezTo>
                    <a:cubicBezTo>
                      <a:pt x="75" y="7"/>
                      <a:pt x="76" y="7"/>
                      <a:pt x="77" y="6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206" y="16"/>
                      <a:pt x="206" y="16"/>
                      <a:pt x="206" y="16"/>
                    </a:cubicBezTo>
                    <a:cubicBezTo>
                      <a:pt x="207" y="31"/>
                      <a:pt x="207" y="31"/>
                      <a:pt x="207" y="31"/>
                    </a:cubicBezTo>
                    <a:cubicBezTo>
                      <a:pt x="300" y="15"/>
                      <a:pt x="300" y="15"/>
                      <a:pt x="300" y="15"/>
                    </a:cubicBezTo>
                    <a:cubicBezTo>
                      <a:pt x="403" y="95"/>
                      <a:pt x="403" y="95"/>
                      <a:pt x="403" y="95"/>
                    </a:cubicBezTo>
                    <a:cubicBezTo>
                      <a:pt x="402" y="97"/>
                      <a:pt x="403" y="100"/>
                      <a:pt x="402" y="102"/>
                    </a:cubicBezTo>
                    <a:cubicBezTo>
                      <a:pt x="402" y="103"/>
                      <a:pt x="400" y="106"/>
                      <a:pt x="398" y="107"/>
                    </a:cubicBezTo>
                    <a:cubicBezTo>
                      <a:pt x="396" y="108"/>
                      <a:pt x="394" y="109"/>
                      <a:pt x="393" y="110"/>
                    </a:cubicBezTo>
                    <a:cubicBezTo>
                      <a:pt x="391" y="112"/>
                      <a:pt x="389" y="114"/>
                      <a:pt x="387" y="115"/>
                    </a:cubicBezTo>
                    <a:cubicBezTo>
                      <a:pt x="386" y="116"/>
                      <a:pt x="382" y="117"/>
                      <a:pt x="382" y="119"/>
                    </a:cubicBezTo>
                    <a:cubicBezTo>
                      <a:pt x="381" y="122"/>
                      <a:pt x="380" y="122"/>
                      <a:pt x="379" y="125"/>
                    </a:cubicBezTo>
                    <a:cubicBezTo>
                      <a:pt x="378" y="127"/>
                      <a:pt x="376" y="130"/>
                      <a:pt x="376" y="131"/>
                    </a:cubicBezTo>
                    <a:cubicBezTo>
                      <a:pt x="375" y="135"/>
                      <a:pt x="373" y="136"/>
                      <a:pt x="371" y="137"/>
                    </a:cubicBezTo>
                    <a:cubicBezTo>
                      <a:pt x="369" y="139"/>
                      <a:pt x="368" y="141"/>
                      <a:pt x="366" y="143"/>
                    </a:cubicBezTo>
                    <a:cubicBezTo>
                      <a:pt x="364" y="145"/>
                      <a:pt x="362" y="146"/>
                      <a:pt x="361" y="148"/>
                    </a:cubicBezTo>
                    <a:cubicBezTo>
                      <a:pt x="359" y="152"/>
                      <a:pt x="357" y="153"/>
                      <a:pt x="359" y="156"/>
                    </a:cubicBezTo>
                    <a:cubicBezTo>
                      <a:pt x="360" y="158"/>
                      <a:pt x="360" y="161"/>
                      <a:pt x="360" y="164"/>
                    </a:cubicBezTo>
                    <a:cubicBezTo>
                      <a:pt x="359" y="166"/>
                      <a:pt x="359" y="170"/>
                      <a:pt x="359" y="172"/>
                    </a:cubicBezTo>
                    <a:cubicBezTo>
                      <a:pt x="359" y="175"/>
                      <a:pt x="359" y="177"/>
                      <a:pt x="358" y="179"/>
                    </a:cubicBezTo>
                    <a:cubicBezTo>
                      <a:pt x="356" y="181"/>
                      <a:pt x="355" y="183"/>
                      <a:pt x="352" y="184"/>
                    </a:cubicBezTo>
                    <a:cubicBezTo>
                      <a:pt x="350" y="184"/>
                      <a:pt x="348" y="185"/>
                      <a:pt x="346" y="186"/>
                    </a:cubicBezTo>
                    <a:cubicBezTo>
                      <a:pt x="344" y="187"/>
                      <a:pt x="343" y="189"/>
                      <a:pt x="343" y="191"/>
                    </a:cubicBezTo>
                    <a:cubicBezTo>
                      <a:pt x="342" y="195"/>
                      <a:pt x="342" y="197"/>
                      <a:pt x="342" y="200"/>
                    </a:cubicBezTo>
                    <a:cubicBezTo>
                      <a:pt x="342" y="204"/>
                      <a:pt x="341" y="204"/>
                      <a:pt x="338" y="206"/>
                    </a:cubicBezTo>
                    <a:cubicBezTo>
                      <a:pt x="334" y="208"/>
                      <a:pt x="335" y="208"/>
                      <a:pt x="332" y="211"/>
                    </a:cubicBezTo>
                    <a:cubicBezTo>
                      <a:pt x="330" y="213"/>
                      <a:pt x="329" y="215"/>
                      <a:pt x="326" y="216"/>
                    </a:cubicBezTo>
                    <a:cubicBezTo>
                      <a:pt x="323" y="217"/>
                      <a:pt x="322" y="219"/>
                      <a:pt x="321" y="221"/>
                    </a:cubicBezTo>
                    <a:cubicBezTo>
                      <a:pt x="320" y="224"/>
                      <a:pt x="320" y="226"/>
                      <a:pt x="317" y="227"/>
                    </a:cubicBezTo>
                    <a:cubicBezTo>
                      <a:pt x="317" y="228"/>
                      <a:pt x="309" y="232"/>
                      <a:pt x="309" y="232"/>
                    </a:cubicBezTo>
                    <a:cubicBezTo>
                      <a:pt x="307" y="234"/>
                      <a:pt x="307" y="236"/>
                      <a:pt x="306" y="238"/>
                    </a:cubicBezTo>
                    <a:cubicBezTo>
                      <a:pt x="305" y="239"/>
                      <a:pt x="305" y="240"/>
                      <a:pt x="304" y="241"/>
                    </a:cubicBezTo>
                    <a:cubicBezTo>
                      <a:pt x="303" y="241"/>
                      <a:pt x="302" y="242"/>
                      <a:pt x="301" y="242"/>
                    </a:cubicBezTo>
                    <a:cubicBezTo>
                      <a:pt x="299" y="244"/>
                      <a:pt x="298" y="245"/>
                      <a:pt x="295" y="245"/>
                    </a:cubicBezTo>
                    <a:cubicBezTo>
                      <a:pt x="292" y="246"/>
                      <a:pt x="290" y="246"/>
                      <a:pt x="288" y="247"/>
                    </a:cubicBezTo>
                    <a:cubicBezTo>
                      <a:pt x="285" y="248"/>
                      <a:pt x="282" y="247"/>
                      <a:pt x="281" y="248"/>
                    </a:cubicBezTo>
                    <a:cubicBezTo>
                      <a:pt x="278" y="249"/>
                      <a:pt x="275" y="249"/>
                      <a:pt x="272" y="249"/>
                    </a:cubicBezTo>
                    <a:cubicBezTo>
                      <a:pt x="269" y="250"/>
                      <a:pt x="266" y="249"/>
                      <a:pt x="264" y="250"/>
                    </a:cubicBezTo>
                    <a:cubicBezTo>
                      <a:pt x="261" y="251"/>
                      <a:pt x="257" y="251"/>
                      <a:pt x="253" y="251"/>
                    </a:cubicBezTo>
                    <a:cubicBezTo>
                      <a:pt x="252" y="251"/>
                      <a:pt x="245" y="251"/>
                      <a:pt x="245" y="252"/>
                    </a:cubicBezTo>
                    <a:cubicBezTo>
                      <a:pt x="244" y="255"/>
                      <a:pt x="244" y="257"/>
                      <a:pt x="245" y="259"/>
                    </a:cubicBezTo>
                    <a:cubicBezTo>
                      <a:pt x="245" y="261"/>
                      <a:pt x="246" y="262"/>
                      <a:pt x="248" y="263"/>
                    </a:cubicBezTo>
                    <a:cubicBezTo>
                      <a:pt x="249" y="265"/>
                      <a:pt x="250" y="266"/>
                      <a:pt x="252" y="268"/>
                    </a:cubicBezTo>
                    <a:cubicBezTo>
                      <a:pt x="253" y="269"/>
                      <a:pt x="256" y="272"/>
                      <a:pt x="258" y="274"/>
                    </a:cubicBezTo>
                    <a:cubicBezTo>
                      <a:pt x="258" y="276"/>
                      <a:pt x="260" y="278"/>
                      <a:pt x="259" y="281"/>
                    </a:cubicBezTo>
                    <a:cubicBezTo>
                      <a:pt x="258" y="283"/>
                      <a:pt x="258" y="286"/>
                      <a:pt x="256" y="287"/>
                    </a:cubicBezTo>
                    <a:cubicBezTo>
                      <a:pt x="252" y="288"/>
                      <a:pt x="243" y="290"/>
                      <a:pt x="241" y="292"/>
                    </a:cubicBezTo>
                    <a:cubicBezTo>
                      <a:pt x="240" y="293"/>
                      <a:pt x="237" y="296"/>
                      <a:pt x="237" y="298"/>
                    </a:cubicBezTo>
                    <a:cubicBezTo>
                      <a:pt x="236" y="301"/>
                      <a:pt x="235" y="304"/>
                      <a:pt x="235" y="306"/>
                    </a:cubicBezTo>
                    <a:cubicBezTo>
                      <a:pt x="234" y="307"/>
                      <a:pt x="234" y="308"/>
                      <a:pt x="234" y="308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1" name="Freeform 47">
                <a:extLst>
                  <a:ext uri="{FF2B5EF4-FFF2-40B4-BE49-F238E27FC236}">
                    <a16:creationId xmlns:a16="http://schemas.microsoft.com/office/drawing/2014/main" id="{8D595144-C75B-44A9-8C74-CF29CFFD7C0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26129" y="4486425"/>
                <a:ext cx="587780" cy="269624"/>
              </a:xfrm>
              <a:custGeom>
                <a:avLst/>
                <a:gdLst>
                  <a:gd name="T0" fmla="*/ 289 w 703"/>
                  <a:gd name="T1" fmla="*/ 242 h 322"/>
                  <a:gd name="T2" fmla="*/ 152 w 703"/>
                  <a:gd name="T3" fmla="*/ 235 h 322"/>
                  <a:gd name="T4" fmla="*/ 128 w 703"/>
                  <a:gd name="T5" fmla="*/ 251 h 322"/>
                  <a:gd name="T6" fmla="*/ 102 w 703"/>
                  <a:gd name="T7" fmla="*/ 264 h 322"/>
                  <a:gd name="T8" fmla="*/ 0 w 703"/>
                  <a:gd name="T9" fmla="*/ 263 h 322"/>
                  <a:gd name="T10" fmla="*/ 13 w 703"/>
                  <a:gd name="T11" fmla="*/ 249 h 322"/>
                  <a:gd name="T12" fmla="*/ 21 w 703"/>
                  <a:gd name="T13" fmla="*/ 232 h 322"/>
                  <a:gd name="T14" fmla="*/ 34 w 703"/>
                  <a:gd name="T15" fmla="*/ 218 h 322"/>
                  <a:gd name="T16" fmla="*/ 60 w 703"/>
                  <a:gd name="T17" fmla="*/ 208 h 322"/>
                  <a:gd name="T18" fmla="*/ 83 w 703"/>
                  <a:gd name="T19" fmla="*/ 190 h 322"/>
                  <a:gd name="T20" fmla="*/ 101 w 703"/>
                  <a:gd name="T21" fmla="*/ 180 h 322"/>
                  <a:gd name="T22" fmla="*/ 115 w 703"/>
                  <a:gd name="T23" fmla="*/ 161 h 322"/>
                  <a:gd name="T24" fmla="*/ 135 w 703"/>
                  <a:gd name="T25" fmla="*/ 160 h 322"/>
                  <a:gd name="T26" fmla="*/ 150 w 703"/>
                  <a:gd name="T27" fmla="*/ 145 h 322"/>
                  <a:gd name="T28" fmla="*/ 166 w 703"/>
                  <a:gd name="T29" fmla="*/ 141 h 322"/>
                  <a:gd name="T30" fmla="*/ 175 w 703"/>
                  <a:gd name="T31" fmla="*/ 128 h 322"/>
                  <a:gd name="T32" fmla="*/ 190 w 703"/>
                  <a:gd name="T33" fmla="*/ 114 h 322"/>
                  <a:gd name="T34" fmla="*/ 194 w 703"/>
                  <a:gd name="T35" fmla="*/ 96 h 322"/>
                  <a:gd name="T36" fmla="*/ 197 w 703"/>
                  <a:gd name="T37" fmla="*/ 78 h 322"/>
                  <a:gd name="T38" fmla="*/ 649 w 703"/>
                  <a:gd name="T39" fmla="*/ 12 h 322"/>
                  <a:gd name="T40" fmla="*/ 658 w 703"/>
                  <a:gd name="T41" fmla="*/ 37 h 322"/>
                  <a:gd name="T42" fmla="*/ 676 w 703"/>
                  <a:gd name="T43" fmla="*/ 58 h 322"/>
                  <a:gd name="T44" fmla="*/ 695 w 703"/>
                  <a:gd name="T45" fmla="*/ 86 h 322"/>
                  <a:gd name="T46" fmla="*/ 701 w 703"/>
                  <a:gd name="T47" fmla="*/ 112 h 322"/>
                  <a:gd name="T48" fmla="*/ 698 w 703"/>
                  <a:gd name="T49" fmla="*/ 141 h 322"/>
                  <a:gd name="T50" fmla="*/ 686 w 703"/>
                  <a:gd name="T51" fmla="*/ 144 h 322"/>
                  <a:gd name="T52" fmla="*/ 699 w 703"/>
                  <a:gd name="T53" fmla="*/ 121 h 322"/>
                  <a:gd name="T54" fmla="*/ 693 w 703"/>
                  <a:gd name="T55" fmla="*/ 90 h 322"/>
                  <a:gd name="T56" fmla="*/ 674 w 703"/>
                  <a:gd name="T57" fmla="*/ 66 h 322"/>
                  <a:gd name="T58" fmla="*/ 656 w 703"/>
                  <a:gd name="T59" fmla="*/ 49 h 322"/>
                  <a:gd name="T60" fmla="*/ 631 w 703"/>
                  <a:gd name="T61" fmla="*/ 62 h 322"/>
                  <a:gd name="T62" fmla="*/ 605 w 703"/>
                  <a:gd name="T63" fmla="*/ 67 h 322"/>
                  <a:gd name="T64" fmla="*/ 602 w 703"/>
                  <a:gd name="T65" fmla="*/ 83 h 322"/>
                  <a:gd name="T66" fmla="*/ 644 w 703"/>
                  <a:gd name="T67" fmla="*/ 74 h 322"/>
                  <a:gd name="T68" fmla="*/ 654 w 703"/>
                  <a:gd name="T69" fmla="*/ 86 h 322"/>
                  <a:gd name="T70" fmla="*/ 670 w 703"/>
                  <a:gd name="T71" fmla="*/ 72 h 322"/>
                  <a:gd name="T72" fmla="*/ 682 w 703"/>
                  <a:gd name="T73" fmla="*/ 97 h 322"/>
                  <a:gd name="T74" fmla="*/ 668 w 703"/>
                  <a:gd name="T75" fmla="*/ 125 h 322"/>
                  <a:gd name="T76" fmla="*/ 643 w 703"/>
                  <a:gd name="T77" fmla="*/ 138 h 322"/>
                  <a:gd name="T78" fmla="*/ 621 w 703"/>
                  <a:gd name="T79" fmla="*/ 130 h 322"/>
                  <a:gd name="T80" fmla="*/ 622 w 703"/>
                  <a:gd name="T81" fmla="*/ 143 h 322"/>
                  <a:gd name="T82" fmla="*/ 620 w 703"/>
                  <a:gd name="T83" fmla="*/ 164 h 322"/>
                  <a:gd name="T84" fmla="*/ 637 w 703"/>
                  <a:gd name="T85" fmla="*/ 173 h 322"/>
                  <a:gd name="T86" fmla="*/ 639 w 703"/>
                  <a:gd name="T87" fmla="*/ 199 h 322"/>
                  <a:gd name="T88" fmla="*/ 605 w 703"/>
                  <a:gd name="T89" fmla="*/ 220 h 322"/>
                  <a:gd name="T90" fmla="*/ 578 w 703"/>
                  <a:gd name="T91" fmla="*/ 235 h 322"/>
                  <a:gd name="T92" fmla="*/ 556 w 703"/>
                  <a:gd name="T93" fmla="*/ 257 h 322"/>
                  <a:gd name="T94" fmla="*/ 547 w 703"/>
                  <a:gd name="T95" fmla="*/ 277 h 322"/>
                  <a:gd name="T96" fmla="*/ 533 w 703"/>
                  <a:gd name="T97" fmla="*/ 304 h 322"/>
                  <a:gd name="T98" fmla="*/ 493 w 703"/>
                  <a:gd name="T99" fmla="*/ 320 h 322"/>
                  <a:gd name="T100" fmla="*/ 669 w 703"/>
                  <a:gd name="T101" fmla="*/ 155 h 322"/>
                  <a:gd name="T102" fmla="*/ 656 w 703"/>
                  <a:gd name="T103" fmla="*/ 167 h 322"/>
                  <a:gd name="T104" fmla="*/ 662 w 703"/>
                  <a:gd name="T105" fmla="*/ 170 h 322"/>
                  <a:gd name="T106" fmla="*/ 674 w 703"/>
                  <a:gd name="T107" fmla="*/ 159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03" h="322">
                    <a:moveTo>
                      <a:pt x="487" y="322"/>
                    </a:moveTo>
                    <a:cubicBezTo>
                      <a:pt x="383" y="241"/>
                      <a:pt x="383" y="241"/>
                      <a:pt x="383" y="241"/>
                    </a:cubicBezTo>
                    <a:cubicBezTo>
                      <a:pt x="290" y="257"/>
                      <a:pt x="290" y="257"/>
                      <a:pt x="290" y="257"/>
                    </a:cubicBezTo>
                    <a:cubicBezTo>
                      <a:pt x="289" y="242"/>
                      <a:pt x="289" y="242"/>
                      <a:pt x="289" y="242"/>
                    </a:cubicBezTo>
                    <a:cubicBezTo>
                      <a:pt x="266" y="226"/>
                      <a:pt x="266" y="226"/>
                      <a:pt x="266" y="226"/>
                    </a:cubicBezTo>
                    <a:cubicBezTo>
                      <a:pt x="160" y="232"/>
                      <a:pt x="160" y="232"/>
                      <a:pt x="160" y="232"/>
                    </a:cubicBezTo>
                    <a:cubicBezTo>
                      <a:pt x="159" y="233"/>
                      <a:pt x="158" y="233"/>
                      <a:pt x="157" y="233"/>
                    </a:cubicBezTo>
                    <a:cubicBezTo>
                      <a:pt x="155" y="234"/>
                      <a:pt x="153" y="233"/>
                      <a:pt x="152" y="235"/>
                    </a:cubicBezTo>
                    <a:cubicBezTo>
                      <a:pt x="151" y="237"/>
                      <a:pt x="151" y="240"/>
                      <a:pt x="148" y="240"/>
                    </a:cubicBezTo>
                    <a:cubicBezTo>
                      <a:pt x="145" y="241"/>
                      <a:pt x="143" y="242"/>
                      <a:pt x="142" y="244"/>
                    </a:cubicBezTo>
                    <a:cubicBezTo>
                      <a:pt x="140" y="248"/>
                      <a:pt x="141" y="248"/>
                      <a:pt x="137" y="249"/>
                    </a:cubicBezTo>
                    <a:cubicBezTo>
                      <a:pt x="133" y="250"/>
                      <a:pt x="131" y="250"/>
                      <a:pt x="128" y="251"/>
                    </a:cubicBezTo>
                    <a:cubicBezTo>
                      <a:pt x="124" y="252"/>
                      <a:pt x="119" y="250"/>
                      <a:pt x="117" y="253"/>
                    </a:cubicBezTo>
                    <a:cubicBezTo>
                      <a:pt x="116" y="255"/>
                      <a:pt x="116" y="258"/>
                      <a:pt x="113" y="258"/>
                    </a:cubicBezTo>
                    <a:cubicBezTo>
                      <a:pt x="107" y="258"/>
                      <a:pt x="111" y="259"/>
                      <a:pt x="108" y="262"/>
                    </a:cubicBezTo>
                    <a:cubicBezTo>
                      <a:pt x="106" y="264"/>
                      <a:pt x="105" y="263"/>
                      <a:pt x="102" y="264"/>
                    </a:cubicBezTo>
                    <a:cubicBezTo>
                      <a:pt x="101" y="265"/>
                      <a:pt x="101" y="265"/>
                      <a:pt x="100" y="266"/>
                    </a:cubicBezTo>
                    <a:cubicBezTo>
                      <a:pt x="67" y="270"/>
                      <a:pt x="34" y="275"/>
                      <a:pt x="2" y="279"/>
                    </a:cubicBezTo>
                    <a:cubicBezTo>
                      <a:pt x="2" y="277"/>
                      <a:pt x="1" y="273"/>
                      <a:pt x="1" y="271"/>
                    </a:cubicBezTo>
                    <a:cubicBezTo>
                      <a:pt x="0" y="268"/>
                      <a:pt x="0" y="265"/>
                      <a:pt x="0" y="263"/>
                    </a:cubicBezTo>
                    <a:cubicBezTo>
                      <a:pt x="0" y="261"/>
                      <a:pt x="0" y="258"/>
                      <a:pt x="0" y="256"/>
                    </a:cubicBezTo>
                    <a:cubicBezTo>
                      <a:pt x="0" y="254"/>
                      <a:pt x="2" y="253"/>
                      <a:pt x="3" y="253"/>
                    </a:cubicBezTo>
                    <a:cubicBezTo>
                      <a:pt x="5" y="252"/>
                      <a:pt x="3" y="250"/>
                      <a:pt x="6" y="250"/>
                    </a:cubicBezTo>
                    <a:cubicBezTo>
                      <a:pt x="8" y="250"/>
                      <a:pt x="12" y="249"/>
                      <a:pt x="13" y="249"/>
                    </a:cubicBezTo>
                    <a:cubicBezTo>
                      <a:pt x="16" y="248"/>
                      <a:pt x="16" y="249"/>
                      <a:pt x="17" y="247"/>
                    </a:cubicBezTo>
                    <a:cubicBezTo>
                      <a:pt x="18" y="245"/>
                      <a:pt x="18" y="245"/>
                      <a:pt x="19" y="243"/>
                    </a:cubicBezTo>
                    <a:cubicBezTo>
                      <a:pt x="19" y="241"/>
                      <a:pt x="19" y="239"/>
                      <a:pt x="19" y="237"/>
                    </a:cubicBezTo>
                    <a:cubicBezTo>
                      <a:pt x="19" y="236"/>
                      <a:pt x="20" y="233"/>
                      <a:pt x="21" y="232"/>
                    </a:cubicBezTo>
                    <a:cubicBezTo>
                      <a:pt x="22" y="230"/>
                      <a:pt x="23" y="229"/>
                      <a:pt x="24" y="226"/>
                    </a:cubicBezTo>
                    <a:cubicBezTo>
                      <a:pt x="24" y="225"/>
                      <a:pt x="26" y="224"/>
                      <a:pt x="27" y="222"/>
                    </a:cubicBezTo>
                    <a:cubicBezTo>
                      <a:pt x="28" y="221"/>
                      <a:pt x="31" y="219"/>
                      <a:pt x="33" y="218"/>
                    </a:cubicBezTo>
                    <a:cubicBezTo>
                      <a:pt x="33" y="218"/>
                      <a:pt x="33" y="218"/>
                      <a:pt x="34" y="218"/>
                    </a:cubicBezTo>
                    <a:cubicBezTo>
                      <a:pt x="35" y="218"/>
                      <a:pt x="38" y="216"/>
                      <a:pt x="40" y="215"/>
                    </a:cubicBezTo>
                    <a:cubicBezTo>
                      <a:pt x="42" y="215"/>
                      <a:pt x="44" y="215"/>
                      <a:pt x="46" y="215"/>
                    </a:cubicBezTo>
                    <a:cubicBezTo>
                      <a:pt x="49" y="215"/>
                      <a:pt x="53" y="212"/>
                      <a:pt x="55" y="211"/>
                    </a:cubicBezTo>
                    <a:cubicBezTo>
                      <a:pt x="57" y="210"/>
                      <a:pt x="58" y="209"/>
                      <a:pt x="60" y="208"/>
                    </a:cubicBezTo>
                    <a:cubicBezTo>
                      <a:pt x="63" y="207"/>
                      <a:pt x="65" y="206"/>
                      <a:pt x="68" y="205"/>
                    </a:cubicBezTo>
                    <a:cubicBezTo>
                      <a:pt x="70" y="205"/>
                      <a:pt x="72" y="204"/>
                      <a:pt x="74" y="203"/>
                    </a:cubicBezTo>
                    <a:cubicBezTo>
                      <a:pt x="77" y="202"/>
                      <a:pt x="78" y="198"/>
                      <a:pt x="80" y="196"/>
                    </a:cubicBezTo>
                    <a:cubicBezTo>
                      <a:pt x="81" y="194"/>
                      <a:pt x="83" y="192"/>
                      <a:pt x="83" y="190"/>
                    </a:cubicBezTo>
                    <a:cubicBezTo>
                      <a:pt x="84" y="188"/>
                      <a:pt x="85" y="187"/>
                      <a:pt x="86" y="186"/>
                    </a:cubicBezTo>
                    <a:cubicBezTo>
                      <a:pt x="87" y="185"/>
                      <a:pt x="91" y="185"/>
                      <a:pt x="92" y="185"/>
                    </a:cubicBezTo>
                    <a:cubicBezTo>
                      <a:pt x="94" y="185"/>
                      <a:pt x="96" y="184"/>
                      <a:pt x="97" y="183"/>
                    </a:cubicBezTo>
                    <a:cubicBezTo>
                      <a:pt x="99" y="181"/>
                      <a:pt x="100" y="181"/>
                      <a:pt x="101" y="180"/>
                    </a:cubicBezTo>
                    <a:cubicBezTo>
                      <a:pt x="102" y="179"/>
                      <a:pt x="103" y="174"/>
                      <a:pt x="104" y="173"/>
                    </a:cubicBezTo>
                    <a:cubicBezTo>
                      <a:pt x="104" y="171"/>
                      <a:pt x="104" y="169"/>
                      <a:pt x="106" y="167"/>
                    </a:cubicBezTo>
                    <a:cubicBezTo>
                      <a:pt x="107" y="166"/>
                      <a:pt x="109" y="165"/>
                      <a:pt x="111" y="164"/>
                    </a:cubicBezTo>
                    <a:cubicBezTo>
                      <a:pt x="114" y="163"/>
                      <a:pt x="114" y="163"/>
                      <a:pt x="115" y="161"/>
                    </a:cubicBezTo>
                    <a:cubicBezTo>
                      <a:pt x="116" y="159"/>
                      <a:pt x="117" y="158"/>
                      <a:pt x="118" y="157"/>
                    </a:cubicBezTo>
                    <a:cubicBezTo>
                      <a:pt x="120" y="155"/>
                      <a:pt x="122" y="155"/>
                      <a:pt x="125" y="155"/>
                    </a:cubicBezTo>
                    <a:cubicBezTo>
                      <a:pt x="128" y="155"/>
                      <a:pt x="131" y="155"/>
                      <a:pt x="133" y="156"/>
                    </a:cubicBezTo>
                    <a:cubicBezTo>
                      <a:pt x="135" y="156"/>
                      <a:pt x="134" y="159"/>
                      <a:pt x="135" y="160"/>
                    </a:cubicBezTo>
                    <a:cubicBezTo>
                      <a:pt x="136" y="161"/>
                      <a:pt x="140" y="158"/>
                      <a:pt x="141" y="157"/>
                    </a:cubicBezTo>
                    <a:cubicBezTo>
                      <a:pt x="142" y="156"/>
                      <a:pt x="143" y="155"/>
                      <a:pt x="144" y="153"/>
                    </a:cubicBezTo>
                    <a:cubicBezTo>
                      <a:pt x="144" y="151"/>
                      <a:pt x="145" y="150"/>
                      <a:pt x="146" y="149"/>
                    </a:cubicBezTo>
                    <a:cubicBezTo>
                      <a:pt x="147" y="147"/>
                      <a:pt x="149" y="146"/>
                      <a:pt x="150" y="145"/>
                    </a:cubicBezTo>
                    <a:cubicBezTo>
                      <a:pt x="152" y="143"/>
                      <a:pt x="154" y="143"/>
                      <a:pt x="156" y="141"/>
                    </a:cubicBezTo>
                    <a:cubicBezTo>
                      <a:pt x="157" y="140"/>
                      <a:pt x="161" y="141"/>
                      <a:pt x="162" y="141"/>
                    </a:cubicBezTo>
                    <a:cubicBezTo>
                      <a:pt x="163" y="141"/>
                      <a:pt x="163" y="141"/>
                      <a:pt x="164" y="141"/>
                    </a:cubicBezTo>
                    <a:cubicBezTo>
                      <a:pt x="165" y="141"/>
                      <a:pt x="165" y="141"/>
                      <a:pt x="166" y="141"/>
                    </a:cubicBezTo>
                    <a:cubicBezTo>
                      <a:pt x="167" y="141"/>
                      <a:pt x="167" y="143"/>
                      <a:pt x="169" y="143"/>
                    </a:cubicBezTo>
                    <a:cubicBezTo>
                      <a:pt x="171" y="143"/>
                      <a:pt x="171" y="139"/>
                      <a:pt x="171" y="138"/>
                    </a:cubicBezTo>
                    <a:cubicBezTo>
                      <a:pt x="172" y="136"/>
                      <a:pt x="172" y="134"/>
                      <a:pt x="173" y="132"/>
                    </a:cubicBezTo>
                    <a:cubicBezTo>
                      <a:pt x="174" y="130"/>
                      <a:pt x="174" y="129"/>
                      <a:pt x="175" y="128"/>
                    </a:cubicBezTo>
                    <a:cubicBezTo>
                      <a:pt x="176" y="127"/>
                      <a:pt x="177" y="125"/>
                      <a:pt x="177" y="123"/>
                    </a:cubicBezTo>
                    <a:cubicBezTo>
                      <a:pt x="178" y="122"/>
                      <a:pt x="179" y="120"/>
                      <a:pt x="181" y="119"/>
                    </a:cubicBezTo>
                    <a:cubicBezTo>
                      <a:pt x="182" y="117"/>
                      <a:pt x="184" y="116"/>
                      <a:pt x="185" y="114"/>
                    </a:cubicBezTo>
                    <a:cubicBezTo>
                      <a:pt x="187" y="113"/>
                      <a:pt x="188" y="113"/>
                      <a:pt x="190" y="114"/>
                    </a:cubicBezTo>
                    <a:cubicBezTo>
                      <a:pt x="192" y="115"/>
                      <a:pt x="190" y="115"/>
                      <a:pt x="192" y="113"/>
                    </a:cubicBezTo>
                    <a:cubicBezTo>
                      <a:pt x="193" y="111"/>
                      <a:pt x="194" y="109"/>
                      <a:pt x="194" y="108"/>
                    </a:cubicBezTo>
                    <a:cubicBezTo>
                      <a:pt x="196" y="106"/>
                      <a:pt x="195" y="104"/>
                      <a:pt x="195" y="101"/>
                    </a:cubicBezTo>
                    <a:cubicBezTo>
                      <a:pt x="195" y="99"/>
                      <a:pt x="194" y="98"/>
                      <a:pt x="194" y="96"/>
                    </a:cubicBezTo>
                    <a:cubicBezTo>
                      <a:pt x="194" y="95"/>
                      <a:pt x="194" y="93"/>
                      <a:pt x="194" y="91"/>
                    </a:cubicBezTo>
                    <a:cubicBezTo>
                      <a:pt x="195" y="89"/>
                      <a:pt x="195" y="87"/>
                      <a:pt x="195" y="86"/>
                    </a:cubicBezTo>
                    <a:cubicBezTo>
                      <a:pt x="196" y="84"/>
                      <a:pt x="196" y="82"/>
                      <a:pt x="197" y="80"/>
                    </a:cubicBezTo>
                    <a:cubicBezTo>
                      <a:pt x="197" y="80"/>
                      <a:pt x="197" y="79"/>
                      <a:pt x="197" y="78"/>
                    </a:cubicBezTo>
                    <a:cubicBezTo>
                      <a:pt x="350" y="54"/>
                      <a:pt x="197" y="78"/>
                      <a:pt x="197" y="78"/>
                    </a:cubicBezTo>
                    <a:cubicBezTo>
                      <a:pt x="350" y="54"/>
                      <a:pt x="500" y="27"/>
                      <a:pt x="649" y="0"/>
                    </a:cubicBezTo>
                    <a:cubicBezTo>
                      <a:pt x="650" y="2"/>
                      <a:pt x="650" y="3"/>
                      <a:pt x="650" y="4"/>
                    </a:cubicBezTo>
                    <a:cubicBezTo>
                      <a:pt x="650" y="7"/>
                      <a:pt x="649" y="9"/>
                      <a:pt x="649" y="12"/>
                    </a:cubicBezTo>
                    <a:cubicBezTo>
                      <a:pt x="649" y="15"/>
                      <a:pt x="650" y="16"/>
                      <a:pt x="650" y="18"/>
                    </a:cubicBezTo>
                    <a:cubicBezTo>
                      <a:pt x="651" y="20"/>
                      <a:pt x="651" y="22"/>
                      <a:pt x="652" y="24"/>
                    </a:cubicBezTo>
                    <a:cubicBezTo>
                      <a:pt x="653" y="27"/>
                      <a:pt x="654" y="29"/>
                      <a:pt x="655" y="31"/>
                    </a:cubicBezTo>
                    <a:cubicBezTo>
                      <a:pt x="656" y="33"/>
                      <a:pt x="657" y="35"/>
                      <a:pt x="658" y="37"/>
                    </a:cubicBezTo>
                    <a:cubicBezTo>
                      <a:pt x="659" y="39"/>
                      <a:pt x="660" y="41"/>
                      <a:pt x="662" y="43"/>
                    </a:cubicBezTo>
                    <a:cubicBezTo>
                      <a:pt x="663" y="45"/>
                      <a:pt x="665" y="46"/>
                      <a:pt x="667" y="48"/>
                    </a:cubicBezTo>
                    <a:cubicBezTo>
                      <a:pt x="668" y="49"/>
                      <a:pt x="671" y="52"/>
                      <a:pt x="673" y="54"/>
                    </a:cubicBezTo>
                    <a:cubicBezTo>
                      <a:pt x="674" y="55"/>
                      <a:pt x="675" y="56"/>
                      <a:pt x="676" y="58"/>
                    </a:cubicBezTo>
                    <a:cubicBezTo>
                      <a:pt x="677" y="61"/>
                      <a:pt x="678" y="65"/>
                      <a:pt x="681" y="67"/>
                    </a:cubicBezTo>
                    <a:cubicBezTo>
                      <a:pt x="683" y="69"/>
                      <a:pt x="684" y="72"/>
                      <a:pt x="686" y="74"/>
                    </a:cubicBezTo>
                    <a:cubicBezTo>
                      <a:pt x="687" y="76"/>
                      <a:pt x="688" y="80"/>
                      <a:pt x="689" y="81"/>
                    </a:cubicBezTo>
                    <a:cubicBezTo>
                      <a:pt x="691" y="83"/>
                      <a:pt x="692" y="84"/>
                      <a:pt x="695" y="86"/>
                    </a:cubicBezTo>
                    <a:cubicBezTo>
                      <a:pt x="696" y="88"/>
                      <a:pt x="697" y="90"/>
                      <a:pt x="698" y="91"/>
                    </a:cubicBezTo>
                    <a:cubicBezTo>
                      <a:pt x="700" y="93"/>
                      <a:pt x="699" y="94"/>
                      <a:pt x="700" y="97"/>
                    </a:cubicBezTo>
                    <a:cubicBezTo>
                      <a:pt x="701" y="99"/>
                      <a:pt x="701" y="101"/>
                      <a:pt x="701" y="103"/>
                    </a:cubicBezTo>
                    <a:cubicBezTo>
                      <a:pt x="701" y="106"/>
                      <a:pt x="701" y="109"/>
                      <a:pt x="701" y="112"/>
                    </a:cubicBezTo>
                    <a:cubicBezTo>
                      <a:pt x="701" y="115"/>
                      <a:pt x="702" y="117"/>
                      <a:pt x="702" y="120"/>
                    </a:cubicBezTo>
                    <a:cubicBezTo>
                      <a:pt x="702" y="122"/>
                      <a:pt x="701" y="126"/>
                      <a:pt x="702" y="128"/>
                    </a:cubicBezTo>
                    <a:cubicBezTo>
                      <a:pt x="702" y="130"/>
                      <a:pt x="703" y="133"/>
                      <a:pt x="702" y="135"/>
                    </a:cubicBezTo>
                    <a:cubicBezTo>
                      <a:pt x="701" y="138"/>
                      <a:pt x="700" y="139"/>
                      <a:pt x="698" y="141"/>
                    </a:cubicBezTo>
                    <a:cubicBezTo>
                      <a:pt x="696" y="143"/>
                      <a:pt x="693" y="145"/>
                      <a:pt x="691" y="147"/>
                    </a:cubicBezTo>
                    <a:cubicBezTo>
                      <a:pt x="689" y="149"/>
                      <a:pt x="688" y="149"/>
                      <a:pt x="685" y="149"/>
                    </a:cubicBezTo>
                    <a:cubicBezTo>
                      <a:pt x="684" y="150"/>
                      <a:pt x="678" y="151"/>
                      <a:pt x="679" y="149"/>
                    </a:cubicBezTo>
                    <a:cubicBezTo>
                      <a:pt x="680" y="148"/>
                      <a:pt x="684" y="145"/>
                      <a:pt x="686" y="144"/>
                    </a:cubicBezTo>
                    <a:cubicBezTo>
                      <a:pt x="687" y="144"/>
                      <a:pt x="691" y="142"/>
                      <a:pt x="692" y="141"/>
                    </a:cubicBezTo>
                    <a:cubicBezTo>
                      <a:pt x="693" y="140"/>
                      <a:pt x="694" y="138"/>
                      <a:pt x="696" y="136"/>
                    </a:cubicBezTo>
                    <a:cubicBezTo>
                      <a:pt x="697" y="135"/>
                      <a:pt x="699" y="133"/>
                      <a:pt x="699" y="130"/>
                    </a:cubicBezTo>
                    <a:cubicBezTo>
                      <a:pt x="699" y="127"/>
                      <a:pt x="699" y="124"/>
                      <a:pt x="699" y="121"/>
                    </a:cubicBezTo>
                    <a:cubicBezTo>
                      <a:pt x="699" y="118"/>
                      <a:pt x="700" y="115"/>
                      <a:pt x="700" y="111"/>
                    </a:cubicBezTo>
                    <a:cubicBezTo>
                      <a:pt x="700" y="108"/>
                      <a:pt x="700" y="105"/>
                      <a:pt x="699" y="102"/>
                    </a:cubicBezTo>
                    <a:cubicBezTo>
                      <a:pt x="698" y="99"/>
                      <a:pt x="696" y="98"/>
                      <a:pt x="695" y="95"/>
                    </a:cubicBezTo>
                    <a:cubicBezTo>
                      <a:pt x="694" y="94"/>
                      <a:pt x="694" y="91"/>
                      <a:pt x="693" y="90"/>
                    </a:cubicBezTo>
                    <a:cubicBezTo>
                      <a:pt x="690" y="88"/>
                      <a:pt x="691" y="86"/>
                      <a:pt x="689" y="83"/>
                    </a:cubicBezTo>
                    <a:cubicBezTo>
                      <a:pt x="687" y="81"/>
                      <a:pt x="686" y="80"/>
                      <a:pt x="684" y="77"/>
                    </a:cubicBezTo>
                    <a:cubicBezTo>
                      <a:pt x="682" y="75"/>
                      <a:pt x="680" y="74"/>
                      <a:pt x="678" y="71"/>
                    </a:cubicBezTo>
                    <a:cubicBezTo>
                      <a:pt x="677" y="71"/>
                      <a:pt x="674" y="67"/>
                      <a:pt x="674" y="66"/>
                    </a:cubicBezTo>
                    <a:cubicBezTo>
                      <a:pt x="674" y="65"/>
                      <a:pt x="672" y="61"/>
                      <a:pt x="672" y="59"/>
                    </a:cubicBezTo>
                    <a:cubicBezTo>
                      <a:pt x="671" y="58"/>
                      <a:pt x="669" y="55"/>
                      <a:pt x="668" y="54"/>
                    </a:cubicBezTo>
                    <a:cubicBezTo>
                      <a:pt x="666" y="53"/>
                      <a:pt x="664" y="52"/>
                      <a:pt x="662" y="51"/>
                    </a:cubicBezTo>
                    <a:cubicBezTo>
                      <a:pt x="660" y="50"/>
                      <a:pt x="659" y="49"/>
                      <a:pt x="656" y="49"/>
                    </a:cubicBezTo>
                    <a:cubicBezTo>
                      <a:pt x="653" y="49"/>
                      <a:pt x="649" y="49"/>
                      <a:pt x="648" y="49"/>
                    </a:cubicBezTo>
                    <a:cubicBezTo>
                      <a:pt x="645" y="49"/>
                      <a:pt x="643" y="50"/>
                      <a:pt x="641" y="51"/>
                    </a:cubicBezTo>
                    <a:cubicBezTo>
                      <a:pt x="639" y="52"/>
                      <a:pt x="639" y="54"/>
                      <a:pt x="637" y="55"/>
                    </a:cubicBezTo>
                    <a:cubicBezTo>
                      <a:pt x="634" y="58"/>
                      <a:pt x="633" y="60"/>
                      <a:pt x="631" y="62"/>
                    </a:cubicBezTo>
                    <a:cubicBezTo>
                      <a:pt x="630" y="63"/>
                      <a:pt x="626" y="65"/>
                      <a:pt x="626" y="65"/>
                    </a:cubicBezTo>
                    <a:cubicBezTo>
                      <a:pt x="625" y="67"/>
                      <a:pt x="624" y="71"/>
                      <a:pt x="622" y="72"/>
                    </a:cubicBezTo>
                    <a:cubicBezTo>
                      <a:pt x="619" y="73"/>
                      <a:pt x="614" y="75"/>
                      <a:pt x="612" y="74"/>
                    </a:cubicBezTo>
                    <a:cubicBezTo>
                      <a:pt x="609" y="73"/>
                      <a:pt x="607" y="70"/>
                      <a:pt x="605" y="67"/>
                    </a:cubicBezTo>
                    <a:cubicBezTo>
                      <a:pt x="604" y="65"/>
                      <a:pt x="602" y="57"/>
                      <a:pt x="601" y="60"/>
                    </a:cubicBezTo>
                    <a:cubicBezTo>
                      <a:pt x="601" y="62"/>
                      <a:pt x="601" y="65"/>
                      <a:pt x="601" y="67"/>
                    </a:cubicBezTo>
                    <a:cubicBezTo>
                      <a:pt x="601" y="70"/>
                      <a:pt x="600" y="73"/>
                      <a:pt x="600" y="76"/>
                    </a:cubicBezTo>
                    <a:cubicBezTo>
                      <a:pt x="600" y="78"/>
                      <a:pt x="600" y="82"/>
                      <a:pt x="602" y="83"/>
                    </a:cubicBezTo>
                    <a:cubicBezTo>
                      <a:pt x="604" y="84"/>
                      <a:pt x="609" y="86"/>
                      <a:pt x="613" y="85"/>
                    </a:cubicBezTo>
                    <a:cubicBezTo>
                      <a:pt x="615" y="84"/>
                      <a:pt x="615" y="83"/>
                      <a:pt x="617" y="81"/>
                    </a:cubicBezTo>
                    <a:cubicBezTo>
                      <a:pt x="621" y="78"/>
                      <a:pt x="629" y="78"/>
                      <a:pt x="634" y="77"/>
                    </a:cubicBezTo>
                    <a:cubicBezTo>
                      <a:pt x="639" y="77"/>
                      <a:pt x="640" y="76"/>
                      <a:pt x="644" y="74"/>
                    </a:cubicBezTo>
                    <a:cubicBezTo>
                      <a:pt x="645" y="74"/>
                      <a:pt x="646" y="73"/>
                      <a:pt x="647" y="73"/>
                    </a:cubicBezTo>
                    <a:cubicBezTo>
                      <a:pt x="647" y="73"/>
                      <a:pt x="648" y="73"/>
                      <a:pt x="648" y="73"/>
                    </a:cubicBezTo>
                    <a:cubicBezTo>
                      <a:pt x="650" y="72"/>
                      <a:pt x="654" y="72"/>
                      <a:pt x="654" y="75"/>
                    </a:cubicBezTo>
                    <a:cubicBezTo>
                      <a:pt x="654" y="79"/>
                      <a:pt x="653" y="83"/>
                      <a:pt x="654" y="86"/>
                    </a:cubicBezTo>
                    <a:cubicBezTo>
                      <a:pt x="654" y="87"/>
                      <a:pt x="659" y="96"/>
                      <a:pt x="660" y="95"/>
                    </a:cubicBezTo>
                    <a:cubicBezTo>
                      <a:pt x="662" y="94"/>
                      <a:pt x="663" y="92"/>
                      <a:pt x="664" y="88"/>
                    </a:cubicBezTo>
                    <a:cubicBezTo>
                      <a:pt x="664" y="86"/>
                      <a:pt x="665" y="82"/>
                      <a:pt x="666" y="80"/>
                    </a:cubicBezTo>
                    <a:cubicBezTo>
                      <a:pt x="667" y="78"/>
                      <a:pt x="668" y="71"/>
                      <a:pt x="670" y="72"/>
                    </a:cubicBezTo>
                    <a:cubicBezTo>
                      <a:pt x="671" y="73"/>
                      <a:pt x="673" y="76"/>
                      <a:pt x="674" y="76"/>
                    </a:cubicBezTo>
                    <a:cubicBezTo>
                      <a:pt x="676" y="77"/>
                      <a:pt x="680" y="80"/>
                      <a:pt x="680" y="83"/>
                    </a:cubicBezTo>
                    <a:cubicBezTo>
                      <a:pt x="680" y="86"/>
                      <a:pt x="680" y="88"/>
                      <a:pt x="681" y="90"/>
                    </a:cubicBezTo>
                    <a:cubicBezTo>
                      <a:pt x="682" y="92"/>
                      <a:pt x="683" y="95"/>
                      <a:pt x="682" y="97"/>
                    </a:cubicBezTo>
                    <a:cubicBezTo>
                      <a:pt x="681" y="102"/>
                      <a:pt x="679" y="104"/>
                      <a:pt x="678" y="107"/>
                    </a:cubicBezTo>
                    <a:cubicBezTo>
                      <a:pt x="677" y="108"/>
                      <a:pt x="676" y="113"/>
                      <a:pt x="676" y="113"/>
                    </a:cubicBezTo>
                    <a:cubicBezTo>
                      <a:pt x="673" y="115"/>
                      <a:pt x="673" y="116"/>
                      <a:pt x="672" y="118"/>
                    </a:cubicBezTo>
                    <a:cubicBezTo>
                      <a:pt x="670" y="121"/>
                      <a:pt x="670" y="123"/>
                      <a:pt x="668" y="125"/>
                    </a:cubicBezTo>
                    <a:cubicBezTo>
                      <a:pt x="667" y="127"/>
                      <a:pt x="664" y="127"/>
                      <a:pt x="662" y="129"/>
                    </a:cubicBezTo>
                    <a:cubicBezTo>
                      <a:pt x="661" y="130"/>
                      <a:pt x="661" y="135"/>
                      <a:pt x="660" y="135"/>
                    </a:cubicBezTo>
                    <a:cubicBezTo>
                      <a:pt x="658" y="136"/>
                      <a:pt x="656" y="139"/>
                      <a:pt x="654" y="139"/>
                    </a:cubicBezTo>
                    <a:cubicBezTo>
                      <a:pt x="650" y="140"/>
                      <a:pt x="645" y="139"/>
                      <a:pt x="643" y="138"/>
                    </a:cubicBezTo>
                    <a:cubicBezTo>
                      <a:pt x="640" y="137"/>
                      <a:pt x="639" y="135"/>
                      <a:pt x="636" y="133"/>
                    </a:cubicBezTo>
                    <a:cubicBezTo>
                      <a:pt x="635" y="132"/>
                      <a:pt x="635" y="132"/>
                      <a:pt x="634" y="130"/>
                    </a:cubicBezTo>
                    <a:cubicBezTo>
                      <a:pt x="632" y="129"/>
                      <a:pt x="629" y="127"/>
                      <a:pt x="627" y="127"/>
                    </a:cubicBezTo>
                    <a:cubicBezTo>
                      <a:pt x="623" y="127"/>
                      <a:pt x="624" y="129"/>
                      <a:pt x="621" y="130"/>
                    </a:cubicBezTo>
                    <a:cubicBezTo>
                      <a:pt x="618" y="132"/>
                      <a:pt x="615" y="133"/>
                      <a:pt x="613" y="134"/>
                    </a:cubicBezTo>
                    <a:cubicBezTo>
                      <a:pt x="611" y="135"/>
                      <a:pt x="606" y="137"/>
                      <a:pt x="608" y="137"/>
                    </a:cubicBezTo>
                    <a:cubicBezTo>
                      <a:pt x="610" y="139"/>
                      <a:pt x="612" y="139"/>
                      <a:pt x="616" y="141"/>
                    </a:cubicBezTo>
                    <a:cubicBezTo>
                      <a:pt x="618" y="142"/>
                      <a:pt x="619" y="142"/>
                      <a:pt x="622" y="143"/>
                    </a:cubicBezTo>
                    <a:cubicBezTo>
                      <a:pt x="623" y="143"/>
                      <a:pt x="627" y="144"/>
                      <a:pt x="628" y="146"/>
                    </a:cubicBezTo>
                    <a:cubicBezTo>
                      <a:pt x="628" y="147"/>
                      <a:pt x="630" y="151"/>
                      <a:pt x="630" y="152"/>
                    </a:cubicBezTo>
                    <a:cubicBezTo>
                      <a:pt x="629" y="154"/>
                      <a:pt x="627" y="156"/>
                      <a:pt x="626" y="157"/>
                    </a:cubicBezTo>
                    <a:cubicBezTo>
                      <a:pt x="625" y="157"/>
                      <a:pt x="620" y="162"/>
                      <a:pt x="620" y="164"/>
                    </a:cubicBezTo>
                    <a:cubicBezTo>
                      <a:pt x="619" y="167"/>
                      <a:pt x="619" y="169"/>
                      <a:pt x="620" y="172"/>
                    </a:cubicBezTo>
                    <a:cubicBezTo>
                      <a:pt x="621" y="174"/>
                      <a:pt x="620" y="180"/>
                      <a:pt x="623" y="178"/>
                    </a:cubicBezTo>
                    <a:cubicBezTo>
                      <a:pt x="625" y="176"/>
                      <a:pt x="624" y="175"/>
                      <a:pt x="628" y="174"/>
                    </a:cubicBezTo>
                    <a:cubicBezTo>
                      <a:pt x="630" y="174"/>
                      <a:pt x="635" y="172"/>
                      <a:pt x="637" y="173"/>
                    </a:cubicBezTo>
                    <a:cubicBezTo>
                      <a:pt x="640" y="174"/>
                      <a:pt x="640" y="174"/>
                      <a:pt x="641" y="177"/>
                    </a:cubicBezTo>
                    <a:cubicBezTo>
                      <a:pt x="641" y="179"/>
                      <a:pt x="643" y="182"/>
                      <a:pt x="643" y="184"/>
                    </a:cubicBezTo>
                    <a:cubicBezTo>
                      <a:pt x="643" y="186"/>
                      <a:pt x="643" y="190"/>
                      <a:pt x="642" y="192"/>
                    </a:cubicBezTo>
                    <a:cubicBezTo>
                      <a:pt x="641" y="194"/>
                      <a:pt x="640" y="197"/>
                      <a:pt x="639" y="199"/>
                    </a:cubicBezTo>
                    <a:cubicBezTo>
                      <a:pt x="638" y="202"/>
                      <a:pt x="636" y="205"/>
                      <a:pt x="633" y="206"/>
                    </a:cubicBezTo>
                    <a:cubicBezTo>
                      <a:pt x="631" y="208"/>
                      <a:pt x="628" y="212"/>
                      <a:pt x="625" y="213"/>
                    </a:cubicBezTo>
                    <a:cubicBezTo>
                      <a:pt x="622" y="214"/>
                      <a:pt x="619" y="216"/>
                      <a:pt x="616" y="216"/>
                    </a:cubicBezTo>
                    <a:cubicBezTo>
                      <a:pt x="612" y="217"/>
                      <a:pt x="608" y="219"/>
                      <a:pt x="605" y="220"/>
                    </a:cubicBezTo>
                    <a:cubicBezTo>
                      <a:pt x="602" y="221"/>
                      <a:pt x="595" y="220"/>
                      <a:pt x="593" y="222"/>
                    </a:cubicBezTo>
                    <a:cubicBezTo>
                      <a:pt x="592" y="224"/>
                      <a:pt x="591" y="224"/>
                      <a:pt x="589" y="226"/>
                    </a:cubicBezTo>
                    <a:cubicBezTo>
                      <a:pt x="587" y="228"/>
                      <a:pt x="585" y="229"/>
                      <a:pt x="584" y="231"/>
                    </a:cubicBezTo>
                    <a:cubicBezTo>
                      <a:pt x="582" y="233"/>
                      <a:pt x="580" y="234"/>
                      <a:pt x="578" y="235"/>
                    </a:cubicBezTo>
                    <a:cubicBezTo>
                      <a:pt x="575" y="238"/>
                      <a:pt x="572" y="239"/>
                      <a:pt x="570" y="242"/>
                    </a:cubicBezTo>
                    <a:cubicBezTo>
                      <a:pt x="569" y="243"/>
                      <a:pt x="567" y="247"/>
                      <a:pt x="566" y="247"/>
                    </a:cubicBezTo>
                    <a:cubicBezTo>
                      <a:pt x="564" y="248"/>
                      <a:pt x="561" y="250"/>
                      <a:pt x="559" y="251"/>
                    </a:cubicBezTo>
                    <a:cubicBezTo>
                      <a:pt x="558" y="253"/>
                      <a:pt x="557" y="255"/>
                      <a:pt x="556" y="257"/>
                    </a:cubicBezTo>
                    <a:cubicBezTo>
                      <a:pt x="555" y="260"/>
                      <a:pt x="555" y="261"/>
                      <a:pt x="554" y="263"/>
                    </a:cubicBezTo>
                    <a:cubicBezTo>
                      <a:pt x="554" y="265"/>
                      <a:pt x="553" y="267"/>
                      <a:pt x="552" y="269"/>
                    </a:cubicBezTo>
                    <a:cubicBezTo>
                      <a:pt x="550" y="271"/>
                      <a:pt x="550" y="272"/>
                      <a:pt x="549" y="274"/>
                    </a:cubicBezTo>
                    <a:cubicBezTo>
                      <a:pt x="548" y="275"/>
                      <a:pt x="548" y="276"/>
                      <a:pt x="547" y="277"/>
                    </a:cubicBezTo>
                    <a:cubicBezTo>
                      <a:pt x="546" y="279"/>
                      <a:pt x="545" y="282"/>
                      <a:pt x="545" y="285"/>
                    </a:cubicBezTo>
                    <a:cubicBezTo>
                      <a:pt x="545" y="288"/>
                      <a:pt x="543" y="289"/>
                      <a:pt x="542" y="291"/>
                    </a:cubicBezTo>
                    <a:cubicBezTo>
                      <a:pt x="541" y="293"/>
                      <a:pt x="540" y="297"/>
                      <a:pt x="539" y="298"/>
                    </a:cubicBezTo>
                    <a:cubicBezTo>
                      <a:pt x="537" y="301"/>
                      <a:pt x="536" y="303"/>
                      <a:pt x="533" y="304"/>
                    </a:cubicBezTo>
                    <a:cubicBezTo>
                      <a:pt x="531" y="305"/>
                      <a:pt x="529" y="307"/>
                      <a:pt x="526" y="308"/>
                    </a:cubicBezTo>
                    <a:cubicBezTo>
                      <a:pt x="521" y="310"/>
                      <a:pt x="517" y="311"/>
                      <a:pt x="513" y="313"/>
                    </a:cubicBezTo>
                    <a:cubicBezTo>
                      <a:pt x="511" y="314"/>
                      <a:pt x="508" y="315"/>
                      <a:pt x="505" y="316"/>
                    </a:cubicBezTo>
                    <a:cubicBezTo>
                      <a:pt x="501" y="317"/>
                      <a:pt x="495" y="319"/>
                      <a:pt x="493" y="320"/>
                    </a:cubicBezTo>
                    <a:cubicBezTo>
                      <a:pt x="490" y="321"/>
                      <a:pt x="487" y="319"/>
                      <a:pt x="487" y="322"/>
                    </a:cubicBezTo>
                    <a:close/>
                    <a:moveTo>
                      <a:pt x="675" y="152"/>
                    </a:moveTo>
                    <a:cubicBezTo>
                      <a:pt x="674" y="152"/>
                      <a:pt x="671" y="155"/>
                      <a:pt x="670" y="155"/>
                    </a:cubicBezTo>
                    <a:cubicBezTo>
                      <a:pt x="670" y="155"/>
                      <a:pt x="670" y="155"/>
                      <a:pt x="669" y="155"/>
                    </a:cubicBezTo>
                    <a:cubicBezTo>
                      <a:pt x="668" y="156"/>
                      <a:pt x="667" y="157"/>
                      <a:pt x="666" y="158"/>
                    </a:cubicBezTo>
                    <a:cubicBezTo>
                      <a:pt x="665" y="159"/>
                      <a:pt x="664" y="160"/>
                      <a:pt x="663" y="160"/>
                    </a:cubicBezTo>
                    <a:cubicBezTo>
                      <a:pt x="662" y="162"/>
                      <a:pt x="660" y="163"/>
                      <a:pt x="657" y="163"/>
                    </a:cubicBezTo>
                    <a:cubicBezTo>
                      <a:pt x="657" y="164"/>
                      <a:pt x="657" y="167"/>
                      <a:pt x="656" y="167"/>
                    </a:cubicBezTo>
                    <a:cubicBezTo>
                      <a:pt x="656" y="169"/>
                      <a:pt x="655" y="170"/>
                      <a:pt x="656" y="171"/>
                    </a:cubicBezTo>
                    <a:cubicBezTo>
                      <a:pt x="656" y="173"/>
                      <a:pt x="656" y="173"/>
                      <a:pt x="658" y="173"/>
                    </a:cubicBezTo>
                    <a:cubicBezTo>
                      <a:pt x="658" y="174"/>
                      <a:pt x="658" y="174"/>
                      <a:pt x="659" y="174"/>
                    </a:cubicBezTo>
                    <a:cubicBezTo>
                      <a:pt x="659" y="174"/>
                      <a:pt x="661" y="171"/>
                      <a:pt x="662" y="170"/>
                    </a:cubicBezTo>
                    <a:cubicBezTo>
                      <a:pt x="663" y="169"/>
                      <a:pt x="664" y="169"/>
                      <a:pt x="666" y="167"/>
                    </a:cubicBezTo>
                    <a:cubicBezTo>
                      <a:pt x="667" y="166"/>
                      <a:pt x="667" y="166"/>
                      <a:pt x="668" y="164"/>
                    </a:cubicBezTo>
                    <a:cubicBezTo>
                      <a:pt x="669" y="163"/>
                      <a:pt x="670" y="162"/>
                      <a:pt x="671" y="161"/>
                    </a:cubicBezTo>
                    <a:cubicBezTo>
                      <a:pt x="672" y="161"/>
                      <a:pt x="673" y="161"/>
                      <a:pt x="674" y="159"/>
                    </a:cubicBezTo>
                    <a:cubicBezTo>
                      <a:pt x="675" y="158"/>
                      <a:pt x="675" y="157"/>
                      <a:pt x="675" y="155"/>
                    </a:cubicBezTo>
                    <a:cubicBezTo>
                      <a:pt x="674" y="154"/>
                      <a:pt x="674" y="154"/>
                      <a:pt x="675" y="152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2" name="Freeform 48">
                <a:extLst>
                  <a:ext uri="{FF2B5EF4-FFF2-40B4-BE49-F238E27FC236}">
                    <a16:creationId xmlns:a16="http://schemas.microsoft.com/office/drawing/2014/main" id="{92CF72BC-060B-44DC-9D1D-601F97C4C77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85446" y="4284207"/>
                <a:ext cx="494760" cy="283105"/>
              </a:xfrm>
              <a:custGeom>
                <a:avLst/>
                <a:gdLst>
                  <a:gd name="T0" fmla="*/ 566 w 591"/>
                  <a:gd name="T1" fmla="*/ 116 h 337"/>
                  <a:gd name="T2" fmla="*/ 562 w 591"/>
                  <a:gd name="T3" fmla="*/ 132 h 337"/>
                  <a:gd name="T4" fmla="*/ 557 w 591"/>
                  <a:gd name="T5" fmla="*/ 152 h 337"/>
                  <a:gd name="T6" fmla="*/ 558 w 591"/>
                  <a:gd name="T7" fmla="*/ 178 h 337"/>
                  <a:gd name="T8" fmla="*/ 565 w 591"/>
                  <a:gd name="T9" fmla="*/ 193 h 337"/>
                  <a:gd name="T10" fmla="*/ 574 w 591"/>
                  <a:gd name="T11" fmla="*/ 178 h 337"/>
                  <a:gd name="T12" fmla="*/ 579 w 591"/>
                  <a:gd name="T13" fmla="*/ 158 h 337"/>
                  <a:gd name="T14" fmla="*/ 580 w 591"/>
                  <a:gd name="T15" fmla="*/ 137 h 337"/>
                  <a:gd name="T16" fmla="*/ 589 w 591"/>
                  <a:gd name="T17" fmla="*/ 121 h 337"/>
                  <a:gd name="T18" fmla="*/ 376 w 591"/>
                  <a:gd name="T19" fmla="*/ 26 h 337"/>
                  <a:gd name="T20" fmla="*/ 334 w 591"/>
                  <a:gd name="T21" fmla="*/ 11 h 337"/>
                  <a:gd name="T22" fmla="*/ 328 w 591"/>
                  <a:gd name="T23" fmla="*/ 39 h 337"/>
                  <a:gd name="T24" fmla="*/ 312 w 591"/>
                  <a:gd name="T25" fmla="*/ 63 h 337"/>
                  <a:gd name="T26" fmla="*/ 288 w 591"/>
                  <a:gd name="T27" fmla="*/ 75 h 337"/>
                  <a:gd name="T28" fmla="*/ 283 w 591"/>
                  <a:gd name="T29" fmla="*/ 106 h 337"/>
                  <a:gd name="T30" fmla="*/ 260 w 591"/>
                  <a:gd name="T31" fmla="*/ 108 h 337"/>
                  <a:gd name="T32" fmla="*/ 247 w 591"/>
                  <a:gd name="T33" fmla="*/ 126 h 337"/>
                  <a:gd name="T34" fmla="*/ 238 w 591"/>
                  <a:gd name="T35" fmla="*/ 145 h 337"/>
                  <a:gd name="T36" fmla="*/ 234 w 591"/>
                  <a:gd name="T37" fmla="*/ 165 h 337"/>
                  <a:gd name="T38" fmla="*/ 224 w 591"/>
                  <a:gd name="T39" fmla="*/ 184 h 337"/>
                  <a:gd name="T40" fmla="*/ 219 w 591"/>
                  <a:gd name="T41" fmla="*/ 205 h 337"/>
                  <a:gd name="T42" fmla="*/ 212 w 591"/>
                  <a:gd name="T43" fmla="*/ 224 h 337"/>
                  <a:gd name="T44" fmla="*/ 192 w 591"/>
                  <a:gd name="T45" fmla="*/ 236 h 337"/>
                  <a:gd name="T46" fmla="*/ 174 w 591"/>
                  <a:gd name="T47" fmla="*/ 246 h 337"/>
                  <a:gd name="T48" fmla="*/ 160 w 591"/>
                  <a:gd name="T49" fmla="*/ 254 h 337"/>
                  <a:gd name="T50" fmla="*/ 143 w 591"/>
                  <a:gd name="T51" fmla="*/ 255 h 337"/>
                  <a:gd name="T52" fmla="*/ 129 w 591"/>
                  <a:gd name="T53" fmla="*/ 263 h 337"/>
                  <a:gd name="T54" fmla="*/ 116 w 591"/>
                  <a:gd name="T55" fmla="*/ 269 h 337"/>
                  <a:gd name="T56" fmla="*/ 100 w 591"/>
                  <a:gd name="T57" fmla="*/ 263 h 337"/>
                  <a:gd name="T58" fmla="*/ 91 w 591"/>
                  <a:gd name="T59" fmla="*/ 255 h 337"/>
                  <a:gd name="T60" fmla="*/ 85 w 591"/>
                  <a:gd name="T61" fmla="*/ 242 h 337"/>
                  <a:gd name="T62" fmla="*/ 78 w 591"/>
                  <a:gd name="T63" fmla="*/ 249 h 337"/>
                  <a:gd name="T64" fmla="*/ 69 w 591"/>
                  <a:gd name="T65" fmla="*/ 256 h 337"/>
                  <a:gd name="T66" fmla="*/ 59 w 591"/>
                  <a:gd name="T67" fmla="*/ 264 h 337"/>
                  <a:gd name="T68" fmla="*/ 51 w 591"/>
                  <a:gd name="T69" fmla="*/ 272 h 337"/>
                  <a:gd name="T70" fmla="*/ 42 w 591"/>
                  <a:gd name="T71" fmla="*/ 279 h 337"/>
                  <a:gd name="T72" fmla="*/ 35 w 591"/>
                  <a:gd name="T73" fmla="*/ 289 h 337"/>
                  <a:gd name="T74" fmla="*/ 30 w 591"/>
                  <a:gd name="T75" fmla="*/ 300 h 337"/>
                  <a:gd name="T76" fmla="*/ 26 w 591"/>
                  <a:gd name="T77" fmla="*/ 309 h 337"/>
                  <a:gd name="T78" fmla="*/ 15 w 591"/>
                  <a:gd name="T79" fmla="*/ 316 h 337"/>
                  <a:gd name="T80" fmla="*/ 2 w 591"/>
                  <a:gd name="T81" fmla="*/ 325 h 337"/>
                  <a:gd name="T82" fmla="*/ 1 w 591"/>
                  <a:gd name="T83" fmla="*/ 335 h 337"/>
                  <a:gd name="T84" fmla="*/ 578 w 591"/>
                  <a:gd name="T85" fmla="*/ 237 h 337"/>
                  <a:gd name="T86" fmla="*/ 567 w 591"/>
                  <a:gd name="T87" fmla="*/ 217 h 337"/>
                  <a:gd name="T88" fmla="*/ 552 w 591"/>
                  <a:gd name="T89" fmla="*/ 214 h 337"/>
                  <a:gd name="T90" fmla="*/ 533 w 591"/>
                  <a:gd name="T91" fmla="*/ 196 h 337"/>
                  <a:gd name="T92" fmla="*/ 534 w 591"/>
                  <a:gd name="T93" fmla="*/ 181 h 337"/>
                  <a:gd name="T94" fmla="*/ 526 w 591"/>
                  <a:gd name="T95" fmla="*/ 164 h 337"/>
                  <a:gd name="T96" fmla="*/ 520 w 591"/>
                  <a:gd name="T97" fmla="*/ 135 h 337"/>
                  <a:gd name="T98" fmla="*/ 507 w 591"/>
                  <a:gd name="T99" fmla="*/ 113 h 337"/>
                  <a:gd name="T100" fmla="*/ 465 w 591"/>
                  <a:gd name="T101" fmla="*/ 99 h 337"/>
                  <a:gd name="T102" fmla="*/ 442 w 591"/>
                  <a:gd name="T103" fmla="*/ 88 h 337"/>
                  <a:gd name="T104" fmla="*/ 432 w 591"/>
                  <a:gd name="T105" fmla="*/ 82 h 337"/>
                  <a:gd name="T106" fmla="*/ 436 w 591"/>
                  <a:gd name="T107" fmla="*/ 70 h 337"/>
                  <a:gd name="T108" fmla="*/ 441 w 591"/>
                  <a:gd name="T109" fmla="*/ 58 h 337"/>
                  <a:gd name="T110" fmla="*/ 439 w 591"/>
                  <a:gd name="T111" fmla="*/ 43 h 337"/>
                  <a:gd name="T112" fmla="*/ 431 w 591"/>
                  <a:gd name="T113" fmla="*/ 31 h 337"/>
                  <a:gd name="T114" fmla="*/ 412 w 591"/>
                  <a:gd name="T115" fmla="*/ 26 h 337"/>
                  <a:gd name="T116" fmla="*/ 401 w 591"/>
                  <a:gd name="T117" fmla="*/ 19 h 337"/>
                  <a:gd name="T118" fmla="*/ 394 w 591"/>
                  <a:gd name="T119" fmla="*/ 7 h 337"/>
                  <a:gd name="T120" fmla="*/ 380 w 591"/>
                  <a:gd name="T121" fmla="*/ 3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1" h="337">
                    <a:moveTo>
                      <a:pt x="591" y="116"/>
                    </a:moveTo>
                    <a:cubicBezTo>
                      <a:pt x="566" y="115"/>
                      <a:pt x="566" y="115"/>
                      <a:pt x="566" y="115"/>
                    </a:cubicBezTo>
                    <a:cubicBezTo>
                      <a:pt x="567" y="116"/>
                      <a:pt x="566" y="116"/>
                      <a:pt x="566" y="116"/>
                    </a:cubicBezTo>
                    <a:cubicBezTo>
                      <a:pt x="566" y="117"/>
                      <a:pt x="567" y="118"/>
                      <a:pt x="567" y="118"/>
                    </a:cubicBezTo>
                    <a:cubicBezTo>
                      <a:pt x="568" y="121"/>
                      <a:pt x="566" y="123"/>
                      <a:pt x="566" y="125"/>
                    </a:cubicBezTo>
                    <a:cubicBezTo>
                      <a:pt x="565" y="127"/>
                      <a:pt x="563" y="130"/>
                      <a:pt x="562" y="132"/>
                    </a:cubicBezTo>
                    <a:cubicBezTo>
                      <a:pt x="561" y="134"/>
                      <a:pt x="560" y="136"/>
                      <a:pt x="560" y="139"/>
                    </a:cubicBezTo>
                    <a:cubicBezTo>
                      <a:pt x="560" y="142"/>
                      <a:pt x="559" y="144"/>
                      <a:pt x="559" y="147"/>
                    </a:cubicBezTo>
                    <a:cubicBezTo>
                      <a:pt x="559" y="150"/>
                      <a:pt x="559" y="150"/>
                      <a:pt x="557" y="152"/>
                    </a:cubicBezTo>
                    <a:cubicBezTo>
                      <a:pt x="555" y="154"/>
                      <a:pt x="555" y="159"/>
                      <a:pt x="555" y="162"/>
                    </a:cubicBezTo>
                    <a:cubicBezTo>
                      <a:pt x="555" y="164"/>
                      <a:pt x="554" y="167"/>
                      <a:pt x="555" y="170"/>
                    </a:cubicBezTo>
                    <a:cubicBezTo>
                      <a:pt x="555" y="173"/>
                      <a:pt x="556" y="175"/>
                      <a:pt x="558" y="178"/>
                    </a:cubicBezTo>
                    <a:cubicBezTo>
                      <a:pt x="559" y="181"/>
                      <a:pt x="561" y="181"/>
                      <a:pt x="561" y="184"/>
                    </a:cubicBezTo>
                    <a:cubicBezTo>
                      <a:pt x="561" y="187"/>
                      <a:pt x="559" y="188"/>
                      <a:pt x="560" y="191"/>
                    </a:cubicBezTo>
                    <a:cubicBezTo>
                      <a:pt x="561" y="194"/>
                      <a:pt x="563" y="194"/>
                      <a:pt x="565" y="193"/>
                    </a:cubicBezTo>
                    <a:cubicBezTo>
                      <a:pt x="565" y="193"/>
                      <a:pt x="567" y="189"/>
                      <a:pt x="568" y="188"/>
                    </a:cubicBezTo>
                    <a:cubicBezTo>
                      <a:pt x="569" y="186"/>
                      <a:pt x="569" y="185"/>
                      <a:pt x="571" y="184"/>
                    </a:cubicBezTo>
                    <a:cubicBezTo>
                      <a:pt x="572" y="183"/>
                      <a:pt x="574" y="180"/>
                      <a:pt x="574" y="178"/>
                    </a:cubicBezTo>
                    <a:cubicBezTo>
                      <a:pt x="574" y="175"/>
                      <a:pt x="576" y="173"/>
                      <a:pt x="577" y="171"/>
                    </a:cubicBezTo>
                    <a:cubicBezTo>
                      <a:pt x="577" y="169"/>
                      <a:pt x="579" y="168"/>
                      <a:pt x="579" y="165"/>
                    </a:cubicBezTo>
                    <a:cubicBezTo>
                      <a:pt x="580" y="163"/>
                      <a:pt x="579" y="160"/>
                      <a:pt x="579" y="158"/>
                    </a:cubicBezTo>
                    <a:cubicBezTo>
                      <a:pt x="578" y="156"/>
                      <a:pt x="578" y="154"/>
                      <a:pt x="578" y="151"/>
                    </a:cubicBezTo>
                    <a:cubicBezTo>
                      <a:pt x="577" y="149"/>
                      <a:pt x="578" y="147"/>
                      <a:pt x="580" y="145"/>
                    </a:cubicBezTo>
                    <a:cubicBezTo>
                      <a:pt x="581" y="144"/>
                      <a:pt x="580" y="140"/>
                      <a:pt x="580" y="137"/>
                    </a:cubicBezTo>
                    <a:cubicBezTo>
                      <a:pt x="580" y="135"/>
                      <a:pt x="580" y="132"/>
                      <a:pt x="580" y="129"/>
                    </a:cubicBezTo>
                    <a:cubicBezTo>
                      <a:pt x="580" y="127"/>
                      <a:pt x="583" y="126"/>
                      <a:pt x="585" y="125"/>
                    </a:cubicBezTo>
                    <a:cubicBezTo>
                      <a:pt x="586" y="124"/>
                      <a:pt x="587" y="122"/>
                      <a:pt x="589" y="121"/>
                    </a:cubicBezTo>
                    <a:cubicBezTo>
                      <a:pt x="590" y="120"/>
                      <a:pt x="590" y="117"/>
                      <a:pt x="591" y="116"/>
                    </a:cubicBezTo>
                    <a:close/>
                    <a:moveTo>
                      <a:pt x="378" y="2"/>
                    </a:moveTo>
                    <a:cubicBezTo>
                      <a:pt x="376" y="26"/>
                      <a:pt x="376" y="26"/>
                      <a:pt x="376" y="26"/>
                    </a:cubicBezTo>
                    <a:cubicBezTo>
                      <a:pt x="335" y="0"/>
                      <a:pt x="335" y="0"/>
                      <a:pt x="335" y="0"/>
                    </a:cubicBezTo>
                    <a:cubicBezTo>
                      <a:pt x="335" y="0"/>
                      <a:pt x="335" y="1"/>
                      <a:pt x="335" y="1"/>
                    </a:cubicBezTo>
                    <a:cubicBezTo>
                      <a:pt x="335" y="4"/>
                      <a:pt x="335" y="8"/>
                      <a:pt x="334" y="11"/>
                    </a:cubicBezTo>
                    <a:cubicBezTo>
                      <a:pt x="333" y="14"/>
                      <a:pt x="333" y="17"/>
                      <a:pt x="334" y="21"/>
                    </a:cubicBezTo>
                    <a:cubicBezTo>
                      <a:pt x="334" y="23"/>
                      <a:pt x="335" y="29"/>
                      <a:pt x="333" y="31"/>
                    </a:cubicBezTo>
                    <a:cubicBezTo>
                      <a:pt x="332" y="33"/>
                      <a:pt x="329" y="39"/>
                      <a:pt x="328" y="39"/>
                    </a:cubicBezTo>
                    <a:cubicBezTo>
                      <a:pt x="326" y="40"/>
                      <a:pt x="324" y="42"/>
                      <a:pt x="322" y="44"/>
                    </a:cubicBezTo>
                    <a:cubicBezTo>
                      <a:pt x="319" y="47"/>
                      <a:pt x="319" y="48"/>
                      <a:pt x="318" y="52"/>
                    </a:cubicBezTo>
                    <a:cubicBezTo>
                      <a:pt x="316" y="56"/>
                      <a:pt x="314" y="59"/>
                      <a:pt x="312" y="63"/>
                    </a:cubicBezTo>
                    <a:cubicBezTo>
                      <a:pt x="310" y="65"/>
                      <a:pt x="308" y="69"/>
                      <a:pt x="305" y="70"/>
                    </a:cubicBezTo>
                    <a:cubicBezTo>
                      <a:pt x="301" y="71"/>
                      <a:pt x="300" y="72"/>
                      <a:pt x="296" y="71"/>
                    </a:cubicBezTo>
                    <a:cubicBezTo>
                      <a:pt x="294" y="70"/>
                      <a:pt x="288" y="72"/>
                      <a:pt x="288" y="75"/>
                    </a:cubicBezTo>
                    <a:cubicBezTo>
                      <a:pt x="287" y="79"/>
                      <a:pt x="286" y="81"/>
                      <a:pt x="284" y="84"/>
                    </a:cubicBezTo>
                    <a:cubicBezTo>
                      <a:pt x="283" y="87"/>
                      <a:pt x="281" y="90"/>
                      <a:pt x="282" y="94"/>
                    </a:cubicBezTo>
                    <a:cubicBezTo>
                      <a:pt x="283" y="97"/>
                      <a:pt x="284" y="102"/>
                      <a:pt x="283" y="106"/>
                    </a:cubicBezTo>
                    <a:cubicBezTo>
                      <a:pt x="282" y="108"/>
                      <a:pt x="280" y="113"/>
                      <a:pt x="277" y="113"/>
                    </a:cubicBezTo>
                    <a:cubicBezTo>
                      <a:pt x="274" y="113"/>
                      <a:pt x="270" y="112"/>
                      <a:pt x="267" y="112"/>
                    </a:cubicBezTo>
                    <a:cubicBezTo>
                      <a:pt x="263" y="112"/>
                      <a:pt x="260" y="112"/>
                      <a:pt x="260" y="108"/>
                    </a:cubicBezTo>
                    <a:cubicBezTo>
                      <a:pt x="260" y="105"/>
                      <a:pt x="254" y="100"/>
                      <a:pt x="253" y="104"/>
                    </a:cubicBezTo>
                    <a:cubicBezTo>
                      <a:pt x="252" y="107"/>
                      <a:pt x="252" y="109"/>
                      <a:pt x="251" y="113"/>
                    </a:cubicBezTo>
                    <a:cubicBezTo>
                      <a:pt x="250" y="117"/>
                      <a:pt x="247" y="122"/>
                      <a:pt x="247" y="126"/>
                    </a:cubicBezTo>
                    <a:cubicBezTo>
                      <a:pt x="247" y="134"/>
                      <a:pt x="242" y="133"/>
                      <a:pt x="241" y="138"/>
                    </a:cubicBezTo>
                    <a:cubicBezTo>
                      <a:pt x="241" y="139"/>
                      <a:pt x="241" y="139"/>
                      <a:pt x="240" y="140"/>
                    </a:cubicBezTo>
                    <a:cubicBezTo>
                      <a:pt x="240" y="141"/>
                      <a:pt x="239" y="143"/>
                      <a:pt x="238" y="145"/>
                    </a:cubicBezTo>
                    <a:cubicBezTo>
                      <a:pt x="237" y="146"/>
                      <a:pt x="235" y="149"/>
                      <a:pt x="234" y="151"/>
                    </a:cubicBezTo>
                    <a:cubicBezTo>
                      <a:pt x="234" y="154"/>
                      <a:pt x="233" y="156"/>
                      <a:pt x="233" y="159"/>
                    </a:cubicBezTo>
                    <a:cubicBezTo>
                      <a:pt x="234" y="161"/>
                      <a:pt x="234" y="162"/>
                      <a:pt x="234" y="165"/>
                    </a:cubicBezTo>
                    <a:cubicBezTo>
                      <a:pt x="234" y="168"/>
                      <a:pt x="234" y="170"/>
                      <a:pt x="234" y="173"/>
                    </a:cubicBezTo>
                    <a:cubicBezTo>
                      <a:pt x="234" y="175"/>
                      <a:pt x="233" y="178"/>
                      <a:pt x="231" y="179"/>
                    </a:cubicBezTo>
                    <a:cubicBezTo>
                      <a:pt x="229" y="180"/>
                      <a:pt x="225" y="182"/>
                      <a:pt x="224" y="184"/>
                    </a:cubicBezTo>
                    <a:cubicBezTo>
                      <a:pt x="224" y="186"/>
                      <a:pt x="222" y="188"/>
                      <a:pt x="221" y="191"/>
                    </a:cubicBezTo>
                    <a:cubicBezTo>
                      <a:pt x="219" y="194"/>
                      <a:pt x="219" y="195"/>
                      <a:pt x="219" y="199"/>
                    </a:cubicBezTo>
                    <a:cubicBezTo>
                      <a:pt x="219" y="200"/>
                      <a:pt x="220" y="204"/>
                      <a:pt x="219" y="205"/>
                    </a:cubicBezTo>
                    <a:cubicBezTo>
                      <a:pt x="218" y="207"/>
                      <a:pt x="217" y="210"/>
                      <a:pt x="217" y="212"/>
                    </a:cubicBezTo>
                    <a:cubicBezTo>
                      <a:pt x="217" y="215"/>
                      <a:pt x="217" y="218"/>
                      <a:pt x="216" y="220"/>
                    </a:cubicBezTo>
                    <a:cubicBezTo>
                      <a:pt x="215" y="223"/>
                      <a:pt x="214" y="223"/>
                      <a:pt x="212" y="224"/>
                    </a:cubicBezTo>
                    <a:cubicBezTo>
                      <a:pt x="208" y="226"/>
                      <a:pt x="208" y="227"/>
                      <a:pt x="204" y="229"/>
                    </a:cubicBezTo>
                    <a:cubicBezTo>
                      <a:pt x="202" y="230"/>
                      <a:pt x="199" y="231"/>
                      <a:pt x="196" y="232"/>
                    </a:cubicBezTo>
                    <a:cubicBezTo>
                      <a:pt x="195" y="233"/>
                      <a:pt x="192" y="234"/>
                      <a:pt x="192" y="236"/>
                    </a:cubicBezTo>
                    <a:cubicBezTo>
                      <a:pt x="191" y="239"/>
                      <a:pt x="188" y="239"/>
                      <a:pt x="185" y="239"/>
                    </a:cubicBezTo>
                    <a:cubicBezTo>
                      <a:pt x="182" y="239"/>
                      <a:pt x="177" y="239"/>
                      <a:pt x="176" y="241"/>
                    </a:cubicBezTo>
                    <a:cubicBezTo>
                      <a:pt x="175" y="243"/>
                      <a:pt x="174" y="243"/>
                      <a:pt x="174" y="246"/>
                    </a:cubicBezTo>
                    <a:cubicBezTo>
                      <a:pt x="174" y="247"/>
                      <a:pt x="176" y="251"/>
                      <a:pt x="174" y="252"/>
                    </a:cubicBezTo>
                    <a:cubicBezTo>
                      <a:pt x="172" y="253"/>
                      <a:pt x="170" y="254"/>
                      <a:pt x="168" y="254"/>
                    </a:cubicBezTo>
                    <a:cubicBezTo>
                      <a:pt x="165" y="254"/>
                      <a:pt x="162" y="254"/>
                      <a:pt x="160" y="254"/>
                    </a:cubicBezTo>
                    <a:cubicBezTo>
                      <a:pt x="158" y="255"/>
                      <a:pt x="155" y="255"/>
                      <a:pt x="154" y="256"/>
                    </a:cubicBezTo>
                    <a:cubicBezTo>
                      <a:pt x="152" y="257"/>
                      <a:pt x="148" y="259"/>
                      <a:pt x="148" y="258"/>
                    </a:cubicBezTo>
                    <a:cubicBezTo>
                      <a:pt x="147" y="258"/>
                      <a:pt x="144" y="257"/>
                      <a:pt x="143" y="255"/>
                    </a:cubicBezTo>
                    <a:cubicBezTo>
                      <a:pt x="142" y="253"/>
                      <a:pt x="136" y="252"/>
                      <a:pt x="134" y="254"/>
                    </a:cubicBezTo>
                    <a:cubicBezTo>
                      <a:pt x="133" y="255"/>
                      <a:pt x="133" y="257"/>
                      <a:pt x="132" y="259"/>
                    </a:cubicBezTo>
                    <a:cubicBezTo>
                      <a:pt x="131" y="259"/>
                      <a:pt x="130" y="262"/>
                      <a:pt x="129" y="263"/>
                    </a:cubicBezTo>
                    <a:cubicBezTo>
                      <a:pt x="128" y="263"/>
                      <a:pt x="125" y="263"/>
                      <a:pt x="124" y="264"/>
                    </a:cubicBezTo>
                    <a:cubicBezTo>
                      <a:pt x="123" y="266"/>
                      <a:pt x="121" y="267"/>
                      <a:pt x="120" y="268"/>
                    </a:cubicBezTo>
                    <a:cubicBezTo>
                      <a:pt x="118" y="270"/>
                      <a:pt x="118" y="269"/>
                      <a:pt x="116" y="269"/>
                    </a:cubicBezTo>
                    <a:cubicBezTo>
                      <a:pt x="114" y="269"/>
                      <a:pt x="111" y="268"/>
                      <a:pt x="110" y="267"/>
                    </a:cubicBezTo>
                    <a:cubicBezTo>
                      <a:pt x="109" y="266"/>
                      <a:pt x="107" y="263"/>
                      <a:pt x="105" y="263"/>
                    </a:cubicBezTo>
                    <a:cubicBezTo>
                      <a:pt x="104" y="263"/>
                      <a:pt x="102" y="264"/>
                      <a:pt x="100" y="263"/>
                    </a:cubicBezTo>
                    <a:cubicBezTo>
                      <a:pt x="99" y="262"/>
                      <a:pt x="99" y="261"/>
                      <a:pt x="98" y="260"/>
                    </a:cubicBezTo>
                    <a:cubicBezTo>
                      <a:pt x="96" y="260"/>
                      <a:pt x="94" y="259"/>
                      <a:pt x="93" y="258"/>
                    </a:cubicBezTo>
                    <a:cubicBezTo>
                      <a:pt x="93" y="257"/>
                      <a:pt x="91" y="255"/>
                      <a:pt x="91" y="255"/>
                    </a:cubicBezTo>
                    <a:cubicBezTo>
                      <a:pt x="90" y="253"/>
                      <a:pt x="89" y="251"/>
                      <a:pt x="88" y="250"/>
                    </a:cubicBezTo>
                    <a:cubicBezTo>
                      <a:pt x="87" y="249"/>
                      <a:pt x="87" y="248"/>
                      <a:pt x="87" y="248"/>
                    </a:cubicBezTo>
                    <a:cubicBezTo>
                      <a:pt x="86" y="244"/>
                      <a:pt x="86" y="242"/>
                      <a:pt x="85" y="242"/>
                    </a:cubicBezTo>
                    <a:cubicBezTo>
                      <a:pt x="83" y="242"/>
                      <a:pt x="83" y="243"/>
                      <a:pt x="82" y="244"/>
                    </a:cubicBezTo>
                    <a:cubicBezTo>
                      <a:pt x="80" y="245"/>
                      <a:pt x="79" y="244"/>
                      <a:pt x="78" y="245"/>
                    </a:cubicBezTo>
                    <a:cubicBezTo>
                      <a:pt x="78" y="246"/>
                      <a:pt x="78" y="248"/>
                      <a:pt x="78" y="249"/>
                    </a:cubicBezTo>
                    <a:cubicBezTo>
                      <a:pt x="77" y="251"/>
                      <a:pt x="75" y="249"/>
                      <a:pt x="75" y="252"/>
                    </a:cubicBezTo>
                    <a:cubicBezTo>
                      <a:pt x="74" y="253"/>
                      <a:pt x="72" y="253"/>
                      <a:pt x="71" y="254"/>
                    </a:cubicBezTo>
                    <a:cubicBezTo>
                      <a:pt x="70" y="255"/>
                      <a:pt x="70" y="255"/>
                      <a:pt x="69" y="256"/>
                    </a:cubicBezTo>
                    <a:cubicBezTo>
                      <a:pt x="68" y="257"/>
                      <a:pt x="67" y="257"/>
                      <a:pt x="66" y="258"/>
                    </a:cubicBezTo>
                    <a:cubicBezTo>
                      <a:pt x="66" y="260"/>
                      <a:pt x="65" y="261"/>
                      <a:pt x="64" y="262"/>
                    </a:cubicBezTo>
                    <a:cubicBezTo>
                      <a:pt x="64" y="263"/>
                      <a:pt x="60" y="264"/>
                      <a:pt x="59" y="264"/>
                    </a:cubicBezTo>
                    <a:cubicBezTo>
                      <a:pt x="58" y="265"/>
                      <a:pt x="58" y="267"/>
                      <a:pt x="58" y="267"/>
                    </a:cubicBezTo>
                    <a:cubicBezTo>
                      <a:pt x="57" y="268"/>
                      <a:pt x="56" y="269"/>
                      <a:pt x="55" y="269"/>
                    </a:cubicBezTo>
                    <a:cubicBezTo>
                      <a:pt x="53" y="271"/>
                      <a:pt x="53" y="272"/>
                      <a:pt x="51" y="272"/>
                    </a:cubicBezTo>
                    <a:cubicBezTo>
                      <a:pt x="49" y="272"/>
                      <a:pt x="48" y="273"/>
                      <a:pt x="48" y="274"/>
                    </a:cubicBezTo>
                    <a:cubicBezTo>
                      <a:pt x="47" y="275"/>
                      <a:pt x="47" y="276"/>
                      <a:pt x="47" y="277"/>
                    </a:cubicBezTo>
                    <a:cubicBezTo>
                      <a:pt x="47" y="278"/>
                      <a:pt x="42" y="279"/>
                      <a:pt x="42" y="279"/>
                    </a:cubicBezTo>
                    <a:cubicBezTo>
                      <a:pt x="40" y="280"/>
                      <a:pt x="39" y="281"/>
                      <a:pt x="38" y="282"/>
                    </a:cubicBezTo>
                    <a:cubicBezTo>
                      <a:pt x="36" y="283"/>
                      <a:pt x="36" y="283"/>
                      <a:pt x="36" y="285"/>
                    </a:cubicBezTo>
                    <a:cubicBezTo>
                      <a:pt x="35" y="287"/>
                      <a:pt x="36" y="288"/>
                      <a:pt x="35" y="289"/>
                    </a:cubicBezTo>
                    <a:cubicBezTo>
                      <a:pt x="34" y="291"/>
                      <a:pt x="34" y="293"/>
                      <a:pt x="34" y="294"/>
                    </a:cubicBezTo>
                    <a:cubicBezTo>
                      <a:pt x="33" y="296"/>
                      <a:pt x="33" y="297"/>
                      <a:pt x="33" y="298"/>
                    </a:cubicBezTo>
                    <a:cubicBezTo>
                      <a:pt x="33" y="300"/>
                      <a:pt x="32" y="300"/>
                      <a:pt x="30" y="300"/>
                    </a:cubicBezTo>
                    <a:cubicBezTo>
                      <a:pt x="29" y="300"/>
                      <a:pt x="30" y="303"/>
                      <a:pt x="30" y="303"/>
                    </a:cubicBezTo>
                    <a:cubicBezTo>
                      <a:pt x="29" y="305"/>
                      <a:pt x="27" y="305"/>
                      <a:pt x="27" y="306"/>
                    </a:cubicBezTo>
                    <a:cubicBezTo>
                      <a:pt x="26" y="307"/>
                      <a:pt x="27" y="308"/>
                      <a:pt x="26" y="309"/>
                    </a:cubicBezTo>
                    <a:cubicBezTo>
                      <a:pt x="25" y="310"/>
                      <a:pt x="24" y="312"/>
                      <a:pt x="24" y="313"/>
                    </a:cubicBezTo>
                    <a:cubicBezTo>
                      <a:pt x="24" y="316"/>
                      <a:pt x="21" y="316"/>
                      <a:pt x="19" y="315"/>
                    </a:cubicBezTo>
                    <a:cubicBezTo>
                      <a:pt x="16" y="315"/>
                      <a:pt x="16" y="314"/>
                      <a:pt x="15" y="316"/>
                    </a:cubicBezTo>
                    <a:cubicBezTo>
                      <a:pt x="15" y="317"/>
                      <a:pt x="12" y="318"/>
                      <a:pt x="12" y="319"/>
                    </a:cubicBezTo>
                    <a:cubicBezTo>
                      <a:pt x="12" y="319"/>
                      <a:pt x="10" y="320"/>
                      <a:pt x="9" y="320"/>
                    </a:cubicBezTo>
                    <a:cubicBezTo>
                      <a:pt x="8" y="322"/>
                      <a:pt x="3" y="322"/>
                      <a:pt x="2" y="325"/>
                    </a:cubicBezTo>
                    <a:cubicBezTo>
                      <a:pt x="2" y="326"/>
                      <a:pt x="3" y="328"/>
                      <a:pt x="3" y="329"/>
                    </a:cubicBezTo>
                    <a:cubicBezTo>
                      <a:pt x="3" y="330"/>
                      <a:pt x="2" y="331"/>
                      <a:pt x="1" y="331"/>
                    </a:cubicBezTo>
                    <a:cubicBezTo>
                      <a:pt x="0" y="332"/>
                      <a:pt x="1" y="334"/>
                      <a:pt x="1" y="335"/>
                    </a:cubicBezTo>
                    <a:cubicBezTo>
                      <a:pt x="1" y="335"/>
                      <a:pt x="0" y="337"/>
                      <a:pt x="0" y="337"/>
                    </a:cubicBezTo>
                    <a:cubicBezTo>
                      <a:pt x="199" y="309"/>
                      <a:pt x="388" y="276"/>
                      <a:pt x="578" y="241"/>
                    </a:cubicBezTo>
                    <a:cubicBezTo>
                      <a:pt x="578" y="240"/>
                      <a:pt x="578" y="239"/>
                      <a:pt x="578" y="237"/>
                    </a:cubicBezTo>
                    <a:cubicBezTo>
                      <a:pt x="578" y="233"/>
                      <a:pt x="577" y="228"/>
                      <a:pt x="576" y="225"/>
                    </a:cubicBezTo>
                    <a:cubicBezTo>
                      <a:pt x="575" y="222"/>
                      <a:pt x="575" y="221"/>
                      <a:pt x="574" y="219"/>
                    </a:cubicBezTo>
                    <a:cubicBezTo>
                      <a:pt x="573" y="218"/>
                      <a:pt x="570" y="217"/>
                      <a:pt x="567" y="217"/>
                    </a:cubicBezTo>
                    <a:cubicBezTo>
                      <a:pt x="565" y="217"/>
                      <a:pt x="561" y="216"/>
                      <a:pt x="561" y="215"/>
                    </a:cubicBezTo>
                    <a:cubicBezTo>
                      <a:pt x="559" y="215"/>
                      <a:pt x="556" y="215"/>
                      <a:pt x="554" y="214"/>
                    </a:cubicBezTo>
                    <a:cubicBezTo>
                      <a:pt x="553" y="214"/>
                      <a:pt x="552" y="214"/>
                      <a:pt x="552" y="214"/>
                    </a:cubicBezTo>
                    <a:cubicBezTo>
                      <a:pt x="548" y="213"/>
                      <a:pt x="546" y="213"/>
                      <a:pt x="543" y="211"/>
                    </a:cubicBezTo>
                    <a:cubicBezTo>
                      <a:pt x="538" y="209"/>
                      <a:pt x="538" y="206"/>
                      <a:pt x="537" y="202"/>
                    </a:cubicBezTo>
                    <a:cubicBezTo>
                      <a:pt x="536" y="198"/>
                      <a:pt x="536" y="197"/>
                      <a:pt x="533" y="196"/>
                    </a:cubicBezTo>
                    <a:cubicBezTo>
                      <a:pt x="529" y="195"/>
                      <a:pt x="526" y="193"/>
                      <a:pt x="524" y="189"/>
                    </a:cubicBezTo>
                    <a:cubicBezTo>
                      <a:pt x="522" y="186"/>
                      <a:pt x="524" y="186"/>
                      <a:pt x="525" y="184"/>
                    </a:cubicBezTo>
                    <a:cubicBezTo>
                      <a:pt x="527" y="182"/>
                      <a:pt x="531" y="181"/>
                      <a:pt x="534" y="181"/>
                    </a:cubicBezTo>
                    <a:cubicBezTo>
                      <a:pt x="538" y="181"/>
                      <a:pt x="537" y="178"/>
                      <a:pt x="536" y="175"/>
                    </a:cubicBezTo>
                    <a:cubicBezTo>
                      <a:pt x="535" y="172"/>
                      <a:pt x="533" y="172"/>
                      <a:pt x="532" y="169"/>
                    </a:cubicBezTo>
                    <a:cubicBezTo>
                      <a:pt x="531" y="167"/>
                      <a:pt x="528" y="166"/>
                      <a:pt x="526" y="164"/>
                    </a:cubicBezTo>
                    <a:cubicBezTo>
                      <a:pt x="523" y="162"/>
                      <a:pt x="519" y="160"/>
                      <a:pt x="517" y="158"/>
                    </a:cubicBezTo>
                    <a:cubicBezTo>
                      <a:pt x="515" y="156"/>
                      <a:pt x="520" y="148"/>
                      <a:pt x="521" y="146"/>
                    </a:cubicBezTo>
                    <a:cubicBezTo>
                      <a:pt x="521" y="143"/>
                      <a:pt x="520" y="139"/>
                      <a:pt x="520" y="135"/>
                    </a:cubicBezTo>
                    <a:cubicBezTo>
                      <a:pt x="520" y="132"/>
                      <a:pt x="519" y="129"/>
                      <a:pt x="519" y="125"/>
                    </a:cubicBezTo>
                    <a:cubicBezTo>
                      <a:pt x="519" y="123"/>
                      <a:pt x="515" y="119"/>
                      <a:pt x="514" y="117"/>
                    </a:cubicBezTo>
                    <a:cubicBezTo>
                      <a:pt x="512" y="115"/>
                      <a:pt x="511" y="113"/>
                      <a:pt x="507" y="113"/>
                    </a:cubicBezTo>
                    <a:cubicBezTo>
                      <a:pt x="502" y="113"/>
                      <a:pt x="498" y="108"/>
                      <a:pt x="493" y="107"/>
                    </a:cubicBezTo>
                    <a:cubicBezTo>
                      <a:pt x="486" y="106"/>
                      <a:pt x="479" y="105"/>
                      <a:pt x="474" y="102"/>
                    </a:cubicBezTo>
                    <a:cubicBezTo>
                      <a:pt x="471" y="101"/>
                      <a:pt x="468" y="100"/>
                      <a:pt x="465" y="99"/>
                    </a:cubicBezTo>
                    <a:cubicBezTo>
                      <a:pt x="462" y="99"/>
                      <a:pt x="460" y="97"/>
                      <a:pt x="458" y="96"/>
                    </a:cubicBezTo>
                    <a:cubicBezTo>
                      <a:pt x="455" y="95"/>
                      <a:pt x="451" y="92"/>
                      <a:pt x="450" y="91"/>
                    </a:cubicBezTo>
                    <a:cubicBezTo>
                      <a:pt x="448" y="89"/>
                      <a:pt x="445" y="89"/>
                      <a:pt x="442" y="88"/>
                    </a:cubicBezTo>
                    <a:cubicBezTo>
                      <a:pt x="441" y="88"/>
                      <a:pt x="440" y="88"/>
                      <a:pt x="439" y="88"/>
                    </a:cubicBezTo>
                    <a:cubicBezTo>
                      <a:pt x="436" y="87"/>
                      <a:pt x="435" y="87"/>
                      <a:pt x="434" y="85"/>
                    </a:cubicBezTo>
                    <a:cubicBezTo>
                      <a:pt x="433" y="84"/>
                      <a:pt x="432" y="83"/>
                      <a:pt x="432" y="82"/>
                    </a:cubicBezTo>
                    <a:cubicBezTo>
                      <a:pt x="432" y="80"/>
                      <a:pt x="431" y="78"/>
                      <a:pt x="432" y="77"/>
                    </a:cubicBezTo>
                    <a:cubicBezTo>
                      <a:pt x="434" y="76"/>
                      <a:pt x="434" y="76"/>
                      <a:pt x="434" y="73"/>
                    </a:cubicBezTo>
                    <a:cubicBezTo>
                      <a:pt x="434" y="71"/>
                      <a:pt x="434" y="71"/>
                      <a:pt x="436" y="70"/>
                    </a:cubicBezTo>
                    <a:cubicBezTo>
                      <a:pt x="438" y="69"/>
                      <a:pt x="440" y="68"/>
                      <a:pt x="441" y="67"/>
                    </a:cubicBezTo>
                    <a:cubicBezTo>
                      <a:pt x="443" y="66"/>
                      <a:pt x="443" y="64"/>
                      <a:pt x="442" y="63"/>
                    </a:cubicBezTo>
                    <a:cubicBezTo>
                      <a:pt x="442" y="61"/>
                      <a:pt x="441" y="59"/>
                      <a:pt x="441" y="58"/>
                    </a:cubicBezTo>
                    <a:cubicBezTo>
                      <a:pt x="441" y="55"/>
                      <a:pt x="441" y="54"/>
                      <a:pt x="442" y="52"/>
                    </a:cubicBezTo>
                    <a:cubicBezTo>
                      <a:pt x="443" y="50"/>
                      <a:pt x="442" y="49"/>
                      <a:pt x="441" y="47"/>
                    </a:cubicBezTo>
                    <a:cubicBezTo>
                      <a:pt x="441" y="46"/>
                      <a:pt x="440" y="44"/>
                      <a:pt x="439" y="43"/>
                    </a:cubicBezTo>
                    <a:cubicBezTo>
                      <a:pt x="438" y="42"/>
                      <a:pt x="435" y="40"/>
                      <a:pt x="435" y="40"/>
                    </a:cubicBezTo>
                    <a:cubicBezTo>
                      <a:pt x="435" y="38"/>
                      <a:pt x="434" y="35"/>
                      <a:pt x="433" y="34"/>
                    </a:cubicBezTo>
                    <a:cubicBezTo>
                      <a:pt x="433" y="33"/>
                      <a:pt x="432" y="32"/>
                      <a:pt x="431" y="31"/>
                    </a:cubicBezTo>
                    <a:cubicBezTo>
                      <a:pt x="429" y="30"/>
                      <a:pt x="428" y="29"/>
                      <a:pt x="426" y="30"/>
                    </a:cubicBezTo>
                    <a:cubicBezTo>
                      <a:pt x="423" y="30"/>
                      <a:pt x="422" y="29"/>
                      <a:pt x="419" y="28"/>
                    </a:cubicBezTo>
                    <a:cubicBezTo>
                      <a:pt x="416" y="28"/>
                      <a:pt x="414" y="27"/>
                      <a:pt x="412" y="26"/>
                    </a:cubicBezTo>
                    <a:cubicBezTo>
                      <a:pt x="410" y="25"/>
                      <a:pt x="408" y="25"/>
                      <a:pt x="406" y="25"/>
                    </a:cubicBezTo>
                    <a:cubicBezTo>
                      <a:pt x="404" y="25"/>
                      <a:pt x="402" y="26"/>
                      <a:pt x="402" y="24"/>
                    </a:cubicBezTo>
                    <a:cubicBezTo>
                      <a:pt x="402" y="23"/>
                      <a:pt x="401" y="20"/>
                      <a:pt x="401" y="19"/>
                    </a:cubicBezTo>
                    <a:cubicBezTo>
                      <a:pt x="402" y="18"/>
                      <a:pt x="403" y="16"/>
                      <a:pt x="402" y="14"/>
                    </a:cubicBezTo>
                    <a:cubicBezTo>
                      <a:pt x="401" y="14"/>
                      <a:pt x="400" y="10"/>
                      <a:pt x="399" y="9"/>
                    </a:cubicBezTo>
                    <a:cubicBezTo>
                      <a:pt x="397" y="9"/>
                      <a:pt x="395" y="8"/>
                      <a:pt x="394" y="7"/>
                    </a:cubicBezTo>
                    <a:cubicBezTo>
                      <a:pt x="393" y="6"/>
                      <a:pt x="392" y="5"/>
                      <a:pt x="391" y="5"/>
                    </a:cubicBezTo>
                    <a:cubicBezTo>
                      <a:pt x="389" y="4"/>
                      <a:pt x="388" y="3"/>
                      <a:pt x="386" y="3"/>
                    </a:cubicBezTo>
                    <a:cubicBezTo>
                      <a:pt x="384" y="3"/>
                      <a:pt x="382" y="4"/>
                      <a:pt x="380" y="3"/>
                    </a:cubicBezTo>
                    <a:cubicBezTo>
                      <a:pt x="380" y="3"/>
                      <a:pt x="379" y="2"/>
                      <a:pt x="378" y="2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3" name="Freeform 49">
                <a:extLst>
                  <a:ext uri="{FF2B5EF4-FFF2-40B4-BE49-F238E27FC236}">
                    <a16:creationId xmlns:a16="http://schemas.microsoft.com/office/drawing/2014/main" id="{B39CBF21-B1AB-41F0-84AB-B0B020817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9712" y="4208713"/>
                <a:ext cx="292542" cy="301979"/>
              </a:xfrm>
              <a:custGeom>
                <a:avLst/>
                <a:gdLst>
                  <a:gd name="T0" fmla="*/ 222 w 350"/>
                  <a:gd name="T1" fmla="*/ 132 h 360"/>
                  <a:gd name="T2" fmla="*/ 258 w 350"/>
                  <a:gd name="T3" fmla="*/ 99 h 360"/>
                  <a:gd name="T4" fmla="*/ 268 w 350"/>
                  <a:gd name="T5" fmla="*/ 82 h 360"/>
                  <a:gd name="T6" fmla="*/ 289 w 350"/>
                  <a:gd name="T7" fmla="*/ 84 h 360"/>
                  <a:gd name="T8" fmla="*/ 305 w 350"/>
                  <a:gd name="T9" fmla="*/ 70 h 360"/>
                  <a:gd name="T10" fmla="*/ 327 w 350"/>
                  <a:gd name="T11" fmla="*/ 68 h 360"/>
                  <a:gd name="T12" fmla="*/ 344 w 350"/>
                  <a:gd name="T13" fmla="*/ 79 h 360"/>
                  <a:gd name="T14" fmla="*/ 349 w 350"/>
                  <a:gd name="T15" fmla="*/ 92 h 360"/>
                  <a:gd name="T16" fmla="*/ 306 w 350"/>
                  <a:gd name="T17" fmla="*/ 91 h 360"/>
                  <a:gd name="T18" fmla="*/ 304 w 350"/>
                  <a:gd name="T19" fmla="*/ 121 h 360"/>
                  <a:gd name="T20" fmla="*/ 289 w 350"/>
                  <a:gd name="T21" fmla="*/ 142 h 360"/>
                  <a:gd name="T22" fmla="*/ 267 w 350"/>
                  <a:gd name="T23" fmla="*/ 161 h 360"/>
                  <a:gd name="T24" fmla="*/ 253 w 350"/>
                  <a:gd name="T25" fmla="*/ 184 h 360"/>
                  <a:gd name="T26" fmla="*/ 238 w 350"/>
                  <a:gd name="T27" fmla="*/ 202 h 360"/>
                  <a:gd name="T28" fmla="*/ 222 w 350"/>
                  <a:gd name="T29" fmla="*/ 203 h 360"/>
                  <a:gd name="T30" fmla="*/ 211 w 350"/>
                  <a:gd name="T31" fmla="*/ 230 h 360"/>
                  <a:gd name="T32" fmla="*/ 204 w 350"/>
                  <a:gd name="T33" fmla="*/ 249 h 360"/>
                  <a:gd name="T34" fmla="*/ 202 w 350"/>
                  <a:gd name="T35" fmla="*/ 269 h 360"/>
                  <a:gd name="T36" fmla="*/ 190 w 350"/>
                  <a:gd name="T37" fmla="*/ 289 h 360"/>
                  <a:gd name="T38" fmla="*/ 187 w 350"/>
                  <a:gd name="T39" fmla="*/ 310 h 360"/>
                  <a:gd name="T40" fmla="*/ 167 w 350"/>
                  <a:gd name="T41" fmla="*/ 322 h 360"/>
                  <a:gd name="T42" fmla="*/ 147 w 350"/>
                  <a:gd name="T43" fmla="*/ 331 h 360"/>
                  <a:gd name="T44" fmla="*/ 139 w 350"/>
                  <a:gd name="T45" fmla="*/ 344 h 360"/>
                  <a:gd name="T46" fmla="*/ 119 w 350"/>
                  <a:gd name="T47" fmla="*/ 348 h 360"/>
                  <a:gd name="T48" fmla="*/ 103 w 350"/>
                  <a:gd name="T49" fmla="*/ 349 h 360"/>
                  <a:gd name="T50" fmla="*/ 91 w 350"/>
                  <a:gd name="T51" fmla="*/ 358 h 360"/>
                  <a:gd name="T52" fmla="*/ 76 w 350"/>
                  <a:gd name="T53" fmla="*/ 353 h 360"/>
                  <a:gd name="T54" fmla="*/ 64 w 350"/>
                  <a:gd name="T55" fmla="*/ 348 h 360"/>
                  <a:gd name="T56" fmla="*/ 58 w 350"/>
                  <a:gd name="T57" fmla="*/ 338 h 360"/>
                  <a:gd name="T58" fmla="*/ 38 w 350"/>
                  <a:gd name="T59" fmla="*/ 329 h 360"/>
                  <a:gd name="T60" fmla="*/ 19 w 350"/>
                  <a:gd name="T61" fmla="*/ 299 h 360"/>
                  <a:gd name="T62" fmla="*/ 1 w 350"/>
                  <a:gd name="T63" fmla="*/ 270 h 360"/>
                  <a:gd name="T64" fmla="*/ 5 w 350"/>
                  <a:gd name="T65" fmla="*/ 247 h 360"/>
                  <a:gd name="T66" fmla="*/ 18 w 350"/>
                  <a:gd name="T67" fmla="*/ 232 h 360"/>
                  <a:gd name="T68" fmla="*/ 20 w 350"/>
                  <a:gd name="T69" fmla="*/ 211 h 360"/>
                  <a:gd name="T70" fmla="*/ 30 w 350"/>
                  <a:gd name="T71" fmla="*/ 186 h 360"/>
                  <a:gd name="T72" fmla="*/ 47 w 350"/>
                  <a:gd name="T73" fmla="*/ 179 h 360"/>
                  <a:gd name="T74" fmla="*/ 56 w 350"/>
                  <a:gd name="T75" fmla="*/ 157 h 360"/>
                  <a:gd name="T76" fmla="*/ 76 w 350"/>
                  <a:gd name="T77" fmla="*/ 141 h 360"/>
                  <a:gd name="T78" fmla="*/ 98 w 350"/>
                  <a:gd name="T79" fmla="*/ 124 h 360"/>
                  <a:gd name="T80" fmla="*/ 114 w 350"/>
                  <a:gd name="T81" fmla="*/ 101 h 360"/>
                  <a:gd name="T82" fmla="*/ 110 w 350"/>
                  <a:gd name="T83" fmla="*/ 72 h 360"/>
                  <a:gd name="T84" fmla="*/ 115 w 350"/>
                  <a:gd name="T85" fmla="*/ 40 h 360"/>
                  <a:gd name="T86" fmla="*/ 110 w 350"/>
                  <a:gd name="T87" fmla="*/ 15 h 360"/>
                  <a:gd name="T88" fmla="*/ 135 w 350"/>
                  <a:gd name="T89" fmla="*/ 94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50" h="360">
                    <a:moveTo>
                      <a:pt x="133" y="93"/>
                    </a:moveTo>
                    <a:cubicBezTo>
                      <a:pt x="147" y="90"/>
                      <a:pt x="176" y="85"/>
                      <a:pt x="213" y="79"/>
                    </a:cubicBezTo>
                    <a:cubicBezTo>
                      <a:pt x="222" y="132"/>
                      <a:pt x="222" y="132"/>
                      <a:pt x="222" y="132"/>
                    </a:cubicBezTo>
                    <a:cubicBezTo>
                      <a:pt x="248" y="98"/>
                      <a:pt x="248" y="98"/>
                      <a:pt x="248" y="98"/>
                    </a:cubicBezTo>
                    <a:cubicBezTo>
                      <a:pt x="249" y="98"/>
                      <a:pt x="249" y="98"/>
                      <a:pt x="250" y="98"/>
                    </a:cubicBezTo>
                    <a:cubicBezTo>
                      <a:pt x="254" y="98"/>
                      <a:pt x="254" y="100"/>
                      <a:pt x="258" y="99"/>
                    </a:cubicBezTo>
                    <a:cubicBezTo>
                      <a:pt x="259" y="99"/>
                      <a:pt x="260" y="95"/>
                      <a:pt x="261" y="93"/>
                    </a:cubicBezTo>
                    <a:cubicBezTo>
                      <a:pt x="262" y="90"/>
                      <a:pt x="260" y="89"/>
                      <a:pt x="264" y="87"/>
                    </a:cubicBezTo>
                    <a:cubicBezTo>
                      <a:pt x="266" y="86"/>
                      <a:pt x="265" y="83"/>
                      <a:pt x="268" y="82"/>
                    </a:cubicBezTo>
                    <a:cubicBezTo>
                      <a:pt x="271" y="80"/>
                      <a:pt x="273" y="80"/>
                      <a:pt x="275" y="82"/>
                    </a:cubicBezTo>
                    <a:cubicBezTo>
                      <a:pt x="276" y="84"/>
                      <a:pt x="278" y="84"/>
                      <a:pt x="281" y="84"/>
                    </a:cubicBezTo>
                    <a:cubicBezTo>
                      <a:pt x="284" y="84"/>
                      <a:pt x="286" y="84"/>
                      <a:pt x="289" y="84"/>
                    </a:cubicBezTo>
                    <a:cubicBezTo>
                      <a:pt x="292" y="84"/>
                      <a:pt x="292" y="82"/>
                      <a:pt x="293" y="80"/>
                    </a:cubicBezTo>
                    <a:cubicBezTo>
                      <a:pt x="293" y="78"/>
                      <a:pt x="297" y="77"/>
                      <a:pt x="299" y="75"/>
                    </a:cubicBezTo>
                    <a:cubicBezTo>
                      <a:pt x="301" y="73"/>
                      <a:pt x="303" y="72"/>
                      <a:pt x="305" y="70"/>
                    </a:cubicBezTo>
                    <a:cubicBezTo>
                      <a:pt x="307" y="68"/>
                      <a:pt x="309" y="67"/>
                      <a:pt x="312" y="67"/>
                    </a:cubicBezTo>
                    <a:cubicBezTo>
                      <a:pt x="315" y="67"/>
                      <a:pt x="316" y="69"/>
                      <a:pt x="319" y="67"/>
                    </a:cubicBezTo>
                    <a:cubicBezTo>
                      <a:pt x="320" y="67"/>
                      <a:pt x="325" y="68"/>
                      <a:pt x="327" y="68"/>
                    </a:cubicBezTo>
                    <a:cubicBezTo>
                      <a:pt x="328" y="68"/>
                      <a:pt x="330" y="71"/>
                      <a:pt x="333" y="72"/>
                    </a:cubicBezTo>
                    <a:cubicBezTo>
                      <a:pt x="336" y="73"/>
                      <a:pt x="336" y="73"/>
                      <a:pt x="339" y="74"/>
                    </a:cubicBezTo>
                    <a:cubicBezTo>
                      <a:pt x="340" y="74"/>
                      <a:pt x="343" y="78"/>
                      <a:pt x="344" y="79"/>
                    </a:cubicBezTo>
                    <a:cubicBezTo>
                      <a:pt x="347" y="81"/>
                      <a:pt x="347" y="79"/>
                      <a:pt x="348" y="83"/>
                    </a:cubicBezTo>
                    <a:cubicBezTo>
                      <a:pt x="348" y="86"/>
                      <a:pt x="349" y="88"/>
                      <a:pt x="350" y="90"/>
                    </a:cubicBezTo>
                    <a:cubicBezTo>
                      <a:pt x="350" y="91"/>
                      <a:pt x="349" y="91"/>
                      <a:pt x="349" y="92"/>
                    </a:cubicBezTo>
                    <a:cubicBezTo>
                      <a:pt x="347" y="116"/>
                      <a:pt x="347" y="116"/>
                      <a:pt x="347" y="116"/>
                    </a:cubicBezTo>
                    <a:cubicBezTo>
                      <a:pt x="306" y="90"/>
                      <a:pt x="306" y="90"/>
                      <a:pt x="306" y="90"/>
                    </a:cubicBezTo>
                    <a:cubicBezTo>
                      <a:pt x="306" y="90"/>
                      <a:pt x="306" y="91"/>
                      <a:pt x="306" y="91"/>
                    </a:cubicBezTo>
                    <a:cubicBezTo>
                      <a:pt x="306" y="94"/>
                      <a:pt x="306" y="98"/>
                      <a:pt x="305" y="101"/>
                    </a:cubicBezTo>
                    <a:cubicBezTo>
                      <a:pt x="304" y="104"/>
                      <a:pt x="304" y="107"/>
                      <a:pt x="305" y="111"/>
                    </a:cubicBezTo>
                    <a:cubicBezTo>
                      <a:pt x="305" y="113"/>
                      <a:pt x="306" y="119"/>
                      <a:pt x="304" y="121"/>
                    </a:cubicBezTo>
                    <a:cubicBezTo>
                      <a:pt x="303" y="123"/>
                      <a:pt x="300" y="129"/>
                      <a:pt x="299" y="129"/>
                    </a:cubicBezTo>
                    <a:cubicBezTo>
                      <a:pt x="297" y="130"/>
                      <a:pt x="295" y="132"/>
                      <a:pt x="293" y="134"/>
                    </a:cubicBezTo>
                    <a:cubicBezTo>
                      <a:pt x="290" y="137"/>
                      <a:pt x="290" y="138"/>
                      <a:pt x="289" y="142"/>
                    </a:cubicBezTo>
                    <a:cubicBezTo>
                      <a:pt x="287" y="146"/>
                      <a:pt x="285" y="149"/>
                      <a:pt x="283" y="153"/>
                    </a:cubicBezTo>
                    <a:cubicBezTo>
                      <a:pt x="281" y="155"/>
                      <a:pt x="279" y="159"/>
                      <a:pt x="276" y="160"/>
                    </a:cubicBezTo>
                    <a:cubicBezTo>
                      <a:pt x="272" y="161"/>
                      <a:pt x="271" y="162"/>
                      <a:pt x="267" y="161"/>
                    </a:cubicBezTo>
                    <a:cubicBezTo>
                      <a:pt x="265" y="160"/>
                      <a:pt x="259" y="162"/>
                      <a:pt x="259" y="165"/>
                    </a:cubicBezTo>
                    <a:cubicBezTo>
                      <a:pt x="258" y="169"/>
                      <a:pt x="257" y="171"/>
                      <a:pt x="255" y="174"/>
                    </a:cubicBezTo>
                    <a:cubicBezTo>
                      <a:pt x="254" y="177"/>
                      <a:pt x="252" y="180"/>
                      <a:pt x="253" y="184"/>
                    </a:cubicBezTo>
                    <a:cubicBezTo>
                      <a:pt x="254" y="187"/>
                      <a:pt x="255" y="192"/>
                      <a:pt x="254" y="196"/>
                    </a:cubicBezTo>
                    <a:cubicBezTo>
                      <a:pt x="253" y="198"/>
                      <a:pt x="251" y="203"/>
                      <a:pt x="248" y="203"/>
                    </a:cubicBezTo>
                    <a:cubicBezTo>
                      <a:pt x="245" y="203"/>
                      <a:pt x="241" y="202"/>
                      <a:pt x="238" y="202"/>
                    </a:cubicBezTo>
                    <a:cubicBezTo>
                      <a:pt x="234" y="202"/>
                      <a:pt x="231" y="202"/>
                      <a:pt x="231" y="198"/>
                    </a:cubicBezTo>
                    <a:cubicBezTo>
                      <a:pt x="231" y="195"/>
                      <a:pt x="225" y="190"/>
                      <a:pt x="224" y="194"/>
                    </a:cubicBezTo>
                    <a:cubicBezTo>
                      <a:pt x="223" y="197"/>
                      <a:pt x="223" y="199"/>
                      <a:pt x="222" y="203"/>
                    </a:cubicBezTo>
                    <a:cubicBezTo>
                      <a:pt x="221" y="207"/>
                      <a:pt x="218" y="212"/>
                      <a:pt x="218" y="216"/>
                    </a:cubicBezTo>
                    <a:cubicBezTo>
                      <a:pt x="218" y="224"/>
                      <a:pt x="213" y="223"/>
                      <a:pt x="212" y="228"/>
                    </a:cubicBezTo>
                    <a:cubicBezTo>
                      <a:pt x="212" y="229"/>
                      <a:pt x="212" y="229"/>
                      <a:pt x="211" y="230"/>
                    </a:cubicBezTo>
                    <a:cubicBezTo>
                      <a:pt x="211" y="231"/>
                      <a:pt x="210" y="233"/>
                      <a:pt x="209" y="235"/>
                    </a:cubicBezTo>
                    <a:cubicBezTo>
                      <a:pt x="208" y="236"/>
                      <a:pt x="206" y="239"/>
                      <a:pt x="205" y="241"/>
                    </a:cubicBezTo>
                    <a:cubicBezTo>
                      <a:pt x="205" y="244"/>
                      <a:pt x="204" y="246"/>
                      <a:pt x="204" y="249"/>
                    </a:cubicBezTo>
                    <a:cubicBezTo>
                      <a:pt x="205" y="251"/>
                      <a:pt x="205" y="252"/>
                      <a:pt x="205" y="255"/>
                    </a:cubicBezTo>
                    <a:cubicBezTo>
                      <a:pt x="205" y="258"/>
                      <a:pt x="205" y="260"/>
                      <a:pt x="205" y="263"/>
                    </a:cubicBezTo>
                    <a:cubicBezTo>
                      <a:pt x="205" y="265"/>
                      <a:pt x="204" y="268"/>
                      <a:pt x="202" y="269"/>
                    </a:cubicBezTo>
                    <a:cubicBezTo>
                      <a:pt x="200" y="270"/>
                      <a:pt x="196" y="272"/>
                      <a:pt x="195" y="274"/>
                    </a:cubicBezTo>
                    <a:cubicBezTo>
                      <a:pt x="195" y="276"/>
                      <a:pt x="193" y="278"/>
                      <a:pt x="192" y="281"/>
                    </a:cubicBezTo>
                    <a:cubicBezTo>
                      <a:pt x="190" y="284"/>
                      <a:pt x="190" y="285"/>
                      <a:pt x="190" y="289"/>
                    </a:cubicBezTo>
                    <a:cubicBezTo>
                      <a:pt x="190" y="290"/>
                      <a:pt x="191" y="294"/>
                      <a:pt x="190" y="295"/>
                    </a:cubicBezTo>
                    <a:cubicBezTo>
                      <a:pt x="189" y="297"/>
                      <a:pt x="188" y="300"/>
                      <a:pt x="188" y="302"/>
                    </a:cubicBezTo>
                    <a:cubicBezTo>
                      <a:pt x="188" y="305"/>
                      <a:pt x="188" y="308"/>
                      <a:pt x="187" y="310"/>
                    </a:cubicBezTo>
                    <a:cubicBezTo>
                      <a:pt x="186" y="313"/>
                      <a:pt x="185" y="313"/>
                      <a:pt x="183" y="314"/>
                    </a:cubicBezTo>
                    <a:cubicBezTo>
                      <a:pt x="179" y="316"/>
                      <a:pt x="179" y="317"/>
                      <a:pt x="175" y="319"/>
                    </a:cubicBezTo>
                    <a:cubicBezTo>
                      <a:pt x="173" y="320"/>
                      <a:pt x="170" y="321"/>
                      <a:pt x="167" y="322"/>
                    </a:cubicBezTo>
                    <a:cubicBezTo>
                      <a:pt x="166" y="323"/>
                      <a:pt x="163" y="324"/>
                      <a:pt x="163" y="326"/>
                    </a:cubicBezTo>
                    <a:cubicBezTo>
                      <a:pt x="162" y="329"/>
                      <a:pt x="159" y="329"/>
                      <a:pt x="156" y="329"/>
                    </a:cubicBezTo>
                    <a:cubicBezTo>
                      <a:pt x="153" y="329"/>
                      <a:pt x="148" y="329"/>
                      <a:pt x="147" y="331"/>
                    </a:cubicBezTo>
                    <a:cubicBezTo>
                      <a:pt x="146" y="333"/>
                      <a:pt x="145" y="333"/>
                      <a:pt x="145" y="336"/>
                    </a:cubicBezTo>
                    <a:cubicBezTo>
                      <a:pt x="145" y="337"/>
                      <a:pt x="147" y="341"/>
                      <a:pt x="145" y="342"/>
                    </a:cubicBezTo>
                    <a:cubicBezTo>
                      <a:pt x="143" y="343"/>
                      <a:pt x="141" y="344"/>
                      <a:pt x="139" y="344"/>
                    </a:cubicBezTo>
                    <a:cubicBezTo>
                      <a:pt x="136" y="344"/>
                      <a:pt x="133" y="344"/>
                      <a:pt x="131" y="344"/>
                    </a:cubicBezTo>
                    <a:cubicBezTo>
                      <a:pt x="129" y="345"/>
                      <a:pt x="126" y="345"/>
                      <a:pt x="125" y="346"/>
                    </a:cubicBezTo>
                    <a:cubicBezTo>
                      <a:pt x="123" y="347"/>
                      <a:pt x="119" y="349"/>
                      <a:pt x="119" y="348"/>
                    </a:cubicBezTo>
                    <a:cubicBezTo>
                      <a:pt x="118" y="348"/>
                      <a:pt x="115" y="347"/>
                      <a:pt x="114" y="345"/>
                    </a:cubicBezTo>
                    <a:cubicBezTo>
                      <a:pt x="113" y="343"/>
                      <a:pt x="107" y="342"/>
                      <a:pt x="105" y="344"/>
                    </a:cubicBezTo>
                    <a:cubicBezTo>
                      <a:pt x="104" y="345"/>
                      <a:pt x="104" y="347"/>
                      <a:pt x="103" y="349"/>
                    </a:cubicBezTo>
                    <a:cubicBezTo>
                      <a:pt x="102" y="349"/>
                      <a:pt x="101" y="352"/>
                      <a:pt x="100" y="353"/>
                    </a:cubicBezTo>
                    <a:cubicBezTo>
                      <a:pt x="99" y="353"/>
                      <a:pt x="96" y="353"/>
                      <a:pt x="95" y="354"/>
                    </a:cubicBezTo>
                    <a:cubicBezTo>
                      <a:pt x="94" y="356"/>
                      <a:pt x="92" y="357"/>
                      <a:pt x="91" y="358"/>
                    </a:cubicBezTo>
                    <a:cubicBezTo>
                      <a:pt x="89" y="360"/>
                      <a:pt x="89" y="359"/>
                      <a:pt x="87" y="359"/>
                    </a:cubicBezTo>
                    <a:cubicBezTo>
                      <a:pt x="85" y="359"/>
                      <a:pt x="82" y="358"/>
                      <a:pt x="81" y="357"/>
                    </a:cubicBezTo>
                    <a:cubicBezTo>
                      <a:pt x="80" y="356"/>
                      <a:pt x="78" y="353"/>
                      <a:pt x="76" y="353"/>
                    </a:cubicBezTo>
                    <a:cubicBezTo>
                      <a:pt x="75" y="353"/>
                      <a:pt x="73" y="354"/>
                      <a:pt x="71" y="353"/>
                    </a:cubicBezTo>
                    <a:cubicBezTo>
                      <a:pt x="70" y="352"/>
                      <a:pt x="70" y="351"/>
                      <a:pt x="69" y="350"/>
                    </a:cubicBezTo>
                    <a:cubicBezTo>
                      <a:pt x="67" y="350"/>
                      <a:pt x="65" y="349"/>
                      <a:pt x="64" y="348"/>
                    </a:cubicBezTo>
                    <a:cubicBezTo>
                      <a:pt x="64" y="347"/>
                      <a:pt x="62" y="345"/>
                      <a:pt x="62" y="345"/>
                    </a:cubicBezTo>
                    <a:cubicBezTo>
                      <a:pt x="61" y="343"/>
                      <a:pt x="60" y="341"/>
                      <a:pt x="59" y="340"/>
                    </a:cubicBezTo>
                    <a:cubicBezTo>
                      <a:pt x="58" y="339"/>
                      <a:pt x="58" y="338"/>
                      <a:pt x="58" y="338"/>
                    </a:cubicBezTo>
                    <a:cubicBezTo>
                      <a:pt x="57" y="334"/>
                      <a:pt x="57" y="332"/>
                      <a:pt x="56" y="332"/>
                    </a:cubicBezTo>
                    <a:cubicBezTo>
                      <a:pt x="55" y="331"/>
                      <a:pt x="54" y="331"/>
                      <a:pt x="51" y="332"/>
                    </a:cubicBezTo>
                    <a:cubicBezTo>
                      <a:pt x="44" y="334"/>
                      <a:pt x="43" y="334"/>
                      <a:pt x="38" y="329"/>
                    </a:cubicBezTo>
                    <a:cubicBezTo>
                      <a:pt x="35" y="326"/>
                      <a:pt x="35" y="322"/>
                      <a:pt x="33" y="319"/>
                    </a:cubicBezTo>
                    <a:cubicBezTo>
                      <a:pt x="30" y="316"/>
                      <a:pt x="24" y="315"/>
                      <a:pt x="23" y="311"/>
                    </a:cubicBezTo>
                    <a:cubicBezTo>
                      <a:pt x="22" y="308"/>
                      <a:pt x="19" y="302"/>
                      <a:pt x="19" y="299"/>
                    </a:cubicBezTo>
                    <a:cubicBezTo>
                      <a:pt x="17" y="293"/>
                      <a:pt x="12" y="294"/>
                      <a:pt x="11" y="290"/>
                    </a:cubicBezTo>
                    <a:cubicBezTo>
                      <a:pt x="10" y="289"/>
                      <a:pt x="9" y="278"/>
                      <a:pt x="8" y="278"/>
                    </a:cubicBezTo>
                    <a:cubicBezTo>
                      <a:pt x="0" y="276"/>
                      <a:pt x="1" y="277"/>
                      <a:pt x="1" y="270"/>
                    </a:cubicBezTo>
                    <a:cubicBezTo>
                      <a:pt x="1" y="265"/>
                      <a:pt x="0" y="260"/>
                      <a:pt x="2" y="256"/>
                    </a:cubicBezTo>
                    <a:cubicBezTo>
                      <a:pt x="2" y="253"/>
                      <a:pt x="2" y="250"/>
                      <a:pt x="2" y="248"/>
                    </a:cubicBezTo>
                    <a:cubicBezTo>
                      <a:pt x="3" y="248"/>
                      <a:pt x="4" y="247"/>
                      <a:pt x="5" y="247"/>
                    </a:cubicBezTo>
                    <a:cubicBezTo>
                      <a:pt x="7" y="246"/>
                      <a:pt x="8" y="245"/>
                      <a:pt x="11" y="244"/>
                    </a:cubicBezTo>
                    <a:cubicBezTo>
                      <a:pt x="12" y="244"/>
                      <a:pt x="17" y="244"/>
                      <a:pt x="17" y="242"/>
                    </a:cubicBezTo>
                    <a:cubicBezTo>
                      <a:pt x="17" y="238"/>
                      <a:pt x="18" y="237"/>
                      <a:pt x="18" y="232"/>
                    </a:cubicBezTo>
                    <a:cubicBezTo>
                      <a:pt x="18" y="232"/>
                      <a:pt x="18" y="231"/>
                      <a:pt x="18" y="230"/>
                    </a:cubicBezTo>
                    <a:cubicBezTo>
                      <a:pt x="24" y="230"/>
                      <a:pt x="23" y="226"/>
                      <a:pt x="21" y="221"/>
                    </a:cubicBezTo>
                    <a:cubicBezTo>
                      <a:pt x="20" y="217"/>
                      <a:pt x="20" y="215"/>
                      <a:pt x="20" y="211"/>
                    </a:cubicBezTo>
                    <a:cubicBezTo>
                      <a:pt x="20" y="207"/>
                      <a:pt x="24" y="208"/>
                      <a:pt x="24" y="204"/>
                    </a:cubicBezTo>
                    <a:cubicBezTo>
                      <a:pt x="24" y="200"/>
                      <a:pt x="26" y="197"/>
                      <a:pt x="26" y="194"/>
                    </a:cubicBezTo>
                    <a:cubicBezTo>
                      <a:pt x="26" y="189"/>
                      <a:pt x="26" y="188"/>
                      <a:pt x="30" y="186"/>
                    </a:cubicBezTo>
                    <a:cubicBezTo>
                      <a:pt x="34" y="186"/>
                      <a:pt x="35" y="187"/>
                      <a:pt x="38" y="188"/>
                    </a:cubicBezTo>
                    <a:cubicBezTo>
                      <a:pt x="41" y="188"/>
                      <a:pt x="44" y="189"/>
                      <a:pt x="46" y="186"/>
                    </a:cubicBezTo>
                    <a:cubicBezTo>
                      <a:pt x="50" y="183"/>
                      <a:pt x="46" y="184"/>
                      <a:pt x="47" y="179"/>
                    </a:cubicBezTo>
                    <a:cubicBezTo>
                      <a:pt x="48" y="178"/>
                      <a:pt x="48" y="174"/>
                      <a:pt x="47" y="172"/>
                    </a:cubicBezTo>
                    <a:cubicBezTo>
                      <a:pt x="47" y="168"/>
                      <a:pt x="46" y="165"/>
                      <a:pt x="48" y="162"/>
                    </a:cubicBezTo>
                    <a:cubicBezTo>
                      <a:pt x="51" y="159"/>
                      <a:pt x="52" y="158"/>
                      <a:pt x="56" y="157"/>
                    </a:cubicBezTo>
                    <a:cubicBezTo>
                      <a:pt x="59" y="156"/>
                      <a:pt x="63" y="154"/>
                      <a:pt x="63" y="150"/>
                    </a:cubicBezTo>
                    <a:cubicBezTo>
                      <a:pt x="63" y="146"/>
                      <a:pt x="62" y="142"/>
                      <a:pt x="66" y="141"/>
                    </a:cubicBezTo>
                    <a:cubicBezTo>
                      <a:pt x="68" y="141"/>
                      <a:pt x="72" y="141"/>
                      <a:pt x="76" y="141"/>
                    </a:cubicBezTo>
                    <a:cubicBezTo>
                      <a:pt x="81" y="141"/>
                      <a:pt x="82" y="138"/>
                      <a:pt x="84" y="136"/>
                    </a:cubicBezTo>
                    <a:cubicBezTo>
                      <a:pt x="87" y="135"/>
                      <a:pt x="92" y="133"/>
                      <a:pt x="93" y="130"/>
                    </a:cubicBezTo>
                    <a:cubicBezTo>
                      <a:pt x="94" y="128"/>
                      <a:pt x="97" y="126"/>
                      <a:pt x="98" y="124"/>
                    </a:cubicBezTo>
                    <a:cubicBezTo>
                      <a:pt x="98" y="120"/>
                      <a:pt x="101" y="117"/>
                      <a:pt x="103" y="116"/>
                    </a:cubicBezTo>
                    <a:cubicBezTo>
                      <a:pt x="108" y="113"/>
                      <a:pt x="108" y="111"/>
                      <a:pt x="110" y="109"/>
                    </a:cubicBezTo>
                    <a:cubicBezTo>
                      <a:pt x="113" y="106"/>
                      <a:pt x="116" y="105"/>
                      <a:pt x="114" y="101"/>
                    </a:cubicBezTo>
                    <a:cubicBezTo>
                      <a:pt x="112" y="98"/>
                      <a:pt x="111" y="94"/>
                      <a:pt x="109" y="91"/>
                    </a:cubicBezTo>
                    <a:cubicBezTo>
                      <a:pt x="107" y="87"/>
                      <a:pt x="106" y="85"/>
                      <a:pt x="107" y="81"/>
                    </a:cubicBezTo>
                    <a:cubicBezTo>
                      <a:pt x="108" y="78"/>
                      <a:pt x="109" y="75"/>
                      <a:pt x="110" y="72"/>
                    </a:cubicBezTo>
                    <a:cubicBezTo>
                      <a:pt x="110" y="69"/>
                      <a:pt x="112" y="65"/>
                      <a:pt x="113" y="62"/>
                    </a:cubicBezTo>
                    <a:cubicBezTo>
                      <a:pt x="115" y="59"/>
                      <a:pt x="117" y="54"/>
                      <a:pt x="116" y="51"/>
                    </a:cubicBezTo>
                    <a:cubicBezTo>
                      <a:pt x="115" y="47"/>
                      <a:pt x="115" y="44"/>
                      <a:pt x="115" y="40"/>
                    </a:cubicBezTo>
                    <a:cubicBezTo>
                      <a:pt x="115" y="37"/>
                      <a:pt x="114" y="33"/>
                      <a:pt x="115" y="29"/>
                    </a:cubicBezTo>
                    <a:cubicBezTo>
                      <a:pt x="116" y="26"/>
                      <a:pt x="116" y="24"/>
                      <a:pt x="115" y="20"/>
                    </a:cubicBezTo>
                    <a:cubicBezTo>
                      <a:pt x="115" y="19"/>
                      <a:pt x="110" y="15"/>
                      <a:pt x="110" y="15"/>
                    </a:cubicBezTo>
                    <a:cubicBezTo>
                      <a:pt x="111" y="12"/>
                      <a:pt x="111" y="7"/>
                      <a:pt x="113" y="5"/>
                    </a:cubicBezTo>
                    <a:cubicBezTo>
                      <a:pt x="116" y="3"/>
                      <a:pt x="118" y="2"/>
                      <a:pt x="121" y="0"/>
                    </a:cubicBezTo>
                    <a:cubicBezTo>
                      <a:pt x="126" y="33"/>
                      <a:pt x="131" y="66"/>
                      <a:pt x="135" y="94"/>
                    </a:cubicBezTo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4" name="Freeform 50">
                <a:extLst>
                  <a:ext uri="{FF2B5EF4-FFF2-40B4-BE49-F238E27FC236}">
                    <a16:creationId xmlns:a16="http://schemas.microsoft.com/office/drawing/2014/main" id="{5A523E36-0822-4AA1-A325-209466AD6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7664" y="4230283"/>
                <a:ext cx="300631" cy="153686"/>
              </a:xfrm>
              <a:custGeom>
                <a:avLst/>
                <a:gdLst>
                  <a:gd name="T0" fmla="*/ 349 w 359"/>
                  <a:gd name="T1" fmla="*/ 178 h 184"/>
                  <a:gd name="T2" fmla="*/ 354 w 359"/>
                  <a:gd name="T3" fmla="*/ 158 h 184"/>
                  <a:gd name="T4" fmla="*/ 358 w 359"/>
                  <a:gd name="T5" fmla="*/ 135 h 184"/>
                  <a:gd name="T6" fmla="*/ 359 w 359"/>
                  <a:gd name="T7" fmla="*/ 118 h 184"/>
                  <a:gd name="T8" fmla="*/ 275 w 359"/>
                  <a:gd name="T9" fmla="*/ 0 h 184"/>
                  <a:gd name="T10" fmla="*/ 0 w 359"/>
                  <a:gd name="T11" fmla="*/ 54 h 184"/>
                  <a:gd name="T12" fmla="*/ 35 w 359"/>
                  <a:gd name="T13" fmla="*/ 73 h 184"/>
                  <a:gd name="T14" fmla="*/ 45 w 359"/>
                  <a:gd name="T15" fmla="*/ 74 h 184"/>
                  <a:gd name="T16" fmla="*/ 51 w 359"/>
                  <a:gd name="T17" fmla="*/ 62 h 184"/>
                  <a:gd name="T18" fmla="*/ 62 w 359"/>
                  <a:gd name="T19" fmla="*/ 57 h 184"/>
                  <a:gd name="T20" fmla="*/ 76 w 359"/>
                  <a:gd name="T21" fmla="*/ 59 h 184"/>
                  <a:gd name="T22" fmla="*/ 86 w 359"/>
                  <a:gd name="T23" fmla="*/ 50 h 184"/>
                  <a:gd name="T24" fmla="*/ 99 w 359"/>
                  <a:gd name="T25" fmla="*/ 42 h 184"/>
                  <a:gd name="T26" fmla="*/ 114 w 359"/>
                  <a:gd name="T27" fmla="*/ 43 h 184"/>
                  <a:gd name="T28" fmla="*/ 126 w 359"/>
                  <a:gd name="T29" fmla="*/ 49 h 184"/>
                  <a:gd name="T30" fmla="*/ 135 w 359"/>
                  <a:gd name="T31" fmla="*/ 58 h 184"/>
                  <a:gd name="T32" fmla="*/ 136 w 359"/>
                  <a:gd name="T33" fmla="*/ 67 h 184"/>
                  <a:gd name="T34" fmla="*/ 144 w 359"/>
                  <a:gd name="T35" fmla="*/ 68 h 184"/>
                  <a:gd name="T36" fmla="*/ 152 w 359"/>
                  <a:gd name="T37" fmla="*/ 72 h 184"/>
                  <a:gd name="T38" fmla="*/ 160 w 359"/>
                  <a:gd name="T39" fmla="*/ 79 h 184"/>
                  <a:gd name="T40" fmla="*/ 160 w 359"/>
                  <a:gd name="T41" fmla="*/ 89 h 184"/>
                  <a:gd name="T42" fmla="*/ 170 w 359"/>
                  <a:gd name="T43" fmla="*/ 91 h 184"/>
                  <a:gd name="T44" fmla="*/ 184 w 359"/>
                  <a:gd name="T45" fmla="*/ 95 h 184"/>
                  <a:gd name="T46" fmla="*/ 190 w 359"/>
                  <a:gd name="T47" fmla="*/ 97 h 184"/>
                  <a:gd name="T48" fmla="*/ 205 w 359"/>
                  <a:gd name="T49" fmla="*/ 100 h 184"/>
                  <a:gd name="T50" fmla="*/ 199 w 359"/>
                  <a:gd name="T51" fmla="*/ 112 h 184"/>
                  <a:gd name="T52" fmla="*/ 199 w 359"/>
                  <a:gd name="T53" fmla="*/ 123 h 184"/>
                  <a:gd name="T54" fmla="*/ 199 w 359"/>
                  <a:gd name="T55" fmla="*/ 132 h 184"/>
                  <a:gd name="T56" fmla="*/ 192 w 359"/>
                  <a:gd name="T57" fmla="*/ 138 h 184"/>
                  <a:gd name="T58" fmla="*/ 190 w 359"/>
                  <a:gd name="T59" fmla="*/ 145 h 184"/>
                  <a:gd name="T60" fmla="*/ 197 w 359"/>
                  <a:gd name="T61" fmla="*/ 148 h 184"/>
                  <a:gd name="T62" fmla="*/ 221 w 359"/>
                  <a:gd name="T63" fmla="*/ 153 h 184"/>
                  <a:gd name="T64" fmla="*/ 235 w 359"/>
                  <a:gd name="T65" fmla="*/ 157 h 184"/>
                  <a:gd name="T66" fmla="*/ 251 w 359"/>
                  <a:gd name="T67" fmla="*/ 161 h 184"/>
                  <a:gd name="T68" fmla="*/ 265 w 359"/>
                  <a:gd name="T69" fmla="*/ 167 h 184"/>
                  <a:gd name="T70" fmla="*/ 253 w 359"/>
                  <a:gd name="T71" fmla="*/ 149 h 184"/>
                  <a:gd name="T72" fmla="*/ 247 w 359"/>
                  <a:gd name="T73" fmla="*/ 132 h 184"/>
                  <a:gd name="T74" fmla="*/ 243 w 359"/>
                  <a:gd name="T75" fmla="*/ 107 h 184"/>
                  <a:gd name="T76" fmla="*/ 244 w 359"/>
                  <a:gd name="T77" fmla="*/ 91 h 184"/>
                  <a:gd name="T78" fmla="*/ 240 w 359"/>
                  <a:gd name="T79" fmla="*/ 76 h 184"/>
                  <a:gd name="T80" fmla="*/ 242 w 359"/>
                  <a:gd name="T81" fmla="*/ 59 h 184"/>
                  <a:gd name="T82" fmla="*/ 254 w 359"/>
                  <a:gd name="T83" fmla="*/ 45 h 184"/>
                  <a:gd name="T84" fmla="*/ 266 w 359"/>
                  <a:gd name="T85" fmla="*/ 31 h 184"/>
                  <a:gd name="T86" fmla="*/ 268 w 359"/>
                  <a:gd name="T87" fmla="*/ 32 h 184"/>
                  <a:gd name="T88" fmla="*/ 266 w 359"/>
                  <a:gd name="T89" fmla="*/ 48 h 184"/>
                  <a:gd name="T90" fmla="*/ 266 w 359"/>
                  <a:gd name="T91" fmla="*/ 64 h 184"/>
                  <a:gd name="T92" fmla="*/ 263 w 359"/>
                  <a:gd name="T93" fmla="*/ 78 h 184"/>
                  <a:gd name="T94" fmla="*/ 269 w 359"/>
                  <a:gd name="T95" fmla="*/ 89 h 184"/>
                  <a:gd name="T96" fmla="*/ 273 w 359"/>
                  <a:gd name="T97" fmla="*/ 104 h 184"/>
                  <a:gd name="T98" fmla="*/ 275 w 359"/>
                  <a:gd name="T99" fmla="*/ 123 h 184"/>
                  <a:gd name="T100" fmla="*/ 281 w 359"/>
                  <a:gd name="T101" fmla="*/ 139 h 184"/>
                  <a:gd name="T102" fmla="*/ 291 w 359"/>
                  <a:gd name="T103" fmla="*/ 148 h 184"/>
                  <a:gd name="T104" fmla="*/ 305 w 359"/>
                  <a:gd name="T105" fmla="*/ 156 h 184"/>
                  <a:gd name="T106" fmla="*/ 317 w 359"/>
                  <a:gd name="T107" fmla="*/ 169 h 184"/>
                  <a:gd name="T108" fmla="*/ 325 w 359"/>
                  <a:gd name="T109" fmla="*/ 179 h 184"/>
                  <a:gd name="T110" fmla="*/ 349 w 359"/>
                  <a:gd name="T111" fmla="*/ 181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59" h="184">
                    <a:moveTo>
                      <a:pt x="349" y="181"/>
                    </a:moveTo>
                    <a:cubicBezTo>
                      <a:pt x="350" y="179"/>
                      <a:pt x="350" y="184"/>
                      <a:pt x="349" y="178"/>
                    </a:cubicBezTo>
                    <a:cubicBezTo>
                      <a:pt x="349" y="175"/>
                      <a:pt x="351" y="172"/>
                      <a:pt x="351" y="168"/>
                    </a:cubicBezTo>
                    <a:cubicBezTo>
                      <a:pt x="351" y="165"/>
                      <a:pt x="353" y="162"/>
                      <a:pt x="354" y="158"/>
                    </a:cubicBezTo>
                    <a:cubicBezTo>
                      <a:pt x="354" y="155"/>
                      <a:pt x="355" y="153"/>
                      <a:pt x="356" y="149"/>
                    </a:cubicBezTo>
                    <a:cubicBezTo>
                      <a:pt x="357" y="144"/>
                      <a:pt x="358" y="139"/>
                      <a:pt x="358" y="135"/>
                    </a:cubicBezTo>
                    <a:cubicBezTo>
                      <a:pt x="358" y="132"/>
                      <a:pt x="357" y="128"/>
                      <a:pt x="357" y="125"/>
                    </a:cubicBezTo>
                    <a:cubicBezTo>
                      <a:pt x="357" y="122"/>
                      <a:pt x="358" y="120"/>
                      <a:pt x="359" y="118"/>
                    </a:cubicBezTo>
                    <a:cubicBezTo>
                      <a:pt x="334" y="122"/>
                      <a:pt x="310" y="124"/>
                      <a:pt x="310" y="124"/>
                    </a:cubicBezTo>
                    <a:cubicBezTo>
                      <a:pt x="300" y="79"/>
                      <a:pt x="284" y="30"/>
                      <a:pt x="275" y="0"/>
                    </a:cubicBezTo>
                    <a:cubicBezTo>
                      <a:pt x="218" y="15"/>
                      <a:pt x="88" y="38"/>
                      <a:pt x="0" y="54"/>
                    </a:cubicBezTo>
                    <a:cubicBezTo>
                      <a:pt x="0" y="54"/>
                      <a:pt x="88" y="38"/>
                      <a:pt x="0" y="54"/>
                    </a:cubicBezTo>
                    <a:cubicBezTo>
                      <a:pt x="9" y="107"/>
                      <a:pt x="9" y="107"/>
                      <a:pt x="9" y="107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6" y="73"/>
                      <a:pt x="36" y="73"/>
                      <a:pt x="37" y="73"/>
                    </a:cubicBezTo>
                    <a:cubicBezTo>
                      <a:pt x="41" y="73"/>
                      <a:pt x="41" y="75"/>
                      <a:pt x="45" y="74"/>
                    </a:cubicBezTo>
                    <a:cubicBezTo>
                      <a:pt x="46" y="74"/>
                      <a:pt x="47" y="70"/>
                      <a:pt x="48" y="68"/>
                    </a:cubicBezTo>
                    <a:cubicBezTo>
                      <a:pt x="49" y="65"/>
                      <a:pt x="47" y="64"/>
                      <a:pt x="51" y="62"/>
                    </a:cubicBezTo>
                    <a:cubicBezTo>
                      <a:pt x="53" y="61"/>
                      <a:pt x="52" y="58"/>
                      <a:pt x="55" y="57"/>
                    </a:cubicBezTo>
                    <a:cubicBezTo>
                      <a:pt x="58" y="55"/>
                      <a:pt x="60" y="55"/>
                      <a:pt x="62" y="57"/>
                    </a:cubicBezTo>
                    <a:cubicBezTo>
                      <a:pt x="63" y="59"/>
                      <a:pt x="65" y="59"/>
                      <a:pt x="68" y="59"/>
                    </a:cubicBezTo>
                    <a:cubicBezTo>
                      <a:pt x="71" y="59"/>
                      <a:pt x="73" y="59"/>
                      <a:pt x="76" y="59"/>
                    </a:cubicBezTo>
                    <a:cubicBezTo>
                      <a:pt x="79" y="59"/>
                      <a:pt x="79" y="57"/>
                      <a:pt x="80" y="55"/>
                    </a:cubicBezTo>
                    <a:cubicBezTo>
                      <a:pt x="80" y="53"/>
                      <a:pt x="84" y="52"/>
                      <a:pt x="86" y="50"/>
                    </a:cubicBezTo>
                    <a:cubicBezTo>
                      <a:pt x="88" y="48"/>
                      <a:pt x="90" y="47"/>
                      <a:pt x="92" y="45"/>
                    </a:cubicBezTo>
                    <a:cubicBezTo>
                      <a:pt x="94" y="43"/>
                      <a:pt x="96" y="42"/>
                      <a:pt x="99" y="42"/>
                    </a:cubicBezTo>
                    <a:cubicBezTo>
                      <a:pt x="102" y="42"/>
                      <a:pt x="103" y="44"/>
                      <a:pt x="106" y="42"/>
                    </a:cubicBezTo>
                    <a:cubicBezTo>
                      <a:pt x="107" y="42"/>
                      <a:pt x="112" y="43"/>
                      <a:pt x="114" y="43"/>
                    </a:cubicBezTo>
                    <a:cubicBezTo>
                      <a:pt x="115" y="43"/>
                      <a:pt x="117" y="46"/>
                      <a:pt x="120" y="47"/>
                    </a:cubicBezTo>
                    <a:cubicBezTo>
                      <a:pt x="123" y="48"/>
                      <a:pt x="123" y="48"/>
                      <a:pt x="126" y="49"/>
                    </a:cubicBezTo>
                    <a:cubicBezTo>
                      <a:pt x="127" y="49"/>
                      <a:pt x="130" y="53"/>
                      <a:pt x="131" y="54"/>
                    </a:cubicBezTo>
                    <a:cubicBezTo>
                      <a:pt x="134" y="56"/>
                      <a:pt x="134" y="54"/>
                      <a:pt x="135" y="58"/>
                    </a:cubicBezTo>
                    <a:cubicBezTo>
                      <a:pt x="135" y="61"/>
                      <a:pt x="136" y="63"/>
                      <a:pt x="137" y="65"/>
                    </a:cubicBezTo>
                    <a:cubicBezTo>
                      <a:pt x="137" y="66"/>
                      <a:pt x="136" y="66"/>
                      <a:pt x="136" y="67"/>
                    </a:cubicBezTo>
                    <a:cubicBezTo>
                      <a:pt x="137" y="67"/>
                      <a:pt x="138" y="68"/>
                      <a:pt x="138" y="68"/>
                    </a:cubicBezTo>
                    <a:cubicBezTo>
                      <a:pt x="140" y="69"/>
                      <a:pt x="142" y="68"/>
                      <a:pt x="144" y="68"/>
                    </a:cubicBezTo>
                    <a:cubicBezTo>
                      <a:pt x="146" y="68"/>
                      <a:pt x="147" y="69"/>
                      <a:pt x="149" y="70"/>
                    </a:cubicBezTo>
                    <a:cubicBezTo>
                      <a:pt x="150" y="70"/>
                      <a:pt x="151" y="71"/>
                      <a:pt x="152" y="72"/>
                    </a:cubicBezTo>
                    <a:cubicBezTo>
                      <a:pt x="153" y="73"/>
                      <a:pt x="155" y="74"/>
                      <a:pt x="157" y="75"/>
                    </a:cubicBezTo>
                    <a:cubicBezTo>
                      <a:pt x="158" y="75"/>
                      <a:pt x="159" y="79"/>
                      <a:pt x="160" y="79"/>
                    </a:cubicBezTo>
                    <a:cubicBezTo>
                      <a:pt x="161" y="81"/>
                      <a:pt x="160" y="83"/>
                      <a:pt x="159" y="84"/>
                    </a:cubicBezTo>
                    <a:cubicBezTo>
                      <a:pt x="159" y="85"/>
                      <a:pt x="160" y="88"/>
                      <a:pt x="160" y="89"/>
                    </a:cubicBezTo>
                    <a:cubicBezTo>
                      <a:pt x="160" y="91"/>
                      <a:pt x="162" y="90"/>
                      <a:pt x="164" y="90"/>
                    </a:cubicBezTo>
                    <a:cubicBezTo>
                      <a:pt x="166" y="90"/>
                      <a:pt x="168" y="90"/>
                      <a:pt x="170" y="91"/>
                    </a:cubicBezTo>
                    <a:cubicBezTo>
                      <a:pt x="172" y="92"/>
                      <a:pt x="174" y="93"/>
                      <a:pt x="177" y="93"/>
                    </a:cubicBezTo>
                    <a:cubicBezTo>
                      <a:pt x="180" y="94"/>
                      <a:pt x="181" y="95"/>
                      <a:pt x="184" y="95"/>
                    </a:cubicBezTo>
                    <a:cubicBezTo>
                      <a:pt x="186" y="94"/>
                      <a:pt x="187" y="95"/>
                      <a:pt x="189" y="96"/>
                    </a:cubicBezTo>
                    <a:cubicBezTo>
                      <a:pt x="189" y="96"/>
                      <a:pt x="190" y="96"/>
                      <a:pt x="190" y="97"/>
                    </a:cubicBezTo>
                    <a:cubicBezTo>
                      <a:pt x="196" y="92"/>
                      <a:pt x="196" y="92"/>
                      <a:pt x="196" y="92"/>
                    </a:cubicBezTo>
                    <a:cubicBezTo>
                      <a:pt x="205" y="100"/>
                      <a:pt x="205" y="100"/>
                      <a:pt x="205" y="100"/>
                    </a:cubicBezTo>
                    <a:cubicBezTo>
                      <a:pt x="197" y="108"/>
                      <a:pt x="197" y="108"/>
                      <a:pt x="197" y="108"/>
                    </a:cubicBezTo>
                    <a:cubicBezTo>
                      <a:pt x="198" y="109"/>
                      <a:pt x="199" y="111"/>
                      <a:pt x="199" y="112"/>
                    </a:cubicBezTo>
                    <a:cubicBezTo>
                      <a:pt x="200" y="114"/>
                      <a:pt x="201" y="115"/>
                      <a:pt x="200" y="117"/>
                    </a:cubicBezTo>
                    <a:cubicBezTo>
                      <a:pt x="199" y="119"/>
                      <a:pt x="199" y="120"/>
                      <a:pt x="199" y="123"/>
                    </a:cubicBezTo>
                    <a:cubicBezTo>
                      <a:pt x="199" y="124"/>
                      <a:pt x="200" y="126"/>
                      <a:pt x="200" y="128"/>
                    </a:cubicBezTo>
                    <a:cubicBezTo>
                      <a:pt x="201" y="129"/>
                      <a:pt x="201" y="131"/>
                      <a:pt x="199" y="132"/>
                    </a:cubicBezTo>
                    <a:cubicBezTo>
                      <a:pt x="198" y="133"/>
                      <a:pt x="196" y="134"/>
                      <a:pt x="194" y="135"/>
                    </a:cubicBezTo>
                    <a:cubicBezTo>
                      <a:pt x="192" y="136"/>
                      <a:pt x="192" y="136"/>
                      <a:pt x="192" y="138"/>
                    </a:cubicBezTo>
                    <a:cubicBezTo>
                      <a:pt x="192" y="141"/>
                      <a:pt x="192" y="141"/>
                      <a:pt x="190" y="142"/>
                    </a:cubicBezTo>
                    <a:cubicBezTo>
                      <a:pt x="190" y="143"/>
                      <a:pt x="190" y="144"/>
                      <a:pt x="190" y="145"/>
                    </a:cubicBezTo>
                    <a:cubicBezTo>
                      <a:pt x="190" y="146"/>
                      <a:pt x="190" y="148"/>
                      <a:pt x="191" y="150"/>
                    </a:cubicBezTo>
                    <a:cubicBezTo>
                      <a:pt x="187" y="146"/>
                      <a:pt x="194" y="148"/>
                      <a:pt x="197" y="148"/>
                    </a:cubicBezTo>
                    <a:cubicBezTo>
                      <a:pt x="202" y="148"/>
                      <a:pt x="207" y="150"/>
                      <a:pt x="212" y="151"/>
                    </a:cubicBezTo>
                    <a:cubicBezTo>
                      <a:pt x="216" y="152"/>
                      <a:pt x="219" y="152"/>
                      <a:pt x="221" y="153"/>
                    </a:cubicBezTo>
                    <a:cubicBezTo>
                      <a:pt x="224" y="155"/>
                      <a:pt x="228" y="156"/>
                      <a:pt x="232" y="156"/>
                    </a:cubicBezTo>
                    <a:cubicBezTo>
                      <a:pt x="233" y="157"/>
                      <a:pt x="234" y="157"/>
                      <a:pt x="235" y="157"/>
                    </a:cubicBezTo>
                    <a:cubicBezTo>
                      <a:pt x="238" y="157"/>
                      <a:pt x="240" y="157"/>
                      <a:pt x="243" y="158"/>
                    </a:cubicBezTo>
                    <a:cubicBezTo>
                      <a:pt x="245" y="158"/>
                      <a:pt x="249" y="160"/>
                      <a:pt x="251" y="161"/>
                    </a:cubicBezTo>
                    <a:cubicBezTo>
                      <a:pt x="253" y="162"/>
                      <a:pt x="255" y="162"/>
                      <a:pt x="257" y="163"/>
                    </a:cubicBezTo>
                    <a:cubicBezTo>
                      <a:pt x="259" y="166"/>
                      <a:pt x="262" y="166"/>
                      <a:pt x="265" y="167"/>
                    </a:cubicBezTo>
                    <a:cubicBezTo>
                      <a:pt x="270" y="170"/>
                      <a:pt x="264" y="159"/>
                      <a:pt x="263" y="158"/>
                    </a:cubicBezTo>
                    <a:cubicBezTo>
                      <a:pt x="259" y="154"/>
                      <a:pt x="256" y="152"/>
                      <a:pt x="253" y="149"/>
                    </a:cubicBezTo>
                    <a:cubicBezTo>
                      <a:pt x="251" y="146"/>
                      <a:pt x="249" y="145"/>
                      <a:pt x="248" y="142"/>
                    </a:cubicBezTo>
                    <a:cubicBezTo>
                      <a:pt x="247" y="140"/>
                      <a:pt x="247" y="135"/>
                      <a:pt x="247" y="132"/>
                    </a:cubicBezTo>
                    <a:cubicBezTo>
                      <a:pt x="247" y="128"/>
                      <a:pt x="245" y="120"/>
                      <a:pt x="244" y="116"/>
                    </a:cubicBezTo>
                    <a:cubicBezTo>
                      <a:pt x="243" y="114"/>
                      <a:pt x="243" y="109"/>
                      <a:pt x="243" y="107"/>
                    </a:cubicBezTo>
                    <a:cubicBezTo>
                      <a:pt x="243" y="104"/>
                      <a:pt x="244" y="103"/>
                      <a:pt x="244" y="99"/>
                    </a:cubicBezTo>
                    <a:cubicBezTo>
                      <a:pt x="244" y="96"/>
                      <a:pt x="244" y="94"/>
                      <a:pt x="244" y="91"/>
                    </a:cubicBezTo>
                    <a:cubicBezTo>
                      <a:pt x="244" y="88"/>
                      <a:pt x="243" y="85"/>
                      <a:pt x="242" y="83"/>
                    </a:cubicBezTo>
                    <a:cubicBezTo>
                      <a:pt x="241" y="81"/>
                      <a:pt x="241" y="79"/>
                      <a:pt x="240" y="76"/>
                    </a:cubicBezTo>
                    <a:cubicBezTo>
                      <a:pt x="239" y="72"/>
                      <a:pt x="237" y="72"/>
                      <a:pt x="237" y="66"/>
                    </a:cubicBezTo>
                    <a:cubicBezTo>
                      <a:pt x="237" y="65"/>
                      <a:pt x="241" y="62"/>
                      <a:pt x="242" y="59"/>
                    </a:cubicBezTo>
                    <a:cubicBezTo>
                      <a:pt x="242" y="56"/>
                      <a:pt x="243" y="50"/>
                      <a:pt x="246" y="49"/>
                    </a:cubicBezTo>
                    <a:cubicBezTo>
                      <a:pt x="250" y="48"/>
                      <a:pt x="252" y="47"/>
                      <a:pt x="254" y="45"/>
                    </a:cubicBezTo>
                    <a:cubicBezTo>
                      <a:pt x="256" y="41"/>
                      <a:pt x="259" y="40"/>
                      <a:pt x="262" y="36"/>
                    </a:cubicBezTo>
                    <a:cubicBezTo>
                      <a:pt x="263" y="35"/>
                      <a:pt x="264" y="33"/>
                      <a:pt x="266" y="31"/>
                    </a:cubicBezTo>
                    <a:cubicBezTo>
                      <a:pt x="267" y="30"/>
                      <a:pt x="267" y="27"/>
                      <a:pt x="268" y="25"/>
                    </a:cubicBezTo>
                    <a:cubicBezTo>
                      <a:pt x="270" y="21"/>
                      <a:pt x="268" y="28"/>
                      <a:pt x="268" y="32"/>
                    </a:cubicBezTo>
                    <a:cubicBezTo>
                      <a:pt x="268" y="35"/>
                      <a:pt x="267" y="38"/>
                      <a:pt x="267" y="40"/>
                    </a:cubicBezTo>
                    <a:cubicBezTo>
                      <a:pt x="267" y="43"/>
                      <a:pt x="266" y="46"/>
                      <a:pt x="266" y="48"/>
                    </a:cubicBezTo>
                    <a:cubicBezTo>
                      <a:pt x="265" y="50"/>
                      <a:pt x="265" y="52"/>
                      <a:pt x="265" y="55"/>
                    </a:cubicBezTo>
                    <a:cubicBezTo>
                      <a:pt x="265" y="59"/>
                      <a:pt x="266" y="60"/>
                      <a:pt x="266" y="64"/>
                    </a:cubicBezTo>
                    <a:cubicBezTo>
                      <a:pt x="266" y="66"/>
                      <a:pt x="267" y="69"/>
                      <a:pt x="267" y="71"/>
                    </a:cubicBezTo>
                    <a:cubicBezTo>
                      <a:pt x="267" y="73"/>
                      <a:pt x="264" y="76"/>
                      <a:pt x="263" y="78"/>
                    </a:cubicBezTo>
                    <a:cubicBezTo>
                      <a:pt x="262" y="82"/>
                      <a:pt x="261" y="83"/>
                      <a:pt x="261" y="86"/>
                    </a:cubicBezTo>
                    <a:cubicBezTo>
                      <a:pt x="261" y="89"/>
                      <a:pt x="266" y="88"/>
                      <a:pt x="269" y="89"/>
                    </a:cubicBezTo>
                    <a:cubicBezTo>
                      <a:pt x="272" y="91"/>
                      <a:pt x="271" y="92"/>
                      <a:pt x="273" y="95"/>
                    </a:cubicBezTo>
                    <a:cubicBezTo>
                      <a:pt x="274" y="97"/>
                      <a:pt x="273" y="102"/>
                      <a:pt x="273" y="104"/>
                    </a:cubicBezTo>
                    <a:cubicBezTo>
                      <a:pt x="272" y="107"/>
                      <a:pt x="274" y="110"/>
                      <a:pt x="274" y="112"/>
                    </a:cubicBezTo>
                    <a:cubicBezTo>
                      <a:pt x="274" y="116"/>
                      <a:pt x="275" y="119"/>
                      <a:pt x="275" y="123"/>
                    </a:cubicBezTo>
                    <a:cubicBezTo>
                      <a:pt x="275" y="126"/>
                      <a:pt x="275" y="130"/>
                      <a:pt x="276" y="132"/>
                    </a:cubicBezTo>
                    <a:cubicBezTo>
                      <a:pt x="278" y="136"/>
                      <a:pt x="280" y="137"/>
                      <a:pt x="281" y="139"/>
                    </a:cubicBezTo>
                    <a:cubicBezTo>
                      <a:pt x="282" y="142"/>
                      <a:pt x="283" y="144"/>
                      <a:pt x="284" y="145"/>
                    </a:cubicBezTo>
                    <a:cubicBezTo>
                      <a:pt x="284" y="147"/>
                      <a:pt x="290" y="147"/>
                      <a:pt x="291" y="148"/>
                    </a:cubicBezTo>
                    <a:cubicBezTo>
                      <a:pt x="294" y="149"/>
                      <a:pt x="295" y="150"/>
                      <a:pt x="297" y="152"/>
                    </a:cubicBezTo>
                    <a:cubicBezTo>
                      <a:pt x="299" y="154"/>
                      <a:pt x="302" y="155"/>
                      <a:pt x="305" y="156"/>
                    </a:cubicBezTo>
                    <a:cubicBezTo>
                      <a:pt x="308" y="157"/>
                      <a:pt x="311" y="160"/>
                      <a:pt x="312" y="163"/>
                    </a:cubicBezTo>
                    <a:cubicBezTo>
                      <a:pt x="312" y="164"/>
                      <a:pt x="316" y="167"/>
                      <a:pt x="317" y="169"/>
                    </a:cubicBezTo>
                    <a:cubicBezTo>
                      <a:pt x="319" y="172"/>
                      <a:pt x="318" y="173"/>
                      <a:pt x="321" y="174"/>
                    </a:cubicBezTo>
                    <a:cubicBezTo>
                      <a:pt x="322" y="175"/>
                      <a:pt x="324" y="177"/>
                      <a:pt x="325" y="179"/>
                    </a:cubicBezTo>
                    <a:cubicBezTo>
                      <a:pt x="325" y="179"/>
                      <a:pt x="325" y="180"/>
                      <a:pt x="325" y="180"/>
                    </a:cubicBezTo>
                    <a:cubicBezTo>
                      <a:pt x="349" y="181"/>
                      <a:pt x="349" y="181"/>
                      <a:pt x="349" y="181"/>
                    </a:cubicBezTo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5" name="Freeform 51">
                <a:extLst>
                  <a:ext uri="{FF2B5EF4-FFF2-40B4-BE49-F238E27FC236}">
                    <a16:creationId xmlns:a16="http://schemas.microsoft.com/office/drawing/2014/main" id="{2B31421C-48FE-4B08-B32A-9941E043E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6844" y="4214105"/>
                <a:ext cx="72798" cy="119983"/>
              </a:xfrm>
              <a:custGeom>
                <a:avLst/>
                <a:gdLst>
                  <a:gd name="T0" fmla="*/ 25 w 86"/>
                  <a:gd name="T1" fmla="*/ 10 h 144"/>
                  <a:gd name="T2" fmla="*/ 12 w 86"/>
                  <a:gd name="T3" fmla="*/ 3 h 144"/>
                  <a:gd name="T4" fmla="*/ 1 w 86"/>
                  <a:gd name="T5" fmla="*/ 20 h 144"/>
                  <a:gd name="T6" fmla="*/ 36 w 86"/>
                  <a:gd name="T7" fmla="*/ 144 h 144"/>
                  <a:gd name="T8" fmla="*/ 85 w 86"/>
                  <a:gd name="T9" fmla="*/ 138 h 144"/>
                  <a:gd name="T10" fmla="*/ 86 w 86"/>
                  <a:gd name="T11" fmla="*/ 134 h 144"/>
                  <a:gd name="T12" fmla="*/ 86 w 86"/>
                  <a:gd name="T13" fmla="*/ 125 h 144"/>
                  <a:gd name="T14" fmla="*/ 85 w 86"/>
                  <a:gd name="T15" fmla="*/ 118 h 144"/>
                  <a:gd name="T16" fmla="*/ 81 w 86"/>
                  <a:gd name="T17" fmla="*/ 110 h 144"/>
                  <a:gd name="T18" fmla="*/ 76 w 86"/>
                  <a:gd name="T19" fmla="*/ 104 h 144"/>
                  <a:gd name="T20" fmla="*/ 71 w 86"/>
                  <a:gd name="T21" fmla="*/ 98 h 144"/>
                  <a:gd name="T22" fmla="*/ 66 w 86"/>
                  <a:gd name="T23" fmla="*/ 94 h 144"/>
                  <a:gd name="T24" fmla="*/ 61 w 86"/>
                  <a:gd name="T25" fmla="*/ 88 h 144"/>
                  <a:gd name="T26" fmla="*/ 57 w 86"/>
                  <a:gd name="T27" fmla="*/ 79 h 144"/>
                  <a:gd name="T28" fmla="*/ 48 w 86"/>
                  <a:gd name="T29" fmla="*/ 69 h 144"/>
                  <a:gd name="T30" fmla="*/ 47 w 86"/>
                  <a:gd name="T31" fmla="*/ 68 h 144"/>
                  <a:gd name="T32" fmla="*/ 43 w 86"/>
                  <a:gd name="T33" fmla="*/ 60 h 144"/>
                  <a:gd name="T34" fmla="*/ 37 w 86"/>
                  <a:gd name="T35" fmla="*/ 54 h 144"/>
                  <a:gd name="T36" fmla="*/ 30 w 86"/>
                  <a:gd name="T37" fmla="*/ 47 h 144"/>
                  <a:gd name="T38" fmla="*/ 26 w 86"/>
                  <a:gd name="T39" fmla="*/ 42 h 144"/>
                  <a:gd name="T40" fmla="*/ 24 w 86"/>
                  <a:gd name="T41" fmla="*/ 37 h 144"/>
                  <a:gd name="T42" fmla="*/ 24 w 86"/>
                  <a:gd name="T43" fmla="*/ 30 h 144"/>
                  <a:gd name="T44" fmla="*/ 22 w 86"/>
                  <a:gd name="T45" fmla="*/ 23 h 144"/>
                  <a:gd name="T46" fmla="*/ 22 w 86"/>
                  <a:gd name="T47" fmla="*/ 14 h 144"/>
                  <a:gd name="T48" fmla="*/ 25 w 86"/>
                  <a:gd name="T49" fmla="*/ 1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6" h="144">
                    <a:moveTo>
                      <a:pt x="25" y="10"/>
                    </a:moveTo>
                    <a:cubicBezTo>
                      <a:pt x="25" y="10"/>
                      <a:pt x="23" y="0"/>
                      <a:pt x="12" y="3"/>
                    </a:cubicBezTo>
                    <a:cubicBezTo>
                      <a:pt x="1" y="6"/>
                      <a:pt x="0" y="20"/>
                      <a:pt x="1" y="20"/>
                    </a:cubicBezTo>
                    <a:cubicBezTo>
                      <a:pt x="11" y="50"/>
                      <a:pt x="26" y="99"/>
                      <a:pt x="36" y="144"/>
                    </a:cubicBezTo>
                    <a:cubicBezTo>
                      <a:pt x="36" y="144"/>
                      <a:pt x="60" y="142"/>
                      <a:pt x="85" y="138"/>
                    </a:cubicBezTo>
                    <a:cubicBezTo>
                      <a:pt x="85" y="137"/>
                      <a:pt x="85" y="136"/>
                      <a:pt x="86" y="134"/>
                    </a:cubicBezTo>
                    <a:cubicBezTo>
                      <a:pt x="86" y="131"/>
                      <a:pt x="86" y="128"/>
                      <a:pt x="86" y="125"/>
                    </a:cubicBezTo>
                    <a:cubicBezTo>
                      <a:pt x="85" y="123"/>
                      <a:pt x="85" y="121"/>
                      <a:pt x="85" y="118"/>
                    </a:cubicBezTo>
                    <a:cubicBezTo>
                      <a:pt x="85" y="116"/>
                      <a:pt x="82" y="112"/>
                      <a:pt x="81" y="110"/>
                    </a:cubicBezTo>
                    <a:cubicBezTo>
                      <a:pt x="79" y="109"/>
                      <a:pt x="78" y="106"/>
                      <a:pt x="76" y="104"/>
                    </a:cubicBezTo>
                    <a:cubicBezTo>
                      <a:pt x="74" y="101"/>
                      <a:pt x="73" y="100"/>
                      <a:pt x="71" y="98"/>
                    </a:cubicBezTo>
                    <a:cubicBezTo>
                      <a:pt x="69" y="97"/>
                      <a:pt x="68" y="96"/>
                      <a:pt x="66" y="94"/>
                    </a:cubicBezTo>
                    <a:cubicBezTo>
                      <a:pt x="64" y="92"/>
                      <a:pt x="63" y="91"/>
                      <a:pt x="61" y="88"/>
                    </a:cubicBezTo>
                    <a:cubicBezTo>
                      <a:pt x="58" y="85"/>
                      <a:pt x="58" y="82"/>
                      <a:pt x="57" y="79"/>
                    </a:cubicBezTo>
                    <a:cubicBezTo>
                      <a:pt x="54" y="76"/>
                      <a:pt x="51" y="72"/>
                      <a:pt x="48" y="69"/>
                    </a:cubicBezTo>
                    <a:cubicBezTo>
                      <a:pt x="48" y="69"/>
                      <a:pt x="47" y="68"/>
                      <a:pt x="47" y="68"/>
                    </a:cubicBezTo>
                    <a:cubicBezTo>
                      <a:pt x="45" y="66"/>
                      <a:pt x="44" y="63"/>
                      <a:pt x="43" y="60"/>
                    </a:cubicBezTo>
                    <a:cubicBezTo>
                      <a:pt x="41" y="58"/>
                      <a:pt x="39" y="57"/>
                      <a:pt x="37" y="54"/>
                    </a:cubicBezTo>
                    <a:cubicBezTo>
                      <a:pt x="35" y="52"/>
                      <a:pt x="31" y="49"/>
                      <a:pt x="30" y="47"/>
                    </a:cubicBezTo>
                    <a:cubicBezTo>
                      <a:pt x="28" y="46"/>
                      <a:pt x="27" y="44"/>
                      <a:pt x="26" y="42"/>
                    </a:cubicBezTo>
                    <a:cubicBezTo>
                      <a:pt x="25" y="41"/>
                      <a:pt x="24" y="39"/>
                      <a:pt x="24" y="37"/>
                    </a:cubicBezTo>
                    <a:cubicBezTo>
                      <a:pt x="23" y="35"/>
                      <a:pt x="24" y="32"/>
                      <a:pt x="24" y="30"/>
                    </a:cubicBezTo>
                    <a:cubicBezTo>
                      <a:pt x="23" y="27"/>
                      <a:pt x="22" y="26"/>
                      <a:pt x="22" y="23"/>
                    </a:cubicBezTo>
                    <a:cubicBezTo>
                      <a:pt x="21" y="21"/>
                      <a:pt x="22" y="17"/>
                      <a:pt x="22" y="14"/>
                    </a:cubicBezTo>
                    <a:cubicBezTo>
                      <a:pt x="22" y="13"/>
                      <a:pt x="24" y="11"/>
                      <a:pt x="25" y="10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6" name="Freeform 52">
                <a:extLst>
                  <a:ext uri="{FF2B5EF4-FFF2-40B4-BE49-F238E27FC236}">
                    <a16:creationId xmlns:a16="http://schemas.microsoft.com/office/drawing/2014/main" id="{7D9F120B-C693-4E31-81E4-B4D8103445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91948" y="4034805"/>
                <a:ext cx="382866" cy="253446"/>
              </a:xfrm>
              <a:custGeom>
                <a:avLst/>
                <a:gdLst>
                  <a:gd name="T0" fmla="*/ 0 w 457"/>
                  <a:gd name="T1" fmla="*/ 79 h 303"/>
                  <a:gd name="T2" fmla="*/ 35 w 457"/>
                  <a:gd name="T3" fmla="*/ 303 h 303"/>
                  <a:gd name="T4" fmla="*/ 388 w 457"/>
                  <a:gd name="T5" fmla="*/ 234 h 303"/>
                  <a:gd name="T6" fmla="*/ 400 w 457"/>
                  <a:gd name="T7" fmla="*/ 217 h 303"/>
                  <a:gd name="T8" fmla="*/ 413 w 457"/>
                  <a:gd name="T9" fmla="*/ 224 h 303"/>
                  <a:gd name="T10" fmla="*/ 418 w 457"/>
                  <a:gd name="T11" fmla="*/ 220 h 303"/>
                  <a:gd name="T12" fmla="*/ 424 w 457"/>
                  <a:gd name="T13" fmla="*/ 217 h 303"/>
                  <a:gd name="T14" fmla="*/ 424 w 457"/>
                  <a:gd name="T15" fmla="*/ 212 h 303"/>
                  <a:gd name="T16" fmla="*/ 428 w 457"/>
                  <a:gd name="T17" fmla="*/ 208 h 303"/>
                  <a:gd name="T18" fmla="*/ 430 w 457"/>
                  <a:gd name="T19" fmla="*/ 204 h 303"/>
                  <a:gd name="T20" fmla="*/ 435 w 457"/>
                  <a:gd name="T21" fmla="*/ 201 h 303"/>
                  <a:gd name="T22" fmla="*/ 437 w 457"/>
                  <a:gd name="T23" fmla="*/ 196 h 303"/>
                  <a:gd name="T24" fmla="*/ 438 w 457"/>
                  <a:gd name="T25" fmla="*/ 191 h 303"/>
                  <a:gd name="T26" fmla="*/ 444 w 457"/>
                  <a:gd name="T27" fmla="*/ 187 h 303"/>
                  <a:gd name="T28" fmla="*/ 449 w 457"/>
                  <a:gd name="T29" fmla="*/ 183 h 303"/>
                  <a:gd name="T30" fmla="*/ 453 w 457"/>
                  <a:gd name="T31" fmla="*/ 177 h 303"/>
                  <a:gd name="T32" fmla="*/ 456 w 457"/>
                  <a:gd name="T33" fmla="*/ 174 h 303"/>
                  <a:gd name="T34" fmla="*/ 456 w 457"/>
                  <a:gd name="T35" fmla="*/ 169 h 303"/>
                  <a:gd name="T36" fmla="*/ 453 w 457"/>
                  <a:gd name="T37" fmla="*/ 165 h 303"/>
                  <a:gd name="T38" fmla="*/ 446 w 457"/>
                  <a:gd name="T39" fmla="*/ 162 h 303"/>
                  <a:gd name="T40" fmla="*/ 441 w 457"/>
                  <a:gd name="T41" fmla="*/ 158 h 303"/>
                  <a:gd name="T42" fmla="*/ 436 w 457"/>
                  <a:gd name="T43" fmla="*/ 155 h 303"/>
                  <a:gd name="T44" fmla="*/ 431 w 457"/>
                  <a:gd name="T45" fmla="*/ 151 h 303"/>
                  <a:gd name="T46" fmla="*/ 427 w 457"/>
                  <a:gd name="T47" fmla="*/ 148 h 303"/>
                  <a:gd name="T48" fmla="*/ 424 w 457"/>
                  <a:gd name="T49" fmla="*/ 143 h 303"/>
                  <a:gd name="T50" fmla="*/ 420 w 457"/>
                  <a:gd name="T51" fmla="*/ 139 h 303"/>
                  <a:gd name="T52" fmla="*/ 413 w 457"/>
                  <a:gd name="T53" fmla="*/ 136 h 303"/>
                  <a:gd name="T54" fmla="*/ 407 w 457"/>
                  <a:gd name="T55" fmla="*/ 131 h 303"/>
                  <a:gd name="T56" fmla="*/ 406 w 457"/>
                  <a:gd name="T57" fmla="*/ 124 h 303"/>
                  <a:gd name="T58" fmla="*/ 408 w 457"/>
                  <a:gd name="T59" fmla="*/ 119 h 303"/>
                  <a:gd name="T60" fmla="*/ 411 w 457"/>
                  <a:gd name="T61" fmla="*/ 116 h 303"/>
                  <a:gd name="T62" fmla="*/ 414 w 457"/>
                  <a:gd name="T63" fmla="*/ 111 h 303"/>
                  <a:gd name="T64" fmla="*/ 413 w 457"/>
                  <a:gd name="T65" fmla="*/ 106 h 303"/>
                  <a:gd name="T66" fmla="*/ 414 w 457"/>
                  <a:gd name="T67" fmla="*/ 95 h 303"/>
                  <a:gd name="T68" fmla="*/ 417 w 457"/>
                  <a:gd name="T69" fmla="*/ 84 h 303"/>
                  <a:gd name="T70" fmla="*/ 419 w 457"/>
                  <a:gd name="T71" fmla="*/ 74 h 303"/>
                  <a:gd name="T72" fmla="*/ 424 w 457"/>
                  <a:gd name="T73" fmla="*/ 67 h 303"/>
                  <a:gd name="T74" fmla="*/ 428 w 457"/>
                  <a:gd name="T75" fmla="*/ 61 h 303"/>
                  <a:gd name="T76" fmla="*/ 430 w 457"/>
                  <a:gd name="T77" fmla="*/ 50 h 303"/>
                  <a:gd name="T78" fmla="*/ 423 w 457"/>
                  <a:gd name="T79" fmla="*/ 44 h 303"/>
                  <a:gd name="T80" fmla="*/ 414 w 457"/>
                  <a:gd name="T81" fmla="*/ 45 h 303"/>
                  <a:gd name="T82" fmla="*/ 405 w 457"/>
                  <a:gd name="T83" fmla="*/ 41 h 303"/>
                  <a:gd name="T84" fmla="*/ 400 w 457"/>
                  <a:gd name="T85" fmla="*/ 34 h 303"/>
                  <a:gd name="T86" fmla="*/ 398 w 457"/>
                  <a:gd name="T87" fmla="*/ 26 h 303"/>
                  <a:gd name="T88" fmla="*/ 395 w 457"/>
                  <a:gd name="T89" fmla="*/ 17 h 303"/>
                  <a:gd name="T90" fmla="*/ 386 w 457"/>
                  <a:gd name="T91" fmla="*/ 13 h 303"/>
                  <a:gd name="T92" fmla="*/ 378 w 457"/>
                  <a:gd name="T93" fmla="*/ 7 h 303"/>
                  <a:gd name="T94" fmla="*/ 375 w 457"/>
                  <a:gd name="T95" fmla="*/ 2 h 303"/>
                  <a:gd name="T96" fmla="*/ 370 w 457"/>
                  <a:gd name="T97" fmla="*/ 0 h 303"/>
                  <a:gd name="T98" fmla="*/ 54 w 457"/>
                  <a:gd name="T99" fmla="*/ 66 h 303"/>
                  <a:gd name="T100" fmla="*/ 49 w 457"/>
                  <a:gd name="T101" fmla="*/ 39 h 303"/>
                  <a:gd name="T102" fmla="*/ 48 w 457"/>
                  <a:gd name="T103" fmla="*/ 41 h 303"/>
                  <a:gd name="T104" fmla="*/ 45 w 457"/>
                  <a:gd name="T105" fmla="*/ 49 h 303"/>
                  <a:gd name="T106" fmla="*/ 38 w 457"/>
                  <a:gd name="T107" fmla="*/ 53 h 303"/>
                  <a:gd name="T108" fmla="*/ 30 w 457"/>
                  <a:gd name="T109" fmla="*/ 54 h 303"/>
                  <a:gd name="T110" fmla="*/ 22 w 457"/>
                  <a:gd name="T111" fmla="*/ 57 h 303"/>
                  <a:gd name="T112" fmla="*/ 16 w 457"/>
                  <a:gd name="T113" fmla="*/ 61 h 303"/>
                  <a:gd name="T114" fmla="*/ 10 w 457"/>
                  <a:gd name="T115" fmla="*/ 67 h 303"/>
                  <a:gd name="T116" fmla="*/ 3 w 457"/>
                  <a:gd name="T117" fmla="*/ 74 h 303"/>
                  <a:gd name="T118" fmla="*/ 0 w 457"/>
                  <a:gd name="T119" fmla="*/ 79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57" h="303">
                    <a:moveTo>
                      <a:pt x="0" y="79"/>
                    </a:moveTo>
                    <a:cubicBezTo>
                      <a:pt x="8" y="126"/>
                      <a:pt x="27" y="231"/>
                      <a:pt x="35" y="303"/>
                    </a:cubicBezTo>
                    <a:cubicBezTo>
                      <a:pt x="89" y="293"/>
                      <a:pt x="308" y="255"/>
                      <a:pt x="388" y="234"/>
                    </a:cubicBezTo>
                    <a:cubicBezTo>
                      <a:pt x="389" y="231"/>
                      <a:pt x="389" y="220"/>
                      <a:pt x="400" y="217"/>
                    </a:cubicBezTo>
                    <a:cubicBezTo>
                      <a:pt x="411" y="214"/>
                      <a:pt x="413" y="225"/>
                      <a:pt x="413" y="224"/>
                    </a:cubicBezTo>
                    <a:cubicBezTo>
                      <a:pt x="414" y="223"/>
                      <a:pt x="417" y="221"/>
                      <a:pt x="418" y="220"/>
                    </a:cubicBezTo>
                    <a:cubicBezTo>
                      <a:pt x="421" y="219"/>
                      <a:pt x="423" y="219"/>
                      <a:pt x="424" y="217"/>
                    </a:cubicBezTo>
                    <a:cubicBezTo>
                      <a:pt x="425" y="216"/>
                      <a:pt x="424" y="213"/>
                      <a:pt x="424" y="212"/>
                    </a:cubicBezTo>
                    <a:cubicBezTo>
                      <a:pt x="424" y="211"/>
                      <a:pt x="427" y="209"/>
                      <a:pt x="428" y="208"/>
                    </a:cubicBezTo>
                    <a:cubicBezTo>
                      <a:pt x="428" y="207"/>
                      <a:pt x="429" y="205"/>
                      <a:pt x="430" y="204"/>
                    </a:cubicBezTo>
                    <a:cubicBezTo>
                      <a:pt x="431" y="203"/>
                      <a:pt x="433" y="202"/>
                      <a:pt x="435" y="201"/>
                    </a:cubicBezTo>
                    <a:cubicBezTo>
                      <a:pt x="436" y="200"/>
                      <a:pt x="437" y="199"/>
                      <a:pt x="437" y="196"/>
                    </a:cubicBezTo>
                    <a:cubicBezTo>
                      <a:pt x="437" y="195"/>
                      <a:pt x="438" y="192"/>
                      <a:pt x="438" y="191"/>
                    </a:cubicBezTo>
                    <a:cubicBezTo>
                      <a:pt x="439" y="189"/>
                      <a:pt x="443" y="187"/>
                      <a:pt x="444" y="187"/>
                    </a:cubicBezTo>
                    <a:cubicBezTo>
                      <a:pt x="446" y="186"/>
                      <a:pt x="448" y="184"/>
                      <a:pt x="449" y="183"/>
                    </a:cubicBezTo>
                    <a:cubicBezTo>
                      <a:pt x="451" y="181"/>
                      <a:pt x="452" y="179"/>
                      <a:pt x="453" y="177"/>
                    </a:cubicBezTo>
                    <a:cubicBezTo>
                      <a:pt x="454" y="176"/>
                      <a:pt x="455" y="175"/>
                      <a:pt x="456" y="174"/>
                    </a:cubicBezTo>
                    <a:cubicBezTo>
                      <a:pt x="457" y="172"/>
                      <a:pt x="456" y="171"/>
                      <a:pt x="456" y="169"/>
                    </a:cubicBezTo>
                    <a:cubicBezTo>
                      <a:pt x="456" y="166"/>
                      <a:pt x="455" y="165"/>
                      <a:pt x="453" y="165"/>
                    </a:cubicBezTo>
                    <a:cubicBezTo>
                      <a:pt x="451" y="163"/>
                      <a:pt x="448" y="163"/>
                      <a:pt x="446" y="162"/>
                    </a:cubicBezTo>
                    <a:cubicBezTo>
                      <a:pt x="445" y="161"/>
                      <a:pt x="443" y="160"/>
                      <a:pt x="441" y="158"/>
                    </a:cubicBezTo>
                    <a:cubicBezTo>
                      <a:pt x="439" y="157"/>
                      <a:pt x="437" y="156"/>
                      <a:pt x="436" y="155"/>
                    </a:cubicBezTo>
                    <a:cubicBezTo>
                      <a:pt x="434" y="154"/>
                      <a:pt x="433" y="153"/>
                      <a:pt x="431" y="151"/>
                    </a:cubicBezTo>
                    <a:cubicBezTo>
                      <a:pt x="430" y="150"/>
                      <a:pt x="428" y="149"/>
                      <a:pt x="427" y="148"/>
                    </a:cubicBezTo>
                    <a:cubicBezTo>
                      <a:pt x="425" y="147"/>
                      <a:pt x="424" y="146"/>
                      <a:pt x="424" y="143"/>
                    </a:cubicBezTo>
                    <a:cubicBezTo>
                      <a:pt x="423" y="142"/>
                      <a:pt x="421" y="140"/>
                      <a:pt x="420" y="139"/>
                    </a:cubicBezTo>
                    <a:cubicBezTo>
                      <a:pt x="419" y="138"/>
                      <a:pt x="415" y="137"/>
                      <a:pt x="413" y="136"/>
                    </a:cubicBezTo>
                    <a:cubicBezTo>
                      <a:pt x="410" y="134"/>
                      <a:pt x="407" y="134"/>
                      <a:pt x="407" y="131"/>
                    </a:cubicBezTo>
                    <a:cubicBezTo>
                      <a:pt x="406" y="129"/>
                      <a:pt x="406" y="127"/>
                      <a:pt x="406" y="124"/>
                    </a:cubicBezTo>
                    <a:cubicBezTo>
                      <a:pt x="407" y="122"/>
                      <a:pt x="407" y="121"/>
                      <a:pt x="408" y="119"/>
                    </a:cubicBezTo>
                    <a:cubicBezTo>
                      <a:pt x="409" y="117"/>
                      <a:pt x="410" y="117"/>
                      <a:pt x="411" y="116"/>
                    </a:cubicBezTo>
                    <a:cubicBezTo>
                      <a:pt x="413" y="115"/>
                      <a:pt x="413" y="113"/>
                      <a:pt x="414" y="111"/>
                    </a:cubicBezTo>
                    <a:cubicBezTo>
                      <a:pt x="414" y="109"/>
                      <a:pt x="413" y="107"/>
                      <a:pt x="413" y="106"/>
                    </a:cubicBezTo>
                    <a:cubicBezTo>
                      <a:pt x="414" y="103"/>
                      <a:pt x="413" y="98"/>
                      <a:pt x="414" y="95"/>
                    </a:cubicBezTo>
                    <a:cubicBezTo>
                      <a:pt x="415" y="91"/>
                      <a:pt x="416" y="88"/>
                      <a:pt x="417" y="84"/>
                    </a:cubicBezTo>
                    <a:cubicBezTo>
                      <a:pt x="417" y="81"/>
                      <a:pt x="418" y="78"/>
                      <a:pt x="419" y="74"/>
                    </a:cubicBezTo>
                    <a:cubicBezTo>
                      <a:pt x="419" y="72"/>
                      <a:pt x="422" y="69"/>
                      <a:pt x="424" y="67"/>
                    </a:cubicBezTo>
                    <a:cubicBezTo>
                      <a:pt x="425" y="65"/>
                      <a:pt x="427" y="63"/>
                      <a:pt x="428" y="61"/>
                    </a:cubicBezTo>
                    <a:cubicBezTo>
                      <a:pt x="429" y="58"/>
                      <a:pt x="429" y="53"/>
                      <a:pt x="430" y="50"/>
                    </a:cubicBezTo>
                    <a:cubicBezTo>
                      <a:pt x="431" y="46"/>
                      <a:pt x="425" y="45"/>
                      <a:pt x="423" y="44"/>
                    </a:cubicBezTo>
                    <a:cubicBezTo>
                      <a:pt x="419" y="43"/>
                      <a:pt x="417" y="44"/>
                      <a:pt x="414" y="45"/>
                    </a:cubicBezTo>
                    <a:cubicBezTo>
                      <a:pt x="410" y="46"/>
                      <a:pt x="407" y="43"/>
                      <a:pt x="405" y="41"/>
                    </a:cubicBezTo>
                    <a:cubicBezTo>
                      <a:pt x="403" y="39"/>
                      <a:pt x="402" y="36"/>
                      <a:pt x="400" y="34"/>
                    </a:cubicBezTo>
                    <a:cubicBezTo>
                      <a:pt x="399" y="32"/>
                      <a:pt x="398" y="29"/>
                      <a:pt x="398" y="26"/>
                    </a:cubicBezTo>
                    <a:cubicBezTo>
                      <a:pt x="398" y="22"/>
                      <a:pt x="396" y="19"/>
                      <a:pt x="395" y="17"/>
                    </a:cubicBezTo>
                    <a:cubicBezTo>
                      <a:pt x="392" y="14"/>
                      <a:pt x="393" y="13"/>
                      <a:pt x="386" y="13"/>
                    </a:cubicBezTo>
                    <a:cubicBezTo>
                      <a:pt x="382" y="13"/>
                      <a:pt x="380" y="9"/>
                      <a:pt x="378" y="7"/>
                    </a:cubicBezTo>
                    <a:cubicBezTo>
                      <a:pt x="377" y="6"/>
                      <a:pt x="377" y="3"/>
                      <a:pt x="375" y="2"/>
                    </a:cubicBezTo>
                    <a:cubicBezTo>
                      <a:pt x="373" y="1"/>
                      <a:pt x="372" y="0"/>
                      <a:pt x="370" y="0"/>
                    </a:cubicBezTo>
                    <a:cubicBezTo>
                      <a:pt x="255" y="28"/>
                      <a:pt x="54" y="66"/>
                      <a:pt x="54" y="66"/>
                    </a:cubicBezTo>
                    <a:cubicBezTo>
                      <a:pt x="52" y="55"/>
                      <a:pt x="51" y="46"/>
                      <a:pt x="49" y="39"/>
                    </a:cubicBezTo>
                    <a:cubicBezTo>
                      <a:pt x="48" y="39"/>
                      <a:pt x="48" y="40"/>
                      <a:pt x="48" y="41"/>
                    </a:cubicBezTo>
                    <a:cubicBezTo>
                      <a:pt x="46" y="44"/>
                      <a:pt x="46" y="47"/>
                      <a:pt x="45" y="49"/>
                    </a:cubicBezTo>
                    <a:cubicBezTo>
                      <a:pt x="44" y="52"/>
                      <a:pt x="41" y="53"/>
                      <a:pt x="38" y="53"/>
                    </a:cubicBezTo>
                    <a:cubicBezTo>
                      <a:pt x="35" y="54"/>
                      <a:pt x="32" y="54"/>
                      <a:pt x="30" y="54"/>
                    </a:cubicBezTo>
                    <a:cubicBezTo>
                      <a:pt x="26" y="55"/>
                      <a:pt x="24" y="56"/>
                      <a:pt x="22" y="57"/>
                    </a:cubicBezTo>
                    <a:cubicBezTo>
                      <a:pt x="19" y="58"/>
                      <a:pt x="18" y="60"/>
                      <a:pt x="16" y="61"/>
                    </a:cubicBezTo>
                    <a:cubicBezTo>
                      <a:pt x="13" y="64"/>
                      <a:pt x="12" y="65"/>
                      <a:pt x="10" y="67"/>
                    </a:cubicBezTo>
                    <a:cubicBezTo>
                      <a:pt x="7" y="69"/>
                      <a:pt x="5" y="72"/>
                      <a:pt x="3" y="74"/>
                    </a:cubicBezTo>
                    <a:cubicBezTo>
                      <a:pt x="2" y="75"/>
                      <a:pt x="1" y="78"/>
                      <a:pt x="0" y="79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7" name="Freeform 53">
                <a:extLst>
                  <a:ext uri="{FF2B5EF4-FFF2-40B4-BE49-F238E27FC236}">
                    <a16:creationId xmlns:a16="http://schemas.microsoft.com/office/drawing/2014/main" id="{E7248352-E22F-4F88-A07B-DC4A780CD4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29304" y="5044546"/>
                <a:ext cx="591824" cy="481278"/>
              </a:xfrm>
              <a:custGeom>
                <a:avLst/>
                <a:gdLst>
                  <a:gd name="T0" fmla="*/ 696 w 707"/>
                  <a:gd name="T1" fmla="*/ 367 h 575"/>
                  <a:gd name="T2" fmla="*/ 666 w 707"/>
                  <a:gd name="T3" fmla="*/ 322 h 575"/>
                  <a:gd name="T4" fmla="*/ 633 w 707"/>
                  <a:gd name="T5" fmla="*/ 246 h 575"/>
                  <a:gd name="T6" fmla="*/ 606 w 707"/>
                  <a:gd name="T7" fmla="*/ 173 h 575"/>
                  <a:gd name="T8" fmla="*/ 572 w 707"/>
                  <a:gd name="T9" fmla="*/ 113 h 575"/>
                  <a:gd name="T10" fmla="*/ 537 w 707"/>
                  <a:gd name="T11" fmla="*/ 47 h 575"/>
                  <a:gd name="T12" fmla="*/ 513 w 707"/>
                  <a:gd name="T13" fmla="*/ 3 h 575"/>
                  <a:gd name="T14" fmla="*/ 489 w 707"/>
                  <a:gd name="T15" fmla="*/ 2 h 575"/>
                  <a:gd name="T16" fmla="*/ 474 w 707"/>
                  <a:gd name="T17" fmla="*/ 14 h 575"/>
                  <a:gd name="T18" fmla="*/ 479 w 707"/>
                  <a:gd name="T19" fmla="*/ 39 h 575"/>
                  <a:gd name="T20" fmla="*/ 466 w 707"/>
                  <a:gd name="T21" fmla="*/ 47 h 575"/>
                  <a:gd name="T22" fmla="*/ 462 w 707"/>
                  <a:gd name="T23" fmla="*/ 31 h 575"/>
                  <a:gd name="T24" fmla="*/ 226 w 707"/>
                  <a:gd name="T25" fmla="*/ 25 h 575"/>
                  <a:gd name="T26" fmla="*/ 2 w 707"/>
                  <a:gd name="T27" fmla="*/ 45 h 575"/>
                  <a:gd name="T28" fmla="*/ 9 w 707"/>
                  <a:gd name="T29" fmla="*/ 58 h 575"/>
                  <a:gd name="T30" fmla="*/ 21 w 707"/>
                  <a:gd name="T31" fmla="*/ 72 h 575"/>
                  <a:gd name="T32" fmla="*/ 19 w 707"/>
                  <a:gd name="T33" fmla="*/ 90 h 575"/>
                  <a:gd name="T34" fmla="*/ 39 w 707"/>
                  <a:gd name="T35" fmla="*/ 89 h 575"/>
                  <a:gd name="T36" fmla="*/ 71 w 707"/>
                  <a:gd name="T37" fmla="*/ 91 h 575"/>
                  <a:gd name="T38" fmla="*/ 116 w 707"/>
                  <a:gd name="T39" fmla="*/ 80 h 575"/>
                  <a:gd name="T40" fmla="*/ 147 w 707"/>
                  <a:gd name="T41" fmla="*/ 106 h 575"/>
                  <a:gd name="T42" fmla="*/ 184 w 707"/>
                  <a:gd name="T43" fmla="*/ 120 h 575"/>
                  <a:gd name="T44" fmla="*/ 194 w 707"/>
                  <a:gd name="T45" fmla="*/ 135 h 575"/>
                  <a:gd name="T46" fmla="*/ 217 w 707"/>
                  <a:gd name="T47" fmla="*/ 145 h 575"/>
                  <a:gd name="T48" fmla="*/ 250 w 707"/>
                  <a:gd name="T49" fmla="*/ 136 h 575"/>
                  <a:gd name="T50" fmla="*/ 277 w 707"/>
                  <a:gd name="T51" fmla="*/ 120 h 575"/>
                  <a:gd name="T52" fmla="*/ 292 w 707"/>
                  <a:gd name="T53" fmla="*/ 103 h 575"/>
                  <a:gd name="T54" fmla="*/ 329 w 707"/>
                  <a:gd name="T55" fmla="*/ 100 h 575"/>
                  <a:gd name="T56" fmla="*/ 353 w 707"/>
                  <a:gd name="T57" fmla="*/ 124 h 575"/>
                  <a:gd name="T58" fmla="*/ 370 w 707"/>
                  <a:gd name="T59" fmla="*/ 140 h 575"/>
                  <a:gd name="T60" fmla="*/ 394 w 707"/>
                  <a:gd name="T61" fmla="*/ 164 h 575"/>
                  <a:gd name="T62" fmla="*/ 422 w 707"/>
                  <a:gd name="T63" fmla="*/ 181 h 575"/>
                  <a:gd name="T64" fmla="*/ 434 w 707"/>
                  <a:gd name="T65" fmla="*/ 195 h 575"/>
                  <a:gd name="T66" fmla="*/ 438 w 707"/>
                  <a:gd name="T67" fmla="*/ 242 h 575"/>
                  <a:gd name="T68" fmla="*/ 444 w 707"/>
                  <a:gd name="T69" fmla="*/ 292 h 575"/>
                  <a:gd name="T70" fmla="*/ 460 w 707"/>
                  <a:gd name="T71" fmla="*/ 292 h 575"/>
                  <a:gd name="T72" fmla="*/ 457 w 707"/>
                  <a:gd name="T73" fmla="*/ 335 h 575"/>
                  <a:gd name="T74" fmla="*/ 481 w 707"/>
                  <a:gd name="T75" fmla="*/ 376 h 575"/>
                  <a:gd name="T76" fmla="*/ 517 w 707"/>
                  <a:gd name="T77" fmla="*/ 400 h 575"/>
                  <a:gd name="T78" fmla="*/ 533 w 707"/>
                  <a:gd name="T79" fmla="*/ 439 h 575"/>
                  <a:gd name="T80" fmla="*/ 554 w 707"/>
                  <a:gd name="T81" fmla="*/ 468 h 575"/>
                  <a:gd name="T82" fmla="*/ 582 w 707"/>
                  <a:gd name="T83" fmla="*/ 495 h 575"/>
                  <a:gd name="T84" fmla="*/ 608 w 707"/>
                  <a:gd name="T85" fmla="*/ 523 h 575"/>
                  <a:gd name="T86" fmla="*/ 625 w 707"/>
                  <a:gd name="T87" fmla="*/ 562 h 575"/>
                  <a:gd name="T88" fmla="*/ 673 w 707"/>
                  <a:gd name="T89" fmla="*/ 547 h 575"/>
                  <a:gd name="T90" fmla="*/ 675 w 707"/>
                  <a:gd name="T91" fmla="*/ 564 h 575"/>
                  <a:gd name="T92" fmla="*/ 678 w 707"/>
                  <a:gd name="T93" fmla="*/ 569 h 575"/>
                  <a:gd name="T94" fmla="*/ 699 w 707"/>
                  <a:gd name="T95" fmla="*/ 535 h 575"/>
                  <a:gd name="T96" fmla="*/ 693 w 707"/>
                  <a:gd name="T97" fmla="*/ 491 h 575"/>
                  <a:gd name="T98" fmla="*/ 701 w 707"/>
                  <a:gd name="T99" fmla="*/ 449 h 575"/>
                  <a:gd name="T100" fmla="*/ 701 w 707"/>
                  <a:gd name="T101" fmla="*/ 402 h 5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07" h="575">
                    <a:moveTo>
                      <a:pt x="701" y="402"/>
                    </a:moveTo>
                    <a:cubicBezTo>
                      <a:pt x="701" y="399"/>
                      <a:pt x="707" y="394"/>
                      <a:pt x="707" y="392"/>
                    </a:cubicBezTo>
                    <a:cubicBezTo>
                      <a:pt x="706" y="389"/>
                      <a:pt x="706" y="384"/>
                      <a:pt x="705" y="381"/>
                    </a:cubicBezTo>
                    <a:cubicBezTo>
                      <a:pt x="704" y="377"/>
                      <a:pt x="696" y="370"/>
                      <a:pt x="696" y="367"/>
                    </a:cubicBezTo>
                    <a:cubicBezTo>
                      <a:pt x="696" y="364"/>
                      <a:pt x="691" y="359"/>
                      <a:pt x="689" y="357"/>
                    </a:cubicBezTo>
                    <a:cubicBezTo>
                      <a:pt x="686" y="352"/>
                      <a:pt x="688" y="349"/>
                      <a:pt x="684" y="346"/>
                    </a:cubicBezTo>
                    <a:cubicBezTo>
                      <a:pt x="683" y="344"/>
                      <a:pt x="682" y="344"/>
                      <a:pt x="681" y="343"/>
                    </a:cubicBezTo>
                    <a:cubicBezTo>
                      <a:pt x="671" y="333"/>
                      <a:pt x="671" y="332"/>
                      <a:pt x="666" y="322"/>
                    </a:cubicBezTo>
                    <a:cubicBezTo>
                      <a:pt x="662" y="314"/>
                      <a:pt x="660" y="307"/>
                      <a:pt x="656" y="302"/>
                    </a:cubicBezTo>
                    <a:cubicBezTo>
                      <a:pt x="652" y="297"/>
                      <a:pt x="652" y="291"/>
                      <a:pt x="649" y="285"/>
                    </a:cubicBezTo>
                    <a:cubicBezTo>
                      <a:pt x="646" y="279"/>
                      <a:pt x="638" y="269"/>
                      <a:pt x="637" y="263"/>
                    </a:cubicBezTo>
                    <a:cubicBezTo>
                      <a:pt x="636" y="257"/>
                      <a:pt x="634" y="253"/>
                      <a:pt x="633" y="246"/>
                    </a:cubicBezTo>
                    <a:cubicBezTo>
                      <a:pt x="631" y="240"/>
                      <a:pt x="627" y="232"/>
                      <a:pt x="624" y="227"/>
                    </a:cubicBezTo>
                    <a:cubicBezTo>
                      <a:pt x="622" y="221"/>
                      <a:pt x="623" y="211"/>
                      <a:pt x="621" y="205"/>
                    </a:cubicBezTo>
                    <a:cubicBezTo>
                      <a:pt x="620" y="199"/>
                      <a:pt x="617" y="193"/>
                      <a:pt x="616" y="187"/>
                    </a:cubicBezTo>
                    <a:cubicBezTo>
                      <a:pt x="615" y="183"/>
                      <a:pt x="607" y="176"/>
                      <a:pt x="606" y="173"/>
                    </a:cubicBezTo>
                    <a:cubicBezTo>
                      <a:pt x="603" y="166"/>
                      <a:pt x="601" y="163"/>
                      <a:pt x="599" y="156"/>
                    </a:cubicBezTo>
                    <a:cubicBezTo>
                      <a:pt x="598" y="152"/>
                      <a:pt x="591" y="144"/>
                      <a:pt x="589" y="142"/>
                    </a:cubicBezTo>
                    <a:cubicBezTo>
                      <a:pt x="584" y="137"/>
                      <a:pt x="583" y="133"/>
                      <a:pt x="579" y="129"/>
                    </a:cubicBezTo>
                    <a:cubicBezTo>
                      <a:pt x="575" y="125"/>
                      <a:pt x="573" y="118"/>
                      <a:pt x="572" y="113"/>
                    </a:cubicBezTo>
                    <a:cubicBezTo>
                      <a:pt x="570" y="107"/>
                      <a:pt x="566" y="101"/>
                      <a:pt x="563" y="96"/>
                    </a:cubicBezTo>
                    <a:cubicBezTo>
                      <a:pt x="560" y="90"/>
                      <a:pt x="557" y="85"/>
                      <a:pt x="554" y="81"/>
                    </a:cubicBezTo>
                    <a:cubicBezTo>
                      <a:pt x="550" y="76"/>
                      <a:pt x="547" y="70"/>
                      <a:pt x="545" y="64"/>
                    </a:cubicBezTo>
                    <a:cubicBezTo>
                      <a:pt x="544" y="59"/>
                      <a:pt x="539" y="52"/>
                      <a:pt x="537" y="47"/>
                    </a:cubicBezTo>
                    <a:cubicBezTo>
                      <a:pt x="533" y="40"/>
                      <a:pt x="531" y="40"/>
                      <a:pt x="530" y="33"/>
                    </a:cubicBezTo>
                    <a:cubicBezTo>
                      <a:pt x="528" y="28"/>
                      <a:pt x="523" y="24"/>
                      <a:pt x="521" y="20"/>
                    </a:cubicBezTo>
                    <a:cubicBezTo>
                      <a:pt x="518" y="15"/>
                      <a:pt x="515" y="10"/>
                      <a:pt x="515" y="3"/>
                    </a:cubicBezTo>
                    <a:cubicBezTo>
                      <a:pt x="515" y="3"/>
                      <a:pt x="513" y="3"/>
                      <a:pt x="513" y="3"/>
                    </a:cubicBezTo>
                    <a:cubicBezTo>
                      <a:pt x="512" y="4"/>
                      <a:pt x="510" y="4"/>
                      <a:pt x="508" y="4"/>
                    </a:cubicBezTo>
                    <a:cubicBezTo>
                      <a:pt x="506" y="4"/>
                      <a:pt x="504" y="4"/>
                      <a:pt x="503" y="3"/>
                    </a:cubicBezTo>
                    <a:cubicBezTo>
                      <a:pt x="501" y="2"/>
                      <a:pt x="499" y="2"/>
                      <a:pt x="496" y="1"/>
                    </a:cubicBezTo>
                    <a:cubicBezTo>
                      <a:pt x="493" y="0"/>
                      <a:pt x="492" y="1"/>
                      <a:pt x="489" y="2"/>
                    </a:cubicBezTo>
                    <a:cubicBezTo>
                      <a:pt x="487" y="2"/>
                      <a:pt x="485" y="1"/>
                      <a:pt x="483" y="2"/>
                    </a:cubicBezTo>
                    <a:cubicBezTo>
                      <a:pt x="481" y="2"/>
                      <a:pt x="478" y="2"/>
                      <a:pt x="477" y="4"/>
                    </a:cubicBezTo>
                    <a:cubicBezTo>
                      <a:pt x="476" y="5"/>
                      <a:pt x="475" y="7"/>
                      <a:pt x="475" y="8"/>
                    </a:cubicBezTo>
                    <a:cubicBezTo>
                      <a:pt x="476" y="11"/>
                      <a:pt x="474" y="12"/>
                      <a:pt x="474" y="14"/>
                    </a:cubicBezTo>
                    <a:cubicBezTo>
                      <a:pt x="474" y="16"/>
                      <a:pt x="474" y="18"/>
                      <a:pt x="475" y="19"/>
                    </a:cubicBezTo>
                    <a:cubicBezTo>
                      <a:pt x="475" y="22"/>
                      <a:pt x="476" y="24"/>
                      <a:pt x="477" y="27"/>
                    </a:cubicBezTo>
                    <a:cubicBezTo>
                      <a:pt x="478" y="28"/>
                      <a:pt x="478" y="30"/>
                      <a:pt x="479" y="32"/>
                    </a:cubicBezTo>
                    <a:cubicBezTo>
                      <a:pt x="479" y="34"/>
                      <a:pt x="480" y="37"/>
                      <a:pt x="479" y="39"/>
                    </a:cubicBezTo>
                    <a:cubicBezTo>
                      <a:pt x="478" y="41"/>
                      <a:pt x="477" y="43"/>
                      <a:pt x="476" y="44"/>
                    </a:cubicBezTo>
                    <a:cubicBezTo>
                      <a:pt x="476" y="45"/>
                      <a:pt x="476" y="49"/>
                      <a:pt x="475" y="49"/>
                    </a:cubicBezTo>
                    <a:cubicBezTo>
                      <a:pt x="473" y="49"/>
                      <a:pt x="471" y="50"/>
                      <a:pt x="469" y="49"/>
                    </a:cubicBezTo>
                    <a:cubicBezTo>
                      <a:pt x="468" y="49"/>
                      <a:pt x="465" y="48"/>
                      <a:pt x="466" y="47"/>
                    </a:cubicBezTo>
                    <a:cubicBezTo>
                      <a:pt x="466" y="43"/>
                      <a:pt x="467" y="45"/>
                      <a:pt x="464" y="43"/>
                    </a:cubicBezTo>
                    <a:cubicBezTo>
                      <a:pt x="463" y="42"/>
                      <a:pt x="462" y="40"/>
                      <a:pt x="462" y="38"/>
                    </a:cubicBezTo>
                    <a:cubicBezTo>
                      <a:pt x="463" y="37"/>
                      <a:pt x="463" y="35"/>
                      <a:pt x="462" y="33"/>
                    </a:cubicBezTo>
                    <a:cubicBezTo>
                      <a:pt x="462" y="33"/>
                      <a:pt x="462" y="32"/>
                      <a:pt x="462" y="31"/>
                    </a:cubicBezTo>
                    <a:cubicBezTo>
                      <a:pt x="344" y="40"/>
                      <a:pt x="263" y="41"/>
                      <a:pt x="232" y="41"/>
                    </a:cubicBezTo>
                    <a:cubicBezTo>
                      <a:pt x="232" y="41"/>
                      <a:pt x="232" y="40"/>
                      <a:pt x="232" y="40"/>
                    </a:cubicBezTo>
                    <a:cubicBezTo>
                      <a:pt x="232" y="37"/>
                      <a:pt x="232" y="35"/>
                      <a:pt x="231" y="32"/>
                    </a:cubicBezTo>
                    <a:cubicBezTo>
                      <a:pt x="230" y="30"/>
                      <a:pt x="227" y="27"/>
                      <a:pt x="226" y="25"/>
                    </a:cubicBezTo>
                    <a:cubicBezTo>
                      <a:pt x="224" y="23"/>
                      <a:pt x="224" y="22"/>
                      <a:pt x="223" y="20"/>
                    </a:cubicBezTo>
                    <a:cubicBezTo>
                      <a:pt x="155" y="26"/>
                      <a:pt x="77" y="32"/>
                      <a:pt x="0" y="36"/>
                    </a:cubicBezTo>
                    <a:cubicBezTo>
                      <a:pt x="1" y="37"/>
                      <a:pt x="1" y="41"/>
                      <a:pt x="1" y="42"/>
                    </a:cubicBezTo>
                    <a:cubicBezTo>
                      <a:pt x="2" y="43"/>
                      <a:pt x="2" y="44"/>
                      <a:pt x="2" y="45"/>
                    </a:cubicBezTo>
                    <a:cubicBezTo>
                      <a:pt x="2" y="46"/>
                      <a:pt x="3" y="48"/>
                      <a:pt x="3" y="49"/>
                    </a:cubicBezTo>
                    <a:cubicBezTo>
                      <a:pt x="3" y="50"/>
                      <a:pt x="3" y="51"/>
                      <a:pt x="4" y="52"/>
                    </a:cubicBezTo>
                    <a:cubicBezTo>
                      <a:pt x="5" y="54"/>
                      <a:pt x="5" y="54"/>
                      <a:pt x="6" y="55"/>
                    </a:cubicBezTo>
                    <a:cubicBezTo>
                      <a:pt x="7" y="56"/>
                      <a:pt x="8" y="57"/>
                      <a:pt x="9" y="58"/>
                    </a:cubicBezTo>
                    <a:cubicBezTo>
                      <a:pt x="11" y="59"/>
                      <a:pt x="12" y="59"/>
                      <a:pt x="13" y="61"/>
                    </a:cubicBezTo>
                    <a:cubicBezTo>
                      <a:pt x="14" y="62"/>
                      <a:pt x="16" y="63"/>
                      <a:pt x="16" y="64"/>
                    </a:cubicBezTo>
                    <a:cubicBezTo>
                      <a:pt x="17" y="65"/>
                      <a:pt x="18" y="67"/>
                      <a:pt x="19" y="68"/>
                    </a:cubicBezTo>
                    <a:cubicBezTo>
                      <a:pt x="19" y="69"/>
                      <a:pt x="20" y="70"/>
                      <a:pt x="21" y="72"/>
                    </a:cubicBezTo>
                    <a:cubicBezTo>
                      <a:pt x="21" y="73"/>
                      <a:pt x="22" y="75"/>
                      <a:pt x="22" y="76"/>
                    </a:cubicBezTo>
                    <a:cubicBezTo>
                      <a:pt x="22" y="78"/>
                      <a:pt x="21" y="80"/>
                      <a:pt x="21" y="81"/>
                    </a:cubicBezTo>
                    <a:cubicBezTo>
                      <a:pt x="21" y="83"/>
                      <a:pt x="20" y="84"/>
                      <a:pt x="20" y="86"/>
                    </a:cubicBezTo>
                    <a:cubicBezTo>
                      <a:pt x="20" y="88"/>
                      <a:pt x="19" y="89"/>
                      <a:pt x="19" y="90"/>
                    </a:cubicBezTo>
                    <a:cubicBezTo>
                      <a:pt x="19" y="92"/>
                      <a:pt x="19" y="93"/>
                      <a:pt x="19" y="94"/>
                    </a:cubicBezTo>
                    <a:cubicBezTo>
                      <a:pt x="19" y="96"/>
                      <a:pt x="20" y="98"/>
                      <a:pt x="20" y="99"/>
                    </a:cubicBezTo>
                    <a:cubicBezTo>
                      <a:pt x="24" y="98"/>
                      <a:pt x="26" y="97"/>
                      <a:pt x="30" y="95"/>
                    </a:cubicBezTo>
                    <a:cubicBezTo>
                      <a:pt x="33" y="93"/>
                      <a:pt x="36" y="91"/>
                      <a:pt x="39" y="89"/>
                    </a:cubicBezTo>
                    <a:cubicBezTo>
                      <a:pt x="43" y="87"/>
                      <a:pt x="45" y="85"/>
                      <a:pt x="49" y="83"/>
                    </a:cubicBezTo>
                    <a:cubicBezTo>
                      <a:pt x="53" y="81"/>
                      <a:pt x="51" y="81"/>
                      <a:pt x="50" y="86"/>
                    </a:cubicBezTo>
                    <a:cubicBezTo>
                      <a:pt x="48" y="93"/>
                      <a:pt x="50" y="91"/>
                      <a:pt x="56" y="93"/>
                    </a:cubicBezTo>
                    <a:cubicBezTo>
                      <a:pt x="61" y="94"/>
                      <a:pt x="68" y="92"/>
                      <a:pt x="71" y="91"/>
                    </a:cubicBezTo>
                    <a:cubicBezTo>
                      <a:pt x="75" y="90"/>
                      <a:pt x="79" y="87"/>
                      <a:pt x="82" y="87"/>
                    </a:cubicBezTo>
                    <a:cubicBezTo>
                      <a:pt x="85" y="86"/>
                      <a:pt x="91" y="84"/>
                      <a:pt x="94" y="84"/>
                    </a:cubicBezTo>
                    <a:cubicBezTo>
                      <a:pt x="97" y="83"/>
                      <a:pt x="101" y="82"/>
                      <a:pt x="105" y="82"/>
                    </a:cubicBezTo>
                    <a:cubicBezTo>
                      <a:pt x="109" y="81"/>
                      <a:pt x="113" y="82"/>
                      <a:pt x="116" y="80"/>
                    </a:cubicBezTo>
                    <a:cubicBezTo>
                      <a:pt x="118" y="79"/>
                      <a:pt x="118" y="88"/>
                      <a:pt x="119" y="89"/>
                    </a:cubicBezTo>
                    <a:cubicBezTo>
                      <a:pt x="119" y="92"/>
                      <a:pt x="125" y="92"/>
                      <a:pt x="126" y="92"/>
                    </a:cubicBezTo>
                    <a:cubicBezTo>
                      <a:pt x="130" y="93"/>
                      <a:pt x="133" y="97"/>
                      <a:pt x="136" y="99"/>
                    </a:cubicBezTo>
                    <a:cubicBezTo>
                      <a:pt x="140" y="101"/>
                      <a:pt x="144" y="104"/>
                      <a:pt x="147" y="106"/>
                    </a:cubicBezTo>
                    <a:cubicBezTo>
                      <a:pt x="152" y="108"/>
                      <a:pt x="157" y="108"/>
                      <a:pt x="162" y="108"/>
                    </a:cubicBezTo>
                    <a:cubicBezTo>
                      <a:pt x="166" y="108"/>
                      <a:pt x="172" y="112"/>
                      <a:pt x="177" y="114"/>
                    </a:cubicBezTo>
                    <a:cubicBezTo>
                      <a:pt x="179" y="115"/>
                      <a:pt x="181" y="118"/>
                      <a:pt x="182" y="120"/>
                    </a:cubicBezTo>
                    <a:cubicBezTo>
                      <a:pt x="183" y="120"/>
                      <a:pt x="183" y="120"/>
                      <a:pt x="184" y="120"/>
                    </a:cubicBezTo>
                    <a:cubicBezTo>
                      <a:pt x="184" y="120"/>
                      <a:pt x="185" y="120"/>
                      <a:pt x="185" y="121"/>
                    </a:cubicBezTo>
                    <a:cubicBezTo>
                      <a:pt x="187" y="122"/>
                      <a:pt x="188" y="123"/>
                      <a:pt x="189" y="124"/>
                    </a:cubicBezTo>
                    <a:cubicBezTo>
                      <a:pt x="190" y="125"/>
                      <a:pt x="191" y="126"/>
                      <a:pt x="191" y="129"/>
                    </a:cubicBezTo>
                    <a:cubicBezTo>
                      <a:pt x="191" y="131"/>
                      <a:pt x="193" y="133"/>
                      <a:pt x="194" y="135"/>
                    </a:cubicBezTo>
                    <a:cubicBezTo>
                      <a:pt x="196" y="136"/>
                      <a:pt x="198" y="138"/>
                      <a:pt x="200" y="139"/>
                    </a:cubicBezTo>
                    <a:cubicBezTo>
                      <a:pt x="201" y="140"/>
                      <a:pt x="202" y="143"/>
                      <a:pt x="203" y="144"/>
                    </a:cubicBezTo>
                    <a:cubicBezTo>
                      <a:pt x="204" y="146"/>
                      <a:pt x="207" y="147"/>
                      <a:pt x="209" y="147"/>
                    </a:cubicBezTo>
                    <a:cubicBezTo>
                      <a:pt x="212" y="147"/>
                      <a:pt x="214" y="146"/>
                      <a:pt x="217" y="145"/>
                    </a:cubicBezTo>
                    <a:cubicBezTo>
                      <a:pt x="219" y="144"/>
                      <a:pt x="222" y="145"/>
                      <a:pt x="224" y="144"/>
                    </a:cubicBezTo>
                    <a:cubicBezTo>
                      <a:pt x="227" y="143"/>
                      <a:pt x="230" y="143"/>
                      <a:pt x="232" y="142"/>
                    </a:cubicBezTo>
                    <a:cubicBezTo>
                      <a:pt x="234" y="142"/>
                      <a:pt x="235" y="138"/>
                      <a:pt x="238" y="138"/>
                    </a:cubicBezTo>
                    <a:cubicBezTo>
                      <a:pt x="242" y="137"/>
                      <a:pt x="246" y="137"/>
                      <a:pt x="250" y="136"/>
                    </a:cubicBezTo>
                    <a:cubicBezTo>
                      <a:pt x="254" y="135"/>
                      <a:pt x="257" y="135"/>
                      <a:pt x="260" y="134"/>
                    </a:cubicBezTo>
                    <a:cubicBezTo>
                      <a:pt x="262" y="133"/>
                      <a:pt x="263" y="131"/>
                      <a:pt x="264" y="129"/>
                    </a:cubicBezTo>
                    <a:cubicBezTo>
                      <a:pt x="265" y="127"/>
                      <a:pt x="269" y="125"/>
                      <a:pt x="270" y="124"/>
                    </a:cubicBezTo>
                    <a:cubicBezTo>
                      <a:pt x="272" y="122"/>
                      <a:pt x="275" y="122"/>
                      <a:pt x="277" y="120"/>
                    </a:cubicBezTo>
                    <a:cubicBezTo>
                      <a:pt x="278" y="119"/>
                      <a:pt x="280" y="119"/>
                      <a:pt x="282" y="118"/>
                    </a:cubicBezTo>
                    <a:cubicBezTo>
                      <a:pt x="283" y="116"/>
                      <a:pt x="284" y="115"/>
                      <a:pt x="284" y="113"/>
                    </a:cubicBezTo>
                    <a:cubicBezTo>
                      <a:pt x="285" y="111"/>
                      <a:pt x="285" y="109"/>
                      <a:pt x="286" y="107"/>
                    </a:cubicBezTo>
                    <a:cubicBezTo>
                      <a:pt x="286" y="106"/>
                      <a:pt x="291" y="104"/>
                      <a:pt x="292" y="103"/>
                    </a:cubicBezTo>
                    <a:cubicBezTo>
                      <a:pt x="294" y="102"/>
                      <a:pt x="296" y="102"/>
                      <a:pt x="298" y="101"/>
                    </a:cubicBezTo>
                    <a:cubicBezTo>
                      <a:pt x="301" y="101"/>
                      <a:pt x="303" y="100"/>
                      <a:pt x="305" y="100"/>
                    </a:cubicBezTo>
                    <a:cubicBezTo>
                      <a:pt x="310" y="100"/>
                      <a:pt x="315" y="99"/>
                      <a:pt x="319" y="99"/>
                    </a:cubicBezTo>
                    <a:cubicBezTo>
                      <a:pt x="323" y="99"/>
                      <a:pt x="326" y="100"/>
                      <a:pt x="329" y="100"/>
                    </a:cubicBezTo>
                    <a:cubicBezTo>
                      <a:pt x="331" y="101"/>
                      <a:pt x="333" y="104"/>
                      <a:pt x="334" y="105"/>
                    </a:cubicBezTo>
                    <a:cubicBezTo>
                      <a:pt x="335" y="106"/>
                      <a:pt x="338" y="109"/>
                      <a:pt x="340" y="110"/>
                    </a:cubicBezTo>
                    <a:cubicBezTo>
                      <a:pt x="342" y="112"/>
                      <a:pt x="343" y="115"/>
                      <a:pt x="345" y="117"/>
                    </a:cubicBezTo>
                    <a:cubicBezTo>
                      <a:pt x="346" y="120"/>
                      <a:pt x="350" y="123"/>
                      <a:pt x="353" y="124"/>
                    </a:cubicBezTo>
                    <a:cubicBezTo>
                      <a:pt x="355" y="124"/>
                      <a:pt x="359" y="127"/>
                      <a:pt x="361" y="128"/>
                    </a:cubicBezTo>
                    <a:cubicBezTo>
                      <a:pt x="363" y="129"/>
                      <a:pt x="364" y="129"/>
                      <a:pt x="365" y="130"/>
                    </a:cubicBezTo>
                    <a:cubicBezTo>
                      <a:pt x="367" y="131"/>
                      <a:pt x="368" y="133"/>
                      <a:pt x="368" y="135"/>
                    </a:cubicBezTo>
                    <a:cubicBezTo>
                      <a:pt x="369" y="137"/>
                      <a:pt x="370" y="137"/>
                      <a:pt x="370" y="140"/>
                    </a:cubicBezTo>
                    <a:cubicBezTo>
                      <a:pt x="370" y="142"/>
                      <a:pt x="371" y="145"/>
                      <a:pt x="371" y="147"/>
                    </a:cubicBezTo>
                    <a:cubicBezTo>
                      <a:pt x="372" y="150"/>
                      <a:pt x="374" y="151"/>
                      <a:pt x="376" y="153"/>
                    </a:cubicBezTo>
                    <a:cubicBezTo>
                      <a:pt x="378" y="156"/>
                      <a:pt x="384" y="158"/>
                      <a:pt x="386" y="159"/>
                    </a:cubicBezTo>
                    <a:cubicBezTo>
                      <a:pt x="389" y="161"/>
                      <a:pt x="391" y="162"/>
                      <a:pt x="394" y="164"/>
                    </a:cubicBezTo>
                    <a:cubicBezTo>
                      <a:pt x="397" y="166"/>
                      <a:pt x="401" y="167"/>
                      <a:pt x="404" y="170"/>
                    </a:cubicBezTo>
                    <a:cubicBezTo>
                      <a:pt x="407" y="172"/>
                      <a:pt x="410" y="174"/>
                      <a:pt x="411" y="176"/>
                    </a:cubicBezTo>
                    <a:cubicBezTo>
                      <a:pt x="413" y="177"/>
                      <a:pt x="415" y="178"/>
                      <a:pt x="416" y="179"/>
                    </a:cubicBezTo>
                    <a:cubicBezTo>
                      <a:pt x="418" y="180"/>
                      <a:pt x="421" y="180"/>
                      <a:pt x="422" y="181"/>
                    </a:cubicBezTo>
                    <a:cubicBezTo>
                      <a:pt x="424" y="181"/>
                      <a:pt x="425" y="182"/>
                      <a:pt x="427" y="183"/>
                    </a:cubicBezTo>
                    <a:cubicBezTo>
                      <a:pt x="428" y="184"/>
                      <a:pt x="430" y="185"/>
                      <a:pt x="431" y="186"/>
                    </a:cubicBezTo>
                    <a:cubicBezTo>
                      <a:pt x="432" y="187"/>
                      <a:pt x="433" y="188"/>
                      <a:pt x="433" y="190"/>
                    </a:cubicBezTo>
                    <a:cubicBezTo>
                      <a:pt x="433" y="192"/>
                      <a:pt x="434" y="193"/>
                      <a:pt x="434" y="195"/>
                    </a:cubicBezTo>
                    <a:cubicBezTo>
                      <a:pt x="434" y="197"/>
                      <a:pt x="435" y="198"/>
                      <a:pt x="435" y="199"/>
                    </a:cubicBezTo>
                    <a:cubicBezTo>
                      <a:pt x="435" y="205"/>
                      <a:pt x="433" y="210"/>
                      <a:pt x="434" y="216"/>
                    </a:cubicBezTo>
                    <a:cubicBezTo>
                      <a:pt x="435" y="221"/>
                      <a:pt x="435" y="226"/>
                      <a:pt x="435" y="231"/>
                    </a:cubicBezTo>
                    <a:cubicBezTo>
                      <a:pt x="435" y="234"/>
                      <a:pt x="438" y="239"/>
                      <a:pt x="438" y="242"/>
                    </a:cubicBezTo>
                    <a:cubicBezTo>
                      <a:pt x="439" y="246"/>
                      <a:pt x="440" y="251"/>
                      <a:pt x="440" y="256"/>
                    </a:cubicBezTo>
                    <a:cubicBezTo>
                      <a:pt x="440" y="260"/>
                      <a:pt x="441" y="264"/>
                      <a:pt x="440" y="268"/>
                    </a:cubicBezTo>
                    <a:cubicBezTo>
                      <a:pt x="439" y="271"/>
                      <a:pt x="440" y="276"/>
                      <a:pt x="440" y="279"/>
                    </a:cubicBezTo>
                    <a:cubicBezTo>
                      <a:pt x="440" y="284"/>
                      <a:pt x="443" y="288"/>
                      <a:pt x="444" y="292"/>
                    </a:cubicBezTo>
                    <a:cubicBezTo>
                      <a:pt x="445" y="295"/>
                      <a:pt x="445" y="298"/>
                      <a:pt x="446" y="301"/>
                    </a:cubicBezTo>
                    <a:cubicBezTo>
                      <a:pt x="447" y="303"/>
                      <a:pt x="446" y="308"/>
                      <a:pt x="447" y="311"/>
                    </a:cubicBezTo>
                    <a:cubicBezTo>
                      <a:pt x="447" y="313"/>
                      <a:pt x="455" y="305"/>
                      <a:pt x="456" y="304"/>
                    </a:cubicBezTo>
                    <a:cubicBezTo>
                      <a:pt x="458" y="300"/>
                      <a:pt x="457" y="295"/>
                      <a:pt x="460" y="292"/>
                    </a:cubicBezTo>
                    <a:cubicBezTo>
                      <a:pt x="464" y="288"/>
                      <a:pt x="465" y="298"/>
                      <a:pt x="465" y="300"/>
                    </a:cubicBezTo>
                    <a:cubicBezTo>
                      <a:pt x="465" y="304"/>
                      <a:pt x="464" y="306"/>
                      <a:pt x="464" y="310"/>
                    </a:cubicBezTo>
                    <a:cubicBezTo>
                      <a:pt x="464" y="315"/>
                      <a:pt x="462" y="320"/>
                      <a:pt x="460" y="323"/>
                    </a:cubicBezTo>
                    <a:cubicBezTo>
                      <a:pt x="459" y="327"/>
                      <a:pt x="457" y="330"/>
                      <a:pt x="457" y="335"/>
                    </a:cubicBezTo>
                    <a:cubicBezTo>
                      <a:pt x="457" y="340"/>
                      <a:pt x="457" y="344"/>
                      <a:pt x="460" y="348"/>
                    </a:cubicBezTo>
                    <a:cubicBezTo>
                      <a:pt x="461" y="352"/>
                      <a:pt x="461" y="355"/>
                      <a:pt x="463" y="358"/>
                    </a:cubicBezTo>
                    <a:cubicBezTo>
                      <a:pt x="465" y="362"/>
                      <a:pt x="469" y="363"/>
                      <a:pt x="471" y="366"/>
                    </a:cubicBezTo>
                    <a:cubicBezTo>
                      <a:pt x="473" y="370"/>
                      <a:pt x="478" y="373"/>
                      <a:pt x="481" y="376"/>
                    </a:cubicBezTo>
                    <a:cubicBezTo>
                      <a:pt x="484" y="379"/>
                      <a:pt x="486" y="385"/>
                      <a:pt x="489" y="388"/>
                    </a:cubicBezTo>
                    <a:cubicBezTo>
                      <a:pt x="491" y="391"/>
                      <a:pt x="493" y="393"/>
                      <a:pt x="496" y="398"/>
                    </a:cubicBezTo>
                    <a:cubicBezTo>
                      <a:pt x="497" y="401"/>
                      <a:pt x="500" y="401"/>
                      <a:pt x="504" y="401"/>
                    </a:cubicBezTo>
                    <a:cubicBezTo>
                      <a:pt x="509" y="401"/>
                      <a:pt x="514" y="400"/>
                      <a:pt x="517" y="400"/>
                    </a:cubicBezTo>
                    <a:cubicBezTo>
                      <a:pt x="518" y="400"/>
                      <a:pt x="518" y="410"/>
                      <a:pt x="518" y="411"/>
                    </a:cubicBezTo>
                    <a:cubicBezTo>
                      <a:pt x="518" y="415"/>
                      <a:pt x="521" y="417"/>
                      <a:pt x="521" y="422"/>
                    </a:cubicBezTo>
                    <a:cubicBezTo>
                      <a:pt x="521" y="427"/>
                      <a:pt x="522" y="429"/>
                      <a:pt x="525" y="432"/>
                    </a:cubicBezTo>
                    <a:cubicBezTo>
                      <a:pt x="527" y="434"/>
                      <a:pt x="530" y="436"/>
                      <a:pt x="533" y="439"/>
                    </a:cubicBezTo>
                    <a:cubicBezTo>
                      <a:pt x="533" y="439"/>
                      <a:pt x="534" y="439"/>
                      <a:pt x="534" y="439"/>
                    </a:cubicBezTo>
                    <a:cubicBezTo>
                      <a:pt x="536" y="442"/>
                      <a:pt x="538" y="447"/>
                      <a:pt x="539" y="450"/>
                    </a:cubicBezTo>
                    <a:cubicBezTo>
                      <a:pt x="539" y="452"/>
                      <a:pt x="547" y="456"/>
                      <a:pt x="549" y="458"/>
                    </a:cubicBezTo>
                    <a:cubicBezTo>
                      <a:pt x="552" y="460"/>
                      <a:pt x="552" y="463"/>
                      <a:pt x="554" y="468"/>
                    </a:cubicBezTo>
                    <a:cubicBezTo>
                      <a:pt x="554" y="470"/>
                      <a:pt x="556" y="475"/>
                      <a:pt x="556" y="478"/>
                    </a:cubicBezTo>
                    <a:cubicBezTo>
                      <a:pt x="557" y="482"/>
                      <a:pt x="560" y="486"/>
                      <a:pt x="563" y="489"/>
                    </a:cubicBezTo>
                    <a:cubicBezTo>
                      <a:pt x="566" y="492"/>
                      <a:pt x="573" y="493"/>
                      <a:pt x="579" y="494"/>
                    </a:cubicBezTo>
                    <a:cubicBezTo>
                      <a:pt x="580" y="494"/>
                      <a:pt x="581" y="494"/>
                      <a:pt x="582" y="495"/>
                    </a:cubicBezTo>
                    <a:cubicBezTo>
                      <a:pt x="586" y="495"/>
                      <a:pt x="588" y="496"/>
                      <a:pt x="592" y="497"/>
                    </a:cubicBezTo>
                    <a:cubicBezTo>
                      <a:pt x="596" y="498"/>
                      <a:pt x="597" y="501"/>
                      <a:pt x="598" y="504"/>
                    </a:cubicBezTo>
                    <a:cubicBezTo>
                      <a:pt x="599" y="509"/>
                      <a:pt x="604" y="508"/>
                      <a:pt x="604" y="514"/>
                    </a:cubicBezTo>
                    <a:cubicBezTo>
                      <a:pt x="604" y="516"/>
                      <a:pt x="608" y="521"/>
                      <a:pt x="608" y="523"/>
                    </a:cubicBezTo>
                    <a:cubicBezTo>
                      <a:pt x="609" y="525"/>
                      <a:pt x="611" y="529"/>
                      <a:pt x="612" y="531"/>
                    </a:cubicBezTo>
                    <a:cubicBezTo>
                      <a:pt x="614" y="534"/>
                      <a:pt x="612" y="539"/>
                      <a:pt x="612" y="543"/>
                    </a:cubicBezTo>
                    <a:cubicBezTo>
                      <a:pt x="612" y="548"/>
                      <a:pt x="613" y="554"/>
                      <a:pt x="614" y="559"/>
                    </a:cubicBezTo>
                    <a:cubicBezTo>
                      <a:pt x="616" y="562"/>
                      <a:pt x="622" y="562"/>
                      <a:pt x="625" y="562"/>
                    </a:cubicBezTo>
                    <a:cubicBezTo>
                      <a:pt x="630" y="563"/>
                      <a:pt x="636" y="562"/>
                      <a:pt x="638" y="560"/>
                    </a:cubicBezTo>
                    <a:cubicBezTo>
                      <a:pt x="642" y="556"/>
                      <a:pt x="648" y="557"/>
                      <a:pt x="650" y="554"/>
                    </a:cubicBezTo>
                    <a:cubicBezTo>
                      <a:pt x="654" y="550"/>
                      <a:pt x="658" y="550"/>
                      <a:pt x="663" y="551"/>
                    </a:cubicBezTo>
                    <a:cubicBezTo>
                      <a:pt x="668" y="552"/>
                      <a:pt x="671" y="549"/>
                      <a:pt x="673" y="547"/>
                    </a:cubicBezTo>
                    <a:cubicBezTo>
                      <a:pt x="675" y="544"/>
                      <a:pt x="679" y="545"/>
                      <a:pt x="682" y="544"/>
                    </a:cubicBezTo>
                    <a:cubicBezTo>
                      <a:pt x="686" y="543"/>
                      <a:pt x="685" y="545"/>
                      <a:pt x="684" y="548"/>
                    </a:cubicBezTo>
                    <a:cubicBezTo>
                      <a:pt x="684" y="551"/>
                      <a:pt x="682" y="552"/>
                      <a:pt x="681" y="555"/>
                    </a:cubicBezTo>
                    <a:cubicBezTo>
                      <a:pt x="680" y="558"/>
                      <a:pt x="677" y="562"/>
                      <a:pt x="675" y="564"/>
                    </a:cubicBezTo>
                    <a:cubicBezTo>
                      <a:pt x="673" y="566"/>
                      <a:pt x="672" y="568"/>
                      <a:pt x="671" y="570"/>
                    </a:cubicBezTo>
                    <a:cubicBezTo>
                      <a:pt x="670" y="572"/>
                      <a:pt x="670" y="573"/>
                      <a:pt x="670" y="575"/>
                    </a:cubicBezTo>
                    <a:cubicBezTo>
                      <a:pt x="670" y="574"/>
                      <a:pt x="671" y="574"/>
                      <a:pt x="671" y="574"/>
                    </a:cubicBezTo>
                    <a:cubicBezTo>
                      <a:pt x="673" y="571"/>
                      <a:pt x="676" y="571"/>
                      <a:pt x="678" y="569"/>
                    </a:cubicBezTo>
                    <a:cubicBezTo>
                      <a:pt x="680" y="567"/>
                      <a:pt x="684" y="564"/>
                      <a:pt x="686" y="562"/>
                    </a:cubicBezTo>
                    <a:cubicBezTo>
                      <a:pt x="688" y="560"/>
                      <a:pt x="690" y="556"/>
                      <a:pt x="690" y="552"/>
                    </a:cubicBezTo>
                    <a:cubicBezTo>
                      <a:pt x="690" y="548"/>
                      <a:pt x="693" y="546"/>
                      <a:pt x="694" y="542"/>
                    </a:cubicBezTo>
                    <a:cubicBezTo>
                      <a:pt x="695" y="540"/>
                      <a:pt x="698" y="536"/>
                      <a:pt x="699" y="535"/>
                    </a:cubicBezTo>
                    <a:cubicBezTo>
                      <a:pt x="701" y="532"/>
                      <a:pt x="697" y="528"/>
                      <a:pt x="696" y="526"/>
                    </a:cubicBezTo>
                    <a:cubicBezTo>
                      <a:pt x="695" y="523"/>
                      <a:pt x="693" y="519"/>
                      <a:pt x="693" y="515"/>
                    </a:cubicBezTo>
                    <a:cubicBezTo>
                      <a:pt x="693" y="511"/>
                      <a:pt x="692" y="506"/>
                      <a:pt x="691" y="502"/>
                    </a:cubicBezTo>
                    <a:cubicBezTo>
                      <a:pt x="691" y="498"/>
                      <a:pt x="692" y="494"/>
                      <a:pt x="693" y="491"/>
                    </a:cubicBezTo>
                    <a:cubicBezTo>
                      <a:pt x="694" y="488"/>
                      <a:pt x="697" y="482"/>
                      <a:pt x="699" y="480"/>
                    </a:cubicBezTo>
                    <a:cubicBezTo>
                      <a:pt x="700" y="477"/>
                      <a:pt x="699" y="471"/>
                      <a:pt x="700" y="469"/>
                    </a:cubicBezTo>
                    <a:cubicBezTo>
                      <a:pt x="701" y="466"/>
                      <a:pt x="702" y="464"/>
                      <a:pt x="701" y="460"/>
                    </a:cubicBezTo>
                    <a:cubicBezTo>
                      <a:pt x="700" y="457"/>
                      <a:pt x="701" y="452"/>
                      <a:pt x="701" y="449"/>
                    </a:cubicBezTo>
                    <a:cubicBezTo>
                      <a:pt x="701" y="445"/>
                      <a:pt x="702" y="442"/>
                      <a:pt x="703" y="440"/>
                    </a:cubicBezTo>
                    <a:cubicBezTo>
                      <a:pt x="705" y="438"/>
                      <a:pt x="706" y="430"/>
                      <a:pt x="706" y="427"/>
                    </a:cubicBezTo>
                    <a:cubicBezTo>
                      <a:pt x="707" y="424"/>
                      <a:pt x="706" y="420"/>
                      <a:pt x="705" y="417"/>
                    </a:cubicBezTo>
                    <a:cubicBezTo>
                      <a:pt x="704" y="412"/>
                      <a:pt x="701" y="407"/>
                      <a:pt x="701" y="402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8" name="Freeform 54">
                <a:extLst>
                  <a:ext uri="{FF2B5EF4-FFF2-40B4-BE49-F238E27FC236}">
                    <a16:creationId xmlns:a16="http://schemas.microsoft.com/office/drawing/2014/main" id="{CA0C1FD3-3EE4-45CF-83F2-EEA2DDA8DC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3022" y="4076597"/>
                <a:ext cx="93020" cy="196825"/>
              </a:xfrm>
              <a:custGeom>
                <a:avLst/>
                <a:gdLst>
                  <a:gd name="T0" fmla="*/ 6 w 112"/>
                  <a:gd name="T1" fmla="*/ 181 h 234"/>
                  <a:gd name="T2" fmla="*/ 11 w 112"/>
                  <a:gd name="T3" fmla="*/ 195 h 234"/>
                  <a:gd name="T4" fmla="*/ 22 w 112"/>
                  <a:gd name="T5" fmla="*/ 205 h 234"/>
                  <a:gd name="T6" fmla="*/ 35 w 112"/>
                  <a:gd name="T7" fmla="*/ 213 h 234"/>
                  <a:gd name="T8" fmla="*/ 56 w 112"/>
                  <a:gd name="T9" fmla="*/ 217 h 234"/>
                  <a:gd name="T10" fmla="*/ 67 w 112"/>
                  <a:gd name="T11" fmla="*/ 222 h 234"/>
                  <a:gd name="T12" fmla="*/ 71 w 112"/>
                  <a:gd name="T13" fmla="*/ 233 h 234"/>
                  <a:gd name="T14" fmla="*/ 80 w 112"/>
                  <a:gd name="T15" fmla="*/ 220 h 234"/>
                  <a:gd name="T16" fmla="*/ 86 w 112"/>
                  <a:gd name="T17" fmla="*/ 205 h 234"/>
                  <a:gd name="T18" fmla="*/ 93 w 112"/>
                  <a:gd name="T19" fmla="*/ 192 h 234"/>
                  <a:gd name="T20" fmla="*/ 95 w 112"/>
                  <a:gd name="T21" fmla="*/ 182 h 234"/>
                  <a:gd name="T22" fmla="*/ 101 w 112"/>
                  <a:gd name="T23" fmla="*/ 169 h 234"/>
                  <a:gd name="T24" fmla="*/ 105 w 112"/>
                  <a:gd name="T25" fmla="*/ 157 h 234"/>
                  <a:gd name="T26" fmla="*/ 106 w 112"/>
                  <a:gd name="T27" fmla="*/ 144 h 234"/>
                  <a:gd name="T28" fmla="*/ 105 w 112"/>
                  <a:gd name="T29" fmla="*/ 130 h 234"/>
                  <a:gd name="T30" fmla="*/ 112 w 112"/>
                  <a:gd name="T31" fmla="*/ 117 h 234"/>
                  <a:gd name="T32" fmla="*/ 110 w 112"/>
                  <a:gd name="T33" fmla="*/ 96 h 234"/>
                  <a:gd name="T34" fmla="*/ 98 w 112"/>
                  <a:gd name="T35" fmla="*/ 83 h 234"/>
                  <a:gd name="T36" fmla="*/ 85 w 112"/>
                  <a:gd name="T37" fmla="*/ 74 h 234"/>
                  <a:gd name="T38" fmla="*/ 89 w 112"/>
                  <a:gd name="T39" fmla="*/ 61 h 234"/>
                  <a:gd name="T40" fmla="*/ 93 w 112"/>
                  <a:gd name="T41" fmla="*/ 49 h 234"/>
                  <a:gd name="T42" fmla="*/ 95 w 112"/>
                  <a:gd name="T43" fmla="*/ 39 h 234"/>
                  <a:gd name="T44" fmla="*/ 24 w 112"/>
                  <a:gd name="T45" fmla="*/ 0 h 234"/>
                  <a:gd name="T46" fmla="*/ 18 w 112"/>
                  <a:gd name="T47" fmla="*/ 16 h 234"/>
                  <a:gd name="T48" fmla="*/ 11 w 112"/>
                  <a:gd name="T49" fmla="*/ 33 h 234"/>
                  <a:gd name="T50" fmla="*/ 7 w 112"/>
                  <a:gd name="T51" fmla="*/ 55 h 234"/>
                  <a:gd name="T52" fmla="*/ 5 w 112"/>
                  <a:gd name="T53" fmla="*/ 65 h 234"/>
                  <a:gd name="T54" fmla="*/ 0 w 112"/>
                  <a:gd name="T55" fmla="*/ 73 h 234"/>
                  <a:gd name="T56" fmla="*/ 7 w 112"/>
                  <a:gd name="T57" fmla="*/ 85 h 234"/>
                  <a:gd name="T58" fmla="*/ 18 w 112"/>
                  <a:gd name="T59" fmla="*/ 92 h 234"/>
                  <a:gd name="T60" fmla="*/ 25 w 112"/>
                  <a:gd name="T61" fmla="*/ 100 h 234"/>
                  <a:gd name="T62" fmla="*/ 35 w 112"/>
                  <a:gd name="T63" fmla="*/ 107 h 234"/>
                  <a:gd name="T64" fmla="*/ 47 w 112"/>
                  <a:gd name="T65" fmla="*/ 114 h 234"/>
                  <a:gd name="T66" fmla="*/ 50 w 112"/>
                  <a:gd name="T67" fmla="*/ 123 h 234"/>
                  <a:gd name="T68" fmla="*/ 43 w 112"/>
                  <a:gd name="T69" fmla="*/ 132 h 234"/>
                  <a:gd name="T70" fmla="*/ 32 w 112"/>
                  <a:gd name="T71" fmla="*/ 140 h 234"/>
                  <a:gd name="T72" fmla="*/ 29 w 112"/>
                  <a:gd name="T73" fmla="*/ 150 h 234"/>
                  <a:gd name="T74" fmla="*/ 22 w 112"/>
                  <a:gd name="T75" fmla="*/ 157 h 234"/>
                  <a:gd name="T76" fmla="*/ 18 w 112"/>
                  <a:gd name="T77" fmla="*/ 166 h 234"/>
                  <a:gd name="T78" fmla="*/ 7 w 112"/>
                  <a:gd name="T79" fmla="*/ 173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2" h="234">
                    <a:moveTo>
                      <a:pt x="7" y="173"/>
                    </a:moveTo>
                    <a:cubicBezTo>
                      <a:pt x="8" y="172"/>
                      <a:pt x="7" y="179"/>
                      <a:pt x="6" y="181"/>
                    </a:cubicBezTo>
                    <a:cubicBezTo>
                      <a:pt x="5" y="184"/>
                      <a:pt x="7" y="186"/>
                      <a:pt x="7" y="188"/>
                    </a:cubicBezTo>
                    <a:cubicBezTo>
                      <a:pt x="8" y="191"/>
                      <a:pt x="10" y="193"/>
                      <a:pt x="11" y="195"/>
                    </a:cubicBezTo>
                    <a:cubicBezTo>
                      <a:pt x="12" y="198"/>
                      <a:pt x="13" y="199"/>
                      <a:pt x="14" y="200"/>
                    </a:cubicBezTo>
                    <a:cubicBezTo>
                      <a:pt x="16" y="203"/>
                      <a:pt x="19" y="205"/>
                      <a:pt x="22" y="205"/>
                    </a:cubicBezTo>
                    <a:cubicBezTo>
                      <a:pt x="25" y="206"/>
                      <a:pt x="28" y="207"/>
                      <a:pt x="30" y="208"/>
                    </a:cubicBezTo>
                    <a:cubicBezTo>
                      <a:pt x="31" y="209"/>
                      <a:pt x="34" y="212"/>
                      <a:pt x="35" y="213"/>
                    </a:cubicBezTo>
                    <a:cubicBezTo>
                      <a:pt x="37" y="215"/>
                      <a:pt x="45" y="215"/>
                      <a:pt x="48" y="216"/>
                    </a:cubicBezTo>
                    <a:cubicBezTo>
                      <a:pt x="51" y="217"/>
                      <a:pt x="54" y="216"/>
                      <a:pt x="56" y="217"/>
                    </a:cubicBezTo>
                    <a:cubicBezTo>
                      <a:pt x="58" y="218"/>
                      <a:pt x="59" y="218"/>
                      <a:pt x="62" y="219"/>
                    </a:cubicBezTo>
                    <a:cubicBezTo>
                      <a:pt x="63" y="220"/>
                      <a:pt x="66" y="221"/>
                      <a:pt x="67" y="222"/>
                    </a:cubicBezTo>
                    <a:cubicBezTo>
                      <a:pt x="68" y="223"/>
                      <a:pt x="68" y="227"/>
                      <a:pt x="68" y="228"/>
                    </a:cubicBezTo>
                    <a:cubicBezTo>
                      <a:pt x="68" y="232"/>
                      <a:pt x="68" y="233"/>
                      <a:pt x="71" y="233"/>
                    </a:cubicBezTo>
                    <a:cubicBezTo>
                      <a:pt x="74" y="234"/>
                      <a:pt x="76" y="232"/>
                      <a:pt x="76" y="229"/>
                    </a:cubicBezTo>
                    <a:cubicBezTo>
                      <a:pt x="76" y="227"/>
                      <a:pt x="79" y="223"/>
                      <a:pt x="80" y="220"/>
                    </a:cubicBezTo>
                    <a:cubicBezTo>
                      <a:pt x="81" y="218"/>
                      <a:pt x="83" y="216"/>
                      <a:pt x="84" y="212"/>
                    </a:cubicBezTo>
                    <a:cubicBezTo>
                      <a:pt x="84" y="210"/>
                      <a:pt x="85" y="208"/>
                      <a:pt x="86" y="205"/>
                    </a:cubicBezTo>
                    <a:cubicBezTo>
                      <a:pt x="86" y="203"/>
                      <a:pt x="89" y="201"/>
                      <a:pt x="90" y="199"/>
                    </a:cubicBezTo>
                    <a:cubicBezTo>
                      <a:pt x="91" y="197"/>
                      <a:pt x="92" y="195"/>
                      <a:pt x="93" y="192"/>
                    </a:cubicBezTo>
                    <a:cubicBezTo>
                      <a:pt x="94" y="190"/>
                      <a:pt x="96" y="186"/>
                      <a:pt x="96" y="184"/>
                    </a:cubicBezTo>
                    <a:cubicBezTo>
                      <a:pt x="96" y="184"/>
                      <a:pt x="95" y="183"/>
                      <a:pt x="95" y="182"/>
                    </a:cubicBezTo>
                    <a:cubicBezTo>
                      <a:pt x="94" y="180"/>
                      <a:pt x="95" y="176"/>
                      <a:pt x="96" y="174"/>
                    </a:cubicBezTo>
                    <a:cubicBezTo>
                      <a:pt x="96" y="174"/>
                      <a:pt x="100" y="170"/>
                      <a:pt x="101" y="169"/>
                    </a:cubicBezTo>
                    <a:cubicBezTo>
                      <a:pt x="102" y="168"/>
                      <a:pt x="102" y="164"/>
                      <a:pt x="102" y="163"/>
                    </a:cubicBezTo>
                    <a:cubicBezTo>
                      <a:pt x="103" y="160"/>
                      <a:pt x="103" y="159"/>
                      <a:pt x="105" y="157"/>
                    </a:cubicBezTo>
                    <a:cubicBezTo>
                      <a:pt x="107" y="155"/>
                      <a:pt x="107" y="154"/>
                      <a:pt x="106" y="152"/>
                    </a:cubicBezTo>
                    <a:cubicBezTo>
                      <a:pt x="105" y="150"/>
                      <a:pt x="106" y="146"/>
                      <a:pt x="106" y="144"/>
                    </a:cubicBezTo>
                    <a:cubicBezTo>
                      <a:pt x="106" y="142"/>
                      <a:pt x="104" y="137"/>
                      <a:pt x="103" y="136"/>
                    </a:cubicBezTo>
                    <a:cubicBezTo>
                      <a:pt x="102" y="133"/>
                      <a:pt x="103" y="132"/>
                      <a:pt x="105" y="130"/>
                    </a:cubicBezTo>
                    <a:cubicBezTo>
                      <a:pt x="107" y="128"/>
                      <a:pt x="107" y="126"/>
                      <a:pt x="109" y="124"/>
                    </a:cubicBezTo>
                    <a:cubicBezTo>
                      <a:pt x="111" y="122"/>
                      <a:pt x="111" y="119"/>
                      <a:pt x="112" y="117"/>
                    </a:cubicBezTo>
                    <a:cubicBezTo>
                      <a:pt x="112" y="114"/>
                      <a:pt x="111" y="111"/>
                      <a:pt x="111" y="107"/>
                    </a:cubicBezTo>
                    <a:cubicBezTo>
                      <a:pt x="111" y="103"/>
                      <a:pt x="110" y="100"/>
                      <a:pt x="110" y="96"/>
                    </a:cubicBezTo>
                    <a:cubicBezTo>
                      <a:pt x="110" y="93"/>
                      <a:pt x="109" y="91"/>
                      <a:pt x="109" y="88"/>
                    </a:cubicBezTo>
                    <a:cubicBezTo>
                      <a:pt x="108" y="86"/>
                      <a:pt x="100" y="84"/>
                      <a:pt x="98" y="83"/>
                    </a:cubicBezTo>
                    <a:cubicBezTo>
                      <a:pt x="95" y="82"/>
                      <a:pt x="91" y="80"/>
                      <a:pt x="90" y="79"/>
                    </a:cubicBezTo>
                    <a:cubicBezTo>
                      <a:pt x="88" y="77"/>
                      <a:pt x="86" y="75"/>
                      <a:pt x="85" y="74"/>
                    </a:cubicBezTo>
                    <a:cubicBezTo>
                      <a:pt x="83" y="73"/>
                      <a:pt x="85" y="68"/>
                      <a:pt x="86" y="66"/>
                    </a:cubicBezTo>
                    <a:cubicBezTo>
                      <a:pt x="86" y="64"/>
                      <a:pt x="87" y="63"/>
                      <a:pt x="89" y="61"/>
                    </a:cubicBezTo>
                    <a:cubicBezTo>
                      <a:pt x="89" y="59"/>
                      <a:pt x="91" y="58"/>
                      <a:pt x="92" y="56"/>
                    </a:cubicBezTo>
                    <a:cubicBezTo>
                      <a:pt x="92" y="53"/>
                      <a:pt x="92" y="52"/>
                      <a:pt x="93" y="49"/>
                    </a:cubicBezTo>
                    <a:cubicBezTo>
                      <a:pt x="94" y="47"/>
                      <a:pt x="95" y="46"/>
                      <a:pt x="95" y="43"/>
                    </a:cubicBezTo>
                    <a:cubicBezTo>
                      <a:pt x="95" y="41"/>
                      <a:pt x="94" y="40"/>
                      <a:pt x="95" y="39"/>
                    </a:cubicBezTo>
                    <a:cubicBezTo>
                      <a:pt x="94" y="24"/>
                      <a:pt x="94" y="24"/>
                      <a:pt x="94" y="24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3" y="3"/>
                      <a:pt x="23" y="7"/>
                      <a:pt x="22" y="10"/>
                    </a:cubicBezTo>
                    <a:cubicBezTo>
                      <a:pt x="21" y="12"/>
                      <a:pt x="19" y="14"/>
                      <a:pt x="18" y="16"/>
                    </a:cubicBezTo>
                    <a:cubicBezTo>
                      <a:pt x="16" y="18"/>
                      <a:pt x="13" y="21"/>
                      <a:pt x="13" y="23"/>
                    </a:cubicBezTo>
                    <a:cubicBezTo>
                      <a:pt x="12" y="27"/>
                      <a:pt x="11" y="30"/>
                      <a:pt x="11" y="33"/>
                    </a:cubicBezTo>
                    <a:cubicBezTo>
                      <a:pt x="10" y="37"/>
                      <a:pt x="9" y="40"/>
                      <a:pt x="8" y="44"/>
                    </a:cubicBezTo>
                    <a:cubicBezTo>
                      <a:pt x="7" y="47"/>
                      <a:pt x="8" y="52"/>
                      <a:pt x="7" y="55"/>
                    </a:cubicBezTo>
                    <a:cubicBezTo>
                      <a:pt x="7" y="56"/>
                      <a:pt x="8" y="58"/>
                      <a:pt x="8" y="60"/>
                    </a:cubicBezTo>
                    <a:cubicBezTo>
                      <a:pt x="7" y="62"/>
                      <a:pt x="7" y="64"/>
                      <a:pt x="5" y="65"/>
                    </a:cubicBezTo>
                    <a:cubicBezTo>
                      <a:pt x="4" y="66"/>
                      <a:pt x="3" y="66"/>
                      <a:pt x="2" y="68"/>
                    </a:cubicBezTo>
                    <a:cubicBezTo>
                      <a:pt x="1" y="70"/>
                      <a:pt x="1" y="71"/>
                      <a:pt x="0" y="73"/>
                    </a:cubicBezTo>
                    <a:cubicBezTo>
                      <a:pt x="0" y="76"/>
                      <a:pt x="0" y="78"/>
                      <a:pt x="1" y="80"/>
                    </a:cubicBezTo>
                    <a:cubicBezTo>
                      <a:pt x="1" y="83"/>
                      <a:pt x="4" y="83"/>
                      <a:pt x="7" y="85"/>
                    </a:cubicBezTo>
                    <a:cubicBezTo>
                      <a:pt x="9" y="86"/>
                      <a:pt x="13" y="87"/>
                      <a:pt x="14" y="88"/>
                    </a:cubicBezTo>
                    <a:cubicBezTo>
                      <a:pt x="15" y="89"/>
                      <a:pt x="17" y="91"/>
                      <a:pt x="18" y="92"/>
                    </a:cubicBezTo>
                    <a:cubicBezTo>
                      <a:pt x="18" y="95"/>
                      <a:pt x="19" y="96"/>
                      <a:pt x="21" y="97"/>
                    </a:cubicBezTo>
                    <a:cubicBezTo>
                      <a:pt x="22" y="98"/>
                      <a:pt x="24" y="99"/>
                      <a:pt x="25" y="100"/>
                    </a:cubicBezTo>
                    <a:cubicBezTo>
                      <a:pt x="27" y="102"/>
                      <a:pt x="28" y="103"/>
                      <a:pt x="30" y="104"/>
                    </a:cubicBezTo>
                    <a:cubicBezTo>
                      <a:pt x="31" y="105"/>
                      <a:pt x="33" y="106"/>
                      <a:pt x="35" y="107"/>
                    </a:cubicBezTo>
                    <a:cubicBezTo>
                      <a:pt x="37" y="109"/>
                      <a:pt x="39" y="110"/>
                      <a:pt x="40" y="111"/>
                    </a:cubicBezTo>
                    <a:cubicBezTo>
                      <a:pt x="42" y="112"/>
                      <a:pt x="45" y="112"/>
                      <a:pt x="47" y="114"/>
                    </a:cubicBezTo>
                    <a:cubicBezTo>
                      <a:pt x="49" y="114"/>
                      <a:pt x="50" y="115"/>
                      <a:pt x="50" y="118"/>
                    </a:cubicBezTo>
                    <a:cubicBezTo>
                      <a:pt x="50" y="120"/>
                      <a:pt x="51" y="121"/>
                      <a:pt x="50" y="123"/>
                    </a:cubicBezTo>
                    <a:cubicBezTo>
                      <a:pt x="49" y="124"/>
                      <a:pt x="48" y="125"/>
                      <a:pt x="47" y="126"/>
                    </a:cubicBezTo>
                    <a:cubicBezTo>
                      <a:pt x="46" y="128"/>
                      <a:pt x="45" y="130"/>
                      <a:pt x="43" y="132"/>
                    </a:cubicBezTo>
                    <a:cubicBezTo>
                      <a:pt x="42" y="133"/>
                      <a:pt x="40" y="135"/>
                      <a:pt x="38" y="136"/>
                    </a:cubicBezTo>
                    <a:cubicBezTo>
                      <a:pt x="37" y="136"/>
                      <a:pt x="33" y="138"/>
                      <a:pt x="32" y="140"/>
                    </a:cubicBezTo>
                    <a:cubicBezTo>
                      <a:pt x="32" y="141"/>
                      <a:pt x="31" y="144"/>
                      <a:pt x="31" y="145"/>
                    </a:cubicBezTo>
                    <a:cubicBezTo>
                      <a:pt x="31" y="148"/>
                      <a:pt x="30" y="149"/>
                      <a:pt x="29" y="150"/>
                    </a:cubicBezTo>
                    <a:cubicBezTo>
                      <a:pt x="27" y="151"/>
                      <a:pt x="25" y="152"/>
                      <a:pt x="24" y="153"/>
                    </a:cubicBezTo>
                    <a:cubicBezTo>
                      <a:pt x="23" y="154"/>
                      <a:pt x="22" y="156"/>
                      <a:pt x="22" y="157"/>
                    </a:cubicBezTo>
                    <a:cubicBezTo>
                      <a:pt x="21" y="158"/>
                      <a:pt x="18" y="160"/>
                      <a:pt x="18" y="161"/>
                    </a:cubicBezTo>
                    <a:cubicBezTo>
                      <a:pt x="18" y="162"/>
                      <a:pt x="19" y="165"/>
                      <a:pt x="18" y="166"/>
                    </a:cubicBezTo>
                    <a:cubicBezTo>
                      <a:pt x="17" y="168"/>
                      <a:pt x="15" y="168"/>
                      <a:pt x="12" y="169"/>
                    </a:cubicBezTo>
                    <a:cubicBezTo>
                      <a:pt x="11" y="170"/>
                      <a:pt x="8" y="172"/>
                      <a:pt x="7" y="173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9" name="Freeform 55">
                <a:extLst>
                  <a:ext uri="{FF2B5EF4-FFF2-40B4-BE49-F238E27FC236}">
                    <a16:creationId xmlns:a16="http://schemas.microsoft.com/office/drawing/2014/main" id="{DF330EB5-8CC7-40CC-9C8E-F5589AE58F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33739" y="3758441"/>
                <a:ext cx="492063" cy="369385"/>
              </a:xfrm>
              <a:custGeom>
                <a:avLst/>
                <a:gdLst>
                  <a:gd name="T0" fmla="*/ 553 w 588"/>
                  <a:gd name="T1" fmla="*/ 371 h 441"/>
                  <a:gd name="T2" fmla="*/ 526 w 588"/>
                  <a:gd name="T3" fmla="*/ 384 h 441"/>
                  <a:gd name="T4" fmla="*/ 499 w 588"/>
                  <a:gd name="T5" fmla="*/ 392 h 441"/>
                  <a:gd name="T6" fmla="*/ 475 w 588"/>
                  <a:gd name="T7" fmla="*/ 405 h 441"/>
                  <a:gd name="T8" fmla="*/ 459 w 588"/>
                  <a:gd name="T9" fmla="*/ 424 h 441"/>
                  <a:gd name="T10" fmla="*/ 471 w 588"/>
                  <a:gd name="T11" fmla="*/ 436 h 441"/>
                  <a:gd name="T12" fmla="*/ 498 w 588"/>
                  <a:gd name="T13" fmla="*/ 420 h 441"/>
                  <a:gd name="T14" fmla="*/ 525 w 588"/>
                  <a:gd name="T15" fmla="*/ 400 h 441"/>
                  <a:gd name="T16" fmla="*/ 550 w 588"/>
                  <a:gd name="T17" fmla="*/ 389 h 441"/>
                  <a:gd name="T18" fmla="*/ 576 w 588"/>
                  <a:gd name="T19" fmla="*/ 373 h 441"/>
                  <a:gd name="T20" fmla="*/ 573 w 588"/>
                  <a:gd name="T21" fmla="*/ 364 h 441"/>
                  <a:gd name="T22" fmla="*/ 556 w 588"/>
                  <a:gd name="T23" fmla="*/ 373 h 441"/>
                  <a:gd name="T24" fmla="*/ 564 w 588"/>
                  <a:gd name="T25" fmla="*/ 351 h 441"/>
                  <a:gd name="T26" fmla="*/ 295 w 588"/>
                  <a:gd name="T27" fmla="*/ 25 h 441"/>
                  <a:gd name="T28" fmla="*/ 276 w 588"/>
                  <a:gd name="T29" fmla="*/ 31 h 441"/>
                  <a:gd name="T30" fmla="*/ 258 w 588"/>
                  <a:gd name="T31" fmla="*/ 50 h 441"/>
                  <a:gd name="T32" fmla="*/ 248 w 588"/>
                  <a:gd name="T33" fmla="*/ 70 h 441"/>
                  <a:gd name="T34" fmla="*/ 240 w 588"/>
                  <a:gd name="T35" fmla="*/ 82 h 441"/>
                  <a:gd name="T36" fmla="*/ 227 w 588"/>
                  <a:gd name="T37" fmla="*/ 117 h 441"/>
                  <a:gd name="T38" fmla="*/ 222 w 588"/>
                  <a:gd name="T39" fmla="*/ 143 h 441"/>
                  <a:gd name="T40" fmla="*/ 231 w 588"/>
                  <a:gd name="T41" fmla="*/ 174 h 441"/>
                  <a:gd name="T42" fmla="*/ 212 w 588"/>
                  <a:gd name="T43" fmla="*/ 200 h 441"/>
                  <a:gd name="T44" fmla="*/ 184 w 588"/>
                  <a:gd name="T45" fmla="*/ 228 h 441"/>
                  <a:gd name="T46" fmla="*/ 138 w 588"/>
                  <a:gd name="T47" fmla="*/ 236 h 441"/>
                  <a:gd name="T48" fmla="*/ 99 w 588"/>
                  <a:gd name="T49" fmla="*/ 236 h 441"/>
                  <a:gd name="T50" fmla="*/ 58 w 588"/>
                  <a:gd name="T51" fmla="*/ 257 h 441"/>
                  <a:gd name="T52" fmla="*/ 43 w 588"/>
                  <a:gd name="T53" fmla="*/ 270 h 441"/>
                  <a:gd name="T54" fmla="*/ 49 w 588"/>
                  <a:gd name="T55" fmla="*/ 284 h 441"/>
                  <a:gd name="T56" fmla="*/ 45 w 588"/>
                  <a:gd name="T57" fmla="*/ 298 h 441"/>
                  <a:gd name="T58" fmla="*/ 51 w 588"/>
                  <a:gd name="T59" fmla="*/ 308 h 441"/>
                  <a:gd name="T60" fmla="*/ 30 w 588"/>
                  <a:gd name="T61" fmla="*/ 331 h 441"/>
                  <a:gd name="T62" fmla="*/ 18 w 588"/>
                  <a:gd name="T63" fmla="*/ 349 h 441"/>
                  <a:gd name="T64" fmla="*/ 4 w 588"/>
                  <a:gd name="T65" fmla="*/ 363 h 441"/>
                  <a:gd name="T66" fmla="*/ 321 w 588"/>
                  <a:gd name="T67" fmla="*/ 330 h 441"/>
                  <a:gd name="T68" fmla="*/ 337 w 588"/>
                  <a:gd name="T69" fmla="*/ 343 h 441"/>
                  <a:gd name="T70" fmla="*/ 351 w 588"/>
                  <a:gd name="T71" fmla="*/ 364 h 441"/>
                  <a:gd name="T72" fmla="*/ 374 w 588"/>
                  <a:gd name="T73" fmla="*/ 374 h 441"/>
                  <a:gd name="T74" fmla="*/ 451 w 588"/>
                  <a:gd name="T75" fmla="*/ 405 h 441"/>
                  <a:gd name="T76" fmla="*/ 460 w 588"/>
                  <a:gd name="T77" fmla="*/ 414 h 441"/>
                  <a:gd name="T78" fmla="*/ 469 w 588"/>
                  <a:gd name="T79" fmla="*/ 400 h 441"/>
                  <a:gd name="T80" fmla="*/ 471 w 588"/>
                  <a:gd name="T81" fmla="*/ 377 h 441"/>
                  <a:gd name="T82" fmla="*/ 433 w 588"/>
                  <a:gd name="T83" fmla="*/ 143 h 441"/>
                  <a:gd name="T84" fmla="*/ 411 w 588"/>
                  <a:gd name="T85" fmla="*/ 135 h 441"/>
                  <a:gd name="T86" fmla="*/ 405 w 588"/>
                  <a:gd name="T87" fmla="*/ 94 h 441"/>
                  <a:gd name="T88" fmla="*/ 407 w 588"/>
                  <a:gd name="T89" fmla="*/ 52 h 441"/>
                  <a:gd name="T90" fmla="*/ 393 w 588"/>
                  <a:gd name="T91" fmla="*/ 19 h 4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88" h="441">
                    <a:moveTo>
                      <a:pt x="564" y="351"/>
                    </a:moveTo>
                    <a:cubicBezTo>
                      <a:pt x="564" y="353"/>
                      <a:pt x="559" y="362"/>
                      <a:pt x="558" y="364"/>
                    </a:cubicBezTo>
                    <a:cubicBezTo>
                      <a:pt x="557" y="367"/>
                      <a:pt x="554" y="368"/>
                      <a:pt x="553" y="371"/>
                    </a:cubicBezTo>
                    <a:cubicBezTo>
                      <a:pt x="551" y="374"/>
                      <a:pt x="547" y="375"/>
                      <a:pt x="544" y="376"/>
                    </a:cubicBezTo>
                    <a:cubicBezTo>
                      <a:pt x="541" y="378"/>
                      <a:pt x="536" y="377"/>
                      <a:pt x="533" y="379"/>
                    </a:cubicBezTo>
                    <a:cubicBezTo>
                      <a:pt x="530" y="380"/>
                      <a:pt x="528" y="382"/>
                      <a:pt x="526" y="384"/>
                    </a:cubicBezTo>
                    <a:cubicBezTo>
                      <a:pt x="525" y="385"/>
                      <a:pt x="518" y="385"/>
                      <a:pt x="517" y="386"/>
                    </a:cubicBezTo>
                    <a:cubicBezTo>
                      <a:pt x="514" y="387"/>
                      <a:pt x="510" y="388"/>
                      <a:pt x="508" y="388"/>
                    </a:cubicBezTo>
                    <a:cubicBezTo>
                      <a:pt x="504" y="389"/>
                      <a:pt x="501" y="391"/>
                      <a:pt x="499" y="392"/>
                    </a:cubicBezTo>
                    <a:cubicBezTo>
                      <a:pt x="495" y="394"/>
                      <a:pt x="492" y="395"/>
                      <a:pt x="490" y="397"/>
                    </a:cubicBezTo>
                    <a:cubicBezTo>
                      <a:pt x="488" y="399"/>
                      <a:pt x="484" y="400"/>
                      <a:pt x="482" y="401"/>
                    </a:cubicBezTo>
                    <a:cubicBezTo>
                      <a:pt x="480" y="401"/>
                      <a:pt x="477" y="404"/>
                      <a:pt x="475" y="405"/>
                    </a:cubicBezTo>
                    <a:cubicBezTo>
                      <a:pt x="472" y="407"/>
                      <a:pt x="470" y="409"/>
                      <a:pt x="467" y="409"/>
                    </a:cubicBezTo>
                    <a:cubicBezTo>
                      <a:pt x="466" y="410"/>
                      <a:pt x="464" y="415"/>
                      <a:pt x="463" y="416"/>
                    </a:cubicBezTo>
                    <a:cubicBezTo>
                      <a:pt x="461" y="420"/>
                      <a:pt x="459" y="418"/>
                      <a:pt x="459" y="424"/>
                    </a:cubicBezTo>
                    <a:cubicBezTo>
                      <a:pt x="459" y="428"/>
                      <a:pt x="459" y="430"/>
                      <a:pt x="459" y="434"/>
                    </a:cubicBezTo>
                    <a:cubicBezTo>
                      <a:pt x="459" y="439"/>
                      <a:pt x="458" y="439"/>
                      <a:pt x="462" y="440"/>
                    </a:cubicBezTo>
                    <a:cubicBezTo>
                      <a:pt x="467" y="441"/>
                      <a:pt x="469" y="437"/>
                      <a:pt x="471" y="436"/>
                    </a:cubicBezTo>
                    <a:cubicBezTo>
                      <a:pt x="473" y="433"/>
                      <a:pt x="476" y="432"/>
                      <a:pt x="478" y="430"/>
                    </a:cubicBezTo>
                    <a:cubicBezTo>
                      <a:pt x="480" y="427"/>
                      <a:pt x="486" y="426"/>
                      <a:pt x="489" y="425"/>
                    </a:cubicBezTo>
                    <a:cubicBezTo>
                      <a:pt x="492" y="424"/>
                      <a:pt x="495" y="421"/>
                      <a:pt x="498" y="420"/>
                    </a:cubicBezTo>
                    <a:cubicBezTo>
                      <a:pt x="502" y="418"/>
                      <a:pt x="502" y="415"/>
                      <a:pt x="506" y="414"/>
                    </a:cubicBezTo>
                    <a:cubicBezTo>
                      <a:pt x="510" y="412"/>
                      <a:pt x="514" y="408"/>
                      <a:pt x="517" y="407"/>
                    </a:cubicBezTo>
                    <a:cubicBezTo>
                      <a:pt x="520" y="404"/>
                      <a:pt x="522" y="402"/>
                      <a:pt x="525" y="400"/>
                    </a:cubicBezTo>
                    <a:cubicBezTo>
                      <a:pt x="526" y="399"/>
                      <a:pt x="531" y="398"/>
                      <a:pt x="533" y="397"/>
                    </a:cubicBezTo>
                    <a:cubicBezTo>
                      <a:pt x="536" y="396"/>
                      <a:pt x="539" y="395"/>
                      <a:pt x="541" y="394"/>
                    </a:cubicBezTo>
                    <a:cubicBezTo>
                      <a:pt x="544" y="392"/>
                      <a:pt x="546" y="390"/>
                      <a:pt x="550" y="389"/>
                    </a:cubicBezTo>
                    <a:cubicBezTo>
                      <a:pt x="554" y="388"/>
                      <a:pt x="556" y="386"/>
                      <a:pt x="558" y="384"/>
                    </a:cubicBezTo>
                    <a:cubicBezTo>
                      <a:pt x="560" y="381"/>
                      <a:pt x="563" y="381"/>
                      <a:pt x="566" y="378"/>
                    </a:cubicBezTo>
                    <a:cubicBezTo>
                      <a:pt x="568" y="376"/>
                      <a:pt x="573" y="375"/>
                      <a:pt x="576" y="373"/>
                    </a:cubicBezTo>
                    <a:cubicBezTo>
                      <a:pt x="578" y="371"/>
                      <a:pt x="580" y="369"/>
                      <a:pt x="583" y="367"/>
                    </a:cubicBezTo>
                    <a:cubicBezTo>
                      <a:pt x="585" y="365"/>
                      <a:pt x="588" y="361"/>
                      <a:pt x="583" y="361"/>
                    </a:cubicBezTo>
                    <a:cubicBezTo>
                      <a:pt x="579" y="361"/>
                      <a:pt x="576" y="363"/>
                      <a:pt x="573" y="364"/>
                    </a:cubicBezTo>
                    <a:cubicBezTo>
                      <a:pt x="571" y="365"/>
                      <a:pt x="568" y="367"/>
                      <a:pt x="567" y="368"/>
                    </a:cubicBezTo>
                    <a:cubicBezTo>
                      <a:pt x="564" y="371"/>
                      <a:pt x="563" y="372"/>
                      <a:pt x="561" y="374"/>
                    </a:cubicBezTo>
                    <a:cubicBezTo>
                      <a:pt x="557" y="377"/>
                      <a:pt x="556" y="377"/>
                      <a:pt x="556" y="373"/>
                    </a:cubicBezTo>
                    <a:cubicBezTo>
                      <a:pt x="556" y="370"/>
                      <a:pt x="561" y="367"/>
                      <a:pt x="561" y="366"/>
                    </a:cubicBezTo>
                    <a:cubicBezTo>
                      <a:pt x="562" y="363"/>
                      <a:pt x="565" y="361"/>
                      <a:pt x="566" y="360"/>
                    </a:cubicBezTo>
                    <a:cubicBezTo>
                      <a:pt x="569" y="357"/>
                      <a:pt x="566" y="353"/>
                      <a:pt x="564" y="351"/>
                    </a:cubicBezTo>
                    <a:close/>
                    <a:moveTo>
                      <a:pt x="394" y="0"/>
                    </a:moveTo>
                    <a:cubicBezTo>
                      <a:pt x="354" y="10"/>
                      <a:pt x="316" y="20"/>
                      <a:pt x="294" y="25"/>
                    </a:cubicBezTo>
                    <a:cubicBezTo>
                      <a:pt x="294" y="25"/>
                      <a:pt x="316" y="20"/>
                      <a:pt x="295" y="25"/>
                    </a:cubicBezTo>
                    <a:cubicBezTo>
                      <a:pt x="296" y="26"/>
                      <a:pt x="293" y="27"/>
                      <a:pt x="292" y="28"/>
                    </a:cubicBezTo>
                    <a:cubicBezTo>
                      <a:pt x="289" y="29"/>
                      <a:pt x="285" y="29"/>
                      <a:pt x="283" y="29"/>
                    </a:cubicBezTo>
                    <a:cubicBezTo>
                      <a:pt x="281" y="29"/>
                      <a:pt x="277" y="30"/>
                      <a:pt x="276" y="31"/>
                    </a:cubicBezTo>
                    <a:cubicBezTo>
                      <a:pt x="273" y="32"/>
                      <a:pt x="272" y="34"/>
                      <a:pt x="270" y="36"/>
                    </a:cubicBezTo>
                    <a:cubicBezTo>
                      <a:pt x="267" y="38"/>
                      <a:pt x="266" y="42"/>
                      <a:pt x="264" y="44"/>
                    </a:cubicBezTo>
                    <a:cubicBezTo>
                      <a:pt x="262" y="47"/>
                      <a:pt x="259" y="48"/>
                      <a:pt x="258" y="50"/>
                    </a:cubicBezTo>
                    <a:cubicBezTo>
                      <a:pt x="256" y="53"/>
                      <a:pt x="254" y="56"/>
                      <a:pt x="254" y="59"/>
                    </a:cubicBezTo>
                    <a:cubicBezTo>
                      <a:pt x="253" y="62"/>
                      <a:pt x="252" y="63"/>
                      <a:pt x="252" y="65"/>
                    </a:cubicBezTo>
                    <a:cubicBezTo>
                      <a:pt x="250" y="67"/>
                      <a:pt x="249" y="69"/>
                      <a:pt x="248" y="70"/>
                    </a:cubicBezTo>
                    <a:cubicBezTo>
                      <a:pt x="247" y="72"/>
                      <a:pt x="245" y="73"/>
                      <a:pt x="243" y="73"/>
                    </a:cubicBezTo>
                    <a:cubicBezTo>
                      <a:pt x="241" y="74"/>
                      <a:pt x="240" y="76"/>
                      <a:pt x="239" y="78"/>
                    </a:cubicBezTo>
                    <a:cubicBezTo>
                      <a:pt x="239" y="80"/>
                      <a:pt x="240" y="80"/>
                      <a:pt x="240" y="82"/>
                    </a:cubicBezTo>
                    <a:cubicBezTo>
                      <a:pt x="240" y="87"/>
                      <a:pt x="239" y="92"/>
                      <a:pt x="238" y="96"/>
                    </a:cubicBezTo>
                    <a:cubicBezTo>
                      <a:pt x="237" y="100"/>
                      <a:pt x="234" y="103"/>
                      <a:pt x="233" y="106"/>
                    </a:cubicBezTo>
                    <a:cubicBezTo>
                      <a:pt x="231" y="109"/>
                      <a:pt x="229" y="116"/>
                      <a:pt x="227" y="117"/>
                    </a:cubicBezTo>
                    <a:cubicBezTo>
                      <a:pt x="223" y="119"/>
                      <a:pt x="219" y="120"/>
                      <a:pt x="218" y="124"/>
                    </a:cubicBezTo>
                    <a:cubicBezTo>
                      <a:pt x="216" y="128"/>
                      <a:pt x="213" y="129"/>
                      <a:pt x="215" y="135"/>
                    </a:cubicBezTo>
                    <a:cubicBezTo>
                      <a:pt x="216" y="140"/>
                      <a:pt x="218" y="139"/>
                      <a:pt x="222" y="143"/>
                    </a:cubicBezTo>
                    <a:cubicBezTo>
                      <a:pt x="224" y="145"/>
                      <a:pt x="227" y="148"/>
                      <a:pt x="225" y="153"/>
                    </a:cubicBezTo>
                    <a:cubicBezTo>
                      <a:pt x="223" y="157"/>
                      <a:pt x="222" y="160"/>
                      <a:pt x="224" y="165"/>
                    </a:cubicBezTo>
                    <a:cubicBezTo>
                      <a:pt x="225" y="170"/>
                      <a:pt x="228" y="169"/>
                      <a:pt x="231" y="174"/>
                    </a:cubicBezTo>
                    <a:cubicBezTo>
                      <a:pt x="232" y="176"/>
                      <a:pt x="234" y="182"/>
                      <a:pt x="233" y="187"/>
                    </a:cubicBezTo>
                    <a:cubicBezTo>
                      <a:pt x="231" y="192"/>
                      <a:pt x="230" y="192"/>
                      <a:pt x="224" y="194"/>
                    </a:cubicBezTo>
                    <a:cubicBezTo>
                      <a:pt x="219" y="195"/>
                      <a:pt x="215" y="197"/>
                      <a:pt x="212" y="200"/>
                    </a:cubicBezTo>
                    <a:cubicBezTo>
                      <a:pt x="208" y="203"/>
                      <a:pt x="203" y="205"/>
                      <a:pt x="201" y="210"/>
                    </a:cubicBezTo>
                    <a:cubicBezTo>
                      <a:pt x="199" y="212"/>
                      <a:pt x="198" y="218"/>
                      <a:pt x="196" y="220"/>
                    </a:cubicBezTo>
                    <a:cubicBezTo>
                      <a:pt x="192" y="223"/>
                      <a:pt x="188" y="227"/>
                      <a:pt x="184" y="228"/>
                    </a:cubicBezTo>
                    <a:cubicBezTo>
                      <a:pt x="180" y="229"/>
                      <a:pt x="172" y="227"/>
                      <a:pt x="169" y="229"/>
                    </a:cubicBezTo>
                    <a:cubicBezTo>
                      <a:pt x="165" y="231"/>
                      <a:pt x="158" y="233"/>
                      <a:pt x="155" y="234"/>
                    </a:cubicBezTo>
                    <a:cubicBezTo>
                      <a:pt x="149" y="235"/>
                      <a:pt x="144" y="234"/>
                      <a:pt x="138" y="236"/>
                    </a:cubicBezTo>
                    <a:cubicBezTo>
                      <a:pt x="132" y="237"/>
                      <a:pt x="129" y="237"/>
                      <a:pt x="125" y="237"/>
                    </a:cubicBezTo>
                    <a:cubicBezTo>
                      <a:pt x="118" y="237"/>
                      <a:pt x="118" y="233"/>
                      <a:pt x="112" y="233"/>
                    </a:cubicBezTo>
                    <a:cubicBezTo>
                      <a:pt x="105" y="233"/>
                      <a:pt x="103" y="234"/>
                      <a:pt x="99" y="236"/>
                    </a:cubicBezTo>
                    <a:cubicBezTo>
                      <a:pt x="93" y="239"/>
                      <a:pt x="89" y="241"/>
                      <a:pt x="83" y="243"/>
                    </a:cubicBezTo>
                    <a:cubicBezTo>
                      <a:pt x="79" y="244"/>
                      <a:pt x="74" y="246"/>
                      <a:pt x="72" y="248"/>
                    </a:cubicBezTo>
                    <a:cubicBezTo>
                      <a:pt x="67" y="251"/>
                      <a:pt x="63" y="256"/>
                      <a:pt x="58" y="257"/>
                    </a:cubicBezTo>
                    <a:cubicBezTo>
                      <a:pt x="53" y="258"/>
                      <a:pt x="47" y="261"/>
                      <a:pt x="44" y="264"/>
                    </a:cubicBezTo>
                    <a:cubicBezTo>
                      <a:pt x="42" y="265"/>
                      <a:pt x="40" y="266"/>
                      <a:pt x="39" y="267"/>
                    </a:cubicBezTo>
                    <a:cubicBezTo>
                      <a:pt x="40" y="268"/>
                      <a:pt x="42" y="269"/>
                      <a:pt x="43" y="270"/>
                    </a:cubicBezTo>
                    <a:cubicBezTo>
                      <a:pt x="43" y="271"/>
                      <a:pt x="43" y="274"/>
                      <a:pt x="43" y="275"/>
                    </a:cubicBezTo>
                    <a:cubicBezTo>
                      <a:pt x="44" y="277"/>
                      <a:pt x="46" y="278"/>
                      <a:pt x="47" y="279"/>
                    </a:cubicBezTo>
                    <a:cubicBezTo>
                      <a:pt x="48" y="281"/>
                      <a:pt x="48" y="283"/>
                      <a:pt x="49" y="284"/>
                    </a:cubicBezTo>
                    <a:cubicBezTo>
                      <a:pt x="50" y="286"/>
                      <a:pt x="49" y="288"/>
                      <a:pt x="49" y="290"/>
                    </a:cubicBezTo>
                    <a:cubicBezTo>
                      <a:pt x="49" y="292"/>
                      <a:pt x="49" y="293"/>
                      <a:pt x="47" y="294"/>
                    </a:cubicBezTo>
                    <a:cubicBezTo>
                      <a:pt x="46" y="295"/>
                      <a:pt x="46" y="296"/>
                      <a:pt x="45" y="298"/>
                    </a:cubicBezTo>
                    <a:cubicBezTo>
                      <a:pt x="45" y="299"/>
                      <a:pt x="45" y="301"/>
                      <a:pt x="45" y="303"/>
                    </a:cubicBezTo>
                    <a:cubicBezTo>
                      <a:pt x="46" y="303"/>
                      <a:pt x="47" y="303"/>
                      <a:pt x="48" y="303"/>
                    </a:cubicBezTo>
                    <a:cubicBezTo>
                      <a:pt x="50" y="303"/>
                      <a:pt x="51" y="306"/>
                      <a:pt x="51" y="308"/>
                    </a:cubicBezTo>
                    <a:cubicBezTo>
                      <a:pt x="51" y="311"/>
                      <a:pt x="48" y="313"/>
                      <a:pt x="46" y="314"/>
                    </a:cubicBezTo>
                    <a:cubicBezTo>
                      <a:pt x="42" y="318"/>
                      <a:pt x="41" y="317"/>
                      <a:pt x="39" y="322"/>
                    </a:cubicBezTo>
                    <a:cubicBezTo>
                      <a:pt x="37" y="326"/>
                      <a:pt x="32" y="329"/>
                      <a:pt x="30" y="331"/>
                    </a:cubicBezTo>
                    <a:cubicBezTo>
                      <a:pt x="27" y="333"/>
                      <a:pt x="26" y="336"/>
                      <a:pt x="24" y="339"/>
                    </a:cubicBezTo>
                    <a:cubicBezTo>
                      <a:pt x="24" y="340"/>
                      <a:pt x="23" y="340"/>
                      <a:pt x="23" y="340"/>
                    </a:cubicBezTo>
                    <a:cubicBezTo>
                      <a:pt x="20" y="343"/>
                      <a:pt x="20" y="347"/>
                      <a:pt x="18" y="349"/>
                    </a:cubicBezTo>
                    <a:cubicBezTo>
                      <a:pt x="17" y="349"/>
                      <a:pt x="17" y="350"/>
                      <a:pt x="16" y="350"/>
                    </a:cubicBezTo>
                    <a:cubicBezTo>
                      <a:pt x="14" y="352"/>
                      <a:pt x="13" y="355"/>
                      <a:pt x="11" y="357"/>
                    </a:cubicBezTo>
                    <a:cubicBezTo>
                      <a:pt x="9" y="359"/>
                      <a:pt x="5" y="361"/>
                      <a:pt x="4" y="363"/>
                    </a:cubicBezTo>
                    <a:cubicBezTo>
                      <a:pt x="2" y="365"/>
                      <a:pt x="1" y="367"/>
                      <a:pt x="0" y="369"/>
                    </a:cubicBezTo>
                    <a:cubicBezTo>
                      <a:pt x="2" y="376"/>
                      <a:pt x="3" y="385"/>
                      <a:pt x="5" y="396"/>
                    </a:cubicBezTo>
                    <a:cubicBezTo>
                      <a:pt x="5" y="396"/>
                      <a:pt x="206" y="358"/>
                      <a:pt x="321" y="330"/>
                    </a:cubicBezTo>
                    <a:cubicBezTo>
                      <a:pt x="323" y="330"/>
                      <a:pt x="324" y="331"/>
                      <a:pt x="326" y="332"/>
                    </a:cubicBezTo>
                    <a:cubicBezTo>
                      <a:pt x="328" y="333"/>
                      <a:pt x="328" y="336"/>
                      <a:pt x="329" y="337"/>
                    </a:cubicBezTo>
                    <a:cubicBezTo>
                      <a:pt x="331" y="339"/>
                      <a:pt x="333" y="343"/>
                      <a:pt x="337" y="343"/>
                    </a:cubicBezTo>
                    <a:cubicBezTo>
                      <a:pt x="344" y="343"/>
                      <a:pt x="343" y="344"/>
                      <a:pt x="346" y="347"/>
                    </a:cubicBezTo>
                    <a:cubicBezTo>
                      <a:pt x="347" y="349"/>
                      <a:pt x="349" y="352"/>
                      <a:pt x="349" y="356"/>
                    </a:cubicBezTo>
                    <a:cubicBezTo>
                      <a:pt x="349" y="359"/>
                      <a:pt x="350" y="362"/>
                      <a:pt x="351" y="364"/>
                    </a:cubicBezTo>
                    <a:cubicBezTo>
                      <a:pt x="353" y="366"/>
                      <a:pt x="354" y="369"/>
                      <a:pt x="356" y="371"/>
                    </a:cubicBezTo>
                    <a:cubicBezTo>
                      <a:pt x="358" y="373"/>
                      <a:pt x="361" y="376"/>
                      <a:pt x="365" y="375"/>
                    </a:cubicBezTo>
                    <a:cubicBezTo>
                      <a:pt x="368" y="374"/>
                      <a:pt x="370" y="373"/>
                      <a:pt x="374" y="374"/>
                    </a:cubicBezTo>
                    <a:cubicBezTo>
                      <a:pt x="376" y="375"/>
                      <a:pt x="382" y="376"/>
                      <a:pt x="381" y="380"/>
                    </a:cubicBezTo>
                    <a:cubicBezTo>
                      <a:pt x="381" y="380"/>
                      <a:pt x="381" y="381"/>
                      <a:pt x="380" y="381"/>
                    </a:cubicBezTo>
                    <a:cubicBezTo>
                      <a:pt x="451" y="405"/>
                      <a:pt x="451" y="405"/>
                      <a:pt x="451" y="405"/>
                    </a:cubicBezTo>
                    <a:cubicBezTo>
                      <a:pt x="452" y="420"/>
                      <a:pt x="452" y="420"/>
                      <a:pt x="452" y="420"/>
                    </a:cubicBezTo>
                    <a:cubicBezTo>
                      <a:pt x="452" y="419"/>
                      <a:pt x="453" y="419"/>
                      <a:pt x="454" y="418"/>
                    </a:cubicBezTo>
                    <a:cubicBezTo>
                      <a:pt x="457" y="415"/>
                      <a:pt x="457" y="415"/>
                      <a:pt x="460" y="414"/>
                    </a:cubicBezTo>
                    <a:cubicBezTo>
                      <a:pt x="461" y="414"/>
                      <a:pt x="463" y="412"/>
                      <a:pt x="464" y="410"/>
                    </a:cubicBezTo>
                    <a:cubicBezTo>
                      <a:pt x="466" y="409"/>
                      <a:pt x="466" y="408"/>
                      <a:pt x="467" y="406"/>
                    </a:cubicBezTo>
                    <a:cubicBezTo>
                      <a:pt x="467" y="404"/>
                      <a:pt x="469" y="403"/>
                      <a:pt x="469" y="400"/>
                    </a:cubicBezTo>
                    <a:cubicBezTo>
                      <a:pt x="469" y="399"/>
                      <a:pt x="469" y="399"/>
                      <a:pt x="469" y="398"/>
                    </a:cubicBezTo>
                    <a:cubicBezTo>
                      <a:pt x="457" y="393"/>
                      <a:pt x="457" y="393"/>
                      <a:pt x="457" y="393"/>
                    </a:cubicBezTo>
                    <a:cubicBezTo>
                      <a:pt x="471" y="377"/>
                      <a:pt x="471" y="377"/>
                      <a:pt x="471" y="377"/>
                    </a:cubicBezTo>
                    <a:cubicBezTo>
                      <a:pt x="448" y="300"/>
                      <a:pt x="448" y="300"/>
                      <a:pt x="448" y="300"/>
                    </a:cubicBezTo>
                    <a:cubicBezTo>
                      <a:pt x="456" y="219"/>
                      <a:pt x="456" y="219"/>
                      <a:pt x="456" y="219"/>
                    </a:cubicBezTo>
                    <a:cubicBezTo>
                      <a:pt x="433" y="143"/>
                      <a:pt x="433" y="143"/>
                      <a:pt x="433" y="143"/>
                    </a:cubicBezTo>
                    <a:cubicBezTo>
                      <a:pt x="431" y="142"/>
                      <a:pt x="430" y="141"/>
                      <a:pt x="429" y="140"/>
                    </a:cubicBezTo>
                    <a:cubicBezTo>
                      <a:pt x="425" y="137"/>
                      <a:pt x="420" y="145"/>
                      <a:pt x="419" y="146"/>
                    </a:cubicBezTo>
                    <a:cubicBezTo>
                      <a:pt x="418" y="147"/>
                      <a:pt x="412" y="137"/>
                      <a:pt x="411" y="135"/>
                    </a:cubicBezTo>
                    <a:cubicBezTo>
                      <a:pt x="408" y="131"/>
                      <a:pt x="410" y="125"/>
                      <a:pt x="410" y="121"/>
                    </a:cubicBezTo>
                    <a:cubicBezTo>
                      <a:pt x="408" y="116"/>
                      <a:pt x="409" y="111"/>
                      <a:pt x="408" y="106"/>
                    </a:cubicBezTo>
                    <a:cubicBezTo>
                      <a:pt x="406" y="102"/>
                      <a:pt x="405" y="99"/>
                      <a:pt x="405" y="94"/>
                    </a:cubicBezTo>
                    <a:cubicBezTo>
                      <a:pt x="405" y="90"/>
                      <a:pt x="407" y="84"/>
                      <a:pt x="408" y="81"/>
                    </a:cubicBezTo>
                    <a:cubicBezTo>
                      <a:pt x="409" y="76"/>
                      <a:pt x="410" y="70"/>
                      <a:pt x="410" y="65"/>
                    </a:cubicBezTo>
                    <a:cubicBezTo>
                      <a:pt x="410" y="61"/>
                      <a:pt x="407" y="55"/>
                      <a:pt x="407" y="52"/>
                    </a:cubicBezTo>
                    <a:cubicBezTo>
                      <a:pt x="406" y="48"/>
                      <a:pt x="402" y="43"/>
                      <a:pt x="400" y="41"/>
                    </a:cubicBezTo>
                    <a:cubicBezTo>
                      <a:pt x="396" y="38"/>
                      <a:pt x="394" y="37"/>
                      <a:pt x="393" y="32"/>
                    </a:cubicBezTo>
                    <a:cubicBezTo>
                      <a:pt x="391" y="27"/>
                      <a:pt x="393" y="24"/>
                      <a:pt x="393" y="19"/>
                    </a:cubicBezTo>
                    <a:cubicBezTo>
                      <a:pt x="393" y="14"/>
                      <a:pt x="396" y="9"/>
                      <a:pt x="396" y="4"/>
                    </a:cubicBezTo>
                    <a:cubicBezTo>
                      <a:pt x="396" y="3"/>
                      <a:pt x="395" y="1"/>
                      <a:pt x="394" y="0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40" name="Freeform 56">
                <a:extLst>
                  <a:ext uri="{FF2B5EF4-FFF2-40B4-BE49-F238E27FC236}">
                    <a16:creationId xmlns:a16="http://schemas.microsoft.com/office/drawing/2014/main" id="{F4FB3359-6806-4AF4-B106-63E7081959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1332" y="3730130"/>
                <a:ext cx="110546" cy="211655"/>
              </a:xfrm>
              <a:custGeom>
                <a:avLst/>
                <a:gdLst>
                  <a:gd name="T0" fmla="*/ 122 w 133"/>
                  <a:gd name="T1" fmla="*/ 0 h 252"/>
                  <a:gd name="T2" fmla="*/ 3 w 133"/>
                  <a:gd name="T3" fmla="*/ 33 h 252"/>
                  <a:gd name="T4" fmla="*/ 5 w 133"/>
                  <a:gd name="T5" fmla="*/ 37 h 252"/>
                  <a:gd name="T6" fmla="*/ 2 w 133"/>
                  <a:gd name="T7" fmla="*/ 52 h 252"/>
                  <a:gd name="T8" fmla="*/ 2 w 133"/>
                  <a:gd name="T9" fmla="*/ 65 h 252"/>
                  <a:gd name="T10" fmla="*/ 9 w 133"/>
                  <a:gd name="T11" fmla="*/ 74 h 252"/>
                  <a:gd name="T12" fmla="*/ 16 w 133"/>
                  <a:gd name="T13" fmla="*/ 85 h 252"/>
                  <a:gd name="T14" fmla="*/ 19 w 133"/>
                  <a:gd name="T15" fmla="*/ 98 h 252"/>
                  <a:gd name="T16" fmla="*/ 17 w 133"/>
                  <a:gd name="T17" fmla="*/ 114 h 252"/>
                  <a:gd name="T18" fmla="*/ 14 w 133"/>
                  <a:gd name="T19" fmla="*/ 127 h 252"/>
                  <a:gd name="T20" fmla="*/ 17 w 133"/>
                  <a:gd name="T21" fmla="*/ 139 h 252"/>
                  <a:gd name="T22" fmla="*/ 19 w 133"/>
                  <a:gd name="T23" fmla="*/ 154 h 252"/>
                  <a:gd name="T24" fmla="*/ 20 w 133"/>
                  <a:gd name="T25" fmla="*/ 168 h 252"/>
                  <a:gd name="T26" fmla="*/ 28 w 133"/>
                  <a:gd name="T27" fmla="*/ 179 h 252"/>
                  <a:gd name="T28" fmla="*/ 38 w 133"/>
                  <a:gd name="T29" fmla="*/ 173 h 252"/>
                  <a:gd name="T30" fmla="*/ 42 w 133"/>
                  <a:gd name="T31" fmla="*/ 176 h 252"/>
                  <a:gd name="T32" fmla="*/ 64 w 133"/>
                  <a:gd name="T33" fmla="*/ 252 h 252"/>
                  <a:gd name="T34" fmla="*/ 113 w 133"/>
                  <a:gd name="T35" fmla="*/ 241 h 252"/>
                  <a:gd name="T36" fmla="*/ 111 w 133"/>
                  <a:gd name="T37" fmla="*/ 238 h 252"/>
                  <a:gd name="T38" fmla="*/ 107 w 133"/>
                  <a:gd name="T39" fmla="*/ 231 h 252"/>
                  <a:gd name="T40" fmla="*/ 108 w 133"/>
                  <a:gd name="T41" fmla="*/ 219 h 252"/>
                  <a:gd name="T42" fmla="*/ 109 w 133"/>
                  <a:gd name="T43" fmla="*/ 208 h 252"/>
                  <a:gd name="T44" fmla="*/ 109 w 133"/>
                  <a:gd name="T45" fmla="*/ 197 h 252"/>
                  <a:gd name="T46" fmla="*/ 105 w 133"/>
                  <a:gd name="T47" fmla="*/ 189 h 252"/>
                  <a:gd name="T48" fmla="*/ 105 w 133"/>
                  <a:gd name="T49" fmla="*/ 172 h 252"/>
                  <a:gd name="T50" fmla="*/ 103 w 133"/>
                  <a:gd name="T51" fmla="*/ 162 h 252"/>
                  <a:gd name="T52" fmla="*/ 105 w 133"/>
                  <a:gd name="T53" fmla="*/ 153 h 252"/>
                  <a:gd name="T54" fmla="*/ 106 w 133"/>
                  <a:gd name="T55" fmla="*/ 143 h 252"/>
                  <a:gd name="T56" fmla="*/ 106 w 133"/>
                  <a:gd name="T57" fmla="*/ 131 h 252"/>
                  <a:gd name="T58" fmla="*/ 108 w 133"/>
                  <a:gd name="T59" fmla="*/ 121 h 252"/>
                  <a:gd name="T60" fmla="*/ 111 w 133"/>
                  <a:gd name="T61" fmla="*/ 111 h 252"/>
                  <a:gd name="T62" fmla="*/ 113 w 133"/>
                  <a:gd name="T63" fmla="*/ 102 h 252"/>
                  <a:gd name="T64" fmla="*/ 110 w 133"/>
                  <a:gd name="T65" fmla="*/ 91 h 252"/>
                  <a:gd name="T66" fmla="*/ 107 w 133"/>
                  <a:gd name="T67" fmla="*/ 80 h 252"/>
                  <a:gd name="T68" fmla="*/ 111 w 133"/>
                  <a:gd name="T69" fmla="*/ 71 h 252"/>
                  <a:gd name="T70" fmla="*/ 116 w 133"/>
                  <a:gd name="T71" fmla="*/ 64 h 252"/>
                  <a:gd name="T72" fmla="*/ 120 w 133"/>
                  <a:gd name="T73" fmla="*/ 56 h 252"/>
                  <a:gd name="T74" fmla="*/ 129 w 133"/>
                  <a:gd name="T75" fmla="*/ 51 h 252"/>
                  <a:gd name="T76" fmla="*/ 133 w 133"/>
                  <a:gd name="T77" fmla="*/ 41 h 252"/>
                  <a:gd name="T78" fmla="*/ 129 w 133"/>
                  <a:gd name="T79" fmla="*/ 34 h 252"/>
                  <a:gd name="T80" fmla="*/ 124 w 133"/>
                  <a:gd name="T81" fmla="*/ 27 h 252"/>
                  <a:gd name="T82" fmla="*/ 124 w 133"/>
                  <a:gd name="T83" fmla="*/ 18 h 252"/>
                  <a:gd name="T84" fmla="*/ 126 w 133"/>
                  <a:gd name="T85" fmla="*/ 8 h 252"/>
                  <a:gd name="T86" fmla="*/ 122 w 133"/>
                  <a:gd name="T87" fmla="*/ 2 h 252"/>
                  <a:gd name="T88" fmla="*/ 122 w 133"/>
                  <a:gd name="T89" fmla="*/ 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33" h="252">
                    <a:moveTo>
                      <a:pt x="122" y="0"/>
                    </a:moveTo>
                    <a:cubicBezTo>
                      <a:pt x="91" y="9"/>
                      <a:pt x="45" y="22"/>
                      <a:pt x="3" y="33"/>
                    </a:cubicBezTo>
                    <a:cubicBezTo>
                      <a:pt x="4" y="34"/>
                      <a:pt x="5" y="36"/>
                      <a:pt x="5" y="37"/>
                    </a:cubicBezTo>
                    <a:cubicBezTo>
                      <a:pt x="5" y="42"/>
                      <a:pt x="2" y="47"/>
                      <a:pt x="2" y="52"/>
                    </a:cubicBezTo>
                    <a:cubicBezTo>
                      <a:pt x="2" y="57"/>
                      <a:pt x="0" y="60"/>
                      <a:pt x="2" y="65"/>
                    </a:cubicBezTo>
                    <a:cubicBezTo>
                      <a:pt x="3" y="70"/>
                      <a:pt x="5" y="71"/>
                      <a:pt x="9" y="74"/>
                    </a:cubicBezTo>
                    <a:cubicBezTo>
                      <a:pt x="11" y="76"/>
                      <a:pt x="15" y="81"/>
                      <a:pt x="16" y="85"/>
                    </a:cubicBezTo>
                    <a:cubicBezTo>
                      <a:pt x="16" y="88"/>
                      <a:pt x="19" y="94"/>
                      <a:pt x="19" y="98"/>
                    </a:cubicBezTo>
                    <a:cubicBezTo>
                      <a:pt x="19" y="103"/>
                      <a:pt x="18" y="109"/>
                      <a:pt x="17" y="114"/>
                    </a:cubicBezTo>
                    <a:cubicBezTo>
                      <a:pt x="16" y="117"/>
                      <a:pt x="14" y="123"/>
                      <a:pt x="14" y="127"/>
                    </a:cubicBezTo>
                    <a:cubicBezTo>
                      <a:pt x="14" y="132"/>
                      <a:pt x="15" y="135"/>
                      <a:pt x="17" y="139"/>
                    </a:cubicBezTo>
                    <a:cubicBezTo>
                      <a:pt x="18" y="144"/>
                      <a:pt x="17" y="149"/>
                      <a:pt x="19" y="154"/>
                    </a:cubicBezTo>
                    <a:cubicBezTo>
                      <a:pt x="19" y="158"/>
                      <a:pt x="17" y="164"/>
                      <a:pt x="20" y="168"/>
                    </a:cubicBezTo>
                    <a:cubicBezTo>
                      <a:pt x="21" y="170"/>
                      <a:pt x="27" y="180"/>
                      <a:pt x="28" y="179"/>
                    </a:cubicBezTo>
                    <a:cubicBezTo>
                      <a:pt x="29" y="178"/>
                      <a:pt x="34" y="170"/>
                      <a:pt x="38" y="173"/>
                    </a:cubicBezTo>
                    <a:cubicBezTo>
                      <a:pt x="39" y="174"/>
                      <a:pt x="40" y="175"/>
                      <a:pt x="42" y="176"/>
                    </a:cubicBezTo>
                    <a:cubicBezTo>
                      <a:pt x="64" y="252"/>
                      <a:pt x="64" y="252"/>
                      <a:pt x="64" y="252"/>
                    </a:cubicBezTo>
                    <a:cubicBezTo>
                      <a:pt x="73" y="250"/>
                      <a:pt x="89" y="247"/>
                      <a:pt x="113" y="241"/>
                    </a:cubicBezTo>
                    <a:cubicBezTo>
                      <a:pt x="112" y="240"/>
                      <a:pt x="112" y="239"/>
                      <a:pt x="111" y="238"/>
                    </a:cubicBezTo>
                    <a:cubicBezTo>
                      <a:pt x="109" y="236"/>
                      <a:pt x="107" y="235"/>
                      <a:pt x="107" y="231"/>
                    </a:cubicBezTo>
                    <a:cubicBezTo>
                      <a:pt x="107" y="227"/>
                      <a:pt x="108" y="223"/>
                      <a:pt x="108" y="219"/>
                    </a:cubicBezTo>
                    <a:cubicBezTo>
                      <a:pt x="108" y="214"/>
                      <a:pt x="109" y="213"/>
                      <a:pt x="109" y="208"/>
                    </a:cubicBezTo>
                    <a:cubicBezTo>
                      <a:pt x="109" y="206"/>
                      <a:pt x="110" y="198"/>
                      <a:pt x="109" y="197"/>
                    </a:cubicBezTo>
                    <a:cubicBezTo>
                      <a:pt x="107" y="196"/>
                      <a:pt x="105" y="192"/>
                      <a:pt x="105" y="189"/>
                    </a:cubicBezTo>
                    <a:cubicBezTo>
                      <a:pt x="105" y="183"/>
                      <a:pt x="106" y="178"/>
                      <a:pt x="105" y="172"/>
                    </a:cubicBezTo>
                    <a:cubicBezTo>
                      <a:pt x="104" y="169"/>
                      <a:pt x="103" y="166"/>
                      <a:pt x="103" y="162"/>
                    </a:cubicBezTo>
                    <a:cubicBezTo>
                      <a:pt x="103" y="158"/>
                      <a:pt x="105" y="156"/>
                      <a:pt x="105" y="153"/>
                    </a:cubicBezTo>
                    <a:cubicBezTo>
                      <a:pt x="105" y="149"/>
                      <a:pt x="106" y="147"/>
                      <a:pt x="106" y="143"/>
                    </a:cubicBezTo>
                    <a:cubicBezTo>
                      <a:pt x="106" y="140"/>
                      <a:pt x="105" y="135"/>
                      <a:pt x="106" y="131"/>
                    </a:cubicBezTo>
                    <a:cubicBezTo>
                      <a:pt x="107" y="129"/>
                      <a:pt x="107" y="124"/>
                      <a:pt x="108" y="121"/>
                    </a:cubicBezTo>
                    <a:cubicBezTo>
                      <a:pt x="109" y="118"/>
                      <a:pt x="110" y="114"/>
                      <a:pt x="111" y="111"/>
                    </a:cubicBezTo>
                    <a:cubicBezTo>
                      <a:pt x="112" y="108"/>
                      <a:pt x="113" y="105"/>
                      <a:pt x="113" y="102"/>
                    </a:cubicBezTo>
                    <a:cubicBezTo>
                      <a:pt x="113" y="97"/>
                      <a:pt x="112" y="95"/>
                      <a:pt x="110" y="91"/>
                    </a:cubicBezTo>
                    <a:cubicBezTo>
                      <a:pt x="109" y="88"/>
                      <a:pt x="107" y="85"/>
                      <a:pt x="107" y="80"/>
                    </a:cubicBezTo>
                    <a:cubicBezTo>
                      <a:pt x="107" y="77"/>
                      <a:pt x="108" y="73"/>
                      <a:pt x="111" y="71"/>
                    </a:cubicBezTo>
                    <a:cubicBezTo>
                      <a:pt x="114" y="69"/>
                      <a:pt x="115" y="68"/>
                      <a:pt x="116" y="64"/>
                    </a:cubicBezTo>
                    <a:cubicBezTo>
                      <a:pt x="117" y="60"/>
                      <a:pt x="117" y="59"/>
                      <a:pt x="120" y="56"/>
                    </a:cubicBezTo>
                    <a:cubicBezTo>
                      <a:pt x="122" y="54"/>
                      <a:pt x="126" y="54"/>
                      <a:pt x="129" y="51"/>
                    </a:cubicBezTo>
                    <a:cubicBezTo>
                      <a:pt x="130" y="50"/>
                      <a:pt x="133" y="44"/>
                      <a:pt x="133" y="41"/>
                    </a:cubicBezTo>
                    <a:cubicBezTo>
                      <a:pt x="132" y="38"/>
                      <a:pt x="131" y="37"/>
                      <a:pt x="129" y="34"/>
                    </a:cubicBezTo>
                    <a:cubicBezTo>
                      <a:pt x="127" y="32"/>
                      <a:pt x="125" y="31"/>
                      <a:pt x="124" y="27"/>
                    </a:cubicBezTo>
                    <a:cubicBezTo>
                      <a:pt x="123" y="26"/>
                      <a:pt x="122" y="20"/>
                      <a:pt x="124" y="18"/>
                    </a:cubicBezTo>
                    <a:cubicBezTo>
                      <a:pt x="125" y="16"/>
                      <a:pt x="130" y="12"/>
                      <a:pt x="126" y="8"/>
                    </a:cubicBezTo>
                    <a:cubicBezTo>
                      <a:pt x="124" y="6"/>
                      <a:pt x="122" y="6"/>
                      <a:pt x="122" y="2"/>
                    </a:cubicBezTo>
                    <a:cubicBezTo>
                      <a:pt x="122" y="1"/>
                      <a:pt x="122" y="1"/>
                      <a:pt x="122" y="0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41" name="Freeform 57">
                <a:extLst>
                  <a:ext uri="{FF2B5EF4-FFF2-40B4-BE49-F238E27FC236}">
                    <a16:creationId xmlns:a16="http://schemas.microsoft.com/office/drawing/2014/main" id="{E54408B4-4CE9-47B5-A33F-74D0D4682A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7168" y="3976836"/>
                <a:ext cx="119983" cy="114590"/>
              </a:xfrm>
              <a:custGeom>
                <a:avLst/>
                <a:gdLst>
                  <a:gd name="T0" fmla="*/ 127 w 143"/>
                  <a:gd name="T1" fmla="*/ 0 h 137"/>
                  <a:gd name="T2" fmla="*/ 0 w 143"/>
                  <a:gd name="T3" fmla="*/ 38 h 137"/>
                  <a:gd name="T4" fmla="*/ 0 w 143"/>
                  <a:gd name="T5" fmla="*/ 38 h 137"/>
                  <a:gd name="T6" fmla="*/ 24 w 143"/>
                  <a:gd name="T7" fmla="*/ 116 h 137"/>
                  <a:gd name="T8" fmla="*/ 10 w 143"/>
                  <a:gd name="T9" fmla="*/ 132 h 137"/>
                  <a:gd name="T10" fmla="*/ 22 w 143"/>
                  <a:gd name="T11" fmla="*/ 137 h 137"/>
                  <a:gd name="T12" fmla="*/ 26 w 143"/>
                  <a:gd name="T13" fmla="*/ 134 h 137"/>
                  <a:gd name="T14" fmla="*/ 33 w 143"/>
                  <a:gd name="T15" fmla="*/ 131 h 137"/>
                  <a:gd name="T16" fmla="*/ 42 w 143"/>
                  <a:gd name="T17" fmla="*/ 127 h 137"/>
                  <a:gd name="T18" fmla="*/ 48 w 143"/>
                  <a:gd name="T19" fmla="*/ 124 h 137"/>
                  <a:gd name="T20" fmla="*/ 53 w 143"/>
                  <a:gd name="T21" fmla="*/ 119 h 137"/>
                  <a:gd name="T22" fmla="*/ 61 w 143"/>
                  <a:gd name="T23" fmla="*/ 113 h 137"/>
                  <a:gd name="T24" fmla="*/ 66 w 143"/>
                  <a:gd name="T25" fmla="*/ 109 h 137"/>
                  <a:gd name="T26" fmla="*/ 70 w 143"/>
                  <a:gd name="T27" fmla="*/ 103 h 137"/>
                  <a:gd name="T28" fmla="*/ 70 w 143"/>
                  <a:gd name="T29" fmla="*/ 96 h 137"/>
                  <a:gd name="T30" fmla="*/ 79 w 143"/>
                  <a:gd name="T31" fmla="*/ 94 h 137"/>
                  <a:gd name="T32" fmla="*/ 90 w 143"/>
                  <a:gd name="T33" fmla="*/ 94 h 137"/>
                  <a:gd name="T34" fmla="*/ 98 w 143"/>
                  <a:gd name="T35" fmla="*/ 93 h 137"/>
                  <a:gd name="T36" fmla="*/ 107 w 143"/>
                  <a:gd name="T37" fmla="*/ 91 h 137"/>
                  <a:gd name="T38" fmla="*/ 113 w 143"/>
                  <a:gd name="T39" fmla="*/ 89 h 137"/>
                  <a:gd name="T40" fmla="*/ 120 w 143"/>
                  <a:gd name="T41" fmla="*/ 86 h 137"/>
                  <a:gd name="T42" fmla="*/ 126 w 143"/>
                  <a:gd name="T43" fmla="*/ 84 h 137"/>
                  <a:gd name="T44" fmla="*/ 131 w 143"/>
                  <a:gd name="T45" fmla="*/ 80 h 137"/>
                  <a:gd name="T46" fmla="*/ 135 w 143"/>
                  <a:gd name="T47" fmla="*/ 76 h 137"/>
                  <a:gd name="T48" fmla="*/ 141 w 143"/>
                  <a:gd name="T49" fmla="*/ 73 h 137"/>
                  <a:gd name="T50" fmla="*/ 143 w 143"/>
                  <a:gd name="T51" fmla="*/ 73 h 137"/>
                  <a:gd name="T52" fmla="*/ 142 w 143"/>
                  <a:gd name="T53" fmla="*/ 70 h 137"/>
                  <a:gd name="T54" fmla="*/ 142 w 143"/>
                  <a:gd name="T55" fmla="*/ 68 h 137"/>
                  <a:gd name="T56" fmla="*/ 143 w 143"/>
                  <a:gd name="T57" fmla="*/ 65 h 137"/>
                  <a:gd name="T58" fmla="*/ 142 w 143"/>
                  <a:gd name="T59" fmla="*/ 62 h 137"/>
                  <a:gd name="T60" fmla="*/ 143 w 143"/>
                  <a:gd name="T61" fmla="*/ 60 h 137"/>
                  <a:gd name="T62" fmla="*/ 142 w 143"/>
                  <a:gd name="T63" fmla="*/ 56 h 137"/>
                  <a:gd name="T64" fmla="*/ 140 w 143"/>
                  <a:gd name="T65" fmla="*/ 54 h 137"/>
                  <a:gd name="T66" fmla="*/ 141 w 143"/>
                  <a:gd name="T67" fmla="*/ 51 h 137"/>
                  <a:gd name="T68" fmla="*/ 142 w 143"/>
                  <a:gd name="T69" fmla="*/ 49 h 137"/>
                  <a:gd name="T70" fmla="*/ 142 w 143"/>
                  <a:gd name="T71" fmla="*/ 48 h 137"/>
                  <a:gd name="T72" fmla="*/ 127 w 143"/>
                  <a:gd name="T73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3" h="137">
                    <a:moveTo>
                      <a:pt x="127" y="0"/>
                    </a:moveTo>
                    <a:cubicBezTo>
                      <a:pt x="72" y="18"/>
                      <a:pt x="21" y="32"/>
                      <a:pt x="0" y="38"/>
                    </a:cubicBezTo>
                    <a:cubicBezTo>
                      <a:pt x="0" y="38"/>
                      <a:pt x="21" y="32"/>
                      <a:pt x="0" y="38"/>
                    </a:cubicBezTo>
                    <a:cubicBezTo>
                      <a:pt x="24" y="116"/>
                      <a:pt x="24" y="116"/>
                      <a:pt x="24" y="116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22" y="137"/>
                      <a:pt x="22" y="137"/>
                      <a:pt x="22" y="137"/>
                    </a:cubicBezTo>
                    <a:cubicBezTo>
                      <a:pt x="23" y="136"/>
                      <a:pt x="24" y="135"/>
                      <a:pt x="26" y="134"/>
                    </a:cubicBezTo>
                    <a:cubicBezTo>
                      <a:pt x="28" y="133"/>
                      <a:pt x="30" y="133"/>
                      <a:pt x="33" y="131"/>
                    </a:cubicBezTo>
                    <a:cubicBezTo>
                      <a:pt x="35" y="130"/>
                      <a:pt x="39" y="130"/>
                      <a:pt x="42" y="127"/>
                    </a:cubicBezTo>
                    <a:cubicBezTo>
                      <a:pt x="43" y="126"/>
                      <a:pt x="46" y="125"/>
                      <a:pt x="48" y="124"/>
                    </a:cubicBezTo>
                    <a:cubicBezTo>
                      <a:pt x="50" y="123"/>
                      <a:pt x="52" y="121"/>
                      <a:pt x="53" y="119"/>
                    </a:cubicBezTo>
                    <a:cubicBezTo>
                      <a:pt x="55" y="117"/>
                      <a:pt x="59" y="116"/>
                      <a:pt x="61" y="113"/>
                    </a:cubicBezTo>
                    <a:cubicBezTo>
                      <a:pt x="62" y="112"/>
                      <a:pt x="65" y="111"/>
                      <a:pt x="66" y="109"/>
                    </a:cubicBezTo>
                    <a:cubicBezTo>
                      <a:pt x="68" y="108"/>
                      <a:pt x="69" y="106"/>
                      <a:pt x="70" y="103"/>
                    </a:cubicBezTo>
                    <a:cubicBezTo>
                      <a:pt x="70" y="101"/>
                      <a:pt x="70" y="99"/>
                      <a:pt x="70" y="96"/>
                    </a:cubicBezTo>
                    <a:cubicBezTo>
                      <a:pt x="70" y="95"/>
                      <a:pt x="77" y="94"/>
                      <a:pt x="79" y="94"/>
                    </a:cubicBezTo>
                    <a:cubicBezTo>
                      <a:pt x="83" y="94"/>
                      <a:pt x="86" y="93"/>
                      <a:pt x="90" y="94"/>
                    </a:cubicBezTo>
                    <a:cubicBezTo>
                      <a:pt x="91" y="94"/>
                      <a:pt x="95" y="93"/>
                      <a:pt x="98" y="93"/>
                    </a:cubicBezTo>
                    <a:cubicBezTo>
                      <a:pt x="101" y="93"/>
                      <a:pt x="105" y="92"/>
                      <a:pt x="107" y="91"/>
                    </a:cubicBezTo>
                    <a:cubicBezTo>
                      <a:pt x="108" y="91"/>
                      <a:pt x="111" y="90"/>
                      <a:pt x="113" y="89"/>
                    </a:cubicBezTo>
                    <a:cubicBezTo>
                      <a:pt x="115" y="88"/>
                      <a:pt x="118" y="87"/>
                      <a:pt x="120" y="86"/>
                    </a:cubicBezTo>
                    <a:cubicBezTo>
                      <a:pt x="122" y="85"/>
                      <a:pt x="124" y="85"/>
                      <a:pt x="126" y="84"/>
                    </a:cubicBezTo>
                    <a:cubicBezTo>
                      <a:pt x="128" y="83"/>
                      <a:pt x="130" y="81"/>
                      <a:pt x="131" y="80"/>
                    </a:cubicBezTo>
                    <a:cubicBezTo>
                      <a:pt x="132" y="80"/>
                      <a:pt x="134" y="77"/>
                      <a:pt x="135" y="76"/>
                    </a:cubicBezTo>
                    <a:cubicBezTo>
                      <a:pt x="136" y="74"/>
                      <a:pt x="138" y="74"/>
                      <a:pt x="141" y="73"/>
                    </a:cubicBezTo>
                    <a:cubicBezTo>
                      <a:pt x="141" y="73"/>
                      <a:pt x="142" y="73"/>
                      <a:pt x="143" y="73"/>
                    </a:cubicBezTo>
                    <a:cubicBezTo>
                      <a:pt x="143" y="73"/>
                      <a:pt x="142" y="71"/>
                      <a:pt x="142" y="70"/>
                    </a:cubicBezTo>
                    <a:cubicBezTo>
                      <a:pt x="141" y="69"/>
                      <a:pt x="142" y="69"/>
                      <a:pt x="142" y="68"/>
                    </a:cubicBezTo>
                    <a:cubicBezTo>
                      <a:pt x="143" y="67"/>
                      <a:pt x="143" y="66"/>
                      <a:pt x="143" y="65"/>
                    </a:cubicBezTo>
                    <a:cubicBezTo>
                      <a:pt x="143" y="64"/>
                      <a:pt x="142" y="63"/>
                      <a:pt x="142" y="62"/>
                    </a:cubicBezTo>
                    <a:cubicBezTo>
                      <a:pt x="142" y="62"/>
                      <a:pt x="143" y="60"/>
                      <a:pt x="143" y="60"/>
                    </a:cubicBezTo>
                    <a:cubicBezTo>
                      <a:pt x="143" y="58"/>
                      <a:pt x="143" y="58"/>
                      <a:pt x="142" y="56"/>
                    </a:cubicBezTo>
                    <a:cubicBezTo>
                      <a:pt x="141" y="56"/>
                      <a:pt x="140" y="55"/>
                      <a:pt x="140" y="54"/>
                    </a:cubicBezTo>
                    <a:cubicBezTo>
                      <a:pt x="139" y="53"/>
                      <a:pt x="140" y="52"/>
                      <a:pt x="141" y="51"/>
                    </a:cubicBezTo>
                    <a:cubicBezTo>
                      <a:pt x="142" y="51"/>
                      <a:pt x="142" y="50"/>
                      <a:pt x="142" y="49"/>
                    </a:cubicBezTo>
                    <a:cubicBezTo>
                      <a:pt x="142" y="49"/>
                      <a:pt x="142" y="48"/>
                      <a:pt x="142" y="48"/>
                    </a:cubicBezTo>
                    <a:cubicBezTo>
                      <a:pt x="137" y="28"/>
                      <a:pt x="130" y="10"/>
                      <a:pt x="127" y="0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42" name="Freeform 58">
                <a:extLst>
                  <a:ext uri="{FF2B5EF4-FFF2-40B4-BE49-F238E27FC236}">
                    <a16:creationId xmlns:a16="http://schemas.microsoft.com/office/drawing/2014/main" id="{542D3A7D-563C-49EE-B48A-88D28EF3F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3670" y="3968747"/>
                <a:ext cx="44488" cy="68754"/>
              </a:xfrm>
              <a:custGeom>
                <a:avLst/>
                <a:gdLst>
                  <a:gd name="T0" fmla="*/ 16 w 53"/>
                  <a:gd name="T1" fmla="*/ 83 h 83"/>
                  <a:gd name="T2" fmla="*/ 15 w 53"/>
                  <a:gd name="T3" fmla="*/ 80 h 83"/>
                  <a:gd name="T4" fmla="*/ 15 w 53"/>
                  <a:gd name="T5" fmla="*/ 78 h 83"/>
                  <a:gd name="T6" fmla="*/ 16 w 53"/>
                  <a:gd name="T7" fmla="*/ 75 h 83"/>
                  <a:gd name="T8" fmla="*/ 15 w 53"/>
                  <a:gd name="T9" fmla="*/ 72 h 83"/>
                  <a:gd name="T10" fmla="*/ 16 w 53"/>
                  <a:gd name="T11" fmla="*/ 70 h 83"/>
                  <a:gd name="T12" fmla="*/ 15 w 53"/>
                  <a:gd name="T13" fmla="*/ 66 h 83"/>
                  <a:gd name="T14" fmla="*/ 13 w 53"/>
                  <a:gd name="T15" fmla="*/ 64 h 83"/>
                  <a:gd name="T16" fmla="*/ 14 w 53"/>
                  <a:gd name="T17" fmla="*/ 61 h 83"/>
                  <a:gd name="T18" fmla="*/ 15 w 53"/>
                  <a:gd name="T19" fmla="*/ 59 h 83"/>
                  <a:gd name="T20" fmla="*/ 15 w 53"/>
                  <a:gd name="T21" fmla="*/ 58 h 83"/>
                  <a:gd name="T22" fmla="*/ 0 w 53"/>
                  <a:gd name="T23" fmla="*/ 10 h 83"/>
                  <a:gd name="T24" fmla="*/ 30 w 53"/>
                  <a:gd name="T25" fmla="*/ 0 h 83"/>
                  <a:gd name="T26" fmla="*/ 30 w 53"/>
                  <a:gd name="T27" fmla="*/ 13 h 83"/>
                  <a:gd name="T28" fmla="*/ 40 w 53"/>
                  <a:gd name="T29" fmla="*/ 15 h 83"/>
                  <a:gd name="T30" fmla="*/ 42 w 53"/>
                  <a:gd name="T31" fmla="*/ 23 h 83"/>
                  <a:gd name="T32" fmla="*/ 48 w 53"/>
                  <a:gd name="T33" fmla="*/ 27 h 83"/>
                  <a:gd name="T34" fmla="*/ 53 w 53"/>
                  <a:gd name="T35" fmla="*/ 31 h 83"/>
                  <a:gd name="T36" fmla="*/ 51 w 53"/>
                  <a:gd name="T37" fmla="*/ 31 h 83"/>
                  <a:gd name="T38" fmla="*/ 50 w 53"/>
                  <a:gd name="T39" fmla="*/ 37 h 83"/>
                  <a:gd name="T40" fmla="*/ 49 w 53"/>
                  <a:gd name="T41" fmla="*/ 45 h 83"/>
                  <a:gd name="T42" fmla="*/ 52 w 53"/>
                  <a:gd name="T43" fmla="*/ 54 h 83"/>
                  <a:gd name="T44" fmla="*/ 45 w 53"/>
                  <a:gd name="T45" fmla="*/ 59 h 83"/>
                  <a:gd name="T46" fmla="*/ 43 w 53"/>
                  <a:gd name="T47" fmla="*/ 63 h 83"/>
                  <a:gd name="T48" fmla="*/ 38 w 53"/>
                  <a:gd name="T49" fmla="*/ 69 h 83"/>
                  <a:gd name="T50" fmla="*/ 32 w 53"/>
                  <a:gd name="T51" fmla="*/ 73 h 83"/>
                  <a:gd name="T52" fmla="*/ 26 w 53"/>
                  <a:gd name="T53" fmla="*/ 76 h 83"/>
                  <a:gd name="T54" fmla="*/ 22 w 53"/>
                  <a:gd name="T55" fmla="*/ 81 h 83"/>
                  <a:gd name="T56" fmla="*/ 16 w 53"/>
                  <a:gd name="T57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3" h="83">
                    <a:moveTo>
                      <a:pt x="16" y="83"/>
                    </a:moveTo>
                    <a:cubicBezTo>
                      <a:pt x="16" y="83"/>
                      <a:pt x="15" y="81"/>
                      <a:pt x="15" y="80"/>
                    </a:cubicBezTo>
                    <a:cubicBezTo>
                      <a:pt x="14" y="79"/>
                      <a:pt x="15" y="79"/>
                      <a:pt x="15" y="78"/>
                    </a:cubicBezTo>
                    <a:cubicBezTo>
                      <a:pt x="15" y="77"/>
                      <a:pt x="16" y="76"/>
                      <a:pt x="16" y="75"/>
                    </a:cubicBezTo>
                    <a:cubicBezTo>
                      <a:pt x="16" y="74"/>
                      <a:pt x="15" y="73"/>
                      <a:pt x="15" y="72"/>
                    </a:cubicBezTo>
                    <a:cubicBezTo>
                      <a:pt x="15" y="72"/>
                      <a:pt x="16" y="70"/>
                      <a:pt x="16" y="70"/>
                    </a:cubicBezTo>
                    <a:cubicBezTo>
                      <a:pt x="16" y="68"/>
                      <a:pt x="16" y="68"/>
                      <a:pt x="15" y="66"/>
                    </a:cubicBezTo>
                    <a:cubicBezTo>
                      <a:pt x="14" y="66"/>
                      <a:pt x="13" y="65"/>
                      <a:pt x="13" y="64"/>
                    </a:cubicBezTo>
                    <a:cubicBezTo>
                      <a:pt x="12" y="63"/>
                      <a:pt x="13" y="62"/>
                      <a:pt x="14" y="61"/>
                    </a:cubicBezTo>
                    <a:cubicBezTo>
                      <a:pt x="14" y="61"/>
                      <a:pt x="15" y="60"/>
                      <a:pt x="15" y="59"/>
                    </a:cubicBezTo>
                    <a:cubicBezTo>
                      <a:pt x="15" y="59"/>
                      <a:pt x="15" y="58"/>
                      <a:pt x="15" y="58"/>
                    </a:cubicBezTo>
                    <a:cubicBezTo>
                      <a:pt x="10" y="38"/>
                      <a:pt x="4" y="20"/>
                      <a:pt x="0" y="10"/>
                    </a:cubicBezTo>
                    <a:cubicBezTo>
                      <a:pt x="10" y="7"/>
                      <a:pt x="20" y="4"/>
                      <a:pt x="30" y="0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8" y="27"/>
                      <a:pt x="48" y="27"/>
                      <a:pt x="48" y="27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1"/>
                      <a:pt x="51" y="30"/>
                      <a:pt x="51" y="31"/>
                    </a:cubicBezTo>
                    <a:cubicBezTo>
                      <a:pt x="51" y="33"/>
                      <a:pt x="50" y="35"/>
                      <a:pt x="50" y="37"/>
                    </a:cubicBezTo>
                    <a:cubicBezTo>
                      <a:pt x="50" y="40"/>
                      <a:pt x="49" y="42"/>
                      <a:pt x="49" y="45"/>
                    </a:cubicBezTo>
                    <a:cubicBezTo>
                      <a:pt x="49" y="48"/>
                      <a:pt x="51" y="51"/>
                      <a:pt x="52" y="54"/>
                    </a:cubicBezTo>
                    <a:cubicBezTo>
                      <a:pt x="52" y="56"/>
                      <a:pt x="47" y="56"/>
                      <a:pt x="45" y="59"/>
                    </a:cubicBezTo>
                    <a:cubicBezTo>
                      <a:pt x="45" y="60"/>
                      <a:pt x="44" y="61"/>
                      <a:pt x="43" y="63"/>
                    </a:cubicBezTo>
                    <a:cubicBezTo>
                      <a:pt x="42" y="65"/>
                      <a:pt x="40" y="67"/>
                      <a:pt x="38" y="69"/>
                    </a:cubicBezTo>
                    <a:cubicBezTo>
                      <a:pt x="36" y="71"/>
                      <a:pt x="34" y="71"/>
                      <a:pt x="32" y="73"/>
                    </a:cubicBezTo>
                    <a:cubicBezTo>
                      <a:pt x="31" y="75"/>
                      <a:pt x="29" y="75"/>
                      <a:pt x="26" y="76"/>
                    </a:cubicBezTo>
                    <a:cubicBezTo>
                      <a:pt x="23" y="76"/>
                      <a:pt x="24" y="80"/>
                      <a:pt x="22" y="81"/>
                    </a:cubicBezTo>
                    <a:cubicBezTo>
                      <a:pt x="19" y="81"/>
                      <a:pt x="18" y="82"/>
                      <a:pt x="16" y="83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43" name="Freeform 59">
                <a:extLst>
                  <a:ext uri="{FF2B5EF4-FFF2-40B4-BE49-F238E27FC236}">
                    <a16:creationId xmlns:a16="http://schemas.microsoft.com/office/drawing/2014/main" id="{4F5085F5-E030-4E9F-A7D9-C4AA38EE2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7612" y="3699124"/>
                <a:ext cx="106501" cy="233225"/>
              </a:xfrm>
              <a:custGeom>
                <a:avLst/>
                <a:gdLst>
                  <a:gd name="T0" fmla="*/ 40 w 128"/>
                  <a:gd name="T1" fmla="*/ 1 h 279"/>
                  <a:gd name="T2" fmla="*/ 35 w 128"/>
                  <a:gd name="T3" fmla="*/ 5 h 279"/>
                  <a:gd name="T4" fmla="*/ 28 w 128"/>
                  <a:gd name="T5" fmla="*/ 8 h 279"/>
                  <a:gd name="T6" fmla="*/ 22 w 128"/>
                  <a:gd name="T7" fmla="*/ 13 h 279"/>
                  <a:gd name="T8" fmla="*/ 20 w 128"/>
                  <a:gd name="T9" fmla="*/ 19 h 279"/>
                  <a:gd name="T10" fmla="*/ 20 w 128"/>
                  <a:gd name="T11" fmla="*/ 26 h 279"/>
                  <a:gd name="T12" fmla="*/ 20 w 128"/>
                  <a:gd name="T13" fmla="*/ 34 h 279"/>
                  <a:gd name="T14" fmla="*/ 23 w 128"/>
                  <a:gd name="T15" fmla="*/ 46 h 279"/>
                  <a:gd name="T16" fmla="*/ 21 w 128"/>
                  <a:gd name="T17" fmla="*/ 65 h 279"/>
                  <a:gd name="T18" fmla="*/ 30 w 128"/>
                  <a:gd name="T19" fmla="*/ 79 h 279"/>
                  <a:gd name="T20" fmla="*/ 17 w 128"/>
                  <a:gd name="T21" fmla="*/ 94 h 279"/>
                  <a:gd name="T22" fmla="*/ 8 w 128"/>
                  <a:gd name="T23" fmla="*/ 109 h 279"/>
                  <a:gd name="T24" fmla="*/ 7 w 128"/>
                  <a:gd name="T25" fmla="*/ 129 h 279"/>
                  <a:gd name="T26" fmla="*/ 8 w 128"/>
                  <a:gd name="T27" fmla="*/ 149 h 279"/>
                  <a:gd name="T28" fmla="*/ 3 w 128"/>
                  <a:gd name="T29" fmla="*/ 169 h 279"/>
                  <a:gd name="T30" fmla="*/ 2 w 128"/>
                  <a:gd name="T31" fmla="*/ 191 h 279"/>
                  <a:gd name="T32" fmla="*/ 2 w 128"/>
                  <a:gd name="T33" fmla="*/ 210 h 279"/>
                  <a:gd name="T34" fmla="*/ 6 w 128"/>
                  <a:gd name="T35" fmla="*/ 235 h 279"/>
                  <a:gd name="T36" fmla="*/ 5 w 128"/>
                  <a:gd name="T37" fmla="*/ 257 h 279"/>
                  <a:gd name="T38" fmla="*/ 8 w 128"/>
                  <a:gd name="T39" fmla="*/ 276 h 279"/>
                  <a:gd name="T40" fmla="*/ 97 w 128"/>
                  <a:gd name="T41" fmla="*/ 255 h 279"/>
                  <a:gd name="T42" fmla="*/ 100 w 128"/>
                  <a:gd name="T43" fmla="*/ 249 h 279"/>
                  <a:gd name="T44" fmla="*/ 104 w 128"/>
                  <a:gd name="T45" fmla="*/ 243 h 279"/>
                  <a:gd name="T46" fmla="*/ 108 w 128"/>
                  <a:gd name="T47" fmla="*/ 234 h 279"/>
                  <a:gd name="T48" fmla="*/ 115 w 128"/>
                  <a:gd name="T49" fmla="*/ 229 h 279"/>
                  <a:gd name="T50" fmla="*/ 125 w 128"/>
                  <a:gd name="T51" fmla="*/ 228 h 279"/>
                  <a:gd name="T52" fmla="*/ 127 w 128"/>
                  <a:gd name="T53" fmla="*/ 224 h 279"/>
                  <a:gd name="T54" fmla="*/ 124 w 128"/>
                  <a:gd name="T55" fmla="*/ 207 h 279"/>
                  <a:gd name="T56" fmla="*/ 120 w 128"/>
                  <a:gd name="T57" fmla="*/ 205 h 279"/>
                  <a:gd name="T58" fmla="*/ 118 w 128"/>
                  <a:gd name="T59" fmla="*/ 199 h 279"/>
                  <a:gd name="T60" fmla="*/ 115 w 128"/>
                  <a:gd name="T61" fmla="*/ 192 h 279"/>
                  <a:gd name="T62" fmla="*/ 110 w 128"/>
                  <a:gd name="T63" fmla="*/ 187 h 279"/>
                  <a:gd name="T64" fmla="*/ 105 w 128"/>
                  <a:gd name="T65" fmla="*/ 184 h 279"/>
                  <a:gd name="T66" fmla="*/ 42 w 128"/>
                  <a:gd name="T67" fmla="*/ 0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8" h="279">
                    <a:moveTo>
                      <a:pt x="42" y="0"/>
                    </a:moveTo>
                    <a:cubicBezTo>
                      <a:pt x="42" y="0"/>
                      <a:pt x="41" y="1"/>
                      <a:pt x="40" y="1"/>
                    </a:cubicBezTo>
                    <a:cubicBezTo>
                      <a:pt x="39" y="1"/>
                      <a:pt x="38" y="2"/>
                      <a:pt x="37" y="2"/>
                    </a:cubicBezTo>
                    <a:cubicBezTo>
                      <a:pt x="36" y="3"/>
                      <a:pt x="36" y="4"/>
                      <a:pt x="35" y="5"/>
                    </a:cubicBezTo>
                    <a:cubicBezTo>
                      <a:pt x="34" y="6"/>
                      <a:pt x="34" y="7"/>
                      <a:pt x="32" y="7"/>
                    </a:cubicBezTo>
                    <a:cubicBezTo>
                      <a:pt x="31" y="7"/>
                      <a:pt x="28" y="7"/>
                      <a:pt x="28" y="8"/>
                    </a:cubicBezTo>
                    <a:cubicBezTo>
                      <a:pt x="27" y="10"/>
                      <a:pt x="27" y="11"/>
                      <a:pt x="25" y="12"/>
                    </a:cubicBezTo>
                    <a:cubicBezTo>
                      <a:pt x="24" y="13"/>
                      <a:pt x="23" y="13"/>
                      <a:pt x="22" y="13"/>
                    </a:cubicBezTo>
                    <a:cubicBezTo>
                      <a:pt x="21" y="14"/>
                      <a:pt x="20" y="14"/>
                      <a:pt x="20" y="16"/>
                    </a:cubicBezTo>
                    <a:cubicBezTo>
                      <a:pt x="19" y="17"/>
                      <a:pt x="20" y="18"/>
                      <a:pt x="20" y="19"/>
                    </a:cubicBezTo>
                    <a:cubicBezTo>
                      <a:pt x="20" y="21"/>
                      <a:pt x="20" y="22"/>
                      <a:pt x="20" y="23"/>
                    </a:cubicBezTo>
                    <a:cubicBezTo>
                      <a:pt x="20" y="24"/>
                      <a:pt x="21" y="25"/>
                      <a:pt x="20" y="26"/>
                    </a:cubicBezTo>
                    <a:cubicBezTo>
                      <a:pt x="20" y="28"/>
                      <a:pt x="19" y="29"/>
                      <a:pt x="19" y="30"/>
                    </a:cubicBezTo>
                    <a:cubicBezTo>
                      <a:pt x="19" y="32"/>
                      <a:pt x="20" y="32"/>
                      <a:pt x="20" y="34"/>
                    </a:cubicBezTo>
                    <a:cubicBezTo>
                      <a:pt x="20" y="36"/>
                      <a:pt x="18" y="36"/>
                      <a:pt x="18" y="38"/>
                    </a:cubicBezTo>
                    <a:cubicBezTo>
                      <a:pt x="18" y="43"/>
                      <a:pt x="21" y="44"/>
                      <a:pt x="23" y="46"/>
                    </a:cubicBezTo>
                    <a:cubicBezTo>
                      <a:pt x="27" y="50"/>
                      <a:pt x="22" y="54"/>
                      <a:pt x="21" y="56"/>
                    </a:cubicBezTo>
                    <a:cubicBezTo>
                      <a:pt x="19" y="58"/>
                      <a:pt x="20" y="64"/>
                      <a:pt x="21" y="65"/>
                    </a:cubicBezTo>
                    <a:cubicBezTo>
                      <a:pt x="22" y="69"/>
                      <a:pt x="24" y="70"/>
                      <a:pt x="26" y="72"/>
                    </a:cubicBezTo>
                    <a:cubicBezTo>
                      <a:pt x="28" y="75"/>
                      <a:pt x="29" y="76"/>
                      <a:pt x="30" y="79"/>
                    </a:cubicBezTo>
                    <a:cubicBezTo>
                      <a:pt x="30" y="82"/>
                      <a:pt x="27" y="88"/>
                      <a:pt x="26" y="89"/>
                    </a:cubicBezTo>
                    <a:cubicBezTo>
                      <a:pt x="23" y="92"/>
                      <a:pt x="19" y="92"/>
                      <a:pt x="17" y="94"/>
                    </a:cubicBezTo>
                    <a:cubicBezTo>
                      <a:pt x="14" y="97"/>
                      <a:pt x="14" y="98"/>
                      <a:pt x="13" y="102"/>
                    </a:cubicBezTo>
                    <a:cubicBezTo>
                      <a:pt x="12" y="106"/>
                      <a:pt x="11" y="107"/>
                      <a:pt x="8" y="109"/>
                    </a:cubicBezTo>
                    <a:cubicBezTo>
                      <a:pt x="5" y="111"/>
                      <a:pt x="4" y="115"/>
                      <a:pt x="4" y="118"/>
                    </a:cubicBezTo>
                    <a:cubicBezTo>
                      <a:pt x="4" y="123"/>
                      <a:pt x="6" y="126"/>
                      <a:pt x="7" y="129"/>
                    </a:cubicBezTo>
                    <a:cubicBezTo>
                      <a:pt x="9" y="133"/>
                      <a:pt x="10" y="135"/>
                      <a:pt x="10" y="140"/>
                    </a:cubicBezTo>
                    <a:cubicBezTo>
                      <a:pt x="10" y="143"/>
                      <a:pt x="9" y="146"/>
                      <a:pt x="8" y="149"/>
                    </a:cubicBezTo>
                    <a:cubicBezTo>
                      <a:pt x="7" y="152"/>
                      <a:pt x="6" y="156"/>
                      <a:pt x="5" y="159"/>
                    </a:cubicBezTo>
                    <a:cubicBezTo>
                      <a:pt x="4" y="162"/>
                      <a:pt x="4" y="167"/>
                      <a:pt x="3" y="169"/>
                    </a:cubicBezTo>
                    <a:cubicBezTo>
                      <a:pt x="2" y="173"/>
                      <a:pt x="3" y="178"/>
                      <a:pt x="3" y="181"/>
                    </a:cubicBezTo>
                    <a:cubicBezTo>
                      <a:pt x="3" y="185"/>
                      <a:pt x="2" y="187"/>
                      <a:pt x="2" y="191"/>
                    </a:cubicBezTo>
                    <a:cubicBezTo>
                      <a:pt x="2" y="194"/>
                      <a:pt x="0" y="196"/>
                      <a:pt x="0" y="200"/>
                    </a:cubicBezTo>
                    <a:cubicBezTo>
                      <a:pt x="0" y="204"/>
                      <a:pt x="1" y="207"/>
                      <a:pt x="2" y="210"/>
                    </a:cubicBezTo>
                    <a:cubicBezTo>
                      <a:pt x="3" y="216"/>
                      <a:pt x="2" y="221"/>
                      <a:pt x="2" y="227"/>
                    </a:cubicBezTo>
                    <a:cubicBezTo>
                      <a:pt x="2" y="230"/>
                      <a:pt x="4" y="234"/>
                      <a:pt x="6" y="235"/>
                    </a:cubicBezTo>
                    <a:cubicBezTo>
                      <a:pt x="7" y="236"/>
                      <a:pt x="6" y="244"/>
                      <a:pt x="6" y="246"/>
                    </a:cubicBezTo>
                    <a:cubicBezTo>
                      <a:pt x="6" y="251"/>
                      <a:pt x="5" y="252"/>
                      <a:pt x="5" y="257"/>
                    </a:cubicBezTo>
                    <a:cubicBezTo>
                      <a:pt x="5" y="261"/>
                      <a:pt x="4" y="265"/>
                      <a:pt x="4" y="269"/>
                    </a:cubicBezTo>
                    <a:cubicBezTo>
                      <a:pt x="4" y="273"/>
                      <a:pt x="6" y="274"/>
                      <a:pt x="8" y="276"/>
                    </a:cubicBezTo>
                    <a:cubicBezTo>
                      <a:pt x="9" y="277"/>
                      <a:pt x="9" y="278"/>
                      <a:pt x="10" y="279"/>
                    </a:cubicBezTo>
                    <a:cubicBezTo>
                      <a:pt x="32" y="273"/>
                      <a:pt x="62" y="266"/>
                      <a:pt x="97" y="255"/>
                    </a:cubicBezTo>
                    <a:cubicBezTo>
                      <a:pt x="98" y="254"/>
                      <a:pt x="98" y="254"/>
                      <a:pt x="98" y="253"/>
                    </a:cubicBezTo>
                    <a:cubicBezTo>
                      <a:pt x="98" y="251"/>
                      <a:pt x="98" y="250"/>
                      <a:pt x="100" y="249"/>
                    </a:cubicBezTo>
                    <a:cubicBezTo>
                      <a:pt x="102" y="248"/>
                      <a:pt x="101" y="247"/>
                      <a:pt x="101" y="245"/>
                    </a:cubicBezTo>
                    <a:cubicBezTo>
                      <a:pt x="100" y="244"/>
                      <a:pt x="103" y="243"/>
                      <a:pt x="104" y="243"/>
                    </a:cubicBezTo>
                    <a:cubicBezTo>
                      <a:pt x="106" y="242"/>
                      <a:pt x="107" y="242"/>
                      <a:pt x="108" y="239"/>
                    </a:cubicBezTo>
                    <a:cubicBezTo>
                      <a:pt x="109" y="238"/>
                      <a:pt x="108" y="236"/>
                      <a:pt x="108" y="234"/>
                    </a:cubicBezTo>
                    <a:cubicBezTo>
                      <a:pt x="108" y="233"/>
                      <a:pt x="110" y="232"/>
                      <a:pt x="111" y="232"/>
                    </a:cubicBezTo>
                    <a:cubicBezTo>
                      <a:pt x="113" y="231"/>
                      <a:pt x="114" y="230"/>
                      <a:pt x="115" y="229"/>
                    </a:cubicBezTo>
                    <a:cubicBezTo>
                      <a:pt x="115" y="228"/>
                      <a:pt x="118" y="228"/>
                      <a:pt x="119" y="228"/>
                    </a:cubicBezTo>
                    <a:cubicBezTo>
                      <a:pt x="121" y="228"/>
                      <a:pt x="124" y="228"/>
                      <a:pt x="125" y="228"/>
                    </a:cubicBezTo>
                    <a:cubicBezTo>
                      <a:pt x="126" y="229"/>
                      <a:pt x="127" y="230"/>
                      <a:pt x="128" y="230"/>
                    </a:cubicBezTo>
                    <a:cubicBezTo>
                      <a:pt x="128" y="228"/>
                      <a:pt x="128" y="226"/>
                      <a:pt x="127" y="224"/>
                    </a:cubicBezTo>
                    <a:cubicBezTo>
                      <a:pt x="127" y="221"/>
                      <a:pt x="126" y="219"/>
                      <a:pt x="125" y="215"/>
                    </a:cubicBezTo>
                    <a:cubicBezTo>
                      <a:pt x="125" y="213"/>
                      <a:pt x="124" y="210"/>
                      <a:pt x="124" y="207"/>
                    </a:cubicBezTo>
                    <a:cubicBezTo>
                      <a:pt x="123" y="207"/>
                      <a:pt x="122" y="207"/>
                      <a:pt x="122" y="206"/>
                    </a:cubicBezTo>
                    <a:cubicBezTo>
                      <a:pt x="121" y="206"/>
                      <a:pt x="120" y="206"/>
                      <a:pt x="120" y="205"/>
                    </a:cubicBezTo>
                    <a:cubicBezTo>
                      <a:pt x="119" y="204"/>
                      <a:pt x="117" y="203"/>
                      <a:pt x="117" y="202"/>
                    </a:cubicBezTo>
                    <a:cubicBezTo>
                      <a:pt x="117" y="201"/>
                      <a:pt x="118" y="200"/>
                      <a:pt x="118" y="199"/>
                    </a:cubicBezTo>
                    <a:cubicBezTo>
                      <a:pt x="118" y="197"/>
                      <a:pt x="117" y="196"/>
                      <a:pt x="117" y="195"/>
                    </a:cubicBezTo>
                    <a:cubicBezTo>
                      <a:pt x="117" y="194"/>
                      <a:pt x="116" y="192"/>
                      <a:pt x="115" y="192"/>
                    </a:cubicBezTo>
                    <a:cubicBezTo>
                      <a:pt x="114" y="192"/>
                      <a:pt x="113" y="191"/>
                      <a:pt x="112" y="190"/>
                    </a:cubicBezTo>
                    <a:cubicBezTo>
                      <a:pt x="112" y="189"/>
                      <a:pt x="111" y="188"/>
                      <a:pt x="110" y="187"/>
                    </a:cubicBezTo>
                    <a:cubicBezTo>
                      <a:pt x="110" y="186"/>
                      <a:pt x="110" y="184"/>
                      <a:pt x="109" y="184"/>
                    </a:cubicBezTo>
                    <a:cubicBezTo>
                      <a:pt x="108" y="184"/>
                      <a:pt x="106" y="184"/>
                      <a:pt x="105" y="184"/>
                    </a:cubicBezTo>
                    <a:cubicBezTo>
                      <a:pt x="104" y="184"/>
                      <a:pt x="101" y="184"/>
                      <a:pt x="101" y="182"/>
                    </a:cubicBezTo>
                    <a:cubicBezTo>
                      <a:pt x="92" y="145"/>
                      <a:pt x="54" y="33"/>
                      <a:pt x="42" y="0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44" name="Freeform 60">
                <a:extLst>
                  <a:ext uri="{FF2B5EF4-FFF2-40B4-BE49-F238E27FC236}">
                    <a16:creationId xmlns:a16="http://schemas.microsoft.com/office/drawing/2014/main" id="{9A1E60E8-B375-4D29-9067-B4AE6597AB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07168" y="3889208"/>
                <a:ext cx="234573" cy="132116"/>
              </a:xfrm>
              <a:custGeom>
                <a:avLst/>
                <a:gdLst>
                  <a:gd name="T0" fmla="*/ 265 w 279"/>
                  <a:gd name="T1" fmla="*/ 136 h 158"/>
                  <a:gd name="T2" fmla="*/ 262 w 279"/>
                  <a:gd name="T3" fmla="*/ 144 h 158"/>
                  <a:gd name="T4" fmla="*/ 261 w 279"/>
                  <a:gd name="T5" fmla="*/ 151 h 158"/>
                  <a:gd name="T6" fmla="*/ 273 w 279"/>
                  <a:gd name="T7" fmla="*/ 151 h 158"/>
                  <a:gd name="T8" fmla="*/ 277 w 279"/>
                  <a:gd name="T9" fmla="*/ 144 h 158"/>
                  <a:gd name="T10" fmla="*/ 278 w 279"/>
                  <a:gd name="T11" fmla="*/ 136 h 158"/>
                  <a:gd name="T12" fmla="*/ 271 w 279"/>
                  <a:gd name="T13" fmla="*/ 133 h 158"/>
                  <a:gd name="T14" fmla="*/ 240 w 279"/>
                  <a:gd name="T15" fmla="*/ 137 h 158"/>
                  <a:gd name="T16" fmla="*/ 227 w 279"/>
                  <a:gd name="T17" fmla="*/ 136 h 158"/>
                  <a:gd name="T18" fmla="*/ 221 w 279"/>
                  <a:gd name="T19" fmla="*/ 141 h 158"/>
                  <a:gd name="T20" fmla="*/ 219 w 279"/>
                  <a:gd name="T21" fmla="*/ 149 h 158"/>
                  <a:gd name="T22" fmla="*/ 221 w 279"/>
                  <a:gd name="T23" fmla="*/ 158 h 158"/>
                  <a:gd name="T24" fmla="*/ 230 w 279"/>
                  <a:gd name="T25" fmla="*/ 151 h 158"/>
                  <a:gd name="T26" fmla="*/ 239 w 279"/>
                  <a:gd name="T27" fmla="*/ 146 h 158"/>
                  <a:gd name="T28" fmla="*/ 244 w 279"/>
                  <a:gd name="T29" fmla="*/ 140 h 158"/>
                  <a:gd name="T30" fmla="*/ 240 w 279"/>
                  <a:gd name="T31" fmla="*/ 137 h 158"/>
                  <a:gd name="T32" fmla="*/ 177 w 279"/>
                  <a:gd name="T33" fmla="*/ 7 h 158"/>
                  <a:gd name="T34" fmla="*/ 191 w 279"/>
                  <a:gd name="T35" fmla="*/ 18 h 158"/>
                  <a:gd name="T36" fmla="*/ 191 w 279"/>
                  <a:gd name="T37" fmla="*/ 34 h 158"/>
                  <a:gd name="T38" fmla="*/ 183 w 279"/>
                  <a:gd name="T39" fmla="*/ 50 h 158"/>
                  <a:gd name="T40" fmla="*/ 191 w 279"/>
                  <a:gd name="T41" fmla="*/ 64 h 158"/>
                  <a:gd name="T42" fmla="*/ 209 w 279"/>
                  <a:gd name="T43" fmla="*/ 70 h 158"/>
                  <a:gd name="T44" fmla="*/ 220 w 279"/>
                  <a:gd name="T45" fmla="*/ 85 h 158"/>
                  <a:gd name="T46" fmla="*/ 230 w 279"/>
                  <a:gd name="T47" fmla="*/ 97 h 158"/>
                  <a:gd name="T48" fmla="*/ 258 w 279"/>
                  <a:gd name="T49" fmla="*/ 96 h 158"/>
                  <a:gd name="T50" fmla="*/ 266 w 279"/>
                  <a:gd name="T51" fmla="*/ 81 h 158"/>
                  <a:gd name="T52" fmla="*/ 271 w 279"/>
                  <a:gd name="T53" fmla="*/ 82 h 158"/>
                  <a:gd name="T54" fmla="*/ 271 w 279"/>
                  <a:gd name="T55" fmla="*/ 101 h 158"/>
                  <a:gd name="T56" fmla="*/ 258 w 279"/>
                  <a:gd name="T57" fmla="*/ 113 h 158"/>
                  <a:gd name="T58" fmla="*/ 238 w 279"/>
                  <a:gd name="T59" fmla="*/ 119 h 158"/>
                  <a:gd name="T60" fmla="*/ 218 w 279"/>
                  <a:gd name="T61" fmla="*/ 119 h 158"/>
                  <a:gd name="T62" fmla="*/ 208 w 279"/>
                  <a:gd name="T63" fmla="*/ 134 h 158"/>
                  <a:gd name="T64" fmla="*/ 205 w 279"/>
                  <a:gd name="T65" fmla="*/ 137 h 158"/>
                  <a:gd name="T66" fmla="*/ 192 w 279"/>
                  <a:gd name="T67" fmla="*/ 135 h 158"/>
                  <a:gd name="T68" fmla="*/ 182 w 279"/>
                  <a:gd name="T69" fmla="*/ 128 h 158"/>
                  <a:gd name="T70" fmla="*/ 175 w 279"/>
                  <a:gd name="T71" fmla="*/ 121 h 158"/>
                  <a:gd name="T72" fmla="*/ 167 w 279"/>
                  <a:gd name="T73" fmla="*/ 109 h 158"/>
                  <a:gd name="T74" fmla="*/ 157 w 279"/>
                  <a:gd name="T75" fmla="*/ 94 h 158"/>
                  <a:gd name="T76" fmla="*/ 8 w 279"/>
                  <a:gd name="T77" fmla="*/ 62 h 158"/>
                  <a:gd name="T78" fmla="*/ 145 w 279"/>
                  <a:gd name="T79" fmla="*/ 25 h 158"/>
                  <a:gd name="T80" fmla="*/ 148 w 279"/>
                  <a:gd name="T81" fmla="*/ 17 h 158"/>
                  <a:gd name="T82" fmla="*/ 155 w 279"/>
                  <a:gd name="T83" fmla="*/ 11 h 158"/>
                  <a:gd name="T84" fmla="*/ 158 w 279"/>
                  <a:gd name="T85" fmla="*/ 4 h 158"/>
                  <a:gd name="T86" fmla="*/ 166 w 279"/>
                  <a:gd name="T87" fmla="*/ 0 h 158"/>
                  <a:gd name="T88" fmla="*/ 175 w 279"/>
                  <a:gd name="T89" fmla="*/ 2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9" h="158">
                    <a:moveTo>
                      <a:pt x="270" y="131"/>
                    </a:moveTo>
                    <a:cubicBezTo>
                      <a:pt x="269" y="130"/>
                      <a:pt x="266" y="135"/>
                      <a:pt x="265" y="136"/>
                    </a:cubicBezTo>
                    <a:cubicBezTo>
                      <a:pt x="264" y="138"/>
                      <a:pt x="266" y="141"/>
                      <a:pt x="266" y="142"/>
                    </a:cubicBezTo>
                    <a:cubicBezTo>
                      <a:pt x="267" y="144"/>
                      <a:pt x="263" y="144"/>
                      <a:pt x="262" y="144"/>
                    </a:cubicBezTo>
                    <a:cubicBezTo>
                      <a:pt x="260" y="145"/>
                      <a:pt x="259" y="146"/>
                      <a:pt x="258" y="147"/>
                    </a:cubicBezTo>
                    <a:cubicBezTo>
                      <a:pt x="257" y="149"/>
                      <a:pt x="259" y="150"/>
                      <a:pt x="261" y="151"/>
                    </a:cubicBezTo>
                    <a:cubicBezTo>
                      <a:pt x="262" y="152"/>
                      <a:pt x="264" y="152"/>
                      <a:pt x="266" y="152"/>
                    </a:cubicBezTo>
                    <a:cubicBezTo>
                      <a:pt x="268" y="152"/>
                      <a:pt x="271" y="151"/>
                      <a:pt x="273" y="151"/>
                    </a:cubicBezTo>
                    <a:cubicBezTo>
                      <a:pt x="275" y="150"/>
                      <a:pt x="275" y="150"/>
                      <a:pt x="276" y="149"/>
                    </a:cubicBezTo>
                    <a:cubicBezTo>
                      <a:pt x="277" y="148"/>
                      <a:pt x="276" y="145"/>
                      <a:pt x="277" y="144"/>
                    </a:cubicBezTo>
                    <a:cubicBezTo>
                      <a:pt x="277" y="143"/>
                      <a:pt x="278" y="142"/>
                      <a:pt x="278" y="140"/>
                    </a:cubicBezTo>
                    <a:cubicBezTo>
                      <a:pt x="279" y="139"/>
                      <a:pt x="279" y="138"/>
                      <a:pt x="278" y="136"/>
                    </a:cubicBezTo>
                    <a:cubicBezTo>
                      <a:pt x="277" y="134"/>
                      <a:pt x="277" y="134"/>
                      <a:pt x="274" y="134"/>
                    </a:cubicBezTo>
                    <a:cubicBezTo>
                      <a:pt x="273" y="134"/>
                      <a:pt x="272" y="133"/>
                      <a:pt x="271" y="133"/>
                    </a:cubicBezTo>
                    <a:cubicBezTo>
                      <a:pt x="271" y="132"/>
                      <a:pt x="271" y="132"/>
                      <a:pt x="270" y="131"/>
                    </a:cubicBezTo>
                    <a:close/>
                    <a:moveTo>
                      <a:pt x="240" y="137"/>
                    </a:moveTo>
                    <a:cubicBezTo>
                      <a:pt x="238" y="136"/>
                      <a:pt x="235" y="135"/>
                      <a:pt x="232" y="134"/>
                    </a:cubicBezTo>
                    <a:cubicBezTo>
                      <a:pt x="230" y="134"/>
                      <a:pt x="228" y="136"/>
                      <a:pt x="227" y="136"/>
                    </a:cubicBezTo>
                    <a:cubicBezTo>
                      <a:pt x="226" y="137"/>
                      <a:pt x="224" y="137"/>
                      <a:pt x="223" y="138"/>
                    </a:cubicBezTo>
                    <a:cubicBezTo>
                      <a:pt x="222" y="139"/>
                      <a:pt x="221" y="140"/>
                      <a:pt x="221" y="141"/>
                    </a:cubicBezTo>
                    <a:cubicBezTo>
                      <a:pt x="220" y="142"/>
                      <a:pt x="221" y="145"/>
                      <a:pt x="221" y="146"/>
                    </a:cubicBezTo>
                    <a:cubicBezTo>
                      <a:pt x="221" y="147"/>
                      <a:pt x="219" y="148"/>
                      <a:pt x="219" y="149"/>
                    </a:cubicBezTo>
                    <a:cubicBezTo>
                      <a:pt x="218" y="149"/>
                      <a:pt x="217" y="152"/>
                      <a:pt x="217" y="153"/>
                    </a:cubicBezTo>
                    <a:cubicBezTo>
                      <a:pt x="216" y="155"/>
                      <a:pt x="218" y="158"/>
                      <a:pt x="221" y="158"/>
                    </a:cubicBezTo>
                    <a:cubicBezTo>
                      <a:pt x="225" y="158"/>
                      <a:pt x="227" y="158"/>
                      <a:pt x="228" y="155"/>
                    </a:cubicBezTo>
                    <a:cubicBezTo>
                      <a:pt x="228" y="153"/>
                      <a:pt x="228" y="152"/>
                      <a:pt x="230" y="151"/>
                    </a:cubicBezTo>
                    <a:cubicBezTo>
                      <a:pt x="231" y="149"/>
                      <a:pt x="233" y="148"/>
                      <a:pt x="235" y="148"/>
                    </a:cubicBezTo>
                    <a:cubicBezTo>
                      <a:pt x="236" y="148"/>
                      <a:pt x="239" y="147"/>
                      <a:pt x="239" y="146"/>
                    </a:cubicBezTo>
                    <a:cubicBezTo>
                      <a:pt x="241" y="145"/>
                      <a:pt x="242" y="145"/>
                      <a:pt x="243" y="144"/>
                    </a:cubicBezTo>
                    <a:cubicBezTo>
                      <a:pt x="244" y="143"/>
                      <a:pt x="244" y="141"/>
                      <a:pt x="244" y="140"/>
                    </a:cubicBezTo>
                    <a:cubicBezTo>
                      <a:pt x="244" y="139"/>
                      <a:pt x="243" y="138"/>
                      <a:pt x="242" y="137"/>
                    </a:cubicBezTo>
                    <a:cubicBezTo>
                      <a:pt x="242" y="137"/>
                      <a:pt x="241" y="137"/>
                      <a:pt x="240" y="137"/>
                    </a:cubicBezTo>
                    <a:close/>
                    <a:moveTo>
                      <a:pt x="175" y="2"/>
                    </a:moveTo>
                    <a:cubicBezTo>
                      <a:pt x="176" y="4"/>
                      <a:pt x="177" y="6"/>
                      <a:pt x="177" y="7"/>
                    </a:cubicBezTo>
                    <a:cubicBezTo>
                      <a:pt x="178" y="10"/>
                      <a:pt x="181" y="13"/>
                      <a:pt x="184" y="13"/>
                    </a:cubicBezTo>
                    <a:cubicBezTo>
                      <a:pt x="187" y="14"/>
                      <a:pt x="189" y="16"/>
                      <a:pt x="191" y="18"/>
                    </a:cubicBezTo>
                    <a:cubicBezTo>
                      <a:pt x="194" y="21"/>
                      <a:pt x="193" y="21"/>
                      <a:pt x="193" y="26"/>
                    </a:cubicBezTo>
                    <a:cubicBezTo>
                      <a:pt x="193" y="30"/>
                      <a:pt x="192" y="31"/>
                      <a:pt x="191" y="34"/>
                    </a:cubicBezTo>
                    <a:cubicBezTo>
                      <a:pt x="190" y="36"/>
                      <a:pt x="186" y="39"/>
                      <a:pt x="186" y="42"/>
                    </a:cubicBezTo>
                    <a:cubicBezTo>
                      <a:pt x="185" y="45"/>
                      <a:pt x="184" y="46"/>
                      <a:pt x="183" y="50"/>
                    </a:cubicBezTo>
                    <a:cubicBezTo>
                      <a:pt x="183" y="51"/>
                      <a:pt x="180" y="58"/>
                      <a:pt x="182" y="59"/>
                    </a:cubicBezTo>
                    <a:cubicBezTo>
                      <a:pt x="185" y="59"/>
                      <a:pt x="188" y="62"/>
                      <a:pt x="191" y="64"/>
                    </a:cubicBezTo>
                    <a:cubicBezTo>
                      <a:pt x="193" y="65"/>
                      <a:pt x="198" y="65"/>
                      <a:pt x="202" y="66"/>
                    </a:cubicBezTo>
                    <a:cubicBezTo>
                      <a:pt x="204" y="67"/>
                      <a:pt x="208" y="69"/>
                      <a:pt x="209" y="70"/>
                    </a:cubicBezTo>
                    <a:cubicBezTo>
                      <a:pt x="210" y="72"/>
                      <a:pt x="212" y="73"/>
                      <a:pt x="214" y="76"/>
                    </a:cubicBezTo>
                    <a:cubicBezTo>
                      <a:pt x="217" y="78"/>
                      <a:pt x="218" y="81"/>
                      <a:pt x="220" y="85"/>
                    </a:cubicBezTo>
                    <a:cubicBezTo>
                      <a:pt x="221" y="87"/>
                      <a:pt x="222" y="90"/>
                      <a:pt x="224" y="92"/>
                    </a:cubicBezTo>
                    <a:cubicBezTo>
                      <a:pt x="226" y="94"/>
                      <a:pt x="227" y="96"/>
                      <a:pt x="230" y="97"/>
                    </a:cubicBezTo>
                    <a:cubicBezTo>
                      <a:pt x="236" y="98"/>
                      <a:pt x="239" y="99"/>
                      <a:pt x="245" y="98"/>
                    </a:cubicBezTo>
                    <a:cubicBezTo>
                      <a:pt x="249" y="97"/>
                      <a:pt x="254" y="97"/>
                      <a:pt x="258" y="96"/>
                    </a:cubicBezTo>
                    <a:cubicBezTo>
                      <a:pt x="261" y="95"/>
                      <a:pt x="262" y="94"/>
                      <a:pt x="263" y="91"/>
                    </a:cubicBezTo>
                    <a:cubicBezTo>
                      <a:pt x="265" y="88"/>
                      <a:pt x="268" y="85"/>
                      <a:pt x="266" y="81"/>
                    </a:cubicBezTo>
                    <a:cubicBezTo>
                      <a:pt x="265" y="80"/>
                      <a:pt x="262" y="71"/>
                      <a:pt x="266" y="75"/>
                    </a:cubicBezTo>
                    <a:cubicBezTo>
                      <a:pt x="268" y="77"/>
                      <a:pt x="269" y="79"/>
                      <a:pt x="271" y="82"/>
                    </a:cubicBezTo>
                    <a:cubicBezTo>
                      <a:pt x="272" y="85"/>
                      <a:pt x="274" y="88"/>
                      <a:pt x="274" y="93"/>
                    </a:cubicBezTo>
                    <a:cubicBezTo>
                      <a:pt x="274" y="97"/>
                      <a:pt x="273" y="97"/>
                      <a:pt x="271" y="101"/>
                    </a:cubicBezTo>
                    <a:cubicBezTo>
                      <a:pt x="270" y="103"/>
                      <a:pt x="269" y="105"/>
                      <a:pt x="266" y="107"/>
                    </a:cubicBezTo>
                    <a:cubicBezTo>
                      <a:pt x="265" y="108"/>
                      <a:pt x="260" y="113"/>
                      <a:pt x="258" y="113"/>
                    </a:cubicBezTo>
                    <a:cubicBezTo>
                      <a:pt x="254" y="113"/>
                      <a:pt x="251" y="114"/>
                      <a:pt x="248" y="116"/>
                    </a:cubicBezTo>
                    <a:cubicBezTo>
                      <a:pt x="246" y="117"/>
                      <a:pt x="241" y="119"/>
                      <a:pt x="238" y="119"/>
                    </a:cubicBezTo>
                    <a:cubicBezTo>
                      <a:pt x="234" y="119"/>
                      <a:pt x="230" y="120"/>
                      <a:pt x="227" y="119"/>
                    </a:cubicBezTo>
                    <a:cubicBezTo>
                      <a:pt x="225" y="118"/>
                      <a:pt x="219" y="118"/>
                      <a:pt x="218" y="119"/>
                    </a:cubicBezTo>
                    <a:cubicBezTo>
                      <a:pt x="218" y="122"/>
                      <a:pt x="215" y="125"/>
                      <a:pt x="213" y="127"/>
                    </a:cubicBezTo>
                    <a:cubicBezTo>
                      <a:pt x="211" y="129"/>
                      <a:pt x="211" y="131"/>
                      <a:pt x="208" y="134"/>
                    </a:cubicBezTo>
                    <a:cubicBezTo>
                      <a:pt x="207" y="135"/>
                      <a:pt x="206" y="136"/>
                      <a:pt x="206" y="137"/>
                    </a:cubicBezTo>
                    <a:cubicBezTo>
                      <a:pt x="205" y="137"/>
                      <a:pt x="205" y="137"/>
                      <a:pt x="205" y="137"/>
                    </a:cubicBezTo>
                    <a:cubicBezTo>
                      <a:pt x="202" y="138"/>
                      <a:pt x="202" y="139"/>
                      <a:pt x="198" y="139"/>
                    </a:cubicBezTo>
                    <a:cubicBezTo>
                      <a:pt x="193" y="139"/>
                      <a:pt x="194" y="138"/>
                      <a:pt x="192" y="135"/>
                    </a:cubicBezTo>
                    <a:cubicBezTo>
                      <a:pt x="190" y="134"/>
                      <a:pt x="189" y="134"/>
                      <a:pt x="187" y="132"/>
                    </a:cubicBezTo>
                    <a:cubicBezTo>
                      <a:pt x="185" y="131"/>
                      <a:pt x="182" y="130"/>
                      <a:pt x="182" y="128"/>
                    </a:cubicBezTo>
                    <a:cubicBezTo>
                      <a:pt x="181" y="128"/>
                      <a:pt x="180" y="126"/>
                      <a:pt x="179" y="125"/>
                    </a:cubicBezTo>
                    <a:cubicBezTo>
                      <a:pt x="175" y="121"/>
                      <a:pt x="175" y="121"/>
                      <a:pt x="175" y="121"/>
                    </a:cubicBezTo>
                    <a:cubicBezTo>
                      <a:pt x="169" y="117"/>
                      <a:pt x="169" y="117"/>
                      <a:pt x="169" y="117"/>
                    </a:cubicBezTo>
                    <a:cubicBezTo>
                      <a:pt x="167" y="109"/>
                      <a:pt x="167" y="109"/>
                      <a:pt x="167" y="109"/>
                    </a:cubicBezTo>
                    <a:cubicBezTo>
                      <a:pt x="157" y="107"/>
                      <a:pt x="157" y="107"/>
                      <a:pt x="157" y="107"/>
                    </a:cubicBezTo>
                    <a:cubicBezTo>
                      <a:pt x="157" y="94"/>
                      <a:pt x="157" y="94"/>
                      <a:pt x="157" y="94"/>
                    </a:cubicBezTo>
                    <a:cubicBezTo>
                      <a:pt x="91" y="116"/>
                      <a:pt x="25" y="135"/>
                      <a:pt x="0" y="142"/>
                    </a:cubicBezTo>
                    <a:cubicBezTo>
                      <a:pt x="8" y="62"/>
                      <a:pt x="8" y="62"/>
                      <a:pt x="8" y="62"/>
                    </a:cubicBezTo>
                    <a:cubicBezTo>
                      <a:pt x="25" y="58"/>
                      <a:pt x="71" y="48"/>
                      <a:pt x="144" y="27"/>
                    </a:cubicBezTo>
                    <a:cubicBezTo>
                      <a:pt x="144" y="26"/>
                      <a:pt x="145" y="26"/>
                      <a:pt x="145" y="25"/>
                    </a:cubicBezTo>
                    <a:cubicBezTo>
                      <a:pt x="145" y="23"/>
                      <a:pt x="145" y="22"/>
                      <a:pt x="147" y="21"/>
                    </a:cubicBezTo>
                    <a:cubicBezTo>
                      <a:pt x="149" y="20"/>
                      <a:pt x="148" y="19"/>
                      <a:pt x="148" y="17"/>
                    </a:cubicBezTo>
                    <a:cubicBezTo>
                      <a:pt x="147" y="16"/>
                      <a:pt x="150" y="15"/>
                      <a:pt x="151" y="15"/>
                    </a:cubicBezTo>
                    <a:cubicBezTo>
                      <a:pt x="153" y="14"/>
                      <a:pt x="154" y="14"/>
                      <a:pt x="155" y="11"/>
                    </a:cubicBezTo>
                    <a:cubicBezTo>
                      <a:pt x="156" y="10"/>
                      <a:pt x="155" y="8"/>
                      <a:pt x="155" y="6"/>
                    </a:cubicBezTo>
                    <a:cubicBezTo>
                      <a:pt x="155" y="5"/>
                      <a:pt x="157" y="4"/>
                      <a:pt x="158" y="4"/>
                    </a:cubicBezTo>
                    <a:cubicBezTo>
                      <a:pt x="160" y="3"/>
                      <a:pt x="161" y="2"/>
                      <a:pt x="162" y="1"/>
                    </a:cubicBezTo>
                    <a:cubicBezTo>
                      <a:pt x="162" y="0"/>
                      <a:pt x="165" y="0"/>
                      <a:pt x="166" y="0"/>
                    </a:cubicBezTo>
                    <a:cubicBezTo>
                      <a:pt x="168" y="0"/>
                      <a:pt x="171" y="0"/>
                      <a:pt x="172" y="0"/>
                    </a:cubicBezTo>
                    <a:cubicBezTo>
                      <a:pt x="173" y="1"/>
                      <a:pt x="175" y="2"/>
                      <a:pt x="175" y="2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45" name="Freeform 61">
                <a:extLst>
                  <a:ext uri="{FF2B5EF4-FFF2-40B4-BE49-F238E27FC236}">
                    <a16:creationId xmlns:a16="http://schemas.microsoft.com/office/drawing/2014/main" id="{5B2483FD-EEAA-4F41-B55E-64F71643B72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82663" y="3483425"/>
                <a:ext cx="248054" cy="388258"/>
              </a:xfrm>
              <a:custGeom>
                <a:avLst/>
                <a:gdLst>
                  <a:gd name="T0" fmla="*/ 179 w 296"/>
                  <a:gd name="T1" fmla="*/ 324 h 464"/>
                  <a:gd name="T2" fmla="*/ 188 w 296"/>
                  <a:gd name="T3" fmla="*/ 329 h 464"/>
                  <a:gd name="T4" fmla="*/ 193 w 296"/>
                  <a:gd name="T5" fmla="*/ 301 h 464"/>
                  <a:gd name="T6" fmla="*/ 184 w 296"/>
                  <a:gd name="T7" fmla="*/ 313 h 464"/>
                  <a:gd name="T8" fmla="*/ 194 w 296"/>
                  <a:gd name="T9" fmla="*/ 319 h 464"/>
                  <a:gd name="T10" fmla="*/ 203 w 296"/>
                  <a:gd name="T11" fmla="*/ 332 h 464"/>
                  <a:gd name="T12" fmla="*/ 202 w 296"/>
                  <a:gd name="T13" fmla="*/ 319 h 464"/>
                  <a:gd name="T14" fmla="*/ 195 w 296"/>
                  <a:gd name="T15" fmla="*/ 307 h 464"/>
                  <a:gd name="T16" fmla="*/ 80 w 296"/>
                  <a:gd name="T17" fmla="*/ 463 h 464"/>
                  <a:gd name="T18" fmla="*/ 76 w 296"/>
                  <a:gd name="T19" fmla="*/ 456 h 464"/>
                  <a:gd name="T20" fmla="*/ 70 w 296"/>
                  <a:gd name="T21" fmla="*/ 447 h 464"/>
                  <a:gd name="T22" fmla="*/ 63 w 296"/>
                  <a:gd name="T23" fmla="*/ 441 h 464"/>
                  <a:gd name="T24" fmla="*/ 2 w 296"/>
                  <a:gd name="T25" fmla="*/ 257 h 464"/>
                  <a:gd name="T26" fmla="*/ 13 w 296"/>
                  <a:gd name="T27" fmla="*/ 250 h 464"/>
                  <a:gd name="T28" fmla="*/ 23 w 296"/>
                  <a:gd name="T29" fmla="*/ 243 h 464"/>
                  <a:gd name="T30" fmla="*/ 29 w 296"/>
                  <a:gd name="T31" fmla="*/ 234 h 464"/>
                  <a:gd name="T32" fmla="*/ 36 w 296"/>
                  <a:gd name="T33" fmla="*/ 215 h 464"/>
                  <a:gd name="T34" fmla="*/ 38 w 296"/>
                  <a:gd name="T35" fmla="*/ 191 h 464"/>
                  <a:gd name="T36" fmla="*/ 35 w 296"/>
                  <a:gd name="T37" fmla="*/ 170 h 464"/>
                  <a:gd name="T38" fmla="*/ 29 w 296"/>
                  <a:gd name="T39" fmla="*/ 136 h 464"/>
                  <a:gd name="T40" fmla="*/ 32 w 296"/>
                  <a:gd name="T41" fmla="*/ 118 h 464"/>
                  <a:gd name="T42" fmla="*/ 23 w 296"/>
                  <a:gd name="T43" fmla="*/ 94 h 464"/>
                  <a:gd name="T44" fmla="*/ 45 w 296"/>
                  <a:gd name="T45" fmla="*/ 10 h 464"/>
                  <a:gd name="T46" fmla="*/ 62 w 296"/>
                  <a:gd name="T47" fmla="*/ 14 h 464"/>
                  <a:gd name="T48" fmla="*/ 76 w 296"/>
                  <a:gd name="T49" fmla="*/ 27 h 464"/>
                  <a:gd name="T50" fmla="*/ 100 w 296"/>
                  <a:gd name="T51" fmla="*/ 25 h 464"/>
                  <a:gd name="T52" fmla="*/ 112 w 296"/>
                  <a:gd name="T53" fmla="*/ 13 h 464"/>
                  <a:gd name="T54" fmla="*/ 127 w 296"/>
                  <a:gd name="T55" fmla="*/ 0 h 464"/>
                  <a:gd name="T56" fmla="*/ 150 w 296"/>
                  <a:gd name="T57" fmla="*/ 11 h 464"/>
                  <a:gd name="T58" fmla="*/ 165 w 296"/>
                  <a:gd name="T59" fmla="*/ 21 h 464"/>
                  <a:gd name="T60" fmla="*/ 218 w 296"/>
                  <a:gd name="T61" fmla="*/ 148 h 464"/>
                  <a:gd name="T62" fmla="*/ 235 w 296"/>
                  <a:gd name="T63" fmla="*/ 159 h 464"/>
                  <a:gd name="T64" fmla="*/ 242 w 296"/>
                  <a:gd name="T65" fmla="*/ 180 h 464"/>
                  <a:gd name="T66" fmla="*/ 266 w 296"/>
                  <a:gd name="T67" fmla="*/ 182 h 464"/>
                  <a:gd name="T68" fmla="*/ 280 w 296"/>
                  <a:gd name="T69" fmla="*/ 191 h 464"/>
                  <a:gd name="T70" fmla="*/ 291 w 296"/>
                  <a:gd name="T71" fmla="*/ 208 h 464"/>
                  <a:gd name="T72" fmla="*/ 292 w 296"/>
                  <a:gd name="T73" fmla="*/ 223 h 464"/>
                  <a:gd name="T74" fmla="*/ 279 w 296"/>
                  <a:gd name="T75" fmla="*/ 237 h 464"/>
                  <a:gd name="T76" fmla="*/ 265 w 296"/>
                  <a:gd name="T77" fmla="*/ 250 h 464"/>
                  <a:gd name="T78" fmla="*/ 243 w 296"/>
                  <a:gd name="T79" fmla="*/ 266 h 464"/>
                  <a:gd name="T80" fmla="*/ 229 w 296"/>
                  <a:gd name="T81" fmla="*/ 288 h 464"/>
                  <a:gd name="T82" fmla="*/ 205 w 296"/>
                  <a:gd name="T83" fmla="*/ 294 h 464"/>
                  <a:gd name="T84" fmla="*/ 180 w 296"/>
                  <a:gd name="T85" fmla="*/ 285 h 464"/>
                  <a:gd name="T86" fmla="*/ 174 w 296"/>
                  <a:gd name="T87" fmla="*/ 317 h 464"/>
                  <a:gd name="T88" fmla="*/ 165 w 296"/>
                  <a:gd name="T89" fmla="*/ 346 h 464"/>
                  <a:gd name="T90" fmla="*/ 149 w 296"/>
                  <a:gd name="T91" fmla="*/ 368 h 464"/>
                  <a:gd name="T92" fmla="*/ 126 w 296"/>
                  <a:gd name="T93" fmla="*/ 371 h 464"/>
                  <a:gd name="T94" fmla="*/ 108 w 296"/>
                  <a:gd name="T95" fmla="*/ 387 h 464"/>
                  <a:gd name="T96" fmla="*/ 107 w 296"/>
                  <a:gd name="T97" fmla="*/ 419 h 464"/>
                  <a:gd name="T98" fmla="*/ 100 w 296"/>
                  <a:gd name="T99" fmla="*/ 440 h 464"/>
                  <a:gd name="T100" fmla="*/ 82 w 296"/>
                  <a:gd name="T101" fmla="*/ 464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96" h="464">
                    <a:moveTo>
                      <a:pt x="185" y="321"/>
                    </a:moveTo>
                    <a:cubicBezTo>
                      <a:pt x="184" y="319"/>
                      <a:pt x="183" y="318"/>
                      <a:pt x="180" y="320"/>
                    </a:cubicBezTo>
                    <a:cubicBezTo>
                      <a:pt x="180" y="320"/>
                      <a:pt x="180" y="324"/>
                      <a:pt x="179" y="324"/>
                    </a:cubicBezTo>
                    <a:cubicBezTo>
                      <a:pt x="179" y="327"/>
                      <a:pt x="179" y="328"/>
                      <a:pt x="180" y="330"/>
                    </a:cubicBezTo>
                    <a:cubicBezTo>
                      <a:pt x="181" y="331"/>
                      <a:pt x="185" y="330"/>
                      <a:pt x="186" y="332"/>
                    </a:cubicBezTo>
                    <a:cubicBezTo>
                      <a:pt x="188" y="334"/>
                      <a:pt x="188" y="330"/>
                      <a:pt x="188" y="329"/>
                    </a:cubicBezTo>
                    <a:cubicBezTo>
                      <a:pt x="188" y="328"/>
                      <a:pt x="186" y="326"/>
                      <a:pt x="185" y="326"/>
                    </a:cubicBezTo>
                    <a:cubicBezTo>
                      <a:pt x="184" y="325"/>
                      <a:pt x="185" y="322"/>
                      <a:pt x="185" y="321"/>
                    </a:cubicBezTo>
                    <a:close/>
                    <a:moveTo>
                      <a:pt x="193" y="301"/>
                    </a:moveTo>
                    <a:cubicBezTo>
                      <a:pt x="191" y="302"/>
                      <a:pt x="190" y="305"/>
                      <a:pt x="189" y="306"/>
                    </a:cubicBezTo>
                    <a:cubicBezTo>
                      <a:pt x="188" y="307"/>
                      <a:pt x="187" y="310"/>
                      <a:pt x="187" y="311"/>
                    </a:cubicBezTo>
                    <a:cubicBezTo>
                      <a:pt x="186" y="312"/>
                      <a:pt x="184" y="312"/>
                      <a:pt x="184" y="313"/>
                    </a:cubicBezTo>
                    <a:cubicBezTo>
                      <a:pt x="182" y="314"/>
                      <a:pt x="182" y="315"/>
                      <a:pt x="183" y="316"/>
                    </a:cubicBezTo>
                    <a:cubicBezTo>
                      <a:pt x="183" y="317"/>
                      <a:pt x="187" y="318"/>
                      <a:pt x="188" y="318"/>
                    </a:cubicBezTo>
                    <a:cubicBezTo>
                      <a:pt x="190" y="318"/>
                      <a:pt x="193" y="319"/>
                      <a:pt x="194" y="319"/>
                    </a:cubicBezTo>
                    <a:cubicBezTo>
                      <a:pt x="195" y="320"/>
                      <a:pt x="196" y="324"/>
                      <a:pt x="196" y="325"/>
                    </a:cubicBezTo>
                    <a:cubicBezTo>
                      <a:pt x="196" y="326"/>
                      <a:pt x="197" y="329"/>
                      <a:pt x="197" y="330"/>
                    </a:cubicBezTo>
                    <a:cubicBezTo>
                      <a:pt x="197" y="331"/>
                      <a:pt x="202" y="331"/>
                      <a:pt x="203" y="332"/>
                    </a:cubicBezTo>
                    <a:cubicBezTo>
                      <a:pt x="206" y="332"/>
                      <a:pt x="207" y="330"/>
                      <a:pt x="208" y="329"/>
                    </a:cubicBezTo>
                    <a:cubicBezTo>
                      <a:pt x="208" y="328"/>
                      <a:pt x="206" y="325"/>
                      <a:pt x="206" y="324"/>
                    </a:cubicBezTo>
                    <a:cubicBezTo>
                      <a:pt x="205" y="322"/>
                      <a:pt x="204" y="320"/>
                      <a:pt x="202" y="319"/>
                    </a:cubicBezTo>
                    <a:cubicBezTo>
                      <a:pt x="201" y="318"/>
                      <a:pt x="200" y="317"/>
                      <a:pt x="199" y="316"/>
                    </a:cubicBezTo>
                    <a:cubicBezTo>
                      <a:pt x="198" y="314"/>
                      <a:pt x="197" y="314"/>
                      <a:pt x="196" y="312"/>
                    </a:cubicBezTo>
                    <a:cubicBezTo>
                      <a:pt x="196" y="311"/>
                      <a:pt x="195" y="309"/>
                      <a:pt x="195" y="307"/>
                    </a:cubicBezTo>
                    <a:cubicBezTo>
                      <a:pt x="194" y="305"/>
                      <a:pt x="195" y="304"/>
                      <a:pt x="193" y="301"/>
                    </a:cubicBezTo>
                    <a:close/>
                    <a:moveTo>
                      <a:pt x="82" y="464"/>
                    </a:moveTo>
                    <a:cubicBezTo>
                      <a:pt x="81" y="464"/>
                      <a:pt x="80" y="464"/>
                      <a:pt x="80" y="463"/>
                    </a:cubicBezTo>
                    <a:cubicBezTo>
                      <a:pt x="79" y="463"/>
                      <a:pt x="78" y="463"/>
                      <a:pt x="78" y="462"/>
                    </a:cubicBezTo>
                    <a:cubicBezTo>
                      <a:pt x="77" y="461"/>
                      <a:pt x="75" y="460"/>
                      <a:pt x="75" y="459"/>
                    </a:cubicBezTo>
                    <a:cubicBezTo>
                      <a:pt x="75" y="458"/>
                      <a:pt x="76" y="457"/>
                      <a:pt x="76" y="456"/>
                    </a:cubicBezTo>
                    <a:cubicBezTo>
                      <a:pt x="76" y="454"/>
                      <a:pt x="75" y="453"/>
                      <a:pt x="75" y="452"/>
                    </a:cubicBezTo>
                    <a:cubicBezTo>
                      <a:pt x="75" y="451"/>
                      <a:pt x="74" y="449"/>
                      <a:pt x="73" y="449"/>
                    </a:cubicBezTo>
                    <a:cubicBezTo>
                      <a:pt x="72" y="449"/>
                      <a:pt x="71" y="448"/>
                      <a:pt x="70" y="447"/>
                    </a:cubicBezTo>
                    <a:cubicBezTo>
                      <a:pt x="70" y="446"/>
                      <a:pt x="69" y="445"/>
                      <a:pt x="68" y="444"/>
                    </a:cubicBezTo>
                    <a:cubicBezTo>
                      <a:pt x="68" y="443"/>
                      <a:pt x="68" y="441"/>
                      <a:pt x="67" y="441"/>
                    </a:cubicBezTo>
                    <a:cubicBezTo>
                      <a:pt x="66" y="441"/>
                      <a:pt x="64" y="441"/>
                      <a:pt x="63" y="441"/>
                    </a:cubicBezTo>
                    <a:cubicBezTo>
                      <a:pt x="62" y="441"/>
                      <a:pt x="59" y="441"/>
                      <a:pt x="59" y="439"/>
                    </a:cubicBezTo>
                    <a:cubicBezTo>
                      <a:pt x="50" y="402"/>
                      <a:pt x="12" y="290"/>
                      <a:pt x="0" y="257"/>
                    </a:cubicBezTo>
                    <a:cubicBezTo>
                      <a:pt x="0" y="257"/>
                      <a:pt x="1" y="257"/>
                      <a:pt x="2" y="257"/>
                    </a:cubicBezTo>
                    <a:cubicBezTo>
                      <a:pt x="3" y="257"/>
                      <a:pt x="4" y="256"/>
                      <a:pt x="5" y="255"/>
                    </a:cubicBezTo>
                    <a:cubicBezTo>
                      <a:pt x="6" y="254"/>
                      <a:pt x="6" y="252"/>
                      <a:pt x="8" y="251"/>
                    </a:cubicBezTo>
                    <a:cubicBezTo>
                      <a:pt x="9" y="251"/>
                      <a:pt x="12" y="251"/>
                      <a:pt x="13" y="250"/>
                    </a:cubicBezTo>
                    <a:cubicBezTo>
                      <a:pt x="15" y="249"/>
                      <a:pt x="15" y="247"/>
                      <a:pt x="15" y="245"/>
                    </a:cubicBezTo>
                    <a:cubicBezTo>
                      <a:pt x="14" y="244"/>
                      <a:pt x="19" y="246"/>
                      <a:pt x="20" y="245"/>
                    </a:cubicBezTo>
                    <a:cubicBezTo>
                      <a:pt x="21" y="244"/>
                      <a:pt x="22" y="244"/>
                      <a:pt x="23" y="243"/>
                    </a:cubicBezTo>
                    <a:cubicBezTo>
                      <a:pt x="24" y="243"/>
                      <a:pt x="25" y="242"/>
                      <a:pt x="26" y="242"/>
                    </a:cubicBezTo>
                    <a:cubicBezTo>
                      <a:pt x="28" y="242"/>
                      <a:pt x="29" y="243"/>
                      <a:pt x="29" y="241"/>
                    </a:cubicBezTo>
                    <a:cubicBezTo>
                      <a:pt x="30" y="239"/>
                      <a:pt x="28" y="235"/>
                      <a:pt x="29" y="234"/>
                    </a:cubicBezTo>
                    <a:cubicBezTo>
                      <a:pt x="29" y="233"/>
                      <a:pt x="31" y="232"/>
                      <a:pt x="32" y="232"/>
                    </a:cubicBezTo>
                    <a:cubicBezTo>
                      <a:pt x="33" y="230"/>
                      <a:pt x="33" y="224"/>
                      <a:pt x="33" y="221"/>
                    </a:cubicBezTo>
                    <a:cubicBezTo>
                      <a:pt x="33" y="219"/>
                      <a:pt x="35" y="217"/>
                      <a:pt x="36" y="215"/>
                    </a:cubicBezTo>
                    <a:cubicBezTo>
                      <a:pt x="36" y="213"/>
                      <a:pt x="37" y="212"/>
                      <a:pt x="37" y="210"/>
                    </a:cubicBezTo>
                    <a:cubicBezTo>
                      <a:pt x="38" y="208"/>
                      <a:pt x="39" y="207"/>
                      <a:pt x="39" y="204"/>
                    </a:cubicBezTo>
                    <a:cubicBezTo>
                      <a:pt x="39" y="200"/>
                      <a:pt x="38" y="195"/>
                      <a:pt x="38" y="191"/>
                    </a:cubicBezTo>
                    <a:cubicBezTo>
                      <a:pt x="37" y="190"/>
                      <a:pt x="37" y="189"/>
                      <a:pt x="37" y="188"/>
                    </a:cubicBezTo>
                    <a:cubicBezTo>
                      <a:pt x="37" y="186"/>
                      <a:pt x="36" y="183"/>
                      <a:pt x="35" y="180"/>
                    </a:cubicBezTo>
                    <a:cubicBezTo>
                      <a:pt x="33" y="178"/>
                      <a:pt x="35" y="173"/>
                      <a:pt x="35" y="170"/>
                    </a:cubicBezTo>
                    <a:cubicBezTo>
                      <a:pt x="35" y="167"/>
                      <a:pt x="31" y="159"/>
                      <a:pt x="29" y="156"/>
                    </a:cubicBezTo>
                    <a:cubicBezTo>
                      <a:pt x="28" y="154"/>
                      <a:pt x="29" y="150"/>
                      <a:pt x="30" y="148"/>
                    </a:cubicBezTo>
                    <a:cubicBezTo>
                      <a:pt x="31" y="144"/>
                      <a:pt x="30" y="140"/>
                      <a:pt x="29" y="136"/>
                    </a:cubicBezTo>
                    <a:cubicBezTo>
                      <a:pt x="29" y="136"/>
                      <a:pt x="29" y="135"/>
                      <a:pt x="29" y="135"/>
                    </a:cubicBezTo>
                    <a:cubicBezTo>
                      <a:pt x="29" y="132"/>
                      <a:pt x="27" y="130"/>
                      <a:pt x="29" y="126"/>
                    </a:cubicBezTo>
                    <a:cubicBezTo>
                      <a:pt x="30" y="124"/>
                      <a:pt x="31" y="121"/>
                      <a:pt x="32" y="118"/>
                    </a:cubicBezTo>
                    <a:cubicBezTo>
                      <a:pt x="32" y="115"/>
                      <a:pt x="31" y="112"/>
                      <a:pt x="30" y="109"/>
                    </a:cubicBezTo>
                    <a:cubicBezTo>
                      <a:pt x="28" y="107"/>
                      <a:pt x="28" y="106"/>
                      <a:pt x="27" y="103"/>
                    </a:cubicBezTo>
                    <a:cubicBezTo>
                      <a:pt x="25" y="101"/>
                      <a:pt x="24" y="97"/>
                      <a:pt x="23" y="94"/>
                    </a:cubicBezTo>
                    <a:cubicBezTo>
                      <a:pt x="22" y="91"/>
                      <a:pt x="24" y="89"/>
                      <a:pt x="26" y="87"/>
                    </a:cubicBezTo>
                    <a:cubicBezTo>
                      <a:pt x="26" y="87"/>
                      <a:pt x="26" y="84"/>
                      <a:pt x="26" y="83"/>
                    </a:cubicBezTo>
                    <a:cubicBezTo>
                      <a:pt x="45" y="10"/>
                      <a:pt x="45" y="10"/>
                      <a:pt x="45" y="10"/>
                    </a:cubicBezTo>
                    <a:cubicBezTo>
                      <a:pt x="46" y="10"/>
                      <a:pt x="47" y="10"/>
                      <a:pt x="48" y="9"/>
                    </a:cubicBezTo>
                    <a:cubicBezTo>
                      <a:pt x="51" y="9"/>
                      <a:pt x="55" y="9"/>
                      <a:pt x="58" y="9"/>
                    </a:cubicBezTo>
                    <a:cubicBezTo>
                      <a:pt x="60" y="9"/>
                      <a:pt x="61" y="13"/>
                      <a:pt x="62" y="14"/>
                    </a:cubicBezTo>
                    <a:cubicBezTo>
                      <a:pt x="63" y="17"/>
                      <a:pt x="64" y="18"/>
                      <a:pt x="67" y="18"/>
                    </a:cubicBezTo>
                    <a:cubicBezTo>
                      <a:pt x="69" y="18"/>
                      <a:pt x="71" y="21"/>
                      <a:pt x="72" y="22"/>
                    </a:cubicBezTo>
                    <a:cubicBezTo>
                      <a:pt x="74" y="24"/>
                      <a:pt x="75" y="25"/>
                      <a:pt x="76" y="27"/>
                    </a:cubicBezTo>
                    <a:cubicBezTo>
                      <a:pt x="77" y="28"/>
                      <a:pt x="84" y="27"/>
                      <a:pt x="86" y="27"/>
                    </a:cubicBezTo>
                    <a:cubicBezTo>
                      <a:pt x="89" y="27"/>
                      <a:pt x="90" y="27"/>
                      <a:pt x="92" y="27"/>
                    </a:cubicBezTo>
                    <a:cubicBezTo>
                      <a:pt x="95" y="26"/>
                      <a:pt x="96" y="25"/>
                      <a:pt x="100" y="25"/>
                    </a:cubicBezTo>
                    <a:cubicBezTo>
                      <a:pt x="103" y="25"/>
                      <a:pt x="104" y="25"/>
                      <a:pt x="106" y="23"/>
                    </a:cubicBezTo>
                    <a:cubicBezTo>
                      <a:pt x="108" y="23"/>
                      <a:pt x="108" y="20"/>
                      <a:pt x="109" y="19"/>
                    </a:cubicBezTo>
                    <a:cubicBezTo>
                      <a:pt x="110" y="18"/>
                      <a:pt x="112" y="16"/>
                      <a:pt x="112" y="13"/>
                    </a:cubicBezTo>
                    <a:cubicBezTo>
                      <a:pt x="112" y="10"/>
                      <a:pt x="112" y="6"/>
                      <a:pt x="113" y="3"/>
                    </a:cubicBezTo>
                    <a:cubicBezTo>
                      <a:pt x="113" y="0"/>
                      <a:pt x="114" y="0"/>
                      <a:pt x="117" y="0"/>
                    </a:cubicBezTo>
                    <a:cubicBezTo>
                      <a:pt x="120" y="0"/>
                      <a:pt x="123" y="0"/>
                      <a:pt x="127" y="0"/>
                    </a:cubicBezTo>
                    <a:cubicBezTo>
                      <a:pt x="132" y="0"/>
                      <a:pt x="132" y="1"/>
                      <a:pt x="135" y="3"/>
                    </a:cubicBezTo>
                    <a:cubicBezTo>
                      <a:pt x="136" y="5"/>
                      <a:pt x="139" y="6"/>
                      <a:pt x="141" y="6"/>
                    </a:cubicBezTo>
                    <a:cubicBezTo>
                      <a:pt x="144" y="7"/>
                      <a:pt x="148" y="10"/>
                      <a:pt x="150" y="11"/>
                    </a:cubicBezTo>
                    <a:cubicBezTo>
                      <a:pt x="152" y="13"/>
                      <a:pt x="153" y="11"/>
                      <a:pt x="155" y="14"/>
                    </a:cubicBezTo>
                    <a:cubicBezTo>
                      <a:pt x="156" y="16"/>
                      <a:pt x="158" y="18"/>
                      <a:pt x="160" y="19"/>
                    </a:cubicBezTo>
                    <a:cubicBezTo>
                      <a:pt x="161" y="21"/>
                      <a:pt x="163" y="20"/>
                      <a:pt x="165" y="21"/>
                    </a:cubicBezTo>
                    <a:cubicBezTo>
                      <a:pt x="165" y="21"/>
                      <a:pt x="191" y="93"/>
                      <a:pt x="208" y="149"/>
                    </a:cubicBezTo>
                    <a:cubicBezTo>
                      <a:pt x="209" y="149"/>
                      <a:pt x="210" y="149"/>
                      <a:pt x="211" y="149"/>
                    </a:cubicBezTo>
                    <a:cubicBezTo>
                      <a:pt x="213" y="149"/>
                      <a:pt x="216" y="149"/>
                      <a:pt x="218" y="148"/>
                    </a:cubicBezTo>
                    <a:cubicBezTo>
                      <a:pt x="222" y="147"/>
                      <a:pt x="222" y="148"/>
                      <a:pt x="224" y="150"/>
                    </a:cubicBezTo>
                    <a:cubicBezTo>
                      <a:pt x="226" y="152"/>
                      <a:pt x="232" y="151"/>
                      <a:pt x="234" y="152"/>
                    </a:cubicBezTo>
                    <a:cubicBezTo>
                      <a:pt x="235" y="152"/>
                      <a:pt x="235" y="158"/>
                      <a:pt x="235" y="159"/>
                    </a:cubicBezTo>
                    <a:cubicBezTo>
                      <a:pt x="235" y="161"/>
                      <a:pt x="236" y="164"/>
                      <a:pt x="236" y="166"/>
                    </a:cubicBezTo>
                    <a:cubicBezTo>
                      <a:pt x="237" y="169"/>
                      <a:pt x="237" y="171"/>
                      <a:pt x="238" y="173"/>
                    </a:cubicBezTo>
                    <a:cubicBezTo>
                      <a:pt x="239" y="176"/>
                      <a:pt x="241" y="178"/>
                      <a:pt x="242" y="180"/>
                    </a:cubicBezTo>
                    <a:cubicBezTo>
                      <a:pt x="243" y="183"/>
                      <a:pt x="248" y="184"/>
                      <a:pt x="250" y="184"/>
                    </a:cubicBezTo>
                    <a:cubicBezTo>
                      <a:pt x="253" y="185"/>
                      <a:pt x="255" y="184"/>
                      <a:pt x="258" y="183"/>
                    </a:cubicBezTo>
                    <a:cubicBezTo>
                      <a:pt x="260" y="182"/>
                      <a:pt x="263" y="182"/>
                      <a:pt x="266" y="182"/>
                    </a:cubicBezTo>
                    <a:cubicBezTo>
                      <a:pt x="270" y="182"/>
                      <a:pt x="269" y="182"/>
                      <a:pt x="273" y="182"/>
                    </a:cubicBezTo>
                    <a:cubicBezTo>
                      <a:pt x="274" y="183"/>
                      <a:pt x="276" y="184"/>
                      <a:pt x="277" y="185"/>
                    </a:cubicBezTo>
                    <a:cubicBezTo>
                      <a:pt x="279" y="188"/>
                      <a:pt x="280" y="188"/>
                      <a:pt x="280" y="191"/>
                    </a:cubicBezTo>
                    <a:cubicBezTo>
                      <a:pt x="280" y="194"/>
                      <a:pt x="279" y="196"/>
                      <a:pt x="280" y="198"/>
                    </a:cubicBezTo>
                    <a:cubicBezTo>
                      <a:pt x="280" y="200"/>
                      <a:pt x="282" y="204"/>
                      <a:pt x="284" y="204"/>
                    </a:cubicBezTo>
                    <a:cubicBezTo>
                      <a:pt x="286" y="206"/>
                      <a:pt x="289" y="207"/>
                      <a:pt x="291" y="208"/>
                    </a:cubicBezTo>
                    <a:cubicBezTo>
                      <a:pt x="292" y="210"/>
                      <a:pt x="294" y="210"/>
                      <a:pt x="295" y="212"/>
                    </a:cubicBezTo>
                    <a:cubicBezTo>
                      <a:pt x="296" y="215"/>
                      <a:pt x="296" y="216"/>
                      <a:pt x="295" y="218"/>
                    </a:cubicBezTo>
                    <a:cubicBezTo>
                      <a:pt x="294" y="220"/>
                      <a:pt x="293" y="222"/>
                      <a:pt x="292" y="223"/>
                    </a:cubicBezTo>
                    <a:cubicBezTo>
                      <a:pt x="289" y="224"/>
                      <a:pt x="289" y="225"/>
                      <a:pt x="287" y="227"/>
                    </a:cubicBezTo>
                    <a:cubicBezTo>
                      <a:pt x="286" y="228"/>
                      <a:pt x="285" y="230"/>
                      <a:pt x="284" y="232"/>
                    </a:cubicBezTo>
                    <a:cubicBezTo>
                      <a:pt x="283" y="233"/>
                      <a:pt x="280" y="237"/>
                      <a:pt x="279" y="237"/>
                    </a:cubicBezTo>
                    <a:cubicBezTo>
                      <a:pt x="278" y="238"/>
                      <a:pt x="275" y="239"/>
                      <a:pt x="274" y="240"/>
                    </a:cubicBezTo>
                    <a:cubicBezTo>
                      <a:pt x="272" y="242"/>
                      <a:pt x="270" y="243"/>
                      <a:pt x="269" y="244"/>
                    </a:cubicBezTo>
                    <a:cubicBezTo>
                      <a:pt x="266" y="246"/>
                      <a:pt x="267" y="247"/>
                      <a:pt x="265" y="250"/>
                    </a:cubicBezTo>
                    <a:cubicBezTo>
                      <a:pt x="263" y="251"/>
                      <a:pt x="262" y="254"/>
                      <a:pt x="260" y="254"/>
                    </a:cubicBezTo>
                    <a:cubicBezTo>
                      <a:pt x="256" y="255"/>
                      <a:pt x="252" y="257"/>
                      <a:pt x="247" y="257"/>
                    </a:cubicBezTo>
                    <a:cubicBezTo>
                      <a:pt x="246" y="259"/>
                      <a:pt x="244" y="263"/>
                      <a:pt x="243" y="266"/>
                    </a:cubicBezTo>
                    <a:cubicBezTo>
                      <a:pt x="242" y="269"/>
                      <a:pt x="241" y="273"/>
                      <a:pt x="239" y="275"/>
                    </a:cubicBezTo>
                    <a:cubicBezTo>
                      <a:pt x="237" y="277"/>
                      <a:pt x="236" y="278"/>
                      <a:pt x="233" y="281"/>
                    </a:cubicBezTo>
                    <a:cubicBezTo>
                      <a:pt x="231" y="283"/>
                      <a:pt x="230" y="285"/>
                      <a:pt x="229" y="288"/>
                    </a:cubicBezTo>
                    <a:cubicBezTo>
                      <a:pt x="228" y="293"/>
                      <a:pt x="227" y="294"/>
                      <a:pt x="223" y="296"/>
                    </a:cubicBezTo>
                    <a:cubicBezTo>
                      <a:pt x="221" y="297"/>
                      <a:pt x="218" y="299"/>
                      <a:pt x="214" y="297"/>
                    </a:cubicBezTo>
                    <a:cubicBezTo>
                      <a:pt x="211" y="296"/>
                      <a:pt x="209" y="293"/>
                      <a:pt x="205" y="294"/>
                    </a:cubicBezTo>
                    <a:cubicBezTo>
                      <a:pt x="201" y="295"/>
                      <a:pt x="199" y="295"/>
                      <a:pt x="195" y="295"/>
                    </a:cubicBezTo>
                    <a:cubicBezTo>
                      <a:pt x="189" y="295"/>
                      <a:pt x="190" y="294"/>
                      <a:pt x="188" y="290"/>
                    </a:cubicBezTo>
                    <a:cubicBezTo>
                      <a:pt x="186" y="286"/>
                      <a:pt x="185" y="282"/>
                      <a:pt x="180" y="285"/>
                    </a:cubicBezTo>
                    <a:cubicBezTo>
                      <a:pt x="177" y="287"/>
                      <a:pt x="176" y="290"/>
                      <a:pt x="175" y="294"/>
                    </a:cubicBezTo>
                    <a:cubicBezTo>
                      <a:pt x="175" y="297"/>
                      <a:pt x="174" y="300"/>
                      <a:pt x="174" y="304"/>
                    </a:cubicBezTo>
                    <a:cubicBezTo>
                      <a:pt x="174" y="308"/>
                      <a:pt x="174" y="314"/>
                      <a:pt x="174" y="317"/>
                    </a:cubicBezTo>
                    <a:cubicBezTo>
                      <a:pt x="175" y="321"/>
                      <a:pt x="176" y="326"/>
                      <a:pt x="175" y="329"/>
                    </a:cubicBezTo>
                    <a:cubicBezTo>
                      <a:pt x="174" y="333"/>
                      <a:pt x="174" y="337"/>
                      <a:pt x="172" y="339"/>
                    </a:cubicBezTo>
                    <a:cubicBezTo>
                      <a:pt x="169" y="342"/>
                      <a:pt x="167" y="343"/>
                      <a:pt x="165" y="346"/>
                    </a:cubicBezTo>
                    <a:cubicBezTo>
                      <a:pt x="163" y="347"/>
                      <a:pt x="159" y="349"/>
                      <a:pt x="158" y="353"/>
                    </a:cubicBezTo>
                    <a:cubicBezTo>
                      <a:pt x="157" y="357"/>
                      <a:pt x="157" y="358"/>
                      <a:pt x="154" y="361"/>
                    </a:cubicBezTo>
                    <a:cubicBezTo>
                      <a:pt x="151" y="364"/>
                      <a:pt x="151" y="364"/>
                      <a:pt x="149" y="368"/>
                    </a:cubicBezTo>
                    <a:cubicBezTo>
                      <a:pt x="148" y="369"/>
                      <a:pt x="147" y="374"/>
                      <a:pt x="145" y="375"/>
                    </a:cubicBezTo>
                    <a:cubicBezTo>
                      <a:pt x="141" y="377"/>
                      <a:pt x="138" y="377"/>
                      <a:pt x="133" y="375"/>
                    </a:cubicBezTo>
                    <a:cubicBezTo>
                      <a:pt x="132" y="374"/>
                      <a:pt x="127" y="370"/>
                      <a:pt x="126" y="371"/>
                    </a:cubicBezTo>
                    <a:cubicBezTo>
                      <a:pt x="124" y="373"/>
                      <a:pt x="122" y="374"/>
                      <a:pt x="120" y="376"/>
                    </a:cubicBezTo>
                    <a:cubicBezTo>
                      <a:pt x="119" y="377"/>
                      <a:pt x="116" y="381"/>
                      <a:pt x="114" y="381"/>
                    </a:cubicBezTo>
                    <a:cubicBezTo>
                      <a:pt x="111" y="382"/>
                      <a:pt x="109" y="384"/>
                      <a:pt x="108" y="387"/>
                    </a:cubicBezTo>
                    <a:cubicBezTo>
                      <a:pt x="107" y="389"/>
                      <a:pt x="107" y="394"/>
                      <a:pt x="107" y="397"/>
                    </a:cubicBezTo>
                    <a:cubicBezTo>
                      <a:pt x="107" y="401"/>
                      <a:pt x="107" y="404"/>
                      <a:pt x="107" y="407"/>
                    </a:cubicBezTo>
                    <a:cubicBezTo>
                      <a:pt x="107" y="409"/>
                      <a:pt x="108" y="417"/>
                      <a:pt x="107" y="419"/>
                    </a:cubicBezTo>
                    <a:cubicBezTo>
                      <a:pt x="106" y="420"/>
                      <a:pt x="107" y="422"/>
                      <a:pt x="106" y="423"/>
                    </a:cubicBezTo>
                    <a:cubicBezTo>
                      <a:pt x="105" y="426"/>
                      <a:pt x="103" y="427"/>
                      <a:pt x="102" y="431"/>
                    </a:cubicBezTo>
                    <a:cubicBezTo>
                      <a:pt x="102" y="433"/>
                      <a:pt x="102" y="438"/>
                      <a:pt x="100" y="440"/>
                    </a:cubicBezTo>
                    <a:cubicBezTo>
                      <a:pt x="98" y="442"/>
                      <a:pt x="95" y="447"/>
                      <a:pt x="92" y="450"/>
                    </a:cubicBezTo>
                    <a:cubicBezTo>
                      <a:pt x="90" y="454"/>
                      <a:pt x="87" y="455"/>
                      <a:pt x="84" y="458"/>
                    </a:cubicBezTo>
                    <a:cubicBezTo>
                      <a:pt x="82" y="460"/>
                      <a:pt x="81" y="462"/>
                      <a:pt x="82" y="464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2816588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GB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148525-6636-AF4D-85F8-A096A02123AE}" type="datetimeFigureOut">
              <a:rPr lang="en-NL" smtClean="0"/>
              <a:t>30/03/2025</a:t>
            </a:fld>
            <a:endParaRPr lang="en-NL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NL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4266A3-4371-0842-89CE-92EBCF3E3F87}" type="slidenum">
              <a:rPr lang="en-NL" smtClean="0"/>
              <a:t>‹#›</a:t>
            </a:fld>
            <a:endParaRPr lang="en-NL"/>
          </a:p>
        </p:txBody>
      </p:sp>
    </p:spTree>
    <p:extLst>
      <p:ext uri="{BB962C8B-B14F-4D97-AF65-F5344CB8AC3E}">
        <p14:creationId xmlns:p14="http://schemas.microsoft.com/office/powerpoint/2010/main" val="3102401657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entral and South Americ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Date Placeholder 2">
            <a:extLst>
              <a:ext uri="{FF2B5EF4-FFF2-40B4-BE49-F238E27FC236}">
                <a16:creationId xmlns:a16="http://schemas.microsoft.com/office/drawing/2014/main" id="{C8FBCEB3-86FD-497B-A47B-391BB6862DC5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18" name="Slide Number Placeholder 3">
            <a:extLst>
              <a:ext uri="{FF2B5EF4-FFF2-40B4-BE49-F238E27FC236}">
                <a16:creationId xmlns:a16="http://schemas.microsoft.com/office/drawing/2014/main" id="{8F01D636-7BEF-4603-9D52-ECB6FF1C0913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  <p:sp>
        <p:nvSpPr>
          <p:cNvPr id="75" name="Title 1">
            <a:extLst>
              <a:ext uri="{FF2B5EF4-FFF2-40B4-BE49-F238E27FC236}">
                <a16:creationId xmlns:a16="http://schemas.microsoft.com/office/drawing/2014/main" id="{B6395D6F-083E-4C3F-9D21-E4563B8AB8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5431" y="1207680"/>
            <a:ext cx="10886651" cy="326915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12" name="Textplatzhalter 11"/>
          <p:cNvSpPr>
            <a:spLocks noGrp="1"/>
          </p:cNvSpPr>
          <p:nvPr>
            <p:ph type="body" sz="quarter" idx="14" hasCustomPrompt="1"/>
          </p:nvPr>
        </p:nvSpPr>
        <p:spPr>
          <a:xfrm>
            <a:off x="955458" y="1534793"/>
            <a:ext cx="10888976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none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ADD TEXT</a:t>
            </a:r>
          </a:p>
        </p:txBody>
      </p:sp>
      <p:grpSp>
        <p:nvGrpSpPr>
          <p:cNvPr id="212" name="Central and South America">
            <a:extLst>
              <a:ext uri="{FF2B5EF4-FFF2-40B4-BE49-F238E27FC236}">
                <a16:creationId xmlns:a16="http://schemas.microsoft.com/office/drawing/2014/main" id="{C707B859-DC61-4246-9850-B4CF2D50D11A}"/>
              </a:ext>
            </a:extLst>
          </p:cNvPr>
          <p:cNvGrpSpPr>
            <a:grpSpLocks/>
          </p:cNvGrpSpPr>
          <p:nvPr userDrawn="1">
            <p:custDataLst>
              <p:tags r:id="rId1"/>
            </p:custDataLst>
          </p:nvPr>
        </p:nvGrpSpPr>
        <p:grpSpPr bwMode="auto">
          <a:xfrm>
            <a:off x="4338093" y="2217853"/>
            <a:ext cx="4123706" cy="4280312"/>
            <a:chOff x="2281" y="1117"/>
            <a:chExt cx="2115" cy="2702"/>
          </a:xfrm>
          <a:solidFill>
            <a:srgbClr val="D9D9D9"/>
          </a:solidFill>
        </p:grpSpPr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FEB7BA6C-8296-477D-8222-CE238773DB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81" y="1117"/>
              <a:ext cx="2115" cy="2702"/>
              <a:chOff x="2031" y="935"/>
              <a:chExt cx="2362" cy="3017"/>
            </a:xfrm>
            <a:grpFill/>
          </p:grpSpPr>
          <p:sp>
            <p:nvSpPr>
              <p:cNvPr id="215" name="Freeform 131">
                <a:extLst>
                  <a:ext uri="{FF2B5EF4-FFF2-40B4-BE49-F238E27FC236}">
                    <a16:creationId xmlns:a16="http://schemas.microsoft.com/office/drawing/2014/main" id="{B1178D35-F37E-43DA-A39F-34F93ACA5C8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994" y="1843"/>
                <a:ext cx="383" cy="524"/>
              </a:xfrm>
              <a:custGeom>
                <a:avLst/>
                <a:gdLst>
                  <a:gd name="T0" fmla="*/ 164 w 478"/>
                  <a:gd name="T1" fmla="*/ 469 h 656"/>
                  <a:gd name="T2" fmla="*/ 141 w 478"/>
                  <a:gd name="T3" fmla="*/ 415 h 656"/>
                  <a:gd name="T4" fmla="*/ 87 w 478"/>
                  <a:gd name="T5" fmla="*/ 295 h 656"/>
                  <a:gd name="T6" fmla="*/ 22 w 478"/>
                  <a:gd name="T7" fmla="*/ 207 h 656"/>
                  <a:gd name="T8" fmla="*/ 10 w 478"/>
                  <a:gd name="T9" fmla="*/ 185 h 656"/>
                  <a:gd name="T10" fmla="*/ 10 w 478"/>
                  <a:gd name="T11" fmla="*/ 174 h 656"/>
                  <a:gd name="T12" fmla="*/ 0 w 478"/>
                  <a:gd name="T13" fmla="*/ 164 h 656"/>
                  <a:gd name="T14" fmla="*/ 22 w 478"/>
                  <a:gd name="T15" fmla="*/ 131 h 656"/>
                  <a:gd name="T16" fmla="*/ 33 w 478"/>
                  <a:gd name="T17" fmla="*/ 141 h 656"/>
                  <a:gd name="T18" fmla="*/ 66 w 478"/>
                  <a:gd name="T19" fmla="*/ 153 h 656"/>
                  <a:gd name="T20" fmla="*/ 76 w 478"/>
                  <a:gd name="T21" fmla="*/ 141 h 656"/>
                  <a:gd name="T22" fmla="*/ 98 w 478"/>
                  <a:gd name="T23" fmla="*/ 109 h 656"/>
                  <a:gd name="T24" fmla="*/ 120 w 478"/>
                  <a:gd name="T25" fmla="*/ 98 h 656"/>
                  <a:gd name="T26" fmla="*/ 164 w 478"/>
                  <a:gd name="T27" fmla="*/ 66 h 656"/>
                  <a:gd name="T28" fmla="*/ 185 w 478"/>
                  <a:gd name="T29" fmla="*/ 33 h 656"/>
                  <a:gd name="T30" fmla="*/ 174 w 478"/>
                  <a:gd name="T31" fmla="*/ 0 h 656"/>
                  <a:gd name="T32" fmla="*/ 240 w 478"/>
                  <a:gd name="T33" fmla="*/ 22 h 656"/>
                  <a:gd name="T34" fmla="*/ 273 w 478"/>
                  <a:gd name="T35" fmla="*/ 43 h 656"/>
                  <a:gd name="T36" fmla="*/ 284 w 478"/>
                  <a:gd name="T37" fmla="*/ 76 h 656"/>
                  <a:gd name="T38" fmla="*/ 338 w 478"/>
                  <a:gd name="T39" fmla="*/ 87 h 656"/>
                  <a:gd name="T40" fmla="*/ 349 w 478"/>
                  <a:gd name="T41" fmla="*/ 98 h 656"/>
                  <a:gd name="T42" fmla="*/ 360 w 478"/>
                  <a:gd name="T43" fmla="*/ 131 h 656"/>
                  <a:gd name="T44" fmla="*/ 338 w 478"/>
                  <a:gd name="T45" fmla="*/ 141 h 656"/>
                  <a:gd name="T46" fmla="*/ 316 w 478"/>
                  <a:gd name="T47" fmla="*/ 141 h 656"/>
                  <a:gd name="T48" fmla="*/ 284 w 478"/>
                  <a:gd name="T49" fmla="*/ 153 h 656"/>
                  <a:gd name="T50" fmla="*/ 262 w 478"/>
                  <a:gd name="T51" fmla="*/ 185 h 656"/>
                  <a:gd name="T52" fmla="*/ 240 w 478"/>
                  <a:gd name="T53" fmla="*/ 218 h 656"/>
                  <a:gd name="T54" fmla="*/ 251 w 478"/>
                  <a:gd name="T55" fmla="*/ 262 h 656"/>
                  <a:gd name="T56" fmla="*/ 251 w 478"/>
                  <a:gd name="T57" fmla="*/ 284 h 656"/>
                  <a:gd name="T58" fmla="*/ 262 w 478"/>
                  <a:gd name="T59" fmla="*/ 284 h 656"/>
                  <a:gd name="T60" fmla="*/ 273 w 478"/>
                  <a:gd name="T61" fmla="*/ 295 h 656"/>
                  <a:gd name="T62" fmla="*/ 305 w 478"/>
                  <a:gd name="T63" fmla="*/ 305 h 656"/>
                  <a:gd name="T64" fmla="*/ 338 w 478"/>
                  <a:gd name="T65" fmla="*/ 284 h 656"/>
                  <a:gd name="T66" fmla="*/ 338 w 478"/>
                  <a:gd name="T67" fmla="*/ 338 h 656"/>
                  <a:gd name="T68" fmla="*/ 360 w 478"/>
                  <a:gd name="T69" fmla="*/ 338 h 656"/>
                  <a:gd name="T70" fmla="*/ 382 w 478"/>
                  <a:gd name="T71" fmla="*/ 393 h 656"/>
                  <a:gd name="T72" fmla="*/ 382 w 478"/>
                  <a:gd name="T73" fmla="*/ 447 h 656"/>
                  <a:gd name="T74" fmla="*/ 382 w 478"/>
                  <a:gd name="T75" fmla="*/ 469 h 656"/>
                  <a:gd name="T76" fmla="*/ 360 w 478"/>
                  <a:gd name="T77" fmla="*/ 480 h 656"/>
                  <a:gd name="T78" fmla="*/ 305 w 478"/>
                  <a:gd name="T79" fmla="*/ 513 h 656"/>
                  <a:gd name="T80" fmla="*/ 262 w 478"/>
                  <a:gd name="T81" fmla="*/ 524 h 656"/>
                  <a:gd name="T82" fmla="*/ 174 w 478"/>
                  <a:gd name="T83" fmla="*/ 480 h 65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78" h="656">
                    <a:moveTo>
                      <a:pt x="218" y="601"/>
                    </a:moveTo>
                    <a:lnTo>
                      <a:pt x="205" y="587"/>
                    </a:lnTo>
                    <a:lnTo>
                      <a:pt x="191" y="560"/>
                    </a:lnTo>
                    <a:lnTo>
                      <a:pt x="177" y="519"/>
                    </a:lnTo>
                    <a:lnTo>
                      <a:pt x="123" y="396"/>
                    </a:lnTo>
                    <a:lnTo>
                      <a:pt x="109" y="369"/>
                    </a:lnTo>
                    <a:lnTo>
                      <a:pt x="82" y="328"/>
                    </a:lnTo>
                    <a:lnTo>
                      <a:pt x="27" y="259"/>
                    </a:lnTo>
                    <a:lnTo>
                      <a:pt x="13" y="246"/>
                    </a:lnTo>
                    <a:lnTo>
                      <a:pt x="13" y="232"/>
                    </a:lnTo>
                    <a:lnTo>
                      <a:pt x="13" y="218"/>
                    </a:lnTo>
                    <a:lnTo>
                      <a:pt x="13" y="205"/>
                    </a:lnTo>
                    <a:lnTo>
                      <a:pt x="0" y="205"/>
                    </a:lnTo>
                    <a:lnTo>
                      <a:pt x="13" y="177"/>
                    </a:lnTo>
                    <a:lnTo>
                      <a:pt x="27" y="164"/>
                    </a:lnTo>
                    <a:lnTo>
                      <a:pt x="41" y="164"/>
                    </a:lnTo>
                    <a:lnTo>
                      <a:pt x="41" y="177"/>
                    </a:lnTo>
                    <a:lnTo>
                      <a:pt x="68" y="177"/>
                    </a:lnTo>
                    <a:lnTo>
                      <a:pt x="82" y="191"/>
                    </a:lnTo>
                    <a:lnTo>
                      <a:pt x="95" y="191"/>
                    </a:lnTo>
                    <a:lnTo>
                      <a:pt x="95" y="177"/>
                    </a:lnTo>
                    <a:lnTo>
                      <a:pt x="109" y="136"/>
                    </a:lnTo>
                    <a:lnTo>
                      <a:pt x="123" y="136"/>
                    </a:lnTo>
                    <a:lnTo>
                      <a:pt x="150" y="123"/>
                    </a:lnTo>
                    <a:lnTo>
                      <a:pt x="177" y="123"/>
                    </a:lnTo>
                    <a:lnTo>
                      <a:pt x="205" y="82"/>
                    </a:lnTo>
                    <a:lnTo>
                      <a:pt x="218" y="54"/>
                    </a:lnTo>
                    <a:lnTo>
                      <a:pt x="232" y="41"/>
                    </a:lnTo>
                    <a:lnTo>
                      <a:pt x="218" y="13"/>
                    </a:lnTo>
                    <a:lnTo>
                      <a:pt x="218" y="0"/>
                    </a:lnTo>
                    <a:lnTo>
                      <a:pt x="259" y="27"/>
                    </a:lnTo>
                    <a:lnTo>
                      <a:pt x="300" y="27"/>
                    </a:lnTo>
                    <a:lnTo>
                      <a:pt x="328" y="41"/>
                    </a:lnTo>
                    <a:lnTo>
                      <a:pt x="341" y="54"/>
                    </a:lnTo>
                    <a:lnTo>
                      <a:pt x="341" y="82"/>
                    </a:lnTo>
                    <a:lnTo>
                      <a:pt x="355" y="95"/>
                    </a:lnTo>
                    <a:lnTo>
                      <a:pt x="382" y="95"/>
                    </a:lnTo>
                    <a:lnTo>
                      <a:pt x="423" y="109"/>
                    </a:lnTo>
                    <a:lnTo>
                      <a:pt x="437" y="109"/>
                    </a:lnTo>
                    <a:lnTo>
                      <a:pt x="437" y="123"/>
                    </a:lnTo>
                    <a:lnTo>
                      <a:pt x="423" y="164"/>
                    </a:lnTo>
                    <a:lnTo>
                      <a:pt x="451" y="164"/>
                    </a:lnTo>
                    <a:lnTo>
                      <a:pt x="437" y="177"/>
                    </a:lnTo>
                    <a:lnTo>
                      <a:pt x="423" y="177"/>
                    </a:lnTo>
                    <a:lnTo>
                      <a:pt x="396" y="177"/>
                    </a:lnTo>
                    <a:lnTo>
                      <a:pt x="369" y="191"/>
                    </a:lnTo>
                    <a:lnTo>
                      <a:pt x="355" y="191"/>
                    </a:lnTo>
                    <a:lnTo>
                      <a:pt x="328" y="218"/>
                    </a:lnTo>
                    <a:lnTo>
                      <a:pt x="328" y="232"/>
                    </a:lnTo>
                    <a:lnTo>
                      <a:pt x="328" y="246"/>
                    </a:lnTo>
                    <a:lnTo>
                      <a:pt x="300" y="273"/>
                    </a:lnTo>
                    <a:lnTo>
                      <a:pt x="300" y="300"/>
                    </a:lnTo>
                    <a:lnTo>
                      <a:pt x="314" y="328"/>
                    </a:lnTo>
                    <a:lnTo>
                      <a:pt x="314" y="341"/>
                    </a:lnTo>
                    <a:lnTo>
                      <a:pt x="314" y="355"/>
                    </a:lnTo>
                    <a:lnTo>
                      <a:pt x="328" y="355"/>
                    </a:lnTo>
                    <a:lnTo>
                      <a:pt x="341" y="355"/>
                    </a:lnTo>
                    <a:lnTo>
                      <a:pt x="341" y="369"/>
                    </a:lnTo>
                    <a:lnTo>
                      <a:pt x="369" y="369"/>
                    </a:lnTo>
                    <a:lnTo>
                      <a:pt x="382" y="382"/>
                    </a:lnTo>
                    <a:lnTo>
                      <a:pt x="396" y="369"/>
                    </a:lnTo>
                    <a:lnTo>
                      <a:pt x="423" y="355"/>
                    </a:lnTo>
                    <a:lnTo>
                      <a:pt x="423" y="410"/>
                    </a:lnTo>
                    <a:lnTo>
                      <a:pt x="423" y="423"/>
                    </a:lnTo>
                    <a:lnTo>
                      <a:pt x="437" y="423"/>
                    </a:lnTo>
                    <a:lnTo>
                      <a:pt x="451" y="423"/>
                    </a:lnTo>
                    <a:lnTo>
                      <a:pt x="478" y="478"/>
                    </a:lnTo>
                    <a:lnTo>
                      <a:pt x="478" y="492"/>
                    </a:lnTo>
                    <a:lnTo>
                      <a:pt x="478" y="519"/>
                    </a:lnTo>
                    <a:lnTo>
                      <a:pt x="478" y="560"/>
                    </a:lnTo>
                    <a:lnTo>
                      <a:pt x="478" y="574"/>
                    </a:lnTo>
                    <a:lnTo>
                      <a:pt x="478" y="587"/>
                    </a:lnTo>
                    <a:lnTo>
                      <a:pt x="451" y="601"/>
                    </a:lnTo>
                    <a:lnTo>
                      <a:pt x="423" y="628"/>
                    </a:lnTo>
                    <a:lnTo>
                      <a:pt x="382" y="642"/>
                    </a:lnTo>
                    <a:lnTo>
                      <a:pt x="355" y="656"/>
                    </a:lnTo>
                    <a:lnTo>
                      <a:pt x="328" y="656"/>
                    </a:lnTo>
                    <a:lnTo>
                      <a:pt x="259" y="615"/>
                    </a:lnTo>
                    <a:lnTo>
                      <a:pt x="218" y="601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216" name="Freeform 132">
                <a:extLst>
                  <a:ext uri="{FF2B5EF4-FFF2-40B4-BE49-F238E27FC236}">
                    <a16:creationId xmlns:a16="http://schemas.microsoft.com/office/drawing/2014/main" id="{63692422-7FF2-4A8F-9F72-3F548A0F438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256" y="1460"/>
                <a:ext cx="393" cy="371"/>
              </a:xfrm>
              <a:custGeom>
                <a:avLst/>
                <a:gdLst>
                  <a:gd name="T0" fmla="*/ 371 w 492"/>
                  <a:gd name="T1" fmla="*/ 109 h 465"/>
                  <a:gd name="T2" fmla="*/ 339 w 492"/>
                  <a:gd name="T3" fmla="*/ 88 h 465"/>
                  <a:gd name="T4" fmla="*/ 295 w 492"/>
                  <a:gd name="T5" fmla="*/ 55 h 465"/>
                  <a:gd name="T6" fmla="*/ 262 w 492"/>
                  <a:gd name="T7" fmla="*/ 55 h 465"/>
                  <a:gd name="T8" fmla="*/ 218 w 492"/>
                  <a:gd name="T9" fmla="*/ 65 h 465"/>
                  <a:gd name="T10" fmla="*/ 174 w 492"/>
                  <a:gd name="T11" fmla="*/ 65 h 465"/>
                  <a:gd name="T12" fmla="*/ 141 w 492"/>
                  <a:gd name="T13" fmla="*/ 44 h 465"/>
                  <a:gd name="T14" fmla="*/ 109 w 492"/>
                  <a:gd name="T15" fmla="*/ 22 h 465"/>
                  <a:gd name="T16" fmla="*/ 98 w 492"/>
                  <a:gd name="T17" fmla="*/ 11 h 465"/>
                  <a:gd name="T18" fmla="*/ 98 w 492"/>
                  <a:gd name="T19" fmla="*/ 0 h 465"/>
                  <a:gd name="T20" fmla="*/ 98 w 492"/>
                  <a:gd name="T21" fmla="*/ 11 h 465"/>
                  <a:gd name="T22" fmla="*/ 87 w 492"/>
                  <a:gd name="T23" fmla="*/ 22 h 465"/>
                  <a:gd name="T24" fmla="*/ 87 w 492"/>
                  <a:gd name="T25" fmla="*/ 44 h 465"/>
                  <a:gd name="T26" fmla="*/ 76 w 492"/>
                  <a:gd name="T27" fmla="*/ 44 h 465"/>
                  <a:gd name="T28" fmla="*/ 76 w 492"/>
                  <a:gd name="T29" fmla="*/ 33 h 465"/>
                  <a:gd name="T30" fmla="*/ 76 w 492"/>
                  <a:gd name="T31" fmla="*/ 22 h 465"/>
                  <a:gd name="T32" fmla="*/ 66 w 492"/>
                  <a:gd name="T33" fmla="*/ 22 h 465"/>
                  <a:gd name="T34" fmla="*/ 54 w 492"/>
                  <a:gd name="T35" fmla="*/ 44 h 465"/>
                  <a:gd name="T36" fmla="*/ 22 w 492"/>
                  <a:gd name="T37" fmla="*/ 55 h 465"/>
                  <a:gd name="T38" fmla="*/ 0 w 492"/>
                  <a:gd name="T39" fmla="*/ 77 h 465"/>
                  <a:gd name="T40" fmla="*/ 10 w 492"/>
                  <a:gd name="T41" fmla="*/ 109 h 465"/>
                  <a:gd name="T42" fmla="*/ 10 w 492"/>
                  <a:gd name="T43" fmla="*/ 131 h 465"/>
                  <a:gd name="T44" fmla="*/ 10 w 492"/>
                  <a:gd name="T45" fmla="*/ 175 h 465"/>
                  <a:gd name="T46" fmla="*/ 109 w 492"/>
                  <a:gd name="T47" fmla="*/ 196 h 465"/>
                  <a:gd name="T48" fmla="*/ 141 w 492"/>
                  <a:gd name="T49" fmla="*/ 207 h 465"/>
                  <a:gd name="T50" fmla="*/ 153 w 492"/>
                  <a:gd name="T51" fmla="*/ 207 h 465"/>
                  <a:gd name="T52" fmla="*/ 141 w 492"/>
                  <a:gd name="T53" fmla="*/ 229 h 465"/>
                  <a:gd name="T54" fmla="*/ 141 w 492"/>
                  <a:gd name="T55" fmla="*/ 273 h 465"/>
                  <a:gd name="T56" fmla="*/ 141 w 492"/>
                  <a:gd name="T57" fmla="*/ 306 h 465"/>
                  <a:gd name="T58" fmla="*/ 153 w 492"/>
                  <a:gd name="T59" fmla="*/ 349 h 465"/>
                  <a:gd name="T60" fmla="*/ 218 w 492"/>
                  <a:gd name="T61" fmla="*/ 371 h 465"/>
                  <a:gd name="T62" fmla="*/ 273 w 492"/>
                  <a:gd name="T63" fmla="*/ 317 h 465"/>
                  <a:gd name="T64" fmla="*/ 262 w 492"/>
                  <a:gd name="T65" fmla="*/ 306 h 465"/>
                  <a:gd name="T66" fmla="*/ 251 w 492"/>
                  <a:gd name="T67" fmla="*/ 294 h 465"/>
                  <a:gd name="T68" fmla="*/ 240 w 492"/>
                  <a:gd name="T69" fmla="*/ 262 h 465"/>
                  <a:gd name="T70" fmla="*/ 229 w 492"/>
                  <a:gd name="T71" fmla="*/ 251 h 465"/>
                  <a:gd name="T72" fmla="*/ 284 w 492"/>
                  <a:gd name="T73" fmla="*/ 262 h 465"/>
                  <a:gd name="T74" fmla="*/ 316 w 492"/>
                  <a:gd name="T75" fmla="*/ 273 h 465"/>
                  <a:gd name="T76" fmla="*/ 339 w 492"/>
                  <a:gd name="T77" fmla="*/ 262 h 465"/>
                  <a:gd name="T78" fmla="*/ 360 w 492"/>
                  <a:gd name="T79" fmla="*/ 262 h 465"/>
                  <a:gd name="T80" fmla="*/ 349 w 492"/>
                  <a:gd name="T81" fmla="*/ 219 h 465"/>
                  <a:gd name="T82" fmla="*/ 339 w 492"/>
                  <a:gd name="T83" fmla="*/ 186 h 465"/>
                  <a:gd name="T84" fmla="*/ 371 w 492"/>
                  <a:gd name="T85" fmla="*/ 164 h 465"/>
                  <a:gd name="T86" fmla="*/ 382 w 492"/>
                  <a:gd name="T87" fmla="*/ 131 h 46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92" h="465">
                    <a:moveTo>
                      <a:pt x="492" y="164"/>
                    </a:moveTo>
                    <a:lnTo>
                      <a:pt x="465" y="137"/>
                    </a:lnTo>
                    <a:lnTo>
                      <a:pt x="451" y="123"/>
                    </a:lnTo>
                    <a:lnTo>
                      <a:pt x="424" y="110"/>
                    </a:lnTo>
                    <a:lnTo>
                      <a:pt x="396" y="96"/>
                    </a:lnTo>
                    <a:lnTo>
                      <a:pt x="369" y="69"/>
                    </a:lnTo>
                    <a:lnTo>
                      <a:pt x="342" y="69"/>
                    </a:lnTo>
                    <a:lnTo>
                      <a:pt x="328" y="69"/>
                    </a:lnTo>
                    <a:lnTo>
                      <a:pt x="300" y="82"/>
                    </a:lnTo>
                    <a:lnTo>
                      <a:pt x="273" y="82"/>
                    </a:lnTo>
                    <a:lnTo>
                      <a:pt x="246" y="82"/>
                    </a:lnTo>
                    <a:lnTo>
                      <a:pt x="218" y="82"/>
                    </a:lnTo>
                    <a:lnTo>
                      <a:pt x="191" y="69"/>
                    </a:lnTo>
                    <a:lnTo>
                      <a:pt x="177" y="55"/>
                    </a:lnTo>
                    <a:lnTo>
                      <a:pt x="150" y="28"/>
                    </a:lnTo>
                    <a:lnTo>
                      <a:pt x="136" y="28"/>
                    </a:lnTo>
                    <a:lnTo>
                      <a:pt x="136" y="14"/>
                    </a:lnTo>
                    <a:lnTo>
                      <a:pt x="123" y="14"/>
                    </a:lnTo>
                    <a:lnTo>
                      <a:pt x="123" y="0"/>
                    </a:lnTo>
                    <a:lnTo>
                      <a:pt x="123" y="14"/>
                    </a:lnTo>
                    <a:lnTo>
                      <a:pt x="123" y="28"/>
                    </a:lnTo>
                    <a:lnTo>
                      <a:pt x="109" y="28"/>
                    </a:lnTo>
                    <a:lnTo>
                      <a:pt x="109" y="55"/>
                    </a:lnTo>
                    <a:lnTo>
                      <a:pt x="95" y="55"/>
                    </a:lnTo>
                    <a:lnTo>
                      <a:pt x="95" y="41"/>
                    </a:lnTo>
                    <a:lnTo>
                      <a:pt x="95" y="28"/>
                    </a:lnTo>
                    <a:lnTo>
                      <a:pt x="95" y="14"/>
                    </a:lnTo>
                    <a:lnTo>
                      <a:pt x="82" y="28"/>
                    </a:lnTo>
                    <a:lnTo>
                      <a:pt x="68" y="28"/>
                    </a:lnTo>
                    <a:lnTo>
                      <a:pt x="68" y="55"/>
                    </a:lnTo>
                    <a:lnTo>
                      <a:pt x="41" y="55"/>
                    </a:lnTo>
                    <a:lnTo>
                      <a:pt x="27" y="69"/>
                    </a:lnTo>
                    <a:lnTo>
                      <a:pt x="13" y="82"/>
                    </a:lnTo>
                    <a:lnTo>
                      <a:pt x="0" y="96"/>
                    </a:lnTo>
                    <a:lnTo>
                      <a:pt x="13" y="123"/>
                    </a:lnTo>
                    <a:lnTo>
                      <a:pt x="13" y="137"/>
                    </a:lnTo>
                    <a:lnTo>
                      <a:pt x="13" y="164"/>
                    </a:lnTo>
                    <a:lnTo>
                      <a:pt x="13" y="192"/>
                    </a:lnTo>
                    <a:lnTo>
                      <a:pt x="13" y="219"/>
                    </a:lnTo>
                    <a:lnTo>
                      <a:pt x="41" y="233"/>
                    </a:lnTo>
                    <a:lnTo>
                      <a:pt x="136" y="246"/>
                    </a:lnTo>
                    <a:lnTo>
                      <a:pt x="136" y="260"/>
                    </a:lnTo>
                    <a:lnTo>
                      <a:pt x="177" y="260"/>
                    </a:lnTo>
                    <a:lnTo>
                      <a:pt x="191" y="260"/>
                    </a:lnTo>
                    <a:lnTo>
                      <a:pt x="191" y="274"/>
                    </a:lnTo>
                    <a:lnTo>
                      <a:pt x="177" y="287"/>
                    </a:lnTo>
                    <a:lnTo>
                      <a:pt x="177" y="315"/>
                    </a:lnTo>
                    <a:lnTo>
                      <a:pt x="177" y="342"/>
                    </a:lnTo>
                    <a:lnTo>
                      <a:pt x="191" y="356"/>
                    </a:lnTo>
                    <a:lnTo>
                      <a:pt x="177" y="383"/>
                    </a:lnTo>
                    <a:lnTo>
                      <a:pt x="191" y="397"/>
                    </a:lnTo>
                    <a:lnTo>
                      <a:pt x="191" y="438"/>
                    </a:lnTo>
                    <a:lnTo>
                      <a:pt x="218" y="451"/>
                    </a:lnTo>
                    <a:lnTo>
                      <a:pt x="273" y="465"/>
                    </a:lnTo>
                    <a:lnTo>
                      <a:pt x="328" y="410"/>
                    </a:lnTo>
                    <a:lnTo>
                      <a:pt x="342" y="397"/>
                    </a:lnTo>
                    <a:lnTo>
                      <a:pt x="342" y="383"/>
                    </a:lnTo>
                    <a:lnTo>
                      <a:pt x="328" y="383"/>
                    </a:lnTo>
                    <a:lnTo>
                      <a:pt x="314" y="383"/>
                    </a:lnTo>
                    <a:lnTo>
                      <a:pt x="314" y="369"/>
                    </a:lnTo>
                    <a:lnTo>
                      <a:pt x="314" y="342"/>
                    </a:lnTo>
                    <a:lnTo>
                      <a:pt x="300" y="328"/>
                    </a:lnTo>
                    <a:lnTo>
                      <a:pt x="287" y="328"/>
                    </a:lnTo>
                    <a:lnTo>
                      <a:pt x="287" y="315"/>
                    </a:lnTo>
                    <a:lnTo>
                      <a:pt x="328" y="328"/>
                    </a:lnTo>
                    <a:lnTo>
                      <a:pt x="355" y="328"/>
                    </a:lnTo>
                    <a:lnTo>
                      <a:pt x="369" y="356"/>
                    </a:lnTo>
                    <a:lnTo>
                      <a:pt x="396" y="342"/>
                    </a:lnTo>
                    <a:lnTo>
                      <a:pt x="396" y="328"/>
                    </a:lnTo>
                    <a:lnTo>
                      <a:pt x="424" y="328"/>
                    </a:lnTo>
                    <a:lnTo>
                      <a:pt x="437" y="328"/>
                    </a:lnTo>
                    <a:lnTo>
                      <a:pt x="451" y="328"/>
                    </a:lnTo>
                    <a:lnTo>
                      <a:pt x="451" y="315"/>
                    </a:lnTo>
                    <a:lnTo>
                      <a:pt x="437" y="274"/>
                    </a:lnTo>
                    <a:lnTo>
                      <a:pt x="424" y="246"/>
                    </a:lnTo>
                    <a:lnTo>
                      <a:pt x="424" y="233"/>
                    </a:lnTo>
                    <a:lnTo>
                      <a:pt x="437" y="205"/>
                    </a:lnTo>
                    <a:lnTo>
                      <a:pt x="465" y="205"/>
                    </a:lnTo>
                    <a:lnTo>
                      <a:pt x="465" y="178"/>
                    </a:lnTo>
                    <a:lnTo>
                      <a:pt x="478" y="164"/>
                    </a:lnTo>
                    <a:lnTo>
                      <a:pt x="492" y="164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217" name="Freeform 133">
                <a:extLst>
                  <a:ext uri="{FF2B5EF4-FFF2-40B4-BE49-F238E27FC236}">
                    <a16:creationId xmlns:a16="http://schemas.microsoft.com/office/drawing/2014/main" id="{BFE7787D-FFE0-4987-AB03-04C3A387A9E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95" y="1591"/>
                <a:ext cx="120" cy="175"/>
              </a:xfrm>
              <a:custGeom>
                <a:avLst/>
                <a:gdLst>
                  <a:gd name="T0" fmla="*/ 120 w 150"/>
                  <a:gd name="T1" fmla="*/ 55 h 219"/>
                  <a:gd name="T2" fmla="*/ 54 w 150"/>
                  <a:gd name="T3" fmla="*/ 0 h 219"/>
                  <a:gd name="T4" fmla="*/ 43 w 150"/>
                  <a:gd name="T5" fmla="*/ 0 h 219"/>
                  <a:gd name="T6" fmla="*/ 33 w 150"/>
                  <a:gd name="T7" fmla="*/ 11 h 219"/>
                  <a:gd name="T8" fmla="*/ 33 w 150"/>
                  <a:gd name="T9" fmla="*/ 33 h 219"/>
                  <a:gd name="T10" fmla="*/ 10 w 150"/>
                  <a:gd name="T11" fmla="*/ 33 h 219"/>
                  <a:gd name="T12" fmla="*/ 0 w 150"/>
                  <a:gd name="T13" fmla="*/ 55 h 219"/>
                  <a:gd name="T14" fmla="*/ 0 w 150"/>
                  <a:gd name="T15" fmla="*/ 66 h 219"/>
                  <a:gd name="T16" fmla="*/ 10 w 150"/>
                  <a:gd name="T17" fmla="*/ 88 h 219"/>
                  <a:gd name="T18" fmla="*/ 22 w 150"/>
                  <a:gd name="T19" fmla="*/ 121 h 219"/>
                  <a:gd name="T20" fmla="*/ 33 w 150"/>
                  <a:gd name="T21" fmla="*/ 121 h 219"/>
                  <a:gd name="T22" fmla="*/ 43 w 150"/>
                  <a:gd name="T23" fmla="*/ 131 h 219"/>
                  <a:gd name="T24" fmla="*/ 43 w 150"/>
                  <a:gd name="T25" fmla="*/ 142 h 219"/>
                  <a:gd name="T26" fmla="*/ 43 w 150"/>
                  <a:gd name="T27" fmla="*/ 164 h 219"/>
                  <a:gd name="T28" fmla="*/ 43 w 150"/>
                  <a:gd name="T29" fmla="*/ 175 h 219"/>
                  <a:gd name="T30" fmla="*/ 54 w 150"/>
                  <a:gd name="T31" fmla="*/ 175 h 219"/>
                  <a:gd name="T32" fmla="*/ 66 w 150"/>
                  <a:gd name="T33" fmla="*/ 175 h 219"/>
                  <a:gd name="T34" fmla="*/ 76 w 150"/>
                  <a:gd name="T35" fmla="*/ 175 h 219"/>
                  <a:gd name="T36" fmla="*/ 87 w 150"/>
                  <a:gd name="T37" fmla="*/ 175 h 219"/>
                  <a:gd name="T38" fmla="*/ 98 w 150"/>
                  <a:gd name="T39" fmla="*/ 175 h 219"/>
                  <a:gd name="T40" fmla="*/ 98 w 150"/>
                  <a:gd name="T41" fmla="*/ 153 h 219"/>
                  <a:gd name="T42" fmla="*/ 87 w 150"/>
                  <a:gd name="T43" fmla="*/ 131 h 219"/>
                  <a:gd name="T44" fmla="*/ 87 w 150"/>
                  <a:gd name="T45" fmla="*/ 131 h 219"/>
                  <a:gd name="T46" fmla="*/ 76 w 150"/>
                  <a:gd name="T47" fmla="*/ 109 h 219"/>
                  <a:gd name="T48" fmla="*/ 76 w 150"/>
                  <a:gd name="T49" fmla="*/ 98 h 219"/>
                  <a:gd name="T50" fmla="*/ 76 w 150"/>
                  <a:gd name="T51" fmla="*/ 88 h 219"/>
                  <a:gd name="T52" fmla="*/ 87 w 150"/>
                  <a:gd name="T53" fmla="*/ 88 h 219"/>
                  <a:gd name="T54" fmla="*/ 98 w 150"/>
                  <a:gd name="T55" fmla="*/ 88 h 219"/>
                  <a:gd name="T56" fmla="*/ 98 w 150"/>
                  <a:gd name="T57" fmla="*/ 77 h 219"/>
                  <a:gd name="T58" fmla="*/ 109 w 150"/>
                  <a:gd name="T59" fmla="*/ 66 h 219"/>
                  <a:gd name="T60" fmla="*/ 120 w 150"/>
                  <a:gd name="T61" fmla="*/ 55 h 21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50" h="219">
                    <a:moveTo>
                      <a:pt x="150" y="69"/>
                    </a:moveTo>
                    <a:lnTo>
                      <a:pt x="68" y="0"/>
                    </a:lnTo>
                    <a:lnTo>
                      <a:pt x="54" y="0"/>
                    </a:lnTo>
                    <a:lnTo>
                      <a:pt x="41" y="14"/>
                    </a:lnTo>
                    <a:lnTo>
                      <a:pt x="41" y="41"/>
                    </a:lnTo>
                    <a:lnTo>
                      <a:pt x="13" y="41"/>
                    </a:lnTo>
                    <a:lnTo>
                      <a:pt x="0" y="69"/>
                    </a:lnTo>
                    <a:lnTo>
                      <a:pt x="0" y="82"/>
                    </a:lnTo>
                    <a:lnTo>
                      <a:pt x="13" y="110"/>
                    </a:lnTo>
                    <a:lnTo>
                      <a:pt x="27" y="151"/>
                    </a:lnTo>
                    <a:lnTo>
                      <a:pt x="41" y="151"/>
                    </a:lnTo>
                    <a:lnTo>
                      <a:pt x="54" y="164"/>
                    </a:lnTo>
                    <a:lnTo>
                      <a:pt x="54" y="178"/>
                    </a:lnTo>
                    <a:lnTo>
                      <a:pt x="54" y="205"/>
                    </a:lnTo>
                    <a:lnTo>
                      <a:pt x="54" y="219"/>
                    </a:lnTo>
                    <a:lnTo>
                      <a:pt x="68" y="219"/>
                    </a:lnTo>
                    <a:lnTo>
                      <a:pt x="82" y="219"/>
                    </a:lnTo>
                    <a:lnTo>
                      <a:pt x="95" y="219"/>
                    </a:lnTo>
                    <a:lnTo>
                      <a:pt x="109" y="219"/>
                    </a:lnTo>
                    <a:lnTo>
                      <a:pt x="123" y="219"/>
                    </a:lnTo>
                    <a:lnTo>
                      <a:pt x="123" y="192"/>
                    </a:lnTo>
                    <a:lnTo>
                      <a:pt x="109" y="164"/>
                    </a:lnTo>
                    <a:lnTo>
                      <a:pt x="95" y="137"/>
                    </a:lnTo>
                    <a:lnTo>
                      <a:pt x="95" y="123"/>
                    </a:lnTo>
                    <a:lnTo>
                      <a:pt x="95" y="110"/>
                    </a:lnTo>
                    <a:lnTo>
                      <a:pt x="109" y="110"/>
                    </a:lnTo>
                    <a:lnTo>
                      <a:pt x="123" y="110"/>
                    </a:lnTo>
                    <a:lnTo>
                      <a:pt x="123" y="96"/>
                    </a:lnTo>
                    <a:lnTo>
                      <a:pt x="136" y="82"/>
                    </a:lnTo>
                    <a:lnTo>
                      <a:pt x="150" y="69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218" name="Freeform 134">
                <a:extLst>
                  <a:ext uri="{FF2B5EF4-FFF2-40B4-BE49-F238E27FC236}">
                    <a16:creationId xmlns:a16="http://schemas.microsoft.com/office/drawing/2014/main" id="{35D5F1A3-2347-4946-B2B3-B182D2B323E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71" y="1646"/>
                <a:ext cx="99" cy="120"/>
              </a:xfrm>
              <a:custGeom>
                <a:avLst/>
                <a:gdLst>
                  <a:gd name="T0" fmla="*/ 44 w 123"/>
                  <a:gd name="T1" fmla="*/ 0 h 150"/>
                  <a:gd name="T2" fmla="*/ 65 w 123"/>
                  <a:gd name="T3" fmla="*/ 10 h 150"/>
                  <a:gd name="T4" fmla="*/ 98 w 123"/>
                  <a:gd name="T5" fmla="*/ 22 h 150"/>
                  <a:gd name="T6" fmla="*/ 98 w 123"/>
                  <a:gd name="T7" fmla="*/ 33 h 150"/>
                  <a:gd name="T8" fmla="*/ 76 w 123"/>
                  <a:gd name="T9" fmla="*/ 54 h 150"/>
                  <a:gd name="T10" fmla="*/ 76 w 123"/>
                  <a:gd name="T11" fmla="*/ 54 h 150"/>
                  <a:gd name="T12" fmla="*/ 76 w 123"/>
                  <a:gd name="T13" fmla="*/ 66 h 150"/>
                  <a:gd name="T14" fmla="*/ 88 w 123"/>
                  <a:gd name="T15" fmla="*/ 76 h 150"/>
                  <a:gd name="T16" fmla="*/ 88 w 123"/>
                  <a:gd name="T17" fmla="*/ 76 h 150"/>
                  <a:gd name="T18" fmla="*/ 88 w 123"/>
                  <a:gd name="T19" fmla="*/ 98 h 150"/>
                  <a:gd name="T20" fmla="*/ 76 w 123"/>
                  <a:gd name="T21" fmla="*/ 109 h 150"/>
                  <a:gd name="T22" fmla="*/ 76 w 123"/>
                  <a:gd name="T23" fmla="*/ 109 h 150"/>
                  <a:gd name="T24" fmla="*/ 65 w 123"/>
                  <a:gd name="T25" fmla="*/ 109 h 150"/>
                  <a:gd name="T26" fmla="*/ 55 w 123"/>
                  <a:gd name="T27" fmla="*/ 109 h 150"/>
                  <a:gd name="T28" fmla="*/ 44 w 123"/>
                  <a:gd name="T29" fmla="*/ 109 h 150"/>
                  <a:gd name="T30" fmla="*/ 33 w 123"/>
                  <a:gd name="T31" fmla="*/ 120 h 150"/>
                  <a:gd name="T32" fmla="*/ 44 w 123"/>
                  <a:gd name="T33" fmla="*/ 120 h 150"/>
                  <a:gd name="T34" fmla="*/ 22 w 123"/>
                  <a:gd name="T35" fmla="*/ 120 h 150"/>
                  <a:gd name="T36" fmla="*/ 22 w 123"/>
                  <a:gd name="T37" fmla="*/ 98 h 150"/>
                  <a:gd name="T38" fmla="*/ 11 w 123"/>
                  <a:gd name="T39" fmla="*/ 76 h 150"/>
                  <a:gd name="T40" fmla="*/ 11 w 123"/>
                  <a:gd name="T41" fmla="*/ 76 h 150"/>
                  <a:gd name="T42" fmla="*/ 0 w 123"/>
                  <a:gd name="T43" fmla="*/ 54 h 150"/>
                  <a:gd name="T44" fmla="*/ 0 w 123"/>
                  <a:gd name="T45" fmla="*/ 43 h 150"/>
                  <a:gd name="T46" fmla="*/ 0 w 123"/>
                  <a:gd name="T47" fmla="*/ 33 h 150"/>
                  <a:gd name="T48" fmla="*/ 11 w 123"/>
                  <a:gd name="T49" fmla="*/ 33 h 150"/>
                  <a:gd name="T50" fmla="*/ 22 w 123"/>
                  <a:gd name="T51" fmla="*/ 33 h 150"/>
                  <a:gd name="T52" fmla="*/ 22 w 123"/>
                  <a:gd name="T53" fmla="*/ 22 h 150"/>
                  <a:gd name="T54" fmla="*/ 33 w 123"/>
                  <a:gd name="T55" fmla="*/ 10 h 150"/>
                  <a:gd name="T56" fmla="*/ 44 w 123"/>
                  <a:gd name="T57" fmla="*/ 0 h 1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23" h="150">
                    <a:moveTo>
                      <a:pt x="55" y="0"/>
                    </a:moveTo>
                    <a:lnTo>
                      <a:pt x="82" y="13"/>
                    </a:lnTo>
                    <a:lnTo>
                      <a:pt x="123" y="27"/>
                    </a:lnTo>
                    <a:lnTo>
                      <a:pt x="123" y="41"/>
                    </a:lnTo>
                    <a:lnTo>
                      <a:pt x="96" y="68"/>
                    </a:lnTo>
                    <a:lnTo>
                      <a:pt x="96" y="82"/>
                    </a:lnTo>
                    <a:lnTo>
                      <a:pt x="110" y="95"/>
                    </a:lnTo>
                    <a:lnTo>
                      <a:pt x="110" y="123"/>
                    </a:lnTo>
                    <a:lnTo>
                      <a:pt x="96" y="136"/>
                    </a:lnTo>
                    <a:lnTo>
                      <a:pt x="82" y="136"/>
                    </a:lnTo>
                    <a:lnTo>
                      <a:pt x="69" y="136"/>
                    </a:lnTo>
                    <a:lnTo>
                      <a:pt x="55" y="136"/>
                    </a:lnTo>
                    <a:lnTo>
                      <a:pt x="41" y="150"/>
                    </a:lnTo>
                    <a:lnTo>
                      <a:pt x="55" y="150"/>
                    </a:lnTo>
                    <a:lnTo>
                      <a:pt x="28" y="150"/>
                    </a:lnTo>
                    <a:lnTo>
                      <a:pt x="28" y="123"/>
                    </a:lnTo>
                    <a:lnTo>
                      <a:pt x="14" y="95"/>
                    </a:lnTo>
                    <a:lnTo>
                      <a:pt x="0" y="68"/>
                    </a:lnTo>
                    <a:lnTo>
                      <a:pt x="0" y="54"/>
                    </a:lnTo>
                    <a:lnTo>
                      <a:pt x="0" y="41"/>
                    </a:lnTo>
                    <a:lnTo>
                      <a:pt x="14" y="41"/>
                    </a:lnTo>
                    <a:lnTo>
                      <a:pt x="28" y="41"/>
                    </a:lnTo>
                    <a:lnTo>
                      <a:pt x="28" y="27"/>
                    </a:lnTo>
                    <a:lnTo>
                      <a:pt x="41" y="13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219" name="Freeform 135">
                <a:extLst>
                  <a:ext uri="{FF2B5EF4-FFF2-40B4-BE49-F238E27FC236}">
                    <a16:creationId xmlns:a16="http://schemas.microsoft.com/office/drawing/2014/main" id="{B54C8F33-BA44-4ABB-A8E3-640324EDCEC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8" y="1667"/>
                <a:ext cx="92" cy="87"/>
              </a:xfrm>
              <a:custGeom>
                <a:avLst/>
                <a:gdLst>
                  <a:gd name="T0" fmla="*/ 98 w 123"/>
                  <a:gd name="T1" fmla="*/ 33 h 109"/>
                  <a:gd name="T2" fmla="*/ 65 w 123"/>
                  <a:gd name="T3" fmla="*/ 22 h 109"/>
                  <a:gd name="T4" fmla="*/ 44 w 123"/>
                  <a:gd name="T5" fmla="*/ 11 h 109"/>
                  <a:gd name="T6" fmla="*/ 22 w 123"/>
                  <a:gd name="T7" fmla="*/ 0 h 109"/>
                  <a:gd name="T8" fmla="*/ 22 w 123"/>
                  <a:gd name="T9" fmla="*/ 0 h 109"/>
                  <a:gd name="T10" fmla="*/ 22 w 123"/>
                  <a:gd name="T11" fmla="*/ 11 h 109"/>
                  <a:gd name="T12" fmla="*/ 0 w 123"/>
                  <a:gd name="T13" fmla="*/ 33 h 109"/>
                  <a:gd name="T14" fmla="*/ 0 w 123"/>
                  <a:gd name="T15" fmla="*/ 33 h 109"/>
                  <a:gd name="T16" fmla="*/ 0 w 123"/>
                  <a:gd name="T17" fmla="*/ 44 h 109"/>
                  <a:gd name="T18" fmla="*/ 11 w 123"/>
                  <a:gd name="T19" fmla="*/ 55 h 109"/>
                  <a:gd name="T20" fmla="*/ 11 w 123"/>
                  <a:gd name="T21" fmla="*/ 55 h 109"/>
                  <a:gd name="T22" fmla="*/ 11 w 123"/>
                  <a:gd name="T23" fmla="*/ 78 h 109"/>
                  <a:gd name="T24" fmla="*/ 0 w 123"/>
                  <a:gd name="T25" fmla="*/ 88 h 109"/>
                  <a:gd name="T26" fmla="*/ 22 w 123"/>
                  <a:gd name="T27" fmla="*/ 88 h 109"/>
                  <a:gd name="T28" fmla="*/ 22 w 123"/>
                  <a:gd name="T29" fmla="*/ 88 h 109"/>
                  <a:gd name="T30" fmla="*/ 33 w 123"/>
                  <a:gd name="T31" fmla="*/ 88 h 109"/>
                  <a:gd name="T32" fmla="*/ 44 w 123"/>
                  <a:gd name="T33" fmla="*/ 88 h 109"/>
                  <a:gd name="T34" fmla="*/ 54 w 123"/>
                  <a:gd name="T35" fmla="*/ 88 h 109"/>
                  <a:gd name="T36" fmla="*/ 65 w 123"/>
                  <a:gd name="T37" fmla="*/ 78 h 109"/>
                  <a:gd name="T38" fmla="*/ 76 w 123"/>
                  <a:gd name="T39" fmla="*/ 55 h 109"/>
                  <a:gd name="T40" fmla="*/ 87 w 123"/>
                  <a:gd name="T41" fmla="*/ 44 h 109"/>
                  <a:gd name="T42" fmla="*/ 98 w 123"/>
                  <a:gd name="T43" fmla="*/ 33 h 10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3" h="109">
                    <a:moveTo>
                      <a:pt x="123" y="41"/>
                    </a:moveTo>
                    <a:lnTo>
                      <a:pt x="82" y="27"/>
                    </a:lnTo>
                    <a:lnTo>
                      <a:pt x="55" y="14"/>
                    </a:lnTo>
                    <a:lnTo>
                      <a:pt x="27" y="0"/>
                    </a:lnTo>
                    <a:lnTo>
                      <a:pt x="27" y="14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14" y="68"/>
                    </a:lnTo>
                    <a:lnTo>
                      <a:pt x="14" y="96"/>
                    </a:lnTo>
                    <a:lnTo>
                      <a:pt x="0" y="109"/>
                    </a:lnTo>
                    <a:lnTo>
                      <a:pt x="27" y="109"/>
                    </a:lnTo>
                    <a:lnTo>
                      <a:pt x="41" y="109"/>
                    </a:lnTo>
                    <a:lnTo>
                      <a:pt x="55" y="109"/>
                    </a:lnTo>
                    <a:lnTo>
                      <a:pt x="68" y="109"/>
                    </a:lnTo>
                    <a:lnTo>
                      <a:pt x="82" y="96"/>
                    </a:lnTo>
                    <a:lnTo>
                      <a:pt x="96" y="68"/>
                    </a:lnTo>
                    <a:lnTo>
                      <a:pt x="109" y="55"/>
                    </a:lnTo>
                    <a:lnTo>
                      <a:pt x="123" y="41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220" name="Freeform 136">
                <a:extLst>
                  <a:ext uri="{FF2B5EF4-FFF2-40B4-BE49-F238E27FC236}">
                    <a16:creationId xmlns:a16="http://schemas.microsoft.com/office/drawing/2014/main" id="{65CAEB15-5C86-4235-A23F-0A2FC0149B5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092" y="1460"/>
                <a:ext cx="317" cy="514"/>
              </a:xfrm>
              <a:custGeom>
                <a:avLst/>
                <a:gdLst>
                  <a:gd name="T0" fmla="*/ 273 w 396"/>
                  <a:gd name="T1" fmla="*/ 437 h 643"/>
                  <a:gd name="T2" fmla="*/ 263 w 396"/>
                  <a:gd name="T3" fmla="*/ 514 h 643"/>
                  <a:gd name="T4" fmla="*/ 240 w 396"/>
                  <a:gd name="T5" fmla="*/ 514 h 643"/>
                  <a:gd name="T6" fmla="*/ 251 w 396"/>
                  <a:gd name="T7" fmla="*/ 470 h 643"/>
                  <a:gd name="T8" fmla="*/ 207 w 396"/>
                  <a:gd name="T9" fmla="*/ 459 h 643"/>
                  <a:gd name="T10" fmla="*/ 175 w 396"/>
                  <a:gd name="T11" fmla="*/ 448 h 643"/>
                  <a:gd name="T12" fmla="*/ 164 w 396"/>
                  <a:gd name="T13" fmla="*/ 416 h 643"/>
                  <a:gd name="T14" fmla="*/ 109 w 396"/>
                  <a:gd name="T15" fmla="*/ 404 h 643"/>
                  <a:gd name="T16" fmla="*/ 76 w 396"/>
                  <a:gd name="T17" fmla="*/ 383 h 643"/>
                  <a:gd name="T18" fmla="*/ 0 w 396"/>
                  <a:gd name="T19" fmla="*/ 350 h 643"/>
                  <a:gd name="T20" fmla="*/ 22 w 396"/>
                  <a:gd name="T21" fmla="*/ 328 h 643"/>
                  <a:gd name="T22" fmla="*/ 33 w 396"/>
                  <a:gd name="T23" fmla="*/ 273 h 643"/>
                  <a:gd name="T24" fmla="*/ 33 w 396"/>
                  <a:gd name="T25" fmla="*/ 197 h 643"/>
                  <a:gd name="T26" fmla="*/ 43 w 396"/>
                  <a:gd name="T27" fmla="*/ 142 h 643"/>
                  <a:gd name="T28" fmla="*/ 43 w 396"/>
                  <a:gd name="T29" fmla="*/ 131 h 643"/>
                  <a:gd name="T30" fmla="*/ 43 w 396"/>
                  <a:gd name="T31" fmla="*/ 110 h 643"/>
                  <a:gd name="T32" fmla="*/ 98 w 396"/>
                  <a:gd name="T33" fmla="*/ 66 h 643"/>
                  <a:gd name="T34" fmla="*/ 142 w 396"/>
                  <a:gd name="T35" fmla="*/ 44 h 643"/>
                  <a:gd name="T36" fmla="*/ 164 w 396"/>
                  <a:gd name="T37" fmla="*/ 22 h 643"/>
                  <a:gd name="T38" fmla="*/ 207 w 396"/>
                  <a:gd name="T39" fmla="*/ 11 h 643"/>
                  <a:gd name="T40" fmla="*/ 240 w 396"/>
                  <a:gd name="T41" fmla="*/ 0 h 643"/>
                  <a:gd name="T42" fmla="*/ 251 w 396"/>
                  <a:gd name="T43" fmla="*/ 0 h 643"/>
                  <a:gd name="T44" fmla="*/ 240 w 396"/>
                  <a:gd name="T45" fmla="*/ 11 h 643"/>
                  <a:gd name="T46" fmla="*/ 219 w 396"/>
                  <a:gd name="T47" fmla="*/ 44 h 643"/>
                  <a:gd name="T48" fmla="*/ 186 w 396"/>
                  <a:gd name="T49" fmla="*/ 55 h 643"/>
                  <a:gd name="T50" fmla="*/ 164 w 396"/>
                  <a:gd name="T51" fmla="*/ 77 h 643"/>
                  <a:gd name="T52" fmla="*/ 175 w 396"/>
                  <a:gd name="T53" fmla="*/ 110 h 643"/>
                  <a:gd name="T54" fmla="*/ 175 w 396"/>
                  <a:gd name="T55" fmla="*/ 131 h 643"/>
                  <a:gd name="T56" fmla="*/ 175 w 396"/>
                  <a:gd name="T57" fmla="*/ 175 h 643"/>
                  <a:gd name="T58" fmla="*/ 273 w 396"/>
                  <a:gd name="T59" fmla="*/ 197 h 643"/>
                  <a:gd name="T60" fmla="*/ 306 w 396"/>
                  <a:gd name="T61" fmla="*/ 208 h 643"/>
                  <a:gd name="T62" fmla="*/ 317 w 396"/>
                  <a:gd name="T63" fmla="*/ 208 h 643"/>
                  <a:gd name="T64" fmla="*/ 306 w 396"/>
                  <a:gd name="T65" fmla="*/ 229 h 643"/>
                  <a:gd name="T66" fmla="*/ 306 w 396"/>
                  <a:gd name="T67" fmla="*/ 273 h 643"/>
                  <a:gd name="T68" fmla="*/ 306 w 396"/>
                  <a:gd name="T69" fmla="*/ 306 h 643"/>
                  <a:gd name="T70" fmla="*/ 317 w 396"/>
                  <a:gd name="T71" fmla="*/ 350 h 643"/>
                  <a:gd name="T72" fmla="*/ 317 w 396"/>
                  <a:gd name="T73" fmla="*/ 350 h 643"/>
                  <a:gd name="T74" fmla="*/ 306 w 396"/>
                  <a:gd name="T75" fmla="*/ 328 h 643"/>
                  <a:gd name="T76" fmla="*/ 263 w 396"/>
                  <a:gd name="T77" fmla="*/ 350 h 643"/>
                  <a:gd name="T78" fmla="*/ 284 w 396"/>
                  <a:gd name="T79" fmla="*/ 372 h 643"/>
                  <a:gd name="T80" fmla="*/ 263 w 396"/>
                  <a:gd name="T81" fmla="*/ 372 h 643"/>
                  <a:gd name="T82" fmla="*/ 273 w 396"/>
                  <a:gd name="T83" fmla="*/ 404 h 64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96" h="643">
                    <a:moveTo>
                      <a:pt x="341" y="506"/>
                    </a:moveTo>
                    <a:lnTo>
                      <a:pt x="341" y="547"/>
                    </a:lnTo>
                    <a:lnTo>
                      <a:pt x="341" y="561"/>
                    </a:lnTo>
                    <a:lnTo>
                      <a:pt x="328" y="643"/>
                    </a:lnTo>
                    <a:lnTo>
                      <a:pt x="300" y="643"/>
                    </a:lnTo>
                    <a:lnTo>
                      <a:pt x="314" y="602"/>
                    </a:lnTo>
                    <a:lnTo>
                      <a:pt x="314" y="588"/>
                    </a:lnTo>
                    <a:lnTo>
                      <a:pt x="300" y="588"/>
                    </a:lnTo>
                    <a:lnTo>
                      <a:pt x="259" y="574"/>
                    </a:lnTo>
                    <a:lnTo>
                      <a:pt x="232" y="574"/>
                    </a:lnTo>
                    <a:lnTo>
                      <a:pt x="218" y="561"/>
                    </a:lnTo>
                    <a:lnTo>
                      <a:pt x="218" y="533"/>
                    </a:lnTo>
                    <a:lnTo>
                      <a:pt x="205" y="520"/>
                    </a:lnTo>
                    <a:lnTo>
                      <a:pt x="177" y="506"/>
                    </a:lnTo>
                    <a:lnTo>
                      <a:pt x="136" y="506"/>
                    </a:lnTo>
                    <a:lnTo>
                      <a:pt x="109" y="492"/>
                    </a:lnTo>
                    <a:lnTo>
                      <a:pt x="95" y="479"/>
                    </a:lnTo>
                    <a:lnTo>
                      <a:pt x="68" y="451"/>
                    </a:lnTo>
                    <a:lnTo>
                      <a:pt x="0" y="438"/>
                    </a:lnTo>
                    <a:lnTo>
                      <a:pt x="13" y="424"/>
                    </a:lnTo>
                    <a:lnTo>
                      <a:pt x="27" y="410"/>
                    </a:lnTo>
                    <a:lnTo>
                      <a:pt x="27" y="383"/>
                    </a:lnTo>
                    <a:lnTo>
                      <a:pt x="41" y="342"/>
                    </a:lnTo>
                    <a:lnTo>
                      <a:pt x="41" y="301"/>
                    </a:lnTo>
                    <a:lnTo>
                      <a:pt x="41" y="246"/>
                    </a:lnTo>
                    <a:lnTo>
                      <a:pt x="54" y="192"/>
                    </a:lnTo>
                    <a:lnTo>
                      <a:pt x="54" y="178"/>
                    </a:lnTo>
                    <a:lnTo>
                      <a:pt x="54" y="164"/>
                    </a:lnTo>
                    <a:lnTo>
                      <a:pt x="54" y="151"/>
                    </a:lnTo>
                    <a:lnTo>
                      <a:pt x="54" y="137"/>
                    </a:lnTo>
                    <a:lnTo>
                      <a:pt x="95" y="137"/>
                    </a:lnTo>
                    <a:lnTo>
                      <a:pt x="123" y="82"/>
                    </a:lnTo>
                    <a:lnTo>
                      <a:pt x="136" y="55"/>
                    </a:lnTo>
                    <a:lnTo>
                      <a:pt x="177" y="55"/>
                    </a:lnTo>
                    <a:lnTo>
                      <a:pt x="205" y="41"/>
                    </a:lnTo>
                    <a:lnTo>
                      <a:pt x="205" y="28"/>
                    </a:lnTo>
                    <a:lnTo>
                      <a:pt x="232" y="28"/>
                    </a:lnTo>
                    <a:lnTo>
                      <a:pt x="259" y="14"/>
                    </a:lnTo>
                    <a:lnTo>
                      <a:pt x="273" y="0"/>
                    </a:lnTo>
                    <a:lnTo>
                      <a:pt x="300" y="0"/>
                    </a:lnTo>
                    <a:lnTo>
                      <a:pt x="314" y="0"/>
                    </a:lnTo>
                    <a:lnTo>
                      <a:pt x="314" y="14"/>
                    </a:lnTo>
                    <a:lnTo>
                      <a:pt x="300" y="14"/>
                    </a:lnTo>
                    <a:lnTo>
                      <a:pt x="287" y="28"/>
                    </a:lnTo>
                    <a:lnTo>
                      <a:pt x="273" y="55"/>
                    </a:lnTo>
                    <a:lnTo>
                      <a:pt x="246" y="55"/>
                    </a:lnTo>
                    <a:lnTo>
                      <a:pt x="232" y="69"/>
                    </a:lnTo>
                    <a:lnTo>
                      <a:pt x="218" y="82"/>
                    </a:lnTo>
                    <a:lnTo>
                      <a:pt x="205" y="96"/>
                    </a:lnTo>
                    <a:lnTo>
                      <a:pt x="218" y="123"/>
                    </a:lnTo>
                    <a:lnTo>
                      <a:pt x="218" y="137"/>
                    </a:lnTo>
                    <a:lnTo>
                      <a:pt x="218" y="164"/>
                    </a:lnTo>
                    <a:lnTo>
                      <a:pt x="218" y="192"/>
                    </a:lnTo>
                    <a:lnTo>
                      <a:pt x="218" y="219"/>
                    </a:lnTo>
                    <a:lnTo>
                      <a:pt x="246" y="233"/>
                    </a:lnTo>
                    <a:lnTo>
                      <a:pt x="341" y="246"/>
                    </a:lnTo>
                    <a:lnTo>
                      <a:pt x="341" y="260"/>
                    </a:lnTo>
                    <a:lnTo>
                      <a:pt x="382" y="260"/>
                    </a:lnTo>
                    <a:lnTo>
                      <a:pt x="396" y="260"/>
                    </a:lnTo>
                    <a:lnTo>
                      <a:pt x="396" y="274"/>
                    </a:lnTo>
                    <a:lnTo>
                      <a:pt x="382" y="287"/>
                    </a:lnTo>
                    <a:lnTo>
                      <a:pt x="382" y="315"/>
                    </a:lnTo>
                    <a:lnTo>
                      <a:pt x="382" y="342"/>
                    </a:lnTo>
                    <a:lnTo>
                      <a:pt x="396" y="356"/>
                    </a:lnTo>
                    <a:lnTo>
                      <a:pt x="382" y="383"/>
                    </a:lnTo>
                    <a:lnTo>
                      <a:pt x="396" y="397"/>
                    </a:lnTo>
                    <a:lnTo>
                      <a:pt x="396" y="438"/>
                    </a:lnTo>
                    <a:lnTo>
                      <a:pt x="396" y="424"/>
                    </a:lnTo>
                    <a:lnTo>
                      <a:pt x="382" y="410"/>
                    </a:lnTo>
                    <a:lnTo>
                      <a:pt x="328" y="424"/>
                    </a:lnTo>
                    <a:lnTo>
                      <a:pt x="328" y="438"/>
                    </a:lnTo>
                    <a:lnTo>
                      <a:pt x="341" y="438"/>
                    </a:lnTo>
                    <a:lnTo>
                      <a:pt x="355" y="465"/>
                    </a:lnTo>
                    <a:lnTo>
                      <a:pt x="341" y="465"/>
                    </a:lnTo>
                    <a:lnTo>
                      <a:pt x="328" y="465"/>
                    </a:lnTo>
                    <a:lnTo>
                      <a:pt x="328" y="492"/>
                    </a:lnTo>
                    <a:lnTo>
                      <a:pt x="341" y="506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221" name="Freeform 137">
                <a:extLst>
                  <a:ext uri="{FF2B5EF4-FFF2-40B4-BE49-F238E27FC236}">
                    <a16:creationId xmlns:a16="http://schemas.microsoft.com/office/drawing/2014/main" id="{E8BBC789-B179-4105-9201-14B767EE372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004" y="1810"/>
                <a:ext cx="176" cy="185"/>
              </a:xfrm>
              <a:custGeom>
                <a:avLst/>
                <a:gdLst>
                  <a:gd name="T0" fmla="*/ 22 w 219"/>
                  <a:gd name="T1" fmla="*/ 163 h 232"/>
                  <a:gd name="T2" fmla="*/ 22 w 219"/>
                  <a:gd name="T3" fmla="*/ 163 h 232"/>
                  <a:gd name="T4" fmla="*/ 11 w 219"/>
                  <a:gd name="T5" fmla="*/ 163 h 232"/>
                  <a:gd name="T6" fmla="*/ 11 w 219"/>
                  <a:gd name="T7" fmla="*/ 152 h 232"/>
                  <a:gd name="T8" fmla="*/ 0 w 219"/>
                  <a:gd name="T9" fmla="*/ 141 h 232"/>
                  <a:gd name="T10" fmla="*/ 11 w 219"/>
                  <a:gd name="T11" fmla="*/ 120 h 232"/>
                  <a:gd name="T12" fmla="*/ 33 w 219"/>
                  <a:gd name="T13" fmla="*/ 98 h 232"/>
                  <a:gd name="T14" fmla="*/ 66 w 219"/>
                  <a:gd name="T15" fmla="*/ 76 h 232"/>
                  <a:gd name="T16" fmla="*/ 66 w 219"/>
                  <a:gd name="T17" fmla="*/ 43 h 232"/>
                  <a:gd name="T18" fmla="*/ 77 w 219"/>
                  <a:gd name="T19" fmla="*/ 33 h 232"/>
                  <a:gd name="T20" fmla="*/ 88 w 219"/>
                  <a:gd name="T21" fmla="*/ 33 h 232"/>
                  <a:gd name="T22" fmla="*/ 88 w 219"/>
                  <a:gd name="T23" fmla="*/ 22 h 232"/>
                  <a:gd name="T24" fmla="*/ 88 w 219"/>
                  <a:gd name="T25" fmla="*/ 10 h 232"/>
                  <a:gd name="T26" fmla="*/ 88 w 219"/>
                  <a:gd name="T27" fmla="*/ 0 h 232"/>
                  <a:gd name="T28" fmla="*/ 142 w 219"/>
                  <a:gd name="T29" fmla="*/ 10 h 232"/>
                  <a:gd name="T30" fmla="*/ 164 w 219"/>
                  <a:gd name="T31" fmla="*/ 33 h 232"/>
                  <a:gd name="T32" fmla="*/ 175 w 219"/>
                  <a:gd name="T33" fmla="*/ 65 h 232"/>
                  <a:gd name="T34" fmla="*/ 164 w 219"/>
                  <a:gd name="T35" fmla="*/ 76 h 232"/>
                  <a:gd name="T36" fmla="*/ 153 w 219"/>
                  <a:gd name="T37" fmla="*/ 98 h 232"/>
                  <a:gd name="T38" fmla="*/ 131 w 219"/>
                  <a:gd name="T39" fmla="*/ 131 h 232"/>
                  <a:gd name="T40" fmla="*/ 109 w 219"/>
                  <a:gd name="T41" fmla="*/ 131 h 232"/>
                  <a:gd name="T42" fmla="*/ 88 w 219"/>
                  <a:gd name="T43" fmla="*/ 141 h 232"/>
                  <a:gd name="T44" fmla="*/ 88 w 219"/>
                  <a:gd name="T45" fmla="*/ 141 h 232"/>
                  <a:gd name="T46" fmla="*/ 77 w 219"/>
                  <a:gd name="T47" fmla="*/ 141 h 232"/>
                  <a:gd name="T48" fmla="*/ 66 w 219"/>
                  <a:gd name="T49" fmla="*/ 174 h 232"/>
                  <a:gd name="T50" fmla="*/ 66 w 219"/>
                  <a:gd name="T51" fmla="*/ 185 h 232"/>
                  <a:gd name="T52" fmla="*/ 55 w 219"/>
                  <a:gd name="T53" fmla="*/ 185 h 232"/>
                  <a:gd name="T54" fmla="*/ 44 w 219"/>
                  <a:gd name="T55" fmla="*/ 174 h 232"/>
                  <a:gd name="T56" fmla="*/ 22 w 219"/>
                  <a:gd name="T57" fmla="*/ 174 h 232"/>
                  <a:gd name="T58" fmla="*/ 22 w 219"/>
                  <a:gd name="T59" fmla="*/ 163 h 23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19" h="232">
                    <a:moveTo>
                      <a:pt x="28" y="205"/>
                    </a:moveTo>
                    <a:lnTo>
                      <a:pt x="28" y="205"/>
                    </a:lnTo>
                    <a:lnTo>
                      <a:pt x="14" y="205"/>
                    </a:lnTo>
                    <a:lnTo>
                      <a:pt x="14" y="191"/>
                    </a:lnTo>
                    <a:lnTo>
                      <a:pt x="0" y="177"/>
                    </a:lnTo>
                    <a:lnTo>
                      <a:pt x="14" y="150"/>
                    </a:lnTo>
                    <a:lnTo>
                      <a:pt x="41" y="123"/>
                    </a:lnTo>
                    <a:lnTo>
                      <a:pt x="82" y="95"/>
                    </a:lnTo>
                    <a:lnTo>
                      <a:pt x="82" y="54"/>
                    </a:lnTo>
                    <a:lnTo>
                      <a:pt x="96" y="41"/>
                    </a:lnTo>
                    <a:lnTo>
                      <a:pt x="110" y="41"/>
                    </a:lnTo>
                    <a:lnTo>
                      <a:pt x="110" y="27"/>
                    </a:lnTo>
                    <a:lnTo>
                      <a:pt x="110" y="13"/>
                    </a:lnTo>
                    <a:lnTo>
                      <a:pt x="110" y="0"/>
                    </a:lnTo>
                    <a:lnTo>
                      <a:pt x="178" y="13"/>
                    </a:lnTo>
                    <a:lnTo>
                      <a:pt x="205" y="41"/>
                    </a:lnTo>
                    <a:lnTo>
                      <a:pt x="219" y="82"/>
                    </a:lnTo>
                    <a:lnTo>
                      <a:pt x="205" y="95"/>
                    </a:lnTo>
                    <a:lnTo>
                      <a:pt x="192" y="123"/>
                    </a:lnTo>
                    <a:lnTo>
                      <a:pt x="164" y="164"/>
                    </a:lnTo>
                    <a:lnTo>
                      <a:pt x="137" y="164"/>
                    </a:lnTo>
                    <a:lnTo>
                      <a:pt x="110" y="177"/>
                    </a:lnTo>
                    <a:lnTo>
                      <a:pt x="96" y="177"/>
                    </a:lnTo>
                    <a:lnTo>
                      <a:pt x="82" y="218"/>
                    </a:lnTo>
                    <a:lnTo>
                      <a:pt x="82" y="232"/>
                    </a:lnTo>
                    <a:lnTo>
                      <a:pt x="69" y="232"/>
                    </a:lnTo>
                    <a:lnTo>
                      <a:pt x="55" y="218"/>
                    </a:lnTo>
                    <a:lnTo>
                      <a:pt x="28" y="218"/>
                    </a:lnTo>
                    <a:lnTo>
                      <a:pt x="28" y="205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222" name="Freeform 138">
                <a:extLst>
                  <a:ext uri="{FF2B5EF4-FFF2-40B4-BE49-F238E27FC236}">
                    <a16:creationId xmlns:a16="http://schemas.microsoft.com/office/drawing/2014/main" id="{E9C535D4-6E68-4BA7-8F09-0D7197FDA9B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244" y="2531"/>
                <a:ext cx="580" cy="1393"/>
              </a:xfrm>
              <a:custGeom>
                <a:avLst/>
                <a:gdLst>
                  <a:gd name="T0" fmla="*/ 175 w 725"/>
                  <a:gd name="T1" fmla="*/ 76 h 1749"/>
                  <a:gd name="T2" fmla="*/ 142 w 725"/>
                  <a:gd name="T3" fmla="*/ 120 h 1749"/>
                  <a:gd name="T4" fmla="*/ 98 w 725"/>
                  <a:gd name="T5" fmla="*/ 240 h 1749"/>
                  <a:gd name="T6" fmla="*/ 77 w 725"/>
                  <a:gd name="T7" fmla="*/ 525 h 1749"/>
                  <a:gd name="T8" fmla="*/ 44 w 725"/>
                  <a:gd name="T9" fmla="*/ 602 h 1749"/>
                  <a:gd name="T10" fmla="*/ 44 w 725"/>
                  <a:gd name="T11" fmla="*/ 645 h 1749"/>
                  <a:gd name="T12" fmla="*/ 33 w 725"/>
                  <a:gd name="T13" fmla="*/ 689 h 1749"/>
                  <a:gd name="T14" fmla="*/ 44 w 725"/>
                  <a:gd name="T15" fmla="*/ 787 h 1749"/>
                  <a:gd name="T16" fmla="*/ 44 w 725"/>
                  <a:gd name="T17" fmla="*/ 831 h 1749"/>
                  <a:gd name="T18" fmla="*/ 44 w 725"/>
                  <a:gd name="T19" fmla="*/ 907 h 1749"/>
                  <a:gd name="T20" fmla="*/ 11 w 725"/>
                  <a:gd name="T21" fmla="*/ 940 h 1749"/>
                  <a:gd name="T22" fmla="*/ 0 w 725"/>
                  <a:gd name="T23" fmla="*/ 1126 h 1749"/>
                  <a:gd name="T24" fmla="*/ 0 w 725"/>
                  <a:gd name="T25" fmla="*/ 1181 h 1749"/>
                  <a:gd name="T26" fmla="*/ 120 w 725"/>
                  <a:gd name="T27" fmla="*/ 1246 h 1749"/>
                  <a:gd name="T28" fmla="*/ 218 w 725"/>
                  <a:gd name="T29" fmla="*/ 1366 h 1749"/>
                  <a:gd name="T30" fmla="*/ 251 w 725"/>
                  <a:gd name="T31" fmla="*/ 1377 h 1749"/>
                  <a:gd name="T32" fmla="*/ 208 w 725"/>
                  <a:gd name="T33" fmla="*/ 1312 h 1749"/>
                  <a:gd name="T34" fmla="*/ 153 w 725"/>
                  <a:gd name="T35" fmla="*/ 1290 h 1749"/>
                  <a:gd name="T36" fmla="*/ 120 w 725"/>
                  <a:gd name="T37" fmla="*/ 1202 h 1749"/>
                  <a:gd name="T38" fmla="*/ 131 w 725"/>
                  <a:gd name="T39" fmla="*/ 1115 h 1749"/>
                  <a:gd name="T40" fmla="*/ 196 w 725"/>
                  <a:gd name="T41" fmla="*/ 1049 h 1749"/>
                  <a:gd name="T42" fmla="*/ 208 w 725"/>
                  <a:gd name="T43" fmla="*/ 995 h 1749"/>
                  <a:gd name="T44" fmla="*/ 164 w 725"/>
                  <a:gd name="T45" fmla="*/ 962 h 1749"/>
                  <a:gd name="T46" fmla="*/ 164 w 725"/>
                  <a:gd name="T47" fmla="*/ 907 h 1749"/>
                  <a:gd name="T48" fmla="*/ 229 w 725"/>
                  <a:gd name="T49" fmla="*/ 853 h 1749"/>
                  <a:gd name="T50" fmla="*/ 262 w 725"/>
                  <a:gd name="T51" fmla="*/ 787 h 1749"/>
                  <a:gd name="T52" fmla="*/ 240 w 725"/>
                  <a:gd name="T53" fmla="*/ 721 h 1749"/>
                  <a:gd name="T54" fmla="*/ 306 w 725"/>
                  <a:gd name="T55" fmla="*/ 710 h 1749"/>
                  <a:gd name="T56" fmla="*/ 327 w 725"/>
                  <a:gd name="T57" fmla="*/ 634 h 1749"/>
                  <a:gd name="T58" fmla="*/ 404 w 725"/>
                  <a:gd name="T59" fmla="*/ 634 h 1749"/>
                  <a:gd name="T60" fmla="*/ 458 w 725"/>
                  <a:gd name="T61" fmla="*/ 590 h 1749"/>
                  <a:gd name="T62" fmla="*/ 458 w 725"/>
                  <a:gd name="T63" fmla="*/ 503 h 1749"/>
                  <a:gd name="T64" fmla="*/ 437 w 725"/>
                  <a:gd name="T65" fmla="*/ 426 h 1749"/>
                  <a:gd name="T66" fmla="*/ 426 w 725"/>
                  <a:gd name="T67" fmla="*/ 338 h 1749"/>
                  <a:gd name="T68" fmla="*/ 481 w 725"/>
                  <a:gd name="T69" fmla="*/ 251 h 1749"/>
                  <a:gd name="T70" fmla="*/ 579 w 725"/>
                  <a:gd name="T71" fmla="*/ 153 h 1749"/>
                  <a:gd name="T72" fmla="*/ 557 w 725"/>
                  <a:gd name="T73" fmla="*/ 120 h 1749"/>
                  <a:gd name="T74" fmla="*/ 546 w 725"/>
                  <a:gd name="T75" fmla="*/ 164 h 1749"/>
                  <a:gd name="T76" fmla="*/ 426 w 725"/>
                  <a:gd name="T77" fmla="*/ 186 h 1749"/>
                  <a:gd name="T78" fmla="*/ 371 w 725"/>
                  <a:gd name="T79" fmla="*/ 54 h 1749"/>
                  <a:gd name="T80" fmla="*/ 306 w 725"/>
                  <a:gd name="T81" fmla="*/ 33 h 1749"/>
                  <a:gd name="T82" fmla="*/ 284 w 725"/>
                  <a:gd name="T83" fmla="*/ 0 h 1749"/>
                  <a:gd name="T84" fmla="*/ 262 w 725"/>
                  <a:gd name="T85" fmla="*/ 22 h 1749"/>
                  <a:gd name="T86" fmla="*/ 208 w 725"/>
                  <a:gd name="T87" fmla="*/ 0 h 1749"/>
                  <a:gd name="T88" fmla="*/ 175 w 725"/>
                  <a:gd name="T89" fmla="*/ 33 h 174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725" h="1749">
                    <a:moveTo>
                      <a:pt x="219" y="41"/>
                    </a:moveTo>
                    <a:lnTo>
                      <a:pt x="219" y="68"/>
                    </a:lnTo>
                    <a:lnTo>
                      <a:pt x="219" y="95"/>
                    </a:lnTo>
                    <a:lnTo>
                      <a:pt x="205" y="109"/>
                    </a:lnTo>
                    <a:lnTo>
                      <a:pt x="191" y="123"/>
                    </a:lnTo>
                    <a:lnTo>
                      <a:pt x="178" y="150"/>
                    </a:lnTo>
                    <a:lnTo>
                      <a:pt x="164" y="205"/>
                    </a:lnTo>
                    <a:lnTo>
                      <a:pt x="137" y="259"/>
                    </a:lnTo>
                    <a:lnTo>
                      <a:pt x="123" y="300"/>
                    </a:lnTo>
                    <a:lnTo>
                      <a:pt x="123" y="396"/>
                    </a:lnTo>
                    <a:lnTo>
                      <a:pt x="123" y="629"/>
                    </a:lnTo>
                    <a:lnTo>
                      <a:pt x="96" y="656"/>
                    </a:lnTo>
                    <a:lnTo>
                      <a:pt x="82" y="697"/>
                    </a:lnTo>
                    <a:lnTo>
                      <a:pt x="68" y="752"/>
                    </a:lnTo>
                    <a:lnTo>
                      <a:pt x="55" y="752"/>
                    </a:lnTo>
                    <a:lnTo>
                      <a:pt x="55" y="765"/>
                    </a:lnTo>
                    <a:lnTo>
                      <a:pt x="68" y="779"/>
                    </a:lnTo>
                    <a:lnTo>
                      <a:pt x="55" y="806"/>
                    </a:lnTo>
                    <a:lnTo>
                      <a:pt x="55" y="820"/>
                    </a:lnTo>
                    <a:lnTo>
                      <a:pt x="55" y="861"/>
                    </a:lnTo>
                    <a:lnTo>
                      <a:pt x="41" y="861"/>
                    </a:lnTo>
                    <a:lnTo>
                      <a:pt x="55" y="888"/>
                    </a:lnTo>
                    <a:lnTo>
                      <a:pt x="55" y="984"/>
                    </a:lnTo>
                    <a:lnTo>
                      <a:pt x="55" y="1011"/>
                    </a:lnTo>
                    <a:lnTo>
                      <a:pt x="55" y="1025"/>
                    </a:lnTo>
                    <a:lnTo>
                      <a:pt x="55" y="1039"/>
                    </a:lnTo>
                    <a:lnTo>
                      <a:pt x="55" y="1080"/>
                    </a:lnTo>
                    <a:lnTo>
                      <a:pt x="55" y="1121"/>
                    </a:lnTo>
                    <a:lnTo>
                      <a:pt x="55" y="1134"/>
                    </a:lnTo>
                    <a:lnTo>
                      <a:pt x="27" y="1162"/>
                    </a:lnTo>
                    <a:lnTo>
                      <a:pt x="14" y="1175"/>
                    </a:lnTo>
                    <a:lnTo>
                      <a:pt x="0" y="1203"/>
                    </a:lnTo>
                    <a:lnTo>
                      <a:pt x="0" y="1408"/>
                    </a:lnTo>
                    <a:lnTo>
                      <a:pt x="0" y="1421"/>
                    </a:lnTo>
                    <a:lnTo>
                      <a:pt x="0" y="1449"/>
                    </a:lnTo>
                    <a:lnTo>
                      <a:pt x="0" y="1476"/>
                    </a:lnTo>
                    <a:lnTo>
                      <a:pt x="41" y="1503"/>
                    </a:lnTo>
                    <a:lnTo>
                      <a:pt x="137" y="1517"/>
                    </a:lnTo>
                    <a:lnTo>
                      <a:pt x="150" y="1558"/>
                    </a:lnTo>
                    <a:lnTo>
                      <a:pt x="150" y="1626"/>
                    </a:lnTo>
                    <a:lnTo>
                      <a:pt x="164" y="1695"/>
                    </a:lnTo>
                    <a:lnTo>
                      <a:pt x="273" y="1708"/>
                    </a:lnTo>
                    <a:lnTo>
                      <a:pt x="301" y="1749"/>
                    </a:lnTo>
                    <a:lnTo>
                      <a:pt x="314" y="1736"/>
                    </a:lnTo>
                    <a:lnTo>
                      <a:pt x="314" y="1722"/>
                    </a:lnTo>
                    <a:lnTo>
                      <a:pt x="314" y="1695"/>
                    </a:lnTo>
                    <a:lnTo>
                      <a:pt x="287" y="1667"/>
                    </a:lnTo>
                    <a:lnTo>
                      <a:pt x="260" y="1640"/>
                    </a:lnTo>
                    <a:lnTo>
                      <a:pt x="232" y="1640"/>
                    </a:lnTo>
                    <a:lnTo>
                      <a:pt x="205" y="1640"/>
                    </a:lnTo>
                    <a:lnTo>
                      <a:pt x="191" y="1613"/>
                    </a:lnTo>
                    <a:lnTo>
                      <a:pt x="178" y="1599"/>
                    </a:lnTo>
                    <a:lnTo>
                      <a:pt x="164" y="1558"/>
                    </a:lnTo>
                    <a:lnTo>
                      <a:pt x="150" y="1503"/>
                    </a:lnTo>
                    <a:lnTo>
                      <a:pt x="137" y="1462"/>
                    </a:lnTo>
                    <a:lnTo>
                      <a:pt x="137" y="1421"/>
                    </a:lnTo>
                    <a:lnTo>
                      <a:pt x="164" y="1394"/>
                    </a:lnTo>
                    <a:lnTo>
                      <a:pt x="205" y="1353"/>
                    </a:lnTo>
                    <a:lnTo>
                      <a:pt x="232" y="1326"/>
                    </a:lnTo>
                    <a:lnTo>
                      <a:pt x="246" y="1312"/>
                    </a:lnTo>
                    <a:lnTo>
                      <a:pt x="260" y="1298"/>
                    </a:lnTo>
                    <a:lnTo>
                      <a:pt x="260" y="1257"/>
                    </a:lnTo>
                    <a:lnTo>
                      <a:pt x="260" y="1244"/>
                    </a:lnTo>
                    <a:lnTo>
                      <a:pt x="246" y="1216"/>
                    </a:lnTo>
                    <a:lnTo>
                      <a:pt x="232" y="1216"/>
                    </a:lnTo>
                    <a:lnTo>
                      <a:pt x="205" y="1203"/>
                    </a:lnTo>
                    <a:lnTo>
                      <a:pt x="205" y="1189"/>
                    </a:lnTo>
                    <a:lnTo>
                      <a:pt x="205" y="1162"/>
                    </a:lnTo>
                    <a:lnTo>
                      <a:pt x="205" y="1134"/>
                    </a:lnTo>
                    <a:lnTo>
                      <a:pt x="219" y="1134"/>
                    </a:lnTo>
                    <a:lnTo>
                      <a:pt x="232" y="1134"/>
                    </a:lnTo>
                    <a:lnTo>
                      <a:pt x="287" y="1066"/>
                    </a:lnTo>
                    <a:lnTo>
                      <a:pt x="301" y="1011"/>
                    </a:lnTo>
                    <a:lnTo>
                      <a:pt x="301" y="984"/>
                    </a:lnTo>
                    <a:lnTo>
                      <a:pt x="328" y="984"/>
                    </a:lnTo>
                    <a:lnTo>
                      <a:pt x="328" y="943"/>
                    </a:lnTo>
                    <a:lnTo>
                      <a:pt x="301" y="929"/>
                    </a:lnTo>
                    <a:lnTo>
                      <a:pt x="301" y="902"/>
                    </a:lnTo>
                    <a:lnTo>
                      <a:pt x="301" y="888"/>
                    </a:lnTo>
                    <a:lnTo>
                      <a:pt x="314" y="888"/>
                    </a:lnTo>
                    <a:lnTo>
                      <a:pt x="383" y="888"/>
                    </a:lnTo>
                    <a:lnTo>
                      <a:pt x="383" y="834"/>
                    </a:lnTo>
                    <a:lnTo>
                      <a:pt x="397" y="806"/>
                    </a:lnTo>
                    <a:lnTo>
                      <a:pt x="410" y="793"/>
                    </a:lnTo>
                    <a:lnTo>
                      <a:pt x="438" y="779"/>
                    </a:lnTo>
                    <a:lnTo>
                      <a:pt x="451" y="793"/>
                    </a:lnTo>
                    <a:lnTo>
                      <a:pt x="506" y="793"/>
                    </a:lnTo>
                    <a:lnTo>
                      <a:pt x="533" y="779"/>
                    </a:lnTo>
                    <a:lnTo>
                      <a:pt x="561" y="765"/>
                    </a:lnTo>
                    <a:lnTo>
                      <a:pt x="574" y="738"/>
                    </a:lnTo>
                    <a:lnTo>
                      <a:pt x="588" y="711"/>
                    </a:lnTo>
                    <a:lnTo>
                      <a:pt x="588" y="670"/>
                    </a:lnTo>
                    <a:lnTo>
                      <a:pt x="574" y="629"/>
                    </a:lnTo>
                    <a:lnTo>
                      <a:pt x="561" y="574"/>
                    </a:lnTo>
                    <a:lnTo>
                      <a:pt x="547" y="547"/>
                    </a:lnTo>
                    <a:lnTo>
                      <a:pt x="547" y="533"/>
                    </a:lnTo>
                    <a:lnTo>
                      <a:pt x="547" y="519"/>
                    </a:lnTo>
                    <a:lnTo>
                      <a:pt x="533" y="464"/>
                    </a:lnTo>
                    <a:lnTo>
                      <a:pt x="533" y="423"/>
                    </a:lnTo>
                    <a:lnTo>
                      <a:pt x="547" y="410"/>
                    </a:lnTo>
                    <a:lnTo>
                      <a:pt x="574" y="355"/>
                    </a:lnTo>
                    <a:lnTo>
                      <a:pt x="602" y="314"/>
                    </a:lnTo>
                    <a:lnTo>
                      <a:pt x="629" y="287"/>
                    </a:lnTo>
                    <a:lnTo>
                      <a:pt x="711" y="218"/>
                    </a:lnTo>
                    <a:lnTo>
                      <a:pt x="725" y="191"/>
                    </a:lnTo>
                    <a:lnTo>
                      <a:pt x="725" y="177"/>
                    </a:lnTo>
                    <a:lnTo>
                      <a:pt x="711" y="164"/>
                    </a:lnTo>
                    <a:lnTo>
                      <a:pt x="697" y="150"/>
                    </a:lnTo>
                    <a:lnTo>
                      <a:pt x="684" y="150"/>
                    </a:lnTo>
                    <a:lnTo>
                      <a:pt x="684" y="205"/>
                    </a:lnTo>
                    <a:lnTo>
                      <a:pt x="670" y="218"/>
                    </a:lnTo>
                    <a:lnTo>
                      <a:pt x="670" y="232"/>
                    </a:lnTo>
                    <a:lnTo>
                      <a:pt x="533" y="232"/>
                    </a:lnTo>
                    <a:lnTo>
                      <a:pt x="574" y="136"/>
                    </a:lnTo>
                    <a:lnTo>
                      <a:pt x="479" y="95"/>
                    </a:lnTo>
                    <a:lnTo>
                      <a:pt x="465" y="68"/>
                    </a:lnTo>
                    <a:lnTo>
                      <a:pt x="410" y="54"/>
                    </a:lnTo>
                    <a:lnTo>
                      <a:pt x="397" y="41"/>
                    </a:lnTo>
                    <a:lnTo>
                      <a:pt x="383" y="41"/>
                    </a:lnTo>
                    <a:lnTo>
                      <a:pt x="383" y="13"/>
                    </a:lnTo>
                    <a:lnTo>
                      <a:pt x="369" y="13"/>
                    </a:lnTo>
                    <a:lnTo>
                      <a:pt x="356" y="0"/>
                    </a:lnTo>
                    <a:lnTo>
                      <a:pt x="356" y="13"/>
                    </a:lnTo>
                    <a:lnTo>
                      <a:pt x="328" y="41"/>
                    </a:lnTo>
                    <a:lnTo>
                      <a:pt x="328" y="27"/>
                    </a:lnTo>
                    <a:lnTo>
                      <a:pt x="314" y="13"/>
                    </a:lnTo>
                    <a:lnTo>
                      <a:pt x="287" y="13"/>
                    </a:lnTo>
                    <a:lnTo>
                      <a:pt x="260" y="0"/>
                    </a:lnTo>
                    <a:lnTo>
                      <a:pt x="246" y="13"/>
                    </a:lnTo>
                    <a:lnTo>
                      <a:pt x="232" y="41"/>
                    </a:lnTo>
                    <a:lnTo>
                      <a:pt x="219" y="41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223" name="Freeform 139">
                <a:extLst>
                  <a:ext uri="{FF2B5EF4-FFF2-40B4-BE49-F238E27FC236}">
                    <a16:creationId xmlns:a16="http://schemas.microsoft.com/office/drawing/2014/main" id="{52DAD41F-B565-4647-9BF8-AB1D7693C47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234" y="1700"/>
                <a:ext cx="1159" cy="1230"/>
              </a:xfrm>
              <a:custGeom>
                <a:avLst/>
                <a:gdLst>
                  <a:gd name="T0" fmla="*/ 699 w 1450"/>
                  <a:gd name="T1" fmla="*/ 1060 h 1531"/>
                  <a:gd name="T2" fmla="*/ 842 w 1450"/>
                  <a:gd name="T3" fmla="*/ 885 h 1531"/>
                  <a:gd name="T4" fmla="*/ 973 w 1450"/>
                  <a:gd name="T5" fmla="*/ 819 h 1531"/>
                  <a:gd name="T6" fmla="*/ 1028 w 1450"/>
                  <a:gd name="T7" fmla="*/ 644 h 1531"/>
                  <a:gd name="T8" fmla="*/ 1148 w 1450"/>
                  <a:gd name="T9" fmla="*/ 405 h 1531"/>
                  <a:gd name="T10" fmla="*/ 1159 w 1450"/>
                  <a:gd name="T11" fmla="*/ 339 h 1531"/>
                  <a:gd name="T12" fmla="*/ 1093 w 1450"/>
                  <a:gd name="T13" fmla="*/ 284 h 1531"/>
                  <a:gd name="T14" fmla="*/ 863 w 1450"/>
                  <a:gd name="T15" fmla="*/ 208 h 1531"/>
                  <a:gd name="T16" fmla="*/ 830 w 1450"/>
                  <a:gd name="T17" fmla="*/ 175 h 1531"/>
                  <a:gd name="T18" fmla="*/ 732 w 1450"/>
                  <a:gd name="T19" fmla="*/ 153 h 1531"/>
                  <a:gd name="T20" fmla="*/ 623 w 1450"/>
                  <a:gd name="T21" fmla="*/ 208 h 1531"/>
                  <a:gd name="T22" fmla="*/ 645 w 1450"/>
                  <a:gd name="T23" fmla="*/ 185 h 1531"/>
                  <a:gd name="T24" fmla="*/ 699 w 1450"/>
                  <a:gd name="T25" fmla="*/ 98 h 1531"/>
                  <a:gd name="T26" fmla="*/ 612 w 1450"/>
                  <a:gd name="T27" fmla="*/ 0 h 1531"/>
                  <a:gd name="T28" fmla="*/ 580 w 1450"/>
                  <a:gd name="T29" fmla="*/ 44 h 1531"/>
                  <a:gd name="T30" fmla="*/ 547 w 1450"/>
                  <a:gd name="T31" fmla="*/ 54 h 1531"/>
                  <a:gd name="T32" fmla="*/ 503 w 1450"/>
                  <a:gd name="T33" fmla="*/ 54 h 1531"/>
                  <a:gd name="T34" fmla="*/ 470 w 1450"/>
                  <a:gd name="T35" fmla="*/ 66 h 1531"/>
                  <a:gd name="T36" fmla="*/ 427 w 1450"/>
                  <a:gd name="T37" fmla="*/ 66 h 1531"/>
                  <a:gd name="T38" fmla="*/ 404 w 1450"/>
                  <a:gd name="T39" fmla="*/ 44 h 1531"/>
                  <a:gd name="T40" fmla="*/ 383 w 1450"/>
                  <a:gd name="T41" fmla="*/ 11 h 1531"/>
                  <a:gd name="T42" fmla="*/ 339 w 1450"/>
                  <a:gd name="T43" fmla="*/ 33 h 1531"/>
                  <a:gd name="T44" fmla="*/ 252 w 1450"/>
                  <a:gd name="T45" fmla="*/ 11 h 1531"/>
                  <a:gd name="T46" fmla="*/ 273 w 1450"/>
                  <a:gd name="T47" fmla="*/ 44 h 1531"/>
                  <a:gd name="T48" fmla="*/ 285 w 1450"/>
                  <a:gd name="T49" fmla="*/ 87 h 1531"/>
                  <a:gd name="T50" fmla="*/ 164 w 1450"/>
                  <a:gd name="T51" fmla="*/ 98 h 1531"/>
                  <a:gd name="T52" fmla="*/ 131 w 1450"/>
                  <a:gd name="T53" fmla="*/ 110 h 1531"/>
                  <a:gd name="T54" fmla="*/ 110 w 1450"/>
                  <a:gd name="T55" fmla="*/ 153 h 1531"/>
                  <a:gd name="T56" fmla="*/ 131 w 1450"/>
                  <a:gd name="T57" fmla="*/ 208 h 1531"/>
                  <a:gd name="T58" fmla="*/ 88 w 1450"/>
                  <a:gd name="T59" fmla="*/ 284 h 1531"/>
                  <a:gd name="T60" fmla="*/ 22 w 1450"/>
                  <a:gd name="T61" fmla="*/ 317 h 1531"/>
                  <a:gd name="T62" fmla="*/ 0 w 1450"/>
                  <a:gd name="T63" fmla="*/ 382 h 1531"/>
                  <a:gd name="T64" fmla="*/ 11 w 1450"/>
                  <a:gd name="T65" fmla="*/ 426 h 1531"/>
                  <a:gd name="T66" fmla="*/ 33 w 1450"/>
                  <a:gd name="T67" fmla="*/ 437 h 1531"/>
                  <a:gd name="T68" fmla="*/ 88 w 1450"/>
                  <a:gd name="T69" fmla="*/ 426 h 1531"/>
                  <a:gd name="T70" fmla="*/ 164 w 1450"/>
                  <a:gd name="T71" fmla="*/ 480 h 1531"/>
                  <a:gd name="T72" fmla="*/ 219 w 1450"/>
                  <a:gd name="T73" fmla="*/ 448 h 1531"/>
                  <a:gd name="T74" fmla="*/ 241 w 1450"/>
                  <a:gd name="T75" fmla="*/ 448 h 1531"/>
                  <a:gd name="T76" fmla="*/ 273 w 1450"/>
                  <a:gd name="T77" fmla="*/ 524 h 1531"/>
                  <a:gd name="T78" fmla="*/ 339 w 1450"/>
                  <a:gd name="T79" fmla="*/ 568 h 1531"/>
                  <a:gd name="T80" fmla="*/ 394 w 1450"/>
                  <a:gd name="T81" fmla="*/ 634 h 1531"/>
                  <a:gd name="T82" fmla="*/ 460 w 1450"/>
                  <a:gd name="T83" fmla="*/ 667 h 1531"/>
                  <a:gd name="T84" fmla="*/ 460 w 1450"/>
                  <a:gd name="T85" fmla="*/ 765 h 1531"/>
                  <a:gd name="T86" fmla="*/ 470 w 1450"/>
                  <a:gd name="T87" fmla="*/ 808 h 1531"/>
                  <a:gd name="T88" fmla="*/ 525 w 1450"/>
                  <a:gd name="T89" fmla="*/ 896 h 1531"/>
                  <a:gd name="T90" fmla="*/ 558 w 1450"/>
                  <a:gd name="T91" fmla="*/ 951 h 1531"/>
                  <a:gd name="T92" fmla="*/ 580 w 1450"/>
                  <a:gd name="T93" fmla="*/ 1005 h 1531"/>
                  <a:gd name="T94" fmla="*/ 481 w 1450"/>
                  <a:gd name="T95" fmla="*/ 1114 h 1531"/>
                  <a:gd name="T96" fmla="*/ 547 w 1450"/>
                  <a:gd name="T97" fmla="*/ 1158 h 1531"/>
                  <a:gd name="T98" fmla="*/ 634 w 1450"/>
                  <a:gd name="T99" fmla="*/ 1191 h 153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450" h="1531">
                    <a:moveTo>
                      <a:pt x="793" y="1490"/>
                    </a:moveTo>
                    <a:lnTo>
                      <a:pt x="807" y="1476"/>
                    </a:lnTo>
                    <a:lnTo>
                      <a:pt x="834" y="1408"/>
                    </a:lnTo>
                    <a:lnTo>
                      <a:pt x="875" y="1326"/>
                    </a:lnTo>
                    <a:lnTo>
                      <a:pt x="916" y="1216"/>
                    </a:lnTo>
                    <a:lnTo>
                      <a:pt x="944" y="1203"/>
                    </a:lnTo>
                    <a:lnTo>
                      <a:pt x="985" y="1162"/>
                    </a:lnTo>
                    <a:lnTo>
                      <a:pt x="1053" y="1107"/>
                    </a:lnTo>
                    <a:lnTo>
                      <a:pt x="1135" y="1080"/>
                    </a:lnTo>
                    <a:lnTo>
                      <a:pt x="1163" y="1066"/>
                    </a:lnTo>
                    <a:lnTo>
                      <a:pt x="1190" y="1052"/>
                    </a:lnTo>
                    <a:lnTo>
                      <a:pt x="1217" y="1025"/>
                    </a:lnTo>
                    <a:lnTo>
                      <a:pt x="1245" y="984"/>
                    </a:lnTo>
                    <a:lnTo>
                      <a:pt x="1272" y="929"/>
                    </a:lnTo>
                    <a:lnTo>
                      <a:pt x="1286" y="847"/>
                    </a:lnTo>
                    <a:lnTo>
                      <a:pt x="1286" y="806"/>
                    </a:lnTo>
                    <a:lnTo>
                      <a:pt x="1286" y="765"/>
                    </a:lnTo>
                    <a:lnTo>
                      <a:pt x="1395" y="588"/>
                    </a:lnTo>
                    <a:lnTo>
                      <a:pt x="1422" y="547"/>
                    </a:lnTo>
                    <a:lnTo>
                      <a:pt x="1436" y="506"/>
                    </a:lnTo>
                    <a:lnTo>
                      <a:pt x="1450" y="478"/>
                    </a:lnTo>
                    <a:lnTo>
                      <a:pt x="1450" y="465"/>
                    </a:lnTo>
                    <a:lnTo>
                      <a:pt x="1450" y="451"/>
                    </a:lnTo>
                    <a:lnTo>
                      <a:pt x="1450" y="424"/>
                    </a:lnTo>
                    <a:lnTo>
                      <a:pt x="1436" y="396"/>
                    </a:lnTo>
                    <a:lnTo>
                      <a:pt x="1422" y="383"/>
                    </a:lnTo>
                    <a:lnTo>
                      <a:pt x="1395" y="369"/>
                    </a:lnTo>
                    <a:lnTo>
                      <a:pt x="1368" y="355"/>
                    </a:lnTo>
                    <a:lnTo>
                      <a:pt x="1313" y="328"/>
                    </a:lnTo>
                    <a:lnTo>
                      <a:pt x="1272" y="301"/>
                    </a:lnTo>
                    <a:lnTo>
                      <a:pt x="1217" y="301"/>
                    </a:lnTo>
                    <a:lnTo>
                      <a:pt x="1080" y="260"/>
                    </a:lnTo>
                    <a:lnTo>
                      <a:pt x="1053" y="260"/>
                    </a:lnTo>
                    <a:lnTo>
                      <a:pt x="1026" y="260"/>
                    </a:lnTo>
                    <a:lnTo>
                      <a:pt x="1039" y="232"/>
                    </a:lnTo>
                    <a:lnTo>
                      <a:pt x="1039" y="219"/>
                    </a:lnTo>
                    <a:lnTo>
                      <a:pt x="1039" y="205"/>
                    </a:lnTo>
                    <a:lnTo>
                      <a:pt x="1026" y="205"/>
                    </a:lnTo>
                    <a:lnTo>
                      <a:pt x="998" y="205"/>
                    </a:lnTo>
                    <a:lnTo>
                      <a:pt x="916" y="191"/>
                    </a:lnTo>
                    <a:lnTo>
                      <a:pt x="862" y="219"/>
                    </a:lnTo>
                    <a:lnTo>
                      <a:pt x="834" y="232"/>
                    </a:lnTo>
                    <a:lnTo>
                      <a:pt x="807" y="260"/>
                    </a:lnTo>
                    <a:lnTo>
                      <a:pt x="780" y="260"/>
                    </a:lnTo>
                    <a:lnTo>
                      <a:pt x="752" y="260"/>
                    </a:lnTo>
                    <a:lnTo>
                      <a:pt x="780" y="260"/>
                    </a:lnTo>
                    <a:lnTo>
                      <a:pt x="793" y="246"/>
                    </a:lnTo>
                    <a:lnTo>
                      <a:pt x="807" y="232"/>
                    </a:lnTo>
                    <a:lnTo>
                      <a:pt x="834" y="191"/>
                    </a:lnTo>
                    <a:lnTo>
                      <a:pt x="862" y="178"/>
                    </a:lnTo>
                    <a:lnTo>
                      <a:pt x="875" y="137"/>
                    </a:lnTo>
                    <a:lnTo>
                      <a:pt x="875" y="123"/>
                    </a:lnTo>
                    <a:lnTo>
                      <a:pt x="862" y="96"/>
                    </a:lnTo>
                    <a:lnTo>
                      <a:pt x="848" y="82"/>
                    </a:lnTo>
                    <a:lnTo>
                      <a:pt x="807" y="27"/>
                    </a:lnTo>
                    <a:lnTo>
                      <a:pt x="766" y="0"/>
                    </a:lnTo>
                    <a:lnTo>
                      <a:pt x="752" y="14"/>
                    </a:lnTo>
                    <a:lnTo>
                      <a:pt x="739" y="27"/>
                    </a:lnTo>
                    <a:lnTo>
                      <a:pt x="725" y="55"/>
                    </a:lnTo>
                    <a:lnTo>
                      <a:pt x="711" y="68"/>
                    </a:lnTo>
                    <a:lnTo>
                      <a:pt x="698" y="68"/>
                    </a:lnTo>
                    <a:lnTo>
                      <a:pt x="684" y="68"/>
                    </a:lnTo>
                    <a:lnTo>
                      <a:pt x="670" y="68"/>
                    </a:lnTo>
                    <a:lnTo>
                      <a:pt x="657" y="68"/>
                    </a:lnTo>
                    <a:lnTo>
                      <a:pt x="643" y="68"/>
                    </a:lnTo>
                    <a:lnTo>
                      <a:pt x="629" y="68"/>
                    </a:lnTo>
                    <a:lnTo>
                      <a:pt x="602" y="68"/>
                    </a:lnTo>
                    <a:lnTo>
                      <a:pt x="588" y="68"/>
                    </a:lnTo>
                    <a:lnTo>
                      <a:pt x="588" y="82"/>
                    </a:lnTo>
                    <a:lnTo>
                      <a:pt x="575" y="82"/>
                    </a:lnTo>
                    <a:lnTo>
                      <a:pt x="547" y="82"/>
                    </a:lnTo>
                    <a:lnTo>
                      <a:pt x="534" y="82"/>
                    </a:lnTo>
                    <a:lnTo>
                      <a:pt x="520" y="82"/>
                    </a:lnTo>
                    <a:lnTo>
                      <a:pt x="506" y="82"/>
                    </a:lnTo>
                    <a:lnTo>
                      <a:pt x="506" y="55"/>
                    </a:lnTo>
                    <a:lnTo>
                      <a:pt x="506" y="41"/>
                    </a:lnTo>
                    <a:lnTo>
                      <a:pt x="493" y="14"/>
                    </a:lnTo>
                    <a:lnTo>
                      <a:pt x="479" y="14"/>
                    </a:lnTo>
                    <a:lnTo>
                      <a:pt x="465" y="27"/>
                    </a:lnTo>
                    <a:lnTo>
                      <a:pt x="452" y="27"/>
                    </a:lnTo>
                    <a:lnTo>
                      <a:pt x="424" y="27"/>
                    </a:lnTo>
                    <a:lnTo>
                      <a:pt x="424" y="41"/>
                    </a:lnTo>
                    <a:lnTo>
                      <a:pt x="383" y="55"/>
                    </a:lnTo>
                    <a:lnTo>
                      <a:pt x="370" y="27"/>
                    </a:lnTo>
                    <a:lnTo>
                      <a:pt x="356" y="27"/>
                    </a:lnTo>
                    <a:lnTo>
                      <a:pt x="315" y="14"/>
                    </a:lnTo>
                    <a:lnTo>
                      <a:pt x="315" y="27"/>
                    </a:lnTo>
                    <a:lnTo>
                      <a:pt x="328" y="27"/>
                    </a:lnTo>
                    <a:lnTo>
                      <a:pt x="342" y="41"/>
                    </a:lnTo>
                    <a:lnTo>
                      <a:pt x="342" y="55"/>
                    </a:lnTo>
                    <a:lnTo>
                      <a:pt x="342" y="82"/>
                    </a:lnTo>
                    <a:lnTo>
                      <a:pt x="370" y="82"/>
                    </a:lnTo>
                    <a:lnTo>
                      <a:pt x="370" y="96"/>
                    </a:lnTo>
                    <a:lnTo>
                      <a:pt x="356" y="109"/>
                    </a:lnTo>
                    <a:lnTo>
                      <a:pt x="301" y="164"/>
                    </a:lnTo>
                    <a:lnTo>
                      <a:pt x="246" y="150"/>
                    </a:lnTo>
                    <a:lnTo>
                      <a:pt x="219" y="137"/>
                    </a:lnTo>
                    <a:lnTo>
                      <a:pt x="205" y="123"/>
                    </a:lnTo>
                    <a:lnTo>
                      <a:pt x="205" y="109"/>
                    </a:lnTo>
                    <a:lnTo>
                      <a:pt x="137" y="123"/>
                    </a:lnTo>
                    <a:lnTo>
                      <a:pt x="137" y="137"/>
                    </a:lnTo>
                    <a:lnTo>
                      <a:pt x="164" y="137"/>
                    </a:lnTo>
                    <a:lnTo>
                      <a:pt x="164" y="164"/>
                    </a:lnTo>
                    <a:lnTo>
                      <a:pt x="151" y="164"/>
                    </a:lnTo>
                    <a:lnTo>
                      <a:pt x="137" y="164"/>
                    </a:lnTo>
                    <a:lnTo>
                      <a:pt x="137" y="191"/>
                    </a:lnTo>
                    <a:lnTo>
                      <a:pt x="151" y="205"/>
                    </a:lnTo>
                    <a:lnTo>
                      <a:pt x="164" y="232"/>
                    </a:lnTo>
                    <a:lnTo>
                      <a:pt x="164" y="246"/>
                    </a:lnTo>
                    <a:lnTo>
                      <a:pt x="164" y="260"/>
                    </a:lnTo>
                    <a:lnTo>
                      <a:pt x="137" y="342"/>
                    </a:lnTo>
                    <a:lnTo>
                      <a:pt x="137" y="355"/>
                    </a:lnTo>
                    <a:lnTo>
                      <a:pt x="123" y="355"/>
                    </a:lnTo>
                    <a:lnTo>
                      <a:pt x="110" y="355"/>
                    </a:lnTo>
                    <a:lnTo>
                      <a:pt x="96" y="355"/>
                    </a:lnTo>
                    <a:lnTo>
                      <a:pt x="69" y="369"/>
                    </a:lnTo>
                    <a:lnTo>
                      <a:pt x="41" y="369"/>
                    </a:lnTo>
                    <a:lnTo>
                      <a:pt x="28" y="396"/>
                    </a:lnTo>
                    <a:lnTo>
                      <a:pt x="28" y="410"/>
                    </a:lnTo>
                    <a:lnTo>
                      <a:pt x="14" y="424"/>
                    </a:lnTo>
                    <a:lnTo>
                      <a:pt x="0" y="451"/>
                    </a:lnTo>
                    <a:lnTo>
                      <a:pt x="0" y="478"/>
                    </a:lnTo>
                    <a:lnTo>
                      <a:pt x="0" y="506"/>
                    </a:lnTo>
                    <a:lnTo>
                      <a:pt x="14" y="519"/>
                    </a:lnTo>
                    <a:lnTo>
                      <a:pt x="14" y="533"/>
                    </a:lnTo>
                    <a:lnTo>
                      <a:pt x="28" y="533"/>
                    </a:lnTo>
                    <a:lnTo>
                      <a:pt x="41" y="547"/>
                    </a:lnTo>
                    <a:lnTo>
                      <a:pt x="55" y="547"/>
                    </a:lnTo>
                    <a:lnTo>
                      <a:pt x="82" y="560"/>
                    </a:lnTo>
                    <a:lnTo>
                      <a:pt x="96" y="547"/>
                    </a:lnTo>
                    <a:lnTo>
                      <a:pt x="110" y="533"/>
                    </a:lnTo>
                    <a:lnTo>
                      <a:pt x="110" y="588"/>
                    </a:lnTo>
                    <a:lnTo>
                      <a:pt x="123" y="601"/>
                    </a:lnTo>
                    <a:lnTo>
                      <a:pt x="137" y="601"/>
                    </a:lnTo>
                    <a:lnTo>
                      <a:pt x="205" y="601"/>
                    </a:lnTo>
                    <a:lnTo>
                      <a:pt x="219" y="601"/>
                    </a:lnTo>
                    <a:lnTo>
                      <a:pt x="233" y="588"/>
                    </a:lnTo>
                    <a:lnTo>
                      <a:pt x="246" y="560"/>
                    </a:lnTo>
                    <a:lnTo>
                      <a:pt x="274" y="560"/>
                    </a:lnTo>
                    <a:lnTo>
                      <a:pt x="274" y="574"/>
                    </a:lnTo>
                    <a:lnTo>
                      <a:pt x="274" y="560"/>
                    </a:lnTo>
                    <a:lnTo>
                      <a:pt x="287" y="560"/>
                    </a:lnTo>
                    <a:lnTo>
                      <a:pt x="301" y="560"/>
                    </a:lnTo>
                    <a:lnTo>
                      <a:pt x="301" y="574"/>
                    </a:lnTo>
                    <a:lnTo>
                      <a:pt x="301" y="601"/>
                    </a:lnTo>
                    <a:lnTo>
                      <a:pt x="315" y="629"/>
                    </a:lnTo>
                    <a:lnTo>
                      <a:pt x="342" y="656"/>
                    </a:lnTo>
                    <a:lnTo>
                      <a:pt x="370" y="670"/>
                    </a:lnTo>
                    <a:lnTo>
                      <a:pt x="397" y="670"/>
                    </a:lnTo>
                    <a:lnTo>
                      <a:pt x="411" y="683"/>
                    </a:lnTo>
                    <a:lnTo>
                      <a:pt x="424" y="711"/>
                    </a:lnTo>
                    <a:lnTo>
                      <a:pt x="438" y="711"/>
                    </a:lnTo>
                    <a:lnTo>
                      <a:pt x="465" y="738"/>
                    </a:lnTo>
                    <a:lnTo>
                      <a:pt x="493" y="765"/>
                    </a:lnTo>
                    <a:lnTo>
                      <a:pt x="493" y="793"/>
                    </a:lnTo>
                    <a:lnTo>
                      <a:pt x="561" y="793"/>
                    </a:lnTo>
                    <a:lnTo>
                      <a:pt x="561" y="806"/>
                    </a:lnTo>
                    <a:lnTo>
                      <a:pt x="561" y="834"/>
                    </a:lnTo>
                    <a:lnTo>
                      <a:pt x="575" y="834"/>
                    </a:lnTo>
                    <a:lnTo>
                      <a:pt x="575" y="847"/>
                    </a:lnTo>
                    <a:lnTo>
                      <a:pt x="588" y="861"/>
                    </a:lnTo>
                    <a:lnTo>
                      <a:pt x="588" y="916"/>
                    </a:lnTo>
                    <a:lnTo>
                      <a:pt x="575" y="957"/>
                    </a:lnTo>
                    <a:lnTo>
                      <a:pt x="575" y="984"/>
                    </a:lnTo>
                    <a:lnTo>
                      <a:pt x="588" y="1011"/>
                    </a:lnTo>
                    <a:lnTo>
                      <a:pt x="602" y="1107"/>
                    </a:lnTo>
                    <a:lnTo>
                      <a:pt x="616" y="1121"/>
                    </a:lnTo>
                    <a:lnTo>
                      <a:pt x="643" y="1134"/>
                    </a:lnTo>
                    <a:lnTo>
                      <a:pt x="657" y="1121"/>
                    </a:lnTo>
                    <a:lnTo>
                      <a:pt x="670" y="1121"/>
                    </a:lnTo>
                    <a:lnTo>
                      <a:pt x="670" y="1134"/>
                    </a:lnTo>
                    <a:lnTo>
                      <a:pt x="684" y="1162"/>
                    </a:lnTo>
                    <a:lnTo>
                      <a:pt x="698" y="1189"/>
                    </a:lnTo>
                    <a:lnTo>
                      <a:pt x="725" y="1203"/>
                    </a:lnTo>
                    <a:lnTo>
                      <a:pt x="725" y="1216"/>
                    </a:lnTo>
                    <a:lnTo>
                      <a:pt x="739" y="1230"/>
                    </a:lnTo>
                    <a:lnTo>
                      <a:pt x="725" y="1257"/>
                    </a:lnTo>
                    <a:lnTo>
                      <a:pt x="643" y="1326"/>
                    </a:lnTo>
                    <a:lnTo>
                      <a:pt x="602" y="1353"/>
                    </a:lnTo>
                    <a:lnTo>
                      <a:pt x="588" y="1394"/>
                    </a:lnTo>
                    <a:lnTo>
                      <a:pt x="602" y="1394"/>
                    </a:lnTo>
                    <a:lnTo>
                      <a:pt x="616" y="1394"/>
                    </a:lnTo>
                    <a:lnTo>
                      <a:pt x="629" y="1408"/>
                    </a:lnTo>
                    <a:lnTo>
                      <a:pt x="657" y="1435"/>
                    </a:lnTo>
                    <a:lnTo>
                      <a:pt x="684" y="1449"/>
                    </a:lnTo>
                    <a:lnTo>
                      <a:pt x="725" y="1462"/>
                    </a:lnTo>
                    <a:lnTo>
                      <a:pt x="752" y="1503"/>
                    </a:lnTo>
                    <a:lnTo>
                      <a:pt x="766" y="1531"/>
                    </a:lnTo>
                    <a:lnTo>
                      <a:pt x="793" y="1490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224" name="Freeform 140">
                <a:extLst>
                  <a:ext uri="{FF2B5EF4-FFF2-40B4-BE49-F238E27FC236}">
                    <a16:creationId xmlns:a16="http://schemas.microsoft.com/office/drawing/2014/main" id="{2B485B29-E2C7-4B59-A8D7-946132639F5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168" y="2346"/>
                <a:ext cx="317" cy="1606"/>
              </a:xfrm>
              <a:custGeom>
                <a:avLst/>
                <a:gdLst>
                  <a:gd name="T0" fmla="*/ 306 w 397"/>
                  <a:gd name="T1" fmla="*/ 1596 h 2010"/>
                  <a:gd name="T2" fmla="*/ 284 w 397"/>
                  <a:gd name="T3" fmla="*/ 1585 h 2010"/>
                  <a:gd name="T4" fmla="*/ 240 w 397"/>
                  <a:gd name="T5" fmla="*/ 1596 h 2010"/>
                  <a:gd name="T6" fmla="*/ 219 w 397"/>
                  <a:gd name="T7" fmla="*/ 1585 h 2010"/>
                  <a:gd name="T8" fmla="*/ 219 w 397"/>
                  <a:gd name="T9" fmla="*/ 1563 h 2010"/>
                  <a:gd name="T10" fmla="*/ 196 w 397"/>
                  <a:gd name="T11" fmla="*/ 1585 h 2010"/>
                  <a:gd name="T12" fmla="*/ 142 w 397"/>
                  <a:gd name="T13" fmla="*/ 1552 h 2010"/>
                  <a:gd name="T14" fmla="*/ 121 w 397"/>
                  <a:gd name="T15" fmla="*/ 1519 h 2010"/>
                  <a:gd name="T16" fmla="*/ 153 w 397"/>
                  <a:gd name="T17" fmla="*/ 1476 h 2010"/>
                  <a:gd name="T18" fmla="*/ 142 w 397"/>
                  <a:gd name="T19" fmla="*/ 1453 h 2010"/>
                  <a:gd name="T20" fmla="*/ 88 w 397"/>
                  <a:gd name="T21" fmla="*/ 1432 h 2010"/>
                  <a:gd name="T22" fmla="*/ 65 w 397"/>
                  <a:gd name="T23" fmla="*/ 1453 h 2010"/>
                  <a:gd name="T24" fmla="*/ 0 w 397"/>
                  <a:gd name="T25" fmla="*/ 1366 h 2010"/>
                  <a:gd name="T26" fmla="*/ 0 w 397"/>
                  <a:gd name="T27" fmla="*/ 1246 h 2010"/>
                  <a:gd name="T28" fmla="*/ 55 w 397"/>
                  <a:gd name="T29" fmla="*/ 1083 h 2010"/>
                  <a:gd name="T30" fmla="*/ 65 w 397"/>
                  <a:gd name="T31" fmla="*/ 962 h 2010"/>
                  <a:gd name="T32" fmla="*/ 65 w 397"/>
                  <a:gd name="T33" fmla="*/ 886 h 2010"/>
                  <a:gd name="T34" fmla="*/ 55 w 397"/>
                  <a:gd name="T35" fmla="*/ 842 h 2010"/>
                  <a:gd name="T36" fmla="*/ 77 w 397"/>
                  <a:gd name="T37" fmla="*/ 831 h 2010"/>
                  <a:gd name="T38" fmla="*/ 98 w 397"/>
                  <a:gd name="T39" fmla="*/ 776 h 2010"/>
                  <a:gd name="T40" fmla="*/ 109 w 397"/>
                  <a:gd name="T41" fmla="*/ 744 h 2010"/>
                  <a:gd name="T42" fmla="*/ 98 w 397"/>
                  <a:gd name="T43" fmla="*/ 711 h 2010"/>
                  <a:gd name="T44" fmla="*/ 88 w 397"/>
                  <a:gd name="T45" fmla="*/ 732 h 2010"/>
                  <a:gd name="T46" fmla="*/ 77 w 397"/>
                  <a:gd name="T47" fmla="*/ 776 h 2010"/>
                  <a:gd name="T48" fmla="*/ 65 w 397"/>
                  <a:gd name="T49" fmla="*/ 798 h 2010"/>
                  <a:gd name="T50" fmla="*/ 55 w 397"/>
                  <a:gd name="T51" fmla="*/ 744 h 2010"/>
                  <a:gd name="T52" fmla="*/ 88 w 397"/>
                  <a:gd name="T53" fmla="*/ 645 h 2010"/>
                  <a:gd name="T54" fmla="*/ 109 w 397"/>
                  <a:gd name="T55" fmla="*/ 524 h 2010"/>
                  <a:gd name="T56" fmla="*/ 121 w 397"/>
                  <a:gd name="T57" fmla="*/ 437 h 2010"/>
                  <a:gd name="T58" fmla="*/ 142 w 397"/>
                  <a:gd name="T59" fmla="*/ 350 h 2010"/>
                  <a:gd name="T60" fmla="*/ 153 w 397"/>
                  <a:gd name="T61" fmla="*/ 285 h 2010"/>
                  <a:gd name="T62" fmla="*/ 142 w 397"/>
                  <a:gd name="T63" fmla="*/ 219 h 2010"/>
                  <a:gd name="T64" fmla="*/ 153 w 397"/>
                  <a:gd name="T65" fmla="*/ 164 h 2010"/>
                  <a:gd name="T66" fmla="*/ 142 w 397"/>
                  <a:gd name="T67" fmla="*/ 77 h 2010"/>
                  <a:gd name="T68" fmla="*/ 98 w 397"/>
                  <a:gd name="T69" fmla="*/ 22 h 2010"/>
                  <a:gd name="T70" fmla="*/ 121 w 397"/>
                  <a:gd name="T71" fmla="*/ 11 h 2010"/>
                  <a:gd name="T72" fmla="*/ 164 w 397"/>
                  <a:gd name="T73" fmla="*/ 22 h 2010"/>
                  <a:gd name="T74" fmla="*/ 208 w 397"/>
                  <a:gd name="T75" fmla="*/ 98 h 2010"/>
                  <a:gd name="T76" fmla="*/ 219 w 397"/>
                  <a:gd name="T77" fmla="*/ 131 h 2010"/>
                  <a:gd name="T78" fmla="*/ 240 w 397"/>
                  <a:gd name="T79" fmla="*/ 229 h 2010"/>
                  <a:gd name="T80" fmla="*/ 252 w 397"/>
                  <a:gd name="T81" fmla="*/ 219 h 2010"/>
                  <a:gd name="T82" fmla="*/ 252 w 397"/>
                  <a:gd name="T83" fmla="*/ 262 h 2010"/>
                  <a:gd name="T84" fmla="*/ 229 w 397"/>
                  <a:gd name="T85" fmla="*/ 285 h 2010"/>
                  <a:gd name="T86" fmla="*/ 208 w 397"/>
                  <a:gd name="T87" fmla="*/ 350 h 2010"/>
                  <a:gd name="T88" fmla="*/ 175 w 397"/>
                  <a:gd name="T89" fmla="*/ 426 h 2010"/>
                  <a:gd name="T90" fmla="*/ 175 w 397"/>
                  <a:gd name="T91" fmla="*/ 689 h 2010"/>
                  <a:gd name="T92" fmla="*/ 142 w 397"/>
                  <a:gd name="T93" fmla="*/ 744 h 2010"/>
                  <a:gd name="T94" fmla="*/ 121 w 397"/>
                  <a:gd name="T95" fmla="*/ 788 h 2010"/>
                  <a:gd name="T96" fmla="*/ 131 w 397"/>
                  <a:gd name="T97" fmla="*/ 809 h 2010"/>
                  <a:gd name="T98" fmla="*/ 121 w 397"/>
                  <a:gd name="T99" fmla="*/ 842 h 2010"/>
                  <a:gd name="T100" fmla="*/ 109 w 397"/>
                  <a:gd name="T101" fmla="*/ 875 h 2010"/>
                  <a:gd name="T102" fmla="*/ 121 w 397"/>
                  <a:gd name="T103" fmla="*/ 896 h 2010"/>
                  <a:gd name="T104" fmla="*/ 121 w 397"/>
                  <a:gd name="T105" fmla="*/ 995 h 2010"/>
                  <a:gd name="T106" fmla="*/ 121 w 397"/>
                  <a:gd name="T107" fmla="*/ 1017 h 2010"/>
                  <a:gd name="T108" fmla="*/ 121 w 397"/>
                  <a:gd name="T109" fmla="*/ 1083 h 2010"/>
                  <a:gd name="T110" fmla="*/ 121 w 397"/>
                  <a:gd name="T111" fmla="*/ 1093 h 2010"/>
                  <a:gd name="T112" fmla="*/ 88 w 397"/>
                  <a:gd name="T113" fmla="*/ 1126 h 2010"/>
                  <a:gd name="T114" fmla="*/ 77 w 397"/>
                  <a:gd name="T115" fmla="*/ 1312 h 2010"/>
                  <a:gd name="T116" fmla="*/ 77 w 397"/>
                  <a:gd name="T117" fmla="*/ 1322 h 2010"/>
                  <a:gd name="T118" fmla="*/ 77 w 397"/>
                  <a:gd name="T119" fmla="*/ 1366 h 2010"/>
                  <a:gd name="T120" fmla="*/ 186 w 397"/>
                  <a:gd name="T121" fmla="*/ 1399 h 2010"/>
                  <a:gd name="T122" fmla="*/ 196 w 397"/>
                  <a:gd name="T123" fmla="*/ 1486 h 2010"/>
                  <a:gd name="T124" fmla="*/ 295 w 397"/>
                  <a:gd name="T125" fmla="*/ 1552 h 201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397" h="2010">
                    <a:moveTo>
                      <a:pt x="397" y="1982"/>
                    </a:moveTo>
                    <a:lnTo>
                      <a:pt x="383" y="1996"/>
                    </a:lnTo>
                    <a:lnTo>
                      <a:pt x="369" y="1982"/>
                    </a:lnTo>
                    <a:lnTo>
                      <a:pt x="356" y="1982"/>
                    </a:lnTo>
                    <a:lnTo>
                      <a:pt x="328" y="1982"/>
                    </a:lnTo>
                    <a:lnTo>
                      <a:pt x="301" y="1996"/>
                    </a:lnTo>
                    <a:lnTo>
                      <a:pt x="287" y="2010"/>
                    </a:lnTo>
                    <a:lnTo>
                      <a:pt x="274" y="1982"/>
                    </a:lnTo>
                    <a:lnTo>
                      <a:pt x="274" y="1969"/>
                    </a:lnTo>
                    <a:lnTo>
                      <a:pt x="274" y="1955"/>
                    </a:lnTo>
                    <a:lnTo>
                      <a:pt x="246" y="1955"/>
                    </a:lnTo>
                    <a:lnTo>
                      <a:pt x="246" y="1982"/>
                    </a:lnTo>
                    <a:lnTo>
                      <a:pt x="205" y="1982"/>
                    </a:lnTo>
                    <a:lnTo>
                      <a:pt x="178" y="1941"/>
                    </a:lnTo>
                    <a:lnTo>
                      <a:pt x="151" y="1941"/>
                    </a:lnTo>
                    <a:lnTo>
                      <a:pt x="151" y="1900"/>
                    </a:lnTo>
                    <a:lnTo>
                      <a:pt x="178" y="1900"/>
                    </a:lnTo>
                    <a:lnTo>
                      <a:pt x="192" y="1846"/>
                    </a:lnTo>
                    <a:lnTo>
                      <a:pt x="178" y="1832"/>
                    </a:lnTo>
                    <a:lnTo>
                      <a:pt x="178" y="1818"/>
                    </a:lnTo>
                    <a:lnTo>
                      <a:pt x="151" y="1791"/>
                    </a:lnTo>
                    <a:lnTo>
                      <a:pt x="110" y="1791"/>
                    </a:lnTo>
                    <a:lnTo>
                      <a:pt x="96" y="1805"/>
                    </a:lnTo>
                    <a:lnTo>
                      <a:pt x="82" y="1818"/>
                    </a:lnTo>
                    <a:lnTo>
                      <a:pt x="0" y="1736"/>
                    </a:lnTo>
                    <a:lnTo>
                      <a:pt x="0" y="1709"/>
                    </a:lnTo>
                    <a:lnTo>
                      <a:pt x="0" y="1668"/>
                    </a:lnTo>
                    <a:lnTo>
                      <a:pt x="0" y="1559"/>
                    </a:lnTo>
                    <a:lnTo>
                      <a:pt x="14" y="1422"/>
                    </a:lnTo>
                    <a:lnTo>
                      <a:pt x="69" y="1354"/>
                    </a:lnTo>
                    <a:lnTo>
                      <a:pt x="82" y="1285"/>
                    </a:lnTo>
                    <a:lnTo>
                      <a:pt x="82" y="1203"/>
                    </a:lnTo>
                    <a:lnTo>
                      <a:pt x="41" y="1149"/>
                    </a:lnTo>
                    <a:lnTo>
                      <a:pt x="82" y="1108"/>
                    </a:lnTo>
                    <a:lnTo>
                      <a:pt x="96" y="1053"/>
                    </a:lnTo>
                    <a:lnTo>
                      <a:pt x="69" y="1053"/>
                    </a:lnTo>
                    <a:lnTo>
                      <a:pt x="82" y="1039"/>
                    </a:lnTo>
                    <a:lnTo>
                      <a:pt x="96" y="1039"/>
                    </a:lnTo>
                    <a:lnTo>
                      <a:pt x="123" y="1026"/>
                    </a:lnTo>
                    <a:lnTo>
                      <a:pt x="123" y="971"/>
                    </a:lnTo>
                    <a:lnTo>
                      <a:pt x="123" y="944"/>
                    </a:lnTo>
                    <a:lnTo>
                      <a:pt x="137" y="930"/>
                    </a:lnTo>
                    <a:lnTo>
                      <a:pt x="151" y="889"/>
                    </a:lnTo>
                    <a:lnTo>
                      <a:pt x="123" y="889"/>
                    </a:lnTo>
                    <a:lnTo>
                      <a:pt x="110" y="916"/>
                    </a:lnTo>
                    <a:lnTo>
                      <a:pt x="96" y="944"/>
                    </a:lnTo>
                    <a:lnTo>
                      <a:pt x="96" y="971"/>
                    </a:lnTo>
                    <a:lnTo>
                      <a:pt x="96" y="998"/>
                    </a:lnTo>
                    <a:lnTo>
                      <a:pt x="82" y="998"/>
                    </a:lnTo>
                    <a:lnTo>
                      <a:pt x="82" y="1012"/>
                    </a:lnTo>
                    <a:lnTo>
                      <a:pt x="69" y="930"/>
                    </a:lnTo>
                    <a:lnTo>
                      <a:pt x="96" y="862"/>
                    </a:lnTo>
                    <a:lnTo>
                      <a:pt x="110" y="807"/>
                    </a:lnTo>
                    <a:lnTo>
                      <a:pt x="123" y="725"/>
                    </a:lnTo>
                    <a:lnTo>
                      <a:pt x="137" y="656"/>
                    </a:lnTo>
                    <a:lnTo>
                      <a:pt x="123" y="643"/>
                    </a:lnTo>
                    <a:lnTo>
                      <a:pt x="151" y="547"/>
                    </a:lnTo>
                    <a:lnTo>
                      <a:pt x="178" y="492"/>
                    </a:lnTo>
                    <a:lnTo>
                      <a:pt x="178" y="438"/>
                    </a:lnTo>
                    <a:lnTo>
                      <a:pt x="178" y="383"/>
                    </a:lnTo>
                    <a:lnTo>
                      <a:pt x="192" y="356"/>
                    </a:lnTo>
                    <a:lnTo>
                      <a:pt x="178" y="315"/>
                    </a:lnTo>
                    <a:lnTo>
                      <a:pt x="178" y="274"/>
                    </a:lnTo>
                    <a:lnTo>
                      <a:pt x="192" y="260"/>
                    </a:lnTo>
                    <a:lnTo>
                      <a:pt x="192" y="205"/>
                    </a:lnTo>
                    <a:lnTo>
                      <a:pt x="192" y="151"/>
                    </a:lnTo>
                    <a:lnTo>
                      <a:pt x="178" y="96"/>
                    </a:lnTo>
                    <a:lnTo>
                      <a:pt x="164" y="69"/>
                    </a:lnTo>
                    <a:lnTo>
                      <a:pt x="123" y="28"/>
                    </a:lnTo>
                    <a:lnTo>
                      <a:pt x="110" y="28"/>
                    </a:lnTo>
                    <a:lnTo>
                      <a:pt x="151" y="14"/>
                    </a:lnTo>
                    <a:lnTo>
                      <a:pt x="192" y="0"/>
                    </a:lnTo>
                    <a:lnTo>
                      <a:pt x="205" y="28"/>
                    </a:lnTo>
                    <a:lnTo>
                      <a:pt x="246" y="96"/>
                    </a:lnTo>
                    <a:lnTo>
                      <a:pt x="260" y="123"/>
                    </a:lnTo>
                    <a:lnTo>
                      <a:pt x="274" y="164"/>
                    </a:lnTo>
                    <a:lnTo>
                      <a:pt x="301" y="274"/>
                    </a:lnTo>
                    <a:lnTo>
                      <a:pt x="301" y="287"/>
                    </a:lnTo>
                    <a:lnTo>
                      <a:pt x="315" y="274"/>
                    </a:lnTo>
                    <a:lnTo>
                      <a:pt x="315" y="301"/>
                    </a:lnTo>
                    <a:lnTo>
                      <a:pt x="315" y="328"/>
                    </a:lnTo>
                    <a:lnTo>
                      <a:pt x="301" y="342"/>
                    </a:lnTo>
                    <a:lnTo>
                      <a:pt x="287" y="356"/>
                    </a:lnTo>
                    <a:lnTo>
                      <a:pt x="274" y="383"/>
                    </a:lnTo>
                    <a:lnTo>
                      <a:pt x="260" y="438"/>
                    </a:lnTo>
                    <a:lnTo>
                      <a:pt x="233" y="492"/>
                    </a:lnTo>
                    <a:lnTo>
                      <a:pt x="219" y="533"/>
                    </a:lnTo>
                    <a:lnTo>
                      <a:pt x="219" y="629"/>
                    </a:lnTo>
                    <a:lnTo>
                      <a:pt x="219" y="862"/>
                    </a:lnTo>
                    <a:lnTo>
                      <a:pt x="192" y="889"/>
                    </a:lnTo>
                    <a:lnTo>
                      <a:pt x="178" y="930"/>
                    </a:lnTo>
                    <a:lnTo>
                      <a:pt x="164" y="985"/>
                    </a:lnTo>
                    <a:lnTo>
                      <a:pt x="151" y="985"/>
                    </a:lnTo>
                    <a:lnTo>
                      <a:pt x="151" y="998"/>
                    </a:lnTo>
                    <a:lnTo>
                      <a:pt x="164" y="1012"/>
                    </a:lnTo>
                    <a:lnTo>
                      <a:pt x="151" y="1039"/>
                    </a:lnTo>
                    <a:lnTo>
                      <a:pt x="151" y="1053"/>
                    </a:lnTo>
                    <a:lnTo>
                      <a:pt x="151" y="1094"/>
                    </a:lnTo>
                    <a:lnTo>
                      <a:pt x="137" y="1094"/>
                    </a:lnTo>
                    <a:lnTo>
                      <a:pt x="151" y="1121"/>
                    </a:lnTo>
                    <a:lnTo>
                      <a:pt x="151" y="1217"/>
                    </a:lnTo>
                    <a:lnTo>
                      <a:pt x="151" y="1244"/>
                    </a:lnTo>
                    <a:lnTo>
                      <a:pt x="151" y="1258"/>
                    </a:lnTo>
                    <a:lnTo>
                      <a:pt x="151" y="1272"/>
                    </a:lnTo>
                    <a:lnTo>
                      <a:pt x="151" y="1313"/>
                    </a:lnTo>
                    <a:lnTo>
                      <a:pt x="151" y="1354"/>
                    </a:lnTo>
                    <a:lnTo>
                      <a:pt x="151" y="1367"/>
                    </a:lnTo>
                    <a:lnTo>
                      <a:pt x="123" y="1395"/>
                    </a:lnTo>
                    <a:lnTo>
                      <a:pt x="110" y="1408"/>
                    </a:lnTo>
                    <a:lnTo>
                      <a:pt x="96" y="1436"/>
                    </a:lnTo>
                    <a:lnTo>
                      <a:pt x="96" y="1641"/>
                    </a:lnTo>
                    <a:lnTo>
                      <a:pt x="96" y="1654"/>
                    </a:lnTo>
                    <a:lnTo>
                      <a:pt x="96" y="1682"/>
                    </a:lnTo>
                    <a:lnTo>
                      <a:pt x="96" y="1709"/>
                    </a:lnTo>
                    <a:lnTo>
                      <a:pt x="137" y="1736"/>
                    </a:lnTo>
                    <a:lnTo>
                      <a:pt x="233" y="1750"/>
                    </a:lnTo>
                    <a:lnTo>
                      <a:pt x="246" y="1791"/>
                    </a:lnTo>
                    <a:lnTo>
                      <a:pt x="246" y="1859"/>
                    </a:lnTo>
                    <a:lnTo>
                      <a:pt x="260" y="1928"/>
                    </a:lnTo>
                    <a:lnTo>
                      <a:pt x="369" y="1941"/>
                    </a:lnTo>
                    <a:lnTo>
                      <a:pt x="397" y="1982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225" name="Freeform 141">
                <a:extLst>
                  <a:ext uri="{FF2B5EF4-FFF2-40B4-BE49-F238E27FC236}">
                    <a16:creationId xmlns:a16="http://schemas.microsoft.com/office/drawing/2014/main" id="{EC0BA670-6D67-4A83-BC2D-618F355A728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1" y="2454"/>
                <a:ext cx="241" cy="263"/>
              </a:xfrm>
              <a:custGeom>
                <a:avLst/>
                <a:gdLst>
                  <a:gd name="T0" fmla="*/ 241 w 301"/>
                  <a:gd name="T1" fmla="*/ 197 h 328"/>
                  <a:gd name="T2" fmla="*/ 241 w 301"/>
                  <a:gd name="T3" fmla="*/ 186 h 328"/>
                  <a:gd name="T4" fmla="*/ 241 w 301"/>
                  <a:gd name="T5" fmla="*/ 176 h 328"/>
                  <a:gd name="T6" fmla="*/ 230 w 301"/>
                  <a:gd name="T7" fmla="*/ 153 h 328"/>
                  <a:gd name="T8" fmla="*/ 219 w 301"/>
                  <a:gd name="T9" fmla="*/ 143 h 328"/>
                  <a:gd name="T10" fmla="*/ 208 w 301"/>
                  <a:gd name="T11" fmla="*/ 143 h 328"/>
                  <a:gd name="T12" fmla="*/ 197 w 301"/>
                  <a:gd name="T13" fmla="*/ 153 h 328"/>
                  <a:gd name="T14" fmla="*/ 175 w 301"/>
                  <a:gd name="T15" fmla="*/ 143 h 328"/>
                  <a:gd name="T16" fmla="*/ 164 w 301"/>
                  <a:gd name="T17" fmla="*/ 132 h 328"/>
                  <a:gd name="T18" fmla="*/ 153 w 301"/>
                  <a:gd name="T19" fmla="*/ 55 h 328"/>
                  <a:gd name="T20" fmla="*/ 153 w 301"/>
                  <a:gd name="T21" fmla="*/ 33 h 328"/>
                  <a:gd name="T22" fmla="*/ 131 w 301"/>
                  <a:gd name="T23" fmla="*/ 22 h 328"/>
                  <a:gd name="T24" fmla="*/ 110 w 301"/>
                  <a:gd name="T25" fmla="*/ 0 h 328"/>
                  <a:gd name="T26" fmla="*/ 87 w 301"/>
                  <a:gd name="T27" fmla="*/ 0 h 328"/>
                  <a:gd name="T28" fmla="*/ 54 w 301"/>
                  <a:gd name="T29" fmla="*/ 11 h 328"/>
                  <a:gd name="T30" fmla="*/ 22 w 301"/>
                  <a:gd name="T31" fmla="*/ 55 h 328"/>
                  <a:gd name="T32" fmla="*/ 11 w 301"/>
                  <a:gd name="T33" fmla="*/ 66 h 328"/>
                  <a:gd name="T34" fmla="*/ 0 w 301"/>
                  <a:gd name="T35" fmla="*/ 110 h 328"/>
                  <a:gd name="T36" fmla="*/ 11 w 301"/>
                  <a:gd name="T37" fmla="*/ 110 h 328"/>
                  <a:gd name="T38" fmla="*/ 22 w 301"/>
                  <a:gd name="T39" fmla="*/ 120 h 328"/>
                  <a:gd name="T40" fmla="*/ 66 w 301"/>
                  <a:gd name="T41" fmla="*/ 132 h 328"/>
                  <a:gd name="T42" fmla="*/ 77 w 301"/>
                  <a:gd name="T43" fmla="*/ 153 h 328"/>
                  <a:gd name="T44" fmla="*/ 153 w 301"/>
                  <a:gd name="T45" fmla="*/ 186 h 328"/>
                  <a:gd name="T46" fmla="*/ 120 w 301"/>
                  <a:gd name="T47" fmla="*/ 263 h 328"/>
                  <a:gd name="T48" fmla="*/ 230 w 301"/>
                  <a:gd name="T49" fmla="*/ 263 h 328"/>
                  <a:gd name="T50" fmla="*/ 230 w 301"/>
                  <a:gd name="T51" fmla="*/ 252 h 328"/>
                  <a:gd name="T52" fmla="*/ 241 w 301"/>
                  <a:gd name="T53" fmla="*/ 241 h 328"/>
                  <a:gd name="T54" fmla="*/ 241 w 301"/>
                  <a:gd name="T55" fmla="*/ 197 h 32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01" h="328">
                    <a:moveTo>
                      <a:pt x="301" y="246"/>
                    </a:moveTo>
                    <a:lnTo>
                      <a:pt x="301" y="232"/>
                    </a:lnTo>
                    <a:lnTo>
                      <a:pt x="301" y="219"/>
                    </a:lnTo>
                    <a:lnTo>
                      <a:pt x="287" y="191"/>
                    </a:lnTo>
                    <a:lnTo>
                      <a:pt x="273" y="178"/>
                    </a:lnTo>
                    <a:lnTo>
                      <a:pt x="260" y="178"/>
                    </a:lnTo>
                    <a:lnTo>
                      <a:pt x="246" y="191"/>
                    </a:lnTo>
                    <a:lnTo>
                      <a:pt x="219" y="178"/>
                    </a:lnTo>
                    <a:lnTo>
                      <a:pt x="205" y="164"/>
                    </a:lnTo>
                    <a:lnTo>
                      <a:pt x="191" y="68"/>
                    </a:lnTo>
                    <a:lnTo>
                      <a:pt x="191" y="41"/>
                    </a:lnTo>
                    <a:lnTo>
                      <a:pt x="164" y="27"/>
                    </a:lnTo>
                    <a:lnTo>
                      <a:pt x="137" y="0"/>
                    </a:lnTo>
                    <a:lnTo>
                      <a:pt x="109" y="0"/>
                    </a:lnTo>
                    <a:lnTo>
                      <a:pt x="68" y="14"/>
                    </a:lnTo>
                    <a:lnTo>
                      <a:pt x="27" y="68"/>
                    </a:lnTo>
                    <a:lnTo>
                      <a:pt x="14" y="82"/>
                    </a:lnTo>
                    <a:lnTo>
                      <a:pt x="0" y="137"/>
                    </a:lnTo>
                    <a:lnTo>
                      <a:pt x="14" y="137"/>
                    </a:lnTo>
                    <a:lnTo>
                      <a:pt x="27" y="150"/>
                    </a:lnTo>
                    <a:lnTo>
                      <a:pt x="82" y="164"/>
                    </a:lnTo>
                    <a:lnTo>
                      <a:pt x="96" y="191"/>
                    </a:lnTo>
                    <a:lnTo>
                      <a:pt x="191" y="232"/>
                    </a:lnTo>
                    <a:lnTo>
                      <a:pt x="150" y="328"/>
                    </a:lnTo>
                    <a:lnTo>
                      <a:pt x="287" y="328"/>
                    </a:lnTo>
                    <a:lnTo>
                      <a:pt x="287" y="314"/>
                    </a:lnTo>
                    <a:lnTo>
                      <a:pt x="301" y="301"/>
                    </a:lnTo>
                    <a:lnTo>
                      <a:pt x="301" y="246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226" name="Freeform 142">
                <a:extLst>
                  <a:ext uri="{FF2B5EF4-FFF2-40B4-BE49-F238E27FC236}">
                    <a16:creationId xmlns:a16="http://schemas.microsoft.com/office/drawing/2014/main" id="{DFFEAC5C-A23F-4009-9779-871C8B3B33A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852" y="1438"/>
                <a:ext cx="125" cy="153"/>
              </a:xfrm>
              <a:custGeom>
                <a:avLst/>
                <a:gdLst>
                  <a:gd name="T0" fmla="*/ 110 w 150"/>
                  <a:gd name="T1" fmla="*/ 153 h 191"/>
                  <a:gd name="T2" fmla="*/ 98 w 150"/>
                  <a:gd name="T3" fmla="*/ 131 h 191"/>
                  <a:gd name="T4" fmla="*/ 98 w 150"/>
                  <a:gd name="T5" fmla="*/ 120 h 191"/>
                  <a:gd name="T6" fmla="*/ 98 w 150"/>
                  <a:gd name="T7" fmla="*/ 110 h 191"/>
                  <a:gd name="T8" fmla="*/ 98 w 150"/>
                  <a:gd name="T9" fmla="*/ 99 h 191"/>
                  <a:gd name="T10" fmla="*/ 98 w 150"/>
                  <a:gd name="T11" fmla="*/ 87 h 191"/>
                  <a:gd name="T12" fmla="*/ 110 w 150"/>
                  <a:gd name="T13" fmla="*/ 77 h 191"/>
                  <a:gd name="T14" fmla="*/ 110 w 150"/>
                  <a:gd name="T15" fmla="*/ 54 h 191"/>
                  <a:gd name="T16" fmla="*/ 110 w 150"/>
                  <a:gd name="T17" fmla="*/ 44 h 191"/>
                  <a:gd name="T18" fmla="*/ 120 w 150"/>
                  <a:gd name="T19" fmla="*/ 22 h 191"/>
                  <a:gd name="T20" fmla="*/ 120 w 150"/>
                  <a:gd name="T21" fmla="*/ 11 h 191"/>
                  <a:gd name="T22" fmla="*/ 110 w 150"/>
                  <a:gd name="T23" fmla="*/ 0 h 191"/>
                  <a:gd name="T24" fmla="*/ 98 w 150"/>
                  <a:gd name="T25" fmla="*/ 0 h 191"/>
                  <a:gd name="T26" fmla="*/ 98 w 150"/>
                  <a:gd name="T27" fmla="*/ 0 h 191"/>
                  <a:gd name="T28" fmla="*/ 77 w 150"/>
                  <a:gd name="T29" fmla="*/ 0 h 191"/>
                  <a:gd name="T30" fmla="*/ 77 w 150"/>
                  <a:gd name="T31" fmla="*/ 0 h 191"/>
                  <a:gd name="T32" fmla="*/ 66 w 150"/>
                  <a:gd name="T33" fmla="*/ 22 h 191"/>
                  <a:gd name="T34" fmla="*/ 54 w 150"/>
                  <a:gd name="T35" fmla="*/ 33 h 191"/>
                  <a:gd name="T36" fmla="*/ 44 w 150"/>
                  <a:gd name="T37" fmla="*/ 44 h 191"/>
                  <a:gd name="T38" fmla="*/ 33 w 150"/>
                  <a:gd name="T39" fmla="*/ 54 h 191"/>
                  <a:gd name="T40" fmla="*/ 33 w 150"/>
                  <a:gd name="T41" fmla="*/ 66 h 191"/>
                  <a:gd name="T42" fmla="*/ 22 w 150"/>
                  <a:gd name="T43" fmla="*/ 77 h 191"/>
                  <a:gd name="T44" fmla="*/ 22 w 150"/>
                  <a:gd name="T45" fmla="*/ 87 h 191"/>
                  <a:gd name="T46" fmla="*/ 10 w 150"/>
                  <a:gd name="T47" fmla="*/ 87 h 191"/>
                  <a:gd name="T48" fmla="*/ 10 w 150"/>
                  <a:gd name="T49" fmla="*/ 87 h 191"/>
                  <a:gd name="T50" fmla="*/ 10 w 150"/>
                  <a:gd name="T51" fmla="*/ 87 h 191"/>
                  <a:gd name="T52" fmla="*/ 0 w 150"/>
                  <a:gd name="T53" fmla="*/ 99 h 191"/>
                  <a:gd name="T54" fmla="*/ 0 w 150"/>
                  <a:gd name="T55" fmla="*/ 87 h 191"/>
                  <a:gd name="T56" fmla="*/ 0 w 150"/>
                  <a:gd name="T57" fmla="*/ 99 h 191"/>
                  <a:gd name="T58" fmla="*/ 22 w 150"/>
                  <a:gd name="T59" fmla="*/ 110 h 191"/>
                  <a:gd name="T60" fmla="*/ 33 w 150"/>
                  <a:gd name="T61" fmla="*/ 143 h 191"/>
                  <a:gd name="T62" fmla="*/ 44 w 150"/>
                  <a:gd name="T63" fmla="*/ 131 h 191"/>
                  <a:gd name="T64" fmla="*/ 44 w 150"/>
                  <a:gd name="T65" fmla="*/ 131 h 191"/>
                  <a:gd name="T66" fmla="*/ 54 w 150"/>
                  <a:gd name="T67" fmla="*/ 143 h 191"/>
                  <a:gd name="T68" fmla="*/ 87 w 150"/>
                  <a:gd name="T69" fmla="*/ 143 h 191"/>
                  <a:gd name="T70" fmla="*/ 110 w 150"/>
                  <a:gd name="T71" fmla="*/ 153 h 191"/>
                  <a:gd name="T72" fmla="*/ 110 w 150"/>
                  <a:gd name="T73" fmla="*/ 153 h 19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50" h="191">
                    <a:moveTo>
                      <a:pt x="137" y="191"/>
                    </a:moveTo>
                    <a:lnTo>
                      <a:pt x="123" y="164"/>
                    </a:lnTo>
                    <a:lnTo>
                      <a:pt x="123" y="150"/>
                    </a:lnTo>
                    <a:lnTo>
                      <a:pt x="123" y="137"/>
                    </a:lnTo>
                    <a:lnTo>
                      <a:pt x="123" y="123"/>
                    </a:lnTo>
                    <a:lnTo>
                      <a:pt x="123" y="109"/>
                    </a:lnTo>
                    <a:lnTo>
                      <a:pt x="137" y="96"/>
                    </a:lnTo>
                    <a:lnTo>
                      <a:pt x="137" y="68"/>
                    </a:lnTo>
                    <a:lnTo>
                      <a:pt x="137" y="55"/>
                    </a:lnTo>
                    <a:lnTo>
                      <a:pt x="150" y="27"/>
                    </a:lnTo>
                    <a:lnTo>
                      <a:pt x="150" y="14"/>
                    </a:lnTo>
                    <a:lnTo>
                      <a:pt x="137" y="0"/>
                    </a:lnTo>
                    <a:lnTo>
                      <a:pt x="123" y="0"/>
                    </a:lnTo>
                    <a:lnTo>
                      <a:pt x="96" y="0"/>
                    </a:lnTo>
                    <a:lnTo>
                      <a:pt x="82" y="27"/>
                    </a:lnTo>
                    <a:lnTo>
                      <a:pt x="68" y="41"/>
                    </a:lnTo>
                    <a:lnTo>
                      <a:pt x="55" y="55"/>
                    </a:lnTo>
                    <a:lnTo>
                      <a:pt x="41" y="68"/>
                    </a:lnTo>
                    <a:lnTo>
                      <a:pt x="41" y="82"/>
                    </a:lnTo>
                    <a:lnTo>
                      <a:pt x="27" y="96"/>
                    </a:lnTo>
                    <a:lnTo>
                      <a:pt x="27" y="109"/>
                    </a:lnTo>
                    <a:lnTo>
                      <a:pt x="13" y="109"/>
                    </a:lnTo>
                    <a:lnTo>
                      <a:pt x="0" y="123"/>
                    </a:lnTo>
                    <a:lnTo>
                      <a:pt x="0" y="109"/>
                    </a:lnTo>
                    <a:lnTo>
                      <a:pt x="0" y="123"/>
                    </a:lnTo>
                    <a:lnTo>
                      <a:pt x="27" y="137"/>
                    </a:lnTo>
                    <a:lnTo>
                      <a:pt x="41" y="178"/>
                    </a:lnTo>
                    <a:lnTo>
                      <a:pt x="55" y="164"/>
                    </a:lnTo>
                    <a:lnTo>
                      <a:pt x="68" y="178"/>
                    </a:lnTo>
                    <a:lnTo>
                      <a:pt x="109" y="178"/>
                    </a:lnTo>
                    <a:lnTo>
                      <a:pt x="137" y="191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227" name="Freeform 143">
                <a:extLst>
                  <a:ext uri="{FF2B5EF4-FFF2-40B4-BE49-F238E27FC236}">
                    <a16:creationId xmlns:a16="http://schemas.microsoft.com/office/drawing/2014/main" id="{CFAD4A8F-E85C-420B-A67A-75E7C104CF2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19" y="1340"/>
                <a:ext cx="132" cy="152"/>
              </a:xfrm>
              <a:custGeom>
                <a:avLst/>
                <a:gdLst>
                  <a:gd name="T0" fmla="*/ 131 w 164"/>
                  <a:gd name="T1" fmla="*/ 87 h 191"/>
                  <a:gd name="T2" fmla="*/ 120 w 164"/>
                  <a:gd name="T3" fmla="*/ 98 h 191"/>
                  <a:gd name="T4" fmla="*/ 98 w 164"/>
                  <a:gd name="T5" fmla="*/ 109 h 191"/>
                  <a:gd name="T6" fmla="*/ 98 w 164"/>
                  <a:gd name="T7" fmla="*/ 109 h 191"/>
                  <a:gd name="T8" fmla="*/ 87 w 164"/>
                  <a:gd name="T9" fmla="*/ 119 h 191"/>
                  <a:gd name="T10" fmla="*/ 76 w 164"/>
                  <a:gd name="T11" fmla="*/ 131 h 191"/>
                  <a:gd name="T12" fmla="*/ 54 w 164"/>
                  <a:gd name="T13" fmla="*/ 142 h 191"/>
                  <a:gd name="T14" fmla="*/ 33 w 164"/>
                  <a:gd name="T15" fmla="*/ 152 h 191"/>
                  <a:gd name="T16" fmla="*/ 10 w 164"/>
                  <a:gd name="T17" fmla="*/ 131 h 191"/>
                  <a:gd name="T18" fmla="*/ 0 w 164"/>
                  <a:gd name="T19" fmla="*/ 119 h 191"/>
                  <a:gd name="T20" fmla="*/ 10 w 164"/>
                  <a:gd name="T21" fmla="*/ 87 h 191"/>
                  <a:gd name="T22" fmla="*/ 10 w 164"/>
                  <a:gd name="T23" fmla="*/ 87 h 191"/>
                  <a:gd name="T24" fmla="*/ 22 w 164"/>
                  <a:gd name="T25" fmla="*/ 76 h 191"/>
                  <a:gd name="T26" fmla="*/ 10 w 164"/>
                  <a:gd name="T27" fmla="*/ 76 h 191"/>
                  <a:gd name="T28" fmla="*/ 10 w 164"/>
                  <a:gd name="T29" fmla="*/ 65 h 191"/>
                  <a:gd name="T30" fmla="*/ 22 w 164"/>
                  <a:gd name="T31" fmla="*/ 65 h 191"/>
                  <a:gd name="T32" fmla="*/ 76 w 164"/>
                  <a:gd name="T33" fmla="*/ 54 h 191"/>
                  <a:gd name="T34" fmla="*/ 76 w 164"/>
                  <a:gd name="T35" fmla="*/ 44 h 191"/>
                  <a:gd name="T36" fmla="*/ 54 w 164"/>
                  <a:gd name="T37" fmla="*/ 21 h 191"/>
                  <a:gd name="T38" fmla="*/ 54 w 164"/>
                  <a:gd name="T39" fmla="*/ 21 h 191"/>
                  <a:gd name="T40" fmla="*/ 54 w 164"/>
                  <a:gd name="T41" fmla="*/ 0 h 191"/>
                  <a:gd name="T42" fmla="*/ 98 w 164"/>
                  <a:gd name="T43" fmla="*/ 0 h 191"/>
                  <a:gd name="T44" fmla="*/ 98 w 164"/>
                  <a:gd name="T45" fmla="*/ 0 h 191"/>
                  <a:gd name="T46" fmla="*/ 98 w 164"/>
                  <a:gd name="T47" fmla="*/ 65 h 191"/>
                  <a:gd name="T48" fmla="*/ 120 w 164"/>
                  <a:gd name="T49" fmla="*/ 65 h 191"/>
                  <a:gd name="T50" fmla="*/ 120 w 164"/>
                  <a:gd name="T51" fmla="*/ 76 h 191"/>
                  <a:gd name="T52" fmla="*/ 131 w 164"/>
                  <a:gd name="T53" fmla="*/ 87 h 19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64" h="191">
                    <a:moveTo>
                      <a:pt x="164" y="109"/>
                    </a:moveTo>
                    <a:lnTo>
                      <a:pt x="150" y="123"/>
                    </a:lnTo>
                    <a:lnTo>
                      <a:pt x="123" y="137"/>
                    </a:lnTo>
                    <a:lnTo>
                      <a:pt x="109" y="150"/>
                    </a:lnTo>
                    <a:lnTo>
                      <a:pt x="95" y="164"/>
                    </a:lnTo>
                    <a:lnTo>
                      <a:pt x="68" y="178"/>
                    </a:lnTo>
                    <a:lnTo>
                      <a:pt x="41" y="191"/>
                    </a:lnTo>
                    <a:lnTo>
                      <a:pt x="13" y="164"/>
                    </a:lnTo>
                    <a:lnTo>
                      <a:pt x="0" y="150"/>
                    </a:lnTo>
                    <a:lnTo>
                      <a:pt x="13" y="109"/>
                    </a:lnTo>
                    <a:lnTo>
                      <a:pt x="27" y="96"/>
                    </a:lnTo>
                    <a:lnTo>
                      <a:pt x="13" y="96"/>
                    </a:lnTo>
                    <a:lnTo>
                      <a:pt x="13" y="82"/>
                    </a:lnTo>
                    <a:lnTo>
                      <a:pt x="27" y="82"/>
                    </a:lnTo>
                    <a:lnTo>
                      <a:pt x="95" y="68"/>
                    </a:lnTo>
                    <a:lnTo>
                      <a:pt x="95" y="55"/>
                    </a:lnTo>
                    <a:lnTo>
                      <a:pt x="68" y="27"/>
                    </a:lnTo>
                    <a:lnTo>
                      <a:pt x="68" y="0"/>
                    </a:lnTo>
                    <a:lnTo>
                      <a:pt x="123" y="0"/>
                    </a:lnTo>
                    <a:lnTo>
                      <a:pt x="123" y="82"/>
                    </a:lnTo>
                    <a:lnTo>
                      <a:pt x="150" y="82"/>
                    </a:lnTo>
                    <a:lnTo>
                      <a:pt x="150" y="96"/>
                    </a:lnTo>
                    <a:lnTo>
                      <a:pt x="164" y="109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228" name="Freeform 144">
                <a:extLst>
                  <a:ext uri="{FF2B5EF4-FFF2-40B4-BE49-F238E27FC236}">
                    <a16:creationId xmlns:a16="http://schemas.microsoft.com/office/drawing/2014/main" id="{1F5E73B8-629D-4237-B11C-68949F1AEDE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819" y="1318"/>
                <a:ext cx="32" cy="87"/>
              </a:xfrm>
              <a:custGeom>
                <a:avLst/>
                <a:gdLst>
                  <a:gd name="T0" fmla="*/ 32 w 41"/>
                  <a:gd name="T1" fmla="*/ 0 h 109"/>
                  <a:gd name="T2" fmla="*/ 21 w 41"/>
                  <a:gd name="T3" fmla="*/ 10 h 109"/>
                  <a:gd name="T4" fmla="*/ 10 w 41"/>
                  <a:gd name="T5" fmla="*/ 22 h 109"/>
                  <a:gd name="T6" fmla="*/ 10 w 41"/>
                  <a:gd name="T7" fmla="*/ 10 h 109"/>
                  <a:gd name="T8" fmla="*/ 0 w 41"/>
                  <a:gd name="T9" fmla="*/ 22 h 109"/>
                  <a:gd name="T10" fmla="*/ 0 w 41"/>
                  <a:gd name="T11" fmla="*/ 22 h 109"/>
                  <a:gd name="T12" fmla="*/ 0 w 41"/>
                  <a:gd name="T13" fmla="*/ 87 h 109"/>
                  <a:gd name="T14" fmla="*/ 21 w 41"/>
                  <a:gd name="T15" fmla="*/ 87 h 109"/>
                  <a:gd name="T16" fmla="*/ 21 w 41"/>
                  <a:gd name="T17" fmla="*/ 87 h 109"/>
                  <a:gd name="T18" fmla="*/ 32 w 41"/>
                  <a:gd name="T19" fmla="*/ 76 h 109"/>
                  <a:gd name="T20" fmla="*/ 21 w 41"/>
                  <a:gd name="T21" fmla="*/ 33 h 109"/>
                  <a:gd name="T22" fmla="*/ 32 w 41"/>
                  <a:gd name="T23" fmla="*/ 0 h 10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1" h="109">
                    <a:moveTo>
                      <a:pt x="41" y="0"/>
                    </a:moveTo>
                    <a:lnTo>
                      <a:pt x="27" y="13"/>
                    </a:lnTo>
                    <a:lnTo>
                      <a:pt x="13" y="27"/>
                    </a:lnTo>
                    <a:lnTo>
                      <a:pt x="13" y="13"/>
                    </a:lnTo>
                    <a:lnTo>
                      <a:pt x="0" y="27"/>
                    </a:lnTo>
                    <a:lnTo>
                      <a:pt x="0" y="109"/>
                    </a:lnTo>
                    <a:lnTo>
                      <a:pt x="27" y="109"/>
                    </a:lnTo>
                    <a:lnTo>
                      <a:pt x="41" y="95"/>
                    </a:lnTo>
                    <a:lnTo>
                      <a:pt x="27" y="41"/>
                    </a:lnTo>
                    <a:lnTo>
                      <a:pt x="41" y="0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229" name="Freeform 145">
                <a:extLst>
                  <a:ext uri="{FF2B5EF4-FFF2-40B4-BE49-F238E27FC236}">
                    <a16:creationId xmlns:a16="http://schemas.microsoft.com/office/drawing/2014/main" id="{D1349817-A205-42EE-ACFF-A979FF0CF7B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884" y="1580"/>
                <a:ext cx="99" cy="76"/>
              </a:xfrm>
              <a:custGeom>
                <a:avLst/>
                <a:gdLst>
                  <a:gd name="T0" fmla="*/ 99 w 123"/>
                  <a:gd name="T1" fmla="*/ 33 h 95"/>
                  <a:gd name="T2" fmla="*/ 99 w 123"/>
                  <a:gd name="T3" fmla="*/ 33 h 95"/>
                  <a:gd name="T4" fmla="*/ 88 w 123"/>
                  <a:gd name="T5" fmla="*/ 22 h 95"/>
                  <a:gd name="T6" fmla="*/ 77 w 123"/>
                  <a:gd name="T7" fmla="*/ 10 h 95"/>
                  <a:gd name="T8" fmla="*/ 77 w 123"/>
                  <a:gd name="T9" fmla="*/ 10 h 95"/>
                  <a:gd name="T10" fmla="*/ 77 w 123"/>
                  <a:gd name="T11" fmla="*/ 10 h 95"/>
                  <a:gd name="T12" fmla="*/ 55 w 123"/>
                  <a:gd name="T13" fmla="*/ 0 h 95"/>
                  <a:gd name="T14" fmla="*/ 22 w 123"/>
                  <a:gd name="T15" fmla="*/ 0 h 95"/>
                  <a:gd name="T16" fmla="*/ 11 w 123"/>
                  <a:gd name="T17" fmla="*/ 0 h 95"/>
                  <a:gd name="T18" fmla="*/ 11 w 123"/>
                  <a:gd name="T19" fmla="*/ 0 h 95"/>
                  <a:gd name="T20" fmla="*/ 0 w 123"/>
                  <a:gd name="T21" fmla="*/ 0 h 95"/>
                  <a:gd name="T22" fmla="*/ 0 w 123"/>
                  <a:gd name="T23" fmla="*/ 0 h 95"/>
                  <a:gd name="T24" fmla="*/ 0 w 123"/>
                  <a:gd name="T25" fmla="*/ 10 h 95"/>
                  <a:gd name="T26" fmla="*/ 0 w 123"/>
                  <a:gd name="T27" fmla="*/ 22 h 95"/>
                  <a:gd name="T28" fmla="*/ 0 w 123"/>
                  <a:gd name="T29" fmla="*/ 33 h 95"/>
                  <a:gd name="T30" fmla="*/ 11 w 123"/>
                  <a:gd name="T31" fmla="*/ 43 h 95"/>
                  <a:gd name="T32" fmla="*/ 11 w 123"/>
                  <a:gd name="T33" fmla="*/ 43 h 95"/>
                  <a:gd name="T34" fmla="*/ 11 w 123"/>
                  <a:gd name="T35" fmla="*/ 33 h 95"/>
                  <a:gd name="T36" fmla="*/ 11 w 123"/>
                  <a:gd name="T37" fmla="*/ 33 h 95"/>
                  <a:gd name="T38" fmla="*/ 22 w 123"/>
                  <a:gd name="T39" fmla="*/ 33 h 95"/>
                  <a:gd name="T40" fmla="*/ 44 w 123"/>
                  <a:gd name="T41" fmla="*/ 66 h 95"/>
                  <a:gd name="T42" fmla="*/ 44 w 123"/>
                  <a:gd name="T43" fmla="*/ 66 h 95"/>
                  <a:gd name="T44" fmla="*/ 44 w 123"/>
                  <a:gd name="T45" fmla="*/ 76 h 95"/>
                  <a:gd name="T46" fmla="*/ 55 w 123"/>
                  <a:gd name="T47" fmla="*/ 76 h 95"/>
                  <a:gd name="T48" fmla="*/ 55 w 123"/>
                  <a:gd name="T49" fmla="*/ 66 h 95"/>
                  <a:gd name="T50" fmla="*/ 55 w 123"/>
                  <a:gd name="T51" fmla="*/ 66 h 95"/>
                  <a:gd name="T52" fmla="*/ 55 w 123"/>
                  <a:gd name="T53" fmla="*/ 76 h 95"/>
                  <a:gd name="T54" fmla="*/ 66 w 123"/>
                  <a:gd name="T55" fmla="*/ 76 h 95"/>
                  <a:gd name="T56" fmla="*/ 77 w 123"/>
                  <a:gd name="T57" fmla="*/ 76 h 95"/>
                  <a:gd name="T58" fmla="*/ 88 w 123"/>
                  <a:gd name="T59" fmla="*/ 66 h 95"/>
                  <a:gd name="T60" fmla="*/ 88 w 123"/>
                  <a:gd name="T61" fmla="*/ 54 h 95"/>
                  <a:gd name="T62" fmla="*/ 88 w 123"/>
                  <a:gd name="T63" fmla="*/ 43 h 95"/>
                  <a:gd name="T64" fmla="*/ 99 w 123"/>
                  <a:gd name="T65" fmla="*/ 33 h 9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3" h="95">
                    <a:moveTo>
                      <a:pt x="123" y="41"/>
                    </a:moveTo>
                    <a:lnTo>
                      <a:pt x="123" y="41"/>
                    </a:lnTo>
                    <a:lnTo>
                      <a:pt x="109" y="27"/>
                    </a:lnTo>
                    <a:lnTo>
                      <a:pt x="96" y="13"/>
                    </a:lnTo>
                    <a:lnTo>
                      <a:pt x="68" y="0"/>
                    </a:lnTo>
                    <a:lnTo>
                      <a:pt x="27" y="0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14" y="54"/>
                    </a:lnTo>
                    <a:lnTo>
                      <a:pt x="14" y="41"/>
                    </a:lnTo>
                    <a:lnTo>
                      <a:pt x="27" y="41"/>
                    </a:lnTo>
                    <a:lnTo>
                      <a:pt x="55" y="82"/>
                    </a:lnTo>
                    <a:lnTo>
                      <a:pt x="55" y="95"/>
                    </a:lnTo>
                    <a:lnTo>
                      <a:pt x="68" y="95"/>
                    </a:lnTo>
                    <a:lnTo>
                      <a:pt x="68" y="82"/>
                    </a:lnTo>
                    <a:lnTo>
                      <a:pt x="68" y="95"/>
                    </a:lnTo>
                    <a:lnTo>
                      <a:pt x="82" y="95"/>
                    </a:lnTo>
                    <a:lnTo>
                      <a:pt x="96" y="95"/>
                    </a:lnTo>
                    <a:lnTo>
                      <a:pt x="109" y="82"/>
                    </a:lnTo>
                    <a:lnTo>
                      <a:pt x="109" y="68"/>
                    </a:lnTo>
                    <a:lnTo>
                      <a:pt x="109" y="54"/>
                    </a:lnTo>
                    <a:lnTo>
                      <a:pt x="123" y="41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230" name="Freeform 146">
                <a:extLst>
                  <a:ext uri="{FF2B5EF4-FFF2-40B4-BE49-F238E27FC236}">
                    <a16:creationId xmlns:a16="http://schemas.microsoft.com/office/drawing/2014/main" id="{86B3D9AB-C1F3-4395-AB6D-E17A2C93F7C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950" y="1613"/>
                <a:ext cx="185" cy="66"/>
              </a:xfrm>
              <a:custGeom>
                <a:avLst/>
                <a:gdLst>
                  <a:gd name="T0" fmla="*/ 44 w 232"/>
                  <a:gd name="T1" fmla="*/ 0 h 82"/>
                  <a:gd name="T2" fmla="*/ 33 w 232"/>
                  <a:gd name="T3" fmla="*/ 22 h 82"/>
                  <a:gd name="T4" fmla="*/ 22 w 232"/>
                  <a:gd name="T5" fmla="*/ 33 h 82"/>
                  <a:gd name="T6" fmla="*/ 11 w 232"/>
                  <a:gd name="T7" fmla="*/ 43 h 82"/>
                  <a:gd name="T8" fmla="*/ 0 w 232"/>
                  <a:gd name="T9" fmla="*/ 43 h 82"/>
                  <a:gd name="T10" fmla="*/ 22 w 232"/>
                  <a:gd name="T11" fmla="*/ 43 h 82"/>
                  <a:gd name="T12" fmla="*/ 22 w 232"/>
                  <a:gd name="T13" fmla="*/ 43 h 82"/>
                  <a:gd name="T14" fmla="*/ 44 w 232"/>
                  <a:gd name="T15" fmla="*/ 43 h 82"/>
                  <a:gd name="T16" fmla="*/ 65 w 232"/>
                  <a:gd name="T17" fmla="*/ 43 h 82"/>
                  <a:gd name="T18" fmla="*/ 77 w 232"/>
                  <a:gd name="T19" fmla="*/ 43 h 82"/>
                  <a:gd name="T20" fmla="*/ 98 w 232"/>
                  <a:gd name="T21" fmla="*/ 43 h 82"/>
                  <a:gd name="T22" fmla="*/ 98 w 232"/>
                  <a:gd name="T23" fmla="*/ 55 h 82"/>
                  <a:gd name="T24" fmla="*/ 120 w 232"/>
                  <a:gd name="T25" fmla="*/ 66 h 82"/>
                  <a:gd name="T26" fmla="*/ 131 w 232"/>
                  <a:gd name="T27" fmla="*/ 66 h 82"/>
                  <a:gd name="T28" fmla="*/ 120 w 232"/>
                  <a:gd name="T29" fmla="*/ 55 h 82"/>
                  <a:gd name="T30" fmla="*/ 120 w 232"/>
                  <a:gd name="T31" fmla="*/ 55 h 82"/>
                  <a:gd name="T32" fmla="*/ 120 w 232"/>
                  <a:gd name="T33" fmla="*/ 43 h 82"/>
                  <a:gd name="T34" fmla="*/ 131 w 232"/>
                  <a:gd name="T35" fmla="*/ 43 h 82"/>
                  <a:gd name="T36" fmla="*/ 142 w 232"/>
                  <a:gd name="T37" fmla="*/ 33 h 82"/>
                  <a:gd name="T38" fmla="*/ 142 w 232"/>
                  <a:gd name="T39" fmla="*/ 33 h 82"/>
                  <a:gd name="T40" fmla="*/ 152 w 232"/>
                  <a:gd name="T41" fmla="*/ 22 h 82"/>
                  <a:gd name="T42" fmla="*/ 163 w 232"/>
                  <a:gd name="T43" fmla="*/ 22 h 82"/>
                  <a:gd name="T44" fmla="*/ 163 w 232"/>
                  <a:gd name="T45" fmla="*/ 33 h 82"/>
                  <a:gd name="T46" fmla="*/ 185 w 232"/>
                  <a:gd name="T47" fmla="*/ 43 h 82"/>
                  <a:gd name="T48" fmla="*/ 185 w 232"/>
                  <a:gd name="T49" fmla="*/ 33 h 82"/>
                  <a:gd name="T50" fmla="*/ 185 w 232"/>
                  <a:gd name="T51" fmla="*/ 22 h 82"/>
                  <a:gd name="T52" fmla="*/ 185 w 232"/>
                  <a:gd name="T53" fmla="*/ 22 h 82"/>
                  <a:gd name="T54" fmla="*/ 175 w 232"/>
                  <a:gd name="T55" fmla="*/ 22 h 82"/>
                  <a:gd name="T56" fmla="*/ 163 w 232"/>
                  <a:gd name="T57" fmla="*/ 10 h 82"/>
                  <a:gd name="T58" fmla="*/ 152 w 232"/>
                  <a:gd name="T59" fmla="*/ 10 h 82"/>
                  <a:gd name="T60" fmla="*/ 142 w 232"/>
                  <a:gd name="T61" fmla="*/ 10 h 82"/>
                  <a:gd name="T62" fmla="*/ 131 w 232"/>
                  <a:gd name="T63" fmla="*/ 22 h 82"/>
                  <a:gd name="T64" fmla="*/ 98 w 232"/>
                  <a:gd name="T65" fmla="*/ 22 h 82"/>
                  <a:gd name="T66" fmla="*/ 77 w 232"/>
                  <a:gd name="T67" fmla="*/ 22 h 82"/>
                  <a:gd name="T68" fmla="*/ 65 w 232"/>
                  <a:gd name="T69" fmla="*/ 10 h 82"/>
                  <a:gd name="T70" fmla="*/ 44 w 232"/>
                  <a:gd name="T71" fmla="*/ 0 h 8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32" h="82">
                    <a:moveTo>
                      <a:pt x="55" y="0"/>
                    </a:moveTo>
                    <a:lnTo>
                      <a:pt x="41" y="27"/>
                    </a:lnTo>
                    <a:lnTo>
                      <a:pt x="27" y="41"/>
                    </a:lnTo>
                    <a:lnTo>
                      <a:pt x="14" y="54"/>
                    </a:lnTo>
                    <a:lnTo>
                      <a:pt x="0" y="54"/>
                    </a:lnTo>
                    <a:lnTo>
                      <a:pt x="27" y="54"/>
                    </a:lnTo>
                    <a:lnTo>
                      <a:pt x="55" y="54"/>
                    </a:lnTo>
                    <a:lnTo>
                      <a:pt x="82" y="54"/>
                    </a:lnTo>
                    <a:lnTo>
                      <a:pt x="96" y="54"/>
                    </a:lnTo>
                    <a:lnTo>
                      <a:pt x="123" y="54"/>
                    </a:lnTo>
                    <a:lnTo>
                      <a:pt x="123" y="68"/>
                    </a:lnTo>
                    <a:lnTo>
                      <a:pt x="150" y="82"/>
                    </a:lnTo>
                    <a:lnTo>
                      <a:pt x="164" y="82"/>
                    </a:lnTo>
                    <a:lnTo>
                      <a:pt x="150" y="68"/>
                    </a:lnTo>
                    <a:lnTo>
                      <a:pt x="150" y="54"/>
                    </a:lnTo>
                    <a:lnTo>
                      <a:pt x="164" y="54"/>
                    </a:lnTo>
                    <a:lnTo>
                      <a:pt x="178" y="41"/>
                    </a:lnTo>
                    <a:lnTo>
                      <a:pt x="191" y="27"/>
                    </a:lnTo>
                    <a:lnTo>
                      <a:pt x="205" y="27"/>
                    </a:lnTo>
                    <a:lnTo>
                      <a:pt x="205" y="41"/>
                    </a:lnTo>
                    <a:lnTo>
                      <a:pt x="232" y="54"/>
                    </a:lnTo>
                    <a:lnTo>
                      <a:pt x="232" y="41"/>
                    </a:lnTo>
                    <a:lnTo>
                      <a:pt x="232" y="27"/>
                    </a:lnTo>
                    <a:lnTo>
                      <a:pt x="219" y="27"/>
                    </a:lnTo>
                    <a:lnTo>
                      <a:pt x="205" y="13"/>
                    </a:lnTo>
                    <a:lnTo>
                      <a:pt x="191" y="13"/>
                    </a:lnTo>
                    <a:lnTo>
                      <a:pt x="178" y="13"/>
                    </a:lnTo>
                    <a:lnTo>
                      <a:pt x="164" y="27"/>
                    </a:lnTo>
                    <a:lnTo>
                      <a:pt x="123" y="27"/>
                    </a:lnTo>
                    <a:lnTo>
                      <a:pt x="96" y="27"/>
                    </a:lnTo>
                    <a:lnTo>
                      <a:pt x="82" y="13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231" name="Freeform 147">
                <a:extLst>
                  <a:ext uri="{FF2B5EF4-FFF2-40B4-BE49-F238E27FC236}">
                    <a16:creationId xmlns:a16="http://schemas.microsoft.com/office/drawing/2014/main" id="{3F4ACF12-316A-40ED-BC40-C0BD305C84D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31" y="935"/>
                <a:ext cx="842" cy="525"/>
              </a:xfrm>
              <a:custGeom>
                <a:avLst/>
                <a:gdLst>
                  <a:gd name="T0" fmla="*/ 831 w 1053"/>
                  <a:gd name="T1" fmla="*/ 372 h 656"/>
                  <a:gd name="T2" fmla="*/ 842 w 1053"/>
                  <a:gd name="T3" fmla="*/ 351 h 656"/>
                  <a:gd name="T4" fmla="*/ 842 w 1053"/>
                  <a:gd name="T5" fmla="*/ 339 h 656"/>
                  <a:gd name="T6" fmla="*/ 798 w 1053"/>
                  <a:gd name="T7" fmla="*/ 339 h 656"/>
                  <a:gd name="T8" fmla="*/ 755 w 1053"/>
                  <a:gd name="T9" fmla="*/ 339 h 656"/>
                  <a:gd name="T10" fmla="*/ 744 w 1053"/>
                  <a:gd name="T11" fmla="*/ 339 h 656"/>
                  <a:gd name="T12" fmla="*/ 732 w 1053"/>
                  <a:gd name="T13" fmla="*/ 383 h 656"/>
                  <a:gd name="T14" fmla="*/ 722 w 1053"/>
                  <a:gd name="T15" fmla="*/ 394 h 656"/>
                  <a:gd name="T16" fmla="*/ 689 w 1053"/>
                  <a:gd name="T17" fmla="*/ 405 h 656"/>
                  <a:gd name="T18" fmla="*/ 645 w 1053"/>
                  <a:gd name="T19" fmla="*/ 416 h 656"/>
                  <a:gd name="T20" fmla="*/ 580 w 1053"/>
                  <a:gd name="T21" fmla="*/ 394 h 656"/>
                  <a:gd name="T22" fmla="*/ 558 w 1053"/>
                  <a:gd name="T23" fmla="*/ 361 h 656"/>
                  <a:gd name="T24" fmla="*/ 547 w 1053"/>
                  <a:gd name="T25" fmla="*/ 318 h 656"/>
                  <a:gd name="T26" fmla="*/ 536 w 1053"/>
                  <a:gd name="T27" fmla="*/ 274 h 656"/>
                  <a:gd name="T28" fmla="*/ 536 w 1053"/>
                  <a:gd name="T29" fmla="*/ 230 h 656"/>
                  <a:gd name="T30" fmla="*/ 503 w 1053"/>
                  <a:gd name="T31" fmla="*/ 186 h 656"/>
                  <a:gd name="T32" fmla="*/ 460 w 1053"/>
                  <a:gd name="T33" fmla="*/ 131 h 656"/>
                  <a:gd name="T34" fmla="*/ 437 w 1053"/>
                  <a:gd name="T35" fmla="*/ 110 h 656"/>
                  <a:gd name="T36" fmla="*/ 405 w 1053"/>
                  <a:gd name="T37" fmla="*/ 110 h 656"/>
                  <a:gd name="T38" fmla="*/ 372 w 1053"/>
                  <a:gd name="T39" fmla="*/ 98 h 656"/>
                  <a:gd name="T40" fmla="*/ 329 w 1053"/>
                  <a:gd name="T41" fmla="*/ 55 h 656"/>
                  <a:gd name="T42" fmla="*/ 296 w 1053"/>
                  <a:gd name="T43" fmla="*/ 11 h 656"/>
                  <a:gd name="T44" fmla="*/ 263 w 1053"/>
                  <a:gd name="T45" fmla="*/ 22 h 656"/>
                  <a:gd name="T46" fmla="*/ 219 w 1053"/>
                  <a:gd name="T47" fmla="*/ 44 h 656"/>
                  <a:gd name="T48" fmla="*/ 142 w 1053"/>
                  <a:gd name="T49" fmla="*/ 22 h 656"/>
                  <a:gd name="T50" fmla="*/ 77 w 1053"/>
                  <a:gd name="T51" fmla="*/ 0 h 656"/>
                  <a:gd name="T52" fmla="*/ 66 w 1053"/>
                  <a:gd name="T53" fmla="*/ 0 h 656"/>
                  <a:gd name="T54" fmla="*/ 0 w 1053"/>
                  <a:gd name="T55" fmla="*/ 11 h 656"/>
                  <a:gd name="T56" fmla="*/ 66 w 1053"/>
                  <a:gd name="T57" fmla="*/ 164 h 656"/>
                  <a:gd name="T58" fmla="*/ 110 w 1053"/>
                  <a:gd name="T59" fmla="*/ 186 h 656"/>
                  <a:gd name="T60" fmla="*/ 142 w 1053"/>
                  <a:gd name="T61" fmla="*/ 252 h 656"/>
                  <a:gd name="T62" fmla="*/ 208 w 1053"/>
                  <a:gd name="T63" fmla="*/ 307 h 656"/>
                  <a:gd name="T64" fmla="*/ 219 w 1053"/>
                  <a:gd name="T65" fmla="*/ 295 h 656"/>
                  <a:gd name="T66" fmla="*/ 175 w 1053"/>
                  <a:gd name="T67" fmla="*/ 241 h 656"/>
                  <a:gd name="T68" fmla="*/ 154 w 1053"/>
                  <a:gd name="T69" fmla="*/ 186 h 656"/>
                  <a:gd name="T70" fmla="*/ 98 w 1053"/>
                  <a:gd name="T71" fmla="*/ 121 h 656"/>
                  <a:gd name="T72" fmla="*/ 66 w 1053"/>
                  <a:gd name="T73" fmla="*/ 44 h 656"/>
                  <a:gd name="T74" fmla="*/ 77 w 1053"/>
                  <a:gd name="T75" fmla="*/ 22 h 656"/>
                  <a:gd name="T76" fmla="*/ 121 w 1053"/>
                  <a:gd name="T77" fmla="*/ 88 h 656"/>
                  <a:gd name="T78" fmla="*/ 175 w 1053"/>
                  <a:gd name="T79" fmla="*/ 154 h 656"/>
                  <a:gd name="T80" fmla="*/ 219 w 1053"/>
                  <a:gd name="T81" fmla="*/ 175 h 656"/>
                  <a:gd name="T82" fmla="*/ 219 w 1053"/>
                  <a:gd name="T83" fmla="*/ 197 h 656"/>
                  <a:gd name="T84" fmla="*/ 317 w 1053"/>
                  <a:gd name="T85" fmla="*/ 328 h 656"/>
                  <a:gd name="T86" fmla="*/ 329 w 1053"/>
                  <a:gd name="T87" fmla="*/ 416 h 656"/>
                  <a:gd name="T88" fmla="*/ 405 w 1053"/>
                  <a:gd name="T89" fmla="*/ 438 h 656"/>
                  <a:gd name="T90" fmla="*/ 460 w 1053"/>
                  <a:gd name="T91" fmla="*/ 471 h 656"/>
                  <a:gd name="T92" fmla="*/ 525 w 1053"/>
                  <a:gd name="T93" fmla="*/ 482 h 656"/>
                  <a:gd name="T94" fmla="*/ 667 w 1053"/>
                  <a:gd name="T95" fmla="*/ 503 h 656"/>
                  <a:gd name="T96" fmla="*/ 689 w 1053"/>
                  <a:gd name="T97" fmla="*/ 503 h 656"/>
                  <a:gd name="T98" fmla="*/ 700 w 1053"/>
                  <a:gd name="T99" fmla="*/ 492 h 656"/>
                  <a:gd name="T100" fmla="*/ 711 w 1053"/>
                  <a:gd name="T101" fmla="*/ 482 h 656"/>
                  <a:gd name="T102" fmla="*/ 700 w 1053"/>
                  <a:gd name="T103" fmla="*/ 471 h 656"/>
                  <a:gd name="T104" fmla="*/ 765 w 1053"/>
                  <a:gd name="T105" fmla="*/ 459 h 656"/>
                  <a:gd name="T106" fmla="*/ 744 w 1053"/>
                  <a:gd name="T107" fmla="*/ 427 h 656"/>
                  <a:gd name="T108" fmla="*/ 744 w 1053"/>
                  <a:gd name="T109" fmla="*/ 405 h 656"/>
                  <a:gd name="T110" fmla="*/ 788 w 1053"/>
                  <a:gd name="T111" fmla="*/ 405 h 656"/>
                  <a:gd name="T112" fmla="*/ 798 w 1053"/>
                  <a:gd name="T113" fmla="*/ 405 h 656"/>
                  <a:gd name="T114" fmla="*/ 820 w 1053"/>
                  <a:gd name="T115" fmla="*/ 383 h 65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053" h="656">
                    <a:moveTo>
                      <a:pt x="1026" y="479"/>
                    </a:moveTo>
                    <a:lnTo>
                      <a:pt x="1039" y="465"/>
                    </a:lnTo>
                    <a:lnTo>
                      <a:pt x="1053" y="451"/>
                    </a:lnTo>
                    <a:lnTo>
                      <a:pt x="1053" y="438"/>
                    </a:lnTo>
                    <a:lnTo>
                      <a:pt x="1053" y="424"/>
                    </a:lnTo>
                    <a:lnTo>
                      <a:pt x="1026" y="424"/>
                    </a:lnTo>
                    <a:lnTo>
                      <a:pt x="998" y="424"/>
                    </a:lnTo>
                    <a:lnTo>
                      <a:pt x="957" y="424"/>
                    </a:lnTo>
                    <a:lnTo>
                      <a:pt x="944" y="424"/>
                    </a:lnTo>
                    <a:lnTo>
                      <a:pt x="930" y="424"/>
                    </a:lnTo>
                    <a:lnTo>
                      <a:pt x="916" y="438"/>
                    </a:lnTo>
                    <a:lnTo>
                      <a:pt x="916" y="479"/>
                    </a:lnTo>
                    <a:lnTo>
                      <a:pt x="903" y="479"/>
                    </a:lnTo>
                    <a:lnTo>
                      <a:pt x="903" y="492"/>
                    </a:lnTo>
                    <a:lnTo>
                      <a:pt x="889" y="506"/>
                    </a:lnTo>
                    <a:lnTo>
                      <a:pt x="862" y="506"/>
                    </a:lnTo>
                    <a:lnTo>
                      <a:pt x="848" y="520"/>
                    </a:lnTo>
                    <a:lnTo>
                      <a:pt x="807" y="520"/>
                    </a:lnTo>
                    <a:lnTo>
                      <a:pt x="752" y="506"/>
                    </a:lnTo>
                    <a:lnTo>
                      <a:pt x="725" y="492"/>
                    </a:lnTo>
                    <a:lnTo>
                      <a:pt x="711" y="479"/>
                    </a:lnTo>
                    <a:lnTo>
                      <a:pt x="698" y="451"/>
                    </a:lnTo>
                    <a:lnTo>
                      <a:pt x="698" y="424"/>
                    </a:lnTo>
                    <a:lnTo>
                      <a:pt x="684" y="397"/>
                    </a:lnTo>
                    <a:lnTo>
                      <a:pt x="670" y="369"/>
                    </a:lnTo>
                    <a:lnTo>
                      <a:pt x="670" y="342"/>
                    </a:lnTo>
                    <a:lnTo>
                      <a:pt x="670" y="315"/>
                    </a:lnTo>
                    <a:lnTo>
                      <a:pt x="670" y="287"/>
                    </a:lnTo>
                    <a:lnTo>
                      <a:pt x="670" y="246"/>
                    </a:lnTo>
                    <a:lnTo>
                      <a:pt x="629" y="233"/>
                    </a:lnTo>
                    <a:lnTo>
                      <a:pt x="602" y="205"/>
                    </a:lnTo>
                    <a:lnTo>
                      <a:pt x="575" y="164"/>
                    </a:lnTo>
                    <a:lnTo>
                      <a:pt x="561" y="137"/>
                    </a:lnTo>
                    <a:lnTo>
                      <a:pt x="547" y="137"/>
                    </a:lnTo>
                    <a:lnTo>
                      <a:pt x="520" y="123"/>
                    </a:lnTo>
                    <a:lnTo>
                      <a:pt x="506" y="137"/>
                    </a:lnTo>
                    <a:lnTo>
                      <a:pt x="493" y="137"/>
                    </a:lnTo>
                    <a:lnTo>
                      <a:pt x="465" y="123"/>
                    </a:lnTo>
                    <a:lnTo>
                      <a:pt x="438" y="110"/>
                    </a:lnTo>
                    <a:lnTo>
                      <a:pt x="411" y="69"/>
                    </a:lnTo>
                    <a:lnTo>
                      <a:pt x="397" y="28"/>
                    </a:lnTo>
                    <a:lnTo>
                      <a:pt x="370" y="14"/>
                    </a:lnTo>
                    <a:lnTo>
                      <a:pt x="342" y="14"/>
                    </a:lnTo>
                    <a:lnTo>
                      <a:pt x="329" y="28"/>
                    </a:lnTo>
                    <a:lnTo>
                      <a:pt x="301" y="41"/>
                    </a:lnTo>
                    <a:lnTo>
                      <a:pt x="274" y="55"/>
                    </a:lnTo>
                    <a:lnTo>
                      <a:pt x="233" y="41"/>
                    </a:lnTo>
                    <a:lnTo>
                      <a:pt x="178" y="28"/>
                    </a:lnTo>
                    <a:lnTo>
                      <a:pt x="123" y="28"/>
                    </a:lnTo>
                    <a:lnTo>
                      <a:pt x="96" y="0"/>
                    </a:lnTo>
                    <a:lnTo>
                      <a:pt x="82" y="0"/>
                    </a:lnTo>
                    <a:lnTo>
                      <a:pt x="41" y="0"/>
                    </a:lnTo>
                    <a:lnTo>
                      <a:pt x="0" y="14"/>
                    </a:lnTo>
                    <a:lnTo>
                      <a:pt x="69" y="151"/>
                    </a:lnTo>
                    <a:lnTo>
                      <a:pt x="82" y="205"/>
                    </a:lnTo>
                    <a:lnTo>
                      <a:pt x="123" y="219"/>
                    </a:lnTo>
                    <a:lnTo>
                      <a:pt x="137" y="233"/>
                    </a:lnTo>
                    <a:lnTo>
                      <a:pt x="151" y="274"/>
                    </a:lnTo>
                    <a:lnTo>
                      <a:pt x="178" y="315"/>
                    </a:lnTo>
                    <a:lnTo>
                      <a:pt x="233" y="369"/>
                    </a:lnTo>
                    <a:lnTo>
                      <a:pt x="260" y="383"/>
                    </a:lnTo>
                    <a:lnTo>
                      <a:pt x="274" y="383"/>
                    </a:lnTo>
                    <a:lnTo>
                      <a:pt x="274" y="369"/>
                    </a:lnTo>
                    <a:lnTo>
                      <a:pt x="246" y="342"/>
                    </a:lnTo>
                    <a:lnTo>
                      <a:pt x="219" y="301"/>
                    </a:lnTo>
                    <a:lnTo>
                      <a:pt x="205" y="260"/>
                    </a:lnTo>
                    <a:lnTo>
                      <a:pt x="192" y="233"/>
                    </a:lnTo>
                    <a:lnTo>
                      <a:pt x="178" y="205"/>
                    </a:lnTo>
                    <a:lnTo>
                      <a:pt x="123" y="151"/>
                    </a:lnTo>
                    <a:lnTo>
                      <a:pt x="96" y="96"/>
                    </a:lnTo>
                    <a:lnTo>
                      <a:pt x="82" y="55"/>
                    </a:lnTo>
                    <a:lnTo>
                      <a:pt x="82" y="41"/>
                    </a:lnTo>
                    <a:lnTo>
                      <a:pt x="96" y="28"/>
                    </a:lnTo>
                    <a:lnTo>
                      <a:pt x="123" y="41"/>
                    </a:lnTo>
                    <a:lnTo>
                      <a:pt x="151" y="110"/>
                    </a:lnTo>
                    <a:lnTo>
                      <a:pt x="178" y="164"/>
                    </a:lnTo>
                    <a:lnTo>
                      <a:pt x="219" y="192"/>
                    </a:lnTo>
                    <a:lnTo>
                      <a:pt x="246" y="205"/>
                    </a:lnTo>
                    <a:lnTo>
                      <a:pt x="274" y="219"/>
                    </a:lnTo>
                    <a:lnTo>
                      <a:pt x="274" y="233"/>
                    </a:lnTo>
                    <a:lnTo>
                      <a:pt x="274" y="246"/>
                    </a:lnTo>
                    <a:lnTo>
                      <a:pt x="383" y="369"/>
                    </a:lnTo>
                    <a:lnTo>
                      <a:pt x="397" y="410"/>
                    </a:lnTo>
                    <a:lnTo>
                      <a:pt x="411" y="465"/>
                    </a:lnTo>
                    <a:lnTo>
                      <a:pt x="411" y="520"/>
                    </a:lnTo>
                    <a:lnTo>
                      <a:pt x="465" y="533"/>
                    </a:lnTo>
                    <a:lnTo>
                      <a:pt x="506" y="547"/>
                    </a:lnTo>
                    <a:lnTo>
                      <a:pt x="547" y="561"/>
                    </a:lnTo>
                    <a:lnTo>
                      <a:pt x="575" y="588"/>
                    </a:lnTo>
                    <a:lnTo>
                      <a:pt x="616" y="588"/>
                    </a:lnTo>
                    <a:lnTo>
                      <a:pt x="657" y="602"/>
                    </a:lnTo>
                    <a:lnTo>
                      <a:pt x="752" y="629"/>
                    </a:lnTo>
                    <a:lnTo>
                      <a:pt x="834" y="629"/>
                    </a:lnTo>
                    <a:lnTo>
                      <a:pt x="848" y="629"/>
                    </a:lnTo>
                    <a:lnTo>
                      <a:pt x="862" y="629"/>
                    </a:lnTo>
                    <a:lnTo>
                      <a:pt x="862" y="656"/>
                    </a:lnTo>
                    <a:lnTo>
                      <a:pt x="875" y="615"/>
                    </a:lnTo>
                    <a:lnTo>
                      <a:pt x="889" y="602"/>
                    </a:lnTo>
                    <a:lnTo>
                      <a:pt x="875" y="602"/>
                    </a:lnTo>
                    <a:lnTo>
                      <a:pt x="875" y="588"/>
                    </a:lnTo>
                    <a:lnTo>
                      <a:pt x="889" y="588"/>
                    </a:lnTo>
                    <a:lnTo>
                      <a:pt x="957" y="574"/>
                    </a:lnTo>
                    <a:lnTo>
                      <a:pt x="957" y="561"/>
                    </a:lnTo>
                    <a:lnTo>
                      <a:pt x="930" y="533"/>
                    </a:lnTo>
                    <a:lnTo>
                      <a:pt x="930" y="506"/>
                    </a:lnTo>
                    <a:lnTo>
                      <a:pt x="985" y="506"/>
                    </a:lnTo>
                    <a:lnTo>
                      <a:pt x="998" y="492"/>
                    </a:lnTo>
                    <a:lnTo>
                      <a:pt x="998" y="506"/>
                    </a:lnTo>
                    <a:lnTo>
                      <a:pt x="1012" y="492"/>
                    </a:lnTo>
                    <a:lnTo>
                      <a:pt x="1026" y="479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232" name="Freeform 148">
                <a:extLst>
                  <a:ext uri="{FF2B5EF4-FFF2-40B4-BE49-F238E27FC236}">
                    <a16:creationId xmlns:a16="http://schemas.microsoft.com/office/drawing/2014/main" id="{0DFF9F30-326A-4668-9277-CA6A26783FB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5" y="1426"/>
                <a:ext cx="186" cy="99"/>
              </a:xfrm>
              <a:custGeom>
                <a:avLst/>
                <a:gdLst>
                  <a:gd name="T0" fmla="*/ 175 w 232"/>
                  <a:gd name="T1" fmla="*/ 11 h 123"/>
                  <a:gd name="T2" fmla="*/ 163 w 232"/>
                  <a:gd name="T3" fmla="*/ 11 h 123"/>
                  <a:gd name="T4" fmla="*/ 163 w 232"/>
                  <a:gd name="T5" fmla="*/ 11 h 123"/>
                  <a:gd name="T6" fmla="*/ 142 w 232"/>
                  <a:gd name="T7" fmla="*/ 11 h 123"/>
                  <a:gd name="T8" fmla="*/ 142 w 232"/>
                  <a:gd name="T9" fmla="*/ 11 h 123"/>
                  <a:gd name="T10" fmla="*/ 131 w 232"/>
                  <a:gd name="T11" fmla="*/ 33 h 123"/>
                  <a:gd name="T12" fmla="*/ 120 w 232"/>
                  <a:gd name="T13" fmla="*/ 44 h 123"/>
                  <a:gd name="T14" fmla="*/ 109 w 232"/>
                  <a:gd name="T15" fmla="*/ 55 h 123"/>
                  <a:gd name="T16" fmla="*/ 98 w 232"/>
                  <a:gd name="T17" fmla="*/ 65 h 123"/>
                  <a:gd name="T18" fmla="*/ 98 w 232"/>
                  <a:gd name="T19" fmla="*/ 76 h 123"/>
                  <a:gd name="T20" fmla="*/ 87 w 232"/>
                  <a:gd name="T21" fmla="*/ 88 h 123"/>
                  <a:gd name="T22" fmla="*/ 87 w 232"/>
                  <a:gd name="T23" fmla="*/ 98 h 123"/>
                  <a:gd name="T24" fmla="*/ 76 w 232"/>
                  <a:gd name="T25" fmla="*/ 98 h 123"/>
                  <a:gd name="T26" fmla="*/ 76 w 232"/>
                  <a:gd name="T27" fmla="*/ 88 h 123"/>
                  <a:gd name="T28" fmla="*/ 65 w 232"/>
                  <a:gd name="T29" fmla="*/ 88 h 123"/>
                  <a:gd name="T30" fmla="*/ 65 w 232"/>
                  <a:gd name="T31" fmla="*/ 88 h 123"/>
                  <a:gd name="T32" fmla="*/ 65 w 232"/>
                  <a:gd name="T33" fmla="*/ 88 h 123"/>
                  <a:gd name="T34" fmla="*/ 65 w 232"/>
                  <a:gd name="T35" fmla="*/ 76 h 123"/>
                  <a:gd name="T36" fmla="*/ 54 w 232"/>
                  <a:gd name="T37" fmla="*/ 65 h 123"/>
                  <a:gd name="T38" fmla="*/ 43 w 232"/>
                  <a:gd name="T39" fmla="*/ 55 h 123"/>
                  <a:gd name="T40" fmla="*/ 43 w 232"/>
                  <a:gd name="T41" fmla="*/ 65 h 123"/>
                  <a:gd name="T42" fmla="*/ 33 w 232"/>
                  <a:gd name="T43" fmla="*/ 65 h 123"/>
                  <a:gd name="T44" fmla="*/ 22 w 232"/>
                  <a:gd name="T45" fmla="*/ 55 h 123"/>
                  <a:gd name="T46" fmla="*/ 10 w 232"/>
                  <a:gd name="T47" fmla="*/ 55 h 123"/>
                  <a:gd name="T48" fmla="*/ 0 w 232"/>
                  <a:gd name="T49" fmla="*/ 44 h 123"/>
                  <a:gd name="T50" fmla="*/ 0 w 232"/>
                  <a:gd name="T51" fmla="*/ 44 h 123"/>
                  <a:gd name="T52" fmla="*/ 10 w 232"/>
                  <a:gd name="T53" fmla="*/ 44 h 123"/>
                  <a:gd name="T54" fmla="*/ 22 w 232"/>
                  <a:gd name="T55" fmla="*/ 33 h 123"/>
                  <a:gd name="T56" fmla="*/ 33 w 232"/>
                  <a:gd name="T57" fmla="*/ 22 h 123"/>
                  <a:gd name="T58" fmla="*/ 33 w 232"/>
                  <a:gd name="T59" fmla="*/ 22 h 123"/>
                  <a:gd name="T60" fmla="*/ 54 w 232"/>
                  <a:gd name="T61" fmla="*/ 11 h 123"/>
                  <a:gd name="T62" fmla="*/ 65 w 232"/>
                  <a:gd name="T63" fmla="*/ 0 h 123"/>
                  <a:gd name="T64" fmla="*/ 65 w 232"/>
                  <a:gd name="T65" fmla="*/ 0 h 123"/>
                  <a:gd name="T66" fmla="*/ 76 w 232"/>
                  <a:gd name="T67" fmla="*/ 0 h 123"/>
                  <a:gd name="T68" fmla="*/ 87 w 232"/>
                  <a:gd name="T69" fmla="*/ 0 h 123"/>
                  <a:gd name="T70" fmla="*/ 109 w 232"/>
                  <a:gd name="T71" fmla="*/ 0 h 123"/>
                  <a:gd name="T72" fmla="*/ 142 w 232"/>
                  <a:gd name="T73" fmla="*/ 0 h 123"/>
                  <a:gd name="T74" fmla="*/ 175 w 232"/>
                  <a:gd name="T75" fmla="*/ 0 h 123"/>
                  <a:gd name="T76" fmla="*/ 185 w 232"/>
                  <a:gd name="T77" fmla="*/ 11 h 123"/>
                  <a:gd name="T78" fmla="*/ 175 w 232"/>
                  <a:gd name="T79" fmla="*/ 11 h 12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32" h="123">
                    <a:moveTo>
                      <a:pt x="219" y="14"/>
                    </a:moveTo>
                    <a:lnTo>
                      <a:pt x="205" y="14"/>
                    </a:lnTo>
                    <a:lnTo>
                      <a:pt x="178" y="14"/>
                    </a:lnTo>
                    <a:lnTo>
                      <a:pt x="164" y="41"/>
                    </a:lnTo>
                    <a:lnTo>
                      <a:pt x="150" y="55"/>
                    </a:lnTo>
                    <a:lnTo>
                      <a:pt x="137" y="69"/>
                    </a:lnTo>
                    <a:lnTo>
                      <a:pt x="123" y="82"/>
                    </a:lnTo>
                    <a:lnTo>
                      <a:pt x="123" y="96"/>
                    </a:lnTo>
                    <a:lnTo>
                      <a:pt x="109" y="110"/>
                    </a:lnTo>
                    <a:lnTo>
                      <a:pt x="109" y="123"/>
                    </a:lnTo>
                    <a:lnTo>
                      <a:pt x="95" y="123"/>
                    </a:lnTo>
                    <a:lnTo>
                      <a:pt x="95" y="110"/>
                    </a:lnTo>
                    <a:lnTo>
                      <a:pt x="82" y="110"/>
                    </a:lnTo>
                    <a:lnTo>
                      <a:pt x="82" y="96"/>
                    </a:lnTo>
                    <a:lnTo>
                      <a:pt x="68" y="82"/>
                    </a:lnTo>
                    <a:lnTo>
                      <a:pt x="54" y="69"/>
                    </a:lnTo>
                    <a:lnTo>
                      <a:pt x="54" y="82"/>
                    </a:lnTo>
                    <a:lnTo>
                      <a:pt x="41" y="82"/>
                    </a:lnTo>
                    <a:lnTo>
                      <a:pt x="27" y="69"/>
                    </a:lnTo>
                    <a:lnTo>
                      <a:pt x="13" y="69"/>
                    </a:lnTo>
                    <a:lnTo>
                      <a:pt x="0" y="55"/>
                    </a:lnTo>
                    <a:lnTo>
                      <a:pt x="13" y="55"/>
                    </a:lnTo>
                    <a:lnTo>
                      <a:pt x="27" y="41"/>
                    </a:lnTo>
                    <a:lnTo>
                      <a:pt x="41" y="28"/>
                    </a:lnTo>
                    <a:lnTo>
                      <a:pt x="68" y="14"/>
                    </a:lnTo>
                    <a:lnTo>
                      <a:pt x="82" y="0"/>
                    </a:lnTo>
                    <a:lnTo>
                      <a:pt x="95" y="0"/>
                    </a:lnTo>
                    <a:lnTo>
                      <a:pt x="109" y="0"/>
                    </a:lnTo>
                    <a:lnTo>
                      <a:pt x="137" y="0"/>
                    </a:lnTo>
                    <a:lnTo>
                      <a:pt x="178" y="0"/>
                    </a:lnTo>
                    <a:lnTo>
                      <a:pt x="219" y="0"/>
                    </a:lnTo>
                    <a:lnTo>
                      <a:pt x="232" y="14"/>
                    </a:lnTo>
                    <a:lnTo>
                      <a:pt x="219" y="14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233" name="Freeform 149">
                <a:extLst>
                  <a:ext uri="{FF2B5EF4-FFF2-40B4-BE49-F238E27FC236}">
                    <a16:creationId xmlns:a16="http://schemas.microsoft.com/office/drawing/2014/main" id="{6C4ADD8C-9110-48BC-AEE4-44552DFBBDD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53" y="1482"/>
                <a:ext cx="99" cy="43"/>
              </a:xfrm>
              <a:custGeom>
                <a:avLst/>
                <a:gdLst>
                  <a:gd name="T0" fmla="*/ 98 w 123"/>
                  <a:gd name="T1" fmla="*/ 33 h 54"/>
                  <a:gd name="T2" fmla="*/ 98 w 123"/>
                  <a:gd name="T3" fmla="*/ 43 h 54"/>
                  <a:gd name="T4" fmla="*/ 43 w 123"/>
                  <a:gd name="T5" fmla="*/ 33 h 54"/>
                  <a:gd name="T6" fmla="*/ 33 w 123"/>
                  <a:gd name="T7" fmla="*/ 33 h 54"/>
                  <a:gd name="T8" fmla="*/ 10 w 123"/>
                  <a:gd name="T9" fmla="*/ 22 h 54"/>
                  <a:gd name="T10" fmla="*/ 0 w 123"/>
                  <a:gd name="T11" fmla="*/ 22 h 54"/>
                  <a:gd name="T12" fmla="*/ 22 w 123"/>
                  <a:gd name="T13" fmla="*/ 0 h 54"/>
                  <a:gd name="T14" fmla="*/ 33 w 123"/>
                  <a:gd name="T15" fmla="*/ 0 h 54"/>
                  <a:gd name="T16" fmla="*/ 43 w 123"/>
                  <a:gd name="T17" fmla="*/ 0 h 54"/>
                  <a:gd name="T18" fmla="*/ 43 w 123"/>
                  <a:gd name="T19" fmla="*/ 0 h 54"/>
                  <a:gd name="T20" fmla="*/ 54 w 123"/>
                  <a:gd name="T21" fmla="*/ 0 h 54"/>
                  <a:gd name="T22" fmla="*/ 65 w 123"/>
                  <a:gd name="T23" fmla="*/ 10 h 54"/>
                  <a:gd name="T24" fmla="*/ 76 w 123"/>
                  <a:gd name="T25" fmla="*/ 10 h 54"/>
                  <a:gd name="T26" fmla="*/ 76 w 123"/>
                  <a:gd name="T27" fmla="*/ 10 h 54"/>
                  <a:gd name="T28" fmla="*/ 87 w 123"/>
                  <a:gd name="T29" fmla="*/ 10 h 54"/>
                  <a:gd name="T30" fmla="*/ 98 w 123"/>
                  <a:gd name="T31" fmla="*/ 10 h 54"/>
                  <a:gd name="T32" fmla="*/ 98 w 123"/>
                  <a:gd name="T33" fmla="*/ 22 h 54"/>
                  <a:gd name="T34" fmla="*/ 98 w 123"/>
                  <a:gd name="T35" fmla="*/ 33 h 54"/>
                  <a:gd name="T36" fmla="*/ 98 w 123"/>
                  <a:gd name="T37" fmla="*/ 33 h 5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23" h="54">
                    <a:moveTo>
                      <a:pt x="123" y="41"/>
                    </a:moveTo>
                    <a:lnTo>
                      <a:pt x="123" y="54"/>
                    </a:lnTo>
                    <a:lnTo>
                      <a:pt x="54" y="41"/>
                    </a:lnTo>
                    <a:lnTo>
                      <a:pt x="41" y="41"/>
                    </a:lnTo>
                    <a:lnTo>
                      <a:pt x="13" y="27"/>
                    </a:lnTo>
                    <a:lnTo>
                      <a:pt x="0" y="27"/>
                    </a:lnTo>
                    <a:lnTo>
                      <a:pt x="27" y="0"/>
                    </a:lnTo>
                    <a:lnTo>
                      <a:pt x="41" y="0"/>
                    </a:lnTo>
                    <a:lnTo>
                      <a:pt x="54" y="0"/>
                    </a:lnTo>
                    <a:lnTo>
                      <a:pt x="68" y="0"/>
                    </a:lnTo>
                    <a:lnTo>
                      <a:pt x="82" y="13"/>
                    </a:lnTo>
                    <a:lnTo>
                      <a:pt x="95" y="13"/>
                    </a:lnTo>
                    <a:lnTo>
                      <a:pt x="109" y="13"/>
                    </a:lnTo>
                    <a:lnTo>
                      <a:pt x="123" y="13"/>
                    </a:lnTo>
                    <a:lnTo>
                      <a:pt x="123" y="27"/>
                    </a:lnTo>
                    <a:lnTo>
                      <a:pt x="123" y="41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234" name="Freeform 150">
                <a:extLst>
                  <a:ext uri="{FF2B5EF4-FFF2-40B4-BE49-F238E27FC236}">
                    <a16:creationId xmlns:a16="http://schemas.microsoft.com/office/drawing/2014/main" id="{A99C2766-8FAB-4FA1-8684-643BCA855CC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5" y="1492"/>
                <a:ext cx="12" cy="17"/>
              </a:xfrm>
              <a:custGeom>
                <a:avLst/>
                <a:gdLst>
                  <a:gd name="T0" fmla="*/ 12 w 14"/>
                  <a:gd name="T1" fmla="*/ 23 h 28"/>
                  <a:gd name="T2" fmla="*/ 12 w 14"/>
                  <a:gd name="T3" fmla="*/ 12 h 28"/>
                  <a:gd name="T4" fmla="*/ 12 w 14"/>
                  <a:gd name="T5" fmla="*/ 0 h 28"/>
                  <a:gd name="T6" fmla="*/ 0 w 14"/>
                  <a:gd name="T7" fmla="*/ 12 h 28"/>
                  <a:gd name="T8" fmla="*/ 12 w 14"/>
                  <a:gd name="T9" fmla="*/ 23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28">
                    <a:moveTo>
                      <a:pt x="14" y="28"/>
                    </a:moveTo>
                    <a:lnTo>
                      <a:pt x="14" y="14"/>
                    </a:lnTo>
                    <a:lnTo>
                      <a:pt x="14" y="0"/>
                    </a:lnTo>
                    <a:lnTo>
                      <a:pt x="0" y="14"/>
                    </a:lnTo>
                    <a:lnTo>
                      <a:pt x="14" y="28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235" name="Freeform 151">
                <a:extLst>
                  <a:ext uri="{FF2B5EF4-FFF2-40B4-BE49-F238E27FC236}">
                    <a16:creationId xmlns:a16="http://schemas.microsoft.com/office/drawing/2014/main" id="{B1A626C3-187A-49C8-B0F0-61D9FD21044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72" y="1362"/>
                <a:ext cx="17" cy="22"/>
              </a:xfrm>
              <a:custGeom>
                <a:avLst/>
                <a:gdLst>
                  <a:gd name="T0" fmla="*/ 11 w 28"/>
                  <a:gd name="T1" fmla="*/ 23 h 28"/>
                  <a:gd name="T2" fmla="*/ 22 w 28"/>
                  <a:gd name="T3" fmla="*/ 12 h 28"/>
                  <a:gd name="T4" fmla="*/ 11 w 28"/>
                  <a:gd name="T5" fmla="*/ 0 h 28"/>
                  <a:gd name="T6" fmla="*/ 0 w 28"/>
                  <a:gd name="T7" fmla="*/ 12 h 28"/>
                  <a:gd name="T8" fmla="*/ 11 w 28"/>
                  <a:gd name="T9" fmla="*/ 23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lnTo>
                      <a:pt x="28" y="14"/>
                    </a:lnTo>
                    <a:lnTo>
                      <a:pt x="14" y="0"/>
                    </a:lnTo>
                    <a:lnTo>
                      <a:pt x="0" y="14"/>
                    </a:lnTo>
                    <a:lnTo>
                      <a:pt x="14" y="28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236" name="Freeform 152">
                <a:extLst>
                  <a:ext uri="{FF2B5EF4-FFF2-40B4-BE49-F238E27FC236}">
                    <a16:creationId xmlns:a16="http://schemas.microsoft.com/office/drawing/2014/main" id="{96ECEEA4-EE1B-4417-ADC0-B8FFD707F8A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5" y="1405"/>
                <a:ext cx="23" cy="11"/>
              </a:xfrm>
              <a:custGeom>
                <a:avLst/>
                <a:gdLst>
                  <a:gd name="T0" fmla="*/ 12 w 28"/>
                  <a:gd name="T1" fmla="*/ 11 h 14"/>
                  <a:gd name="T2" fmla="*/ 23 w 28"/>
                  <a:gd name="T3" fmla="*/ 11 h 14"/>
                  <a:gd name="T4" fmla="*/ 12 w 28"/>
                  <a:gd name="T5" fmla="*/ 0 h 14"/>
                  <a:gd name="T6" fmla="*/ 0 w 28"/>
                  <a:gd name="T7" fmla="*/ 11 h 14"/>
                  <a:gd name="T8" fmla="*/ 12 w 28"/>
                  <a:gd name="T9" fmla="*/ 11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14">
                    <a:moveTo>
                      <a:pt x="14" y="14"/>
                    </a:moveTo>
                    <a:lnTo>
                      <a:pt x="28" y="14"/>
                    </a:lnTo>
                    <a:lnTo>
                      <a:pt x="14" y="0"/>
                    </a:lnTo>
                    <a:lnTo>
                      <a:pt x="0" y="14"/>
                    </a:lnTo>
                    <a:lnTo>
                      <a:pt x="14" y="14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237" name="Freeform 153">
                <a:extLst>
                  <a:ext uri="{FF2B5EF4-FFF2-40B4-BE49-F238E27FC236}">
                    <a16:creationId xmlns:a16="http://schemas.microsoft.com/office/drawing/2014/main" id="{3A5AA9BA-365E-41E4-A257-FC4CB124E74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5" y="1460"/>
                <a:ext cx="12" cy="22"/>
              </a:xfrm>
              <a:custGeom>
                <a:avLst/>
                <a:gdLst>
                  <a:gd name="T0" fmla="*/ 12 w 14"/>
                  <a:gd name="T1" fmla="*/ 22 h 28"/>
                  <a:gd name="T2" fmla="*/ 12 w 14"/>
                  <a:gd name="T3" fmla="*/ 11 h 28"/>
                  <a:gd name="T4" fmla="*/ 12 w 14"/>
                  <a:gd name="T5" fmla="*/ 0 h 28"/>
                  <a:gd name="T6" fmla="*/ 0 w 14"/>
                  <a:gd name="T7" fmla="*/ 11 h 28"/>
                  <a:gd name="T8" fmla="*/ 12 w 14"/>
                  <a:gd name="T9" fmla="*/ 22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28">
                    <a:moveTo>
                      <a:pt x="14" y="28"/>
                    </a:moveTo>
                    <a:lnTo>
                      <a:pt x="14" y="14"/>
                    </a:lnTo>
                    <a:lnTo>
                      <a:pt x="14" y="0"/>
                    </a:lnTo>
                    <a:lnTo>
                      <a:pt x="0" y="14"/>
                    </a:lnTo>
                    <a:lnTo>
                      <a:pt x="14" y="28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238" name="Freeform 154">
                <a:extLst>
                  <a:ext uri="{FF2B5EF4-FFF2-40B4-BE49-F238E27FC236}">
                    <a16:creationId xmlns:a16="http://schemas.microsoft.com/office/drawing/2014/main" id="{F1BD0446-A92F-4684-AF09-4EA2118F16C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17" y="1426"/>
                <a:ext cx="0" cy="17"/>
              </a:xfrm>
              <a:custGeom>
                <a:avLst/>
                <a:gdLst>
                  <a:gd name="T0" fmla="*/ 22 h 28"/>
                  <a:gd name="T1" fmla="*/ 11 h 28"/>
                  <a:gd name="T2" fmla="*/ 0 h 28"/>
                  <a:gd name="T3" fmla="*/ 11 h 28"/>
                  <a:gd name="T4" fmla="*/ 22 h 28"/>
                  <a:gd name="T5" fmla="*/ 0 60000 65536"/>
                  <a:gd name="T6" fmla="*/ 0 60000 65536"/>
                  <a:gd name="T7" fmla="*/ 0 60000 65536"/>
                  <a:gd name="T8" fmla="*/ 0 60000 65536"/>
                  <a:gd name="T9" fmla="*/ 0 60000 65536"/>
                </a:gdLst>
                <a:ahLst/>
                <a:cxnLst>
                  <a:cxn ang="T5">
                    <a:pos x="0" y="T0"/>
                  </a:cxn>
                  <a:cxn ang="T6">
                    <a:pos x="0" y="T1"/>
                  </a:cxn>
                  <a:cxn ang="T7">
                    <a:pos x="0" y="T2"/>
                  </a:cxn>
                  <a:cxn ang="T8">
                    <a:pos x="0" y="T3"/>
                  </a:cxn>
                  <a:cxn ang="T9">
                    <a:pos x="0" y="T4"/>
                  </a:cxn>
                </a:cxnLst>
                <a:rect l="0" t="0" r="r" b="b"/>
                <a:pathLst>
                  <a:path h="28">
                    <a:moveTo>
                      <a:pt x="0" y="28"/>
                    </a:moveTo>
                    <a:lnTo>
                      <a:pt x="0" y="14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0" y="28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239" name="Freeform 155">
                <a:extLst>
                  <a:ext uri="{FF2B5EF4-FFF2-40B4-BE49-F238E27FC236}">
                    <a16:creationId xmlns:a16="http://schemas.microsoft.com/office/drawing/2014/main" id="{B757BD9A-10B9-4530-95BD-5B696F28860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496" y="1362"/>
                <a:ext cx="27" cy="10"/>
              </a:xfrm>
              <a:custGeom>
                <a:avLst/>
                <a:gdLst>
                  <a:gd name="T0" fmla="*/ 11 w 42"/>
                  <a:gd name="T1" fmla="*/ 11 h 14"/>
                  <a:gd name="T2" fmla="*/ 22 w 42"/>
                  <a:gd name="T3" fmla="*/ 0 h 14"/>
                  <a:gd name="T4" fmla="*/ 33 w 42"/>
                  <a:gd name="T5" fmla="*/ 0 h 14"/>
                  <a:gd name="T6" fmla="*/ 22 w 42"/>
                  <a:gd name="T7" fmla="*/ 0 h 14"/>
                  <a:gd name="T8" fmla="*/ 11 w 42"/>
                  <a:gd name="T9" fmla="*/ 0 h 14"/>
                  <a:gd name="T10" fmla="*/ 0 w 42"/>
                  <a:gd name="T11" fmla="*/ 0 h 14"/>
                  <a:gd name="T12" fmla="*/ 0 w 42"/>
                  <a:gd name="T13" fmla="*/ 0 h 14"/>
                  <a:gd name="T14" fmla="*/ 0 w 42"/>
                  <a:gd name="T15" fmla="*/ 0 h 14"/>
                  <a:gd name="T16" fmla="*/ 11 w 42"/>
                  <a:gd name="T17" fmla="*/ 11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2" h="14">
                    <a:moveTo>
                      <a:pt x="14" y="14"/>
                    </a:moveTo>
                    <a:lnTo>
                      <a:pt x="28" y="0"/>
                    </a:lnTo>
                    <a:lnTo>
                      <a:pt x="42" y="0"/>
                    </a:lnTo>
                    <a:lnTo>
                      <a:pt x="28" y="0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4" y="14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240" name="Freeform 156">
                <a:extLst>
                  <a:ext uri="{FF2B5EF4-FFF2-40B4-BE49-F238E27FC236}">
                    <a16:creationId xmlns:a16="http://schemas.microsoft.com/office/drawing/2014/main" id="{7989ADA2-0674-426C-9477-04CCC102C13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113" y="1098"/>
                <a:ext cx="45" cy="6"/>
              </a:xfrm>
              <a:custGeom>
                <a:avLst/>
                <a:gdLst>
                  <a:gd name="T0" fmla="*/ 22 w 55"/>
                  <a:gd name="T1" fmla="*/ 11 h 14"/>
                  <a:gd name="T2" fmla="*/ 44 w 55"/>
                  <a:gd name="T3" fmla="*/ 0 h 14"/>
                  <a:gd name="T4" fmla="*/ 44 w 55"/>
                  <a:gd name="T5" fmla="*/ 0 h 14"/>
                  <a:gd name="T6" fmla="*/ 22 w 55"/>
                  <a:gd name="T7" fmla="*/ 0 h 14"/>
                  <a:gd name="T8" fmla="*/ 0 w 55"/>
                  <a:gd name="T9" fmla="*/ 0 h 14"/>
                  <a:gd name="T10" fmla="*/ 0 w 55"/>
                  <a:gd name="T11" fmla="*/ 0 h 14"/>
                  <a:gd name="T12" fmla="*/ 22 w 55"/>
                  <a:gd name="T13" fmla="*/ 11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14">
                    <a:moveTo>
                      <a:pt x="27" y="14"/>
                    </a:moveTo>
                    <a:lnTo>
                      <a:pt x="55" y="0"/>
                    </a:lnTo>
                    <a:lnTo>
                      <a:pt x="27" y="0"/>
                    </a:lnTo>
                    <a:lnTo>
                      <a:pt x="0" y="0"/>
                    </a:lnTo>
                    <a:lnTo>
                      <a:pt x="27" y="14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241" name="Freeform 157">
                <a:extLst>
                  <a:ext uri="{FF2B5EF4-FFF2-40B4-BE49-F238E27FC236}">
                    <a16:creationId xmlns:a16="http://schemas.microsoft.com/office/drawing/2014/main" id="{FEEA24C0-4584-4DB3-9586-D0D94732AB8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190" y="1098"/>
                <a:ext cx="22" cy="56"/>
              </a:xfrm>
              <a:custGeom>
                <a:avLst/>
                <a:gdLst>
                  <a:gd name="T0" fmla="*/ 11 w 27"/>
                  <a:gd name="T1" fmla="*/ 55 h 69"/>
                  <a:gd name="T2" fmla="*/ 22 w 27"/>
                  <a:gd name="T3" fmla="*/ 22 h 69"/>
                  <a:gd name="T4" fmla="*/ 22 w 27"/>
                  <a:gd name="T5" fmla="*/ 11 h 69"/>
                  <a:gd name="T6" fmla="*/ 11 w 27"/>
                  <a:gd name="T7" fmla="*/ 0 h 69"/>
                  <a:gd name="T8" fmla="*/ 0 w 27"/>
                  <a:gd name="T9" fmla="*/ 22 h 69"/>
                  <a:gd name="T10" fmla="*/ 11 w 27"/>
                  <a:gd name="T11" fmla="*/ 55 h 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69">
                    <a:moveTo>
                      <a:pt x="13" y="69"/>
                    </a:moveTo>
                    <a:lnTo>
                      <a:pt x="27" y="28"/>
                    </a:lnTo>
                    <a:lnTo>
                      <a:pt x="27" y="14"/>
                    </a:lnTo>
                    <a:lnTo>
                      <a:pt x="13" y="0"/>
                    </a:lnTo>
                    <a:lnTo>
                      <a:pt x="0" y="28"/>
                    </a:lnTo>
                    <a:lnTo>
                      <a:pt x="13" y="69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242" name="Freeform 158">
                <a:extLst>
                  <a:ext uri="{FF2B5EF4-FFF2-40B4-BE49-F238E27FC236}">
                    <a16:creationId xmlns:a16="http://schemas.microsoft.com/office/drawing/2014/main" id="{DC5FFA73-B66F-4DE6-B09D-604188309FD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244" y="1197"/>
                <a:ext cx="6" cy="11"/>
              </a:xfrm>
              <a:custGeom>
                <a:avLst/>
                <a:gdLst>
                  <a:gd name="T0" fmla="*/ 0 w 14"/>
                  <a:gd name="T1" fmla="*/ 11 h 14"/>
                  <a:gd name="T2" fmla="*/ 11 w 14"/>
                  <a:gd name="T3" fmla="*/ 0 h 14"/>
                  <a:gd name="T4" fmla="*/ 0 w 14"/>
                  <a:gd name="T5" fmla="*/ 0 h 14"/>
                  <a:gd name="T6" fmla="*/ 0 w 14"/>
                  <a:gd name="T7" fmla="*/ 0 h 14"/>
                  <a:gd name="T8" fmla="*/ 0 w 14"/>
                  <a:gd name="T9" fmla="*/ 11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lnTo>
                      <a:pt x="14" y="0"/>
                    </a:lnTo>
                    <a:lnTo>
                      <a:pt x="0" y="0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243" name="Freeform 159">
                <a:extLst>
                  <a:ext uri="{FF2B5EF4-FFF2-40B4-BE49-F238E27FC236}">
                    <a16:creationId xmlns:a16="http://schemas.microsoft.com/office/drawing/2014/main" id="{29254588-79C4-44C3-86B7-5F0B56A6103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278" y="1197"/>
                <a:ext cx="11" cy="11"/>
              </a:xfrm>
              <a:custGeom>
                <a:avLst/>
                <a:gdLst>
                  <a:gd name="T0" fmla="*/ 11 w 14"/>
                  <a:gd name="T1" fmla="*/ 11 h 14"/>
                  <a:gd name="T2" fmla="*/ 11 w 14"/>
                  <a:gd name="T3" fmla="*/ 11 h 14"/>
                  <a:gd name="T4" fmla="*/ 11 w 14"/>
                  <a:gd name="T5" fmla="*/ 0 h 14"/>
                  <a:gd name="T6" fmla="*/ 0 w 14"/>
                  <a:gd name="T7" fmla="*/ 11 h 14"/>
                  <a:gd name="T8" fmla="*/ 11 w 14"/>
                  <a:gd name="T9" fmla="*/ 11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14" y="14"/>
                    </a:moveTo>
                    <a:lnTo>
                      <a:pt x="14" y="14"/>
                    </a:lnTo>
                    <a:lnTo>
                      <a:pt x="14" y="0"/>
                    </a:lnTo>
                    <a:lnTo>
                      <a:pt x="0" y="14"/>
                    </a:lnTo>
                    <a:lnTo>
                      <a:pt x="14" y="14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244" name="Freeform 160">
                <a:extLst>
                  <a:ext uri="{FF2B5EF4-FFF2-40B4-BE49-F238E27FC236}">
                    <a16:creationId xmlns:a16="http://schemas.microsoft.com/office/drawing/2014/main" id="{5880B88E-A3A5-448B-BD26-732345985E5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256" y="1274"/>
                <a:ext cx="49" cy="21"/>
              </a:xfrm>
              <a:custGeom>
                <a:avLst/>
                <a:gdLst>
                  <a:gd name="T0" fmla="*/ 0 w 54"/>
                  <a:gd name="T1" fmla="*/ 11 h 27"/>
                  <a:gd name="T2" fmla="*/ 10 w 54"/>
                  <a:gd name="T3" fmla="*/ 0 h 27"/>
                  <a:gd name="T4" fmla="*/ 33 w 54"/>
                  <a:gd name="T5" fmla="*/ 0 h 27"/>
                  <a:gd name="T6" fmla="*/ 33 w 54"/>
                  <a:gd name="T7" fmla="*/ 11 h 27"/>
                  <a:gd name="T8" fmla="*/ 43 w 54"/>
                  <a:gd name="T9" fmla="*/ 22 h 27"/>
                  <a:gd name="T10" fmla="*/ 22 w 54"/>
                  <a:gd name="T11" fmla="*/ 22 h 27"/>
                  <a:gd name="T12" fmla="*/ 0 w 54"/>
                  <a:gd name="T13" fmla="*/ 11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27">
                    <a:moveTo>
                      <a:pt x="0" y="14"/>
                    </a:moveTo>
                    <a:lnTo>
                      <a:pt x="13" y="0"/>
                    </a:lnTo>
                    <a:lnTo>
                      <a:pt x="41" y="0"/>
                    </a:lnTo>
                    <a:lnTo>
                      <a:pt x="41" y="14"/>
                    </a:lnTo>
                    <a:lnTo>
                      <a:pt x="54" y="27"/>
                    </a:lnTo>
                    <a:lnTo>
                      <a:pt x="27" y="27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245" name="Freeform 161">
                <a:extLst>
                  <a:ext uri="{FF2B5EF4-FFF2-40B4-BE49-F238E27FC236}">
                    <a16:creationId xmlns:a16="http://schemas.microsoft.com/office/drawing/2014/main" id="{3DB45110-8FD0-4EA5-81DF-FC63661F6B0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168" y="1187"/>
                <a:ext cx="27" cy="44"/>
              </a:xfrm>
              <a:custGeom>
                <a:avLst/>
                <a:gdLst>
                  <a:gd name="T0" fmla="*/ 23 w 41"/>
                  <a:gd name="T1" fmla="*/ 0 h 54"/>
                  <a:gd name="T2" fmla="*/ 0 w 41"/>
                  <a:gd name="T3" fmla="*/ 10 h 54"/>
                  <a:gd name="T4" fmla="*/ 11 w 41"/>
                  <a:gd name="T5" fmla="*/ 22 h 54"/>
                  <a:gd name="T6" fmla="*/ 23 w 41"/>
                  <a:gd name="T7" fmla="*/ 43 h 54"/>
                  <a:gd name="T8" fmla="*/ 33 w 41"/>
                  <a:gd name="T9" fmla="*/ 43 h 54"/>
                  <a:gd name="T10" fmla="*/ 33 w 41"/>
                  <a:gd name="T11" fmla="*/ 43 h 54"/>
                  <a:gd name="T12" fmla="*/ 33 w 41"/>
                  <a:gd name="T13" fmla="*/ 22 h 54"/>
                  <a:gd name="T14" fmla="*/ 23 w 41"/>
                  <a:gd name="T15" fmla="*/ 0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54">
                    <a:moveTo>
                      <a:pt x="28" y="0"/>
                    </a:moveTo>
                    <a:lnTo>
                      <a:pt x="0" y="13"/>
                    </a:lnTo>
                    <a:lnTo>
                      <a:pt x="14" y="27"/>
                    </a:lnTo>
                    <a:lnTo>
                      <a:pt x="28" y="54"/>
                    </a:lnTo>
                    <a:lnTo>
                      <a:pt x="41" y="54"/>
                    </a:lnTo>
                    <a:lnTo>
                      <a:pt x="41" y="27"/>
                    </a:lnTo>
                    <a:lnTo>
                      <a:pt x="28" y="0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246" name="Freeform 162">
                <a:extLst>
                  <a:ext uri="{FF2B5EF4-FFF2-40B4-BE49-F238E27FC236}">
                    <a16:creationId xmlns:a16="http://schemas.microsoft.com/office/drawing/2014/main" id="{B1AB8BE0-9F0F-4F43-AFBF-84DE3D1FEC4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311" y="1318"/>
                <a:ext cx="76" cy="66"/>
              </a:xfrm>
              <a:custGeom>
                <a:avLst/>
                <a:gdLst>
                  <a:gd name="T0" fmla="*/ 0 w 96"/>
                  <a:gd name="T1" fmla="*/ 0 h 82"/>
                  <a:gd name="T2" fmla="*/ 11 w 96"/>
                  <a:gd name="T3" fmla="*/ 10 h 82"/>
                  <a:gd name="T4" fmla="*/ 0 w 96"/>
                  <a:gd name="T5" fmla="*/ 22 h 82"/>
                  <a:gd name="T6" fmla="*/ 0 w 96"/>
                  <a:gd name="T7" fmla="*/ 33 h 82"/>
                  <a:gd name="T8" fmla="*/ 0 w 96"/>
                  <a:gd name="T9" fmla="*/ 43 h 82"/>
                  <a:gd name="T10" fmla="*/ 0 w 96"/>
                  <a:gd name="T11" fmla="*/ 66 h 82"/>
                  <a:gd name="T12" fmla="*/ 0 w 96"/>
                  <a:gd name="T13" fmla="*/ 66 h 82"/>
                  <a:gd name="T14" fmla="*/ 11 w 96"/>
                  <a:gd name="T15" fmla="*/ 66 h 82"/>
                  <a:gd name="T16" fmla="*/ 22 w 96"/>
                  <a:gd name="T17" fmla="*/ 55 h 82"/>
                  <a:gd name="T18" fmla="*/ 22 w 96"/>
                  <a:gd name="T19" fmla="*/ 55 h 82"/>
                  <a:gd name="T20" fmla="*/ 33 w 96"/>
                  <a:gd name="T21" fmla="*/ 55 h 82"/>
                  <a:gd name="T22" fmla="*/ 44 w 96"/>
                  <a:gd name="T23" fmla="*/ 55 h 82"/>
                  <a:gd name="T24" fmla="*/ 66 w 96"/>
                  <a:gd name="T25" fmla="*/ 55 h 82"/>
                  <a:gd name="T26" fmla="*/ 77 w 96"/>
                  <a:gd name="T27" fmla="*/ 43 h 82"/>
                  <a:gd name="T28" fmla="*/ 77 w 96"/>
                  <a:gd name="T29" fmla="*/ 33 h 82"/>
                  <a:gd name="T30" fmla="*/ 66 w 96"/>
                  <a:gd name="T31" fmla="*/ 22 h 82"/>
                  <a:gd name="T32" fmla="*/ 44 w 96"/>
                  <a:gd name="T33" fmla="*/ 22 h 82"/>
                  <a:gd name="T34" fmla="*/ 55 w 96"/>
                  <a:gd name="T35" fmla="*/ 22 h 82"/>
                  <a:gd name="T36" fmla="*/ 33 w 96"/>
                  <a:gd name="T37" fmla="*/ 22 h 82"/>
                  <a:gd name="T38" fmla="*/ 22 w 96"/>
                  <a:gd name="T39" fmla="*/ 10 h 82"/>
                  <a:gd name="T40" fmla="*/ 0 w 96"/>
                  <a:gd name="T41" fmla="*/ 0 h 8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" h="82">
                    <a:moveTo>
                      <a:pt x="0" y="0"/>
                    </a:moveTo>
                    <a:lnTo>
                      <a:pt x="14" y="13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54"/>
                    </a:lnTo>
                    <a:lnTo>
                      <a:pt x="0" y="82"/>
                    </a:lnTo>
                    <a:lnTo>
                      <a:pt x="14" y="82"/>
                    </a:lnTo>
                    <a:lnTo>
                      <a:pt x="27" y="68"/>
                    </a:lnTo>
                    <a:lnTo>
                      <a:pt x="41" y="68"/>
                    </a:lnTo>
                    <a:lnTo>
                      <a:pt x="55" y="68"/>
                    </a:lnTo>
                    <a:lnTo>
                      <a:pt x="82" y="68"/>
                    </a:lnTo>
                    <a:lnTo>
                      <a:pt x="96" y="54"/>
                    </a:lnTo>
                    <a:lnTo>
                      <a:pt x="96" y="41"/>
                    </a:lnTo>
                    <a:lnTo>
                      <a:pt x="82" y="27"/>
                    </a:lnTo>
                    <a:lnTo>
                      <a:pt x="55" y="27"/>
                    </a:lnTo>
                    <a:lnTo>
                      <a:pt x="68" y="27"/>
                    </a:lnTo>
                    <a:lnTo>
                      <a:pt x="41" y="27"/>
                    </a:lnTo>
                    <a:lnTo>
                      <a:pt x="27" y="1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247" name="Freeform 163">
                <a:extLst>
                  <a:ext uri="{FF2B5EF4-FFF2-40B4-BE49-F238E27FC236}">
                    <a16:creationId xmlns:a16="http://schemas.microsoft.com/office/drawing/2014/main" id="{CE69DD80-810A-448C-B270-4A780653F2D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223" y="1318"/>
                <a:ext cx="99" cy="66"/>
              </a:xfrm>
              <a:custGeom>
                <a:avLst/>
                <a:gdLst>
                  <a:gd name="T0" fmla="*/ 22 w 123"/>
                  <a:gd name="T1" fmla="*/ 0 h 82"/>
                  <a:gd name="T2" fmla="*/ 10 w 123"/>
                  <a:gd name="T3" fmla="*/ 10 h 82"/>
                  <a:gd name="T4" fmla="*/ 22 w 123"/>
                  <a:gd name="T5" fmla="*/ 10 h 82"/>
                  <a:gd name="T6" fmla="*/ 33 w 123"/>
                  <a:gd name="T7" fmla="*/ 10 h 82"/>
                  <a:gd name="T8" fmla="*/ 43 w 123"/>
                  <a:gd name="T9" fmla="*/ 10 h 82"/>
                  <a:gd name="T10" fmla="*/ 55 w 123"/>
                  <a:gd name="T11" fmla="*/ 22 h 82"/>
                  <a:gd name="T12" fmla="*/ 55 w 123"/>
                  <a:gd name="T13" fmla="*/ 33 h 82"/>
                  <a:gd name="T14" fmla="*/ 55 w 123"/>
                  <a:gd name="T15" fmla="*/ 33 h 82"/>
                  <a:gd name="T16" fmla="*/ 43 w 123"/>
                  <a:gd name="T17" fmla="*/ 43 h 82"/>
                  <a:gd name="T18" fmla="*/ 22 w 123"/>
                  <a:gd name="T19" fmla="*/ 33 h 82"/>
                  <a:gd name="T20" fmla="*/ 0 w 123"/>
                  <a:gd name="T21" fmla="*/ 33 h 82"/>
                  <a:gd name="T22" fmla="*/ 0 w 123"/>
                  <a:gd name="T23" fmla="*/ 43 h 82"/>
                  <a:gd name="T24" fmla="*/ 10 w 123"/>
                  <a:gd name="T25" fmla="*/ 43 h 82"/>
                  <a:gd name="T26" fmla="*/ 22 w 123"/>
                  <a:gd name="T27" fmla="*/ 43 h 82"/>
                  <a:gd name="T28" fmla="*/ 33 w 123"/>
                  <a:gd name="T29" fmla="*/ 43 h 82"/>
                  <a:gd name="T30" fmla="*/ 33 w 123"/>
                  <a:gd name="T31" fmla="*/ 55 h 82"/>
                  <a:gd name="T32" fmla="*/ 55 w 123"/>
                  <a:gd name="T33" fmla="*/ 66 h 82"/>
                  <a:gd name="T34" fmla="*/ 66 w 123"/>
                  <a:gd name="T35" fmla="*/ 66 h 82"/>
                  <a:gd name="T36" fmla="*/ 88 w 123"/>
                  <a:gd name="T37" fmla="*/ 66 h 82"/>
                  <a:gd name="T38" fmla="*/ 88 w 123"/>
                  <a:gd name="T39" fmla="*/ 66 h 82"/>
                  <a:gd name="T40" fmla="*/ 88 w 123"/>
                  <a:gd name="T41" fmla="*/ 55 h 82"/>
                  <a:gd name="T42" fmla="*/ 88 w 123"/>
                  <a:gd name="T43" fmla="*/ 43 h 82"/>
                  <a:gd name="T44" fmla="*/ 88 w 123"/>
                  <a:gd name="T45" fmla="*/ 33 h 82"/>
                  <a:gd name="T46" fmla="*/ 88 w 123"/>
                  <a:gd name="T47" fmla="*/ 22 h 82"/>
                  <a:gd name="T48" fmla="*/ 99 w 123"/>
                  <a:gd name="T49" fmla="*/ 10 h 82"/>
                  <a:gd name="T50" fmla="*/ 88 w 123"/>
                  <a:gd name="T51" fmla="*/ 0 h 82"/>
                  <a:gd name="T52" fmla="*/ 66 w 123"/>
                  <a:gd name="T53" fmla="*/ 0 h 82"/>
                  <a:gd name="T54" fmla="*/ 43 w 123"/>
                  <a:gd name="T55" fmla="*/ 0 h 82"/>
                  <a:gd name="T56" fmla="*/ 22 w 123"/>
                  <a:gd name="T57" fmla="*/ 0 h 8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23" h="82">
                    <a:moveTo>
                      <a:pt x="27" y="0"/>
                    </a:moveTo>
                    <a:lnTo>
                      <a:pt x="13" y="13"/>
                    </a:lnTo>
                    <a:lnTo>
                      <a:pt x="27" y="13"/>
                    </a:lnTo>
                    <a:lnTo>
                      <a:pt x="41" y="13"/>
                    </a:lnTo>
                    <a:lnTo>
                      <a:pt x="54" y="13"/>
                    </a:lnTo>
                    <a:lnTo>
                      <a:pt x="68" y="27"/>
                    </a:lnTo>
                    <a:lnTo>
                      <a:pt x="68" y="41"/>
                    </a:lnTo>
                    <a:lnTo>
                      <a:pt x="54" y="54"/>
                    </a:lnTo>
                    <a:lnTo>
                      <a:pt x="27" y="41"/>
                    </a:lnTo>
                    <a:lnTo>
                      <a:pt x="0" y="41"/>
                    </a:lnTo>
                    <a:lnTo>
                      <a:pt x="0" y="54"/>
                    </a:lnTo>
                    <a:lnTo>
                      <a:pt x="13" y="54"/>
                    </a:lnTo>
                    <a:lnTo>
                      <a:pt x="27" y="54"/>
                    </a:lnTo>
                    <a:lnTo>
                      <a:pt x="41" y="54"/>
                    </a:lnTo>
                    <a:lnTo>
                      <a:pt x="41" y="68"/>
                    </a:lnTo>
                    <a:lnTo>
                      <a:pt x="68" y="82"/>
                    </a:lnTo>
                    <a:lnTo>
                      <a:pt x="82" y="82"/>
                    </a:lnTo>
                    <a:lnTo>
                      <a:pt x="109" y="82"/>
                    </a:lnTo>
                    <a:lnTo>
                      <a:pt x="109" y="68"/>
                    </a:lnTo>
                    <a:lnTo>
                      <a:pt x="109" y="54"/>
                    </a:lnTo>
                    <a:lnTo>
                      <a:pt x="109" y="41"/>
                    </a:lnTo>
                    <a:lnTo>
                      <a:pt x="109" y="27"/>
                    </a:lnTo>
                    <a:lnTo>
                      <a:pt x="123" y="13"/>
                    </a:lnTo>
                    <a:lnTo>
                      <a:pt x="109" y="0"/>
                    </a:lnTo>
                    <a:lnTo>
                      <a:pt x="82" y="0"/>
                    </a:lnTo>
                    <a:lnTo>
                      <a:pt x="54" y="0"/>
                    </a:lnTo>
                    <a:lnTo>
                      <a:pt x="27" y="0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248" name="Freeform 164">
                <a:extLst>
                  <a:ext uri="{FF2B5EF4-FFF2-40B4-BE49-F238E27FC236}">
                    <a16:creationId xmlns:a16="http://schemas.microsoft.com/office/drawing/2014/main" id="{80AE478F-595B-4DC1-BD93-1946456F8F1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113" y="1362"/>
                <a:ext cx="55" cy="22"/>
              </a:xfrm>
              <a:custGeom>
                <a:avLst/>
                <a:gdLst>
                  <a:gd name="T0" fmla="*/ 21 w 68"/>
                  <a:gd name="T1" fmla="*/ 0 h 28"/>
                  <a:gd name="T2" fmla="*/ 11 w 68"/>
                  <a:gd name="T3" fmla="*/ 0 h 28"/>
                  <a:gd name="T4" fmla="*/ 0 w 68"/>
                  <a:gd name="T5" fmla="*/ 0 h 28"/>
                  <a:gd name="T6" fmla="*/ 0 w 68"/>
                  <a:gd name="T7" fmla="*/ 12 h 28"/>
                  <a:gd name="T8" fmla="*/ 11 w 68"/>
                  <a:gd name="T9" fmla="*/ 23 h 28"/>
                  <a:gd name="T10" fmla="*/ 44 w 68"/>
                  <a:gd name="T11" fmla="*/ 23 h 28"/>
                  <a:gd name="T12" fmla="*/ 54 w 68"/>
                  <a:gd name="T13" fmla="*/ 23 h 28"/>
                  <a:gd name="T14" fmla="*/ 54 w 68"/>
                  <a:gd name="T15" fmla="*/ 23 h 28"/>
                  <a:gd name="T16" fmla="*/ 54 w 68"/>
                  <a:gd name="T17" fmla="*/ 12 h 28"/>
                  <a:gd name="T18" fmla="*/ 54 w 68"/>
                  <a:gd name="T19" fmla="*/ 12 h 28"/>
                  <a:gd name="T20" fmla="*/ 54 w 68"/>
                  <a:gd name="T21" fmla="*/ 0 h 28"/>
                  <a:gd name="T22" fmla="*/ 21 w 68"/>
                  <a:gd name="T23" fmla="*/ 0 h 2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8" h="28">
                    <a:moveTo>
                      <a:pt x="27" y="0"/>
                    </a:moveTo>
                    <a:lnTo>
                      <a:pt x="14" y="0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14" y="28"/>
                    </a:lnTo>
                    <a:lnTo>
                      <a:pt x="55" y="28"/>
                    </a:lnTo>
                    <a:lnTo>
                      <a:pt x="68" y="28"/>
                    </a:lnTo>
                    <a:lnTo>
                      <a:pt x="68" y="14"/>
                    </a:lnTo>
                    <a:lnTo>
                      <a:pt x="68" y="0"/>
                    </a:lnTo>
                    <a:lnTo>
                      <a:pt x="27" y="0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249" name="Freeform 165">
                <a:extLst>
                  <a:ext uri="{FF2B5EF4-FFF2-40B4-BE49-F238E27FC236}">
                    <a16:creationId xmlns:a16="http://schemas.microsoft.com/office/drawing/2014/main" id="{76A03178-7BC5-49CA-9F2C-66F0998EEB0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928" y="1208"/>
                <a:ext cx="312" cy="120"/>
              </a:xfrm>
              <a:custGeom>
                <a:avLst/>
                <a:gdLst>
                  <a:gd name="T0" fmla="*/ 33 w 382"/>
                  <a:gd name="T1" fmla="*/ 11 h 150"/>
                  <a:gd name="T2" fmla="*/ 10 w 382"/>
                  <a:gd name="T3" fmla="*/ 22 h 150"/>
                  <a:gd name="T4" fmla="*/ 0 w 382"/>
                  <a:gd name="T5" fmla="*/ 33 h 150"/>
                  <a:gd name="T6" fmla="*/ 0 w 382"/>
                  <a:gd name="T7" fmla="*/ 44 h 150"/>
                  <a:gd name="T8" fmla="*/ 0 w 382"/>
                  <a:gd name="T9" fmla="*/ 44 h 150"/>
                  <a:gd name="T10" fmla="*/ 22 w 382"/>
                  <a:gd name="T11" fmla="*/ 44 h 150"/>
                  <a:gd name="T12" fmla="*/ 43 w 382"/>
                  <a:gd name="T13" fmla="*/ 44 h 150"/>
                  <a:gd name="T14" fmla="*/ 54 w 382"/>
                  <a:gd name="T15" fmla="*/ 44 h 150"/>
                  <a:gd name="T16" fmla="*/ 66 w 382"/>
                  <a:gd name="T17" fmla="*/ 44 h 150"/>
                  <a:gd name="T18" fmla="*/ 109 w 382"/>
                  <a:gd name="T19" fmla="*/ 54 h 150"/>
                  <a:gd name="T20" fmla="*/ 142 w 382"/>
                  <a:gd name="T21" fmla="*/ 66 h 150"/>
                  <a:gd name="T22" fmla="*/ 153 w 382"/>
                  <a:gd name="T23" fmla="*/ 77 h 150"/>
                  <a:gd name="T24" fmla="*/ 186 w 382"/>
                  <a:gd name="T25" fmla="*/ 87 h 150"/>
                  <a:gd name="T26" fmla="*/ 207 w 382"/>
                  <a:gd name="T27" fmla="*/ 87 h 150"/>
                  <a:gd name="T28" fmla="*/ 207 w 382"/>
                  <a:gd name="T29" fmla="*/ 98 h 150"/>
                  <a:gd name="T30" fmla="*/ 186 w 382"/>
                  <a:gd name="T31" fmla="*/ 110 h 150"/>
                  <a:gd name="T32" fmla="*/ 197 w 382"/>
                  <a:gd name="T33" fmla="*/ 120 h 150"/>
                  <a:gd name="T34" fmla="*/ 230 w 382"/>
                  <a:gd name="T35" fmla="*/ 120 h 150"/>
                  <a:gd name="T36" fmla="*/ 263 w 382"/>
                  <a:gd name="T37" fmla="*/ 120 h 150"/>
                  <a:gd name="T38" fmla="*/ 296 w 382"/>
                  <a:gd name="T39" fmla="*/ 120 h 150"/>
                  <a:gd name="T40" fmla="*/ 306 w 382"/>
                  <a:gd name="T41" fmla="*/ 110 h 150"/>
                  <a:gd name="T42" fmla="*/ 306 w 382"/>
                  <a:gd name="T43" fmla="*/ 98 h 150"/>
                  <a:gd name="T44" fmla="*/ 296 w 382"/>
                  <a:gd name="T45" fmla="*/ 98 h 150"/>
                  <a:gd name="T46" fmla="*/ 263 w 382"/>
                  <a:gd name="T47" fmla="*/ 77 h 150"/>
                  <a:gd name="T48" fmla="*/ 252 w 382"/>
                  <a:gd name="T49" fmla="*/ 66 h 150"/>
                  <a:gd name="T50" fmla="*/ 186 w 382"/>
                  <a:gd name="T51" fmla="*/ 44 h 150"/>
                  <a:gd name="T52" fmla="*/ 164 w 382"/>
                  <a:gd name="T53" fmla="*/ 44 h 150"/>
                  <a:gd name="T54" fmla="*/ 120 w 382"/>
                  <a:gd name="T55" fmla="*/ 22 h 150"/>
                  <a:gd name="T56" fmla="*/ 66 w 382"/>
                  <a:gd name="T57" fmla="*/ 0 h 150"/>
                  <a:gd name="T58" fmla="*/ 33 w 382"/>
                  <a:gd name="T59" fmla="*/ 11 h 15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82" h="150">
                    <a:moveTo>
                      <a:pt x="41" y="14"/>
                    </a:moveTo>
                    <a:lnTo>
                      <a:pt x="13" y="27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27" y="55"/>
                    </a:lnTo>
                    <a:lnTo>
                      <a:pt x="54" y="55"/>
                    </a:lnTo>
                    <a:lnTo>
                      <a:pt x="68" y="55"/>
                    </a:lnTo>
                    <a:lnTo>
                      <a:pt x="82" y="55"/>
                    </a:lnTo>
                    <a:lnTo>
                      <a:pt x="136" y="68"/>
                    </a:lnTo>
                    <a:lnTo>
                      <a:pt x="177" y="82"/>
                    </a:lnTo>
                    <a:lnTo>
                      <a:pt x="191" y="96"/>
                    </a:lnTo>
                    <a:lnTo>
                      <a:pt x="232" y="109"/>
                    </a:lnTo>
                    <a:lnTo>
                      <a:pt x="259" y="109"/>
                    </a:lnTo>
                    <a:lnTo>
                      <a:pt x="259" y="123"/>
                    </a:lnTo>
                    <a:lnTo>
                      <a:pt x="232" y="137"/>
                    </a:lnTo>
                    <a:lnTo>
                      <a:pt x="246" y="150"/>
                    </a:lnTo>
                    <a:lnTo>
                      <a:pt x="287" y="150"/>
                    </a:lnTo>
                    <a:lnTo>
                      <a:pt x="328" y="150"/>
                    </a:lnTo>
                    <a:lnTo>
                      <a:pt x="369" y="150"/>
                    </a:lnTo>
                    <a:lnTo>
                      <a:pt x="382" y="137"/>
                    </a:lnTo>
                    <a:lnTo>
                      <a:pt x="382" y="123"/>
                    </a:lnTo>
                    <a:lnTo>
                      <a:pt x="369" y="123"/>
                    </a:lnTo>
                    <a:lnTo>
                      <a:pt x="328" y="96"/>
                    </a:lnTo>
                    <a:lnTo>
                      <a:pt x="314" y="82"/>
                    </a:lnTo>
                    <a:lnTo>
                      <a:pt x="232" y="55"/>
                    </a:lnTo>
                    <a:lnTo>
                      <a:pt x="205" y="55"/>
                    </a:lnTo>
                    <a:lnTo>
                      <a:pt x="150" y="27"/>
                    </a:lnTo>
                    <a:lnTo>
                      <a:pt x="82" y="0"/>
                    </a:lnTo>
                    <a:lnTo>
                      <a:pt x="41" y="14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250" name="Freeform 166">
                <a:extLst>
                  <a:ext uri="{FF2B5EF4-FFF2-40B4-BE49-F238E27FC236}">
                    <a16:creationId xmlns:a16="http://schemas.microsoft.com/office/drawing/2014/main" id="{9169D1B8-2FA0-4BB7-843C-9FACEEC4A31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420" y="1362"/>
                <a:ext cx="54" cy="22"/>
              </a:xfrm>
              <a:custGeom>
                <a:avLst/>
                <a:gdLst>
                  <a:gd name="T0" fmla="*/ 0 w 68"/>
                  <a:gd name="T1" fmla="*/ 0 h 28"/>
                  <a:gd name="T2" fmla="*/ 0 w 68"/>
                  <a:gd name="T3" fmla="*/ 0 h 28"/>
                  <a:gd name="T4" fmla="*/ 0 w 68"/>
                  <a:gd name="T5" fmla="*/ 12 h 28"/>
                  <a:gd name="T6" fmla="*/ 10 w 68"/>
                  <a:gd name="T7" fmla="*/ 23 h 28"/>
                  <a:gd name="T8" fmla="*/ 21 w 68"/>
                  <a:gd name="T9" fmla="*/ 23 h 28"/>
                  <a:gd name="T10" fmla="*/ 43 w 68"/>
                  <a:gd name="T11" fmla="*/ 23 h 28"/>
                  <a:gd name="T12" fmla="*/ 43 w 68"/>
                  <a:gd name="T13" fmla="*/ 12 h 28"/>
                  <a:gd name="T14" fmla="*/ 54 w 68"/>
                  <a:gd name="T15" fmla="*/ 0 h 28"/>
                  <a:gd name="T16" fmla="*/ 33 w 68"/>
                  <a:gd name="T17" fmla="*/ 0 h 28"/>
                  <a:gd name="T18" fmla="*/ 10 w 68"/>
                  <a:gd name="T19" fmla="*/ 0 h 28"/>
                  <a:gd name="T20" fmla="*/ 0 w 68"/>
                  <a:gd name="T21" fmla="*/ 0 h 2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8" h="28">
                    <a:moveTo>
                      <a:pt x="0" y="0"/>
                    </a:moveTo>
                    <a:lnTo>
                      <a:pt x="0" y="0"/>
                    </a:lnTo>
                    <a:lnTo>
                      <a:pt x="0" y="14"/>
                    </a:lnTo>
                    <a:lnTo>
                      <a:pt x="13" y="28"/>
                    </a:lnTo>
                    <a:lnTo>
                      <a:pt x="27" y="28"/>
                    </a:lnTo>
                    <a:lnTo>
                      <a:pt x="54" y="28"/>
                    </a:lnTo>
                    <a:lnTo>
                      <a:pt x="54" y="14"/>
                    </a:lnTo>
                    <a:lnTo>
                      <a:pt x="68" y="0"/>
                    </a:lnTo>
                    <a:lnTo>
                      <a:pt x="41" y="0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251" name="Freeform 167">
                <a:extLst>
                  <a:ext uri="{FF2B5EF4-FFF2-40B4-BE49-F238E27FC236}">
                    <a16:creationId xmlns:a16="http://schemas.microsoft.com/office/drawing/2014/main" id="{87190399-BCC9-4E06-99C7-98E64F125E2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71" y="2815"/>
                <a:ext cx="175" cy="186"/>
              </a:xfrm>
              <a:custGeom>
                <a:avLst/>
                <a:gdLst>
                  <a:gd name="T0" fmla="*/ 175 w 219"/>
                  <a:gd name="T1" fmla="*/ 109 h 233"/>
                  <a:gd name="T2" fmla="*/ 142 w 219"/>
                  <a:gd name="T3" fmla="*/ 65 h 233"/>
                  <a:gd name="T4" fmla="*/ 131 w 219"/>
                  <a:gd name="T5" fmla="*/ 54 h 233"/>
                  <a:gd name="T6" fmla="*/ 98 w 219"/>
                  <a:gd name="T7" fmla="*/ 44 h 233"/>
                  <a:gd name="T8" fmla="*/ 77 w 219"/>
                  <a:gd name="T9" fmla="*/ 33 h 233"/>
                  <a:gd name="T10" fmla="*/ 66 w 219"/>
                  <a:gd name="T11" fmla="*/ 22 h 233"/>
                  <a:gd name="T12" fmla="*/ 55 w 219"/>
                  <a:gd name="T13" fmla="*/ 11 h 233"/>
                  <a:gd name="T14" fmla="*/ 44 w 219"/>
                  <a:gd name="T15" fmla="*/ 0 h 233"/>
                  <a:gd name="T16" fmla="*/ 33 w 219"/>
                  <a:gd name="T17" fmla="*/ 0 h 233"/>
                  <a:gd name="T18" fmla="*/ 11 w 219"/>
                  <a:gd name="T19" fmla="*/ 44 h 233"/>
                  <a:gd name="T20" fmla="*/ 0 w 219"/>
                  <a:gd name="T21" fmla="*/ 77 h 233"/>
                  <a:gd name="T22" fmla="*/ 11 w 219"/>
                  <a:gd name="T23" fmla="*/ 109 h 233"/>
                  <a:gd name="T24" fmla="*/ 11 w 219"/>
                  <a:gd name="T25" fmla="*/ 153 h 233"/>
                  <a:gd name="T26" fmla="*/ 22 w 219"/>
                  <a:gd name="T27" fmla="*/ 164 h 233"/>
                  <a:gd name="T28" fmla="*/ 22 w 219"/>
                  <a:gd name="T29" fmla="*/ 175 h 233"/>
                  <a:gd name="T30" fmla="*/ 44 w 219"/>
                  <a:gd name="T31" fmla="*/ 186 h 233"/>
                  <a:gd name="T32" fmla="*/ 77 w 219"/>
                  <a:gd name="T33" fmla="*/ 186 h 233"/>
                  <a:gd name="T34" fmla="*/ 121 w 219"/>
                  <a:gd name="T35" fmla="*/ 186 h 233"/>
                  <a:gd name="T36" fmla="*/ 142 w 219"/>
                  <a:gd name="T37" fmla="*/ 175 h 233"/>
                  <a:gd name="T38" fmla="*/ 164 w 219"/>
                  <a:gd name="T39" fmla="*/ 153 h 233"/>
                  <a:gd name="T40" fmla="*/ 175 w 219"/>
                  <a:gd name="T41" fmla="*/ 109 h 2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19" h="233">
                    <a:moveTo>
                      <a:pt x="219" y="137"/>
                    </a:moveTo>
                    <a:lnTo>
                      <a:pt x="178" y="82"/>
                    </a:lnTo>
                    <a:lnTo>
                      <a:pt x="164" y="68"/>
                    </a:lnTo>
                    <a:lnTo>
                      <a:pt x="123" y="55"/>
                    </a:lnTo>
                    <a:lnTo>
                      <a:pt x="96" y="41"/>
                    </a:lnTo>
                    <a:lnTo>
                      <a:pt x="82" y="27"/>
                    </a:lnTo>
                    <a:lnTo>
                      <a:pt x="69" y="14"/>
                    </a:lnTo>
                    <a:lnTo>
                      <a:pt x="55" y="0"/>
                    </a:lnTo>
                    <a:lnTo>
                      <a:pt x="41" y="0"/>
                    </a:lnTo>
                    <a:lnTo>
                      <a:pt x="14" y="55"/>
                    </a:lnTo>
                    <a:lnTo>
                      <a:pt x="0" y="96"/>
                    </a:lnTo>
                    <a:lnTo>
                      <a:pt x="14" y="137"/>
                    </a:lnTo>
                    <a:lnTo>
                      <a:pt x="14" y="192"/>
                    </a:lnTo>
                    <a:lnTo>
                      <a:pt x="28" y="205"/>
                    </a:lnTo>
                    <a:lnTo>
                      <a:pt x="28" y="219"/>
                    </a:lnTo>
                    <a:lnTo>
                      <a:pt x="55" y="233"/>
                    </a:lnTo>
                    <a:lnTo>
                      <a:pt x="96" y="233"/>
                    </a:lnTo>
                    <a:lnTo>
                      <a:pt x="151" y="233"/>
                    </a:lnTo>
                    <a:lnTo>
                      <a:pt x="178" y="219"/>
                    </a:lnTo>
                    <a:lnTo>
                      <a:pt x="205" y="192"/>
                    </a:lnTo>
                    <a:lnTo>
                      <a:pt x="219" y="137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</p:grpSp>
        <p:sp>
          <p:nvSpPr>
            <p:cNvPr id="214" name="Freeform 130">
              <a:extLst>
                <a:ext uri="{FF2B5EF4-FFF2-40B4-BE49-F238E27FC236}">
                  <a16:creationId xmlns:a16="http://schemas.microsoft.com/office/drawing/2014/main" id="{545915A6-5A39-4E90-8D5B-2E1AEA45E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0" y="2199"/>
              <a:ext cx="340" cy="381"/>
            </a:xfrm>
            <a:custGeom>
              <a:avLst/>
              <a:gdLst>
                <a:gd name="T0" fmla="*/ 22 w 340"/>
                <a:gd name="T1" fmla="*/ 35 h 381"/>
                <a:gd name="T2" fmla="*/ 43 w 340"/>
                <a:gd name="T3" fmla="*/ 30 h 381"/>
                <a:gd name="T4" fmla="*/ 72 w 340"/>
                <a:gd name="T5" fmla="*/ 30 h 381"/>
                <a:gd name="T6" fmla="*/ 97 w 340"/>
                <a:gd name="T7" fmla="*/ 0 h 381"/>
                <a:gd name="T8" fmla="*/ 132 w 340"/>
                <a:gd name="T9" fmla="*/ 0 h 381"/>
                <a:gd name="T10" fmla="*/ 132 w 340"/>
                <a:gd name="T11" fmla="*/ 30 h 381"/>
                <a:gd name="T12" fmla="*/ 136 w 340"/>
                <a:gd name="T13" fmla="*/ 48 h 381"/>
                <a:gd name="T14" fmla="*/ 169 w 340"/>
                <a:gd name="T15" fmla="*/ 72 h 381"/>
                <a:gd name="T16" fmla="*/ 193 w 340"/>
                <a:gd name="T17" fmla="*/ 80 h 381"/>
                <a:gd name="T18" fmla="*/ 207 w 340"/>
                <a:gd name="T19" fmla="*/ 81 h 381"/>
                <a:gd name="T20" fmla="*/ 220 w 340"/>
                <a:gd name="T21" fmla="*/ 110 h 381"/>
                <a:gd name="T22" fmla="*/ 231 w 340"/>
                <a:gd name="T23" fmla="*/ 107 h 381"/>
                <a:gd name="T24" fmla="*/ 271 w 340"/>
                <a:gd name="T25" fmla="*/ 152 h 381"/>
                <a:gd name="T26" fmla="*/ 271 w 340"/>
                <a:gd name="T27" fmla="*/ 168 h 381"/>
                <a:gd name="T28" fmla="*/ 318 w 340"/>
                <a:gd name="T29" fmla="*/ 168 h 381"/>
                <a:gd name="T30" fmla="*/ 315 w 340"/>
                <a:gd name="T31" fmla="*/ 197 h 381"/>
                <a:gd name="T32" fmla="*/ 331 w 340"/>
                <a:gd name="T33" fmla="*/ 198 h 381"/>
                <a:gd name="T34" fmla="*/ 330 w 340"/>
                <a:gd name="T35" fmla="*/ 210 h 381"/>
                <a:gd name="T36" fmla="*/ 340 w 340"/>
                <a:gd name="T37" fmla="*/ 222 h 381"/>
                <a:gd name="T38" fmla="*/ 334 w 340"/>
                <a:gd name="T39" fmla="*/ 264 h 381"/>
                <a:gd name="T40" fmla="*/ 330 w 340"/>
                <a:gd name="T41" fmla="*/ 290 h 381"/>
                <a:gd name="T42" fmla="*/ 321 w 340"/>
                <a:gd name="T43" fmla="*/ 300 h 381"/>
                <a:gd name="T44" fmla="*/ 303 w 340"/>
                <a:gd name="T45" fmla="*/ 279 h 381"/>
                <a:gd name="T46" fmla="*/ 247 w 340"/>
                <a:gd name="T47" fmla="*/ 285 h 381"/>
                <a:gd name="T48" fmla="*/ 210 w 340"/>
                <a:gd name="T49" fmla="*/ 336 h 381"/>
                <a:gd name="T50" fmla="*/ 202 w 340"/>
                <a:gd name="T51" fmla="*/ 374 h 381"/>
                <a:gd name="T52" fmla="*/ 199 w 340"/>
                <a:gd name="T53" fmla="*/ 356 h 381"/>
                <a:gd name="T54" fmla="*/ 183 w 340"/>
                <a:gd name="T55" fmla="*/ 354 h 381"/>
                <a:gd name="T56" fmla="*/ 175 w 340"/>
                <a:gd name="T57" fmla="*/ 363 h 381"/>
                <a:gd name="T58" fmla="*/ 160 w 340"/>
                <a:gd name="T59" fmla="*/ 374 h 381"/>
                <a:gd name="T60" fmla="*/ 163 w 340"/>
                <a:gd name="T61" fmla="*/ 363 h 381"/>
                <a:gd name="T62" fmla="*/ 150 w 340"/>
                <a:gd name="T63" fmla="*/ 356 h 381"/>
                <a:gd name="T64" fmla="*/ 132 w 340"/>
                <a:gd name="T65" fmla="*/ 359 h 381"/>
                <a:gd name="T66" fmla="*/ 111 w 340"/>
                <a:gd name="T67" fmla="*/ 345 h 381"/>
                <a:gd name="T68" fmla="*/ 94 w 340"/>
                <a:gd name="T69" fmla="*/ 374 h 381"/>
                <a:gd name="T70" fmla="*/ 73 w 340"/>
                <a:gd name="T71" fmla="*/ 381 h 381"/>
                <a:gd name="T72" fmla="*/ 64 w 340"/>
                <a:gd name="T73" fmla="*/ 339 h 381"/>
                <a:gd name="T74" fmla="*/ 51 w 340"/>
                <a:gd name="T75" fmla="*/ 293 h 381"/>
                <a:gd name="T76" fmla="*/ 34 w 340"/>
                <a:gd name="T77" fmla="*/ 243 h 381"/>
                <a:gd name="T78" fmla="*/ 27 w 340"/>
                <a:gd name="T79" fmla="*/ 234 h 381"/>
                <a:gd name="T80" fmla="*/ 16 w 340"/>
                <a:gd name="T81" fmla="*/ 222 h 381"/>
                <a:gd name="T82" fmla="*/ 6 w 340"/>
                <a:gd name="T83" fmla="*/ 203 h 381"/>
                <a:gd name="T84" fmla="*/ 0 w 340"/>
                <a:gd name="T85" fmla="*/ 185 h 381"/>
                <a:gd name="T86" fmla="*/ 16 w 340"/>
                <a:gd name="T87" fmla="*/ 167 h 381"/>
                <a:gd name="T88" fmla="*/ 27 w 340"/>
                <a:gd name="T89" fmla="*/ 158 h 381"/>
                <a:gd name="T90" fmla="*/ 39 w 340"/>
                <a:gd name="T91" fmla="*/ 149 h 381"/>
                <a:gd name="T92" fmla="*/ 39 w 340"/>
                <a:gd name="T93" fmla="*/ 102 h 381"/>
                <a:gd name="T94" fmla="*/ 40 w 340"/>
                <a:gd name="T95" fmla="*/ 87 h 381"/>
                <a:gd name="T96" fmla="*/ 39 w 340"/>
                <a:gd name="T97" fmla="*/ 68 h 381"/>
                <a:gd name="T98" fmla="*/ 22 w 340"/>
                <a:gd name="T99" fmla="*/ 35 h 38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40" h="381">
                  <a:moveTo>
                    <a:pt x="22" y="35"/>
                  </a:moveTo>
                  <a:lnTo>
                    <a:pt x="43" y="30"/>
                  </a:lnTo>
                  <a:lnTo>
                    <a:pt x="72" y="30"/>
                  </a:lnTo>
                  <a:lnTo>
                    <a:pt x="97" y="0"/>
                  </a:lnTo>
                  <a:lnTo>
                    <a:pt x="132" y="0"/>
                  </a:lnTo>
                  <a:lnTo>
                    <a:pt x="132" y="30"/>
                  </a:lnTo>
                  <a:lnTo>
                    <a:pt x="136" y="48"/>
                  </a:lnTo>
                  <a:lnTo>
                    <a:pt x="169" y="72"/>
                  </a:lnTo>
                  <a:lnTo>
                    <a:pt x="193" y="80"/>
                  </a:lnTo>
                  <a:lnTo>
                    <a:pt x="207" y="81"/>
                  </a:lnTo>
                  <a:lnTo>
                    <a:pt x="220" y="110"/>
                  </a:lnTo>
                  <a:lnTo>
                    <a:pt x="231" y="107"/>
                  </a:lnTo>
                  <a:lnTo>
                    <a:pt x="271" y="152"/>
                  </a:lnTo>
                  <a:lnTo>
                    <a:pt x="271" y="168"/>
                  </a:lnTo>
                  <a:lnTo>
                    <a:pt x="318" y="168"/>
                  </a:lnTo>
                  <a:lnTo>
                    <a:pt x="315" y="197"/>
                  </a:lnTo>
                  <a:lnTo>
                    <a:pt x="331" y="198"/>
                  </a:lnTo>
                  <a:lnTo>
                    <a:pt x="330" y="210"/>
                  </a:lnTo>
                  <a:lnTo>
                    <a:pt x="340" y="222"/>
                  </a:lnTo>
                  <a:lnTo>
                    <a:pt x="334" y="264"/>
                  </a:lnTo>
                  <a:lnTo>
                    <a:pt x="330" y="290"/>
                  </a:lnTo>
                  <a:lnTo>
                    <a:pt x="321" y="300"/>
                  </a:lnTo>
                  <a:lnTo>
                    <a:pt x="303" y="279"/>
                  </a:lnTo>
                  <a:lnTo>
                    <a:pt x="247" y="285"/>
                  </a:lnTo>
                  <a:lnTo>
                    <a:pt x="210" y="336"/>
                  </a:lnTo>
                  <a:lnTo>
                    <a:pt x="202" y="374"/>
                  </a:lnTo>
                  <a:lnTo>
                    <a:pt x="199" y="356"/>
                  </a:lnTo>
                  <a:lnTo>
                    <a:pt x="183" y="354"/>
                  </a:lnTo>
                  <a:lnTo>
                    <a:pt x="175" y="363"/>
                  </a:lnTo>
                  <a:lnTo>
                    <a:pt x="160" y="374"/>
                  </a:lnTo>
                  <a:lnTo>
                    <a:pt x="163" y="363"/>
                  </a:lnTo>
                  <a:lnTo>
                    <a:pt x="150" y="356"/>
                  </a:lnTo>
                  <a:lnTo>
                    <a:pt x="132" y="359"/>
                  </a:lnTo>
                  <a:lnTo>
                    <a:pt x="111" y="345"/>
                  </a:lnTo>
                  <a:lnTo>
                    <a:pt x="94" y="374"/>
                  </a:lnTo>
                  <a:lnTo>
                    <a:pt x="73" y="381"/>
                  </a:lnTo>
                  <a:lnTo>
                    <a:pt x="64" y="339"/>
                  </a:lnTo>
                  <a:lnTo>
                    <a:pt x="51" y="293"/>
                  </a:lnTo>
                  <a:lnTo>
                    <a:pt x="34" y="243"/>
                  </a:lnTo>
                  <a:lnTo>
                    <a:pt x="27" y="234"/>
                  </a:lnTo>
                  <a:lnTo>
                    <a:pt x="16" y="222"/>
                  </a:lnTo>
                  <a:lnTo>
                    <a:pt x="6" y="203"/>
                  </a:lnTo>
                  <a:lnTo>
                    <a:pt x="0" y="185"/>
                  </a:lnTo>
                  <a:lnTo>
                    <a:pt x="16" y="167"/>
                  </a:lnTo>
                  <a:lnTo>
                    <a:pt x="27" y="158"/>
                  </a:lnTo>
                  <a:lnTo>
                    <a:pt x="39" y="149"/>
                  </a:lnTo>
                  <a:lnTo>
                    <a:pt x="39" y="102"/>
                  </a:lnTo>
                  <a:lnTo>
                    <a:pt x="40" y="87"/>
                  </a:lnTo>
                  <a:lnTo>
                    <a:pt x="39" y="68"/>
                  </a:lnTo>
                  <a:lnTo>
                    <a:pt x="22" y="35"/>
                  </a:lnTo>
                  <a:close/>
                </a:path>
              </a:pathLst>
            </a:custGeom>
            <a:grpFill/>
            <a:ln w="3175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40488976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uth Americ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Date Placeholder 2">
            <a:extLst>
              <a:ext uri="{FF2B5EF4-FFF2-40B4-BE49-F238E27FC236}">
                <a16:creationId xmlns:a16="http://schemas.microsoft.com/office/drawing/2014/main" id="{C8FBCEB3-86FD-497B-A47B-391BB6862DC5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18" name="Slide Number Placeholder 3">
            <a:extLst>
              <a:ext uri="{FF2B5EF4-FFF2-40B4-BE49-F238E27FC236}">
                <a16:creationId xmlns:a16="http://schemas.microsoft.com/office/drawing/2014/main" id="{8F01D636-7BEF-4603-9D52-ECB6FF1C0913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  <p:sp>
        <p:nvSpPr>
          <p:cNvPr id="75" name="Title 1">
            <a:extLst>
              <a:ext uri="{FF2B5EF4-FFF2-40B4-BE49-F238E27FC236}">
                <a16:creationId xmlns:a16="http://schemas.microsoft.com/office/drawing/2014/main" id="{B6395D6F-083E-4C3F-9D21-E4563B8AB8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5431" y="1207680"/>
            <a:ext cx="10886651" cy="326915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12" name="Textplatzhalter 11"/>
          <p:cNvSpPr>
            <a:spLocks noGrp="1"/>
          </p:cNvSpPr>
          <p:nvPr>
            <p:ph type="body" sz="quarter" idx="14" hasCustomPrompt="1"/>
          </p:nvPr>
        </p:nvSpPr>
        <p:spPr>
          <a:xfrm>
            <a:off x="955458" y="1534793"/>
            <a:ext cx="10888976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none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ADD TEXT</a:t>
            </a:r>
          </a:p>
        </p:txBody>
      </p:sp>
      <p:grpSp>
        <p:nvGrpSpPr>
          <p:cNvPr id="72" name="South America">
            <a:extLst>
              <a:ext uri="{FF2B5EF4-FFF2-40B4-BE49-F238E27FC236}">
                <a16:creationId xmlns:a16="http://schemas.microsoft.com/office/drawing/2014/main" id="{B7CA3F0D-B8CC-46B4-8D68-83D97279535B}"/>
              </a:ext>
            </a:extLst>
          </p:cNvPr>
          <p:cNvGrpSpPr>
            <a:grpSpLocks noChangeAspect="1"/>
          </p:cNvGrpSpPr>
          <p:nvPr userDrawn="1">
            <p:custDataLst>
              <p:tags r:id="rId1"/>
            </p:custDataLst>
          </p:nvPr>
        </p:nvGrpSpPr>
        <p:grpSpPr>
          <a:xfrm>
            <a:off x="4489243" y="2174147"/>
            <a:ext cx="3819031" cy="4339096"/>
            <a:chOff x="2119395" y="4301565"/>
            <a:chExt cx="1353349" cy="1892504"/>
          </a:xfrm>
          <a:solidFill>
            <a:srgbClr val="D9D9D9"/>
          </a:solidFill>
          <a:effectLst/>
        </p:grpSpPr>
        <p:sp>
          <p:nvSpPr>
            <p:cNvPr id="73" name="Galapagos">
              <a:extLst>
                <a:ext uri="{FF2B5EF4-FFF2-40B4-BE49-F238E27FC236}">
                  <a16:creationId xmlns:a16="http://schemas.microsoft.com/office/drawing/2014/main" id="{F9F8D894-8E9D-4784-AF42-D984A4A223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395" y="4596643"/>
              <a:ext cx="38251" cy="30966"/>
            </a:xfrm>
            <a:custGeom>
              <a:avLst/>
              <a:gdLst/>
              <a:ahLst/>
              <a:cxnLst/>
              <a:rect l="l" t="t" r="r" b="b"/>
              <a:pathLst>
                <a:path w="38251" h="30966">
                  <a:moveTo>
                    <a:pt x="34608" y="12749"/>
                  </a:moveTo>
                  <a:lnTo>
                    <a:pt x="38251" y="12749"/>
                  </a:lnTo>
                  <a:lnTo>
                    <a:pt x="38251" y="14571"/>
                  </a:lnTo>
                  <a:lnTo>
                    <a:pt x="34608" y="20035"/>
                  </a:lnTo>
                  <a:lnTo>
                    <a:pt x="29143" y="20035"/>
                  </a:lnTo>
                  <a:lnTo>
                    <a:pt x="29143" y="18214"/>
                  </a:lnTo>
                  <a:close/>
                  <a:moveTo>
                    <a:pt x="21858" y="5464"/>
                  </a:moveTo>
                  <a:lnTo>
                    <a:pt x="23679" y="5464"/>
                  </a:lnTo>
                  <a:lnTo>
                    <a:pt x="27322" y="12750"/>
                  </a:lnTo>
                  <a:lnTo>
                    <a:pt x="20036" y="12750"/>
                  </a:lnTo>
                  <a:lnTo>
                    <a:pt x="20036" y="9107"/>
                  </a:lnTo>
                  <a:close/>
                  <a:moveTo>
                    <a:pt x="9108" y="0"/>
                  </a:moveTo>
                  <a:lnTo>
                    <a:pt x="20037" y="20037"/>
                  </a:lnTo>
                  <a:lnTo>
                    <a:pt x="10929" y="29145"/>
                  </a:lnTo>
                  <a:lnTo>
                    <a:pt x="10929" y="30966"/>
                  </a:lnTo>
                  <a:lnTo>
                    <a:pt x="9108" y="30966"/>
                  </a:lnTo>
                  <a:lnTo>
                    <a:pt x="9108" y="29145"/>
                  </a:lnTo>
                  <a:lnTo>
                    <a:pt x="5465" y="20037"/>
                  </a:lnTo>
                  <a:lnTo>
                    <a:pt x="8197" y="14572"/>
                  </a:lnTo>
                  <a:lnTo>
                    <a:pt x="0" y="14572"/>
                  </a:lnTo>
                  <a:lnTo>
                    <a:pt x="0" y="12751"/>
                  </a:lnTo>
                  <a:lnTo>
                    <a:pt x="5205" y="7547"/>
                  </a:lnTo>
                  <a:lnTo>
                    <a:pt x="3643" y="5464"/>
                  </a:lnTo>
                  <a:lnTo>
                    <a:pt x="3643" y="1821"/>
                  </a:lnTo>
                  <a:close/>
                </a:path>
              </a:pathLst>
            </a:custGeom>
            <a:grpFill/>
            <a:ln w="3175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82953" tIns="41476" rIns="82953" bIns="41476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33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endParaRPr>
            </a:p>
          </p:txBody>
        </p:sp>
        <p:sp>
          <p:nvSpPr>
            <p:cNvPr id="74" name="Venezuela">
              <a:extLst>
                <a:ext uri="{FF2B5EF4-FFF2-40B4-BE49-F238E27FC236}">
                  <a16:creationId xmlns:a16="http://schemas.microsoft.com/office/drawing/2014/main" id="{CC4C1AE9-9FA2-4A5E-BD45-3770275848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54725" y="4307029"/>
              <a:ext cx="326043" cy="275042"/>
            </a:xfrm>
            <a:custGeom>
              <a:avLst/>
              <a:gdLst>
                <a:gd name="T0" fmla="*/ 21 w 179"/>
                <a:gd name="T1" fmla="*/ 30 h 151"/>
                <a:gd name="T2" fmla="*/ 23 w 179"/>
                <a:gd name="T3" fmla="*/ 41 h 151"/>
                <a:gd name="T4" fmla="*/ 29 w 179"/>
                <a:gd name="T5" fmla="*/ 33 h 151"/>
                <a:gd name="T6" fmla="*/ 25 w 179"/>
                <a:gd name="T7" fmla="*/ 21 h 151"/>
                <a:gd name="T8" fmla="*/ 50 w 179"/>
                <a:gd name="T9" fmla="*/ 9 h 151"/>
                <a:gd name="T10" fmla="*/ 71 w 179"/>
                <a:gd name="T11" fmla="*/ 22 h 151"/>
                <a:gd name="T12" fmla="*/ 90 w 179"/>
                <a:gd name="T13" fmla="*/ 21 h 151"/>
                <a:gd name="T14" fmla="*/ 102 w 179"/>
                <a:gd name="T15" fmla="*/ 27 h 151"/>
                <a:gd name="T16" fmla="*/ 123 w 179"/>
                <a:gd name="T17" fmla="*/ 24 h 151"/>
                <a:gd name="T18" fmla="*/ 118 w 179"/>
                <a:gd name="T19" fmla="*/ 22 h 151"/>
                <a:gd name="T20" fmla="*/ 149 w 179"/>
                <a:gd name="T21" fmla="*/ 21 h 151"/>
                <a:gd name="T22" fmla="*/ 142 w 179"/>
                <a:gd name="T23" fmla="*/ 27 h 151"/>
                <a:gd name="T24" fmla="*/ 152 w 179"/>
                <a:gd name="T25" fmla="*/ 33 h 151"/>
                <a:gd name="T26" fmla="*/ 166 w 179"/>
                <a:gd name="T27" fmla="*/ 46 h 151"/>
                <a:gd name="T28" fmla="*/ 164 w 179"/>
                <a:gd name="T29" fmla="*/ 49 h 151"/>
                <a:gd name="T30" fmla="*/ 172 w 179"/>
                <a:gd name="T31" fmla="*/ 47 h 151"/>
                <a:gd name="T32" fmla="*/ 179 w 179"/>
                <a:gd name="T33" fmla="*/ 52 h 151"/>
                <a:gd name="T34" fmla="*/ 178 w 179"/>
                <a:gd name="T35" fmla="*/ 55 h 151"/>
                <a:gd name="T36" fmla="*/ 166 w 179"/>
                <a:gd name="T37" fmla="*/ 67 h 151"/>
                <a:gd name="T38" fmla="*/ 170 w 179"/>
                <a:gd name="T39" fmla="*/ 68 h 151"/>
                <a:gd name="T40" fmla="*/ 160 w 179"/>
                <a:gd name="T41" fmla="*/ 80 h 151"/>
                <a:gd name="T42" fmla="*/ 167 w 179"/>
                <a:gd name="T43" fmla="*/ 93 h 151"/>
                <a:gd name="T44" fmla="*/ 136 w 179"/>
                <a:gd name="T45" fmla="*/ 111 h 151"/>
                <a:gd name="T46" fmla="*/ 114 w 179"/>
                <a:gd name="T47" fmla="*/ 108 h 151"/>
                <a:gd name="T48" fmla="*/ 120 w 179"/>
                <a:gd name="T49" fmla="*/ 120 h 151"/>
                <a:gd name="T50" fmla="*/ 132 w 179"/>
                <a:gd name="T51" fmla="*/ 129 h 151"/>
                <a:gd name="T52" fmla="*/ 133 w 179"/>
                <a:gd name="T53" fmla="*/ 132 h 151"/>
                <a:gd name="T54" fmla="*/ 132 w 179"/>
                <a:gd name="T55" fmla="*/ 133 h 151"/>
                <a:gd name="T56" fmla="*/ 120 w 179"/>
                <a:gd name="T57" fmla="*/ 141 h 151"/>
                <a:gd name="T58" fmla="*/ 92 w 179"/>
                <a:gd name="T59" fmla="*/ 151 h 151"/>
                <a:gd name="T60" fmla="*/ 84 w 179"/>
                <a:gd name="T61" fmla="*/ 144 h 151"/>
                <a:gd name="T62" fmla="*/ 72 w 179"/>
                <a:gd name="T63" fmla="*/ 124 h 151"/>
                <a:gd name="T64" fmla="*/ 80 w 179"/>
                <a:gd name="T65" fmla="*/ 117 h 151"/>
                <a:gd name="T66" fmla="*/ 71 w 179"/>
                <a:gd name="T67" fmla="*/ 101 h 151"/>
                <a:gd name="T68" fmla="*/ 72 w 179"/>
                <a:gd name="T69" fmla="*/ 80 h 151"/>
                <a:gd name="T70" fmla="*/ 52 w 179"/>
                <a:gd name="T71" fmla="*/ 81 h 151"/>
                <a:gd name="T72" fmla="*/ 37 w 179"/>
                <a:gd name="T73" fmla="*/ 68 h 151"/>
                <a:gd name="T74" fmla="*/ 19 w 179"/>
                <a:gd name="T75" fmla="*/ 68 h 151"/>
                <a:gd name="T76" fmla="*/ 13 w 179"/>
                <a:gd name="T77" fmla="*/ 53 h 151"/>
                <a:gd name="T78" fmla="*/ 0 w 179"/>
                <a:gd name="T79" fmla="*/ 41 h 151"/>
                <a:gd name="T80" fmla="*/ 10 w 179"/>
                <a:gd name="T81" fmla="*/ 18 h 151"/>
                <a:gd name="T82" fmla="*/ 26 w 179"/>
                <a:gd name="T83" fmla="*/ 4 h 151"/>
                <a:gd name="T84" fmla="*/ 28 w 179"/>
                <a:gd name="T85" fmla="*/ 6 h 151"/>
                <a:gd name="T86" fmla="*/ 25 w 179"/>
                <a:gd name="T87" fmla="*/ 19 h 151"/>
                <a:gd name="T88" fmla="*/ 47 w 179"/>
                <a:gd name="T89" fmla="*/ 9 h 151"/>
                <a:gd name="T90" fmla="*/ 41 w 179"/>
                <a:gd name="T91" fmla="*/ 7 h 151"/>
                <a:gd name="T92" fmla="*/ 40 w 179"/>
                <a:gd name="T93" fmla="*/ 6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9" h="151">
                  <a:moveTo>
                    <a:pt x="25" y="21"/>
                  </a:moveTo>
                  <a:lnTo>
                    <a:pt x="21" y="30"/>
                  </a:lnTo>
                  <a:lnTo>
                    <a:pt x="21" y="34"/>
                  </a:lnTo>
                  <a:lnTo>
                    <a:pt x="23" y="41"/>
                  </a:lnTo>
                  <a:lnTo>
                    <a:pt x="31" y="37"/>
                  </a:lnTo>
                  <a:lnTo>
                    <a:pt x="29" y="33"/>
                  </a:lnTo>
                  <a:lnTo>
                    <a:pt x="25" y="25"/>
                  </a:lnTo>
                  <a:lnTo>
                    <a:pt x="25" y="21"/>
                  </a:lnTo>
                  <a:close/>
                  <a:moveTo>
                    <a:pt x="46" y="0"/>
                  </a:moveTo>
                  <a:lnTo>
                    <a:pt x="50" y="9"/>
                  </a:lnTo>
                  <a:lnTo>
                    <a:pt x="66" y="13"/>
                  </a:lnTo>
                  <a:lnTo>
                    <a:pt x="71" y="22"/>
                  </a:lnTo>
                  <a:lnTo>
                    <a:pt x="83" y="22"/>
                  </a:lnTo>
                  <a:lnTo>
                    <a:pt x="90" y="21"/>
                  </a:lnTo>
                  <a:lnTo>
                    <a:pt x="96" y="21"/>
                  </a:lnTo>
                  <a:lnTo>
                    <a:pt x="102" y="27"/>
                  </a:lnTo>
                  <a:lnTo>
                    <a:pt x="108" y="27"/>
                  </a:lnTo>
                  <a:lnTo>
                    <a:pt x="123" y="24"/>
                  </a:lnTo>
                  <a:lnTo>
                    <a:pt x="120" y="22"/>
                  </a:lnTo>
                  <a:lnTo>
                    <a:pt x="118" y="22"/>
                  </a:lnTo>
                  <a:lnTo>
                    <a:pt x="118" y="21"/>
                  </a:lnTo>
                  <a:lnTo>
                    <a:pt x="149" y="21"/>
                  </a:lnTo>
                  <a:lnTo>
                    <a:pt x="139" y="25"/>
                  </a:lnTo>
                  <a:lnTo>
                    <a:pt x="142" y="27"/>
                  </a:lnTo>
                  <a:lnTo>
                    <a:pt x="145" y="33"/>
                  </a:lnTo>
                  <a:lnTo>
                    <a:pt x="152" y="33"/>
                  </a:lnTo>
                  <a:lnTo>
                    <a:pt x="163" y="37"/>
                  </a:lnTo>
                  <a:lnTo>
                    <a:pt x="166" y="46"/>
                  </a:lnTo>
                  <a:lnTo>
                    <a:pt x="166" y="47"/>
                  </a:lnTo>
                  <a:lnTo>
                    <a:pt x="164" y="49"/>
                  </a:lnTo>
                  <a:lnTo>
                    <a:pt x="169" y="50"/>
                  </a:lnTo>
                  <a:lnTo>
                    <a:pt x="172" y="47"/>
                  </a:lnTo>
                  <a:lnTo>
                    <a:pt x="173" y="47"/>
                  </a:lnTo>
                  <a:lnTo>
                    <a:pt x="179" y="52"/>
                  </a:lnTo>
                  <a:lnTo>
                    <a:pt x="179" y="53"/>
                  </a:lnTo>
                  <a:lnTo>
                    <a:pt x="178" y="55"/>
                  </a:lnTo>
                  <a:lnTo>
                    <a:pt x="166" y="61"/>
                  </a:lnTo>
                  <a:lnTo>
                    <a:pt x="166" y="67"/>
                  </a:lnTo>
                  <a:lnTo>
                    <a:pt x="170" y="67"/>
                  </a:lnTo>
                  <a:lnTo>
                    <a:pt x="170" y="68"/>
                  </a:lnTo>
                  <a:lnTo>
                    <a:pt x="161" y="74"/>
                  </a:lnTo>
                  <a:lnTo>
                    <a:pt x="160" y="80"/>
                  </a:lnTo>
                  <a:lnTo>
                    <a:pt x="167" y="92"/>
                  </a:lnTo>
                  <a:lnTo>
                    <a:pt x="167" y="93"/>
                  </a:lnTo>
                  <a:lnTo>
                    <a:pt x="163" y="101"/>
                  </a:lnTo>
                  <a:lnTo>
                    <a:pt x="136" y="111"/>
                  </a:lnTo>
                  <a:lnTo>
                    <a:pt x="114" y="105"/>
                  </a:lnTo>
                  <a:lnTo>
                    <a:pt x="114" y="108"/>
                  </a:lnTo>
                  <a:lnTo>
                    <a:pt x="120" y="113"/>
                  </a:lnTo>
                  <a:lnTo>
                    <a:pt x="120" y="120"/>
                  </a:lnTo>
                  <a:lnTo>
                    <a:pt x="121" y="127"/>
                  </a:lnTo>
                  <a:lnTo>
                    <a:pt x="132" y="129"/>
                  </a:lnTo>
                  <a:lnTo>
                    <a:pt x="133" y="129"/>
                  </a:lnTo>
                  <a:lnTo>
                    <a:pt x="133" y="132"/>
                  </a:lnTo>
                  <a:lnTo>
                    <a:pt x="132" y="132"/>
                  </a:lnTo>
                  <a:lnTo>
                    <a:pt x="132" y="133"/>
                  </a:lnTo>
                  <a:lnTo>
                    <a:pt x="123" y="136"/>
                  </a:lnTo>
                  <a:lnTo>
                    <a:pt x="120" y="141"/>
                  </a:lnTo>
                  <a:lnTo>
                    <a:pt x="102" y="151"/>
                  </a:lnTo>
                  <a:lnTo>
                    <a:pt x="92" y="151"/>
                  </a:lnTo>
                  <a:lnTo>
                    <a:pt x="92" y="150"/>
                  </a:lnTo>
                  <a:lnTo>
                    <a:pt x="84" y="144"/>
                  </a:lnTo>
                  <a:lnTo>
                    <a:pt x="78" y="130"/>
                  </a:lnTo>
                  <a:lnTo>
                    <a:pt x="72" y="124"/>
                  </a:lnTo>
                  <a:lnTo>
                    <a:pt x="72" y="123"/>
                  </a:lnTo>
                  <a:lnTo>
                    <a:pt x="80" y="117"/>
                  </a:lnTo>
                  <a:lnTo>
                    <a:pt x="74" y="108"/>
                  </a:lnTo>
                  <a:lnTo>
                    <a:pt x="71" y="101"/>
                  </a:lnTo>
                  <a:lnTo>
                    <a:pt x="77" y="80"/>
                  </a:lnTo>
                  <a:lnTo>
                    <a:pt x="72" y="80"/>
                  </a:lnTo>
                  <a:lnTo>
                    <a:pt x="65" y="81"/>
                  </a:lnTo>
                  <a:lnTo>
                    <a:pt x="52" y="81"/>
                  </a:lnTo>
                  <a:lnTo>
                    <a:pt x="43" y="70"/>
                  </a:lnTo>
                  <a:lnTo>
                    <a:pt x="37" y="68"/>
                  </a:lnTo>
                  <a:lnTo>
                    <a:pt x="26" y="70"/>
                  </a:lnTo>
                  <a:lnTo>
                    <a:pt x="19" y="68"/>
                  </a:lnTo>
                  <a:lnTo>
                    <a:pt x="13" y="64"/>
                  </a:lnTo>
                  <a:lnTo>
                    <a:pt x="13" y="53"/>
                  </a:lnTo>
                  <a:lnTo>
                    <a:pt x="7" y="41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10" y="18"/>
                  </a:lnTo>
                  <a:lnTo>
                    <a:pt x="19" y="7"/>
                  </a:lnTo>
                  <a:lnTo>
                    <a:pt x="26" y="4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2" y="9"/>
                  </a:lnTo>
                  <a:lnTo>
                    <a:pt x="25" y="19"/>
                  </a:lnTo>
                  <a:lnTo>
                    <a:pt x="34" y="13"/>
                  </a:lnTo>
                  <a:lnTo>
                    <a:pt x="47" y="9"/>
                  </a:lnTo>
                  <a:lnTo>
                    <a:pt x="46" y="9"/>
                  </a:lnTo>
                  <a:lnTo>
                    <a:pt x="41" y="7"/>
                  </a:lnTo>
                  <a:lnTo>
                    <a:pt x="40" y="7"/>
                  </a:lnTo>
                  <a:lnTo>
                    <a:pt x="40" y="6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3175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82953" tIns="41476" rIns="82953" bIns="41476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33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endParaRPr>
            </a:p>
          </p:txBody>
        </p:sp>
        <p:sp>
          <p:nvSpPr>
            <p:cNvPr id="76" name="Uruguay">
              <a:extLst>
                <a:ext uri="{FF2B5EF4-FFF2-40B4-BE49-F238E27FC236}">
                  <a16:creationId xmlns:a16="http://schemas.microsoft.com/office/drawing/2014/main" id="{8CAD2D5D-9F50-4C1E-899A-DD84B5838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8089" y="5343444"/>
              <a:ext cx="129325" cy="138432"/>
            </a:xfrm>
            <a:custGeom>
              <a:avLst/>
              <a:gdLst>
                <a:gd name="T0" fmla="*/ 19 w 71"/>
                <a:gd name="T1" fmla="*/ 0 h 76"/>
                <a:gd name="T2" fmla="*/ 24 w 71"/>
                <a:gd name="T3" fmla="*/ 0 h 76"/>
                <a:gd name="T4" fmla="*/ 31 w 71"/>
                <a:gd name="T5" fmla="*/ 8 h 76"/>
                <a:gd name="T6" fmla="*/ 33 w 71"/>
                <a:gd name="T7" fmla="*/ 14 h 76"/>
                <a:gd name="T8" fmla="*/ 38 w 71"/>
                <a:gd name="T9" fmla="*/ 11 h 76"/>
                <a:gd name="T10" fmla="*/ 38 w 71"/>
                <a:gd name="T11" fmla="*/ 12 h 76"/>
                <a:gd name="T12" fmla="*/ 44 w 71"/>
                <a:gd name="T13" fmla="*/ 18 h 76"/>
                <a:gd name="T14" fmla="*/ 62 w 71"/>
                <a:gd name="T15" fmla="*/ 28 h 76"/>
                <a:gd name="T16" fmla="*/ 65 w 71"/>
                <a:gd name="T17" fmla="*/ 36 h 76"/>
                <a:gd name="T18" fmla="*/ 71 w 71"/>
                <a:gd name="T19" fmla="*/ 40 h 76"/>
                <a:gd name="T20" fmla="*/ 71 w 71"/>
                <a:gd name="T21" fmla="*/ 42 h 76"/>
                <a:gd name="T22" fmla="*/ 67 w 71"/>
                <a:gd name="T23" fmla="*/ 48 h 76"/>
                <a:gd name="T24" fmla="*/ 68 w 71"/>
                <a:gd name="T25" fmla="*/ 57 h 76"/>
                <a:gd name="T26" fmla="*/ 68 w 71"/>
                <a:gd name="T27" fmla="*/ 58 h 76"/>
                <a:gd name="T28" fmla="*/ 58 w 71"/>
                <a:gd name="T29" fmla="*/ 71 h 76"/>
                <a:gd name="T30" fmla="*/ 47 w 71"/>
                <a:gd name="T31" fmla="*/ 76 h 76"/>
                <a:gd name="T32" fmla="*/ 31 w 71"/>
                <a:gd name="T33" fmla="*/ 74 h 76"/>
                <a:gd name="T34" fmla="*/ 16 w 71"/>
                <a:gd name="T35" fmla="*/ 68 h 76"/>
                <a:gd name="T36" fmla="*/ 7 w 71"/>
                <a:gd name="T37" fmla="*/ 68 h 76"/>
                <a:gd name="T38" fmla="*/ 1 w 71"/>
                <a:gd name="T39" fmla="*/ 61 h 76"/>
                <a:gd name="T40" fmla="*/ 0 w 71"/>
                <a:gd name="T41" fmla="*/ 61 h 76"/>
                <a:gd name="T42" fmla="*/ 4 w 71"/>
                <a:gd name="T43" fmla="*/ 43 h 76"/>
                <a:gd name="T44" fmla="*/ 7 w 71"/>
                <a:gd name="T45" fmla="*/ 8 h 76"/>
                <a:gd name="T46" fmla="*/ 12 w 71"/>
                <a:gd name="T47" fmla="*/ 2 h 76"/>
                <a:gd name="T48" fmla="*/ 15 w 71"/>
                <a:gd name="T49" fmla="*/ 2 h 76"/>
                <a:gd name="T50" fmla="*/ 19 w 71"/>
                <a:gd name="T5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1" h="76">
                  <a:moveTo>
                    <a:pt x="19" y="0"/>
                  </a:moveTo>
                  <a:lnTo>
                    <a:pt x="24" y="0"/>
                  </a:lnTo>
                  <a:lnTo>
                    <a:pt x="31" y="8"/>
                  </a:lnTo>
                  <a:lnTo>
                    <a:pt x="33" y="14"/>
                  </a:lnTo>
                  <a:lnTo>
                    <a:pt x="38" y="11"/>
                  </a:lnTo>
                  <a:lnTo>
                    <a:pt x="38" y="12"/>
                  </a:lnTo>
                  <a:lnTo>
                    <a:pt x="44" y="18"/>
                  </a:lnTo>
                  <a:lnTo>
                    <a:pt x="62" y="28"/>
                  </a:lnTo>
                  <a:lnTo>
                    <a:pt x="65" y="36"/>
                  </a:lnTo>
                  <a:lnTo>
                    <a:pt x="71" y="40"/>
                  </a:lnTo>
                  <a:lnTo>
                    <a:pt x="71" y="42"/>
                  </a:lnTo>
                  <a:lnTo>
                    <a:pt x="67" y="48"/>
                  </a:lnTo>
                  <a:lnTo>
                    <a:pt x="68" y="57"/>
                  </a:lnTo>
                  <a:lnTo>
                    <a:pt x="68" y="58"/>
                  </a:lnTo>
                  <a:lnTo>
                    <a:pt x="58" y="71"/>
                  </a:lnTo>
                  <a:lnTo>
                    <a:pt x="47" y="76"/>
                  </a:lnTo>
                  <a:lnTo>
                    <a:pt x="31" y="74"/>
                  </a:lnTo>
                  <a:lnTo>
                    <a:pt x="16" y="68"/>
                  </a:lnTo>
                  <a:lnTo>
                    <a:pt x="7" y="68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4" y="43"/>
                  </a:lnTo>
                  <a:lnTo>
                    <a:pt x="7" y="8"/>
                  </a:lnTo>
                  <a:lnTo>
                    <a:pt x="12" y="2"/>
                  </a:lnTo>
                  <a:lnTo>
                    <a:pt x="15" y="2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3175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82953" tIns="41476" rIns="82953" bIns="41476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33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endParaRPr>
            </a:p>
          </p:txBody>
        </p:sp>
        <p:sp>
          <p:nvSpPr>
            <p:cNvPr id="77" name="Trinidad &amp; Tobago">
              <a:extLst>
                <a:ext uri="{FF2B5EF4-FFF2-40B4-BE49-F238E27FC236}">
                  <a16:creationId xmlns:a16="http://schemas.microsoft.com/office/drawing/2014/main" id="{D47D7340-B0C4-4B81-AB7C-8C50CFC74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124" y="4341637"/>
              <a:ext cx="27323" cy="20037"/>
            </a:xfrm>
            <a:custGeom>
              <a:avLst/>
              <a:gdLst>
                <a:gd name="T0" fmla="*/ 3 w 15"/>
                <a:gd name="T1" fmla="*/ 0 h 11"/>
                <a:gd name="T2" fmla="*/ 15 w 15"/>
                <a:gd name="T3" fmla="*/ 0 h 11"/>
                <a:gd name="T4" fmla="*/ 15 w 15"/>
                <a:gd name="T5" fmla="*/ 2 h 11"/>
                <a:gd name="T6" fmla="*/ 14 w 15"/>
                <a:gd name="T7" fmla="*/ 2 h 11"/>
                <a:gd name="T8" fmla="*/ 12 w 15"/>
                <a:gd name="T9" fmla="*/ 9 h 11"/>
                <a:gd name="T10" fmla="*/ 8 w 15"/>
                <a:gd name="T11" fmla="*/ 9 h 11"/>
                <a:gd name="T12" fmla="*/ 5 w 15"/>
                <a:gd name="T13" fmla="*/ 11 h 11"/>
                <a:gd name="T14" fmla="*/ 0 w 15"/>
                <a:gd name="T15" fmla="*/ 11 h 11"/>
                <a:gd name="T16" fmla="*/ 0 w 15"/>
                <a:gd name="T17" fmla="*/ 9 h 11"/>
                <a:gd name="T18" fmla="*/ 6 w 15"/>
                <a:gd name="T19" fmla="*/ 6 h 11"/>
                <a:gd name="T20" fmla="*/ 3 w 15"/>
                <a:gd name="T21" fmla="*/ 2 h 11"/>
                <a:gd name="T22" fmla="*/ 3 w 15"/>
                <a:gd name="T2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11">
                  <a:moveTo>
                    <a:pt x="3" y="0"/>
                  </a:moveTo>
                  <a:lnTo>
                    <a:pt x="15" y="0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9"/>
                  </a:lnTo>
                  <a:lnTo>
                    <a:pt x="8" y="9"/>
                  </a:lnTo>
                  <a:lnTo>
                    <a:pt x="5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6" y="6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3175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82953" tIns="41476" rIns="82953" bIns="41476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33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endParaRPr>
            </a:p>
          </p:txBody>
        </p:sp>
        <p:sp>
          <p:nvSpPr>
            <p:cNvPr id="78" name="Suriname">
              <a:extLst>
                <a:ext uri="{FF2B5EF4-FFF2-40B4-BE49-F238E27FC236}">
                  <a16:creationId xmlns:a16="http://schemas.microsoft.com/office/drawing/2014/main" id="{678A011A-19EE-46A4-A291-B17C2F988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018" y="4454568"/>
              <a:ext cx="100181" cy="100181"/>
            </a:xfrm>
            <a:custGeom>
              <a:avLst/>
              <a:gdLst>
                <a:gd name="T0" fmla="*/ 41 w 55"/>
                <a:gd name="T1" fmla="*/ 0 h 55"/>
                <a:gd name="T2" fmla="*/ 55 w 55"/>
                <a:gd name="T3" fmla="*/ 3 h 55"/>
                <a:gd name="T4" fmla="*/ 55 w 55"/>
                <a:gd name="T5" fmla="*/ 8 h 55"/>
                <a:gd name="T6" fmla="*/ 50 w 55"/>
                <a:gd name="T7" fmla="*/ 15 h 55"/>
                <a:gd name="T8" fmla="*/ 50 w 55"/>
                <a:gd name="T9" fmla="*/ 23 h 55"/>
                <a:gd name="T10" fmla="*/ 55 w 55"/>
                <a:gd name="T11" fmla="*/ 32 h 55"/>
                <a:gd name="T12" fmla="*/ 53 w 55"/>
                <a:gd name="T13" fmla="*/ 45 h 55"/>
                <a:gd name="T14" fmla="*/ 49 w 55"/>
                <a:gd name="T15" fmla="*/ 49 h 55"/>
                <a:gd name="T16" fmla="*/ 47 w 55"/>
                <a:gd name="T17" fmla="*/ 49 h 55"/>
                <a:gd name="T18" fmla="*/ 41 w 55"/>
                <a:gd name="T19" fmla="*/ 46 h 55"/>
                <a:gd name="T20" fmla="*/ 31 w 55"/>
                <a:gd name="T21" fmla="*/ 48 h 55"/>
                <a:gd name="T22" fmla="*/ 30 w 55"/>
                <a:gd name="T23" fmla="*/ 55 h 55"/>
                <a:gd name="T24" fmla="*/ 21 w 55"/>
                <a:gd name="T25" fmla="*/ 55 h 55"/>
                <a:gd name="T26" fmla="*/ 15 w 55"/>
                <a:gd name="T27" fmla="*/ 48 h 55"/>
                <a:gd name="T28" fmla="*/ 10 w 55"/>
                <a:gd name="T29" fmla="*/ 38 h 55"/>
                <a:gd name="T30" fmla="*/ 6 w 55"/>
                <a:gd name="T31" fmla="*/ 36 h 55"/>
                <a:gd name="T32" fmla="*/ 0 w 55"/>
                <a:gd name="T33" fmla="*/ 26 h 55"/>
                <a:gd name="T34" fmla="*/ 1 w 55"/>
                <a:gd name="T35" fmla="*/ 15 h 55"/>
                <a:gd name="T36" fmla="*/ 3 w 55"/>
                <a:gd name="T37" fmla="*/ 15 h 55"/>
                <a:gd name="T38" fmla="*/ 9 w 55"/>
                <a:gd name="T39" fmla="*/ 14 h 55"/>
                <a:gd name="T40" fmla="*/ 13 w 55"/>
                <a:gd name="T41" fmla="*/ 3 h 55"/>
                <a:gd name="T42" fmla="*/ 13 w 55"/>
                <a:gd name="T43" fmla="*/ 2 h 55"/>
                <a:gd name="T44" fmla="*/ 15 w 55"/>
                <a:gd name="T45" fmla="*/ 2 h 55"/>
                <a:gd name="T46" fmla="*/ 41 w 55"/>
                <a:gd name="T4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5" h="55">
                  <a:moveTo>
                    <a:pt x="41" y="0"/>
                  </a:moveTo>
                  <a:lnTo>
                    <a:pt x="55" y="3"/>
                  </a:lnTo>
                  <a:lnTo>
                    <a:pt x="55" y="8"/>
                  </a:lnTo>
                  <a:lnTo>
                    <a:pt x="50" y="15"/>
                  </a:lnTo>
                  <a:lnTo>
                    <a:pt x="50" y="23"/>
                  </a:lnTo>
                  <a:lnTo>
                    <a:pt x="55" y="32"/>
                  </a:lnTo>
                  <a:lnTo>
                    <a:pt x="53" y="45"/>
                  </a:lnTo>
                  <a:lnTo>
                    <a:pt x="49" y="49"/>
                  </a:lnTo>
                  <a:lnTo>
                    <a:pt x="47" y="49"/>
                  </a:lnTo>
                  <a:lnTo>
                    <a:pt x="41" y="46"/>
                  </a:lnTo>
                  <a:lnTo>
                    <a:pt x="31" y="48"/>
                  </a:lnTo>
                  <a:lnTo>
                    <a:pt x="30" y="55"/>
                  </a:lnTo>
                  <a:lnTo>
                    <a:pt x="21" y="55"/>
                  </a:lnTo>
                  <a:lnTo>
                    <a:pt x="15" y="48"/>
                  </a:lnTo>
                  <a:lnTo>
                    <a:pt x="10" y="38"/>
                  </a:lnTo>
                  <a:lnTo>
                    <a:pt x="6" y="36"/>
                  </a:lnTo>
                  <a:lnTo>
                    <a:pt x="0" y="26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9" y="14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3175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82953" tIns="41476" rIns="82953" bIns="41476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33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endParaRPr>
            </a:p>
          </p:txBody>
        </p:sp>
        <p:sp>
          <p:nvSpPr>
            <p:cNvPr id="79" name="Peru">
              <a:extLst>
                <a:ext uri="{FF2B5EF4-FFF2-40B4-BE49-F238E27FC236}">
                  <a16:creationId xmlns:a16="http://schemas.microsoft.com/office/drawing/2014/main" id="{9C3AD11D-0CD5-4D32-8766-0F9BA727A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292" y="4602107"/>
              <a:ext cx="300543" cy="433509"/>
            </a:xfrm>
            <a:custGeom>
              <a:avLst/>
              <a:gdLst>
                <a:gd name="T0" fmla="*/ 82 w 165"/>
                <a:gd name="T1" fmla="*/ 0 h 238"/>
                <a:gd name="T2" fmla="*/ 86 w 165"/>
                <a:gd name="T3" fmla="*/ 1 h 238"/>
                <a:gd name="T4" fmla="*/ 101 w 165"/>
                <a:gd name="T5" fmla="*/ 13 h 238"/>
                <a:gd name="T6" fmla="*/ 107 w 165"/>
                <a:gd name="T7" fmla="*/ 20 h 238"/>
                <a:gd name="T8" fmla="*/ 110 w 165"/>
                <a:gd name="T9" fmla="*/ 29 h 238"/>
                <a:gd name="T10" fmla="*/ 123 w 165"/>
                <a:gd name="T11" fmla="*/ 26 h 238"/>
                <a:gd name="T12" fmla="*/ 130 w 165"/>
                <a:gd name="T13" fmla="*/ 29 h 238"/>
                <a:gd name="T14" fmla="*/ 145 w 165"/>
                <a:gd name="T15" fmla="*/ 31 h 238"/>
                <a:gd name="T16" fmla="*/ 148 w 165"/>
                <a:gd name="T17" fmla="*/ 37 h 238"/>
                <a:gd name="T18" fmla="*/ 148 w 165"/>
                <a:gd name="T19" fmla="*/ 51 h 238"/>
                <a:gd name="T20" fmla="*/ 117 w 165"/>
                <a:gd name="T21" fmla="*/ 65 h 238"/>
                <a:gd name="T22" fmla="*/ 108 w 165"/>
                <a:gd name="T23" fmla="*/ 83 h 238"/>
                <a:gd name="T24" fmla="*/ 104 w 165"/>
                <a:gd name="T25" fmla="*/ 87 h 238"/>
                <a:gd name="T26" fmla="*/ 102 w 165"/>
                <a:gd name="T27" fmla="*/ 105 h 238"/>
                <a:gd name="T28" fmla="*/ 111 w 165"/>
                <a:gd name="T29" fmla="*/ 120 h 238"/>
                <a:gd name="T30" fmla="*/ 117 w 165"/>
                <a:gd name="T31" fmla="*/ 121 h 238"/>
                <a:gd name="T32" fmla="*/ 127 w 165"/>
                <a:gd name="T33" fmla="*/ 127 h 238"/>
                <a:gd name="T34" fmla="*/ 142 w 165"/>
                <a:gd name="T35" fmla="*/ 118 h 238"/>
                <a:gd name="T36" fmla="*/ 144 w 165"/>
                <a:gd name="T37" fmla="*/ 142 h 238"/>
                <a:gd name="T38" fmla="*/ 154 w 165"/>
                <a:gd name="T39" fmla="*/ 139 h 238"/>
                <a:gd name="T40" fmla="*/ 165 w 165"/>
                <a:gd name="T41" fmla="*/ 160 h 238"/>
                <a:gd name="T42" fmla="*/ 162 w 165"/>
                <a:gd name="T43" fmla="*/ 188 h 238"/>
                <a:gd name="T44" fmla="*/ 160 w 165"/>
                <a:gd name="T45" fmla="*/ 197 h 238"/>
                <a:gd name="T46" fmla="*/ 157 w 165"/>
                <a:gd name="T47" fmla="*/ 203 h 238"/>
                <a:gd name="T48" fmla="*/ 162 w 165"/>
                <a:gd name="T49" fmla="*/ 215 h 238"/>
                <a:gd name="T50" fmla="*/ 154 w 165"/>
                <a:gd name="T51" fmla="*/ 226 h 238"/>
                <a:gd name="T52" fmla="*/ 151 w 165"/>
                <a:gd name="T53" fmla="*/ 235 h 238"/>
                <a:gd name="T54" fmla="*/ 141 w 165"/>
                <a:gd name="T55" fmla="*/ 238 h 238"/>
                <a:gd name="T56" fmla="*/ 98 w 165"/>
                <a:gd name="T57" fmla="*/ 213 h 238"/>
                <a:gd name="T58" fmla="*/ 65 w 165"/>
                <a:gd name="T59" fmla="*/ 186 h 238"/>
                <a:gd name="T60" fmla="*/ 64 w 165"/>
                <a:gd name="T61" fmla="*/ 172 h 238"/>
                <a:gd name="T62" fmla="*/ 31 w 165"/>
                <a:gd name="T63" fmla="*/ 106 h 238"/>
                <a:gd name="T64" fmla="*/ 18 w 165"/>
                <a:gd name="T65" fmla="*/ 87 h 238"/>
                <a:gd name="T66" fmla="*/ 3 w 165"/>
                <a:gd name="T67" fmla="*/ 74 h 238"/>
                <a:gd name="T68" fmla="*/ 3 w 165"/>
                <a:gd name="T69" fmla="*/ 68 h 238"/>
                <a:gd name="T70" fmla="*/ 1 w 165"/>
                <a:gd name="T71" fmla="*/ 54 h 238"/>
                <a:gd name="T72" fmla="*/ 13 w 165"/>
                <a:gd name="T73" fmla="*/ 43 h 238"/>
                <a:gd name="T74" fmla="*/ 10 w 165"/>
                <a:gd name="T75" fmla="*/ 51 h 238"/>
                <a:gd name="T76" fmla="*/ 16 w 165"/>
                <a:gd name="T77" fmla="*/ 56 h 238"/>
                <a:gd name="T78" fmla="*/ 24 w 165"/>
                <a:gd name="T79" fmla="*/ 57 h 238"/>
                <a:gd name="T80" fmla="*/ 30 w 165"/>
                <a:gd name="T81" fmla="*/ 62 h 238"/>
                <a:gd name="T82" fmla="*/ 34 w 165"/>
                <a:gd name="T83" fmla="*/ 50 h 238"/>
                <a:gd name="T84" fmla="*/ 42 w 165"/>
                <a:gd name="T85" fmla="*/ 44 h 238"/>
                <a:gd name="T86" fmla="*/ 43 w 165"/>
                <a:gd name="T87" fmla="*/ 38 h 238"/>
                <a:gd name="T88" fmla="*/ 73 w 165"/>
                <a:gd name="T89" fmla="*/ 20 h 238"/>
                <a:gd name="T90" fmla="*/ 80 w 165"/>
                <a:gd name="T91" fmla="*/ 10 h 238"/>
                <a:gd name="T92" fmla="*/ 74 w 165"/>
                <a:gd name="T93" fmla="*/ 1 h 238"/>
                <a:gd name="T94" fmla="*/ 79 w 165"/>
                <a:gd name="T95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5" h="238">
                  <a:moveTo>
                    <a:pt x="79" y="0"/>
                  </a:moveTo>
                  <a:lnTo>
                    <a:pt x="82" y="0"/>
                  </a:lnTo>
                  <a:lnTo>
                    <a:pt x="83" y="1"/>
                  </a:lnTo>
                  <a:lnTo>
                    <a:pt x="86" y="1"/>
                  </a:lnTo>
                  <a:lnTo>
                    <a:pt x="95" y="11"/>
                  </a:lnTo>
                  <a:lnTo>
                    <a:pt x="101" y="13"/>
                  </a:lnTo>
                  <a:lnTo>
                    <a:pt x="102" y="20"/>
                  </a:lnTo>
                  <a:lnTo>
                    <a:pt x="107" y="20"/>
                  </a:lnTo>
                  <a:lnTo>
                    <a:pt x="107" y="22"/>
                  </a:lnTo>
                  <a:lnTo>
                    <a:pt x="110" y="29"/>
                  </a:lnTo>
                  <a:lnTo>
                    <a:pt x="119" y="31"/>
                  </a:lnTo>
                  <a:lnTo>
                    <a:pt x="123" y="26"/>
                  </a:lnTo>
                  <a:lnTo>
                    <a:pt x="125" y="26"/>
                  </a:lnTo>
                  <a:lnTo>
                    <a:pt x="130" y="29"/>
                  </a:lnTo>
                  <a:lnTo>
                    <a:pt x="135" y="26"/>
                  </a:lnTo>
                  <a:lnTo>
                    <a:pt x="145" y="31"/>
                  </a:lnTo>
                  <a:lnTo>
                    <a:pt x="148" y="35"/>
                  </a:lnTo>
                  <a:lnTo>
                    <a:pt x="148" y="37"/>
                  </a:lnTo>
                  <a:lnTo>
                    <a:pt x="141" y="47"/>
                  </a:lnTo>
                  <a:lnTo>
                    <a:pt x="148" y="51"/>
                  </a:lnTo>
                  <a:lnTo>
                    <a:pt x="127" y="57"/>
                  </a:lnTo>
                  <a:lnTo>
                    <a:pt x="117" y="65"/>
                  </a:lnTo>
                  <a:lnTo>
                    <a:pt x="110" y="75"/>
                  </a:lnTo>
                  <a:lnTo>
                    <a:pt x="108" y="83"/>
                  </a:lnTo>
                  <a:lnTo>
                    <a:pt x="108" y="84"/>
                  </a:lnTo>
                  <a:lnTo>
                    <a:pt x="104" y="87"/>
                  </a:lnTo>
                  <a:lnTo>
                    <a:pt x="99" y="96"/>
                  </a:lnTo>
                  <a:lnTo>
                    <a:pt x="102" y="105"/>
                  </a:lnTo>
                  <a:lnTo>
                    <a:pt x="111" y="114"/>
                  </a:lnTo>
                  <a:lnTo>
                    <a:pt x="111" y="120"/>
                  </a:lnTo>
                  <a:lnTo>
                    <a:pt x="117" y="120"/>
                  </a:lnTo>
                  <a:lnTo>
                    <a:pt x="117" y="121"/>
                  </a:lnTo>
                  <a:lnTo>
                    <a:pt x="122" y="126"/>
                  </a:lnTo>
                  <a:lnTo>
                    <a:pt x="127" y="127"/>
                  </a:lnTo>
                  <a:lnTo>
                    <a:pt x="141" y="118"/>
                  </a:lnTo>
                  <a:lnTo>
                    <a:pt x="142" y="118"/>
                  </a:lnTo>
                  <a:lnTo>
                    <a:pt x="142" y="140"/>
                  </a:lnTo>
                  <a:lnTo>
                    <a:pt x="144" y="142"/>
                  </a:lnTo>
                  <a:lnTo>
                    <a:pt x="153" y="139"/>
                  </a:lnTo>
                  <a:lnTo>
                    <a:pt x="154" y="139"/>
                  </a:lnTo>
                  <a:lnTo>
                    <a:pt x="154" y="140"/>
                  </a:lnTo>
                  <a:lnTo>
                    <a:pt x="165" y="160"/>
                  </a:lnTo>
                  <a:lnTo>
                    <a:pt x="162" y="166"/>
                  </a:lnTo>
                  <a:lnTo>
                    <a:pt x="162" y="188"/>
                  </a:lnTo>
                  <a:lnTo>
                    <a:pt x="157" y="191"/>
                  </a:lnTo>
                  <a:lnTo>
                    <a:pt x="160" y="197"/>
                  </a:lnTo>
                  <a:lnTo>
                    <a:pt x="160" y="198"/>
                  </a:lnTo>
                  <a:lnTo>
                    <a:pt x="157" y="203"/>
                  </a:lnTo>
                  <a:lnTo>
                    <a:pt x="157" y="207"/>
                  </a:lnTo>
                  <a:lnTo>
                    <a:pt x="162" y="215"/>
                  </a:lnTo>
                  <a:lnTo>
                    <a:pt x="162" y="216"/>
                  </a:lnTo>
                  <a:lnTo>
                    <a:pt x="154" y="226"/>
                  </a:lnTo>
                  <a:lnTo>
                    <a:pt x="154" y="229"/>
                  </a:lnTo>
                  <a:lnTo>
                    <a:pt x="151" y="235"/>
                  </a:lnTo>
                  <a:lnTo>
                    <a:pt x="151" y="237"/>
                  </a:lnTo>
                  <a:lnTo>
                    <a:pt x="141" y="238"/>
                  </a:lnTo>
                  <a:lnTo>
                    <a:pt x="117" y="219"/>
                  </a:lnTo>
                  <a:lnTo>
                    <a:pt x="98" y="213"/>
                  </a:lnTo>
                  <a:lnTo>
                    <a:pt x="80" y="200"/>
                  </a:lnTo>
                  <a:lnTo>
                    <a:pt x="65" y="186"/>
                  </a:lnTo>
                  <a:lnTo>
                    <a:pt x="65" y="185"/>
                  </a:lnTo>
                  <a:lnTo>
                    <a:pt x="64" y="172"/>
                  </a:lnTo>
                  <a:lnTo>
                    <a:pt x="47" y="148"/>
                  </a:lnTo>
                  <a:lnTo>
                    <a:pt x="31" y="106"/>
                  </a:lnTo>
                  <a:lnTo>
                    <a:pt x="25" y="100"/>
                  </a:lnTo>
                  <a:lnTo>
                    <a:pt x="18" y="87"/>
                  </a:lnTo>
                  <a:lnTo>
                    <a:pt x="3" y="75"/>
                  </a:lnTo>
                  <a:lnTo>
                    <a:pt x="3" y="74"/>
                  </a:lnTo>
                  <a:lnTo>
                    <a:pt x="4" y="71"/>
                  </a:lnTo>
                  <a:lnTo>
                    <a:pt x="3" y="68"/>
                  </a:lnTo>
                  <a:lnTo>
                    <a:pt x="0" y="54"/>
                  </a:lnTo>
                  <a:lnTo>
                    <a:pt x="1" y="54"/>
                  </a:lnTo>
                  <a:lnTo>
                    <a:pt x="12" y="43"/>
                  </a:lnTo>
                  <a:lnTo>
                    <a:pt x="13" y="43"/>
                  </a:lnTo>
                  <a:lnTo>
                    <a:pt x="15" y="48"/>
                  </a:lnTo>
                  <a:lnTo>
                    <a:pt x="10" y="51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22" y="57"/>
                  </a:lnTo>
                  <a:lnTo>
                    <a:pt x="24" y="57"/>
                  </a:lnTo>
                  <a:lnTo>
                    <a:pt x="25" y="62"/>
                  </a:lnTo>
                  <a:lnTo>
                    <a:pt x="30" y="62"/>
                  </a:lnTo>
                  <a:lnTo>
                    <a:pt x="34" y="59"/>
                  </a:lnTo>
                  <a:lnTo>
                    <a:pt x="34" y="50"/>
                  </a:lnTo>
                  <a:lnTo>
                    <a:pt x="37" y="44"/>
                  </a:lnTo>
                  <a:lnTo>
                    <a:pt x="42" y="44"/>
                  </a:lnTo>
                  <a:lnTo>
                    <a:pt x="43" y="40"/>
                  </a:lnTo>
                  <a:lnTo>
                    <a:pt x="43" y="38"/>
                  </a:lnTo>
                  <a:lnTo>
                    <a:pt x="61" y="31"/>
                  </a:lnTo>
                  <a:lnTo>
                    <a:pt x="73" y="20"/>
                  </a:lnTo>
                  <a:lnTo>
                    <a:pt x="79" y="10"/>
                  </a:lnTo>
                  <a:lnTo>
                    <a:pt x="80" y="10"/>
                  </a:lnTo>
                  <a:lnTo>
                    <a:pt x="74" y="2"/>
                  </a:lnTo>
                  <a:lnTo>
                    <a:pt x="74" y="1"/>
                  </a:lnTo>
                  <a:lnTo>
                    <a:pt x="76" y="1"/>
                  </a:lnTo>
                  <a:lnTo>
                    <a:pt x="79" y="0"/>
                  </a:lnTo>
                  <a:close/>
                </a:path>
              </a:pathLst>
            </a:custGeom>
            <a:grpFill/>
            <a:ln w="3175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82953" tIns="41476" rIns="82953" bIns="41476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33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endParaRPr>
            </a:p>
          </p:txBody>
        </p:sp>
        <p:sp>
          <p:nvSpPr>
            <p:cNvPr id="80" name="Paraguay">
              <a:extLst>
                <a:ext uri="{FF2B5EF4-FFF2-40B4-BE49-F238E27FC236}">
                  <a16:creationId xmlns:a16="http://schemas.microsoft.com/office/drawing/2014/main" id="{ACA8BC02-1003-493A-A1E1-AD81E038F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7909" y="5061116"/>
              <a:ext cx="202183" cy="214933"/>
            </a:xfrm>
            <a:custGeom>
              <a:avLst/>
              <a:gdLst>
                <a:gd name="T0" fmla="*/ 37 w 111"/>
                <a:gd name="T1" fmla="*/ 0 h 118"/>
                <a:gd name="T2" fmla="*/ 48 w 111"/>
                <a:gd name="T3" fmla="*/ 0 h 118"/>
                <a:gd name="T4" fmla="*/ 53 w 111"/>
                <a:gd name="T5" fmla="*/ 3 h 118"/>
                <a:gd name="T6" fmla="*/ 61 w 111"/>
                <a:gd name="T7" fmla="*/ 11 h 118"/>
                <a:gd name="T8" fmla="*/ 64 w 111"/>
                <a:gd name="T9" fmla="*/ 38 h 118"/>
                <a:gd name="T10" fmla="*/ 74 w 111"/>
                <a:gd name="T11" fmla="*/ 41 h 118"/>
                <a:gd name="T12" fmla="*/ 83 w 111"/>
                <a:gd name="T13" fmla="*/ 40 h 118"/>
                <a:gd name="T14" fmla="*/ 91 w 111"/>
                <a:gd name="T15" fmla="*/ 43 h 118"/>
                <a:gd name="T16" fmla="*/ 92 w 111"/>
                <a:gd name="T17" fmla="*/ 43 h 118"/>
                <a:gd name="T18" fmla="*/ 96 w 111"/>
                <a:gd name="T19" fmla="*/ 63 h 118"/>
                <a:gd name="T20" fmla="*/ 110 w 111"/>
                <a:gd name="T21" fmla="*/ 65 h 118"/>
                <a:gd name="T22" fmla="*/ 111 w 111"/>
                <a:gd name="T23" fmla="*/ 74 h 118"/>
                <a:gd name="T24" fmla="*/ 108 w 111"/>
                <a:gd name="T25" fmla="*/ 90 h 118"/>
                <a:gd name="T26" fmla="*/ 105 w 111"/>
                <a:gd name="T27" fmla="*/ 103 h 118"/>
                <a:gd name="T28" fmla="*/ 93 w 111"/>
                <a:gd name="T29" fmla="*/ 115 h 118"/>
                <a:gd name="T30" fmla="*/ 91 w 111"/>
                <a:gd name="T31" fmla="*/ 115 h 118"/>
                <a:gd name="T32" fmla="*/ 88 w 111"/>
                <a:gd name="T33" fmla="*/ 117 h 118"/>
                <a:gd name="T34" fmla="*/ 83 w 111"/>
                <a:gd name="T35" fmla="*/ 117 h 118"/>
                <a:gd name="T36" fmla="*/ 80 w 111"/>
                <a:gd name="T37" fmla="*/ 118 h 118"/>
                <a:gd name="T38" fmla="*/ 77 w 111"/>
                <a:gd name="T39" fmla="*/ 118 h 118"/>
                <a:gd name="T40" fmla="*/ 70 w 111"/>
                <a:gd name="T41" fmla="*/ 114 h 118"/>
                <a:gd name="T42" fmla="*/ 56 w 111"/>
                <a:gd name="T43" fmla="*/ 112 h 118"/>
                <a:gd name="T44" fmla="*/ 56 w 111"/>
                <a:gd name="T45" fmla="*/ 106 h 118"/>
                <a:gd name="T46" fmla="*/ 65 w 111"/>
                <a:gd name="T47" fmla="*/ 90 h 118"/>
                <a:gd name="T48" fmla="*/ 64 w 111"/>
                <a:gd name="T49" fmla="*/ 87 h 118"/>
                <a:gd name="T50" fmla="*/ 40 w 111"/>
                <a:gd name="T51" fmla="*/ 71 h 118"/>
                <a:gd name="T52" fmla="*/ 24 w 111"/>
                <a:gd name="T53" fmla="*/ 66 h 118"/>
                <a:gd name="T54" fmla="*/ 5 w 111"/>
                <a:gd name="T55" fmla="*/ 44 h 118"/>
                <a:gd name="T56" fmla="*/ 0 w 111"/>
                <a:gd name="T57" fmla="*/ 44 h 118"/>
                <a:gd name="T58" fmla="*/ 0 w 111"/>
                <a:gd name="T59" fmla="*/ 43 h 118"/>
                <a:gd name="T60" fmla="*/ 5 w 111"/>
                <a:gd name="T61" fmla="*/ 29 h 118"/>
                <a:gd name="T62" fmla="*/ 5 w 111"/>
                <a:gd name="T63" fmla="*/ 20 h 118"/>
                <a:gd name="T64" fmla="*/ 10 w 111"/>
                <a:gd name="T65" fmla="*/ 7 h 118"/>
                <a:gd name="T66" fmla="*/ 37 w 111"/>
                <a:gd name="T6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1" h="118">
                  <a:moveTo>
                    <a:pt x="37" y="0"/>
                  </a:moveTo>
                  <a:lnTo>
                    <a:pt x="48" y="0"/>
                  </a:lnTo>
                  <a:lnTo>
                    <a:pt x="53" y="3"/>
                  </a:lnTo>
                  <a:lnTo>
                    <a:pt x="61" y="11"/>
                  </a:lnTo>
                  <a:lnTo>
                    <a:pt x="64" y="38"/>
                  </a:lnTo>
                  <a:lnTo>
                    <a:pt x="74" y="41"/>
                  </a:lnTo>
                  <a:lnTo>
                    <a:pt x="83" y="40"/>
                  </a:lnTo>
                  <a:lnTo>
                    <a:pt x="91" y="43"/>
                  </a:lnTo>
                  <a:lnTo>
                    <a:pt x="92" y="43"/>
                  </a:lnTo>
                  <a:lnTo>
                    <a:pt x="96" y="63"/>
                  </a:lnTo>
                  <a:lnTo>
                    <a:pt x="110" y="65"/>
                  </a:lnTo>
                  <a:lnTo>
                    <a:pt x="111" y="74"/>
                  </a:lnTo>
                  <a:lnTo>
                    <a:pt x="108" y="90"/>
                  </a:lnTo>
                  <a:lnTo>
                    <a:pt x="105" y="103"/>
                  </a:lnTo>
                  <a:lnTo>
                    <a:pt x="93" y="115"/>
                  </a:lnTo>
                  <a:lnTo>
                    <a:pt x="91" y="115"/>
                  </a:lnTo>
                  <a:lnTo>
                    <a:pt x="88" y="117"/>
                  </a:lnTo>
                  <a:lnTo>
                    <a:pt x="83" y="117"/>
                  </a:lnTo>
                  <a:lnTo>
                    <a:pt x="80" y="118"/>
                  </a:lnTo>
                  <a:lnTo>
                    <a:pt x="77" y="118"/>
                  </a:lnTo>
                  <a:lnTo>
                    <a:pt x="70" y="114"/>
                  </a:lnTo>
                  <a:lnTo>
                    <a:pt x="56" y="112"/>
                  </a:lnTo>
                  <a:lnTo>
                    <a:pt x="56" y="106"/>
                  </a:lnTo>
                  <a:lnTo>
                    <a:pt x="65" y="90"/>
                  </a:lnTo>
                  <a:lnTo>
                    <a:pt x="64" y="87"/>
                  </a:lnTo>
                  <a:lnTo>
                    <a:pt x="40" y="71"/>
                  </a:lnTo>
                  <a:lnTo>
                    <a:pt x="24" y="66"/>
                  </a:lnTo>
                  <a:lnTo>
                    <a:pt x="5" y="44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5" y="29"/>
                  </a:lnTo>
                  <a:lnTo>
                    <a:pt x="5" y="20"/>
                  </a:lnTo>
                  <a:lnTo>
                    <a:pt x="10" y="7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3175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82953" tIns="41476" rIns="82953" bIns="41476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33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endParaRPr>
            </a:p>
          </p:txBody>
        </p:sp>
        <p:sp>
          <p:nvSpPr>
            <p:cNvPr id="81" name="Isla de Margarita">
              <a:extLst>
                <a:ext uri="{FF2B5EF4-FFF2-40B4-BE49-F238E27FC236}">
                  <a16:creationId xmlns:a16="http://schemas.microsoft.com/office/drawing/2014/main" id="{7290C436-603A-49D8-B86D-76FD9BBCE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658" y="4330708"/>
              <a:ext cx="14572" cy="10929"/>
            </a:xfrm>
            <a:custGeom>
              <a:avLst/>
              <a:gdLst>
                <a:gd name="T0" fmla="*/ 5 w 8"/>
                <a:gd name="T1" fmla="*/ 0 h 6"/>
                <a:gd name="T2" fmla="*/ 6 w 8"/>
                <a:gd name="T3" fmla="*/ 0 h 6"/>
                <a:gd name="T4" fmla="*/ 8 w 8"/>
                <a:gd name="T5" fmla="*/ 3 h 6"/>
                <a:gd name="T6" fmla="*/ 8 w 8"/>
                <a:gd name="T7" fmla="*/ 5 h 6"/>
                <a:gd name="T8" fmla="*/ 5 w 8"/>
                <a:gd name="T9" fmla="*/ 6 h 6"/>
                <a:gd name="T10" fmla="*/ 0 w 8"/>
                <a:gd name="T11" fmla="*/ 3 h 6"/>
                <a:gd name="T12" fmla="*/ 0 w 8"/>
                <a:gd name="T13" fmla="*/ 2 h 6"/>
                <a:gd name="T14" fmla="*/ 5 w 8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lnTo>
                    <a:pt x="6" y="0"/>
                  </a:lnTo>
                  <a:lnTo>
                    <a:pt x="8" y="3"/>
                  </a:lnTo>
                  <a:lnTo>
                    <a:pt x="8" y="5"/>
                  </a:lnTo>
                  <a:lnTo>
                    <a:pt x="5" y="6"/>
                  </a:lnTo>
                  <a:lnTo>
                    <a:pt x="0" y="3"/>
                  </a:lnTo>
                  <a:lnTo>
                    <a:pt x="0" y="2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3175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82953" tIns="41476" rIns="82953" bIns="41476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33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endParaRPr>
            </a:p>
          </p:txBody>
        </p:sp>
        <p:sp>
          <p:nvSpPr>
            <p:cNvPr id="82" name="French Guiana">
              <a:extLst>
                <a:ext uri="{FF2B5EF4-FFF2-40B4-BE49-F238E27FC236}">
                  <a16:creationId xmlns:a16="http://schemas.microsoft.com/office/drawing/2014/main" id="{7A154043-44A1-4EEE-AED6-CC05E15FF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4628" y="4463675"/>
              <a:ext cx="72859" cy="89252"/>
            </a:xfrm>
            <a:custGeom>
              <a:avLst/>
              <a:gdLst>
                <a:gd name="T0" fmla="*/ 9 w 40"/>
                <a:gd name="T1" fmla="*/ 0 h 49"/>
                <a:gd name="T2" fmla="*/ 26 w 40"/>
                <a:gd name="T3" fmla="*/ 7 h 49"/>
                <a:gd name="T4" fmla="*/ 36 w 40"/>
                <a:gd name="T5" fmla="*/ 16 h 49"/>
                <a:gd name="T6" fmla="*/ 40 w 40"/>
                <a:gd name="T7" fmla="*/ 21 h 49"/>
                <a:gd name="T8" fmla="*/ 40 w 40"/>
                <a:gd name="T9" fmla="*/ 22 h 49"/>
                <a:gd name="T10" fmla="*/ 27 w 40"/>
                <a:gd name="T11" fmla="*/ 41 h 49"/>
                <a:gd name="T12" fmla="*/ 20 w 40"/>
                <a:gd name="T13" fmla="*/ 47 h 49"/>
                <a:gd name="T14" fmla="*/ 17 w 40"/>
                <a:gd name="T15" fmla="*/ 47 h 49"/>
                <a:gd name="T16" fmla="*/ 14 w 40"/>
                <a:gd name="T17" fmla="*/ 49 h 49"/>
                <a:gd name="T18" fmla="*/ 6 w 40"/>
                <a:gd name="T19" fmla="*/ 49 h 49"/>
                <a:gd name="T20" fmla="*/ 0 w 40"/>
                <a:gd name="T21" fmla="*/ 44 h 49"/>
                <a:gd name="T22" fmla="*/ 0 w 40"/>
                <a:gd name="T23" fmla="*/ 43 h 49"/>
                <a:gd name="T24" fmla="*/ 5 w 40"/>
                <a:gd name="T25" fmla="*/ 40 h 49"/>
                <a:gd name="T26" fmla="*/ 6 w 40"/>
                <a:gd name="T27" fmla="*/ 27 h 49"/>
                <a:gd name="T28" fmla="*/ 2 w 40"/>
                <a:gd name="T29" fmla="*/ 19 h 49"/>
                <a:gd name="T30" fmla="*/ 2 w 40"/>
                <a:gd name="T31" fmla="*/ 9 h 49"/>
                <a:gd name="T32" fmla="*/ 6 w 40"/>
                <a:gd name="T33" fmla="*/ 3 h 49"/>
                <a:gd name="T34" fmla="*/ 9 w 40"/>
                <a:gd name="T3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0" h="49">
                  <a:moveTo>
                    <a:pt x="9" y="0"/>
                  </a:moveTo>
                  <a:lnTo>
                    <a:pt x="26" y="7"/>
                  </a:lnTo>
                  <a:lnTo>
                    <a:pt x="36" y="16"/>
                  </a:lnTo>
                  <a:lnTo>
                    <a:pt x="40" y="21"/>
                  </a:lnTo>
                  <a:lnTo>
                    <a:pt x="40" y="22"/>
                  </a:lnTo>
                  <a:lnTo>
                    <a:pt x="27" y="41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4" y="49"/>
                  </a:lnTo>
                  <a:lnTo>
                    <a:pt x="6" y="49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5" y="40"/>
                  </a:lnTo>
                  <a:lnTo>
                    <a:pt x="6" y="27"/>
                  </a:lnTo>
                  <a:lnTo>
                    <a:pt x="2" y="19"/>
                  </a:lnTo>
                  <a:lnTo>
                    <a:pt x="2" y="9"/>
                  </a:lnTo>
                  <a:lnTo>
                    <a:pt x="6" y="3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3175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82953" tIns="41476" rIns="82953" bIns="41476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33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endParaRPr>
            </a:p>
          </p:txBody>
        </p:sp>
        <p:sp>
          <p:nvSpPr>
            <p:cNvPr id="83" name="Guyana">
              <a:extLst>
                <a:ext uri="{FF2B5EF4-FFF2-40B4-BE49-F238E27FC236}">
                  <a16:creationId xmlns:a16="http://schemas.microsoft.com/office/drawing/2014/main" id="{51B6ADE7-A738-4659-A7BE-92C7071FF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517" y="4401745"/>
              <a:ext cx="116574" cy="167575"/>
            </a:xfrm>
            <a:custGeom>
              <a:avLst/>
              <a:gdLst>
                <a:gd name="T0" fmla="*/ 20 w 64"/>
                <a:gd name="T1" fmla="*/ 0 h 92"/>
                <a:gd name="T2" fmla="*/ 24 w 64"/>
                <a:gd name="T3" fmla="*/ 0 h 92"/>
                <a:gd name="T4" fmla="*/ 34 w 64"/>
                <a:gd name="T5" fmla="*/ 9 h 92"/>
                <a:gd name="T6" fmla="*/ 37 w 64"/>
                <a:gd name="T7" fmla="*/ 19 h 92"/>
                <a:gd name="T8" fmla="*/ 48 w 64"/>
                <a:gd name="T9" fmla="*/ 21 h 92"/>
                <a:gd name="T10" fmla="*/ 57 w 64"/>
                <a:gd name="T11" fmla="*/ 32 h 92"/>
                <a:gd name="T12" fmla="*/ 52 w 64"/>
                <a:gd name="T13" fmla="*/ 44 h 92"/>
                <a:gd name="T14" fmla="*/ 51 w 64"/>
                <a:gd name="T15" fmla="*/ 44 h 92"/>
                <a:gd name="T16" fmla="*/ 45 w 64"/>
                <a:gd name="T17" fmla="*/ 46 h 92"/>
                <a:gd name="T18" fmla="*/ 43 w 64"/>
                <a:gd name="T19" fmla="*/ 55 h 92"/>
                <a:gd name="T20" fmla="*/ 49 w 64"/>
                <a:gd name="T21" fmla="*/ 64 h 92"/>
                <a:gd name="T22" fmla="*/ 54 w 64"/>
                <a:gd name="T23" fmla="*/ 65 h 92"/>
                <a:gd name="T24" fmla="*/ 58 w 64"/>
                <a:gd name="T25" fmla="*/ 77 h 92"/>
                <a:gd name="T26" fmla="*/ 64 w 64"/>
                <a:gd name="T27" fmla="*/ 83 h 92"/>
                <a:gd name="T28" fmla="*/ 64 w 64"/>
                <a:gd name="T29" fmla="*/ 84 h 92"/>
                <a:gd name="T30" fmla="*/ 61 w 64"/>
                <a:gd name="T31" fmla="*/ 84 h 92"/>
                <a:gd name="T32" fmla="*/ 57 w 64"/>
                <a:gd name="T33" fmla="*/ 83 h 92"/>
                <a:gd name="T34" fmla="*/ 54 w 64"/>
                <a:gd name="T35" fmla="*/ 83 h 92"/>
                <a:gd name="T36" fmla="*/ 36 w 64"/>
                <a:gd name="T37" fmla="*/ 92 h 92"/>
                <a:gd name="T38" fmla="*/ 34 w 64"/>
                <a:gd name="T39" fmla="*/ 92 h 92"/>
                <a:gd name="T40" fmla="*/ 27 w 64"/>
                <a:gd name="T41" fmla="*/ 89 h 92"/>
                <a:gd name="T42" fmla="*/ 21 w 64"/>
                <a:gd name="T43" fmla="*/ 86 h 92"/>
                <a:gd name="T44" fmla="*/ 21 w 64"/>
                <a:gd name="T45" fmla="*/ 78 h 92"/>
                <a:gd name="T46" fmla="*/ 18 w 64"/>
                <a:gd name="T47" fmla="*/ 75 h 92"/>
                <a:gd name="T48" fmla="*/ 20 w 64"/>
                <a:gd name="T49" fmla="*/ 61 h 92"/>
                <a:gd name="T50" fmla="*/ 23 w 64"/>
                <a:gd name="T51" fmla="*/ 58 h 92"/>
                <a:gd name="T52" fmla="*/ 21 w 64"/>
                <a:gd name="T53" fmla="*/ 50 h 92"/>
                <a:gd name="T54" fmla="*/ 17 w 64"/>
                <a:gd name="T55" fmla="*/ 50 h 92"/>
                <a:gd name="T56" fmla="*/ 17 w 64"/>
                <a:gd name="T57" fmla="*/ 41 h 92"/>
                <a:gd name="T58" fmla="*/ 8 w 64"/>
                <a:gd name="T59" fmla="*/ 41 h 92"/>
                <a:gd name="T60" fmla="*/ 0 w 64"/>
                <a:gd name="T61" fmla="*/ 28 h 92"/>
                <a:gd name="T62" fmla="*/ 3 w 64"/>
                <a:gd name="T63" fmla="*/ 21 h 92"/>
                <a:gd name="T64" fmla="*/ 9 w 64"/>
                <a:gd name="T65" fmla="*/ 16 h 92"/>
                <a:gd name="T66" fmla="*/ 6 w 64"/>
                <a:gd name="T67" fmla="*/ 16 h 92"/>
                <a:gd name="T68" fmla="*/ 6 w 64"/>
                <a:gd name="T69" fmla="*/ 7 h 92"/>
                <a:gd name="T70" fmla="*/ 8 w 64"/>
                <a:gd name="T71" fmla="*/ 7 h 92"/>
                <a:gd name="T72" fmla="*/ 18 w 64"/>
                <a:gd name="T73" fmla="*/ 1 h 92"/>
                <a:gd name="T74" fmla="*/ 20 w 64"/>
                <a:gd name="T75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4" h="92">
                  <a:moveTo>
                    <a:pt x="20" y="0"/>
                  </a:moveTo>
                  <a:lnTo>
                    <a:pt x="24" y="0"/>
                  </a:lnTo>
                  <a:lnTo>
                    <a:pt x="34" y="9"/>
                  </a:lnTo>
                  <a:lnTo>
                    <a:pt x="37" y="19"/>
                  </a:lnTo>
                  <a:lnTo>
                    <a:pt x="48" y="21"/>
                  </a:lnTo>
                  <a:lnTo>
                    <a:pt x="57" y="32"/>
                  </a:lnTo>
                  <a:lnTo>
                    <a:pt x="52" y="44"/>
                  </a:lnTo>
                  <a:lnTo>
                    <a:pt x="51" y="44"/>
                  </a:lnTo>
                  <a:lnTo>
                    <a:pt x="45" y="46"/>
                  </a:lnTo>
                  <a:lnTo>
                    <a:pt x="43" y="55"/>
                  </a:lnTo>
                  <a:lnTo>
                    <a:pt x="49" y="64"/>
                  </a:lnTo>
                  <a:lnTo>
                    <a:pt x="54" y="65"/>
                  </a:lnTo>
                  <a:lnTo>
                    <a:pt x="58" y="77"/>
                  </a:lnTo>
                  <a:lnTo>
                    <a:pt x="64" y="83"/>
                  </a:lnTo>
                  <a:lnTo>
                    <a:pt x="64" y="84"/>
                  </a:lnTo>
                  <a:lnTo>
                    <a:pt x="61" y="84"/>
                  </a:lnTo>
                  <a:lnTo>
                    <a:pt x="57" y="83"/>
                  </a:lnTo>
                  <a:lnTo>
                    <a:pt x="54" y="83"/>
                  </a:lnTo>
                  <a:lnTo>
                    <a:pt x="36" y="92"/>
                  </a:lnTo>
                  <a:lnTo>
                    <a:pt x="34" y="92"/>
                  </a:lnTo>
                  <a:lnTo>
                    <a:pt x="27" y="89"/>
                  </a:lnTo>
                  <a:lnTo>
                    <a:pt x="21" y="86"/>
                  </a:lnTo>
                  <a:lnTo>
                    <a:pt x="21" y="78"/>
                  </a:lnTo>
                  <a:lnTo>
                    <a:pt x="18" y="75"/>
                  </a:lnTo>
                  <a:lnTo>
                    <a:pt x="20" y="61"/>
                  </a:lnTo>
                  <a:lnTo>
                    <a:pt x="23" y="58"/>
                  </a:lnTo>
                  <a:lnTo>
                    <a:pt x="21" y="50"/>
                  </a:lnTo>
                  <a:lnTo>
                    <a:pt x="17" y="50"/>
                  </a:lnTo>
                  <a:lnTo>
                    <a:pt x="17" y="41"/>
                  </a:lnTo>
                  <a:lnTo>
                    <a:pt x="8" y="41"/>
                  </a:lnTo>
                  <a:lnTo>
                    <a:pt x="0" y="28"/>
                  </a:lnTo>
                  <a:lnTo>
                    <a:pt x="3" y="21"/>
                  </a:lnTo>
                  <a:lnTo>
                    <a:pt x="9" y="16"/>
                  </a:lnTo>
                  <a:lnTo>
                    <a:pt x="6" y="16"/>
                  </a:lnTo>
                  <a:lnTo>
                    <a:pt x="6" y="7"/>
                  </a:lnTo>
                  <a:lnTo>
                    <a:pt x="8" y="7"/>
                  </a:lnTo>
                  <a:lnTo>
                    <a:pt x="18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3175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82953" tIns="41476" rIns="82953" bIns="41476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33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endParaRPr>
            </a:p>
          </p:txBody>
        </p:sp>
        <p:sp>
          <p:nvSpPr>
            <p:cNvPr id="84" name="Ecuador">
              <a:extLst>
                <a:ext uri="{FF2B5EF4-FFF2-40B4-BE49-F238E27FC236}">
                  <a16:creationId xmlns:a16="http://schemas.microsoft.com/office/drawing/2014/main" id="{84870158-EE7B-4D2B-BC90-F678E57D9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6221" y="4565677"/>
              <a:ext cx="138431" cy="154825"/>
            </a:xfrm>
            <a:custGeom>
              <a:avLst/>
              <a:gdLst>
                <a:gd name="T0" fmla="*/ 27 w 76"/>
                <a:gd name="T1" fmla="*/ 0 h 85"/>
                <a:gd name="T2" fmla="*/ 43 w 76"/>
                <a:gd name="T3" fmla="*/ 8 h 85"/>
                <a:gd name="T4" fmla="*/ 47 w 76"/>
                <a:gd name="T5" fmla="*/ 15 h 85"/>
                <a:gd name="T6" fmla="*/ 61 w 76"/>
                <a:gd name="T7" fmla="*/ 15 h 85"/>
                <a:gd name="T8" fmla="*/ 62 w 76"/>
                <a:gd name="T9" fmla="*/ 14 h 85"/>
                <a:gd name="T10" fmla="*/ 64 w 76"/>
                <a:gd name="T11" fmla="*/ 14 h 85"/>
                <a:gd name="T12" fmla="*/ 73 w 76"/>
                <a:gd name="T13" fmla="*/ 20 h 85"/>
                <a:gd name="T14" fmla="*/ 74 w 76"/>
                <a:gd name="T15" fmla="*/ 20 h 85"/>
                <a:gd name="T16" fmla="*/ 71 w 76"/>
                <a:gd name="T17" fmla="*/ 22 h 85"/>
                <a:gd name="T18" fmla="*/ 76 w 76"/>
                <a:gd name="T19" fmla="*/ 30 h 85"/>
                <a:gd name="T20" fmla="*/ 76 w 76"/>
                <a:gd name="T21" fmla="*/ 31 h 85"/>
                <a:gd name="T22" fmla="*/ 73 w 76"/>
                <a:gd name="T23" fmla="*/ 31 h 85"/>
                <a:gd name="T24" fmla="*/ 68 w 76"/>
                <a:gd name="T25" fmla="*/ 40 h 85"/>
                <a:gd name="T26" fmla="*/ 56 w 76"/>
                <a:gd name="T27" fmla="*/ 52 h 85"/>
                <a:gd name="T28" fmla="*/ 37 w 76"/>
                <a:gd name="T29" fmla="*/ 60 h 85"/>
                <a:gd name="T30" fmla="*/ 37 w 76"/>
                <a:gd name="T31" fmla="*/ 64 h 85"/>
                <a:gd name="T32" fmla="*/ 36 w 76"/>
                <a:gd name="T33" fmla="*/ 65 h 85"/>
                <a:gd name="T34" fmla="*/ 33 w 76"/>
                <a:gd name="T35" fmla="*/ 65 h 85"/>
                <a:gd name="T36" fmla="*/ 30 w 76"/>
                <a:gd name="T37" fmla="*/ 70 h 85"/>
                <a:gd name="T38" fmla="*/ 30 w 76"/>
                <a:gd name="T39" fmla="*/ 80 h 85"/>
                <a:gd name="T40" fmla="*/ 21 w 76"/>
                <a:gd name="T41" fmla="*/ 85 h 85"/>
                <a:gd name="T42" fmla="*/ 19 w 76"/>
                <a:gd name="T43" fmla="*/ 85 h 85"/>
                <a:gd name="T44" fmla="*/ 19 w 76"/>
                <a:gd name="T45" fmla="*/ 83 h 85"/>
                <a:gd name="T46" fmla="*/ 16 w 76"/>
                <a:gd name="T47" fmla="*/ 77 h 85"/>
                <a:gd name="T48" fmla="*/ 4 w 76"/>
                <a:gd name="T49" fmla="*/ 77 h 85"/>
                <a:gd name="T50" fmla="*/ 3 w 76"/>
                <a:gd name="T51" fmla="*/ 71 h 85"/>
                <a:gd name="T52" fmla="*/ 7 w 76"/>
                <a:gd name="T53" fmla="*/ 68 h 85"/>
                <a:gd name="T54" fmla="*/ 6 w 76"/>
                <a:gd name="T55" fmla="*/ 64 h 85"/>
                <a:gd name="T56" fmla="*/ 6 w 76"/>
                <a:gd name="T57" fmla="*/ 63 h 85"/>
                <a:gd name="T58" fmla="*/ 13 w 76"/>
                <a:gd name="T59" fmla="*/ 58 h 85"/>
                <a:gd name="T60" fmla="*/ 13 w 76"/>
                <a:gd name="T61" fmla="*/ 51 h 85"/>
                <a:gd name="T62" fmla="*/ 12 w 76"/>
                <a:gd name="T63" fmla="*/ 48 h 85"/>
                <a:gd name="T64" fmla="*/ 9 w 76"/>
                <a:gd name="T65" fmla="*/ 54 h 85"/>
                <a:gd name="T66" fmla="*/ 7 w 76"/>
                <a:gd name="T67" fmla="*/ 54 h 85"/>
                <a:gd name="T68" fmla="*/ 1 w 76"/>
                <a:gd name="T69" fmla="*/ 49 h 85"/>
                <a:gd name="T70" fmla="*/ 0 w 76"/>
                <a:gd name="T71" fmla="*/ 49 h 85"/>
                <a:gd name="T72" fmla="*/ 0 w 76"/>
                <a:gd name="T73" fmla="*/ 31 h 85"/>
                <a:gd name="T74" fmla="*/ 1 w 76"/>
                <a:gd name="T75" fmla="*/ 31 h 85"/>
                <a:gd name="T76" fmla="*/ 6 w 76"/>
                <a:gd name="T77" fmla="*/ 27 h 85"/>
                <a:gd name="T78" fmla="*/ 10 w 76"/>
                <a:gd name="T79" fmla="*/ 17 h 85"/>
                <a:gd name="T80" fmla="*/ 10 w 76"/>
                <a:gd name="T81" fmla="*/ 8 h 85"/>
                <a:gd name="T82" fmla="*/ 27 w 76"/>
                <a:gd name="T8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6" h="85">
                  <a:moveTo>
                    <a:pt x="27" y="0"/>
                  </a:moveTo>
                  <a:lnTo>
                    <a:pt x="43" y="8"/>
                  </a:lnTo>
                  <a:lnTo>
                    <a:pt x="47" y="15"/>
                  </a:lnTo>
                  <a:lnTo>
                    <a:pt x="61" y="15"/>
                  </a:lnTo>
                  <a:lnTo>
                    <a:pt x="62" y="14"/>
                  </a:lnTo>
                  <a:lnTo>
                    <a:pt x="64" y="14"/>
                  </a:lnTo>
                  <a:lnTo>
                    <a:pt x="73" y="20"/>
                  </a:lnTo>
                  <a:lnTo>
                    <a:pt x="74" y="20"/>
                  </a:lnTo>
                  <a:lnTo>
                    <a:pt x="71" y="22"/>
                  </a:lnTo>
                  <a:lnTo>
                    <a:pt x="76" y="30"/>
                  </a:lnTo>
                  <a:lnTo>
                    <a:pt x="76" y="31"/>
                  </a:lnTo>
                  <a:lnTo>
                    <a:pt x="73" y="31"/>
                  </a:lnTo>
                  <a:lnTo>
                    <a:pt x="68" y="40"/>
                  </a:lnTo>
                  <a:lnTo>
                    <a:pt x="56" y="52"/>
                  </a:lnTo>
                  <a:lnTo>
                    <a:pt x="37" y="60"/>
                  </a:lnTo>
                  <a:lnTo>
                    <a:pt x="37" y="64"/>
                  </a:lnTo>
                  <a:lnTo>
                    <a:pt x="36" y="65"/>
                  </a:lnTo>
                  <a:lnTo>
                    <a:pt x="33" y="65"/>
                  </a:lnTo>
                  <a:lnTo>
                    <a:pt x="30" y="70"/>
                  </a:lnTo>
                  <a:lnTo>
                    <a:pt x="30" y="80"/>
                  </a:lnTo>
                  <a:lnTo>
                    <a:pt x="21" y="85"/>
                  </a:lnTo>
                  <a:lnTo>
                    <a:pt x="19" y="85"/>
                  </a:lnTo>
                  <a:lnTo>
                    <a:pt x="19" y="83"/>
                  </a:lnTo>
                  <a:lnTo>
                    <a:pt x="16" y="77"/>
                  </a:lnTo>
                  <a:lnTo>
                    <a:pt x="4" y="77"/>
                  </a:lnTo>
                  <a:lnTo>
                    <a:pt x="3" y="71"/>
                  </a:lnTo>
                  <a:lnTo>
                    <a:pt x="7" y="68"/>
                  </a:lnTo>
                  <a:lnTo>
                    <a:pt x="6" y="64"/>
                  </a:lnTo>
                  <a:lnTo>
                    <a:pt x="6" y="63"/>
                  </a:lnTo>
                  <a:lnTo>
                    <a:pt x="13" y="58"/>
                  </a:lnTo>
                  <a:lnTo>
                    <a:pt x="13" y="51"/>
                  </a:lnTo>
                  <a:lnTo>
                    <a:pt x="12" y="48"/>
                  </a:lnTo>
                  <a:lnTo>
                    <a:pt x="9" y="54"/>
                  </a:lnTo>
                  <a:lnTo>
                    <a:pt x="7" y="54"/>
                  </a:lnTo>
                  <a:lnTo>
                    <a:pt x="1" y="49"/>
                  </a:lnTo>
                  <a:lnTo>
                    <a:pt x="0" y="49"/>
                  </a:lnTo>
                  <a:lnTo>
                    <a:pt x="0" y="31"/>
                  </a:lnTo>
                  <a:lnTo>
                    <a:pt x="1" y="31"/>
                  </a:lnTo>
                  <a:lnTo>
                    <a:pt x="6" y="27"/>
                  </a:lnTo>
                  <a:lnTo>
                    <a:pt x="10" y="17"/>
                  </a:lnTo>
                  <a:lnTo>
                    <a:pt x="10" y="8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3175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82953" tIns="41476" rIns="82953" bIns="41476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33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endParaRPr>
            </a:p>
          </p:txBody>
        </p:sp>
        <p:sp>
          <p:nvSpPr>
            <p:cNvPr id="85" name="Bolivia">
              <a:extLst>
                <a:ext uri="{FF2B5EF4-FFF2-40B4-BE49-F238E27FC236}">
                  <a16:creationId xmlns:a16="http://schemas.microsoft.com/office/drawing/2014/main" id="{BB14942A-D42D-48F5-973D-046BB59E3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976" y="4826146"/>
              <a:ext cx="285971" cy="327864"/>
            </a:xfrm>
            <a:custGeom>
              <a:avLst/>
              <a:gdLst>
                <a:gd name="T0" fmla="*/ 55 w 157"/>
                <a:gd name="T1" fmla="*/ 0 h 180"/>
                <a:gd name="T2" fmla="*/ 56 w 157"/>
                <a:gd name="T3" fmla="*/ 22 h 180"/>
                <a:gd name="T4" fmla="*/ 68 w 157"/>
                <a:gd name="T5" fmla="*/ 35 h 180"/>
                <a:gd name="T6" fmla="*/ 87 w 157"/>
                <a:gd name="T7" fmla="*/ 43 h 180"/>
                <a:gd name="T8" fmla="*/ 103 w 157"/>
                <a:gd name="T9" fmla="*/ 50 h 180"/>
                <a:gd name="T10" fmla="*/ 117 w 157"/>
                <a:gd name="T11" fmla="*/ 53 h 180"/>
                <a:gd name="T12" fmla="*/ 121 w 157"/>
                <a:gd name="T13" fmla="*/ 75 h 180"/>
                <a:gd name="T14" fmla="*/ 148 w 157"/>
                <a:gd name="T15" fmla="*/ 89 h 180"/>
                <a:gd name="T16" fmla="*/ 152 w 157"/>
                <a:gd name="T17" fmla="*/ 103 h 180"/>
                <a:gd name="T18" fmla="*/ 154 w 157"/>
                <a:gd name="T19" fmla="*/ 140 h 180"/>
                <a:gd name="T20" fmla="*/ 143 w 157"/>
                <a:gd name="T21" fmla="*/ 133 h 180"/>
                <a:gd name="T22" fmla="*/ 127 w 157"/>
                <a:gd name="T23" fmla="*/ 130 h 180"/>
                <a:gd name="T24" fmla="*/ 96 w 157"/>
                <a:gd name="T25" fmla="*/ 149 h 180"/>
                <a:gd name="T26" fmla="*/ 92 w 157"/>
                <a:gd name="T27" fmla="*/ 173 h 180"/>
                <a:gd name="T28" fmla="*/ 84 w 157"/>
                <a:gd name="T29" fmla="*/ 170 h 180"/>
                <a:gd name="T30" fmla="*/ 71 w 157"/>
                <a:gd name="T31" fmla="*/ 177 h 180"/>
                <a:gd name="T32" fmla="*/ 63 w 157"/>
                <a:gd name="T33" fmla="*/ 172 h 180"/>
                <a:gd name="T34" fmla="*/ 46 w 157"/>
                <a:gd name="T35" fmla="*/ 166 h 180"/>
                <a:gd name="T36" fmla="*/ 22 w 157"/>
                <a:gd name="T37" fmla="*/ 179 h 180"/>
                <a:gd name="T38" fmla="*/ 16 w 157"/>
                <a:gd name="T39" fmla="*/ 152 h 180"/>
                <a:gd name="T40" fmla="*/ 10 w 157"/>
                <a:gd name="T41" fmla="*/ 139 h 180"/>
                <a:gd name="T42" fmla="*/ 13 w 157"/>
                <a:gd name="T43" fmla="*/ 130 h 180"/>
                <a:gd name="T44" fmla="*/ 6 w 157"/>
                <a:gd name="T45" fmla="*/ 112 h 180"/>
                <a:gd name="T46" fmla="*/ 0 w 157"/>
                <a:gd name="T47" fmla="*/ 103 h 180"/>
                <a:gd name="T48" fmla="*/ 3 w 157"/>
                <a:gd name="T49" fmla="*/ 84 h 180"/>
                <a:gd name="T50" fmla="*/ 6 w 157"/>
                <a:gd name="T51" fmla="*/ 74 h 180"/>
                <a:gd name="T52" fmla="*/ 7 w 157"/>
                <a:gd name="T53" fmla="*/ 63 h 180"/>
                <a:gd name="T54" fmla="*/ 10 w 157"/>
                <a:gd name="T55" fmla="*/ 37 h 180"/>
                <a:gd name="T56" fmla="*/ 0 w 157"/>
                <a:gd name="T57" fmla="*/ 16 h 180"/>
                <a:gd name="T58" fmla="*/ 6 w 157"/>
                <a:gd name="T59" fmla="*/ 17 h 180"/>
                <a:gd name="T60" fmla="*/ 13 w 157"/>
                <a:gd name="T61" fmla="*/ 19 h 180"/>
                <a:gd name="T62" fmla="*/ 26 w 157"/>
                <a:gd name="T63" fmla="*/ 13 h 180"/>
                <a:gd name="T64" fmla="*/ 41 w 157"/>
                <a:gd name="T65" fmla="*/ 3 h 180"/>
                <a:gd name="T66" fmla="*/ 49 w 157"/>
                <a:gd name="T67" fmla="*/ 1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7" h="180">
                  <a:moveTo>
                    <a:pt x="52" y="0"/>
                  </a:moveTo>
                  <a:lnTo>
                    <a:pt x="55" y="0"/>
                  </a:lnTo>
                  <a:lnTo>
                    <a:pt x="57" y="7"/>
                  </a:lnTo>
                  <a:lnTo>
                    <a:pt x="56" y="22"/>
                  </a:lnTo>
                  <a:lnTo>
                    <a:pt x="59" y="31"/>
                  </a:lnTo>
                  <a:lnTo>
                    <a:pt x="68" y="35"/>
                  </a:lnTo>
                  <a:lnTo>
                    <a:pt x="83" y="38"/>
                  </a:lnTo>
                  <a:lnTo>
                    <a:pt x="87" y="43"/>
                  </a:lnTo>
                  <a:lnTo>
                    <a:pt x="98" y="46"/>
                  </a:lnTo>
                  <a:lnTo>
                    <a:pt x="103" y="50"/>
                  </a:lnTo>
                  <a:lnTo>
                    <a:pt x="111" y="50"/>
                  </a:lnTo>
                  <a:lnTo>
                    <a:pt x="117" y="53"/>
                  </a:lnTo>
                  <a:lnTo>
                    <a:pt x="123" y="68"/>
                  </a:lnTo>
                  <a:lnTo>
                    <a:pt x="121" y="75"/>
                  </a:lnTo>
                  <a:lnTo>
                    <a:pt x="126" y="89"/>
                  </a:lnTo>
                  <a:lnTo>
                    <a:pt x="148" y="89"/>
                  </a:lnTo>
                  <a:lnTo>
                    <a:pt x="148" y="102"/>
                  </a:lnTo>
                  <a:lnTo>
                    <a:pt x="152" y="103"/>
                  </a:lnTo>
                  <a:lnTo>
                    <a:pt x="157" y="114"/>
                  </a:lnTo>
                  <a:lnTo>
                    <a:pt x="154" y="140"/>
                  </a:lnTo>
                  <a:lnTo>
                    <a:pt x="151" y="142"/>
                  </a:lnTo>
                  <a:lnTo>
                    <a:pt x="143" y="133"/>
                  </a:lnTo>
                  <a:lnTo>
                    <a:pt x="138" y="130"/>
                  </a:lnTo>
                  <a:lnTo>
                    <a:pt x="127" y="130"/>
                  </a:lnTo>
                  <a:lnTo>
                    <a:pt x="102" y="137"/>
                  </a:lnTo>
                  <a:lnTo>
                    <a:pt x="96" y="149"/>
                  </a:lnTo>
                  <a:lnTo>
                    <a:pt x="96" y="158"/>
                  </a:lnTo>
                  <a:lnTo>
                    <a:pt x="92" y="173"/>
                  </a:lnTo>
                  <a:lnTo>
                    <a:pt x="90" y="173"/>
                  </a:lnTo>
                  <a:lnTo>
                    <a:pt x="84" y="170"/>
                  </a:lnTo>
                  <a:lnTo>
                    <a:pt x="74" y="169"/>
                  </a:lnTo>
                  <a:lnTo>
                    <a:pt x="71" y="177"/>
                  </a:lnTo>
                  <a:lnTo>
                    <a:pt x="69" y="177"/>
                  </a:lnTo>
                  <a:lnTo>
                    <a:pt x="63" y="172"/>
                  </a:lnTo>
                  <a:lnTo>
                    <a:pt x="50" y="170"/>
                  </a:lnTo>
                  <a:lnTo>
                    <a:pt x="46" y="166"/>
                  </a:lnTo>
                  <a:lnTo>
                    <a:pt x="32" y="180"/>
                  </a:lnTo>
                  <a:lnTo>
                    <a:pt x="22" y="179"/>
                  </a:lnTo>
                  <a:lnTo>
                    <a:pt x="20" y="179"/>
                  </a:lnTo>
                  <a:lnTo>
                    <a:pt x="16" y="152"/>
                  </a:lnTo>
                  <a:lnTo>
                    <a:pt x="10" y="143"/>
                  </a:lnTo>
                  <a:lnTo>
                    <a:pt x="10" y="139"/>
                  </a:lnTo>
                  <a:lnTo>
                    <a:pt x="13" y="136"/>
                  </a:lnTo>
                  <a:lnTo>
                    <a:pt x="13" y="130"/>
                  </a:lnTo>
                  <a:lnTo>
                    <a:pt x="7" y="126"/>
                  </a:lnTo>
                  <a:lnTo>
                    <a:pt x="6" y="112"/>
                  </a:lnTo>
                  <a:lnTo>
                    <a:pt x="0" y="106"/>
                  </a:lnTo>
                  <a:lnTo>
                    <a:pt x="0" y="103"/>
                  </a:lnTo>
                  <a:lnTo>
                    <a:pt x="7" y="92"/>
                  </a:lnTo>
                  <a:lnTo>
                    <a:pt x="3" y="84"/>
                  </a:lnTo>
                  <a:lnTo>
                    <a:pt x="3" y="78"/>
                  </a:lnTo>
                  <a:lnTo>
                    <a:pt x="6" y="74"/>
                  </a:lnTo>
                  <a:lnTo>
                    <a:pt x="3" y="68"/>
                  </a:lnTo>
                  <a:lnTo>
                    <a:pt x="7" y="63"/>
                  </a:lnTo>
                  <a:lnTo>
                    <a:pt x="7" y="43"/>
                  </a:lnTo>
                  <a:lnTo>
                    <a:pt x="10" y="3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3" y="16"/>
                  </a:lnTo>
                  <a:lnTo>
                    <a:pt x="6" y="17"/>
                  </a:lnTo>
                  <a:lnTo>
                    <a:pt x="10" y="17"/>
                  </a:lnTo>
                  <a:lnTo>
                    <a:pt x="13" y="19"/>
                  </a:lnTo>
                  <a:lnTo>
                    <a:pt x="16" y="19"/>
                  </a:lnTo>
                  <a:lnTo>
                    <a:pt x="26" y="13"/>
                  </a:lnTo>
                  <a:lnTo>
                    <a:pt x="38" y="3"/>
                  </a:lnTo>
                  <a:lnTo>
                    <a:pt x="41" y="3"/>
                  </a:lnTo>
                  <a:lnTo>
                    <a:pt x="44" y="1"/>
                  </a:lnTo>
                  <a:lnTo>
                    <a:pt x="49" y="1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3175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82953" tIns="41476" rIns="82953" bIns="41476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33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endParaRPr>
            </a:p>
          </p:txBody>
        </p:sp>
        <p:sp>
          <p:nvSpPr>
            <p:cNvPr id="86" name="Columbia">
              <a:extLst>
                <a:ext uri="{FF2B5EF4-FFF2-40B4-BE49-F238E27FC236}">
                  <a16:creationId xmlns:a16="http://schemas.microsoft.com/office/drawing/2014/main" id="{2FE98CB6-5809-4FEF-A26A-DF8EE0530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1758" y="4301565"/>
              <a:ext cx="289614" cy="393437"/>
            </a:xfrm>
            <a:custGeom>
              <a:avLst/>
              <a:gdLst>
                <a:gd name="T0" fmla="*/ 102 w 159"/>
                <a:gd name="T1" fmla="*/ 3 h 216"/>
                <a:gd name="T2" fmla="*/ 101 w 159"/>
                <a:gd name="T3" fmla="*/ 7 h 216"/>
                <a:gd name="T4" fmla="*/ 94 w 159"/>
                <a:gd name="T5" fmla="*/ 12 h 216"/>
                <a:gd name="T6" fmla="*/ 74 w 159"/>
                <a:gd name="T7" fmla="*/ 43 h 216"/>
                <a:gd name="T8" fmla="*/ 88 w 159"/>
                <a:gd name="T9" fmla="*/ 56 h 216"/>
                <a:gd name="T10" fmla="*/ 92 w 159"/>
                <a:gd name="T11" fmla="*/ 70 h 216"/>
                <a:gd name="T12" fmla="*/ 110 w 159"/>
                <a:gd name="T13" fmla="*/ 70 h 216"/>
                <a:gd name="T14" fmla="*/ 126 w 159"/>
                <a:gd name="T15" fmla="*/ 83 h 216"/>
                <a:gd name="T16" fmla="*/ 145 w 159"/>
                <a:gd name="T17" fmla="*/ 82 h 216"/>
                <a:gd name="T18" fmla="*/ 151 w 159"/>
                <a:gd name="T19" fmla="*/ 83 h 216"/>
                <a:gd name="T20" fmla="*/ 148 w 159"/>
                <a:gd name="T21" fmla="*/ 110 h 216"/>
                <a:gd name="T22" fmla="*/ 154 w 159"/>
                <a:gd name="T23" fmla="*/ 120 h 216"/>
                <a:gd name="T24" fmla="*/ 153 w 159"/>
                <a:gd name="T25" fmla="*/ 132 h 216"/>
                <a:gd name="T26" fmla="*/ 159 w 159"/>
                <a:gd name="T27" fmla="*/ 147 h 216"/>
                <a:gd name="T28" fmla="*/ 150 w 159"/>
                <a:gd name="T29" fmla="*/ 138 h 216"/>
                <a:gd name="T30" fmla="*/ 141 w 159"/>
                <a:gd name="T31" fmla="*/ 138 h 216"/>
                <a:gd name="T32" fmla="*/ 120 w 159"/>
                <a:gd name="T33" fmla="*/ 141 h 216"/>
                <a:gd name="T34" fmla="*/ 126 w 159"/>
                <a:gd name="T35" fmla="*/ 148 h 216"/>
                <a:gd name="T36" fmla="*/ 129 w 159"/>
                <a:gd name="T37" fmla="*/ 156 h 216"/>
                <a:gd name="T38" fmla="*/ 117 w 159"/>
                <a:gd name="T39" fmla="*/ 165 h 216"/>
                <a:gd name="T40" fmla="*/ 126 w 159"/>
                <a:gd name="T41" fmla="*/ 179 h 216"/>
                <a:gd name="T42" fmla="*/ 117 w 159"/>
                <a:gd name="T43" fmla="*/ 216 h 216"/>
                <a:gd name="T44" fmla="*/ 108 w 159"/>
                <a:gd name="T45" fmla="*/ 212 h 216"/>
                <a:gd name="T46" fmla="*/ 113 w 159"/>
                <a:gd name="T47" fmla="*/ 197 h 216"/>
                <a:gd name="T48" fmla="*/ 101 w 159"/>
                <a:gd name="T49" fmla="*/ 196 h 216"/>
                <a:gd name="T50" fmla="*/ 94 w 159"/>
                <a:gd name="T51" fmla="*/ 193 h 216"/>
                <a:gd name="T52" fmla="*/ 77 w 159"/>
                <a:gd name="T53" fmla="*/ 196 h 216"/>
                <a:gd name="T54" fmla="*/ 70 w 159"/>
                <a:gd name="T55" fmla="*/ 187 h 216"/>
                <a:gd name="T56" fmla="*/ 64 w 159"/>
                <a:gd name="T57" fmla="*/ 178 h 216"/>
                <a:gd name="T58" fmla="*/ 48 w 159"/>
                <a:gd name="T59" fmla="*/ 166 h 216"/>
                <a:gd name="T60" fmla="*/ 36 w 159"/>
                <a:gd name="T61" fmla="*/ 160 h 216"/>
                <a:gd name="T62" fmla="*/ 22 w 159"/>
                <a:gd name="T63" fmla="*/ 160 h 216"/>
                <a:gd name="T64" fmla="*/ 2 w 159"/>
                <a:gd name="T65" fmla="*/ 147 h 216"/>
                <a:gd name="T66" fmla="*/ 0 w 159"/>
                <a:gd name="T67" fmla="*/ 142 h 216"/>
                <a:gd name="T68" fmla="*/ 5 w 159"/>
                <a:gd name="T69" fmla="*/ 129 h 216"/>
                <a:gd name="T70" fmla="*/ 18 w 159"/>
                <a:gd name="T71" fmla="*/ 122 h 216"/>
                <a:gd name="T72" fmla="*/ 19 w 159"/>
                <a:gd name="T73" fmla="*/ 113 h 216"/>
                <a:gd name="T74" fmla="*/ 13 w 159"/>
                <a:gd name="T75" fmla="*/ 68 h 216"/>
                <a:gd name="T76" fmla="*/ 16 w 159"/>
                <a:gd name="T77" fmla="*/ 62 h 216"/>
                <a:gd name="T78" fmla="*/ 22 w 159"/>
                <a:gd name="T79" fmla="*/ 59 h 216"/>
                <a:gd name="T80" fmla="*/ 19 w 159"/>
                <a:gd name="T81" fmla="*/ 50 h 216"/>
                <a:gd name="T82" fmla="*/ 21 w 159"/>
                <a:gd name="T83" fmla="*/ 50 h 216"/>
                <a:gd name="T84" fmla="*/ 27 w 159"/>
                <a:gd name="T85" fmla="*/ 49 h 216"/>
                <a:gd name="T86" fmla="*/ 43 w 159"/>
                <a:gd name="T87" fmla="*/ 25 h 216"/>
                <a:gd name="T88" fmla="*/ 58 w 159"/>
                <a:gd name="T89" fmla="*/ 19 h 216"/>
                <a:gd name="T90" fmla="*/ 62 w 159"/>
                <a:gd name="T91" fmla="*/ 15 h 216"/>
                <a:gd name="T92" fmla="*/ 88 w 159"/>
                <a:gd name="T93" fmla="*/ 9 h 216"/>
                <a:gd name="T94" fmla="*/ 96 w 159"/>
                <a:gd name="T95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9" h="216">
                  <a:moveTo>
                    <a:pt x="96" y="0"/>
                  </a:moveTo>
                  <a:lnTo>
                    <a:pt x="102" y="3"/>
                  </a:lnTo>
                  <a:lnTo>
                    <a:pt x="102" y="4"/>
                  </a:lnTo>
                  <a:lnTo>
                    <a:pt x="101" y="7"/>
                  </a:lnTo>
                  <a:lnTo>
                    <a:pt x="101" y="9"/>
                  </a:lnTo>
                  <a:lnTo>
                    <a:pt x="94" y="12"/>
                  </a:lnTo>
                  <a:lnTo>
                    <a:pt x="85" y="21"/>
                  </a:lnTo>
                  <a:lnTo>
                    <a:pt x="74" y="43"/>
                  </a:lnTo>
                  <a:lnTo>
                    <a:pt x="80" y="43"/>
                  </a:lnTo>
                  <a:lnTo>
                    <a:pt x="88" y="56"/>
                  </a:lnTo>
                  <a:lnTo>
                    <a:pt x="88" y="65"/>
                  </a:lnTo>
                  <a:lnTo>
                    <a:pt x="92" y="70"/>
                  </a:lnTo>
                  <a:lnTo>
                    <a:pt x="99" y="71"/>
                  </a:lnTo>
                  <a:lnTo>
                    <a:pt x="110" y="70"/>
                  </a:lnTo>
                  <a:lnTo>
                    <a:pt x="117" y="73"/>
                  </a:lnTo>
                  <a:lnTo>
                    <a:pt x="126" y="83"/>
                  </a:lnTo>
                  <a:lnTo>
                    <a:pt x="138" y="83"/>
                  </a:lnTo>
                  <a:lnTo>
                    <a:pt x="145" y="82"/>
                  </a:lnTo>
                  <a:lnTo>
                    <a:pt x="151" y="82"/>
                  </a:lnTo>
                  <a:lnTo>
                    <a:pt x="151" y="83"/>
                  </a:lnTo>
                  <a:lnTo>
                    <a:pt x="145" y="104"/>
                  </a:lnTo>
                  <a:lnTo>
                    <a:pt x="148" y="110"/>
                  </a:lnTo>
                  <a:lnTo>
                    <a:pt x="154" y="119"/>
                  </a:lnTo>
                  <a:lnTo>
                    <a:pt x="154" y="120"/>
                  </a:lnTo>
                  <a:lnTo>
                    <a:pt x="147" y="127"/>
                  </a:lnTo>
                  <a:lnTo>
                    <a:pt x="153" y="132"/>
                  </a:lnTo>
                  <a:lnTo>
                    <a:pt x="159" y="145"/>
                  </a:lnTo>
                  <a:lnTo>
                    <a:pt x="159" y="147"/>
                  </a:lnTo>
                  <a:lnTo>
                    <a:pt x="156" y="148"/>
                  </a:lnTo>
                  <a:lnTo>
                    <a:pt x="150" y="138"/>
                  </a:lnTo>
                  <a:lnTo>
                    <a:pt x="144" y="141"/>
                  </a:lnTo>
                  <a:lnTo>
                    <a:pt x="141" y="138"/>
                  </a:lnTo>
                  <a:lnTo>
                    <a:pt x="139" y="141"/>
                  </a:lnTo>
                  <a:lnTo>
                    <a:pt x="120" y="141"/>
                  </a:lnTo>
                  <a:lnTo>
                    <a:pt x="120" y="148"/>
                  </a:lnTo>
                  <a:lnTo>
                    <a:pt x="126" y="148"/>
                  </a:lnTo>
                  <a:lnTo>
                    <a:pt x="126" y="150"/>
                  </a:lnTo>
                  <a:lnTo>
                    <a:pt x="129" y="156"/>
                  </a:lnTo>
                  <a:lnTo>
                    <a:pt x="117" y="157"/>
                  </a:lnTo>
                  <a:lnTo>
                    <a:pt x="117" y="165"/>
                  </a:lnTo>
                  <a:lnTo>
                    <a:pt x="123" y="169"/>
                  </a:lnTo>
                  <a:lnTo>
                    <a:pt x="126" y="179"/>
                  </a:lnTo>
                  <a:lnTo>
                    <a:pt x="119" y="216"/>
                  </a:lnTo>
                  <a:lnTo>
                    <a:pt x="117" y="216"/>
                  </a:lnTo>
                  <a:lnTo>
                    <a:pt x="108" y="213"/>
                  </a:lnTo>
                  <a:lnTo>
                    <a:pt x="108" y="212"/>
                  </a:lnTo>
                  <a:lnTo>
                    <a:pt x="116" y="202"/>
                  </a:lnTo>
                  <a:lnTo>
                    <a:pt x="113" y="197"/>
                  </a:lnTo>
                  <a:lnTo>
                    <a:pt x="104" y="193"/>
                  </a:lnTo>
                  <a:lnTo>
                    <a:pt x="101" y="196"/>
                  </a:lnTo>
                  <a:lnTo>
                    <a:pt x="99" y="196"/>
                  </a:lnTo>
                  <a:lnTo>
                    <a:pt x="94" y="193"/>
                  </a:lnTo>
                  <a:lnTo>
                    <a:pt x="88" y="197"/>
                  </a:lnTo>
                  <a:lnTo>
                    <a:pt x="77" y="196"/>
                  </a:lnTo>
                  <a:lnTo>
                    <a:pt x="76" y="187"/>
                  </a:lnTo>
                  <a:lnTo>
                    <a:pt x="70" y="187"/>
                  </a:lnTo>
                  <a:lnTo>
                    <a:pt x="68" y="179"/>
                  </a:lnTo>
                  <a:lnTo>
                    <a:pt x="64" y="178"/>
                  </a:lnTo>
                  <a:lnTo>
                    <a:pt x="54" y="166"/>
                  </a:lnTo>
                  <a:lnTo>
                    <a:pt x="48" y="166"/>
                  </a:lnTo>
                  <a:lnTo>
                    <a:pt x="37" y="160"/>
                  </a:lnTo>
                  <a:lnTo>
                    <a:pt x="36" y="160"/>
                  </a:lnTo>
                  <a:lnTo>
                    <a:pt x="22" y="162"/>
                  </a:lnTo>
                  <a:lnTo>
                    <a:pt x="22" y="160"/>
                  </a:lnTo>
                  <a:lnTo>
                    <a:pt x="16" y="154"/>
                  </a:lnTo>
                  <a:lnTo>
                    <a:pt x="2" y="147"/>
                  </a:lnTo>
                  <a:lnTo>
                    <a:pt x="0" y="145"/>
                  </a:lnTo>
                  <a:lnTo>
                    <a:pt x="0" y="142"/>
                  </a:lnTo>
                  <a:lnTo>
                    <a:pt x="5" y="139"/>
                  </a:lnTo>
                  <a:lnTo>
                    <a:pt x="5" y="129"/>
                  </a:lnTo>
                  <a:lnTo>
                    <a:pt x="16" y="126"/>
                  </a:lnTo>
                  <a:lnTo>
                    <a:pt x="18" y="122"/>
                  </a:lnTo>
                  <a:lnTo>
                    <a:pt x="25" y="114"/>
                  </a:lnTo>
                  <a:lnTo>
                    <a:pt x="19" y="113"/>
                  </a:lnTo>
                  <a:lnTo>
                    <a:pt x="19" y="79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6" y="62"/>
                  </a:lnTo>
                  <a:lnTo>
                    <a:pt x="18" y="62"/>
                  </a:lnTo>
                  <a:lnTo>
                    <a:pt x="22" y="59"/>
                  </a:lnTo>
                  <a:lnTo>
                    <a:pt x="19" y="53"/>
                  </a:lnTo>
                  <a:lnTo>
                    <a:pt x="19" y="50"/>
                  </a:lnTo>
                  <a:lnTo>
                    <a:pt x="21" y="49"/>
                  </a:lnTo>
                  <a:lnTo>
                    <a:pt x="21" y="50"/>
                  </a:lnTo>
                  <a:lnTo>
                    <a:pt x="27" y="56"/>
                  </a:lnTo>
                  <a:lnTo>
                    <a:pt x="27" y="49"/>
                  </a:lnTo>
                  <a:lnTo>
                    <a:pt x="43" y="39"/>
                  </a:lnTo>
                  <a:lnTo>
                    <a:pt x="43" y="25"/>
                  </a:lnTo>
                  <a:lnTo>
                    <a:pt x="52" y="19"/>
                  </a:lnTo>
                  <a:lnTo>
                    <a:pt x="58" y="19"/>
                  </a:lnTo>
                  <a:lnTo>
                    <a:pt x="59" y="21"/>
                  </a:lnTo>
                  <a:lnTo>
                    <a:pt x="62" y="15"/>
                  </a:lnTo>
                  <a:lnTo>
                    <a:pt x="76" y="13"/>
                  </a:lnTo>
                  <a:lnTo>
                    <a:pt x="88" y="9"/>
                  </a:lnTo>
                  <a:lnTo>
                    <a:pt x="91" y="3"/>
                  </a:lnTo>
                  <a:lnTo>
                    <a:pt x="96" y="0"/>
                  </a:lnTo>
                  <a:close/>
                </a:path>
              </a:pathLst>
            </a:custGeom>
            <a:grpFill/>
            <a:ln w="3175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82953" tIns="41476" rIns="82953" bIns="41476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33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endParaRPr>
            </a:p>
          </p:txBody>
        </p:sp>
        <p:grpSp>
          <p:nvGrpSpPr>
            <p:cNvPr id="87" name="Chile">
              <a:extLst>
                <a:ext uri="{FF2B5EF4-FFF2-40B4-BE49-F238E27FC236}">
                  <a16:creationId xmlns:a16="http://schemas.microsoft.com/office/drawing/2014/main" id="{9D0D49D2-A1AD-4512-A801-3B1CD8378697}"/>
                </a:ext>
              </a:extLst>
            </p:cNvPr>
            <p:cNvGrpSpPr/>
            <p:nvPr/>
          </p:nvGrpSpPr>
          <p:grpSpPr>
            <a:xfrm>
              <a:off x="2500081" y="5019222"/>
              <a:ext cx="205826" cy="1174847"/>
              <a:chOff x="2500081" y="5019222"/>
              <a:chExt cx="205826" cy="1174847"/>
            </a:xfrm>
            <a:grpFill/>
          </p:grpSpPr>
          <p:sp>
            <p:nvSpPr>
              <p:cNvPr id="90" name="Chile - Mainland">
                <a:extLst>
                  <a:ext uri="{FF2B5EF4-FFF2-40B4-BE49-F238E27FC236}">
                    <a16:creationId xmlns:a16="http://schemas.microsoft.com/office/drawing/2014/main" id="{B43BDB39-258E-403E-903B-349BD9B8C1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00081" y="5019222"/>
                <a:ext cx="205826" cy="1096523"/>
              </a:xfrm>
              <a:custGeom>
                <a:avLst/>
                <a:gdLst>
                  <a:gd name="T0" fmla="*/ 25 w 113"/>
                  <a:gd name="T1" fmla="*/ 493 h 602"/>
                  <a:gd name="T2" fmla="*/ 80 w 113"/>
                  <a:gd name="T3" fmla="*/ 0 h 602"/>
                  <a:gd name="T4" fmla="*/ 94 w 113"/>
                  <a:gd name="T5" fmla="*/ 31 h 602"/>
                  <a:gd name="T6" fmla="*/ 101 w 113"/>
                  <a:gd name="T7" fmla="*/ 71 h 602"/>
                  <a:gd name="T8" fmla="*/ 110 w 113"/>
                  <a:gd name="T9" fmla="*/ 91 h 602"/>
                  <a:gd name="T10" fmla="*/ 96 w 113"/>
                  <a:gd name="T11" fmla="*/ 132 h 602"/>
                  <a:gd name="T12" fmla="*/ 76 w 113"/>
                  <a:gd name="T13" fmla="*/ 168 h 602"/>
                  <a:gd name="T14" fmla="*/ 76 w 113"/>
                  <a:gd name="T15" fmla="*/ 229 h 602"/>
                  <a:gd name="T16" fmla="*/ 61 w 113"/>
                  <a:gd name="T17" fmla="*/ 282 h 602"/>
                  <a:gd name="T18" fmla="*/ 52 w 113"/>
                  <a:gd name="T19" fmla="*/ 338 h 602"/>
                  <a:gd name="T20" fmla="*/ 48 w 113"/>
                  <a:gd name="T21" fmla="*/ 381 h 602"/>
                  <a:gd name="T22" fmla="*/ 56 w 113"/>
                  <a:gd name="T23" fmla="*/ 415 h 602"/>
                  <a:gd name="T24" fmla="*/ 53 w 113"/>
                  <a:gd name="T25" fmla="*/ 435 h 602"/>
                  <a:gd name="T26" fmla="*/ 42 w 113"/>
                  <a:gd name="T27" fmla="*/ 498 h 602"/>
                  <a:gd name="T28" fmla="*/ 37 w 113"/>
                  <a:gd name="T29" fmla="*/ 537 h 602"/>
                  <a:gd name="T30" fmla="*/ 48 w 113"/>
                  <a:gd name="T31" fmla="*/ 562 h 602"/>
                  <a:gd name="T32" fmla="*/ 91 w 113"/>
                  <a:gd name="T33" fmla="*/ 570 h 602"/>
                  <a:gd name="T34" fmla="*/ 61 w 113"/>
                  <a:gd name="T35" fmla="*/ 601 h 602"/>
                  <a:gd name="T36" fmla="*/ 45 w 113"/>
                  <a:gd name="T37" fmla="*/ 596 h 602"/>
                  <a:gd name="T38" fmla="*/ 48 w 113"/>
                  <a:gd name="T39" fmla="*/ 593 h 602"/>
                  <a:gd name="T40" fmla="*/ 39 w 113"/>
                  <a:gd name="T41" fmla="*/ 576 h 602"/>
                  <a:gd name="T42" fmla="*/ 42 w 113"/>
                  <a:gd name="T43" fmla="*/ 558 h 602"/>
                  <a:gd name="T44" fmla="*/ 37 w 113"/>
                  <a:gd name="T45" fmla="*/ 561 h 602"/>
                  <a:gd name="T46" fmla="*/ 30 w 113"/>
                  <a:gd name="T47" fmla="*/ 564 h 602"/>
                  <a:gd name="T48" fmla="*/ 21 w 113"/>
                  <a:gd name="T49" fmla="*/ 539 h 602"/>
                  <a:gd name="T50" fmla="*/ 19 w 113"/>
                  <a:gd name="T51" fmla="*/ 533 h 602"/>
                  <a:gd name="T52" fmla="*/ 13 w 113"/>
                  <a:gd name="T53" fmla="*/ 525 h 602"/>
                  <a:gd name="T54" fmla="*/ 22 w 113"/>
                  <a:gd name="T55" fmla="*/ 510 h 602"/>
                  <a:gd name="T56" fmla="*/ 18 w 113"/>
                  <a:gd name="T57" fmla="*/ 491 h 602"/>
                  <a:gd name="T58" fmla="*/ 16 w 113"/>
                  <a:gd name="T59" fmla="*/ 481 h 602"/>
                  <a:gd name="T60" fmla="*/ 28 w 113"/>
                  <a:gd name="T61" fmla="*/ 484 h 602"/>
                  <a:gd name="T62" fmla="*/ 22 w 113"/>
                  <a:gd name="T63" fmla="*/ 473 h 602"/>
                  <a:gd name="T64" fmla="*/ 21 w 113"/>
                  <a:gd name="T65" fmla="*/ 466 h 602"/>
                  <a:gd name="T66" fmla="*/ 22 w 113"/>
                  <a:gd name="T67" fmla="*/ 463 h 602"/>
                  <a:gd name="T68" fmla="*/ 5 w 113"/>
                  <a:gd name="T69" fmla="*/ 457 h 602"/>
                  <a:gd name="T70" fmla="*/ 0 w 113"/>
                  <a:gd name="T71" fmla="*/ 458 h 602"/>
                  <a:gd name="T72" fmla="*/ 9 w 113"/>
                  <a:gd name="T73" fmla="*/ 442 h 602"/>
                  <a:gd name="T74" fmla="*/ 21 w 113"/>
                  <a:gd name="T75" fmla="*/ 450 h 602"/>
                  <a:gd name="T76" fmla="*/ 25 w 113"/>
                  <a:gd name="T77" fmla="*/ 451 h 602"/>
                  <a:gd name="T78" fmla="*/ 27 w 113"/>
                  <a:gd name="T79" fmla="*/ 448 h 602"/>
                  <a:gd name="T80" fmla="*/ 30 w 113"/>
                  <a:gd name="T81" fmla="*/ 439 h 602"/>
                  <a:gd name="T82" fmla="*/ 27 w 113"/>
                  <a:gd name="T83" fmla="*/ 436 h 602"/>
                  <a:gd name="T84" fmla="*/ 30 w 113"/>
                  <a:gd name="T85" fmla="*/ 424 h 602"/>
                  <a:gd name="T86" fmla="*/ 31 w 113"/>
                  <a:gd name="T87" fmla="*/ 410 h 602"/>
                  <a:gd name="T88" fmla="*/ 34 w 113"/>
                  <a:gd name="T89" fmla="*/ 396 h 602"/>
                  <a:gd name="T90" fmla="*/ 40 w 113"/>
                  <a:gd name="T91" fmla="*/ 381 h 602"/>
                  <a:gd name="T92" fmla="*/ 42 w 113"/>
                  <a:gd name="T93" fmla="*/ 375 h 602"/>
                  <a:gd name="T94" fmla="*/ 43 w 113"/>
                  <a:gd name="T95" fmla="*/ 365 h 602"/>
                  <a:gd name="T96" fmla="*/ 25 w 113"/>
                  <a:gd name="T97" fmla="*/ 335 h 602"/>
                  <a:gd name="T98" fmla="*/ 33 w 113"/>
                  <a:gd name="T99" fmla="*/ 289 h 602"/>
                  <a:gd name="T100" fmla="*/ 52 w 113"/>
                  <a:gd name="T101" fmla="*/ 235 h 602"/>
                  <a:gd name="T102" fmla="*/ 55 w 113"/>
                  <a:gd name="T103" fmla="*/ 175 h 602"/>
                  <a:gd name="T104" fmla="*/ 67 w 113"/>
                  <a:gd name="T105" fmla="*/ 107 h 602"/>
                  <a:gd name="T106" fmla="*/ 70 w 113"/>
                  <a:gd name="T107" fmla="*/ 33 h 602"/>
                  <a:gd name="T108" fmla="*/ 79 w 113"/>
                  <a:gd name="T109" fmla="*/ 0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3" h="602">
                    <a:moveTo>
                      <a:pt x="22" y="490"/>
                    </a:moveTo>
                    <a:lnTo>
                      <a:pt x="21" y="491"/>
                    </a:lnTo>
                    <a:lnTo>
                      <a:pt x="19" y="491"/>
                    </a:lnTo>
                    <a:lnTo>
                      <a:pt x="25" y="493"/>
                    </a:lnTo>
                    <a:lnTo>
                      <a:pt x="24" y="490"/>
                    </a:lnTo>
                    <a:lnTo>
                      <a:pt x="22" y="490"/>
                    </a:lnTo>
                    <a:close/>
                    <a:moveTo>
                      <a:pt x="79" y="0"/>
                    </a:moveTo>
                    <a:lnTo>
                      <a:pt x="80" y="0"/>
                    </a:lnTo>
                    <a:lnTo>
                      <a:pt x="86" y="6"/>
                    </a:lnTo>
                    <a:lnTo>
                      <a:pt x="88" y="18"/>
                    </a:lnTo>
                    <a:lnTo>
                      <a:pt x="94" y="23"/>
                    </a:lnTo>
                    <a:lnTo>
                      <a:pt x="94" y="31"/>
                    </a:lnTo>
                    <a:lnTo>
                      <a:pt x="91" y="33"/>
                    </a:lnTo>
                    <a:lnTo>
                      <a:pt x="91" y="37"/>
                    </a:lnTo>
                    <a:lnTo>
                      <a:pt x="96" y="46"/>
                    </a:lnTo>
                    <a:lnTo>
                      <a:pt x="101" y="71"/>
                    </a:lnTo>
                    <a:lnTo>
                      <a:pt x="111" y="73"/>
                    </a:lnTo>
                    <a:lnTo>
                      <a:pt x="113" y="79"/>
                    </a:lnTo>
                    <a:lnTo>
                      <a:pt x="111" y="91"/>
                    </a:lnTo>
                    <a:lnTo>
                      <a:pt x="110" y="91"/>
                    </a:lnTo>
                    <a:lnTo>
                      <a:pt x="95" y="98"/>
                    </a:lnTo>
                    <a:lnTo>
                      <a:pt x="94" y="112"/>
                    </a:lnTo>
                    <a:lnTo>
                      <a:pt x="96" y="131"/>
                    </a:lnTo>
                    <a:lnTo>
                      <a:pt x="96" y="132"/>
                    </a:lnTo>
                    <a:lnTo>
                      <a:pt x="89" y="137"/>
                    </a:lnTo>
                    <a:lnTo>
                      <a:pt x="88" y="143"/>
                    </a:lnTo>
                    <a:lnTo>
                      <a:pt x="80" y="150"/>
                    </a:lnTo>
                    <a:lnTo>
                      <a:pt x="76" y="168"/>
                    </a:lnTo>
                    <a:lnTo>
                      <a:pt x="76" y="183"/>
                    </a:lnTo>
                    <a:lnTo>
                      <a:pt x="68" y="198"/>
                    </a:lnTo>
                    <a:lnTo>
                      <a:pt x="68" y="203"/>
                    </a:lnTo>
                    <a:lnTo>
                      <a:pt x="76" y="229"/>
                    </a:lnTo>
                    <a:lnTo>
                      <a:pt x="77" y="242"/>
                    </a:lnTo>
                    <a:lnTo>
                      <a:pt x="68" y="260"/>
                    </a:lnTo>
                    <a:lnTo>
                      <a:pt x="68" y="273"/>
                    </a:lnTo>
                    <a:lnTo>
                      <a:pt x="61" y="282"/>
                    </a:lnTo>
                    <a:lnTo>
                      <a:pt x="59" y="300"/>
                    </a:lnTo>
                    <a:lnTo>
                      <a:pt x="61" y="312"/>
                    </a:lnTo>
                    <a:lnTo>
                      <a:pt x="56" y="321"/>
                    </a:lnTo>
                    <a:lnTo>
                      <a:pt x="52" y="338"/>
                    </a:lnTo>
                    <a:lnTo>
                      <a:pt x="51" y="359"/>
                    </a:lnTo>
                    <a:lnTo>
                      <a:pt x="53" y="368"/>
                    </a:lnTo>
                    <a:lnTo>
                      <a:pt x="53" y="369"/>
                    </a:lnTo>
                    <a:lnTo>
                      <a:pt x="48" y="381"/>
                    </a:lnTo>
                    <a:lnTo>
                      <a:pt x="51" y="405"/>
                    </a:lnTo>
                    <a:lnTo>
                      <a:pt x="51" y="412"/>
                    </a:lnTo>
                    <a:lnTo>
                      <a:pt x="56" y="414"/>
                    </a:lnTo>
                    <a:lnTo>
                      <a:pt x="56" y="415"/>
                    </a:lnTo>
                    <a:lnTo>
                      <a:pt x="58" y="418"/>
                    </a:lnTo>
                    <a:lnTo>
                      <a:pt x="51" y="421"/>
                    </a:lnTo>
                    <a:lnTo>
                      <a:pt x="56" y="427"/>
                    </a:lnTo>
                    <a:lnTo>
                      <a:pt x="53" y="435"/>
                    </a:lnTo>
                    <a:lnTo>
                      <a:pt x="53" y="455"/>
                    </a:lnTo>
                    <a:lnTo>
                      <a:pt x="45" y="476"/>
                    </a:lnTo>
                    <a:lnTo>
                      <a:pt x="45" y="490"/>
                    </a:lnTo>
                    <a:lnTo>
                      <a:pt x="42" y="498"/>
                    </a:lnTo>
                    <a:lnTo>
                      <a:pt x="33" y="513"/>
                    </a:lnTo>
                    <a:lnTo>
                      <a:pt x="31" y="525"/>
                    </a:lnTo>
                    <a:lnTo>
                      <a:pt x="31" y="537"/>
                    </a:lnTo>
                    <a:lnTo>
                      <a:pt x="37" y="537"/>
                    </a:lnTo>
                    <a:lnTo>
                      <a:pt x="40" y="536"/>
                    </a:lnTo>
                    <a:lnTo>
                      <a:pt x="45" y="536"/>
                    </a:lnTo>
                    <a:lnTo>
                      <a:pt x="45" y="558"/>
                    </a:lnTo>
                    <a:lnTo>
                      <a:pt x="48" y="562"/>
                    </a:lnTo>
                    <a:lnTo>
                      <a:pt x="77" y="564"/>
                    </a:lnTo>
                    <a:lnTo>
                      <a:pt x="96" y="568"/>
                    </a:lnTo>
                    <a:lnTo>
                      <a:pt x="96" y="570"/>
                    </a:lnTo>
                    <a:lnTo>
                      <a:pt x="91" y="570"/>
                    </a:lnTo>
                    <a:lnTo>
                      <a:pt x="88" y="568"/>
                    </a:lnTo>
                    <a:lnTo>
                      <a:pt x="85" y="568"/>
                    </a:lnTo>
                    <a:lnTo>
                      <a:pt x="64" y="580"/>
                    </a:lnTo>
                    <a:lnTo>
                      <a:pt x="61" y="601"/>
                    </a:lnTo>
                    <a:lnTo>
                      <a:pt x="61" y="602"/>
                    </a:lnTo>
                    <a:lnTo>
                      <a:pt x="53" y="602"/>
                    </a:lnTo>
                    <a:lnTo>
                      <a:pt x="46" y="598"/>
                    </a:lnTo>
                    <a:lnTo>
                      <a:pt x="45" y="596"/>
                    </a:lnTo>
                    <a:lnTo>
                      <a:pt x="43" y="592"/>
                    </a:lnTo>
                    <a:lnTo>
                      <a:pt x="43" y="590"/>
                    </a:lnTo>
                    <a:lnTo>
                      <a:pt x="48" y="590"/>
                    </a:lnTo>
                    <a:lnTo>
                      <a:pt x="48" y="593"/>
                    </a:lnTo>
                    <a:lnTo>
                      <a:pt x="56" y="586"/>
                    </a:lnTo>
                    <a:lnTo>
                      <a:pt x="59" y="582"/>
                    </a:lnTo>
                    <a:lnTo>
                      <a:pt x="53" y="576"/>
                    </a:lnTo>
                    <a:lnTo>
                      <a:pt x="39" y="576"/>
                    </a:lnTo>
                    <a:lnTo>
                      <a:pt x="42" y="568"/>
                    </a:lnTo>
                    <a:lnTo>
                      <a:pt x="39" y="564"/>
                    </a:lnTo>
                    <a:lnTo>
                      <a:pt x="39" y="562"/>
                    </a:lnTo>
                    <a:lnTo>
                      <a:pt x="42" y="558"/>
                    </a:lnTo>
                    <a:lnTo>
                      <a:pt x="40" y="558"/>
                    </a:lnTo>
                    <a:lnTo>
                      <a:pt x="40" y="559"/>
                    </a:lnTo>
                    <a:lnTo>
                      <a:pt x="37" y="559"/>
                    </a:lnTo>
                    <a:lnTo>
                      <a:pt x="37" y="561"/>
                    </a:lnTo>
                    <a:lnTo>
                      <a:pt x="34" y="564"/>
                    </a:lnTo>
                    <a:lnTo>
                      <a:pt x="33" y="564"/>
                    </a:lnTo>
                    <a:lnTo>
                      <a:pt x="31" y="565"/>
                    </a:lnTo>
                    <a:lnTo>
                      <a:pt x="30" y="564"/>
                    </a:lnTo>
                    <a:lnTo>
                      <a:pt x="28" y="564"/>
                    </a:lnTo>
                    <a:lnTo>
                      <a:pt x="27" y="550"/>
                    </a:lnTo>
                    <a:lnTo>
                      <a:pt x="21" y="544"/>
                    </a:lnTo>
                    <a:lnTo>
                      <a:pt x="21" y="539"/>
                    </a:lnTo>
                    <a:lnTo>
                      <a:pt x="25" y="537"/>
                    </a:lnTo>
                    <a:lnTo>
                      <a:pt x="21" y="537"/>
                    </a:lnTo>
                    <a:lnTo>
                      <a:pt x="19" y="534"/>
                    </a:lnTo>
                    <a:lnTo>
                      <a:pt x="19" y="533"/>
                    </a:lnTo>
                    <a:lnTo>
                      <a:pt x="21" y="533"/>
                    </a:lnTo>
                    <a:lnTo>
                      <a:pt x="22" y="531"/>
                    </a:lnTo>
                    <a:lnTo>
                      <a:pt x="15" y="525"/>
                    </a:lnTo>
                    <a:lnTo>
                      <a:pt x="13" y="525"/>
                    </a:lnTo>
                    <a:lnTo>
                      <a:pt x="13" y="524"/>
                    </a:lnTo>
                    <a:lnTo>
                      <a:pt x="19" y="515"/>
                    </a:lnTo>
                    <a:lnTo>
                      <a:pt x="24" y="513"/>
                    </a:lnTo>
                    <a:lnTo>
                      <a:pt x="22" y="510"/>
                    </a:lnTo>
                    <a:lnTo>
                      <a:pt x="24" y="506"/>
                    </a:lnTo>
                    <a:lnTo>
                      <a:pt x="19" y="510"/>
                    </a:lnTo>
                    <a:lnTo>
                      <a:pt x="18" y="510"/>
                    </a:lnTo>
                    <a:lnTo>
                      <a:pt x="18" y="491"/>
                    </a:lnTo>
                    <a:lnTo>
                      <a:pt x="16" y="491"/>
                    </a:lnTo>
                    <a:lnTo>
                      <a:pt x="16" y="490"/>
                    </a:lnTo>
                    <a:lnTo>
                      <a:pt x="15" y="481"/>
                    </a:lnTo>
                    <a:lnTo>
                      <a:pt x="16" y="481"/>
                    </a:lnTo>
                    <a:lnTo>
                      <a:pt x="19" y="485"/>
                    </a:lnTo>
                    <a:lnTo>
                      <a:pt x="19" y="482"/>
                    </a:lnTo>
                    <a:lnTo>
                      <a:pt x="21" y="482"/>
                    </a:lnTo>
                    <a:lnTo>
                      <a:pt x="28" y="484"/>
                    </a:lnTo>
                    <a:lnTo>
                      <a:pt x="24" y="476"/>
                    </a:lnTo>
                    <a:lnTo>
                      <a:pt x="22" y="478"/>
                    </a:lnTo>
                    <a:lnTo>
                      <a:pt x="21" y="478"/>
                    </a:lnTo>
                    <a:lnTo>
                      <a:pt x="22" y="473"/>
                    </a:lnTo>
                    <a:lnTo>
                      <a:pt x="16" y="472"/>
                    </a:lnTo>
                    <a:lnTo>
                      <a:pt x="16" y="470"/>
                    </a:lnTo>
                    <a:lnTo>
                      <a:pt x="21" y="467"/>
                    </a:lnTo>
                    <a:lnTo>
                      <a:pt x="21" y="466"/>
                    </a:lnTo>
                    <a:lnTo>
                      <a:pt x="19" y="466"/>
                    </a:lnTo>
                    <a:lnTo>
                      <a:pt x="19" y="464"/>
                    </a:lnTo>
                    <a:lnTo>
                      <a:pt x="21" y="464"/>
                    </a:lnTo>
                    <a:lnTo>
                      <a:pt x="22" y="463"/>
                    </a:lnTo>
                    <a:lnTo>
                      <a:pt x="19" y="458"/>
                    </a:lnTo>
                    <a:lnTo>
                      <a:pt x="13" y="460"/>
                    </a:lnTo>
                    <a:lnTo>
                      <a:pt x="8" y="455"/>
                    </a:lnTo>
                    <a:lnTo>
                      <a:pt x="5" y="457"/>
                    </a:lnTo>
                    <a:lnTo>
                      <a:pt x="6" y="461"/>
                    </a:lnTo>
                    <a:lnTo>
                      <a:pt x="5" y="461"/>
                    </a:lnTo>
                    <a:lnTo>
                      <a:pt x="2" y="460"/>
                    </a:lnTo>
                    <a:lnTo>
                      <a:pt x="0" y="458"/>
                    </a:lnTo>
                    <a:lnTo>
                      <a:pt x="2" y="454"/>
                    </a:lnTo>
                    <a:lnTo>
                      <a:pt x="3" y="454"/>
                    </a:lnTo>
                    <a:lnTo>
                      <a:pt x="12" y="447"/>
                    </a:lnTo>
                    <a:lnTo>
                      <a:pt x="9" y="442"/>
                    </a:lnTo>
                    <a:lnTo>
                      <a:pt x="9" y="441"/>
                    </a:lnTo>
                    <a:lnTo>
                      <a:pt x="19" y="441"/>
                    </a:lnTo>
                    <a:lnTo>
                      <a:pt x="22" y="447"/>
                    </a:lnTo>
                    <a:lnTo>
                      <a:pt x="21" y="450"/>
                    </a:lnTo>
                    <a:lnTo>
                      <a:pt x="22" y="451"/>
                    </a:lnTo>
                    <a:lnTo>
                      <a:pt x="24" y="448"/>
                    </a:lnTo>
                    <a:lnTo>
                      <a:pt x="25" y="448"/>
                    </a:lnTo>
                    <a:lnTo>
                      <a:pt x="25" y="451"/>
                    </a:lnTo>
                    <a:lnTo>
                      <a:pt x="30" y="448"/>
                    </a:lnTo>
                    <a:lnTo>
                      <a:pt x="30" y="447"/>
                    </a:lnTo>
                    <a:lnTo>
                      <a:pt x="28" y="448"/>
                    </a:lnTo>
                    <a:lnTo>
                      <a:pt x="27" y="448"/>
                    </a:lnTo>
                    <a:lnTo>
                      <a:pt x="27" y="441"/>
                    </a:lnTo>
                    <a:lnTo>
                      <a:pt x="28" y="441"/>
                    </a:lnTo>
                    <a:lnTo>
                      <a:pt x="31" y="439"/>
                    </a:lnTo>
                    <a:lnTo>
                      <a:pt x="30" y="439"/>
                    </a:lnTo>
                    <a:lnTo>
                      <a:pt x="30" y="436"/>
                    </a:lnTo>
                    <a:lnTo>
                      <a:pt x="28" y="438"/>
                    </a:lnTo>
                    <a:lnTo>
                      <a:pt x="27" y="438"/>
                    </a:lnTo>
                    <a:lnTo>
                      <a:pt x="27" y="436"/>
                    </a:lnTo>
                    <a:lnTo>
                      <a:pt x="28" y="433"/>
                    </a:lnTo>
                    <a:lnTo>
                      <a:pt x="33" y="432"/>
                    </a:lnTo>
                    <a:lnTo>
                      <a:pt x="30" y="430"/>
                    </a:lnTo>
                    <a:lnTo>
                      <a:pt x="30" y="424"/>
                    </a:lnTo>
                    <a:lnTo>
                      <a:pt x="39" y="420"/>
                    </a:lnTo>
                    <a:lnTo>
                      <a:pt x="39" y="415"/>
                    </a:lnTo>
                    <a:lnTo>
                      <a:pt x="33" y="411"/>
                    </a:lnTo>
                    <a:lnTo>
                      <a:pt x="31" y="410"/>
                    </a:lnTo>
                    <a:lnTo>
                      <a:pt x="33" y="410"/>
                    </a:lnTo>
                    <a:lnTo>
                      <a:pt x="36" y="404"/>
                    </a:lnTo>
                    <a:lnTo>
                      <a:pt x="34" y="398"/>
                    </a:lnTo>
                    <a:lnTo>
                      <a:pt x="34" y="396"/>
                    </a:lnTo>
                    <a:lnTo>
                      <a:pt x="39" y="389"/>
                    </a:lnTo>
                    <a:lnTo>
                      <a:pt x="37" y="384"/>
                    </a:lnTo>
                    <a:lnTo>
                      <a:pt x="37" y="383"/>
                    </a:lnTo>
                    <a:lnTo>
                      <a:pt x="40" y="381"/>
                    </a:lnTo>
                    <a:lnTo>
                      <a:pt x="39" y="378"/>
                    </a:lnTo>
                    <a:lnTo>
                      <a:pt x="39" y="377"/>
                    </a:lnTo>
                    <a:lnTo>
                      <a:pt x="40" y="375"/>
                    </a:lnTo>
                    <a:lnTo>
                      <a:pt x="42" y="375"/>
                    </a:lnTo>
                    <a:lnTo>
                      <a:pt x="42" y="372"/>
                    </a:lnTo>
                    <a:lnTo>
                      <a:pt x="37" y="371"/>
                    </a:lnTo>
                    <a:lnTo>
                      <a:pt x="37" y="369"/>
                    </a:lnTo>
                    <a:lnTo>
                      <a:pt x="43" y="365"/>
                    </a:lnTo>
                    <a:lnTo>
                      <a:pt x="36" y="364"/>
                    </a:lnTo>
                    <a:lnTo>
                      <a:pt x="30" y="368"/>
                    </a:lnTo>
                    <a:lnTo>
                      <a:pt x="24" y="361"/>
                    </a:lnTo>
                    <a:lnTo>
                      <a:pt x="25" y="335"/>
                    </a:lnTo>
                    <a:lnTo>
                      <a:pt x="30" y="328"/>
                    </a:lnTo>
                    <a:lnTo>
                      <a:pt x="27" y="313"/>
                    </a:lnTo>
                    <a:lnTo>
                      <a:pt x="27" y="291"/>
                    </a:lnTo>
                    <a:lnTo>
                      <a:pt x="33" y="289"/>
                    </a:lnTo>
                    <a:lnTo>
                      <a:pt x="31" y="282"/>
                    </a:lnTo>
                    <a:lnTo>
                      <a:pt x="31" y="281"/>
                    </a:lnTo>
                    <a:lnTo>
                      <a:pt x="36" y="281"/>
                    </a:lnTo>
                    <a:lnTo>
                      <a:pt x="52" y="235"/>
                    </a:lnTo>
                    <a:lnTo>
                      <a:pt x="53" y="215"/>
                    </a:lnTo>
                    <a:lnTo>
                      <a:pt x="51" y="187"/>
                    </a:lnTo>
                    <a:lnTo>
                      <a:pt x="52" y="181"/>
                    </a:lnTo>
                    <a:lnTo>
                      <a:pt x="55" y="175"/>
                    </a:lnTo>
                    <a:lnTo>
                      <a:pt x="53" y="160"/>
                    </a:lnTo>
                    <a:lnTo>
                      <a:pt x="64" y="131"/>
                    </a:lnTo>
                    <a:lnTo>
                      <a:pt x="64" y="116"/>
                    </a:lnTo>
                    <a:lnTo>
                      <a:pt x="67" y="107"/>
                    </a:lnTo>
                    <a:lnTo>
                      <a:pt x="65" y="80"/>
                    </a:lnTo>
                    <a:lnTo>
                      <a:pt x="70" y="73"/>
                    </a:lnTo>
                    <a:lnTo>
                      <a:pt x="71" y="55"/>
                    </a:lnTo>
                    <a:lnTo>
                      <a:pt x="70" y="33"/>
                    </a:lnTo>
                    <a:lnTo>
                      <a:pt x="67" y="9"/>
                    </a:lnTo>
                    <a:lnTo>
                      <a:pt x="67" y="8"/>
                    </a:lnTo>
                    <a:lnTo>
                      <a:pt x="76" y="6"/>
                    </a:lnTo>
                    <a:lnTo>
                      <a:pt x="79" y="0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91" name="Chile - Offshore">
                <a:extLst>
                  <a:ext uri="{FF2B5EF4-FFF2-40B4-BE49-F238E27FC236}">
                    <a16:creationId xmlns:a16="http://schemas.microsoft.com/office/drawing/2014/main" id="{1390B476-ABDC-4639-AC87-8B4EB7DD6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3724" y="5684058"/>
                <a:ext cx="182146" cy="510011"/>
              </a:xfrm>
              <a:custGeom>
                <a:avLst/>
                <a:gdLst/>
                <a:ahLst/>
                <a:cxnLst/>
                <a:rect l="l" t="t" r="r" b="b"/>
                <a:pathLst>
                  <a:path w="182146" h="510011">
                    <a:moveTo>
                      <a:pt x="114752" y="482688"/>
                    </a:moveTo>
                    <a:lnTo>
                      <a:pt x="123860" y="482688"/>
                    </a:lnTo>
                    <a:lnTo>
                      <a:pt x="123860" y="491796"/>
                    </a:lnTo>
                    <a:lnTo>
                      <a:pt x="114752" y="486331"/>
                    </a:lnTo>
                    <a:close/>
                    <a:moveTo>
                      <a:pt x="85608" y="431688"/>
                    </a:moveTo>
                    <a:lnTo>
                      <a:pt x="89251" y="431688"/>
                    </a:lnTo>
                    <a:lnTo>
                      <a:pt x="107466" y="448082"/>
                    </a:lnTo>
                    <a:lnTo>
                      <a:pt x="109287" y="451725"/>
                    </a:lnTo>
                    <a:lnTo>
                      <a:pt x="107466" y="451725"/>
                    </a:lnTo>
                    <a:lnTo>
                      <a:pt x="83787" y="448082"/>
                    </a:lnTo>
                    <a:lnTo>
                      <a:pt x="80144" y="448082"/>
                    </a:lnTo>
                    <a:lnTo>
                      <a:pt x="80144" y="435331"/>
                    </a:lnTo>
                    <a:close/>
                    <a:moveTo>
                      <a:pt x="45537" y="413474"/>
                    </a:moveTo>
                    <a:lnTo>
                      <a:pt x="51001" y="413474"/>
                    </a:lnTo>
                    <a:lnTo>
                      <a:pt x="58287" y="415296"/>
                    </a:lnTo>
                    <a:lnTo>
                      <a:pt x="63752" y="415296"/>
                    </a:lnTo>
                    <a:lnTo>
                      <a:pt x="80145" y="431689"/>
                    </a:lnTo>
                    <a:lnTo>
                      <a:pt x="78323" y="442617"/>
                    </a:lnTo>
                    <a:lnTo>
                      <a:pt x="72859" y="442617"/>
                    </a:lnTo>
                    <a:lnTo>
                      <a:pt x="69216" y="446260"/>
                    </a:lnTo>
                    <a:lnTo>
                      <a:pt x="61930" y="446260"/>
                    </a:lnTo>
                    <a:lnTo>
                      <a:pt x="52823" y="440796"/>
                    </a:lnTo>
                    <a:lnTo>
                      <a:pt x="45537" y="415296"/>
                    </a:lnTo>
                    <a:close/>
                    <a:moveTo>
                      <a:pt x="18215" y="389794"/>
                    </a:moveTo>
                    <a:lnTo>
                      <a:pt x="20036" y="389794"/>
                    </a:lnTo>
                    <a:lnTo>
                      <a:pt x="58287" y="413474"/>
                    </a:lnTo>
                    <a:lnTo>
                      <a:pt x="58287" y="415295"/>
                    </a:lnTo>
                    <a:lnTo>
                      <a:pt x="25501" y="398902"/>
                    </a:lnTo>
                    <a:lnTo>
                      <a:pt x="20036" y="391616"/>
                    </a:lnTo>
                    <a:lnTo>
                      <a:pt x="18215" y="391616"/>
                    </a:lnTo>
                    <a:close/>
                    <a:moveTo>
                      <a:pt x="145717" y="378865"/>
                    </a:moveTo>
                    <a:lnTo>
                      <a:pt x="147539" y="378865"/>
                    </a:lnTo>
                    <a:lnTo>
                      <a:pt x="151182" y="384330"/>
                    </a:lnTo>
                    <a:lnTo>
                      <a:pt x="167575" y="384330"/>
                    </a:lnTo>
                    <a:lnTo>
                      <a:pt x="167575" y="477224"/>
                    </a:lnTo>
                    <a:lnTo>
                      <a:pt x="163932" y="477224"/>
                    </a:lnTo>
                    <a:lnTo>
                      <a:pt x="163104" y="478881"/>
                    </a:lnTo>
                    <a:lnTo>
                      <a:pt x="169396" y="477225"/>
                    </a:lnTo>
                    <a:lnTo>
                      <a:pt x="171217" y="477225"/>
                    </a:lnTo>
                    <a:lnTo>
                      <a:pt x="174860" y="482690"/>
                    </a:lnTo>
                    <a:lnTo>
                      <a:pt x="174860" y="486332"/>
                    </a:lnTo>
                    <a:lnTo>
                      <a:pt x="169396" y="486332"/>
                    </a:lnTo>
                    <a:lnTo>
                      <a:pt x="176682" y="488154"/>
                    </a:lnTo>
                    <a:lnTo>
                      <a:pt x="176682" y="491797"/>
                    </a:lnTo>
                    <a:lnTo>
                      <a:pt x="171217" y="493618"/>
                    </a:lnTo>
                    <a:lnTo>
                      <a:pt x="176682" y="493618"/>
                    </a:lnTo>
                    <a:lnTo>
                      <a:pt x="176682" y="497261"/>
                    </a:lnTo>
                    <a:lnTo>
                      <a:pt x="182146" y="508190"/>
                    </a:lnTo>
                    <a:lnTo>
                      <a:pt x="182146" y="510011"/>
                    </a:lnTo>
                    <a:lnTo>
                      <a:pt x="156646" y="491797"/>
                    </a:lnTo>
                    <a:lnTo>
                      <a:pt x="151181" y="493618"/>
                    </a:lnTo>
                    <a:lnTo>
                      <a:pt x="156646" y="502725"/>
                    </a:lnTo>
                    <a:lnTo>
                      <a:pt x="156646" y="504547"/>
                    </a:lnTo>
                    <a:lnTo>
                      <a:pt x="151181" y="504547"/>
                    </a:lnTo>
                    <a:lnTo>
                      <a:pt x="147538" y="502725"/>
                    </a:lnTo>
                    <a:lnTo>
                      <a:pt x="145717" y="502725"/>
                    </a:lnTo>
                    <a:lnTo>
                      <a:pt x="140252" y="493618"/>
                    </a:lnTo>
                    <a:lnTo>
                      <a:pt x="145717" y="488154"/>
                    </a:lnTo>
                    <a:lnTo>
                      <a:pt x="131145" y="488154"/>
                    </a:lnTo>
                    <a:lnTo>
                      <a:pt x="131145" y="486332"/>
                    </a:lnTo>
                    <a:lnTo>
                      <a:pt x="134788" y="486332"/>
                    </a:lnTo>
                    <a:lnTo>
                      <a:pt x="156016" y="480746"/>
                    </a:lnTo>
                    <a:lnTo>
                      <a:pt x="135108" y="476725"/>
                    </a:lnTo>
                    <a:lnTo>
                      <a:pt x="147539" y="480869"/>
                    </a:lnTo>
                    <a:lnTo>
                      <a:pt x="151182" y="480869"/>
                    </a:lnTo>
                    <a:lnTo>
                      <a:pt x="147539" y="482690"/>
                    </a:lnTo>
                    <a:lnTo>
                      <a:pt x="131145" y="482690"/>
                    </a:lnTo>
                    <a:lnTo>
                      <a:pt x="131145" y="475963"/>
                    </a:lnTo>
                    <a:lnTo>
                      <a:pt x="109288" y="471760"/>
                    </a:lnTo>
                    <a:lnTo>
                      <a:pt x="109288" y="468117"/>
                    </a:lnTo>
                    <a:lnTo>
                      <a:pt x="98359" y="468117"/>
                    </a:lnTo>
                    <a:lnTo>
                      <a:pt x="98359" y="459010"/>
                    </a:lnTo>
                    <a:lnTo>
                      <a:pt x="114752" y="451724"/>
                    </a:lnTo>
                    <a:lnTo>
                      <a:pt x="109289" y="442618"/>
                    </a:lnTo>
                    <a:lnTo>
                      <a:pt x="109288" y="442618"/>
                    </a:lnTo>
                    <a:lnTo>
                      <a:pt x="109288" y="442617"/>
                    </a:lnTo>
                    <a:lnTo>
                      <a:pt x="109288" y="442616"/>
                    </a:lnTo>
                    <a:lnTo>
                      <a:pt x="109288" y="440795"/>
                    </a:lnTo>
                    <a:lnTo>
                      <a:pt x="109288" y="440796"/>
                    </a:lnTo>
                    <a:lnTo>
                      <a:pt x="118396" y="420759"/>
                    </a:lnTo>
                    <a:lnTo>
                      <a:pt x="120217" y="420759"/>
                    </a:lnTo>
                    <a:lnTo>
                      <a:pt x="123860" y="440796"/>
                    </a:lnTo>
                    <a:lnTo>
                      <a:pt x="123860" y="442618"/>
                    </a:lnTo>
                    <a:lnTo>
                      <a:pt x="120217" y="442618"/>
                    </a:lnTo>
                    <a:lnTo>
                      <a:pt x="123860" y="446261"/>
                    </a:lnTo>
                    <a:lnTo>
                      <a:pt x="123860" y="448082"/>
                    </a:lnTo>
                    <a:lnTo>
                      <a:pt x="120217" y="448082"/>
                    </a:lnTo>
                    <a:lnTo>
                      <a:pt x="112931" y="442618"/>
                    </a:lnTo>
                    <a:lnTo>
                      <a:pt x="111515" y="442618"/>
                    </a:lnTo>
                    <a:lnTo>
                      <a:pt x="129324" y="457188"/>
                    </a:lnTo>
                    <a:lnTo>
                      <a:pt x="129324" y="453545"/>
                    </a:lnTo>
                    <a:lnTo>
                      <a:pt x="125681" y="453545"/>
                    </a:lnTo>
                    <a:lnTo>
                      <a:pt x="125681" y="451724"/>
                    </a:lnTo>
                    <a:lnTo>
                      <a:pt x="129324" y="448081"/>
                    </a:lnTo>
                    <a:lnTo>
                      <a:pt x="129324" y="446259"/>
                    </a:lnTo>
                    <a:lnTo>
                      <a:pt x="131146" y="448081"/>
                    </a:lnTo>
                    <a:lnTo>
                      <a:pt x="131146" y="446259"/>
                    </a:lnTo>
                    <a:lnTo>
                      <a:pt x="129324" y="429866"/>
                    </a:lnTo>
                    <a:lnTo>
                      <a:pt x="129324" y="426223"/>
                    </a:lnTo>
                    <a:lnTo>
                      <a:pt x="145717" y="415295"/>
                    </a:lnTo>
                    <a:lnTo>
                      <a:pt x="120217" y="413473"/>
                    </a:lnTo>
                    <a:lnTo>
                      <a:pt x="120217" y="397080"/>
                    </a:lnTo>
                    <a:lnTo>
                      <a:pt x="125681" y="397080"/>
                    </a:lnTo>
                    <a:lnTo>
                      <a:pt x="120217" y="391615"/>
                    </a:lnTo>
                    <a:lnTo>
                      <a:pt x="120217" y="389794"/>
                    </a:lnTo>
                    <a:lnTo>
                      <a:pt x="136610" y="386151"/>
                    </a:lnTo>
                    <a:close/>
                    <a:moveTo>
                      <a:pt x="36429" y="378865"/>
                    </a:moveTo>
                    <a:lnTo>
                      <a:pt x="45537" y="378865"/>
                    </a:lnTo>
                    <a:lnTo>
                      <a:pt x="41894" y="386151"/>
                    </a:lnTo>
                    <a:lnTo>
                      <a:pt x="40072" y="389794"/>
                    </a:lnTo>
                    <a:lnTo>
                      <a:pt x="40072" y="386151"/>
                    </a:lnTo>
                    <a:lnTo>
                      <a:pt x="36429" y="380687"/>
                    </a:lnTo>
                    <a:close/>
                    <a:moveTo>
                      <a:pt x="63752" y="358830"/>
                    </a:moveTo>
                    <a:lnTo>
                      <a:pt x="67395" y="358830"/>
                    </a:lnTo>
                    <a:lnTo>
                      <a:pt x="67395" y="362473"/>
                    </a:lnTo>
                    <a:lnTo>
                      <a:pt x="72859" y="373402"/>
                    </a:lnTo>
                    <a:lnTo>
                      <a:pt x="63752" y="386153"/>
                    </a:lnTo>
                    <a:lnTo>
                      <a:pt x="74681" y="395260"/>
                    </a:lnTo>
                    <a:lnTo>
                      <a:pt x="83788" y="386153"/>
                    </a:lnTo>
                    <a:lnTo>
                      <a:pt x="96538" y="386153"/>
                    </a:lnTo>
                    <a:lnTo>
                      <a:pt x="98360" y="395260"/>
                    </a:lnTo>
                    <a:lnTo>
                      <a:pt x="74681" y="408010"/>
                    </a:lnTo>
                    <a:lnTo>
                      <a:pt x="74681" y="418939"/>
                    </a:lnTo>
                    <a:lnTo>
                      <a:pt x="69216" y="418939"/>
                    </a:lnTo>
                    <a:lnTo>
                      <a:pt x="56466" y="408010"/>
                    </a:lnTo>
                    <a:lnTo>
                      <a:pt x="56466" y="404367"/>
                    </a:lnTo>
                    <a:lnTo>
                      <a:pt x="67395" y="404367"/>
                    </a:lnTo>
                    <a:lnTo>
                      <a:pt x="63752" y="398903"/>
                    </a:lnTo>
                    <a:lnTo>
                      <a:pt x="61930" y="398903"/>
                    </a:lnTo>
                    <a:lnTo>
                      <a:pt x="58287" y="402546"/>
                    </a:lnTo>
                    <a:lnTo>
                      <a:pt x="52823" y="402546"/>
                    </a:lnTo>
                    <a:lnTo>
                      <a:pt x="52823" y="398903"/>
                    </a:lnTo>
                    <a:lnTo>
                      <a:pt x="45537" y="391617"/>
                    </a:lnTo>
                    <a:lnTo>
                      <a:pt x="45537" y="378865"/>
                    </a:lnTo>
                    <a:lnTo>
                      <a:pt x="45537" y="367937"/>
                    </a:lnTo>
                    <a:lnTo>
                      <a:pt x="52823" y="367937"/>
                    </a:lnTo>
                    <a:lnTo>
                      <a:pt x="56466" y="364294"/>
                    </a:lnTo>
                    <a:lnTo>
                      <a:pt x="58287" y="364294"/>
                    </a:lnTo>
                    <a:lnTo>
                      <a:pt x="61930" y="369759"/>
                    </a:lnTo>
                    <a:lnTo>
                      <a:pt x="63752" y="362473"/>
                    </a:lnTo>
                    <a:close/>
                    <a:moveTo>
                      <a:pt x="30965" y="342436"/>
                    </a:moveTo>
                    <a:lnTo>
                      <a:pt x="34608" y="342436"/>
                    </a:lnTo>
                    <a:lnTo>
                      <a:pt x="41894" y="353365"/>
                    </a:lnTo>
                    <a:lnTo>
                      <a:pt x="41894" y="357008"/>
                    </a:lnTo>
                    <a:lnTo>
                      <a:pt x="40072" y="357008"/>
                    </a:lnTo>
                    <a:lnTo>
                      <a:pt x="34608" y="353365"/>
                    </a:lnTo>
                    <a:lnTo>
                      <a:pt x="30965" y="351543"/>
                    </a:lnTo>
                    <a:close/>
                    <a:moveTo>
                      <a:pt x="40072" y="335150"/>
                    </a:moveTo>
                    <a:lnTo>
                      <a:pt x="45537" y="340614"/>
                    </a:lnTo>
                    <a:lnTo>
                      <a:pt x="45537" y="351544"/>
                    </a:lnTo>
                    <a:lnTo>
                      <a:pt x="41894" y="351544"/>
                    </a:lnTo>
                    <a:lnTo>
                      <a:pt x="40072" y="336971"/>
                    </a:lnTo>
                    <a:close/>
                    <a:moveTo>
                      <a:pt x="16394" y="307829"/>
                    </a:moveTo>
                    <a:lnTo>
                      <a:pt x="18215" y="307829"/>
                    </a:lnTo>
                    <a:lnTo>
                      <a:pt x="29145" y="318758"/>
                    </a:lnTo>
                    <a:lnTo>
                      <a:pt x="29145" y="320579"/>
                    </a:lnTo>
                    <a:lnTo>
                      <a:pt x="25502" y="326044"/>
                    </a:lnTo>
                    <a:lnTo>
                      <a:pt x="25502" y="329687"/>
                    </a:lnTo>
                    <a:lnTo>
                      <a:pt x="23680" y="329687"/>
                    </a:lnTo>
                    <a:lnTo>
                      <a:pt x="23680" y="336972"/>
                    </a:lnTo>
                    <a:lnTo>
                      <a:pt x="18215" y="340615"/>
                    </a:lnTo>
                    <a:lnTo>
                      <a:pt x="16394" y="340615"/>
                    </a:lnTo>
                    <a:lnTo>
                      <a:pt x="16394" y="336972"/>
                    </a:lnTo>
                    <a:lnTo>
                      <a:pt x="20037" y="326043"/>
                    </a:lnTo>
                    <a:close/>
                    <a:moveTo>
                      <a:pt x="20037" y="300543"/>
                    </a:moveTo>
                    <a:lnTo>
                      <a:pt x="30966" y="307829"/>
                    </a:lnTo>
                    <a:lnTo>
                      <a:pt x="34609" y="313294"/>
                    </a:lnTo>
                    <a:lnTo>
                      <a:pt x="34609" y="316937"/>
                    </a:lnTo>
                    <a:lnTo>
                      <a:pt x="25501" y="311472"/>
                    </a:lnTo>
                    <a:close/>
                    <a:moveTo>
                      <a:pt x="12751" y="291435"/>
                    </a:moveTo>
                    <a:lnTo>
                      <a:pt x="18216" y="291435"/>
                    </a:lnTo>
                    <a:lnTo>
                      <a:pt x="18216" y="295078"/>
                    </a:lnTo>
                    <a:lnTo>
                      <a:pt x="16394" y="302364"/>
                    </a:lnTo>
                    <a:lnTo>
                      <a:pt x="12751" y="302364"/>
                    </a:lnTo>
                    <a:lnTo>
                      <a:pt x="1822" y="296899"/>
                    </a:lnTo>
                    <a:lnTo>
                      <a:pt x="1822" y="295078"/>
                    </a:lnTo>
                    <a:lnTo>
                      <a:pt x="10930" y="295078"/>
                    </a:lnTo>
                    <a:close/>
                    <a:moveTo>
                      <a:pt x="1821" y="269577"/>
                    </a:moveTo>
                    <a:lnTo>
                      <a:pt x="5464" y="269577"/>
                    </a:lnTo>
                    <a:lnTo>
                      <a:pt x="10929" y="278685"/>
                    </a:lnTo>
                    <a:lnTo>
                      <a:pt x="7286" y="278685"/>
                    </a:lnTo>
                    <a:lnTo>
                      <a:pt x="1821" y="275042"/>
                    </a:lnTo>
                    <a:lnTo>
                      <a:pt x="0" y="275042"/>
                    </a:lnTo>
                    <a:lnTo>
                      <a:pt x="0" y="273220"/>
                    </a:lnTo>
                    <a:close/>
                    <a:moveTo>
                      <a:pt x="16393" y="234970"/>
                    </a:moveTo>
                    <a:lnTo>
                      <a:pt x="18215" y="234970"/>
                    </a:lnTo>
                    <a:lnTo>
                      <a:pt x="25501" y="245899"/>
                    </a:lnTo>
                    <a:lnTo>
                      <a:pt x="23679" y="285971"/>
                    </a:lnTo>
                    <a:lnTo>
                      <a:pt x="16393" y="284149"/>
                    </a:lnTo>
                    <a:lnTo>
                      <a:pt x="16393" y="267756"/>
                    </a:lnTo>
                    <a:lnTo>
                      <a:pt x="7286" y="258649"/>
                    </a:lnTo>
                    <a:lnTo>
                      <a:pt x="7286" y="256827"/>
                    </a:lnTo>
                    <a:lnTo>
                      <a:pt x="10929" y="258649"/>
                    </a:lnTo>
                    <a:lnTo>
                      <a:pt x="7286" y="253184"/>
                    </a:lnTo>
                    <a:lnTo>
                      <a:pt x="7286" y="251363"/>
                    </a:lnTo>
                    <a:lnTo>
                      <a:pt x="12750" y="245899"/>
                    </a:lnTo>
                    <a:close/>
                    <a:moveTo>
                      <a:pt x="1822" y="227684"/>
                    </a:moveTo>
                    <a:lnTo>
                      <a:pt x="5465" y="227684"/>
                    </a:lnTo>
                    <a:lnTo>
                      <a:pt x="7287" y="234970"/>
                    </a:lnTo>
                    <a:lnTo>
                      <a:pt x="5465" y="240435"/>
                    </a:lnTo>
                    <a:lnTo>
                      <a:pt x="1822" y="240435"/>
                    </a:lnTo>
                    <a:close/>
                    <a:moveTo>
                      <a:pt x="5465" y="213112"/>
                    </a:moveTo>
                    <a:lnTo>
                      <a:pt x="7286" y="213112"/>
                    </a:lnTo>
                    <a:lnTo>
                      <a:pt x="12751" y="233148"/>
                    </a:lnTo>
                    <a:lnTo>
                      <a:pt x="12751" y="234970"/>
                    </a:lnTo>
                    <a:lnTo>
                      <a:pt x="10929" y="234970"/>
                    </a:lnTo>
                    <a:lnTo>
                      <a:pt x="1822" y="218576"/>
                    </a:lnTo>
                    <a:lnTo>
                      <a:pt x="1822" y="216755"/>
                    </a:lnTo>
                    <a:close/>
                    <a:moveTo>
                      <a:pt x="23680" y="196719"/>
                    </a:moveTo>
                    <a:lnTo>
                      <a:pt x="25501" y="196719"/>
                    </a:lnTo>
                    <a:lnTo>
                      <a:pt x="30966" y="205827"/>
                    </a:lnTo>
                    <a:lnTo>
                      <a:pt x="29144" y="205827"/>
                    </a:lnTo>
                    <a:lnTo>
                      <a:pt x="20037" y="200362"/>
                    </a:lnTo>
                    <a:close/>
                    <a:moveTo>
                      <a:pt x="40072" y="107467"/>
                    </a:moveTo>
                    <a:lnTo>
                      <a:pt x="41894" y="107467"/>
                    </a:lnTo>
                    <a:lnTo>
                      <a:pt x="41894" y="111110"/>
                    </a:lnTo>
                    <a:lnTo>
                      <a:pt x="45537" y="118396"/>
                    </a:lnTo>
                    <a:lnTo>
                      <a:pt x="45537" y="122039"/>
                    </a:lnTo>
                    <a:lnTo>
                      <a:pt x="41894" y="122039"/>
                    </a:lnTo>
                    <a:lnTo>
                      <a:pt x="41894" y="118396"/>
                    </a:lnTo>
                    <a:lnTo>
                      <a:pt x="30965" y="112931"/>
                    </a:lnTo>
                    <a:lnTo>
                      <a:pt x="30965" y="111110"/>
                    </a:lnTo>
                    <a:close/>
                    <a:moveTo>
                      <a:pt x="58287" y="85610"/>
                    </a:moveTo>
                    <a:lnTo>
                      <a:pt x="67395" y="94717"/>
                    </a:lnTo>
                    <a:lnTo>
                      <a:pt x="63752" y="102003"/>
                    </a:lnTo>
                    <a:lnTo>
                      <a:pt x="52823" y="107468"/>
                    </a:lnTo>
                    <a:lnTo>
                      <a:pt x="51001" y="107468"/>
                    </a:lnTo>
                    <a:lnTo>
                      <a:pt x="51001" y="105646"/>
                    </a:lnTo>
                    <a:lnTo>
                      <a:pt x="45537" y="94717"/>
                    </a:lnTo>
                    <a:lnTo>
                      <a:pt x="47358" y="94717"/>
                    </a:lnTo>
                    <a:close/>
                    <a:moveTo>
                      <a:pt x="40072" y="0"/>
                    </a:moveTo>
                    <a:lnTo>
                      <a:pt x="47358" y="5464"/>
                    </a:lnTo>
                    <a:lnTo>
                      <a:pt x="52823" y="23679"/>
                    </a:lnTo>
                    <a:lnTo>
                      <a:pt x="51001" y="23679"/>
                    </a:lnTo>
                    <a:lnTo>
                      <a:pt x="45537" y="32786"/>
                    </a:lnTo>
                    <a:lnTo>
                      <a:pt x="47358" y="38251"/>
                    </a:lnTo>
                    <a:lnTo>
                      <a:pt x="47358" y="51001"/>
                    </a:lnTo>
                    <a:lnTo>
                      <a:pt x="45537" y="51001"/>
                    </a:lnTo>
                    <a:lnTo>
                      <a:pt x="41894" y="56466"/>
                    </a:lnTo>
                    <a:lnTo>
                      <a:pt x="41894" y="60109"/>
                    </a:lnTo>
                    <a:lnTo>
                      <a:pt x="29143" y="56466"/>
                    </a:lnTo>
                    <a:lnTo>
                      <a:pt x="29143" y="54644"/>
                    </a:lnTo>
                    <a:lnTo>
                      <a:pt x="25500" y="49180"/>
                    </a:lnTo>
                    <a:lnTo>
                      <a:pt x="30964" y="10929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</p:grpSp>
        <p:sp>
          <p:nvSpPr>
            <p:cNvPr id="88" name="Brazil">
              <a:extLst>
                <a:ext uri="{FF2B5EF4-FFF2-40B4-BE49-F238E27FC236}">
                  <a16:creationId xmlns:a16="http://schemas.microsoft.com/office/drawing/2014/main" id="{30954248-8855-443F-886C-B0BE72DD3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3796" y="4474603"/>
              <a:ext cx="928948" cy="974486"/>
            </a:xfrm>
            <a:custGeom>
              <a:avLst/>
              <a:gdLst/>
              <a:ahLst/>
              <a:cxnLst/>
              <a:rect l="l" t="t" r="r" b="b"/>
              <a:pathLst>
                <a:path w="928948" h="974486">
                  <a:moveTo>
                    <a:pt x="555547" y="162107"/>
                  </a:moveTo>
                  <a:lnTo>
                    <a:pt x="555547" y="167575"/>
                  </a:lnTo>
                  <a:lnTo>
                    <a:pt x="559190" y="167575"/>
                  </a:lnTo>
                  <a:lnTo>
                    <a:pt x="566841" y="165875"/>
                  </a:lnTo>
                  <a:lnTo>
                    <a:pt x="555548" y="162111"/>
                  </a:lnTo>
                  <a:close/>
                  <a:moveTo>
                    <a:pt x="564655" y="111109"/>
                  </a:moveTo>
                  <a:lnTo>
                    <a:pt x="566476" y="111109"/>
                  </a:lnTo>
                  <a:lnTo>
                    <a:pt x="575584" y="122038"/>
                  </a:lnTo>
                  <a:lnTo>
                    <a:pt x="575584" y="123860"/>
                  </a:lnTo>
                  <a:lnTo>
                    <a:pt x="561012" y="123860"/>
                  </a:lnTo>
                  <a:lnTo>
                    <a:pt x="559190" y="116573"/>
                  </a:lnTo>
                  <a:close/>
                  <a:moveTo>
                    <a:pt x="313292" y="0"/>
                  </a:moveTo>
                  <a:lnTo>
                    <a:pt x="331507" y="0"/>
                  </a:lnTo>
                  <a:lnTo>
                    <a:pt x="331507" y="16393"/>
                  </a:lnTo>
                  <a:lnTo>
                    <a:pt x="340614" y="16393"/>
                  </a:lnTo>
                  <a:lnTo>
                    <a:pt x="340614" y="18215"/>
                  </a:lnTo>
                  <a:lnTo>
                    <a:pt x="342436" y="32787"/>
                  </a:lnTo>
                  <a:lnTo>
                    <a:pt x="336971" y="38251"/>
                  </a:lnTo>
                  <a:lnTo>
                    <a:pt x="335150" y="63752"/>
                  </a:lnTo>
                  <a:lnTo>
                    <a:pt x="340614" y="69216"/>
                  </a:lnTo>
                  <a:lnTo>
                    <a:pt x="340614" y="80145"/>
                  </a:lnTo>
                  <a:lnTo>
                    <a:pt x="347900" y="85609"/>
                  </a:lnTo>
                  <a:lnTo>
                    <a:pt x="364293" y="91074"/>
                  </a:lnTo>
                  <a:lnTo>
                    <a:pt x="397080" y="74680"/>
                  </a:lnTo>
                  <a:lnTo>
                    <a:pt x="415295" y="78323"/>
                  </a:lnTo>
                  <a:lnTo>
                    <a:pt x="426223" y="78323"/>
                  </a:lnTo>
                  <a:lnTo>
                    <a:pt x="431688" y="67395"/>
                  </a:lnTo>
                  <a:lnTo>
                    <a:pt x="431688" y="63752"/>
                  </a:lnTo>
                  <a:lnTo>
                    <a:pt x="449902" y="61930"/>
                  </a:lnTo>
                  <a:lnTo>
                    <a:pt x="464474" y="67395"/>
                  </a:lnTo>
                  <a:lnTo>
                    <a:pt x="475403" y="74680"/>
                  </a:lnTo>
                  <a:lnTo>
                    <a:pt x="497261" y="72859"/>
                  </a:lnTo>
                  <a:lnTo>
                    <a:pt x="510011" y="61930"/>
                  </a:lnTo>
                  <a:lnTo>
                    <a:pt x="531868" y="27322"/>
                  </a:lnTo>
                  <a:lnTo>
                    <a:pt x="533690" y="23679"/>
                  </a:lnTo>
                  <a:lnTo>
                    <a:pt x="537333" y="23679"/>
                  </a:lnTo>
                  <a:lnTo>
                    <a:pt x="542797" y="29144"/>
                  </a:lnTo>
                  <a:lnTo>
                    <a:pt x="561012" y="80145"/>
                  </a:lnTo>
                  <a:lnTo>
                    <a:pt x="571941" y="83788"/>
                  </a:lnTo>
                  <a:lnTo>
                    <a:pt x="571941" y="85609"/>
                  </a:lnTo>
                  <a:lnTo>
                    <a:pt x="570119" y="100181"/>
                  </a:lnTo>
                  <a:lnTo>
                    <a:pt x="537333" y="134789"/>
                  </a:lnTo>
                  <a:lnTo>
                    <a:pt x="539154" y="151182"/>
                  </a:lnTo>
                  <a:lnTo>
                    <a:pt x="550083" y="142075"/>
                  </a:lnTo>
                  <a:lnTo>
                    <a:pt x="550083" y="140253"/>
                  </a:lnTo>
                  <a:lnTo>
                    <a:pt x="553726" y="140253"/>
                  </a:lnTo>
                  <a:lnTo>
                    <a:pt x="553726" y="142075"/>
                  </a:lnTo>
                  <a:lnTo>
                    <a:pt x="550083" y="147539"/>
                  </a:lnTo>
                  <a:lnTo>
                    <a:pt x="553726" y="153004"/>
                  </a:lnTo>
                  <a:lnTo>
                    <a:pt x="554940" y="153004"/>
                  </a:lnTo>
                  <a:lnTo>
                    <a:pt x="553726" y="134789"/>
                  </a:lnTo>
                  <a:lnTo>
                    <a:pt x="553726" y="132968"/>
                  </a:lnTo>
                  <a:lnTo>
                    <a:pt x="544619" y="142075"/>
                  </a:lnTo>
                  <a:lnTo>
                    <a:pt x="542797" y="142075"/>
                  </a:lnTo>
                  <a:lnTo>
                    <a:pt x="539154" y="134789"/>
                  </a:lnTo>
                  <a:lnTo>
                    <a:pt x="548262" y="127503"/>
                  </a:lnTo>
                  <a:lnTo>
                    <a:pt x="553727" y="123860"/>
                  </a:lnTo>
                  <a:lnTo>
                    <a:pt x="555548" y="123860"/>
                  </a:lnTo>
                  <a:lnTo>
                    <a:pt x="555548" y="127503"/>
                  </a:lnTo>
                  <a:lnTo>
                    <a:pt x="553727" y="129325"/>
                  </a:lnTo>
                  <a:lnTo>
                    <a:pt x="555548" y="129325"/>
                  </a:lnTo>
                  <a:lnTo>
                    <a:pt x="555548" y="130691"/>
                  </a:lnTo>
                  <a:lnTo>
                    <a:pt x="561012" y="129325"/>
                  </a:lnTo>
                  <a:lnTo>
                    <a:pt x="575584" y="128558"/>
                  </a:lnTo>
                  <a:lnTo>
                    <a:pt x="575584" y="127503"/>
                  </a:lnTo>
                  <a:lnTo>
                    <a:pt x="581049" y="122038"/>
                  </a:lnTo>
                  <a:lnTo>
                    <a:pt x="582870" y="123859"/>
                  </a:lnTo>
                  <a:lnTo>
                    <a:pt x="582870" y="127503"/>
                  </a:lnTo>
                  <a:lnTo>
                    <a:pt x="580477" y="128300"/>
                  </a:lnTo>
                  <a:lnTo>
                    <a:pt x="595620" y="127503"/>
                  </a:lnTo>
                  <a:lnTo>
                    <a:pt x="606549" y="129325"/>
                  </a:lnTo>
                  <a:lnTo>
                    <a:pt x="606549" y="131146"/>
                  </a:lnTo>
                  <a:lnTo>
                    <a:pt x="604728" y="142075"/>
                  </a:lnTo>
                  <a:lnTo>
                    <a:pt x="590156" y="162111"/>
                  </a:lnTo>
                  <a:lnTo>
                    <a:pt x="584084" y="163932"/>
                  </a:lnTo>
                  <a:lnTo>
                    <a:pt x="584691" y="163932"/>
                  </a:lnTo>
                  <a:lnTo>
                    <a:pt x="584691" y="178504"/>
                  </a:lnTo>
                  <a:lnTo>
                    <a:pt x="593798" y="163932"/>
                  </a:lnTo>
                  <a:lnTo>
                    <a:pt x="604727" y="158468"/>
                  </a:lnTo>
                  <a:lnTo>
                    <a:pt x="612013" y="140253"/>
                  </a:lnTo>
                  <a:lnTo>
                    <a:pt x="637513" y="140253"/>
                  </a:lnTo>
                  <a:lnTo>
                    <a:pt x="677586" y="153004"/>
                  </a:lnTo>
                  <a:lnTo>
                    <a:pt x="679407" y="162111"/>
                  </a:lnTo>
                  <a:lnTo>
                    <a:pt x="690336" y="158468"/>
                  </a:lnTo>
                  <a:lnTo>
                    <a:pt x="699443" y="167575"/>
                  </a:lnTo>
                  <a:lnTo>
                    <a:pt x="699443" y="169397"/>
                  </a:lnTo>
                  <a:lnTo>
                    <a:pt x="695800" y="174861"/>
                  </a:lnTo>
                  <a:lnTo>
                    <a:pt x="704908" y="174861"/>
                  </a:lnTo>
                  <a:lnTo>
                    <a:pt x="704908" y="178504"/>
                  </a:lnTo>
                  <a:lnTo>
                    <a:pt x="701265" y="185790"/>
                  </a:lnTo>
                  <a:lnTo>
                    <a:pt x="721301" y="178504"/>
                  </a:lnTo>
                  <a:lnTo>
                    <a:pt x="723122" y="178504"/>
                  </a:lnTo>
                  <a:lnTo>
                    <a:pt x="761373" y="191254"/>
                  </a:lnTo>
                  <a:lnTo>
                    <a:pt x="806910" y="191254"/>
                  </a:lnTo>
                  <a:lnTo>
                    <a:pt x="819660" y="196719"/>
                  </a:lnTo>
                  <a:lnTo>
                    <a:pt x="877947" y="242256"/>
                  </a:lnTo>
                  <a:lnTo>
                    <a:pt x="912555" y="245899"/>
                  </a:lnTo>
                  <a:lnTo>
                    <a:pt x="914376" y="245899"/>
                  </a:lnTo>
                  <a:lnTo>
                    <a:pt x="914376" y="247720"/>
                  </a:lnTo>
                  <a:lnTo>
                    <a:pt x="923484" y="258649"/>
                  </a:lnTo>
                  <a:lnTo>
                    <a:pt x="928948" y="291435"/>
                  </a:lnTo>
                  <a:lnTo>
                    <a:pt x="919841" y="336972"/>
                  </a:lnTo>
                  <a:lnTo>
                    <a:pt x="892519" y="371580"/>
                  </a:lnTo>
                  <a:lnTo>
                    <a:pt x="868840" y="393438"/>
                  </a:lnTo>
                  <a:lnTo>
                    <a:pt x="850625" y="429867"/>
                  </a:lnTo>
                  <a:lnTo>
                    <a:pt x="830589" y="440796"/>
                  </a:lnTo>
                  <a:lnTo>
                    <a:pt x="828767" y="469939"/>
                  </a:lnTo>
                  <a:lnTo>
                    <a:pt x="830589" y="502726"/>
                  </a:lnTo>
                  <a:lnTo>
                    <a:pt x="825125" y="548262"/>
                  </a:lnTo>
                  <a:lnTo>
                    <a:pt x="814196" y="561013"/>
                  </a:lnTo>
                  <a:lnTo>
                    <a:pt x="810553" y="593799"/>
                  </a:lnTo>
                  <a:lnTo>
                    <a:pt x="783231" y="637514"/>
                  </a:lnTo>
                  <a:lnTo>
                    <a:pt x="777766" y="655729"/>
                  </a:lnTo>
                  <a:lnTo>
                    <a:pt x="757730" y="672122"/>
                  </a:lnTo>
                  <a:lnTo>
                    <a:pt x="752266" y="679408"/>
                  </a:lnTo>
                  <a:lnTo>
                    <a:pt x="699443" y="683051"/>
                  </a:lnTo>
                  <a:lnTo>
                    <a:pt x="695800" y="688516"/>
                  </a:lnTo>
                  <a:lnTo>
                    <a:pt x="695800" y="690337"/>
                  </a:lnTo>
                  <a:lnTo>
                    <a:pt x="648442" y="710373"/>
                  </a:lnTo>
                  <a:lnTo>
                    <a:pt x="610191" y="748624"/>
                  </a:lnTo>
                  <a:lnTo>
                    <a:pt x="599263" y="763196"/>
                  </a:lnTo>
                  <a:lnTo>
                    <a:pt x="601084" y="785053"/>
                  </a:lnTo>
                  <a:lnTo>
                    <a:pt x="604727" y="790518"/>
                  </a:lnTo>
                  <a:lnTo>
                    <a:pt x="604727" y="794161"/>
                  </a:lnTo>
                  <a:lnTo>
                    <a:pt x="601084" y="795982"/>
                  </a:lnTo>
                  <a:lnTo>
                    <a:pt x="599263" y="823304"/>
                  </a:lnTo>
                  <a:lnTo>
                    <a:pt x="571941" y="852448"/>
                  </a:lnTo>
                  <a:lnTo>
                    <a:pt x="561012" y="883413"/>
                  </a:lnTo>
                  <a:lnTo>
                    <a:pt x="542797" y="908913"/>
                  </a:lnTo>
                  <a:lnTo>
                    <a:pt x="511832" y="930771"/>
                  </a:lnTo>
                  <a:lnTo>
                    <a:pt x="510011" y="947164"/>
                  </a:lnTo>
                  <a:lnTo>
                    <a:pt x="486332" y="974486"/>
                  </a:lnTo>
                  <a:lnTo>
                    <a:pt x="486332" y="972665"/>
                  </a:lnTo>
                  <a:lnTo>
                    <a:pt x="482689" y="956272"/>
                  </a:lnTo>
                  <a:lnTo>
                    <a:pt x="491796" y="945343"/>
                  </a:lnTo>
                  <a:lnTo>
                    <a:pt x="480867" y="934414"/>
                  </a:lnTo>
                  <a:lnTo>
                    <a:pt x="475403" y="923485"/>
                  </a:lnTo>
                  <a:lnTo>
                    <a:pt x="444438" y="905270"/>
                  </a:lnTo>
                  <a:lnTo>
                    <a:pt x="433509" y="890699"/>
                  </a:lnTo>
                  <a:lnTo>
                    <a:pt x="424402" y="896163"/>
                  </a:lnTo>
                  <a:lnTo>
                    <a:pt x="420759" y="896163"/>
                  </a:lnTo>
                  <a:lnTo>
                    <a:pt x="420759" y="885234"/>
                  </a:lnTo>
                  <a:lnTo>
                    <a:pt x="404366" y="872484"/>
                  </a:lnTo>
                  <a:lnTo>
                    <a:pt x="398901" y="872484"/>
                  </a:lnTo>
                  <a:lnTo>
                    <a:pt x="391615" y="874305"/>
                  </a:lnTo>
                  <a:lnTo>
                    <a:pt x="386151" y="874305"/>
                  </a:lnTo>
                  <a:lnTo>
                    <a:pt x="386151" y="872484"/>
                  </a:lnTo>
                  <a:lnTo>
                    <a:pt x="455367" y="799625"/>
                  </a:lnTo>
                  <a:lnTo>
                    <a:pt x="477224" y="788696"/>
                  </a:lnTo>
                  <a:lnTo>
                    <a:pt x="480867" y="768660"/>
                  </a:lnTo>
                  <a:lnTo>
                    <a:pt x="475403" y="752267"/>
                  </a:lnTo>
                  <a:lnTo>
                    <a:pt x="459010" y="750445"/>
                  </a:lnTo>
                  <a:lnTo>
                    <a:pt x="464474" y="721302"/>
                  </a:lnTo>
                  <a:lnTo>
                    <a:pt x="460831" y="706730"/>
                  </a:lnTo>
                  <a:lnTo>
                    <a:pt x="437152" y="704909"/>
                  </a:lnTo>
                  <a:lnTo>
                    <a:pt x="429866" y="666658"/>
                  </a:lnTo>
                  <a:lnTo>
                    <a:pt x="415295" y="661194"/>
                  </a:lnTo>
                  <a:lnTo>
                    <a:pt x="398901" y="664836"/>
                  </a:lnTo>
                  <a:lnTo>
                    <a:pt x="380687" y="659372"/>
                  </a:lnTo>
                  <a:lnTo>
                    <a:pt x="377044" y="659372"/>
                  </a:lnTo>
                  <a:lnTo>
                    <a:pt x="375222" y="610192"/>
                  </a:lnTo>
                  <a:lnTo>
                    <a:pt x="375222" y="606549"/>
                  </a:lnTo>
                  <a:lnTo>
                    <a:pt x="377044" y="606549"/>
                  </a:lnTo>
                  <a:lnTo>
                    <a:pt x="382508" y="559191"/>
                  </a:lnTo>
                  <a:lnTo>
                    <a:pt x="377044" y="542798"/>
                  </a:lnTo>
                  <a:lnTo>
                    <a:pt x="366115" y="537334"/>
                  </a:lnTo>
                  <a:lnTo>
                    <a:pt x="366115" y="515476"/>
                  </a:lnTo>
                  <a:lnTo>
                    <a:pt x="326043" y="515476"/>
                  </a:lnTo>
                  <a:lnTo>
                    <a:pt x="326043" y="513655"/>
                  </a:lnTo>
                  <a:lnTo>
                    <a:pt x="318757" y="488154"/>
                  </a:lnTo>
                  <a:lnTo>
                    <a:pt x="320578" y="475404"/>
                  </a:lnTo>
                  <a:lnTo>
                    <a:pt x="309649" y="449903"/>
                  </a:lnTo>
                  <a:lnTo>
                    <a:pt x="302364" y="444439"/>
                  </a:lnTo>
                  <a:lnTo>
                    <a:pt x="285970" y="444439"/>
                  </a:lnTo>
                  <a:lnTo>
                    <a:pt x="278685" y="437153"/>
                  </a:lnTo>
                  <a:lnTo>
                    <a:pt x="256827" y="431688"/>
                  </a:lnTo>
                  <a:lnTo>
                    <a:pt x="251363" y="424403"/>
                  </a:lnTo>
                  <a:lnTo>
                    <a:pt x="220398" y="418938"/>
                  </a:lnTo>
                  <a:lnTo>
                    <a:pt x="204004" y="408009"/>
                  </a:lnTo>
                  <a:lnTo>
                    <a:pt x="200361" y="393438"/>
                  </a:lnTo>
                  <a:lnTo>
                    <a:pt x="202183" y="364294"/>
                  </a:lnTo>
                  <a:lnTo>
                    <a:pt x="196719" y="353365"/>
                  </a:lnTo>
                  <a:lnTo>
                    <a:pt x="169397" y="357008"/>
                  </a:lnTo>
                  <a:lnTo>
                    <a:pt x="151182" y="377044"/>
                  </a:lnTo>
                  <a:lnTo>
                    <a:pt x="131146" y="387973"/>
                  </a:lnTo>
                  <a:lnTo>
                    <a:pt x="100181" y="382509"/>
                  </a:lnTo>
                  <a:lnTo>
                    <a:pt x="83788" y="387973"/>
                  </a:lnTo>
                  <a:lnTo>
                    <a:pt x="78323" y="382509"/>
                  </a:lnTo>
                  <a:lnTo>
                    <a:pt x="78323" y="346079"/>
                  </a:lnTo>
                  <a:lnTo>
                    <a:pt x="52823" y="362473"/>
                  </a:lnTo>
                  <a:lnTo>
                    <a:pt x="40072" y="358830"/>
                  </a:lnTo>
                  <a:lnTo>
                    <a:pt x="34608" y="347901"/>
                  </a:lnTo>
                  <a:lnTo>
                    <a:pt x="21858" y="347901"/>
                  </a:lnTo>
                  <a:lnTo>
                    <a:pt x="21858" y="336972"/>
                  </a:lnTo>
                  <a:lnTo>
                    <a:pt x="5465" y="320579"/>
                  </a:lnTo>
                  <a:lnTo>
                    <a:pt x="0" y="304186"/>
                  </a:lnTo>
                  <a:lnTo>
                    <a:pt x="0" y="302364"/>
                  </a:lnTo>
                  <a:lnTo>
                    <a:pt x="7286" y="284149"/>
                  </a:lnTo>
                  <a:lnTo>
                    <a:pt x="16393" y="278685"/>
                  </a:lnTo>
                  <a:lnTo>
                    <a:pt x="18215" y="264113"/>
                  </a:lnTo>
                  <a:lnTo>
                    <a:pt x="32787" y="242256"/>
                  </a:lnTo>
                  <a:lnTo>
                    <a:pt x="52823" y="231327"/>
                  </a:lnTo>
                  <a:lnTo>
                    <a:pt x="91073" y="220398"/>
                  </a:lnTo>
                  <a:lnTo>
                    <a:pt x="105645" y="153004"/>
                  </a:lnTo>
                  <a:lnTo>
                    <a:pt x="100181" y="136610"/>
                  </a:lnTo>
                  <a:lnTo>
                    <a:pt x="89252" y="129325"/>
                  </a:lnTo>
                  <a:lnTo>
                    <a:pt x="89252" y="111110"/>
                  </a:lnTo>
                  <a:lnTo>
                    <a:pt x="91073" y="111110"/>
                  </a:lnTo>
                  <a:lnTo>
                    <a:pt x="111110" y="107467"/>
                  </a:lnTo>
                  <a:lnTo>
                    <a:pt x="107467" y="100181"/>
                  </a:lnTo>
                  <a:lnTo>
                    <a:pt x="94716" y="100181"/>
                  </a:lnTo>
                  <a:lnTo>
                    <a:pt x="94716" y="80145"/>
                  </a:lnTo>
                  <a:lnTo>
                    <a:pt x="129324" y="80145"/>
                  </a:lnTo>
                  <a:lnTo>
                    <a:pt x="131146" y="74680"/>
                  </a:lnTo>
                  <a:lnTo>
                    <a:pt x="134789" y="74680"/>
                  </a:lnTo>
                  <a:lnTo>
                    <a:pt x="140253" y="80145"/>
                  </a:lnTo>
                  <a:lnTo>
                    <a:pt x="151182" y="74680"/>
                  </a:lnTo>
                  <a:lnTo>
                    <a:pt x="153003" y="74680"/>
                  </a:lnTo>
                  <a:lnTo>
                    <a:pt x="162111" y="94717"/>
                  </a:lnTo>
                  <a:lnTo>
                    <a:pt x="163932" y="91074"/>
                  </a:lnTo>
                  <a:lnTo>
                    <a:pt x="167575" y="91074"/>
                  </a:lnTo>
                  <a:lnTo>
                    <a:pt x="178504" y="105645"/>
                  </a:lnTo>
                  <a:lnTo>
                    <a:pt x="196719" y="105645"/>
                  </a:lnTo>
                  <a:lnTo>
                    <a:pt x="225862" y="85609"/>
                  </a:lnTo>
                  <a:lnTo>
                    <a:pt x="234969" y="78323"/>
                  </a:lnTo>
                  <a:lnTo>
                    <a:pt x="251363" y="72859"/>
                  </a:lnTo>
                  <a:lnTo>
                    <a:pt x="251363" y="69216"/>
                  </a:lnTo>
                  <a:lnTo>
                    <a:pt x="229505" y="67395"/>
                  </a:lnTo>
                  <a:lnTo>
                    <a:pt x="225862" y="51001"/>
                  </a:lnTo>
                  <a:lnTo>
                    <a:pt x="225862" y="38251"/>
                  </a:lnTo>
                  <a:lnTo>
                    <a:pt x="218576" y="32787"/>
                  </a:lnTo>
                  <a:lnTo>
                    <a:pt x="214933" y="32787"/>
                  </a:lnTo>
                  <a:lnTo>
                    <a:pt x="214933" y="21858"/>
                  </a:lnTo>
                  <a:lnTo>
                    <a:pt x="218576" y="21858"/>
                  </a:lnTo>
                  <a:lnTo>
                    <a:pt x="258648" y="32787"/>
                  </a:lnTo>
                  <a:lnTo>
                    <a:pt x="307828" y="12751"/>
                  </a:lnTo>
                  <a:close/>
                </a:path>
              </a:pathLst>
            </a:custGeom>
            <a:grpFill/>
            <a:ln w="3175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82953" tIns="41476" rIns="82953" bIns="41476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33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endParaRPr>
            </a:p>
          </p:txBody>
        </p:sp>
        <p:sp>
          <p:nvSpPr>
            <p:cNvPr id="89" name="Argentina">
              <a:extLst>
                <a:ext uri="{FF2B5EF4-FFF2-40B4-BE49-F238E27FC236}">
                  <a16:creationId xmlns:a16="http://schemas.microsoft.com/office/drawing/2014/main" id="{AFB6CD9D-958B-45A1-9A27-D4DD3A8C9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4725" y="5124866"/>
              <a:ext cx="471760" cy="1050988"/>
            </a:xfrm>
            <a:custGeom>
              <a:avLst/>
              <a:gdLst/>
              <a:ahLst/>
              <a:cxnLst/>
              <a:rect l="l" t="t" r="r" b="b"/>
              <a:pathLst>
                <a:path w="471760" h="1050988">
                  <a:moveTo>
                    <a:pt x="213112" y="1029130"/>
                  </a:moveTo>
                  <a:lnTo>
                    <a:pt x="231327" y="1029130"/>
                  </a:lnTo>
                  <a:lnTo>
                    <a:pt x="213112" y="1036416"/>
                  </a:lnTo>
                  <a:lnTo>
                    <a:pt x="207647" y="1036416"/>
                  </a:lnTo>
                  <a:lnTo>
                    <a:pt x="207647" y="1034595"/>
                  </a:lnTo>
                  <a:close/>
                  <a:moveTo>
                    <a:pt x="112931" y="943520"/>
                  </a:moveTo>
                  <a:lnTo>
                    <a:pt x="116574" y="943520"/>
                  </a:lnTo>
                  <a:lnTo>
                    <a:pt x="125681" y="961735"/>
                  </a:lnTo>
                  <a:lnTo>
                    <a:pt x="125681" y="963556"/>
                  </a:lnTo>
                  <a:lnTo>
                    <a:pt x="118396" y="967199"/>
                  </a:lnTo>
                  <a:lnTo>
                    <a:pt x="131146" y="985414"/>
                  </a:lnTo>
                  <a:lnTo>
                    <a:pt x="174861" y="1021843"/>
                  </a:lnTo>
                  <a:lnTo>
                    <a:pt x="198540" y="1027308"/>
                  </a:lnTo>
                  <a:lnTo>
                    <a:pt x="198540" y="1029129"/>
                  </a:lnTo>
                  <a:lnTo>
                    <a:pt x="189433" y="1036415"/>
                  </a:lnTo>
                  <a:lnTo>
                    <a:pt x="185790" y="1036415"/>
                  </a:lnTo>
                  <a:lnTo>
                    <a:pt x="183968" y="1040058"/>
                  </a:lnTo>
                  <a:lnTo>
                    <a:pt x="174861" y="1040058"/>
                  </a:lnTo>
                  <a:lnTo>
                    <a:pt x="173040" y="1041879"/>
                  </a:lnTo>
                  <a:lnTo>
                    <a:pt x="169397" y="1041879"/>
                  </a:lnTo>
                  <a:lnTo>
                    <a:pt x="151342" y="1037365"/>
                  </a:lnTo>
                  <a:lnTo>
                    <a:pt x="153005" y="1047345"/>
                  </a:lnTo>
                  <a:lnTo>
                    <a:pt x="145719" y="1047345"/>
                  </a:lnTo>
                  <a:lnTo>
                    <a:pt x="142076" y="1050988"/>
                  </a:lnTo>
                  <a:lnTo>
                    <a:pt x="136611" y="1050988"/>
                  </a:lnTo>
                  <a:lnTo>
                    <a:pt x="125682" y="1047345"/>
                  </a:lnTo>
                  <a:lnTo>
                    <a:pt x="125682" y="1040059"/>
                  </a:lnTo>
                  <a:lnTo>
                    <a:pt x="136611" y="1040059"/>
                  </a:lnTo>
                  <a:lnTo>
                    <a:pt x="145719" y="1036416"/>
                  </a:lnTo>
                  <a:lnTo>
                    <a:pt x="147545" y="1036416"/>
                  </a:lnTo>
                  <a:lnTo>
                    <a:pt x="125681" y="1030950"/>
                  </a:lnTo>
                  <a:lnTo>
                    <a:pt x="116574" y="1036415"/>
                  </a:lnTo>
                  <a:lnTo>
                    <a:pt x="112931" y="1036415"/>
                  </a:lnTo>
                  <a:close/>
                  <a:moveTo>
                    <a:pt x="169397" y="0"/>
                  </a:moveTo>
                  <a:lnTo>
                    <a:pt x="173040" y="0"/>
                  </a:lnTo>
                  <a:lnTo>
                    <a:pt x="180325" y="9108"/>
                  </a:lnTo>
                  <a:lnTo>
                    <a:pt x="207647" y="10929"/>
                  </a:lnTo>
                  <a:lnTo>
                    <a:pt x="214933" y="21858"/>
                  </a:lnTo>
                  <a:lnTo>
                    <a:pt x="220398" y="5465"/>
                  </a:lnTo>
                  <a:lnTo>
                    <a:pt x="225862" y="5465"/>
                  </a:lnTo>
                  <a:lnTo>
                    <a:pt x="231326" y="9108"/>
                  </a:lnTo>
                  <a:lnTo>
                    <a:pt x="242255" y="9108"/>
                  </a:lnTo>
                  <a:lnTo>
                    <a:pt x="256827" y="14572"/>
                  </a:lnTo>
                  <a:lnTo>
                    <a:pt x="262291" y="14572"/>
                  </a:lnTo>
                  <a:lnTo>
                    <a:pt x="298721" y="56466"/>
                  </a:lnTo>
                  <a:lnTo>
                    <a:pt x="326043" y="61930"/>
                  </a:lnTo>
                  <a:lnTo>
                    <a:pt x="371579" y="92895"/>
                  </a:lnTo>
                  <a:lnTo>
                    <a:pt x="375222" y="100181"/>
                  </a:lnTo>
                  <a:lnTo>
                    <a:pt x="375222" y="102002"/>
                  </a:lnTo>
                  <a:lnTo>
                    <a:pt x="358829" y="129324"/>
                  </a:lnTo>
                  <a:lnTo>
                    <a:pt x="358829" y="138432"/>
                  </a:lnTo>
                  <a:lnTo>
                    <a:pt x="380687" y="140253"/>
                  </a:lnTo>
                  <a:lnTo>
                    <a:pt x="393437" y="149361"/>
                  </a:lnTo>
                  <a:lnTo>
                    <a:pt x="420759" y="145718"/>
                  </a:lnTo>
                  <a:lnTo>
                    <a:pt x="444438" y="122039"/>
                  </a:lnTo>
                  <a:lnTo>
                    <a:pt x="448081" y="100181"/>
                  </a:lnTo>
                  <a:lnTo>
                    <a:pt x="448081" y="98359"/>
                  </a:lnTo>
                  <a:lnTo>
                    <a:pt x="453545" y="98359"/>
                  </a:lnTo>
                  <a:lnTo>
                    <a:pt x="459010" y="100181"/>
                  </a:lnTo>
                  <a:lnTo>
                    <a:pt x="466296" y="100181"/>
                  </a:lnTo>
                  <a:lnTo>
                    <a:pt x="471760" y="118396"/>
                  </a:lnTo>
                  <a:lnTo>
                    <a:pt x="466296" y="138432"/>
                  </a:lnTo>
                  <a:lnTo>
                    <a:pt x="466296" y="140253"/>
                  </a:lnTo>
                  <a:lnTo>
                    <a:pt x="444438" y="151182"/>
                  </a:lnTo>
                  <a:lnTo>
                    <a:pt x="375222" y="224041"/>
                  </a:lnTo>
                  <a:lnTo>
                    <a:pt x="369758" y="233148"/>
                  </a:lnTo>
                  <a:lnTo>
                    <a:pt x="364294" y="296899"/>
                  </a:lnTo>
                  <a:lnTo>
                    <a:pt x="355186" y="329686"/>
                  </a:lnTo>
                  <a:lnTo>
                    <a:pt x="358829" y="346079"/>
                  </a:lnTo>
                  <a:lnTo>
                    <a:pt x="386151" y="364294"/>
                  </a:lnTo>
                  <a:lnTo>
                    <a:pt x="386151" y="367937"/>
                  </a:lnTo>
                  <a:lnTo>
                    <a:pt x="380687" y="384330"/>
                  </a:lnTo>
                  <a:lnTo>
                    <a:pt x="387973" y="395259"/>
                  </a:lnTo>
                  <a:lnTo>
                    <a:pt x="398901" y="395259"/>
                  </a:lnTo>
                  <a:lnTo>
                    <a:pt x="398901" y="397080"/>
                  </a:lnTo>
                  <a:lnTo>
                    <a:pt x="397080" y="418938"/>
                  </a:lnTo>
                  <a:lnTo>
                    <a:pt x="380687" y="440795"/>
                  </a:lnTo>
                  <a:lnTo>
                    <a:pt x="377044" y="451724"/>
                  </a:lnTo>
                  <a:lnTo>
                    <a:pt x="364294" y="462653"/>
                  </a:lnTo>
                  <a:lnTo>
                    <a:pt x="293256" y="475403"/>
                  </a:lnTo>
                  <a:lnTo>
                    <a:pt x="269577" y="475403"/>
                  </a:lnTo>
                  <a:lnTo>
                    <a:pt x="264113" y="473582"/>
                  </a:lnTo>
                  <a:lnTo>
                    <a:pt x="264113" y="484510"/>
                  </a:lnTo>
                  <a:lnTo>
                    <a:pt x="271399" y="488153"/>
                  </a:lnTo>
                  <a:lnTo>
                    <a:pt x="271399" y="491796"/>
                  </a:lnTo>
                  <a:lnTo>
                    <a:pt x="264113" y="510011"/>
                  </a:lnTo>
                  <a:lnTo>
                    <a:pt x="264113" y="530047"/>
                  </a:lnTo>
                  <a:lnTo>
                    <a:pt x="262291" y="537333"/>
                  </a:lnTo>
                  <a:lnTo>
                    <a:pt x="245898" y="546440"/>
                  </a:lnTo>
                  <a:lnTo>
                    <a:pt x="229505" y="546440"/>
                  </a:lnTo>
                  <a:lnTo>
                    <a:pt x="202183" y="530047"/>
                  </a:lnTo>
                  <a:lnTo>
                    <a:pt x="196719" y="535511"/>
                  </a:lnTo>
                  <a:lnTo>
                    <a:pt x="202183" y="571941"/>
                  </a:lnTo>
                  <a:lnTo>
                    <a:pt x="213112" y="582870"/>
                  </a:lnTo>
                  <a:lnTo>
                    <a:pt x="218576" y="581048"/>
                  </a:lnTo>
                  <a:lnTo>
                    <a:pt x="214933" y="577405"/>
                  </a:lnTo>
                  <a:lnTo>
                    <a:pt x="214933" y="575584"/>
                  </a:lnTo>
                  <a:lnTo>
                    <a:pt x="229505" y="570119"/>
                  </a:lnTo>
                  <a:lnTo>
                    <a:pt x="229505" y="571941"/>
                  </a:lnTo>
                  <a:lnTo>
                    <a:pt x="231326" y="577405"/>
                  </a:lnTo>
                  <a:lnTo>
                    <a:pt x="234969" y="588334"/>
                  </a:lnTo>
                  <a:lnTo>
                    <a:pt x="231326" y="597441"/>
                  </a:lnTo>
                  <a:lnTo>
                    <a:pt x="218576" y="597441"/>
                  </a:lnTo>
                  <a:lnTo>
                    <a:pt x="209469" y="588334"/>
                  </a:lnTo>
                  <a:lnTo>
                    <a:pt x="202183" y="593798"/>
                  </a:lnTo>
                  <a:lnTo>
                    <a:pt x="218576" y="602906"/>
                  </a:lnTo>
                  <a:lnTo>
                    <a:pt x="218576" y="604727"/>
                  </a:lnTo>
                  <a:lnTo>
                    <a:pt x="202183" y="613835"/>
                  </a:lnTo>
                  <a:lnTo>
                    <a:pt x="196719" y="621120"/>
                  </a:lnTo>
                  <a:lnTo>
                    <a:pt x="196719" y="648442"/>
                  </a:lnTo>
                  <a:lnTo>
                    <a:pt x="185790" y="659371"/>
                  </a:lnTo>
                  <a:lnTo>
                    <a:pt x="189433" y="670300"/>
                  </a:lnTo>
                  <a:lnTo>
                    <a:pt x="173040" y="670300"/>
                  </a:lnTo>
                  <a:lnTo>
                    <a:pt x="156646" y="677586"/>
                  </a:lnTo>
                  <a:lnTo>
                    <a:pt x="140253" y="703086"/>
                  </a:lnTo>
                  <a:lnTo>
                    <a:pt x="140253" y="710372"/>
                  </a:lnTo>
                  <a:lnTo>
                    <a:pt x="147539" y="721301"/>
                  </a:lnTo>
                  <a:lnTo>
                    <a:pt x="158468" y="734051"/>
                  </a:lnTo>
                  <a:lnTo>
                    <a:pt x="180325" y="739516"/>
                  </a:lnTo>
                  <a:lnTo>
                    <a:pt x="183968" y="739516"/>
                  </a:lnTo>
                  <a:lnTo>
                    <a:pt x="185790" y="755909"/>
                  </a:lnTo>
                  <a:lnTo>
                    <a:pt x="178504" y="777767"/>
                  </a:lnTo>
                  <a:lnTo>
                    <a:pt x="140253" y="810553"/>
                  </a:lnTo>
                  <a:lnTo>
                    <a:pt x="134789" y="843339"/>
                  </a:lnTo>
                  <a:lnTo>
                    <a:pt x="131146" y="843339"/>
                  </a:lnTo>
                  <a:lnTo>
                    <a:pt x="120217" y="848804"/>
                  </a:lnTo>
                  <a:lnTo>
                    <a:pt x="120217" y="850625"/>
                  </a:lnTo>
                  <a:lnTo>
                    <a:pt x="116574" y="845161"/>
                  </a:lnTo>
                  <a:lnTo>
                    <a:pt x="118395" y="850625"/>
                  </a:lnTo>
                  <a:lnTo>
                    <a:pt x="105645" y="861554"/>
                  </a:lnTo>
                  <a:lnTo>
                    <a:pt x="96538" y="883412"/>
                  </a:lnTo>
                  <a:lnTo>
                    <a:pt x="100181" y="883412"/>
                  </a:lnTo>
                  <a:lnTo>
                    <a:pt x="102002" y="879769"/>
                  </a:lnTo>
                  <a:lnTo>
                    <a:pt x="102002" y="883412"/>
                  </a:lnTo>
                  <a:lnTo>
                    <a:pt x="105645" y="901626"/>
                  </a:lnTo>
                  <a:lnTo>
                    <a:pt x="100181" y="905269"/>
                  </a:lnTo>
                  <a:lnTo>
                    <a:pt x="105645" y="905269"/>
                  </a:lnTo>
                  <a:lnTo>
                    <a:pt x="120217" y="932591"/>
                  </a:lnTo>
                  <a:lnTo>
                    <a:pt x="85609" y="923484"/>
                  </a:lnTo>
                  <a:lnTo>
                    <a:pt x="32787" y="921662"/>
                  </a:lnTo>
                  <a:lnTo>
                    <a:pt x="29144" y="921662"/>
                  </a:lnTo>
                  <a:lnTo>
                    <a:pt x="27322" y="910734"/>
                  </a:lnTo>
                  <a:lnTo>
                    <a:pt x="23679" y="872483"/>
                  </a:lnTo>
                  <a:lnTo>
                    <a:pt x="18215" y="872483"/>
                  </a:lnTo>
                  <a:lnTo>
                    <a:pt x="12750" y="876126"/>
                  </a:lnTo>
                  <a:lnTo>
                    <a:pt x="1822" y="876126"/>
                  </a:lnTo>
                  <a:lnTo>
                    <a:pt x="0" y="850625"/>
                  </a:lnTo>
                  <a:lnTo>
                    <a:pt x="1822" y="828768"/>
                  </a:lnTo>
                  <a:lnTo>
                    <a:pt x="18215" y="801446"/>
                  </a:lnTo>
                  <a:lnTo>
                    <a:pt x="23679" y="786874"/>
                  </a:lnTo>
                  <a:lnTo>
                    <a:pt x="23679" y="761373"/>
                  </a:lnTo>
                  <a:lnTo>
                    <a:pt x="40072" y="723123"/>
                  </a:lnTo>
                  <a:lnTo>
                    <a:pt x="40072" y="686693"/>
                  </a:lnTo>
                  <a:lnTo>
                    <a:pt x="45537" y="672121"/>
                  </a:lnTo>
                  <a:lnTo>
                    <a:pt x="34608" y="661193"/>
                  </a:lnTo>
                  <a:lnTo>
                    <a:pt x="34608" y="659371"/>
                  </a:lnTo>
                  <a:lnTo>
                    <a:pt x="47358" y="655728"/>
                  </a:lnTo>
                  <a:lnTo>
                    <a:pt x="45537" y="650264"/>
                  </a:lnTo>
                  <a:lnTo>
                    <a:pt x="34608" y="648442"/>
                  </a:lnTo>
                  <a:lnTo>
                    <a:pt x="34608" y="632049"/>
                  </a:lnTo>
                  <a:lnTo>
                    <a:pt x="29144" y="588334"/>
                  </a:lnTo>
                  <a:lnTo>
                    <a:pt x="40072" y="564655"/>
                  </a:lnTo>
                  <a:lnTo>
                    <a:pt x="34608" y="548262"/>
                  </a:lnTo>
                  <a:lnTo>
                    <a:pt x="38251" y="510011"/>
                  </a:lnTo>
                  <a:lnTo>
                    <a:pt x="47358" y="475403"/>
                  </a:lnTo>
                  <a:lnTo>
                    <a:pt x="52823" y="462653"/>
                  </a:lnTo>
                  <a:lnTo>
                    <a:pt x="51001" y="440795"/>
                  </a:lnTo>
                  <a:lnTo>
                    <a:pt x="52823" y="408009"/>
                  </a:lnTo>
                  <a:lnTo>
                    <a:pt x="67394" y="389794"/>
                  </a:lnTo>
                  <a:lnTo>
                    <a:pt x="67394" y="364294"/>
                  </a:lnTo>
                  <a:lnTo>
                    <a:pt x="83788" y="333329"/>
                  </a:lnTo>
                  <a:lnTo>
                    <a:pt x="80145" y="311471"/>
                  </a:lnTo>
                  <a:lnTo>
                    <a:pt x="67394" y="264113"/>
                  </a:lnTo>
                  <a:lnTo>
                    <a:pt x="67394" y="251363"/>
                  </a:lnTo>
                  <a:lnTo>
                    <a:pt x="80145" y="224041"/>
                  </a:lnTo>
                  <a:lnTo>
                    <a:pt x="80145" y="200362"/>
                  </a:lnTo>
                  <a:lnTo>
                    <a:pt x="91073" y="167575"/>
                  </a:lnTo>
                  <a:lnTo>
                    <a:pt x="102002" y="154825"/>
                  </a:lnTo>
                  <a:lnTo>
                    <a:pt x="105645" y="143896"/>
                  </a:lnTo>
                  <a:lnTo>
                    <a:pt x="118395" y="132967"/>
                  </a:lnTo>
                  <a:lnTo>
                    <a:pt x="112931" y="98359"/>
                  </a:lnTo>
                  <a:lnTo>
                    <a:pt x="116574" y="71037"/>
                  </a:lnTo>
                  <a:lnTo>
                    <a:pt x="145718" y="56466"/>
                  </a:lnTo>
                  <a:lnTo>
                    <a:pt x="147539" y="38251"/>
                  </a:lnTo>
                  <a:lnTo>
                    <a:pt x="145718" y="27322"/>
                  </a:lnTo>
                  <a:close/>
                </a:path>
              </a:pathLst>
            </a:custGeom>
            <a:grpFill/>
            <a:ln w="3175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82953" tIns="41476" rIns="82953" bIns="41476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33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93543375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s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Date Placeholder 2">
            <a:extLst>
              <a:ext uri="{FF2B5EF4-FFF2-40B4-BE49-F238E27FC236}">
                <a16:creationId xmlns:a16="http://schemas.microsoft.com/office/drawing/2014/main" id="{C8FBCEB3-86FD-497B-A47B-391BB6862DC5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18" name="Slide Number Placeholder 3">
            <a:extLst>
              <a:ext uri="{FF2B5EF4-FFF2-40B4-BE49-F238E27FC236}">
                <a16:creationId xmlns:a16="http://schemas.microsoft.com/office/drawing/2014/main" id="{8F01D636-7BEF-4603-9D52-ECB6FF1C0913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  <p:sp>
        <p:nvSpPr>
          <p:cNvPr id="75" name="Title 1">
            <a:extLst>
              <a:ext uri="{FF2B5EF4-FFF2-40B4-BE49-F238E27FC236}">
                <a16:creationId xmlns:a16="http://schemas.microsoft.com/office/drawing/2014/main" id="{B6395D6F-083E-4C3F-9D21-E4563B8AB8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5431" y="1207680"/>
            <a:ext cx="10886651" cy="326915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12" name="Textplatzhalter 11"/>
          <p:cNvSpPr>
            <a:spLocks noGrp="1"/>
          </p:cNvSpPr>
          <p:nvPr>
            <p:ph type="body" sz="quarter" idx="14" hasCustomPrompt="1"/>
          </p:nvPr>
        </p:nvSpPr>
        <p:spPr>
          <a:xfrm>
            <a:off x="955458" y="1534793"/>
            <a:ext cx="10888976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none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ADD TEXT</a:t>
            </a:r>
          </a:p>
        </p:txBody>
      </p:sp>
      <p:grpSp>
        <p:nvGrpSpPr>
          <p:cNvPr id="252" name="Asia + Middle East">
            <a:extLst>
              <a:ext uri="{FF2B5EF4-FFF2-40B4-BE49-F238E27FC236}">
                <a16:creationId xmlns:a16="http://schemas.microsoft.com/office/drawing/2014/main" id="{78E0B19D-324E-4452-B76A-ACA932572B8A}"/>
              </a:ext>
            </a:extLst>
          </p:cNvPr>
          <p:cNvGrpSpPr>
            <a:grpSpLocks/>
          </p:cNvGrpSpPr>
          <p:nvPr userDrawn="1">
            <p:custDataLst>
              <p:tags r:id="rId1"/>
            </p:custDataLst>
          </p:nvPr>
        </p:nvGrpSpPr>
        <p:grpSpPr bwMode="auto">
          <a:xfrm>
            <a:off x="3932351" y="2295042"/>
            <a:ext cx="4932814" cy="4051558"/>
            <a:chOff x="1036" y="663"/>
            <a:chExt cx="3399" cy="3436"/>
          </a:xfrm>
          <a:solidFill>
            <a:srgbClr val="D9D9D9"/>
          </a:solidFill>
        </p:grpSpPr>
        <p:sp>
          <p:nvSpPr>
            <p:cNvPr id="253" name="Freeform 9">
              <a:extLst>
                <a:ext uri="{FF2B5EF4-FFF2-40B4-BE49-F238E27FC236}">
                  <a16:creationId xmlns:a16="http://schemas.microsoft.com/office/drawing/2014/main" id="{E4507DE8-A59D-4B42-8291-C0943E983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4" y="899"/>
              <a:ext cx="19" cy="19"/>
            </a:xfrm>
            <a:custGeom>
              <a:avLst/>
              <a:gdLst>
                <a:gd name="T0" fmla="*/ 0 w 20000"/>
                <a:gd name="T1" fmla="*/ 11 h 20000"/>
                <a:gd name="T2" fmla="*/ 1 w 20000"/>
                <a:gd name="T3" fmla="*/ 11 h 20000"/>
                <a:gd name="T4" fmla="*/ 2 w 20000"/>
                <a:gd name="T5" fmla="*/ 13 h 20000"/>
                <a:gd name="T6" fmla="*/ 3 w 20000"/>
                <a:gd name="T7" fmla="*/ 14 h 20000"/>
                <a:gd name="T8" fmla="*/ 4 w 20000"/>
                <a:gd name="T9" fmla="*/ 15 h 20000"/>
                <a:gd name="T10" fmla="*/ 5 w 20000"/>
                <a:gd name="T11" fmla="*/ 16 h 20000"/>
                <a:gd name="T12" fmla="*/ 6 w 20000"/>
                <a:gd name="T13" fmla="*/ 17 h 20000"/>
                <a:gd name="T14" fmla="*/ 7 w 20000"/>
                <a:gd name="T15" fmla="*/ 18 h 20000"/>
                <a:gd name="T16" fmla="*/ 9 w 20000"/>
                <a:gd name="T17" fmla="*/ 19 h 20000"/>
                <a:gd name="T18" fmla="*/ 9 w 20000"/>
                <a:gd name="T19" fmla="*/ 20 h 20000"/>
                <a:gd name="T20" fmla="*/ 9 w 20000"/>
                <a:gd name="T21" fmla="*/ 19 h 20000"/>
                <a:gd name="T22" fmla="*/ 10 w 20000"/>
                <a:gd name="T23" fmla="*/ 18 h 20000"/>
                <a:gd name="T24" fmla="*/ 12 w 20000"/>
                <a:gd name="T25" fmla="*/ 17 h 20000"/>
                <a:gd name="T26" fmla="*/ 12 w 20000"/>
                <a:gd name="T27" fmla="*/ 16 h 20000"/>
                <a:gd name="T28" fmla="*/ 14 w 20000"/>
                <a:gd name="T29" fmla="*/ 15 h 20000"/>
                <a:gd name="T30" fmla="*/ 15 w 20000"/>
                <a:gd name="T31" fmla="*/ 14 h 20000"/>
                <a:gd name="T32" fmla="*/ 16 w 20000"/>
                <a:gd name="T33" fmla="*/ 13 h 20000"/>
                <a:gd name="T34" fmla="*/ 17 w 20000"/>
                <a:gd name="T35" fmla="*/ 11 h 20000"/>
                <a:gd name="T36" fmla="*/ 18 w 20000"/>
                <a:gd name="T37" fmla="*/ 11 h 20000"/>
                <a:gd name="T38" fmla="*/ 19 w 20000"/>
                <a:gd name="T39" fmla="*/ 11 h 20000"/>
                <a:gd name="T40" fmla="*/ 18 w 20000"/>
                <a:gd name="T41" fmla="*/ 9 h 20000"/>
                <a:gd name="T42" fmla="*/ 17 w 20000"/>
                <a:gd name="T43" fmla="*/ 8 h 20000"/>
                <a:gd name="T44" fmla="*/ 16 w 20000"/>
                <a:gd name="T45" fmla="*/ 7 h 20000"/>
                <a:gd name="T46" fmla="*/ 16 w 20000"/>
                <a:gd name="T47" fmla="*/ 6 h 20000"/>
                <a:gd name="T48" fmla="*/ 15 w 20000"/>
                <a:gd name="T49" fmla="*/ 5 h 20000"/>
                <a:gd name="T50" fmla="*/ 14 w 20000"/>
                <a:gd name="T51" fmla="*/ 5 h 20000"/>
                <a:gd name="T52" fmla="*/ 12 w 20000"/>
                <a:gd name="T53" fmla="*/ 4 h 20000"/>
                <a:gd name="T54" fmla="*/ 12 w 20000"/>
                <a:gd name="T55" fmla="*/ 3 h 20000"/>
                <a:gd name="T56" fmla="*/ 12 w 20000"/>
                <a:gd name="T57" fmla="*/ 2 h 20000"/>
                <a:gd name="T58" fmla="*/ 10 w 20000"/>
                <a:gd name="T59" fmla="*/ 1 h 20000"/>
                <a:gd name="T60" fmla="*/ 9 w 20000"/>
                <a:gd name="T61" fmla="*/ 0 h 20000"/>
                <a:gd name="T62" fmla="*/ 9 w 20000"/>
                <a:gd name="T63" fmla="*/ 0 h 20000"/>
                <a:gd name="T64" fmla="*/ 7 w 20000"/>
                <a:gd name="T65" fmla="*/ 1 h 20000"/>
                <a:gd name="T66" fmla="*/ 6 w 20000"/>
                <a:gd name="T67" fmla="*/ 2 h 20000"/>
                <a:gd name="T68" fmla="*/ 6 w 20000"/>
                <a:gd name="T69" fmla="*/ 3 h 20000"/>
                <a:gd name="T70" fmla="*/ 5 w 20000"/>
                <a:gd name="T71" fmla="*/ 4 h 20000"/>
                <a:gd name="T72" fmla="*/ 4 w 20000"/>
                <a:gd name="T73" fmla="*/ 5 h 20000"/>
                <a:gd name="T74" fmla="*/ 3 w 20000"/>
                <a:gd name="T75" fmla="*/ 5 h 20000"/>
                <a:gd name="T76" fmla="*/ 2 w 20000"/>
                <a:gd name="T77" fmla="*/ 6 h 20000"/>
                <a:gd name="T78" fmla="*/ 2 w 20000"/>
                <a:gd name="T79" fmla="*/ 7 h 20000"/>
                <a:gd name="T80" fmla="*/ 1 w 20000"/>
                <a:gd name="T81" fmla="*/ 8 h 20000"/>
                <a:gd name="T82" fmla="*/ 0 w 20000"/>
                <a:gd name="T83" fmla="*/ 9 h 20000"/>
                <a:gd name="T84" fmla="*/ 0 w 20000"/>
                <a:gd name="T85" fmla="*/ 11 h 2000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0000" h="20000">
                  <a:moveTo>
                    <a:pt x="0" y="10588"/>
                  </a:moveTo>
                  <a:lnTo>
                    <a:pt x="1224" y="11373"/>
                  </a:lnTo>
                  <a:lnTo>
                    <a:pt x="2449" y="12549"/>
                  </a:lnTo>
                  <a:lnTo>
                    <a:pt x="3265" y="13725"/>
                  </a:lnTo>
                  <a:lnTo>
                    <a:pt x="4490" y="14510"/>
                  </a:lnTo>
                  <a:lnTo>
                    <a:pt x="5714" y="15686"/>
                  </a:lnTo>
                  <a:lnTo>
                    <a:pt x="6531" y="16863"/>
                  </a:lnTo>
                  <a:lnTo>
                    <a:pt x="7755" y="18039"/>
                  </a:lnTo>
                  <a:lnTo>
                    <a:pt x="8980" y="18824"/>
                  </a:lnTo>
                  <a:lnTo>
                    <a:pt x="9796" y="20000"/>
                  </a:lnTo>
                  <a:lnTo>
                    <a:pt x="9796" y="18824"/>
                  </a:lnTo>
                  <a:lnTo>
                    <a:pt x="11020" y="18039"/>
                  </a:lnTo>
                  <a:lnTo>
                    <a:pt x="12245" y="16863"/>
                  </a:lnTo>
                  <a:lnTo>
                    <a:pt x="13061" y="15686"/>
                  </a:lnTo>
                  <a:lnTo>
                    <a:pt x="14286" y="14510"/>
                  </a:lnTo>
                  <a:lnTo>
                    <a:pt x="15510" y="13725"/>
                  </a:lnTo>
                  <a:lnTo>
                    <a:pt x="16735" y="12549"/>
                  </a:lnTo>
                  <a:lnTo>
                    <a:pt x="17551" y="11373"/>
                  </a:lnTo>
                  <a:lnTo>
                    <a:pt x="18776" y="10588"/>
                  </a:lnTo>
                  <a:lnTo>
                    <a:pt x="20000" y="10588"/>
                  </a:lnTo>
                  <a:lnTo>
                    <a:pt x="18776" y="9412"/>
                  </a:lnTo>
                  <a:lnTo>
                    <a:pt x="17551" y="8235"/>
                  </a:lnTo>
                  <a:lnTo>
                    <a:pt x="16735" y="7451"/>
                  </a:lnTo>
                  <a:lnTo>
                    <a:pt x="16735" y="6275"/>
                  </a:lnTo>
                  <a:lnTo>
                    <a:pt x="15510" y="5098"/>
                  </a:lnTo>
                  <a:lnTo>
                    <a:pt x="14286" y="5098"/>
                  </a:lnTo>
                  <a:lnTo>
                    <a:pt x="13061" y="4314"/>
                  </a:lnTo>
                  <a:lnTo>
                    <a:pt x="12245" y="3137"/>
                  </a:lnTo>
                  <a:lnTo>
                    <a:pt x="12245" y="1961"/>
                  </a:lnTo>
                  <a:lnTo>
                    <a:pt x="11020" y="784"/>
                  </a:lnTo>
                  <a:lnTo>
                    <a:pt x="9796" y="0"/>
                  </a:lnTo>
                  <a:lnTo>
                    <a:pt x="8980" y="0"/>
                  </a:lnTo>
                  <a:lnTo>
                    <a:pt x="7755" y="784"/>
                  </a:lnTo>
                  <a:lnTo>
                    <a:pt x="6531" y="1961"/>
                  </a:lnTo>
                  <a:lnTo>
                    <a:pt x="6531" y="3137"/>
                  </a:lnTo>
                  <a:lnTo>
                    <a:pt x="5714" y="4314"/>
                  </a:lnTo>
                  <a:lnTo>
                    <a:pt x="4490" y="5098"/>
                  </a:lnTo>
                  <a:lnTo>
                    <a:pt x="3265" y="5098"/>
                  </a:lnTo>
                  <a:lnTo>
                    <a:pt x="2449" y="6275"/>
                  </a:lnTo>
                  <a:lnTo>
                    <a:pt x="2449" y="7451"/>
                  </a:lnTo>
                  <a:lnTo>
                    <a:pt x="1224" y="8235"/>
                  </a:lnTo>
                  <a:lnTo>
                    <a:pt x="0" y="9412"/>
                  </a:lnTo>
                  <a:lnTo>
                    <a:pt x="0" y="10588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54" name="Freeform 10">
              <a:extLst>
                <a:ext uri="{FF2B5EF4-FFF2-40B4-BE49-F238E27FC236}">
                  <a16:creationId xmlns:a16="http://schemas.microsoft.com/office/drawing/2014/main" id="{025D9EF1-C69D-4F2E-945F-5D45B1605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" y="1126"/>
              <a:ext cx="49" cy="60"/>
            </a:xfrm>
            <a:custGeom>
              <a:avLst/>
              <a:gdLst>
                <a:gd name="T0" fmla="*/ 11 w 20000"/>
                <a:gd name="T1" fmla="*/ 10 h 20000"/>
                <a:gd name="T2" fmla="*/ 9 w 20000"/>
                <a:gd name="T3" fmla="*/ 10 h 20000"/>
                <a:gd name="T4" fmla="*/ 9 w 20000"/>
                <a:gd name="T5" fmla="*/ 11 h 20000"/>
                <a:gd name="T6" fmla="*/ 8 w 20000"/>
                <a:gd name="T7" fmla="*/ 12 h 20000"/>
                <a:gd name="T8" fmla="*/ 6 w 20000"/>
                <a:gd name="T9" fmla="*/ 13 h 20000"/>
                <a:gd name="T10" fmla="*/ 6 w 20000"/>
                <a:gd name="T11" fmla="*/ 14 h 20000"/>
                <a:gd name="T12" fmla="*/ 6 w 20000"/>
                <a:gd name="T13" fmla="*/ 15 h 20000"/>
                <a:gd name="T14" fmla="*/ 4 w 20000"/>
                <a:gd name="T15" fmla="*/ 15 h 20000"/>
                <a:gd name="T16" fmla="*/ 3 w 20000"/>
                <a:gd name="T17" fmla="*/ 17 h 20000"/>
                <a:gd name="T18" fmla="*/ 2 w 20000"/>
                <a:gd name="T19" fmla="*/ 18 h 20000"/>
                <a:gd name="T20" fmla="*/ 1 w 20000"/>
                <a:gd name="T21" fmla="*/ 19 h 20000"/>
                <a:gd name="T22" fmla="*/ 0 w 20000"/>
                <a:gd name="T23" fmla="*/ 20 h 20000"/>
                <a:gd name="T24" fmla="*/ 0 w 20000"/>
                <a:gd name="T25" fmla="*/ 21 h 20000"/>
                <a:gd name="T26" fmla="*/ 1 w 20000"/>
                <a:gd name="T27" fmla="*/ 22 h 20000"/>
                <a:gd name="T28" fmla="*/ 4 w 20000"/>
                <a:gd name="T29" fmla="*/ 24 h 20000"/>
                <a:gd name="T30" fmla="*/ 6 w 20000"/>
                <a:gd name="T31" fmla="*/ 26 h 20000"/>
                <a:gd name="T32" fmla="*/ 9 w 20000"/>
                <a:gd name="T33" fmla="*/ 29 h 20000"/>
                <a:gd name="T34" fmla="*/ 12 w 20000"/>
                <a:gd name="T35" fmla="*/ 32 h 20000"/>
                <a:gd name="T36" fmla="*/ 14 w 20000"/>
                <a:gd name="T37" fmla="*/ 34 h 20000"/>
                <a:gd name="T38" fmla="*/ 17 w 20000"/>
                <a:gd name="T39" fmla="*/ 37 h 20000"/>
                <a:gd name="T40" fmla="*/ 19 w 20000"/>
                <a:gd name="T41" fmla="*/ 40 h 20000"/>
                <a:gd name="T42" fmla="*/ 23 w 20000"/>
                <a:gd name="T43" fmla="*/ 43 h 20000"/>
                <a:gd name="T44" fmla="*/ 25 w 20000"/>
                <a:gd name="T45" fmla="*/ 46 h 20000"/>
                <a:gd name="T46" fmla="*/ 28 w 20000"/>
                <a:gd name="T47" fmla="*/ 48 h 20000"/>
                <a:gd name="T48" fmla="*/ 30 w 20000"/>
                <a:gd name="T49" fmla="*/ 50 h 20000"/>
                <a:gd name="T50" fmla="*/ 33 w 20000"/>
                <a:gd name="T51" fmla="*/ 53 h 20000"/>
                <a:gd name="T52" fmla="*/ 35 w 20000"/>
                <a:gd name="T53" fmla="*/ 56 h 20000"/>
                <a:gd name="T54" fmla="*/ 37 w 20000"/>
                <a:gd name="T55" fmla="*/ 58 h 20000"/>
                <a:gd name="T56" fmla="*/ 40 w 20000"/>
                <a:gd name="T57" fmla="*/ 60 h 20000"/>
                <a:gd name="T58" fmla="*/ 43 w 20000"/>
                <a:gd name="T59" fmla="*/ 54 h 20000"/>
                <a:gd name="T60" fmla="*/ 45 w 20000"/>
                <a:gd name="T61" fmla="*/ 50 h 20000"/>
                <a:gd name="T62" fmla="*/ 47 w 20000"/>
                <a:gd name="T63" fmla="*/ 47 h 20000"/>
                <a:gd name="T64" fmla="*/ 48 w 20000"/>
                <a:gd name="T65" fmla="*/ 45 h 20000"/>
                <a:gd name="T66" fmla="*/ 49 w 20000"/>
                <a:gd name="T67" fmla="*/ 43 h 20000"/>
                <a:gd name="T68" fmla="*/ 49 w 20000"/>
                <a:gd name="T69" fmla="*/ 40 h 20000"/>
                <a:gd name="T70" fmla="*/ 49 w 20000"/>
                <a:gd name="T71" fmla="*/ 39 h 20000"/>
                <a:gd name="T72" fmla="*/ 49 w 20000"/>
                <a:gd name="T73" fmla="*/ 37 h 20000"/>
                <a:gd name="T74" fmla="*/ 47 w 20000"/>
                <a:gd name="T75" fmla="*/ 35 h 20000"/>
                <a:gd name="T76" fmla="*/ 46 w 20000"/>
                <a:gd name="T77" fmla="*/ 33 h 20000"/>
                <a:gd name="T78" fmla="*/ 44 w 20000"/>
                <a:gd name="T79" fmla="*/ 29 h 20000"/>
                <a:gd name="T80" fmla="*/ 41 w 20000"/>
                <a:gd name="T81" fmla="*/ 26 h 20000"/>
                <a:gd name="T82" fmla="*/ 40 w 20000"/>
                <a:gd name="T83" fmla="*/ 21 h 20000"/>
                <a:gd name="T84" fmla="*/ 36 w 20000"/>
                <a:gd name="T85" fmla="*/ 15 h 20000"/>
                <a:gd name="T86" fmla="*/ 33 w 20000"/>
                <a:gd name="T87" fmla="*/ 8 h 20000"/>
                <a:gd name="T88" fmla="*/ 30 w 20000"/>
                <a:gd name="T89" fmla="*/ 0 h 20000"/>
                <a:gd name="T90" fmla="*/ 28 w 20000"/>
                <a:gd name="T91" fmla="*/ 0 h 20000"/>
                <a:gd name="T92" fmla="*/ 27 w 20000"/>
                <a:gd name="T93" fmla="*/ 0 h 20000"/>
                <a:gd name="T94" fmla="*/ 25 w 20000"/>
                <a:gd name="T95" fmla="*/ 0 h 20000"/>
                <a:gd name="T96" fmla="*/ 23 w 20000"/>
                <a:gd name="T97" fmla="*/ 1 h 20000"/>
                <a:gd name="T98" fmla="*/ 23 w 20000"/>
                <a:gd name="T99" fmla="*/ 2 h 20000"/>
                <a:gd name="T100" fmla="*/ 21 w 20000"/>
                <a:gd name="T101" fmla="*/ 2 h 20000"/>
                <a:gd name="T102" fmla="*/ 20 w 20000"/>
                <a:gd name="T103" fmla="*/ 3 h 20000"/>
                <a:gd name="T104" fmla="*/ 20 w 20000"/>
                <a:gd name="T105" fmla="*/ 4 h 20000"/>
                <a:gd name="T106" fmla="*/ 19 w 20000"/>
                <a:gd name="T107" fmla="*/ 6 h 20000"/>
                <a:gd name="T108" fmla="*/ 18 w 20000"/>
                <a:gd name="T109" fmla="*/ 7 h 20000"/>
                <a:gd name="T110" fmla="*/ 17 w 20000"/>
                <a:gd name="T111" fmla="*/ 7 h 20000"/>
                <a:gd name="T112" fmla="*/ 16 w 20000"/>
                <a:gd name="T113" fmla="*/ 8 h 20000"/>
                <a:gd name="T114" fmla="*/ 15 w 20000"/>
                <a:gd name="T115" fmla="*/ 9 h 20000"/>
                <a:gd name="T116" fmla="*/ 13 w 20000"/>
                <a:gd name="T117" fmla="*/ 9 h 20000"/>
                <a:gd name="T118" fmla="*/ 12 w 20000"/>
                <a:gd name="T119" fmla="*/ 9 h 20000"/>
                <a:gd name="T120" fmla="*/ 11 w 20000"/>
                <a:gd name="T121" fmla="*/ 10 h 2000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0000" h="20000">
                  <a:moveTo>
                    <a:pt x="4355" y="3356"/>
                  </a:moveTo>
                  <a:lnTo>
                    <a:pt x="3871" y="3356"/>
                  </a:lnTo>
                  <a:lnTo>
                    <a:pt x="3548" y="3624"/>
                  </a:lnTo>
                  <a:lnTo>
                    <a:pt x="3065" y="4027"/>
                  </a:lnTo>
                  <a:lnTo>
                    <a:pt x="2581" y="4430"/>
                  </a:lnTo>
                  <a:lnTo>
                    <a:pt x="2258" y="4698"/>
                  </a:lnTo>
                  <a:lnTo>
                    <a:pt x="2258" y="5101"/>
                  </a:lnTo>
                  <a:lnTo>
                    <a:pt x="1774" y="5101"/>
                  </a:lnTo>
                  <a:lnTo>
                    <a:pt x="1290" y="5503"/>
                  </a:lnTo>
                  <a:lnTo>
                    <a:pt x="968" y="5906"/>
                  </a:lnTo>
                  <a:lnTo>
                    <a:pt x="484" y="6174"/>
                  </a:lnTo>
                  <a:lnTo>
                    <a:pt x="0" y="6577"/>
                  </a:lnTo>
                  <a:lnTo>
                    <a:pt x="0" y="6980"/>
                  </a:lnTo>
                  <a:lnTo>
                    <a:pt x="484" y="7248"/>
                  </a:lnTo>
                  <a:lnTo>
                    <a:pt x="1774" y="8054"/>
                  </a:lnTo>
                  <a:lnTo>
                    <a:pt x="2581" y="8725"/>
                  </a:lnTo>
                  <a:lnTo>
                    <a:pt x="3548" y="9799"/>
                  </a:lnTo>
                  <a:lnTo>
                    <a:pt x="4839" y="10604"/>
                  </a:lnTo>
                  <a:lnTo>
                    <a:pt x="5645" y="11275"/>
                  </a:lnTo>
                  <a:lnTo>
                    <a:pt x="6935" y="12349"/>
                  </a:lnTo>
                  <a:lnTo>
                    <a:pt x="7903" y="13423"/>
                  </a:lnTo>
                  <a:lnTo>
                    <a:pt x="9194" y="14228"/>
                  </a:lnTo>
                  <a:lnTo>
                    <a:pt x="10000" y="15302"/>
                  </a:lnTo>
                  <a:lnTo>
                    <a:pt x="11290" y="15973"/>
                  </a:lnTo>
                  <a:lnTo>
                    <a:pt x="12258" y="16644"/>
                  </a:lnTo>
                  <a:lnTo>
                    <a:pt x="13548" y="17718"/>
                  </a:lnTo>
                  <a:lnTo>
                    <a:pt x="14355" y="18523"/>
                  </a:lnTo>
                  <a:lnTo>
                    <a:pt x="15161" y="19195"/>
                  </a:lnTo>
                  <a:lnTo>
                    <a:pt x="16129" y="20000"/>
                  </a:lnTo>
                  <a:lnTo>
                    <a:pt x="17419" y="18121"/>
                  </a:lnTo>
                  <a:lnTo>
                    <a:pt x="18226" y="16644"/>
                  </a:lnTo>
                  <a:lnTo>
                    <a:pt x="19194" y="15570"/>
                  </a:lnTo>
                  <a:lnTo>
                    <a:pt x="19516" y="14899"/>
                  </a:lnTo>
                  <a:lnTo>
                    <a:pt x="20000" y="14228"/>
                  </a:lnTo>
                  <a:lnTo>
                    <a:pt x="20000" y="13423"/>
                  </a:lnTo>
                  <a:lnTo>
                    <a:pt x="20000" y="13020"/>
                  </a:lnTo>
                  <a:lnTo>
                    <a:pt x="20000" y="12349"/>
                  </a:lnTo>
                  <a:lnTo>
                    <a:pt x="19194" y="11678"/>
                  </a:lnTo>
                  <a:lnTo>
                    <a:pt x="18710" y="10872"/>
                  </a:lnTo>
                  <a:lnTo>
                    <a:pt x="17903" y="9799"/>
                  </a:lnTo>
                  <a:lnTo>
                    <a:pt x="16935" y="8725"/>
                  </a:lnTo>
                  <a:lnTo>
                    <a:pt x="16129" y="6980"/>
                  </a:lnTo>
                  <a:lnTo>
                    <a:pt x="14839" y="5101"/>
                  </a:lnTo>
                  <a:lnTo>
                    <a:pt x="13548" y="2550"/>
                  </a:lnTo>
                  <a:lnTo>
                    <a:pt x="12258" y="0"/>
                  </a:lnTo>
                  <a:lnTo>
                    <a:pt x="11290" y="0"/>
                  </a:lnTo>
                  <a:lnTo>
                    <a:pt x="10968" y="0"/>
                  </a:lnTo>
                  <a:lnTo>
                    <a:pt x="10000" y="0"/>
                  </a:lnTo>
                  <a:lnTo>
                    <a:pt x="9516" y="403"/>
                  </a:lnTo>
                  <a:lnTo>
                    <a:pt x="9194" y="805"/>
                  </a:lnTo>
                  <a:lnTo>
                    <a:pt x="8710" y="805"/>
                  </a:lnTo>
                  <a:lnTo>
                    <a:pt x="8226" y="1074"/>
                  </a:lnTo>
                  <a:lnTo>
                    <a:pt x="8226" y="1477"/>
                  </a:lnTo>
                  <a:lnTo>
                    <a:pt x="7903" y="1879"/>
                  </a:lnTo>
                  <a:lnTo>
                    <a:pt x="7419" y="2282"/>
                  </a:lnTo>
                  <a:lnTo>
                    <a:pt x="6935" y="2282"/>
                  </a:lnTo>
                  <a:lnTo>
                    <a:pt x="6613" y="2550"/>
                  </a:lnTo>
                  <a:lnTo>
                    <a:pt x="6129" y="2953"/>
                  </a:lnTo>
                  <a:lnTo>
                    <a:pt x="5323" y="2953"/>
                  </a:lnTo>
                  <a:lnTo>
                    <a:pt x="4839" y="2953"/>
                  </a:lnTo>
                  <a:lnTo>
                    <a:pt x="4355" y="3356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55" name="Freeform 11">
              <a:extLst>
                <a:ext uri="{FF2B5EF4-FFF2-40B4-BE49-F238E27FC236}">
                  <a16:creationId xmlns:a16="http://schemas.microsoft.com/office/drawing/2014/main" id="{6F90FE9E-572E-486D-9060-1074FC5EF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" y="1265"/>
              <a:ext cx="20" cy="20"/>
            </a:xfrm>
            <a:custGeom>
              <a:avLst/>
              <a:gdLst>
                <a:gd name="T0" fmla="*/ 0 w 20000"/>
                <a:gd name="T1" fmla="*/ 10 h 20000"/>
                <a:gd name="T2" fmla="*/ 1 w 20000"/>
                <a:gd name="T3" fmla="*/ 11 h 20000"/>
                <a:gd name="T4" fmla="*/ 2 w 20000"/>
                <a:gd name="T5" fmla="*/ 12 h 20000"/>
                <a:gd name="T6" fmla="*/ 3 w 20000"/>
                <a:gd name="T7" fmla="*/ 13 h 20000"/>
                <a:gd name="T8" fmla="*/ 5 w 20000"/>
                <a:gd name="T9" fmla="*/ 14 h 20000"/>
                <a:gd name="T10" fmla="*/ 6 w 20000"/>
                <a:gd name="T11" fmla="*/ 16 h 20000"/>
                <a:gd name="T12" fmla="*/ 7 w 20000"/>
                <a:gd name="T13" fmla="*/ 16 h 20000"/>
                <a:gd name="T14" fmla="*/ 8 w 20000"/>
                <a:gd name="T15" fmla="*/ 18 h 20000"/>
                <a:gd name="T16" fmla="*/ 9 w 20000"/>
                <a:gd name="T17" fmla="*/ 19 h 20000"/>
                <a:gd name="T18" fmla="*/ 10 w 20000"/>
                <a:gd name="T19" fmla="*/ 20 h 20000"/>
                <a:gd name="T20" fmla="*/ 10 w 20000"/>
                <a:gd name="T21" fmla="*/ 19 h 20000"/>
                <a:gd name="T22" fmla="*/ 11 w 20000"/>
                <a:gd name="T23" fmla="*/ 18 h 20000"/>
                <a:gd name="T24" fmla="*/ 12 w 20000"/>
                <a:gd name="T25" fmla="*/ 16 h 20000"/>
                <a:gd name="T26" fmla="*/ 13 w 20000"/>
                <a:gd name="T27" fmla="*/ 16 h 20000"/>
                <a:gd name="T28" fmla="*/ 14 w 20000"/>
                <a:gd name="T29" fmla="*/ 16 h 20000"/>
                <a:gd name="T30" fmla="*/ 16 w 20000"/>
                <a:gd name="T31" fmla="*/ 14 h 20000"/>
                <a:gd name="T32" fmla="*/ 16 w 20000"/>
                <a:gd name="T33" fmla="*/ 13 h 20000"/>
                <a:gd name="T34" fmla="*/ 16 w 20000"/>
                <a:gd name="T35" fmla="*/ 12 h 20000"/>
                <a:gd name="T36" fmla="*/ 18 w 20000"/>
                <a:gd name="T37" fmla="*/ 12 h 20000"/>
                <a:gd name="T38" fmla="*/ 19 w 20000"/>
                <a:gd name="T39" fmla="*/ 11 h 20000"/>
                <a:gd name="T40" fmla="*/ 20 w 20000"/>
                <a:gd name="T41" fmla="*/ 10 h 20000"/>
                <a:gd name="T42" fmla="*/ 21 w 20000"/>
                <a:gd name="T43" fmla="*/ 10 h 20000"/>
                <a:gd name="T44" fmla="*/ 20 w 20000"/>
                <a:gd name="T45" fmla="*/ 9 h 20000"/>
                <a:gd name="T46" fmla="*/ 19 w 20000"/>
                <a:gd name="T47" fmla="*/ 8 h 20000"/>
                <a:gd name="T48" fmla="*/ 18 w 20000"/>
                <a:gd name="T49" fmla="*/ 7 h 20000"/>
                <a:gd name="T50" fmla="*/ 16 w 20000"/>
                <a:gd name="T51" fmla="*/ 7 h 20000"/>
                <a:gd name="T52" fmla="*/ 16 w 20000"/>
                <a:gd name="T53" fmla="*/ 6 h 20000"/>
                <a:gd name="T54" fmla="*/ 16 w 20000"/>
                <a:gd name="T55" fmla="*/ 4 h 20000"/>
                <a:gd name="T56" fmla="*/ 14 w 20000"/>
                <a:gd name="T57" fmla="*/ 3 h 20000"/>
                <a:gd name="T58" fmla="*/ 13 w 20000"/>
                <a:gd name="T59" fmla="*/ 2 h 20000"/>
                <a:gd name="T60" fmla="*/ 12 w 20000"/>
                <a:gd name="T61" fmla="*/ 2 h 20000"/>
                <a:gd name="T62" fmla="*/ 11 w 20000"/>
                <a:gd name="T63" fmla="*/ 1 h 20000"/>
                <a:gd name="T64" fmla="*/ 10 w 20000"/>
                <a:gd name="T65" fmla="*/ 0 h 20000"/>
                <a:gd name="T66" fmla="*/ 9 w 20000"/>
                <a:gd name="T67" fmla="*/ 0 h 20000"/>
                <a:gd name="T68" fmla="*/ 8 w 20000"/>
                <a:gd name="T69" fmla="*/ 1 h 20000"/>
                <a:gd name="T70" fmla="*/ 7 w 20000"/>
                <a:gd name="T71" fmla="*/ 2 h 20000"/>
                <a:gd name="T72" fmla="*/ 6 w 20000"/>
                <a:gd name="T73" fmla="*/ 3 h 20000"/>
                <a:gd name="T74" fmla="*/ 5 w 20000"/>
                <a:gd name="T75" fmla="*/ 4 h 20000"/>
                <a:gd name="T76" fmla="*/ 3 w 20000"/>
                <a:gd name="T77" fmla="*/ 6 h 20000"/>
                <a:gd name="T78" fmla="*/ 2 w 20000"/>
                <a:gd name="T79" fmla="*/ 7 h 20000"/>
                <a:gd name="T80" fmla="*/ 1 w 20000"/>
                <a:gd name="T81" fmla="*/ 8 h 20000"/>
                <a:gd name="T82" fmla="*/ 0 w 20000"/>
                <a:gd name="T83" fmla="*/ 9 h 20000"/>
                <a:gd name="T84" fmla="*/ 0 w 20000"/>
                <a:gd name="T85" fmla="*/ 10 h 2000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0000" h="20000">
                  <a:moveTo>
                    <a:pt x="0" y="9796"/>
                  </a:moveTo>
                  <a:lnTo>
                    <a:pt x="1176" y="11020"/>
                  </a:lnTo>
                  <a:lnTo>
                    <a:pt x="1961" y="12245"/>
                  </a:lnTo>
                  <a:lnTo>
                    <a:pt x="3137" y="13061"/>
                  </a:lnTo>
                  <a:lnTo>
                    <a:pt x="4314" y="14286"/>
                  </a:lnTo>
                  <a:lnTo>
                    <a:pt x="5490" y="15510"/>
                  </a:lnTo>
                  <a:lnTo>
                    <a:pt x="6275" y="16327"/>
                  </a:lnTo>
                  <a:lnTo>
                    <a:pt x="7451" y="17551"/>
                  </a:lnTo>
                  <a:lnTo>
                    <a:pt x="8627" y="18776"/>
                  </a:lnTo>
                  <a:lnTo>
                    <a:pt x="9412" y="20000"/>
                  </a:lnTo>
                  <a:lnTo>
                    <a:pt x="9412" y="18776"/>
                  </a:lnTo>
                  <a:lnTo>
                    <a:pt x="10588" y="17551"/>
                  </a:lnTo>
                  <a:lnTo>
                    <a:pt x="11765" y="16327"/>
                  </a:lnTo>
                  <a:lnTo>
                    <a:pt x="12549" y="16327"/>
                  </a:lnTo>
                  <a:lnTo>
                    <a:pt x="13725" y="15510"/>
                  </a:lnTo>
                  <a:lnTo>
                    <a:pt x="14902" y="14286"/>
                  </a:lnTo>
                  <a:lnTo>
                    <a:pt x="14902" y="13061"/>
                  </a:lnTo>
                  <a:lnTo>
                    <a:pt x="15686" y="12245"/>
                  </a:lnTo>
                  <a:lnTo>
                    <a:pt x="16863" y="12245"/>
                  </a:lnTo>
                  <a:lnTo>
                    <a:pt x="18039" y="11020"/>
                  </a:lnTo>
                  <a:lnTo>
                    <a:pt x="19216" y="9796"/>
                  </a:lnTo>
                  <a:lnTo>
                    <a:pt x="20000" y="9796"/>
                  </a:lnTo>
                  <a:lnTo>
                    <a:pt x="19216" y="8980"/>
                  </a:lnTo>
                  <a:lnTo>
                    <a:pt x="18039" y="7755"/>
                  </a:lnTo>
                  <a:lnTo>
                    <a:pt x="16863" y="6531"/>
                  </a:lnTo>
                  <a:lnTo>
                    <a:pt x="15686" y="6531"/>
                  </a:lnTo>
                  <a:lnTo>
                    <a:pt x="14902" y="5714"/>
                  </a:lnTo>
                  <a:lnTo>
                    <a:pt x="14902" y="4490"/>
                  </a:lnTo>
                  <a:lnTo>
                    <a:pt x="13725" y="3265"/>
                  </a:lnTo>
                  <a:lnTo>
                    <a:pt x="12549" y="2041"/>
                  </a:lnTo>
                  <a:lnTo>
                    <a:pt x="11765" y="2041"/>
                  </a:lnTo>
                  <a:lnTo>
                    <a:pt x="10588" y="1224"/>
                  </a:lnTo>
                  <a:lnTo>
                    <a:pt x="9412" y="0"/>
                  </a:lnTo>
                  <a:lnTo>
                    <a:pt x="8627" y="0"/>
                  </a:lnTo>
                  <a:lnTo>
                    <a:pt x="7451" y="1224"/>
                  </a:lnTo>
                  <a:lnTo>
                    <a:pt x="6275" y="2041"/>
                  </a:lnTo>
                  <a:lnTo>
                    <a:pt x="5490" y="3265"/>
                  </a:lnTo>
                  <a:lnTo>
                    <a:pt x="4314" y="4490"/>
                  </a:lnTo>
                  <a:lnTo>
                    <a:pt x="3137" y="5714"/>
                  </a:lnTo>
                  <a:lnTo>
                    <a:pt x="1961" y="6531"/>
                  </a:lnTo>
                  <a:lnTo>
                    <a:pt x="1176" y="7755"/>
                  </a:lnTo>
                  <a:lnTo>
                    <a:pt x="0" y="8980"/>
                  </a:lnTo>
                  <a:lnTo>
                    <a:pt x="0" y="9796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56" name="Freeform 12">
              <a:extLst>
                <a:ext uri="{FF2B5EF4-FFF2-40B4-BE49-F238E27FC236}">
                  <a16:creationId xmlns:a16="http://schemas.microsoft.com/office/drawing/2014/main" id="{40BB3D00-F088-4F9A-8336-BD7B9B2CC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3" y="1304"/>
              <a:ext cx="30" cy="19"/>
            </a:xfrm>
            <a:custGeom>
              <a:avLst/>
              <a:gdLst>
                <a:gd name="T0" fmla="*/ 0 w 20000"/>
                <a:gd name="T1" fmla="*/ 10 h 20000"/>
                <a:gd name="T2" fmla="*/ 1 w 20000"/>
                <a:gd name="T3" fmla="*/ 10 h 20000"/>
                <a:gd name="T4" fmla="*/ 3 w 20000"/>
                <a:gd name="T5" fmla="*/ 10 h 20000"/>
                <a:gd name="T6" fmla="*/ 4 w 20000"/>
                <a:gd name="T7" fmla="*/ 10 h 20000"/>
                <a:gd name="T8" fmla="*/ 6 w 20000"/>
                <a:gd name="T9" fmla="*/ 11 h 20000"/>
                <a:gd name="T10" fmla="*/ 8 w 20000"/>
                <a:gd name="T11" fmla="*/ 12 h 20000"/>
                <a:gd name="T12" fmla="*/ 9 w 20000"/>
                <a:gd name="T13" fmla="*/ 12 h 20000"/>
                <a:gd name="T14" fmla="*/ 9 w 20000"/>
                <a:gd name="T15" fmla="*/ 13 h 20000"/>
                <a:gd name="T16" fmla="*/ 10 w 20000"/>
                <a:gd name="T17" fmla="*/ 14 h 20000"/>
                <a:gd name="T18" fmla="*/ 11 w 20000"/>
                <a:gd name="T19" fmla="*/ 16 h 20000"/>
                <a:gd name="T20" fmla="*/ 12 w 20000"/>
                <a:gd name="T21" fmla="*/ 17 h 20000"/>
                <a:gd name="T22" fmla="*/ 13 w 20000"/>
                <a:gd name="T23" fmla="*/ 17 h 20000"/>
                <a:gd name="T24" fmla="*/ 14 w 20000"/>
                <a:gd name="T25" fmla="*/ 18 h 20000"/>
                <a:gd name="T26" fmla="*/ 15 w 20000"/>
                <a:gd name="T27" fmla="*/ 19 h 20000"/>
                <a:gd name="T28" fmla="*/ 17 w 20000"/>
                <a:gd name="T29" fmla="*/ 19 h 20000"/>
                <a:gd name="T30" fmla="*/ 18 w 20000"/>
                <a:gd name="T31" fmla="*/ 19 h 20000"/>
                <a:gd name="T32" fmla="*/ 20 w 20000"/>
                <a:gd name="T33" fmla="*/ 20 h 20000"/>
                <a:gd name="T34" fmla="*/ 20 w 20000"/>
                <a:gd name="T35" fmla="*/ 19 h 20000"/>
                <a:gd name="T36" fmla="*/ 21 w 20000"/>
                <a:gd name="T37" fmla="*/ 18 h 20000"/>
                <a:gd name="T38" fmla="*/ 23 w 20000"/>
                <a:gd name="T39" fmla="*/ 17 h 20000"/>
                <a:gd name="T40" fmla="*/ 24 w 20000"/>
                <a:gd name="T41" fmla="*/ 16 h 20000"/>
                <a:gd name="T42" fmla="*/ 24 w 20000"/>
                <a:gd name="T43" fmla="*/ 14 h 20000"/>
                <a:gd name="T44" fmla="*/ 26 w 20000"/>
                <a:gd name="T45" fmla="*/ 13 h 20000"/>
                <a:gd name="T46" fmla="*/ 27 w 20000"/>
                <a:gd name="T47" fmla="*/ 12 h 20000"/>
                <a:gd name="T48" fmla="*/ 28 w 20000"/>
                <a:gd name="T49" fmla="*/ 11 h 20000"/>
                <a:gd name="T50" fmla="*/ 29 w 20000"/>
                <a:gd name="T51" fmla="*/ 10 h 20000"/>
                <a:gd name="T52" fmla="*/ 30 w 20000"/>
                <a:gd name="T53" fmla="*/ 10 h 20000"/>
                <a:gd name="T54" fmla="*/ 28 w 20000"/>
                <a:gd name="T55" fmla="*/ 9 h 20000"/>
                <a:gd name="T56" fmla="*/ 27 w 20000"/>
                <a:gd name="T57" fmla="*/ 9 h 20000"/>
                <a:gd name="T58" fmla="*/ 24 w 20000"/>
                <a:gd name="T59" fmla="*/ 9 h 20000"/>
                <a:gd name="T60" fmla="*/ 24 w 20000"/>
                <a:gd name="T61" fmla="*/ 8 h 20000"/>
                <a:gd name="T62" fmla="*/ 23 w 20000"/>
                <a:gd name="T63" fmla="*/ 7 h 20000"/>
                <a:gd name="T64" fmla="*/ 21 w 20000"/>
                <a:gd name="T65" fmla="*/ 7 h 20000"/>
                <a:gd name="T66" fmla="*/ 20 w 20000"/>
                <a:gd name="T67" fmla="*/ 6 h 20000"/>
                <a:gd name="T68" fmla="*/ 20 w 20000"/>
                <a:gd name="T69" fmla="*/ 4 h 20000"/>
                <a:gd name="T70" fmla="*/ 19 w 20000"/>
                <a:gd name="T71" fmla="*/ 3 h 20000"/>
                <a:gd name="T72" fmla="*/ 18 w 20000"/>
                <a:gd name="T73" fmla="*/ 2 h 20000"/>
                <a:gd name="T74" fmla="*/ 17 w 20000"/>
                <a:gd name="T75" fmla="*/ 2 h 20000"/>
                <a:gd name="T76" fmla="*/ 16 w 20000"/>
                <a:gd name="T77" fmla="*/ 1 h 20000"/>
                <a:gd name="T78" fmla="*/ 15 w 20000"/>
                <a:gd name="T79" fmla="*/ 0 h 20000"/>
                <a:gd name="T80" fmla="*/ 13 w 20000"/>
                <a:gd name="T81" fmla="*/ 0 h 20000"/>
                <a:gd name="T82" fmla="*/ 12 w 20000"/>
                <a:gd name="T83" fmla="*/ 0 h 20000"/>
                <a:gd name="T84" fmla="*/ 11 w 20000"/>
                <a:gd name="T85" fmla="*/ 0 h 20000"/>
                <a:gd name="T86" fmla="*/ 10 w 20000"/>
                <a:gd name="T87" fmla="*/ 0 h 20000"/>
                <a:gd name="T88" fmla="*/ 9 w 20000"/>
                <a:gd name="T89" fmla="*/ 1 h 20000"/>
                <a:gd name="T90" fmla="*/ 8 w 20000"/>
                <a:gd name="T91" fmla="*/ 2 h 20000"/>
                <a:gd name="T92" fmla="*/ 6 w 20000"/>
                <a:gd name="T93" fmla="*/ 2 h 20000"/>
                <a:gd name="T94" fmla="*/ 6 w 20000"/>
                <a:gd name="T95" fmla="*/ 3 h 20000"/>
                <a:gd name="T96" fmla="*/ 6 w 20000"/>
                <a:gd name="T97" fmla="*/ 4 h 20000"/>
                <a:gd name="T98" fmla="*/ 4 w 20000"/>
                <a:gd name="T99" fmla="*/ 6 h 20000"/>
                <a:gd name="T100" fmla="*/ 3 w 20000"/>
                <a:gd name="T101" fmla="*/ 7 h 20000"/>
                <a:gd name="T102" fmla="*/ 2 w 20000"/>
                <a:gd name="T103" fmla="*/ 7 h 20000"/>
                <a:gd name="T104" fmla="*/ 1 w 20000"/>
                <a:gd name="T105" fmla="*/ 8 h 20000"/>
                <a:gd name="T106" fmla="*/ 0 w 20000"/>
                <a:gd name="T107" fmla="*/ 9 h 20000"/>
                <a:gd name="T108" fmla="*/ 0 w 20000"/>
                <a:gd name="T109" fmla="*/ 10 h 200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0000" h="20000">
                  <a:moveTo>
                    <a:pt x="0" y="9796"/>
                  </a:moveTo>
                  <a:lnTo>
                    <a:pt x="789" y="9796"/>
                  </a:lnTo>
                  <a:lnTo>
                    <a:pt x="2105" y="9796"/>
                  </a:lnTo>
                  <a:lnTo>
                    <a:pt x="2895" y="9796"/>
                  </a:lnTo>
                  <a:lnTo>
                    <a:pt x="3684" y="11020"/>
                  </a:lnTo>
                  <a:lnTo>
                    <a:pt x="5000" y="12245"/>
                  </a:lnTo>
                  <a:lnTo>
                    <a:pt x="5789" y="12245"/>
                  </a:lnTo>
                  <a:lnTo>
                    <a:pt x="5789" y="13061"/>
                  </a:lnTo>
                  <a:lnTo>
                    <a:pt x="6579" y="14286"/>
                  </a:lnTo>
                  <a:lnTo>
                    <a:pt x="7105" y="15510"/>
                  </a:lnTo>
                  <a:lnTo>
                    <a:pt x="7895" y="16735"/>
                  </a:lnTo>
                  <a:lnTo>
                    <a:pt x="8684" y="16735"/>
                  </a:lnTo>
                  <a:lnTo>
                    <a:pt x="9211" y="17551"/>
                  </a:lnTo>
                  <a:lnTo>
                    <a:pt x="10000" y="18776"/>
                  </a:lnTo>
                  <a:lnTo>
                    <a:pt x="11316" y="18776"/>
                  </a:lnTo>
                  <a:lnTo>
                    <a:pt x="12105" y="18776"/>
                  </a:lnTo>
                  <a:lnTo>
                    <a:pt x="13421" y="20000"/>
                  </a:lnTo>
                  <a:lnTo>
                    <a:pt x="13421" y="18776"/>
                  </a:lnTo>
                  <a:lnTo>
                    <a:pt x="14211" y="17551"/>
                  </a:lnTo>
                  <a:lnTo>
                    <a:pt x="15000" y="16735"/>
                  </a:lnTo>
                  <a:lnTo>
                    <a:pt x="15789" y="15510"/>
                  </a:lnTo>
                  <a:lnTo>
                    <a:pt x="16316" y="14286"/>
                  </a:lnTo>
                  <a:lnTo>
                    <a:pt x="17105" y="13061"/>
                  </a:lnTo>
                  <a:lnTo>
                    <a:pt x="17895" y="12245"/>
                  </a:lnTo>
                  <a:lnTo>
                    <a:pt x="18421" y="11020"/>
                  </a:lnTo>
                  <a:lnTo>
                    <a:pt x="19211" y="9796"/>
                  </a:lnTo>
                  <a:lnTo>
                    <a:pt x="20000" y="9796"/>
                  </a:lnTo>
                  <a:lnTo>
                    <a:pt x="18421" y="8980"/>
                  </a:lnTo>
                  <a:lnTo>
                    <a:pt x="17895" y="8980"/>
                  </a:lnTo>
                  <a:lnTo>
                    <a:pt x="16316" y="8980"/>
                  </a:lnTo>
                  <a:lnTo>
                    <a:pt x="15789" y="7755"/>
                  </a:lnTo>
                  <a:lnTo>
                    <a:pt x="15000" y="6531"/>
                  </a:lnTo>
                  <a:lnTo>
                    <a:pt x="14211" y="6531"/>
                  </a:lnTo>
                  <a:lnTo>
                    <a:pt x="13421" y="5714"/>
                  </a:lnTo>
                  <a:lnTo>
                    <a:pt x="13421" y="4490"/>
                  </a:lnTo>
                  <a:lnTo>
                    <a:pt x="12895" y="3265"/>
                  </a:lnTo>
                  <a:lnTo>
                    <a:pt x="12105" y="2041"/>
                  </a:lnTo>
                  <a:lnTo>
                    <a:pt x="11316" y="2041"/>
                  </a:lnTo>
                  <a:lnTo>
                    <a:pt x="10789" y="1224"/>
                  </a:lnTo>
                  <a:lnTo>
                    <a:pt x="10000" y="0"/>
                  </a:lnTo>
                  <a:lnTo>
                    <a:pt x="8684" y="0"/>
                  </a:lnTo>
                  <a:lnTo>
                    <a:pt x="7895" y="0"/>
                  </a:lnTo>
                  <a:lnTo>
                    <a:pt x="7105" y="0"/>
                  </a:lnTo>
                  <a:lnTo>
                    <a:pt x="6579" y="0"/>
                  </a:lnTo>
                  <a:lnTo>
                    <a:pt x="5789" y="1224"/>
                  </a:lnTo>
                  <a:lnTo>
                    <a:pt x="5000" y="2041"/>
                  </a:lnTo>
                  <a:lnTo>
                    <a:pt x="4211" y="2041"/>
                  </a:lnTo>
                  <a:lnTo>
                    <a:pt x="3684" y="3265"/>
                  </a:lnTo>
                  <a:lnTo>
                    <a:pt x="3684" y="4490"/>
                  </a:lnTo>
                  <a:lnTo>
                    <a:pt x="2895" y="5714"/>
                  </a:lnTo>
                  <a:lnTo>
                    <a:pt x="2105" y="6531"/>
                  </a:lnTo>
                  <a:lnTo>
                    <a:pt x="1579" y="6531"/>
                  </a:lnTo>
                  <a:lnTo>
                    <a:pt x="789" y="7755"/>
                  </a:lnTo>
                  <a:lnTo>
                    <a:pt x="0" y="8980"/>
                  </a:lnTo>
                  <a:lnTo>
                    <a:pt x="0" y="9796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57" name="Freeform 13">
              <a:extLst>
                <a:ext uri="{FF2B5EF4-FFF2-40B4-BE49-F238E27FC236}">
                  <a16:creationId xmlns:a16="http://schemas.microsoft.com/office/drawing/2014/main" id="{EE8044FE-748A-44D3-B4E2-1BB64BBF2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1335"/>
              <a:ext cx="19" cy="48"/>
            </a:xfrm>
            <a:custGeom>
              <a:avLst/>
              <a:gdLst>
                <a:gd name="T0" fmla="*/ 3 w 20000"/>
                <a:gd name="T1" fmla="*/ 10 h 20000"/>
                <a:gd name="T2" fmla="*/ 2 w 20000"/>
                <a:gd name="T3" fmla="*/ 14 h 20000"/>
                <a:gd name="T4" fmla="*/ 2 w 20000"/>
                <a:gd name="T5" fmla="*/ 18 h 20000"/>
                <a:gd name="T6" fmla="*/ 2 w 20000"/>
                <a:gd name="T7" fmla="*/ 21 h 20000"/>
                <a:gd name="T8" fmla="*/ 1 w 20000"/>
                <a:gd name="T9" fmla="*/ 25 h 20000"/>
                <a:gd name="T10" fmla="*/ 1 w 20000"/>
                <a:gd name="T11" fmla="*/ 27 h 20000"/>
                <a:gd name="T12" fmla="*/ 0 w 20000"/>
                <a:gd name="T13" fmla="*/ 29 h 20000"/>
                <a:gd name="T14" fmla="*/ 0 w 20000"/>
                <a:gd name="T15" fmla="*/ 31 h 20000"/>
                <a:gd name="T16" fmla="*/ 0 w 20000"/>
                <a:gd name="T17" fmla="*/ 32 h 20000"/>
                <a:gd name="T18" fmla="*/ 0 w 20000"/>
                <a:gd name="T19" fmla="*/ 33 h 20000"/>
                <a:gd name="T20" fmla="*/ 0 w 20000"/>
                <a:gd name="T21" fmla="*/ 34 h 20000"/>
                <a:gd name="T22" fmla="*/ 1 w 20000"/>
                <a:gd name="T23" fmla="*/ 36 h 20000"/>
                <a:gd name="T24" fmla="*/ 2 w 20000"/>
                <a:gd name="T25" fmla="*/ 37 h 20000"/>
                <a:gd name="T26" fmla="*/ 4 w 20000"/>
                <a:gd name="T27" fmla="*/ 39 h 20000"/>
                <a:gd name="T28" fmla="*/ 6 w 20000"/>
                <a:gd name="T29" fmla="*/ 42 h 20000"/>
                <a:gd name="T30" fmla="*/ 8 w 20000"/>
                <a:gd name="T31" fmla="*/ 44 h 20000"/>
                <a:gd name="T32" fmla="*/ 13 w 20000"/>
                <a:gd name="T33" fmla="*/ 48 h 20000"/>
                <a:gd name="T34" fmla="*/ 14 w 20000"/>
                <a:gd name="T35" fmla="*/ 40 h 20000"/>
                <a:gd name="T36" fmla="*/ 15 w 20000"/>
                <a:gd name="T37" fmla="*/ 35 h 20000"/>
                <a:gd name="T38" fmla="*/ 17 w 20000"/>
                <a:gd name="T39" fmla="*/ 31 h 20000"/>
                <a:gd name="T40" fmla="*/ 18 w 20000"/>
                <a:gd name="T41" fmla="*/ 28 h 20000"/>
                <a:gd name="T42" fmla="*/ 18 w 20000"/>
                <a:gd name="T43" fmla="*/ 25 h 20000"/>
                <a:gd name="T44" fmla="*/ 19 w 20000"/>
                <a:gd name="T45" fmla="*/ 23 h 20000"/>
                <a:gd name="T46" fmla="*/ 19 w 20000"/>
                <a:gd name="T47" fmla="*/ 21 h 20000"/>
                <a:gd name="T48" fmla="*/ 19 w 20000"/>
                <a:gd name="T49" fmla="*/ 20 h 20000"/>
                <a:gd name="T50" fmla="*/ 19 w 20000"/>
                <a:gd name="T51" fmla="*/ 18 h 20000"/>
                <a:gd name="T52" fmla="*/ 19 w 20000"/>
                <a:gd name="T53" fmla="*/ 17 h 20000"/>
                <a:gd name="T54" fmla="*/ 18 w 20000"/>
                <a:gd name="T55" fmla="*/ 16 h 20000"/>
                <a:gd name="T56" fmla="*/ 18 w 20000"/>
                <a:gd name="T57" fmla="*/ 14 h 20000"/>
                <a:gd name="T58" fmla="*/ 17 w 20000"/>
                <a:gd name="T59" fmla="*/ 12 h 20000"/>
                <a:gd name="T60" fmla="*/ 15 w 20000"/>
                <a:gd name="T61" fmla="*/ 8 h 20000"/>
                <a:gd name="T62" fmla="*/ 14 w 20000"/>
                <a:gd name="T63" fmla="*/ 4 h 20000"/>
                <a:gd name="T64" fmla="*/ 13 w 20000"/>
                <a:gd name="T65" fmla="*/ 0 h 20000"/>
                <a:gd name="T66" fmla="*/ 11 w 20000"/>
                <a:gd name="T67" fmla="*/ 0 h 20000"/>
                <a:gd name="T68" fmla="*/ 10 w 20000"/>
                <a:gd name="T69" fmla="*/ 1 h 20000"/>
                <a:gd name="T70" fmla="*/ 10 w 20000"/>
                <a:gd name="T71" fmla="*/ 2 h 20000"/>
                <a:gd name="T72" fmla="*/ 8 w 20000"/>
                <a:gd name="T73" fmla="*/ 3 h 20000"/>
                <a:gd name="T74" fmla="*/ 7 w 20000"/>
                <a:gd name="T75" fmla="*/ 4 h 20000"/>
                <a:gd name="T76" fmla="*/ 6 w 20000"/>
                <a:gd name="T77" fmla="*/ 5 h 20000"/>
                <a:gd name="T78" fmla="*/ 5 w 20000"/>
                <a:gd name="T79" fmla="*/ 6 h 20000"/>
                <a:gd name="T80" fmla="*/ 4 w 20000"/>
                <a:gd name="T81" fmla="*/ 7 h 20000"/>
                <a:gd name="T82" fmla="*/ 3 w 20000"/>
                <a:gd name="T83" fmla="*/ 8 h 20000"/>
                <a:gd name="T84" fmla="*/ 3 w 20000"/>
                <a:gd name="T85" fmla="*/ 10 h 2000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0000" h="20000">
                  <a:moveTo>
                    <a:pt x="3333" y="3967"/>
                  </a:moveTo>
                  <a:lnTo>
                    <a:pt x="2083" y="5785"/>
                  </a:lnTo>
                  <a:lnTo>
                    <a:pt x="2083" y="7438"/>
                  </a:lnTo>
                  <a:lnTo>
                    <a:pt x="2083" y="8760"/>
                  </a:lnTo>
                  <a:lnTo>
                    <a:pt x="833" y="10248"/>
                  </a:lnTo>
                  <a:lnTo>
                    <a:pt x="833" y="11074"/>
                  </a:lnTo>
                  <a:lnTo>
                    <a:pt x="0" y="11901"/>
                  </a:lnTo>
                  <a:lnTo>
                    <a:pt x="0" y="12893"/>
                  </a:lnTo>
                  <a:lnTo>
                    <a:pt x="0" y="13223"/>
                  </a:lnTo>
                  <a:lnTo>
                    <a:pt x="0" y="13719"/>
                  </a:lnTo>
                  <a:lnTo>
                    <a:pt x="0" y="14215"/>
                  </a:lnTo>
                  <a:lnTo>
                    <a:pt x="833" y="15041"/>
                  </a:lnTo>
                  <a:lnTo>
                    <a:pt x="2083" y="15537"/>
                  </a:lnTo>
                  <a:lnTo>
                    <a:pt x="4167" y="16364"/>
                  </a:lnTo>
                  <a:lnTo>
                    <a:pt x="6667" y="17355"/>
                  </a:lnTo>
                  <a:lnTo>
                    <a:pt x="8750" y="18182"/>
                  </a:lnTo>
                  <a:lnTo>
                    <a:pt x="13333" y="20000"/>
                  </a:lnTo>
                  <a:lnTo>
                    <a:pt x="14583" y="16860"/>
                  </a:lnTo>
                  <a:lnTo>
                    <a:pt x="15417" y="14545"/>
                  </a:lnTo>
                  <a:lnTo>
                    <a:pt x="17917" y="12893"/>
                  </a:lnTo>
                  <a:lnTo>
                    <a:pt x="18750" y="11570"/>
                  </a:lnTo>
                  <a:lnTo>
                    <a:pt x="18750" y="10579"/>
                  </a:lnTo>
                  <a:lnTo>
                    <a:pt x="20000" y="9752"/>
                  </a:lnTo>
                  <a:lnTo>
                    <a:pt x="20000" y="8760"/>
                  </a:lnTo>
                  <a:lnTo>
                    <a:pt x="20000" y="8430"/>
                  </a:lnTo>
                  <a:lnTo>
                    <a:pt x="20000" y="7438"/>
                  </a:lnTo>
                  <a:lnTo>
                    <a:pt x="20000" y="7107"/>
                  </a:lnTo>
                  <a:lnTo>
                    <a:pt x="18750" y="6612"/>
                  </a:lnTo>
                  <a:lnTo>
                    <a:pt x="18750" y="5785"/>
                  </a:lnTo>
                  <a:lnTo>
                    <a:pt x="17917" y="4793"/>
                  </a:lnTo>
                  <a:lnTo>
                    <a:pt x="15417" y="3471"/>
                  </a:lnTo>
                  <a:lnTo>
                    <a:pt x="14583" y="1653"/>
                  </a:lnTo>
                  <a:lnTo>
                    <a:pt x="13333" y="0"/>
                  </a:lnTo>
                  <a:lnTo>
                    <a:pt x="12083" y="0"/>
                  </a:lnTo>
                  <a:lnTo>
                    <a:pt x="10833" y="331"/>
                  </a:lnTo>
                  <a:lnTo>
                    <a:pt x="10000" y="826"/>
                  </a:lnTo>
                  <a:lnTo>
                    <a:pt x="8750" y="1322"/>
                  </a:lnTo>
                  <a:lnTo>
                    <a:pt x="7500" y="1653"/>
                  </a:lnTo>
                  <a:lnTo>
                    <a:pt x="6667" y="2149"/>
                  </a:lnTo>
                  <a:lnTo>
                    <a:pt x="5417" y="2645"/>
                  </a:lnTo>
                  <a:lnTo>
                    <a:pt x="4167" y="2975"/>
                  </a:lnTo>
                  <a:lnTo>
                    <a:pt x="3333" y="3471"/>
                  </a:lnTo>
                  <a:lnTo>
                    <a:pt x="3333" y="3967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58" name="Freeform 14">
              <a:extLst>
                <a:ext uri="{FF2B5EF4-FFF2-40B4-BE49-F238E27FC236}">
                  <a16:creationId xmlns:a16="http://schemas.microsoft.com/office/drawing/2014/main" id="{0FDBA617-0803-45D9-8845-16C4E30D8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1344"/>
              <a:ext cx="98" cy="119"/>
            </a:xfrm>
            <a:custGeom>
              <a:avLst/>
              <a:gdLst>
                <a:gd name="T0" fmla="*/ 37 w 20000"/>
                <a:gd name="T1" fmla="*/ 15 h 20000"/>
                <a:gd name="T2" fmla="*/ 32 w 20000"/>
                <a:gd name="T3" fmla="*/ 27 h 20000"/>
                <a:gd name="T4" fmla="*/ 27 w 20000"/>
                <a:gd name="T5" fmla="*/ 39 h 20000"/>
                <a:gd name="T6" fmla="*/ 22 w 20000"/>
                <a:gd name="T7" fmla="*/ 52 h 20000"/>
                <a:gd name="T8" fmla="*/ 16 w 20000"/>
                <a:gd name="T9" fmla="*/ 65 h 20000"/>
                <a:gd name="T10" fmla="*/ 11 w 20000"/>
                <a:gd name="T11" fmla="*/ 78 h 20000"/>
                <a:gd name="T12" fmla="*/ 6 w 20000"/>
                <a:gd name="T13" fmla="*/ 91 h 20000"/>
                <a:gd name="T14" fmla="*/ 1 w 20000"/>
                <a:gd name="T15" fmla="*/ 103 h 20000"/>
                <a:gd name="T16" fmla="*/ 1 w 20000"/>
                <a:gd name="T17" fmla="*/ 111 h 20000"/>
                <a:gd name="T18" fmla="*/ 3 w 20000"/>
                <a:gd name="T19" fmla="*/ 113 h 20000"/>
                <a:gd name="T20" fmla="*/ 6 w 20000"/>
                <a:gd name="T21" fmla="*/ 115 h 20000"/>
                <a:gd name="T22" fmla="*/ 8 w 20000"/>
                <a:gd name="T23" fmla="*/ 117 h 20000"/>
                <a:gd name="T24" fmla="*/ 10 w 20000"/>
                <a:gd name="T25" fmla="*/ 119 h 20000"/>
                <a:gd name="T26" fmla="*/ 22 w 20000"/>
                <a:gd name="T27" fmla="*/ 105 h 20000"/>
                <a:gd name="T28" fmla="*/ 30 w 20000"/>
                <a:gd name="T29" fmla="*/ 95 h 20000"/>
                <a:gd name="T30" fmla="*/ 34 w 20000"/>
                <a:gd name="T31" fmla="*/ 89 h 20000"/>
                <a:gd name="T32" fmla="*/ 39 w 20000"/>
                <a:gd name="T33" fmla="*/ 83 h 20000"/>
                <a:gd name="T34" fmla="*/ 43 w 20000"/>
                <a:gd name="T35" fmla="*/ 80 h 20000"/>
                <a:gd name="T36" fmla="*/ 48 w 20000"/>
                <a:gd name="T37" fmla="*/ 79 h 20000"/>
                <a:gd name="T38" fmla="*/ 56 w 20000"/>
                <a:gd name="T39" fmla="*/ 79 h 20000"/>
                <a:gd name="T40" fmla="*/ 69 w 20000"/>
                <a:gd name="T41" fmla="*/ 79 h 20000"/>
                <a:gd name="T42" fmla="*/ 69 w 20000"/>
                <a:gd name="T43" fmla="*/ 82 h 20000"/>
                <a:gd name="T44" fmla="*/ 69 w 20000"/>
                <a:gd name="T45" fmla="*/ 86 h 20000"/>
                <a:gd name="T46" fmla="*/ 69 w 20000"/>
                <a:gd name="T47" fmla="*/ 90 h 20000"/>
                <a:gd name="T48" fmla="*/ 69 w 20000"/>
                <a:gd name="T49" fmla="*/ 93 h 20000"/>
                <a:gd name="T50" fmla="*/ 69 w 20000"/>
                <a:gd name="T51" fmla="*/ 97 h 20000"/>
                <a:gd name="T52" fmla="*/ 69 w 20000"/>
                <a:gd name="T53" fmla="*/ 101 h 20000"/>
                <a:gd name="T54" fmla="*/ 69 w 20000"/>
                <a:gd name="T55" fmla="*/ 105 h 20000"/>
                <a:gd name="T56" fmla="*/ 69 w 20000"/>
                <a:gd name="T57" fmla="*/ 109 h 20000"/>
                <a:gd name="T58" fmla="*/ 72 w 20000"/>
                <a:gd name="T59" fmla="*/ 109 h 20000"/>
                <a:gd name="T60" fmla="*/ 76 w 20000"/>
                <a:gd name="T61" fmla="*/ 109 h 20000"/>
                <a:gd name="T62" fmla="*/ 80 w 20000"/>
                <a:gd name="T63" fmla="*/ 109 h 20000"/>
                <a:gd name="T64" fmla="*/ 83 w 20000"/>
                <a:gd name="T65" fmla="*/ 109 h 20000"/>
                <a:gd name="T66" fmla="*/ 86 w 20000"/>
                <a:gd name="T67" fmla="*/ 109 h 20000"/>
                <a:gd name="T68" fmla="*/ 90 w 20000"/>
                <a:gd name="T69" fmla="*/ 109 h 20000"/>
                <a:gd name="T70" fmla="*/ 94 w 20000"/>
                <a:gd name="T71" fmla="*/ 109 h 20000"/>
                <a:gd name="T72" fmla="*/ 98 w 20000"/>
                <a:gd name="T73" fmla="*/ 109 h 20000"/>
                <a:gd name="T74" fmla="*/ 98 w 20000"/>
                <a:gd name="T75" fmla="*/ 93 h 20000"/>
                <a:gd name="T76" fmla="*/ 98 w 20000"/>
                <a:gd name="T77" fmla="*/ 84 h 20000"/>
                <a:gd name="T78" fmla="*/ 98 w 20000"/>
                <a:gd name="T79" fmla="*/ 78 h 20000"/>
                <a:gd name="T80" fmla="*/ 96 w 20000"/>
                <a:gd name="T81" fmla="*/ 75 h 20000"/>
                <a:gd name="T82" fmla="*/ 90 w 20000"/>
                <a:gd name="T83" fmla="*/ 72 h 20000"/>
                <a:gd name="T84" fmla="*/ 82 w 20000"/>
                <a:gd name="T85" fmla="*/ 68 h 20000"/>
                <a:gd name="T86" fmla="*/ 68 w 20000"/>
                <a:gd name="T87" fmla="*/ 61 h 20000"/>
                <a:gd name="T88" fmla="*/ 50 w 20000"/>
                <a:gd name="T89" fmla="*/ 50 h 20000"/>
                <a:gd name="T90" fmla="*/ 50 w 20000"/>
                <a:gd name="T91" fmla="*/ 44 h 20000"/>
                <a:gd name="T92" fmla="*/ 51 w 20000"/>
                <a:gd name="T93" fmla="*/ 40 h 20000"/>
                <a:gd name="T94" fmla="*/ 52 w 20000"/>
                <a:gd name="T95" fmla="*/ 35 h 20000"/>
                <a:gd name="T96" fmla="*/ 54 w 20000"/>
                <a:gd name="T97" fmla="*/ 29 h 20000"/>
                <a:gd name="T98" fmla="*/ 56 w 20000"/>
                <a:gd name="T99" fmla="*/ 24 h 20000"/>
                <a:gd name="T100" fmla="*/ 57 w 20000"/>
                <a:gd name="T101" fmla="*/ 18 h 20000"/>
                <a:gd name="T102" fmla="*/ 58 w 20000"/>
                <a:gd name="T103" fmla="*/ 13 h 20000"/>
                <a:gd name="T104" fmla="*/ 59 w 20000"/>
                <a:gd name="T105" fmla="*/ 10 h 20000"/>
                <a:gd name="T106" fmla="*/ 57 w 20000"/>
                <a:gd name="T107" fmla="*/ 8 h 20000"/>
                <a:gd name="T108" fmla="*/ 55 w 20000"/>
                <a:gd name="T109" fmla="*/ 5 h 20000"/>
                <a:gd name="T110" fmla="*/ 53 w 20000"/>
                <a:gd name="T111" fmla="*/ 3 h 20000"/>
                <a:gd name="T112" fmla="*/ 51 w 20000"/>
                <a:gd name="T113" fmla="*/ 1 h 20000"/>
                <a:gd name="T114" fmla="*/ 48 w 20000"/>
                <a:gd name="T115" fmla="*/ 0 h 20000"/>
                <a:gd name="T116" fmla="*/ 46 w 20000"/>
                <a:gd name="T117" fmla="*/ 2 h 20000"/>
                <a:gd name="T118" fmla="*/ 44 w 20000"/>
                <a:gd name="T119" fmla="*/ 3 h 20000"/>
                <a:gd name="T120" fmla="*/ 43 w 20000"/>
                <a:gd name="T121" fmla="*/ 5 h 20000"/>
                <a:gd name="T122" fmla="*/ 41 w 20000"/>
                <a:gd name="T123" fmla="*/ 6 h 20000"/>
                <a:gd name="T124" fmla="*/ 39 w 20000"/>
                <a:gd name="T125" fmla="*/ 8 h 2000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0000" h="20000">
                  <a:moveTo>
                    <a:pt x="7918" y="1622"/>
                  </a:moveTo>
                  <a:lnTo>
                    <a:pt x="7510" y="2568"/>
                  </a:lnTo>
                  <a:lnTo>
                    <a:pt x="7020" y="3446"/>
                  </a:lnTo>
                  <a:lnTo>
                    <a:pt x="6612" y="4527"/>
                  </a:lnTo>
                  <a:lnTo>
                    <a:pt x="5959" y="5473"/>
                  </a:lnTo>
                  <a:lnTo>
                    <a:pt x="5551" y="6554"/>
                  </a:lnTo>
                  <a:lnTo>
                    <a:pt x="5061" y="7635"/>
                  </a:lnTo>
                  <a:lnTo>
                    <a:pt x="4408" y="8716"/>
                  </a:lnTo>
                  <a:lnTo>
                    <a:pt x="4000" y="9797"/>
                  </a:lnTo>
                  <a:lnTo>
                    <a:pt x="3347" y="10946"/>
                  </a:lnTo>
                  <a:lnTo>
                    <a:pt x="2694" y="12027"/>
                  </a:lnTo>
                  <a:lnTo>
                    <a:pt x="2204" y="13108"/>
                  </a:lnTo>
                  <a:lnTo>
                    <a:pt x="1796" y="14189"/>
                  </a:lnTo>
                  <a:lnTo>
                    <a:pt x="1143" y="15270"/>
                  </a:lnTo>
                  <a:lnTo>
                    <a:pt x="653" y="16351"/>
                  </a:lnTo>
                  <a:lnTo>
                    <a:pt x="245" y="17297"/>
                  </a:lnTo>
                  <a:lnTo>
                    <a:pt x="0" y="18378"/>
                  </a:lnTo>
                  <a:lnTo>
                    <a:pt x="245" y="18581"/>
                  </a:lnTo>
                  <a:lnTo>
                    <a:pt x="490" y="18716"/>
                  </a:lnTo>
                  <a:lnTo>
                    <a:pt x="653" y="18919"/>
                  </a:lnTo>
                  <a:lnTo>
                    <a:pt x="898" y="19122"/>
                  </a:lnTo>
                  <a:lnTo>
                    <a:pt x="1143" y="19257"/>
                  </a:lnTo>
                  <a:lnTo>
                    <a:pt x="1306" y="19459"/>
                  </a:lnTo>
                  <a:lnTo>
                    <a:pt x="1551" y="19662"/>
                  </a:lnTo>
                  <a:lnTo>
                    <a:pt x="1796" y="19865"/>
                  </a:lnTo>
                  <a:lnTo>
                    <a:pt x="1959" y="20000"/>
                  </a:lnTo>
                  <a:lnTo>
                    <a:pt x="3347" y="18716"/>
                  </a:lnTo>
                  <a:lnTo>
                    <a:pt x="4408" y="17635"/>
                  </a:lnTo>
                  <a:lnTo>
                    <a:pt x="5306" y="16757"/>
                  </a:lnTo>
                  <a:lnTo>
                    <a:pt x="6204" y="16014"/>
                  </a:lnTo>
                  <a:lnTo>
                    <a:pt x="6612" y="15473"/>
                  </a:lnTo>
                  <a:lnTo>
                    <a:pt x="7020" y="14932"/>
                  </a:lnTo>
                  <a:lnTo>
                    <a:pt x="7510" y="14392"/>
                  </a:lnTo>
                  <a:lnTo>
                    <a:pt x="7918" y="13986"/>
                  </a:lnTo>
                  <a:lnTo>
                    <a:pt x="8408" y="13851"/>
                  </a:lnTo>
                  <a:lnTo>
                    <a:pt x="8816" y="13446"/>
                  </a:lnTo>
                  <a:lnTo>
                    <a:pt x="9224" y="13446"/>
                  </a:lnTo>
                  <a:lnTo>
                    <a:pt x="9878" y="13311"/>
                  </a:lnTo>
                  <a:lnTo>
                    <a:pt x="10531" y="13311"/>
                  </a:lnTo>
                  <a:lnTo>
                    <a:pt x="11429" y="13311"/>
                  </a:lnTo>
                  <a:lnTo>
                    <a:pt x="12571" y="13311"/>
                  </a:lnTo>
                  <a:lnTo>
                    <a:pt x="14122" y="13311"/>
                  </a:lnTo>
                  <a:lnTo>
                    <a:pt x="14122" y="13446"/>
                  </a:lnTo>
                  <a:lnTo>
                    <a:pt x="14122" y="13851"/>
                  </a:lnTo>
                  <a:lnTo>
                    <a:pt x="14122" y="14189"/>
                  </a:lnTo>
                  <a:lnTo>
                    <a:pt x="14122" y="14392"/>
                  </a:lnTo>
                  <a:lnTo>
                    <a:pt x="14122" y="14730"/>
                  </a:lnTo>
                  <a:lnTo>
                    <a:pt x="14122" y="15068"/>
                  </a:lnTo>
                  <a:lnTo>
                    <a:pt x="14122" y="15270"/>
                  </a:lnTo>
                  <a:lnTo>
                    <a:pt x="14122" y="15676"/>
                  </a:lnTo>
                  <a:lnTo>
                    <a:pt x="14122" y="16014"/>
                  </a:lnTo>
                  <a:lnTo>
                    <a:pt x="14122" y="16351"/>
                  </a:lnTo>
                  <a:lnTo>
                    <a:pt x="14122" y="16554"/>
                  </a:lnTo>
                  <a:lnTo>
                    <a:pt x="14122" y="16892"/>
                  </a:lnTo>
                  <a:lnTo>
                    <a:pt x="14122" y="17297"/>
                  </a:lnTo>
                  <a:lnTo>
                    <a:pt x="14122" y="17635"/>
                  </a:lnTo>
                  <a:lnTo>
                    <a:pt x="14122" y="18041"/>
                  </a:lnTo>
                  <a:lnTo>
                    <a:pt x="14122" y="18378"/>
                  </a:lnTo>
                  <a:lnTo>
                    <a:pt x="14286" y="18378"/>
                  </a:lnTo>
                  <a:lnTo>
                    <a:pt x="14776" y="18378"/>
                  </a:lnTo>
                  <a:lnTo>
                    <a:pt x="15184" y="18378"/>
                  </a:lnTo>
                  <a:lnTo>
                    <a:pt x="15429" y="18378"/>
                  </a:lnTo>
                  <a:lnTo>
                    <a:pt x="15837" y="18378"/>
                  </a:lnTo>
                  <a:lnTo>
                    <a:pt x="16327" y="18378"/>
                  </a:lnTo>
                  <a:lnTo>
                    <a:pt x="16490" y="18378"/>
                  </a:lnTo>
                  <a:lnTo>
                    <a:pt x="16980" y="18378"/>
                  </a:lnTo>
                  <a:lnTo>
                    <a:pt x="17388" y="18378"/>
                  </a:lnTo>
                  <a:lnTo>
                    <a:pt x="17633" y="18378"/>
                  </a:lnTo>
                  <a:lnTo>
                    <a:pt x="18041" y="18378"/>
                  </a:lnTo>
                  <a:lnTo>
                    <a:pt x="18449" y="18378"/>
                  </a:lnTo>
                  <a:lnTo>
                    <a:pt x="18694" y="18378"/>
                  </a:lnTo>
                  <a:lnTo>
                    <a:pt x="19184" y="18378"/>
                  </a:lnTo>
                  <a:lnTo>
                    <a:pt x="19592" y="18378"/>
                  </a:lnTo>
                  <a:lnTo>
                    <a:pt x="20000" y="18378"/>
                  </a:lnTo>
                  <a:lnTo>
                    <a:pt x="20000" y="16892"/>
                  </a:lnTo>
                  <a:lnTo>
                    <a:pt x="20000" y="15676"/>
                  </a:lnTo>
                  <a:lnTo>
                    <a:pt x="20000" y="14730"/>
                  </a:lnTo>
                  <a:lnTo>
                    <a:pt x="20000" y="14189"/>
                  </a:lnTo>
                  <a:lnTo>
                    <a:pt x="20000" y="13649"/>
                  </a:lnTo>
                  <a:lnTo>
                    <a:pt x="20000" y="13108"/>
                  </a:lnTo>
                  <a:lnTo>
                    <a:pt x="19837" y="12905"/>
                  </a:lnTo>
                  <a:lnTo>
                    <a:pt x="19592" y="12568"/>
                  </a:lnTo>
                  <a:lnTo>
                    <a:pt x="19184" y="12365"/>
                  </a:lnTo>
                  <a:lnTo>
                    <a:pt x="18449" y="12162"/>
                  </a:lnTo>
                  <a:lnTo>
                    <a:pt x="17633" y="11824"/>
                  </a:lnTo>
                  <a:lnTo>
                    <a:pt x="16735" y="11486"/>
                  </a:lnTo>
                  <a:lnTo>
                    <a:pt x="15429" y="10946"/>
                  </a:lnTo>
                  <a:lnTo>
                    <a:pt x="13878" y="10203"/>
                  </a:lnTo>
                  <a:lnTo>
                    <a:pt x="12082" y="9459"/>
                  </a:lnTo>
                  <a:lnTo>
                    <a:pt x="10122" y="8378"/>
                  </a:lnTo>
                  <a:lnTo>
                    <a:pt x="10122" y="7973"/>
                  </a:lnTo>
                  <a:lnTo>
                    <a:pt x="10122" y="7432"/>
                  </a:lnTo>
                  <a:lnTo>
                    <a:pt x="10122" y="7095"/>
                  </a:lnTo>
                  <a:lnTo>
                    <a:pt x="10367" y="6757"/>
                  </a:lnTo>
                  <a:lnTo>
                    <a:pt x="10531" y="6149"/>
                  </a:lnTo>
                  <a:lnTo>
                    <a:pt x="10531" y="5811"/>
                  </a:lnTo>
                  <a:lnTo>
                    <a:pt x="10776" y="5270"/>
                  </a:lnTo>
                  <a:lnTo>
                    <a:pt x="11020" y="4932"/>
                  </a:lnTo>
                  <a:lnTo>
                    <a:pt x="11265" y="4324"/>
                  </a:lnTo>
                  <a:lnTo>
                    <a:pt x="11429" y="3986"/>
                  </a:lnTo>
                  <a:lnTo>
                    <a:pt x="11429" y="3446"/>
                  </a:lnTo>
                  <a:lnTo>
                    <a:pt x="11673" y="3108"/>
                  </a:lnTo>
                  <a:lnTo>
                    <a:pt x="11918" y="2568"/>
                  </a:lnTo>
                  <a:lnTo>
                    <a:pt x="11918" y="2162"/>
                  </a:lnTo>
                  <a:lnTo>
                    <a:pt x="11918" y="1824"/>
                  </a:lnTo>
                  <a:lnTo>
                    <a:pt x="12082" y="1622"/>
                  </a:lnTo>
                  <a:lnTo>
                    <a:pt x="11918" y="1419"/>
                  </a:lnTo>
                  <a:lnTo>
                    <a:pt x="11673" y="1284"/>
                  </a:lnTo>
                  <a:lnTo>
                    <a:pt x="11429" y="1081"/>
                  </a:lnTo>
                  <a:lnTo>
                    <a:pt x="11265" y="878"/>
                  </a:lnTo>
                  <a:lnTo>
                    <a:pt x="11020" y="743"/>
                  </a:lnTo>
                  <a:lnTo>
                    <a:pt x="10776" y="541"/>
                  </a:lnTo>
                  <a:lnTo>
                    <a:pt x="10531" y="338"/>
                  </a:lnTo>
                  <a:lnTo>
                    <a:pt x="10367" y="203"/>
                  </a:lnTo>
                  <a:lnTo>
                    <a:pt x="10122" y="0"/>
                  </a:lnTo>
                  <a:lnTo>
                    <a:pt x="9878" y="0"/>
                  </a:lnTo>
                  <a:lnTo>
                    <a:pt x="9714" y="203"/>
                  </a:lnTo>
                  <a:lnTo>
                    <a:pt x="9469" y="338"/>
                  </a:lnTo>
                  <a:lnTo>
                    <a:pt x="9224" y="338"/>
                  </a:lnTo>
                  <a:lnTo>
                    <a:pt x="9061" y="541"/>
                  </a:lnTo>
                  <a:lnTo>
                    <a:pt x="9061" y="743"/>
                  </a:lnTo>
                  <a:lnTo>
                    <a:pt x="8816" y="878"/>
                  </a:lnTo>
                  <a:lnTo>
                    <a:pt x="8571" y="1081"/>
                  </a:lnTo>
                  <a:lnTo>
                    <a:pt x="8408" y="1081"/>
                  </a:lnTo>
                  <a:lnTo>
                    <a:pt x="8163" y="1284"/>
                  </a:lnTo>
                  <a:lnTo>
                    <a:pt x="7918" y="1419"/>
                  </a:lnTo>
                  <a:lnTo>
                    <a:pt x="7918" y="1622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59" name="Freeform 15">
              <a:extLst>
                <a:ext uri="{FF2B5EF4-FFF2-40B4-BE49-F238E27FC236}">
                  <a16:creationId xmlns:a16="http://schemas.microsoft.com/office/drawing/2014/main" id="{73483278-56CD-4801-B7C6-95C95B0DC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1452"/>
              <a:ext cx="19" cy="19"/>
            </a:xfrm>
            <a:custGeom>
              <a:avLst/>
              <a:gdLst>
                <a:gd name="T0" fmla="*/ 0 w 20000"/>
                <a:gd name="T1" fmla="*/ 10 h 20000"/>
                <a:gd name="T2" fmla="*/ 1 w 20000"/>
                <a:gd name="T3" fmla="*/ 11 h 20000"/>
                <a:gd name="T4" fmla="*/ 2 w 20000"/>
                <a:gd name="T5" fmla="*/ 12 h 20000"/>
                <a:gd name="T6" fmla="*/ 3 w 20000"/>
                <a:gd name="T7" fmla="*/ 13 h 20000"/>
                <a:gd name="T8" fmla="*/ 4 w 20000"/>
                <a:gd name="T9" fmla="*/ 14 h 20000"/>
                <a:gd name="T10" fmla="*/ 5 w 20000"/>
                <a:gd name="T11" fmla="*/ 16 h 20000"/>
                <a:gd name="T12" fmla="*/ 6 w 20000"/>
                <a:gd name="T13" fmla="*/ 16 h 20000"/>
                <a:gd name="T14" fmla="*/ 8 w 20000"/>
                <a:gd name="T15" fmla="*/ 18 h 20000"/>
                <a:gd name="T16" fmla="*/ 9 w 20000"/>
                <a:gd name="T17" fmla="*/ 19 h 20000"/>
                <a:gd name="T18" fmla="*/ 10 w 20000"/>
                <a:gd name="T19" fmla="*/ 20 h 20000"/>
                <a:gd name="T20" fmla="*/ 10 w 20000"/>
                <a:gd name="T21" fmla="*/ 19 h 20000"/>
                <a:gd name="T22" fmla="*/ 11 w 20000"/>
                <a:gd name="T23" fmla="*/ 18 h 20000"/>
                <a:gd name="T24" fmla="*/ 12 w 20000"/>
                <a:gd name="T25" fmla="*/ 16 h 20000"/>
                <a:gd name="T26" fmla="*/ 13 w 20000"/>
                <a:gd name="T27" fmla="*/ 16 h 20000"/>
                <a:gd name="T28" fmla="*/ 14 w 20000"/>
                <a:gd name="T29" fmla="*/ 14 h 20000"/>
                <a:gd name="T30" fmla="*/ 15 w 20000"/>
                <a:gd name="T31" fmla="*/ 13 h 20000"/>
                <a:gd name="T32" fmla="*/ 16 w 20000"/>
                <a:gd name="T33" fmla="*/ 12 h 20000"/>
                <a:gd name="T34" fmla="*/ 17 w 20000"/>
                <a:gd name="T35" fmla="*/ 11 h 20000"/>
                <a:gd name="T36" fmla="*/ 18 w 20000"/>
                <a:gd name="T37" fmla="*/ 10 h 20000"/>
                <a:gd name="T38" fmla="*/ 19 w 20000"/>
                <a:gd name="T39" fmla="*/ 10 h 20000"/>
                <a:gd name="T40" fmla="*/ 18 w 20000"/>
                <a:gd name="T41" fmla="*/ 9 h 20000"/>
                <a:gd name="T42" fmla="*/ 17 w 20000"/>
                <a:gd name="T43" fmla="*/ 8 h 20000"/>
                <a:gd name="T44" fmla="*/ 16 w 20000"/>
                <a:gd name="T45" fmla="*/ 7 h 20000"/>
                <a:gd name="T46" fmla="*/ 15 w 20000"/>
                <a:gd name="T47" fmla="*/ 5 h 20000"/>
                <a:gd name="T48" fmla="*/ 14 w 20000"/>
                <a:gd name="T49" fmla="*/ 4 h 20000"/>
                <a:gd name="T50" fmla="*/ 13 w 20000"/>
                <a:gd name="T51" fmla="*/ 3 h 20000"/>
                <a:gd name="T52" fmla="*/ 12 w 20000"/>
                <a:gd name="T53" fmla="*/ 2 h 20000"/>
                <a:gd name="T54" fmla="*/ 11 w 20000"/>
                <a:gd name="T55" fmla="*/ 1 h 20000"/>
                <a:gd name="T56" fmla="*/ 10 w 20000"/>
                <a:gd name="T57" fmla="*/ 0 h 20000"/>
                <a:gd name="T58" fmla="*/ 9 w 20000"/>
                <a:gd name="T59" fmla="*/ 0 h 20000"/>
                <a:gd name="T60" fmla="*/ 8 w 20000"/>
                <a:gd name="T61" fmla="*/ 1 h 20000"/>
                <a:gd name="T62" fmla="*/ 6 w 20000"/>
                <a:gd name="T63" fmla="*/ 2 h 20000"/>
                <a:gd name="T64" fmla="*/ 5 w 20000"/>
                <a:gd name="T65" fmla="*/ 3 h 20000"/>
                <a:gd name="T66" fmla="*/ 4 w 20000"/>
                <a:gd name="T67" fmla="*/ 4 h 20000"/>
                <a:gd name="T68" fmla="*/ 3 w 20000"/>
                <a:gd name="T69" fmla="*/ 5 h 20000"/>
                <a:gd name="T70" fmla="*/ 2 w 20000"/>
                <a:gd name="T71" fmla="*/ 7 h 20000"/>
                <a:gd name="T72" fmla="*/ 1 w 20000"/>
                <a:gd name="T73" fmla="*/ 8 h 20000"/>
                <a:gd name="T74" fmla="*/ 0 w 20000"/>
                <a:gd name="T75" fmla="*/ 9 h 20000"/>
                <a:gd name="T76" fmla="*/ 0 w 20000"/>
                <a:gd name="T77" fmla="*/ 10 h 2000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0000" h="20000">
                  <a:moveTo>
                    <a:pt x="0" y="9796"/>
                  </a:moveTo>
                  <a:lnTo>
                    <a:pt x="1250" y="11020"/>
                  </a:lnTo>
                  <a:lnTo>
                    <a:pt x="2083" y="12245"/>
                  </a:lnTo>
                  <a:lnTo>
                    <a:pt x="3333" y="13061"/>
                  </a:lnTo>
                  <a:lnTo>
                    <a:pt x="4583" y="14286"/>
                  </a:lnTo>
                  <a:lnTo>
                    <a:pt x="5417" y="15510"/>
                  </a:lnTo>
                  <a:lnTo>
                    <a:pt x="6667" y="16327"/>
                  </a:lnTo>
                  <a:lnTo>
                    <a:pt x="7917" y="17551"/>
                  </a:lnTo>
                  <a:lnTo>
                    <a:pt x="9167" y="18776"/>
                  </a:lnTo>
                  <a:lnTo>
                    <a:pt x="10000" y="20000"/>
                  </a:lnTo>
                  <a:lnTo>
                    <a:pt x="10000" y="18776"/>
                  </a:lnTo>
                  <a:lnTo>
                    <a:pt x="11250" y="17551"/>
                  </a:lnTo>
                  <a:lnTo>
                    <a:pt x="12500" y="16327"/>
                  </a:lnTo>
                  <a:lnTo>
                    <a:pt x="13333" y="15510"/>
                  </a:lnTo>
                  <a:lnTo>
                    <a:pt x="14583" y="14286"/>
                  </a:lnTo>
                  <a:lnTo>
                    <a:pt x="15833" y="13061"/>
                  </a:lnTo>
                  <a:lnTo>
                    <a:pt x="16667" y="12245"/>
                  </a:lnTo>
                  <a:lnTo>
                    <a:pt x="17917" y="11020"/>
                  </a:lnTo>
                  <a:lnTo>
                    <a:pt x="19167" y="9796"/>
                  </a:lnTo>
                  <a:lnTo>
                    <a:pt x="20000" y="9796"/>
                  </a:lnTo>
                  <a:lnTo>
                    <a:pt x="19167" y="8980"/>
                  </a:lnTo>
                  <a:lnTo>
                    <a:pt x="17917" y="7755"/>
                  </a:lnTo>
                  <a:lnTo>
                    <a:pt x="16667" y="6531"/>
                  </a:lnTo>
                  <a:lnTo>
                    <a:pt x="15833" y="5306"/>
                  </a:lnTo>
                  <a:lnTo>
                    <a:pt x="14583" y="4490"/>
                  </a:lnTo>
                  <a:lnTo>
                    <a:pt x="13333" y="3265"/>
                  </a:lnTo>
                  <a:lnTo>
                    <a:pt x="12500" y="2041"/>
                  </a:lnTo>
                  <a:lnTo>
                    <a:pt x="11250" y="1224"/>
                  </a:lnTo>
                  <a:lnTo>
                    <a:pt x="10000" y="0"/>
                  </a:lnTo>
                  <a:lnTo>
                    <a:pt x="9167" y="0"/>
                  </a:lnTo>
                  <a:lnTo>
                    <a:pt x="7917" y="1224"/>
                  </a:lnTo>
                  <a:lnTo>
                    <a:pt x="6667" y="2041"/>
                  </a:lnTo>
                  <a:lnTo>
                    <a:pt x="5417" y="3265"/>
                  </a:lnTo>
                  <a:lnTo>
                    <a:pt x="4583" y="4490"/>
                  </a:lnTo>
                  <a:lnTo>
                    <a:pt x="3333" y="5306"/>
                  </a:lnTo>
                  <a:lnTo>
                    <a:pt x="2083" y="6531"/>
                  </a:lnTo>
                  <a:lnTo>
                    <a:pt x="1250" y="7755"/>
                  </a:lnTo>
                  <a:lnTo>
                    <a:pt x="0" y="8980"/>
                  </a:lnTo>
                  <a:lnTo>
                    <a:pt x="0" y="9796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60" name="Freeform 16">
              <a:extLst>
                <a:ext uri="{FF2B5EF4-FFF2-40B4-BE49-F238E27FC236}">
                  <a16:creationId xmlns:a16="http://schemas.microsoft.com/office/drawing/2014/main" id="{4C9233BF-09BD-4912-9C2D-FB43136E1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5" y="1463"/>
              <a:ext cx="50" cy="38"/>
            </a:xfrm>
            <a:custGeom>
              <a:avLst/>
              <a:gdLst>
                <a:gd name="T0" fmla="*/ 28 w 20000"/>
                <a:gd name="T1" fmla="*/ 10 h 20000"/>
                <a:gd name="T2" fmla="*/ 24 w 20000"/>
                <a:gd name="T3" fmla="*/ 10 h 20000"/>
                <a:gd name="T4" fmla="*/ 20 w 20000"/>
                <a:gd name="T5" fmla="*/ 12 h 20000"/>
                <a:gd name="T6" fmla="*/ 17 w 20000"/>
                <a:gd name="T7" fmla="*/ 13 h 20000"/>
                <a:gd name="T8" fmla="*/ 12 w 20000"/>
                <a:gd name="T9" fmla="*/ 15 h 20000"/>
                <a:gd name="T10" fmla="*/ 9 w 20000"/>
                <a:gd name="T11" fmla="*/ 16 h 20000"/>
                <a:gd name="T12" fmla="*/ 6 w 20000"/>
                <a:gd name="T13" fmla="*/ 18 h 20000"/>
                <a:gd name="T14" fmla="*/ 1 w 20000"/>
                <a:gd name="T15" fmla="*/ 18 h 20000"/>
                <a:gd name="T16" fmla="*/ 1 w 20000"/>
                <a:gd name="T17" fmla="*/ 20 h 20000"/>
                <a:gd name="T18" fmla="*/ 6 w 20000"/>
                <a:gd name="T19" fmla="*/ 24 h 20000"/>
                <a:gd name="T20" fmla="*/ 9 w 20000"/>
                <a:gd name="T21" fmla="*/ 25 h 20000"/>
                <a:gd name="T22" fmla="*/ 12 w 20000"/>
                <a:gd name="T23" fmla="*/ 27 h 20000"/>
                <a:gd name="T24" fmla="*/ 17 w 20000"/>
                <a:gd name="T25" fmla="*/ 29 h 20000"/>
                <a:gd name="T26" fmla="*/ 20 w 20000"/>
                <a:gd name="T27" fmla="*/ 31 h 20000"/>
                <a:gd name="T28" fmla="*/ 24 w 20000"/>
                <a:gd name="T29" fmla="*/ 33 h 20000"/>
                <a:gd name="T30" fmla="*/ 28 w 20000"/>
                <a:gd name="T31" fmla="*/ 36 h 20000"/>
                <a:gd name="T32" fmla="*/ 31 w 20000"/>
                <a:gd name="T33" fmla="*/ 36 h 20000"/>
                <a:gd name="T34" fmla="*/ 35 w 20000"/>
                <a:gd name="T35" fmla="*/ 32 h 20000"/>
                <a:gd name="T36" fmla="*/ 37 w 20000"/>
                <a:gd name="T37" fmla="*/ 29 h 20000"/>
                <a:gd name="T38" fmla="*/ 39 w 20000"/>
                <a:gd name="T39" fmla="*/ 25 h 20000"/>
                <a:gd name="T40" fmla="*/ 40 w 20000"/>
                <a:gd name="T41" fmla="*/ 21 h 20000"/>
                <a:gd name="T42" fmla="*/ 42 w 20000"/>
                <a:gd name="T43" fmla="*/ 18 h 20000"/>
                <a:gd name="T44" fmla="*/ 45 w 20000"/>
                <a:gd name="T45" fmla="*/ 15 h 20000"/>
                <a:gd name="T46" fmla="*/ 48 w 20000"/>
                <a:gd name="T47" fmla="*/ 11 h 20000"/>
                <a:gd name="T48" fmla="*/ 49 w 20000"/>
                <a:gd name="T49" fmla="*/ 9 h 20000"/>
                <a:gd name="T50" fmla="*/ 47 w 20000"/>
                <a:gd name="T51" fmla="*/ 6 h 20000"/>
                <a:gd name="T52" fmla="*/ 45 w 20000"/>
                <a:gd name="T53" fmla="*/ 4 h 20000"/>
                <a:gd name="T54" fmla="*/ 42 w 20000"/>
                <a:gd name="T55" fmla="*/ 2 h 20000"/>
                <a:gd name="T56" fmla="*/ 40 w 20000"/>
                <a:gd name="T57" fmla="*/ 0 h 20000"/>
                <a:gd name="T58" fmla="*/ 38 w 20000"/>
                <a:gd name="T59" fmla="*/ 1 h 20000"/>
                <a:gd name="T60" fmla="*/ 36 w 20000"/>
                <a:gd name="T61" fmla="*/ 3 h 20000"/>
                <a:gd name="T62" fmla="*/ 34 w 20000"/>
                <a:gd name="T63" fmla="*/ 5 h 20000"/>
                <a:gd name="T64" fmla="*/ 31 w 20000"/>
                <a:gd name="T65" fmla="*/ 7 h 20000"/>
                <a:gd name="T66" fmla="*/ 31 w 20000"/>
                <a:gd name="T67" fmla="*/ 10 h 2000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0000" h="20000">
                  <a:moveTo>
                    <a:pt x="12258" y="5155"/>
                  </a:moveTo>
                  <a:lnTo>
                    <a:pt x="11290" y="5155"/>
                  </a:lnTo>
                  <a:lnTo>
                    <a:pt x="10484" y="5155"/>
                  </a:lnTo>
                  <a:lnTo>
                    <a:pt x="9677" y="5155"/>
                  </a:lnTo>
                  <a:lnTo>
                    <a:pt x="8710" y="5567"/>
                  </a:lnTo>
                  <a:lnTo>
                    <a:pt x="7903" y="6186"/>
                  </a:lnTo>
                  <a:lnTo>
                    <a:pt x="7419" y="6186"/>
                  </a:lnTo>
                  <a:lnTo>
                    <a:pt x="6613" y="6804"/>
                  </a:lnTo>
                  <a:lnTo>
                    <a:pt x="5645" y="7216"/>
                  </a:lnTo>
                  <a:lnTo>
                    <a:pt x="4839" y="7835"/>
                  </a:lnTo>
                  <a:lnTo>
                    <a:pt x="4355" y="8454"/>
                  </a:lnTo>
                  <a:lnTo>
                    <a:pt x="3548" y="8454"/>
                  </a:lnTo>
                  <a:lnTo>
                    <a:pt x="2581" y="8866"/>
                  </a:lnTo>
                  <a:lnTo>
                    <a:pt x="2258" y="9485"/>
                  </a:lnTo>
                  <a:lnTo>
                    <a:pt x="1290" y="9485"/>
                  </a:lnTo>
                  <a:lnTo>
                    <a:pt x="484" y="9485"/>
                  </a:lnTo>
                  <a:lnTo>
                    <a:pt x="0" y="10103"/>
                  </a:lnTo>
                  <a:lnTo>
                    <a:pt x="484" y="10515"/>
                  </a:lnTo>
                  <a:lnTo>
                    <a:pt x="1290" y="11134"/>
                  </a:lnTo>
                  <a:lnTo>
                    <a:pt x="2258" y="12371"/>
                  </a:lnTo>
                  <a:lnTo>
                    <a:pt x="2581" y="12784"/>
                  </a:lnTo>
                  <a:lnTo>
                    <a:pt x="3548" y="13402"/>
                  </a:lnTo>
                  <a:lnTo>
                    <a:pt x="4355" y="14021"/>
                  </a:lnTo>
                  <a:lnTo>
                    <a:pt x="4839" y="14433"/>
                  </a:lnTo>
                  <a:lnTo>
                    <a:pt x="5645" y="15052"/>
                  </a:lnTo>
                  <a:lnTo>
                    <a:pt x="6613" y="15052"/>
                  </a:lnTo>
                  <a:lnTo>
                    <a:pt x="7419" y="15670"/>
                  </a:lnTo>
                  <a:lnTo>
                    <a:pt x="7903" y="16082"/>
                  </a:lnTo>
                  <a:lnTo>
                    <a:pt x="8710" y="16701"/>
                  </a:lnTo>
                  <a:lnTo>
                    <a:pt x="9677" y="17320"/>
                  </a:lnTo>
                  <a:lnTo>
                    <a:pt x="10484" y="18351"/>
                  </a:lnTo>
                  <a:lnTo>
                    <a:pt x="11290" y="18969"/>
                  </a:lnTo>
                  <a:lnTo>
                    <a:pt x="12258" y="20000"/>
                  </a:lnTo>
                  <a:lnTo>
                    <a:pt x="12581" y="18969"/>
                  </a:lnTo>
                  <a:lnTo>
                    <a:pt x="13065" y="17732"/>
                  </a:lnTo>
                  <a:lnTo>
                    <a:pt x="14032" y="16701"/>
                  </a:lnTo>
                  <a:lnTo>
                    <a:pt x="14355" y="16082"/>
                  </a:lnTo>
                  <a:lnTo>
                    <a:pt x="14839" y="15052"/>
                  </a:lnTo>
                  <a:lnTo>
                    <a:pt x="15323" y="14021"/>
                  </a:lnTo>
                  <a:lnTo>
                    <a:pt x="15645" y="13402"/>
                  </a:lnTo>
                  <a:lnTo>
                    <a:pt x="16129" y="12371"/>
                  </a:lnTo>
                  <a:lnTo>
                    <a:pt x="16129" y="11134"/>
                  </a:lnTo>
                  <a:lnTo>
                    <a:pt x="16613" y="10515"/>
                  </a:lnTo>
                  <a:lnTo>
                    <a:pt x="16935" y="9485"/>
                  </a:lnTo>
                  <a:lnTo>
                    <a:pt x="17419" y="8454"/>
                  </a:lnTo>
                  <a:lnTo>
                    <a:pt x="17903" y="7835"/>
                  </a:lnTo>
                  <a:lnTo>
                    <a:pt x="18710" y="6804"/>
                  </a:lnTo>
                  <a:lnTo>
                    <a:pt x="19194" y="5567"/>
                  </a:lnTo>
                  <a:lnTo>
                    <a:pt x="20000" y="5155"/>
                  </a:lnTo>
                  <a:lnTo>
                    <a:pt x="19677" y="4536"/>
                  </a:lnTo>
                  <a:lnTo>
                    <a:pt x="19194" y="3918"/>
                  </a:lnTo>
                  <a:lnTo>
                    <a:pt x="18710" y="3299"/>
                  </a:lnTo>
                  <a:lnTo>
                    <a:pt x="18226" y="2887"/>
                  </a:lnTo>
                  <a:lnTo>
                    <a:pt x="17903" y="2268"/>
                  </a:lnTo>
                  <a:lnTo>
                    <a:pt x="17419" y="1649"/>
                  </a:lnTo>
                  <a:lnTo>
                    <a:pt x="16935" y="1237"/>
                  </a:lnTo>
                  <a:lnTo>
                    <a:pt x="16613" y="619"/>
                  </a:lnTo>
                  <a:lnTo>
                    <a:pt x="16129" y="0"/>
                  </a:lnTo>
                  <a:lnTo>
                    <a:pt x="15645" y="0"/>
                  </a:lnTo>
                  <a:lnTo>
                    <a:pt x="15323" y="619"/>
                  </a:lnTo>
                  <a:lnTo>
                    <a:pt x="14839" y="1237"/>
                  </a:lnTo>
                  <a:lnTo>
                    <a:pt x="14355" y="1649"/>
                  </a:lnTo>
                  <a:lnTo>
                    <a:pt x="14032" y="2268"/>
                  </a:lnTo>
                  <a:lnTo>
                    <a:pt x="13548" y="2887"/>
                  </a:lnTo>
                  <a:lnTo>
                    <a:pt x="13065" y="3299"/>
                  </a:lnTo>
                  <a:lnTo>
                    <a:pt x="12581" y="3918"/>
                  </a:lnTo>
                  <a:lnTo>
                    <a:pt x="12258" y="4536"/>
                  </a:lnTo>
                  <a:lnTo>
                    <a:pt x="12258" y="5155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61" name="Freeform 17">
              <a:extLst>
                <a:ext uri="{FF2B5EF4-FFF2-40B4-BE49-F238E27FC236}">
                  <a16:creationId xmlns:a16="http://schemas.microsoft.com/office/drawing/2014/main" id="{C1E12F27-D3DF-47AE-AE2B-21DEBFE89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7" y="2234"/>
              <a:ext cx="37" cy="49"/>
            </a:xfrm>
            <a:custGeom>
              <a:avLst/>
              <a:gdLst>
                <a:gd name="T0" fmla="*/ 10 w 20000"/>
                <a:gd name="T1" fmla="*/ 10 h 20000"/>
                <a:gd name="T2" fmla="*/ 9 w 20000"/>
                <a:gd name="T3" fmla="*/ 11 h 20000"/>
                <a:gd name="T4" fmla="*/ 9 w 20000"/>
                <a:gd name="T5" fmla="*/ 13 h 20000"/>
                <a:gd name="T6" fmla="*/ 9 w 20000"/>
                <a:gd name="T7" fmla="*/ 15 h 20000"/>
                <a:gd name="T8" fmla="*/ 8 w 20000"/>
                <a:gd name="T9" fmla="*/ 17 h 20000"/>
                <a:gd name="T10" fmla="*/ 7 w 20000"/>
                <a:gd name="T11" fmla="*/ 19 h 20000"/>
                <a:gd name="T12" fmla="*/ 7 w 20000"/>
                <a:gd name="T13" fmla="*/ 21 h 20000"/>
                <a:gd name="T14" fmla="*/ 6 w 20000"/>
                <a:gd name="T15" fmla="*/ 22 h 20000"/>
                <a:gd name="T16" fmla="*/ 4 w 20000"/>
                <a:gd name="T17" fmla="*/ 24 h 20000"/>
                <a:gd name="T18" fmla="*/ 4 w 20000"/>
                <a:gd name="T19" fmla="*/ 26 h 20000"/>
                <a:gd name="T20" fmla="*/ 2 w 20000"/>
                <a:gd name="T21" fmla="*/ 28 h 20000"/>
                <a:gd name="T22" fmla="*/ 2 w 20000"/>
                <a:gd name="T23" fmla="*/ 30 h 20000"/>
                <a:gd name="T24" fmla="*/ 1 w 20000"/>
                <a:gd name="T25" fmla="*/ 32 h 20000"/>
                <a:gd name="T26" fmla="*/ 0 w 20000"/>
                <a:gd name="T27" fmla="*/ 33 h 20000"/>
                <a:gd name="T28" fmla="*/ 0 w 20000"/>
                <a:gd name="T29" fmla="*/ 35 h 20000"/>
                <a:gd name="T30" fmla="*/ 0 w 20000"/>
                <a:gd name="T31" fmla="*/ 37 h 20000"/>
                <a:gd name="T32" fmla="*/ 0 w 20000"/>
                <a:gd name="T33" fmla="*/ 39 h 20000"/>
                <a:gd name="T34" fmla="*/ 1 w 20000"/>
                <a:gd name="T35" fmla="*/ 39 h 20000"/>
                <a:gd name="T36" fmla="*/ 4 w 20000"/>
                <a:gd name="T37" fmla="*/ 39 h 20000"/>
                <a:gd name="T38" fmla="*/ 6 w 20000"/>
                <a:gd name="T39" fmla="*/ 39 h 20000"/>
                <a:gd name="T40" fmla="*/ 7 w 20000"/>
                <a:gd name="T41" fmla="*/ 40 h 20000"/>
                <a:gd name="T42" fmla="*/ 9 w 20000"/>
                <a:gd name="T43" fmla="*/ 42 h 20000"/>
                <a:gd name="T44" fmla="*/ 11 w 20000"/>
                <a:gd name="T45" fmla="*/ 42 h 20000"/>
                <a:gd name="T46" fmla="*/ 12 w 20000"/>
                <a:gd name="T47" fmla="*/ 43 h 20000"/>
                <a:gd name="T48" fmla="*/ 14 w 20000"/>
                <a:gd name="T49" fmla="*/ 44 h 20000"/>
                <a:gd name="T50" fmla="*/ 16 w 20000"/>
                <a:gd name="T51" fmla="*/ 45 h 20000"/>
                <a:gd name="T52" fmla="*/ 18 w 20000"/>
                <a:gd name="T53" fmla="*/ 46 h 20000"/>
                <a:gd name="T54" fmla="*/ 20 w 20000"/>
                <a:gd name="T55" fmla="*/ 46 h 20000"/>
                <a:gd name="T56" fmla="*/ 22 w 20000"/>
                <a:gd name="T57" fmla="*/ 47 h 20000"/>
                <a:gd name="T58" fmla="*/ 23 w 20000"/>
                <a:gd name="T59" fmla="*/ 48 h 20000"/>
                <a:gd name="T60" fmla="*/ 25 w 20000"/>
                <a:gd name="T61" fmla="*/ 48 h 20000"/>
                <a:gd name="T62" fmla="*/ 27 w 20000"/>
                <a:gd name="T63" fmla="*/ 48 h 20000"/>
                <a:gd name="T64" fmla="*/ 29 w 20000"/>
                <a:gd name="T65" fmla="*/ 49 h 20000"/>
                <a:gd name="T66" fmla="*/ 31 w 20000"/>
                <a:gd name="T67" fmla="*/ 42 h 20000"/>
                <a:gd name="T68" fmla="*/ 33 w 20000"/>
                <a:gd name="T69" fmla="*/ 36 h 20000"/>
                <a:gd name="T70" fmla="*/ 34 w 20000"/>
                <a:gd name="T71" fmla="*/ 32 h 20000"/>
                <a:gd name="T72" fmla="*/ 36 w 20000"/>
                <a:gd name="T73" fmla="*/ 28 h 20000"/>
                <a:gd name="T74" fmla="*/ 37 w 20000"/>
                <a:gd name="T75" fmla="*/ 26 h 20000"/>
                <a:gd name="T76" fmla="*/ 38 w 20000"/>
                <a:gd name="T77" fmla="*/ 24 h 20000"/>
                <a:gd name="T78" fmla="*/ 39 w 20000"/>
                <a:gd name="T79" fmla="*/ 22 h 20000"/>
                <a:gd name="T80" fmla="*/ 39 w 20000"/>
                <a:gd name="T81" fmla="*/ 21 h 20000"/>
                <a:gd name="T82" fmla="*/ 39 w 20000"/>
                <a:gd name="T83" fmla="*/ 19 h 20000"/>
                <a:gd name="T84" fmla="*/ 38 w 20000"/>
                <a:gd name="T85" fmla="*/ 17 h 20000"/>
                <a:gd name="T86" fmla="*/ 37 w 20000"/>
                <a:gd name="T87" fmla="*/ 17 h 20000"/>
                <a:gd name="T88" fmla="*/ 35 w 20000"/>
                <a:gd name="T89" fmla="*/ 14 h 20000"/>
                <a:gd name="T90" fmla="*/ 32 w 20000"/>
                <a:gd name="T91" fmla="*/ 12 h 20000"/>
                <a:gd name="T92" fmla="*/ 28 w 20000"/>
                <a:gd name="T93" fmla="*/ 9 h 20000"/>
                <a:gd name="T94" fmla="*/ 24 w 20000"/>
                <a:gd name="T95" fmla="*/ 4 h 20000"/>
                <a:gd name="T96" fmla="*/ 20 w 20000"/>
                <a:gd name="T97" fmla="*/ 0 h 20000"/>
                <a:gd name="T98" fmla="*/ 18 w 20000"/>
                <a:gd name="T99" fmla="*/ 0 h 20000"/>
                <a:gd name="T100" fmla="*/ 18 w 20000"/>
                <a:gd name="T101" fmla="*/ 1 h 20000"/>
                <a:gd name="T102" fmla="*/ 16 w 20000"/>
                <a:gd name="T103" fmla="*/ 2 h 20000"/>
                <a:gd name="T104" fmla="*/ 15 w 20000"/>
                <a:gd name="T105" fmla="*/ 3 h 20000"/>
                <a:gd name="T106" fmla="*/ 14 w 20000"/>
                <a:gd name="T107" fmla="*/ 4 h 20000"/>
                <a:gd name="T108" fmla="*/ 13 w 20000"/>
                <a:gd name="T109" fmla="*/ 6 h 20000"/>
                <a:gd name="T110" fmla="*/ 12 w 20000"/>
                <a:gd name="T111" fmla="*/ 6 h 20000"/>
                <a:gd name="T112" fmla="*/ 11 w 20000"/>
                <a:gd name="T113" fmla="*/ 8 h 20000"/>
                <a:gd name="T114" fmla="*/ 10 w 20000"/>
                <a:gd name="T115" fmla="*/ 9 h 20000"/>
                <a:gd name="T116" fmla="*/ 10 w 20000"/>
                <a:gd name="T117" fmla="*/ 10 h 2000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0000" h="20000">
                  <a:moveTo>
                    <a:pt x="5155" y="3967"/>
                  </a:moveTo>
                  <a:lnTo>
                    <a:pt x="4536" y="4463"/>
                  </a:lnTo>
                  <a:lnTo>
                    <a:pt x="4536" y="5455"/>
                  </a:lnTo>
                  <a:lnTo>
                    <a:pt x="4536" y="6281"/>
                  </a:lnTo>
                  <a:lnTo>
                    <a:pt x="3918" y="6777"/>
                  </a:lnTo>
                  <a:lnTo>
                    <a:pt x="3505" y="7603"/>
                  </a:lnTo>
                  <a:lnTo>
                    <a:pt x="3505" y="8430"/>
                  </a:lnTo>
                  <a:lnTo>
                    <a:pt x="2887" y="8926"/>
                  </a:lnTo>
                  <a:lnTo>
                    <a:pt x="2268" y="9752"/>
                  </a:lnTo>
                  <a:lnTo>
                    <a:pt x="1856" y="10744"/>
                  </a:lnTo>
                  <a:lnTo>
                    <a:pt x="1237" y="11240"/>
                  </a:lnTo>
                  <a:lnTo>
                    <a:pt x="1237" y="12066"/>
                  </a:lnTo>
                  <a:lnTo>
                    <a:pt x="619" y="12893"/>
                  </a:lnTo>
                  <a:lnTo>
                    <a:pt x="0" y="13388"/>
                  </a:lnTo>
                  <a:lnTo>
                    <a:pt x="0" y="14215"/>
                  </a:lnTo>
                  <a:lnTo>
                    <a:pt x="0" y="15207"/>
                  </a:lnTo>
                  <a:lnTo>
                    <a:pt x="0" y="16033"/>
                  </a:lnTo>
                  <a:lnTo>
                    <a:pt x="619" y="16033"/>
                  </a:lnTo>
                  <a:lnTo>
                    <a:pt x="1856" y="16033"/>
                  </a:lnTo>
                  <a:lnTo>
                    <a:pt x="2887" y="16033"/>
                  </a:lnTo>
                  <a:lnTo>
                    <a:pt x="3505" y="16529"/>
                  </a:lnTo>
                  <a:lnTo>
                    <a:pt x="4536" y="17025"/>
                  </a:lnTo>
                  <a:lnTo>
                    <a:pt x="5567" y="17025"/>
                  </a:lnTo>
                  <a:lnTo>
                    <a:pt x="6186" y="17355"/>
                  </a:lnTo>
                  <a:lnTo>
                    <a:pt x="7216" y="17851"/>
                  </a:lnTo>
                  <a:lnTo>
                    <a:pt x="8454" y="18347"/>
                  </a:lnTo>
                  <a:lnTo>
                    <a:pt x="9072" y="18678"/>
                  </a:lnTo>
                  <a:lnTo>
                    <a:pt x="10103" y="18678"/>
                  </a:lnTo>
                  <a:lnTo>
                    <a:pt x="11134" y="19174"/>
                  </a:lnTo>
                  <a:lnTo>
                    <a:pt x="11753" y="19669"/>
                  </a:lnTo>
                  <a:lnTo>
                    <a:pt x="12784" y="19669"/>
                  </a:lnTo>
                  <a:lnTo>
                    <a:pt x="14021" y="19669"/>
                  </a:lnTo>
                  <a:lnTo>
                    <a:pt x="15052" y="20000"/>
                  </a:lnTo>
                  <a:lnTo>
                    <a:pt x="15670" y="17025"/>
                  </a:lnTo>
                  <a:lnTo>
                    <a:pt x="16701" y="14711"/>
                  </a:lnTo>
                  <a:lnTo>
                    <a:pt x="17320" y="12893"/>
                  </a:lnTo>
                  <a:lnTo>
                    <a:pt x="18351" y="11570"/>
                  </a:lnTo>
                  <a:lnTo>
                    <a:pt x="18969" y="10744"/>
                  </a:lnTo>
                  <a:lnTo>
                    <a:pt x="19588" y="9752"/>
                  </a:lnTo>
                  <a:lnTo>
                    <a:pt x="20000" y="8926"/>
                  </a:lnTo>
                  <a:lnTo>
                    <a:pt x="20000" y="8430"/>
                  </a:lnTo>
                  <a:lnTo>
                    <a:pt x="20000" y="7603"/>
                  </a:lnTo>
                  <a:lnTo>
                    <a:pt x="19588" y="7107"/>
                  </a:lnTo>
                  <a:lnTo>
                    <a:pt x="18969" y="6777"/>
                  </a:lnTo>
                  <a:lnTo>
                    <a:pt x="17938" y="5785"/>
                  </a:lnTo>
                  <a:lnTo>
                    <a:pt x="16289" y="4959"/>
                  </a:lnTo>
                  <a:lnTo>
                    <a:pt x="14433" y="3636"/>
                  </a:lnTo>
                  <a:lnTo>
                    <a:pt x="12371" y="1818"/>
                  </a:lnTo>
                  <a:lnTo>
                    <a:pt x="10103" y="0"/>
                  </a:lnTo>
                  <a:lnTo>
                    <a:pt x="9485" y="0"/>
                  </a:lnTo>
                  <a:lnTo>
                    <a:pt x="9072" y="496"/>
                  </a:lnTo>
                  <a:lnTo>
                    <a:pt x="8454" y="992"/>
                  </a:lnTo>
                  <a:lnTo>
                    <a:pt x="7835" y="1322"/>
                  </a:lnTo>
                  <a:lnTo>
                    <a:pt x="7216" y="1818"/>
                  </a:lnTo>
                  <a:lnTo>
                    <a:pt x="6804" y="2314"/>
                  </a:lnTo>
                  <a:lnTo>
                    <a:pt x="6186" y="2645"/>
                  </a:lnTo>
                  <a:lnTo>
                    <a:pt x="5567" y="3140"/>
                  </a:lnTo>
                  <a:lnTo>
                    <a:pt x="5155" y="3636"/>
                  </a:lnTo>
                  <a:lnTo>
                    <a:pt x="5155" y="3967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62" name="Freeform 18">
              <a:extLst>
                <a:ext uri="{FF2B5EF4-FFF2-40B4-BE49-F238E27FC236}">
                  <a16:creationId xmlns:a16="http://schemas.microsoft.com/office/drawing/2014/main" id="{B4BB1A3E-0D4E-4E3B-A17C-4E85B677E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3280"/>
              <a:ext cx="19" cy="30"/>
            </a:xfrm>
            <a:custGeom>
              <a:avLst/>
              <a:gdLst>
                <a:gd name="T0" fmla="*/ 0 w 20000"/>
                <a:gd name="T1" fmla="*/ 10 h 20000"/>
                <a:gd name="T2" fmla="*/ 0 w 20000"/>
                <a:gd name="T3" fmla="*/ 11 h 20000"/>
                <a:gd name="T4" fmla="*/ 0 w 20000"/>
                <a:gd name="T5" fmla="*/ 12 h 20000"/>
                <a:gd name="T6" fmla="*/ 0 w 20000"/>
                <a:gd name="T7" fmla="*/ 14 h 20000"/>
                <a:gd name="T8" fmla="*/ 1 w 20000"/>
                <a:gd name="T9" fmla="*/ 15 h 20000"/>
                <a:gd name="T10" fmla="*/ 2 w 20000"/>
                <a:gd name="T11" fmla="*/ 16 h 20000"/>
                <a:gd name="T12" fmla="*/ 2 w 20000"/>
                <a:gd name="T13" fmla="*/ 17 h 20000"/>
                <a:gd name="T14" fmla="*/ 3 w 20000"/>
                <a:gd name="T15" fmla="*/ 18 h 20000"/>
                <a:gd name="T16" fmla="*/ 5 w 20000"/>
                <a:gd name="T17" fmla="*/ 19 h 20000"/>
                <a:gd name="T18" fmla="*/ 5 w 20000"/>
                <a:gd name="T19" fmla="*/ 19 h 20000"/>
                <a:gd name="T20" fmla="*/ 7 w 20000"/>
                <a:gd name="T21" fmla="*/ 20 h 20000"/>
                <a:gd name="T22" fmla="*/ 7 w 20000"/>
                <a:gd name="T23" fmla="*/ 21 h 20000"/>
                <a:gd name="T24" fmla="*/ 8 w 20000"/>
                <a:gd name="T25" fmla="*/ 23 h 20000"/>
                <a:gd name="T26" fmla="*/ 9 w 20000"/>
                <a:gd name="T27" fmla="*/ 23 h 20000"/>
                <a:gd name="T28" fmla="*/ 9 w 20000"/>
                <a:gd name="T29" fmla="*/ 26 h 20000"/>
                <a:gd name="T30" fmla="*/ 9 w 20000"/>
                <a:gd name="T31" fmla="*/ 27 h 20000"/>
                <a:gd name="T32" fmla="*/ 10 w 20000"/>
                <a:gd name="T33" fmla="*/ 29 h 20000"/>
                <a:gd name="T34" fmla="*/ 10 w 20000"/>
                <a:gd name="T35" fmla="*/ 27 h 20000"/>
                <a:gd name="T36" fmla="*/ 10 w 20000"/>
                <a:gd name="T37" fmla="*/ 26 h 20000"/>
                <a:gd name="T38" fmla="*/ 10 w 20000"/>
                <a:gd name="T39" fmla="*/ 23 h 20000"/>
                <a:gd name="T40" fmla="*/ 11 w 20000"/>
                <a:gd name="T41" fmla="*/ 23 h 20000"/>
                <a:gd name="T42" fmla="*/ 12 w 20000"/>
                <a:gd name="T43" fmla="*/ 21 h 20000"/>
                <a:gd name="T44" fmla="*/ 12 w 20000"/>
                <a:gd name="T45" fmla="*/ 20 h 20000"/>
                <a:gd name="T46" fmla="*/ 13 w 20000"/>
                <a:gd name="T47" fmla="*/ 19 h 20000"/>
                <a:gd name="T48" fmla="*/ 15 w 20000"/>
                <a:gd name="T49" fmla="*/ 19 h 20000"/>
                <a:gd name="T50" fmla="*/ 16 w 20000"/>
                <a:gd name="T51" fmla="*/ 18 h 20000"/>
                <a:gd name="T52" fmla="*/ 17 w 20000"/>
                <a:gd name="T53" fmla="*/ 17 h 20000"/>
                <a:gd name="T54" fmla="*/ 17 w 20000"/>
                <a:gd name="T55" fmla="*/ 16 h 20000"/>
                <a:gd name="T56" fmla="*/ 18 w 20000"/>
                <a:gd name="T57" fmla="*/ 15 h 20000"/>
                <a:gd name="T58" fmla="*/ 19 w 20000"/>
                <a:gd name="T59" fmla="*/ 14 h 20000"/>
                <a:gd name="T60" fmla="*/ 19 w 20000"/>
                <a:gd name="T61" fmla="*/ 12 h 20000"/>
                <a:gd name="T62" fmla="*/ 19 w 20000"/>
                <a:gd name="T63" fmla="*/ 11 h 20000"/>
                <a:gd name="T64" fmla="*/ 20 w 20000"/>
                <a:gd name="T65" fmla="*/ 10 h 20000"/>
                <a:gd name="T66" fmla="*/ 19 w 20000"/>
                <a:gd name="T67" fmla="*/ 9 h 20000"/>
                <a:gd name="T68" fmla="*/ 18 w 20000"/>
                <a:gd name="T69" fmla="*/ 8 h 20000"/>
                <a:gd name="T70" fmla="*/ 17 w 20000"/>
                <a:gd name="T71" fmla="*/ 6 h 20000"/>
                <a:gd name="T72" fmla="*/ 16 w 20000"/>
                <a:gd name="T73" fmla="*/ 6 h 20000"/>
                <a:gd name="T74" fmla="*/ 15 w 20000"/>
                <a:gd name="T75" fmla="*/ 4 h 20000"/>
                <a:gd name="T76" fmla="*/ 13 w 20000"/>
                <a:gd name="T77" fmla="*/ 3 h 20000"/>
                <a:gd name="T78" fmla="*/ 12 w 20000"/>
                <a:gd name="T79" fmla="*/ 2 h 20000"/>
                <a:gd name="T80" fmla="*/ 11 w 20000"/>
                <a:gd name="T81" fmla="*/ 1 h 20000"/>
                <a:gd name="T82" fmla="*/ 10 w 20000"/>
                <a:gd name="T83" fmla="*/ 0 h 20000"/>
                <a:gd name="T84" fmla="*/ 9 w 20000"/>
                <a:gd name="T85" fmla="*/ 0 h 20000"/>
                <a:gd name="T86" fmla="*/ 8 w 20000"/>
                <a:gd name="T87" fmla="*/ 1 h 20000"/>
                <a:gd name="T88" fmla="*/ 7 w 20000"/>
                <a:gd name="T89" fmla="*/ 2 h 20000"/>
                <a:gd name="T90" fmla="*/ 5 w 20000"/>
                <a:gd name="T91" fmla="*/ 3 h 20000"/>
                <a:gd name="T92" fmla="*/ 5 w 20000"/>
                <a:gd name="T93" fmla="*/ 4 h 20000"/>
                <a:gd name="T94" fmla="*/ 3 w 20000"/>
                <a:gd name="T95" fmla="*/ 6 h 20000"/>
                <a:gd name="T96" fmla="*/ 2 w 20000"/>
                <a:gd name="T97" fmla="*/ 6 h 20000"/>
                <a:gd name="T98" fmla="*/ 1 w 20000"/>
                <a:gd name="T99" fmla="*/ 8 h 20000"/>
                <a:gd name="T100" fmla="*/ 0 w 20000"/>
                <a:gd name="T101" fmla="*/ 9 h 20000"/>
                <a:gd name="T102" fmla="*/ 0 w 20000"/>
                <a:gd name="T103" fmla="*/ 10 h 200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0000" h="20000">
                  <a:moveTo>
                    <a:pt x="0" y="6575"/>
                  </a:moveTo>
                  <a:lnTo>
                    <a:pt x="0" y="7397"/>
                  </a:lnTo>
                  <a:lnTo>
                    <a:pt x="0" y="8219"/>
                  </a:lnTo>
                  <a:lnTo>
                    <a:pt x="0" y="9589"/>
                  </a:lnTo>
                  <a:lnTo>
                    <a:pt x="1250" y="10411"/>
                  </a:lnTo>
                  <a:lnTo>
                    <a:pt x="2083" y="11233"/>
                  </a:lnTo>
                  <a:lnTo>
                    <a:pt x="2083" y="11781"/>
                  </a:lnTo>
                  <a:lnTo>
                    <a:pt x="3333" y="12603"/>
                  </a:lnTo>
                  <a:lnTo>
                    <a:pt x="4583" y="13425"/>
                  </a:lnTo>
                  <a:lnTo>
                    <a:pt x="5417" y="13425"/>
                  </a:lnTo>
                  <a:lnTo>
                    <a:pt x="6667" y="13973"/>
                  </a:lnTo>
                  <a:lnTo>
                    <a:pt x="6667" y="14795"/>
                  </a:lnTo>
                  <a:lnTo>
                    <a:pt x="7917" y="15616"/>
                  </a:lnTo>
                  <a:lnTo>
                    <a:pt x="8750" y="16164"/>
                  </a:lnTo>
                  <a:lnTo>
                    <a:pt x="8750" y="17808"/>
                  </a:lnTo>
                  <a:lnTo>
                    <a:pt x="8750" y="18356"/>
                  </a:lnTo>
                  <a:lnTo>
                    <a:pt x="10000" y="20000"/>
                  </a:lnTo>
                  <a:lnTo>
                    <a:pt x="10000" y="18356"/>
                  </a:lnTo>
                  <a:lnTo>
                    <a:pt x="10000" y="17808"/>
                  </a:lnTo>
                  <a:lnTo>
                    <a:pt x="10000" y="16164"/>
                  </a:lnTo>
                  <a:lnTo>
                    <a:pt x="11250" y="15616"/>
                  </a:lnTo>
                  <a:lnTo>
                    <a:pt x="12083" y="14795"/>
                  </a:lnTo>
                  <a:lnTo>
                    <a:pt x="12083" y="13973"/>
                  </a:lnTo>
                  <a:lnTo>
                    <a:pt x="13333" y="13425"/>
                  </a:lnTo>
                  <a:lnTo>
                    <a:pt x="14583" y="13425"/>
                  </a:lnTo>
                  <a:lnTo>
                    <a:pt x="15833" y="12603"/>
                  </a:lnTo>
                  <a:lnTo>
                    <a:pt x="16667" y="11781"/>
                  </a:lnTo>
                  <a:lnTo>
                    <a:pt x="16667" y="11233"/>
                  </a:lnTo>
                  <a:lnTo>
                    <a:pt x="17917" y="10411"/>
                  </a:lnTo>
                  <a:lnTo>
                    <a:pt x="19167" y="9589"/>
                  </a:lnTo>
                  <a:lnTo>
                    <a:pt x="19167" y="8219"/>
                  </a:lnTo>
                  <a:lnTo>
                    <a:pt x="19167" y="7397"/>
                  </a:lnTo>
                  <a:lnTo>
                    <a:pt x="20000" y="6575"/>
                  </a:lnTo>
                  <a:lnTo>
                    <a:pt x="19167" y="6027"/>
                  </a:lnTo>
                  <a:lnTo>
                    <a:pt x="17917" y="5205"/>
                  </a:lnTo>
                  <a:lnTo>
                    <a:pt x="16667" y="4384"/>
                  </a:lnTo>
                  <a:lnTo>
                    <a:pt x="15833" y="3836"/>
                  </a:lnTo>
                  <a:lnTo>
                    <a:pt x="14583" y="3014"/>
                  </a:lnTo>
                  <a:lnTo>
                    <a:pt x="13333" y="2192"/>
                  </a:lnTo>
                  <a:lnTo>
                    <a:pt x="12083" y="1370"/>
                  </a:lnTo>
                  <a:lnTo>
                    <a:pt x="11250" y="822"/>
                  </a:lnTo>
                  <a:lnTo>
                    <a:pt x="10000" y="0"/>
                  </a:lnTo>
                  <a:lnTo>
                    <a:pt x="8750" y="0"/>
                  </a:lnTo>
                  <a:lnTo>
                    <a:pt x="7917" y="822"/>
                  </a:lnTo>
                  <a:lnTo>
                    <a:pt x="6667" y="1370"/>
                  </a:lnTo>
                  <a:lnTo>
                    <a:pt x="5417" y="2192"/>
                  </a:lnTo>
                  <a:lnTo>
                    <a:pt x="4583" y="3014"/>
                  </a:lnTo>
                  <a:lnTo>
                    <a:pt x="3333" y="3836"/>
                  </a:lnTo>
                  <a:lnTo>
                    <a:pt x="2083" y="4384"/>
                  </a:lnTo>
                  <a:lnTo>
                    <a:pt x="1250" y="5205"/>
                  </a:lnTo>
                  <a:lnTo>
                    <a:pt x="0" y="6027"/>
                  </a:lnTo>
                  <a:lnTo>
                    <a:pt x="0" y="6575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63" name="Freeform 19">
              <a:extLst>
                <a:ext uri="{FF2B5EF4-FFF2-40B4-BE49-F238E27FC236}">
                  <a16:creationId xmlns:a16="http://schemas.microsoft.com/office/drawing/2014/main" id="{FF18E70A-276C-47C6-BF6D-E0BF29323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761"/>
              <a:ext cx="42" cy="50"/>
            </a:xfrm>
            <a:custGeom>
              <a:avLst/>
              <a:gdLst>
                <a:gd name="T0" fmla="*/ 20 w 20000"/>
                <a:gd name="T1" fmla="*/ 0 h 20000"/>
                <a:gd name="T2" fmla="*/ 25 w 20000"/>
                <a:gd name="T3" fmla="*/ 4 h 20000"/>
                <a:gd name="T4" fmla="*/ 29 w 20000"/>
                <a:gd name="T5" fmla="*/ 8 h 20000"/>
                <a:gd name="T6" fmla="*/ 32 w 20000"/>
                <a:gd name="T7" fmla="*/ 12 h 20000"/>
                <a:gd name="T8" fmla="*/ 36 w 20000"/>
                <a:gd name="T9" fmla="*/ 14 h 20000"/>
                <a:gd name="T10" fmla="*/ 37 w 20000"/>
                <a:gd name="T11" fmla="*/ 16 h 20000"/>
                <a:gd name="T12" fmla="*/ 39 w 20000"/>
                <a:gd name="T13" fmla="*/ 19 h 20000"/>
                <a:gd name="T14" fmla="*/ 39 w 20000"/>
                <a:gd name="T15" fmla="*/ 19 h 20000"/>
                <a:gd name="T16" fmla="*/ 40 w 20000"/>
                <a:gd name="T17" fmla="*/ 21 h 20000"/>
                <a:gd name="T18" fmla="*/ 39 w 20000"/>
                <a:gd name="T19" fmla="*/ 22 h 20000"/>
                <a:gd name="T20" fmla="*/ 39 w 20000"/>
                <a:gd name="T21" fmla="*/ 24 h 20000"/>
                <a:gd name="T22" fmla="*/ 38 w 20000"/>
                <a:gd name="T23" fmla="*/ 26 h 20000"/>
                <a:gd name="T24" fmla="*/ 37 w 20000"/>
                <a:gd name="T25" fmla="*/ 29 h 20000"/>
                <a:gd name="T26" fmla="*/ 34 w 20000"/>
                <a:gd name="T27" fmla="*/ 33 h 20000"/>
                <a:gd name="T28" fmla="*/ 34 w 20000"/>
                <a:gd name="T29" fmla="*/ 37 h 20000"/>
                <a:gd name="T30" fmla="*/ 31 w 20000"/>
                <a:gd name="T31" fmla="*/ 42 h 20000"/>
                <a:gd name="T32" fmla="*/ 30 w 20000"/>
                <a:gd name="T33" fmla="*/ 50 h 20000"/>
                <a:gd name="T34" fmla="*/ 28 w 20000"/>
                <a:gd name="T35" fmla="*/ 48 h 20000"/>
                <a:gd name="T36" fmla="*/ 26 w 20000"/>
                <a:gd name="T37" fmla="*/ 46 h 20000"/>
                <a:gd name="T38" fmla="*/ 24 w 20000"/>
                <a:gd name="T39" fmla="*/ 44 h 20000"/>
                <a:gd name="T40" fmla="*/ 23 w 20000"/>
                <a:gd name="T41" fmla="*/ 40 h 20000"/>
                <a:gd name="T42" fmla="*/ 20 w 20000"/>
                <a:gd name="T43" fmla="*/ 38 h 20000"/>
                <a:gd name="T44" fmla="*/ 18 w 20000"/>
                <a:gd name="T45" fmla="*/ 35 h 20000"/>
                <a:gd name="T46" fmla="*/ 17 w 20000"/>
                <a:gd name="T47" fmla="*/ 33 h 20000"/>
                <a:gd name="T48" fmla="*/ 15 w 20000"/>
                <a:gd name="T49" fmla="*/ 29 h 20000"/>
                <a:gd name="T50" fmla="*/ 13 w 20000"/>
                <a:gd name="T51" fmla="*/ 26 h 20000"/>
                <a:gd name="T52" fmla="*/ 11 w 20000"/>
                <a:gd name="T53" fmla="*/ 24 h 20000"/>
                <a:gd name="T54" fmla="*/ 10 w 20000"/>
                <a:gd name="T55" fmla="*/ 21 h 20000"/>
                <a:gd name="T56" fmla="*/ 8 w 20000"/>
                <a:gd name="T57" fmla="*/ 19 h 20000"/>
                <a:gd name="T58" fmla="*/ 5 w 20000"/>
                <a:gd name="T59" fmla="*/ 15 h 20000"/>
                <a:gd name="T60" fmla="*/ 3 w 20000"/>
                <a:gd name="T61" fmla="*/ 13 h 20000"/>
                <a:gd name="T62" fmla="*/ 1 w 20000"/>
                <a:gd name="T63" fmla="*/ 11 h 20000"/>
                <a:gd name="T64" fmla="*/ 0 w 20000"/>
                <a:gd name="T65" fmla="*/ 10 h 20000"/>
                <a:gd name="T66" fmla="*/ 1 w 20000"/>
                <a:gd name="T67" fmla="*/ 8 h 20000"/>
                <a:gd name="T68" fmla="*/ 3 w 20000"/>
                <a:gd name="T69" fmla="*/ 8 h 20000"/>
                <a:gd name="T70" fmla="*/ 4 w 20000"/>
                <a:gd name="T71" fmla="*/ 8 h 20000"/>
                <a:gd name="T72" fmla="*/ 5 w 20000"/>
                <a:gd name="T73" fmla="*/ 8 h 20000"/>
                <a:gd name="T74" fmla="*/ 8 w 20000"/>
                <a:gd name="T75" fmla="*/ 6 h 20000"/>
                <a:gd name="T76" fmla="*/ 9 w 20000"/>
                <a:gd name="T77" fmla="*/ 6 h 20000"/>
                <a:gd name="T78" fmla="*/ 9 w 20000"/>
                <a:gd name="T79" fmla="*/ 5 h 20000"/>
                <a:gd name="T80" fmla="*/ 10 w 20000"/>
                <a:gd name="T81" fmla="*/ 4 h 20000"/>
                <a:gd name="T82" fmla="*/ 11 w 20000"/>
                <a:gd name="T83" fmla="*/ 3 h 20000"/>
                <a:gd name="T84" fmla="*/ 12 w 20000"/>
                <a:gd name="T85" fmla="*/ 2 h 20000"/>
                <a:gd name="T86" fmla="*/ 13 w 20000"/>
                <a:gd name="T87" fmla="*/ 2 h 20000"/>
                <a:gd name="T88" fmla="*/ 14 w 20000"/>
                <a:gd name="T89" fmla="*/ 1 h 20000"/>
                <a:gd name="T90" fmla="*/ 15 w 20000"/>
                <a:gd name="T91" fmla="*/ 0 h 20000"/>
                <a:gd name="T92" fmla="*/ 17 w 20000"/>
                <a:gd name="T93" fmla="*/ 0 h 20000"/>
                <a:gd name="T94" fmla="*/ 18 w 20000"/>
                <a:gd name="T95" fmla="*/ 0 h 20000"/>
                <a:gd name="T96" fmla="*/ 20 w 20000"/>
                <a:gd name="T97" fmla="*/ 0 h 2000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0000" h="20000">
                  <a:moveTo>
                    <a:pt x="10200" y="0"/>
                  </a:moveTo>
                  <a:lnTo>
                    <a:pt x="12400" y="1774"/>
                  </a:lnTo>
                  <a:lnTo>
                    <a:pt x="14600" y="3387"/>
                  </a:lnTo>
                  <a:lnTo>
                    <a:pt x="16200" y="4677"/>
                  </a:lnTo>
                  <a:lnTo>
                    <a:pt x="17800" y="5645"/>
                  </a:lnTo>
                  <a:lnTo>
                    <a:pt x="18400" y="6452"/>
                  </a:lnTo>
                  <a:lnTo>
                    <a:pt x="19400" y="7419"/>
                  </a:lnTo>
                  <a:lnTo>
                    <a:pt x="19400" y="7742"/>
                  </a:lnTo>
                  <a:lnTo>
                    <a:pt x="20000" y="8226"/>
                  </a:lnTo>
                  <a:lnTo>
                    <a:pt x="19400" y="8710"/>
                  </a:lnTo>
                  <a:lnTo>
                    <a:pt x="19400" y="9516"/>
                  </a:lnTo>
                  <a:lnTo>
                    <a:pt x="18800" y="10323"/>
                  </a:lnTo>
                  <a:lnTo>
                    <a:pt x="18400" y="11774"/>
                  </a:lnTo>
                  <a:lnTo>
                    <a:pt x="17200" y="13065"/>
                  </a:lnTo>
                  <a:lnTo>
                    <a:pt x="16800" y="14677"/>
                  </a:lnTo>
                  <a:lnTo>
                    <a:pt x="15600" y="16935"/>
                  </a:lnTo>
                  <a:lnTo>
                    <a:pt x="15000" y="20000"/>
                  </a:lnTo>
                  <a:lnTo>
                    <a:pt x="14000" y="19032"/>
                  </a:lnTo>
                  <a:lnTo>
                    <a:pt x="13000" y="18226"/>
                  </a:lnTo>
                  <a:lnTo>
                    <a:pt x="11800" y="17419"/>
                  </a:lnTo>
                  <a:lnTo>
                    <a:pt x="11400" y="16129"/>
                  </a:lnTo>
                  <a:lnTo>
                    <a:pt x="10200" y="15161"/>
                  </a:lnTo>
                  <a:lnTo>
                    <a:pt x="9200" y="13871"/>
                  </a:lnTo>
                  <a:lnTo>
                    <a:pt x="8600" y="13065"/>
                  </a:lnTo>
                  <a:lnTo>
                    <a:pt x="7600" y="11774"/>
                  </a:lnTo>
                  <a:lnTo>
                    <a:pt x="6400" y="10323"/>
                  </a:lnTo>
                  <a:lnTo>
                    <a:pt x="5400" y="9516"/>
                  </a:lnTo>
                  <a:lnTo>
                    <a:pt x="4800" y="8226"/>
                  </a:lnTo>
                  <a:lnTo>
                    <a:pt x="3800" y="7419"/>
                  </a:lnTo>
                  <a:lnTo>
                    <a:pt x="2600" y="6129"/>
                  </a:lnTo>
                  <a:lnTo>
                    <a:pt x="1600" y="5161"/>
                  </a:lnTo>
                  <a:lnTo>
                    <a:pt x="600" y="4355"/>
                  </a:lnTo>
                  <a:lnTo>
                    <a:pt x="0" y="3871"/>
                  </a:lnTo>
                  <a:lnTo>
                    <a:pt x="600" y="3387"/>
                  </a:lnTo>
                  <a:lnTo>
                    <a:pt x="1600" y="3387"/>
                  </a:lnTo>
                  <a:lnTo>
                    <a:pt x="2200" y="3387"/>
                  </a:lnTo>
                  <a:lnTo>
                    <a:pt x="2600" y="3065"/>
                  </a:lnTo>
                  <a:lnTo>
                    <a:pt x="3800" y="2581"/>
                  </a:lnTo>
                  <a:lnTo>
                    <a:pt x="4400" y="2581"/>
                  </a:lnTo>
                  <a:lnTo>
                    <a:pt x="4400" y="2097"/>
                  </a:lnTo>
                  <a:lnTo>
                    <a:pt x="4800" y="1774"/>
                  </a:lnTo>
                  <a:lnTo>
                    <a:pt x="5400" y="1290"/>
                  </a:lnTo>
                  <a:lnTo>
                    <a:pt x="6000" y="806"/>
                  </a:lnTo>
                  <a:lnTo>
                    <a:pt x="6400" y="806"/>
                  </a:lnTo>
                  <a:lnTo>
                    <a:pt x="7000" y="323"/>
                  </a:lnTo>
                  <a:lnTo>
                    <a:pt x="7600" y="0"/>
                  </a:lnTo>
                  <a:lnTo>
                    <a:pt x="8600" y="0"/>
                  </a:lnTo>
                  <a:lnTo>
                    <a:pt x="9200" y="0"/>
                  </a:lnTo>
                  <a:lnTo>
                    <a:pt x="10200" y="0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64" name="Freeform 20">
              <a:extLst>
                <a:ext uri="{FF2B5EF4-FFF2-40B4-BE49-F238E27FC236}">
                  <a16:creationId xmlns:a16="http://schemas.microsoft.com/office/drawing/2014/main" id="{F66693A0-4045-40C7-9299-D3EFEC82A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1008"/>
              <a:ext cx="20" cy="20"/>
            </a:xfrm>
            <a:custGeom>
              <a:avLst/>
              <a:gdLst>
                <a:gd name="T0" fmla="*/ 0 w 20000"/>
                <a:gd name="T1" fmla="*/ 9 h 20000"/>
                <a:gd name="T2" fmla="*/ 1 w 20000"/>
                <a:gd name="T3" fmla="*/ 11 h 20000"/>
                <a:gd name="T4" fmla="*/ 2 w 20000"/>
                <a:gd name="T5" fmla="*/ 12 h 20000"/>
                <a:gd name="T6" fmla="*/ 3 w 20000"/>
                <a:gd name="T7" fmla="*/ 13 h 20000"/>
                <a:gd name="T8" fmla="*/ 4 w 20000"/>
                <a:gd name="T9" fmla="*/ 14 h 20000"/>
                <a:gd name="T10" fmla="*/ 5 w 20000"/>
                <a:gd name="T11" fmla="*/ 15 h 20000"/>
                <a:gd name="T12" fmla="*/ 6 w 20000"/>
                <a:gd name="T13" fmla="*/ 16 h 20000"/>
                <a:gd name="T14" fmla="*/ 7 w 20000"/>
                <a:gd name="T15" fmla="*/ 17 h 20000"/>
                <a:gd name="T16" fmla="*/ 8 w 20000"/>
                <a:gd name="T17" fmla="*/ 18 h 20000"/>
                <a:gd name="T18" fmla="*/ 9 w 20000"/>
                <a:gd name="T19" fmla="*/ 19 h 20000"/>
                <a:gd name="T20" fmla="*/ 11 w 20000"/>
                <a:gd name="T21" fmla="*/ 20 h 20000"/>
                <a:gd name="T22" fmla="*/ 11 w 20000"/>
                <a:gd name="T23" fmla="*/ 19 h 20000"/>
                <a:gd name="T24" fmla="*/ 11 w 20000"/>
                <a:gd name="T25" fmla="*/ 18 h 20000"/>
                <a:gd name="T26" fmla="*/ 13 w 20000"/>
                <a:gd name="T27" fmla="*/ 17 h 20000"/>
                <a:gd name="T28" fmla="*/ 13 w 20000"/>
                <a:gd name="T29" fmla="*/ 16 h 20000"/>
                <a:gd name="T30" fmla="*/ 14 w 20000"/>
                <a:gd name="T31" fmla="*/ 15 h 20000"/>
                <a:gd name="T32" fmla="*/ 15 w 20000"/>
                <a:gd name="T33" fmla="*/ 15 h 20000"/>
                <a:gd name="T34" fmla="*/ 16 w 20000"/>
                <a:gd name="T35" fmla="*/ 14 h 20000"/>
                <a:gd name="T36" fmla="*/ 17 w 20000"/>
                <a:gd name="T37" fmla="*/ 13 h 20000"/>
                <a:gd name="T38" fmla="*/ 17 w 20000"/>
                <a:gd name="T39" fmla="*/ 12 h 20000"/>
                <a:gd name="T40" fmla="*/ 18 w 20000"/>
                <a:gd name="T41" fmla="*/ 11 h 20000"/>
                <a:gd name="T42" fmla="*/ 19 w 20000"/>
                <a:gd name="T43" fmla="*/ 9 h 20000"/>
                <a:gd name="T44" fmla="*/ 20 w 20000"/>
                <a:gd name="T45" fmla="*/ 9 h 20000"/>
                <a:gd name="T46" fmla="*/ 19 w 20000"/>
                <a:gd name="T47" fmla="*/ 9 h 20000"/>
                <a:gd name="T48" fmla="*/ 18 w 20000"/>
                <a:gd name="T49" fmla="*/ 7 h 20000"/>
                <a:gd name="T50" fmla="*/ 17 w 20000"/>
                <a:gd name="T51" fmla="*/ 6 h 20000"/>
                <a:gd name="T52" fmla="*/ 16 w 20000"/>
                <a:gd name="T53" fmla="*/ 5 h 20000"/>
                <a:gd name="T54" fmla="*/ 15 w 20000"/>
                <a:gd name="T55" fmla="*/ 4 h 20000"/>
                <a:gd name="T56" fmla="*/ 14 w 20000"/>
                <a:gd name="T57" fmla="*/ 3 h 20000"/>
                <a:gd name="T58" fmla="*/ 13 w 20000"/>
                <a:gd name="T59" fmla="*/ 2 h 20000"/>
                <a:gd name="T60" fmla="*/ 11 w 20000"/>
                <a:gd name="T61" fmla="*/ 1 h 20000"/>
                <a:gd name="T62" fmla="*/ 11 w 20000"/>
                <a:gd name="T63" fmla="*/ 0 h 20000"/>
                <a:gd name="T64" fmla="*/ 9 w 20000"/>
                <a:gd name="T65" fmla="*/ 0 h 20000"/>
                <a:gd name="T66" fmla="*/ 8 w 20000"/>
                <a:gd name="T67" fmla="*/ 1 h 20000"/>
                <a:gd name="T68" fmla="*/ 7 w 20000"/>
                <a:gd name="T69" fmla="*/ 2 h 20000"/>
                <a:gd name="T70" fmla="*/ 6 w 20000"/>
                <a:gd name="T71" fmla="*/ 2 h 20000"/>
                <a:gd name="T72" fmla="*/ 5 w 20000"/>
                <a:gd name="T73" fmla="*/ 3 h 20000"/>
                <a:gd name="T74" fmla="*/ 5 w 20000"/>
                <a:gd name="T75" fmla="*/ 4 h 20000"/>
                <a:gd name="T76" fmla="*/ 4 w 20000"/>
                <a:gd name="T77" fmla="*/ 5 h 20000"/>
                <a:gd name="T78" fmla="*/ 3 w 20000"/>
                <a:gd name="T79" fmla="*/ 6 h 20000"/>
                <a:gd name="T80" fmla="*/ 2 w 20000"/>
                <a:gd name="T81" fmla="*/ 6 h 20000"/>
                <a:gd name="T82" fmla="*/ 1 w 20000"/>
                <a:gd name="T83" fmla="*/ 7 h 20000"/>
                <a:gd name="T84" fmla="*/ 0 w 20000"/>
                <a:gd name="T85" fmla="*/ 9 h 20000"/>
                <a:gd name="T86" fmla="*/ 0 w 20000"/>
                <a:gd name="T87" fmla="*/ 9 h 2000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0000" h="20000">
                  <a:moveTo>
                    <a:pt x="0" y="9412"/>
                  </a:moveTo>
                  <a:lnTo>
                    <a:pt x="784" y="10588"/>
                  </a:lnTo>
                  <a:lnTo>
                    <a:pt x="1961" y="11765"/>
                  </a:lnTo>
                  <a:lnTo>
                    <a:pt x="3137" y="12549"/>
                  </a:lnTo>
                  <a:lnTo>
                    <a:pt x="3922" y="13725"/>
                  </a:lnTo>
                  <a:lnTo>
                    <a:pt x="5098" y="14902"/>
                  </a:lnTo>
                  <a:lnTo>
                    <a:pt x="6275" y="15686"/>
                  </a:lnTo>
                  <a:lnTo>
                    <a:pt x="7451" y="16863"/>
                  </a:lnTo>
                  <a:lnTo>
                    <a:pt x="8235" y="18039"/>
                  </a:lnTo>
                  <a:lnTo>
                    <a:pt x="9412" y="18824"/>
                  </a:lnTo>
                  <a:lnTo>
                    <a:pt x="10588" y="20000"/>
                  </a:lnTo>
                  <a:lnTo>
                    <a:pt x="10588" y="18824"/>
                  </a:lnTo>
                  <a:lnTo>
                    <a:pt x="11373" y="18039"/>
                  </a:lnTo>
                  <a:lnTo>
                    <a:pt x="12549" y="16863"/>
                  </a:lnTo>
                  <a:lnTo>
                    <a:pt x="12549" y="15686"/>
                  </a:lnTo>
                  <a:lnTo>
                    <a:pt x="13725" y="14902"/>
                  </a:lnTo>
                  <a:lnTo>
                    <a:pt x="14510" y="14902"/>
                  </a:lnTo>
                  <a:lnTo>
                    <a:pt x="15686" y="13725"/>
                  </a:lnTo>
                  <a:lnTo>
                    <a:pt x="16863" y="12549"/>
                  </a:lnTo>
                  <a:lnTo>
                    <a:pt x="16863" y="11765"/>
                  </a:lnTo>
                  <a:lnTo>
                    <a:pt x="17647" y="10588"/>
                  </a:lnTo>
                  <a:lnTo>
                    <a:pt x="18824" y="9412"/>
                  </a:lnTo>
                  <a:lnTo>
                    <a:pt x="20000" y="9412"/>
                  </a:lnTo>
                  <a:lnTo>
                    <a:pt x="18824" y="8627"/>
                  </a:lnTo>
                  <a:lnTo>
                    <a:pt x="17647" y="7451"/>
                  </a:lnTo>
                  <a:lnTo>
                    <a:pt x="16863" y="6275"/>
                  </a:lnTo>
                  <a:lnTo>
                    <a:pt x="15686" y="5098"/>
                  </a:lnTo>
                  <a:lnTo>
                    <a:pt x="14510" y="4314"/>
                  </a:lnTo>
                  <a:lnTo>
                    <a:pt x="13725" y="3137"/>
                  </a:lnTo>
                  <a:lnTo>
                    <a:pt x="12549" y="1961"/>
                  </a:lnTo>
                  <a:lnTo>
                    <a:pt x="11373" y="1176"/>
                  </a:lnTo>
                  <a:lnTo>
                    <a:pt x="10588" y="0"/>
                  </a:lnTo>
                  <a:lnTo>
                    <a:pt x="9412" y="0"/>
                  </a:lnTo>
                  <a:lnTo>
                    <a:pt x="8235" y="1176"/>
                  </a:lnTo>
                  <a:lnTo>
                    <a:pt x="7451" y="1961"/>
                  </a:lnTo>
                  <a:lnTo>
                    <a:pt x="6275" y="1961"/>
                  </a:lnTo>
                  <a:lnTo>
                    <a:pt x="5098" y="3137"/>
                  </a:lnTo>
                  <a:lnTo>
                    <a:pt x="5098" y="4314"/>
                  </a:lnTo>
                  <a:lnTo>
                    <a:pt x="3922" y="5098"/>
                  </a:lnTo>
                  <a:lnTo>
                    <a:pt x="3137" y="6275"/>
                  </a:lnTo>
                  <a:lnTo>
                    <a:pt x="1961" y="6275"/>
                  </a:lnTo>
                  <a:lnTo>
                    <a:pt x="784" y="7451"/>
                  </a:lnTo>
                  <a:lnTo>
                    <a:pt x="0" y="8627"/>
                  </a:lnTo>
                  <a:lnTo>
                    <a:pt x="0" y="9412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65" name="Freeform 21">
              <a:extLst>
                <a:ext uri="{FF2B5EF4-FFF2-40B4-BE49-F238E27FC236}">
                  <a16:creationId xmlns:a16="http://schemas.microsoft.com/office/drawing/2014/main" id="{B3258339-6DF3-4A2D-AD2B-2B0651697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9" y="2480"/>
              <a:ext cx="19" cy="20"/>
            </a:xfrm>
            <a:custGeom>
              <a:avLst/>
              <a:gdLst>
                <a:gd name="T0" fmla="*/ 0 w 20000"/>
                <a:gd name="T1" fmla="*/ 10 h 20000"/>
                <a:gd name="T2" fmla="*/ 1 w 20000"/>
                <a:gd name="T3" fmla="*/ 11 h 20000"/>
                <a:gd name="T4" fmla="*/ 2 w 20000"/>
                <a:gd name="T5" fmla="*/ 12 h 20000"/>
                <a:gd name="T6" fmla="*/ 4 w 20000"/>
                <a:gd name="T7" fmla="*/ 12 h 20000"/>
                <a:gd name="T8" fmla="*/ 4 w 20000"/>
                <a:gd name="T9" fmla="*/ 13 h 20000"/>
                <a:gd name="T10" fmla="*/ 6 w 20000"/>
                <a:gd name="T11" fmla="*/ 14 h 20000"/>
                <a:gd name="T12" fmla="*/ 6 w 20000"/>
                <a:gd name="T13" fmla="*/ 16 h 20000"/>
                <a:gd name="T14" fmla="*/ 7 w 20000"/>
                <a:gd name="T15" fmla="*/ 17 h 20000"/>
                <a:gd name="T16" fmla="*/ 8 w 20000"/>
                <a:gd name="T17" fmla="*/ 17 h 20000"/>
                <a:gd name="T18" fmla="*/ 9 w 20000"/>
                <a:gd name="T19" fmla="*/ 18 h 20000"/>
                <a:gd name="T20" fmla="*/ 10 w 20000"/>
                <a:gd name="T21" fmla="*/ 19 h 20000"/>
                <a:gd name="T22" fmla="*/ 11 w 20000"/>
                <a:gd name="T23" fmla="*/ 20 h 20000"/>
                <a:gd name="T24" fmla="*/ 11 w 20000"/>
                <a:gd name="T25" fmla="*/ 19 h 20000"/>
                <a:gd name="T26" fmla="*/ 12 w 20000"/>
                <a:gd name="T27" fmla="*/ 18 h 20000"/>
                <a:gd name="T28" fmla="*/ 13 w 20000"/>
                <a:gd name="T29" fmla="*/ 17 h 20000"/>
                <a:gd name="T30" fmla="*/ 14 w 20000"/>
                <a:gd name="T31" fmla="*/ 16 h 20000"/>
                <a:gd name="T32" fmla="*/ 15 w 20000"/>
                <a:gd name="T33" fmla="*/ 14 h 20000"/>
                <a:gd name="T34" fmla="*/ 17 w 20000"/>
                <a:gd name="T35" fmla="*/ 13 h 20000"/>
                <a:gd name="T36" fmla="*/ 18 w 20000"/>
                <a:gd name="T37" fmla="*/ 12 h 20000"/>
                <a:gd name="T38" fmla="*/ 19 w 20000"/>
                <a:gd name="T39" fmla="*/ 11 h 20000"/>
                <a:gd name="T40" fmla="*/ 20 w 20000"/>
                <a:gd name="T41" fmla="*/ 10 h 20000"/>
                <a:gd name="T42" fmla="*/ 21 w 20000"/>
                <a:gd name="T43" fmla="*/ 10 h 20000"/>
                <a:gd name="T44" fmla="*/ 20 w 20000"/>
                <a:gd name="T45" fmla="*/ 9 h 20000"/>
                <a:gd name="T46" fmla="*/ 19 w 20000"/>
                <a:gd name="T47" fmla="*/ 8 h 20000"/>
                <a:gd name="T48" fmla="*/ 18 w 20000"/>
                <a:gd name="T49" fmla="*/ 7 h 20000"/>
                <a:gd name="T50" fmla="*/ 17 w 20000"/>
                <a:gd name="T51" fmla="*/ 6 h 20000"/>
                <a:gd name="T52" fmla="*/ 15 w 20000"/>
                <a:gd name="T53" fmla="*/ 4 h 20000"/>
                <a:gd name="T54" fmla="*/ 14 w 20000"/>
                <a:gd name="T55" fmla="*/ 3 h 20000"/>
                <a:gd name="T56" fmla="*/ 13 w 20000"/>
                <a:gd name="T57" fmla="*/ 2 h 20000"/>
                <a:gd name="T58" fmla="*/ 12 w 20000"/>
                <a:gd name="T59" fmla="*/ 1 h 20000"/>
                <a:gd name="T60" fmla="*/ 11 w 20000"/>
                <a:gd name="T61" fmla="*/ 0 h 20000"/>
                <a:gd name="T62" fmla="*/ 10 w 20000"/>
                <a:gd name="T63" fmla="*/ 0 h 20000"/>
                <a:gd name="T64" fmla="*/ 9 w 20000"/>
                <a:gd name="T65" fmla="*/ 1 h 20000"/>
                <a:gd name="T66" fmla="*/ 8 w 20000"/>
                <a:gd name="T67" fmla="*/ 2 h 20000"/>
                <a:gd name="T68" fmla="*/ 7 w 20000"/>
                <a:gd name="T69" fmla="*/ 2 h 20000"/>
                <a:gd name="T70" fmla="*/ 6 w 20000"/>
                <a:gd name="T71" fmla="*/ 3 h 20000"/>
                <a:gd name="T72" fmla="*/ 6 w 20000"/>
                <a:gd name="T73" fmla="*/ 4 h 20000"/>
                <a:gd name="T74" fmla="*/ 4 w 20000"/>
                <a:gd name="T75" fmla="*/ 6 h 20000"/>
                <a:gd name="T76" fmla="*/ 4 w 20000"/>
                <a:gd name="T77" fmla="*/ 7 h 20000"/>
                <a:gd name="T78" fmla="*/ 2 w 20000"/>
                <a:gd name="T79" fmla="*/ 7 h 20000"/>
                <a:gd name="T80" fmla="*/ 1 w 20000"/>
                <a:gd name="T81" fmla="*/ 8 h 20000"/>
                <a:gd name="T82" fmla="*/ 0 w 20000"/>
                <a:gd name="T83" fmla="*/ 9 h 20000"/>
                <a:gd name="T84" fmla="*/ 0 w 20000"/>
                <a:gd name="T85" fmla="*/ 10 h 2000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0000" h="20000">
                  <a:moveTo>
                    <a:pt x="0" y="10204"/>
                  </a:moveTo>
                  <a:lnTo>
                    <a:pt x="1154" y="11020"/>
                  </a:lnTo>
                  <a:lnTo>
                    <a:pt x="2308" y="12245"/>
                  </a:lnTo>
                  <a:lnTo>
                    <a:pt x="3462" y="12245"/>
                  </a:lnTo>
                  <a:lnTo>
                    <a:pt x="4231" y="13469"/>
                  </a:lnTo>
                  <a:lnTo>
                    <a:pt x="5385" y="14286"/>
                  </a:lnTo>
                  <a:lnTo>
                    <a:pt x="5385" y="15510"/>
                  </a:lnTo>
                  <a:lnTo>
                    <a:pt x="6538" y="16735"/>
                  </a:lnTo>
                  <a:lnTo>
                    <a:pt x="7308" y="16735"/>
                  </a:lnTo>
                  <a:lnTo>
                    <a:pt x="8462" y="17551"/>
                  </a:lnTo>
                  <a:lnTo>
                    <a:pt x="9615" y="18776"/>
                  </a:lnTo>
                  <a:lnTo>
                    <a:pt x="10385" y="20000"/>
                  </a:lnTo>
                  <a:lnTo>
                    <a:pt x="10385" y="18776"/>
                  </a:lnTo>
                  <a:lnTo>
                    <a:pt x="11538" y="17551"/>
                  </a:lnTo>
                  <a:lnTo>
                    <a:pt x="12692" y="16735"/>
                  </a:lnTo>
                  <a:lnTo>
                    <a:pt x="13462" y="15510"/>
                  </a:lnTo>
                  <a:lnTo>
                    <a:pt x="14615" y="14286"/>
                  </a:lnTo>
                  <a:lnTo>
                    <a:pt x="15769" y="13469"/>
                  </a:lnTo>
                  <a:lnTo>
                    <a:pt x="16923" y="12245"/>
                  </a:lnTo>
                  <a:lnTo>
                    <a:pt x="17692" y="11020"/>
                  </a:lnTo>
                  <a:lnTo>
                    <a:pt x="18846" y="10204"/>
                  </a:lnTo>
                  <a:lnTo>
                    <a:pt x="20000" y="10204"/>
                  </a:lnTo>
                  <a:lnTo>
                    <a:pt x="18846" y="8980"/>
                  </a:lnTo>
                  <a:lnTo>
                    <a:pt x="17692" y="7755"/>
                  </a:lnTo>
                  <a:lnTo>
                    <a:pt x="16923" y="6939"/>
                  </a:lnTo>
                  <a:lnTo>
                    <a:pt x="15769" y="5714"/>
                  </a:lnTo>
                  <a:lnTo>
                    <a:pt x="14615" y="4490"/>
                  </a:lnTo>
                  <a:lnTo>
                    <a:pt x="13462" y="3265"/>
                  </a:lnTo>
                  <a:lnTo>
                    <a:pt x="12692" y="2449"/>
                  </a:lnTo>
                  <a:lnTo>
                    <a:pt x="11538" y="1224"/>
                  </a:lnTo>
                  <a:lnTo>
                    <a:pt x="10385" y="0"/>
                  </a:lnTo>
                  <a:lnTo>
                    <a:pt x="9615" y="0"/>
                  </a:lnTo>
                  <a:lnTo>
                    <a:pt x="8462" y="1224"/>
                  </a:lnTo>
                  <a:lnTo>
                    <a:pt x="7308" y="2449"/>
                  </a:lnTo>
                  <a:lnTo>
                    <a:pt x="6538" y="2449"/>
                  </a:lnTo>
                  <a:lnTo>
                    <a:pt x="5385" y="3265"/>
                  </a:lnTo>
                  <a:lnTo>
                    <a:pt x="5385" y="4490"/>
                  </a:lnTo>
                  <a:lnTo>
                    <a:pt x="4231" y="5714"/>
                  </a:lnTo>
                  <a:lnTo>
                    <a:pt x="3462" y="6939"/>
                  </a:lnTo>
                  <a:lnTo>
                    <a:pt x="2308" y="6939"/>
                  </a:lnTo>
                  <a:lnTo>
                    <a:pt x="1154" y="7755"/>
                  </a:lnTo>
                  <a:lnTo>
                    <a:pt x="0" y="8980"/>
                  </a:lnTo>
                  <a:lnTo>
                    <a:pt x="0" y="10204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66" name="Freeform 22">
              <a:extLst>
                <a:ext uri="{FF2B5EF4-FFF2-40B4-BE49-F238E27FC236}">
                  <a16:creationId xmlns:a16="http://schemas.microsoft.com/office/drawing/2014/main" id="{2CA976EF-F707-4826-A613-0C70E7CDC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3072"/>
              <a:ext cx="55" cy="129"/>
            </a:xfrm>
            <a:custGeom>
              <a:avLst/>
              <a:gdLst>
                <a:gd name="T0" fmla="*/ 20 w 20000"/>
                <a:gd name="T1" fmla="*/ 0 h 20000"/>
                <a:gd name="T2" fmla="*/ 22 w 20000"/>
                <a:gd name="T3" fmla="*/ 0 h 20000"/>
                <a:gd name="T4" fmla="*/ 24 w 20000"/>
                <a:gd name="T5" fmla="*/ 0 h 20000"/>
                <a:gd name="T6" fmla="*/ 26 w 20000"/>
                <a:gd name="T7" fmla="*/ 0 h 20000"/>
                <a:gd name="T8" fmla="*/ 27 w 20000"/>
                <a:gd name="T9" fmla="*/ 0 h 20000"/>
                <a:gd name="T10" fmla="*/ 29 w 20000"/>
                <a:gd name="T11" fmla="*/ 0 h 20000"/>
                <a:gd name="T12" fmla="*/ 31 w 20000"/>
                <a:gd name="T13" fmla="*/ 0 h 20000"/>
                <a:gd name="T14" fmla="*/ 33 w 20000"/>
                <a:gd name="T15" fmla="*/ 0 h 20000"/>
                <a:gd name="T16" fmla="*/ 35 w 20000"/>
                <a:gd name="T17" fmla="*/ 0 h 20000"/>
                <a:gd name="T18" fmla="*/ 37 w 20000"/>
                <a:gd name="T19" fmla="*/ 0 h 20000"/>
                <a:gd name="T20" fmla="*/ 38 w 20000"/>
                <a:gd name="T21" fmla="*/ 0 h 20000"/>
                <a:gd name="T22" fmla="*/ 40 w 20000"/>
                <a:gd name="T23" fmla="*/ 0 h 20000"/>
                <a:gd name="T24" fmla="*/ 42 w 20000"/>
                <a:gd name="T25" fmla="*/ 0 h 20000"/>
                <a:gd name="T26" fmla="*/ 43 w 20000"/>
                <a:gd name="T27" fmla="*/ 0 h 20000"/>
                <a:gd name="T28" fmla="*/ 45 w 20000"/>
                <a:gd name="T29" fmla="*/ 0 h 20000"/>
                <a:gd name="T30" fmla="*/ 47 w 20000"/>
                <a:gd name="T31" fmla="*/ 0 h 20000"/>
                <a:gd name="T32" fmla="*/ 50 w 20000"/>
                <a:gd name="T33" fmla="*/ 0 h 20000"/>
                <a:gd name="T34" fmla="*/ 50 w 20000"/>
                <a:gd name="T35" fmla="*/ 18 h 20000"/>
                <a:gd name="T36" fmla="*/ 50 w 20000"/>
                <a:gd name="T37" fmla="*/ 34 h 20000"/>
                <a:gd name="T38" fmla="*/ 51 w 20000"/>
                <a:gd name="T39" fmla="*/ 48 h 20000"/>
                <a:gd name="T40" fmla="*/ 52 w 20000"/>
                <a:gd name="T41" fmla="*/ 58 h 20000"/>
                <a:gd name="T42" fmla="*/ 53 w 20000"/>
                <a:gd name="T43" fmla="*/ 68 h 20000"/>
                <a:gd name="T44" fmla="*/ 53 w 20000"/>
                <a:gd name="T45" fmla="*/ 75 h 20000"/>
                <a:gd name="T46" fmla="*/ 53 w 20000"/>
                <a:gd name="T47" fmla="*/ 81 h 20000"/>
                <a:gd name="T48" fmla="*/ 53 w 20000"/>
                <a:gd name="T49" fmla="*/ 86 h 20000"/>
                <a:gd name="T50" fmla="*/ 53 w 20000"/>
                <a:gd name="T51" fmla="*/ 90 h 20000"/>
                <a:gd name="T52" fmla="*/ 51 w 20000"/>
                <a:gd name="T53" fmla="*/ 95 h 20000"/>
                <a:gd name="T54" fmla="*/ 49 w 20000"/>
                <a:gd name="T55" fmla="*/ 99 h 20000"/>
                <a:gd name="T56" fmla="*/ 45 w 20000"/>
                <a:gd name="T57" fmla="*/ 103 h 20000"/>
                <a:gd name="T58" fmla="*/ 41 w 20000"/>
                <a:gd name="T59" fmla="*/ 107 h 20000"/>
                <a:gd name="T60" fmla="*/ 36 w 20000"/>
                <a:gd name="T61" fmla="*/ 113 h 20000"/>
                <a:gd name="T62" fmla="*/ 28 w 20000"/>
                <a:gd name="T63" fmla="*/ 121 h 20000"/>
                <a:gd name="T64" fmla="*/ 20 w 20000"/>
                <a:gd name="T65" fmla="*/ 129 h 20000"/>
                <a:gd name="T66" fmla="*/ 13 w 20000"/>
                <a:gd name="T67" fmla="*/ 121 h 20000"/>
                <a:gd name="T68" fmla="*/ 9 w 20000"/>
                <a:gd name="T69" fmla="*/ 114 h 20000"/>
                <a:gd name="T70" fmla="*/ 4 w 20000"/>
                <a:gd name="T71" fmla="*/ 107 h 20000"/>
                <a:gd name="T72" fmla="*/ 2 w 20000"/>
                <a:gd name="T73" fmla="*/ 99 h 20000"/>
                <a:gd name="T74" fmla="*/ 0 w 20000"/>
                <a:gd name="T75" fmla="*/ 91 h 20000"/>
                <a:gd name="T76" fmla="*/ 0 w 20000"/>
                <a:gd name="T77" fmla="*/ 83 h 20000"/>
                <a:gd name="T78" fmla="*/ 0 w 20000"/>
                <a:gd name="T79" fmla="*/ 75 h 20000"/>
                <a:gd name="T80" fmla="*/ 1 w 20000"/>
                <a:gd name="T81" fmla="*/ 68 h 20000"/>
                <a:gd name="T82" fmla="*/ 3 w 20000"/>
                <a:gd name="T83" fmla="*/ 59 h 20000"/>
                <a:gd name="T84" fmla="*/ 5 w 20000"/>
                <a:gd name="T85" fmla="*/ 52 h 20000"/>
                <a:gd name="T86" fmla="*/ 8 w 20000"/>
                <a:gd name="T87" fmla="*/ 43 h 20000"/>
                <a:gd name="T88" fmla="*/ 11 w 20000"/>
                <a:gd name="T89" fmla="*/ 34 h 20000"/>
                <a:gd name="T90" fmla="*/ 13 w 20000"/>
                <a:gd name="T91" fmla="*/ 26 h 20000"/>
                <a:gd name="T92" fmla="*/ 15 w 20000"/>
                <a:gd name="T93" fmla="*/ 17 h 20000"/>
                <a:gd name="T94" fmla="*/ 18 w 20000"/>
                <a:gd name="T95" fmla="*/ 8 h 20000"/>
                <a:gd name="T96" fmla="*/ 20 w 20000"/>
                <a:gd name="T97" fmla="*/ 0 h 2000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0000" h="20000">
                  <a:moveTo>
                    <a:pt x="7727" y="0"/>
                  </a:moveTo>
                  <a:lnTo>
                    <a:pt x="8182" y="0"/>
                  </a:lnTo>
                  <a:lnTo>
                    <a:pt x="8939" y="0"/>
                  </a:lnTo>
                  <a:lnTo>
                    <a:pt x="9848" y="0"/>
                  </a:lnTo>
                  <a:lnTo>
                    <a:pt x="10152" y="0"/>
                  </a:lnTo>
                  <a:lnTo>
                    <a:pt x="11061" y="0"/>
                  </a:lnTo>
                  <a:lnTo>
                    <a:pt x="11818" y="0"/>
                  </a:lnTo>
                  <a:lnTo>
                    <a:pt x="12273" y="0"/>
                  </a:lnTo>
                  <a:lnTo>
                    <a:pt x="13030" y="0"/>
                  </a:lnTo>
                  <a:lnTo>
                    <a:pt x="13939" y="0"/>
                  </a:lnTo>
                  <a:lnTo>
                    <a:pt x="14242" y="0"/>
                  </a:lnTo>
                  <a:lnTo>
                    <a:pt x="15152" y="0"/>
                  </a:lnTo>
                  <a:lnTo>
                    <a:pt x="15909" y="0"/>
                  </a:lnTo>
                  <a:lnTo>
                    <a:pt x="16364" y="0"/>
                  </a:lnTo>
                  <a:lnTo>
                    <a:pt x="17121" y="0"/>
                  </a:lnTo>
                  <a:lnTo>
                    <a:pt x="17879" y="0"/>
                  </a:lnTo>
                  <a:lnTo>
                    <a:pt x="18788" y="0"/>
                  </a:lnTo>
                  <a:lnTo>
                    <a:pt x="18788" y="2848"/>
                  </a:lnTo>
                  <a:lnTo>
                    <a:pt x="18788" y="5325"/>
                  </a:lnTo>
                  <a:lnTo>
                    <a:pt x="19242" y="7368"/>
                  </a:lnTo>
                  <a:lnTo>
                    <a:pt x="19545" y="8978"/>
                  </a:lnTo>
                  <a:lnTo>
                    <a:pt x="20000" y="10526"/>
                  </a:lnTo>
                  <a:lnTo>
                    <a:pt x="20000" y="11703"/>
                  </a:lnTo>
                  <a:lnTo>
                    <a:pt x="20000" y="12508"/>
                  </a:lnTo>
                  <a:lnTo>
                    <a:pt x="20000" y="13375"/>
                  </a:lnTo>
                  <a:lnTo>
                    <a:pt x="20000" y="13994"/>
                  </a:lnTo>
                  <a:lnTo>
                    <a:pt x="19242" y="14675"/>
                  </a:lnTo>
                  <a:lnTo>
                    <a:pt x="18333" y="15356"/>
                  </a:lnTo>
                  <a:lnTo>
                    <a:pt x="17121" y="16037"/>
                  </a:lnTo>
                  <a:lnTo>
                    <a:pt x="15455" y="16656"/>
                  </a:lnTo>
                  <a:lnTo>
                    <a:pt x="13485" y="17523"/>
                  </a:lnTo>
                  <a:lnTo>
                    <a:pt x="10606" y="18700"/>
                  </a:lnTo>
                  <a:lnTo>
                    <a:pt x="7727" y="20000"/>
                  </a:lnTo>
                  <a:lnTo>
                    <a:pt x="4848" y="18824"/>
                  </a:lnTo>
                  <a:lnTo>
                    <a:pt x="3333" y="17709"/>
                  </a:lnTo>
                  <a:lnTo>
                    <a:pt x="1667" y="16533"/>
                  </a:lnTo>
                  <a:lnTo>
                    <a:pt x="758" y="15356"/>
                  </a:lnTo>
                  <a:lnTo>
                    <a:pt x="0" y="14180"/>
                  </a:lnTo>
                  <a:lnTo>
                    <a:pt x="0" y="12817"/>
                  </a:lnTo>
                  <a:lnTo>
                    <a:pt x="0" y="11703"/>
                  </a:lnTo>
                  <a:lnTo>
                    <a:pt x="455" y="10526"/>
                  </a:lnTo>
                  <a:lnTo>
                    <a:pt x="1212" y="9164"/>
                  </a:lnTo>
                  <a:lnTo>
                    <a:pt x="1970" y="7988"/>
                  </a:lnTo>
                  <a:lnTo>
                    <a:pt x="2879" y="6687"/>
                  </a:lnTo>
                  <a:lnTo>
                    <a:pt x="4091" y="5325"/>
                  </a:lnTo>
                  <a:lnTo>
                    <a:pt x="4848" y="4025"/>
                  </a:lnTo>
                  <a:lnTo>
                    <a:pt x="5758" y="2663"/>
                  </a:lnTo>
                  <a:lnTo>
                    <a:pt x="6970" y="1300"/>
                  </a:lnTo>
                  <a:lnTo>
                    <a:pt x="7727" y="0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67" name="Freeform 23">
              <a:extLst>
                <a:ext uri="{FF2B5EF4-FFF2-40B4-BE49-F238E27FC236}">
                  <a16:creationId xmlns:a16="http://schemas.microsoft.com/office/drawing/2014/main" id="{AB7FF206-3647-43B6-B1C7-9EC001180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2" y="903"/>
              <a:ext cx="20" cy="1"/>
            </a:xfrm>
            <a:custGeom>
              <a:avLst/>
              <a:gdLst>
                <a:gd name="T0" fmla="*/ 0 w 20000"/>
                <a:gd name="T1" fmla="*/ 0 h 20000"/>
                <a:gd name="T2" fmla="*/ 1 w 20000"/>
                <a:gd name="T3" fmla="*/ 0 h 20000"/>
                <a:gd name="T4" fmla="*/ 2 w 20000"/>
                <a:gd name="T5" fmla="*/ 0 h 20000"/>
                <a:gd name="T6" fmla="*/ 4 w 20000"/>
                <a:gd name="T7" fmla="*/ 0 h 20000"/>
                <a:gd name="T8" fmla="*/ 5 w 20000"/>
                <a:gd name="T9" fmla="*/ 0 h 20000"/>
                <a:gd name="T10" fmla="*/ 7 w 20000"/>
                <a:gd name="T11" fmla="*/ 0 h 20000"/>
                <a:gd name="T12" fmla="*/ 8 w 20000"/>
                <a:gd name="T13" fmla="*/ 0 h 20000"/>
                <a:gd name="T14" fmla="*/ 9 w 20000"/>
                <a:gd name="T15" fmla="*/ 0 h 20000"/>
                <a:gd name="T16" fmla="*/ 10 w 20000"/>
                <a:gd name="T17" fmla="*/ 0 h 20000"/>
                <a:gd name="T18" fmla="*/ 11 w 20000"/>
                <a:gd name="T19" fmla="*/ 0 h 20000"/>
                <a:gd name="T20" fmla="*/ 12 w 20000"/>
                <a:gd name="T21" fmla="*/ 0 h 20000"/>
                <a:gd name="T22" fmla="*/ 13 w 20000"/>
                <a:gd name="T23" fmla="*/ 0 h 20000"/>
                <a:gd name="T24" fmla="*/ 15 w 20000"/>
                <a:gd name="T25" fmla="*/ 0 h 20000"/>
                <a:gd name="T26" fmla="*/ 17 w 20000"/>
                <a:gd name="T27" fmla="*/ 0 h 20000"/>
                <a:gd name="T28" fmla="*/ 18 w 20000"/>
                <a:gd name="T29" fmla="*/ 0 h 20000"/>
                <a:gd name="T30" fmla="*/ 20 w 20000"/>
                <a:gd name="T31" fmla="*/ 0 h 20000"/>
                <a:gd name="T32" fmla="*/ 18 w 20000"/>
                <a:gd name="T33" fmla="*/ 0 h 20000"/>
                <a:gd name="T34" fmla="*/ 17 w 20000"/>
                <a:gd name="T35" fmla="*/ 0 h 20000"/>
                <a:gd name="T36" fmla="*/ 15 w 20000"/>
                <a:gd name="T37" fmla="*/ 0 h 20000"/>
                <a:gd name="T38" fmla="*/ 13 w 20000"/>
                <a:gd name="T39" fmla="*/ 0 h 20000"/>
                <a:gd name="T40" fmla="*/ 12 w 20000"/>
                <a:gd name="T41" fmla="*/ 0 h 20000"/>
                <a:gd name="T42" fmla="*/ 11 w 20000"/>
                <a:gd name="T43" fmla="*/ 0 h 20000"/>
                <a:gd name="T44" fmla="*/ 10 w 20000"/>
                <a:gd name="T45" fmla="*/ 0 h 20000"/>
                <a:gd name="T46" fmla="*/ 9 w 20000"/>
                <a:gd name="T47" fmla="*/ 0 h 20000"/>
                <a:gd name="T48" fmla="*/ 8 w 20000"/>
                <a:gd name="T49" fmla="*/ 0 h 20000"/>
                <a:gd name="T50" fmla="*/ 7 w 20000"/>
                <a:gd name="T51" fmla="*/ 0 h 20000"/>
                <a:gd name="T52" fmla="*/ 5 w 20000"/>
                <a:gd name="T53" fmla="*/ 0 h 20000"/>
                <a:gd name="T54" fmla="*/ 4 w 20000"/>
                <a:gd name="T55" fmla="*/ 0 h 20000"/>
                <a:gd name="T56" fmla="*/ 2 w 20000"/>
                <a:gd name="T57" fmla="*/ 0 h 20000"/>
                <a:gd name="T58" fmla="*/ 1 w 20000"/>
                <a:gd name="T59" fmla="*/ 0 h 20000"/>
                <a:gd name="T60" fmla="*/ 0 w 20000"/>
                <a:gd name="T61" fmla="*/ 0 h 2000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0000" h="20000">
                  <a:moveTo>
                    <a:pt x="0" y="0"/>
                  </a:moveTo>
                  <a:lnTo>
                    <a:pt x="833" y="0"/>
                  </a:lnTo>
                  <a:lnTo>
                    <a:pt x="2083" y="0"/>
                  </a:lnTo>
                  <a:lnTo>
                    <a:pt x="4167" y="0"/>
                  </a:lnTo>
                  <a:lnTo>
                    <a:pt x="5417" y="0"/>
                  </a:lnTo>
                  <a:lnTo>
                    <a:pt x="6667" y="0"/>
                  </a:lnTo>
                  <a:lnTo>
                    <a:pt x="7917" y="0"/>
                  </a:lnTo>
                  <a:lnTo>
                    <a:pt x="8750" y="0"/>
                  </a:lnTo>
                  <a:lnTo>
                    <a:pt x="10000" y="0"/>
                  </a:lnTo>
                  <a:lnTo>
                    <a:pt x="11250" y="0"/>
                  </a:lnTo>
                  <a:lnTo>
                    <a:pt x="12083" y="0"/>
                  </a:lnTo>
                  <a:lnTo>
                    <a:pt x="13333" y="0"/>
                  </a:lnTo>
                  <a:lnTo>
                    <a:pt x="14583" y="0"/>
                  </a:lnTo>
                  <a:lnTo>
                    <a:pt x="16667" y="0"/>
                  </a:lnTo>
                  <a:lnTo>
                    <a:pt x="17917" y="0"/>
                  </a:lnTo>
                  <a:lnTo>
                    <a:pt x="20000" y="0"/>
                  </a:lnTo>
                  <a:lnTo>
                    <a:pt x="17917" y="0"/>
                  </a:lnTo>
                  <a:lnTo>
                    <a:pt x="16667" y="0"/>
                  </a:lnTo>
                  <a:lnTo>
                    <a:pt x="14583" y="0"/>
                  </a:lnTo>
                  <a:lnTo>
                    <a:pt x="13333" y="0"/>
                  </a:lnTo>
                  <a:lnTo>
                    <a:pt x="12083" y="0"/>
                  </a:lnTo>
                  <a:lnTo>
                    <a:pt x="11250" y="0"/>
                  </a:lnTo>
                  <a:lnTo>
                    <a:pt x="10000" y="0"/>
                  </a:lnTo>
                  <a:lnTo>
                    <a:pt x="8750" y="0"/>
                  </a:lnTo>
                  <a:lnTo>
                    <a:pt x="7917" y="0"/>
                  </a:lnTo>
                  <a:lnTo>
                    <a:pt x="6667" y="0"/>
                  </a:lnTo>
                  <a:lnTo>
                    <a:pt x="5417" y="0"/>
                  </a:lnTo>
                  <a:lnTo>
                    <a:pt x="4167" y="0"/>
                  </a:lnTo>
                  <a:lnTo>
                    <a:pt x="2083" y="0"/>
                  </a:lnTo>
                  <a:lnTo>
                    <a:pt x="833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68" name="Freeform 24">
              <a:extLst>
                <a:ext uri="{FF2B5EF4-FFF2-40B4-BE49-F238E27FC236}">
                  <a16:creationId xmlns:a16="http://schemas.microsoft.com/office/drawing/2014/main" id="{C2B7857D-C27F-4448-96B0-95CCCE6D8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" y="1120"/>
              <a:ext cx="43" cy="59"/>
            </a:xfrm>
            <a:custGeom>
              <a:avLst/>
              <a:gdLst>
                <a:gd name="T0" fmla="*/ 11 w 20000"/>
                <a:gd name="T1" fmla="*/ 10 h 20000"/>
                <a:gd name="T2" fmla="*/ 10 w 20000"/>
                <a:gd name="T3" fmla="*/ 10 h 20000"/>
                <a:gd name="T4" fmla="*/ 8 w 20000"/>
                <a:gd name="T5" fmla="*/ 11 h 20000"/>
                <a:gd name="T6" fmla="*/ 8 w 20000"/>
                <a:gd name="T7" fmla="*/ 12 h 20000"/>
                <a:gd name="T8" fmla="*/ 6 w 20000"/>
                <a:gd name="T9" fmla="*/ 13 h 20000"/>
                <a:gd name="T10" fmla="*/ 5 w 20000"/>
                <a:gd name="T11" fmla="*/ 14 h 20000"/>
                <a:gd name="T12" fmla="*/ 5 w 20000"/>
                <a:gd name="T13" fmla="*/ 15 h 20000"/>
                <a:gd name="T14" fmla="*/ 4 w 20000"/>
                <a:gd name="T15" fmla="*/ 15 h 20000"/>
                <a:gd name="T16" fmla="*/ 3 w 20000"/>
                <a:gd name="T17" fmla="*/ 16 h 20000"/>
                <a:gd name="T18" fmla="*/ 2 w 20000"/>
                <a:gd name="T19" fmla="*/ 17 h 20000"/>
                <a:gd name="T20" fmla="*/ 1 w 20000"/>
                <a:gd name="T21" fmla="*/ 18 h 20000"/>
                <a:gd name="T22" fmla="*/ 0 w 20000"/>
                <a:gd name="T23" fmla="*/ 20 h 20000"/>
                <a:gd name="T24" fmla="*/ 0 w 20000"/>
                <a:gd name="T25" fmla="*/ 20 h 20000"/>
                <a:gd name="T26" fmla="*/ 1 w 20000"/>
                <a:gd name="T27" fmla="*/ 22 h 20000"/>
                <a:gd name="T28" fmla="*/ 4 w 20000"/>
                <a:gd name="T29" fmla="*/ 24 h 20000"/>
                <a:gd name="T30" fmla="*/ 6 w 20000"/>
                <a:gd name="T31" fmla="*/ 26 h 20000"/>
                <a:gd name="T32" fmla="*/ 8 w 20000"/>
                <a:gd name="T33" fmla="*/ 29 h 20000"/>
                <a:gd name="T34" fmla="*/ 12 w 20000"/>
                <a:gd name="T35" fmla="*/ 31 h 20000"/>
                <a:gd name="T36" fmla="*/ 14 w 20000"/>
                <a:gd name="T37" fmla="*/ 33 h 20000"/>
                <a:gd name="T38" fmla="*/ 17 w 20000"/>
                <a:gd name="T39" fmla="*/ 37 h 20000"/>
                <a:gd name="T40" fmla="*/ 19 w 20000"/>
                <a:gd name="T41" fmla="*/ 40 h 20000"/>
                <a:gd name="T42" fmla="*/ 22 w 20000"/>
                <a:gd name="T43" fmla="*/ 42 h 20000"/>
                <a:gd name="T44" fmla="*/ 25 w 20000"/>
                <a:gd name="T45" fmla="*/ 45 h 20000"/>
                <a:gd name="T46" fmla="*/ 28 w 20000"/>
                <a:gd name="T47" fmla="*/ 47 h 20000"/>
                <a:gd name="T48" fmla="*/ 30 w 20000"/>
                <a:gd name="T49" fmla="*/ 49 h 20000"/>
                <a:gd name="T50" fmla="*/ 33 w 20000"/>
                <a:gd name="T51" fmla="*/ 53 h 20000"/>
                <a:gd name="T52" fmla="*/ 36 w 20000"/>
                <a:gd name="T53" fmla="*/ 55 h 20000"/>
                <a:gd name="T54" fmla="*/ 38 w 20000"/>
                <a:gd name="T55" fmla="*/ 57 h 20000"/>
                <a:gd name="T56" fmla="*/ 40 w 20000"/>
                <a:gd name="T57" fmla="*/ 59 h 20000"/>
                <a:gd name="T58" fmla="*/ 41 w 20000"/>
                <a:gd name="T59" fmla="*/ 53 h 20000"/>
                <a:gd name="T60" fmla="*/ 42 w 20000"/>
                <a:gd name="T61" fmla="*/ 47 h 20000"/>
                <a:gd name="T62" fmla="*/ 43 w 20000"/>
                <a:gd name="T63" fmla="*/ 41 h 20000"/>
                <a:gd name="T64" fmla="*/ 44 w 20000"/>
                <a:gd name="T65" fmla="*/ 34 h 20000"/>
                <a:gd name="T66" fmla="*/ 44 w 20000"/>
                <a:gd name="T67" fmla="*/ 28 h 20000"/>
                <a:gd name="T68" fmla="*/ 44 w 20000"/>
                <a:gd name="T69" fmla="*/ 23 h 20000"/>
                <a:gd name="T70" fmla="*/ 44 w 20000"/>
                <a:gd name="T71" fmla="*/ 17 h 20000"/>
                <a:gd name="T72" fmla="*/ 43 w 20000"/>
                <a:gd name="T73" fmla="*/ 12 h 20000"/>
                <a:gd name="T74" fmla="*/ 41 w 20000"/>
                <a:gd name="T75" fmla="*/ 8 h 20000"/>
                <a:gd name="T76" fmla="*/ 39 w 20000"/>
                <a:gd name="T77" fmla="*/ 4 h 20000"/>
                <a:gd name="T78" fmla="*/ 36 w 20000"/>
                <a:gd name="T79" fmla="*/ 2 h 20000"/>
                <a:gd name="T80" fmla="*/ 32 w 20000"/>
                <a:gd name="T81" fmla="*/ 1 h 20000"/>
                <a:gd name="T82" fmla="*/ 28 w 20000"/>
                <a:gd name="T83" fmla="*/ 0 h 20000"/>
                <a:gd name="T84" fmla="*/ 22 w 20000"/>
                <a:gd name="T85" fmla="*/ 2 h 20000"/>
                <a:gd name="T86" fmla="*/ 17 w 20000"/>
                <a:gd name="T87" fmla="*/ 4 h 20000"/>
                <a:gd name="T88" fmla="*/ 11 w 20000"/>
                <a:gd name="T89" fmla="*/ 10 h 2000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0000" h="20000">
                  <a:moveTo>
                    <a:pt x="4909" y="3243"/>
                  </a:moveTo>
                  <a:lnTo>
                    <a:pt x="4364" y="3243"/>
                  </a:lnTo>
                  <a:lnTo>
                    <a:pt x="3818" y="3649"/>
                  </a:lnTo>
                  <a:lnTo>
                    <a:pt x="3455" y="4054"/>
                  </a:lnTo>
                  <a:lnTo>
                    <a:pt x="2909" y="4459"/>
                  </a:lnTo>
                  <a:lnTo>
                    <a:pt x="2364" y="4730"/>
                  </a:lnTo>
                  <a:lnTo>
                    <a:pt x="2364" y="5135"/>
                  </a:lnTo>
                  <a:lnTo>
                    <a:pt x="2000" y="5135"/>
                  </a:lnTo>
                  <a:lnTo>
                    <a:pt x="1455" y="5541"/>
                  </a:lnTo>
                  <a:lnTo>
                    <a:pt x="909" y="5811"/>
                  </a:lnTo>
                  <a:lnTo>
                    <a:pt x="364" y="6216"/>
                  </a:lnTo>
                  <a:lnTo>
                    <a:pt x="0" y="6622"/>
                  </a:lnTo>
                  <a:lnTo>
                    <a:pt x="0" y="6892"/>
                  </a:lnTo>
                  <a:lnTo>
                    <a:pt x="364" y="7297"/>
                  </a:lnTo>
                  <a:lnTo>
                    <a:pt x="2000" y="8108"/>
                  </a:lnTo>
                  <a:lnTo>
                    <a:pt x="2909" y="8784"/>
                  </a:lnTo>
                  <a:lnTo>
                    <a:pt x="3818" y="9865"/>
                  </a:lnTo>
                  <a:lnTo>
                    <a:pt x="5273" y="10541"/>
                  </a:lnTo>
                  <a:lnTo>
                    <a:pt x="6364" y="11351"/>
                  </a:lnTo>
                  <a:lnTo>
                    <a:pt x="7818" y="12432"/>
                  </a:lnTo>
                  <a:lnTo>
                    <a:pt x="8727" y="13514"/>
                  </a:lnTo>
                  <a:lnTo>
                    <a:pt x="10182" y="14189"/>
                  </a:lnTo>
                  <a:lnTo>
                    <a:pt x="11273" y="15270"/>
                  </a:lnTo>
                  <a:lnTo>
                    <a:pt x="12727" y="16081"/>
                  </a:lnTo>
                  <a:lnTo>
                    <a:pt x="13636" y="16757"/>
                  </a:lnTo>
                  <a:lnTo>
                    <a:pt x="15091" y="17838"/>
                  </a:lnTo>
                  <a:lnTo>
                    <a:pt x="16182" y="18649"/>
                  </a:lnTo>
                  <a:lnTo>
                    <a:pt x="17091" y="19324"/>
                  </a:lnTo>
                  <a:lnTo>
                    <a:pt x="18000" y="20000"/>
                  </a:lnTo>
                  <a:lnTo>
                    <a:pt x="18545" y="17838"/>
                  </a:lnTo>
                  <a:lnTo>
                    <a:pt x="19091" y="16081"/>
                  </a:lnTo>
                  <a:lnTo>
                    <a:pt x="19636" y="13919"/>
                  </a:lnTo>
                  <a:lnTo>
                    <a:pt x="20000" y="11622"/>
                  </a:lnTo>
                  <a:lnTo>
                    <a:pt x="20000" y="9459"/>
                  </a:lnTo>
                  <a:lnTo>
                    <a:pt x="20000" y="7703"/>
                  </a:lnTo>
                  <a:lnTo>
                    <a:pt x="20000" y="5811"/>
                  </a:lnTo>
                  <a:lnTo>
                    <a:pt x="19636" y="4054"/>
                  </a:lnTo>
                  <a:lnTo>
                    <a:pt x="18545" y="2568"/>
                  </a:lnTo>
                  <a:lnTo>
                    <a:pt x="17636" y="1486"/>
                  </a:lnTo>
                  <a:lnTo>
                    <a:pt x="16545" y="811"/>
                  </a:lnTo>
                  <a:lnTo>
                    <a:pt x="14727" y="405"/>
                  </a:lnTo>
                  <a:lnTo>
                    <a:pt x="12727" y="0"/>
                  </a:lnTo>
                  <a:lnTo>
                    <a:pt x="10182" y="811"/>
                  </a:lnTo>
                  <a:lnTo>
                    <a:pt x="7818" y="1486"/>
                  </a:lnTo>
                  <a:lnTo>
                    <a:pt x="4909" y="3243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69" name="Freeform 25">
              <a:extLst>
                <a:ext uri="{FF2B5EF4-FFF2-40B4-BE49-F238E27FC236}">
                  <a16:creationId xmlns:a16="http://schemas.microsoft.com/office/drawing/2014/main" id="{77C8CCF3-FA30-46BD-826E-2E5D3337D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5" y="1269"/>
              <a:ext cx="21" cy="0"/>
            </a:xfrm>
            <a:custGeom>
              <a:avLst/>
              <a:gdLst>
                <a:gd name="T0" fmla="*/ 0 w 20000"/>
                <a:gd name="T1" fmla="*/ 0 h 20000"/>
                <a:gd name="T2" fmla="*/ 1 w 20000"/>
                <a:gd name="T3" fmla="*/ 0 h 20000"/>
                <a:gd name="T4" fmla="*/ 2 w 20000"/>
                <a:gd name="T5" fmla="*/ 0 h 20000"/>
                <a:gd name="T6" fmla="*/ 4 w 20000"/>
                <a:gd name="T7" fmla="*/ 0 h 20000"/>
                <a:gd name="T8" fmla="*/ 5 w 20000"/>
                <a:gd name="T9" fmla="*/ 0 h 20000"/>
                <a:gd name="T10" fmla="*/ 7 w 20000"/>
                <a:gd name="T11" fmla="*/ 0 h 20000"/>
                <a:gd name="T12" fmla="*/ 7 w 20000"/>
                <a:gd name="T13" fmla="*/ 0 h 20000"/>
                <a:gd name="T14" fmla="*/ 9 w 20000"/>
                <a:gd name="T15" fmla="*/ 0 h 20000"/>
                <a:gd name="T16" fmla="*/ 10 w 20000"/>
                <a:gd name="T17" fmla="*/ 0 h 20000"/>
                <a:gd name="T18" fmla="*/ 11 w 20000"/>
                <a:gd name="T19" fmla="*/ 0 h 20000"/>
                <a:gd name="T20" fmla="*/ 12 w 20000"/>
                <a:gd name="T21" fmla="*/ 0 h 20000"/>
                <a:gd name="T22" fmla="*/ 14 w 20000"/>
                <a:gd name="T23" fmla="*/ 0 h 20000"/>
                <a:gd name="T24" fmla="*/ 15 w 20000"/>
                <a:gd name="T25" fmla="*/ 0 h 20000"/>
                <a:gd name="T26" fmla="*/ 16 w 20000"/>
                <a:gd name="T27" fmla="*/ 0 h 20000"/>
                <a:gd name="T28" fmla="*/ 19 w 20000"/>
                <a:gd name="T29" fmla="*/ 0 h 20000"/>
                <a:gd name="T30" fmla="*/ 21 w 20000"/>
                <a:gd name="T31" fmla="*/ 0 h 20000"/>
                <a:gd name="T32" fmla="*/ 19 w 20000"/>
                <a:gd name="T33" fmla="*/ 0 h 20000"/>
                <a:gd name="T34" fmla="*/ 16 w 20000"/>
                <a:gd name="T35" fmla="*/ 0 h 20000"/>
                <a:gd name="T36" fmla="*/ 15 w 20000"/>
                <a:gd name="T37" fmla="*/ 0 h 20000"/>
                <a:gd name="T38" fmla="*/ 14 w 20000"/>
                <a:gd name="T39" fmla="*/ 0 h 20000"/>
                <a:gd name="T40" fmla="*/ 12 w 20000"/>
                <a:gd name="T41" fmla="*/ 0 h 20000"/>
                <a:gd name="T42" fmla="*/ 11 w 20000"/>
                <a:gd name="T43" fmla="*/ 0 h 20000"/>
                <a:gd name="T44" fmla="*/ 10 w 20000"/>
                <a:gd name="T45" fmla="*/ 0 h 20000"/>
                <a:gd name="T46" fmla="*/ 9 w 20000"/>
                <a:gd name="T47" fmla="*/ 0 h 20000"/>
                <a:gd name="T48" fmla="*/ 7 w 20000"/>
                <a:gd name="T49" fmla="*/ 0 h 20000"/>
                <a:gd name="T50" fmla="*/ 7 w 20000"/>
                <a:gd name="T51" fmla="*/ 0 h 20000"/>
                <a:gd name="T52" fmla="*/ 5 w 20000"/>
                <a:gd name="T53" fmla="*/ 0 h 20000"/>
                <a:gd name="T54" fmla="*/ 4 w 20000"/>
                <a:gd name="T55" fmla="*/ 0 h 20000"/>
                <a:gd name="T56" fmla="*/ 2 w 20000"/>
                <a:gd name="T57" fmla="*/ 0 h 20000"/>
                <a:gd name="T58" fmla="*/ 1 w 20000"/>
                <a:gd name="T59" fmla="*/ 0 h 20000"/>
                <a:gd name="T60" fmla="*/ 0 w 20000"/>
                <a:gd name="T61" fmla="*/ 0 h 2000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0000" h="20000">
                  <a:moveTo>
                    <a:pt x="0" y="0"/>
                  </a:moveTo>
                  <a:lnTo>
                    <a:pt x="784" y="0"/>
                  </a:lnTo>
                  <a:lnTo>
                    <a:pt x="1961" y="0"/>
                  </a:lnTo>
                  <a:lnTo>
                    <a:pt x="3922" y="0"/>
                  </a:lnTo>
                  <a:lnTo>
                    <a:pt x="5098" y="0"/>
                  </a:lnTo>
                  <a:lnTo>
                    <a:pt x="6275" y="0"/>
                  </a:lnTo>
                  <a:lnTo>
                    <a:pt x="7059" y="0"/>
                  </a:lnTo>
                  <a:lnTo>
                    <a:pt x="8235" y="0"/>
                  </a:lnTo>
                  <a:lnTo>
                    <a:pt x="9412" y="0"/>
                  </a:lnTo>
                  <a:lnTo>
                    <a:pt x="10588" y="0"/>
                  </a:lnTo>
                  <a:lnTo>
                    <a:pt x="11373" y="0"/>
                  </a:lnTo>
                  <a:lnTo>
                    <a:pt x="13725" y="0"/>
                  </a:lnTo>
                  <a:lnTo>
                    <a:pt x="14510" y="0"/>
                  </a:lnTo>
                  <a:lnTo>
                    <a:pt x="15686" y="0"/>
                  </a:lnTo>
                  <a:lnTo>
                    <a:pt x="17647" y="0"/>
                  </a:lnTo>
                  <a:lnTo>
                    <a:pt x="20000" y="0"/>
                  </a:lnTo>
                  <a:lnTo>
                    <a:pt x="17647" y="0"/>
                  </a:lnTo>
                  <a:lnTo>
                    <a:pt x="15686" y="0"/>
                  </a:lnTo>
                  <a:lnTo>
                    <a:pt x="14510" y="0"/>
                  </a:lnTo>
                  <a:lnTo>
                    <a:pt x="13725" y="0"/>
                  </a:lnTo>
                  <a:lnTo>
                    <a:pt x="11373" y="0"/>
                  </a:lnTo>
                  <a:lnTo>
                    <a:pt x="10588" y="0"/>
                  </a:lnTo>
                  <a:lnTo>
                    <a:pt x="9412" y="0"/>
                  </a:lnTo>
                  <a:lnTo>
                    <a:pt x="8235" y="0"/>
                  </a:lnTo>
                  <a:lnTo>
                    <a:pt x="7059" y="0"/>
                  </a:lnTo>
                  <a:lnTo>
                    <a:pt x="6275" y="0"/>
                  </a:lnTo>
                  <a:lnTo>
                    <a:pt x="5098" y="0"/>
                  </a:lnTo>
                  <a:lnTo>
                    <a:pt x="3922" y="0"/>
                  </a:lnTo>
                  <a:lnTo>
                    <a:pt x="1961" y="0"/>
                  </a:lnTo>
                  <a:lnTo>
                    <a:pt x="78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70" name="Freeform 26">
              <a:extLst>
                <a:ext uri="{FF2B5EF4-FFF2-40B4-BE49-F238E27FC236}">
                  <a16:creationId xmlns:a16="http://schemas.microsoft.com/office/drawing/2014/main" id="{89D59B0B-1FE1-463A-9B96-46199A902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1296"/>
              <a:ext cx="30" cy="21"/>
            </a:xfrm>
            <a:custGeom>
              <a:avLst/>
              <a:gdLst>
                <a:gd name="T0" fmla="*/ 0 w 20000"/>
                <a:gd name="T1" fmla="*/ 11 h 20000"/>
                <a:gd name="T2" fmla="*/ 3 w 20000"/>
                <a:gd name="T3" fmla="*/ 13 h 20000"/>
                <a:gd name="T4" fmla="*/ 5 w 20000"/>
                <a:gd name="T5" fmla="*/ 15 h 20000"/>
                <a:gd name="T6" fmla="*/ 8 w 20000"/>
                <a:gd name="T7" fmla="*/ 16 h 20000"/>
                <a:gd name="T8" fmla="*/ 10 w 20000"/>
                <a:gd name="T9" fmla="*/ 18 h 20000"/>
                <a:gd name="T10" fmla="*/ 12 w 20000"/>
                <a:gd name="T11" fmla="*/ 19 h 20000"/>
                <a:gd name="T12" fmla="*/ 13 w 20000"/>
                <a:gd name="T13" fmla="*/ 20 h 20000"/>
                <a:gd name="T14" fmla="*/ 14 w 20000"/>
                <a:gd name="T15" fmla="*/ 21 h 20000"/>
                <a:gd name="T16" fmla="*/ 15 w 20000"/>
                <a:gd name="T17" fmla="*/ 22 h 20000"/>
                <a:gd name="T18" fmla="*/ 16 w 20000"/>
                <a:gd name="T19" fmla="*/ 22 h 20000"/>
                <a:gd name="T20" fmla="*/ 17 w 20000"/>
                <a:gd name="T21" fmla="*/ 22 h 20000"/>
                <a:gd name="T22" fmla="*/ 18 w 20000"/>
                <a:gd name="T23" fmla="*/ 22 h 20000"/>
                <a:gd name="T24" fmla="*/ 19 w 20000"/>
                <a:gd name="T25" fmla="*/ 21 h 20000"/>
                <a:gd name="T26" fmla="*/ 22 w 20000"/>
                <a:gd name="T27" fmla="*/ 19 h 20000"/>
                <a:gd name="T28" fmla="*/ 24 w 20000"/>
                <a:gd name="T29" fmla="*/ 17 h 20000"/>
                <a:gd name="T30" fmla="*/ 26 w 20000"/>
                <a:gd name="T31" fmla="*/ 15 h 20000"/>
                <a:gd name="T32" fmla="*/ 30 w 20000"/>
                <a:gd name="T33" fmla="*/ 11 h 20000"/>
                <a:gd name="T34" fmla="*/ 26 w 20000"/>
                <a:gd name="T35" fmla="*/ 9 h 20000"/>
                <a:gd name="T36" fmla="*/ 24 w 20000"/>
                <a:gd name="T37" fmla="*/ 7 h 20000"/>
                <a:gd name="T38" fmla="*/ 22 w 20000"/>
                <a:gd name="T39" fmla="*/ 6 h 20000"/>
                <a:gd name="T40" fmla="*/ 19 w 20000"/>
                <a:gd name="T41" fmla="*/ 4 h 20000"/>
                <a:gd name="T42" fmla="*/ 18 w 20000"/>
                <a:gd name="T43" fmla="*/ 3 h 20000"/>
                <a:gd name="T44" fmla="*/ 17 w 20000"/>
                <a:gd name="T45" fmla="*/ 2 h 20000"/>
                <a:gd name="T46" fmla="*/ 16 w 20000"/>
                <a:gd name="T47" fmla="*/ 1 h 20000"/>
                <a:gd name="T48" fmla="*/ 15 w 20000"/>
                <a:gd name="T49" fmla="*/ 0 h 20000"/>
                <a:gd name="T50" fmla="*/ 14 w 20000"/>
                <a:gd name="T51" fmla="*/ 0 h 20000"/>
                <a:gd name="T52" fmla="*/ 13 w 20000"/>
                <a:gd name="T53" fmla="*/ 0 h 20000"/>
                <a:gd name="T54" fmla="*/ 12 w 20000"/>
                <a:gd name="T55" fmla="*/ 1 h 20000"/>
                <a:gd name="T56" fmla="*/ 10 w 20000"/>
                <a:gd name="T57" fmla="*/ 2 h 20000"/>
                <a:gd name="T58" fmla="*/ 8 w 20000"/>
                <a:gd name="T59" fmla="*/ 3 h 20000"/>
                <a:gd name="T60" fmla="*/ 5 w 20000"/>
                <a:gd name="T61" fmla="*/ 5 h 20000"/>
                <a:gd name="T62" fmla="*/ 3 w 20000"/>
                <a:gd name="T63" fmla="*/ 7 h 20000"/>
                <a:gd name="T64" fmla="*/ 0 w 20000"/>
                <a:gd name="T65" fmla="*/ 11 h 2000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000" h="20000">
                  <a:moveTo>
                    <a:pt x="0" y="10357"/>
                  </a:moveTo>
                  <a:lnTo>
                    <a:pt x="2133" y="11429"/>
                  </a:lnTo>
                  <a:lnTo>
                    <a:pt x="3467" y="13214"/>
                  </a:lnTo>
                  <a:lnTo>
                    <a:pt x="5600" y="14286"/>
                  </a:lnTo>
                  <a:lnTo>
                    <a:pt x="6400" y="16071"/>
                  </a:lnTo>
                  <a:lnTo>
                    <a:pt x="7733" y="17143"/>
                  </a:lnTo>
                  <a:lnTo>
                    <a:pt x="8533" y="18214"/>
                  </a:lnTo>
                  <a:lnTo>
                    <a:pt x="9333" y="18929"/>
                  </a:lnTo>
                  <a:lnTo>
                    <a:pt x="10133" y="20000"/>
                  </a:lnTo>
                  <a:lnTo>
                    <a:pt x="10667" y="20000"/>
                  </a:lnTo>
                  <a:lnTo>
                    <a:pt x="11467" y="20000"/>
                  </a:lnTo>
                  <a:lnTo>
                    <a:pt x="12267" y="20000"/>
                  </a:lnTo>
                  <a:lnTo>
                    <a:pt x="12800" y="18929"/>
                  </a:lnTo>
                  <a:lnTo>
                    <a:pt x="14400" y="17143"/>
                  </a:lnTo>
                  <a:lnTo>
                    <a:pt x="15733" y="15357"/>
                  </a:lnTo>
                  <a:lnTo>
                    <a:pt x="17067" y="13214"/>
                  </a:lnTo>
                  <a:lnTo>
                    <a:pt x="20000" y="10357"/>
                  </a:lnTo>
                  <a:lnTo>
                    <a:pt x="17067" y="8571"/>
                  </a:lnTo>
                  <a:lnTo>
                    <a:pt x="15733" y="6429"/>
                  </a:lnTo>
                  <a:lnTo>
                    <a:pt x="14400" y="5714"/>
                  </a:lnTo>
                  <a:lnTo>
                    <a:pt x="12800" y="3571"/>
                  </a:lnTo>
                  <a:lnTo>
                    <a:pt x="12267" y="2857"/>
                  </a:lnTo>
                  <a:lnTo>
                    <a:pt x="11467" y="1786"/>
                  </a:lnTo>
                  <a:lnTo>
                    <a:pt x="10667" y="714"/>
                  </a:lnTo>
                  <a:lnTo>
                    <a:pt x="10133" y="0"/>
                  </a:lnTo>
                  <a:lnTo>
                    <a:pt x="9333" y="0"/>
                  </a:lnTo>
                  <a:lnTo>
                    <a:pt x="8533" y="0"/>
                  </a:lnTo>
                  <a:lnTo>
                    <a:pt x="7733" y="714"/>
                  </a:lnTo>
                  <a:lnTo>
                    <a:pt x="6400" y="1786"/>
                  </a:lnTo>
                  <a:lnTo>
                    <a:pt x="5600" y="2857"/>
                  </a:lnTo>
                  <a:lnTo>
                    <a:pt x="3467" y="4643"/>
                  </a:lnTo>
                  <a:lnTo>
                    <a:pt x="2133" y="6429"/>
                  </a:lnTo>
                  <a:lnTo>
                    <a:pt x="0" y="10357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71" name="Freeform 27">
              <a:extLst>
                <a:ext uri="{FF2B5EF4-FFF2-40B4-BE49-F238E27FC236}">
                  <a16:creationId xmlns:a16="http://schemas.microsoft.com/office/drawing/2014/main" id="{4BA4175E-A443-4EAC-95AF-A5C6BC4B0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1328"/>
              <a:ext cx="20" cy="49"/>
            </a:xfrm>
            <a:custGeom>
              <a:avLst/>
              <a:gdLst>
                <a:gd name="T0" fmla="*/ 3 w 20000"/>
                <a:gd name="T1" fmla="*/ 10 h 20000"/>
                <a:gd name="T2" fmla="*/ 2 w 20000"/>
                <a:gd name="T3" fmla="*/ 14 h 20000"/>
                <a:gd name="T4" fmla="*/ 2 w 20000"/>
                <a:gd name="T5" fmla="*/ 18 h 20000"/>
                <a:gd name="T6" fmla="*/ 2 w 20000"/>
                <a:gd name="T7" fmla="*/ 22 h 20000"/>
                <a:gd name="T8" fmla="*/ 1 w 20000"/>
                <a:gd name="T9" fmla="*/ 25 h 20000"/>
                <a:gd name="T10" fmla="*/ 1 w 20000"/>
                <a:gd name="T11" fmla="*/ 27 h 20000"/>
                <a:gd name="T12" fmla="*/ 0 w 20000"/>
                <a:gd name="T13" fmla="*/ 29 h 20000"/>
                <a:gd name="T14" fmla="*/ 0 w 20000"/>
                <a:gd name="T15" fmla="*/ 32 h 20000"/>
                <a:gd name="T16" fmla="*/ 0 w 20000"/>
                <a:gd name="T17" fmla="*/ 33 h 20000"/>
                <a:gd name="T18" fmla="*/ 0 w 20000"/>
                <a:gd name="T19" fmla="*/ 34 h 20000"/>
                <a:gd name="T20" fmla="*/ 0 w 20000"/>
                <a:gd name="T21" fmla="*/ 35 h 20000"/>
                <a:gd name="T22" fmla="*/ 1 w 20000"/>
                <a:gd name="T23" fmla="*/ 37 h 20000"/>
                <a:gd name="T24" fmla="*/ 2 w 20000"/>
                <a:gd name="T25" fmla="*/ 38 h 20000"/>
                <a:gd name="T26" fmla="*/ 4 w 20000"/>
                <a:gd name="T27" fmla="*/ 40 h 20000"/>
                <a:gd name="T28" fmla="*/ 7 w 20000"/>
                <a:gd name="T29" fmla="*/ 42 h 20000"/>
                <a:gd name="T30" fmla="*/ 9 w 20000"/>
                <a:gd name="T31" fmla="*/ 45 h 20000"/>
                <a:gd name="T32" fmla="*/ 13 w 20000"/>
                <a:gd name="T33" fmla="*/ 49 h 20000"/>
                <a:gd name="T34" fmla="*/ 14 w 20000"/>
                <a:gd name="T35" fmla="*/ 41 h 20000"/>
                <a:gd name="T36" fmla="*/ 16 w 20000"/>
                <a:gd name="T37" fmla="*/ 36 h 20000"/>
                <a:gd name="T38" fmla="*/ 18 w 20000"/>
                <a:gd name="T39" fmla="*/ 32 h 20000"/>
                <a:gd name="T40" fmla="*/ 19 w 20000"/>
                <a:gd name="T41" fmla="*/ 28 h 20000"/>
                <a:gd name="T42" fmla="*/ 19 w 20000"/>
                <a:gd name="T43" fmla="*/ 26 h 20000"/>
                <a:gd name="T44" fmla="*/ 20 w 20000"/>
                <a:gd name="T45" fmla="*/ 24 h 20000"/>
                <a:gd name="T46" fmla="*/ 20 w 20000"/>
                <a:gd name="T47" fmla="*/ 22 h 20000"/>
                <a:gd name="T48" fmla="*/ 20 w 20000"/>
                <a:gd name="T49" fmla="*/ 21 h 20000"/>
                <a:gd name="T50" fmla="*/ 20 w 20000"/>
                <a:gd name="T51" fmla="*/ 18 h 20000"/>
                <a:gd name="T52" fmla="*/ 20 w 20000"/>
                <a:gd name="T53" fmla="*/ 18 h 20000"/>
                <a:gd name="T54" fmla="*/ 19 w 20000"/>
                <a:gd name="T55" fmla="*/ 16 h 20000"/>
                <a:gd name="T56" fmla="*/ 19 w 20000"/>
                <a:gd name="T57" fmla="*/ 14 h 20000"/>
                <a:gd name="T58" fmla="*/ 18 w 20000"/>
                <a:gd name="T59" fmla="*/ 12 h 20000"/>
                <a:gd name="T60" fmla="*/ 16 w 20000"/>
                <a:gd name="T61" fmla="*/ 9 h 20000"/>
                <a:gd name="T62" fmla="*/ 14 w 20000"/>
                <a:gd name="T63" fmla="*/ 4 h 20000"/>
                <a:gd name="T64" fmla="*/ 13 w 20000"/>
                <a:gd name="T65" fmla="*/ 0 h 20000"/>
                <a:gd name="T66" fmla="*/ 12 w 20000"/>
                <a:gd name="T67" fmla="*/ 0 h 20000"/>
                <a:gd name="T68" fmla="*/ 11 w 20000"/>
                <a:gd name="T69" fmla="*/ 1 h 20000"/>
                <a:gd name="T70" fmla="*/ 10 w 20000"/>
                <a:gd name="T71" fmla="*/ 2 h 20000"/>
                <a:gd name="T72" fmla="*/ 9 w 20000"/>
                <a:gd name="T73" fmla="*/ 3 h 20000"/>
                <a:gd name="T74" fmla="*/ 8 w 20000"/>
                <a:gd name="T75" fmla="*/ 4 h 20000"/>
                <a:gd name="T76" fmla="*/ 7 w 20000"/>
                <a:gd name="T77" fmla="*/ 6 h 20000"/>
                <a:gd name="T78" fmla="*/ 6 w 20000"/>
                <a:gd name="T79" fmla="*/ 7 h 20000"/>
                <a:gd name="T80" fmla="*/ 4 w 20000"/>
                <a:gd name="T81" fmla="*/ 8 h 20000"/>
                <a:gd name="T82" fmla="*/ 3 w 20000"/>
                <a:gd name="T83" fmla="*/ 9 h 20000"/>
                <a:gd name="T84" fmla="*/ 3 w 20000"/>
                <a:gd name="T85" fmla="*/ 10 h 2000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0000" h="20000">
                  <a:moveTo>
                    <a:pt x="3265" y="4098"/>
                  </a:moveTo>
                  <a:lnTo>
                    <a:pt x="2041" y="5738"/>
                  </a:lnTo>
                  <a:lnTo>
                    <a:pt x="2041" y="7541"/>
                  </a:lnTo>
                  <a:lnTo>
                    <a:pt x="2041" y="8852"/>
                  </a:lnTo>
                  <a:lnTo>
                    <a:pt x="1224" y="10164"/>
                  </a:lnTo>
                  <a:lnTo>
                    <a:pt x="1224" y="11148"/>
                  </a:lnTo>
                  <a:lnTo>
                    <a:pt x="0" y="11967"/>
                  </a:lnTo>
                  <a:lnTo>
                    <a:pt x="0" y="12951"/>
                  </a:lnTo>
                  <a:lnTo>
                    <a:pt x="0" y="13279"/>
                  </a:lnTo>
                  <a:lnTo>
                    <a:pt x="0" y="13770"/>
                  </a:lnTo>
                  <a:lnTo>
                    <a:pt x="0" y="14262"/>
                  </a:lnTo>
                  <a:lnTo>
                    <a:pt x="1224" y="15082"/>
                  </a:lnTo>
                  <a:lnTo>
                    <a:pt x="2041" y="15574"/>
                  </a:lnTo>
                  <a:lnTo>
                    <a:pt x="4490" y="16393"/>
                  </a:lnTo>
                  <a:lnTo>
                    <a:pt x="6531" y="17213"/>
                  </a:lnTo>
                  <a:lnTo>
                    <a:pt x="8980" y="18197"/>
                  </a:lnTo>
                  <a:lnTo>
                    <a:pt x="13061" y="20000"/>
                  </a:lnTo>
                  <a:lnTo>
                    <a:pt x="14286" y="16885"/>
                  </a:lnTo>
                  <a:lnTo>
                    <a:pt x="15510" y="14590"/>
                  </a:lnTo>
                  <a:lnTo>
                    <a:pt x="17551" y="12951"/>
                  </a:lnTo>
                  <a:lnTo>
                    <a:pt x="18776" y="11475"/>
                  </a:lnTo>
                  <a:lnTo>
                    <a:pt x="18776" y="10656"/>
                  </a:lnTo>
                  <a:lnTo>
                    <a:pt x="20000" y="9836"/>
                  </a:lnTo>
                  <a:lnTo>
                    <a:pt x="20000" y="8852"/>
                  </a:lnTo>
                  <a:lnTo>
                    <a:pt x="20000" y="8525"/>
                  </a:lnTo>
                  <a:lnTo>
                    <a:pt x="20000" y="7541"/>
                  </a:lnTo>
                  <a:lnTo>
                    <a:pt x="20000" y="7213"/>
                  </a:lnTo>
                  <a:lnTo>
                    <a:pt x="18776" y="6721"/>
                  </a:lnTo>
                  <a:lnTo>
                    <a:pt x="18776" y="5738"/>
                  </a:lnTo>
                  <a:lnTo>
                    <a:pt x="17551" y="4918"/>
                  </a:lnTo>
                  <a:lnTo>
                    <a:pt x="15510" y="3607"/>
                  </a:lnTo>
                  <a:lnTo>
                    <a:pt x="14286" y="1803"/>
                  </a:lnTo>
                  <a:lnTo>
                    <a:pt x="13061" y="0"/>
                  </a:lnTo>
                  <a:lnTo>
                    <a:pt x="12245" y="0"/>
                  </a:lnTo>
                  <a:lnTo>
                    <a:pt x="11020" y="492"/>
                  </a:lnTo>
                  <a:lnTo>
                    <a:pt x="9796" y="984"/>
                  </a:lnTo>
                  <a:lnTo>
                    <a:pt x="8980" y="1311"/>
                  </a:lnTo>
                  <a:lnTo>
                    <a:pt x="7755" y="1803"/>
                  </a:lnTo>
                  <a:lnTo>
                    <a:pt x="6531" y="2295"/>
                  </a:lnTo>
                  <a:lnTo>
                    <a:pt x="5714" y="2787"/>
                  </a:lnTo>
                  <a:lnTo>
                    <a:pt x="4490" y="3115"/>
                  </a:lnTo>
                  <a:lnTo>
                    <a:pt x="3265" y="3607"/>
                  </a:lnTo>
                  <a:lnTo>
                    <a:pt x="3265" y="4098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72" name="Freeform 28">
              <a:extLst>
                <a:ext uri="{FF2B5EF4-FFF2-40B4-BE49-F238E27FC236}">
                  <a16:creationId xmlns:a16="http://schemas.microsoft.com/office/drawing/2014/main" id="{AF169440-43C7-4BEA-AC80-FAFAACC85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4" y="1340"/>
              <a:ext cx="99" cy="130"/>
            </a:xfrm>
            <a:custGeom>
              <a:avLst/>
              <a:gdLst>
                <a:gd name="T0" fmla="*/ 36 w 20000"/>
                <a:gd name="T1" fmla="*/ 13 h 20000"/>
                <a:gd name="T2" fmla="*/ 32 w 20000"/>
                <a:gd name="T3" fmla="*/ 25 h 20000"/>
                <a:gd name="T4" fmla="*/ 27 w 20000"/>
                <a:gd name="T5" fmla="*/ 37 h 20000"/>
                <a:gd name="T6" fmla="*/ 22 w 20000"/>
                <a:gd name="T7" fmla="*/ 49 h 20000"/>
                <a:gd name="T8" fmla="*/ 16 w 20000"/>
                <a:gd name="T9" fmla="*/ 62 h 20000"/>
                <a:gd name="T10" fmla="*/ 11 w 20000"/>
                <a:gd name="T11" fmla="*/ 75 h 20000"/>
                <a:gd name="T12" fmla="*/ 5 w 20000"/>
                <a:gd name="T13" fmla="*/ 88 h 20000"/>
                <a:gd name="T14" fmla="*/ 1 w 20000"/>
                <a:gd name="T15" fmla="*/ 100 h 20000"/>
                <a:gd name="T16" fmla="*/ 1 w 20000"/>
                <a:gd name="T17" fmla="*/ 108 h 20000"/>
                <a:gd name="T18" fmla="*/ 3 w 20000"/>
                <a:gd name="T19" fmla="*/ 110 h 20000"/>
                <a:gd name="T20" fmla="*/ 5 w 20000"/>
                <a:gd name="T21" fmla="*/ 112 h 20000"/>
                <a:gd name="T22" fmla="*/ 8 w 20000"/>
                <a:gd name="T23" fmla="*/ 114 h 20000"/>
                <a:gd name="T24" fmla="*/ 10 w 20000"/>
                <a:gd name="T25" fmla="*/ 116 h 20000"/>
                <a:gd name="T26" fmla="*/ 30 w 20000"/>
                <a:gd name="T27" fmla="*/ 95 h 20000"/>
                <a:gd name="T28" fmla="*/ 43 w 20000"/>
                <a:gd name="T29" fmla="*/ 81 h 20000"/>
                <a:gd name="T30" fmla="*/ 50 w 20000"/>
                <a:gd name="T31" fmla="*/ 74 h 20000"/>
                <a:gd name="T32" fmla="*/ 53 w 20000"/>
                <a:gd name="T33" fmla="*/ 74 h 20000"/>
                <a:gd name="T34" fmla="*/ 55 w 20000"/>
                <a:gd name="T35" fmla="*/ 77 h 20000"/>
                <a:gd name="T36" fmla="*/ 56 w 20000"/>
                <a:gd name="T37" fmla="*/ 85 h 20000"/>
                <a:gd name="T38" fmla="*/ 60 w 20000"/>
                <a:gd name="T39" fmla="*/ 95 h 20000"/>
                <a:gd name="T40" fmla="*/ 69 w 20000"/>
                <a:gd name="T41" fmla="*/ 106 h 20000"/>
                <a:gd name="T42" fmla="*/ 90 w 20000"/>
                <a:gd name="T43" fmla="*/ 126 h 20000"/>
                <a:gd name="T44" fmla="*/ 98 w 20000"/>
                <a:gd name="T45" fmla="*/ 130 h 20000"/>
                <a:gd name="T46" fmla="*/ 97 w 20000"/>
                <a:gd name="T47" fmla="*/ 122 h 20000"/>
                <a:gd name="T48" fmla="*/ 88 w 20000"/>
                <a:gd name="T49" fmla="*/ 105 h 20000"/>
                <a:gd name="T50" fmla="*/ 75 w 20000"/>
                <a:gd name="T51" fmla="*/ 86 h 20000"/>
                <a:gd name="T52" fmla="*/ 63 w 20000"/>
                <a:gd name="T53" fmla="*/ 67 h 20000"/>
                <a:gd name="T54" fmla="*/ 53 w 20000"/>
                <a:gd name="T55" fmla="*/ 53 h 20000"/>
                <a:gd name="T56" fmla="*/ 50 w 20000"/>
                <a:gd name="T57" fmla="*/ 47 h 20000"/>
                <a:gd name="T58" fmla="*/ 50 w 20000"/>
                <a:gd name="T59" fmla="*/ 44 h 20000"/>
                <a:gd name="T60" fmla="*/ 51 w 20000"/>
                <a:gd name="T61" fmla="*/ 37 h 20000"/>
                <a:gd name="T62" fmla="*/ 53 w 20000"/>
                <a:gd name="T63" fmla="*/ 26 h 20000"/>
                <a:gd name="T64" fmla="*/ 55 w 20000"/>
                <a:gd name="T65" fmla="*/ 16 h 20000"/>
                <a:gd name="T66" fmla="*/ 55 w 20000"/>
                <a:gd name="T67" fmla="*/ 6 h 20000"/>
                <a:gd name="T68" fmla="*/ 53 w 20000"/>
                <a:gd name="T69" fmla="*/ 0 h 20000"/>
                <a:gd name="T70" fmla="*/ 47 w 20000"/>
                <a:gd name="T71" fmla="*/ 0 h 20000"/>
                <a:gd name="T72" fmla="*/ 39 w 20000"/>
                <a:gd name="T73" fmla="*/ 8 h 2000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0000" h="20000">
                  <a:moveTo>
                    <a:pt x="7823" y="1166"/>
                  </a:moveTo>
                  <a:lnTo>
                    <a:pt x="7339" y="1963"/>
                  </a:lnTo>
                  <a:lnTo>
                    <a:pt x="6935" y="2822"/>
                  </a:lnTo>
                  <a:lnTo>
                    <a:pt x="6532" y="3804"/>
                  </a:lnTo>
                  <a:lnTo>
                    <a:pt x="5806" y="4601"/>
                  </a:lnTo>
                  <a:lnTo>
                    <a:pt x="5403" y="5644"/>
                  </a:lnTo>
                  <a:lnTo>
                    <a:pt x="5000" y="6626"/>
                  </a:lnTo>
                  <a:lnTo>
                    <a:pt x="4355" y="7607"/>
                  </a:lnTo>
                  <a:lnTo>
                    <a:pt x="3871" y="8589"/>
                  </a:lnTo>
                  <a:lnTo>
                    <a:pt x="3226" y="9571"/>
                  </a:lnTo>
                  <a:lnTo>
                    <a:pt x="2581" y="10613"/>
                  </a:lnTo>
                  <a:lnTo>
                    <a:pt x="2177" y="11595"/>
                  </a:lnTo>
                  <a:lnTo>
                    <a:pt x="1694" y="12577"/>
                  </a:lnTo>
                  <a:lnTo>
                    <a:pt x="1048" y="13558"/>
                  </a:lnTo>
                  <a:lnTo>
                    <a:pt x="645" y="14540"/>
                  </a:lnTo>
                  <a:lnTo>
                    <a:pt x="161" y="15399"/>
                  </a:lnTo>
                  <a:lnTo>
                    <a:pt x="0" y="16380"/>
                  </a:lnTo>
                  <a:lnTo>
                    <a:pt x="161" y="16564"/>
                  </a:lnTo>
                  <a:lnTo>
                    <a:pt x="403" y="16687"/>
                  </a:lnTo>
                  <a:lnTo>
                    <a:pt x="645" y="16871"/>
                  </a:lnTo>
                  <a:lnTo>
                    <a:pt x="887" y="17055"/>
                  </a:lnTo>
                  <a:lnTo>
                    <a:pt x="1048" y="17178"/>
                  </a:lnTo>
                  <a:lnTo>
                    <a:pt x="1290" y="17362"/>
                  </a:lnTo>
                  <a:lnTo>
                    <a:pt x="1532" y="17546"/>
                  </a:lnTo>
                  <a:lnTo>
                    <a:pt x="1694" y="17669"/>
                  </a:lnTo>
                  <a:lnTo>
                    <a:pt x="1935" y="17853"/>
                  </a:lnTo>
                  <a:lnTo>
                    <a:pt x="4113" y="16012"/>
                  </a:lnTo>
                  <a:lnTo>
                    <a:pt x="6048" y="14540"/>
                  </a:lnTo>
                  <a:lnTo>
                    <a:pt x="7581" y="13374"/>
                  </a:lnTo>
                  <a:lnTo>
                    <a:pt x="8629" y="12393"/>
                  </a:lnTo>
                  <a:lnTo>
                    <a:pt x="9516" y="11718"/>
                  </a:lnTo>
                  <a:lnTo>
                    <a:pt x="10161" y="11411"/>
                  </a:lnTo>
                  <a:lnTo>
                    <a:pt x="10403" y="11227"/>
                  </a:lnTo>
                  <a:lnTo>
                    <a:pt x="10806" y="11411"/>
                  </a:lnTo>
                  <a:lnTo>
                    <a:pt x="10806" y="11595"/>
                  </a:lnTo>
                  <a:lnTo>
                    <a:pt x="11048" y="11902"/>
                  </a:lnTo>
                  <a:lnTo>
                    <a:pt x="11048" y="12393"/>
                  </a:lnTo>
                  <a:lnTo>
                    <a:pt x="11290" y="13067"/>
                  </a:lnTo>
                  <a:lnTo>
                    <a:pt x="11694" y="13742"/>
                  </a:lnTo>
                  <a:lnTo>
                    <a:pt x="12177" y="14540"/>
                  </a:lnTo>
                  <a:lnTo>
                    <a:pt x="12823" y="15399"/>
                  </a:lnTo>
                  <a:lnTo>
                    <a:pt x="13871" y="16380"/>
                  </a:lnTo>
                  <a:lnTo>
                    <a:pt x="16290" y="18160"/>
                  </a:lnTo>
                  <a:lnTo>
                    <a:pt x="18226" y="19325"/>
                  </a:lnTo>
                  <a:lnTo>
                    <a:pt x="19274" y="20000"/>
                  </a:lnTo>
                  <a:lnTo>
                    <a:pt x="19758" y="20000"/>
                  </a:lnTo>
                  <a:lnTo>
                    <a:pt x="20000" y="19509"/>
                  </a:lnTo>
                  <a:lnTo>
                    <a:pt x="19516" y="18712"/>
                  </a:lnTo>
                  <a:lnTo>
                    <a:pt x="18629" y="17546"/>
                  </a:lnTo>
                  <a:lnTo>
                    <a:pt x="17823" y="16196"/>
                  </a:lnTo>
                  <a:lnTo>
                    <a:pt x="16452" y="14724"/>
                  </a:lnTo>
                  <a:lnTo>
                    <a:pt x="15161" y="13252"/>
                  </a:lnTo>
                  <a:lnTo>
                    <a:pt x="13871" y="11718"/>
                  </a:lnTo>
                  <a:lnTo>
                    <a:pt x="12823" y="10245"/>
                  </a:lnTo>
                  <a:lnTo>
                    <a:pt x="11532" y="9080"/>
                  </a:lnTo>
                  <a:lnTo>
                    <a:pt x="10645" y="8098"/>
                  </a:lnTo>
                  <a:lnTo>
                    <a:pt x="10161" y="7423"/>
                  </a:lnTo>
                  <a:lnTo>
                    <a:pt x="10000" y="7301"/>
                  </a:lnTo>
                  <a:lnTo>
                    <a:pt x="10000" y="7117"/>
                  </a:lnTo>
                  <a:lnTo>
                    <a:pt x="10000" y="6810"/>
                  </a:lnTo>
                  <a:lnTo>
                    <a:pt x="10161" y="6258"/>
                  </a:lnTo>
                  <a:lnTo>
                    <a:pt x="10403" y="5644"/>
                  </a:lnTo>
                  <a:lnTo>
                    <a:pt x="10645" y="4785"/>
                  </a:lnTo>
                  <a:lnTo>
                    <a:pt x="10806" y="3988"/>
                  </a:lnTo>
                  <a:lnTo>
                    <a:pt x="10806" y="3129"/>
                  </a:lnTo>
                  <a:lnTo>
                    <a:pt x="11048" y="2454"/>
                  </a:lnTo>
                  <a:lnTo>
                    <a:pt x="11048" y="1656"/>
                  </a:lnTo>
                  <a:lnTo>
                    <a:pt x="11048" y="982"/>
                  </a:lnTo>
                  <a:lnTo>
                    <a:pt x="10806" y="491"/>
                  </a:lnTo>
                  <a:lnTo>
                    <a:pt x="10645" y="0"/>
                  </a:lnTo>
                  <a:lnTo>
                    <a:pt x="10161" y="0"/>
                  </a:lnTo>
                  <a:lnTo>
                    <a:pt x="9516" y="0"/>
                  </a:lnTo>
                  <a:lnTo>
                    <a:pt x="8629" y="307"/>
                  </a:lnTo>
                  <a:lnTo>
                    <a:pt x="7823" y="1166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73" name="Freeform 29">
              <a:extLst>
                <a:ext uri="{FF2B5EF4-FFF2-40B4-BE49-F238E27FC236}">
                  <a16:creationId xmlns:a16="http://schemas.microsoft.com/office/drawing/2014/main" id="{5D0F4C48-16C6-4BFF-AEE3-94140C6FA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1456"/>
              <a:ext cx="19" cy="1"/>
            </a:xfrm>
            <a:custGeom>
              <a:avLst/>
              <a:gdLst>
                <a:gd name="T0" fmla="*/ 0 w 20000"/>
                <a:gd name="T1" fmla="*/ 0 h 20000"/>
                <a:gd name="T2" fmla="*/ 1 w 20000"/>
                <a:gd name="T3" fmla="*/ 0 h 20000"/>
                <a:gd name="T4" fmla="*/ 2 w 20000"/>
                <a:gd name="T5" fmla="*/ 0 h 20000"/>
                <a:gd name="T6" fmla="*/ 4 w 20000"/>
                <a:gd name="T7" fmla="*/ 0 h 20000"/>
                <a:gd name="T8" fmla="*/ 5 w 20000"/>
                <a:gd name="T9" fmla="*/ 0 h 20000"/>
                <a:gd name="T10" fmla="*/ 6 w 20000"/>
                <a:gd name="T11" fmla="*/ 0 h 20000"/>
                <a:gd name="T12" fmla="*/ 7 w 20000"/>
                <a:gd name="T13" fmla="*/ 0 h 20000"/>
                <a:gd name="T14" fmla="*/ 8 w 20000"/>
                <a:gd name="T15" fmla="*/ 0 h 20000"/>
                <a:gd name="T16" fmla="*/ 10 w 20000"/>
                <a:gd name="T17" fmla="*/ 0 h 20000"/>
                <a:gd name="T18" fmla="*/ 10 w 20000"/>
                <a:gd name="T19" fmla="*/ 0 h 20000"/>
                <a:gd name="T20" fmla="*/ 11 w 20000"/>
                <a:gd name="T21" fmla="*/ 0 h 20000"/>
                <a:gd name="T22" fmla="*/ 13 w 20000"/>
                <a:gd name="T23" fmla="*/ 0 h 20000"/>
                <a:gd name="T24" fmla="*/ 14 w 20000"/>
                <a:gd name="T25" fmla="*/ 0 h 20000"/>
                <a:gd name="T26" fmla="*/ 16 w 20000"/>
                <a:gd name="T27" fmla="*/ 0 h 20000"/>
                <a:gd name="T28" fmla="*/ 17 w 20000"/>
                <a:gd name="T29" fmla="*/ 0 h 20000"/>
                <a:gd name="T30" fmla="*/ 19 w 20000"/>
                <a:gd name="T31" fmla="*/ 0 h 20000"/>
                <a:gd name="T32" fmla="*/ 17 w 20000"/>
                <a:gd name="T33" fmla="*/ 0 h 20000"/>
                <a:gd name="T34" fmla="*/ 16 w 20000"/>
                <a:gd name="T35" fmla="*/ 0 h 20000"/>
                <a:gd name="T36" fmla="*/ 14 w 20000"/>
                <a:gd name="T37" fmla="*/ 0 h 20000"/>
                <a:gd name="T38" fmla="*/ 13 w 20000"/>
                <a:gd name="T39" fmla="*/ 0 h 20000"/>
                <a:gd name="T40" fmla="*/ 11 w 20000"/>
                <a:gd name="T41" fmla="*/ 0 h 20000"/>
                <a:gd name="T42" fmla="*/ 10 w 20000"/>
                <a:gd name="T43" fmla="*/ 0 h 20000"/>
                <a:gd name="T44" fmla="*/ 10 w 20000"/>
                <a:gd name="T45" fmla="*/ 0 h 20000"/>
                <a:gd name="T46" fmla="*/ 8 w 20000"/>
                <a:gd name="T47" fmla="*/ 0 h 20000"/>
                <a:gd name="T48" fmla="*/ 7 w 20000"/>
                <a:gd name="T49" fmla="*/ 0 h 20000"/>
                <a:gd name="T50" fmla="*/ 6 w 20000"/>
                <a:gd name="T51" fmla="*/ 0 h 20000"/>
                <a:gd name="T52" fmla="*/ 5 w 20000"/>
                <a:gd name="T53" fmla="*/ 0 h 20000"/>
                <a:gd name="T54" fmla="*/ 4 w 20000"/>
                <a:gd name="T55" fmla="*/ 0 h 20000"/>
                <a:gd name="T56" fmla="*/ 2 w 20000"/>
                <a:gd name="T57" fmla="*/ 0 h 20000"/>
                <a:gd name="T58" fmla="*/ 1 w 20000"/>
                <a:gd name="T59" fmla="*/ 0 h 20000"/>
                <a:gd name="T60" fmla="*/ 0 w 20000"/>
                <a:gd name="T61" fmla="*/ 0 h 2000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0000" h="20000">
                  <a:moveTo>
                    <a:pt x="0" y="0"/>
                  </a:moveTo>
                  <a:lnTo>
                    <a:pt x="833" y="0"/>
                  </a:lnTo>
                  <a:lnTo>
                    <a:pt x="2083" y="0"/>
                  </a:lnTo>
                  <a:lnTo>
                    <a:pt x="4167" y="0"/>
                  </a:lnTo>
                  <a:lnTo>
                    <a:pt x="5417" y="0"/>
                  </a:lnTo>
                  <a:lnTo>
                    <a:pt x="6667" y="0"/>
                  </a:lnTo>
                  <a:lnTo>
                    <a:pt x="7500" y="0"/>
                  </a:lnTo>
                  <a:lnTo>
                    <a:pt x="8750" y="0"/>
                  </a:lnTo>
                  <a:lnTo>
                    <a:pt x="10000" y="0"/>
                  </a:lnTo>
                  <a:lnTo>
                    <a:pt x="10833" y="0"/>
                  </a:lnTo>
                  <a:lnTo>
                    <a:pt x="12083" y="0"/>
                  </a:lnTo>
                  <a:lnTo>
                    <a:pt x="13333" y="0"/>
                  </a:lnTo>
                  <a:lnTo>
                    <a:pt x="14583" y="0"/>
                  </a:lnTo>
                  <a:lnTo>
                    <a:pt x="16667" y="0"/>
                  </a:lnTo>
                  <a:lnTo>
                    <a:pt x="17917" y="0"/>
                  </a:lnTo>
                  <a:lnTo>
                    <a:pt x="20000" y="0"/>
                  </a:lnTo>
                  <a:lnTo>
                    <a:pt x="17917" y="0"/>
                  </a:lnTo>
                  <a:lnTo>
                    <a:pt x="16667" y="0"/>
                  </a:lnTo>
                  <a:lnTo>
                    <a:pt x="14583" y="0"/>
                  </a:lnTo>
                  <a:lnTo>
                    <a:pt x="13333" y="0"/>
                  </a:lnTo>
                  <a:lnTo>
                    <a:pt x="12083" y="0"/>
                  </a:lnTo>
                  <a:lnTo>
                    <a:pt x="10833" y="0"/>
                  </a:lnTo>
                  <a:lnTo>
                    <a:pt x="10000" y="0"/>
                  </a:lnTo>
                  <a:lnTo>
                    <a:pt x="8750" y="0"/>
                  </a:lnTo>
                  <a:lnTo>
                    <a:pt x="7500" y="0"/>
                  </a:lnTo>
                  <a:lnTo>
                    <a:pt x="6667" y="0"/>
                  </a:lnTo>
                  <a:lnTo>
                    <a:pt x="5417" y="0"/>
                  </a:lnTo>
                  <a:lnTo>
                    <a:pt x="4167" y="0"/>
                  </a:lnTo>
                  <a:lnTo>
                    <a:pt x="2083" y="0"/>
                  </a:lnTo>
                  <a:lnTo>
                    <a:pt x="833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74" name="Freeform 30">
              <a:extLst>
                <a:ext uri="{FF2B5EF4-FFF2-40B4-BE49-F238E27FC236}">
                  <a16:creationId xmlns:a16="http://schemas.microsoft.com/office/drawing/2014/main" id="{69C1B1CD-D781-414E-BA4D-97464CACA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1452"/>
              <a:ext cx="50" cy="43"/>
            </a:xfrm>
            <a:custGeom>
              <a:avLst/>
              <a:gdLst>
                <a:gd name="T0" fmla="*/ 30 w 20000"/>
                <a:gd name="T1" fmla="*/ 14 h 20000"/>
                <a:gd name="T2" fmla="*/ 28 w 20000"/>
                <a:gd name="T3" fmla="*/ 14 h 20000"/>
                <a:gd name="T4" fmla="*/ 26 w 20000"/>
                <a:gd name="T5" fmla="*/ 14 h 20000"/>
                <a:gd name="T6" fmla="*/ 23 w 20000"/>
                <a:gd name="T7" fmla="*/ 14 h 20000"/>
                <a:gd name="T8" fmla="*/ 21 w 20000"/>
                <a:gd name="T9" fmla="*/ 15 h 20000"/>
                <a:gd name="T10" fmla="*/ 19 w 20000"/>
                <a:gd name="T11" fmla="*/ 16 h 20000"/>
                <a:gd name="T12" fmla="*/ 18 w 20000"/>
                <a:gd name="T13" fmla="*/ 16 h 20000"/>
                <a:gd name="T14" fmla="*/ 16 w 20000"/>
                <a:gd name="T15" fmla="*/ 17 h 20000"/>
                <a:gd name="T16" fmla="*/ 14 w 20000"/>
                <a:gd name="T17" fmla="*/ 18 h 20000"/>
                <a:gd name="T18" fmla="*/ 12 w 20000"/>
                <a:gd name="T19" fmla="*/ 19 h 20000"/>
                <a:gd name="T20" fmla="*/ 11 w 20000"/>
                <a:gd name="T21" fmla="*/ 21 h 20000"/>
                <a:gd name="T22" fmla="*/ 8 w 20000"/>
                <a:gd name="T23" fmla="*/ 21 h 20000"/>
                <a:gd name="T24" fmla="*/ 6 w 20000"/>
                <a:gd name="T25" fmla="*/ 21 h 20000"/>
                <a:gd name="T26" fmla="*/ 5 w 20000"/>
                <a:gd name="T27" fmla="*/ 23 h 20000"/>
                <a:gd name="T28" fmla="*/ 3 w 20000"/>
                <a:gd name="T29" fmla="*/ 23 h 20000"/>
                <a:gd name="T30" fmla="*/ 1 w 20000"/>
                <a:gd name="T31" fmla="*/ 23 h 20000"/>
                <a:gd name="T32" fmla="*/ 0 w 20000"/>
                <a:gd name="T33" fmla="*/ 24 h 20000"/>
                <a:gd name="T34" fmla="*/ 5 w 20000"/>
                <a:gd name="T35" fmla="*/ 27 h 20000"/>
                <a:gd name="T36" fmla="*/ 10 w 20000"/>
                <a:gd name="T37" fmla="*/ 30 h 20000"/>
                <a:gd name="T38" fmla="*/ 14 w 20000"/>
                <a:gd name="T39" fmla="*/ 33 h 20000"/>
                <a:gd name="T40" fmla="*/ 18 w 20000"/>
                <a:gd name="T41" fmla="*/ 36 h 20000"/>
                <a:gd name="T42" fmla="*/ 22 w 20000"/>
                <a:gd name="T43" fmla="*/ 40 h 20000"/>
                <a:gd name="T44" fmla="*/ 26 w 20000"/>
                <a:gd name="T45" fmla="*/ 42 h 20000"/>
                <a:gd name="T46" fmla="*/ 29 w 20000"/>
                <a:gd name="T47" fmla="*/ 43 h 20000"/>
                <a:gd name="T48" fmla="*/ 32 w 20000"/>
                <a:gd name="T49" fmla="*/ 44 h 20000"/>
                <a:gd name="T50" fmla="*/ 34 w 20000"/>
                <a:gd name="T51" fmla="*/ 44 h 20000"/>
                <a:gd name="T52" fmla="*/ 36 w 20000"/>
                <a:gd name="T53" fmla="*/ 43 h 20000"/>
                <a:gd name="T54" fmla="*/ 38 w 20000"/>
                <a:gd name="T55" fmla="*/ 42 h 20000"/>
                <a:gd name="T56" fmla="*/ 40 w 20000"/>
                <a:gd name="T57" fmla="*/ 38 h 20000"/>
                <a:gd name="T58" fmla="*/ 43 w 20000"/>
                <a:gd name="T59" fmla="*/ 34 h 20000"/>
                <a:gd name="T60" fmla="*/ 45 w 20000"/>
                <a:gd name="T61" fmla="*/ 29 h 20000"/>
                <a:gd name="T62" fmla="*/ 47 w 20000"/>
                <a:gd name="T63" fmla="*/ 21 h 20000"/>
                <a:gd name="T64" fmla="*/ 49 w 20000"/>
                <a:gd name="T65" fmla="*/ 14 h 20000"/>
                <a:gd name="T66" fmla="*/ 50 w 20000"/>
                <a:gd name="T67" fmla="*/ 9 h 20000"/>
                <a:gd name="T68" fmla="*/ 50 w 20000"/>
                <a:gd name="T69" fmla="*/ 4 h 20000"/>
                <a:gd name="T70" fmla="*/ 50 w 20000"/>
                <a:gd name="T71" fmla="*/ 2 h 20000"/>
                <a:gd name="T72" fmla="*/ 49 w 20000"/>
                <a:gd name="T73" fmla="*/ 1 h 20000"/>
                <a:gd name="T74" fmla="*/ 48 w 20000"/>
                <a:gd name="T75" fmla="*/ 0 h 20000"/>
                <a:gd name="T76" fmla="*/ 47 w 20000"/>
                <a:gd name="T77" fmla="*/ 0 h 20000"/>
                <a:gd name="T78" fmla="*/ 45 w 20000"/>
                <a:gd name="T79" fmla="*/ 1 h 20000"/>
                <a:gd name="T80" fmla="*/ 43 w 20000"/>
                <a:gd name="T81" fmla="*/ 2 h 20000"/>
                <a:gd name="T82" fmla="*/ 40 w 20000"/>
                <a:gd name="T83" fmla="*/ 3 h 20000"/>
                <a:gd name="T84" fmla="*/ 38 w 20000"/>
                <a:gd name="T85" fmla="*/ 6 h 20000"/>
                <a:gd name="T86" fmla="*/ 35 w 20000"/>
                <a:gd name="T87" fmla="*/ 8 h 20000"/>
                <a:gd name="T88" fmla="*/ 34 w 20000"/>
                <a:gd name="T89" fmla="*/ 10 h 20000"/>
                <a:gd name="T90" fmla="*/ 32 w 20000"/>
                <a:gd name="T91" fmla="*/ 11 h 20000"/>
                <a:gd name="T92" fmla="*/ 31 w 20000"/>
                <a:gd name="T93" fmla="*/ 12 h 20000"/>
                <a:gd name="T94" fmla="*/ 30 w 20000"/>
                <a:gd name="T95" fmla="*/ 13 h 20000"/>
                <a:gd name="T96" fmla="*/ 30 w 20000"/>
                <a:gd name="T97" fmla="*/ 14 h 2000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0000" h="20000">
                  <a:moveTo>
                    <a:pt x="11905" y="6306"/>
                  </a:moveTo>
                  <a:lnTo>
                    <a:pt x="11111" y="6306"/>
                  </a:lnTo>
                  <a:lnTo>
                    <a:pt x="10317" y="6306"/>
                  </a:lnTo>
                  <a:lnTo>
                    <a:pt x="9365" y="6306"/>
                  </a:lnTo>
                  <a:lnTo>
                    <a:pt x="8571" y="6847"/>
                  </a:lnTo>
                  <a:lnTo>
                    <a:pt x="7619" y="7387"/>
                  </a:lnTo>
                  <a:lnTo>
                    <a:pt x="7302" y="7387"/>
                  </a:lnTo>
                  <a:lnTo>
                    <a:pt x="6349" y="7748"/>
                  </a:lnTo>
                  <a:lnTo>
                    <a:pt x="5556" y="8288"/>
                  </a:lnTo>
                  <a:lnTo>
                    <a:pt x="4762" y="8829"/>
                  </a:lnTo>
                  <a:lnTo>
                    <a:pt x="4286" y="9369"/>
                  </a:lnTo>
                  <a:lnTo>
                    <a:pt x="3333" y="9369"/>
                  </a:lnTo>
                  <a:lnTo>
                    <a:pt x="2540" y="9730"/>
                  </a:lnTo>
                  <a:lnTo>
                    <a:pt x="2063" y="10270"/>
                  </a:lnTo>
                  <a:lnTo>
                    <a:pt x="1270" y="10270"/>
                  </a:lnTo>
                  <a:lnTo>
                    <a:pt x="476" y="10270"/>
                  </a:lnTo>
                  <a:lnTo>
                    <a:pt x="0" y="10811"/>
                  </a:lnTo>
                  <a:lnTo>
                    <a:pt x="2063" y="12252"/>
                  </a:lnTo>
                  <a:lnTo>
                    <a:pt x="3810" y="13694"/>
                  </a:lnTo>
                  <a:lnTo>
                    <a:pt x="5556" y="15135"/>
                  </a:lnTo>
                  <a:lnTo>
                    <a:pt x="7302" y="16577"/>
                  </a:lnTo>
                  <a:lnTo>
                    <a:pt x="8889" y="18018"/>
                  </a:lnTo>
                  <a:lnTo>
                    <a:pt x="10317" y="18919"/>
                  </a:lnTo>
                  <a:lnTo>
                    <a:pt x="11587" y="19459"/>
                  </a:lnTo>
                  <a:lnTo>
                    <a:pt x="12857" y="20000"/>
                  </a:lnTo>
                  <a:lnTo>
                    <a:pt x="13651" y="20000"/>
                  </a:lnTo>
                  <a:lnTo>
                    <a:pt x="14444" y="19459"/>
                  </a:lnTo>
                  <a:lnTo>
                    <a:pt x="15397" y="18919"/>
                  </a:lnTo>
                  <a:lnTo>
                    <a:pt x="16190" y="17477"/>
                  </a:lnTo>
                  <a:lnTo>
                    <a:pt x="17143" y="15676"/>
                  </a:lnTo>
                  <a:lnTo>
                    <a:pt x="17937" y="13153"/>
                  </a:lnTo>
                  <a:lnTo>
                    <a:pt x="18730" y="9730"/>
                  </a:lnTo>
                  <a:lnTo>
                    <a:pt x="19683" y="6306"/>
                  </a:lnTo>
                  <a:lnTo>
                    <a:pt x="20000" y="3964"/>
                  </a:lnTo>
                  <a:lnTo>
                    <a:pt x="20000" y="1982"/>
                  </a:lnTo>
                  <a:lnTo>
                    <a:pt x="20000" y="1081"/>
                  </a:lnTo>
                  <a:lnTo>
                    <a:pt x="19683" y="541"/>
                  </a:lnTo>
                  <a:lnTo>
                    <a:pt x="19206" y="0"/>
                  </a:lnTo>
                  <a:lnTo>
                    <a:pt x="18730" y="0"/>
                  </a:lnTo>
                  <a:lnTo>
                    <a:pt x="17937" y="541"/>
                  </a:lnTo>
                  <a:lnTo>
                    <a:pt x="17143" y="1081"/>
                  </a:lnTo>
                  <a:lnTo>
                    <a:pt x="16190" y="1441"/>
                  </a:lnTo>
                  <a:lnTo>
                    <a:pt x="15397" y="2523"/>
                  </a:lnTo>
                  <a:lnTo>
                    <a:pt x="14127" y="3423"/>
                  </a:lnTo>
                  <a:lnTo>
                    <a:pt x="13651" y="4505"/>
                  </a:lnTo>
                  <a:lnTo>
                    <a:pt x="12857" y="4865"/>
                  </a:lnTo>
                  <a:lnTo>
                    <a:pt x="12381" y="5405"/>
                  </a:lnTo>
                  <a:lnTo>
                    <a:pt x="11905" y="5946"/>
                  </a:lnTo>
                  <a:lnTo>
                    <a:pt x="11905" y="6306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75" name="Freeform 31">
              <a:extLst>
                <a:ext uri="{FF2B5EF4-FFF2-40B4-BE49-F238E27FC236}">
                  <a16:creationId xmlns:a16="http://schemas.microsoft.com/office/drawing/2014/main" id="{CA0AC02E-8332-417B-B753-FC311F0FD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2222"/>
              <a:ext cx="39" cy="55"/>
            </a:xfrm>
            <a:custGeom>
              <a:avLst/>
              <a:gdLst>
                <a:gd name="T0" fmla="*/ 8 w 20000"/>
                <a:gd name="T1" fmla="*/ 15 h 20000"/>
                <a:gd name="T2" fmla="*/ 3 w 20000"/>
                <a:gd name="T3" fmla="*/ 24 h 20000"/>
                <a:gd name="T4" fmla="*/ 1 w 20000"/>
                <a:gd name="T5" fmla="*/ 31 h 20000"/>
                <a:gd name="T6" fmla="*/ 0 w 20000"/>
                <a:gd name="T7" fmla="*/ 38 h 20000"/>
                <a:gd name="T8" fmla="*/ 1 w 20000"/>
                <a:gd name="T9" fmla="*/ 43 h 20000"/>
                <a:gd name="T10" fmla="*/ 3 w 20000"/>
                <a:gd name="T11" fmla="*/ 46 h 20000"/>
                <a:gd name="T12" fmla="*/ 6 w 20000"/>
                <a:gd name="T13" fmla="*/ 50 h 20000"/>
                <a:gd name="T14" fmla="*/ 11 w 20000"/>
                <a:gd name="T15" fmla="*/ 52 h 20000"/>
                <a:gd name="T16" fmla="*/ 15 w 20000"/>
                <a:gd name="T17" fmla="*/ 53 h 20000"/>
                <a:gd name="T18" fmla="*/ 21 w 20000"/>
                <a:gd name="T19" fmla="*/ 53 h 20000"/>
                <a:gd name="T20" fmla="*/ 25 w 20000"/>
                <a:gd name="T21" fmla="*/ 52 h 20000"/>
                <a:gd name="T22" fmla="*/ 29 w 20000"/>
                <a:gd name="T23" fmla="*/ 50 h 20000"/>
                <a:gd name="T24" fmla="*/ 33 w 20000"/>
                <a:gd name="T25" fmla="*/ 46 h 20000"/>
                <a:gd name="T26" fmla="*/ 36 w 20000"/>
                <a:gd name="T27" fmla="*/ 42 h 20000"/>
                <a:gd name="T28" fmla="*/ 38 w 20000"/>
                <a:gd name="T29" fmla="*/ 38 h 20000"/>
                <a:gd name="T30" fmla="*/ 39 w 20000"/>
                <a:gd name="T31" fmla="*/ 31 h 20000"/>
                <a:gd name="T32" fmla="*/ 38 w 20000"/>
                <a:gd name="T33" fmla="*/ 25 h 20000"/>
                <a:gd name="T34" fmla="*/ 36 w 20000"/>
                <a:gd name="T35" fmla="*/ 19 h 20000"/>
                <a:gd name="T36" fmla="*/ 33 w 20000"/>
                <a:gd name="T37" fmla="*/ 14 h 20000"/>
                <a:gd name="T38" fmla="*/ 31 w 20000"/>
                <a:gd name="T39" fmla="*/ 11 h 20000"/>
                <a:gd name="T40" fmla="*/ 30 w 20000"/>
                <a:gd name="T41" fmla="*/ 7 h 20000"/>
                <a:gd name="T42" fmla="*/ 28 w 20000"/>
                <a:gd name="T43" fmla="*/ 4 h 20000"/>
                <a:gd name="T44" fmla="*/ 26 w 20000"/>
                <a:gd name="T45" fmla="*/ 2 h 20000"/>
                <a:gd name="T46" fmla="*/ 25 w 20000"/>
                <a:gd name="T47" fmla="*/ 1 h 20000"/>
                <a:gd name="T48" fmla="*/ 23 w 20000"/>
                <a:gd name="T49" fmla="*/ 0 h 20000"/>
                <a:gd name="T50" fmla="*/ 21 w 20000"/>
                <a:gd name="T51" fmla="*/ 0 h 20000"/>
                <a:gd name="T52" fmla="*/ 19 w 20000"/>
                <a:gd name="T53" fmla="*/ 1 h 20000"/>
                <a:gd name="T54" fmla="*/ 17 w 20000"/>
                <a:gd name="T55" fmla="*/ 2 h 20000"/>
                <a:gd name="T56" fmla="*/ 15 w 20000"/>
                <a:gd name="T57" fmla="*/ 3 h 20000"/>
                <a:gd name="T58" fmla="*/ 14 w 20000"/>
                <a:gd name="T59" fmla="*/ 5 h 20000"/>
                <a:gd name="T60" fmla="*/ 12 w 20000"/>
                <a:gd name="T61" fmla="*/ 7 h 20000"/>
                <a:gd name="T62" fmla="*/ 10 w 20000"/>
                <a:gd name="T63" fmla="*/ 11 h 20000"/>
                <a:gd name="T64" fmla="*/ 8 w 20000"/>
                <a:gd name="T65" fmla="*/ 15 h 2000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000" h="20000">
                  <a:moveTo>
                    <a:pt x="4330" y="5606"/>
                  </a:moveTo>
                  <a:lnTo>
                    <a:pt x="1649" y="8939"/>
                  </a:lnTo>
                  <a:lnTo>
                    <a:pt x="412" y="11818"/>
                  </a:lnTo>
                  <a:lnTo>
                    <a:pt x="0" y="14242"/>
                  </a:lnTo>
                  <a:lnTo>
                    <a:pt x="412" y="16212"/>
                  </a:lnTo>
                  <a:lnTo>
                    <a:pt x="1649" y="17424"/>
                  </a:lnTo>
                  <a:lnTo>
                    <a:pt x="3299" y="18788"/>
                  </a:lnTo>
                  <a:lnTo>
                    <a:pt x="5567" y="19545"/>
                  </a:lnTo>
                  <a:lnTo>
                    <a:pt x="7629" y="20000"/>
                  </a:lnTo>
                  <a:lnTo>
                    <a:pt x="10515" y="20000"/>
                  </a:lnTo>
                  <a:lnTo>
                    <a:pt x="12784" y="19545"/>
                  </a:lnTo>
                  <a:lnTo>
                    <a:pt x="14845" y="18788"/>
                  </a:lnTo>
                  <a:lnTo>
                    <a:pt x="17113" y="17424"/>
                  </a:lnTo>
                  <a:lnTo>
                    <a:pt x="18351" y="15909"/>
                  </a:lnTo>
                  <a:lnTo>
                    <a:pt x="19381" y="14242"/>
                  </a:lnTo>
                  <a:lnTo>
                    <a:pt x="20000" y="11818"/>
                  </a:lnTo>
                  <a:lnTo>
                    <a:pt x="19381" y="9394"/>
                  </a:lnTo>
                  <a:lnTo>
                    <a:pt x="18351" y="7273"/>
                  </a:lnTo>
                  <a:lnTo>
                    <a:pt x="17113" y="5303"/>
                  </a:lnTo>
                  <a:lnTo>
                    <a:pt x="16082" y="4091"/>
                  </a:lnTo>
                  <a:lnTo>
                    <a:pt x="15464" y="2727"/>
                  </a:lnTo>
                  <a:lnTo>
                    <a:pt x="14433" y="1515"/>
                  </a:lnTo>
                  <a:lnTo>
                    <a:pt x="13196" y="758"/>
                  </a:lnTo>
                  <a:lnTo>
                    <a:pt x="12784" y="303"/>
                  </a:lnTo>
                  <a:lnTo>
                    <a:pt x="11546" y="0"/>
                  </a:lnTo>
                  <a:lnTo>
                    <a:pt x="10515" y="0"/>
                  </a:lnTo>
                  <a:lnTo>
                    <a:pt x="9897" y="303"/>
                  </a:lnTo>
                  <a:lnTo>
                    <a:pt x="8866" y="758"/>
                  </a:lnTo>
                  <a:lnTo>
                    <a:pt x="7629" y="1212"/>
                  </a:lnTo>
                  <a:lnTo>
                    <a:pt x="7216" y="1970"/>
                  </a:lnTo>
                  <a:lnTo>
                    <a:pt x="5979" y="2727"/>
                  </a:lnTo>
                  <a:lnTo>
                    <a:pt x="4948" y="4091"/>
                  </a:lnTo>
                  <a:lnTo>
                    <a:pt x="4330" y="5606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76" name="Freeform 32">
              <a:extLst>
                <a:ext uri="{FF2B5EF4-FFF2-40B4-BE49-F238E27FC236}">
                  <a16:creationId xmlns:a16="http://schemas.microsoft.com/office/drawing/2014/main" id="{9D3E3459-F1D1-406B-A68D-9FB788E77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1" y="3274"/>
              <a:ext cx="17" cy="30"/>
            </a:xfrm>
            <a:custGeom>
              <a:avLst/>
              <a:gdLst>
                <a:gd name="T0" fmla="*/ 0 w 20000"/>
                <a:gd name="T1" fmla="*/ 10 h 20000"/>
                <a:gd name="T2" fmla="*/ 0 w 20000"/>
                <a:gd name="T3" fmla="*/ 11 h 20000"/>
                <a:gd name="T4" fmla="*/ 0 w 20000"/>
                <a:gd name="T5" fmla="*/ 12 h 20000"/>
                <a:gd name="T6" fmla="*/ 0 w 20000"/>
                <a:gd name="T7" fmla="*/ 14 h 20000"/>
                <a:gd name="T8" fmla="*/ 1 w 20000"/>
                <a:gd name="T9" fmla="*/ 15 h 20000"/>
                <a:gd name="T10" fmla="*/ 2 w 20000"/>
                <a:gd name="T11" fmla="*/ 16 h 20000"/>
                <a:gd name="T12" fmla="*/ 2 w 20000"/>
                <a:gd name="T13" fmla="*/ 17 h 20000"/>
                <a:gd name="T14" fmla="*/ 3 w 20000"/>
                <a:gd name="T15" fmla="*/ 18 h 20000"/>
                <a:gd name="T16" fmla="*/ 4 w 20000"/>
                <a:gd name="T17" fmla="*/ 19 h 20000"/>
                <a:gd name="T18" fmla="*/ 5 w 20000"/>
                <a:gd name="T19" fmla="*/ 19 h 20000"/>
                <a:gd name="T20" fmla="*/ 7 w 20000"/>
                <a:gd name="T21" fmla="*/ 20 h 20000"/>
                <a:gd name="T22" fmla="*/ 7 w 20000"/>
                <a:gd name="T23" fmla="*/ 21 h 20000"/>
                <a:gd name="T24" fmla="*/ 7 w 20000"/>
                <a:gd name="T25" fmla="*/ 23 h 20000"/>
                <a:gd name="T26" fmla="*/ 9 w 20000"/>
                <a:gd name="T27" fmla="*/ 23 h 20000"/>
                <a:gd name="T28" fmla="*/ 9 w 20000"/>
                <a:gd name="T29" fmla="*/ 26 h 20000"/>
                <a:gd name="T30" fmla="*/ 9 w 20000"/>
                <a:gd name="T31" fmla="*/ 27 h 20000"/>
                <a:gd name="T32" fmla="*/ 10 w 20000"/>
                <a:gd name="T33" fmla="*/ 29 h 20000"/>
                <a:gd name="T34" fmla="*/ 12 w 20000"/>
                <a:gd name="T35" fmla="*/ 21 h 20000"/>
                <a:gd name="T36" fmla="*/ 14 w 20000"/>
                <a:gd name="T37" fmla="*/ 16 h 20000"/>
                <a:gd name="T38" fmla="*/ 15 w 20000"/>
                <a:gd name="T39" fmla="*/ 12 h 20000"/>
                <a:gd name="T40" fmla="*/ 16 w 20000"/>
                <a:gd name="T41" fmla="*/ 8 h 20000"/>
                <a:gd name="T42" fmla="*/ 15 w 20000"/>
                <a:gd name="T43" fmla="*/ 5 h 20000"/>
                <a:gd name="T44" fmla="*/ 15 w 20000"/>
                <a:gd name="T45" fmla="*/ 3 h 20000"/>
                <a:gd name="T46" fmla="*/ 13 w 20000"/>
                <a:gd name="T47" fmla="*/ 1 h 20000"/>
                <a:gd name="T48" fmla="*/ 12 w 20000"/>
                <a:gd name="T49" fmla="*/ 1 h 20000"/>
                <a:gd name="T50" fmla="*/ 10 w 20000"/>
                <a:gd name="T51" fmla="*/ 0 h 20000"/>
                <a:gd name="T52" fmla="*/ 7 w 20000"/>
                <a:gd name="T53" fmla="*/ 1 h 20000"/>
                <a:gd name="T54" fmla="*/ 5 w 20000"/>
                <a:gd name="T55" fmla="*/ 1 h 20000"/>
                <a:gd name="T56" fmla="*/ 3 w 20000"/>
                <a:gd name="T57" fmla="*/ 2 h 20000"/>
                <a:gd name="T58" fmla="*/ 2 w 20000"/>
                <a:gd name="T59" fmla="*/ 4 h 20000"/>
                <a:gd name="T60" fmla="*/ 1 w 20000"/>
                <a:gd name="T61" fmla="*/ 5 h 20000"/>
                <a:gd name="T62" fmla="*/ 0 w 20000"/>
                <a:gd name="T63" fmla="*/ 8 h 20000"/>
                <a:gd name="T64" fmla="*/ 0 w 20000"/>
                <a:gd name="T65" fmla="*/ 10 h 2000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000" h="20000">
                  <a:moveTo>
                    <a:pt x="0" y="6575"/>
                  </a:moveTo>
                  <a:lnTo>
                    <a:pt x="0" y="7397"/>
                  </a:lnTo>
                  <a:lnTo>
                    <a:pt x="0" y="8219"/>
                  </a:lnTo>
                  <a:lnTo>
                    <a:pt x="0" y="9589"/>
                  </a:lnTo>
                  <a:lnTo>
                    <a:pt x="1463" y="10411"/>
                  </a:lnTo>
                  <a:lnTo>
                    <a:pt x="2927" y="10959"/>
                  </a:lnTo>
                  <a:lnTo>
                    <a:pt x="2927" y="11781"/>
                  </a:lnTo>
                  <a:lnTo>
                    <a:pt x="3902" y="12603"/>
                  </a:lnTo>
                  <a:lnTo>
                    <a:pt x="5366" y="13151"/>
                  </a:lnTo>
                  <a:lnTo>
                    <a:pt x="6829" y="13151"/>
                  </a:lnTo>
                  <a:lnTo>
                    <a:pt x="8293" y="13973"/>
                  </a:lnTo>
                  <a:lnTo>
                    <a:pt x="8293" y="14795"/>
                  </a:lnTo>
                  <a:lnTo>
                    <a:pt x="9268" y="15616"/>
                  </a:lnTo>
                  <a:lnTo>
                    <a:pt x="10732" y="16164"/>
                  </a:lnTo>
                  <a:lnTo>
                    <a:pt x="10732" y="17808"/>
                  </a:lnTo>
                  <a:lnTo>
                    <a:pt x="10732" y="18356"/>
                  </a:lnTo>
                  <a:lnTo>
                    <a:pt x="12195" y="20000"/>
                  </a:lnTo>
                  <a:lnTo>
                    <a:pt x="14634" y="14795"/>
                  </a:lnTo>
                  <a:lnTo>
                    <a:pt x="17073" y="10959"/>
                  </a:lnTo>
                  <a:lnTo>
                    <a:pt x="18537" y="8219"/>
                  </a:lnTo>
                  <a:lnTo>
                    <a:pt x="20000" y="5205"/>
                  </a:lnTo>
                  <a:lnTo>
                    <a:pt x="18537" y="3562"/>
                  </a:lnTo>
                  <a:lnTo>
                    <a:pt x="18537" y="2192"/>
                  </a:lnTo>
                  <a:lnTo>
                    <a:pt x="16098" y="822"/>
                  </a:lnTo>
                  <a:lnTo>
                    <a:pt x="14634" y="822"/>
                  </a:lnTo>
                  <a:lnTo>
                    <a:pt x="12195" y="0"/>
                  </a:lnTo>
                  <a:lnTo>
                    <a:pt x="9268" y="822"/>
                  </a:lnTo>
                  <a:lnTo>
                    <a:pt x="6829" y="822"/>
                  </a:lnTo>
                  <a:lnTo>
                    <a:pt x="3902" y="1370"/>
                  </a:lnTo>
                  <a:lnTo>
                    <a:pt x="2927" y="3014"/>
                  </a:lnTo>
                  <a:lnTo>
                    <a:pt x="1463" y="3562"/>
                  </a:lnTo>
                  <a:lnTo>
                    <a:pt x="0" y="5205"/>
                  </a:lnTo>
                  <a:lnTo>
                    <a:pt x="0" y="6575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77" name="Freeform 33">
              <a:extLst>
                <a:ext uri="{FF2B5EF4-FFF2-40B4-BE49-F238E27FC236}">
                  <a16:creationId xmlns:a16="http://schemas.microsoft.com/office/drawing/2014/main" id="{CA3E8E13-BFB8-4D8D-AA11-01086F06A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" y="1011"/>
              <a:ext cx="20" cy="0"/>
            </a:xfrm>
            <a:custGeom>
              <a:avLst/>
              <a:gdLst>
                <a:gd name="T0" fmla="*/ 0 w 20000"/>
                <a:gd name="T1" fmla="*/ 0 h 20000"/>
                <a:gd name="T2" fmla="*/ 1 w 20000"/>
                <a:gd name="T3" fmla="*/ 0 h 20000"/>
                <a:gd name="T4" fmla="*/ 3 w 20000"/>
                <a:gd name="T5" fmla="*/ 0 h 20000"/>
                <a:gd name="T6" fmla="*/ 4 w 20000"/>
                <a:gd name="T7" fmla="*/ 0 h 20000"/>
                <a:gd name="T8" fmla="*/ 5 w 20000"/>
                <a:gd name="T9" fmla="*/ 0 h 20000"/>
                <a:gd name="T10" fmla="*/ 7 w 20000"/>
                <a:gd name="T11" fmla="*/ 0 h 20000"/>
                <a:gd name="T12" fmla="*/ 9 w 20000"/>
                <a:gd name="T13" fmla="*/ 0 h 20000"/>
                <a:gd name="T14" fmla="*/ 9 w 20000"/>
                <a:gd name="T15" fmla="*/ 0 h 20000"/>
                <a:gd name="T16" fmla="*/ 11 w 20000"/>
                <a:gd name="T17" fmla="*/ 0 h 20000"/>
                <a:gd name="T18" fmla="*/ 12 w 20000"/>
                <a:gd name="T19" fmla="*/ 0 h 20000"/>
                <a:gd name="T20" fmla="*/ 13 w 20000"/>
                <a:gd name="T21" fmla="*/ 0 h 20000"/>
                <a:gd name="T22" fmla="*/ 14 w 20000"/>
                <a:gd name="T23" fmla="*/ 0 h 20000"/>
                <a:gd name="T24" fmla="*/ 15 w 20000"/>
                <a:gd name="T25" fmla="*/ 0 h 20000"/>
                <a:gd name="T26" fmla="*/ 17 w 20000"/>
                <a:gd name="T27" fmla="*/ 0 h 20000"/>
                <a:gd name="T28" fmla="*/ 18 w 20000"/>
                <a:gd name="T29" fmla="*/ 0 h 20000"/>
                <a:gd name="T30" fmla="*/ 20 w 20000"/>
                <a:gd name="T31" fmla="*/ 0 h 20000"/>
                <a:gd name="T32" fmla="*/ 18 w 20000"/>
                <a:gd name="T33" fmla="*/ 0 h 20000"/>
                <a:gd name="T34" fmla="*/ 17 w 20000"/>
                <a:gd name="T35" fmla="*/ 0 h 20000"/>
                <a:gd name="T36" fmla="*/ 15 w 20000"/>
                <a:gd name="T37" fmla="*/ 0 h 20000"/>
                <a:gd name="T38" fmla="*/ 14 w 20000"/>
                <a:gd name="T39" fmla="*/ 0 h 20000"/>
                <a:gd name="T40" fmla="*/ 13 w 20000"/>
                <a:gd name="T41" fmla="*/ 0 h 20000"/>
                <a:gd name="T42" fmla="*/ 12 w 20000"/>
                <a:gd name="T43" fmla="*/ 0 h 20000"/>
                <a:gd name="T44" fmla="*/ 11 w 20000"/>
                <a:gd name="T45" fmla="*/ 0 h 20000"/>
                <a:gd name="T46" fmla="*/ 9 w 20000"/>
                <a:gd name="T47" fmla="*/ 0 h 20000"/>
                <a:gd name="T48" fmla="*/ 9 w 20000"/>
                <a:gd name="T49" fmla="*/ 0 h 20000"/>
                <a:gd name="T50" fmla="*/ 7 w 20000"/>
                <a:gd name="T51" fmla="*/ 0 h 20000"/>
                <a:gd name="T52" fmla="*/ 5 w 20000"/>
                <a:gd name="T53" fmla="*/ 0 h 20000"/>
                <a:gd name="T54" fmla="*/ 4 w 20000"/>
                <a:gd name="T55" fmla="*/ 0 h 20000"/>
                <a:gd name="T56" fmla="*/ 3 w 20000"/>
                <a:gd name="T57" fmla="*/ 0 h 20000"/>
                <a:gd name="T58" fmla="*/ 1 w 20000"/>
                <a:gd name="T59" fmla="*/ 0 h 20000"/>
                <a:gd name="T60" fmla="*/ 0 w 20000"/>
                <a:gd name="T61" fmla="*/ 0 h 2000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0000" h="20000">
                  <a:moveTo>
                    <a:pt x="0" y="0"/>
                  </a:moveTo>
                  <a:lnTo>
                    <a:pt x="1176" y="0"/>
                  </a:lnTo>
                  <a:lnTo>
                    <a:pt x="3137" y="0"/>
                  </a:lnTo>
                  <a:lnTo>
                    <a:pt x="4314" y="0"/>
                  </a:lnTo>
                  <a:lnTo>
                    <a:pt x="5490" y="0"/>
                  </a:lnTo>
                  <a:lnTo>
                    <a:pt x="7451" y="0"/>
                  </a:lnTo>
                  <a:lnTo>
                    <a:pt x="8627" y="0"/>
                  </a:lnTo>
                  <a:lnTo>
                    <a:pt x="9412" y="0"/>
                  </a:lnTo>
                  <a:lnTo>
                    <a:pt x="10588" y="0"/>
                  </a:lnTo>
                  <a:lnTo>
                    <a:pt x="11765" y="0"/>
                  </a:lnTo>
                  <a:lnTo>
                    <a:pt x="12941" y="0"/>
                  </a:lnTo>
                  <a:lnTo>
                    <a:pt x="13725" y="0"/>
                  </a:lnTo>
                  <a:lnTo>
                    <a:pt x="14902" y="0"/>
                  </a:lnTo>
                  <a:lnTo>
                    <a:pt x="16863" y="0"/>
                  </a:lnTo>
                  <a:lnTo>
                    <a:pt x="18039" y="0"/>
                  </a:lnTo>
                  <a:lnTo>
                    <a:pt x="20000" y="0"/>
                  </a:lnTo>
                  <a:lnTo>
                    <a:pt x="18039" y="0"/>
                  </a:lnTo>
                  <a:lnTo>
                    <a:pt x="16863" y="0"/>
                  </a:lnTo>
                  <a:lnTo>
                    <a:pt x="14902" y="0"/>
                  </a:lnTo>
                  <a:lnTo>
                    <a:pt x="13725" y="0"/>
                  </a:lnTo>
                  <a:lnTo>
                    <a:pt x="12941" y="0"/>
                  </a:lnTo>
                  <a:lnTo>
                    <a:pt x="11765" y="0"/>
                  </a:lnTo>
                  <a:lnTo>
                    <a:pt x="10588" y="0"/>
                  </a:lnTo>
                  <a:lnTo>
                    <a:pt x="9412" y="0"/>
                  </a:lnTo>
                  <a:lnTo>
                    <a:pt x="8627" y="0"/>
                  </a:lnTo>
                  <a:lnTo>
                    <a:pt x="7451" y="0"/>
                  </a:lnTo>
                  <a:lnTo>
                    <a:pt x="5490" y="0"/>
                  </a:lnTo>
                  <a:lnTo>
                    <a:pt x="4314" y="0"/>
                  </a:lnTo>
                  <a:lnTo>
                    <a:pt x="3137" y="0"/>
                  </a:lnTo>
                  <a:lnTo>
                    <a:pt x="117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78" name="Freeform 34">
              <a:extLst>
                <a:ext uri="{FF2B5EF4-FFF2-40B4-BE49-F238E27FC236}">
                  <a16:creationId xmlns:a16="http://schemas.microsoft.com/office/drawing/2014/main" id="{F631D430-804D-42F2-B3AB-7A7989D02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2483"/>
              <a:ext cx="20" cy="1"/>
            </a:xfrm>
            <a:custGeom>
              <a:avLst/>
              <a:gdLst>
                <a:gd name="T0" fmla="*/ 0 w 20000"/>
                <a:gd name="T1" fmla="*/ 0 h 20000"/>
                <a:gd name="T2" fmla="*/ 1 w 20000"/>
                <a:gd name="T3" fmla="*/ 0 h 20000"/>
                <a:gd name="T4" fmla="*/ 3 w 20000"/>
                <a:gd name="T5" fmla="*/ 0 h 20000"/>
                <a:gd name="T6" fmla="*/ 4 w 20000"/>
                <a:gd name="T7" fmla="*/ 0 h 20000"/>
                <a:gd name="T8" fmla="*/ 5 w 20000"/>
                <a:gd name="T9" fmla="*/ 0 h 20000"/>
                <a:gd name="T10" fmla="*/ 7 w 20000"/>
                <a:gd name="T11" fmla="*/ 0 h 20000"/>
                <a:gd name="T12" fmla="*/ 9 w 20000"/>
                <a:gd name="T13" fmla="*/ 0 h 20000"/>
                <a:gd name="T14" fmla="*/ 9 w 20000"/>
                <a:gd name="T15" fmla="*/ 0 h 20000"/>
                <a:gd name="T16" fmla="*/ 11 w 20000"/>
                <a:gd name="T17" fmla="*/ 0 h 20000"/>
                <a:gd name="T18" fmla="*/ 12 w 20000"/>
                <a:gd name="T19" fmla="*/ 0 h 20000"/>
                <a:gd name="T20" fmla="*/ 13 w 20000"/>
                <a:gd name="T21" fmla="*/ 0 h 20000"/>
                <a:gd name="T22" fmla="*/ 14 w 20000"/>
                <a:gd name="T23" fmla="*/ 0 h 20000"/>
                <a:gd name="T24" fmla="*/ 15 w 20000"/>
                <a:gd name="T25" fmla="*/ 0 h 20000"/>
                <a:gd name="T26" fmla="*/ 17 w 20000"/>
                <a:gd name="T27" fmla="*/ 0 h 20000"/>
                <a:gd name="T28" fmla="*/ 18 w 20000"/>
                <a:gd name="T29" fmla="*/ 0 h 20000"/>
                <a:gd name="T30" fmla="*/ 20 w 20000"/>
                <a:gd name="T31" fmla="*/ 0 h 20000"/>
                <a:gd name="T32" fmla="*/ 18 w 20000"/>
                <a:gd name="T33" fmla="*/ 0 h 20000"/>
                <a:gd name="T34" fmla="*/ 17 w 20000"/>
                <a:gd name="T35" fmla="*/ 0 h 20000"/>
                <a:gd name="T36" fmla="*/ 15 w 20000"/>
                <a:gd name="T37" fmla="*/ 0 h 20000"/>
                <a:gd name="T38" fmla="*/ 14 w 20000"/>
                <a:gd name="T39" fmla="*/ 0 h 20000"/>
                <a:gd name="T40" fmla="*/ 13 w 20000"/>
                <a:gd name="T41" fmla="*/ 0 h 20000"/>
                <a:gd name="T42" fmla="*/ 12 w 20000"/>
                <a:gd name="T43" fmla="*/ 0 h 20000"/>
                <a:gd name="T44" fmla="*/ 11 w 20000"/>
                <a:gd name="T45" fmla="*/ 0 h 20000"/>
                <a:gd name="T46" fmla="*/ 9 w 20000"/>
                <a:gd name="T47" fmla="*/ 0 h 20000"/>
                <a:gd name="T48" fmla="*/ 9 w 20000"/>
                <a:gd name="T49" fmla="*/ 0 h 20000"/>
                <a:gd name="T50" fmla="*/ 7 w 20000"/>
                <a:gd name="T51" fmla="*/ 0 h 20000"/>
                <a:gd name="T52" fmla="*/ 5 w 20000"/>
                <a:gd name="T53" fmla="*/ 0 h 20000"/>
                <a:gd name="T54" fmla="*/ 4 w 20000"/>
                <a:gd name="T55" fmla="*/ 0 h 20000"/>
                <a:gd name="T56" fmla="*/ 3 w 20000"/>
                <a:gd name="T57" fmla="*/ 0 h 20000"/>
                <a:gd name="T58" fmla="*/ 1 w 20000"/>
                <a:gd name="T59" fmla="*/ 0 h 20000"/>
                <a:gd name="T60" fmla="*/ 0 w 20000"/>
                <a:gd name="T61" fmla="*/ 0 h 2000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0000" h="20000">
                  <a:moveTo>
                    <a:pt x="0" y="0"/>
                  </a:moveTo>
                  <a:lnTo>
                    <a:pt x="1176" y="0"/>
                  </a:lnTo>
                  <a:lnTo>
                    <a:pt x="3137" y="0"/>
                  </a:lnTo>
                  <a:lnTo>
                    <a:pt x="4314" y="0"/>
                  </a:lnTo>
                  <a:lnTo>
                    <a:pt x="5098" y="0"/>
                  </a:lnTo>
                  <a:lnTo>
                    <a:pt x="7451" y="0"/>
                  </a:lnTo>
                  <a:lnTo>
                    <a:pt x="8627" y="0"/>
                  </a:lnTo>
                  <a:lnTo>
                    <a:pt x="9412" y="0"/>
                  </a:lnTo>
                  <a:lnTo>
                    <a:pt x="10588" y="0"/>
                  </a:lnTo>
                  <a:lnTo>
                    <a:pt x="11765" y="0"/>
                  </a:lnTo>
                  <a:lnTo>
                    <a:pt x="12549" y="0"/>
                  </a:lnTo>
                  <a:lnTo>
                    <a:pt x="13725" y="0"/>
                  </a:lnTo>
                  <a:lnTo>
                    <a:pt x="14902" y="0"/>
                  </a:lnTo>
                  <a:lnTo>
                    <a:pt x="16863" y="0"/>
                  </a:lnTo>
                  <a:lnTo>
                    <a:pt x="18039" y="0"/>
                  </a:lnTo>
                  <a:lnTo>
                    <a:pt x="20000" y="0"/>
                  </a:lnTo>
                  <a:lnTo>
                    <a:pt x="18039" y="0"/>
                  </a:lnTo>
                  <a:lnTo>
                    <a:pt x="16863" y="0"/>
                  </a:lnTo>
                  <a:lnTo>
                    <a:pt x="14902" y="0"/>
                  </a:lnTo>
                  <a:lnTo>
                    <a:pt x="13725" y="0"/>
                  </a:lnTo>
                  <a:lnTo>
                    <a:pt x="12549" y="0"/>
                  </a:lnTo>
                  <a:lnTo>
                    <a:pt x="11765" y="0"/>
                  </a:lnTo>
                  <a:lnTo>
                    <a:pt x="10588" y="0"/>
                  </a:lnTo>
                  <a:lnTo>
                    <a:pt x="9412" y="0"/>
                  </a:lnTo>
                  <a:lnTo>
                    <a:pt x="8627" y="0"/>
                  </a:lnTo>
                  <a:lnTo>
                    <a:pt x="7451" y="0"/>
                  </a:lnTo>
                  <a:lnTo>
                    <a:pt x="5098" y="0"/>
                  </a:lnTo>
                  <a:lnTo>
                    <a:pt x="4314" y="0"/>
                  </a:lnTo>
                  <a:lnTo>
                    <a:pt x="3137" y="0"/>
                  </a:lnTo>
                  <a:lnTo>
                    <a:pt x="117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79" name="Freeform 35">
              <a:extLst>
                <a:ext uri="{FF2B5EF4-FFF2-40B4-BE49-F238E27FC236}">
                  <a16:creationId xmlns:a16="http://schemas.microsoft.com/office/drawing/2014/main" id="{FAE6EEDF-189D-46FD-925A-9E5A052AE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9" y="2056"/>
              <a:ext cx="859" cy="430"/>
            </a:xfrm>
            <a:custGeom>
              <a:avLst/>
              <a:gdLst>
                <a:gd name="T0" fmla="*/ 0 w 20000"/>
                <a:gd name="T1" fmla="*/ 127 h 20000"/>
                <a:gd name="T2" fmla="*/ 4 w 20000"/>
                <a:gd name="T3" fmla="*/ 176 h 20000"/>
                <a:gd name="T4" fmla="*/ 57 w 20000"/>
                <a:gd name="T5" fmla="*/ 194 h 20000"/>
                <a:gd name="T6" fmla="*/ 76 w 20000"/>
                <a:gd name="T7" fmla="*/ 255 h 20000"/>
                <a:gd name="T8" fmla="*/ 53 w 20000"/>
                <a:gd name="T9" fmla="*/ 304 h 20000"/>
                <a:gd name="T10" fmla="*/ 134 w 20000"/>
                <a:gd name="T11" fmla="*/ 309 h 20000"/>
                <a:gd name="T12" fmla="*/ 192 w 20000"/>
                <a:gd name="T13" fmla="*/ 340 h 20000"/>
                <a:gd name="T14" fmla="*/ 234 w 20000"/>
                <a:gd name="T15" fmla="*/ 413 h 20000"/>
                <a:gd name="T16" fmla="*/ 325 w 20000"/>
                <a:gd name="T17" fmla="*/ 413 h 20000"/>
                <a:gd name="T18" fmla="*/ 374 w 20000"/>
                <a:gd name="T19" fmla="*/ 394 h 20000"/>
                <a:gd name="T20" fmla="*/ 406 w 20000"/>
                <a:gd name="T21" fmla="*/ 419 h 20000"/>
                <a:gd name="T22" fmla="*/ 484 w 20000"/>
                <a:gd name="T23" fmla="*/ 431 h 20000"/>
                <a:gd name="T24" fmla="*/ 513 w 20000"/>
                <a:gd name="T25" fmla="*/ 401 h 20000"/>
                <a:gd name="T26" fmla="*/ 623 w 20000"/>
                <a:gd name="T27" fmla="*/ 377 h 20000"/>
                <a:gd name="T28" fmla="*/ 633 w 20000"/>
                <a:gd name="T29" fmla="*/ 340 h 20000"/>
                <a:gd name="T30" fmla="*/ 681 w 20000"/>
                <a:gd name="T31" fmla="*/ 304 h 20000"/>
                <a:gd name="T32" fmla="*/ 653 w 20000"/>
                <a:gd name="T33" fmla="*/ 284 h 20000"/>
                <a:gd name="T34" fmla="*/ 653 w 20000"/>
                <a:gd name="T35" fmla="*/ 255 h 20000"/>
                <a:gd name="T36" fmla="*/ 719 w 20000"/>
                <a:gd name="T37" fmla="*/ 249 h 20000"/>
                <a:gd name="T38" fmla="*/ 724 w 20000"/>
                <a:gd name="T39" fmla="*/ 224 h 20000"/>
                <a:gd name="T40" fmla="*/ 759 w 20000"/>
                <a:gd name="T41" fmla="*/ 212 h 20000"/>
                <a:gd name="T42" fmla="*/ 771 w 20000"/>
                <a:gd name="T43" fmla="*/ 182 h 20000"/>
                <a:gd name="T44" fmla="*/ 796 w 20000"/>
                <a:gd name="T45" fmla="*/ 152 h 20000"/>
                <a:gd name="T46" fmla="*/ 824 w 20000"/>
                <a:gd name="T47" fmla="*/ 146 h 20000"/>
                <a:gd name="T48" fmla="*/ 859 w 20000"/>
                <a:gd name="T49" fmla="*/ 122 h 20000"/>
                <a:gd name="T50" fmla="*/ 792 w 20000"/>
                <a:gd name="T51" fmla="*/ 90 h 20000"/>
                <a:gd name="T52" fmla="*/ 729 w 20000"/>
                <a:gd name="T53" fmla="*/ 109 h 20000"/>
                <a:gd name="T54" fmla="*/ 734 w 20000"/>
                <a:gd name="T55" fmla="*/ 41 h 20000"/>
                <a:gd name="T56" fmla="*/ 767 w 20000"/>
                <a:gd name="T57" fmla="*/ 36 h 20000"/>
                <a:gd name="T58" fmla="*/ 777 w 20000"/>
                <a:gd name="T59" fmla="*/ 18 h 20000"/>
                <a:gd name="T60" fmla="*/ 796 w 20000"/>
                <a:gd name="T61" fmla="*/ 0 h 20000"/>
                <a:gd name="T62" fmla="*/ 706 w 20000"/>
                <a:gd name="T63" fmla="*/ 12 h 20000"/>
                <a:gd name="T64" fmla="*/ 653 w 20000"/>
                <a:gd name="T65" fmla="*/ 41 h 20000"/>
                <a:gd name="T66" fmla="*/ 628 w 20000"/>
                <a:gd name="T67" fmla="*/ 90 h 20000"/>
                <a:gd name="T68" fmla="*/ 566 w 20000"/>
                <a:gd name="T69" fmla="*/ 109 h 20000"/>
                <a:gd name="T70" fmla="*/ 494 w 20000"/>
                <a:gd name="T71" fmla="*/ 97 h 20000"/>
                <a:gd name="T72" fmla="*/ 459 w 20000"/>
                <a:gd name="T73" fmla="*/ 66 h 20000"/>
                <a:gd name="T74" fmla="*/ 396 w 20000"/>
                <a:gd name="T75" fmla="*/ 84 h 20000"/>
                <a:gd name="T76" fmla="*/ 344 w 20000"/>
                <a:gd name="T77" fmla="*/ 36 h 20000"/>
                <a:gd name="T78" fmla="*/ 282 w 20000"/>
                <a:gd name="T79" fmla="*/ 24 h 20000"/>
                <a:gd name="T80" fmla="*/ 249 w 20000"/>
                <a:gd name="T81" fmla="*/ 54 h 20000"/>
                <a:gd name="T82" fmla="*/ 254 w 20000"/>
                <a:gd name="T83" fmla="*/ 97 h 20000"/>
                <a:gd name="T84" fmla="*/ 181 w 20000"/>
                <a:gd name="T85" fmla="*/ 122 h 20000"/>
                <a:gd name="T86" fmla="*/ 172 w 20000"/>
                <a:gd name="T87" fmla="*/ 84 h 20000"/>
                <a:gd name="T88" fmla="*/ 138 w 20000"/>
                <a:gd name="T89" fmla="*/ 59 h 20000"/>
                <a:gd name="T90" fmla="*/ 106 w 20000"/>
                <a:gd name="T91" fmla="*/ 84 h 20000"/>
                <a:gd name="T92" fmla="*/ 57 w 20000"/>
                <a:gd name="T93" fmla="*/ 84 h 20000"/>
                <a:gd name="T94" fmla="*/ 0 w 20000"/>
                <a:gd name="T95" fmla="*/ 127 h 2000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0000" h="20000">
                  <a:moveTo>
                    <a:pt x="0" y="5900"/>
                  </a:moveTo>
                  <a:lnTo>
                    <a:pt x="102" y="8145"/>
                  </a:lnTo>
                  <a:lnTo>
                    <a:pt x="1332" y="8998"/>
                  </a:lnTo>
                  <a:lnTo>
                    <a:pt x="1761" y="11855"/>
                  </a:lnTo>
                  <a:lnTo>
                    <a:pt x="1230" y="14100"/>
                  </a:lnTo>
                  <a:lnTo>
                    <a:pt x="3111" y="14341"/>
                  </a:lnTo>
                  <a:lnTo>
                    <a:pt x="4462" y="15788"/>
                  </a:lnTo>
                  <a:lnTo>
                    <a:pt x="5449" y="19147"/>
                  </a:lnTo>
                  <a:lnTo>
                    <a:pt x="7573" y="19147"/>
                  </a:lnTo>
                  <a:lnTo>
                    <a:pt x="8710" y="18293"/>
                  </a:lnTo>
                  <a:lnTo>
                    <a:pt x="9455" y="19443"/>
                  </a:lnTo>
                  <a:lnTo>
                    <a:pt x="11262" y="20000"/>
                  </a:lnTo>
                  <a:lnTo>
                    <a:pt x="11942" y="18590"/>
                  </a:lnTo>
                  <a:lnTo>
                    <a:pt x="14504" y="17495"/>
                  </a:lnTo>
                  <a:lnTo>
                    <a:pt x="14728" y="15788"/>
                  </a:lnTo>
                  <a:lnTo>
                    <a:pt x="15855" y="14100"/>
                  </a:lnTo>
                  <a:lnTo>
                    <a:pt x="15203" y="13191"/>
                  </a:lnTo>
                  <a:lnTo>
                    <a:pt x="15203" y="11855"/>
                  </a:lnTo>
                  <a:lnTo>
                    <a:pt x="16730" y="11540"/>
                  </a:lnTo>
                  <a:lnTo>
                    <a:pt x="16861" y="10390"/>
                  </a:lnTo>
                  <a:lnTo>
                    <a:pt x="17662" y="9852"/>
                  </a:lnTo>
                  <a:lnTo>
                    <a:pt x="17960" y="8442"/>
                  </a:lnTo>
                  <a:lnTo>
                    <a:pt x="18537" y="7050"/>
                  </a:lnTo>
                  <a:lnTo>
                    <a:pt x="19190" y="6753"/>
                  </a:lnTo>
                  <a:lnTo>
                    <a:pt x="20000" y="5640"/>
                  </a:lnTo>
                  <a:lnTo>
                    <a:pt x="18444" y="4193"/>
                  </a:lnTo>
                  <a:lnTo>
                    <a:pt x="16963" y="5046"/>
                  </a:lnTo>
                  <a:lnTo>
                    <a:pt x="17084" y="1892"/>
                  </a:lnTo>
                  <a:lnTo>
                    <a:pt x="17867" y="1651"/>
                  </a:lnTo>
                  <a:lnTo>
                    <a:pt x="18090" y="853"/>
                  </a:lnTo>
                  <a:lnTo>
                    <a:pt x="18537" y="0"/>
                  </a:lnTo>
                  <a:lnTo>
                    <a:pt x="16432" y="538"/>
                  </a:lnTo>
                  <a:lnTo>
                    <a:pt x="15203" y="1892"/>
                  </a:lnTo>
                  <a:lnTo>
                    <a:pt x="14625" y="4193"/>
                  </a:lnTo>
                  <a:lnTo>
                    <a:pt x="13172" y="5046"/>
                  </a:lnTo>
                  <a:lnTo>
                    <a:pt x="11495" y="4490"/>
                  </a:lnTo>
                  <a:lnTo>
                    <a:pt x="10685" y="3043"/>
                  </a:lnTo>
                  <a:lnTo>
                    <a:pt x="9231" y="3896"/>
                  </a:lnTo>
                  <a:lnTo>
                    <a:pt x="8002" y="1651"/>
                  </a:lnTo>
                  <a:lnTo>
                    <a:pt x="6577" y="1095"/>
                  </a:lnTo>
                  <a:lnTo>
                    <a:pt x="5794" y="2505"/>
                  </a:lnTo>
                  <a:lnTo>
                    <a:pt x="5925" y="4490"/>
                  </a:lnTo>
                  <a:lnTo>
                    <a:pt x="4220" y="5640"/>
                  </a:lnTo>
                  <a:lnTo>
                    <a:pt x="4015" y="3896"/>
                  </a:lnTo>
                  <a:lnTo>
                    <a:pt x="3214" y="2746"/>
                  </a:lnTo>
                  <a:lnTo>
                    <a:pt x="2459" y="3896"/>
                  </a:lnTo>
                  <a:lnTo>
                    <a:pt x="1332" y="3896"/>
                  </a:lnTo>
                  <a:lnTo>
                    <a:pt x="0" y="5900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80" name="Freeform 36">
              <a:extLst>
                <a:ext uri="{FF2B5EF4-FFF2-40B4-BE49-F238E27FC236}">
                  <a16:creationId xmlns:a16="http://schemas.microsoft.com/office/drawing/2014/main" id="{A7EEF18B-395E-4DDA-A29C-DA474EFB5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9" y="3040"/>
              <a:ext cx="56" cy="128"/>
            </a:xfrm>
            <a:custGeom>
              <a:avLst/>
              <a:gdLst>
                <a:gd name="T0" fmla="*/ 52 w 20000"/>
                <a:gd name="T1" fmla="*/ 0 h 20000"/>
                <a:gd name="T2" fmla="*/ 24 w 20000"/>
                <a:gd name="T3" fmla="*/ 6 h 20000"/>
                <a:gd name="T4" fmla="*/ 4 w 20000"/>
                <a:gd name="T5" fmla="*/ 80 h 20000"/>
                <a:gd name="T6" fmla="*/ 0 w 20000"/>
                <a:gd name="T7" fmla="*/ 105 h 20000"/>
                <a:gd name="T8" fmla="*/ 14 w 20000"/>
                <a:gd name="T9" fmla="*/ 127 h 20000"/>
                <a:gd name="T10" fmla="*/ 42 w 20000"/>
                <a:gd name="T11" fmla="*/ 122 h 20000"/>
                <a:gd name="T12" fmla="*/ 56 w 20000"/>
                <a:gd name="T13" fmla="*/ 91 h 20000"/>
                <a:gd name="T14" fmla="*/ 56 w 20000"/>
                <a:gd name="T15" fmla="*/ 18 h 20000"/>
                <a:gd name="T16" fmla="*/ 52 w 20000"/>
                <a:gd name="T17" fmla="*/ 0 h 200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000" h="20000">
                  <a:moveTo>
                    <a:pt x="18429" y="0"/>
                  </a:moveTo>
                  <a:lnTo>
                    <a:pt x="8429" y="881"/>
                  </a:lnTo>
                  <a:lnTo>
                    <a:pt x="1571" y="12579"/>
                  </a:lnTo>
                  <a:lnTo>
                    <a:pt x="0" y="16478"/>
                  </a:lnTo>
                  <a:lnTo>
                    <a:pt x="5000" y="20000"/>
                  </a:lnTo>
                  <a:lnTo>
                    <a:pt x="15000" y="19182"/>
                  </a:lnTo>
                  <a:lnTo>
                    <a:pt x="20000" y="14403"/>
                  </a:lnTo>
                  <a:lnTo>
                    <a:pt x="20000" y="2893"/>
                  </a:lnTo>
                  <a:lnTo>
                    <a:pt x="18429" y="0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81" name="Freeform 37">
              <a:extLst>
                <a:ext uri="{FF2B5EF4-FFF2-40B4-BE49-F238E27FC236}">
                  <a16:creationId xmlns:a16="http://schemas.microsoft.com/office/drawing/2014/main" id="{7BBC475C-066D-4665-836C-BC23521F2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4" y="1891"/>
              <a:ext cx="1674" cy="1425"/>
            </a:xfrm>
            <a:custGeom>
              <a:avLst/>
              <a:gdLst>
                <a:gd name="T0" fmla="*/ 1113 w 20000"/>
                <a:gd name="T1" fmla="*/ 1386 h 20000"/>
                <a:gd name="T2" fmla="*/ 1362 w 20000"/>
                <a:gd name="T3" fmla="*/ 1307 h 20000"/>
                <a:gd name="T4" fmla="*/ 1463 w 20000"/>
                <a:gd name="T5" fmla="*/ 1264 h 20000"/>
                <a:gd name="T6" fmla="*/ 1550 w 20000"/>
                <a:gd name="T7" fmla="*/ 1101 h 20000"/>
                <a:gd name="T8" fmla="*/ 1540 w 20000"/>
                <a:gd name="T9" fmla="*/ 960 h 20000"/>
                <a:gd name="T10" fmla="*/ 1546 w 20000"/>
                <a:gd name="T11" fmla="*/ 912 h 20000"/>
                <a:gd name="T12" fmla="*/ 1502 w 20000"/>
                <a:gd name="T13" fmla="*/ 833 h 20000"/>
                <a:gd name="T14" fmla="*/ 1468 w 20000"/>
                <a:gd name="T15" fmla="*/ 748 h 20000"/>
                <a:gd name="T16" fmla="*/ 1458 w 20000"/>
                <a:gd name="T17" fmla="*/ 657 h 20000"/>
                <a:gd name="T18" fmla="*/ 1357 w 20000"/>
                <a:gd name="T19" fmla="*/ 651 h 20000"/>
                <a:gd name="T20" fmla="*/ 1468 w 20000"/>
                <a:gd name="T21" fmla="*/ 529 h 20000"/>
                <a:gd name="T22" fmla="*/ 1550 w 20000"/>
                <a:gd name="T23" fmla="*/ 493 h 20000"/>
                <a:gd name="T24" fmla="*/ 1611 w 20000"/>
                <a:gd name="T25" fmla="*/ 432 h 20000"/>
                <a:gd name="T26" fmla="*/ 1642 w 20000"/>
                <a:gd name="T27" fmla="*/ 396 h 20000"/>
                <a:gd name="T28" fmla="*/ 1651 w 20000"/>
                <a:gd name="T29" fmla="*/ 243 h 20000"/>
                <a:gd name="T30" fmla="*/ 1656 w 20000"/>
                <a:gd name="T31" fmla="*/ 80 h 20000"/>
                <a:gd name="T32" fmla="*/ 1546 w 20000"/>
                <a:gd name="T33" fmla="*/ 102 h 20000"/>
                <a:gd name="T34" fmla="*/ 1348 w 20000"/>
                <a:gd name="T35" fmla="*/ 18 h 20000"/>
                <a:gd name="T36" fmla="*/ 1246 w 20000"/>
                <a:gd name="T37" fmla="*/ 48 h 20000"/>
                <a:gd name="T38" fmla="*/ 1252 w 20000"/>
                <a:gd name="T39" fmla="*/ 182 h 20000"/>
                <a:gd name="T40" fmla="*/ 1203 w 20000"/>
                <a:gd name="T41" fmla="*/ 274 h 20000"/>
                <a:gd name="T42" fmla="*/ 1334 w 20000"/>
                <a:gd name="T43" fmla="*/ 286 h 20000"/>
                <a:gd name="T44" fmla="*/ 1246 w 20000"/>
                <a:gd name="T45" fmla="*/ 346 h 20000"/>
                <a:gd name="T46" fmla="*/ 1193 w 20000"/>
                <a:gd name="T47" fmla="*/ 414 h 20000"/>
                <a:gd name="T48" fmla="*/ 1156 w 20000"/>
                <a:gd name="T49" fmla="*/ 468 h 20000"/>
                <a:gd name="T50" fmla="*/ 988 w 20000"/>
                <a:gd name="T51" fmla="*/ 565 h 20000"/>
                <a:gd name="T52" fmla="*/ 849 w 20000"/>
                <a:gd name="T53" fmla="*/ 558 h 20000"/>
                <a:gd name="T54" fmla="*/ 667 w 20000"/>
                <a:gd name="T55" fmla="*/ 504 h 20000"/>
                <a:gd name="T56" fmla="*/ 551 w 20000"/>
                <a:gd name="T57" fmla="*/ 420 h 20000"/>
                <a:gd name="T58" fmla="*/ 475 w 20000"/>
                <a:gd name="T59" fmla="*/ 292 h 20000"/>
                <a:gd name="T60" fmla="*/ 393 w 20000"/>
                <a:gd name="T61" fmla="*/ 352 h 20000"/>
                <a:gd name="T62" fmla="*/ 298 w 20000"/>
                <a:gd name="T63" fmla="*/ 474 h 20000"/>
                <a:gd name="T64" fmla="*/ 177 w 20000"/>
                <a:gd name="T65" fmla="*/ 583 h 20000"/>
                <a:gd name="T66" fmla="*/ 81 w 20000"/>
                <a:gd name="T67" fmla="*/ 620 h 20000"/>
                <a:gd name="T68" fmla="*/ 0 w 20000"/>
                <a:gd name="T69" fmla="*/ 633 h 20000"/>
                <a:gd name="T70" fmla="*/ 158 w 20000"/>
                <a:gd name="T71" fmla="*/ 815 h 20000"/>
                <a:gd name="T72" fmla="*/ 124 w 20000"/>
                <a:gd name="T73" fmla="*/ 900 h 20000"/>
                <a:gd name="T74" fmla="*/ 95 w 20000"/>
                <a:gd name="T75" fmla="*/ 997 h 20000"/>
                <a:gd name="T76" fmla="*/ 196 w 20000"/>
                <a:gd name="T77" fmla="*/ 1045 h 20000"/>
                <a:gd name="T78" fmla="*/ 292 w 20000"/>
                <a:gd name="T79" fmla="*/ 1149 h 20000"/>
                <a:gd name="T80" fmla="*/ 604 w 20000"/>
                <a:gd name="T81" fmla="*/ 1179 h 20000"/>
                <a:gd name="T82" fmla="*/ 682 w 20000"/>
                <a:gd name="T83" fmla="*/ 1101 h 20000"/>
                <a:gd name="T84" fmla="*/ 710 w 20000"/>
                <a:gd name="T85" fmla="*/ 1161 h 20000"/>
                <a:gd name="T86" fmla="*/ 800 w 20000"/>
                <a:gd name="T87" fmla="*/ 1204 h 20000"/>
                <a:gd name="T88" fmla="*/ 767 w 20000"/>
                <a:gd name="T89" fmla="*/ 1326 h 20000"/>
                <a:gd name="T90" fmla="*/ 843 w 20000"/>
                <a:gd name="T91" fmla="*/ 1375 h 20000"/>
                <a:gd name="T92" fmla="*/ 915 w 20000"/>
                <a:gd name="T93" fmla="*/ 1423 h 20000"/>
                <a:gd name="T94" fmla="*/ 964 w 20000"/>
                <a:gd name="T95" fmla="*/ 1369 h 20000"/>
                <a:gd name="T96" fmla="*/ 1055 w 20000"/>
                <a:gd name="T97" fmla="*/ 1321 h 2000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0000" h="20000">
                  <a:moveTo>
                    <a:pt x="12599" y="18561"/>
                  </a:moveTo>
                  <a:lnTo>
                    <a:pt x="13115" y="18983"/>
                  </a:lnTo>
                  <a:lnTo>
                    <a:pt x="13292" y="19483"/>
                  </a:lnTo>
                  <a:lnTo>
                    <a:pt x="14955" y="19651"/>
                  </a:lnTo>
                  <a:lnTo>
                    <a:pt x="16101" y="19061"/>
                  </a:lnTo>
                  <a:lnTo>
                    <a:pt x="16278" y="18375"/>
                  </a:lnTo>
                  <a:lnTo>
                    <a:pt x="16794" y="18454"/>
                  </a:lnTo>
                  <a:lnTo>
                    <a:pt x="17425" y="18117"/>
                  </a:lnTo>
                  <a:lnTo>
                    <a:pt x="17477" y="17768"/>
                  </a:lnTo>
                  <a:lnTo>
                    <a:pt x="17993" y="17364"/>
                  </a:lnTo>
                  <a:lnTo>
                    <a:pt x="18519" y="16076"/>
                  </a:lnTo>
                  <a:lnTo>
                    <a:pt x="18519" y="15469"/>
                  </a:lnTo>
                  <a:lnTo>
                    <a:pt x="18739" y="15391"/>
                  </a:lnTo>
                  <a:lnTo>
                    <a:pt x="19035" y="13423"/>
                  </a:lnTo>
                  <a:lnTo>
                    <a:pt x="18404" y="13496"/>
                  </a:lnTo>
                  <a:lnTo>
                    <a:pt x="18801" y="13075"/>
                  </a:lnTo>
                  <a:lnTo>
                    <a:pt x="18853" y="12816"/>
                  </a:lnTo>
                  <a:lnTo>
                    <a:pt x="18466" y="12816"/>
                  </a:lnTo>
                  <a:lnTo>
                    <a:pt x="18581" y="12485"/>
                  </a:lnTo>
                  <a:lnTo>
                    <a:pt x="18686" y="12395"/>
                  </a:lnTo>
                  <a:lnTo>
                    <a:pt x="17950" y="11709"/>
                  </a:lnTo>
                  <a:lnTo>
                    <a:pt x="17539" y="11119"/>
                  </a:lnTo>
                  <a:lnTo>
                    <a:pt x="17143" y="11119"/>
                  </a:lnTo>
                  <a:lnTo>
                    <a:pt x="17539" y="10517"/>
                  </a:lnTo>
                  <a:lnTo>
                    <a:pt x="17592" y="9820"/>
                  </a:lnTo>
                  <a:lnTo>
                    <a:pt x="18285" y="9410"/>
                  </a:lnTo>
                  <a:lnTo>
                    <a:pt x="17425" y="9241"/>
                  </a:lnTo>
                  <a:lnTo>
                    <a:pt x="17076" y="9910"/>
                  </a:lnTo>
                  <a:lnTo>
                    <a:pt x="16689" y="9483"/>
                  </a:lnTo>
                  <a:lnTo>
                    <a:pt x="16216" y="9151"/>
                  </a:lnTo>
                  <a:lnTo>
                    <a:pt x="16847" y="8713"/>
                  </a:lnTo>
                  <a:lnTo>
                    <a:pt x="17258" y="7437"/>
                  </a:lnTo>
                  <a:lnTo>
                    <a:pt x="17539" y="7437"/>
                  </a:lnTo>
                  <a:lnTo>
                    <a:pt x="17592" y="8544"/>
                  </a:lnTo>
                  <a:lnTo>
                    <a:pt x="18519" y="7605"/>
                  </a:lnTo>
                  <a:lnTo>
                    <a:pt x="18519" y="6925"/>
                  </a:lnTo>
                  <a:lnTo>
                    <a:pt x="18853" y="6318"/>
                  </a:lnTo>
                  <a:lnTo>
                    <a:pt x="18853" y="6076"/>
                  </a:lnTo>
                  <a:lnTo>
                    <a:pt x="19250" y="6076"/>
                  </a:lnTo>
                  <a:lnTo>
                    <a:pt x="19250" y="5818"/>
                  </a:lnTo>
                  <a:lnTo>
                    <a:pt x="19317" y="5559"/>
                  </a:lnTo>
                  <a:lnTo>
                    <a:pt x="19613" y="5559"/>
                  </a:lnTo>
                  <a:lnTo>
                    <a:pt x="19881" y="4362"/>
                  </a:lnTo>
                  <a:lnTo>
                    <a:pt x="19666" y="4109"/>
                  </a:lnTo>
                  <a:lnTo>
                    <a:pt x="19728" y="3412"/>
                  </a:lnTo>
                  <a:lnTo>
                    <a:pt x="20000" y="3333"/>
                  </a:lnTo>
                  <a:lnTo>
                    <a:pt x="19947" y="1276"/>
                  </a:lnTo>
                  <a:lnTo>
                    <a:pt x="19780" y="1124"/>
                  </a:lnTo>
                  <a:lnTo>
                    <a:pt x="19317" y="1956"/>
                  </a:lnTo>
                  <a:lnTo>
                    <a:pt x="19035" y="2046"/>
                  </a:lnTo>
                  <a:lnTo>
                    <a:pt x="18466" y="1439"/>
                  </a:lnTo>
                  <a:lnTo>
                    <a:pt x="17592" y="1439"/>
                  </a:lnTo>
                  <a:lnTo>
                    <a:pt x="16331" y="0"/>
                  </a:lnTo>
                  <a:lnTo>
                    <a:pt x="16101" y="259"/>
                  </a:lnTo>
                  <a:lnTo>
                    <a:pt x="15767" y="0"/>
                  </a:lnTo>
                  <a:lnTo>
                    <a:pt x="15404" y="79"/>
                  </a:lnTo>
                  <a:lnTo>
                    <a:pt x="14888" y="680"/>
                  </a:lnTo>
                  <a:lnTo>
                    <a:pt x="15184" y="1029"/>
                  </a:lnTo>
                  <a:lnTo>
                    <a:pt x="15184" y="2305"/>
                  </a:lnTo>
                  <a:lnTo>
                    <a:pt x="14955" y="2563"/>
                  </a:lnTo>
                  <a:lnTo>
                    <a:pt x="14840" y="2805"/>
                  </a:lnTo>
                  <a:lnTo>
                    <a:pt x="14439" y="2895"/>
                  </a:lnTo>
                  <a:lnTo>
                    <a:pt x="14376" y="3850"/>
                  </a:lnTo>
                  <a:lnTo>
                    <a:pt x="15069" y="3924"/>
                  </a:lnTo>
                  <a:lnTo>
                    <a:pt x="15136" y="3592"/>
                  </a:lnTo>
                  <a:lnTo>
                    <a:pt x="15934" y="4013"/>
                  </a:lnTo>
                  <a:lnTo>
                    <a:pt x="15518" y="4362"/>
                  </a:lnTo>
                  <a:lnTo>
                    <a:pt x="15184" y="4458"/>
                  </a:lnTo>
                  <a:lnTo>
                    <a:pt x="14888" y="4862"/>
                  </a:lnTo>
                  <a:lnTo>
                    <a:pt x="14735" y="5301"/>
                  </a:lnTo>
                  <a:lnTo>
                    <a:pt x="14324" y="5469"/>
                  </a:lnTo>
                  <a:lnTo>
                    <a:pt x="14257" y="5818"/>
                  </a:lnTo>
                  <a:lnTo>
                    <a:pt x="13473" y="5897"/>
                  </a:lnTo>
                  <a:lnTo>
                    <a:pt x="13473" y="6318"/>
                  </a:lnTo>
                  <a:lnTo>
                    <a:pt x="13808" y="6577"/>
                  </a:lnTo>
                  <a:lnTo>
                    <a:pt x="13244" y="7088"/>
                  </a:lnTo>
                  <a:lnTo>
                    <a:pt x="13115" y="7605"/>
                  </a:lnTo>
                  <a:lnTo>
                    <a:pt x="11801" y="7937"/>
                  </a:lnTo>
                  <a:lnTo>
                    <a:pt x="11452" y="8381"/>
                  </a:lnTo>
                  <a:lnTo>
                    <a:pt x="10540" y="8196"/>
                  </a:lnTo>
                  <a:lnTo>
                    <a:pt x="10143" y="7847"/>
                  </a:lnTo>
                  <a:lnTo>
                    <a:pt x="9560" y="8106"/>
                  </a:lnTo>
                  <a:lnTo>
                    <a:pt x="8481" y="8106"/>
                  </a:lnTo>
                  <a:lnTo>
                    <a:pt x="7965" y="7088"/>
                  </a:lnTo>
                  <a:lnTo>
                    <a:pt x="7272" y="6667"/>
                  </a:lnTo>
                  <a:lnTo>
                    <a:pt x="6307" y="6577"/>
                  </a:lnTo>
                  <a:lnTo>
                    <a:pt x="6589" y="5897"/>
                  </a:lnTo>
                  <a:lnTo>
                    <a:pt x="6374" y="5031"/>
                  </a:lnTo>
                  <a:lnTo>
                    <a:pt x="5729" y="4772"/>
                  </a:lnTo>
                  <a:lnTo>
                    <a:pt x="5676" y="4109"/>
                  </a:lnTo>
                  <a:lnTo>
                    <a:pt x="5265" y="4458"/>
                  </a:lnTo>
                  <a:lnTo>
                    <a:pt x="5160" y="4862"/>
                  </a:lnTo>
                  <a:lnTo>
                    <a:pt x="4697" y="4952"/>
                  </a:lnTo>
                  <a:lnTo>
                    <a:pt x="4467" y="5638"/>
                  </a:lnTo>
                  <a:lnTo>
                    <a:pt x="3899" y="5211"/>
                  </a:lnTo>
                  <a:lnTo>
                    <a:pt x="3555" y="6667"/>
                  </a:lnTo>
                  <a:lnTo>
                    <a:pt x="3039" y="6318"/>
                  </a:lnTo>
                  <a:lnTo>
                    <a:pt x="2680" y="7937"/>
                  </a:lnTo>
                  <a:lnTo>
                    <a:pt x="2112" y="8196"/>
                  </a:lnTo>
                  <a:lnTo>
                    <a:pt x="1892" y="8381"/>
                  </a:lnTo>
                  <a:lnTo>
                    <a:pt x="1132" y="8381"/>
                  </a:lnTo>
                  <a:lnTo>
                    <a:pt x="965" y="8713"/>
                  </a:lnTo>
                  <a:lnTo>
                    <a:pt x="683" y="8544"/>
                  </a:lnTo>
                  <a:lnTo>
                    <a:pt x="387" y="8544"/>
                  </a:lnTo>
                  <a:lnTo>
                    <a:pt x="0" y="8893"/>
                  </a:lnTo>
                  <a:lnTo>
                    <a:pt x="334" y="10422"/>
                  </a:lnTo>
                  <a:lnTo>
                    <a:pt x="1018" y="11529"/>
                  </a:lnTo>
                  <a:lnTo>
                    <a:pt x="1892" y="11456"/>
                  </a:lnTo>
                  <a:lnTo>
                    <a:pt x="2164" y="11877"/>
                  </a:lnTo>
                  <a:lnTo>
                    <a:pt x="1648" y="12653"/>
                  </a:lnTo>
                  <a:lnTo>
                    <a:pt x="1481" y="12653"/>
                  </a:lnTo>
                  <a:lnTo>
                    <a:pt x="1715" y="13243"/>
                  </a:lnTo>
                  <a:lnTo>
                    <a:pt x="1085" y="13496"/>
                  </a:lnTo>
                  <a:lnTo>
                    <a:pt x="1132" y="14013"/>
                  </a:lnTo>
                  <a:lnTo>
                    <a:pt x="1715" y="14289"/>
                  </a:lnTo>
                  <a:lnTo>
                    <a:pt x="2050" y="14694"/>
                  </a:lnTo>
                  <a:lnTo>
                    <a:pt x="2346" y="14694"/>
                  </a:lnTo>
                  <a:lnTo>
                    <a:pt x="3039" y="15391"/>
                  </a:lnTo>
                  <a:lnTo>
                    <a:pt x="3373" y="15301"/>
                  </a:lnTo>
                  <a:lnTo>
                    <a:pt x="3488" y="16150"/>
                  </a:lnTo>
                  <a:lnTo>
                    <a:pt x="5896" y="16481"/>
                  </a:lnTo>
                  <a:lnTo>
                    <a:pt x="6421" y="16757"/>
                  </a:lnTo>
                  <a:lnTo>
                    <a:pt x="7219" y="16577"/>
                  </a:lnTo>
                  <a:lnTo>
                    <a:pt x="7453" y="16318"/>
                  </a:lnTo>
                  <a:lnTo>
                    <a:pt x="7683" y="16150"/>
                  </a:lnTo>
                  <a:lnTo>
                    <a:pt x="8146" y="15469"/>
                  </a:lnTo>
                  <a:lnTo>
                    <a:pt x="8146" y="15981"/>
                  </a:lnTo>
                  <a:lnTo>
                    <a:pt x="8380" y="15981"/>
                  </a:lnTo>
                  <a:lnTo>
                    <a:pt x="8481" y="16318"/>
                  </a:lnTo>
                  <a:lnTo>
                    <a:pt x="9111" y="16228"/>
                  </a:lnTo>
                  <a:lnTo>
                    <a:pt x="9293" y="16481"/>
                  </a:lnTo>
                  <a:lnTo>
                    <a:pt x="9560" y="16925"/>
                  </a:lnTo>
                  <a:lnTo>
                    <a:pt x="9627" y="17622"/>
                  </a:lnTo>
                  <a:lnTo>
                    <a:pt x="9111" y="18117"/>
                  </a:lnTo>
                  <a:lnTo>
                    <a:pt x="9164" y="18634"/>
                  </a:lnTo>
                  <a:lnTo>
                    <a:pt x="9560" y="18634"/>
                  </a:lnTo>
                  <a:lnTo>
                    <a:pt x="9627" y="19061"/>
                  </a:lnTo>
                  <a:lnTo>
                    <a:pt x="10076" y="19331"/>
                  </a:lnTo>
                  <a:lnTo>
                    <a:pt x="9909" y="19741"/>
                  </a:lnTo>
                  <a:lnTo>
                    <a:pt x="10258" y="19904"/>
                  </a:lnTo>
                  <a:lnTo>
                    <a:pt x="10927" y="20000"/>
                  </a:lnTo>
                  <a:lnTo>
                    <a:pt x="11056" y="19651"/>
                  </a:lnTo>
                  <a:lnTo>
                    <a:pt x="11338" y="19556"/>
                  </a:lnTo>
                  <a:lnTo>
                    <a:pt x="11519" y="19241"/>
                  </a:lnTo>
                  <a:lnTo>
                    <a:pt x="11687" y="19410"/>
                  </a:lnTo>
                  <a:lnTo>
                    <a:pt x="12432" y="18893"/>
                  </a:lnTo>
                  <a:lnTo>
                    <a:pt x="12599" y="18561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82" name="Freeform 38">
              <a:extLst>
                <a:ext uri="{FF2B5EF4-FFF2-40B4-BE49-F238E27FC236}">
                  <a16:creationId xmlns:a16="http://schemas.microsoft.com/office/drawing/2014/main" id="{D48B96AE-B112-45CF-87A4-6CA019DDC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3" y="3332"/>
              <a:ext cx="68" cy="72"/>
            </a:xfrm>
            <a:custGeom>
              <a:avLst/>
              <a:gdLst>
                <a:gd name="T0" fmla="*/ 47 w 20000"/>
                <a:gd name="T1" fmla="*/ 0 h 20000"/>
                <a:gd name="T2" fmla="*/ 0 w 20000"/>
                <a:gd name="T3" fmla="*/ 55 h 20000"/>
                <a:gd name="T4" fmla="*/ 15 w 20000"/>
                <a:gd name="T5" fmla="*/ 72 h 20000"/>
                <a:gd name="T6" fmla="*/ 53 w 20000"/>
                <a:gd name="T7" fmla="*/ 67 h 20000"/>
                <a:gd name="T8" fmla="*/ 68 w 20000"/>
                <a:gd name="T9" fmla="*/ 37 h 20000"/>
                <a:gd name="T10" fmla="*/ 68 w 20000"/>
                <a:gd name="T11" fmla="*/ 7 h 20000"/>
                <a:gd name="T12" fmla="*/ 47 w 20000"/>
                <a:gd name="T13" fmla="*/ 0 h 200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000" h="20000">
                  <a:moveTo>
                    <a:pt x="13882" y="0"/>
                  </a:moveTo>
                  <a:lnTo>
                    <a:pt x="0" y="15249"/>
                  </a:lnTo>
                  <a:lnTo>
                    <a:pt x="4471" y="20000"/>
                  </a:lnTo>
                  <a:lnTo>
                    <a:pt x="15529" y="18564"/>
                  </a:lnTo>
                  <a:lnTo>
                    <a:pt x="20000" y="10166"/>
                  </a:lnTo>
                  <a:lnTo>
                    <a:pt x="20000" y="1878"/>
                  </a:lnTo>
                  <a:lnTo>
                    <a:pt x="13882" y="0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83" name="Freeform 39">
              <a:extLst>
                <a:ext uri="{FF2B5EF4-FFF2-40B4-BE49-F238E27FC236}">
                  <a16:creationId xmlns:a16="http://schemas.microsoft.com/office/drawing/2014/main" id="{7A1A38CA-0DF9-4B62-8FA6-6669520E5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2236"/>
              <a:ext cx="129" cy="265"/>
            </a:xfrm>
            <a:custGeom>
              <a:avLst/>
              <a:gdLst>
                <a:gd name="T0" fmla="*/ 131 w 20000"/>
                <a:gd name="T1" fmla="*/ 7 h 20000"/>
                <a:gd name="T2" fmla="*/ 103 w 20000"/>
                <a:gd name="T3" fmla="*/ 0 h 20000"/>
                <a:gd name="T4" fmla="*/ 90 w 20000"/>
                <a:gd name="T5" fmla="*/ 50 h 20000"/>
                <a:gd name="T6" fmla="*/ 66 w 20000"/>
                <a:gd name="T7" fmla="*/ 50 h 20000"/>
                <a:gd name="T8" fmla="*/ 60 w 20000"/>
                <a:gd name="T9" fmla="*/ 68 h 20000"/>
                <a:gd name="T10" fmla="*/ 60 w 20000"/>
                <a:gd name="T11" fmla="*/ 87 h 20000"/>
                <a:gd name="T12" fmla="*/ 28 w 20000"/>
                <a:gd name="T13" fmla="*/ 87 h 20000"/>
                <a:gd name="T14" fmla="*/ 28 w 20000"/>
                <a:gd name="T15" fmla="*/ 104 h 20000"/>
                <a:gd name="T16" fmla="*/ 0 w 20000"/>
                <a:gd name="T17" fmla="*/ 147 h 20000"/>
                <a:gd name="T18" fmla="*/ 0 w 20000"/>
                <a:gd name="T19" fmla="*/ 196 h 20000"/>
                <a:gd name="T20" fmla="*/ 25 w 20000"/>
                <a:gd name="T21" fmla="*/ 196 h 20000"/>
                <a:gd name="T22" fmla="*/ 28 w 20000"/>
                <a:gd name="T23" fmla="*/ 214 h 20000"/>
                <a:gd name="T24" fmla="*/ 5 w 20000"/>
                <a:gd name="T25" fmla="*/ 254 h 20000"/>
                <a:gd name="T26" fmla="*/ 19 w 20000"/>
                <a:gd name="T27" fmla="*/ 256 h 20000"/>
                <a:gd name="T28" fmla="*/ 28 w 20000"/>
                <a:gd name="T29" fmla="*/ 251 h 20000"/>
                <a:gd name="T30" fmla="*/ 32 w 20000"/>
                <a:gd name="T31" fmla="*/ 261 h 20000"/>
                <a:gd name="T32" fmla="*/ 45 w 20000"/>
                <a:gd name="T33" fmla="*/ 265 h 20000"/>
                <a:gd name="T34" fmla="*/ 59 w 20000"/>
                <a:gd name="T35" fmla="*/ 243 h 20000"/>
                <a:gd name="T36" fmla="*/ 89 w 20000"/>
                <a:gd name="T37" fmla="*/ 235 h 20000"/>
                <a:gd name="T38" fmla="*/ 120 w 20000"/>
                <a:gd name="T39" fmla="*/ 191 h 20000"/>
                <a:gd name="T40" fmla="*/ 102 w 20000"/>
                <a:gd name="T41" fmla="*/ 171 h 20000"/>
                <a:gd name="T42" fmla="*/ 84 w 20000"/>
                <a:gd name="T43" fmla="*/ 185 h 20000"/>
                <a:gd name="T44" fmla="*/ 81 w 20000"/>
                <a:gd name="T45" fmla="*/ 180 h 20000"/>
                <a:gd name="T46" fmla="*/ 93 w 20000"/>
                <a:gd name="T47" fmla="*/ 166 h 20000"/>
                <a:gd name="T48" fmla="*/ 87 w 20000"/>
                <a:gd name="T49" fmla="*/ 145 h 20000"/>
                <a:gd name="T50" fmla="*/ 125 w 20000"/>
                <a:gd name="T51" fmla="*/ 92 h 20000"/>
                <a:gd name="T52" fmla="*/ 118 w 20000"/>
                <a:gd name="T53" fmla="*/ 33 h 20000"/>
                <a:gd name="T54" fmla="*/ 131 w 20000"/>
                <a:gd name="T55" fmla="*/ 7 h 2000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0000" h="20000">
                  <a:moveTo>
                    <a:pt x="20000" y="543"/>
                  </a:moveTo>
                  <a:lnTo>
                    <a:pt x="15732" y="0"/>
                  </a:lnTo>
                  <a:lnTo>
                    <a:pt x="13780" y="3741"/>
                  </a:lnTo>
                  <a:lnTo>
                    <a:pt x="10000" y="3741"/>
                  </a:lnTo>
                  <a:lnTo>
                    <a:pt x="9146" y="5098"/>
                  </a:lnTo>
                  <a:lnTo>
                    <a:pt x="9146" y="6576"/>
                  </a:lnTo>
                  <a:lnTo>
                    <a:pt x="4268" y="6576"/>
                  </a:lnTo>
                  <a:lnTo>
                    <a:pt x="4268" y="7873"/>
                  </a:lnTo>
                  <a:lnTo>
                    <a:pt x="0" y="11131"/>
                  </a:lnTo>
                  <a:lnTo>
                    <a:pt x="0" y="14781"/>
                  </a:lnTo>
                  <a:lnTo>
                    <a:pt x="3780" y="14781"/>
                  </a:lnTo>
                  <a:lnTo>
                    <a:pt x="4268" y="16169"/>
                  </a:lnTo>
                  <a:lnTo>
                    <a:pt x="793" y="19186"/>
                  </a:lnTo>
                  <a:lnTo>
                    <a:pt x="2927" y="19336"/>
                  </a:lnTo>
                  <a:lnTo>
                    <a:pt x="4268" y="18944"/>
                  </a:lnTo>
                  <a:lnTo>
                    <a:pt x="4878" y="19668"/>
                  </a:lnTo>
                  <a:lnTo>
                    <a:pt x="6890" y="20000"/>
                  </a:lnTo>
                  <a:lnTo>
                    <a:pt x="9024" y="18371"/>
                  </a:lnTo>
                  <a:lnTo>
                    <a:pt x="13598" y="17707"/>
                  </a:lnTo>
                  <a:lnTo>
                    <a:pt x="18354" y="14449"/>
                  </a:lnTo>
                  <a:lnTo>
                    <a:pt x="15549" y="12911"/>
                  </a:lnTo>
                  <a:lnTo>
                    <a:pt x="12805" y="13967"/>
                  </a:lnTo>
                  <a:lnTo>
                    <a:pt x="12439" y="13575"/>
                  </a:lnTo>
                  <a:lnTo>
                    <a:pt x="14268" y="12519"/>
                  </a:lnTo>
                  <a:lnTo>
                    <a:pt x="13293" y="10950"/>
                  </a:lnTo>
                  <a:lnTo>
                    <a:pt x="19024" y="6908"/>
                  </a:lnTo>
                  <a:lnTo>
                    <a:pt x="18049" y="2504"/>
                  </a:lnTo>
                  <a:lnTo>
                    <a:pt x="20000" y="543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84" name="Freeform 40">
              <a:extLst>
                <a:ext uri="{FF2B5EF4-FFF2-40B4-BE49-F238E27FC236}">
                  <a16:creationId xmlns:a16="http://schemas.microsoft.com/office/drawing/2014/main" id="{AF16B68B-EBF4-422F-A95D-FE221DB0D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5" y="2427"/>
              <a:ext cx="102" cy="201"/>
            </a:xfrm>
            <a:custGeom>
              <a:avLst/>
              <a:gdLst>
                <a:gd name="T0" fmla="*/ 31 w 20000"/>
                <a:gd name="T1" fmla="*/ 0 h 20000"/>
                <a:gd name="T2" fmla="*/ 0 w 20000"/>
                <a:gd name="T3" fmla="*/ 42 h 20000"/>
                <a:gd name="T4" fmla="*/ 10 w 20000"/>
                <a:gd name="T5" fmla="*/ 71 h 20000"/>
                <a:gd name="T6" fmla="*/ 0 w 20000"/>
                <a:gd name="T7" fmla="*/ 84 h 20000"/>
                <a:gd name="T8" fmla="*/ 0 w 20000"/>
                <a:gd name="T9" fmla="*/ 106 h 20000"/>
                <a:gd name="T10" fmla="*/ 29 w 20000"/>
                <a:gd name="T11" fmla="*/ 138 h 20000"/>
                <a:gd name="T12" fmla="*/ 22 w 20000"/>
                <a:gd name="T13" fmla="*/ 155 h 20000"/>
                <a:gd name="T14" fmla="*/ 14 w 20000"/>
                <a:gd name="T15" fmla="*/ 177 h 20000"/>
                <a:gd name="T16" fmla="*/ 27 w 20000"/>
                <a:gd name="T17" fmla="*/ 201 h 20000"/>
                <a:gd name="T18" fmla="*/ 42 w 20000"/>
                <a:gd name="T19" fmla="*/ 191 h 20000"/>
                <a:gd name="T20" fmla="*/ 70 w 20000"/>
                <a:gd name="T21" fmla="*/ 148 h 20000"/>
                <a:gd name="T22" fmla="*/ 100 w 20000"/>
                <a:gd name="T23" fmla="*/ 127 h 20000"/>
                <a:gd name="T24" fmla="*/ 101 w 20000"/>
                <a:gd name="T25" fmla="*/ 91 h 20000"/>
                <a:gd name="T26" fmla="*/ 87 w 20000"/>
                <a:gd name="T27" fmla="*/ 80 h 20000"/>
                <a:gd name="T28" fmla="*/ 91 w 20000"/>
                <a:gd name="T29" fmla="*/ 65 h 20000"/>
                <a:gd name="T30" fmla="*/ 101 w 20000"/>
                <a:gd name="T31" fmla="*/ 49 h 20000"/>
                <a:gd name="T32" fmla="*/ 96 w 20000"/>
                <a:gd name="T33" fmla="*/ 39 h 20000"/>
                <a:gd name="T34" fmla="*/ 31 w 20000"/>
                <a:gd name="T35" fmla="*/ 0 h 2000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0000" h="20000">
                  <a:moveTo>
                    <a:pt x="6166" y="0"/>
                  </a:moveTo>
                  <a:lnTo>
                    <a:pt x="0" y="4183"/>
                  </a:lnTo>
                  <a:lnTo>
                    <a:pt x="1897" y="7092"/>
                  </a:lnTo>
                  <a:lnTo>
                    <a:pt x="0" y="8406"/>
                  </a:lnTo>
                  <a:lnTo>
                    <a:pt x="0" y="10518"/>
                  </a:lnTo>
                  <a:lnTo>
                    <a:pt x="5771" y="13745"/>
                  </a:lnTo>
                  <a:lnTo>
                    <a:pt x="4269" y="15458"/>
                  </a:lnTo>
                  <a:lnTo>
                    <a:pt x="2767" y="17610"/>
                  </a:lnTo>
                  <a:lnTo>
                    <a:pt x="5296" y="20000"/>
                  </a:lnTo>
                  <a:lnTo>
                    <a:pt x="8300" y="19004"/>
                  </a:lnTo>
                  <a:lnTo>
                    <a:pt x="13834" y="14741"/>
                  </a:lnTo>
                  <a:lnTo>
                    <a:pt x="19842" y="12669"/>
                  </a:lnTo>
                  <a:lnTo>
                    <a:pt x="20000" y="9044"/>
                  </a:lnTo>
                  <a:lnTo>
                    <a:pt x="17233" y="7968"/>
                  </a:lnTo>
                  <a:lnTo>
                    <a:pt x="18103" y="6454"/>
                  </a:lnTo>
                  <a:lnTo>
                    <a:pt x="20000" y="4861"/>
                  </a:lnTo>
                  <a:lnTo>
                    <a:pt x="18972" y="3865"/>
                  </a:lnTo>
                  <a:lnTo>
                    <a:pt x="6166" y="0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85" name="Freeform 41">
              <a:extLst>
                <a:ext uri="{FF2B5EF4-FFF2-40B4-BE49-F238E27FC236}">
                  <a16:creationId xmlns:a16="http://schemas.microsoft.com/office/drawing/2014/main" id="{8855B1C8-9402-47CC-BE82-279224B59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2641"/>
              <a:ext cx="26" cy="30"/>
            </a:xfrm>
            <a:custGeom>
              <a:avLst/>
              <a:gdLst>
                <a:gd name="T0" fmla="*/ 16 w 20000"/>
                <a:gd name="T1" fmla="*/ 0 h 20000"/>
                <a:gd name="T2" fmla="*/ 0 w 20000"/>
                <a:gd name="T3" fmla="*/ 22 h 20000"/>
                <a:gd name="T4" fmla="*/ 4 w 20000"/>
                <a:gd name="T5" fmla="*/ 30 h 20000"/>
                <a:gd name="T6" fmla="*/ 14 w 20000"/>
                <a:gd name="T7" fmla="*/ 26 h 20000"/>
                <a:gd name="T8" fmla="*/ 26 w 20000"/>
                <a:gd name="T9" fmla="*/ 8 h 20000"/>
                <a:gd name="T10" fmla="*/ 25 w 20000"/>
                <a:gd name="T11" fmla="*/ 2 h 20000"/>
                <a:gd name="T12" fmla="*/ 16 w 20000"/>
                <a:gd name="T13" fmla="*/ 0 h 200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000" h="20000">
                  <a:moveTo>
                    <a:pt x="12615" y="0"/>
                  </a:moveTo>
                  <a:lnTo>
                    <a:pt x="0" y="14400"/>
                  </a:lnTo>
                  <a:lnTo>
                    <a:pt x="3385" y="20000"/>
                  </a:lnTo>
                  <a:lnTo>
                    <a:pt x="10769" y="17333"/>
                  </a:lnTo>
                  <a:lnTo>
                    <a:pt x="20000" y="5600"/>
                  </a:lnTo>
                  <a:lnTo>
                    <a:pt x="19077" y="1333"/>
                  </a:lnTo>
                  <a:lnTo>
                    <a:pt x="12615" y="0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86" name="Freeform 42">
              <a:extLst>
                <a:ext uri="{FF2B5EF4-FFF2-40B4-BE49-F238E27FC236}">
                  <a16:creationId xmlns:a16="http://schemas.microsoft.com/office/drawing/2014/main" id="{C3F21638-A854-4838-82EC-213BAD1BA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8" y="663"/>
              <a:ext cx="2611" cy="1969"/>
            </a:xfrm>
            <a:custGeom>
              <a:avLst/>
              <a:gdLst>
                <a:gd name="T0" fmla="*/ 2248 w 20000"/>
                <a:gd name="T1" fmla="*/ 1470 h 20000"/>
                <a:gd name="T2" fmla="*/ 2190 w 20000"/>
                <a:gd name="T3" fmla="*/ 1373 h 20000"/>
                <a:gd name="T4" fmla="*/ 1915 w 20000"/>
                <a:gd name="T5" fmla="*/ 1226 h 20000"/>
                <a:gd name="T6" fmla="*/ 1777 w 20000"/>
                <a:gd name="T7" fmla="*/ 1404 h 20000"/>
                <a:gd name="T8" fmla="*/ 1530 w 20000"/>
                <a:gd name="T9" fmla="*/ 1458 h 20000"/>
                <a:gd name="T10" fmla="*/ 1325 w 20000"/>
                <a:gd name="T11" fmla="*/ 1488 h 20000"/>
                <a:gd name="T12" fmla="*/ 1128 w 20000"/>
                <a:gd name="T13" fmla="*/ 1477 h 20000"/>
                <a:gd name="T14" fmla="*/ 970 w 20000"/>
                <a:gd name="T15" fmla="*/ 1629 h 20000"/>
                <a:gd name="T16" fmla="*/ 771 w 20000"/>
                <a:gd name="T17" fmla="*/ 1811 h 20000"/>
                <a:gd name="T18" fmla="*/ 628 w 20000"/>
                <a:gd name="T19" fmla="*/ 1835 h 20000"/>
                <a:gd name="T20" fmla="*/ 513 w 20000"/>
                <a:gd name="T21" fmla="*/ 1900 h 20000"/>
                <a:gd name="T22" fmla="*/ 318 w 20000"/>
                <a:gd name="T23" fmla="*/ 1870 h 20000"/>
                <a:gd name="T24" fmla="*/ 178 w 20000"/>
                <a:gd name="T25" fmla="*/ 1843 h 20000"/>
                <a:gd name="T26" fmla="*/ 2 w 20000"/>
                <a:gd name="T27" fmla="*/ 1733 h 20000"/>
                <a:gd name="T28" fmla="*/ 6 w 20000"/>
                <a:gd name="T29" fmla="*/ 1603 h 20000"/>
                <a:gd name="T30" fmla="*/ 66 w 20000"/>
                <a:gd name="T31" fmla="*/ 1539 h 20000"/>
                <a:gd name="T32" fmla="*/ 40 w 20000"/>
                <a:gd name="T33" fmla="*/ 1415 h 20000"/>
                <a:gd name="T34" fmla="*/ 137 w 20000"/>
                <a:gd name="T35" fmla="*/ 1336 h 20000"/>
                <a:gd name="T36" fmla="*/ 56 w 20000"/>
                <a:gd name="T37" fmla="*/ 1243 h 20000"/>
                <a:gd name="T38" fmla="*/ 114 w 20000"/>
                <a:gd name="T39" fmla="*/ 1179 h 20000"/>
                <a:gd name="T40" fmla="*/ 272 w 20000"/>
                <a:gd name="T41" fmla="*/ 1229 h 20000"/>
                <a:gd name="T42" fmla="*/ 419 w 20000"/>
                <a:gd name="T43" fmla="*/ 1308 h 20000"/>
                <a:gd name="T44" fmla="*/ 429 w 20000"/>
                <a:gd name="T45" fmla="*/ 1145 h 20000"/>
                <a:gd name="T46" fmla="*/ 521 w 20000"/>
                <a:gd name="T47" fmla="*/ 996 h 20000"/>
                <a:gd name="T48" fmla="*/ 823 w 20000"/>
                <a:gd name="T49" fmla="*/ 684 h 20000"/>
                <a:gd name="T50" fmla="*/ 959 w 20000"/>
                <a:gd name="T51" fmla="*/ 554 h 20000"/>
                <a:gd name="T52" fmla="*/ 907 w 20000"/>
                <a:gd name="T53" fmla="*/ 724 h 20000"/>
                <a:gd name="T54" fmla="*/ 877 w 20000"/>
                <a:gd name="T55" fmla="*/ 808 h 20000"/>
                <a:gd name="T56" fmla="*/ 988 w 20000"/>
                <a:gd name="T57" fmla="*/ 721 h 20000"/>
                <a:gd name="T58" fmla="*/ 999 w 20000"/>
                <a:gd name="T59" fmla="*/ 571 h 20000"/>
                <a:gd name="T60" fmla="*/ 1041 w 20000"/>
                <a:gd name="T61" fmla="*/ 590 h 20000"/>
                <a:gd name="T62" fmla="*/ 1095 w 20000"/>
                <a:gd name="T63" fmla="*/ 628 h 20000"/>
                <a:gd name="T64" fmla="*/ 1227 w 20000"/>
                <a:gd name="T65" fmla="*/ 478 h 20000"/>
                <a:gd name="T66" fmla="*/ 1365 w 20000"/>
                <a:gd name="T67" fmla="*/ 442 h 20000"/>
                <a:gd name="T68" fmla="*/ 1391 w 20000"/>
                <a:gd name="T69" fmla="*/ 552 h 20000"/>
                <a:gd name="T70" fmla="*/ 1443 w 20000"/>
                <a:gd name="T71" fmla="*/ 524 h 20000"/>
                <a:gd name="T72" fmla="*/ 1566 w 20000"/>
                <a:gd name="T73" fmla="*/ 499 h 20000"/>
                <a:gd name="T74" fmla="*/ 1716 w 20000"/>
                <a:gd name="T75" fmla="*/ 526 h 20000"/>
                <a:gd name="T76" fmla="*/ 1804 w 20000"/>
                <a:gd name="T77" fmla="*/ 408 h 20000"/>
                <a:gd name="T78" fmla="*/ 1910 w 20000"/>
                <a:gd name="T79" fmla="*/ 379 h 20000"/>
                <a:gd name="T80" fmla="*/ 2036 w 20000"/>
                <a:gd name="T81" fmla="*/ 336 h 20000"/>
                <a:gd name="T82" fmla="*/ 2123 w 20000"/>
                <a:gd name="T83" fmla="*/ 247 h 20000"/>
                <a:gd name="T84" fmla="*/ 2097 w 20000"/>
                <a:gd name="T85" fmla="*/ 172 h 20000"/>
                <a:gd name="T86" fmla="*/ 2279 w 20000"/>
                <a:gd name="T87" fmla="*/ 59 h 20000"/>
                <a:gd name="T88" fmla="*/ 2366 w 20000"/>
                <a:gd name="T89" fmla="*/ 58 h 20000"/>
                <a:gd name="T90" fmla="*/ 2277 w 20000"/>
                <a:gd name="T91" fmla="*/ 150 h 20000"/>
                <a:gd name="T92" fmla="*/ 2344 w 20000"/>
                <a:gd name="T93" fmla="*/ 213 h 20000"/>
                <a:gd name="T94" fmla="*/ 2431 w 20000"/>
                <a:gd name="T95" fmla="*/ 274 h 20000"/>
                <a:gd name="T96" fmla="*/ 2411 w 20000"/>
                <a:gd name="T97" fmla="*/ 534 h 20000"/>
                <a:gd name="T98" fmla="*/ 2505 w 20000"/>
                <a:gd name="T99" fmla="*/ 626 h 20000"/>
                <a:gd name="T100" fmla="*/ 2575 w 20000"/>
                <a:gd name="T101" fmla="*/ 700 h 20000"/>
                <a:gd name="T102" fmla="*/ 2579 w 20000"/>
                <a:gd name="T103" fmla="*/ 807 h 20000"/>
                <a:gd name="T104" fmla="*/ 2414 w 20000"/>
                <a:gd name="T105" fmla="*/ 742 h 20000"/>
                <a:gd name="T106" fmla="*/ 2306 w 20000"/>
                <a:gd name="T107" fmla="*/ 458 h 20000"/>
                <a:gd name="T108" fmla="*/ 2303 w 20000"/>
                <a:gd name="T109" fmla="*/ 673 h 20000"/>
                <a:gd name="T110" fmla="*/ 2253 w 20000"/>
                <a:gd name="T111" fmla="*/ 726 h 20000"/>
                <a:gd name="T112" fmla="*/ 2163 w 20000"/>
                <a:gd name="T113" fmla="*/ 1063 h 20000"/>
                <a:gd name="T114" fmla="*/ 2257 w 20000"/>
                <a:gd name="T115" fmla="*/ 1061 h 20000"/>
                <a:gd name="T116" fmla="*/ 2372 w 20000"/>
                <a:gd name="T117" fmla="*/ 1292 h 20000"/>
                <a:gd name="T118" fmla="*/ 2350 w 20000"/>
                <a:gd name="T119" fmla="*/ 1539 h 2000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0000" h="20000">
                  <a:moveTo>
                    <a:pt x="17456" y="16059"/>
                  </a:moveTo>
                  <a:lnTo>
                    <a:pt x="17242" y="15974"/>
                  </a:lnTo>
                  <a:lnTo>
                    <a:pt x="17315" y="15621"/>
                  </a:lnTo>
                  <a:lnTo>
                    <a:pt x="17177" y="15438"/>
                  </a:lnTo>
                  <a:lnTo>
                    <a:pt x="17217" y="14934"/>
                  </a:lnTo>
                  <a:lnTo>
                    <a:pt x="17392" y="14865"/>
                  </a:lnTo>
                  <a:lnTo>
                    <a:pt x="17358" y="13390"/>
                  </a:lnTo>
                  <a:lnTo>
                    <a:pt x="17251" y="13268"/>
                  </a:lnTo>
                  <a:lnTo>
                    <a:pt x="16954" y="13882"/>
                  </a:lnTo>
                  <a:lnTo>
                    <a:pt x="16773" y="13947"/>
                  </a:lnTo>
                  <a:lnTo>
                    <a:pt x="16399" y="13508"/>
                  </a:lnTo>
                  <a:lnTo>
                    <a:pt x="15847" y="13508"/>
                  </a:lnTo>
                  <a:lnTo>
                    <a:pt x="15038" y="12456"/>
                  </a:lnTo>
                  <a:lnTo>
                    <a:pt x="14891" y="12643"/>
                  </a:lnTo>
                  <a:lnTo>
                    <a:pt x="14667" y="12456"/>
                  </a:lnTo>
                  <a:lnTo>
                    <a:pt x="14444" y="12525"/>
                  </a:lnTo>
                  <a:lnTo>
                    <a:pt x="14113" y="12960"/>
                  </a:lnTo>
                  <a:lnTo>
                    <a:pt x="14303" y="13211"/>
                  </a:lnTo>
                  <a:lnTo>
                    <a:pt x="14303" y="14134"/>
                  </a:lnTo>
                  <a:lnTo>
                    <a:pt x="13610" y="14264"/>
                  </a:lnTo>
                  <a:lnTo>
                    <a:pt x="13196" y="14560"/>
                  </a:lnTo>
                  <a:lnTo>
                    <a:pt x="13016" y="15064"/>
                  </a:lnTo>
                  <a:lnTo>
                    <a:pt x="12528" y="15251"/>
                  </a:lnTo>
                  <a:lnTo>
                    <a:pt x="11986" y="15117"/>
                  </a:lnTo>
                  <a:lnTo>
                    <a:pt x="11719" y="14812"/>
                  </a:lnTo>
                  <a:lnTo>
                    <a:pt x="11241" y="14999"/>
                  </a:lnTo>
                  <a:lnTo>
                    <a:pt x="10837" y="14495"/>
                  </a:lnTo>
                  <a:lnTo>
                    <a:pt x="10368" y="14386"/>
                  </a:lnTo>
                  <a:lnTo>
                    <a:pt x="10110" y="14682"/>
                  </a:lnTo>
                  <a:lnTo>
                    <a:pt x="10153" y="15117"/>
                  </a:lnTo>
                  <a:lnTo>
                    <a:pt x="9592" y="15369"/>
                  </a:lnTo>
                  <a:lnTo>
                    <a:pt x="9525" y="14999"/>
                  </a:lnTo>
                  <a:lnTo>
                    <a:pt x="9261" y="14747"/>
                  </a:lnTo>
                  <a:lnTo>
                    <a:pt x="9013" y="14999"/>
                  </a:lnTo>
                  <a:lnTo>
                    <a:pt x="8642" y="14999"/>
                  </a:lnTo>
                  <a:lnTo>
                    <a:pt x="8195" y="15438"/>
                  </a:lnTo>
                  <a:lnTo>
                    <a:pt x="7931" y="15690"/>
                  </a:lnTo>
                  <a:lnTo>
                    <a:pt x="7867" y="15982"/>
                  </a:lnTo>
                  <a:lnTo>
                    <a:pt x="7570" y="16047"/>
                  </a:lnTo>
                  <a:lnTo>
                    <a:pt x="7429" y="16543"/>
                  </a:lnTo>
                  <a:lnTo>
                    <a:pt x="7058" y="16234"/>
                  </a:lnTo>
                  <a:lnTo>
                    <a:pt x="6834" y="17286"/>
                  </a:lnTo>
                  <a:lnTo>
                    <a:pt x="6503" y="17034"/>
                  </a:lnTo>
                  <a:lnTo>
                    <a:pt x="6283" y="18204"/>
                  </a:lnTo>
                  <a:lnTo>
                    <a:pt x="5909" y="18391"/>
                  </a:lnTo>
                  <a:lnTo>
                    <a:pt x="5771" y="18525"/>
                  </a:lnTo>
                  <a:lnTo>
                    <a:pt x="5290" y="18525"/>
                  </a:lnTo>
                  <a:lnTo>
                    <a:pt x="5176" y="18765"/>
                  </a:lnTo>
                  <a:lnTo>
                    <a:pt x="4992" y="18643"/>
                  </a:lnTo>
                  <a:lnTo>
                    <a:pt x="4812" y="18643"/>
                  </a:lnTo>
                  <a:lnTo>
                    <a:pt x="4557" y="18895"/>
                  </a:lnTo>
                  <a:lnTo>
                    <a:pt x="4772" y="20000"/>
                  </a:lnTo>
                  <a:lnTo>
                    <a:pt x="3855" y="19980"/>
                  </a:lnTo>
                  <a:lnTo>
                    <a:pt x="3855" y="19638"/>
                  </a:lnTo>
                  <a:lnTo>
                    <a:pt x="3929" y="19301"/>
                  </a:lnTo>
                  <a:lnTo>
                    <a:pt x="3812" y="19179"/>
                  </a:lnTo>
                  <a:lnTo>
                    <a:pt x="3442" y="19521"/>
                  </a:lnTo>
                  <a:lnTo>
                    <a:pt x="2881" y="19443"/>
                  </a:lnTo>
                  <a:lnTo>
                    <a:pt x="2626" y="19062"/>
                  </a:lnTo>
                  <a:lnTo>
                    <a:pt x="2436" y="18992"/>
                  </a:lnTo>
                  <a:lnTo>
                    <a:pt x="2237" y="19277"/>
                  </a:lnTo>
                  <a:lnTo>
                    <a:pt x="1873" y="19277"/>
                  </a:lnTo>
                  <a:lnTo>
                    <a:pt x="1676" y="19541"/>
                  </a:lnTo>
                  <a:lnTo>
                    <a:pt x="1361" y="19354"/>
                  </a:lnTo>
                  <a:lnTo>
                    <a:pt x="1361" y="18720"/>
                  </a:lnTo>
                  <a:lnTo>
                    <a:pt x="1048" y="18403"/>
                  </a:lnTo>
                  <a:lnTo>
                    <a:pt x="1048" y="17920"/>
                  </a:lnTo>
                  <a:lnTo>
                    <a:pt x="717" y="17879"/>
                  </a:lnTo>
                  <a:lnTo>
                    <a:pt x="717" y="17636"/>
                  </a:lnTo>
                  <a:lnTo>
                    <a:pt x="15" y="17603"/>
                  </a:lnTo>
                  <a:lnTo>
                    <a:pt x="0" y="17416"/>
                  </a:lnTo>
                  <a:lnTo>
                    <a:pt x="116" y="17112"/>
                  </a:lnTo>
                  <a:lnTo>
                    <a:pt x="34" y="16693"/>
                  </a:lnTo>
                  <a:lnTo>
                    <a:pt x="175" y="16620"/>
                  </a:lnTo>
                  <a:lnTo>
                    <a:pt x="43" y="16279"/>
                  </a:lnTo>
                  <a:lnTo>
                    <a:pt x="248" y="15897"/>
                  </a:lnTo>
                  <a:lnTo>
                    <a:pt x="306" y="16234"/>
                  </a:lnTo>
                  <a:lnTo>
                    <a:pt x="447" y="16157"/>
                  </a:lnTo>
                  <a:lnTo>
                    <a:pt x="561" y="15872"/>
                  </a:lnTo>
                  <a:lnTo>
                    <a:pt x="503" y="15633"/>
                  </a:lnTo>
                  <a:lnTo>
                    <a:pt x="288" y="15742"/>
                  </a:lnTo>
                  <a:lnTo>
                    <a:pt x="306" y="15458"/>
                  </a:lnTo>
                  <a:lnTo>
                    <a:pt x="472" y="15304"/>
                  </a:lnTo>
                  <a:lnTo>
                    <a:pt x="273" y="14832"/>
                  </a:lnTo>
                  <a:lnTo>
                    <a:pt x="306" y="14373"/>
                  </a:lnTo>
                  <a:lnTo>
                    <a:pt x="447" y="14243"/>
                  </a:lnTo>
                  <a:lnTo>
                    <a:pt x="975" y="14321"/>
                  </a:lnTo>
                  <a:lnTo>
                    <a:pt x="916" y="14109"/>
                  </a:lnTo>
                  <a:lnTo>
                    <a:pt x="1146" y="13882"/>
                  </a:lnTo>
                  <a:lnTo>
                    <a:pt x="1048" y="13573"/>
                  </a:lnTo>
                  <a:lnTo>
                    <a:pt x="668" y="13443"/>
                  </a:lnTo>
                  <a:lnTo>
                    <a:pt x="215" y="13520"/>
                  </a:lnTo>
                  <a:lnTo>
                    <a:pt x="190" y="13313"/>
                  </a:lnTo>
                  <a:lnTo>
                    <a:pt x="371" y="13114"/>
                  </a:lnTo>
                  <a:lnTo>
                    <a:pt x="429" y="12622"/>
                  </a:lnTo>
                  <a:lnTo>
                    <a:pt x="273" y="12610"/>
                  </a:lnTo>
                  <a:lnTo>
                    <a:pt x="273" y="12151"/>
                  </a:lnTo>
                  <a:lnTo>
                    <a:pt x="644" y="11680"/>
                  </a:lnTo>
                  <a:lnTo>
                    <a:pt x="876" y="11635"/>
                  </a:lnTo>
                  <a:lnTo>
                    <a:pt x="876" y="11976"/>
                  </a:lnTo>
                  <a:lnTo>
                    <a:pt x="975" y="11997"/>
                  </a:lnTo>
                  <a:lnTo>
                    <a:pt x="1146" y="11810"/>
                  </a:lnTo>
                  <a:lnTo>
                    <a:pt x="1633" y="11635"/>
                  </a:lnTo>
                  <a:lnTo>
                    <a:pt x="2056" y="12151"/>
                  </a:lnTo>
                  <a:lnTo>
                    <a:pt x="2081" y="12480"/>
                  </a:lnTo>
                  <a:lnTo>
                    <a:pt x="2253" y="12744"/>
                  </a:lnTo>
                  <a:lnTo>
                    <a:pt x="2436" y="12610"/>
                  </a:lnTo>
                  <a:lnTo>
                    <a:pt x="2626" y="12854"/>
                  </a:lnTo>
                  <a:lnTo>
                    <a:pt x="2764" y="12854"/>
                  </a:lnTo>
                  <a:lnTo>
                    <a:pt x="3212" y="13289"/>
                  </a:lnTo>
                  <a:lnTo>
                    <a:pt x="3325" y="13114"/>
                  </a:lnTo>
                  <a:lnTo>
                    <a:pt x="3105" y="12700"/>
                  </a:lnTo>
                  <a:lnTo>
                    <a:pt x="2939" y="12326"/>
                  </a:lnTo>
                  <a:lnTo>
                    <a:pt x="3236" y="11810"/>
                  </a:lnTo>
                  <a:lnTo>
                    <a:pt x="3285" y="11635"/>
                  </a:lnTo>
                  <a:lnTo>
                    <a:pt x="3086" y="11318"/>
                  </a:lnTo>
                  <a:lnTo>
                    <a:pt x="3144" y="11091"/>
                  </a:lnTo>
                  <a:lnTo>
                    <a:pt x="3393" y="10839"/>
                  </a:lnTo>
                  <a:lnTo>
                    <a:pt x="3393" y="10376"/>
                  </a:lnTo>
                  <a:lnTo>
                    <a:pt x="3987" y="10116"/>
                  </a:lnTo>
                  <a:lnTo>
                    <a:pt x="4192" y="9535"/>
                  </a:lnTo>
                  <a:lnTo>
                    <a:pt x="5020" y="7991"/>
                  </a:lnTo>
                  <a:lnTo>
                    <a:pt x="6074" y="7552"/>
                  </a:lnTo>
                  <a:lnTo>
                    <a:pt x="6108" y="7325"/>
                  </a:lnTo>
                  <a:lnTo>
                    <a:pt x="6307" y="6951"/>
                  </a:lnTo>
                  <a:lnTo>
                    <a:pt x="6546" y="7126"/>
                  </a:lnTo>
                  <a:lnTo>
                    <a:pt x="6610" y="6130"/>
                  </a:lnTo>
                  <a:lnTo>
                    <a:pt x="6951" y="5923"/>
                  </a:lnTo>
                  <a:lnTo>
                    <a:pt x="7190" y="5582"/>
                  </a:lnTo>
                  <a:lnTo>
                    <a:pt x="7346" y="5627"/>
                  </a:lnTo>
                  <a:lnTo>
                    <a:pt x="7312" y="5996"/>
                  </a:lnTo>
                  <a:lnTo>
                    <a:pt x="7214" y="6175"/>
                  </a:lnTo>
                  <a:lnTo>
                    <a:pt x="7214" y="6602"/>
                  </a:lnTo>
                  <a:lnTo>
                    <a:pt x="7058" y="6841"/>
                  </a:lnTo>
                  <a:lnTo>
                    <a:pt x="6951" y="7357"/>
                  </a:lnTo>
                  <a:lnTo>
                    <a:pt x="6951" y="7499"/>
                  </a:lnTo>
                  <a:lnTo>
                    <a:pt x="6702" y="7902"/>
                  </a:lnTo>
                  <a:lnTo>
                    <a:pt x="6439" y="7959"/>
                  </a:lnTo>
                  <a:lnTo>
                    <a:pt x="6463" y="8154"/>
                  </a:lnTo>
                  <a:lnTo>
                    <a:pt x="6718" y="8210"/>
                  </a:lnTo>
                  <a:lnTo>
                    <a:pt x="7165" y="7378"/>
                  </a:lnTo>
                  <a:lnTo>
                    <a:pt x="7386" y="7410"/>
                  </a:lnTo>
                  <a:lnTo>
                    <a:pt x="7478" y="7869"/>
                  </a:lnTo>
                  <a:lnTo>
                    <a:pt x="7585" y="7552"/>
                  </a:lnTo>
                  <a:lnTo>
                    <a:pt x="7570" y="7325"/>
                  </a:lnTo>
                  <a:lnTo>
                    <a:pt x="7223" y="7073"/>
                  </a:lnTo>
                  <a:lnTo>
                    <a:pt x="7214" y="6894"/>
                  </a:lnTo>
                  <a:lnTo>
                    <a:pt x="7355" y="6577"/>
                  </a:lnTo>
                  <a:lnTo>
                    <a:pt x="7413" y="6130"/>
                  </a:lnTo>
                  <a:lnTo>
                    <a:pt x="7652" y="5801"/>
                  </a:lnTo>
                  <a:lnTo>
                    <a:pt x="7751" y="6151"/>
                  </a:lnTo>
                  <a:lnTo>
                    <a:pt x="7619" y="6350"/>
                  </a:lnTo>
                  <a:lnTo>
                    <a:pt x="7898" y="6642"/>
                  </a:lnTo>
                  <a:lnTo>
                    <a:pt x="7775" y="6130"/>
                  </a:lnTo>
                  <a:lnTo>
                    <a:pt x="7974" y="5996"/>
                  </a:lnTo>
                  <a:lnTo>
                    <a:pt x="8278" y="6435"/>
                  </a:lnTo>
                  <a:lnTo>
                    <a:pt x="8213" y="6642"/>
                  </a:lnTo>
                  <a:lnTo>
                    <a:pt x="8170" y="7036"/>
                  </a:lnTo>
                  <a:lnTo>
                    <a:pt x="8321" y="7073"/>
                  </a:lnTo>
                  <a:lnTo>
                    <a:pt x="8385" y="6382"/>
                  </a:lnTo>
                  <a:lnTo>
                    <a:pt x="8195" y="5822"/>
                  </a:lnTo>
                  <a:lnTo>
                    <a:pt x="8262" y="5635"/>
                  </a:lnTo>
                  <a:lnTo>
                    <a:pt x="8759" y="5627"/>
                  </a:lnTo>
                  <a:lnTo>
                    <a:pt x="8823" y="5241"/>
                  </a:lnTo>
                  <a:lnTo>
                    <a:pt x="9402" y="4859"/>
                  </a:lnTo>
                  <a:lnTo>
                    <a:pt x="9706" y="4859"/>
                  </a:lnTo>
                  <a:lnTo>
                    <a:pt x="9969" y="4664"/>
                  </a:lnTo>
                  <a:lnTo>
                    <a:pt x="10037" y="4278"/>
                  </a:lnTo>
                  <a:lnTo>
                    <a:pt x="10260" y="4168"/>
                  </a:lnTo>
                  <a:lnTo>
                    <a:pt x="10457" y="4489"/>
                  </a:lnTo>
                  <a:lnTo>
                    <a:pt x="10788" y="4400"/>
                  </a:lnTo>
                  <a:lnTo>
                    <a:pt x="11011" y="4761"/>
                  </a:lnTo>
                  <a:lnTo>
                    <a:pt x="11017" y="5058"/>
                  </a:lnTo>
                  <a:lnTo>
                    <a:pt x="10714" y="5265"/>
                  </a:lnTo>
                  <a:lnTo>
                    <a:pt x="10656" y="5602"/>
                  </a:lnTo>
                  <a:lnTo>
                    <a:pt x="10524" y="5887"/>
                  </a:lnTo>
                  <a:lnTo>
                    <a:pt x="10588" y="6009"/>
                  </a:lnTo>
                  <a:lnTo>
                    <a:pt x="10880" y="5724"/>
                  </a:lnTo>
                  <a:lnTo>
                    <a:pt x="10904" y="5350"/>
                  </a:lnTo>
                  <a:lnTo>
                    <a:pt x="11051" y="5318"/>
                  </a:lnTo>
                  <a:lnTo>
                    <a:pt x="11217" y="5460"/>
                  </a:lnTo>
                  <a:lnTo>
                    <a:pt x="11572" y="5265"/>
                  </a:lnTo>
                  <a:lnTo>
                    <a:pt x="11820" y="5493"/>
                  </a:lnTo>
                  <a:lnTo>
                    <a:pt x="12099" y="5407"/>
                  </a:lnTo>
                  <a:lnTo>
                    <a:pt x="11992" y="5066"/>
                  </a:lnTo>
                  <a:lnTo>
                    <a:pt x="12415" y="4936"/>
                  </a:lnTo>
                  <a:lnTo>
                    <a:pt x="12752" y="5318"/>
                  </a:lnTo>
                  <a:lnTo>
                    <a:pt x="12752" y="5582"/>
                  </a:lnTo>
                  <a:lnTo>
                    <a:pt x="13132" y="5692"/>
                  </a:lnTo>
                  <a:lnTo>
                    <a:pt x="13147" y="5342"/>
                  </a:lnTo>
                  <a:lnTo>
                    <a:pt x="13463" y="5058"/>
                  </a:lnTo>
                  <a:lnTo>
                    <a:pt x="13644" y="4794"/>
                  </a:lnTo>
                  <a:lnTo>
                    <a:pt x="13439" y="4652"/>
                  </a:lnTo>
                  <a:lnTo>
                    <a:pt x="13463" y="4497"/>
                  </a:lnTo>
                  <a:lnTo>
                    <a:pt x="13816" y="4148"/>
                  </a:lnTo>
                  <a:lnTo>
                    <a:pt x="14024" y="4193"/>
                  </a:lnTo>
                  <a:lnTo>
                    <a:pt x="14088" y="3908"/>
                  </a:lnTo>
                  <a:lnTo>
                    <a:pt x="14248" y="3908"/>
                  </a:lnTo>
                  <a:lnTo>
                    <a:pt x="14395" y="3961"/>
                  </a:lnTo>
                  <a:lnTo>
                    <a:pt x="14634" y="3851"/>
                  </a:lnTo>
                  <a:lnTo>
                    <a:pt x="14766" y="3993"/>
                  </a:lnTo>
                  <a:lnTo>
                    <a:pt x="14824" y="3754"/>
                  </a:lnTo>
                  <a:lnTo>
                    <a:pt x="15170" y="3327"/>
                  </a:lnTo>
                  <a:lnTo>
                    <a:pt x="15302" y="3469"/>
                  </a:lnTo>
                  <a:lnTo>
                    <a:pt x="15593" y="3413"/>
                  </a:lnTo>
                  <a:lnTo>
                    <a:pt x="15593" y="3218"/>
                  </a:lnTo>
                  <a:lnTo>
                    <a:pt x="15725" y="2978"/>
                  </a:lnTo>
                  <a:lnTo>
                    <a:pt x="15789" y="2637"/>
                  </a:lnTo>
                  <a:lnTo>
                    <a:pt x="16047" y="2616"/>
                  </a:lnTo>
                  <a:lnTo>
                    <a:pt x="16261" y="2507"/>
                  </a:lnTo>
                  <a:lnTo>
                    <a:pt x="16243" y="2405"/>
                  </a:lnTo>
                  <a:lnTo>
                    <a:pt x="15988" y="2332"/>
                  </a:lnTo>
                  <a:lnTo>
                    <a:pt x="15915" y="2113"/>
                  </a:lnTo>
                  <a:lnTo>
                    <a:pt x="16022" y="1978"/>
                  </a:lnTo>
                  <a:lnTo>
                    <a:pt x="16062" y="1751"/>
                  </a:lnTo>
                  <a:lnTo>
                    <a:pt x="16129" y="1442"/>
                  </a:lnTo>
                  <a:lnTo>
                    <a:pt x="16773" y="776"/>
                  </a:lnTo>
                  <a:lnTo>
                    <a:pt x="17125" y="764"/>
                  </a:lnTo>
                  <a:lnTo>
                    <a:pt x="17423" y="654"/>
                  </a:lnTo>
                  <a:lnTo>
                    <a:pt x="17456" y="601"/>
                  </a:lnTo>
                  <a:lnTo>
                    <a:pt x="17233" y="492"/>
                  </a:lnTo>
                  <a:lnTo>
                    <a:pt x="17285" y="118"/>
                  </a:lnTo>
                  <a:lnTo>
                    <a:pt x="17573" y="0"/>
                  </a:lnTo>
                  <a:lnTo>
                    <a:pt x="17778" y="479"/>
                  </a:lnTo>
                  <a:lnTo>
                    <a:pt x="18124" y="589"/>
                  </a:lnTo>
                  <a:lnTo>
                    <a:pt x="18100" y="829"/>
                  </a:lnTo>
                  <a:lnTo>
                    <a:pt x="17689" y="1170"/>
                  </a:lnTo>
                  <a:lnTo>
                    <a:pt x="17637" y="1365"/>
                  </a:lnTo>
                  <a:lnTo>
                    <a:pt x="17374" y="1389"/>
                  </a:lnTo>
                  <a:lnTo>
                    <a:pt x="17441" y="1519"/>
                  </a:lnTo>
                  <a:lnTo>
                    <a:pt x="17738" y="1564"/>
                  </a:lnTo>
                  <a:lnTo>
                    <a:pt x="17870" y="2023"/>
                  </a:lnTo>
                  <a:lnTo>
                    <a:pt x="17729" y="2198"/>
                  </a:lnTo>
                  <a:lnTo>
                    <a:pt x="17738" y="2320"/>
                  </a:lnTo>
                  <a:lnTo>
                    <a:pt x="17953" y="2165"/>
                  </a:lnTo>
                  <a:lnTo>
                    <a:pt x="18134" y="2255"/>
                  </a:lnTo>
                  <a:lnTo>
                    <a:pt x="18357" y="2113"/>
                  </a:lnTo>
                  <a:lnTo>
                    <a:pt x="18563" y="2320"/>
                  </a:lnTo>
                  <a:lnTo>
                    <a:pt x="18523" y="2539"/>
                  </a:lnTo>
                  <a:lnTo>
                    <a:pt x="18621" y="2779"/>
                  </a:lnTo>
                  <a:lnTo>
                    <a:pt x="18621" y="3437"/>
                  </a:lnTo>
                  <a:lnTo>
                    <a:pt x="18894" y="4201"/>
                  </a:lnTo>
                  <a:lnTo>
                    <a:pt x="18630" y="4379"/>
                  </a:lnTo>
                  <a:lnTo>
                    <a:pt x="18563" y="4969"/>
                  </a:lnTo>
                  <a:lnTo>
                    <a:pt x="18465" y="5428"/>
                  </a:lnTo>
                  <a:lnTo>
                    <a:pt x="18694" y="5627"/>
                  </a:lnTo>
                  <a:lnTo>
                    <a:pt x="18786" y="6053"/>
                  </a:lnTo>
                  <a:lnTo>
                    <a:pt x="18884" y="6175"/>
                  </a:lnTo>
                  <a:lnTo>
                    <a:pt x="18983" y="5944"/>
                  </a:lnTo>
                  <a:lnTo>
                    <a:pt x="19191" y="6358"/>
                  </a:lnTo>
                  <a:lnTo>
                    <a:pt x="19356" y="6403"/>
                  </a:lnTo>
                  <a:lnTo>
                    <a:pt x="19445" y="6577"/>
                  </a:lnTo>
                  <a:lnTo>
                    <a:pt x="19421" y="6919"/>
                  </a:lnTo>
                  <a:lnTo>
                    <a:pt x="19488" y="7093"/>
                  </a:lnTo>
                  <a:lnTo>
                    <a:pt x="19727" y="7114"/>
                  </a:lnTo>
                  <a:lnTo>
                    <a:pt x="19727" y="7378"/>
                  </a:lnTo>
                  <a:lnTo>
                    <a:pt x="19644" y="7487"/>
                  </a:lnTo>
                  <a:lnTo>
                    <a:pt x="19644" y="7617"/>
                  </a:lnTo>
                  <a:lnTo>
                    <a:pt x="19752" y="7816"/>
                  </a:lnTo>
                  <a:lnTo>
                    <a:pt x="19752" y="8198"/>
                  </a:lnTo>
                  <a:lnTo>
                    <a:pt x="20000" y="8670"/>
                  </a:lnTo>
                  <a:lnTo>
                    <a:pt x="19899" y="9185"/>
                  </a:lnTo>
                  <a:lnTo>
                    <a:pt x="19090" y="8101"/>
                  </a:lnTo>
                  <a:lnTo>
                    <a:pt x="18762" y="7979"/>
                  </a:lnTo>
                  <a:lnTo>
                    <a:pt x="18489" y="7532"/>
                  </a:lnTo>
                  <a:lnTo>
                    <a:pt x="18232" y="5318"/>
                  </a:lnTo>
                  <a:lnTo>
                    <a:pt x="18002" y="5025"/>
                  </a:lnTo>
                  <a:lnTo>
                    <a:pt x="17910" y="4453"/>
                  </a:lnTo>
                  <a:lnTo>
                    <a:pt x="17803" y="4367"/>
                  </a:lnTo>
                  <a:lnTo>
                    <a:pt x="17665" y="4652"/>
                  </a:lnTo>
                  <a:lnTo>
                    <a:pt x="17910" y="5058"/>
                  </a:lnTo>
                  <a:lnTo>
                    <a:pt x="17904" y="5679"/>
                  </a:lnTo>
                  <a:lnTo>
                    <a:pt x="17613" y="5537"/>
                  </a:lnTo>
                  <a:lnTo>
                    <a:pt x="17441" y="5822"/>
                  </a:lnTo>
                  <a:lnTo>
                    <a:pt x="17637" y="6841"/>
                  </a:lnTo>
                  <a:lnTo>
                    <a:pt x="17803" y="6886"/>
                  </a:lnTo>
                  <a:lnTo>
                    <a:pt x="17665" y="7443"/>
                  </a:lnTo>
                  <a:lnTo>
                    <a:pt x="17573" y="7467"/>
                  </a:lnTo>
                  <a:lnTo>
                    <a:pt x="17466" y="7325"/>
                  </a:lnTo>
                  <a:lnTo>
                    <a:pt x="17260" y="7378"/>
                  </a:lnTo>
                  <a:lnTo>
                    <a:pt x="17242" y="7772"/>
                  </a:lnTo>
                  <a:lnTo>
                    <a:pt x="16525" y="8438"/>
                  </a:lnTo>
                  <a:lnTo>
                    <a:pt x="16325" y="10563"/>
                  </a:lnTo>
                  <a:lnTo>
                    <a:pt x="16399" y="10782"/>
                  </a:lnTo>
                  <a:lnTo>
                    <a:pt x="16565" y="10794"/>
                  </a:lnTo>
                  <a:lnTo>
                    <a:pt x="16773" y="11079"/>
                  </a:lnTo>
                  <a:lnTo>
                    <a:pt x="16929" y="10957"/>
                  </a:lnTo>
                  <a:lnTo>
                    <a:pt x="16978" y="10697"/>
                  </a:lnTo>
                  <a:lnTo>
                    <a:pt x="17217" y="10620"/>
                  </a:lnTo>
                  <a:lnTo>
                    <a:pt x="17285" y="10782"/>
                  </a:lnTo>
                  <a:lnTo>
                    <a:pt x="17548" y="10827"/>
                  </a:lnTo>
                  <a:lnTo>
                    <a:pt x="17754" y="11200"/>
                  </a:lnTo>
                  <a:lnTo>
                    <a:pt x="17778" y="11595"/>
                  </a:lnTo>
                  <a:lnTo>
                    <a:pt x="18100" y="12062"/>
                  </a:lnTo>
                  <a:lnTo>
                    <a:pt x="18173" y="13126"/>
                  </a:lnTo>
                  <a:lnTo>
                    <a:pt x="18299" y="13431"/>
                  </a:lnTo>
                  <a:lnTo>
                    <a:pt x="18265" y="13857"/>
                  </a:lnTo>
                  <a:lnTo>
                    <a:pt x="18109" y="14581"/>
                  </a:lnTo>
                  <a:lnTo>
                    <a:pt x="18134" y="15007"/>
                  </a:lnTo>
                  <a:lnTo>
                    <a:pt x="18002" y="15633"/>
                  </a:lnTo>
                  <a:lnTo>
                    <a:pt x="17797" y="15755"/>
                  </a:lnTo>
                  <a:lnTo>
                    <a:pt x="17622" y="15645"/>
                  </a:lnTo>
                  <a:lnTo>
                    <a:pt x="17456" y="16059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87" name="Freeform 43">
              <a:extLst>
                <a:ext uri="{FF2B5EF4-FFF2-40B4-BE49-F238E27FC236}">
                  <a16:creationId xmlns:a16="http://schemas.microsoft.com/office/drawing/2014/main" id="{834E7E3C-D7ED-4FEE-AD13-0B166D981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1001"/>
              <a:ext cx="67" cy="59"/>
            </a:xfrm>
            <a:custGeom>
              <a:avLst/>
              <a:gdLst>
                <a:gd name="T0" fmla="*/ 17 w 20000"/>
                <a:gd name="T1" fmla="*/ 8 h 20000"/>
                <a:gd name="T2" fmla="*/ 0 w 20000"/>
                <a:gd name="T3" fmla="*/ 47 h 20000"/>
                <a:gd name="T4" fmla="*/ 10 w 20000"/>
                <a:gd name="T5" fmla="*/ 58 h 20000"/>
                <a:gd name="T6" fmla="*/ 67 w 20000"/>
                <a:gd name="T7" fmla="*/ 38 h 20000"/>
                <a:gd name="T8" fmla="*/ 22 w 20000"/>
                <a:gd name="T9" fmla="*/ 0 h 20000"/>
                <a:gd name="T10" fmla="*/ 17 w 20000"/>
                <a:gd name="T11" fmla="*/ 8 h 200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000" h="20000">
                  <a:moveTo>
                    <a:pt x="5150" y="2621"/>
                  </a:moveTo>
                  <a:lnTo>
                    <a:pt x="0" y="16276"/>
                  </a:lnTo>
                  <a:lnTo>
                    <a:pt x="2874" y="20000"/>
                  </a:lnTo>
                  <a:lnTo>
                    <a:pt x="20000" y="12966"/>
                  </a:lnTo>
                  <a:lnTo>
                    <a:pt x="6467" y="0"/>
                  </a:lnTo>
                  <a:lnTo>
                    <a:pt x="5150" y="2621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88" name="Freeform 44">
              <a:extLst>
                <a:ext uri="{FF2B5EF4-FFF2-40B4-BE49-F238E27FC236}">
                  <a16:creationId xmlns:a16="http://schemas.microsoft.com/office/drawing/2014/main" id="{A4E17513-19D5-423B-89C8-A69FFD6A0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987"/>
              <a:ext cx="55" cy="44"/>
            </a:xfrm>
            <a:custGeom>
              <a:avLst/>
              <a:gdLst>
                <a:gd name="T0" fmla="*/ 0 w 20000"/>
                <a:gd name="T1" fmla="*/ 19 h 20000"/>
                <a:gd name="T2" fmla="*/ 10 w 20000"/>
                <a:gd name="T3" fmla="*/ 36 h 20000"/>
                <a:gd name="T4" fmla="*/ 45 w 20000"/>
                <a:gd name="T5" fmla="*/ 44 h 20000"/>
                <a:gd name="T6" fmla="*/ 52 w 20000"/>
                <a:gd name="T7" fmla="*/ 32 h 20000"/>
                <a:gd name="T8" fmla="*/ 37 w 20000"/>
                <a:gd name="T9" fmla="*/ 0 h 20000"/>
                <a:gd name="T10" fmla="*/ 4 w 20000"/>
                <a:gd name="T11" fmla="*/ 10 h 20000"/>
                <a:gd name="T12" fmla="*/ 0 w 20000"/>
                <a:gd name="T13" fmla="*/ 19 h 200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000" h="20000">
                  <a:moveTo>
                    <a:pt x="0" y="8519"/>
                  </a:moveTo>
                  <a:lnTo>
                    <a:pt x="3692" y="16481"/>
                  </a:lnTo>
                  <a:lnTo>
                    <a:pt x="17385" y="20000"/>
                  </a:lnTo>
                  <a:lnTo>
                    <a:pt x="20000" y="14444"/>
                  </a:lnTo>
                  <a:lnTo>
                    <a:pt x="14154" y="0"/>
                  </a:lnTo>
                  <a:lnTo>
                    <a:pt x="1692" y="4444"/>
                  </a:lnTo>
                  <a:lnTo>
                    <a:pt x="0" y="8519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89" name="Freeform 45">
              <a:extLst>
                <a:ext uri="{FF2B5EF4-FFF2-40B4-BE49-F238E27FC236}">
                  <a16:creationId xmlns:a16="http://schemas.microsoft.com/office/drawing/2014/main" id="{F9410AE9-CD84-426D-B059-ABFAC9D71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933"/>
              <a:ext cx="54" cy="53"/>
            </a:xfrm>
            <a:custGeom>
              <a:avLst/>
              <a:gdLst>
                <a:gd name="T0" fmla="*/ 0 w 20000"/>
                <a:gd name="T1" fmla="*/ 48 h 20000"/>
                <a:gd name="T2" fmla="*/ 0 w 20000"/>
                <a:gd name="T3" fmla="*/ 15 h 20000"/>
                <a:gd name="T4" fmla="*/ 25 w 20000"/>
                <a:gd name="T5" fmla="*/ 0 h 20000"/>
                <a:gd name="T6" fmla="*/ 53 w 20000"/>
                <a:gd name="T7" fmla="*/ 24 h 20000"/>
                <a:gd name="T8" fmla="*/ 13 w 20000"/>
                <a:gd name="T9" fmla="*/ 53 h 20000"/>
                <a:gd name="T10" fmla="*/ 0 w 20000"/>
                <a:gd name="T11" fmla="*/ 48 h 200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000" h="20000">
                  <a:moveTo>
                    <a:pt x="0" y="18030"/>
                  </a:moveTo>
                  <a:lnTo>
                    <a:pt x="0" y="5758"/>
                  </a:lnTo>
                  <a:lnTo>
                    <a:pt x="9394" y="0"/>
                  </a:lnTo>
                  <a:lnTo>
                    <a:pt x="20000" y="8939"/>
                  </a:lnTo>
                  <a:lnTo>
                    <a:pt x="4848" y="20000"/>
                  </a:lnTo>
                  <a:lnTo>
                    <a:pt x="0" y="18030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90" name="Freeform 46">
              <a:extLst>
                <a:ext uri="{FF2B5EF4-FFF2-40B4-BE49-F238E27FC236}">
                  <a16:creationId xmlns:a16="http://schemas.microsoft.com/office/drawing/2014/main" id="{D75818B7-1D24-474D-B274-CB970F809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979"/>
              <a:ext cx="80" cy="84"/>
            </a:xfrm>
            <a:custGeom>
              <a:avLst/>
              <a:gdLst>
                <a:gd name="T0" fmla="*/ 64 w 20000"/>
                <a:gd name="T1" fmla="*/ 0 h 20000"/>
                <a:gd name="T2" fmla="*/ 24 w 20000"/>
                <a:gd name="T3" fmla="*/ 11 h 20000"/>
                <a:gd name="T4" fmla="*/ 0 w 20000"/>
                <a:gd name="T5" fmla="*/ 39 h 20000"/>
                <a:gd name="T6" fmla="*/ 12 w 20000"/>
                <a:gd name="T7" fmla="*/ 80 h 20000"/>
                <a:gd name="T8" fmla="*/ 50 w 20000"/>
                <a:gd name="T9" fmla="*/ 83 h 20000"/>
                <a:gd name="T10" fmla="*/ 69 w 20000"/>
                <a:gd name="T11" fmla="*/ 38 h 20000"/>
                <a:gd name="T12" fmla="*/ 79 w 20000"/>
                <a:gd name="T13" fmla="*/ 26 h 20000"/>
                <a:gd name="T14" fmla="*/ 77 w 20000"/>
                <a:gd name="T15" fmla="*/ 16 h 20000"/>
                <a:gd name="T16" fmla="*/ 47 w 20000"/>
                <a:gd name="T17" fmla="*/ 27 h 20000"/>
                <a:gd name="T18" fmla="*/ 67 w 20000"/>
                <a:gd name="T19" fmla="*/ 6 h 20000"/>
                <a:gd name="T20" fmla="*/ 64 w 20000"/>
                <a:gd name="T21" fmla="*/ 0 h 200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000" h="20000">
                  <a:moveTo>
                    <a:pt x="16224" y="0"/>
                  </a:moveTo>
                  <a:lnTo>
                    <a:pt x="6020" y="2609"/>
                  </a:lnTo>
                  <a:lnTo>
                    <a:pt x="0" y="9372"/>
                  </a:lnTo>
                  <a:lnTo>
                    <a:pt x="3061" y="19227"/>
                  </a:lnTo>
                  <a:lnTo>
                    <a:pt x="12653" y="20000"/>
                  </a:lnTo>
                  <a:lnTo>
                    <a:pt x="17551" y="9082"/>
                  </a:lnTo>
                  <a:lnTo>
                    <a:pt x="20000" y="6280"/>
                  </a:lnTo>
                  <a:lnTo>
                    <a:pt x="19490" y="3865"/>
                  </a:lnTo>
                  <a:lnTo>
                    <a:pt x="11837" y="6473"/>
                  </a:lnTo>
                  <a:lnTo>
                    <a:pt x="17041" y="1546"/>
                  </a:lnTo>
                  <a:lnTo>
                    <a:pt x="16224" y="0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91" name="Freeform 47">
              <a:extLst>
                <a:ext uri="{FF2B5EF4-FFF2-40B4-BE49-F238E27FC236}">
                  <a16:creationId xmlns:a16="http://schemas.microsoft.com/office/drawing/2014/main" id="{CA66D382-008C-45E1-A149-42154033A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" y="1054"/>
              <a:ext cx="37" cy="37"/>
            </a:xfrm>
            <a:custGeom>
              <a:avLst/>
              <a:gdLst>
                <a:gd name="T0" fmla="*/ 40 w 20000"/>
                <a:gd name="T1" fmla="*/ 0 h 20000"/>
                <a:gd name="T2" fmla="*/ 6 w 20000"/>
                <a:gd name="T3" fmla="*/ 0 h 20000"/>
                <a:gd name="T4" fmla="*/ 0 w 20000"/>
                <a:gd name="T5" fmla="*/ 36 h 20000"/>
                <a:gd name="T6" fmla="*/ 20 w 20000"/>
                <a:gd name="T7" fmla="*/ 32 h 20000"/>
                <a:gd name="T8" fmla="*/ 40 w 20000"/>
                <a:gd name="T9" fmla="*/ 0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00" h="20000">
                  <a:moveTo>
                    <a:pt x="20000" y="0"/>
                  </a:moveTo>
                  <a:lnTo>
                    <a:pt x="2800" y="0"/>
                  </a:lnTo>
                  <a:lnTo>
                    <a:pt x="0" y="20000"/>
                  </a:lnTo>
                  <a:lnTo>
                    <a:pt x="10200" y="17528"/>
                  </a:lnTo>
                  <a:lnTo>
                    <a:pt x="20000" y="0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92" name="Freeform 48">
              <a:extLst>
                <a:ext uri="{FF2B5EF4-FFF2-40B4-BE49-F238E27FC236}">
                  <a16:creationId xmlns:a16="http://schemas.microsoft.com/office/drawing/2014/main" id="{07EAA1DA-2DA9-496A-A5F8-972549991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" y="954"/>
              <a:ext cx="63" cy="37"/>
            </a:xfrm>
            <a:custGeom>
              <a:avLst/>
              <a:gdLst>
                <a:gd name="T0" fmla="*/ 0 w 20000"/>
                <a:gd name="T1" fmla="*/ 28 h 20000"/>
                <a:gd name="T2" fmla="*/ 48 w 20000"/>
                <a:gd name="T3" fmla="*/ 0 h 20000"/>
                <a:gd name="T4" fmla="*/ 65 w 20000"/>
                <a:gd name="T5" fmla="*/ 19 h 20000"/>
                <a:gd name="T6" fmla="*/ 48 w 20000"/>
                <a:gd name="T7" fmla="*/ 31 h 20000"/>
                <a:gd name="T8" fmla="*/ 13 w 20000"/>
                <a:gd name="T9" fmla="*/ 37 h 20000"/>
                <a:gd name="T10" fmla="*/ 0 w 20000"/>
                <a:gd name="T11" fmla="*/ 28 h 200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000" h="20000">
                  <a:moveTo>
                    <a:pt x="0" y="15217"/>
                  </a:moveTo>
                  <a:lnTo>
                    <a:pt x="14691" y="0"/>
                  </a:lnTo>
                  <a:lnTo>
                    <a:pt x="20000" y="10000"/>
                  </a:lnTo>
                  <a:lnTo>
                    <a:pt x="14691" y="16957"/>
                  </a:lnTo>
                  <a:lnTo>
                    <a:pt x="3951" y="20000"/>
                  </a:lnTo>
                  <a:lnTo>
                    <a:pt x="0" y="15217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93" name="Freeform 49">
              <a:extLst>
                <a:ext uri="{FF2B5EF4-FFF2-40B4-BE49-F238E27FC236}">
                  <a16:creationId xmlns:a16="http://schemas.microsoft.com/office/drawing/2014/main" id="{05B4B0B8-C859-4275-9EB0-F00154D8C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8" y="730"/>
              <a:ext cx="33" cy="53"/>
            </a:xfrm>
            <a:custGeom>
              <a:avLst/>
              <a:gdLst>
                <a:gd name="T0" fmla="*/ 21 w 20000"/>
                <a:gd name="T1" fmla="*/ 53 h 20000"/>
                <a:gd name="T2" fmla="*/ 0 w 20000"/>
                <a:gd name="T3" fmla="*/ 9 h 20000"/>
                <a:gd name="T4" fmla="*/ 21 w 20000"/>
                <a:gd name="T5" fmla="*/ 0 h 20000"/>
                <a:gd name="T6" fmla="*/ 33 w 20000"/>
                <a:gd name="T7" fmla="*/ 16 h 20000"/>
                <a:gd name="T8" fmla="*/ 33 w 20000"/>
                <a:gd name="T9" fmla="*/ 42 h 20000"/>
                <a:gd name="T10" fmla="*/ 21 w 20000"/>
                <a:gd name="T11" fmla="*/ 53 h 200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000" h="20000">
                  <a:moveTo>
                    <a:pt x="12857" y="20000"/>
                  </a:moveTo>
                  <a:lnTo>
                    <a:pt x="0" y="3582"/>
                  </a:lnTo>
                  <a:lnTo>
                    <a:pt x="12857" y="0"/>
                  </a:lnTo>
                  <a:lnTo>
                    <a:pt x="20000" y="5970"/>
                  </a:lnTo>
                  <a:lnTo>
                    <a:pt x="20000" y="15970"/>
                  </a:lnTo>
                  <a:lnTo>
                    <a:pt x="12857" y="20000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94" name="Freeform 50">
              <a:extLst>
                <a:ext uri="{FF2B5EF4-FFF2-40B4-BE49-F238E27FC236}">
                  <a16:creationId xmlns:a16="http://schemas.microsoft.com/office/drawing/2014/main" id="{8B707F22-35A0-4DEA-991E-EF30D3FFF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1649"/>
              <a:ext cx="235" cy="314"/>
            </a:xfrm>
            <a:custGeom>
              <a:avLst/>
              <a:gdLst>
                <a:gd name="T0" fmla="*/ 29 w 20000"/>
                <a:gd name="T1" fmla="*/ 0 h 20000"/>
                <a:gd name="T2" fmla="*/ 134 w 20000"/>
                <a:gd name="T3" fmla="*/ 117 h 20000"/>
                <a:gd name="T4" fmla="*/ 133 w 20000"/>
                <a:gd name="T5" fmla="*/ 127 h 20000"/>
                <a:gd name="T6" fmla="*/ 185 w 20000"/>
                <a:gd name="T7" fmla="*/ 169 h 20000"/>
                <a:gd name="T8" fmla="*/ 144 w 20000"/>
                <a:gd name="T9" fmla="*/ 178 h 20000"/>
                <a:gd name="T10" fmla="*/ 178 w 20000"/>
                <a:gd name="T11" fmla="*/ 248 h 20000"/>
                <a:gd name="T12" fmla="*/ 231 w 20000"/>
                <a:gd name="T13" fmla="*/ 276 h 20000"/>
                <a:gd name="T14" fmla="*/ 235 w 20000"/>
                <a:gd name="T15" fmla="*/ 284 h 20000"/>
                <a:gd name="T16" fmla="*/ 207 w 20000"/>
                <a:gd name="T17" fmla="*/ 288 h 20000"/>
                <a:gd name="T18" fmla="*/ 207 w 20000"/>
                <a:gd name="T19" fmla="*/ 314 h 20000"/>
                <a:gd name="T20" fmla="*/ 198 w 20000"/>
                <a:gd name="T21" fmla="*/ 314 h 20000"/>
                <a:gd name="T22" fmla="*/ 172 w 20000"/>
                <a:gd name="T23" fmla="*/ 293 h 20000"/>
                <a:gd name="T24" fmla="*/ 117 w 20000"/>
                <a:gd name="T25" fmla="*/ 194 h 20000"/>
                <a:gd name="T26" fmla="*/ 106 w 20000"/>
                <a:gd name="T27" fmla="*/ 151 h 20000"/>
                <a:gd name="T28" fmla="*/ 52 w 20000"/>
                <a:gd name="T29" fmla="*/ 101 h 20000"/>
                <a:gd name="T30" fmla="*/ 29 w 20000"/>
                <a:gd name="T31" fmla="*/ 69 h 20000"/>
                <a:gd name="T32" fmla="*/ 30 w 20000"/>
                <a:gd name="T33" fmla="*/ 38 h 20000"/>
                <a:gd name="T34" fmla="*/ 0 w 20000"/>
                <a:gd name="T35" fmla="*/ 10 h 20000"/>
                <a:gd name="T36" fmla="*/ 4 w 20000"/>
                <a:gd name="T37" fmla="*/ 3 h 20000"/>
                <a:gd name="T38" fmla="*/ 28 w 20000"/>
                <a:gd name="T39" fmla="*/ 1 h 20000"/>
                <a:gd name="T40" fmla="*/ 29 w 20000"/>
                <a:gd name="T41" fmla="*/ 0 h 2000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0000" h="20000">
                  <a:moveTo>
                    <a:pt x="2453" y="0"/>
                  </a:moveTo>
                  <a:lnTo>
                    <a:pt x="11380" y="7423"/>
                  </a:lnTo>
                  <a:lnTo>
                    <a:pt x="11278" y="8061"/>
                  </a:lnTo>
                  <a:lnTo>
                    <a:pt x="15775" y="10740"/>
                  </a:lnTo>
                  <a:lnTo>
                    <a:pt x="12266" y="11352"/>
                  </a:lnTo>
                  <a:lnTo>
                    <a:pt x="15128" y="15816"/>
                  </a:lnTo>
                  <a:lnTo>
                    <a:pt x="19625" y="17602"/>
                  </a:lnTo>
                  <a:lnTo>
                    <a:pt x="20000" y="18087"/>
                  </a:lnTo>
                  <a:lnTo>
                    <a:pt x="17615" y="18367"/>
                  </a:lnTo>
                  <a:lnTo>
                    <a:pt x="17615" y="20000"/>
                  </a:lnTo>
                  <a:lnTo>
                    <a:pt x="16865" y="20000"/>
                  </a:lnTo>
                  <a:lnTo>
                    <a:pt x="14651" y="18648"/>
                  </a:lnTo>
                  <a:lnTo>
                    <a:pt x="9983" y="12372"/>
                  </a:lnTo>
                  <a:lnTo>
                    <a:pt x="9063" y="9617"/>
                  </a:lnTo>
                  <a:lnTo>
                    <a:pt x="4395" y="6403"/>
                  </a:lnTo>
                  <a:lnTo>
                    <a:pt x="2453" y="4413"/>
                  </a:lnTo>
                  <a:lnTo>
                    <a:pt x="2555" y="2423"/>
                  </a:lnTo>
                  <a:lnTo>
                    <a:pt x="0" y="612"/>
                  </a:lnTo>
                  <a:lnTo>
                    <a:pt x="341" y="204"/>
                  </a:lnTo>
                  <a:lnTo>
                    <a:pt x="2385" y="77"/>
                  </a:lnTo>
                  <a:lnTo>
                    <a:pt x="2453" y="0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95" name="Freeform 51">
              <a:extLst>
                <a:ext uri="{FF2B5EF4-FFF2-40B4-BE49-F238E27FC236}">
                  <a16:creationId xmlns:a16="http://schemas.microsoft.com/office/drawing/2014/main" id="{5548617C-957F-466A-B40B-5C7CC5F11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0" y="1976"/>
              <a:ext cx="146" cy="179"/>
            </a:xfrm>
            <a:custGeom>
              <a:avLst/>
              <a:gdLst>
                <a:gd name="T0" fmla="*/ 0 w 20000"/>
                <a:gd name="T1" fmla="*/ 10 h 20000"/>
                <a:gd name="T2" fmla="*/ 47 w 20000"/>
                <a:gd name="T3" fmla="*/ 94 h 20000"/>
                <a:gd name="T4" fmla="*/ 18 w 20000"/>
                <a:gd name="T5" fmla="*/ 126 h 20000"/>
                <a:gd name="T6" fmla="*/ 27 w 20000"/>
                <a:gd name="T7" fmla="*/ 164 h 20000"/>
                <a:gd name="T8" fmla="*/ 52 w 20000"/>
                <a:gd name="T9" fmla="*/ 179 h 20000"/>
                <a:gd name="T10" fmla="*/ 64 w 20000"/>
                <a:gd name="T11" fmla="*/ 169 h 20000"/>
                <a:gd name="T12" fmla="*/ 52 w 20000"/>
                <a:gd name="T13" fmla="*/ 147 h 20000"/>
                <a:gd name="T14" fmla="*/ 77 w 20000"/>
                <a:gd name="T15" fmla="*/ 124 h 20000"/>
                <a:gd name="T16" fmla="*/ 106 w 20000"/>
                <a:gd name="T17" fmla="*/ 118 h 20000"/>
                <a:gd name="T18" fmla="*/ 115 w 20000"/>
                <a:gd name="T19" fmla="*/ 71 h 20000"/>
                <a:gd name="T20" fmla="*/ 145 w 20000"/>
                <a:gd name="T21" fmla="*/ 39 h 20000"/>
                <a:gd name="T22" fmla="*/ 145 w 20000"/>
                <a:gd name="T23" fmla="*/ 24 h 20000"/>
                <a:gd name="T24" fmla="*/ 118 w 20000"/>
                <a:gd name="T25" fmla="*/ 30 h 20000"/>
                <a:gd name="T26" fmla="*/ 112 w 20000"/>
                <a:gd name="T27" fmla="*/ 0 h 20000"/>
                <a:gd name="T28" fmla="*/ 77 w 20000"/>
                <a:gd name="T29" fmla="*/ 30 h 20000"/>
                <a:gd name="T30" fmla="*/ 0 w 20000"/>
                <a:gd name="T31" fmla="*/ 10 h 200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000" h="20000">
                  <a:moveTo>
                    <a:pt x="0" y="1074"/>
                  </a:moveTo>
                  <a:lnTo>
                    <a:pt x="6501" y="10515"/>
                  </a:lnTo>
                  <a:lnTo>
                    <a:pt x="2479" y="14094"/>
                  </a:lnTo>
                  <a:lnTo>
                    <a:pt x="3691" y="18345"/>
                  </a:lnTo>
                  <a:lnTo>
                    <a:pt x="7218" y="20000"/>
                  </a:lnTo>
                  <a:lnTo>
                    <a:pt x="8871" y="18837"/>
                  </a:lnTo>
                  <a:lnTo>
                    <a:pt x="7218" y="16421"/>
                  </a:lnTo>
                  <a:lnTo>
                    <a:pt x="10634" y="13870"/>
                  </a:lnTo>
                  <a:lnTo>
                    <a:pt x="14656" y="13154"/>
                  </a:lnTo>
                  <a:lnTo>
                    <a:pt x="15868" y="7964"/>
                  </a:lnTo>
                  <a:lnTo>
                    <a:pt x="20000" y="4340"/>
                  </a:lnTo>
                  <a:lnTo>
                    <a:pt x="20000" y="2640"/>
                  </a:lnTo>
                  <a:lnTo>
                    <a:pt x="16309" y="3400"/>
                  </a:lnTo>
                  <a:lnTo>
                    <a:pt x="15427" y="0"/>
                  </a:lnTo>
                  <a:lnTo>
                    <a:pt x="10634" y="3400"/>
                  </a:lnTo>
                  <a:lnTo>
                    <a:pt x="0" y="1074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96" name="Freeform 52">
              <a:extLst>
                <a:ext uri="{FF2B5EF4-FFF2-40B4-BE49-F238E27FC236}">
                  <a16:creationId xmlns:a16="http://schemas.microsoft.com/office/drawing/2014/main" id="{A2BF5EE7-1EDD-4131-AC8C-7B9DC4F54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" y="2161"/>
              <a:ext cx="244" cy="455"/>
            </a:xfrm>
            <a:custGeom>
              <a:avLst/>
              <a:gdLst>
                <a:gd name="T0" fmla="*/ 115 w 20000"/>
                <a:gd name="T1" fmla="*/ 3 h 20000"/>
                <a:gd name="T2" fmla="*/ 121 w 20000"/>
                <a:gd name="T3" fmla="*/ 46 h 20000"/>
                <a:gd name="T4" fmla="*/ 153 w 20000"/>
                <a:gd name="T5" fmla="*/ 141 h 20000"/>
                <a:gd name="T6" fmla="*/ 126 w 20000"/>
                <a:gd name="T7" fmla="*/ 213 h 20000"/>
                <a:gd name="T8" fmla="*/ 103 w 20000"/>
                <a:gd name="T9" fmla="*/ 214 h 20000"/>
                <a:gd name="T10" fmla="*/ 112 w 20000"/>
                <a:gd name="T11" fmla="*/ 238 h 20000"/>
                <a:gd name="T12" fmla="*/ 94 w 20000"/>
                <a:gd name="T13" fmla="*/ 283 h 20000"/>
                <a:gd name="T14" fmla="*/ 53 w 20000"/>
                <a:gd name="T15" fmla="*/ 302 h 20000"/>
                <a:gd name="T16" fmla="*/ 26 w 20000"/>
                <a:gd name="T17" fmla="*/ 323 h 20000"/>
                <a:gd name="T18" fmla="*/ 0 w 20000"/>
                <a:gd name="T19" fmla="*/ 397 h 20000"/>
                <a:gd name="T20" fmla="*/ 59 w 20000"/>
                <a:gd name="T21" fmla="*/ 368 h 20000"/>
                <a:gd name="T22" fmla="*/ 32 w 20000"/>
                <a:gd name="T23" fmla="*/ 417 h 20000"/>
                <a:gd name="T24" fmla="*/ 59 w 20000"/>
                <a:gd name="T25" fmla="*/ 455 h 20000"/>
                <a:gd name="T26" fmla="*/ 75 w 20000"/>
                <a:gd name="T27" fmla="*/ 441 h 20000"/>
                <a:gd name="T28" fmla="*/ 75 w 20000"/>
                <a:gd name="T29" fmla="*/ 409 h 20000"/>
                <a:gd name="T30" fmla="*/ 109 w 20000"/>
                <a:gd name="T31" fmla="*/ 374 h 20000"/>
                <a:gd name="T32" fmla="*/ 85 w 20000"/>
                <a:gd name="T33" fmla="*/ 355 h 20000"/>
                <a:gd name="T34" fmla="*/ 85 w 20000"/>
                <a:gd name="T35" fmla="*/ 335 h 20000"/>
                <a:gd name="T36" fmla="*/ 109 w 20000"/>
                <a:gd name="T37" fmla="*/ 330 h 20000"/>
                <a:gd name="T38" fmla="*/ 121 w 20000"/>
                <a:gd name="T39" fmla="*/ 370 h 20000"/>
                <a:gd name="T40" fmla="*/ 145 w 20000"/>
                <a:gd name="T41" fmla="*/ 368 h 20000"/>
                <a:gd name="T42" fmla="*/ 162 w 20000"/>
                <a:gd name="T43" fmla="*/ 319 h 20000"/>
                <a:gd name="T44" fmla="*/ 129 w 20000"/>
                <a:gd name="T45" fmla="*/ 281 h 20000"/>
                <a:gd name="T46" fmla="*/ 173 w 20000"/>
                <a:gd name="T47" fmla="*/ 293 h 20000"/>
                <a:gd name="T48" fmla="*/ 186 w 20000"/>
                <a:gd name="T49" fmla="*/ 262 h 20000"/>
                <a:gd name="T50" fmla="*/ 206 w 20000"/>
                <a:gd name="T51" fmla="*/ 241 h 20000"/>
                <a:gd name="T52" fmla="*/ 244 w 20000"/>
                <a:gd name="T53" fmla="*/ 214 h 20000"/>
                <a:gd name="T54" fmla="*/ 241 w 20000"/>
                <a:gd name="T55" fmla="*/ 193 h 20000"/>
                <a:gd name="T56" fmla="*/ 220 w 20000"/>
                <a:gd name="T57" fmla="*/ 169 h 20000"/>
                <a:gd name="T58" fmla="*/ 203 w 20000"/>
                <a:gd name="T59" fmla="*/ 99 h 20000"/>
                <a:gd name="T60" fmla="*/ 203 w 20000"/>
                <a:gd name="T61" fmla="*/ 36 h 20000"/>
                <a:gd name="T62" fmla="*/ 153 w 20000"/>
                <a:gd name="T63" fmla="*/ 8 h 20000"/>
                <a:gd name="T64" fmla="*/ 145 w 20000"/>
                <a:gd name="T65" fmla="*/ 22 h 20000"/>
                <a:gd name="T66" fmla="*/ 127 w 20000"/>
                <a:gd name="T67" fmla="*/ 0 h 20000"/>
                <a:gd name="T68" fmla="*/ 115 w 20000"/>
                <a:gd name="T69" fmla="*/ 3 h 200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0000" h="20000">
                  <a:moveTo>
                    <a:pt x="9392" y="141"/>
                  </a:moveTo>
                  <a:lnTo>
                    <a:pt x="9918" y="2040"/>
                  </a:lnTo>
                  <a:lnTo>
                    <a:pt x="12578" y="6209"/>
                  </a:lnTo>
                  <a:lnTo>
                    <a:pt x="10345" y="9376"/>
                  </a:lnTo>
                  <a:lnTo>
                    <a:pt x="8407" y="9428"/>
                  </a:lnTo>
                  <a:lnTo>
                    <a:pt x="9195" y="10466"/>
                  </a:lnTo>
                  <a:lnTo>
                    <a:pt x="7685" y="12419"/>
                  </a:lnTo>
                  <a:lnTo>
                    <a:pt x="4335" y="13263"/>
                  </a:lnTo>
                  <a:lnTo>
                    <a:pt x="2135" y="14213"/>
                  </a:lnTo>
                  <a:lnTo>
                    <a:pt x="0" y="17432"/>
                  </a:lnTo>
                  <a:lnTo>
                    <a:pt x="4860" y="16165"/>
                  </a:lnTo>
                  <a:lnTo>
                    <a:pt x="2660" y="18347"/>
                  </a:lnTo>
                  <a:lnTo>
                    <a:pt x="4860" y="20000"/>
                  </a:lnTo>
                  <a:lnTo>
                    <a:pt x="6108" y="19384"/>
                  </a:lnTo>
                  <a:lnTo>
                    <a:pt x="6108" y="17960"/>
                  </a:lnTo>
                  <a:lnTo>
                    <a:pt x="8933" y="16447"/>
                  </a:lnTo>
                  <a:lnTo>
                    <a:pt x="6995" y="15585"/>
                  </a:lnTo>
                  <a:lnTo>
                    <a:pt x="6995" y="14741"/>
                  </a:lnTo>
                  <a:lnTo>
                    <a:pt x="8933" y="14494"/>
                  </a:lnTo>
                  <a:lnTo>
                    <a:pt x="9918" y="16253"/>
                  </a:lnTo>
                  <a:lnTo>
                    <a:pt x="11856" y="16165"/>
                  </a:lnTo>
                  <a:lnTo>
                    <a:pt x="13268" y="14019"/>
                  </a:lnTo>
                  <a:lnTo>
                    <a:pt x="10608" y="12366"/>
                  </a:lnTo>
                  <a:lnTo>
                    <a:pt x="14154" y="12894"/>
                  </a:lnTo>
                  <a:lnTo>
                    <a:pt x="15205" y="11522"/>
                  </a:lnTo>
                  <a:lnTo>
                    <a:pt x="16880" y="10572"/>
                  </a:lnTo>
                  <a:lnTo>
                    <a:pt x="20000" y="9428"/>
                  </a:lnTo>
                  <a:lnTo>
                    <a:pt x="19737" y="8478"/>
                  </a:lnTo>
                  <a:lnTo>
                    <a:pt x="18030" y="7441"/>
                  </a:lnTo>
                  <a:lnTo>
                    <a:pt x="16617" y="4362"/>
                  </a:lnTo>
                  <a:lnTo>
                    <a:pt x="16617" y="1566"/>
                  </a:lnTo>
                  <a:lnTo>
                    <a:pt x="12578" y="369"/>
                  </a:lnTo>
                  <a:lnTo>
                    <a:pt x="11856" y="985"/>
                  </a:lnTo>
                  <a:lnTo>
                    <a:pt x="10443" y="0"/>
                  </a:lnTo>
                  <a:lnTo>
                    <a:pt x="9392" y="141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97" name="Freeform 53">
              <a:extLst>
                <a:ext uri="{FF2B5EF4-FFF2-40B4-BE49-F238E27FC236}">
                  <a16:creationId xmlns:a16="http://schemas.microsoft.com/office/drawing/2014/main" id="{B5373622-1D98-4317-BFF4-684CF52E4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0" y="2582"/>
              <a:ext cx="86" cy="99"/>
            </a:xfrm>
            <a:custGeom>
              <a:avLst/>
              <a:gdLst>
                <a:gd name="T0" fmla="*/ 58 w 20000"/>
                <a:gd name="T1" fmla="*/ 0 h 20000"/>
                <a:gd name="T2" fmla="*/ 10 w 20000"/>
                <a:gd name="T3" fmla="*/ 0 h 20000"/>
                <a:gd name="T4" fmla="*/ 0 w 20000"/>
                <a:gd name="T5" fmla="*/ 55 h 20000"/>
                <a:gd name="T6" fmla="*/ 36 w 20000"/>
                <a:gd name="T7" fmla="*/ 43 h 20000"/>
                <a:gd name="T8" fmla="*/ 39 w 20000"/>
                <a:gd name="T9" fmla="*/ 67 h 20000"/>
                <a:gd name="T10" fmla="*/ 39 w 20000"/>
                <a:gd name="T11" fmla="*/ 82 h 20000"/>
                <a:gd name="T12" fmla="*/ 64 w 20000"/>
                <a:gd name="T13" fmla="*/ 99 h 20000"/>
                <a:gd name="T14" fmla="*/ 84 w 20000"/>
                <a:gd name="T15" fmla="*/ 82 h 20000"/>
                <a:gd name="T16" fmla="*/ 67 w 20000"/>
                <a:gd name="T17" fmla="*/ 46 h 20000"/>
                <a:gd name="T18" fmla="*/ 67 w 20000"/>
                <a:gd name="T19" fmla="*/ 8 h 20000"/>
                <a:gd name="T20" fmla="*/ 58 w 20000"/>
                <a:gd name="T21" fmla="*/ 0 h 200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000" h="20000">
                  <a:moveTo>
                    <a:pt x="13810" y="0"/>
                  </a:moveTo>
                  <a:lnTo>
                    <a:pt x="2286" y="0"/>
                  </a:lnTo>
                  <a:lnTo>
                    <a:pt x="0" y="11048"/>
                  </a:lnTo>
                  <a:lnTo>
                    <a:pt x="8476" y="8629"/>
                  </a:lnTo>
                  <a:lnTo>
                    <a:pt x="9238" y="13468"/>
                  </a:lnTo>
                  <a:lnTo>
                    <a:pt x="9238" y="16532"/>
                  </a:lnTo>
                  <a:lnTo>
                    <a:pt x="15333" y="20000"/>
                  </a:lnTo>
                  <a:lnTo>
                    <a:pt x="20000" y="16532"/>
                  </a:lnTo>
                  <a:lnTo>
                    <a:pt x="15905" y="9355"/>
                  </a:lnTo>
                  <a:lnTo>
                    <a:pt x="15905" y="1694"/>
                  </a:lnTo>
                  <a:lnTo>
                    <a:pt x="13810" y="0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98" name="Freeform 54">
              <a:extLst>
                <a:ext uri="{FF2B5EF4-FFF2-40B4-BE49-F238E27FC236}">
                  <a16:creationId xmlns:a16="http://schemas.microsoft.com/office/drawing/2014/main" id="{7F25EE8C-6926-4ABF-835C-20563AE51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3212"/>
              <a:ext cx="278" cy="627"/>
            </a:xfrm>
            <a:custGeom>
              <a:avLst/>
              <a:gdLst>
                <a:gd name="T0" fmla="*/ 29 w 20000"/>
                <a:gd name="T1" fmla="*/ 50 h 20000"/>
                <a:gd name="T2" fmla="*/ 75 w 20000"/>
                <a:gd name="T3" fmla="*/ 23 h 20000"/>
                <a:gd name="T4" fmla="*/ 90 w 20000"/>
                <a:gd name="T5" fmla="*/ 0 h 20000"/>
                <a:gd name="T6" fmla="*/ 133 w 20000"/>
                <a:gd name="T7" fmla="*/ 29 h 20000"/>
                <a:gd name="T8" fmla="*/ 147 w 20000"/>
                <a:gd name="T9" fmla="*/ 65 h 20000"/>
                <a:gd name="T10" fmla="*/ 203 w 20000"/>
                <a:gd name="T11" fmla="*/ 67 h 20000"/>
                <a:gd name="T12" fmla="*/ 136 w 20000"/>
                <a:gd name="T13" fmla="*/ 127 h 20000"/>
                <a:gd name="T14" fmla="*/ 130 w 20000"/>
                <a:gd name="T15" fmla="*/ 197 h 20000"/>
                <a:gd name="T16" fmla="*/ 255 w 20000"/>
                <a:gd name="T17" fmla="*/ 337 h 20000"/>
                <a:gd name="T18" fmla="*/ 278 w 20000"/>
                <a:gd name="T19" fmla="*/ 390 h 20000"/>
                <a:gd name="T20" fmla="*/ 264 w 20000"/>
                <a:gd name="T21" fmla="*/ 484 h 20000"/>
                <a:gd name="T22" fmla="*/ 241 w 20000"/>
                <a:gd name="T23" fmla="*/ 492 h 20000"/>
                <a:gd name="T24" fmla="*/ 230 w 20000"/>
                <a:gd name="T25" fmla="*/ 509 h 20000"/>
                <a:gd name="T26" fmla="*/ 189 w 20000"/>
                <a:gd name="T27" fmla="*/ 525 h 20000"/>
                <a:gd name="T28" fmla="*/ 174 w 20000"/>
                <a:gd name="T29" fmla="*/ 525 h 20000"/>
                <a:gd name="T30" fmla="*/ 174 w 20000"/>
                <a:gd name="T31" fmla="*/ 560 h 20000"/>
                <a:gd name="T32" fmla="*/ 145 w 20000"/>
                <a:gd name="T33" fmla="*/ 560 h 20000"/>
                <a:gd name="T34" fmla="*/ 145 w 20000"/>
                <a:gd name="T35" fmla="*/ 586 h 20000"/>
                <a:gd name="T36" fmla="*/ 109 w 20000"/>
                <a:gd name="T37" fmla="*/ 627 h 20000"/>
                <a:gd name="T38" fmla="*/ 99 w 20000"/>
                <a:gd name="T39" fmla="*/ 521 h 20000"/>
                <a:gd name="T40" fmla="*/ 136 w 20000"/>
                <a:gd name="T41" fmla="*/ 507 h 20000"/>
                <a:gd name="T42" fmla="*/ 160 w 20000"/>
                <a:gd name="T43" fmla="*/ 507 h 20000"/>
                <a:gd name="T44" fmla="*/ 164 w 20000"/>
                <a:gd name="T45" fmla="*/ 473 h 20000"/>
                <a:gd name="T46" fmla="*/ 199 w 20000"/>
                <a:gd name="T47" fmla="*/ 451 h 20000"/>
                <a:gd name="T48" fmla="*/ 213 w 20000"/>
                <a:gd name="T49" fmla="*/ 437 h 20000"/>
                <a:gd name="T50" fmla="*/ 208 w 20000"/>
                <a:gd name="T51" fmla="*/ 388 h 20000"/>
                <a:gd name="T52" fmla="*/ 199 w 20000"/>
                <a:gd name="T53" fmla="*/ 374 h 20000"/>
                <a:gd name="T54" fmla="*/ 208 w 20000"/>
                <a:gd name="T55" fmla="*/ 366 h 20000"/>
                <a:gd name="T56" fmla="*/ 206 w 20000"/>
                <a:gd name="T57" fmla="*/ 335 h 20000"/>
                <a:gd name="T58" fmla="*/ 194 w 20000"/>
                <a:gd name="T59" fmla="*/ 316 h 20000"/>
                <a:gd name="T60" fmla="*/ 185 w 20000"/>
                <a:gd name="T61" fmla="*/ 287 h 20000"/>
                <a:gd name="T62" fmla="*/ 58 w 20000"/>
                <a:gd name="T63" fmla="*/ 181 h 20000"/>
                <a:gd name="T64" fmla="*/ 66 w 20000"/>
                <a:gd name="T65" fmla="*/ 161 h 20000"/>
                <a:gd name="T66" fmla="*/ 72 w 20000"/>
                <a:gd name="T67" fmla="*/ 150 h 20000"/>
                <a:gd name="T68" fmla="*/ 60 w 20000"/>
                <a:gd name="T69" fmla="*/ 127 h 20000"/>
                <a:gd name="T70" fmla="*/ 24 w 20000"/>
                <a:gd name="T71" fmla="*/ 120 h 20000"/>
                <a:gd name="T72" fmla="*/ 5 w 20000"/>
                <a:gd name="T73" fmla="*/ 102 h 20000"/>
                <a:gd name="T74" fmla="*/ 0 w 20000"/>
                <a:gd name="T75" fmla="*/ 48 h 20000"/>
                <a:gd name="T76" fmla="*/ 13 w 20000"/>
                <a:gd name="T77" fmla="*/ 60 h 20000"/>
                <a:gd name="T78" fmla="*/ 29 w 20000"/>
                <a:gd name="T79" fmla="*/ 50 h 2000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0000" h="20000">
                  <a:moveTo>
                    <a:pt x="2066" y="1584"/>
                  </a:moveTo>
                  <a:lnTo>
                    <a:pt x="5395" y="728"/>
                  </a:lnTo>
                  <a:lnTo>
                    <a:pt x="6485" y="0"/>
                  </a:lnTo>
                  <a:lnTo>
                    <a:pt x="9555" y="932"/>
                  </a:lnTo>
                  <a:lnTo>
                    <a:pt x="10560" y="2069"/>
                  </a:lnTo>
                  <a:lnTo>
                    <a:pt x="14605" y="2133"/>
                  </a:lnTo>
                  <a:lnTo>
                    <a:pt x="9813" y="4036"/>
                  </a:lnTo>
                  <a:lnTo>
                    <a:pt x="9326" y="6271"/>
                  </a:lnTo>
                  <a:lnTo>
                    <a:pt x="18364" y="10741"/>
                  </a:lnTo>
                  <a:lnTo>
                    <a:pt x="20000" y="12427"/>
                  </a:lnTo>
                  <a:lnTo>
                    <a:pt x="18996" y="15428"/>
                  </a:lnTo>
                  <a:lnTo>
                    <a:pt x="17303" y="15696"/>
                  </a:lnTo>
                  <a:lnTo>
                    <a:pt x="16528" y="16245"/>
                  </a:lnTo>
                  <a:lnTo>
                    <a:pt x="13601" y="16731"/>
                  </a:lnTo>
                  <a:lnTo>
                    <a:pt x="12511" y="16731"/>
                  </a:lnTo>
                  <a:lnTo>
                    <a:pt x="12511" y="17867"/>
                  </a:lnTo>
                  <a:lnTo>
                    <a:pt x="10416" y="17867"/>
                  </a:lnTo>
                  <a:lnTo>
                    <a:pt x="10416" y="18697"/>
                  </a:lnTo>
                  <a:lnTo>
                    <a:pt x="7862" y="20000"/>
                  </a:lnTo>
                  <a:lnTo>
                    <a:pt x="7088" y="16628"/>
                  </a:lnTo>
                  <a:lnTo>
                    <a:pt x="9813" y="16181"/>
                  </a:lnTo>
                  <a:lnTo>
                    <a:pt x="11506" y="16181"/>
                  </a:lnTo>
                  <a:lnTo>
                    <a:pt x="11822" y="15083"/>
                  </a:lnTo>
                  <a:lnTo>
                    <a:pt x="14347" y="14393"/>
                  </a:lnTo>
                  <a:lnTo>
                    <a:pt x="15294" y="13946"/>
                  </a:lnTo>
                  <a:lnTo>
                    <a:pt x="14978" y="12363"/>
                  </a:lnTo>
                  <a:lnTo>
                    <a:pt x="14347" y="11941"/>
                  </a:lnTo>
                  <a:lnTo>
                    <a:pt x="14978" y="11673"/>
                  </a:lnTo>
                  <a:lnTo>
                    <a:pt x="14835" y="10677"/>
                  </a:lnTo>
                  <a:lnTo>
                    <a:pt x="13974" y="10089"/>
                  </a:lnTo>
                  <a:lnTo>
                    <a:pt x="13343" y="9157"/>
                  </a:lnTo>
                  <a:lnTo>
                    <a:pt x="4161" y="5785"/>
                  </a:lnTo>
                  <a:lnTo>
                    <a:pt x="4763" y="5134"/>
                  </a:lnTo>
                  <a:lnTo>
                    <a:pt x="5165" y="4789"/>
                  </a:lnTo>
                  <a:lnTo>
                    <a:pt x="4304" y="4036"/>
                  </a:lnTo>
                  <a:lnTo>
                    <a:pt x="1750" y="3819"/>
                  </a:lnTo>
                  <a:lnTo>
                    <a:pt x="373" y="3269"/>
                  </a:lnTo>
                  <a:lnTo>
                    <a:pt x="0" y="1520"/>
                  </a:lnTo>
                  <a:lnTo>
                    <a:pt x="918" y="1903"/>
                  </a:lnTo>
                  <a:lnTo>
                    <a:pt x="2066" y="1584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99" name="Freeform 55">
              <a:extLst>
                <a:ext uri="{FF2B5EF4-FFF2-40B4-BE49-F238E27FC236}">
                  <a16:creationId xmlns:a16="http://schemas.microsoft.com/office/drawing/2014/main" id="{C5A00F5A-1AC5-40C2-AA55-38E5BAB6D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3261"/>
              <a:ext cx="320" cy="350"/>
            </a:xfrm>
            <a:custGeom>
              <a:avLst/>
              <a:gdLst>
                <a:gd name="T0" fmla="*/ 0 w 20000"/>
                <a:gd name="T1" fmla="*/ 108 h 20000"/>
                <a:gd name="T2" fmla="*/ 62 w 20000"/>
                <a:gd name="T3" fmla="*/ 54 h 20000"/>
                <a:gd name="T4" fmla="*/ 71 w 20000"/>
                <a:gd name="T5" fmla="*/ 29 h 20000"/>
                <a:gd name="T6" fmla="*/ 96 w 20000"/>
                <a:gd name="T7" fmla="*/ 22 h 20000"/>
                <a:gd name="T8" fmla="*/ 110 w 20000"/>
                <a:gd name="T9" fmla="*/ 0 h 20000"/>
                <a:gd name="T10" fmla="*/ 116 w 20000"/>
                <a:gd name="T11" fmla="*/ 55 h 20000"/>
                <a:gd name="T12" fmla="*/ 136 w 20000"/>
                <a:gd name="T13" fmla="*/ 72 h 20000"/>
                <a:gd name="T14" fmla="*/ 171 w 20000"/>
                <a:gd name="T15" fmla="*/ 78 h 20000"/>
                <a:gd name="T16" fmla="*/ 183 w 20000"/>
                <a:gd name="T17" fmla="*/ 101 h 20000"/>
                <a:gd name="T18" fmla="*/ 169 w 20000"/>
                <a:gd name="T19" fmla="*/ 134 h 20000"/>
                <a:gd name="T20" fmla="*/ 297 w 20000"/>
                <a:gd name="T21" fmla="*/ 239 h 20000"/>
                <a:gd name="T22" fmla="*/ 306 w 20000"/>
                <a:gd name="T23" fmla="*/ 267 h 20000"/>
                <a:gd name="T24" fmla="*/ 318 w 20000"/>
                <a:gd name="T25" fmla="*/ 285 h 20000"/>
                <a:gd name="T26" fmla="*/ 320 w 20000"/>
                <a:gd name="T27" fmla="*/ 318 h 20000"/>
                <a:gd name="T28" fmla="*/ 311 w 20000"/>
                <a:gd name="T29" fmla="*/ 326 h 20000"/>
                <a:gd name="T30" fmla="*/ 282 w 20000"/>
                <a:gd name="T31" fmla="*/ 320 h 20000"/>
                <a:gd name="T32" fmla="*/ 258 w 20000"/>
                <a:gd name="T33" fmla="*/ 349 h 20000"/>
                <a:gd name="T34" fmla="*/ 239 w 20000"/>
                <a:gd name="T35" fmla="*/ 332 h 20000"/>
                <a:gd name="T36" fmla="*/ 236 w 20000"/>
                <a:gd name="T37" fmla="*/ 285 h 20000"/>
                <a:gd name="T38" fmla="*/ 202 w 20000"/>
                <a:gd name="T39" fmla="*/ 256 h 20000"/>
                <a:gd name="T40" fmla="*/ 195 w 20000"/>
                <a:gd name="T41" fmla="*/ 203 h 20000"/>
                <a:gd name="T42" fmla="*/ 146 w 20000"/>
                <a:gd name="T43" fmla="*/ 169 h 20000"/>
                <a:gd name="T44" fmla="*/ 118 w 20000"/>
                <a:gd name="T45" fmla="*/ 195 h 20000"/>
                <a:gd name="T46" fmla="*/ 93 w 20000"/>
                <a:gd name="T47" fmla="*/ 195 h 20000"/>
                <a:gd name="T48" fmla="*/ 51 w 20000"/>
                <a:gd name="T49" fmla="*/ 209 h 20000"/>
                <a:gd name="T50" fmla="*/ 55 w 20000"/>
                <a:gd name="T51" fmla="*/ 142 h 20000"/>
                <a:gd name="T52" fmla="*/ 25 w 20000"/>
                <a:gd name="T53" fmla="*/ 142 h 20000"/>
                <a:gd name="T54" fmla="*/ 25 w 20000"/>
                <a:gd name="T55" fmla="*/ 108 h 20000"/>
                <a:gd name="T56" fmla="*/ 0 w 20000"/>
                <a:gd name="T57" fmla="*/ 108 h 2000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0000" h="20000">
                  <a:moveTo>
                    <a:pt x="0" y="6163"/>
                  </a:moveTo>
                  <a:lnTo>
                    <a:pt x="3850" y="3070"/>
                  </a:lnTo>
                  <a:lnTo>
                    <a:pt x="4450" y="1649"/>
                  </a:lnTo>
                  <a:lnTo>
                    <a:pt x="6000" y="1283"/>
                  </a:lnTo>
                  <a:lnTo>
                    <a:pt x="6875" y="0"/>
                  </a:lnTo>
                  <a:lnTo>
                    <a:pt x="7275" y="3139"/>
                  </a:lnTo>
                  <a:lnTo>
                    <a:pt x="8475" y="4124"/>
                  </a:lnTo>
                  <a:lnTo>
                    <a:pt x="10700" y="4444"/>
                  </a:lnTo>
                  <a:lnTo>
                    <a:pt x="11450" y="5796"/>
                  </a:lnTo>
                  <a:lnTo>
                    <a:pt x="10575" y="7652"/>
                  </a:lnTo>
                  <a:lnTo>
                    <a:pt x="18575" y="13700"/>
                  </a:lnTo>
                  <a:lnTo>
                    <a:pt x="19125" y="15304"/>
                  </a:lnTo>
                  <a:lnTo>
                    <a:pt x="19875" y="16357"/>
                  </a:lnTo>
                  <a:lnTo>
                    <a:pt x="20000" y="18213"/>
                  </a:lnTo>
                  <a:lnTo>
                    <a:pt x="19450" y="18694"/>
                  </a:lnTo>
                  <a:lnTo>
                    <a:pt x="17650" y="18328"/>
                  </a:lnTo>
                  <a:lnTo>
                    <a:pt x="16150" y="20000"/>
                  </a:lnTo>
                  <a:lnTo>
                    <a:pt x="14950" y="19015"/>
                  </a:lnTo>
                  <a:lnTo>
                    <a:pt x="14750" y="16357"/>
                  </a:lnTo>
                  <a:lnTo>
                    <a:pt x="12600" y="14685"/>
                  </a:lnTo>
                  <a:lnTo>
                    <a:pt x="12200" y="11661"/>
                  </a:lnTo>
                  <a:lnTo>
                    <a:pt x="9100" y="9691"/>
                  </a:lnTo>
                  <a:lnTo>
                    <a:pt x="7400" y="11157"/>
                  </a:lnTo>
                  <a:lnTo>
                    <a:pt x="5800" y="11157"/>
                  </a:lnTo>
                  <a:lnTo>
                    <a:pt x="3175" y="11959"/>
                  </a:lnTo>
                  <a:lnTo>
                    <a:pt x="3425" y="8133"/>
                  </a:lnTo>
                  <a:lnTo>
                    <a:pt x="1550" y="8133"/>
                  </a:lnTo>
                  <a:lnTo>
                    <a:pt x="1550" y="6163"/>
                  </a:lnTo>
                  <a:lnTo>
                    <a:pt x="0" y="6163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00" name="Freeform 56">
              <a:extLst>
                <a:ext uri="{FF2B5EF4-FFF2-40B4-BE49-F238E27FC236}">
                  <a16:creationId xmlns:a16="http://schemas.microsoft.com/office/drawing/2014/main" id="{172B2378-ADAC-4546-B1B5-75E3FDFB8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7" y="3581"/>
              <a:ext cx="203" cy="159"/>
            </a:xfrm>
            <a:custGeom>
              <a:avLst/>
              <a:gdLst>
                <a:gd name="T0" fmla="*/ 91 w 20000"/>
                <a:gd name="T1" fmla="*/ 152 h 20000"/>
                <a:gd name="T2" fmla="*/ 129 w 20000"/>
                <a:gd name="T3" fmla="*/ 137 h 20000"/>
                <a:gd name="T4" fmla="*/ 151 w 20000"/>
                <a:gd name="T5" fmla="*/ 137 h 20000"/>
                <a:gd name="T6" fmla="*/ 157 w 20000"/>
                <a:gd name="T7" fmla="*/ 102 h 20000"/>
                <a:gd name="T8" fmla="*/ 192 w 20000"/>
                <a:gd name="T9" fmla="*/ 82 h 20000"/>
                <a:gd name="T10" fmla="*/ 204 w 20000"/>
                <a:gd name="T11" fmla="*/ 67 h 20000"/>
                <a:gd name="T12" fmla="*/ 201 w 20000"/>
                <a:gd name="T13" fmla="*/ 18 h 20000"/>
                <a:gd name="T14" fmla="*/ 192 w 20000"/>
                <a:gd name="T15" fmla="*/ 5 h 20000"/>
                <a:gd name="T16" fmla="*/ 163 w 20000"/>
                <a:gd name="T17" fmla="*/ 0 h 20000"/>
                <a:gd name="T18" fmla="*/ 139 w 20000"/>
                <a:gd name="T19" fmla="*/ 29 h 20000"/>
                <a:gd name="T20" fmla="*/ 120 w 20000"/>
                <a:gd name="T21" fmla="*/ 12 h 20000"/>
                <a:gd name="T22" fmla="*/ 34 w 20000"/>
                <a:gd name="T23" fmla="*/ 14 h 20000"/>
                <a:gd name="T24" fmla="*/ 0 w 20000"/>
                <a:gd name="T25" fmla="*/ 55 h 20000"/>
                <a:gd name="T26" fmla="*/ 6 w 20000"/>
                <a:gd name="T27" fmla="*/ 99 h 20000"/>
                <a:gd name="T28" fmla="*/ 31 w 20000"/>
                <a:gd name="T29" fmla="*/ 126 h 20000"/>
                <a:gd name="T30" fmla="*/ 31 w 20000"/>
                <a:gd name="T31" fmla="*/ 157 h 20000"/>
                <a:gd name="T32" fmla="*/ 58 w 20000"/>
                <a:gd name="T33" fmla="*/ 149 h 20000"/>
                <a:gd name="T34" fmla="*/ 91 w 20000"/>
                <a:gd name="T35" fmla="*/ 152 h 2000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0000" h="20000">
                  <a:moveTo>
                    <a:pt x="8880" y="19338"/>
                  </a:moveTo>
                  <a:lnTo>
                    <a:pt x="12613" y="17405"/>
                  </a:lnTo>
                  <a:lnTo>
                    <a:pt x="14813" y="17405"/>
                  </a:lnTo>
                  <a:lnTo>
                    <a:pt x="15363" y="13028"/>
                  </a:lnTo>
                  <a:lnTo>
                    <a:pt x="18821" y="10433"/>
                  </a:lnTo>
                  <a:lnTo>
                    <a:pt x="20000" y="8499"/>
                  </a:lnTo>
                  <a:lnTo>
                    <a:pt x="19686" y="2341"/>
                  </a:lnTo>
                  <a:lnTo>
                    <a:pt x="18821" y="662"/>
                  </a:lnTo>
                  <a:lnTo>
                    <a:pt x="15992" y="0"/>
                  </a:lnTo>
                  <a:lnTo>
                    <a:pt x="13635" y="3715"/>
                  </a:lnTo>
                  <a:lnTo>
                    <a:pt x="11749" y="1527"/>
                  </a:lnTo>
                  <a:lnTo>
                    <a:pt x="3379" y="1781"/>
                  </a:lnTo>
                  <a:lnTo>
                    <a:pt x="0" y="6972"/>
                  </a:lnTo>
                  <a:lnTo>
                    <a:pt x="550" y="12621"/>
                  </a:lnTo>
                  <a:lnTo>
                    <a:pt x="3065" y="16031"/>
                  </a:lnTo>
                  <a:lnTo>
                    <a:pt x="3065" y="20000"/>
                  </a:lnTo>
                  <a:lnTo>
                    <a:pt x="5697" y="18931"/>
                  </a:lnTo>
                  <a:lnTo>
                    <a:pt x="8880" y="19338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01" name="Freeform 57">
              <a:extLst>
                <a:ext uri="{FF2B5EF4-FFF2-40B4-BE49-F238E27FC236}">
                  <a16:creationId xmlns:a16="http://schemas.microsoft.com/office/drawing/2014/main" id="{7A744DEC-CF3E-4851-A1A6-A872490CE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6" y="3369"/>
              <a:ext cx="320" cy="572"/>
            </a:xfrm>
            <a:custGeom>
              <a:avLst/>
              <a:gdLst>
                <a:gd name="T0" fmla="*/ 206 w 20000"/>
                <a:gd name="T1" fmla="*/ 311 h 20000"/>
                <a:gd name="T2" fmla="*/ 200 w 20000"/>
                <a:gd name="T3" fmla="*/ 267 h 20000"/>
                <a:gd name="T4" fmla="*/ 236 w 20000"/>
                <a:gd name="T5" fmla="*/ 227 h 20000"/>
                <a:gd name="T6" fmla="*/ 320 w 20000"/>
                <a:gd name="T7" fmla="*/ 224 h 20000"/>
                <a:gd name="T8" fmla="*/ 317 w 20000"/>
                <a:gd name="T9" fmla="*/ 178 h 20000"/>
                <a:gd name="T10" fmla="*/ 282 w 20000"/>
                <a:gd name="T11" fmla="*/ 149 h 20000"/>
                <a:gd name="T12" fmla="*/ 276 w 20000"/>
                <a:gd name="T13" fmla="*/ 96 h 20000"/>
                <a:gd name="T14" fmla="*/ 228 w 20000"/>
                <a:gd name="T15" fmla="*/ 62 h 20000"/>
                <a:gd name="T16" fmla="*/ 200 w 20000"/>
                <a:gd name="T17" fmla="*/ 87 h 20000"/>
                <a:gd name="T18" fmla="*/ 175 w 20000"/>
                <a:gd name="T19" fmla="*/ 87 h 20000"/>
                <a:gd name="T20" fmla="*/ 133 w 20000"/>
                <a:gd name="T21" fmla="*/ 101 h 20000"/>
                <a:gd name="T22" fmla="*/ 136 w 20000"/>
                <a:gd name="T23" fmla="*/ 34 h 20000"/>
                <a:gd name="T24" fmla="*/ 107 w 20000"/>
                <a:gd name="T25" fmla="*/ 34 h 20000"/>
                <a:gd name="T26" fmla="*/ 107 w 20000"/>
                <a:gd name="T27" fmla="*/ 0 h 20000"/>
                <a:gd name="T28" fmla="*/ 81 w 20000"/>
                <a:gd name="T29" fmla="*/ 0 h 20000"/>
                <a:gd name="T30" fmla="*/ 43 w 20000"/>
                <a:gd name="T31" fmla="*/ 28 h 20000"/>
                <a:gd name="T32" fmla="*/ 12 w 20000"/>
                <a:gd name="T33" fmla="*/ 28 h 20000"/>
                <a:gd name="T34" fmla="*/ 0 w 20000"/>
                <a:gd name="T35" fmla="*/ 81 h 20000"/>
                <a:gd name="T36" fmla="*/ 49 w 20000"/>
                <a:gd name="T37" fmla="*/ 171 h 20000"/>
                <a:gd name="T38" fmla="*/ 39 w 20000"/>
                <a:gd name="T39" fmla="*/ 215 h 20000"/>
                <a:gd name="T40" fmla="*/ 74 w 20000"/>
                <a:gd name="T41" fmla="*/ 267 h 20000"/>
                <a:gd name="T42" fmla="*/ 83 w 20000"/>
                <a:gd name="T43" fmla="*/ 320 h 20000"/>
                <a:gd name="T44" fmla="*/ 69 w 20000"/>
                <a:gd name="T45" fmla="*/ 403 h 20000"/>
                <a:gd name="T46" fmla="*/ 43 w 20000"/>
                <a:gd name="T47" fmla="*/ 449 h 20000"/>
                <a:gd name="T48" fmla="*/ 49 w 20000"/>
                <a:gd name="T49" fmla="*/ 492 h 20000"/>
                <a:gd name="T50" fmla="*/ 96 w 20000"/>
                <a:gd name="T51" fmla="*/ 545 h 20000"/>
                <a:gd name="T52" fmla="*/ 148 w 20000"/>
                <a:gd name="T53" fmla="*/ 550 h 20000"/>
                <a:gd name="T54" fmla="*/ 168 w 20000"/>
                <a:gd name="T55" fmla="*/ 572 h 20000"/>
                <a:gd name="T56" fmla="*/ 204 w 20000"/>
                <a:gd name="T57" fmla="*/ 564 h 20000"/>
                <a:gd name="T58" fmla="*/ 170 w 20000"/>
                <a:gd name="T59" fmla="*/ 528 h 20000"/>
                <a:gd name="T60" fmla="*/ 139 w 20000"/>
                <a:gd name="T61" fmla="*/ 526 h 20000"/>
                <a:gd name="T62" fmla="*/ 110 w 20000"/>
                <a:gd name="T63" fmla="*/ 464 h 20000"/>
                <a:gd name="T64" fmla="*/ 105 w 20000"/>
                <a:gd name="T65" fmla="*/ 432 h 20000"/>
                <a:gd name="T66" fmla="*/ 88 w 20000"/>
                <a:gd name="T67" fmla="*/ 415 h 20000"/>
                <a:gd name="T68" fmla="*/ 105 w 20000"/>
                <a:gd name="T69" fmla="*/ 327 h 20000"/>
                <a:gd name="T70" fmla="*/ 105 w 20000"/>
                <a:gd name="T71" fmla="*/ 274 h 20000"/>
                <a:gd name="T72" fmla="*/ 136 w 20000"/>
                <a:gd name="T73" fmla="*/ 280 h 20000"/>
                <a:gd name="T74" fmla="*/ 151 w 20000"/>
                <a:gd name="T75" fmla="*/ 303 h 20000"/>
                <a:gd name="T76" fmla="*/ 212 w 20000"/>
                <a:gd name="T77" fmla="*/ 311 h 20000"/>
                <a:gd name="T78" fmla="*/ 206 w 20000"/>
                <a:gd name="T79" fmla="*/ 311 h 2000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0000" h="20000">
                  <a:moveTo>
                    <a:pt x="12875" y="10887"/>
                  </a:moveTo>
                  <a:lnTo>
                    <a:pt x="12525" y="9336"/>
                  </a:lnTo>
                  <a:lnTo>
                    <a:pt x="14750" y="7952"/>
                  </a:lnTo>
                  <a:lnTo>
                    <a:pt x="20000" y="7841"/>
                  </a:lnTo>
                  <a:lnTo>
                    <a:pt x="19800" y="6219"/>
                  </a:lnTo>
                  <a:lnTo>
                    <a:pt x="17650" y="5199"/>
                  </a:lnTo>
                  <a:lnTo>
                    <a:pt x="17250" y="3354"/>
                  </a:lnTo>
                  <a:lnTo>
                    <a:pt x="14225" y="2152"/>
                  </a:lnTo>
                  <a:lnTo>
                    <a:pt x="12525" y="3047"/>
                  </a:lnTo>
                  <a:lnTo>
                    <a:pt x="10925" y="3047"/>
                  </a:lnTo>
                  <a:lnTo>
                    <a:pt x="8300" y="3536"/>
                  </a:lnTo>
                  <a:lnTo>
                    <a:pt x="8500" y="1174"/>
                  </a:lnTo>
                  <a:lnTo>
                    <a:pt x="6675" y="1174"/>
                  </a:lnTo>
                  <a:lnTo>
                    <a:pt x="6675" y="0"/>
                  </a:lnTo>
                  <a:lnTo>
                    <a:pt x="5050" y="0"/>
                  </a:lnTo>
                  <a:lnTo>
                    <a:pt x="2700" y="978"/>
                  </a:lnTo>
                  <a:lnTo>
                    <a:pt x="750" y="978"/>
                  </a:lnTo>
                  <a:lnTo>
                    <a:pt x="0" y="2823"/>
                  </a:lnTo>
                  <a:lnTo>
                    <a:pt x="3050" y="5996"/>
                  </a:lnTo>
                  <a:lnTo>
                    <a:pt x="2425" y="7533"/>
                  </a:lnTo>
                  <a:lnTo>
                    <a:pt x="4650" y="9336"/>
                  </a:lnTo>
                  <a:lnTo>
                    <a:pt x="5200" y="11181"/>
                  </a:lnTo>
                  <a:lnTo>
                    <a:pt x="4325" y="14088"/>
                  </a:lnTo>
                  <a:lnTo>
                    <a:pt x="2700" y="15709"/>
                  </a:lnTo>
                  <a:lnTo>
                    <a:pt x="3050" y="17219"/>
                  </a:lnTo>
                  <a:lnTo>
                    <a:pt x="6000" y="19064"/>
                  </a:lnTo>
                  <a:lnTo>
                    <a:pt x="9225" y="19217"/>
                  </a:lnTo>
                  <a:lnTo>
                    <a:pt x="10525" y="20000"/>
                  </a:lnTo>
                  <a:lnTo>
                    <a:pt x="12725" y="19706"/>
                  </a:lnTo>
                  <a:lnTo>
                    <a:pt x="10650" y="18463"/>
                  </a:lnTo>
                  <a:lnTo>
                    <a:pt x="8700" y="18379"/>
                  </a:lnTo>
                  <a:lnTo>
                    <a:pt x="6875" y="16240"/>
                  </a:lnTo>
                  <a:lnTo>
                    <a:pt x="6550" y="15108"/>
                  </a:lnTo>
                  <a:lnTo>
                    <a:pt x="5475" y="14507"/>
                  </a:lnTo>
                  <a:lnTo>
                    <a:pt x="6550" y="11419"/>
                  </a:lnTo>
                  <a:lnTo>
                    <a:pt x="6550" y="9574"/>
                  </a:lnTo>
                  <a:lnTo>
                    <a:pt x="8500" y="9797"/>
                  </a:lnTo>
                  <a:lnTo>
                    <a:pt x="9425" y="10580"/>
                  </a:lnTo>
                  <a:lnTo>
                    <a:pt x="13275" y="10887"/>
                  </a:lnTo>
                  <a:lnTo>
                    <a:pt x="12875" y="10887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02" name="Freeform 58">
              <a:extLst>
                <a:ext uri="{FF2B5EF4-FFF2-40B4-BE49-F238E27FC236}">
                  <a16:creationId xmlns:a16="http://schemas.microsoft.com/office/drawing/2014/main" id="{7037A56D-8451-4947-A0DF-68CBFBE30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3046"/>
              <a:ext cx="355" cy="774"/>
            </a:xfrm>
            <a:custGeom>
              <a:avLst/>
              <a:gdLst>
                <a:gd name="T0" fmla="*/ 256 w 20000"/>
                <a:gd name="T1" fmla="*/ 771 h 20000"/>
                <a:gd name="T2" fmla="*/ 282 w 20000"/>
                <a:gd name="T3" fmla="*/ 725 h 20000"/>
                <a:gd name="T4" fmla="*/ 297 w 20000"/>
                <a:gd name="T5" fmla="*/ 643 h 20000"/>
                <a:gd name="T6" fmla="*/ 288 w 20000"/>
                <a:gd name="T7" fmla="*/ 590 h 20000"/>
                <a:gd name="T8" fmla="*/ 252 w 20000"/>
                <a:gd name="T9" fmla="*/ 538 h 20000"/>
                <a:gd name="T10" fmla="*/ 262 w 20000"/>
                <a:gd name="T11" fmla="*/ 494 h 20000"/>
                <a:gd name="T12" fmla="*/ 212 w 20000"/>
                <a:gd name="T13" fmla="*/ 402 h 20000"/>
                <a:gd name="T14" fmla="*/ 224 w 20000"/>
                <a:gd name="T15" fmla="*/ 349 h 20000"/>
                <a:gd name="T16" fmla="*/ 256 w 20000"/>
                <a:gd name="T17" fmla="*/ 349 h 20000"/>
                <a:gd name="T18" fmla="*/ 293 w 20000"/>
                <a:gd name="T19" fmla="*/ 321 h 20000"/>
                <a:gd name="T20" fmla="*/ 355 w 20000"/>
                <a:gd name="T21" fmla="*/ 268 h 20000"/>
                <a:gd name="T22" fmla="*/ 299 w 20000"/>
                <a:gd name="T23" fmla="*/ 261 h 20000"/>
                <a:gd name="T24" fmla="*/ 268 w 20000"/>
                <a:gd name="T25" fmla="*/ 249 h 20000"/>
                <a:gd name="T26" fmla="*/ 284 w 20000"/>
                <a:gd name="T27" fmla="*/ 220 h 20000"/>
                <a:gd name="T28" fmla="*/ 246 w 20000"/>
                <a:gd name="T29" fmla="*/ 201 h 20000"/>
                <a:gd name="T30" fmla="*/ 240 w 20000"/>
                <a:gd name="T31" fmla="*/ 170 h 20000"/>
                <a:gd name="T32" fmla="*/ 207 w 20000"/>
                <a:gd name="T33" fmla="*/ 170 h 20000"/>
                <a:gd name="T34" fmla="*/ 203 w 20000"/>
                <a:gd name="T35" fmla="*/ 134 h 20000"/>
                <a:gd name="T36" fmla="*/ 246 w 20000"/>
                <a:gd name="T37" fmla="*/ 98 h 20000"/>
                <a:gd name="T38" fmla="*/ 240 w 20000"/>
                <a:gd name="T39" fmla="*/ 49 h 20000"/>
                <a:gd name="T40" fmla="*/ 217 w 20000"/>
                <a:gd name="T41" fmla="*/ 18 h 20000"/>
                <a:gd name="T42" fmla="*/ 203 w 20000"/>
                <a:gd name="T43" fmla="*/ 0 h 20000"/>
                <a:gd name="T44" fmla="*/ 168 w 20000"/>
                <a:gd name="T45" fmla="*/ 23 h 20000"/>
                <a:gd name="T46" fmla="*/ 168 w 20000"/>
                <a:gd name="T47" fmla="*/ 44 h 20000"/>
                <a:gd name="T48" fmla="*/ 151 w 20000"/>
                <a:gd name="T49" fmla="*/ 44 h 20000"/>
                <a:gd name="T50" fmla="*/ 112 w 20000"/>
                <a:gd name="T51" fmla="*/ 84 h 20000"/>
                <a:gd name="T52" fmla="*/ 103 w 20000"/>
                <a:gd name="T53" fmla="*/ 110 h 20000"/>
                <a:gd name="T54" fmla="*/ 87 w 20000"/>
                <a:gd name="T55" fmla="*/ 119 h 20000"/>
                <a:gd name="T56" fmla="*/ 87 w 20000"/>
                <a:gd name="T57" fmla="*/ 176 h 20000"/>
                <a:gd name="T58" fmla="*/ 50 w 20000"/>
                <a:gd name="T59" fmla="*/ 186 h 20000"/>
                <a:gd name="T60" fmla="*/ 42 w 20000"/>
                <a:gd name="T61" fmla="*/ 226 h 20000"/>
                <a:gd name="T62" fmla="*/ 28 w 20000"/>
                <a:gd name="T63" fmla="*/ 279 h 20000"/>
                <a:gd name="T64" fmla="*/ 0 w 20000"/>
                <a:gd name="T65" fmla="*/ 292 h 20000"/>
                <a:gd name="T66" fmla="*/ 19 w 20000"/>
                <a:gd name="T67" fmla="*/ 330 h 20000"/>
                <a:gd name="T68" fmla="*/ 50 w 20000"/>
                <a:gd name="T69" fmla="*/ 335 h 20000"/>
                <a:gd name="T70" fmla="*/ 101 w 20000"/>
                <a:gd name="T71" fmla="*/ 420 h 20000"/>
                <a:gd name="T72" fmla="*/ 89 w 20000"/>
                <a:gd name="T73" fmla="*/ 503 h 20000"/>
                <a:gd name="T74" fmla="*/ 134 w 20000"/>
                <a:gd name="T75" fmla="*/ 515 h 20000"/>
                <a:gd name="T76" fmla="*/ 195 w 20000"/>
                <a:gd name="T77" fmla="*/ 470 h 20000"/>
                <a:gd name="T78" fmla="*/ 219 w 20000"/>
                <a:gd name="T79" fmla="*/ 517 h 20000"/>
                <a:gd name="T80" fmla="*/ 224 w 20000"/>
                <a:gd name="T81" fmla="*/ 558 h 20000"/>
                <a:gd name="T82" fmla="*/ 256 w 20000"/>
                <a:gd name="T83" fmla="*/ 655 h 20000"/>
                <a:gd name="T84" fmla="*/ 240 w 20000"/>
                <a:gd name="T85" fmla="*/ 731 h 20000"/>
                <a:gd name="T86" fmla="*/ 256 w 20000"/>
                <a:gd name="T87" fmla="*/ 771 h 2000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0000" h="20000">
                  <a:moveTo>
                    <a:pt x="14402" y="20000"/>
                  </a:moveTo>
                  <a:lnTo>
                    <a:pt x="15869" y="18796"/>
                  </a:lnTo>
                  <a:lnTo>
                    <a:pt x="16727" y="16668"/>
                  </a:lnTo>
                  <a:lnTo>
                    <a:pt x="16230" y="15298"/>
                  </a:lnTo>
                  <a:lnTo>
                    <a:pt x="14221" y="13960"/>
                  </a:lnTo>
                  <a:lnTo>
                    <a:pt x="14763" y="12818"/>
                  </a:lnTo>
                  <a:lnTo>
                    <a:pt x="11964" y="10431"/>
                  </a:lnTo>
                  <a:lnTo>
                    <a:pt x="12641" y="9061"/>
                  </a:lnTo>
                  <a:lnTo>
                    <a:pt x="14402" y="9061"/>
                  </a:lnTo>
                  <a:lnTo>
                    <a:pt x="16524" y="8334"/>
                  </a:lnTo>
                  <a:lnTo>
                    <a:pt x="20000" y="6943"/>
                  </a:lnTo>
                  <a:lnTo>
                    <a:pt x="16840" y="6767"/>
                  </a:lnTo>
                  <a:lnTo>
                    <a:pt x="15124" y="6466"/>
                  </a:lnTo>
                  <a:lnTo>
                    <a:pt x="15982" y="5708"/>
                  </a:lnTo>
                  <a:lnTo>
                    <a:pt x="13860" y="5210"/>
                  </a:lnTo>
                  <a:lnTo>
                    <a:pt x="13544" y="4421"/>
                  </a:lnTo>
                  <a:lnTo>
                    <a:pt x="11670" y="4421"/>
                  </a:lnTo>
                  <a:lnTo>
                    <a:pt x="11422" y="3467"/>
                  </a:lnTo>
                  <a:lnTo>
                    <a:pt x="13860" y="2553"/>
                  </a:lnTo>
                  <a:lnTo>
                    <a:pt x="13544" y="1266"/>
                  </a:lnTo>
                  <a:lnTo>
                    <a:pt x="12212" y="477"/>
                  </a:lnTo>
                  <a:lnTo>
                    <a:pt x="11422" y="0"/>
                  </a:lnTo>
                  <a:lnTo>
                    <a:pt x="9481" y="592"/>
                  </a:lnTo>
                  <a:lnTo>
                    <a:pt x="9481" y="1152"/>
                  </a:lnTo>
                  <a:lnTo>
                    <a:pt x="8510" y="1152"/>
                  </a:lnTo>
                  <a:lnTo>
                    <a:pt x="6321" y="2180"/>
                  </a:lnTo>
                  <a:lnTo>
                    <a:pt x="5824" y="2854"/>
                  </a:lnTo>
                  <a:lnTo>
                    <a:pt x="4921" y="3083"/>
                  </a:lnTo>
                  <a:lnTo>
                    <a:pt x="4921" y="4567"/>
                  </a:lnTo>
                  <a:lnTo>
                    <a:pt x="2844" y="4837"/>
                  </a:lnTo>
                  <a:lnTo>
                    <a:pt x="2370" y="5874"/>
                  </a:lnTo>
                  <a:lnTo>
                    <a:pt x="1580" y="7244"/>
                  </a:lnTo>
                  <a:lnTo>
                    <a:pt x="0" y="7587"/>
                  </a:lnTo>
                  <a:lnTo>
                    <a:pt x="1084" y="8563"/>
                  </a:lnTo>
                  <a:lnTo>
                    <a:pt x="2844" y="8697"/>
                  </a:lnTo>
                  <a:lnTo>
                    <a:pt x="5711" y="10887"/>
                  </a:lnTo>
                  <a:lnTo>
                    <a:pt x="5034" y="13036"/>
                  </a:lnTo>
                  <a:lnTo>
                    <a:pt x="7540" y="13347"/>
                  </a:lnTo>
                  <a:lnTo>
                    <a:pt x="10993" y="12195"/>
                  </a:lnTo>
                  <a:lnTo>
                    <a:pt x="12348" y="13399"/>
                  </a:lnTo>
                  <a:lnTo>
                    <a:pt x="12641" y="14468"/>
                  </a:lnTo>
                  <a:lnTo>
                    <a:pt x="14402" y="16980"/>
                  </a:lnTo>
                  <a:lnTo>
                    <a:pt x="13544" y="18962"/>
                  </a:lnTo>
                  <a:lnTo>
                    <a:pt x="14402" y="20000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03" name="Freeform 59">
              <a:extLst>
                <a:ext uri="{FF2B5EF4-FFF2-40B4-BE49-F238E27FC236}">
                  <a16:creationId xmlns:a16="http://schemas.microsoft.com/office/drawing/2014/main" id="{B9298C5F-3D26-4077-95EB-426D8DD9A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6" y="3915"/>
              <a:ext cx="180" cy="184"/>
            </a:xfrm>
            <a:custGeom>
              <a:avLst/>
              <a:gdLst>
                <a:gd name="T0" fmla="*/ 0 w 20000"/>
                <a:gd name="T1" fmla="*/ 0 h 20000"/>
                <a:gd name="T2" fmla="*/ 28 w 20000"/>
                <a:gd name="T3" fmla="*/ 2 h 20000"/>
                <a:gd name="T4" fmla="*/ 49 w 20000"/>
                <a:gd name="T5" fmla="*/ 26 h 20000"/>
                <a:gd name="T6" fmla="*/ 84 w 20000"/>
                <a:gd name="T7" fmla="*/ 18 h 20000"/>
                <a:gd name="T8" fmla="*/ 154 w 20000"/>
                <a:gd name="T9" fmla="*/ 56 h 20000"/>
                <a:gd name="T10" fmla="*/ 149 w 20000"/>
                <a:gd name="T11" fmla="*/ 111 h 20000"/>
                <a:gd name="T12" fmla="*/ 180 w 20000"/>
                <a:gd name="T13" fmla="*/ 157 h 20000"/>
                <a:gd name="T14" fmla="*/ 175 w 20000"/>
                <a:gd name="T15" fmla="*/ 184 h 20000"/>
                <a:gd name="T16" fmla="*/ 99 w 20000"/>
                <a:gd name="T17" fmla="*/ 172 h 20000"/>
                <a:gd name="T18" fmla="*/ 31 w 20000"/>
                <a:gd name="T19" fmla="*/ 120 h 20000"/>
                <a:gd name="T20" fmla="*/ 2 w 20000"/>
                <a:gd name="T21" fmla="*/ 26 h 20000"/>
                <a:gd name="T22" fmla="*/ 0 w 20000"/>
                <a:gd name="T23" fmla="*/ 0 h 200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000" h="20000">
                  <a:moveTo>
                    <a:pt x="0" y="0"/>
                  </a:moveTo>
                  <a:lnTo>
                    <a:pt x="3111" y="260"/>
                  </a:lnTo>
                  <a:lnTo>
                    <a:pt x="5422" y="2820"/>
                  </a:lnTo>
                  <a:lnTo>
                    <a:pt x="9333" y="1909"/>
                  </a:lnTo>
                  <a:lnTo>
                    <a:pt x="17156" y="6117"/>
                  </a:lnTo>
                  <a:lnTo>
                    <a:pt x="16533" y="12061"/>
                  </a:lnTo>
                  <a:lnTo>
                    <a:pt x="20000" y="17093"/>
                  </a:lnTo>
                  <a:lnTo>
                    <a:pt x="19422" y="20000"/>
                  </a:lnTo>
                  <a:lnTo>
                    <a:pt x="11022" y="18742"/>
                  </a:lnTo>
                  <a:lnTo>
                    <a:pt x="3467" y="13015"/>
                  </a:lnTo>
                  <a:lnTo>
                    <a:pt x="267" y="282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04" name="Freeform 60">
              <a:extLst>
                <a:ext uri="{FF2B5EF4-FFF2-40B4-BE49-F238E27FC236}">
                  <a16:creationId xmlns:a16="http://schemas.microsoft.com/office/drawing/2014/main" id="{F6693963-DCDE-42EF-817C-589D0BCFF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3814"/>
              <a:ext cx="369" cy="271"/>
            </a:xfrm>
            <a:custGeom>
              <a:avLst/>
              <a:gdLst>
                <a:gd name="T0" fmla="*/ 0 w 20000"/>
                <a:gd name="T1" fmla="*/ 254 h 20000"/>
                <a:gd name="T2" fmla="*/ 46 w 20000"/>
                <a:gd name="T3" fmla="*/ 241 h 20000"/>
                <a:gd name="T4" fmla="*/ 55 w 20000"/>
                <a:gd name="T5" fmla="*/ 206 h 20000"/>
                <a:gd name="T6" fmla="*/ 79 w 20000"/>
                <a:gd name="T7" fmla="*/ 186 h 20000"/>
                <a:gd name="T8" fmla="*/ 108 w 20000"/>
                <a:gd name="T9" fmla="*/ 180 h 20000"/>
                <a:gd name="T10" fmla="*/ 155 w 20000"/>
                <a:gd name="T11" fmla="*/ 103 h 20000"/>
                <a:gd name="T12" fmla="*/ 191 w 20000"/>
                <a:gd name="T13" fmla="*/ 95 h 20000"/>
                <a:gd name="T14" fmla="*/ 263 w 20000"/>
                <a:gd name="T15" fmla="*/ 4 h 20000"/>
                <a:gd name="T16" fmla="*/ 287 w 20000"/>
                <a:gd name="T17" fmla="*/ 0 h 20000"/>
                <a:gd name="T18" fmla="*/ 369 w 20000"/>
                <a:gd name="T19" fmla="*/ 34 h 20000"/>
                <a:gd name="T20" fmla="*/ 323 w 20000"/>
                <a:gd name="T21" fmla="*/ 95 h 20000"/>
                <a:gd name="T22" fmla="*/ 237 w 20000"/>
                <a:gd name="T23" fmla="*/ 116 h 20000"/>
                <a:gd name="T24" fmla="*/ 229 w 20000"/>
                <a:gd name="T25" fmla="*/ 162 h 20000"/>
                <a:gd name="T26" fmla="*/ 195 w 20000"/>
                <a:gd name="T27" fmla="*/ 227 h 20000"/>
                <a:gd name="T28" fmla="*/ 143 w 20000"/>
                <a:gd name="T29" fmla="*/ 247 h 20000"/>
                <a:gd name="T30" fmla="*/ 111 w 20000"/>
                <a:gd name="T31" fmla="*/ 239 h 20000"/>
                <a:gd name="T32" fmla="*/ 77 w 20000"/>
                <a:gd name="T33" fmla="*/ 265 h 20000"/>
                <a:gd name="T34" fmla="*/ 3 w 20000"/>
                <a:gd name="T35" fmla="*/ 271 h 20000"/>
                <a:gd name="T36" fmla="*/ 0 w 20000"/>
                <a:gd name="T37" fmla="*/ 254 h 200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0000" h="20000">
                  <a:moveTo>
                    <a:pt x="0" y="18733"/>
                  </a:moveTo>
                  <a:lnTo>
                    <a:pt x="2519" y="17791"/>
                  </a:lnTo>
                  <a:lnTo>
                    <a:pt x="2975" y="15169"/>
                  </a:lnTo>
                  <a:lnTo>
                    <a:pt x="4256" y="13726"/>
                  </a:lnTo>
                  <a:lnTo>
                    <a:pt x="5841" y="13255"/>
                  </a:lnTo>
                  <a:lnTo>
                    <a:pt x="8426" y="7629"/>
                  </a:lnTo>
                  <a:lnTo>
                    <a:pt x="10337" y="6981"/>
                  </a:lnTo>
                  <a:lnTo>
                    <a:pt x="14267" y="324"/>
                  </a:lnTo>
                  <a:lnTo>
                    <a:pt x="15548" y="0"/>
                  </a:lnTo>
                  <a:lnTo>
                    <a:pt x="20000" y="2474"/>
                  </a:lnTo>
                  <a:lnTo>
                    <a:pt x="17481" y="6981"/>
                  </a:lnTo>
                  <a:lnTo>
                    <a:pt x="12856" y="8571"/>
                  </a:lnTo>
                  <a:lnTo>
                    <a:pt x="12400" y="11988"/>
                  </a:lnTo>
                  <a:lnTo>
                    <a:pt x="10575" y="16760"/>
                  </a:lnTo>
                  <a:lnTo>
                    <a:pt x="7774" y="18262"/>
                  </a:lnTo>
                  <a:lnTo>
                    <a:pt x="6015" y="17614"/>
                  </a:lnTo>
                  <a:lnTo>
                    <a:pt x="4148" y="19529"/>
                  </a:lnTo>
                  <a:lnTo>
                    <a:pt x="174" y="20000"/>
                  </a:lnTo>
                  <a:lnTo>
                    <a:pt x="0" y="18733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05" name="Freeform 61">
              <a:extLst>
                <a:ext uri="{FF2B5EF4-FFF2-40B4-BE49-F238E27FC236}">
                  <a16:creationId xmlns:a16="http://schemas.microsoft.com/office/drawing/2014/main" id="{050A8C9D-C865-4B81-B9B7-62C6783E4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5" y="2706"/>
              <a:ext cx="1071" cy="1105"/>
            </a:xfrm>
            <a:custGeom>
              <a:avLst/>
              <a:gdLst>
                <a:gd name="T0" fmla="*/ 15 w 20000"/>
                <a:gd name="T1" fmla="*/ 386 h 20000"/>
                <a:gd name="T2" fmla="*/ 83 w 20000"/>
                <a:gd name="T3" fmla="*/ 315 h 20000"/>
                <a:gd name="T4" fmla="*/ 88 w 20000"/>
                <a:gd name="T5" fmla="*/ 249 h 20000"/>
                <a:gd name="T6" fmla="*/ 172 w 20000"/>
                <a:gd name="T7" fmla="*/ 219 h 20000"/>
                <a:gd name="T8" fmla="*/ 281 w 20000"/>
                <a:gd name="T9" fmla="*/ 159 h 20000"/>
                <a:gd name="T10" fmla="*/ 298 w 20000"/>
                <a:gd name="T11" fmla="*/ 110 h 20000"/>
                <a:gd name="T12" fmla="*/ 273 w 20000"/>
                <a:gd name="T13" fmla="*/ 39 h 20000"/>
                <a:gd name="T14" fmla="*/ 300 w 20000"/>
                <a:gd name="T15" fmla="*/ 2 h 20000"/>
                <a:gd name="T16" fmla="*/ 359 w 20000"/>
                <a:gd name="T17" fmla="*/ 29 h 20000"/>
                <a:gd name="T18" fmla="*/ 467 w 20000"/>
                <a:gd name="T19" fmla="*/ 0 h 20000"/>
                <a:gd name="T20" fmla="*/ 447 w 20000"/>
                <a:gd name="T21" fmla="*/ 85 h 20000"/>
                <a:gd name="T22" fmla="*/ 452 w 20000"/>
                <a:gd name="T23" fmla="*/ 127 h 20000"/>
                <a:gd name="T24" fmla="*/ 404 w 20000"/>
                <a:gd name="T25" fmla="*/ 183 h 20000"/>
                <a:gd name="T26" fmla="*/ 481 w 20000"/>
                <a:gd name="T27" fmla="*/ 230 h 20000"/>
                <a:gd name="T28" fmla="*/ 442 w 20000"/>
                <a:gd name="T29" fmla="*/ 290 h 20000"/>
                <a:gd name="T30" fmla="*/ 492 w 20000"/>
                <a:gd name="T31" fmla="*/ 324 h 20000"/>
                <a:gd name="T32" fmla="*/ 595 w 20000"/>
                <a:gd name="T33" fmla="*/ 364 h 20000"/>
                <a:gd name="T34" fmla="*/ 712 w 20000"/>
                <a:gd name="T35" fmla="*/ 416 h 20000"/>
                <a:gd name="T36" fmla="*/ 786 w 20000"/>
                <a:gd name="T37" fmla="*/ 410 h 20000"/>
                <a:gd name="T38" fmla="*/ 847 w 20000"/>
                <a:gd name="T39" fmla="*/ 377 h 20000"/>
                <a:gd name="T40" fmla="*/ 932 w 20000"/>
                <a:gd name="T41" fmla="*/ 346 h 20000"/>
                <a:gd name="T42" fmla="*/ 990 w 20000"/>
                <a:gd name="T43" fmla="*/ 286 h 20000"/>
                <a:gd name="T44" fmla="*/ 1009 w 20000"/>
                <a:gd name="T45" fmla="*/ 323 h 20000"/>
                <a:gd name="T46" fmla="*/ 1071 w 20000"/>
                <a:gd name="T47" fmla="*/ 340 h 20000"/>
                <a:gd name="T48" fmla="*/ 1019 w 20000"/>
                <a:gd name="T49" fmla="*/ 385 h 20000"/>
                <a:gd name="T50" fmla="*/ 973 w 20000"/>
                <a:gd name="T51" fmla="*/ 451 h 20000"/>
                <a:gd name="T52" fmla="*/ 955 w 20000"/>
                <a:gd name="T53" fmla="*/ 516 h 20000"/>
                <a:gd name="T54" fmla="*/ 911 w 20000"/>
                <a:gd name="T55" fmla="*/ 568 h 20000"/>
                <a:gd name="T56" fmla="*/ 876 w 20000"/>
                <a:gd name="T57" fmla="*/ 556 h 20000"/>
                <a:gd name="T58" fmla="*/ 829 w 20000"/>
                <a:gd name="T59" fmla="*/ 544 h 20000"/>
                <a:gd name="T60" fmla="*/ 790 w 20000"/>
                <a:gd name="T61" fmla="*/ 469 h 20000"/>
                <a:gd name="T62" fmla="*/ 737 w 20000"/>
                <a:gd name="T63" fmla="*/ 429 h 20000"/>
                <a:gd name="T64" fmla="*/ 752 w 20000"/>
                <a:gd name="T65" fmla="*/ 467 h 20000"/>
                <a:gd name="T66" fmla="*/ 714 w 20000"/>
                <a:gd name="T67" fmla="*/ 494 h 20000"/>
                <a:gd name="T68" fmla="*/ 737 w 20000"/>
                <a:gd name="T69" fmla="*/ 563 h 20000"/>
                <a:gd name="T70" fmla="*/ 672 w 20000"/>
                <a:gd name="T71" fmla="*/ 622 h 20000"/>
                <a:gd name="T72" fmla="*/ 631 w 20000"/>
                <a:gd name="T73" fmla="*/ 687 h 20000"/>
                <a:gd name="T74" fmla="*/ 570 w 20000"/>
                <a:gd name="T75" fmla="*/ 705 h 20000"/>
                <a:gd name="T76" fmla="*/ 511 w 20000"/>
                <a:gd name="T77" fmla="*/ 759 h 20000"/>
                <a:gd name="T78" fmla="*/ 467 w 20000"/>
                <a:gd name="T79" fmla="*/ 804 h 20000"/>
                <a:gd name="T80" fmla="*/ 364 w 20000"/>
                <a:gd name="T81" fmla="*/ 1022 h 20000"/>
                <a:gd name="T82" fmla="*/ 326 w 20000"/>
                <a:gd name="T83" fmla="*/ 1068 h 20000"/>
                <a:gd name="T84" fmla="*/ 268 w 20000"/>
                <a:gd name="T85" fmla="*/ 1105 h 20000"/>
                <a:gd name="T86" fmla="*/ 167 w 20000"/>
                <a:gd name="T87" fmla="*/ 869 h 20000"/>
                <a:gd name="T88" fmla="*/ 130 w 20000"/>
                <a:gd name="T89" fmla="*/ 587 h 20000"/>
                <a:gd name="T90" fmla="*/ 102 w 20000"/>
                <a:gd name="T91" fmla="*/ 538 h 20000"/>
                <a:gd name="T92" fmla="*/ 10 w 20000"/>
                <a:gd name="T93" fmla="*/ 475 h 20000"/>
                <a:gd name="T94" fmla="*/ 24 w 20000"/>
                <a:gd name="T95" fmla="*/ 451 h 2000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0000" h="20000">
                  <a:moveTo>
                    <a:pt x="0" y="7429"/>
                  </a:moveTo>
                  <a:lnTo>
                    <a:pt x="284" y="6980"/>
                  </a:lnTo>
                  <a:lnTo>
                    <a:pt x="1374" y="7161"/>
                  </a:lnTo>
                  <a:lnTo>
                    <a:pt x="1553" y="5699"/>
                  </a:lnTo>
                  <a:lnTo>
                    <a:pt x="1150" y="5127"/>
                  </a:lnTo>
                  <a:lnTo>
                    <a:pt x="1636" y="4504"/>
                  </a:lnTo>
                  <a:lnTo>
                    <a:pt x="2778" y="4678"/>
                  </a:lnTo>
                  <a:lnTo>
                    <a:pt x="3219" y="3961"/>
                  </a:lnTo>
                  <a:lnTo>
                    <a:pt x="3764" y="3961"/>
                  </a:lnTo>
                  <a:lnTo>
                    <a:pt x="5250" y="2882"/>
                  </a:lnTo>
                  <a:lnTo>
                    <a:pt x="5190" y="2397"/>
                  </a:lnTo>
                  <a:lnTo>
                    <a:pt x="5556" y="1991"/>
                  </a:lnTo>
                  <a:lnTo>
                    <a:pt x="4914" y="1151"/>
                  </a:lnTo>
                  <a:lnTo>
                    <a:pt x="5093" y="702"/>
                  </a:lnTo>
                  <a:lnTo>
                    <a:pt x="5011" y="253"/>
                  </a:lnTo>
                  <a:lnTo>
                    <a:pt x="5594" y="36"/>
                  </a:lnTo>
                  <a:lnTo>
                    <a:pt x="5960" y="579"/>
                  </a:lnTo>
                  <a:lnTo>
                    <a:pt x="6699" y="521"/>
                  </a:lnTo>
                  <a:lnTo>
                    <a:pt x="7364" y="94"/>
                  </a:lnTo>
                  <a:lnTo>
                    <a:pt x="8715" y="0"/>
                  </a:lnTo>
                  <a:lnTo>
                    <a:pt x="9156" y="543"/>
                  </a:lnTo>
                  <a:lnTo>
                    <a:pt x="8350" y="1542"/>
                  </a:lnTo>
                  <a:lnTo>
                    <a:pt x="8066" y="1542"/>
                  </a:lnTo>
                  <a:lnTo>
                    <a:pt x="8432" y="2303"/>
                  </a:lnTo>
                  <a:lnTo>
                    <a:pt x="7446" y="2629"/>
                  </a:lnTo>
                  <a:lnTo>
                    <a:pt x="7543" y="3316"/>
                  </a:lnTo>
                  <a:lnTo>
                    <a:pt x="8432" y="3650"/>
                  </a:lnTo>
                  <a:lnTo>
                    <a:pt x="8977" y="4171"/>
                  </a:lnTo>
                  <a:lnTo>
                    <a:pt x="8327" y="4620"/>
                  </a:lnTo>
                  <a:lnTo>
                    <a:pt x="8252" y="5250"/>
                  </a:lnTo>
                  <a:lnTo>
                    <a:pt x="8730" y="5424"/>
                  </a:lnTo>
                  <a:lnTo>
                    <a:pt x="9193" y="5873"/>
                  </a:lnTo>
                  <a:lnTo>
                    <a:pt x="9940" y="6474"/>
                  </a:lnTo>
                  <a:lnTo>
                    <a:pt x="11105" y="6597"/>
                  </a:lnTo>
                  <a:lnTo>
                    <a:pt x="11912" y="7277"/>
                  </a:lnTo>
                  <a:lnTo>
                    <a:pt x="13301" y="7531"/>
                  </a:lnTo>
                  <a:lnTo>
                    <a:pt x="13801" y="7198"/>
                  </a:lnTo>
                  <a:lnTo>
                    <a:pt x="14683" y="7429"/>
                  </a:lnTo>
                  <a:lnTo>
                    <a:pt x="15250" y="7429"/>
                  </a:lnTo>
                  <a:lnTo>
                    <a:pt x="15810" y="6828"/>
                  </a:lnTo>
                  <a:lnTo>
                    <a:pt x="17043" y="6597"/>
                  </a:lnTo>
                  <a:lnTo>
                    <a:pt x="17401" y="6264"/>
                  </a:lnTo>
                  <a:lnTo>
                    <a:pt x="17782" y="6046"/>
                  </a:lnTo>
                  <a:lnTo>
                    <a:pt x="18491" y="5170"/>
                  </a:lnTo>
                  <a:lnTo>
                    <a:pt x="18491" y="5851"/>
                  </a:lnTo>
                  <a:lnTo>
                    <a:pt x="18850" y="5851"/>
                  </a:lnTo>
                  <a:lnTo>
                    <a:pt x="19014" y="6264"/>
                  </a:lnTo>
                  <a:lnTo>
                    <a:pt x="20000" y="6162"/>
                  </a:lnTo>
                  <a:lnTo>
                    <a:pt x="19350" y="6575"/>
                  </a:lnTo>
                  <a:lnTo>
                    <a:pt x="19029" y="6966"/>
                  </a:lnTo>
                  <a:lnTo>
                    <a:pt x="18327" y="7683"/>
                  </a:lnTo>
                  <a:lnTo>
                    <a:pt x="18163" y="8154"/>
                  </a:lnTo>
                  <a:lnTo>
                    <a:pt x="17842" y="8313"/>
                  </a:lnTo>
                  <a:lnTo>
                    <a:pt x="17842" y="9348"/>
                  </a:lnTo>
                  <a:lnTo>
                    <a:pt x="17177" y="9537"/>
                  </a:lnTo>
                  <a:lnTo>
                    <a:pt x="17020" y="10282"/>
                  </a:lnTo>
                  <a:lnTo>
                    <a:pt x="16736" y="11238"/>
                  </a:lnTo>
                  <a:lnTo>
                    <a:pt x="16355" y="10065"/>
                  </a:lnTo>
                  <a:lnTo>
                    <a:pt x="15713" y="10224"/>
                  </a:lnTo>
                  <a:lnTo>
                    <a:pt x="15489" y="9855"/>
                  </a:lnTo>
                  <a:lnTo>
                    <a:pt x="16535" y="8718"/>
                  </a:lnTo>
                  <a:lnTo>
                    <a:pt x="14750" y="8487"/>
                  </a:lnTo>
                  <a:lnTo>
                    <a:pt x="14264" y="7762"/>
                  </a:lnTo>
                  <a:lnTo>
                    <a:pt x="13764" y="7762"/>
                  </a:lnTo>
                  <a:lnTo>
                    <a:pt x="13704" y="8059"/>
                  </a:lnTo>
                  <a:lnTo>
                    <a:pt x="14040" y="8450"/>
                  </a:lnTo>
                  <a:lnTo>
                    <a:pt x="13301" y="8566"/>
                  </a:lnTo>
                  <a:lnTo>
                    <a:pt x="13338" y="8936"/>
                  </a:lnTo>
                  <a:lnTo>
                    <a:pt x="13704" y="9348"/>
                  </a:lnTo>
                  <a:lnTo>
                    <a:pt x="13764" y="10181"/>
                  </a:lnTo>
                  <a:lnTo>
                    <a:pt x="13981" y="10811"/>
                  </a:lnTo>
                  <a:lnTo>
                    <a:pt x="12554" y="11260"/>
                  </a:lnTo>
                  <a:lnTo>
                    <a:pt x="12435" y="11962"/>
                  </a:lnTo>
                  <a:lnTo>
                    <a:pt x="11792" y="12426"/>
                  </a:lnTo>
                  <a:lnTo>
                    <a:pt x="11270" y="12252"/>
                  </a:lnTo>
                  <a:lnTo>
                    <a:pt x="10642" y="12759"/>
                  </a:lnTo>
                  <a:lnTo>
                    <a:pt x="10463" y="13324"/>
                  </a:lnTo>
                  <a:lnTo>
                    <a:pt x="9537" y="13736"/>
                  </a:lnTo>
                  <a:lnTo>
                    <a:pt x="9238" y="14222"/>
                  </a:lnTo>
                  <a:lnTo>
                    <a:pt x="8730" y="14555"/>
                  </a:lnTo>
                  <a:lnTo>
                    <a:pt x="7446" y="14888"/>
                  </a:lnTo>
                  <a:lnTo>
                    <a:pt x="6804" y="18501"/>
                  </a:lnTo>
                  <a:lnTo>
                    <a:pt x="6236" y="18755"/>
                  </a:lnTo>
                  <a:lnTo>
                    <a:pt x="6079" y="19334"/>
                  </a:lnTo>
                  <a:lnTo>
                    <a:pt x="5474" y="19573"/>
                  </a:lnTo>
                  <a:lnTo>
                    <a:pt x="5011" y="20000"/>
                  </a:lnTo>
                  <a:lnTo>
                    <a:pt x="4571" y="19826"/>
                  </a:lnTo>
                  <a:lnTo>
                    <a:pt x="3122" y="15728"/>
                  </a:lnTo>
                  <a:lnTo>
                    <a:pt x="2420" y="12759"/>
                  </a:lnTo>
                  <a:lnTo>
                    <a:pt x="2420" y="10630"/>
                  </a:lnTo>
                  <a:lnTo>
                    <a:pt x="2659" y="8776"/>
                  </a:lnTo>
                  <a:lnTo>
                    <a:pt x="1897" y="9732"/>
                  </a:lnTo>
                  <a:lnTo>
                    <a:pt x="1247" y="9855"/>
                  </a:lnTo>
                  <a:lnTo>
                    <a:pt x="187" y="8602"/>
                  </a:lnTo>
                  <a:lnTo>
                    <a:pt x="1329" y="8385"/>
                  </a:lnTo>
                  <a:lnTo>
                    <a:pt x="448" y="8154"/>
                  </a:lnTo>
                  <a:lnTo>
                    <a:pt x="0" y="7429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06" name="Freeform 62">
              <a:extLst>
                <a:ext uri="{FF2B5EF4-FFF2-40B4-BE49-F238E27FC236}">
                  <a16:creationId xmlns:a16="http://schemas.microsoft.com/office/drawing/2014/main" id="{A367CE11-3FB2-4655-AB12-8BB3CA2E0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" y="3135"/>
              <a:ext cx="183" cy="204"/>
            </a:xfrm>
            <a:custGeom>
              <a:avLst/>
              <a:gdLst>
                <a:gd name="T0" fmla="*/ 37 w 20000"/>
                <a:gd name="T1" fmla="*/ 168 h 20000"/>
                <a:gd name="T2" fmla="*/ 24 w 20000"/>
                <a:gd name="T3" fmla="*/ 134 h 20000"/>
                <a:gd name="T4" fmla="*/ 21 w 20000"/>
                <a:gd name="T5" fmla="*/ 88 h 20000"/>
                <a:gd name="T6" fmla="*/ 2 w 20000"/>
                <a:gd name="T7" fmla="*/ 65 h 20000"/>
                <a:gd name="T8" fmla="*/ 0 w 20000"/>
                <a:gd name="T9" fmla="*/ 44 h 20000"/>
                <a:gd name="T10" fmla="*/ 39 w 20000"/>
                <a:gd name="T11" fmla="*/ 38 h 20000"/>
                <a:gd name="T12" fmla="*/ 21 w 20000"/>
                <a:gd name="T13" fmla="*/ 15 h 20000"/>
                <a:gd name="T14" fmla="*/ 24 w 20000"/>
                <a:gd name="T15" fmla="*/ 0 h 20000"/>
                <a:gd name="T16" fmla="*/ 51 w 20000"/>
                <a:gd name="T17" fmla="*/ 0 h 20000"/>
                <a:gd name="T18" fmla="*/ 77 w 20000"/>
                <a:gd name="T19" fmla="*/ 40 h 20000"/>
                <a:gd name="T20" fmla="*/ 172 w 20000"/>
                <a:gd name="T21" fmla="*/ 53 h 20000"/>
                <a:gd name="T22" fmla="*/ 116 w 20000"/>
                <a:gd name="T23" fmla="*/ 116 h 20000"/>
                <a:gd name="T24" fmla="*/ 128 w 20000"/>
                <a:gd name="T25" fmla="*/ 136 h 20000"/>
                <a:gd name="T26" fmla="*/ 163 w 20000"/>
                <a:gd name="T27" fmla="*/ 127 h 20000"/>
                <a:gd name="T28" fmla="*/ 183 w 20000"/>
                <a:gd name="T29" fmla="*/ 192 h 20000"/>
                <a:gd name="T30" fmla="*/ 155 w 20000"/>
                <a:gd name="T31" fmla="*/ 204 h 20000"/>
                <a:gd name="T32" fmla="*/ 133 w 20000"/>
                <a:gd name="T33" fmla="*/ 158 h 20000"/>
                <a:gd name="T34" fmla="*/ 113 w 20000"/>
                <a:gd name="T35" fmla="*/ 147 h 20000"/>
                <a:gd name="T36" fmla="*/ 92 w 20000"/>
                <a:gd name="T37" fmla="*/ 112 h 20000"/>
                <a:gd name="T38" fmla="*/ 83 w 20000"/>
                <a:gd name="T39" fmla="*/ 118 h 20000"/>
                <a:gd name="T40" fmla="*/ 95 w 20000"/>
                <a:gd name="T41" fmla="*/ 168 h 20000"/>
                <a:gd name="T42" fmla="*/ 77 w 20000"/>
                <a:gd name="T43" fmla="*/ 183 h 20000"/>
                <a:gd name="T44" fmla="*/ 67 w 20000"/>
                <a:gd name="T45" fmla="*/ 142 h 20000"/>
                <a:gd name="T46" fmla="*/ 60 w 20000"/>
                <a:gd name="T47" fmla="*/ 177 h 20000"/>
                <a:gd name="T48" fmla="*/ 37 w 20000"/>
                <a:gd name="T49" fmla="*/ 168 h 200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0000" h="20000">
                  <a:moveTo>
                    <a:pt x="4017" y="16510"/>
                  </a:moveTo>
                  <a:lnTo>
                    <a:pt x="2620" y="13098"/>
                  </a:lnTo>
                  <a:lnTo>
                    <a:pt x="2271" y="8588"/>
                  </a:lnTo>
                  <a:lnTo>
                    <a:pt x="262" y="6353"/>
                  </a:lnTo>
                  <a:lnTo>
                    <a:pt x="0" y="4353"/>
                  </a:lnTo>
                  <a:lnTo>
                    <a:pt x="4236" y="3725"/>
                  </a:lnTo>
                  <a:lnTo>
                    <a:pt x="2271" y="1490"/>
                  </a:lnTo>
                  <a:lnTo>
                    <a:pt x="2620" y="0"/>
                  </a:lnTo>
                  <a:lnTo>
                    <a:pt x="5546" y="0"/>
                  </a:lnTo>
                  <a:lnTo>
                    <a:pt x="8384" y="3922"/>
                  </a:lnTo>
                  <a:lnTo>
                    <a:pt x="18821" y="5176"/>
                  </a:lnTo>
                  <a:lnTo>
                    <a:pt x="12707" y="11333"/>
                  </a:lnTo>
                  <a:lnTo>
                    <a:pt x="14017" y="13333"/>
                  </a:lnTo>
                  <a:lnTo>
                    <a:pt x="17773" y="12471"/>
                  </a:lnTo>
                  <a:lnTo>
                    <a:pt x="20000" y="18824"/>
                  </a:lnTo>
                  <a:lnTo>
                    <a:pt x="16943" y="20000"/>
                  </a:lnTo>
                  <a:lnTo>
                    <a:pt x="14498" y="15529"/>
                  </a:lnTo>
                  <a:lnTo>
                    <a:pt x="12358" y="14392"/>
                  </a:lnTo>
                  <a:lnTo>
                    <a:pt x="10000" y="11020"/>
                  </a:lnTo>
                  <a:lnTo>
                    <a:pt x="9083" y="11529"/>
                  </a:lnTo>
                  <a:lnTo>
                    <a:pt x="10349" y="16510"/>
                  </a:lnTo>
                  <a:lnTo>
                    <a:pt x="8384" y="17961"/>
                  </a:lnTo>
                  <a:lnTo>
                    <a:pt x="7293" y="13961"/>
                  </a:lnTo>
                  <a:lnTo>
                    <a:pt x="6594" y="17333"/>
                  </a:lnTo>
                  <a:lnTo>
                    <a:pt x="4017" y="16510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07" name="Freeform 63">
              <a:extLst>
                <a:ext uri="{FF2B5EF4-FFF2-40B4-BE49-F238E27FC236}">
                  <a16:creationId xmlns:a16="http://schemas.microsoft.com/office/drawing/2014/main" id="{8E9321E3-B375-4F22-A6D3-CB91F3D14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" y="2936"/>
              <a:ext cx="296" cy="186"/>
            </a:xfrm>
            <a:custGeom>
              <a:avLst/>
              <a:gdLst>
                <a:gd name="T0" fmla="*/ 63 w 20000"/>
                <a:gd name="T1" fmla="*/ 0 h 20000"/>
                <a:gd name="T2" fmla="*/ 38 w 20000"/>
                <a:gd name="T3" fmla="*/ 0 h 20000"/>
                <a:gd name="T4" fmla="*/ 3 w 20000"/>
                <a:gd name="T5" fmla="*/ 24 h 20000"/>
                <a:gd name="T6" fmla="*/ 0 w 20000"/>
                <a:gd name="T7" fmla="*/ 59 h 20000"/>
                <a:gd name="T8" fmla="*/ 25 w 20000"/>
                <a:gd name="T9" fmla="*/ 69 h 20000"/>
                <a:gd name="T10" fmla="*/ 50 w 20000"/>
                <a:gd name="T11" fmla="*/ 93 h 20000"/>
                <a:gd name="T12" fmla="*/ 89 w 20000"/>
                <a:gd name="T13" fmla="*/ 127 h 20000"/>
                <a:gd name="T14" fmla="*/ 152 w 20000"/>
                <a:gd name="T15" fmla="*/ 134 h 20000"/>
                <a:gd name="T16" fmla="*/ 195 w 20000"/>
                <a:gd name="T17" fmla="*/ 172 h 20000"/>
                <a:gd name="T18" fmla="*/ 269 w 20000"/>
                <a:gd name="T19" fmla="*/ 186 h 20000"/>
                <a:gd name="T20" fmla="*/ 296 w 20000"/>
                <a:gd name="T21" fmla="*/ 168 h 20000"/>
                <a:gd name="T22" fmla="*/ 284 w 20000"/>
                <a:gd name="T23" fmla="*/ 115 h 20000"/>
                <a:gd name="T24" fmla="*/ 158 w 20000"/>
                <a:gd name="T25" fmla="*/ 104 h 20000"/>
                <a:gd name="T26" fmla="*/ 147 w 20000"/>
                <a:gd name="T27" fmla="*/ 43 h 20000"/>
                <a:gd name="T28" fmla="*/ 119 w 20000"/>
                <a:gd name="T29" fmla="*/ 49 h 20000"/>
                <a:gd name="T30" fmla="*/ 63 w 20000"/>
                <a:gd name="T31" fmla="*/ 0 h 200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000" h="20000">
                  <a:moveTo>
                    <a:pt x="4238" y="0"/>
                  </a:moveTo>
                  <a:lnTo>
                    <a:pt x="2564" y="0"/>
                  </a:lnTo>
                  <a:lnTo>
                    <a:pt x="216" y="2586"/>
                  </a:lnTo>
                  <a:lnTo>
                    <a:pt x="0" y="6293"/>
                  </a:lnTo>
                  <a:lnTo>
                    <a:pt x="1673" y="7457"/>
                  </a:lnTo>
                  <a:lnTo>
                    <a:pt x="3347" y="10000"/>
                  </a:lnTo>
                  <a:lnTo>
                    <a:pt x="6046" y="13621"/>
                  </a:lnTo>
                  <a:lnTo>
                    <a:pt x="10256" y="14440"/>
                  </a:lnTo>
                  <a:lnTo>
                    <a:pt x="13171" y="18491"/>
                  </a:lnTo>
                  <a:lnTo>
                    <a:pt x="18192" y="20000"/>
                  </a:lnTo>
                  <a:lnTo>
                    <a:pt x="20000" y="18017"/>
                  </a:lnTo>
                  <a:lnTo>
                    <a:pt x="19190" y="12328"/>
                  </a:lnTo>
                  <a:lnTo>
                    <a:pt x="10688" y="11164"/>
                  </a:lnTo>
                  <a:lnTo>
                    <a:pt x="9960" y="4655"/>
                  </a:lnTo>
                  <a:lnTo>
                    <a:pt x="8070" y="5259"/>
                  </a:lnTo>
                  <a:lnTo>
                    <a:pt x="4238" y="0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08" name="Freeform 64">
              <a:extLst>
                <a:ext uri="{FF2B5EF4-FFF2-40B4-BE49-F238E27FC236}">
                  <a16:creationId xmlns:a16="http://schemas.microsoft.com/office/drawing/2014/main" id="{12351E8C-EFFC-4EE3-90F4-6B76E7AA0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3052"/>
              <a:ext cx="118" cy="63"/>
            </a:xfrm>
            <a:custGeom>
              <a:avLst/>
              <a:gdLst>
                <a:gd name="T0" fmla="*/ 0 w 20000"/>
                <a:gd name="T1" fmla="*/ 0 h 20000"/>
                <a:gd name="T2" fmla="*/ 75 w 20000"/>
                <a:gd name="T3" fmla="*/ 13 h 20000"/>
                <a:gd name="T4" fmla="*/ 118 w 20000"/>
                <a:gd name="T5" fmla="*/ 31 h 20000"/>
                <a:gd name="T6" fmla="*/ 89 w 20000"/>
                <a:gd name="T7" fmla="*/ 63 h 20000"/>
                <a:gd name="T8" fmla="*/ 58 w 20000"/>
                <a:gd name="T9" fmla="*/ 63 h 20000"/>
                <a:gd name="T10" fmla="*/ 12 w 20000"/>
                <a:gd name="T11" fmla="*/ 51 h 20000"/>
                <a:gd name="T12" fmla="*/ 0 w 20000"/>
                <a:gd name="T13" fmla="*/ 0 h 200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000" h="20000">
                  <a:moveTo>
                    <a:pt x="0" y="0"/>
                  </a:moveTo>
                  <a:lnTo>
                    <a:pt x="12653" y="4025"/>
                  </a:lnTo>
                  <a:lnTo>
                    <a:pt x="20000" y="9811"/>
                  </a:lnTo>
                  <a:lnTo>
                    <a:pt x="15034" y="20000"/>
                  </a:lnTo>
                  <a:lnTo>
                    <a:pt x="9864" y="20000"/>
                  </a:lnTo>
                  <a:lnTo>
                    <a:pt x="2041" y="1622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09" name="Freeform 65">
              <a:extLst>
                <a:ext uri="{FF2B5EF4-FFF2-40B4-BE49-F238E27FC236}">
                  <a16:creationId xmlns:a16="http://schemas.microsoft.com/office/drawing/2014/main" id="{F1B719AD-A562-47E0-B4FF-3A4CE49A5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" y="2632"/>
              <a:ext cx="632" cy="480"/>
            </a:xfrm>
            <a:custGeom>
              <a:avLst/>
              <a:gdLst>
                <a:gd name="T0" fmla="*/ 239 w 20000"/>
                <a:gd name="T1" fmla="*/ 483 h 20000"/>
                <a:gd name="T2" fmla="*/ 254 w 20000"/>
                <a:gd name="T3" fmla="*/ 459 h 20000"/>
                <a:gd name="T4" fmla="*/ 312 w 20000"/>
                <a:gd name="T5" fmla="*/ 469 h 20000"/>
                <a:gd name="T6" fmla="*/ 322 w 20000"/>
                <a:gd name="T7" fmla="*/ 387 h 20000"/>
                <a:gd name="T8" fmla="*/ 300 w 20000"/>
                <a:gd name="T9" fmla="*/ 357 h 20000"/>
                <a:gd name="T10" fmla="*/ 326 w 20000"/>
                <a:gd name="T11" fmla="*/ 322 h 20000"/>
                <a:gd name="T12" fmla="*/ 388 w 20000"/>
                <a:gd name="T13" fmla="*/ 332 h 20000"/>
                <a:gd name="T14" fmla="*/ 411 w 20000"/>
                <a:gd name="T15" fmla="*/ 292 h 20000"/>
                <a:gd name="T16" fmla="*/ 439 w 20000"/>
                <a:gd name="T17" fmla="*/ 292 h 20000"/>
                <a:gd name="T18" fmla="*/ 520 w 20000"/>
                <a:gd name="T19" fmla="*/ 233 h 20000"/>
                <a:gd name="T20" fmla="*/ 517 w 20000"/>
                <a:gd name="T21" fmla="*/ 206 h 20000"/>
                <a:gd name="T22" fmla="*/ 535 w 20000"/>
                <a:gd name="T23" fmla="*/ 184 h 20000"/>
                <a:gd name="T24" fmla="*/ 501 w 20000"/>
                <a:gd name="T25" fmla="*/ 137 h 20000"/>
                <a:gd name="T26" fmla="*/ 512 w 20000"/>
                <a:gd name="T27" fmla="*/ 112 h 20000"/>
                <a:gd name="T28" fmla="*/ 507 w 20000"/>
                <a:gd name="T29" fmla="*/ 88 h 20000"/>
                <a:gd name="T30" fmla="*/ 538 w 20000"/>
                <a:gd name="T31" fmla="*/ 76 h 20000"/>
                <a:gd name="T32" fmla="*/ 558 w 20000"/>
                <a:gd name="T33" fmla="*/ 107 h 20000"/>
                <a:gd name="T34" fmla="*/ 597 w 20000"/>
                <a:gd name="T35" fmla="*/ 102 h 20000"/>
                <a:gd name="T36" fmla="*/ 632 w 20000"/>
                <a:gd name="T37" fmla="*/ 80 h 20000"/>
                <a:gd name="T38" fmla="*/ 575 w 20000"/>
                <a:gd name="T39" fmla="*/ 1 h 20000"/>
                <a:gd name="T40" fmla="*/ 460 w 20000"/>
                <a:gd name="T41" fmla="*/ 0 h 20000"/>
                <a:gd name="T42" fmla="*/ 447 w 20000"/>
                <a:gd name="T43" fmla="*/ 52 h 20000"/>
                <a:gd name="T44" fmla="*/ 419 w 20000"/>
                <a:gd name="T45" fmla="*/ 60 h 20000"/>
                <a:gd name="T46" fmla="*/ 403 w 20000"/>
                <a:gd name="T47" fmla="*/ 86 h 20000"/>
                <a:gd name="T48" fmla="*/ 380 w 20000"/>
                <a:gd name="T49" fmla="*/ 74 h 20000"/>
                <a:gd name="T50" fmla="*/ 347 w 20000"/>
                <a:gd name="T51" fmla="*/ 121 h 20000"/>
                <a:gd name="T52" fmla="*/ 340 w 20000"/>
                <a:gd name="T53" fmla="*/ 156 h 20000"/>
                <a:gd name="T54" fmla="*/ 282 w 20000"/>
                <a:gd name="T55" fmla="*/ 163 h 20000"/>
                <a:gd name="T56" fmla="*/ 267 w 20000"/>
                <a:gd name="T57" fmla="*/ 177 h 20000"/>
                <a:gd name="T58" fmla="*/ 248 w 20000"/>
                <a:gd name="T59" fmla="*/ 163 h 20000"/>
                <a:gd name="T60" fmla="*/ 216 w 20000"/>
                <a:gd name="T61" fmla="*/ 210 h 20000"/>
                <a:gd name="T62" fmla="*/ 171 w 20000"/>
                <a:gd name="T63" fmla="*/ 210 h 20000"/>
                <a:gd name="T64" fmla="*/ 138 w 20000"/>
                <a:gd name="T65" fmla="*/ 189 h 20000"/>
                <a:gd name="T66" fmla="*/ 90 w 20000"/>
                <a:gd name="T67" fmla="*/ 186 h 20000"/>
                <a:gd name="T68" fmla="*/ 45 w 20000"/>
                <a:gd name="T69" fmla="*/ 146 h 20000"/>
                <a:gd name="T70" fmla="*/ 47 w 20000"/>
                <a:gd name="T71" fmla="*/ 202 h 20000"/>
                <a:gd name="T72" fmla="*/ 84 w 20000"/>
                <a:gd name="T73" fmla="*/ 233 h 20000"/>
                <a:gd name="T74" fmla="*/ 80 w 20000"/>
                <a:gd name="T75" fmla="*/ 292 h 20000"/>
                <a:gd name="T76" fmla="*/ 0 w 20000"/>
                <a:gd name="T77" fmla="*/ 320 h 20000"/>
                <a:gd name="T78" fmla="*/ 0 w 20000"/>
                <a:gd name="T79" fmla="*/ 343 h 20000"/>
                <a:gd name="T80" fmla="*/ 116 w 20000"/>
                <a:gd name="T81" fmla="*/ 383 h 20000"/>
                <a:gd name="T82" fmla="*/ 180 w 20000"/>
                <a:gd name="T83" fmla="*/ 387 h 20000"/>
                <a:gd name="T84" fmla="*/ 188 w 20000"/>
                <a:gd name="T85" fmla="*/ 421 h 20000"/>
                <a:gd name="T86" fmla="*/ 223 w 20000"/>
                <a:gd name="T87" fmla="*/ 427 h 20000"/>
                <a:gd name="T88" fmla="*/ 197 w 20000"/>
                <a:gd name="T89" fmla="*/ 451 h 20000"/>
                <a:gd name="T90" fmla="*/ 239 w 20000"/>
                <a:gd name="T91" fmla="*/ 483 h 200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0000" h="20000">
                  <a:moveTo>
                    <a:pt x="7557" y="20000"/>
                  </a:moveTo>
                  <a:lnTo>
                    <a:pt x="8038" y="19007"/>
                  </a:lnTo>
                  <a:lnTo>
                    <a:pt x="9886" y="19421"/>
                  </a:lnTo>
                  <a:lnTo>
                    <a:pt x="10190" y="16026"/>
                  </a:lnTo>
                  <a:lnTo>
                    <a:pt x="9506" y="14768"/>
                  </a:lnTo>
                  <a:lnTo>
                    <a:pt x="10329" y="13344"/>
                  </a:lnTo>
                  <a:lnTo>
                    <a:pt x="12266" y="13742"/>
                  </a:lnTo>
                  <a:lnTo>
                    <a:pt x="13013" y="12103"/>
                  </a:lnTo>
                  <a:lnTo>
                    <a:pt x="13899" y="12103"/>
                  </a:lnTo>
                  <a:lnTo>
                    <a:pt x="16456" y="9636"/>
                  </a:lnTo>
                  <a:lnTo>
                    <a:pt x="16354" y="8526"/>
                  </a:lnTo>
                  <a:lnTo>
                    <a:pt x="16937" y="7599"/>
                  </a:lnTo>
                  <a:lnTo>
                    <a:pt x="15848" y="5679"/>
                  </a:lnTo>
                  <a:lnTo>
                    <a:pt x="16190" y="4652"/>
                  </a:lnTo>
                  <a:lnTo>
                    <a:pt x="16051" y="3659"/>
                  </a:lnTo>
                  <a:lnTo>
                    <a:pt x="17038" y="3129"/>
                  </a:lnTo>
                  <a:lnTo>
                    <a:pt x="17658" y="4421"/>
                  </a:lnTo>
                  <a:lnTo>
                    <a:pt x="18886" y="4238"/>
                  </a:lnTo>
                  <a:lnTo>
                    <a:pt x="20000" y="3311"/>
                  </a:lnTo>
                  <a:lnTo>
                    <a:pt x="18203" y="50"/>
                  </a:lnTo>
                  <a:lnTo>
                    <a:pt x="14557" y="0"/>
                  </a:lnTo>
                  <a:lnTo>
                    <a:pt x="14139" y="2152"/>
                  </a:lnTo>
                  <a:lnTo>
                    <a:pt x="13253" y="2500"/>
                  </a:lnTo>
                  <a:lnTo>
                    <a:pt x="12747" y="3576"/>
                  </a:lnTo>
                  <a:lnTo>
                    <a:pt x="12025" y="3046"/>
                  </a:lnTo>
                  <a:lnTo>
                    <a:pt x="10975" y="5000"/>
                  </a:lnTo>
                  <a:lnTo>
                    <a:pt x="10772" y="6474"/>
                  </a:lnTo>
                  <a:lnTo>
                    <a:pt x="8924" y="6738"/>
                  </a:lnTo>
                  <a:lnTo>
                    <a:pt x="8443" y="7318"/>
                  </a:lnTo>
                  <a:lnTo>
                    <a:pt x="7835" y="6738"/>
                  </a:lnTo>
                  <a:lnTo>
                    <a:pt x="6848" y="8709"/>
                  </a:lnTo>
                  <a:lnTo>
                    <a:pt x="5418" y="8709"/>
                  </a:lnTo>
                  <a:lnTo>
                    <a:pt x="4354" y="7815"/>
                  </a:lnTo>
                  <a:lnTo>
                    <a:pt x="2861" y="7682"/>
                  </a:lnTo>
                  <a:lnTo>
                    <a:pt x="1430" y="6026"/>
                  </a:lnTo>
                  <a:lnTo>
                    <a:pt x="1494" y="8344"/>
                  </a:lnTo>
                  <a:lnTo>
                    <a:pt x="2658" y="9636"/>
                  </a:lnTo>
                  <a:lnTo>
                    <a:pt x="2519" y="12103"/>
                  </a:lnTo>
                  <a:lnTo>
                    <a:pt x="0" y="13262"/>
                  </a:lnTo>
                  <a:lnTo>
                    <a:pt x="0" y="14189"/>
                  </a:lnTo>
                  <a:lnTo>
                    <a:pt x="3671" y="15844"/>
                  </a:lnTo>
                  <a:lnTo>
                    <a:pt x="5684" y="16026"/>
                  </a:lnTo>
                  <a:lnTo>
                    <a:pt x="5962" y="17450"/>
                  </a:lnTo>
                  <a:lnTo>
                    <a:pt x="7051" y="17682"/>
                  </a:lnTo>
                  <a:lnTo>
                    <a:pt x="6228" y="18659"/>
                  </a:lnTo>
                  <a:lnTo>
                    <a:pt x="7557" y="20000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10" name="Freeform 66">
              <a:extLst>
                <a:ext uri="{FF2B5EF4-FFF2-40B4-BE49-F238E27FC236}">
                  <a16:creationId xmlns:a16="http://schemas.microsoft.com/office/drawing/2014/main" id="{9C0FA8D3-51AE-4449-94E7-4A6EABEA8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2533"/>
              <a:ext cx="419" cy="309"/>
            </a:xfrm>
            <a:custGeom>
              <a:avLst/>
              <a:gdLst>
                <a:gd name="T0" fmla="*/ 0 w 20000"/>
                <a:gd name="T1" fmla="*/ 245 h 20000"/>
                <a:gd name="T2" fmla="*/ 45 w 20000"/>
                <a:gd name="T3" fmla="*/ 284 h 20000"/>
                <a:gd name="T4" fmla="*/ 92 w 20000"/>
                <a:gd name="T5" fmla="*/ 288 h 20000"/>
                <a:gd name="T6" fmla="*/ 126 w 20000"/>
                <a:gd name="T7" fmla="*/ 310 h 20000"/>
                <a:gd name="T8" fmla="*/ 171 w 20000"/>
                <a:gd name="T9" fmla="*/ 310 h 20000"/>
                <a:gd name="T10" fmla="*/ 202 w 20000"/>
                <a:gd name="T11" fmla="*/ 262 h 20000"/>
                <a:gd name="T12" fmla="*/ 222 w 20000"/>
                <a:gd name="T13" fmla="*/ 276 h 20000"/>
                <a:gd name="T14" fmla="*/ 236 w 20000"/>
                <a:gd name="T15" fmla="*/ 262 h 20000"/>
                <a:gd name="T16" fmla="*/ 295 w 20000"/>
                <a:gd name="T17" fmla="*/ 256 h 20000"/>
                <a:gd name="T18" fmla="*/ 302 w 20000"/>
                <a:gd name="T19" fmla="*/ 220 h 20000"/>
                <a:gd name="T20" fmla="*/ 335 w 20000"/>
                <a:gd name="T21" fmla="*/ 172 h 20000"/>
                <a:gd name="T22" fmla="*/ 358 w 20000"/>
                <a:gd name="T23" fmla="*/ 186 h 20000"/>
                <a:gd name="T24" fmla="*/ 374 w 20000"/>
                <a:gd name="T25" fmla="*/ 160 h 20000"/>
                <a:gd name="T26" fmla="*/ 402 w 20000"/>
                <a:gd name="T27" fmla="*/ 151 h 20000"/>
                <a:gd name="T28" fmla="*/ 410 w 20000"/>
                <a:gd name="T29" fmla="*/ 97 h 20000"/>
                <a:gd name="T30" fmla="*/ 410 w 20000"/>
                <a:gd name="T31" fmla="*/ 64 h 20000"/>
                <a:gd name="T32" fmla="*/ 420 w 20000"/>
                <a:gd name="T33" fmla="*/ 30 h 20000"/>
                <a:gd name="T34" fmla="*/ 405 w 20000"/>
                <a:gd name="T35" fmla="*/ 18 h 20000"/>
                <a:gd name="T36" fmla="*/ 356 w 20000"/>
                <a:gd name="T37" fmla="*/ 51 h 20000"/>
                <a:gd name="T38" fmla="*/ 283 w 20000"/>
                <a:gd name="T39" fmla="*/ 44 h 20000"/>
                <a:gd name="T40" fmla="*/ 250 w 20000"/>
                <a:gd name="T41" fmla="*/ 6 h 20000"/>
                <a:gd name="T42" fmla="*/ 225 w 20000"/>
                <a:gd name="T43" fmla="*/ 0 h 20000"/>
                <a:gd name="T44" fmla="*/ 199 w 20000"/>
                <a:gd name="T45" fmla="*/ 28 h 20000"/>
                <a:gd name="T46" fmla="*/ 152 w 20000"/>
                <a:gd name="T47" fmla="*/ 28 h 20000"/>
                <a:gd name="T48" fmla="*/ 126 w 20000"/>
                <a:gd name="T49" fmla="*/ 54 h 20000"/>
                <a:gd name="T50" fmla="*/ 85 w 20000"/>
                <a:gd name="T51" fmla="*/ 36 h 20000"/>
                <a:gd name="T52" fmla="*/ 25 w 20000"/>
                <a:gd name="T53" fmla="*/ 83 h 20000"/>
                <a:gd name="T54" fmla="*/ 22 w 20000"/>
                <a:gd name="T55" fmla="*/ 172 h 20000"/>
                <a:gd name="T56" fmla="*/ 56 w 20000"/>
                <a:gd name="T57" fmla="*/ 197 h 20000"/>
                <a:gd name="T58" fmla="*/ 0 w 20000"/>
                <a:gd name="T59" fmla="*/ 245 h 2000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0000" h="20000">
                  <a:moveTo>
                    <a:pt x="0" y="15814"/>
                  </a:moveTo>
                  <a:lnTo>
                    <a:pt x="2152" y="18320"/>
                  </a:lnTo>
                  <a:lnTo>
                    <a:pt x="4400" y="18605"/>
                  </a:lnTo>
                  <a:lnTo>
                    <a:pt x="6000" y="20000"/>
                  </a:lnTo>
                  <a:lnTo>
                    <a:pt x="8152" y="20000"/>
                  </a:lnTo>
                  <a:lnTo>
                    <a:pt x="9638" y="16925"/>
                  </a:lnTo>
                  <a:lnTo>
                    <a:pt x="10552" y="17778"/>
                  </a:lnTo>
                  <a:lnTo>
                    <a:pt x="11219" y="16925"/>
                  </a:lnTo>
                  <a:lnTo>
                    <a:pt x="14057" y="16512"/>
                  </a:lnTo>
                  <a:lnTo>
                    <a:pt x="14362" y="14212"/>
                  </a:lnTo>
                  <a:lnTo>
                    <a:pt x="15943" y="11085"/>
                  </a:lnTo>
                  <a:lnTo>
                    <a:pt x="17029" y="11990"/>
                  </a:lnTo>
                  <a:lnTo>
                    <a:pt x="17790" y="10310"/>
                  </a:lnTo>
                  <a:lnTo>
                    <a:pt x="19124" y="9767"/>
                  </a:lnTo>
                  <a:lnTo>
                    <a:pt x="19543" y="6279"/>
                  </a:lnTo>
                  <a:lnTo>
                    <a:pt x="19543" y="4109"/>
                  </a:lnTo>
                  <a:lnTo>
                    <a:pt x="20000" y="1964"/>
                  </a:lnTo>
                  <a:lnTo>
                    <a:pt x="19276" y="1189"/>
                  </a:lnTo>
                  <a:lnTo>
                    <a:pt x="16971" y="3282"/>
                  </a:lnTo>
                  <a:lnTo>
                    <a:pt x="13486" y="2868"/>
                  </a:lnTo>
                  <a:lnTo>
                    <a:pt x="11905" y="362"/>
                  </a:lnTo>
                  <a:lnTo>
                    <a:pt x="10724" y="0"/>
                  </a:lnTo>
                  <a:lnTo>
                    <a:pt x="9486" y="1809"/>
                  </a:lnTo>
                  <a:lnTo>
                    <a:pt x="7219" y="1809"/>
                  </a:lnTo>
                  <a:lnTo>
                    <a:pt x="6000" y="3488"/>
                  </a:lnTo>
                  <a:lnTo>
                    <a:pt x="4038" y="2300"/>
                  </a:lnTo>
                  <a:lnTo>
                    <a:pt x="1181" y="5375"/>
                  </a:lnTo>
                  <a:lnTo>
                    <a:pt x="1067" y="11085"/>
                  </a:lnTo>
                  <a:lnTo>
                    <a:pt x="2667" y="12687"/>
                  </a:lnTo>
                  <a:lnTo>
                    <a:pt x="0" y="15814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11" name="Freeform 67">
              <a:extLst>
                <a:ext uri="{FF2B5EF4-FFF2-40B4-BE49-F238E27FC236}">
                  <a16:creationId xmlns:a16="http://schemas.microsoft.com/office/drawing/2014/main" id="{065CF7C5-91B7-476C-9D1F-939E7375B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6" y="2142"/>
              <a:ext cx="480" cy="818"/>
            </a:xfrm>
            <a:custGeom>
              <a:avLst/>
              <a:gdLst>
                <a:gd name="T0" fmla="*/ 326 w 20000"/>
                <a:gd name="T1" fmla="*/ 819 h 20000"/>
                <a:gd name="T2" fmla="*/ 349 w 20000"/>
                <a:gd name="T3" fmla="*/ 810 h 20000"/>
                <a:gd name="T4" fmla="*/ 428 w 20000"/>
                <a:gd name="T5" fmla="*/ 782 h 20000"/>
                <a:gd name="T6" fmla="*/ 434 w 20000"/>
                <a:gd name="T7" fmla="*/ 723 h 20000"/>
                <a:gd name="T8" fmla="*/ 397 w 20000"/>
                <a:gd name="T9" fmla="*/ 693 h 20000"/>
                <a:gd name="T10" fmla="*/ 394 w 20000"/>
                <a:gd name="T11" fmla="*/ 636 h 20000"/>
                <a:gd name="T12" fmla="*/ 451 w 20000"/>
                <a:gd name="T13" fmla="*/ 588 h 20000"/>
                <a:gd name="T14" fmla="*/ 418 w 20000"/>
                <a:gd name="T15" fmla="*/ 564 h 20000"/>
                <a:gd name="T16" fmla="*/ 420 w 20000"/>
                <a:gd name="T17" fmla="*/ 475 h 20000"/>
                <a:gd name="T18" fmla="*/ 480 w 20000"/>
                <a:gd name="T19" fmla="*/ 427 h 20000"/>
                <a:gd name="T20" fmla="*/ 480 w 20000"/>
                <a:gd name="T21" fmla="*/ 364 h 20000"/>
                <a:gd name="T22" fmla="*/ 440 w 20000"/>
                <a:gd name="T23" fmla="*/ 334 h 20000"/>
                <a:gd name="T24" fmla="*/ 440 w 20000"/>
                <a:gd name="T25" fmla="*/ 286 h 20000"/>
                <a:gd name="T26" fmla="*/ 397 w 20000"/>
                <a:gd name="T27" fmla="*/ 283 h 20000"/>
                <a:gd name="T28" fmla="*/ 397 w 20000"/>
                <a:gd name="T29" fmla="*/ 258 h 20000"/>
                <a:gd name="T30" fmla="*/ 305 w 20000"/>
                <a:gd name="T31" fmla="*/ 255 h 20000"/>
                <a:gd name="T32" fmla="*/ 277 w 20000"/>
                <a:gd name="T33" fmla="*/ 267 h 20000"/>
                <a:gd name="T34" fmla="*/ 222 w 20000"/>
                <a:gd name="T35" fmla="*/ 252 h 20000"/>
                <a:gd name="T36" fmla="*/ 166 w 20000"/>
                <a:gd name="T37" fmla="*/ 157 h 20000"/>
                <a:gd name="T38" fmla="*/ 177 w 20000"/>
                <a:gd name="T39" fmla="*/ 135 h 20000"/>
                <a:gd name="T40" fmla="*/ 157 w 20000"/>
                <a:gd name="T41" fmla="*/ 112 h 20000"/>
                <a:gd name="T42" fmla="*/ 192 w 20000"/>
                <a:gd name="T43" fmla="*/ 76 h 20000"/>
                <a:gd name="T44" fmla="*/ 100 w 20000"/>
                <a:gd name="T45" fmla="*/ 70 h 20000"/>
                <a:gd name="T46" fmla="*/ 98 w 20000"/>
                <a:gd name="T47" fmla="*/ 0 h 20000"/>
                <a:gd name="T48" fmla="*/ 67 w 20000"/>
                <a:gd name="T49" fmla="*/ 20 h 20000"/>
                <a:gd name="T50" fmla="*/ 70 w 20000"/>
                <a:gd name="T51" fmla="*/ 65 h 20000"/>
                <a:gd name="T52" fmla="*/ 53 w 20000"/>
                <a:gd name="T53" fmla="*/ 76 h 20000"/>
                <a:gd name="T54" fmla="*/ 53 w 20000"/>
                <a:gd name="T55" fmla="*/ 118 h 20000"/>
                <a:gd name="T56" fmla="*/ 39 w 20000"/>
                <a:gd name="T57" fmla="*/ 143 h 20000"/>
                <a:gd name="T58" fmla="*/ 58 w 20000"/>
                <a:gd name="T59" fmla="*/ 185 h 20000"/>
                <a:gd name="T60" fmla="*/ 39 w 20000"/>
                <a:gd name="T61" fmla="*/ 205 h 20000"/>
                <a:gd name="T62" fmla="*/ 2 w 20000"/>
                <a:gd name="T63" fmla="*/ 224 h 20000"/>
                <a:gd name="T64" fmla="*/ 0 w 20000"/>
                <a:gd name="T65" fmla="*/ 307 h 20000"/>
                <a:gd name="T66" fmla="*/ 30 w 20000"/>
                <a:gd name="T67" fmla="*/ 325 h 20000"/>
                <a:gd name="T68" fmla="*/ 2 w 20000"/>
                <a:gd name="T69" fmla="*/ 386 h 20000"/>
                <a:gd name="T70" fmla="*/ 13 w 20000"/>
                <a:gd name="T71" fmla="*/ 442 h 20000"/>
                <a:gd name="T72" fmla="*/ 39 w 20000"/>
                <a:gd name="T73" fmla="*/ 461 h 20000"/>
                <a:gd name="T74" fmla="*/ 70 w 20000"/>
                <a:gd name="T75" fmla="*/ 464 h 20000"/>
                <a:gd name="T76" fmla="*/ 56 w 20000"/>
                <a:gd name="T77" fmla="*/ 529 h 20000"/>
                <a:gd name="T78" fmla="*/ 62 w 20000"/>
                <a:gd name="T79" fmla="*/ 583 h 20000"/>
                <a:gd name="T80" fmla="*/ 90 w 20000"/>
                <a:gd name="T81" fmla="*/ 604 h 20000"/>
                <a:gd name="T82" fmla="*/ 96 w 20000"/>
                <a:gd name="T83" fmla="*/ 634 h 20000"/>
                <a:gd name="T84" fmla="*/ 137 w 20000"/>
                <a:gd name="T85" fmla="*/ 676 h 20000"/>
                <a:gd name="T86" fmla="*/ 183 w 20000"/>
                <a:gd name="T87" fmla="*/ 682 h 20000"/>
                <a:gd name="T88" fmla="*/ 220 w 20000"/>
                <a:gd name="T89" fmla="*/ 684 h 20000"/>
                <a:gd name="T90" fmla="*/ 228 w 20000"/>
                <a:gd name="T91" fmla="*/ 747 h 20000"/>
                <a:gd name="T92" fmla="*/ 262 w 20000"/>
                <a:gd name="T93" fmla="*/ 766 h 20000"/>
                <a:gd name="T94" fmla="*/ 313 w 20000"/>
                <a:gd name="T95" fmla="*/ 808 h 20000"/>
                <a:gd name="T96" fmla="*/ 326 w 20000"/>
                <a:gd name="T97" fmla="*/ 819 h 2000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0000" h="20000">
                  <a:moveTo>
                    <a:pt x="13589" y="20000"/>
                  </a:moveTo>
                  <a:lnTo>
                    <a:pt x="14538" y="19785"/>
                  </a:lnTo>
                  <a:lnTo>
                    <a:pt x="17852" y="19102"/>
                  </a:lnTo>
                  <a:lnTo>
                    <a:pt x="18085" y="17657"/>
                  </a:lnTo>
                  <a:lnTo>
                    <a:pt x="16553" y="16916"/>
                  </a:lnTo>
                  <a:lnTo>
                    <a:pt x="16420" y="15520"/>
                  </a:lnTo>
                  <a:lnTo>
                    <a:pt x="18801" y="14368"/>
                  </a:lnTo>
                  <a:lnTo>
                    <a:pt x="17402" y="13763"/>
                  </a:lnTo>
                  <a:lnTo>
                    <a:pt x="17502" y="11606"/>
                  </a:lnTo>
                  <a:lnTo>
                    <a:pt x="20000" y="10425"/>
                  </a:lnTo>
                  <a:lnTo>
                    <a:pt x="20000" y="8892"/>
                  </a:lnTo>
                  <a:lnTo>
                    <a:pt x="18351" y="8160"/>
                  </a:lnTo>
                  <a:lnTo>
                    <a:pt x="18351" y="6979"/>
                  </a:lnTo>
                  <a:lnTo>
                    <a:pt x="16553" y="6901"/>
                  </a:lnTo>
                  <a:lnTo>
                    <a:pt x="16553" y="6296"/>
                  </a:lnTo>
                  <a:lnTo>
                    <a:pt x="12689" y="6237"/>
                  </a:lnTo>
                  <a:lnTo>
                    <a:pt x="11524" y="6530"/>
                  </a:lnTo>
                  <a:lnTo>
                    <a:pt x="9242" y="6159"/>
                  </a:lnTo>
                  <a:lnTo>
                    <a:pt x="6911" y="3846"/>
                  </a:lnTo>
                  <a:lnTo>
                    <a:pt x="7361" y="3289"/>
                  </a:lnTo>
                  <a:lnTo>
                    <a:pt x="6545" y="2743"/>
                  </a:lnTo>
                  <a:lnTo>
                    <a:pt x="7993" y="1845"/>
                  </a:lnTo>
                  <a:lnTo>
                    <a:pt x="4180" y="1718"/>
                  </a:lnTo>
                  <a:lnTo>
                    <a:pt x="4080" y="0"/>
                  </a:lnTo>
                  <a:lnTo>
                    <a:pt x="2781" y="478"/>
                  </a:lnTo>
                  <a:lnTo>
                    <a:pt x="2914" y="1581"/>
                  </a:lnTo>
                  <a:lnTo>
                    <a:pt x="2198" y="1845"/>
                  </a:lnTo>
                  <a:lnTo>
                    <a:pt x="2198" y="2870"/>
                  </a:lnTo>
                  <a:lnTo>
                    <a:pt x="1615" y="3504"/>
                  </a:lnTo>
                  <a:lnTo>
                    <a:pt x="2431" y="4529"/>
                  </a:lnTo>
                  <a:lnTo>
                    <a:pt x="1615" y="4998"/>
                  </a:lnTo>
                  <a:lnTo>
                    <a:pt x="100" y="5476"/>
                  </a:lnTo>
                  <a:lnTo>
                    <a:pt x="0" y="7506"/>
                  </a:lnTo>
                  <a:lnTo>
                    <a:pt x="1266" y="7926"/>
                  </a:lnTo>
                  <a:lnTo>
                    <a:pt x="100" y="9419"/>
                  </a:lnTo>
                  <a:lnTo>
                    <a:pt x="550" y="10786"/>
                  </a:lnTo>
                  <a:lnTo>
                    <a:pt x="1615" y="11264"/>
                  </a:lnTo>
                  <a:lnTo>
                    <a:pt x="2914" y="11342"/>
                  </a:lnTo>
                  <a:lnTo>
                    <a:pt x="2331" y="12923"/>
                  </a:lnTo>
                  <a:lnTo>
                    <a:pt x="2565" y="14231"/>
                  </a:lnTo>
                  <a:lnTo>
                    <a:pt x="3730" y="14739"/>
                  </a:lnTo>
                  <a:lnTo>
                    <a:pt x="3997" y="15471"/>
                  </a:lnTo>
                  <a:lnTo>
                    <a:pt x="5695" y="16496"/>
                  </a:lnTo>
                  <a:lnTo>
                    <a:pt x="7627" y="16652"/>
                  </a:lnTo>
                  <a:lnTo>
                    <a:pt x="9159" y="16711"/>
                  </a:lnTo>
                  <a:lnTo>
                    <a:pt x="9509" y="18233"/>
                  </a:lnTo>
                  <a:lnTo>
                    <a:pt x="10908" y="18712"/>
                  </a:lnTo>
                  <a:lnTo>
                    <a:pt x="13056" y="19736"/>
                  </a:lnTo>
                  <a:lnTo>
                    <a:pt x="13589" y="20000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12" name="Freeform 68">
              <a:extLst>
                <a:ext uri="{FF2B5EF4-FFF2-40B4-BE49-F238E27FC236}">
                  <a16:creationId xmlns:a16="http://schemas.microsoft.com/office/drawing/2014/main" id="{1EF6FB64-7253-4DED-83AB-E78C139F8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5" y="3765"/>
              <a:ext cx="93" cy="154"/>
            </a:xfrm>
            <a:custGeom>
              <a:avLst/>
              <a:gdLst>
                <a:gd name="T0" fmla="*/ 39 w 20000"/>
                <a:gd name="T1" fmla="*/ 0 h 20000"/>
                <a:gd name="T2" fmla="*/ 6 w 20000"/>
                <a:gd name="T3" fmla="*/ 27 h 20000"/>
                <a:gd name="T4" fmla="*/ 3 w 20000"/>
                <a:gd name="T5" fmla="*/ 62 h 20000"/>
                <a:gd name="T6" fmla="*/ 0 w 20000"/>
                <a:gd name="T7" fmla="*/ 71 h 20000"/>
                <a:gd name="T8" fmla="*/ 2 w 20000"/>
                <a:gd name="T9" fmla="*/ 126 h 20000"/>
                <a:gd name="T10" fmla="*/ 36 w 20000"/>
                <a:gd name="T11" fmla="*/ 155 h 20000"/>
                <a:gd name="T12" fmla="*/ 70 w 20000"/>
                <a:gd name="T13" fmla="*/ 144 h 20000"/>
                <a:gd name="T14" fmla="*/ 93 w 20000"/>
                <a:gd name="T15" fmla="*/ 107 h 20000"/>
                <a:gd name="T16" fmla="*/ 55 w 20000"/>
                <a:gd name="T17" fmla="*/ 11 h 20000"/>
                <a:gd name="T18" fmla="*/ 39 w 20000"/>
                <a:gd name="T19" fmla="*/ 0 h 200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000" h="20000">
                  <a:moveTo>
                    <a:pt x="8398" y="0"/>
                  </a:moveTo>
                  <a:lnTo>
                    <a:pt x="1385" y="3505"/>
                  </a:lnTo>
                  <a:lnTo>
                    <a:pt x="693" y="8041"/>
                  </a:lnTo>
                  <a:lnTo>
                    <a:pt x="0" y="9175"/>
                  </a:lnTo>
                  <a:lnTo>
                    <a:pt x="433" y="16237"/>
                  </a:lnTo>
                  <a:lnTo>
                    <a:pt x="7706" y="20000"/>
                  </a:lnTo>
                  <a:lnTo>
                    <a:pt x="15152" y="18608"/>
                  </a:lnTo>
                  <a:lnTo>
                    <a:pt x="20000" y="13763"/>
                  </a:lnTo>
                  <a:lnTo>
                    <a:pt x="11861" y="1392"/>
                  </a:lnTo>
                  <a:lnTo>
                    <a:pt x="8398" y="0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13" name="Freeform 69">
              <a:extLst>
                <a:ext uri="{FF2B5EF4-FFF2-40B4-BE49-F238E27FC236}">
                  <a16:creationId xmlns:a16="http://schemas.microsoft.com/office/drawing/2014/main" id="{9525549D-0497-4F4F-8B41-98D996BC1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" y="2200"/>
              <a:ext cx="265" cy="391"/>
            </a:xfrm>
            <a:custGeom>
              <a:avLst/>
              <a:gdLst>
                <a:gd name="T0" fmla="*/ 220 w 20000"/>
                <a:gd name="T1" fmla="*/ 382 h 20000"/>
                <a:gd name="T2" fmla="*/ 209 w 20000"/>
                <a:gd name="T3" fmla="*/ 326 h 20000"/>
                <a:gd name="T4" fmla="*/ 237 w 20000"/>
                <a:gd name="T5" fmla="*/ 265 h 20000"/>
                <a:gd name="T6" fmla="*/ 207 w 20000"/>
                <a:gd name="T7" fmla="*/ 248 h 20000"/>
                <a:gd name="T8" fmla="*/ 209 w 20000"/>
                <a:gd name="T9" fmla="*/ 165 h 20000"/>
                <a:gd name="T10" fmla="*/ 245 w 20000"/>
                <a:gd name="T11" fmla="*/ 145 h 20000"/>
                <a:gd name="T12" fmla="*/ 265 w 20000"/>
                <a:gd name="T13" fmla="*/ 126 h 20000"/>
                <a:gd name="T14" fmla="*/ 245 w 20000"/>
                <a:gd name="T15" fmla="*/ 84 h 20000"/>
                <a:gd name="T16" fmla="*/ 259 w 20000"/>
                <a:gd name="T17" fmla="*/ 58 h 20000"/>
                <a:gd name="T18" fmla="*/ 228 w 20000"/>
                <a:gd name="T19" fmla="*/ 44 h 20000"/>
                <a:gd name="T20" fmla="*/ 225 w 20000"/>
                <a:gd name="T21" fmla="*/ 6 h 20000"/>
                <a:gd name="T22" fmla="*/ 185 w 20000"/>
                <a:gd name="T23" fmla="*/ 0 h 20000"/>
                <a:gd name="T24" fmla="*/ 149 w 20000"/>
                <a:gd name="T25" fmla="*/ 11 h 20000"/>
                <a:gd name="T26" fmla="*/ 145 w 20000"/>
                <a:gd name="T27" fmla="*/ 40 h 20000"/>
                <a:gd name="T28" fmla="*/ 101 w 20000"/>
                <a:gd name="T29" fmla="*/ 62 h 20000"/>
                <a:gd name="T30" fmla="*/ 18 w 20000"/>
                <a:gd name="T31" fmla="*/ 70 h 20000"/>
                <a:gd name="T32" fmla="*/ 0 w 20000"/>
                <a:gd name="T33" fmla="*/ 135 h 20000"/>
                <a:gd name="T34" fmla="*/ 43 w 20000"/>
                <a:gd name="T35" fmla="*/ 176 h 20000"/>
                <a:gd name="T36" fmla="*/ 73 w 20000"/>
                <a:gd name="T37" fmla="*/ 275 h 20000"/>
                <a:gd name="T38" fmla="*/ 62 w 20000"/>
                <a:gd name="T39" fmla="*/ 303 h 20000"/>
                <a:gd name="T40" fmla="*/ 73 w 20000"/>
                <a:gd name="T41" fmla="*/ 339 h 20000"/>
                <a:gd name="T42" fmla="*/ 130 w 20000"/>
                <a:gd name="T43" fmla="*/ 354 h 20000"/>
                <a:gd name="T44" fmla="*/ 153 w 20000"/>
                <a:gd name="T45" fmla="*/ 391 h 20000"/>
                <a:gd name="T46" fmla="*/ 174 w 20000"/>
                <a:gd name="T47" fmla="*/ 362 h 20000"/>
                <a:gd name="T48" fmla="*/ 220 w 20000"/>
                <a:gd name="T49" fmla="*/ 382 h 200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0000" h="20000">
                  <a:moveTo>
                    <a:pt x="16591" y="19550"/>
                  </a:moveTo>
                  <a:lnTo>
                    <a:pt x="15777" y="16687"/>
                  </a:lnTo>
                  <a:lnTo>
                    <a:pt x="17888" y="13558"/>
                  </a:lnTo>
                  <a:lnTo>
                    <a:pt x="15596" y="12679"/>
                  </a:lnTo>
                  <a:lnTo>
                    <a:pt x="15777" y="8425"/>
                  </a:lnTo>
                  <a:lnTo>
                    <a:pt x="18522" y="7423"/>
                  </a:lnTo>
                  <a:lnTo>
                    <a:pt x="20000" y="6442"/>
                  </a:lnTo>
                  <a:lnTo>
                    <a:pt x="18522" y="4294"/>
                  </a:lnTo>
                  <a:lnTo>
                    <a:pt x="19578" y="2965"/>
                  </a:lnTo>
                  <a:lnTo>
                    <a:pt x="17225" y="2249"/>
                  </a:lnTo>
                  <a:lnTo>
                    <a:pt x="16983" y="327"/>
                  </a:lnTo>
                  <a:lnTo>
                    <a:pt x="13967" y="0"/>
                  </a:lnTo>
                  <a:lnTo>
                    <a:pt x="11222" y="552"/>
                  </a:lnTo>
                  <a:lnTo>
                    <a:pt x="10980" y="2025"/>
                  </a:lnTo>
                  <a:lnTo>
                    <a:pt x="7632" y="3190"/>
                  </a:lnTo>
                  <a:lnTo>
                    <a:pt x="1388" y="3579"/>
                  </a:lnTo>
                  <a:lnTo>
                    <a:pt x="0" y="6892"/>
                  </a:lnTo>
                  <a:lnTo>
                    <a:pt x="3258" y="8978"/>
                  </a:lnTo>
                  <a:lnTo>
                    <a:pt x="5520" y="14049"/>
                  </a:lnTo>
                  <a:lnTo>
                    <a:pt x="4706" y="15481"/>
                  </a:lnTo>
                  <a:lnTo>
                    <a:pt x="5520" y="17362"/>
                  </a:lnTo>
                  <a:lnTo>
                    <a:pt x="9834" y="18119"/>
                  </a:lnTo>
                  <a:lnTo>
                    <a:pt x="11554" y="20000"/>
                  </a:lnTo>
                  <a:lnTo>
                    <a:pt x="13152" y="18507"/>
                  </a:lnTo>
                  <a:lnTo>
                    <a:pt x="16591" y="19550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14" name="Freeform 70">
              <a:extLst>
                <a:ext uri="{FF2B5EF4-FFF2-40B4-BE49-F238E27FC236}">
                  <a16:creationId xmlns:a16="http://schemas.microsoft.com/office/drawing/2014/main" id="{EAE72D6F-B5E2-4889-847F-45B407FD7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" y="2303"/>
              <a:ext cx="570" cy="807"/>
            </a:xfrm>
            <a:custGeom>
              <a:avLst/>
              <a:gdLst>
                <a:gd name="T0" fmla="*/ 142 w 20000"/>
                <a:gd name="T1" fmla="*/ 0 h 20000"/>
                <a:gd name="T2" fmla="*/ 222 w 20000"/>
                <a:gd name="T3" fmla="*/ 32 h 20000"/>
                <a:gd name="T4" fmla="*/ 266 w 20000"/>
                <a:gd name="T5" fmla="*/ 72 h 20000"/>
                <a:gd name="T6" fmla="*/ 296 w 20000"/>
                <a:gd name="T7" fmla="*/ 172 h 20000"/>
                <a:gd name="T8" fmla="*/ 285 w 20000"/>
                <a:gd name="T9" fmla="*/ 200 h 20000"/>
                <a:gd name="T10" fmla="*/ 296 w 20000"/>
                <a:gd name="T11" fmla="*/ 237 h 20000"/>
                <a:gd name="T12" fmla="*/ 353 w 20000"/>
                <a:gd name="T13" fmla="*/ 251 h 20000"/>
                <a:gd name="T14" fmla="*/ 376 w 20000"/>
                <a:gd name="T15" fmla="*/ 288 h 20000"/>
                <a:gd name="T16" fmla="*/ 405 w 20000"/>
                <a:gd name="T17" fmla="*/ 321 h 20000"/>
                <a:gd name="T18" fmla="*/ 413 w 20000"/>
                <a:gd name="T19" fmla="*/ 387 h 20000"/>
                <a:gd name="T20" fmla="*/ 428 w 20000"/>
                <a:gd name="T21" fmla="*/ 424 h 20000"/>
                <a:gd name="T22" fmla="*/ 420 w 20000"/>
                <a:gd name="T23" fmla="*/ 592 h 20000"/>
                <a:gd name="T24" fmla="*/ 523 w 20000"/>
                <a:gd name="T25" fmla="*/ 665 h 20000"/>
                <a:gd name="T26" fmla="*/ 570 w 20000"/>
                <a:gd name="T27" fmla="*/ 720 h 20000"/>
                <a:gd name="T28" fmla="*/ 549 w 20000"/>
                <a:gd name="T29" fmla="*/ 783 h 20000"/>
                <a:gd name="T30" fmla="*/ 492 w 20000"/>
                <a:gd name="T31" fmla="*/ 807 h 20000"/>
                <a:gd name="T32" fmla="*/ 304 w 20000"/>
                <a:gd name="T33" fmla="*/ 807 h 20000"/>
                <a:gd name="T34" fmla="*/ 196 w 20000"/>
                <a:gd name="T35" fmla="*/ 790 h 20000"/>
                <a:gd name="T36" fmla="*/ 176 w 20000"/>
                <a:gd name="T37" fmla="*/ 746 h 20000"/>
                <a:gd name="T38" fmla="*/ 142 w 20000"/>
                <a:gd name="T39" fmla="*/ 709 h 20000"/>
                <a:gd name="T40" fmla="*/ 109 w 20000"/>
                <a:gd name="T41" fmla="*/ 694 h 20000"/>
                <a:gd name="T42" fmla="*/ 80 w 20000"/>
                <a:gd name="T43" fmla="*/ 657 h 20000"/>
                <a:gd name="T44" fmla="*/ 36 w 20000"/>
                <a:gd name="T45" fmla="*/ 683 h 20000"/>
                <a:gd name="T46" fmla="*/ 22 w 20000"/>
                <a:gd name="T47" fmla="*/ 611 h 20000"/>
                <a:gd name="T48" fmla="*/ 22 w 20000"/>
                <a:gd name="T49" fmla="*/ 507 h 20000"/>
                <a:gd name="T50" fmla="*/ 11 w 20000"/>
                <a:gd name="T51" fmla="*/ 489 h 20000"/>
                <a:gd name="T52" fmla="*/ 0 w 20000"/>
                <a:gd name="T53" fmla="*/ 412 h 20000"/>
                <a:gd name="T54" fmla="*/ 18 w 20000"/>
                <a:gd name="T55" fmla="*/ 391 h 20000"/>
                <a:gd name="T56" fmla="*/ 22 w 20000"/>
                <a:gd name="T57" fmla="*/ 318 h 20000"/>
                <a:gd name="T58" fmla="*/ 11 w 20000"/>
                <a:gd name="T59" fmla="*/ 282 h 20000"/>
                <a:gd name="T60" fmla="*/ 22 w 20000"/>
                <a:gd name="T61" fmla="*/ 153 h 20000"/>
                <a:gd name="T62" fmla="*/ 40 w 20000"/>
                <a:gd name="T63" fmla="*/ 116 h 20000"/>
                <a:gd name="T64" fmla="*/ 25 w 20000"/>
                <a:gd name="T65" fmla="*/ 72 h 20000"/>
                <a:gd name="T66" fmla="*/ 50 w 20000"/>
                <a:gd name="T67" fmla="*/ 42 h 20000"/>
                <a:gd name="T68" fmla="*/ 87 w 20000"/>
                <a:gd name="T69" fmla="*/ 65 h 20000"/>
                <a:gd name="T70" fmla="*/ 127 w 20000"/>
                <a:gd name="T71" fmla="*/ 65 h 20000"/>
                <a:gd name="T72" fmla="*/ 145 w 20000"/>
                <a:gd name="T73" fmla="*/ 83 h 20000"/>
                <a:gd name="T74" fmla="*/ 168 w 20000"/>
                <a:gd name="T75" fmla="*/ 65 h 20000"/>
                <a:gd name="T76" fmla="*/ 150 w 20000"/>
                <a:gd name="T77" fmla="*/ 25 h 20000"/>
                <a:gd name="T78" fmla="*/ 142 w 20000"/>
                <a:gd name="T79" fmla="*/ 0 h 2000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0000" h="20000">
                  <a:moveTo>
                    <a:pt x="4986" y="0"/>
                  </a:moveTo>
                  <a:lnTo>
                    <a:pt x="7781" y="784"/>
                  </a:lnTo>
                  <a:lnTo>
                    <a:pt x="9340" y="1796"/>
                  </a:lnTo>
                  <a:lnTo>
                    <a:pt x="10393" y="4256"/>
                  </a:lnTo>
                  <a:lnTo>
                    <a:pt x="9986" y="4950"/>
                  </a:lnTo>
                  <a:lnTo>
                    <a:pt x="10393" y="5863"/>
                  </a:lnTo>
                  <a:lnTo>
                    <a:pt x="12402" y="6230"/>
                  </a:lnTo>
                  <a:lnTo>
                    <a:pt x="13202" y="7143"/>
                  </a:lnTo>
                  <a:lnTo>
                    <a:pt x="14213" y="7966"/>
                  </a:lnTo>
                  <a:lnTo>
                    <a:pt x="14480" y="9603"/>
                  </a:lnTo>
                  <a:lnTo>
                    <a:pt x="15014" y="10516"/>
                  </a:lnTo>
                  <a:lnTo>
                    <a:pt x="14747" y="14683"/>
                  </a:lnTo>
                  <a:lnTo>
                    <a:pt x="18343" y="16478"/>
                  </a:lnTo>
                  <a:lnTo>
                    <a:pt x="20000" y="17837"/>
                  </a:lnTo>
                  <a:lnTo>
                    <a:pt x="19256" y="19415"/>
                  </a:lnTo>
                  <a:lnTo>
                    <a:pt x="17275" y="20000"/>
                  </a:lnTo>
                  <a:lnTo>
                    <a:pt x="10660" y="20000"/>
                  </a:lnTo>
                  <a:lnTo>
                    <a:pt x="6882" y="19573"/>
                  </a:lnTo>
                  <a:lnTo>
                    <a:pt x="6166" y="18482"/>
                  </a:lnTo>
                  <a:lnTo>
                    <a:pt x="4986" y="17569"/>
                  </a:lnTo>
                  <a:lnTo>
                    <a:pt x="3820" y="17192"/>
                  </a:lnTo>
                  <a:lnTo>
                    <a:pt x="2795" y="16290"/>
                  </a:lnTo>
                  <a:lnTo>
                    <a:pt x="1278" y="16925"/>
                  </a:lnTo>
                  <a:lnTo>
                    <a:pt x="758" y="15139"/>
                  </a:lnTo>
                  <a:lnTo>
                    <a:pt x="758" y="12569"/>
                  </a:lnTo>
                  <a:lnTo>
                    <a:pt x="379" y="12113"/>
                  </a:lnTo>
                  <a:lnTo>
                    <a:pt x="0" y="10218"/>
                  </a:lnTo>
                  <a:lnTo>
                    <a:pt x="632" y="9683"/>
                  </a:lnTo>
                  <a:lnTo>
                    <a:pt x="758" y="7887"/>
                  </a:lnTo>
                  <a:lnTo>
                    <a:pt x="379" y="6984"/>
                  </a:lnTo>
                  <a:lnTo>
                    <a:pt x="758" y="3800"/>
                  </a:lnTo>
                  <a:lnTo>
                    <a:pt x="1390" y="2887"/>
                  </a:lnTo>
                  <a:lnTo>
                    <a:pt x="871" y="1796"/>
                  </a:lnTo>
                  <a:lnTo>
                    <a:pt x="1770" y="1042"/>
                  </a:lnTo>
                  <a:lnTo>
                    <a:pt x="3062" y="1607"/>
                  </a:lnTo>
                  <a:lnTo>
                    <a:pt x="4452" y="1607"/>
                  </a:lnTo>
                  <a:lnTo>
                    <a:pt x="5098" y="2063"/>
                  </a:lnTo>
                  <a:lnTo>
                    <a:pt x="5899" y="1607"/>
                  </a:lnTo>
                  <a:lnTo>
                    <a:pt x="5253" y="615"/>
                  </a:lnTo>
                  <a:lnTo>
                    <a:pt x="4986" y="0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15" name="Freeform 71">
              <a:extLst>
                <a:ext uri="{FF2B5EF4-FFF2-40B4-BE49-F238E27FC236}">
                  <a16:creationId xmlns:a16="http://schemas.microsoft.com/office/drawing/2014/main" id="{32157950-C580-4268-83BD-CAA374C31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" y="2563"/>
              <a:ext cx="67" cy="62"/>
            </a:xfrm>
            <a:custGeom>
              <a:avLst/>
              <a:gdLst>
                <a:gd name="T0" fmla="*/ 67 w 20000"/>
                <a:gd name="T1" fmla="*/ 21 h 20000"/>
                <a:gd name="T2" fmla="*/ 29 w 20000"/>
                <a:gd name="T3" fmla="*/ 62 h 20000"/>
                <a:gd name="T4" fmla="*/ 0 w 20000"/>
                <a:gd name="T5" fmla="*/ 30 h 20000"/>
                <a:gd name="T6" fmla="*/ 21 w 20000"/>
                <a:gd name="T7" fmla="*/ 0 h 20000"/>
                <a:gd name="T8" fmla="*/ 67 w 20000"/>
                <a:gd name="T9" fmla="*/ 21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00" h="20000">
                  <a:moveTo>
                    <a:pt x="20000" y="6667"/>
                  </a:moveTo>
                  <a:lnTo>
                    <a:pt x="8623" y="20000"/>
                  </a:lnTo>
                  <a:lnTo>
                    <a:pt x="0" y="9542"/>
                  </a:lnTo>
                  <a:lnTo>
                    <a:pt x="6347" y="0"/>
                  </a:lnTo>
                  <a:lnTo>
                    <a:pt x="20000" y="6667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16" name="Freeform 72">
              <a:extLst>
                <a:ext uri="{FF2B5EF4-FFF2-40B4-BE49-F238E27FC236}">
                  <a16:creationId xmlns:a16="http://schemas.microsoft.com/office/drawing/2014/main" id="{682CF15D-AFB5-4455-A8EC-E6E226225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" y="2904"/>
              <a:ext cx="321" cy="291"/>
            </a:xfrm>
            <a:custGeom>
              <a:avLst/>
              <a:gdLst>
                <a:gd name="T0" fmla="*/ 145 w 20000"/>
                <a:gd name="T1" fmla="*/ 64 h 20000"/>
                <a:gd name="T2" fmla="*/ 194 w 20000"/>
                <a:gd name="T3" fmla="*/ 120 h 20000"/>
                <a:gd name="T4" fmla="*/ 171 w 20000"/>
                <a:gd name="T5" fmla="*/ 182 h 20000"/>
                <a:gd name="T6" fmla="*/ 116 w 20000"/>
                <a:gd name="T7" fmla="*/ 207 h 20000"/>
                <a:gd name="T8" fmla="*/ 0 w 20000"/>
                <a:gd name="T9" fmla="*/ 207 h 20000"/>
                <a:gd name="T10" fmla="*/ 3 w 20000"/>
                <a:gd name="T11" fmla="*/ 280 h 20000"/>
                <a:gd name="T12" fmla="*/ 80 w 20000"/>
                <a:gd name="T13" fmla="*/ 291 h 20000"/>
                <a:gd name="T14" fmla="*/ 124 w 20000"/>
                <a:gd name="T15" fmla="*/ 277 h 20000"/>
                <a:gd name="T16" fmla="*/ 164 w 20000"/>
                <a:gd name="T17" fmla="*/ 280 h 20000"/>
                <a:gd name="T18" fmla="*/ 179 w 20000"/>
                <a:gd name="T19" fmla="*/ 265 h 20000"/>
                <a:gd name="T20" fmla="*/ 211 w 20000"/>
                <a:gd name="T21" fmla="*/ 259 h 20000"/>
                <a:gd name="T22" fmla="*/ 225 w 20000"/>
                <a:gd name="T23" fmla="*/ 207 h 20000"/>
                <a:gd name="T24" fmla="*/ 255 w 20000"/>
                <a:gd name="T25" fmla="*/ 207 h 20000"/>
                <a:gd name="T26" fmla="*/ 277 w 20000"/>
                <a:gd name="T27" fmla="*/ 190 h 20000"/>
                <a:gd name="T28" fmla="*/ 321 w 20000"/>
                <a:gd name="T29" fmla="*/ 167 h 20000"/>
                <a:gd name="T30" fmla="*/ 321 w 20000"/>
                <a:gd name="T31" fmla="*/ 148 h 20000"/>
                <a:gd name="T32" fmla="*/ 292 w 20000"/>
                <a:gd name="T33" fmla="*/ 112 h 20000"/>
                <a:gd name="T34" fmla="*/ 292 w 20000"/>
                <a:gd name="T35" fmla="*/ 83 h 20000"/>
                <a:gd name="T36" fmla="*/ 233 w 20000"/>
                <a:gd name="T37" fmla="*/ 54 h 20000"/>
                <a:gd name="T38" fmla="*/ 240 w 20000"/>
                <a:gd name="T39" fmla="*/ 0 h 20000"/>
                <a:gd name="T40" fmla="*/ 204 w 20000"/>
                <a:gd name="T41" fmla="*/ 14 h 20000"/>
                <a:gd name="T42" fmla="*/ 194 w 20000"/>
                <a:gd name="T43" fmla="*/ 42 h 20000"/>
                <a:gd name="T44" fmla="*/ 145 w 20000"/>
                <a:gd name="T45" fmla="*/ 64 h 2000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0000" h="20000">
                  <a:moveTo>
                    <a:pt x="9052" y="4429"/>
                  </a:moveTo>
                  <a:lnTo>
                    <a:pt x="12070" y="8226"/>
                  </a:lnTo>
                  <a:lnTo>
                    <a:pt x="10673" y="12517"/>
                  </a:lnTo>
                  <a:lnTo>
                    <a:pt x="7232" y="14223"/>
                  </a:lnTo>
                  <a:lnTo>
                    <a:pt x="0" y="14223"/>
                  </a:lnTo>
                  <a:lnTo>
                    <a:pt x="200" y="19257"/>
                  </a:lnTo>
                  <a:lnTo>
                    <a:pt x="4963" y="20000"/>
                  </a:lnTo>
                  <a:lnTo>
                    <a:pt x="7706" y="19037"/>
                  </a:lnTo>
                  <a:lnTo>
                    <a:pt x="10200" y="19257"/>
                  </a:lnTo>
                  <a:lnTo>
                    <a:pt x="11147" y="18212"/>
                  </a:lnTo>
                  <a:lnTo>
                    <a:pt x="13142" y="17772"/>
                  </a:lnTo>
                  <a:lnTo>
                    <a:pt x="14015" y="14223"/>
                  </a:lnTo>
                  <a:lnTo>
                    <a:pt x="15910" y="14223"/>
                  </a:lnTo>
                  <a:lnTo>
                    <a:pt x="17257" y="13040"/>
                  </a:lnTo>
                  <a:lnTo>
                    <a:pt x="20000" y="11472"/>
                  </a:lnTo>
                  <a:lnTo>
                    <a:pt x="20000" y="10206"/>
                  </a:lnTo>
                  <a:lnTo>
                    <a:pt x="18180" y="7703"/>
                  </a:lnTo>
                  <a:lnTo>
                    <a:pt x="18180" y="5695"/>
                  </a:lnTo>
                  <a:lnTo>
                    <a:pt x="14489" y="3686"/>
                  </a:lnTo>
                  <a:lnTo>
                    <a:pt x="14963" y="0"/>
                  </a:lnTo>
                  <a:lnTo>
                    <a:pt x="12693" y="963"/>
                  </a:lnTo>
                  <a:lnTo>
                    <a:pt x="12070" y="2889"/>
                  </a:lnTo>
                  <a:lnTo>
                    <a:pt x="9052" y="4429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17" name="Freeform 73">
              <a:extLst>
                <a:ext uri="{FF2B5EF4-FFF2-40B4-BE49-F238E27FC236}">
                  <a16:creationId xmlns:a16="http://schemas.microsoft.com/office/drawing/2014/main" id="{5B85444E-656F-4781-8409-5FD0D0286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6" y="2822"/>
              <a:ext cx="196" cy="146"/>
            </a:xfrm>
            <a:custGeom>
              <a:avLst/>
              <a:gdLst>
                <a:gd name="T0" fmla="*/ 193 w 20000"/>
                <a:gd name="T1" fmla="*/ 32 h 20000"/>
                <a:gd name="T2" fmla="*/ 196 w 20000"/>
                <a:gd name="T3" fmla="*/ 81 h 20000"/>
                <a:gd name="T4" fmla="*/ 160 w 20000"/>
                <a:gd name="T5" fmla="*/ 96 h 20000"/>
                <a:gd name="T6" fmla="*/ 150 w 20000"/>
                <a:gd name="T7" fmla="*/ 124 h 20000"/>
                <a:gd name="T8" fmla="*/ 101 w 20000"/>
                <a:gd name="T9" fmla="*/ 146 h 20000"/>
                <a:gd name="T10" fmla="*/ 0 w 20000"/>
                <a:gd name="T11" fmla="*/ 73 h 20000"/>
                <a:gd name="T12" fmla="*/ 3 w 20000"/>
                <a:gd name="T13" fmla="*/ 0 h 20000"/>
                <a:gd name="T14" fmla="*/ 25 w 20000"/>
                <a:gd name="T15" fmla="*/ 3 h 20000"/>
                <a:gd name="T16" fmla="*/ 28 w 20000"/>
                <a:gd name="T17" fmla="*/ 58 h 20000"/>
                <a:gd name="T18" fmla="*/ 116 w 20000"/>
                <a:gd name="T19" fmla="*/ 84 h 20000"/>
                <a:gd name="T20" fmla="*/ 132 w 20000"/>
                <a:gd name="T21" fmla="*/ 55 h 20000"/>
                <a:gd name="T22" fmla="*/ 193 w 20000"/>
                <a:gd name="T23" fmla="*/ 32 h 200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000" h="20000">
                  <a:moveTo>
                    <a:pt x="19673" y="4451"/>
                  </a:moveTo>
                  <a:lnTo>
                    <a:pt x="20000" y="11099"/>
                  </a:lnTo>
                  <a:lnTo>
                    <a:pt x="16286" y="13187"/>
                  </a:lnTo>
                  <a:lnTo>
                    <a:pt x="15265" y="17033"/>
                  </a:lnTo>
                  <a:lnTo>
                    <a:pt x="10327" y="20000"/>
                  </a:lnTo>
                  <a:lnTo>
                    <a:pt x="0" y="10055"/>
                  </a:lnTo>
                  <a:lnTo>
                    <a:pt x="327" y="0"/>
                  </a:lnTo>
                  <a:lnTo>
                    <a:pt x="2531" y="440"/>
                  </a:lnTo>
                  <a:lnTo>
                    <a:pt x="2857" y="7967"/>
                  </a:lnTo>
                  <a:lnTo>
                    <a:pt x="11878" y="11538"/>
                  </a:lnTo>
                  <a:lnTo>
                    <a:pt x="13429" y="7527"/>
                  </a:lnTo>
                  <a:lnTo>
                    <a:pt x="19673" y="4451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18" name="Freeform 74">
              <a:extLst>
                <a:ext uri="{FF2B5EF4-FFF2-40B4-BE49-F238E27FC236}">
                  <a16:creationId xmlns:a16="http://schemas.microsoft.com/office/drawing/2014/main" id="{4C48A971-4725-4C75-99E9-771A84D18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2773"/>
              <a:ext cx="42" cy="50"/>
            </a:xfrm>
            <a:custGeom>
              <a:avLst/>
              <a:gdLst>
                <a:gd name="T0" fmla="*/ 22 w 20000"/>
                <a:gd name="T1" fmla="*/ 52 h 20000"/>
                <a:gd name="T2" fmla="*/ 0 w 20000"/>
                <a:gd name="T3" fmla="*/ 49 h 20000"/>
                <a:gd name="T4" fmla="*/ 0 w 20000"/>
                <a:gd name="T5" fmla="*/ 6 h 20000"/>
                <a:gd name="T6" fmla="*/ 42 w 20000"/>
                <a:gd name="T7" fmla="*/ 0 h 20000"/>
                <a:gd name="T8" fmla="*/ 42 w 20000"/>
                <a:gd name="T9" fmla="*/ 31 h 20000"/>
                <a:gd name="T10" fmla="*/ 22 w 20000"/>
                <a:gd name="T11" fmla="*/ 52 h 200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000" h="20000">
                  <a:moveTo>
                    <a:pt x="10286" y="20000"/>
                  </a:moveTo>
                  <a:lnTo>
                    <a:pt x="0" y="18788"/>
                  </a:lnTo>
                  <a:lnTo>
                    <a:pt x="0" y="2424"/>
                  </a:lnTo>
                  <a:lnTo>
                    <a:pt x="20000" y="0"/>
                  </a:lnTo>
                  <a:lnTo>
                    <a:pt x="20000" y="11818"/>
                  </a:lnTo>
                  <a:lnTo>
                    <a:pt x="10286" y="20000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19" name="Freeform 75">
              <a:extLst>
                <a:ext uri="{FF2B5EF4-FFF2-40B4-BE49-F238E27FC236}">
                  <a16:creationId xmlns:a16="http://schemas.microsoft.com/office/drawing/2014/main" id="{8AA1C290-EE22-45EE-BC02-97F866D73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" y="3095"/>
              <a:ext cx="363" cy="111"/>
            </a:xfrm>
            <a:custGeom>
              <a:avLst/>
              <a:gdLst>
                <a:gd name="T0" fmla="*/ 364 w 20000"/>
                <a:gd name="T1" fmla="*/ 89 h 20000"/>
                <a:gd name="T2" fmla="*/ 361 w 20000"/>
                <a:gd name="T3" fmla="*/ 16 h 20000"/>
                <a:gd name="T4" fmla="*/ 288 w 20000"/>
                <a:gd name="T5" fmla="*/ 16 h 20000"/>
                <a:gd name="T6" fmla="*/ 181 w 20000"/>
                <a:gd name="T7" fmla="*/ 0 h 20000"/>
                <a:gd name="T8" fmla="*/ 109 w 20000"/>
                <a:gd name="T9" fmla="*/ 10 h 20000"/>
                <a:gd name="T10" fmla="*/ 101 w 20000"/>
                <a:gd name="T11" fmla="*/ 45 h 20000"/>
                <a:gd name="T12" fmla="*/ 0 w 20000"/>
                <a:gd name="T13" fmla="*/ 57 h 20000"/>
                <a:gd name="T14" fmla="*/ 37 w 20000"/>
                <a:gd name="T15" fmla="*/ 93 h 20000"/>
                <a:gd name="T16" fmla="*/ 91 w 20000"/>
                <a:gd name="T17" fmla="*/ 82 h 20000"/>
                <a:gd name="T18" fmla="*/ 119 w 20000"/>
                <a:gd name="T19" fmla="*/ 108 h 20000"/>
                <a:gd name="T20" fmla="*/ 324 w 20000"/>
                <a:gd name="T21" fmla="*/ 111 h 20000"/>
                <a:gd name="T22" fmla="*/ 364 w 20000"/>
                <a:gd name="T23" fmla="*/ 89 h 200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000" h="20000">
                  <a:moveTo>
                    <a:pt x="20000" y="16101"/>
                  </a:moveTo>
                  <a:lnTo>
                    <a:pt x="19824" y="2888"/>
                  </a:lnTo>
                  <a:lnTo>
                    <a:pt x="15851" y="2888"/>
                  </a:lnTo>
                  <a:lnTo>
                    <a:pt x="9945" y="0"/>
                  </a:lnTo>
                  <a:lnTo>
                    <a:pt x="5971" y="1733"/>
                  </a:lnTo>
                  <a:lnTo>
                    <a:pt x="5576" y="8159"/>
                  </a:lnTo>
                  <a:lnTo>
                    <a:pt x="0" y="10253"/>
                  </a:lnTo>
                  <a:lnTo>
                    <a:pt x="2020" y="16679"/>
                  </a:lnTo>
                  <a:lnTo>
                    <a:pt x="4984" y="14729"/>
                  </a:lnTo>
                  <a:lnTo>
                    <a:pt x="6564" y="19422"/>
                  </a:lnTo>
                  <a:lnTo>
                    <a:pt x="17805" y="20000"/>
                  </a:lnTo>
                  <a:lnTo>
                    <a:pt x="20000" y="16101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20" name="Freeform 76">
              <a:extLst>
                <a:ext uri="{FF2B5EF4-FFF2-40B4-BE49-F238E27FC236}">
                  <a16:creationId xmlns:a16="http://schemas.microsoft.com/office/drawing/2014/main" id="{DF733F45-CDA2-4E66-8CE8-76FA82B62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" y="2961"/>
              <a:ext cx="180" cy="190"/>
            </a:xfrm>
            <a:custGeom>
              <a:avLst/>
              <a:gdLst>
                <a:gd name="T0" fmla="*/ 0 w 20000"/>
                <a:gd name="T1" fmla="*/ 190 h 20000"/>
                <a:gd name="T2" fmla="*/ 101 w 20000"/>
                <a:gd name="T3" fmla="*/ 179 h 20000"/>
                <a:gd name="T4" fmla="*/ 109 w 20000"/>
                <a:gd name="T5" fmla="*/ 142 h 20000"/>
                <a:gd name="T6" fmla="*/ 181 w 20000"/>
                <a:gd name="T7" fmla="*/ 133 h 20000"/>
                <a:gd name="T8" fmla="*/ 161 w 20000"/>
                <a:gd name="T9" fmla="*/ 88 h 20000"/>
                <a:gd name="T10" fmla="*/ 127 w 20000"/>
                <a:gd name="T11" fmla="*/ 51 h 20000"/>
                <a:gd name="T12" fmla="*/ 94 w 20000"/>
                <a:gd name="T13" fmla="*/ 37 h 20000"/>
                <a:gd name="T14" fmla="*/ 65 w 20000"/>
                <a:gd name="T15" fmla="*/ 0 h 20000"/>
                <a:gd name="T16" fmla="*/ 22 w 20000"/>
                <a:gd name="T17" fmla="*/ 25 h 20000"/>
                <a:gd name="T18" fmla="*/ 0 w 20000"/>
                <a:gd name="T19" fmla="*/ 190 h 200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000" h="20000">
                  <a:moveTo>
                    <a:pt x="0" y="20000"/>
                  </a:moveTo>
                  <a:lnTo>
                    <a:pt x="11214" y="18863"/>
                  </a:lnTo>
                  <a:lnTo>
                    <a:pt x="12009" y="14989"/>
                  </a:lnTo>
                  <a:lnTo>
                    <a:pt x="20000" y="13979"/>
                  </a:lnTo>
                  <a:lnTo>
                    <a:pt x="17748" y="9305"/>
                  </a:lnTo>
                  <a:lnTo>
                    <a:pt x="14040" y="5347"/>
                  </a:lnTo>
                  <a:lnTo>
                    <a:pt x="10375" y="3874"/>
                  </a:lnTo>
                  <a:lnTo>
                    <a:pt x="7152" y="0"/>
                  </a:lnTo>
                  <a:lnTo>
                    <a:pt x="2384" y="2611"/>
                  </a:lnTo>
                  <a:lnTo>
                    <a:pt x="0" y="20000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21" name="Freeform 77">
              <a:extLst>
                <a:ext uri="{FF2B5EF4-FFF2-40B4-BE49-F238E27FC236}">
                  <a16:creationId xmlns:a16="http://schemas.microsoft.com/office/drawing/2014/main" id="{D9AEB5B0-74EB-4C18-A0FA-2830E7C01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9" y="2244"/>
              <a:ext cx="190" cy="143"/>
            </a:xfrm>
            <a:custGeom>
              <a:avLst/>
              <a:gdLst>
                <a:gd name="T0" fmla="*/ 0 w 20000"/>
                <a:gd name="T1" fmla="*/ 103 h 20000"/>
                <a:gd name="T2" fmla="*/ 36 w 20000"/>
                <a:gd name="T3" fmla="*/ 125 h 20000"/>
                <a:gd name="T4" fmla="*/ 75 w 20000"/>
                <a:gd name="T5" fmla="*/ 125 h 20000"/>
                <a:gd name="T6" fmla="*/ 93 w 20000"/>
                <a:gd name="T7" fmla="*/ 143 h 20000"/>
                <a:gd name="T8" fmla="*/ 116 w 20000"/>
                <a:gd name="T9" fmla="*/ 125 h 20000"/>
                <a:gd name="T10" fmla="*/ 98 w 20000"/>
                <a:gd name="T11" fmla="*/ 86 h 20000"/>
                <a:gd name="T12" fmla="*/ 90 w 20000"/>
                <a:gd name="T13" fmla="*/ 59 h 20000"/>
                <a:gd name="T14" fmla="*/ 170 w 20000"/>
                <a:gd name="T15" fmla="*/ 91 h 20000"/>
                <a:gd name="T16" fmla="*/ 188 w 20000"/>
                <a:gd name="T17" fmla="*/ 26 h 20000"/>
                <a:gd name="T18" fmla="*/ 124 w 20000"/>
                <a:gd name="T19" fmla="*/ 26 h 20000"/>
                <a:gd name="T20" fmla="*/ 90 w 20000"/>
                <a:gd name="T21" fmla="*/ 0 h 20000"/>
                <a:gd name="T22" fmla="*/ 0 w 20000"/>
                <a:gd name="T23" fmla="*/ 103 h 200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000" h="20000">
                  <a:moveTo>
                    <a:pt x="0" y="14382"/>
                  </a:moveTo>
                  <a:lnTo>
                    <a:pt x="3779" y="17416"/>
                  </a:lnTo>
                  <a:lnTo>
                    <a:pt x="7983" y="17416"/>
                  </a:lnTo>
                  <a:lnTo>
                    <a:pt x="9936" y="20000"/>
                  </a:lnTo>
                  <a:lnTo>
                    <a:pt x="12357" y="17416"/>
                  </a:lnTo>
                  <a:lnTo>
                    <a:pt x="10403" y="11966"/>
                  </a:lnTo>
                  <a:lnTo>
                    <a:pt x="9597" y="8202"/>
                  </a:lnTo>
                  <a:lnTo>
                    <a:pt x="18047" y="12753"/>
                  </a:lnTo>
                  <a:lnTo>
                    <a:pt x="20000" y="3652"/>
                  </a:lnTo>
                  <a:lnTo>
                    <a:pt x="13163" y="3652"/>
                  </a:lnTo>
                  <a:lnTo>
                    <a:pt x="9597" y="0"/>
                  </a:lnTo>
                  <a:lnTo>
                    <a:pt x="0" y="14382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22" name="Freeform 78">
              <a:extLst>
                <a:ext uri="{FF2B5EF4-FFF2-40B4-BE49-F238E27FC236}">
                  <a16:creationId xmlns:a16="http://schemas.microsoft.com/office/drawing/2014/main" id="{2F6355C2-0152-4A97-AAC7-154F6BD3B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9" y="2211"/>
              <a:ext cx="118" cy="134"/>
            </a:xfrm>
            <a:custGeom>
              <a:avLst/>
              <a:gdLst>
                <a:gd name="T0" fmla="*/ 0 w 20000"/>
                <a:gd name="T1" fmla="*/ 134 h 20000"/>
                <a:gd name="T2" fmla="*/ 90 w 20000"/>
                <a:gd name="T3" fmla="*/ 32 h 20000"/>
                <a:gd name="T4" fmla="*/ 119 w 20000"/>
                <a:gd name="T5" fmla="*/ 6 h 20000"/>
                <a:gd name="T6" fmla="*/ 82 w 20000"/>
                <a:gd name="T7" fmla="*/ 0 h 20000"/>
                <a:gd name="T8" fmla="*/ 46 w 20000"/>
                <a:gd name="T9" fmla="*/ 36 h 20000"/>
                <a:gd name="T10" fmla="*/ 20 w 20000"/>
                <a:gd name="T11" fmla="*/ 36 h 20000"/>
                <a:gd name="T12" fmla="*/ 0 w 20000"/>
                <a:gd name="T13" fmla="*/ 134 h 200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000" h="20000">
                  <a:moveTo>
                    <a:pt x="0" y="20000"/>
                  </a:moveTo>
                  <a:lnTo>
                    <a:pt x="15117" y="4762"/>
                  </a:lnTo>
                  <a:lnTo>
                    <a:pt x="20000" y="952"/>
                  </a:lnTo>
                  <a:lnTo>
                    <a:pt x="13846" y="0"/>
                  </a:lnTo>
                  <a:lnTo>
                    <a:pt x="7759" y="5417"/>
                  </a:lnTo>
                  <a:lnTo>
                    <a:pt x="3411" y="5417"/>
                  </a:lnTo>
                  <a:lnTo>
                    <a:pt x="0" y="20000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23" name="Freeform 79">
              <a:extLst>
                <a:ext uri="{FF2B5EF4-FFF2-40B4-BE49-F238E27FC236}">
                  <a16:creationId xmlns:a16="http://schemas.microsoft.com/office/drawing/2014/main" id="{4541ED2A-9231-4DA4-AD8E-A9A958C4C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8" y="2102"/>
              <a:ext cx="266" cy="167"/>
            </a:xfrm>
            <a:custGeom>
              <a:avLst/>
              <a:gdLst>
                <a:gd name="T0" fmla="*/ 29 w 20000"/>
                <a:gd name="T1" fmla="*/ 116 h 20000"/>
                <a:gd name="T2" fmla="*/ 0 w 20000"/>
                <a:gd name="T3" fmla="*/ 141 h 20000"/>
                <a:gd name="T4" fmla="*/ 32 w 20000"/>
                <a:gd name="T5" fmla="*/ 167 h 20000"/>
                <a:gd name="T6" fmla="*/ 98 w 20000"/>
                <a:gd name="T7" fmla="*/ 167 h 20000"/>
                <a:gd name="T8" fmla="*/ 182 w 20000"/>
                <a:gd name="T9" fmla="*/ 161 h 20000"/>
                <a:gd name="T10" fmla="*/ 226 w 20000"/>
                <a:gd name="T11" fmla="*/ 138 h 20000"/>
                <a:gd name="T12" fmla="*/ 230 w 20000"/>
                <a:gd name="T13" fmla="*/ 109 h 20000"/>
                <a:gd name="T14" fmla="*/ 266 w 20000"/>
                <a:gd name="T15" fmla="*/ 98 h 20000"/>
                <a:gd name="T16" fmla="*/ 240 w 20000"/>
                <a:gd name="T17" fmla="*/ 69 h 20000"/>
                <a:gd name="T18" fmla="*/ 211 w 20000"/>
                <a:gd name="T19" fmla="*/ 77 h 20000"/>
                <a:gd name="T20" fmla="*/ 165 w 20000"/>
                <a:gd name="T21" fmla="*/ 51 h 20000"/>
                <a:gd name="T22" fmla="*/ 168 w 20000"/>
                <a:gd name="T23" fmla="*/ 25 h 20000"/>
                <a:gd name="T24" fmla="*/ 132 w 20000"/>
                <a:gd name="T25" fmla="*/ 0 h 20000"/>
                <a:gd name="T26" fmla="*/ 113 w 20000"/>
                <a:gd name="T27" fmla="*/ 14 h 20000"/>
                <a:gd name="T28" fmla="*/ 94 w 20000"/>
                <a:gd name="T29" fmla="*/ 18 h 20000"/>
                <a:gd name="T30" fmla="*/ 54 w 20000"/>
                <a:gd name="T31" fmla="*/ 58 h 20000"/>
                <a:gd name="T32" fmla="*/ 72 w 20000"/>
                <a:gd name="T33" fmla="*/ 79 h 20000"/>
                <a:gd name="T34" fmla="*/ 29 w 20000"/>
                <a:gd name="T35" fmla="*/ 116 h 2000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0000" h="20000">
                  <a:moveTo>
                    <a:pt x="2195" y="13923"/>
                  </a:moveTo>
                  <a:lnTo>
                    <a:pt x="0" y="16890"/>
                  </a:lnTo>
                  <a:lnTo>
                    <a:pt x="2436" y="20000"/>
                  </a:lnTo>
                  <a:lnTo>
                    <a:pt x="7368" y="20000"/>
                  </a:lnTo>
                  <a:lnTo>
                    <a:pt x="13684" y="19234"/>
                  </a:lnTo>
                  <a:lnTo>
                    <a:pt x="17023" y="16507"/>
                  </a:lnTo>
                  <a:lnTo>
                    <a:pt x="17263" y="13062"/>
                  </a:lnTo>
                  <a:lnTo>
                    <a:pt x="20000" y="11770"/>
                  </a:lnTo>
                  <a:lnTo>
                    <a:pt x="18075" y="8278"/>
                  </a:lnTo>
                  <a:lnTo>
                    <a:pt x="15880" y="9187"/>
                  </a:lnTo>
                  <a:lnTo>
                    <a:pt x="12391" y="6077"/>
                  </a:lnTo>
                  <a:lnTo>
                    <a:pt x="12632" y="2967"/>
                  </a:lnTo>
                  <a:lnTo>
                    <a:pt x="9895" y="0"/>
                  </a:lnTo>
                  <a:lnTo>
                    <a:pt x="8511" y="1675"/>
                  </a:lnTo>
                  <a:lnTo>
                    <a:pt x="7068" y="2201"/>
                  </a:lnTo>
                  <a:lnTo>
                    <a:pt x="4060" y="6986"/>
                  </a:lnTo>
                  <a:lnTo>
                    <a:pt x="5444" y="9426"/>
                  </a:lnTo>
                  <a:lnTo>
                    <a:pt x="2195" y="13923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24" name="Freeform 80">
              <a:extLst>
                <a:ext uri="{FF2B5EF4-FFF2-40B4-BE49-F238E27FC236}">
                  <a16:creationId xmlns:a16="http://schemas.microsoft.com/office/drawing/2014/main" id="{8B25B89B-AC56-4D31-8FBC-D3763906F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" y="2161"/>
              <a:ext cx="78" cy="56"/>
            </a:xfrm>
            <a:custGeom>
              <a:avLst/>
              <a:gdLst>
                <a:gd name="T0" fmla="*/ 60 w 20000"/>
                <a:gd name="T1" fmla="*/ 0 h 20000"/>
                <a:gd name="T2" fmla="*/ 78 w 20000"/>
                <a:gd name="T3" fmla="*/ 20 h 20000"/>
                <a:gd name="T4" fmla="*/ 36 w 20000"/>
                <a:gd name="T5" fmla="*/ 56 h 20000"/>
                <a:gd name="T6" fmla="*/ 0 w 20000"/>
                <a:gd name="T7" fmla="*/ 50 h 20000"/>
                <a:gd name="T8" fmla="*/ 60 w 20000"/>
                <a:gd name="T9" fmla="*/ 0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00" h="20000">
                  <a:moveTo>
                    <a:pt x="15330" y="0"/>
                  </a:moveTo>
                  <a:lnTo>
                    <a:pt x="20000" y="7286"/>
                  </a:lnTo>
                  <a:lnTo>
                    <a:pt x="9340" y="20000"/>
                  </a:lnTo>
                  <a:lnTo>
                    <a:pt x="0" y="17714"/>
                  </a:lnTo>
                  <a:lnTo>
                    <a:pt x="15330" y="0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25" name="Freeform 81">
              <a:extLst>
                <a:ext uri="{FF2B5EF4-FFF2-40B4-BE49-F238E27FC236}">
                  <a16:creationId xmlns:a16="http://schemas.microsoft.com/office/drawing/2014/main" id="{63A19855-6722-411D-99C9-34F529153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6" y="1765"/>
              <a:ext cx="460" cy="493"/>
            </a:xfrm>
            <a:custGeom>
              <a:avLst/>
              <a:gdLst>
                <a:gd name="T0" fmla="*/ 405 w 20000"/>
                <a:gd name="T1" fmla="*/ 266 h 20000"/>
                <a:gd name="T2" fmla="*/ 362 w 20000"/>
                <a:gd name="T3" fmla="*/ 258 h 20000"/>
                <a:gd name="T4" fmla="*/ 318 w 20000"/>
                <a:gd name="T5" fmla="*/ 229 h 20000"/>
                <a:gd name="T6" fmla="*/ 318 w 20000"/>
                <a:gd name="T7" fmla="*/ 193 h 20000"/>
                <a:gd name="T8" fmla="*/ 295 w 20000"/>
                <a:gd name="T9" fmla="*/ 168 h 20000"/>
                <a:gd name="T10" fmla="*/ 295 w 20000"/>
                <a:gd name="T11" fmla="*/ 131 h 20000"/>
                <a:gd name="T12" fmla="*/ 244 w 20000"/>
                <a:gd name="T13" fmla="*/ 68 h 20000"/>
                <a:gd name="T14" fmla="*/ 183 w 20000"/>
                <a:gd name="T15" fmla="*/ 83 h 20000"/>
                <a:gd name="T16" fmla="*/ 183 w 20000"/>
                <a:gd name="T17" fmla="*/ 42 h 20000"/>
                <a:gd name="T18" fmla="*/ 157 w 20000"/>
                <a:gd name="T19" fmla="*/ 29 h 20000"/>
                <a:gd name="T20" fmla="*/ 142 w 20000"/>
                <a:gd name="T21" fmla="*/ 57 h 20000"/>
                <a:gd name="T22" fmla="*/ 92 w 20000"/>
                <a:gd name="T23" fmla="*/ 0 h 20000"/>
                <a:gd name="T24" fmla="*/ 66 w 20000"/>
                <a:gd name="T25" fmla="*/ 14 h 20000"/>
                <a:gd name="T26" fmla="*/ 73 w 20000"/>
                <a:gd name="T27" fmla="*/ 39 h 20000"/>
                <a:gd name="T28" fmla="*/ 40 w 20000"/>
                <a:gd name="T29" fmla="*/ 57 h 20000"/>
                <a:gd name="T30" fmla="*/ 0 w 20000"/>
                <a:gd name="T31" fmla="*/ 131 h 20000"/>
                <a:gd name="T32" fmla="*/ 22 w 20000"/>
                <a:gd name="T33" fmla="*/ 157 h 20000"/>
                <a:gd name="T34" fmla="*/ 22 w 20000"/>
                <a:gd name="T35" fmla="*/ 203 h 20000"/>
                <a:gd name="T36" fmla="*/ 44 w 20000"/>
                <a:gd name="T37" fmla="*/ 226 h 20000"/>
                <a:gd name="T38" fmla="*/ 66 w 20000"/>
                <a:gd name="T39" fmla="*/ 219 h 20000"/>
                <a:gd name="T40" fmla="*/ 70 w 20000"/>
                <a:gd name="T41" fmla="*/ 273 h 20000"/>
                <a:gd name="T42" fmla="*/ 109 w 20000"/>
                <a:gd name="T43" fmla="*/ 299 h 20000"/>
                <a:gd name="T44" fmla="*/ 142 w 20000"/>
                <a:gd name="T45" fmla="*/ 292 h 20000"/>
                <a:gd name="T46" fmla="*/ 142 w 20000"/>
                <a:gd name="T47" fmla="*/ 310 h 20000"/>
                <a:gd name="T48" fmla="*/ 194 w 20000"/>
                <a:gd name="T49" fmla="*/ 336 h 20000"/>
                <a:gd name="T50" fmla="*/ 230 w 20000"/>
                <a:gd name="T51" fmla="*/ 362 h 20000"/>
                <a:gd name="T52" fmla="*/ 227 w 20000"/>
                <a:gd name="T53" fmla="*/ 388 h 20000"/>
                <a:gd name="T54" fmla="*/ 274 w 20000"/>
                <a:gd name="T55" fmla="*/ 414 h 20000"/>
                <a:gd name="T56" fmla="*/ 303 w 20000"/>
                <a:gd name="T57" fmla="*/ 406 h 20000"/>
                <a:gd name="T58" fmla="*/ 328 w 20000"/>
                <a:gd name="T59" fmla="*/ 435 h 20000"/>
                <a:gd name="T60" fmla="*/ 368 w 20000"/>
                <a:gd name="T61" fmla="*/ 441 h 20000"/>
                <a:gd name="T62" fmla="*/ 372 w 20000"/>
                <a:gd name="T63" fmla="*/ 479 h 20000"/>
                <a:gd name="T64" fmla="*/ 403 w 20000"/>
                <a:gd name="T65" fmla="*/ 493 h 20000"/>
                <a:gd name="T66" fmla="*/ 403 w 20000"/>
                <a:gd name="T67" fmla="*/ 452 h 20000"/>
                <a:gd name="T68" fmla="*/ 420 w 20000"/>
                <a:gd name="T69" fmla="*/ 440 h 20000"/>
                <a:gd name="T70" fmla="*/ 417 w 20000"/>
                <a:gd name="T71" fmla="*/ 395 h 20000"/>
                <a:gd name="T72" fmla="*/ 448 w 20000"/>
                <a:gd name="T73" fmla="*/ 376 h 20000"/>
                <a:gd name="T74" fmla="*/ 438 w 20000"/>
                <a:gd name="T75" fmla="*/ 346 h 20000"/>
                <a:gd name="T76" fmla="*/ 460 w 20000"/>
                <a:gd name="T77" fmla="*/ 318 h 20000"/>
                <a:gd name="T78" fmla="*/ 423 w 20000"/>
                <a:gd name="T79" fmla="*/ 262 h 20000"/>
                <a:gd name="T80" fmla="*/ 405 w 20000"/>
                <a:gd name="T81" fmla="*/ 266 h 2000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0000" h="20000">
                  <a:moveTo>
                    <a:pt x="17617" y="10794"/>
                  </a:moveTo>
                  <a:lnTo>
                    <a:pt x="15739" y="10486"/>
                  </a:lnTo>
                  <a:lnTo>
                    <a:pt x="13809" y="9303"/>
                  </a:lnTo>
                  <a:lnTo>
                    <a:pt x="13809" y="7812"/>
                  </a:lnTo>
                  <a:lnTo>
                    <a:pt x="12835" y="6807"/>
                  </a:lnTo>
                  <a:lnTo>
                    <a:pt x="12835" y="5332"/>
                  </a:lnTo>
                  <a:lnTo>
                    <a:pt x="10626" y="2755"/>
                  </a:lnTo>
                  <a:lnTo>
                    <a:pt x="7965" y="3355"/>
                  </a:lnTo>
                  <a:lnTo>
                    <a:pt x="7965" y="1702"/>
                  </a:lnTo>
                  <a:lnTo>
                    <a:pt x="6835" y="1183"/>
                  </a:lnTo>
                  <a:lnTo>
                    <a:pt x="6174" y="2318"/>
                  </a:lnTo>
                  <a:lnTo>
                    <a:pt x="3983" y="0"/>
                  </a:lnTo>
                  <a:lnTo>
                    <a:pt x="2852" y="567"/>
                  </a:lnTo>
                  <a:lnTo>
                    <a:pt x="3183" y="1572"/>
                  </a:lnTo>
                  <a:lnTo>
                    <a:pt x="1739" y="2318"/>
                  </a:lnTo>
                  <a:lnTo>
                    <a:pt x="0" y="5332"/>
                  </a:lnTo>
                  <a:lnTo>
                    <a:pt x="939" y="6370"/>
                  </a:lnTo>
                  <a:lnTo>
                    <a:pt x="939" y="8250"/>
                  </a:lnTo>
                  <a:lnTo>
                    <a:pt x="1913" y="9173"/>
                  </a:lnTo>
                  <a:lnTo>
                    <a:pt x="2852" y="8865"/>
                  </a:lnTo>
                  <a:lnTo>
                    <a:pt x="3043" y="11086"/>
                  </a:lnTo>
                  <a:lnTo>
                    <a:pt x="4730" y="12139"/>
                  </a:lnTo>
                  <a:lnTo>
                    <a:pt x="6174" y="11831"/>
                  </a:lnTo>
                  <a:lnTo>
                    <a:pt x="6174" y="12577"/>
                  </a:lnTo>
                  <a:lnTo>
                    <a:pt x="8435" y="13630"/>
                  </a:lnTo>
                  <a:lnTo>
                    <a:pt x="10017" y="14668"/>
                  </a:lnTo>
                  <a:lnTo>
                    <a:pt x="9878" y="15721"/>
                  </a:lnTo>
                  <a:lnTo>
                    <a:pt x="11896" y="16775"/>
                  </a:lnTo>
                  <a:lnTo>
                    <a:pt x="13165" y="16467"/>
                  </a:lnTo>
                  <a:lnTo>
                    <a:pt x="14278" y="17650"/>
                  </a:lnTo>
                  <a:lnTo>
                    <a:pt x="16017" y="17909"/>
                  </a:lnTo>
                  <a:lnTo>
                    <a:pt x="16157" y="19433"/>
                  </a:lnTo>
                  <a:lnTo>
                    <a:pt x="17513" y="20000"/>
                  </a:lnTo>
                  <a:lnTo>
                    <a:pt x="17513" y="18347"/>
                  </a:lnTo>
                  <a:lnTo>
                    <a:pt x="18261" y="17861"/>
                  </a:lnTo>
                  <a:lnTo>
                    <a:pt x="18122" y="16029"/>
                  </a:lnTo>
                  <a:lnTo>
                    <a:pt x="19478" y="15235"/>
                  </a:lnTo>
                  <a:lnTo>
                    <a:pt x="19061" y="14019"/>
                  </a:lnTo>
                  <a:lnTo>
                    <a:pt x="20000" y="12885"/>
                  </a:lnTo>
                  <a:lnTo>
                    <a:pt x="18400" y="10648"/>
                  </a:lnTo>
                  <a:lnTo>
                    <a:pt x="17617" y="10794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25809618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sia and Ocean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Date Placeholder 2">
            <a:extLst>
              <a:ext uri="{FF2B5EF4-FFF2-40B4-BE49-F238E27FC236}">
                <a16:creationId xmlns:a16="http://schemas.microsoft.com/office/drawing/2014/main" id="{C8FBCEB3-86FD-497B-A47B-391BB6862DC5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18" name="Slide Number Placeholder 3">
            <a:extLst>
              <a:ext uri="{FF2B5EF4-FFF2-40B4-BE49-F238E27FC236}">
                <a16:creationId xmlns:a16="http://schemas.microsoft.com/office/drawing/2014/main" id="{8F01D636-7BEF-4603-9D52-ECB6FF1C0913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  <p:sp>
        <p:nvSpPr>
          <p:cNvPr id="75" name="Title 1">
            <a:extLst>
              <a:ext uri="{FF2B5EF4-FFF2-40B4-BE49-F238E27FC236}">
                <a16:creationId xmlns:a16="http://schemas.microsoft.com/office/drawing/2014/main" id="{B6395D6F-083E-4C3F-9D21-E4563B8AB8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5431" y="1207680"/>
            <a:ext cx="10886651" cy="326915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12" name="Textplatzhalter 11"/>
          <p:cNvSpPr>
            <a:spLocks noGrp="1"/>
          </p:cNvSpPr>
          <p:nvPr>
            <p:ph type="body" sz="quarter" idx="14" hasCustomPrompt="1"/>
          </p:nvPr>
        </p:nvSpPr>
        <p:spPr>
          <a:xfrm>
            <a:off x="955458" y="1534793"/>
            <a:ext cx="10888976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none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ADD TEXT</a:t>
            </a:r>
          </a:p>
        </p:txBody>
      </p:sp>
      <p:grpSp>
        <p:nvGrpSpPr>
          <p:cNvPr id="326" name="Asia + Oceania">
            <a:extLst>
              <a:ext uri="{FF2B5EF4-FFF2-40B4-BE49-F238E27FC236}">
                <a16:creationId xmlns:a16="http://schemas.microsoft.com/office/drawing/2014/main" id="{F7570BE5-8D26-40C9-8863-69437343ADE4}"/>
              </a:ext>
            </a:extLst>
          </p:cNvPr>
          <p:cNvGrpSpPr>
            <a:grpSpLocks noChangeAspect="1"/>
          </p:cNvGrpSpPr>
          <p:nvPr userDrawn="1">
            <p:custDataLst>
              <p:tags r:id="rId1"/>
            </p:custDataLst>
          </p:nvPr>
        </p:nvGrpSpPr>
        <p:grpSpPr bwMode="auto">
          <a:xfrm>
            <a:off x="4235113" y="2312774"/>
            <a:ext cx="4329665" cy="4155812"/>
            <a:chOff x="10861" y="3314"/>
            <a:chExt cx="4320" cy="5103"/>
          </a:xfrm>
          <a:solidFill>
            <a:srgbClr val="D9D9D9"/>
          </a:solidFill>
        </p:grpSpPr>
        <p:sp>
          <p:nvSpPr>
            <p:cNvPr id="327" name="Freeform 83">
              <a:extLst>
                <a:ext uri="{FF2B5EF4-FFF2-40B4-BE49-F238E27FC236}">
                  <a16:creationId xmlns:a16="http://schemas.microsoft.com/office/drawing/2014/main" id="{B7ACBE83-745A-4521-9FA6-89A1B0F4892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1721" y="5054"/>
              <a:ext cx="218" cy="270"/>
            </a:xfrm>
            <a:custGeom>
              <a:avLst/>
              <a:gdLst>
                <a:gd name="T0" fmla="*/ 67 w 20000"/>
                <a:gd name="T1" fmla="*/ 239 h 20000"/>
                <a:gd name="T2" fmla="*/ 36 w 20000"/>
                <a:gd name="T3" fmla="*/ 145 h 20000"/>
                <a:gd name="T4" fmla="*/ 41 w 20000"/>
                <a:gd name="T5" fmla="*/ 119 h 20000"/>
                <a:gd name="T6" fmla="*/ 14 w 20000"/>
                <a:gd name="T7" fmla="*/ 109 h 20000"/>
                <a:gd name="T8" fmla="*/ 0 w 20000"/>
                <a:gd name="T9" fmla="*/ 94 h 20000"/>
                <a:gd name="T10" fmla="*/ 14 w 20000"/>
                <a:gd name="T11" fmla="*/ 88 h 20000"/>
                <a:gd name="T12" fmla="*/ 14 w 20000"/>
                <a:gd name="T13" fmla="*/ 67 h 20000"/>
                <a:gd name="T14" fmla="*/ 41 w 20000"/>
                <a:gd name="T15" fmla="*/ 67 h 20000"/>
                <a:gd name="T16" fmla="*/ 26 w 20000"/>
                <a:gd name="T17" fmla="*/ 51 h 20000"/>
                <a:gd name="T18" fmla="*/ 14 w 20000"/>
                <a:gd name="T19" fmla="*/ 51 h 20000"/>
                <a:gd name="T20" fmla="*/ 0 w 20000"/>
                <a:gd name="T21" fmla="*/ 37 h 20000"/>
                <a:gd name="T22" fmla="*/ 10 w 20000"/>
                <a:gd name="T23" fmla="*/ 0 h 20000"/>
                <a:gd name="T24" fmla="*/ 26 w 20000"/>
                <a:gd name="T25" fmla="*/ 0 h 20000"/>
                <a:gd name="T26" fmla="*/ 51 w 20000"/>
                <a:gd name="T27" fmla="*/ 21 h 20000"/>
                <a:gd name="T28" fmla="*/ 77 w 20000"/>
                <a:gd name="T29" fmla="*/ 37 h 20000"/>
                <a:gd name="T30" fmla="*/ 82 w 20000"/>
                <a:gd name="T31" fmla="*/ 62 h 20000"/>
                <a:gd name="T32" fmla="*/ 77 w 20000"/>
                <a:gd name="T33" fmla="*/ 67 h 20000"/>
                <a:gd name="T34" fmla="*/ 176 w 20000"/>
                <a:gd name="T35" fmla="*/ 62 h 20000"/>
                <a:gd name="T36" fmla="*/ 186 w 20000"/>
                <a:gd name="T37" fmla="*/ 78 h 20000"/>
                <a:gd name="T38" fmla="*/ 176 w 20000"/>
                <a:gd name="T39" fmla="*/ 88 h 20000"/>
                <a:gd name="T40" fmla="*/ 176 w 20000"/>
                <a:gd name="T41" fmla="*/ 104 h 20000"/>
                <a:gd name="T42" fmla="*/ 149 w 20000"/>
                <a:gd name="T43" fmla="*/ 109 h 20000"/>
                <a:gd name="T44" fmla="*/ 145 w 20000"/>
                <a:gd name="T45" fmla="*/ 129 h 20000"/>
                <a:gd name="T46" fmla="*/ 133 w 20000"/>
                <a:gd name="T47" fmla="*/ 135 h 20000"/>
                <a:gd name="T48" fmla="*/ 145 w 20000"/>
                <a:gd name="T49" fmla="*/ 171 h 20000"/>
                <a:gd name="T50" fmla="*/ 149 w 20000"/>
                <a:gd name="T51" fmla="*/ 171 h 20000"/>
                <a:gd name="T52" fmla="*/ 160 w 20000"/>
                <a:gd name="T53" fmla="*/ 176 h 20000"/>
                <a:gd name="T54" fmla="*/ 165 w 20000"/>
                <a:gd name="T55" fmla="*/ 176 h 20000"/>
                <a:gd name="T56" fmla="*/ 186 w 20000"/>
                <a:gd name="T57" fmla="*/ 155 h 20000"/>
                <a:gd name="T58" fmla="*/ 186 w 20000"/>
                <a:gd name="T59" fmla="*/ 176 h 20000"/>
                <a:gd name="T60" fmla="*/ 201 w 20000"/>
                <a:gd name="T61" fmla="*/ 196 h 20000"/>
                <a:gd name="T62" fmla="*/ 211 w 20000"/>
                <a:gd name="T63" fmla="*/ 218 h 20000"/>
                <a:gd name="T64" fmla="*/ 217 w 20000"/>
                <a:gd name="T65" fmla="*/ 269 h 20000"/>
                <a:gd name="T66" fmla="*/ 201 w 20000"/>
                <a:gd name="T67" fmla="*/ 264 h 20000"/>
                <a:gd name="T68" fmla="*/ 190 w 20000"/>
                <a:gd name="T69" fmla="*/ 269 h 20000"/>
                <a:gd name="T70" fmla="*/ 186 w 20000"/>
                <a:gd name="T71" fmla="*/ 243 h 20000"/>
                <a:gd name="T72" fmla="*/ 176 w 20000"/>
                <a:gd name="T73" fmla="*/ 212 h 20000"/>
                <a:gd name="T74" fmla="*/ 149 w 20000"/>
                <a:gd name="T75" fmla="*/ 186 h 20000"/>
                <a:gd name="T76" fmla="*/ 123 w 20000"/>
                <a:gd name="T77" fmla="*/ 176 h 20000"/>
                <a:gd name="T78" fmla="*/ 118 w 20000"/>
                <a:gd name="T79" fmla="*/ 155 h 20000"/>
                <a:gd name="T80" fmla="*/ 92 w 20000"/>
                <a:gd name="T81" fmla="*/ 145 h 20000"/>
                <a:gd name="T82" fmla="*/ 92 w 20000"/>
                <a:gd name="T83" fmla="*/ 161 h 20000"/>
                <a:gd name="T84" fmla="*/ 108 w 20000"/>
                <a:gd name="T85" fmla="*/ 161 h 20000"/>
                <a:gd name="T86" fmla="*/ 118 w 20000"/>
                <a:gd name="T87" fmla="*/ 186 h 20000"/>
                <a:gd name="T88" fmla="*/ 108 w 20000"/>
                <a:gd name="T89" fmla="*/ 196 h 20000"/>
                <a:gd name="T90" fmla="*/ 118 w 20000"/>
                <a:gd name="T91" fmla="*/ 212 h 20000"/>
                <a:gd name="T92" fmla="*/ 108 w 20000"/>
                <a:gd name="T93" fmla="*/ 239 h 20000"/>
                <a:gd name="T94" fmla="*/ 92 w 20000"/>
                <a:gd name="T95" fmla="*/ 218 h 20000"/>
                <a:gd name="T96" fmla="*/ 92 w 20000"/>
                <a:gd name="T97" fmla="*/ 212 h 20000"/>
                <a:gd name="T98" fmla="*/ 82 w 20000"/>
                <a:gd name="T99" fmla="*/ 218 h 20000"/>
                <a:gd name="T100" fmla="*/ 92 w 20000"/>
                <a:gd name="T101" fmla="*/ 239 h 20000"/>
                <a:gd name="T102" fmla="*/ 77 w 20000"/>
                <a:gd name="T103" fmla="*/ 239 h 20000"/>
                <a:gd name="T104" fmla="*/ 67 w 20000"/>
                <a:gd name="T105" fmla="*/ 239 h 200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0000" h="20000">
                  <a:moveTo>
                    <a:pt x="6147" y="17704"/>
                  </a:moveTo>
                  <a:lnTo>
                    <a:pt x="3303" y="10741"/>
                  </a:lnTo>
                  <a:lnTo>
                    <a:pt x="3761" y="8815"/>
                  </a:lnTo>
                  <a:lnTo>
                    <a:pt x="1284" y="8074"/>
                  </a:lnTo>
                  <a:lnTo>
                    <a:pt x="0" y="6963"/>
                  </a:lnTo>
                  <a:lnTo>
                    <a:pt x="1284" y="6519"/>
                  </a:lnTo>
                  <a:lnTo>
                    <a:pt x="1284" y="4963"/>
                  </a:lnTo>
                  <a:lnTo>
                    <a:pt x="3761" y="4963"/>
                  </a:lnTo>
                  <a:lnTo>
                    <a:pt x="2385" y="3778"/>
                  </a:lnTo>
                  <a:lnTo>
                    <a:pt x="1284" y="3778"/>
                  </a:lnTo>
                  <a:lnTo>
                    <a:pt x="0" y="2741"/>
                  </a:lnTo>
                  <a:lnTo>
                    <a:pt x="917" y="0"/>
                  </a:lnTo>
                  <a:lnTo>
                    <a:pt x="2385" y="0"/>
                  </a:lnTo>
                  <a:lnTo>
                    <a:pt x="4679" y="1556"/>
                  </a:lnTo>
                  <a:lnTo>
                    <a:pt x="7064" y="2741"/>
                  </a:lnTo>
                  <a:lnTo>
                    <a:pt x="7523" y="4593"/>
                  </a:lnTo>
                  <a:lnTo>
                    <a:pt x="7064" y="4963"/>
                  </a:lnTo>
                  <a:lnTo>
                    <a:pt x="16147" y="4593"/>
                  </a:lnTo>
                  <a:lnTo>
                    <a:pt x="17064" y="5778"/>
                  </a:lnTo>
                  <a:lnTo>
                    <a:pt x="16147" y="6519"/>
                  </a:lnTo>
                  <a:lnTo>
                    <a:pt x="16147" y="7704"/>
                  </a:lnTo>
                  <a:lnTo>
                    <a:pt x="13670" y="8074"/>
                  </a:lnTo>
                  <a:lnTo>
                    <a:pt x="13303" y="9556"/>
                  </a:lnTo>
                  <a:lnTo>
                    <a:pt x="12202" y="10000"/>
                  </a:lnTo>
                  <a:lnTo>
                    <a:pt x="13303" y="12667"/>
                  </a:lnTo>
                  <a:lnTo>
                    <a:pt x="13670" y="12667"/>
                  </a:lnTo>
                  <a:lnTo>
                    <a:pt x="14679" y="13037"/>
                  </a:lnTo>
                  <a:lnTo>
                    <a:pt x="15138" y="13037"/>
                  </a:lnTo>
                  <a:lnTo>
                    <a:pt x="17064" y="11481"/>
                  </a:lnTo>
                  <a:lnTo>
                    <a:pt x="17064" y="13037"/>
                  </a:lnTo>
                  <a:lnTo>
                    <a:pt x="18440" y="14519"/>
                  </a:lnTo>
                  <a:lnTo>
                    <a:pt x="19358" y="16148"/>
                  </a:lnTo>
                  <a:lnTo>
                    <a:pt x="19908" y="19926"/>
                  </a:lnTo>
                  <a:lnTo>
                    <a:pt x="18440" y="19556"/>
                  </a:lnTo>
                  <a:lnTo>
                    <a:pt x="17431" y="19926"/>
                  </a:lnTo>
                  <a:lnTo>
                    <a:pt x="17064" y="18000"/>
                  </a:lnTo>
                  <a:lnTo>
                    <a:pt x="16147" y="15704"/>
                  </a:lnTo>
                  <a:lnTo>
                    <a:pt x="13670" y="13778"/>
                  </a:lnTo>
                  <a:lnTo>
                    <a:pt x="11284" y="13037"/>
                  </a:lnTo>
                  <a:lnTo>
                    <a:pt x="10826" y="11481"/>
                  </a:lnTo>
                  <a:lnTo>
                    <a:pt x="8440" y="10741"/>
                  </a:lnTo>
                  <a:lnTo>
                    <a:pt x="8440" y="11926"/>
                  </a:lnTo>
                  <a:lnTo>
                    <a:pt x="9908" y="11926"/>
                  </a:lnTo>
                  <a:lnTo>
                    <a:pt x="10826" y="13778"/>
                  </a:lnTo>
                  <a:lnTo>
                    <a:pt x="9908" y="14519"/>
                  </a:lnTo>
                  <a:lnTo>
                    <a:pt x="10826" y="15704"/>
                  </a:lnTo>
                  <a:lnTo>
                    <a:pt x="9908" y="17704"/>
                  </a:lnTo>
                  <a:lnTo>
                    <a:pt x="8440" y="16148"/>
                  </a:lnTo>
                  <a:lnTo>
                    <a:pt x="8440" y="15704"/>
                  </a:lnTo>
                  <a:lnTo>
                    <a:pt x="7523" y="16148"/>
                  </a:lnTo>
                  <a:lnTo>
                    <a:pt x="8440" y="17704"/>
                  </a:lnTo>
                  <a:lnTo>
                    <a:pt x="7064" y="17704"/>
                  </a:lnTo>
                  <a:lnTo>
                    <a:pt x="6147" y="17704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28" name="Freeform 84">
              <a:extLst>
                <a:ext uri="{FF2B5EF4-FFF2-40B4-BE49-F238E27FC236}">
                  <a16:creationId xmlns:a16="http://schemas.microsoft.com/office/drawing/2014/main" id="{5A742BB9-F616-4390-BC20-159CFEF0C05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1736" y="4971"/>
              <a:ext cx="147" cy="67"/>
            </a:xfrm>
            <a:custGeom>
              <a:avLst/>
              <a:gdLst>
                <a:gd name="T0" fmla="*/ 0 w 20000"/>
                <a:gd name="T1" fmla="*/ 36 h 20000"/>
                <a:gd name="T2" fmla="*/ 27 w 20000"/>
                <a:gd name="T3" fmla="*/ 26 h 20000"/>
                <a:gd name="T4" fmla="*/ 37 w 20000"/>
                <a:gd name="T5" fmla="*/ 0 h 20000"/>
                <a:gd name="T6" fmla="*/ 62 w 20000"/>
                <a:gd name="T7" fmla="*/ 10 h 20000"/>
                <a:gd name="T8" fmla="*/ 94 w 20000"/>
                <a:gd name="T9" fmla="*/ 10 h 20000"/>
                <a:gd name="T10" fmla="*/ 104 w 20000"/>
                <a:gd name="T11" fmla="*/ 0 h 20000"/>
                <a:gd name="T12" fmla="*/ 119 w 20000"/>
                <a:gd name="T13" fmla="*/ 16 h 20000"/>
                <a:gd name="T14" fmla="*/ 119 w 20000"/>
                <a:gd name="T15" fmla="*/ 36 h 20000"/>
                <a:gd name="T16" fmla="*/ 135 w 20000"/>
                <a:gd name="T17" fmla="*/ 41 h 20000"/>
                <a:gd name="T18" fmla="*/ 146 w 20000"/>
                <a:gd name="T19" fmla="*/ 67 h 20000"/>
                <a:gd name="T20" fmla="*/ 78 w 20000"/>
                <a:gd name="T21" fmla="*/ 67 h 20000"/>
                <a:gd name="T22" fmla="*/ 78 w 20000"/>
                <a:gd name="T23" fmla="*/ 61 h 20000"/>
                <a:gd name="T24" fmla="*/ 52 w 20000"/>
                <a:gd name="T25" fmla="*/ 67 h 20000"/>
                <a:gd name="T26" fmla="*/ 21 w 20000"/>
                <a:gd name="T27" fmla="*/ 61 h 20000"/>
                <a:gd name="T28" fmla="*/ 0 w 20000"/>
                <a:gd name="T29" fmla="*/ 51 h 20000"/>
                <a:gd name="T30" fmla="*/ 0 w 20000"/>
                <a:gd name="T31" fmla="*/ 36 h 200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000" h="20000">
                  <a:moveTo>
                    <a:pt x="0" y="10588"/>
                  </a:moveTo>
                  <a:lnTo>
                    <a:pt x="3673" y="7647"/>
                  </a:lnTo>
                  <a:lnTo>
                    <a:pt x="5034" y="0"/>
                  </a:lnTo>
                  <a:lnTo>
                    <a:pt x="8435" y="2941"/>
                  </a:lnTo>
                  <a:lnTo>
                    <a:pt x="12789" y="2941"/>
                  </a:lnTo>
                  <a:lnTo>
                    <a:pt x="14150" y="0"/>
                  </a:lnTo>
                  <a:lnTo>
                    <a:pt x="16190" y="4706"/>
                  </a:lnTo>
                  <a:lnTo>
                    <a:pt x="16190" y="10588"/>
                  </a:lnTo>
                  <a:lnTo>
                    <a:pt x="18367" y="12059"/>
                  </a:lnTo>
                  <a:lnTo>
                    <a:pt x="19864" y="19706"/>
                  </a:lnTo>
                  <a:lnTo>
                    <a:pt x="10612" y="19706"/>
                  </a:lnTo>
                  <a:lnTo>
                    <a:pt x="10612" y="17941"/>
                  </a:lnTo>
                  <a:lnTo>
                    <a:pt x="7075" y="19706"/>
                  </a:lnTo>
                  <a:lnTo>
                    <a:pt x="2857" y="17941"/>
                  </a:lnTo>
                  <a:lnTo>
                    <a:pt x="0" y="15000"/>
                  </a:lnTo>
                  <a:lnTo>
                    <a:pt x="0" y="10588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29" name="Freeform 85">
              <a:extLst>
                <a:ext uri="{FF2B5EF4-FFF2-40B4-BE49-F238E27FC236}">
                  <a16:creationId xmlns:a16="http://schemas.microsoft.com/office/drawing/2014/main" id="{9464A956-3199-4F28-AF7E-AB59B5C7846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1912" y="4953"/>
              <a:ext cx="405" cy="897"/>
            </a:xfrm>
            <a:custGeom>
              <a:avLst/>
              <a:gdLst>
                <a:gd name="T0" fmla="*/ 37 w 20000"/>
                <a:gd name="T1" fmla="*/ 315 h 20000"/>
                <a:gd name="T2" fmla="*/ 42 w 20000"/>
                <a:gd name="T3" fmla="*/ 269 h 20000"/>
                <a:gd name="T4" fmla="*/ 68 w 20000"/>
                <a:gd name="T5" fmla="*/ 227 h 20000"/>
                <a:gd name="T6" fmla="*/ 84 w 20000"/>
                <a:gd name="T7" fmla="*/ 165 h 20000"/>
                <a:gd name="T8" fmla="*/ 104 w 20000"/>
                <a:gd name="T9" fmla="*/ 135 h 20000"/>
                <a:gd name="T10" fmla="*/ 135 w 20000"/>
                <a:gd name="T11" fmla="*/ 67 h 20000"/>
                <a:gd name="T12" fmla="*/ 176 w 20000"/>
                <a:gd name="T13" fmla="*/ 67 h 20000"/>
                <a:gd name="T14" fmla="*/ 176 w 20000"/>
                <a:gd name="T15" fmla="*/ 31 h 20000"/>
                <a:gd name="T16" fmla="*/ 192 w 20000"/>
                <a:gd name="T17" fmla="*/ 16 h 20000"/>
                <a:gd name="T18" fmla="*/ 219 w 20000"/>
                <a:gd name="T19" fmla="*/ 0 h 20000"/>
                <a:gd name="T20" fmla="*/ 239 w 20000"/>
                <a:gd name="T21" fmla="*/ 41 h 20000"/>
                <a:gd name="T22" fmla="*/ 270 w 20000"/>
                <a:gd name="T23" fmla="*/ 124 h 20000"/>
                <a:gd name="T24" fmla="*/ 260 w 20000"/>
                <a:gd name="T25" fmla="*/ 149 h 20000"/>
                <a:gd name="T26" fmla="*/ 229 w 20000"/>
                <a:gd name="T27" fmla="*/ 165 h 20000"/>
                <a:gd name="T28" fmla="*/ 219 w 20000"/>
                <a:gd name="T29" fmla="*/ 186 h 20000"/>
                <a:gd name="T30" fmla="*/ 239 w 20000"/>
                <a:gd name="T31" fmla="*/ 227 h 20000"/>
                <a:gd name="T32" fmla="*/ 260 w 20000"/>
                <a:gd name="T33" fmla="*/ 217 h 20000"/>
                <a:gd name="T34" fmla="*/ 280 w 20000"/>
                <a:gd name="T35" fmla="*/ 227 h 20000"/>
                <a:gd name="T36" fmla="*/ 296 w 20000"/>
                <a:gd name="T37" fmla="*/ 269 h 20000"/>
                <a:gd name="T38" fmla="*/ 321 w 20000"/>
                <a:gd name="T39" fmla="*/ 294 h 20000"/>
                <a:gd name="T40" fmla="*/ 352 w 20000"/>
                <a:gd name="T41" fmla="*/ 325 h 20000"/>
                <a:gd name="T42" fmla="*/ 352 w 20000"/>
                <a:gd name="T43" fmla="*/ 341 h 20000"/>
                <a:gd name="T44" fmla="*/ 379 w 20000"/>
                <a:gd name="T45" fmla="*/ 352 h 20000"/>
                <a:gd name="T46" fmla="*/ 389 w 20000"/>
                <a:gd name="T47" fmla="*/ 362 h 20000"/>
                <a:gd name="T48" fmla="*/ 389 w 20000"/>
                <a:gd name="T49" fmla="*/ 378 h 20000"/>
                <a:gd name="T50" fmla="*/ 364 w 20000"/>
                <a:gd name="T51" fmla="*/ 393 h 20000"/>
                <a:gd name="T52" fmla="*/ 327 w 20000"/>
                <a:gd name="T53" fmla="*/ 419 h 20000"/>
                <a:gd name="T54" fmla="*/ 321 w 20000"/>
                <a:gd name="T55" fmla="*/ 423 h 20000"/>
                <a:gd name="T56" fmla="*/ 270 w 20000"/>
                <a:gd name="T57" fmla="*/ 445 h 20000"/>
                <a:gd name="T58" fmla="*/ 260 w 20000"/>
                <a:gd name="T59" fmla="*/ 486 h 20000"/>
                <a:gd name="T60" fmla="*/ 254 w 20000"/>
                <a:gd name="T61" fmla="*/ 501 h 20000"/>
                <a:gd name="T62" fmla="*/ 270 w 20000"/>
                <a:gd name="T63" fmla="*/ 517 h 20000"/>
                <a:gd name="T64" fmla="*/ 311 w 20000"/>
                <a:gd name="T65" fmla="*/ 584 h 20000"/>
                <a:gd name="T66" fmla="*/ 311 w 20000"/>
                <a:gd name="T67" fmla="*/ 621 h 20000"/>
                <a:gd name="T68" fmla="*/ 301 w 20000"/>
                <a:gd name="T69" fmla="*/ 662 h 20000"/>
                <a:gd name="T70" fmla="*/ 348 w 20000"/>
                <a:gd name="T71" fmla="*/ 729 h 20000"/>
                <a:gd name="T72" fmla="*/ 364 w 20000"/>
                <a:gd name="T73" fmla="*/ 801 h 20000"/>
                <a:gd name="T74" fmla="*/ 337 w 20000"/>
                <a:gd name="T75" fmla="*/ 869 h 20000"/>
                <a:gd name="T76" fmla="*/ 327 w 20000"/>
                <a:gd name="T77" fmla="*/ 895 h 20000"/>
                <a:gd name="T78" fmla="*/ 327 w 20000"/>
                <a:gd name="T79" fmla="*/ 854 h 20000"/>
                <a:gd name="T80" fmla="*/ 321 w 20000"/>
                <a:gd name="T81" fmla="*/ 812 h 20000"/>
                <a:gd name="T82" fmla="*/ 327 w 20000"/>
                <a:gd name="T83" fmla="*/ 760 h 20000"/>
                <a:gd name="T84" fmla="*/ 301 w 20000"/>
                <a:gd name="T85" fmla="*/ 729 h 20000"/>
                <a:gd name="T86" fmla="*/ 286 w 20000"/>
                <a:gd name="T87" fmla="*/ 688 h 20000"/>
                <a:gd name="T88" fmla="*/ 270 w 20000"/>
                <a:gd name="T89" fmla="*/ 611 h 20000"/>
                <a:gd name="T90" fmla="*/ 254 w 20000"/>
                <a:gd name="T91" fmla="*/ 584 h 20000"/>
                <a:gd name="T92" fmla="*/ 239 w 20000"/>
                <a:gd name="T93" fmla="*/ 554 h 20000"/>
                <a:gd name="T94" fmla="*/ 229 w 20000"/>
                <a:gd name="T95" fmla="*/ 584 h 20000"/>
                <a:gd name="T96" fmla="*/ 176 w 20000"/>
                <a:gd name="T97" fmla="*/ 621 h 20000"/>
                <a:gd name="T98" fmla="*/ 151 w 20000"/>
                <a:gd name="T99" fmla="*/ 621 h 20000"/>
                <a:gd name="T100" fmla="*/ 151 w 20000"/>
                <a:gd name="T101" fmla="*/ 621 h 20000"/>
                <a:gd name="T102" fmla="*/ 135 w 20000"/>
                <a:gd name="T103" fmla="*/ 611 h 20000"/>
                <a:gd name="T104" fmla="*/ 119 w 20000"/>
                <a:gd name="T105" fmla="*/ 568 h 20000"/>
                <a:gd name="T106" fmla="*/ 119 w 20000"/>
                <a:gd name="T107" fmla="*/ 501 h 20000"/>
                <a:gd name="T108" fmla="*/ 94 w 20000"/>
                <a:gd name="T109" fmla="*/ 476 h 20000"/>
                <a:gd name="T110" fmla="*/ 84 w 20000"/>
                <a:gd name="T111" fmla="*/ 460 h 20000"/>
                <a:gd name="T112" fmla="*/ 68 w 20000"/>
                <a:gd name="T113" fmla="*/ 435 h 20000"/>
                <a:gd name="T114" fmla="*/ 52 w 20000"/>
                <a:gd name="T115" fmla="*/ 409 h 20000"/>
                <a:gd name="T116" fmla="*/ 27 w 20000"/>
                <a:gd name="T117" fmla="*/ 403 h 20000"/>
                <a:gd name="T118" fmla="*/ 11 w 20000"/>
                <a:gd name="T119" fmla="*/ 362 h 20000"/>
                <a:gd name="T120" fmla="*/ 21 w 20000"/>
                <a:gd name="T121" fmla="*/ 315 h 2000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0000" h="20000">
                  <a:moveTo>
                    <a:pt x="1034" y="7031"/>
                  </a:moveTo>
                  <a:lnTo>
                    <a:pt x="1823" y="7031"/>
                  </a:lnTo>
                  <a:lnTo>
                    <a:pt x="1330" y="6116"/>
                  </a:lnTo>
                  <a:lnTo>
                    <a:pt x="2069" y="6004"/>
                  </a:lnTo>
                  <a:lnTo>
                    <a:pt x="2069" y="5067"/>
                  </a:lnTo>
                  <a:lnTo>
                    <a:pt x="3350" y="5067"/>
                  </a:lnTo>
                  <a:lnTo>
                    <a:pt x="4138" y="4286"/>
                  </a:lnTo>
                  <a:lnTo>
                    <a:pt x="4138" y="3683"/>
                  </a:lnTo>
                  <a:lnTo>
                    <a:pt x="4138" y="3326"/>
                  </a:lnTo>
                  <a:lnTo>
                    <a:pt x="5123" y="3013"/>
                  </a:lnTo>
                  <a:lnTo>
                    <a:pt x="5123" y="2188"/>
                  </a:lnTo>
                  <a:lnTo>
                    <a:pt x="6650" y="1496"/>
                  </a:lnTo>
                  <a:lnTo>
                    <a:pt x="8473" y="1272"/>
                  </a:lnTo>
                  <a:lnTo>
                    <a:pt x="8670" y="1496"/>
                  </a:lnTo>
                  <a:lnTo>
                    <a:pt x="9212" y="1272"/>
                  </a:lnTo>
                  <a:lnTo>
                    <a:pt x="8670" y="692"/>
                  </a:lnTo>
                  <a:lnTo>
                    <a:pt x="9212" y="357"/>
                  </a:lnTo>
                  <a:lnTo>
                    <a:pt x="9458" y="357"/>
                  </a:lnTo>
                  <a:lnTo>
                    <a:pt x="9458" y="0"/>
                  </a:lnTo>
                  <a:lnTo>
                    <a:pt x="10788" y="0"/>
                  </a:lnTo>
                  <a:lnTo>
                    <a:pt x="11773" y="580"/>
                  </a:lnTo>
                  <a:lnTo>
                    <a:pt x="11773" y="915"/>
                  </a:lnTo>
                  <a:lnTo>
                    <a:pt x="12512" y="915"/>
                  </a:lnTo>
                  <a:lnTo>
                    <a:pt x="13300" y="2768"/>
                  </a:lnTo>
                  <a:lnTo>
                    <a:pt x="12808" y="3237"/>
                  </a:lnTo>
                  <a:lnTo>
                    <a:pt x="12808" y="3326"/>
                  </a:lnTo>
                  <a:lnTo>
                    <a:pt x="12512" y="3326"/>
                  </a:lnTo>
                  <a:lnTo>
                    <a:pt x="11281" y="3683"/>
                  </a:lnTo>
                  <a:lnTo>
                    <a:pt x="11773" y="4152"/>
                  </a:lnTo>
                  <a:lnTo>
                    <a:pt x="10788" y="4152"/>
                  </a:lnTo>
                  <a:lnTo>
                    <a:pt x="11281" y="4621"/>
                  </a:lnTo>
                  <a:lnTo>
                    <a:pt x="11773" y="5067"/>
                  </a:lnTo>
                  <a:lnTo>
                    <a:pt x="12512" y="4844"/>
                  </a:lnTo>
                  <a:lnTo>
                    <a:pt x="12808" y="4844"/>
                  </a:lnTo>
                  <a:lnTo>
                    <a:pt x="14089" y="4844"/>
                  </a:lnTo>
                  <a:lnTo>
                    <a:pt x="13793" y="5067"/>
                  </a:lnTo>
                  <a:lnTo>
                    <a:pt x="14089" y="5201"/>
                  </a:lnTo>
                  <a:lnTo>
                    <a:pt x="14581" y="6004"/>
                  </a:lnTo>
                  <a:lnTo>
                    <a:pt x="15813" y="6004"/>
                  </a:lnTo>
                  <a:lnTo>
                    <a:pt x="15813" y="6563"/>
                  </a:lnTo>
                  <a:lnTo>
                    <a:pt x="15320" y="7031"/>
                  </a:lnTo>
                  <a:lnTo>
                    <a:pt x="17340" y="7254"/>
                  </a:lnTo>
                  <a:lnTo>
                    <a:pt x="17340" y="7522"/>
                  </a:lnTo>
                  <a:lnTo>
                    <a:pt x="17340" y="7612"/>
                  </a:lnTo>
                  <a:lnTo>
                    <a:pt x="17931" y="7612"/>
                  </a:lnTo>
                  <a:lnTo>
                    <a:pt x="18670" y="7857"/>
                  </a:lnTo>
                  <a:lnTo>
                    <a:pt x="19951" y="7857"/>
                  </a:lnTo>
                  <a:lnTo>
                    <a:pt x="19163" y="8080"/>
                  </a:lnTo>
                  <a:lnTo>
                    <a:pt x="18670" y="8192"/>
                  </a:lnTo>
                  <a:lnTo>
                    <a:pt x="19163" y="8438"/>
                  </a:lnTo>
                  <a:lnTo>
                    <a:pt x="18128" y="8527"/>
                  </a:lnTo>
                  <a:lnTo>
                    <a:pt x="17931" y="8772"/>
                  </a:lnTo>
                  <a:lnTo>
                    <a:pt x="16601" y="8996"/>
                  </a:lnTo>
                  <a:lnTo>
                    <a:pt x="16108" y="9353"/>
                  </a:lnTo>
                  <a:lnTo>
                    <a:pt x="15320" y="9129"/>
                  </a:lnTo>
                  <a:lnTo>
                    <a:pt x="15813" y="9442"/>
                  </a:lnTo>
                  <a:lnTo>
                    <a:pt x="13793" y="9710"/>
                  </a:lnTo>
                  <a:lnTo>
                    <a:pt x="13300" y="9933"/>
                  </a:lnTo>
                  <a:lnTo>
                    <a:pt x="12808" y="10268"/>
                  </a:lnTo>
                  <a:lnTo>
                    <a:pt x="12808" y="10848"/>
                  </a:lnTo>
                  <a:lnTo>
                    <a:pt x="12512" y="10960"/>
                  </a:lnTo>
                  <a:lnTo>
                    <a:pt x="12512" y="11183"/>
                  </a:lnTo>
                  <a:lnTo>
                    <a:pt x="12808" y="11183"/>
                  </a:lnTo>
                  <a:lnTo>
                    <a:pt x="13300" y="11540"/>
                  </a:lnTo>
                  <a:lnTo>
                    <a:pt x="14828" y="12679"/>
                  </a:lnTo>
                  <a:lnTo>
                    <a:pt x="15320" y="13036"/>
                  </a:lnTo>
                  <a:lnTo>
                    <a:pt x="15813" y="13638"/>
                  </a:lnTo>
                  <a:lnTo>
                    <a:pt x="15320" y="13862"/>
                  </a:lnTo>
                  <a:lnTo>
                    <a:pt x="15320" y="14308"/>
                  </a:lnTo>
                  <a:lnTo>
                    <a:pt x="14828" y="14777"/>
                  </a:lnTo>
                  <a:lnTo>
                    <a:pt x="14828" y="15134"/>
                  </a:lnTo>
                  <a:lnTo>
                    <a:pt x="17143" y="16272"/>
                  </a:lnTo>
                  <a:lnTo>
                    <a:pt x="17143" y="16741"/>
                  </a:lnTo>
                  <a:lnTo>
                    <a:pt x="17931" y="17879"/>
                  </a:lnTo>
                  <a:lnTo>
                    <a:pt x="17340" y="18482"/>
                  </a:lnTo>
                  <a:lnTo>
                    <a:pt x="16601" y="19397"/>
                  </a:lnTo>
                  <a:lnTo>
                    <a:pt x="16601" y="19754"/>
                  </a:lnTo>
                  <a:lnTo>
                    <a:pt x="16108" y="19978"/>
                  </a:lnTo>
                  <a:lnTo>
                    <a:pt x="15813" y="19397"/>
                  </a:lnTo>
                  <a:lnTo>
                    <a:pt x="16108" y="19063"/>
                  </a:lnTo>
                  <a:lnTo>
                    <a:pt x="16108" y="18125"/>
                  </a:lnTo>
                  <a:lnTo>
                    <a:pt x="15813" y="18125"/>
                  </a:lnTo>
                  <a:lnTo>
                    <a:pt x="16108" y="17879"/>
                  </a:lnTo>
                  <a:lnTo>
                    <a:pt x="16108" y="16964"/>
                  </a:lnTo>
                  <a:lnTo>
                    <a:pt x="14828" y="15826"/>
                  </a:lnTo>
                  <a:lnTo>
                    <a:pt x="14828" y="16272"/>
                  </a:lnTo>
                  <a:lnTo>
                    <a:pt x="14581" y="16272"/>
                  </a:lnTo>
                  <a:lnTo>
                    <a:pt x="14089" y="15357"/>
                  </a:lnTo>
                  <a:lnTo>
                    <a:pt x="13793" y="14308"/>
                  </a:lnTo>
                  <a:lnTo>
                    <a:pt x="13300" y="13638"/>
                  </a:lnTo>
                  <a:lnTo>
                    <a:pt x="13300" y="13036"/>
                  </a:lnTo>
                  <a:lnTo>
                    <a:pt x="12512" y="13036"/>
                  </a:lnTo>
                  <a:lnTo>
                    <a:pt x="12020" y="12679"/>
                  </a:lnTo>
                  <a:lnTo>
                    <a:pt x="11773" y="12366"/>
                  </a:lnTo>
                  <a:lnTo>
                    <a:pt x="11281" y="12455"/>
                  </a:lnTo>
                  <a:lnTo>
                    <a:pt x="11281" y="13036"/>
                  </a:lnTo>
                  <a:lnTo>
                    <a:pt x="10493" y="13393"/>
                  </a:lnTo>
                  <a:lnTo>
                    <a:pt x="8670" y="13862"/>
                  </a:lnTo>
                  <a:lnTo>
                    <a:pt x="8473" y="13973"/>
                  </a:lnTo>
                  <a:lnTo>
                    <a:pt x="7438" y="13862"/>
                  </a:lnTo>
                  <a:lnTo>
                    <a:pt x="7931" y="13638"/>
                  </a:lnTo>
                  <a:lnTo>
                    <a:pt x="7438" y="13862"/>
                  </a:lnTo>
                  <a:lnTo>
                    <a:pt x="6650" y="13862"/>
                  </a:lnTo>
                  <a:lnTo>
                    <a:pt x="6650" y="13638"/>
                  </a:lnTo>
                  <a:lnTo>
                    <a:pt x="5862" y="13862"/>
                  </a:lnTo>
                  <a:lnTo>
                    <a:pt x="5862" y="12679"/>
                  </a:lnTo>
                  <a:lnTo>
                    <a:pt x="6453" y="11763"/>
                  </a:lnTo>
                  <a:lnTo>
                    <a:pt x="5862" y="11183"/>
                  </a:lnTo>
                  <a:lnTo>
                    <a:pt x="4631" y="10491"/>
                  </a:lnTo>
                  <a:lnTo>
                    <a:pt x="4631" y="10625"/>
                  </a:lnTo>
                  <a:lnTo>
                    <a:pt x="3350" y="10045"/>
                  </a:lnTo>
                  <a:lnTo>
                    <a:pt x="4138" y="10268"/>
                  </a:lnTo>
                  <a:lnTo>
                    <a:pt x="4631" y="10045"/>
                  </a:lnTo>
                  <a:lnTo>
                    <a:pt x="3350" y="9710"/>
                  </a:lnTo>
                  <a:lnTo>
                    <a:pt x="3054" y="9353"/>
                  </a:lnTo>
                  <a:lnTo>
                    <a:pt x="2562" y="9129"/>
                  </a:lnTo>
                  <a:lnTo>
                    <a:pt x="1823" y="8996"/>
                  </a:lnTo>
                  <a:lnTo>
                    <a:pt x="1330" y="8996"/>
                  </a:lnTo>
                  <a:lnTo>
                    <a:pt x="0" y="8192"/>
                  </a:lnTo>
                  <a:lnTo>
                    <a:pt x="542" y="8080"/>
                  </a:lnTo>
                  <a:lnTo>
                    <a:pt x="1330" y="8192"/>
                  </a:lnTo>
                  <a:lnTo>
                    <a:pt x="1034" y="7031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30" name="Freeform 86">
              <a:extLst>
                <a:ext uri="{FF2B5EF4-FFF2-40B4-BE49-F238E27FC236}">
                  <a16:creationId xmlns:a16="http://schemas.microsoft.com/office/drawing/2014/main" id="{88548EFE-74D5-4935-A1D6-3165D59C2D3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2954" y="6083"/>
              <a:ext cx="43" cy="52"/>
            </a:xfrm>
            <a:custGeom>
              <a:avLst/>
              <a:gdLst>
                <a:gd name="T0" fmla="*/ 0 w 20000"/>
                <a:gd name="T1" fmla="*/ 15 h 20000"/>
                <a:gd name="T2" fmla="*/ 25 w 20000"/>
                <a:gd name="T3" fmla="*/ 0 h 20000"/>
                <a:gd name="T4" fmla="*/ 25 w 20000"/>
                <a:gd name="T5" fmla="*/ 15 h 20000"/>
                <a:gd name="T6" fmla="*/ 41 w 20000"/>
                <a:gd name="T7" fmla="*/ 35 h 20000"/>
                <a:gd name="T8" fmla="*/ 25 w 20000"/>
                <a:gd name="T9" fmla="*/ 35 h 20000"/>
                <a:gd name="T10" fmla="*/ 6 w 20000"/>
                <a:gd name="T11" fmla="*/ 51 h 20000"/>
                <a:gd name="T12" fmla="*/ 0 w 20000"/>
                <a:gd name="T13" fmla="*/ 15 h 200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000" h="20000">
                  <a:moveTo>
                    <a:pt x="0" y="5769"/>
                  </a:moveTo>
                  <a:lnTo>
                    <a:pt x="11905" y="0"/>
                  </a:lnTo>
                  <a:lnTo>
                    <a:pt x="11905" y="5769"/>
                  </a:lnTo>
                  <a:lnTo>
                    <a:pt x="19524" y="13462"/>
                  </a:lnTo>
                  <a:lnTo>
                    <a:pt x="11905" y="13462"/>
                  </a:lnTo>
                  <a:lnTo>
                    <a:pt x="2857" y="19615"/>
                  </a:lnTo>
                  <a:lnTo>
                    <a:pt x="0" y="5769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31" name="Freeform 87">
              <a:extLst>
                <a:ext uri="{FF2B5EF4-FFF2-40B4-BE49-F238E27FC236}">
                  <a16:creationId xmlns:a16="http://schemas.microsoft.com/office/drawing/2014/main" id="{4795E64C-3D90-4D0E-B4BC-63405792A38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3135" y="5088"/>
              <a:ext cx="80" cy="183"/>
            </a:xfrm>
            <a:custGeom>
              <a:avLst/>
              <a:gdLst>
                <a:gd name="T0" fmla="*/ 41 w 20000"/>
                <a:gd name="T1" fmla="*/ 181 h 20000"/>
                <a:gd name="T2" fmla="*/ 36 w 20000"/>
                <a:gd name="T3" fmla="*/ 181 h 20000"/>
                <a:gd name="T4" fmla="*/ 36 w 20000"/>
                <a:gd name="T5" fmla="*/ 165 h 20000"/>
                <a:gd name="T6" fmla="*/ 16 w 20000"/>
                <a:gd name="T7" fmla="*/ 150 h 20000"/>
                <a:gd name="T8" fmla="*/ 0 w 20000"/>
                <a:gd name="T9" fmla="*/ 118 h 20000"/>
                <a:gd name="T10" fmla="*/ 0 w 20000"/>
                <a:gd name="T11" fmla="*/ 93 h 20000"/>
                <a:gd name="T12" fmla="*/ 10 w 20000"/>
                <a:gd name="T13" fmla="*/ 73 h 20000"/>
                <a:gd name="T14" fmla="*/ 36 w 20000"/>
                <a:gd name="T15" fmla="*/ 15 h 20000"/>
                <a:gd name="T16" fmla="*/ 51 w 20000"/>
                <a:gd name="T17" fmla="*/ 0 h 20000"/>
                <a:gd name="T18" fmla="*/ 78 w 20000"/>
                <a:gd name="T19" fmla="*/ 15 h 20000"/>
                <a:gd name="T20" fmla="*/ 78 w 20000"/>
                <a:gd name="T21" fmla="*/ 41 h 20000"/>
                <a:gd name="T22" fmla="*/ 67 w 20000"/>
                <a:gd name="T23" fmla="*/ 57 h 20000"/>
                <a:gd name="T24" fmla="*/ 62 w 20000"/>
                <a:gd name="T25" fmla="*/ 118 h 20000"/>
                <a:gd name="T26" fmla="*/ 51 w 20000"/>
                <a:gd name="T27" fmla="*/ 150 h 20000"/>
                <a:gd name="T28" fmla="*/ 41 w 20000"/>
                <a:gd name="T29" fmla="*/ 181 h 2000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000" h="20000">
                  <a:moveTo>
                    <a:pt x="10380" y="19890"/>
                  </a:moveTo>
                  <a:lnTo>
                    <a:pt x="9114" y="19890"/>
                  </a:lnTo>
                  <a:lnTo>
                    <a:pt x="9114" y="18132"/>
                  </a:lnTo>
                  <a:lnTo>
                    <a:pt x="4051" y="16484"/>
                  </a:lnTo>
                  <a:lnTo>
                    <a:pt x="0" y="12967"/>
                  </a:lnTo>
                  <a:lnTo>
                    <a:pt x="0" y="10220"/>
                  </a:lnTo>
                  <a:lnTo>
                    <a:pt x="2532" y="8022"/>
                  </a:lnTo>
                  <a:lnTo>
                    <a:pt x="9114" y="1648"/>
                  </a:lnTo>
                  <a:lnTo>
                    <a:pt x="12911" y="0"/>
                  </a:lnTo>
                  <a:lnTo>
                    <a:pt x="19747" y="1648"/>
                  </a:lnTo>
                  <a:lnTo>
                    <a:pt x="19747" y="4505"/>
                  </a:lnTo>
                  <a:lnTo>
                    <a:pt x="16962" y="6264"/>
                  </a:lnTo>
                  <a:lnTo>
                    <a:pt x="15696" y="12967"/>
                  </a:lnTo>
                  <a:lnTo>
                    <a:pt x="12911" y="16484"/>
                  </a:lnTo>
                  <a:lnTo>
                    <a:pt x="10380" y="1989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32" name="Freeform 88">
              <a:extLst>
                <a:ext uri="{FF2B5EF4-FFF2-40B4-BE49-F238E27FC236}">
                  <a16:creationId xmlns:a16="http://schemas.microsoft.com/office/drawing/2014/main" id="{9B68D823-B4F5-4808-BD06-BEA3BC0EAFD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0986" y="3314"/>
              <a:ext cx="2452" cy="2046"/>
            </a:xfrm>
            <a:custGeom>
              <a:avLst/>
              <a:gdLst>
                <a:gd name="T0" fmla="*/ 2035 w 20000"/>
                <a:gd name="T1" fmla="*/ 145 h 20000"/>
                <a:gd name="T2" fmla="*/ 2257 w 20000"/>
                <a:gd name="T3" fmla="*/ 305 h 20000"/>
                <a:gd name="T4" fmla="*/ 2449 w 20000"/>
                <a:gd name="T5" fmla="*/ 362 h 20000"/>
                <a:gd name="T6" fmla="*/ 2392 w 20000"/>
                <a:gd name="T7" fmla="*/ 730 h 20000"/>
                <a:gd name="T8" fmla="*/ 2320 w 20000"/>
                <a:gd name="T9" fmla="*/ 787 h 20000"/>
                <a:gd name="T10" fmla="*/ 2232 w 20000"/>
                <a:gd name="T11" fmla="*/ 812 h 20000"/>
                <a:gd name="T12" fmla="*/ 2102 w 20000"/>
                <a:gd name="T13" fmla="*/ 963 h 20000"/>
                <a:gd name="T14" fmla="*/ 2051 w 20000"/>
                <a:gd name="T15" fmla="*/ 963 h 20000"/>
                <a:gd name="T16" fmla="*/ 1942 w 20000"/>
                <a:gd name="T17" fmla="*/ 989 h 20000"/>
                <a:gd name="T18" fmla="*/ 1967 w 20000"/>
                <a:gd name="T19" fmla="*/ 1108 h 20000"/>
                <a:gd name="T20" fmla="*/ 2123 w 20000"/>
                <a:gd name="T21" fmla="*/ 1087 h 20000"/>
                <a:gd name="T22" fmla="*/ 2009 w 20000"/>
                <a:gd name="T23" fmla="*/ 1257 h 20000"/>
                <a:gd name="T24" fmla="*/ 2118 w 20000"/>
                <a:gd name="T25" fmla="*/ 1413 h 20000"/>
                <a:gd name="T26" fmla="*/ 2133 w 20000"/>
                <a:gd name="T27" fmla="*/ 1501 h 20000"/>
                <a:gd name="T28" fmla="*/ 2185 w 20000"/>
                <a:gd name="T29" fmla="*/ 1531 h 20000"/>
                <a:gd name="T30" fmla="*/ 2165 w 20000"/>
                <a:gd name="T31" fmla="*/ 1588 h 20000"/>
                <a:gd name="T32" fmla="*/ 2123 w 20000"/>
                <a:gd name="T33" fmla="*/ 1697 h 20000"/>
                <a:gd name="T34" fmla="*/ 2092 w 20000"/>
                <a:gd name="T35" fmla="*/ 1801 h 20000"/>
                <a:gd name="T36" fmla="*/ 1993 w 20000"/>
                <a:gd name="T37" fmla="*/ 1909 h 20000"/>
                <a:gd name="T38" fmla="*/ 1864 w 20000"/>
                <a:gd name="T39" fmla="*/ 1909 h 20000"/>
                <a:gd name="T40" fmla="*/ 1766 w 20000"/>
                <a:gd name="T41" fmla="*/ 1993 h 20000"/>
                <a:gd name="T42" fmla="*/ 1709 w 20000"/>
                <a:gd name="T43" fmla="*/ 1993 h 20000"/>
                <a:gd name="T44" fmla="*/ 1646 w 20000"/>
                <a:gd name="T45" fmla="*/ 1981 h 20000"/>
                <a:gd name="T46" fmla="*/ 1523 w 20000"/>
                <a:gd name="T47" fmla="*/ 1909 h 20000"/>
                <a:gd name="T48" fmla="*/ 1413 w 20000"/>
                <a:gd name="T49" fmla="*/ 1925 h 20000"/>
                <a:gd name="T50" fmla="*/ 1357 w 20000"/>
                <a:gd name="T51" fmla="*/ 2003 h 20000"/>
                <a:gd name="T52" fmla="*/ 1279 w 20000"/>
                <a:gd name="T53" fmla="*/ 1966 h 20000"/>
                <a:gd name="T54" fmla="*/ 1212 w 20000"/>
                <a:gd name="T55" fmla="*/ 1858 h 20000"/>
                <a:gd name="T56" fmla="*/ 1155 w 20000"/>
                <a:gd name="T57" fmla="*/ 1805 h 20000"/>
                <a:gd name="T58" fmla="*/ 1165 w 20000"/>
                <a:gd name="T59" fmla="*/ 1666 h 20000"/>
                <a:gd name="T60" fmla="*/ 1072 w 20000"/>
                <a:gd name="T61" fmla="*/ 1640 h 20000"/>
                <a:gd name="T62" fmla="*/ 1030 w 20000"/>
                <a:gd name="T63" fmla="*/ 1609 h 20000"/>
                <a:gd name="T64" fmla="*/ 912 w 20000"/>
                <a:gd name="T65" fmla="*/ 1666 h 20000"/>
                <a:gd name="T66" fmla="*/ 777 w 20000"/>
                <a:gd name="T67" fmla="*/ 1682 h 20000"/>
                <a:gd name="T68" fmla="*/ 601 w 20000"/>
                <a:gd name="T69" fmla="*/ 1656 h 20000"/>
                <a:gd name="T70" fmla="*/ 507 w 20000"/>
                <a:gd name="T71" fmla="*/ 1615 h 20000"/>
                <a:gd name="T72" fmla="*/ 284 w 20000"/>
                <a:gd name="T73" fmla="*/ 1474 h 20000"/>
                <a:gd name="T74" fmla="*/ 300 w 20000"/>
                <a:gd name="T75" fmla="*/ 1408 h 20000"/>
                <a:gd name="T76" fmla="*/ 176 w 20000"/>
                <a:gd name="T77" fmla="*/ 1257 h 20000"/>
                <a:gd name="T78" fmla="*/ 82 w 20000"/>
                <a:gd name="T79" fmla="*/ 1180 h 20000"/>
                <a:gd name="T80" fmla="*/ 51 w 20000"/>
                <a:gd name="T81" fmla="*/ 1014 h 20000"/>
                <a:gd name="T82" fmla="*/ 259 w 20000"/>
                <a:gd name="T83" fmla="*/ 910 h 20000"/>
                <a:gd name="T84" fmla="*/ 300 w 20000"/>
                <a:gd name="T85" fmla="*/ 693 h 20000"/>
                <a:gd name="T86" fmla="*/ 450 w 20000"/>
                <a:gd name="T87" fmla="*/ 471 h 20000"/>
                <a:gd name="T88" fmla="*/ 560 w 20000"/>
                <a:gd name="T89" fmla="*/ 523 h 20000"/>
                <a:gd name="T90" fmla="*/ 652 w 20000"/>
                <a:gd name="T91" fmla="*/ 652 h 20000"/>
                <a:gd name="T92" fmla="*/ 859 w 20000"/>
                <a:gd name="T93" fmla="*/ 756 h 20000"/>
                <a:gd name="T94" fmla="*/ 1072 w 20000"/>
                <a:gd name="T95" fmla="*/ 838 h 20000"/>
                <a:gd name="T96" fmla="*/ 1321 w 20000"/>
                <a:gd name="T97" fmla="*/ 879 h 20000"/>
                <a:gd name="T98" fmla="*/ 1564 w 20000"/>
                <a:gd name="T99" fmla="*/ 704 h 20000"/>
                <a:gd name="T100" fmla="*/ 1646 w 20000"/>
                <a:gd name="T101" fmla="*/ 647 h 20000"/>
                <a:gd name="T102" fmla="*/ 1750 w 20000"/>
                <a:gd name="T103" fmla="*/ 554 h 20000"/>
                <a:gd name="T104" fmla="*/ 1859 w 20000"/>
                <a:gd name="T105" fmla="*/ 503 h 20000"/>
                <a:gd name="T106" fmla="*/ 1709 w 20000"/>
                <a:gd name="T107" fmla="*/ 446 h 20000"/>
                <a:gd name="T108" fmla="*/ 1662 w 20000"/>
                <a:gd name="T109" fmla="*/ 311 h 20000"/>
                <a:gd name="T110" fmla="*/ 1756 w 20000"/>
                <a:gd name="T111" fmla="*/ 104 h 200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0000" h="20000">
                  <a:moveTo>
                    <a:pt x="14841" y="108"/>
                  </a:moveTo>
                  <a:lnTo>
                    <a:pt x="15004" y="0"/>
                  </a:lnTo>
                  <a:lnTo>
                    <a:pt x="15216" y="108"/>
                  </a:lnTo>
                  <a:lnTo>
                    <a:pt x="15641" y="205"/>
                  </a:lnTo>
                  <a:lnTo>
                    <a:pt x="15853" y="254"/>
                  </a:lnTo>
                  <a:lnTo>
                    <a:pt x="15976" y="362"/>
                  </a:lnTo>
                  <a:lnTo>
                    <a:pt x="16612" y="1418"/>
                  </a:lnTo>
                  <a:lnTo>
                    <a:pt x="16873" y="1721"/>
                  </a:lnTo>
                  <a:lnTo>
                    <a:pt x="17078" y="2230"/>
                  </a:lnTo>
                  <a:lnTo>
                    <a:pt x="17208" y="2484"/>
                  </a:lnTo>
                  <a:lnTo>
                    <a:pt x="17331" y="2641"/>
                  </a:lnTo>
                  <a:lnTo>
                    <a:pt x="17673" y="2641"/>
                  </a:lnTo>
                  <a:lnTo>
                    <a:pt x="17878" y="2641"/>
                  </a:lnTo>
                  <a:lnTo>
                    <a:pt x="18424" y="2983"/>
                  </a:lnTo>
                  <a:lnTo>
                    <a:pt x="18776" y="3795"/>
                  </a:lnTo>
                  <a:lnTo>
                    <a:pt x="18939" y="3795"/>
                  </a:lnTo>
                  <a:lnTo>
                    <a:pt x="19273" y="3697"/>
                  </a:lnTo>
                  <a:lnTo>
                    <a:pt x="19396" y="3443"/>
                  </a:lnTo>
                  <a:lnTo>
                    <a:pt x="19739" y="3296"/>
                  </a:lnTo>
                  <a:lnTo>
                    <a:pt x="19992" y="3139"/>
                  </a:lnTo>
                  <a:lnTo>
                    <a:pt x="19992" y="3540"/>
                  </a:lnTo>
                  <a:lnTo>
                    <a:pt x="19992" y="3941"/>
                  </a:lnTo>
                  <a:lnTo>
                    <a:pt x="19951" y="4098"/>
                  </a:lnTo>
                  <a:lnTo>
                    <a:pt x="19951" y="5516"/>
                  </a:lnTo>
                  <a:lnTo>
                    <a:pt x="19527" y="5320"/>
                  </a:lnTo>
                  <a:lnTo>
                    <a:pt x="19314" y="5672"/>
                  </a:lnTo>
                  <a:lnTo>
                    <a:pt x="19608" y="6631"/>
                  </a:lnTo>
                  <a:lnTo>
                    <a:pt x="19527" y="7139"/>
                  </a:lnTo>
                  <a:lnTo>
                    <a:pt x="19527" y="7296"/>
                  </a:lnTo>
                  <a:lnTo>
                    <a:pt x="19396" y="7139"/>
                  </a:lnTo>
                  <a:lnTo>
                    <a:pt x="19273" y="7042"/>
                  </a:lnTo>
                  <a:lnTo>
                    <a:pt x="19273" y="7296"/>
                  </a:lnTo>
                  <a:lnTo>
                    <a:pt x="19110" y="7443"/>
                  </a:lnTo>
                  <a:lnTo>
                    <a:pt x="19061" y="7638"/>
                  </a:lnTo>
                  <a:lnTo>
                    <a:pt x="18939" y="7697"/>
                  </a:lnTo>
                  <a:lnTo>
                    <a:pt x="18776" y="7795"/>
                  </a:lnTo>
                  <a:lnTo>
                    <a:pt x="18776" y="7844"/>
                  </a:lnTo>
                  <a:lnTo>
                    <a:pt x="18857" y="8039"/>
                  </a:lnTo>
                  <a:lnTo>
                    <a:pt x="18727" y="8039"/>
                  </a:lnTo>
                  <a:lnTo>
                    <a:pt x="18514" y="8039"/>
                  </a:lnTo>
                  <a:lnTo>
                    <a:pt x="18392" y="7844"/>
                  </a:lnTo>
                  <a:lnTo>
                    <a:pt x="18220" y="7941"/>
                  </a:lnTo>
                  <a:lnTo>
                    <a:pt x="18220" y="8196"/>
                  </a:lnTo>
                  <a:lnTo>
                    <a:pt x="18180" y="8352"/>
                  </a:lnTo>
                  <a:lnTo>
                    <a:pt x="18049" y="8499"/>
                  </a:lnTo>
                  <a:lnTo>
                    <a:pt x="17755" y="8753"/>
                  </a:lnTo>
                  <a:lnTo>
                    <a:pt x="17624" y="9164"/>
                  </a:lnTo>
                  <a:lnTo>
                    <a:pt x="17331" y="9262"/>
                  </a:lnTo>
                  <a:lnTo>
                    <a:pt x="17159" y="9418"/>
                  </a:lnTo>
                  <a:lnTo>
                    <a:pt x="16955" y="9672"/>
                  </a:lnTo>
                  <a:lnTo>
                    <a:pt x="16743" y="9917"/>
                  </a:lnTo>
                  <a:lnTo>
                    <a:pt x="16653" y="9819"/>
                  </a:lnTo>
                  <a:lnTo>
                    <a:pt x="16776" y="9672"/>
                  </a:lnTo>
                  <a:lnTo>
                    <a:pt x="16776" y="9565"/>
                  </a:lnTo>
                  <a:lnTo>
                    <a:pt x="16873" y="9516"/>
                  </a:lnTo>
                  <a:lnTo>
                    <a:pt x="16743" y="9418"/>
                  </a:lnTo>
                  <a:lnTo>
                    <a:pt x="16653" y="9262"/>
                  </a:lnTo>
                  <a:lnTo>
                    <a:pt x="16873" y="8753"/>
                  </a:lnTo>
                  <a:lnTo>
                    <a:pt x="16612" y="8499"/>
                  </a:lnTo>
                  <a:lnTo>
                    <a:pt x="16318" y="8704"/>
                  </a:lnTo>
                  <a:lnTo>
                    <a:pt x="16106" y="9164"/>
                  </a:lnTo>
                  <a:lnTo>
                    <a:pt x="15894" y="9418"/>
                  </a:lnTo>
                  <a:lnTo>
                    <a:pt x="15853" y="9672"/>
                  </a:lnTo>
                  <a:lnTo>
                    <a:pt x="15722" y="9770"/>
                  </a:lnTo>
                  <a:lnTo>
                    <a:pt x="15429" y="9770"/>
                  </a:lnTo>
                  <a:lnTo>
                    <a:pt x="15510" y="10171"/>
                  </a:lnTo>
                  <a:lnTo>
                    <a:pt x="15641" y="10474"/>
                  </a:lnTo>
                  <a:lnTo>
                    <a:pt x="15771" y="10435"/>
                  </a:lnTo>
                  <a:lnTo>
                    <a:pt x="15976" y="10572"/>
                  </a:lnTo>
                  <a:lnTo>
                    <a:pt x="16057" y="10836"/>
                  </a:lnTo>
                  <a:lnTo>
                    <a:pt x="16188" y="10983"/>
                  </a:lnTo>
                  <a:lnTo>
                    <a:pt x="16318" y="10875"/>
                  </a:lnTo>
                  <a:lnTo>
                    <a:pt x="16522" y="10631"/>
                  </a:lnTo>
                  <a:lnTo>
                    <a:pt x="16653" y="10474"/>
                  </a:lnTo>
                  <a:lnTo>
                    <a:pt x="16955" y="10631"/>
                  </a:lnTo>
                  <a:lnTo>
                    <a:pt x="17159" y="10631"/>
                  </a:lnTo>
                  <a:lnTo>
                    <a:pt x="17331" y="10631"/>
                  </a:lnTo>
                  <a:lnTo>
                    <a:pt x="17331" y="10983"/>
                  </a:lnTo>
                  <a:lnTo>
                    <a:pt x="17159" y="10875"/>
                  </a:lnTo>
                  <a:lnTo>
                    <a:pt x="16776" y="11139"/>
                  </a:lnTo>
                  <a:lnTo>
                    <a:pt x="16873" y="11237"/>
                  </a:lnTo>
                  <a:lnTo>
                    <a:pt x="16612" y="11638"/>
                  </a:lnTo>
                  <a:lnTo>
                    <a:pt x="16400" y="12039"/>
                  </a:lnTo>
                  <a:lnTo>
                    <a:pt x="16400" y="12293"/>
                  </a:lnTo>
                  <a:lnTo>
                    <a:pt x="16776" y="12557"/>
                  </a:lnTo>
                  <a:lnTo>
                    <a:pt x="17078" y="13154"/>
                  </a:lnTo>
                  <a:lnTo>
                    <a:pt x="17208" y="13262"/>
                  </a:lnTo>
                  <a:lnTo>
                    <a:pt x="17290" y="13516"/>
                  </a:lnTo>
                  <a:lnTo>
                    <a:pt x="17494" y="13770"/>
                  </a:lnTo>
                  <a:lnTo>
                    <a:pt x="17624" y="13917"/>
                  </a:lnTo>
                  <a:lnTo>
                    <a:pt x="17290" y="13819"/>
                  </a:lnTo>
                  <a:lnTo>
                    <a:pt x="17159" y="13770"/>
                  </a:lnTo>
                  <a:lnTo>
                    <a:pt x="17078" y="13819"/>
                  </a:lnTo>
                  <a:lnTo>
                    <a:pt x="17208" y="13819"/>
                  </a:lnTo>
                  <a:lnTo>
                    <a:pt x="17412" y="14073"/>
                  </a:lnTo>
                  <a:lnTo>
                    <a:pt x="17673" y="14416"/>
                  </a:lnTo>
                  <a:lnTo>
                    <a:pt x="17494" y="14474"/>
                  </a:lnTo>
                  <a:lnTo>
                    <a:pt x="17412" y="14680"/>
                  </a:lnTo>
                  <a:lnTo>
                    <a:pt x="17208" y="14680"/>
                  </a:lnTo>
                  <a:lnTo>
                    <a:pt x="17159" y="14826"/>
                  </a:lnTo>
                  <a:lnTo>
                    <a:pt x="17290" y="14729"/>
                  </a:lnTo>
                  <a:lnTo>
                    <a:pt x="17290" y="14875"/>
                  </a:lnTo>
                  <a:lnTo>
                    <a:pt x="17543" y="14729"/>
                  </a:lnTo>
                  <a:lnTo>
                    <a:pt x="17755" y="14875"/>
                  </a:lnTo>
                  <a:lnTo>
                    <a:pt x="17837" y="14973"/>
                  </a:lnTo>
                  <a:lnTo>
                    <a:pt x="17673" y="15130"/>
                  </a:lnTo>
                  <a:lnTo>
                    <a:pt x="17837" y="15130"/>
                  </a:lnTo>
                  <a:lnTo>
                    <a:pt x="17837" y="15276"/>
                  </a:lnTo>
                  <a:lnTo>
                    <a:pt x="17673" y="15276"/>
                  </a:lnTo>
                  <a:lnTo>
                    <a:pt x="17755" y="15374"/>
                  </a:lnTo>
                  <a:lnTo>
                    <a:pt x="17755" y="15531"/>
                  </a:lnTo>
                  <a:lnTo>
                    <a:pt x="17673" y="15531"/>
                  </a:lnTo>
                  <a:lnTo>
                    <a:pt x="17673" y="15638"/>
                  </a:lnTo>
                  <a:lnTo>
                    <a:pt x="17837" y="15736"/>
                  </a:lnTo>
                  <a:lnTo>
                    <a:pt x="17673" y="15795"/>
                  </a:lnTo>
                  <a:lnTo>
                    <a:pt x="17673" y="15736"/>
                  </a:lnTo>
                  <a:lnTo>
                    <a:pt x="17624" y="15795"/>
                  </a:lnTo>
                  <a:lnTo>
                    <a:pt x="17494" y="16196"/>
                  </a:lnTo>
                  <a:lnTo>
                    <a:pt x="17331" y="16597"/>
                  </a:lnTo>
                  <a:lnTo>
                    <a:pt x="17208" y="16597"/>
                  </a:lnTo>
                  <a:lnTo>
                    <a:pt x="17208" y="16694"/>
                  </a:lnTo>
                  <a:lnTo>
                    <a:pt x="17290" y="16792"/>
                  </a:lnTo>
                  <a:lnTo>
                    <a:pt x="17208" y="16949"/>
                  </a:lnTo>
                  <a:lnTo>
                    <a:pt x="17208" y="17213"/>
                  </a:lnTo>
                  <a:lnTo>
                    <a:pt x="17208" y="17359"/>
                  </a:lnTo>
                  <a:lnTo>
                    <a:pt x="17078" y="17614"/>
                  </a:lnTo>
                  <a:lnTo>
                    <a:pt x="16955" y="17770"/>
                  </a:lnTo>
                  <a:lnTo>
                    <a:pt x="16743" y="17868"/>
                  </a:lnTo>
                  <a:lnTo>
                    <a:pt x="16776" y="17917"/>
                  </a:lnTo>
                  <a:lnTo>
                    <a:pt x="16612" y="18171"/>
                  </a:lnTo>
                  <a:lnTo>
                    <a:pt x="16441" y="18269"/>
                  </a:lnTo>
                  <a:lnTo>
                    <a:pt x="16400" y="18269"/>
                  </a:lnTo>
                  <a:lnTo>
                    <a:pt x="16269" y="18670"/>
                  </a:lnTo>
                  <a:lnTo>
                    <a:pt x="15976" y="18729"/>
                  </a:lnTo>
                  <a:lnTo>
                    <a:pt x="15894" y="18826"/>
                  </a:lnTo>
                  <a:lnTo>
                    <a:pt x="15771" y="18729"/>
                  </a:lnTo>
                  <a:lnTo>
                    <a:pt x="15722" y="18826"/>
                  </a:lnTo>
                  <a:lnTo>
                    <a:pt x="15641" y="18729"/>
                  </a:lnTo>
                  <a:lnTo>
                    <a:pt x="15429" y="18924"/>
                  </a:lnTo>
                  <a:lnTo>
                    <a:pt x="15216" y="18670"/>
                  </a:lnTo>
                  <a:lnTo>
                    <a:pt x="15306" y="19071"/>
                  </a:lnTo>
                  <a:lnTo>
                    <a:pt x="14955" y="19227"/>
                  </a:lnTo>
                  <a:lnTo>
                    <a:pt x="14873" y="19130"/>
                  </a:lnTo>
                  <a:lnTo>
                    <a:pt x="14873" y="19227"/>
                  </a:lnTo>
                  <a:lnTo>
                    <a:pt x="14751" y="19335"/>
                  </a:lnTo>
                  <a:lnTo>
                    <a:pt x="14620" y="19374"/>
                  </a:lnTo>
                  <a:lnTo>
                    <a:pt x="14416" y="19491"/>
                  </a:lnTo>
                  <a:lnTo>
                    <a:pt x="14204" y="19589"/>
                  </a:lnTo>
                  <a:lnTo>
                    <a:pt x="14204" y="19491"/>
                  </a:lnTo>
                  <a:lnTo>
                    <a:pt x="14122" y="19736"/>
                  </a:lnTo>
                  <a:lnTo>
                    <a:pt x="14286" y="19892"/>
                  </a:lnTo>
                  <a:lnTo>
                    <a:pt x="14073" y="19990"/>
                  </a:lnTo>
                  <a:lnTo>
                    <a:pt x="13992" y="19628"/>
                  </a:lnTo>
                  <a:lnTo>
                    <a:pt x="13951" y="19491"/>
                  </a:lnTo>
                  <a:lnTo>
                    <a:pt x="14073" y="19374"/>
                  </a:lnTo>
                  <a:lnTo>
                    <a:pt x="13869" y="19227"/>
                  </a:lnTo>
                  <a:lnTo>
                    <a:pt x="13780" y="19374"/>
                  </a:lnTo>
                  <a:lnTo>
                    <a:pt x="13649" y="19335"/>
                  </a:lnTo>
                  <a:lnTo>
                    <a:pt x="13527" y="19227"/>
                  </a:lnTo>
                  <a:lnTo>
                    <a:pt x="13437" y="19227"/>
                  </a:lnTo>
                  <a:lnTo>
                    <a:pt x="13437" y="19374"/>
                  </a:lnTo>
                  <a:lnTo>
                    <a:pt x="13314" y="19374"/>
                  </a:lnTo>
                  <a:lnTo>
                    <a:pt x="13233" y="19335"/>
                  </a:lnTo>
                  <a:lnTo>
                    <a:pt x="13061" y="19374"/>
                  </a:lnTo>
                  <a:lnTo>
                    <a:pt x="12767" y="18973"/>
                  </a:lnTo>
                  <a:lnTo>
                    <a:pt x="12849" y="18729"/>
                  </a:lnTo>
                  <a:lnTo>
                    <a:pt x="12767" y="18729"/>
                  </a:lnTo>
                  <a:lnTo>
                    <a:pt x="12433" y="18670"/>
                  </a:lnTo>
                  <a:lnTo>
                    <a:pt x="12302" y="18513"/>
                  </a:lnTo>
                  <a:lnTo>
                    <a:pt x="12090" y="18572"/>
                  </a:lnTo>
                  <a:lnTo>
                    <a:pt x="12090" y="18729"/>
                  </a:lnTo>
                  <a:lnTo>
                    <a:pt x="11878" y="18826"/>
                  </a:lnTo>
                  <a:lnTo>
                    <a:pt x="11796" y="18973"/>
                  </a:lnTo>
                  <a:lnTo>
                    <a:pt x="11665" y="18826"/>
                  </a:lnTo>
                  <a:lnTo>
                    <a:pt x="11535" y="18826"/>
                  </a:lnTo>
                  <a:lnTo>
                    <a:pt x="11453" y="18924"/>
                  </a:lnTo>
                  <a:lnTo>
                    <a:pt x="11331" y="18924"/>
                  </a:lnTo>
                  <a:lnTo>
                    <a:pt x="11282" y="18924"/>
                  </a:lnTo>
                  <a:lnTo>
                    <a:pt x="11200" y="18973"/>
                  </a:lnTo>
                  <a:lnTo>
                    <a:pt x="11078" y="18973"/>
                  </a:lnTo>
                  <a:lnTo>
                    <a:pt x="10988" y="19071"/>
                  </a:lnTo>
                  <a:lnTo>
                    <a:pt x="11078" y="19589"/>
                  </a:lnTo>
                  <a:lnTo>
                    <a:pt x="10865" y="19589"/>
                  </a:lnTo>
                  <a:lnTo>
                    <a:pt x="10865" y="19491"/>
                  </a:lnTo>
                  <a:lnTo>
                    <a:pt x="10653" y="19491"/>
                  </a:lnTo>
                  <a:lnTo>
                    <a:pt x="10531" y="19374"/>
                  </a:lnTo>
                  <a:lnTo>
                    <a:pt x="10441" y="19374"/>
                  </a:lnTo>
                  <a:lnTo>
                    <a:pt x="10441" y="19335"/>
                  </a:lnTo>
                  <a:lnTo>
                    <a:pt x="10441" y="19227"/>
                  </a:lnTo>
                  <a:lnTo>
                    <a:pt x="10098" y="19130"/>
                  </a:lnTo>
                  <a:lnTo>
                    <a:pt x="10180" y="18924"/>
                  </a:lnTo>
                  <a:lnTo>
                    <a:pt x="10180" y="18670"/>
                  </a:lnTo>
                  <a:lnTo>
                    <a:pt x="9976" y="18670"/>
                  </a:lnTo>
                  <a:lnTo>
                    <a:pt x="9894" y="18318"/>
                  </a:lnTo>
                  <a:lnTo>
                    <a:pt x="9845" y="18269"/>
                  </a:lnTo>
                  <a:lnTo>
                    <a:pt x="9894" y="18171"/>
                  </a:lnTo>
                  <a:lnTo>
                    <a:pt x="9682" y="18171"/>
                  </a:lnTo>
                  <a:lnTo>
                    <a:pt x="9633" y="18171"/>
                  </a:lnTo>
                  <a:lnTo>
                    <a:pt x="9510" y="18269"/>
                  </a:lnTo>
                  <a:lnTo>
                    <a:pt x="9429" y="18073"/>
                  </a:lnTo>
                  <a:lnTo>
                    <a:pt x="9347" y="17868"/>
                  </a:lnTo>
                  <a:lnTo>
                    <a:pt x="9510" y="17868"/>
                  </a:lnTo>
                  <a:lnTo>
                    <a:pt x="9429" y="17653"/>
                  </a:lnTo>
                  <a:lnTo>
                    <a:pt x="9633" y="17506"/>
                  </a:lnTo>
                  <a:lnTo>
                    <a:pt x="9682" y="17506"/>
                  </a:lnTo>
                  <a:lnTo>
                    <a:pt x="9682" y="17457"/>
                  </a:lnTo>
                  <a:lnTo>
                    <a:pt x="9763" y="17252"/>
                  </a:lnTo>
                  <a:lnTo>
                    <a:pt x="9633" y="16450"/>
                  </a:lnTo>
                  <a:lnTo>
                    <a:pt x="9510" y="16450"/>
                  </a:lnTo>
                  <a:lnTo>
                    <a:pt x="9510" y="16293"/>
                  </a:lnTo>
                  <a:lnTo>
                    <a:pt x="9347" y="16039"/>
                  </a:lnTo>
                  <a:lnTo>
                    <a:pt x="9127" y="16039"/>
                  </a:lnTo>
                  <a:lnTo>
                    <a:pt x="9127" y="16196"/>
                  </a:lnTo>
                  <a:lnTo>
                    <a:pt x="8996" y="16039"/>
                  </a:lnTo>
                  <a:lnTo>
                    <a:pt x="8873" y="16039"/>
                  </a:lnTo>
                  <a:lnTo>
                    <a:pt x="8873" y="15941"/>
                  </a:lnTo>
                  <a:lnTo>
                    <a:pt x="8751" y="16039"/>
                  </a:lnTo>
                  <a:lnTo>
                    <a:pt x="8792" y="15892"/>
                  </a:lnTo>
                  <a:lnTo>
                    <a:pt x="8792" y="15736"/>
                  </a:lnTo>
                  <a:lnTo>
                    <a:pt x="8661" y="15736"/>
                  </a:lnTo>
                  <a:lnTo>
                    <a:pt x="8751" y="15531"/>
                  </a:lnTo>
                  <a:lnTo>
                    <a:pt x="8661" y="15491"/>
                  </a:lnTo>
                  <a:lnTo>
                    <a:pt x="8539" y="15531"/>
                  </a:lnTo>
                  <a:lnTo>
                    <a:pt x="8408" y="15736"/>
                  </a:lnTo>
                  <a:lnTo>
                    <a:pt x="8073" y="15638"/>
                  </a:lnTo>
                  <a:lnTo>
                    <a:pt x="7910" y="15736"/>
                  </a:lnTo>
                  <a:lnTo>
                    <a:pt x="7861" y="15892"/>
                  </a:lnTo>
                  <a:lnTo>
                    <a:pt x="7559" y="15941"/>
                  </a:lnTo>
                  <a:lnTo>
                    <a:pt x="7559" y="16137"/>
                  </a:lnTo>
                  <a:lnTo>
                    <a:pt x="7527" y="16196"/>
                  </a:lnTo>
                  <a:lnTo>
                    <a:pt x="7445" y="16293"/>
                  </a:lnTo>
                  <a:lnTo>
                    <a:pt x="7224" y="16352"/>
                  </a:lnTo>
                  <a:lnTo>
                    <a:pt x="7094" y="16352"/>
                  </a:lnTo>
                  <a:lnTo>
                    <a:pt x="6971" y="16196"/>
                  </a:lnTo>
                  <a:lnTo>
                    <a:pt x="6890" y="16293"/>
                  </a:lnTo>
                  <a:lnTo>
                    <a:pt x="6637" y="16293"/>
                  </a:lnTo>
                  <a:lnTo>
                    <a:pt x="6424" y="16196"/>
                  </a:lnTo>
                  <a:lnTo>
                    <a:pt x="6343" y="16450"/>
                  </a:lnTo>
                  <a:lnTo>
                    <a:pt x="6122" y="16548"/>
                  </a:lnTo>
                  <a:lnTo>
                    <a:pt x="6122" y="16293"/>
                  </a:lnTo>
                  <a:lnTo>
                    <a:pt x="5918" y="16352"/>
                  </a:lnTo>
                  <a:lnTo>
                    <a:pt x="5535" y="16352"/>
                  </a:lnTo>
                  <a:lnTo>
                    <a:pt x="5322" y="16293"/>
                  </a:lnTo>
                  <a:lnTo>
                    <a:pt x="5241" y="16352"/>
                  </a:lnTo>
                  <a:lnTo>
                    <a:pt x="4906" y="16196"/>
                  </a:lnTo>
                  <a:lnTo>
                    <a:pt x="4776" y="16196"/>
                  </a:lnTo>
                  <a:lnTo>
                    <a:pt x="4776" y="15941"/>
                  </a:lnTo>
                  <a:lnTo>
                    <a:pt x="4653" y="16039"/>
                  </a:lnTo>
                  <a:lnTo>
                    <a:pt x="4441" y="15941"/>
                  </a:lnTo>
                  <a:lnTo>
                    <a:pt x="4351" y="15736"/>
                  </a:lnTo>
                  <a:lnTo>
                    <a:pt x="4220" y="15736"/>
                  </a:lnTo>
                  <a:lnTo>
                    <a:pt x="4139" y="15795"/>
                  </a:lnTo>
                  <a:lnTo>
                    <a:pt x="4016" y="15531"/>
                  </a:lnTo>
                  <a:lnTo>
                    <a:pt x="3420" y="15237"/>
                  </a:lnTo>
                  <a:lnTo>
                    <a:pt x="3208" y="15130"/>
                  </a:lnTo>
                  <a:lnTo>
                    <a:pt x="2751" y="14826"/>
                  </a:lnTo>
                  <a:lnTo>
                    <a:pt x="2669" y="14729"/>
                  </a:lnTo>
                  <a:lnTo>
                    <a:pt x="2449" y="14826"/>
                  </a:lnTo>
                  <a:lnTo>
                    <a:pt x="2318" y="14416"/>
                  </a:lnTo>
                  <a:lnTo>
                    <a:pt x="2318" y="14220"/>
                  </a:lnTo>
                  <a:lnTo>
                    <a:pt x="2237" y="14220"/>
                  </a:lnTo>
                  <a:lnTo>
                    <a:pt x="2196" y="14073"/>
                  </a:lnTo>
                  <a:lnTo>
                    <a:pt x="2237" y="14015"/>
                  </a:lnTo>
                  <a:lnTo>
                    <a:pt x="2367" y="14171"/>
                  </a:lnTo>
                  <a:lnTo>
                    <a:pt x="2571" y="13917"/>
                  </a:lnTo>
                  <a:lnTo>
                    <a:pt x="2449" y="13770"/>
                  </a:lnTo>
                  <a:lnTo>
                    <a:pt x="2318" y="13672"/>
                  </a:lnTo>
                  <a:lnTo>
                    <a:pt x="2237" y="13359"/>
                  </a:lnTo>
                  <a:lnTo>
                    <a:pt x="2196" y="13154"/>
                  </a:lnTo>
                  <a:lnTo>
                    <a:pt x="2114" y="12958"/>
                  </a:lnTo>
                  <a:lnTo>
                    <a:pt x="1853" y="12597"/>
                  </a:lnTo>
                  <a:lnTo>
                    <a:pt x="1771" y="12597"/>
                  </a:lnTo>
                  <a:lnTo>
                    <a:pt x="1437" y="12293"/>
                  </a:lnTo>
                  <a:lnTo>
                    <a:pt x="1224" y="12039"/>
                  </a:lnTo>
                  <a:lnTo>
                    <a:pt x="759" y="11795"/>
                  </a:lnTo>
                  <a:lnTo>
                    <a:pt x="547" y="11892"/>
                  </a:lnTo>
                  <a:lnTo>
                    <a:pt x="465" y="11795"/>
                  </a:lnTo>
                  <a:lnTo>
                    <a:pt x="416" y="11697"/>
                  </a:lnTo>
                  <a:lnTo>
                    <a:pt x="547" y="11697"/>
                  </a:lnTo>
                  <a:lnTo>
                    <a:pt x="669" y="11540"/>
                  </a:lnTo>
                  <a:lnTo>
                    <a:pt x="465" y="10983"/>
                  </a:lnTo>
                  <a:lnTo>
                    <a:pt x="253" y="10875"/>
                  </a:lnTo>
                  <a:lnTo>
                    <a:pt x="131" y="10875"/>
                  </a:lnTo>
                  <a:lnTo>
                    <a:pt x="0" y="10474"/>
                  </a:lnTo>
                  <a:lnTo>
                    <a:pt x="131" y="10474"/>
                  </a:lnTo>
                  <a:lnTo>
                    <a:pt x="82" y="10171"/>
                  </a:lnTo>
                  <a:lnTo>
                    <a:pt x="416" y="9917"/>
                  </a:lnTo>
                  <a:lnTo>
                    <a:pt x="588" y="9819"/>
                  </a:lnTo>
                  <a:lnTo>
                    <a:pt x="669" y="9917"/>
                  </a:lnTo>
                  <a:lnTo>
                    <a:pt x="971" y="9819"/>
                  </a:lnTo>
                  <a:lnTo>
                    <a:pt x="1012" y="9565"/>
                  </a:lnTo>
                  <a:lnTo>
                    <a:pt x="1437" y="9516"/>
                  </a:lnTo>
                  <a:lnTo>
                    <a:pt x="1567" y="9262"/>
                  </a:lnTo>
                  <a:lnTo>
                    <a:pt x="2114" y="8900"/>
                  </a:lnTo>
                  <a:lnTo>
                    <a:pt x="2196" y="8196"/>
                  </a:lnTo>
                  <a:lnTo>
                    <a:pt x="1853" y="7296"/>
                  </a:lnTo>
                  <a:lnTo>
                    <a:pt x="1690" y="7296"/>
                  </a:lnTo>
                  <a:lnTo>
                    <a:pt x="2237" y="6983"/>
                  </a:lnTo>
                  <a:lnTo>
                    <a:pt x="2449" y="7042"/>
                  </a:lnTo>
                  <a:lnTo>
                    <a:pt x="2571" y="6885"/>
                  </a:lnTo>
                  <a:lnTo>
                    <a:pt x="2449" y="6778"/>
                  </a:lnTo>
                  <a:lnTo>
                    <a:pt x="2539" y="5917"/>
                  </a:lnTo>
                  <a:lnTo>
                    <a:pt x="3257" y="5917"/>
                  </a:lnTo>
                  <a:lnTo>
                    <a:pt x="3420" y="5721"/>
                  </a:lnTo>
                  <a:lnTo>
                    <a:pt x="3257" y="5115"/>
                  </a:lnTo>
                  <a:lnTo>
                    <a:pt x="3469" y="5017"/>
                  </a:lnTo>
                  <a:lnTo>
                    <a:pt x="3633" y="4919"/>
                  </a:lnTo>
                  <a:lnTo>
                    <a:pt x="3673" y="4606"/>
                  </a:lnTo>
                  <a:lnTo>
                    <a:pt x="3886" y="4499"/>
                  </a:lnTo>
                  <a:lnTo>
                    <a:pt x="3886" y="4763"/>
                  </a:lnTo>
                  <a:lnTo>
                    <a:pt x="4016" y="4861"/>
                  </a:lnTo>
                  <a:lnTo>
                    <a:pt x="4098" y="4919"/>
                  </a:lnTo>
                  <a:lnTo>
                    <a:pt x="4220" y="5017"/>
                  </a:lnTo>
                  <a:lnTo>
                    <a:pt x="4441" y="5320"/>
                  </a:lnTo>
                  <a:lnTo>
                    <a:pt x="4571" y="5115"/>
                  </a:lnTo>
                  <a:lnTo>
                    <a:pt x="4653" y="5164"/>
                  </a:lnTo>
                  <a:lnTo>
                    <a:pt x="4694" y="5320"/>
                  </a:lnTo>
                  <a:lnTo>
                    <a:pt x="4776" y="5262"/>
                  </a:lnTo>
                  <a:lnTo>
                    <a:pt x="5029" y="5565"/>
                  </a:lnTo>
                  <a:lnTo>
                    <a:pt x="5241" y="5917"/>
                  </a:lnTo>
                  <a:lnTo>
                    <a:pt x="5241" y="6181"/>
                  </a:lnTo>
                  <a:lnTo>
                    <a:pt x="5322" y="6377"/>
                  </a:lnTo>
                  <a:lnTo>
                    <a:pt x="5241" y="6474"/>
                  </a:lnTo>
                  <a:lnTo>
                    <a:pt x="5322" y="6738"/>
                  </a:lnTo>
                  <a:lnTo>
                    <a:pt x="5657" y="6885"/>
                  </a:lnTo>
                  <a:lnTo>
                    <a:pt x="6122" y="6983"/>
                  </a:lnTo>
                  <a:lnTo>
                    <a:pt x="6343" y="6983"/>
                  </a:lnTo>
                  <a:lnTo>
                    <a:pt x="6678" y="7237"/>
                  </a:lnTo>
                  <a:lnTo>
                    <a:pt x="7012" y="7394"/>
                  </a:lnTo>
                  <a:lnTo>
                    <a:pt x="7094" y="7394"/>
                  </a:lnTo>
                  <a:lnTo>
                    <a:pt x="7224" y="7540"/>
                  </a:lnTo>
                  <a:lnTo>
                    <a:pt x="7445" y="8039"/>
                  </a:lnTo>
                  <a:lnTo>
                    <a:pt x="7649" y="8303"/>
                  </a:lnTo>
                  <a:lnTo>
                    <a:pt x="7992" y="8303"/>
                  </a:lnTo>
                  <a:lnTo>
                    <a:pt x="8073" y="8196"/>
                  </a:lnTo>
                  <a:lnTo>
                    <a:pt x="8751" y="8196"/>
                  </a:lnTo>
                  <a:lnTo>
                    <a:pt x="8873" y="8098"/>
                  </a:lnTo>
                  <a:lnTo>
                    <a:pt x="9429" y="8098"/>
                  </a:lnTo>
                  <a:lnTo>
                    <a:pt x="9551" y="8303"/>
                  </a:lnTo>
                  <a:lnTo>
                    <a:pt x="10229" y="8499"/>
                  </a:lnTo>
                  <a:lnTo>
                    <a:pt x="10441" y="8499"/>
                  </a:lnTo>
                  <a:lnTo>
                    <a:pt x="10563" y="8597"/>
                  </a:lnTo>
                  <a:lnTo>
                    <a:pt x="10784" y="8597"/>
                  </a:lnTo>
                  <a:lnTo>
                    <a:pt x="11200" y="8196"/>
                  </a:lnTo>
                  <a:lnTo>
                    <a:pt x="12212" y="8039"/>
                  </a:lnTo>
                  <a:lnTo>
                    <a:pt x="12335" y="7844"/>
                  </a:lnTo>
                  <a:lnTo>
                    <a:pt x="12514" y="7697"/>
                  </a:lnTo>
                  <a:lnTo>
                    <a:pt x="12555" y="7394"/>
                  </a:lnTo>
                  <a:lnTo>
                    <a:pt x="12767" y="7237"/>
                  </a:lnTo>
                  <a:lnTo>
                    <a:pt x="12767" y="6885"/>
                  </a:lnTo>
                  <a:lnTo>
                    <a:pt x="12637" y="6738"/>
                  </a:lnTo>
                  <a:lnTo>
                    <a:pt x="12637" y="6474"/>
                  </a:lnTo>
                  <a:lnTo>
                    <a:pt x="12686" y="6328"/>
                  </a:lnTo>
                  <a:lnTo>
                    <a:pt x="12849" y="6377"/>
                  </a:lnTo>
                  <a:lnTo>
                    <a:pt x="13102" y="6377"/>
                  </a:lnTo>
                  <a:lnTo>
                    <a:pt x="13404" y="6377"/>
                  </a:lnTo>
                  <a:lnTo>
                    <a:pt x="13437" y="6328"/>
                  </a:lnTo>
                  <a:lnTo>
                    <a:pt x="13527" y="5976"/>
                  </a:lnTo>
                  <a:lnTo>
                    <a:pt x="13739" y="5976"/>
                  </a:lnTo>
                  <a:lnTo>
                    <a:pt x="13992" y="5672"/>
                  </a:lnTo>
                  <a:lnTo>
                    <a:pt x="13992" y="5516"/>
                  </a:lnTo>
                  <a:lnTo>
                    <a:pt x="14122" y="5320"/>
                  </a:lnTo>
                  <a:lnTo>
                    <a:pt x="14204" y="5320"/>
                  </a:lnTo>
                  <a:lnTo>
                    <a:pt x="14286" y="5418"/>
                  </a:lnTo>
                  <a:lnTo>
                    <a:pt x="14335" y="5418"/>
                  </a:lnTo>
                  <a:lnTo>
                    <a:pt x="14335" y="5262"/>
                  </a:lnTo>
                  <a:lnTo>
                    <a:pt x="14416" y="5262"/>
                  </a:lnTo>
                  <a:lnTo>
                    <a:pt x="14539" y="5017"/>
                  </a:lnTo>
                  <a:lnTo>
                    <a:pt x="14841" y="4919"/>
                  </a:lnTo>
                  <a:lnTo>
                    <a:pt x="15086" y="5017"/>
                  </a:lnTo>
                  <a:lnTo>
                    <a:pt x="15176" y="4919"/>
                  </a:lnTo>
                  <a:lnTo>
                    <a:pt x="15004" y="4655"/>
                  </a:lnTo>
                  <a:lnTo>
                    <a:pt x="14873" y="4499"/>
                  </a:lnTo>
                  <a:lnTo>
                    <a:pt x="14620" y="4254"/>
                  </a:lnTo>
                  <a:lnTo>
                    <a:pt x="14416" y="4098"/>
                  </a:lnTo>
                  <a:lnTo>
                    <a:pt x="14204" y="4205"/>
                  </a:lnTo>
                  <a:lnTo>
                    <a:pt x="14073" y="4460"/>
                  </a:lnTo>
                  <a:lnTo>
                    <a:pt x="13951" y="4362"/>
                  </a:lnTo>
                  <a:lnTo>
                    <a:pt x="13739" y="4362"/>
                  </a:lnTo>
                  <a:lnTo>
                    <a:pt x="13649" y="4460"/>
                  </a:lnTo>
                  <a:lnTo>
                    <a:pt x="13437" y="4205"/>
                  </a:lnTo>
                  <a:lnTo>
                    <a:pt x="13527" y="4098"/>
                  </a:lnTo>
                  <a:lnTo>
                    <a:pt x="13527" y="3941"/>
                  </a:lnTo>
                  <a:lnTo>
                    <a:pt x="13527" y="3296"/>
                  </a:lnTo>
                  <a:lnTo>
                    <a:pt x="13567" y="3042"/>
                  </a:lnTo>
                  <a:lnTo>
                    <a:pt x="13739" y="3042"/>
                  </a:lnTo>
                  <a:lnTo>
                    <a:pt x="13992" y="3139"/>
                  </a:lnTo>
                  <a:lnTo>
                    <a:pt x="14335" y="2738"/>
                  </a:lnTo>
                  <a:lnTo>
                    <a:pt x="14204" y="2484"/>
                  </a:lnTo>
                  <a:lnTo>
                    <a:pt x="14286" y="1976"/>
                  </a:lnTo>
                  <a:lnTo>
                    <a:pt x="14416" y="1164"/>
                  </a:lnTo>
                  <a:lnTo>
                    <a:pt x="14335" y="1017"/>
                  </a:lnTo>
                  <a:lnTo>
                    <a:pt x="14204" y="822"/>
                  </a:lnTo>
                  <a:lnTo>
                    <a:pt x="14073" y="822"/>
                  </a:lnTo>
                  <a:lnTo>
                    <a:pt x="14204" y="401"/>
                  </a:lnTo>
                  <a:lnTo>
                    <a:pt x="14841" y="108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33" name="Freeform 89">
              <a:extLst>
                <a:ext uri="{FF2B5EF4-FFF2-40B4-BE49-F238E27FC236}">
                  <a16:creationId xmlns:a16="http://schemas.microsoft.com/office/drawing/2014/main" id="{A2E20405-9A62-488D-BB48-8E3C4296140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0861" y="4602"/>
              <a:ext cx="1243" cy="1340"/>
            </a:xfrm>
            <a:custGeom>
              <a:avLst/>
              <a:gdLst>
                <a:gd name="T0" fmla="*/ 393 w 20000"/>
                <a:gd name="T1" fmla="*/ 57 h 20000"/>
                <a:gd name="T2" fmla="*/ 440 w 20000"/>
                <a:gd name="T3" fmla="*/ 135 h 20000"/>
                <a:gd name="T4" fmla="*/ 399 w 20000"/>
                <a:gd name="T5" fmla="*/ 166 h 20000"/>
                <a:gd name="T6" fmla="*/ 451 w 20000"/>
                <a:gd name="T7" fmla="*/ 217 h 20000"/>
                <a:gd name="T8" fmla="*/ 493 w 20000"/>
                <a:gd name="T9" fmla="*/ 311 h 20000"/>
                <a:gd name="T10" fmla="*/ 534 w 20000"/>
                <a:gd name="T11" fmla="*/ 368 h 20000"/>
                <a:gd name="T12" fmla="*/ 694 w 20000"/>
                <a:gd name="T13" fmla="*/ 419 h 20000"/>
                <a:gd name="T14" fmla="*/ 761 w 20000"/>
                <a:gd name="T15" fmla="*/ 450 h 20000"/>
                <a:gd name="T16" fmla="*/ 808 w 20000"/>
                <a:gd name="T17" fmla="*/ 460 h 20000"/>
                <a:gd name="T18" fmla="*/ 875 w 20000"/>
                <a:gd name="T19" fmla="*/ 378 h 20000"/>
                <a:gd name="T20" fmla="*/ 927 w 20000"/>
                <a:gd name="T21" fmla="*/ 435 h 20000"/>
                <a:gd name="T22" fmla="*/ 1010 w 20000"/>
                <a:gd name="T23" fmla="*/ 409 h 20000"/>
                <a:gd name="T24" fmla="*/ 1037 w 20000"/>
                <a:gd name="T25" fmla="*/ 378 h 20000"/>
                <a:gd name="T26" fmla="*/ 1088 w 20000"/>
                <a:gd name="T27" fmla="*/ 337 h 20000"/>
                <a:gd name="T28" fmla="*/ 1170 w 20000"/>
                <a:gd name="T29" fmla="*/ 300 h 20000"/>
                <a:gd name="T30" fmla="*/ 1202 w 20000"/>
                <a:gd name="T31" fmla="*/ 321 h 20000"/>
                <a:gd name="T32" fmla="*/ 1212 w 20000"/>
                <a:gd name="T33" fmla="*/ 352 h 20000"/>
                <a:gd name="T34" fmla="*/ 1227 w 20000"/>
                <a:gd name="T35" fmla="*/ 383 h 20000"/>
                <a:gd name="T36" fmla="*/ 1186 w 20000"/>
                <a:gd name="T37" fmla="*/ 419 h 20000"/>
                <a:gd name="T38" fmla="*/ 1135 w 20000"/>
                <a:gd name="T39" fmla="*/ 517 h 20000"/>
                <a:gd name="T40" fmla="*/ 1094 w 20000"/>
                <a:gd name="T41" fmla="*/ 621 h 20000"/>
                <a:gd name="T42" fmla="*/ 1062 w 20000"/>
                <a:gd name="T43" fmla="*/ 647 h 20000"/>
                <a:gd name="T44" fmla="*/ 1021 w 20000"/>
                <a:gd name="T45" fmla="*/ 626 h 20000"/>
                <a:gd name="T46" fmla="*/ 1005 w 20000"/>
                <a:gd name="T47" fmla="*/ 580 h 20000"/>
                <a:gd name="T48" fmla="*/ 1047 w 20000"/>
                <a:gd name="T49" fmla="*/ 528 h 20000"/>
                <a:gd name="T50" fmla="*/ 937 w 20000"/>
                <a:gd name="T51" fmla="*/ 487 h 20000"/>
                <a:gd name="T52" fmla="*/ 861 w 20000"/>
                <a:gd name="T53" fmla="*/ 487 h 20000"/>
                <a:gd name="T54" fmla="*/ 875 w 20000"/>
                <a:gd name="T55" fmla="*/ 517 h 20000"/>
                <a:gd name="T56" fmla="*/ 902 w 20000"/>
                <a:gd name="T57" fmla="*/ 570 h 20000"/>
                <a:gd name="T58" fmla="*/ 902 w 20000"/>
                <a:gd name="T59" fmla="*/ 678 h 20000"/>
                <a:gd name="T60" fmla="*/ 871 w 20000"/>
                <a:gd name="T61" fmla="*/ 668 h 20000"/>
                <a:gd name="T62" fmla="*/ 818 w 20000"/>
                <a:gd name="T63" fmla="*/ 719 h 20000"/>
                <a:gd name="T64" fmla="*/ 803 w 20000"/>
                <a:gd name="T65" fmla="*/ 787 h 20000"/>
                <a:gd name="T66" fmla="*/ 761 w 20000"/>
                <a:gd name="T67" fmla="*/ 797 h 20000"/>
                <a:gd name="T68" fmla="*/ 632 w 20000"/>
                <a:gd name="T69" fmla="*/ 932 h 20000"/>
                <a:gd name="T70" fmla="*/ 575 w 20000"/>
                <a:gd name="T71" fmla="*/ 979 h 20000"/>
                <a:gd name="T72" fmla="*/ 550 w 20000"/>
                <a:gd name="T73" fmla="*/ 1046 h 20000"/>
                <a:gd name="T74" fmla="*/ 560 w 20000"/>
                <a:gd name="T75" fmla="*/ 1112 h 20000"/>
                <a:gd name="T76" fmla="*/ 518 w 20000"/>
                <a:gd name="T77" fmla="*/ 1237 h 20000"/>
                <a:gd name="T78" fmla="*/ 482 w 20000"/>
                <a:gd name="T79" fmla="*/ 1289 h 20000"/>
                <a:gd name="T80" fmla="*/ 383 w 20000"/>
                <a:gd name="T81" fmla="*/ 1257 h 20000"/>
                <a:gd name="T82" fmla="*/ 301 w 20000"/>
                <a:gd name="T83" fmla="*/ 1081 h 20000"/>
                <a:gd name="T84" fmla="*/ 207 w 20000"/>
                <a:gd name="T85" fmla="*/ 828 h 20000"/>
                <a:gd name="T86" fmla="*/ 192 w 20000"/>
                <a:gd name="T87" fmla="*/ 715 h 20000"/>
                <a:gd name="T88" fmla="*/ 197 w 20000"/>
                <a:gd name="T89" fmla="*/ 678 h 20000"/>
                <a:gd name="T90" fmla="*/ 156 w 20000"/>
                <a:gd name="T91" fmla="*/ 693 h 20000"/>
                <a:gd name="T92" fmla="*/ 84 w 20000"/>
                <a:gd name="T93" fmla="*/ 730 h 20000"/>
                <a:gd name="T94" fmla="*/ 84 w 20000"/>
                <a:gd name="T95" fmla="*/ 637 h 20000"/>
                <a:gd name="T96" fmla="*/ 6 w 20000"/>
                <a:gd name="T97" fmla="*/ 595 h 20000"/>
                <a:gd name="T98" fmla="*/ 16 w 20000"/>
                <a:gd name="T99" fmla="*/ 580 h 20000"/>
                <a:gd name="T100" fmla="*/ 99 w 20000"/>
                <a:gd name="T101" fmla="*/ 580 h 20000"/>
                <a:gd name="T102" fmla="*/ 68 w 20000"/>
                <a:gd name="T103" fmla="*/ 497 h 20000"/>
                <a:gd name="T104" fmla="*/ 68 w 20000"/>
                <a:gd name="T105" fmla="*/ 393 h 20000"/>
                <a:gd name="T106" fmla="*/ 140 w 20000"/>
                <a:gd name="T107" fmla="*/ 378 h 20000"/>
                <a:gd name="T108" fmla="*/ 192 w 20000"/>
                <a:gd name="T109" fmla="*/ 295 h 20000"/>
                <a:gd name="T110" fmla="*/ 223 w 20000"/>
                <a:gd name="T111" fmla="*/ 202 h 20000"/>
                <a:gd name="T112" fmla="*/ 223 w 20000"/>
                <a:gd name="T113" fmla="*/ 150 h 20000"/>
                <a:gd name="T114" fmla="*/ 176 w 20000"/>
                <a:gd name="T115" fmla="*/ 57 h 20000"/>
                <a:gd name="T116" fmla="*/ 301 w 20000"/>
                <a:gd name="T117" fmla="*/ 37 h 2000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0000" h="20000">
                  <a:moveTo>
                    <a:pt x="5498" y="0"/>
                  </a:moveTo>
                  <a:lnTo>
                    <a:pt x="5659" y="0"/>
                  </a:lnTo>
                  <a:lnTo>
                    <a:pt x="6158" y="552"/>
                  </a:lnTo>
                  <a:lnTo>
                    <a:pt x="6318" y="850"/>
                  </a:lnTo>
                  <a:lnTo>
                    <a:pt x="6415" y="1163"/>
                  </a:lnTo>
                  <a:lnTo>
                    <a:pt x="6576" y="1626"/>
                  </a:lnTo>
                  <a:lnTo>
                    <a:pt x="6833" y="1775"/>
                  </a:lnTo>
                  <a:lnTo>
                    <a:pt x="7074" y="2013"/>
                  </a:lnTo>
                  <a:lnTo>
                    <a:pt x="6672" y="2401"/>
                  </a:lnTo>
                  <a:lnTo>
                    <a:pt x="6415" y="2163"/>
                  </a:lnTo>
                  <a:lnTo>
                    <a:pt x="6318" y="2237"/>
                  </a:lnTo>
                  <a:lnTo>
                    <a:pt x="6415" y="2476"/>
                  </a:lnTo>
                  <a:lnTo>
                    <a:pt x="6576" y="2476"/>
                  </a:lnTo>
                  <a:lnTo>
                    <a:pt x="6576" y="2774"/>
                  </a:lnTo>
                  <a:lnTo>
                    <a:pt x="6833" y="3386"/>
                  </a:lnTo>
                  <a:lnTo>
                    <a:pt x="7251" y="3236"/>
                  </a:lnTo>
                  <a:lnTo>
                    <a:pt x="7412" y="3386"/>
                  </a:lnTo>
                  <a:lnTo>
                    <a:pt x="8328" y="3863"/>
                  </a:lnTo>
                  <a:lnTo>
                    <a:pt x="8087" y="4400"/>
                  </a:lnTo>
                  <a:lnTo>
                    <a:pt x="7926" y="4638"/>
                  </a:lnTo>
                  <a:lnTo>
                    <a:pt x="8087" y="4877"/>
                  </a:lnTo>
                  <a:lnTo>
                    <a:pt x="7749" y="5026"/>
                  </a:lnTo>
                  <a:lnTo>
                    <a:pt x="8087" y="5250"/>
                  </a:lnTo>
                  <a:lnTo>
                    <a:pt x="8585" y="5488"/>
                  </a:lnTo>
                  <a:lnTo>
                    <a:pt x="9164" y="5712"/>
                  </a:lnTo>
                  <a:lnTo>
                    <a:pt x="9662" y="5861"/>
                  </a:lnTo>
                  <a:lnTo>
                    <a:pt x="10498" y="6100"/>
                  </a:lnTo>
                  <a:lnTo>
                    <a:pt x="11158" y="6249"/>
                  </a:lnTo>
                  <a:lnTo>
                    <a:pt x="11254" y="6398"/>
                  </a:lnTo>
                  <a:lnTo>
                    <a:pt x="11672" y="6637"/>
                  </a:lnTo>
                  <a:lnTo>
                    <a:pt x="11913" y="6488"/>
                  </a:lnTo>
                  <a:lnTo>
                    <a:pt x="12235" y="6711"/>
                  </a:lnTo>
                  <a:lnTo>
                    <a:pt x="12331" y="6711"/>
                  </a:lnTo>
                  <a:lnTo>
                    <a:pt x="12749" y="6711"/>
                  </a:lnTo>
                  <a:lnTo>
                    <a:pt x="12990" y="6711"/>
                  </a:lnTo>
                  <a:lnTo>
                    <a:pt x="12990" y="6861"/>
                  </a:lnTo>
                  <a:lnTo>
                    <a:pt x="13650" y="6861"/>
                  </a:lnTo>
                  <a:lnTo>
                    <a:pt x="13585" y="6100"/>
                  </a:lnTo>
                  <a:lnTo>
                    <a:pt x="13650" y="5712"/>
                  </a:lnTo>
                  <a:lnTo>
                    <a:pt x="14068" y="5638"/>
                  </a:lnTo>
                  <a:lnTo>
                    <a:pt x="14068" y="6025"/>
                  </a:lnTo>
                  <a:lnTo>
                    <a:pt x="14068" y="6249"/>
                  </a:lnTo>
                  <a:lnTo>
                    <a:pt x="14405" y="6398"/>
                  </a:lnTo>
                  <a:lnTo>
                    <a:pt x="14904" y="6488"/>
                  </a:lnTo>
                  <a:lnTo>
                    <a:pt x="15322" y="6398"/>
                  </a:lnTo>
                  <a:lnTo>
                    <a:pt x="15322" y="6488"/>
                  </a:lnTo>
                  <a:lnTo>
                    <a:pt x="16415" y="6488"/>
                  </a:lnTo>
                  <a:lnTo>
                    <a:pt x="16238" y="6100"/>
                  </a:lnTo>
                  <a:lnTo>
                    <a:pt x="15981" y="6025"/>
                  </a:lnTo>
                  <a:lnTo>
                    <a:pt x="15981" y="5712"/>
                  </a:lnTo>
                  <a:lnTo>
                    <a:pt x="16238" y="5712"/>
                  </a:lnTo>
                  <a:lnTo>
                    <a:pt x="16672" y="5638"/>
                  </a:lnTo>
                  <a:lnTo>
                    <a:pt x="16833" y="5488"/>
                  </a:lnTo>
                  <a:lnTo>
                    <a:pt x="16897" y="5399"/>
                  </a:lnTo>
                  <a:lnTo>
                    <a:pt x="16897" y="5101"/>
                  </a:lnTo>
                  <a:lnTo>
                    <a:pt x="17492" y="5026"/>
                  </a:lnTo>
                  <a:lnTo>
                    <a:pt x="17588" y="4787"/>
                  </a:lnTo>
                  <a:lnTo>
                    <a:pt x="17910" y="4638"/>
                  </a:lnTo>
                  <a:lnTo>
                    <a:pt x="18569" y="4787"/>
                  </a:lnTo>
                  <a:lnTo>
                    <a:pt x="18810" y="4474"/>
                  </a:lnTo>
                  <a:lnTo>
                    <a:pt x="19068" y="4400"/>
                  </a:lnTo>
                  <a:lnTo>
                    <a:pt x="19244" y="4474"/>
                  </a:lnTo>
                  <a:lnTo>
                    <a:pt x="19068" y="4787"/>
                  </a:lnTo>
                  <a:lnTo>
                    <a:pt x="19325" y="4787"/>
                  </a:lnTo>
                  <a:lnTo>
                    <a:pt x="19325" y="5026"/>
                  </a:lnTo>
                  <a:lnTo>
                    <a:pt x="19244" y="5250"/>
                  </a:lnTo>
                  <a:lnTo>
                    <a:pt x="19486" y="5101"/>
                  </a:lnTo>
                  <a:lnTo>
                    <a:pt x="19486" y="5250"/>
                  </a:lnTo>
                  <a:lnTo>
                    <a:pt x="19727" y="5250"/>
                  </a:lnTo>
                  <a:lnTo>
                    <a:pt x="19984" y="5488"/>
                  </a:lnTo>
                  <a:lnTo>
                    <a:pt x="19904" y="5488"/>
                  </a:lnTo>
                  <a:lnTo>
                    <a:pt x="19727" y="5712"/>
                  </a:lnTo>
                  <a:lnTo>
                    <a:pt x="19904" y="6100"/>
                  </a:lnTo>
                  <a:lnTo>
                    <a:pt x="19727" y="6249"/>
                  </a:lnTo>
                  <a:lnTo>
                    <a:pt x="19662" y="6100"/>
                  </a:lnTo>
                  <a:lnTo>
                    <a:pt x="19068" y="6249"/>
                  </a:lnTo>
                  <a:lnTo>
                    <a:pt x="18569" y="6711"/>
                  </a:lnTo>
                  <a:lnTo>
                    <a:pt x="18569" y="7263"/>
                  </a:lnTo>
                  <a:lnTo>
                    <a:pt x="18248" y="7487"/>
                  </a:lnTo>
                  <a:lnTo>
                    <a:pt x="18248" y="7711"/>
                  </a:lnTo>
                  <a:lnTo>
                    <a:pt x="18248" y="8113"/>
                  </a:lnTo>
                  <a:lnTo>
                    <a:pt x="17990" y="8650"/>
                  </a:lnTo>
                  <a:lnTo>
                    <a:pt x="17588" y="8650"/>
                  </a:lnTo>
                  <a:lnTo>
                    <a:pt x="17588" y="9262"/>
                  </a:lnTo>
                  <a:lnTo>
                    <a:pt x="17331" y="9336"/>
                  </a:lnTo>
                  <a:lnTo>
                    <a:pt x="17492" y="9963"/>
                  </a:lnTo>
                  <a:lnTo>
                    <a:pt x="17235" y="9963"/>
                  </a:lnTo>
                  <a:lnTo>
                    <a:pt x="17074" y="9650"/>
                  </a:lnTo>
                  <a:lnTo>
                    <a:pt x="16833" y="9336"/>
                  </a:lnTo>
                  <a:lnTo>
                    <a:pt x="16833" y="9023"/>
                  </a:lnTo>
                  <a:lnTo>
                    <a:pt x="16495" y="9336"/>
                  </a:lnTo>
                  <a:lnTo>
                    <a:pt x="16415" y="9336"/>
                  </a:lnTo>
                  <a:lnTo>
                    <a:pt x="16238" y="9262"/>
                  </a:lnTo>
                  <a:lnTo>
                    <a:pt x="16158" y="9262"/>
                  </a:lnTo>
                  <a:lnTo>
                    <a:pt x="15981" y="8725"/>
                  </a:lnTo>
                  <a:lnTo>
                    <a:pt x="16158" y="8650"/>
                  </a:lnTo>
                  <a:lnTo>
                    <a:pt x="16238" y="8352"/>
                  </a:lnTo>
                  <a:lnTo>
                    <a:pt x="16672" y="8262"/>
                  </a:lnTo>
                  <a:lnTo>
                    <a:pt x="16672" y="8024"/>
                  </a:lnTo>
                  <a:lnTo>
                    <a:pt x="16833" y="7875"/>
                  </a:lnTo>
                  <a:lnTo>
                    <a:pt x="16672" y="7651"/>
                  </a:lnTo>
                  <a:lnTo>
                    <a:pt x="15064" y="7711"/>
                  </a:lnTo>
                  <a:lnTo>
                    <a:pt x="15161" y="7651"/>
                  </a:lnTo>
                  <a:lnTo>
                    <a:pt x="15064" y="7263"/>
                  </a:lnTo>
                  <a:lnTo>
                    <a:pt x="14662" y="7040"/>
                  </a:lnTo>
                  <a:lnTo>
                    <a:pt x="14244" y="6711"/>
                  </a:lnTo>
                  <a:lnTo>
                    <a:pt x="14003" y="6711"/>
                  </a:lnTo>
                  <a:lnTo>
                    <a:pt x="13842" y="7263"/>
                  </a:lnTo>
                  <a:lnTo>
                    <a:pt x="14068" y="7487"/>
                  </a:lnTo>
                  <a:lnTo>
                    <a:pt x="14244" y="7487"/>
                  </a:lnTo>
                  <a:lnTo>
                    <a:pt x="14502" y="7711"/>
                  </a:lnTo>
                  <a:lnTo>
                    <a:pt x="14068" y="7711"/>
                  </a:lnTo>
                  <a:lnTo>
                    <a:pt x="14068" y="8024"/>
                  </a:lnTo>
                  <a:lnTo>
                    <a:pt x="13842" y="8113"/>
                  </a:lnTo>
                  <a:lnTo>
                    <a:pt x="14068" y="8352"/>
                  </a:lnTo>
                  <a:lnTo>
                    <a:pt x="14502" y="8501"/>
                  </a:lnTo>
                  <a:lnTo>
                    <a:pt x="14405" y="8874"/>
                  </a:lnTo>
                  <a:lnTo>
                    <a:pt x="14904" y="10276"/>
                  </a:lnTo>
                  <a:lnTo>
                    <a:pt x="14502" y="10336"/>
                  </a:lnTo>
                  <a:lnTo>
                    <a:pt x="14502" y="10112"/>
                  </a:lnTo>
                  <a:lnTo>
                    <a:pt x="14244" y="10500"/>
                  </a:lnTo>
                  <a:lnTo>
                    <a:pt x="14068" y="10336"/>
                  </a:lnTo>
                  <a:lnTo>
                    <a:pt x="14068" y="9963"/>
                  </a:lnTo>
                  <a:lnTo>
                    <a:pt x="14003" y="9963"/>
                  </a:lnTo>
                  <a:lnTo>
                    <a:pt x="14003" y="10276"/>
                  </a:lnTo>
                  <a:lnTo>
                    <a:pt x="13408" y="10500"/>
                  </a:lnTo>
                  <a:lnTo>
                    <a:pt x="13151" y="10664"/>
                  </a:lnTo>
                  <a:lnTo>
                    <a:pt x="13151" y="10723"/>
                  </a:lnTo>
                  <a:lnTo>
                    <a:pt x="13328" y="11126"/>
                  </a:lnTo>
                  <a:lnTo>
                    <a:pt x="13151" y="11350"/>
                  </a:lnTo>
                  <a:lnTo>
                    <a:pt x="12990" y="11499"/>
                  </a:lnTo>
                  <a:lnTo>
                    <a:pt x="12910" y="11738"/>
                  </a:lnTo>
                  <a:lnTo>
                    <a:pt x="12331" y="11887"/>
                  </a:lnTo>
                  <a:lnTo>
                    <a:pt x="12331" y="11738"/>
                  </a:lnTo>
                  <a:lnTo>
                    <a:pt x="12074" y="11887"/>
                  </a:lnTo>
                  <a:lnTo>
                    <a:pt x="12235" y="11887"/>
                  </a:lnTo>
                  <a:lnTo>
                    <a:pt x="11576" y="12737"/>
                  </a:lnTo>
                  <a:lnTo>
                    <a:pt x="10997" y="13125"/>
                  </a:lnTo>
                  <a:lnTo>
                    <a:pt x="10498" y="13587"/>
                  </a:lnTo>
                  <a:lnTo>
                    <a:pt x="10161" y="13900"/>
                  </a:lnTo>
                  <a:lnTo>
                    <a:pt x="10322" y="13960"/>
                  </a:lnTo>
                  <a:lnTo>
                    <a:pt x="9839" y="14198"/>
                  </a:lnTo>
                  <a:lnTo>
                    <a:pt x="9502" y="14362"/>
                  </a:lnTo>
                  <a:lnTo>
                    <a:pt x="9244" y="14601"/>
                  </a:lnTo>
                  <a:lnTo>
                    <a:pt x="9164" y="14601"/>
                  </a:lnTo>
                  <a:lnTo>
                    <a:pt x="8842" y="14750"/>
                  </a:lnTo>
                  <a:lnTo>
                    <a:pt x="8746" y="15213"/>
                  </a:lnTo>
                  <a:lnTo>
                    <a:pt x="8842" y="15600"/>
                  </a:lnTo>
                  <a:lnTo>
                    <a:pt x="8842" y="15824"/>
                  </a:lnTo>
                  <a:lnTo>
                    <a:pt x="8842" y="16212"/>
                  </a:lnTo>
                  <a:lnTo>
                    <a:pt x="8746" y="16212"/>
                  </a:lnTo>
                  <a:lnTo>
                    <a:pt x="9003" y="16585"/>
                  </a:lnTo>
                  <a:lnTo>
                    <a:pt x="8746" y="17136"/>
                  </a:lnTo>
                  <a:lnTo>
                    <a:pt x="8585" y="17435"/>
                  </a:lnTo>
                  <a:lnTo>
                    <a:pt x="8746" y="18449"/>
                  </a:lnTo>
                  <a:lnTo>
                    <a:pt x="8328" y="18449"/>
                  </a:lnTo>
                  <a:lnTo>
                    <a:pt x="8087" y="18986"/>
                  </a:lnTo>
                  <a:lnTo>
                    <a:pt x="8424" y="19075"/>
                  </a:lnTo>
                  <a:lnTo>
                    <a:pt x="8328" y="19224"/>
                  </a:lnTo>
                  <a:lnTo>
                    <a:pt x="7749" y="19224"/>
                  </a:lnTo>
                  <a:lnTo>
                    <a:pt x="7492" y="19448"/>
                  </a:lnTo>
                  <a:lnTo>
                    <a:pt x="7492" y="19687"/>
                  </a:lnTo>
                  <a:lnTo>
                    <a:pt x="7074" y="19985"/>
                  </a:lnTo>
                  <a:lnTo>
                    <a:pt x="6158" y="18747"/>
                  </a:lnTo>
                  <a:lnTo>
                    <a:pt x="6318" y="18837"/>
                  </a:lnTo>
                  <a:lnTo>
                    <a:pt x="5756" y="17763"/>
                  </a:lnTo>
                  <a:lnTo>
                    <a:pt x="5338" y="17136"/>
                  </a:lnTo>
                  <a:lnTo>
                    <a:pt x="4839" y="16122"/>
                  </a:lnTo>
                  <a:lnTo>
                    <a:pt x="4582" y="15362"/>
                  </a:lnTo>
                  <a:lnTo>
                    <a:pt x="4180" y="14750"/>
                  </a:lnTo>
                  <a:lnTo>
                    <a:pt x="3489" y="12886"/>
                  </a:lnTo>
                  <a:lnTo>
                    <a:pt x="3328" y="12349"/>
                  </a:lnTo>
                  <a:lnTo>
                    <a:pt x="3167" y="11499"/>
                  </a:lnTo>
                  <a:lnTo>
                    <a:pt x="3167" y="10962"/>
                  </a:lnTo>
                  <a:lnTo>
                    <a:pt x="3087" y="10723"/>
                  </a:lnTo>
                  <a:lnTo>
                    <a:pt x="3087" y="10664"/>
                  </a:lnTo>
                  <a:lnTo>
                    <a:pt x="3167" y="10500"/>
                  </a:lnTo>
                  <a:lnTo>
                    <a:pt x="3087" y="10336"/>
                  </a:lnTo>
                  <a:lnTo>
                    <a:pt x="2926" y="10112"/>
                  </a:lnTo>
                  <a:lnTo>
                    <a:pt x="3167" y="10112"/>
                  </a:lnTo>
                  <a:lnTo>
                    <a:pt x="3167" y="9963"/>
                  </a:lnTo>
                  <a:lnTo>
                    <a:pt x="2830" y="9963"/>
                  </a:lnTo>
                  <a:lnTo>
                    <a:pt x="2830" y="10276"/>
                  </a:lnTo>
                  <a:lnTo>
                    <a:pt x="2508" y="10336"/>
                  </a:lnTo>
                  <a:lnTo>
                    <a:pt x="2830" y="10500"/>
                  </a:lnTo>
                  <a:lnTo>
                    <a:pt x="2669" y="10887"/>
                  </a:lnTo>
                  <a:lnTo>
                    <a:pt x="1849" y="11126"/>
                  </a:lnTo>
                  <a:lnTo>
                    <a:pt x="1350" y="10887"/>
                  </a:lnTo>
                  <a:lnTo>
                    <a:pt x="434" y="9963"/>
                  </a:lnTo>
                  <a:lnTo>
                    <a:pt x="675" y="9963"/>
                  </a:lnTo>
                  <a:lnTo>
                    <a:pt x="1350" y="9724"/>
                  </a:lnTo>
                  <a:lnTo>
                    <a:pt x="1350" y="9500"/>
                  </a:lnTo>
                  <a:lnTo>
                    <a:pt x="756" y="9724"/>
                  </a:lnTo>
                  <a:lnTo>
                    <a:pt x="96" y="9336"/>
                  </a:lnTo>
                  <a:lnTo>
                    <a:pt x="0" y="9023"/>
                  </a:lnTo>
                  <a:lnTo>
                    <a:pt x="96" y="8874"/>
                  </a:lnTo>
                  <a:lnTo>
                    <a:pt x="0" y="8874"/>
                  </a:lnTo>
                  <a:lnTo>
                    <a:pt x="0" y="8725"/>
                  </a:lnTo>
                  <a:lnTo>
                    <a:pt x="257" y="8725"/>
                  </a:lnTo>
                  <a:lnTo>
                    <a:pt x="257" y="8650"/>
                  </a:lnTo>
                  <a:lnTo>
                    <a:pt x="916" y="8650"/>
                  </a:lnTo>
                  <a:lnTo>
                    <a:pt x="1158" y="8650"/>
                  </a:lnTo>
                  <a:lnTo>
                    <a:pt x="1415" y="8501"/>
                  </a:lnTo>
                  <a:lnTo>
                    <a:pt x="1592" y="8650"/>
                  </a:lnTo>
                  <a:lnTo>
                    <a:pt x="1752" y="8501"/>
                  </a:lnTo>
                  <a:lnTo>
                    <a:pt x="1752" y="8352"/>
                  </a:lnTo>
                  <a:lnTo>
                    <a:pt x="1350" y="7487"/>
                  </a:lnTo>
                  <a:lnTo>
                    <a:pt x="1093" y="7412"/>
                  </a:lnTo>
                  <a:lnTo>
                    <a:pt x="1093" y="6711"/>
                  </a:lnTo>
                  <a:lnTo>
                    <a:pt x="498" y="6637"/>
                  </a:lnTo>
                  <a:lnTo>
                    <a:pt x="916" y="6025"/>
                  </a:lnTo>
                  <a:lnTo>
                    <a:pt x="1093" y="5861"/>
                  </a:lnTo>
                  <a:lnTo>
                    <a:pt x="1158" y="5712"/>
                  </a:lnTo>
                  <a:lnTo>
                    <a:pt x="1350" y="6025"/>
                  </a:lnTo>
                  <a:lnTo>
                    <a:pt x="2170" y="5712"/>
                  </a:lnTo>
                  <a:lnTo>
                    <a:pt x="2251" y="5638"/>
                  </a:lnTo>
                  <a:lnTo>
                    <a:pt x="2412" y="5488"/>
                  </a:lnTo>
                  <a:lnTo>
                    <a:pt x="2412" y="5101"/>
                  </a:lnTo>
                  <a:lnTo>
                    <a:pt x="3087" y="4787"/>
                  </a:lnTo>
                  <a:lnTo>
                    <a:pt x="3087" y="4400"/>
                  </a:lnTo>
                  <a:lnTo>
                    <a:pt x="3328" y="4087"/>
                  </a:lnTo>
                  <a:lnTo>
                    <a:pt x="3585" y="3624"/>
                  </a:lnTo>
                  <a:lnTo>
                    <a:pt x="3923" y="3386"/>
                  </a:lnTo>
                  <a:lnTo>
                    <a:pt x="3585" y="3013"/>
                  </a:lnTo>
                  <a:lnTo>
                    <a:pt x="3923" y="2774"/>
                  </a:lnTo>
                  <a:lnTo>
                    <a:pt x="4180" y="2625"/>
                  </a:lnTo>
                  <a:lnTo>
                    <a:pt x="4180" y="2401"/>
                  </a:lnTo>
                  <a:lnTo>
                    <a:pt x="3585" y="2237"/>
                  </a:lnTo>
                  <a:lnTo>
                    <a:pt x="3489" y="2013"/>
                  </a:lnTo>
                  <a:lnTo>
                    <a:pt x="3167" y="1864"/>
                  </a:lnTo>
                  <a:lnTo>
                    <a:pt x="3167" y="1223"/>
                  </a:lnTo>
                  <a:lnTo>
                    <a:pt x="2830" y="850"/>
                  </a:lnTo>
                  <a:lnTo>
                    <a:pt x="3087" y="611"/>
                  </a:lnTo>
                  <a:lnTo>
                    <a:pt x="3746" y="611"/>
                  </a:lnTo>
                  <a:lnTo>
                    <a:pt x="4180" y="776"/>
                  </a:lnTo>
                  <a:lnTo>
                    <a:pt x="4839" y="552"/>
                  </a:lnTo>
                  <a:lnTo>
                    <a:pt x="5338" y="149"/>
                  </a:lnTo>
                  <a:lnTo>
                    <a:pt x="5498" y="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34" name="Freeform 90">
              <a:extLst>
                <a:ext uri="{FF2B5EF4-FFF2-40B4-BE49-F238E27FC236}">
                  <a16:creationId xmlns:a16="http://schemas.microsoft.com/office/drawing/2014/main" id="{0DE34634-ADA3-45A8-B112-C1230A39F9B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2099" y="6057"/>
              <a:ext cx="486" cy="529"/>
            </a:xfrm>
            <a:custGeom>
              <a:avLst/>
              <a:gdLst>
                <a:gd name="T0" fmla="*/ 393 w 20000"/>
                <a:gd name="T1" fmla="*/ 486 h 20000"/>
                <a:gd name="T2" fmla="*/ 357 w 20000"/>
                <a:gd name="T3" fmla="*/ 460 h 20000"/>
                <a:gd name="T4" fmla="*/ 315 w 20000"/>
                <a:gd name="T5" fmla="*/ 419 h 20000"/>
                <a:gd name="T6" fmla="*/ 259 w 20000"/>
                <a:gd name="T7" fmla="*/ 351 h 20000"/>
                <a:gd name="T8" fmla="*/ 233 w 20000"/>
                <a:gd name="T9" fmla="*/ 310 h 20000"/>
                <a:gd name="T10" fmla="*/ 207 w 20000"/>
                <a:gd name="T11" fmla="*/ 268 h 20000"/>
                <a:gd name="T12" fmla="*/ 181 w 20000"/>
                <a:gd name="T13" fmla="*/ 243 h 20000"/>
                <a:gd name="T14" fmla="*/ 165 w 20000"/>
                <a:gd name="T15" fmla="*/ 175 h 20000"/>
                <a:gd name="T16" fmla="*/ 108 w 20000"/>
                <a:gd name="T17" fmla="*/ 129 h 20000"/>
                <a:gd name="T18" fmla="*/ 72 w 20000"/>
                <a:gd name="T19" fmla="*/ 92 h 20000"/>
                <a:gd name="T20" fmla="*/ 4 w 20000"/>
                <a:gd name="T21" fmla="*/ 41 h 20000"/>
                <a:gd name="T22" fmla="*/ 0 w 20000"/>
                <a:gd name="T23" fmla="*/ 0 h 20000"/>
                <a:gd name="T24" fmla="*/ 67 w 20000"/>
                <a:gd name="T25" fmla="*/ 20 h 20000"/>
                <a:gd name="T26" fmla="*/ 134 w 20000"/>
                <a:gd name="T27" fmla="*/ 51 h 20000"/>
                <a:gd name="T28" fmla="*/ 192 w 20000"/>
                <a:gd name="T29" fmla="*/ 108 h 20000"/>
                <a:gd name="T30" fmla="*/ 243 w 20000"/>
                <a:gd name="T31" fmla="*/ 160 h 20000"/>
                <a:gd name="T32" fmla="*/ 269 w 20000"/>
                <a:gd name="T33" fmla="*/ 160 h 20000"/>
                <a:gd name="T34" fmla="*/ 290 w 20000"/>
                <a:gd name="T35" fmla="*/ 186 h 20000"/>
                <a:gd name="T36" fmla="*/ 315 w 20000"/>
                <a:gd name="T37" fmla="*/ 212 h 20000"/>
                <a:gd name="T38" fmla="*/ 352 w 20000"/>
                <a:gd name="T39" fmla="*/ 237 h 20000"/>
                <a:gd name="T40" fmla="*/ 352 w 20000"/>
                <a:gd name="T41" fmla="*/ 243 h 20000"/>
                <a:gd name="T42" fmla="*/ 378 w 20000"/>
                <a:gd name="T43" fmla="*/ 243 h 20000"/>
                <a:gd name="T44" fmla="*/ 368 w 20000"/>
                <a:gd name="T45" fmla="*/ 268 h 20000"/>
                <a:gd name="T46" fmla="*/ 368 w 20000"/>
                <a:gd name="T47" fmla="*/ 284 h 20000"/>
                <a:gd name="T48" fmla="*/ 409 w 20000"/>
                <a:gd name="T49" fmla="*/ 300 h 20000"/>
                <a:gd name="T50" fmla="*/ 435 w 20000"/>
                <a:gd name="T51" fmla="*/ 351 h 20000"/>
                <a:gd name="T52" fmla="*/ 440 w 20000"/>
                <a:gd name="T53" fmla="*/ 362 h 20000"/>
                <a:gd name="T54" fmla="*/ 476 w 20000"/>
                <a:gd name="T55" fmla="*/ 388 h 20000"/>
                <a:gd name="T56" fmla="*/ 466 w 20000"/>
                <a:gd name="T57" fmla="*/ 419 h 20000"/>
                <a:gd name="T58" fmla="*/ 476 w 20000"/>
                <a:gd name="T59" fmla="*/ 454 h 20000"/>
                <a:gd name="T60" fmla="*/ 440 w 20000"/>
                <a:gd name="T61" fmla="*/ 501 h 20000"/>
                <a:gd name="T62" fmla="*/ 419 w 20000"/>
                <a:gd name="T63" fmla="*/ 511 h 2000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000" h="20000">
                  <a:moveTo>
                    <a:pt x="17207" y="19962"/>
                  </a:moveTo>
                  <a:lnTo>
                    <a:pt x="16140" y="18409"/>
                  </a:lnTo>
                  <a:lnTo>
                    <a:pt x="15524" y="18030"/>
                  </a:lnTo>
                  <a:lnTo>
                    <a:pt x="14661" y="17424"/>
                  </a:lnTo>
                  <a:lnTo>
                    <a:pt x="12936" y="16439"/>
                  </a:lnTo>
                  <a:lnTo>
                    <a:pt x="12936" y="15871"/>
                  </a:lnTo>
                  <a:lnTo>
                    <a:pt x="11663" y="14848"/>
                  </a:lnTo>
                  <a:lnTo>
                    <a:pt x="10637" y="13295"/>
                  </a:lnTo>
                  <a:lnTo>
                    <a:pt x="10637" y="13106"/>
                  </a:lnTo>
                  <a:lnTo>
                    <a:pt x="9569" y="11742"/>
                  </a:lnTo>
                  <a:lnTo>
                    <a:pt x="9569" y="11364"/>
                  </a:lnTo>
                  <a:lnTo>
                    <a:pt x="8501" y="10152"/>
                  </a:lnTo>
                  <a:lnTo>
                    <a:pt x="8296" y="9583"/>
                  </a:lnTo>
                  <a:lnTo>
                    <a:pt x="7433" y="9205"/>
                  </a:lnTo>
                  <a:lnTo>
                    <a:pt x="6571" y="7045"/>
                  </a:lnTo>
                  <a:lnTo>
                    <a:pt x="6776" y="6629"/>
                  </a:lnTo>
                  <a:lnTo>
                    <a:pt x="4682" y="5644"/>
                  </a:lnTo>
                  <a:lnTo>
                    <a:pt x="4435" y="4886"/>
                  </a:lnTo>
                  <a:lnTo>
                    <a:pt x="4025" y="4886"/>
                  </a:lnTo>
                  <a:lnTo>
                    <a:pt x="2957" y="3485"/>
                  </a:lnTo>
                  <a:lnTo>
                    <a:pt x="2752" y="3485"/>
                  </a:lnTo>
                  <a:lnTo>
                    <a:pt x="164" y="1553"/>
                  </a:lnTo>
                  <a:lnTo>
                    <a:pt x="0" y="758"/>
                  </a:lnTo>
                  <a:lnTo>
                    <a:pt x="0" y="0"/>
                  </a:lnTo>
                  <a:lnTo>
                    <a:pt x="1068" y="0"/>
                  </a:lnTo>
                  <a:lnTo>
                    <a:pt x="2752" y="758"/>
                  </a:lnTo>
                  <a:lnTo>
                    <a:pt x="4025" y="758"/>
                  </a:lnTo>
                  <a:lnTo>
                    <a:pt x="5503" y="1932"/>
                  </a:lnTo>
                  <a:lnTo>
                    <a:pt x="5503" y="2538"/>
                  </a:lnTo>
                  <a:lnTo>
                    <a:pt x="7885" y="4091"/>
                  </a:lnTo>
                  <a:lnTo>
                    <a:pt x="8912" y="4886"/>
                  </a:lnTo>
                  <a:lnTo>
                    <a:pt x="9979" y="6061"/>
                  </a:lnTo>
                  <a:lnTo>
                    <a:pt x="10637" y="5644"/>
                  </a:lnTo>
                  <a:lnTo>
                    <a:pt x="11047" y="6061"/>
                  </a:lnTo>
                  <a:lnTo>
                    <a:pt x="11253" y="7045"/>
                  </a:lnTo>
                  <a:lnTo>
                    <a:pt x="11910" y="7045"/>
                  </a:lnTo>
                  <a:lnTo>
                    <a:pt x="12320" y="7652"/>
                  </a:lnTo>
                  <a:lnTo>
                    <a:pt x="12936" y="8030"/>
                  </a:lnTo>
                  <a:lnTo>
                    <a:pt x="14004" y="8598"/>
                  </a:lnTo>
                  <a:lnTo>
                    <a:pt x="14456" y="8977"/>
                  </a:lnTo>
                  <a:lnTo>
                    <a:pt x="13593" y="9205"/>
                  </a:lnTo>
                  <a:lnTo>
                    <a:pt x="14456" y="9205"/>
                  </a:lnTo>
                  <a:lnTo>
                    <a:pt x="15113" y="8977"/>
                  </a:lnTo>
                  <a:lnTo>
                    <a:pt x="15524" y="9205"/>
                  </a:lnTo>
                  <a:lnTo>
                    <a:pt x="15688" y="9773"/>
                  </a:lnTo>
                  <a:lnTo>
                    <a:pt x="15113" y="10152"/>
                  </a:lnTo>
                  <a:lnTo>
                    <a:pt x="15688" y="10152"/>
                  </a:lnTo>
                  <a:lnTo>
                    <a:pt x="15113" y="10758"/>
                  </a:lnTo>
                  <a:lnTo>
                    <a:pt x="15688" y="11136"/>
                  </a:lnTo>
                  <a:lnTo>
                    <a:pt x="16797" y="11364"/>
                  </a:lnTo>
                  <a:lnTo>
                    <a:pt x="17207" y="12311"/>
                  </a:lnTo>
                  <a:lnTo>
                    <a:pt x="17864" y="13295"/>
                  </a:lnTo>
                  <a:lnTo>
                    <a:pt x="17454" y="13864"/>
                  </a:lnTo>
                  <a:lnTo>
                    <a:pt x="18070" y="13712"/>
                  </a:lnTo>
                  <a:lnTo>
                    <a:pt x="18891" y="13712"/>
                  </a:lnTo>
                  <a:lnTo>
                    <a:pt x="19548" y="14697"/>
                  </a:lnTo>
                  <a:lnTo>
                    <a:pt x="19959" y="14848"/>
                  </a:lnTo>
                  <a:lnTo>
                    <a:pt x="19138" y="15871"/>
                  </a:lnTo>
                  <a:lnTo>
                    <a:pt x="19548" y="16250"/>
                  </a:lnTo>
                  <a:lnTo>
                    <a:pt x="19548" y="17197"/>
                  </a:lnTo>
                  <a:lnTo>
                    <a:pt x="19138" y="19583"/>
                  </a:lnTo>
                  <a:lnTo>
                    <a:pt x="18070" y="18977"/>
                  </a:lnTo>
                  <a:lnTo>
                    <a:pt x="17864" y="19583"/>
                  </a:lnTo>
                  <a:lnTo>
                    <a:pt x="17207" y="19356"/>
                  </a:lnTo>
                  <a:lnTo>
                    <a:pt x="17207" y="19962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35" name="Freeform 91">
              <a:extLst>
                <a:ext uri="{FF2B5EF4-FFF2-40B4-BE49-F238E27FC236}">
                  <a16:creationId xmlns:a16="http://schemas.microsoft.com/office/drawing/2014/main" id="{3DD0EEEB-183D-4EFB-9114-E28300806AD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3699" y="6325"/>
              <a:ext cx="441" cy="420"/>
            </a:xfrm>
            <a:custGeom>
              <a:avLst/>
              <a:gdLst>
                <a:gd name="T0" fmla="*/ 434 w 20000"/>
                <a:gd name="T1" fmla="*/ 419 h 20000"/>
                <a:gd name="T2" fmla="*/ 368 w 20000"/>
                <a:gd name="T3" fmla="*/ 378 h 20000"/>
                <a:gd name="T4" fmla="*/ 347 w 20000"/>
                <a:gd name="T5" fmla="*/ 341 h 20000"/>
                <a:gd name="T6" fmla="*/ 332 w 20000"/>
                <a:gd name="T7" fmla="*/ 295 h 20000"/>
                <a:gd name="T8" fmla="*/ 274 w 20000"/>
                <a:gd name="T9" fmla="*/ 227 h 20000"/>
                <a:gd name="T10" fmla="*/ 182 w 20000"/>
                <a:gd name="T11" fmla="*/ 192 h 20000"/>
                <a:gd name="T12" fmla="*/ 172 w 20000"/>
                <a:gd name="T13" fmla="*/ 176 h 20000"/>
                <a:gd name="T14" fmla="*/ 166 w 20000"/>
                <a:gd name="T15" fmla="*/ 166 h 20000"/>
                <a:gd name="T16" fmla="*/ 140 w 20000"/>
                <a:gd name="T17" fmla="*/ 160 h 20000"/>
                <a:gd name="T18" fmla="*/ 114 w 20000"/>
                <a:gd name="T19" fmla="*/ 150 h 20000"/>
                <a:gd name="T20" fmla="*/ 125 w 20000"/>
                <a:gd name="T21" fmla="*/ 124 h 20000"/>
                <a:gd name="T22" fmla="*/ 109 w 20000"/>
                <a:gd name="T23" fmla="*/ 150 h 20000"/>
                <a:gd name="T24" fmla="*/ 84 w 20000"/>
                <a:gd name="T25" fmla="*/ 176 h 20000"/>
                <a:gd name="T26" fmla="*/ 84 w 20000"/>
                <a:gd name="T27" fmla="*/ 139 h 20000"/>
                <a:gd name="T28" fmla="*/ 62 w 20000"/>
                <a:gd name="T29" fmla="*/ 124 h 20000"/>
                <a:gd name="T30" fmla="*/ 57 w 20000"/>
                <a:gd name="T31" fmla="*/ 119 h 20000"/>
                <a:gd name="T32" fmla="*/ 99 w 20000"/>
                <a:gd name="T33" fmla="*/ 108 h 20000"/>
                <a:gd name="T34" fmla="*/ 114 w 20000"/>
                <a:gd name="T35" fmla="*/ 108 h 20000"/>
                <a:gd name="T36" fmla="*/ 114 w 20000"/>
                <a:gd name="T37" fmla="*/ 94 h 20000"/>
                <a:gd name="T38" fmla="*/ 57 w 20000"/>
                <a:gd name="T39" fmla="*/ 98 h 20000"/>
                <a:gd name="T40" fmla="*/ 47 w 20000"/>
                <a:gd name="T41" fmla="*/ 67 h 20000"/>
                <a:gd name="T42" fmla="*/ 0 w 20000"/>
                <a:gd name="T43" fmla="*/ 51 h 20000"/>
                <a:gd name="T44" fmla="*/ 6 w 20000"/>
                <a:gd name="T45" fmla="*/ 26 h 20000"/>
                <a:gd name="T46" fmla="*/ 62 w 20000"/>
                <a:gd name="T47" fmla="*/ 0 h 20000"/>
                <a:gd name="T48" fmla="*/ 125 w 20000"/>
                <a:gd name="T49" fmla="*/ 26 h 20000"/>
                <a:gd name="T50" fmla="*/ 140 w 20000"/>
                <a:gd name="T51" fmla="*/ 57 h 20000"/>
                <a:gd name="T52" fmla="*/ 150 w 20000"/>
                <a:gd name="T53" fmla="*/ 119 h 20000"/>
                <a:gd name="T54" fmla="*/ 156 w 20000"/>
                <a:gd name="T55" fmla="*/ 108 h 20000"/>
                <a:gd name="T56" fmla="*/ 166 w 20000"/>
                <a:gd name="T57" fmla="*/ 124 h 20000"/>
                <a:gd name="T58" fmla="*/ 182 w 20000"/>
                <a:gd name="T59" fmla="*/ 150 h 20000"/>
                <a:gd name="T60" fmla="*/ 233 w 20000"/>
                <a:gd name="T61" fmla="*/ 98 h 20000"/>
                <a:gd name="T62" fmla="*/ 264 w 20000"/>
                <a:gd name="T63" fmla="*/ 78 h 20000"/>
                <a:gd name="T64" fmla="*/ 368 w 20000"/>
                <a:gd name="T65" fmla="*/ 94 h 20000"/>
                <a:gd name="T66" fmla="*/ 440 w 20000"/>
                <a:gd name="T67" fmla="*/ 119 h 2000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0000" h="20000">
                  <a:moveTo>
                    <a:pt x="19955" y="5667"/>
                  </a:moveTo>
                  <a:lnTo>
                    <a:pt x="19683" y="19952"/>
                  </a:lnTo>
                  <a:lnTo>
                    <a:pt x="17642" y="17524"/>
                  </a:lnTo>
                  <a:lnTo>
                    <a:pt x="16689" y="18000"/>
                  </a:lnTo>
                  <a:lnTo>
                    <a:pt x="15737" y="17524"/>
                  </a:lnTo>
                  <a:lnTo>
                    <a:pt x="15737" y="16238"/>
                  </a:lnTo>
                  <a:lnTo>
                    <a:pt x="15057" y="14810"/>
                  </a:lnTo>
                  <a:lnTo>
                    <a:pt x="15057" y="14048"/>
                  </a:lnTo>
                  <a:lnTo>
                    <a:pt x="13832" y="11810"/>
                  </a:lnTo>
                  <a:lnTo>
                    <a:pt x="12426" y="10810"/>
                  </a:lnTo>
                  <a:lnTo>
                    <a:pt x="9841" y="9619"/>
                  </a:lnTo>
                  <a:lnTo>
                    <a:pt x="8254" y="9143"/>
                  </a:lnTo>
                  <a:lnTo>
                    <a:pt x="7528" y="8381"/>
                  </a:lnTo>
                  <a:lnTo>
                    <a:pt x="7800" y="8381"/>
                  </a:lnTo>
                  <a:lnTo>
                    <a:pt x="7800" y="7905"/>
                  </a:lnTo>
                  <a:lnTo>
                    <a:pt x="7528" y="7905"/>
                  </a:lnTo>
                  <a:lnTo>
                    <a:pt x="6349" y="7905"/>
                  </a:lnTo>
                  <a:lnTo>
                    <a:pt x="6349" y="7619"/>
                  </a:lnTo>
                  <a:lnTo>
                    <a:pt x="5850" y="7905"/>
                  </a:lnTo>
                  <a:lnTo>
                    <a:pt x="5170" y="7143"/>
                  </a:lnTo>
                  <a:lnTo>
                    <a:pt x="5669" y="6429"/>
                  </a:lnTo>
                  <a:lnTo>
                    <a:pt x="5669" y="5905"/>
                  </a:lnTo>
                  <a:lnTo>
                    <a:pt x="5170" y="6429"/>
                  </a:lnTo>
                  <a:lnTo>
                    <a:pt x="4943" y="7143"/>
                  </a:lnTo>
                  <a:lnTo>
                    <a:pt x="4490" y="7905"/>
                  </a:lnTo>
                  <a:lnTo>
                    <a:pt x="3810" y="8381"/>
                  </a:lnTo>
                  <a:lnTo>
                    <a:pt x="3265" y="7619"/>
                  </a:lnTo>
                  <a:lnTo>
                    <a:pt x="3810" y="6619"/>
                  </a:lnTo>
                  <a:lnTo>
                    <a:pt x="3265" y="6429"/>
                  </a:lnTo>
                  <a:lnTo>
                    <a:pt x="2812" y="5905"/>
                  </a:lnTo>
                  <a:lnTo>
                    <a:pt x="1859" y="5905"/>
                  </a:lnTo>
                  <a:lnTo>
                    <a:pt x="2585" y="5667"/>
                  </a:lnTo>
                  <a:lnTo>
                    <a:pt x="3265" y="5667"/>
                  </a:lnTo>
                  <a:lnTo>
                    <a:pt x="4490" y="5143"/>
                  </a:lnTo>
                  <a:lnTo>
                    <a:pt x="4943" y="5143"/>
                  </a:lnTo>
                  <a:lnTo>
                    <a:pt x="5170" y="5143"/>
                  </a:lnTo>
                  <a:lnTo>
                    <a:pt x="5669" y="4667"/>
                  </a:lnTo>
                  <a:lnTo>
                    <a:pt x="5170" y="4476"/>
                  </a:lnTo>
                  <a:lnTo>
                    <a:pt x="3991" y="4476"/>
                  </a:lnTo>
                  <a:lnTo>
                    <a:pt x="2585" y="4667"/>
                  </a:lnTo>
                  <a:lnTo>
                    <a:pt x="2132" y="3714"/>
                  </a:lnTo>
                  <a:lnTo>
                    <a:pt x="2132" y="3190"/>
                  </a:lnTo>
                  <a:lnTo>
                    <a:pt x="1406" y="2714"/>
                  </a:lnTo>
                  <a:lnTo>
                    <a:pt x="0" y="2429"/>
                  </a:lnTo>
                  <a:lnTo>
                    <a:pt x="0" y="1952"/>
                  </a:lnTo>
                  <a:lnTo>
                    <a:pt x="272" y="1238"/>
                  </a:lnTo>
                  <a:lnTo>
                    <a:pt x="1406" y="762"/>
                  </a:lnTo>
                  <a:lnTo>
                    <a:pt x="2812" y="0"/>
                  </a:lnTo>
                  <a:lnTo>
                    <a:pt x="3991" y="762"/>
                  </a:lnTo>
                  <a:lnTo>
                    <a:pt x="5669" y="1238"/>
                  </a:lnTo>
                  <a:lnTo>
                    <a:pt x="5850" y="1476"/>
                  </a:lnTo>
                  <a:lnTo>
                    <a:pt x="6349" y="2714"/>
                  </a:lnTo>
                  <a:lnTo>
                    <a:pt x="5850" y="3714"/>
                  </a:lnTo>
                  <a:lnTo>
                    <a:pt x="6803" y="5667"/>
                  </a:lnTo>
                  <a:lnTo>
                    <a:pt x="6803" y="5143"/>
                  </a:lnTo>
                  <a:lnTo>
                    <a:pt x="7075" y="5143"/>
                  </a:lnTo>
                  <a:lnTo>
                    <a:pt x="7528" y="5667"/>
                  </a:lnTo>
                  <a:lnTo>
                    <a:pt x="7528" y="5905"/>
                  </a:lnTo>
                  <a:lnTo>
                    <a:pt x="7528" y="6429"/>
                  </a:lnTo>
                  <a:lnTo>
                    <a:pt x="8254" y="7143"/>
                  </a:lnTo>
                  <a:lnTo>
                    <a:pt x="8934" y="6619"/>
                  </a:lnTo>
                  <a:lnTo>
                    <a:pt x="10567" y="4667"/>
                  </a:lnTo>
                  <a:lnTo>
                    <a:pt x="12426" y="4476"/>
                  </a:lnTo>
                  <a:lnTo>
                    <a:pt x="11973" y="3714"/>
                  </a:lnTo>
                  <a:lnTo>
                    <a:pt x="13651" y="2714"/>
                  </a:lnTo>
                  <a:lnTo>
                    <a:pt x="16689" y="4476"/>
                  </a:lnTo>
                  <a:lnTo>
                    <a:pt x="18549" y="4667"/>
                  </a:lnTo>
                  <a:lnTo>
                    <a:pt x="19955" y="5667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36" name="Freeform 92">
              <a:extLst>
                <a:ext uri="{FF2B5EF4-FFF2-40B4-BE49-F238E27FC236}">
                  <a16:creationId xmlns:a16="http://schemas.microsoft.com/office/drawing/2014/main" id="{69F2FA80-2FFD-4C7A-8709-300238F835F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3146" y="6231"/>
              <a:ext cx="292" cy="344"/>
            </a:xfrm>
            <a:custGeom>
              <a:avLst/>
              <a:gdLst>
                <a:gd name="T0" fmla="*/ 31 w 20000"/>
                <a:gd name="T1" fmla="*/ 336 h 20000"/>
                <a:gd name="T2" fmla="*/ 41 w 20000"/>
                <a:gd name="T3" fmla="*/ 295 h 20000"/>
                <a:gd name="T4" fmla="*/ 31 w 20000"/>
                <a:gd name="T5" fmla="*/ 244 h 20000"/>
                <a:gd name="T6" fmla="*/ 6 w 20000"/>
                <a:gd name="T7" fmla="*/ 217 h 20000"/>
                <a:gd name="T8" fmla="*/ 16 w 20000"/>
                <a:gd name="T9" fmla="*/ 202 h 20000"/>
                <a:gd name="T10" fmla="*/ 31 w 20000"/>
                <a:gd name="T11" fmla="*/ 172 h 20000"/>
                <a:gd name="T12" fmla="*/ 31 w 20000"/>
                <a:gd name="T13" fmla="*/ 125 h 20000"/>
                <a:gd name="T14" fmla="*/ 57 w 20000"/>
                <a:gd name="T15" fmla="*/ 84 h 20000"/>
                <a:gd name="T16" fmla="*/ 68 w 20000"/>
                <a:gd name="T17" fmla="*/ 42 h 20000"/>
                <a:gd name="T18" fmla="*/ 83 w 20000"/>
                <a:gd name="T19" fmla="*/ 52 h 20000"/>
                <a:gd name="T20" fmla="*/ 98 w 20000"/>
                <a:gd name="T21" fmla="*/ 27 h 20000"/>
                <a:gd name="T22" fmla="*/ 125 w 20000"/>
                <a:gd name="T23" fmla="*/ 37 h 20000"/>
                <a:gd name="T24" fmla="*/ 202 w 20000"/>
                <a:gd name="T25" fmla="*/ 42 h 20000"/>
                <a:gd name="T26" fmla="*/ 274 w 20000"/>
                <a:gd name="T27" fmla="*/ 16 h 20000"/>
                <a:gd name="T28" fmla="*/ 290 w 20000"/>
                <a:gd name="T29" fmla="*/ 11 h 20000"/>
                <a:gd name="T30" fmla="*/ 270 w 20000"/>
                <a:gd name="T31" fmla="*/ 52 h 20000"/>
                <a:gd name="T32" fmla="*/ 217 w 20000"/>
                <a:gd name="T33" fmla="*/ 68 h 20000"/>
                <a:gd name="T34" fmla="*/ 161 w 20000"/>
                <a:gd name="T35" fmla="*/ 68 h 20000"/>
                <a:gd name="T36" fmla="*/ 114 w 20000"/>
                <a:gd name="T37" fmla="*/ 62 h 20000"/>
                <a:gd name="T38" fmla="*/ 72 w 20000"/>
                <a:gd name="T39" fmla="*/ 62 h 20000"/>
                <a:gd name="T40" fmla="*/ 68 w 20000"/>
                <a:gd name="T41" fmla="*/ 119 h 20000"/>
                <a:gd name="T42" fmla="*/ 94 w 20000"/>
                <a:gd name="T43" fmla="*/ 145 h 20000"/>
                <a:gd name="T44" fmla="*/ 125 w 20000"/>
                <a:gd name="T45" fmla="*/ 119 h 20000"/>
                <a:gd name="T46" fmla="*/ 151 w 20000"/>
                <a:gd name="T47" fmla="*/ 125 h 20000"/>
                <a:gd name="T48" fmla="*/ 182 w 20000"/>
                <a:gd name="T49" fmla="*/ 119 h 20000"/>
                <a:gd name="T50" fmla="*/ 202 w 20000"/>
                <a:gd name="T51" fmla="*/ 109 h 20000"/>
                <a:gd name="T52" fmla="*/ 207 w 20000"/>
                <a:gd name="T53" fmla="*/ 125 h 20000"/>
                <a:gd name="T54" fmla="*/ 166 w 20000"/>
                <a:gd name="T55" fmla="*/ 145 h 20000"/>
                <a:gd name="T56" fmla="*/ 114 w 20000"/>
                <a:gd name="T57" fmla="*/ 172 h 20000"/>
                <a:gd name="T58" fmla="*/ 166 w 20000"/>
                <a:gd name="T59" fmla="*/ 233 h 20000"/>
                <a:gd name="T60" fmla="*/ 176 w 20000"/>
                <a:gd name="T61" fmla="*/ 254 h 20000"/>
                <a:gd name="T62" fmla="*/ 192 w 20000"/>
                <a:gd name="T63" fmla="*/ 270 h 20000"/>
                <a:gd name="T64" fmla="*/ 166 w 20000"/>
                <a:gd name="T65" fmla="*/ 285 h 20000"/>
                <a:gd name="T66" fmla="*/ 151 w 20000"/>
                <a:gd name="T67" fmla="*/ 301 h 20000"/>
                <a:gd name="T68" fmla="*/ 135 w 20000"/>
                <a:gd name="T69" fmla="*/ 270 h 20000"/>
                <a:gd name="T70" fmla="*/ 98 w 20000"/>
                <a:gd name="T71" fmla="*/ 233 h 20000"/>
                <a:gd name="T72" fmla="*/ 98 w 20000"/>
                <a:gd name="T73" fmla="*/ 202 h 20000"/>
                <a:gd name="T74" fmla="*/ 72 w 20000"/>
                <a:gd name="T75" fmla="*/ 217 h 20000"/>
                <a:gd name="T76" fmla="*/ 72 w 20000"/>
                <a:gd name="T77" fmla="*/ 254 h 20000"/>
                <a:gd name="T78" fmla="*/ 72 w 20000"/>
                <a:gd name="T79" fmla="*/ 311 h 20000"/>
                <a:gd name="T80" fmla="*/ 57 w 20000"/>
                <a:gd name="T81" fmla="*/ 336 h 2000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0000" h="20000">
                  <a:moveTo>
                    <a:pt x="3574" y="19942"/>
                  </a:moveTo>
                  <a:lnTo>
                    <a:pt x="2131" y="19592"/>
                  </a:lnTo>
                  <a:lnTo>
                    <a:pt x="2131" y="18717"/>
                  </a:lnTo>
                  <a:lnTo>
                    <a:pt x="2818" y="17201"/>
                  </a:lnTo>
                  <a:lnTo>
                    <a:pt x="2131" y="15102"/>
                  </a:lnTo>
                  <a:lnTo>
                    <a:pt x="2131" y="14227"/>
                  </a:lnTo>
                  <a:lnTo>
                    <a:pt x="412" y="14227"/>
                  </a:lnTo>
                  <a:lnTo>
                    <a:pt x="412" y="12653"/>
                  </a:lnTo>
                  <a:lnTo>
                    <a:pt x="0" y="12420"/>
                  </a:lnTo>
                  <a:lnTo>
                    <a:pt x="1100" y="11778"/>
                  </a:lnTo>
                  <a:lnTo>
                    <a:pt x="1787" y="10904"/>
                  </a:lnTo>
                  <a:lnTo>
                    <a:pt x="2131" y="10029"/>
                  </a:lnTo>
                  <a:lnTo>
                    <a:pt x="1787" y="8746"/>
                  </a:lnTo>
                  <a:lnTo>
                    <a:pt x="2131" y="7289"/>
                  </a:lnTo>
                  <a:lnTo>
                    <a:pt x="3574" y="6939"/>
                  </a:lnTo>
                  <a:lnTo>
                    <a:pt x="3918" y="4898"/>
                  </a:lnTo>
                  <a:lnTo>
                    <a:pt x="3918" y="4548"/>
                  </a:lnTo>
                  <a:lnTo>
                    <a:pt x="4674" y="2449"/>
                  </a:lnTo>
                  <a:lnTo>
                    <a:pt x="4948" y="2157"/>
                  </a:lnTo>
                  <a:lnTo>
                    <a:pt x="5704" y="3032"/>
                  </a:lnTo>
                  <a:lnTo>
                    <a:pt x="6460" y="2449"/>
                  </a:lnTo>
                  <a:lnTo>
                    <a:pt x="6735" y="1574"/>
                  </a:lnTo>
                  <a:lnTo>
                    <a:pt x="8591" y="1574"/>
                  </a:lnTo>
                  <a:lnTo>
                    <a:pt x="8591" y="2157"/>
                  </a:lnTo>
                  <a:lnTo>
                    <a:pt x="11065" y="2157"/>
                  </a:lnTo>
                  <a:lnTo>
                    <a:pt x="13883" y="2449"/>
                  </a:lnTo>
                  <a:lnTo>
                    <a:pt x="17113" y="2449"/>
                  </a:lnTo>
                  <a:lnTo>
                    <a:pt x="18832" y="933"/>
                  </a:lnTo>
                  <a:lnTo>
                    <a:pt x="19588" y="0"/>
                  </a:lnTo>
                  <a:lnTo>
                    <a:pt x="19931" y="641"/>
                  </a:lnTo>
                  <a:lnTo>
                    <a:pt x="19588" y="2157"/>
                  </a:lnTo>
                  <a:lnTo>
                    <a:pt x="18557" y="3032"/>
                  </a:lnTo>
                  <a:lnTo>
                    <a:pt x="17801" y="3965"/>
                  </a:lnTo>
                  <a:lnTo>
                    <a:pt x="14914" y="3965"/>
                  </a:lnTo>
                  <a:lnTo>
                    <a:pt x="13883" y="3965"/>
                  </a:lnTo>
                  <a:lnTo>
                    <a:pt x="11065" y="3965"/>
                  </a:lnTo>
                  <a:lnTo>
                    <a:pt x="9278" y="3615"/>
                  </a:lnTo>
                  <a:lnTo>
                    <a:pt x="7835" y="3615"/>
                  </a:lnTo>
                  <a:lnTo>
                    <a:pt x="6460" y="3615"/>
                  </a:lnTo>
                  <a:lnTo>
                    <a:pt x="4948" y="3615"/>
                  </a:lnTo>
                  <a:lnTo>
                    <a:pt x="4674" y="4898"/>
                  </a:lnTo>
                  <a:lnTo>
                    <a:pt x="4674" y="6939"/>
                  </a:lnTo>
                  <a:lnTo>
                    <a:pt x="5704" y="7289"/>
                  </a:lnTo>
                  <a:lnTo>
                    <a:pt x="6460" y="8455"/>
                  </a:lnTo>
                  <a:lnTo>
                    <a:pt x="7491" y="8455"/>
                  </a:lnTo>
                  <a:lnTo>
                    <a:pt x="8591" y="6939"/>
                  </a:lnTo>
                  <a:lnTo>
                    <a:pt x="9622" y="7289"/>
                  </a:lnTo>
                  <a:lnTo>
                    <a:pt x="10378" y="7289"/>
                  </a:lnTo>
                  <a:lnTo>
                    <a:pt x="11065" y="6939"/>
                  </a:lnTo>
                  <a:lnTo>
                    <a:pt x="12509" y="6939"/>
                  </a:lnTo>
                  <a:lnTo>
                    <a:pt x="13196" y="6356"/>
                  </a:lnTo>
                  <a:lnTo>
                    <a:pt x="13883" y="6356"/>
                  </a:lnTo>
                  <a:lnTo>
                    <a:pt x="14914" y="6939"/>
                  </a:lnTo>
                  <a:lnTo>
                    <a:pt x="14227" y="7289"/>
                  </a:lnTo>
                  <a:lnTo>
                    <a:pt x="13196" y="7289"/>
                  </a:lnTo>
                  <a:lnTo>
                    <a:pt x="11409" y="8455"/>
                  </a:lnTo>
                  <a:lnTo>
                    <a:pt x="9278" y="10029"/>
                  </a:lnTo>
                  <a:lnTo>
                    <a:pt x="7835" y="10029"/>
                  </a:lnTo>
                  <a:lnTo>
                    <a:pt x="11409" y="12653"/>
                  </a:lnTo>
                  <a:lnTo>
                    <a:pt x="11409" y="13586"/>
                  </a:lnTo>
                  <a:lnTo>
                    <a:pt x="11065" y="14810"/>
                  </a:lnTo>
                  <a:lnTo>
                    <a:pt x="12096" y="14810"/>
                  </a:lnTo>
                  <a:lnTo>
                    <a:pt x="12096" y="15743"/>
                  </a:lnTo>
                  <a:lnTo>
                    <a:pt x="13196" y="15743"/>
                  </a:lnTo>
                  <a:lnTo>
                    <a:pt x="13196" y="16618"/>
                  </a:lnTo>
                  <a:lnTo>
                    <a:pt x="11409" y="16618"/>
                  </a:lnTo>
                  <a:lnTo>
                    <a:pt x="10378" y="17201"/>
                  </a:lnTo>
                  <a:lnTo>
                    <a:pt x="10378" y="17551"/>
                  </a:lnTo>
                  <a:lnTo>
                    <a:pt x="8591" y="17551"/>
                  </a:lnTo>
                  <a:lnTo>
                    <a:pt x="9278" y="15743"/>
                  </a:lnTo>
                  <a:lnTo>
                    <a:pt x="6735" y="14227"/>
                  </a:lnTo>
                  <a:lnTo>
                    <a:pt x="6735" y="13586"/>
                  </a:lnTo>
                  <a:lnTo>
                    <a:pt x="7491" y="12653"/>
                  </a:lnTo>
                  <a:lnTo>
                    <a:pt x="6735" y="11778"/>
                  </a:lnTo>
                  <a:lnTo>
                    <a:pt x="6460" y="12420"/>
                  </a:lnTo>
                  <a:lnTo>
                    <a:pt x="4948" y="12653"/>
                  </a:lnTo>
                  <a:lnTo>
                    <a:pt x="4948" y="13294"/>
                  </a:lnTo>
                  <a:lnTo>
                    <a:pt x="4948" y="14810"/>
                  </a:lnTo>
                  <a:lnTo>
                    <a:pt x="4948" y="16618"/>
                  </a:lnTo>
                  <a:lnTo>
                    <a:pt x="4948" y="18134"/>
                  </a:lnTo>
                  <a:lnTo>
                    <a:pt x="4948" y="19942"/>
                  </a:lnTo>
                  <a:lnTo>
                    <a:pt x="3918" y="19592"/>
                  </a:lnTo>
                  <a:lnTo>
                    <a:pt x="3574" y="19942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37" name="Freeform 93">
              <a:extLst>
                <a:ext uri="{FF2B5EF4-FFF2-40B4-BE49-F238E27FC236}">
                  <a16:creationId xmlns:a16="http://schemas.microsoft.com/office/drawing/2014/main" id="{E1126FB7-C02E-4F77-B904-0E8A274663D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2539" y="6584"/>
              <a:ext cx="415" cy="137"/>
            </a:xfrm>
            <a:custGeom>
              <a:avLst/>
              <a:gdLst>
                <a:gd name="T0" fmla="*/ 414 w 20000"/>
                <a:gd name="T1" fmla="*/ 135 h 20000"/>
                <a:gd name="T2" fmla="*/ 388 w 20000"/>
                <a:gd name="T3" fmla="*/ 125 h 20000"/>
                <a:gd name="T4" fmla="*/ 351 w 20000"/>
                <a:gd name="T5" fmla="*/ 109 h 20000"/>
                <a:gd name="T6" fmla="*/ 331 w 20000"/>
                <a:gd name="T7" fmla="*/ 119 h 20000"/>
                <a:gd name="T8" fmla="*/ 306 w 20000"/>
                <a:gd name="T9" fmla="*/ 109 h 20000"/>
                <a:gd name="T10" fmla="*/ 284 w 20000"/>
                <a:gd name="T11" fmla="*/ 109 h 20000"/>
                <a:gd name="T12" fmla="*/ 253 w 20000"/>
                <a:gd name="T13" fmla="*/ 104 h 20000"/>
                <a:gd name="T14" fmla="*/ 228 w 20000"/>
                <a:gd name="T15" fmla="*/ 94 h 20000"/>
                <a:gd name="T16" fmla="*/ 176 w 20000"/>
                <a:gd name="T17" fmla="*/ 78 h 20000"/>
                <a:gd name="T18" fmla="*/ 145 w 20000"/>
                <a:gd name="T19" fmla="*/ 82 h 20000"/>
                <a:gd name="T20" fmla="*/ 104 w 20000"/>
                <a:gd name="T21" fmla="*/ 67 h 20000"/>
                <a:gd name="T22" fmla="*/ 51 w 20000"/>
                <a:gd name="T23" fmla="*/ 57 h 20000"/>
                <a:gd name="T24" fmla="*/ 61 w 20000"/>
                <a:gd name="T25" fmla="*/ 52 h 20000"/>
                <a:gd name="T26" fmla="*/ 26 w 20000"/>
                <a:gd name="T27" fmla="*/ 41 h 20000"/>
                <a:gd name="T28" fmla="*/ 0 w 20000"/>
                <a:gd name="T29" fmla="*/ 37 h 20000"/>
                <a:gd name="T30" fmla="*/ 10 w 20000"/>
                <a:gd name="T31" fmla="*/ 37 h 20000"/>
                <a:gd name="T32" fmla="*/ 20 w 20000"/>
                <a:gd name="T33" fmla="*/ 37 h 20000"/>
                <a:gd name="T34" fmla="*/ 36 w 20000"/>
                <a:gd name="T35" fmla="*/ 16 h 20000"/>
                <a:gd name="T36" fmla="*/ 46 w 20000"/>
                <a:gd name="T37" fmla="*/ 0 h 20000"/>
                <a:gd name="T38" fmla="*/ 88 w 20000"/>
                <a:gd name="T39" fmla="*/ 10 h 20000"/>
                <a:gd name="T40" fmla="*/ 88 w 20000"/>
                <a:gd name="T41" fmla="*/ 0 h 20000"/>
                <a:gd name="T42" fmla="*/ 104 w 20000"/>
                <a:gd name="T43" fmla="*/ 0 h 20000"/>
                <a:gd name="T44" fmla="*/ 118 w 20000"/>
                <a:gd name="T45" fmla="*/ 10 h 20000"/>
                <a:gd name="T46" fmla="*/ 129 w 20000"/>
                <a:gd name="T47" fmla="*/ 16 h 20000"/>
                <a:gd name="T48" fmla="*/ 145 w 20000"/>
                <a:gd name="T49" fmla="*/ 10 h 20000"/>
                <a:gd name="T50" fmla="*/ 155 w 20000"/>
                <a:gd name="T51" fmla="*/ 37 h 20000"/>
                <a:gd name="T52" fmla="*/ 222 w 20000"/>
                <a:gd name="T53" fmla="*/ 41 h 20000"/>
                <a:gd name="T54" fmla="*/ 238 w 20000"/>
                <a:gd name="T55" fmla="*/ 41 h 20000"/>
                <a:gd name="T56" fmla="*/ 243 w 20000"/>
                <a:gd name="T57" fmla="*/ 26 h 20000"/>
                <a:gd name="T58" fmla="*/ 264 w 20000"/>
                <a:gd name="T59" fmla="*/ 26 h 20000"/>
                <a:gd name="T60" fmla="*/ 269 w 20000"/>
                <a:gd name="T61" fmla="*/ 37 h 20000"/>
                <a:gd name="T62" fmla="*/ 279 w 20000"/>
                <a:gd name="T63" fmla="*/ 37 h 20000"/>
                <a:gd name="T64" fmla="*/ 306 w 20000"/>
                <a:gd name="T65" fmla="*/ 37 h 20000"/>
                <a:gd name="T66" fmla="*/ 321 w 20000"/>
                <a:gd name="T67" fmla="*/ 41 h 20000"/>
                <a:gd name="T68" fmla="*/ 337 w 20000"/>
                <a:gd name="T69" fmla="*/ 67 h 20000"/>
                <a:gd name="T70" fmla="*/ 363 w 20000"/>
                <a:gd name="T71" fmla="*/ 82 h 20000"/>
                <a:gd name="T72" fmla="*/ 373 w 20000"/>
                <a:gd name="T73" fmla="*/ 78 h 20000"/>
                <a:gd name="T74" fmla="*/ 394 w 20000"/>
                <a:gd name="T75" fmla="*/ 78 h 20000"/>
                <a:gd name="T76" fmla="*/ 414 w 20000"/>
                <a:gd name="T77" fmla="*/ 82 h 20000"/>
                <a:gd name="T78" fmla="*/ 404 w 20000"/>
                <a:gd name="T79" fmla="*/ 94 h 20000"/>
                <a:gd name="T80" fmla="*/ 404 w 20000"/>
                <a:gd name="T81" fmla="*/ 109 h 20000"/>
                <a:gd name="T82" fmla="*/ 414 w 20000"/>
                <a:gd name="T83" fmla="*/ 125 h 20000"/>
                <a:gd name="T84" fmla="*/ 414 w 20000"/>
                <a:gd name="T85" fmla="*/ 135 h 2000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0000" h="20000">
                  <a:moveTo>
                    <a:pt x="19952" y="19853"/>
                  </a:moveTo>
                  <a:lnTo>
                    <a:pt x="18699" y="18382"/>
                  </a:lnTo>
                  <a:lnTo>
                    <a:pt x="16916" y="16029"/>
                  </a:lnTo>
                  <a:lnTo>
                    <a:pt x="15952" y="17500"/>
                  </a:lnTo>
                  <a:lnTo>
                    <a:pt x="14747" y="16029"/>
                  </a:lnTo>
                  <a:lnTo>
                    <a:pt x="13687" y="16029"/>
                  </a:lnTo>
                  <a:lnTo>
                    <a:pt x="12193" y="15294"/>
                  </a:lnTo>
                  <a:lnTo>
                    <a:pt x="10988" y="13824"/>
                  </a:lnTo>
                  <a:lnTo>
                    <a:pt x="8482" y="11471"/>
                  </a:lnTo>
                  <a:lnTo>
                    <a:pt x="6988" y="12059"/>
                  </a:lnTo>
                  <a:lnTo>
                    <a:pt x="5012" y="9853"/>
                  </a:lnTo>
                  <a:lnTo>
                    <a:pt x="2458" y="8382"/>
                  </a:lnTo>
                  <a:lnTo>
                    <a:pt x="2940" y="7647"/>
                  </a:lnTo>
                  <a:lnTo>
                    <a:pt x="1253" y="6029"/>
                  </a:lnTo>
                  <a:lnTo>
                    <a:pt x="0" y="5441"/>
                  </a:lnTo>
                  <a:lnTo>
                    <a:pt x="482" y="5441"/>
                  </a:lnTo>
                  <a:lnTo>
                    <a:pt x="964" y="5441"/>
                  </a:lnTo>
                  <a:lnTo>
                    <a:pt x="1735" y="2353"/>
                  </a:lnTo>
                  <a:lnTo>
                    <a:pt x="2217" y="0"/>
                  </a:lnTo>
                  <a:lnTo>
                    <a:pt x="4241" y="1471"/>
                  </a:lnTo>
                  <a:lnTo>
                    <a:pt x="4241" y="0"/>
                  </a:lnTo>
                  <a:lnTo>
                    <a:pt x="5012" y="0"/>
                  </a:lnTo>
                  <a:lnTo>
                    <a:pt x="5687" y="1471"/>
                  </a:lnTo>
                  <a:lnTo>
                    <a:pt x="6217" y="2353"/>
                  </a:lnTo>
                  <a:lnTo>
                    <a:pt x="6988" y="1471"/>
                  </a:lnTo>
                  <a:lnTo>
                    <a:pt x="7470" y="5441"/>
                  </a:lnTo>
                  <a:lnTo>
                    <a:pt x="10699" y="6029"/>
                  </a:lnTo>
                  <a:lnTo>
                    <a:pt x="11470" y="6029"/>
                  </a:lnTo>
                  <a:lnTo>
                    <a:pt x="11711" y="3824"/>
                  </a:lnTo>
                  <a:lnTo>
                    <a:pt x="12723" y="3824"/>
                  </a:lnTo>
                  <a:lnTo>
                    <a:pt x="12964" y="5441"/>
                  </a:lnTo>
                  <a:lnTo>
                    <a:pt x="13446" y="5441"/>
                  </a:lnTo>
                  <a:lnTo>
                    <a:pt x="14747" y="5441"/>
                  </a:lnTo>
                  <a:lnTo>
                    <a:pt x="15470" y="6029"/>
                  </a:lnTo>
                  <a:lnTo>
                    <a:pt x="16241" y="9853"/>
                  </a:lnTo>
                  <a:lnTo>
                    <a:pt x="17494" y="12059"/>
                  </a:lnTo>
                  <a:lnTo>
                    <a:pt x="17976" y="11471"/>
                  </a:lnTo>
                  <a:lnTo>
                    <a:pt x="18988" y="11471"/>
                  </a:lnTo>
                  <a:lnTo>
                    <a:pt x="19952" y="12059"/>
                  </a:lnTo>
                  <a:lnTo>
                    <a:pt x="19470" y="13824"/>
                  </a:lnTo>
                  <a:lnTo>
                    <a:pt x="19470" y="16029"/>
                  </a:lnTo>
                  <a:lnTo>
                    <a:pt x="19952" y="18382"/>
                  </a:lnTo>
                  <a:lnTo>
                    <a:pt x="19952" y="19853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38" name="Freeform 94">
              <a:extLst>
                <a:ext uri="{FF2B5EF4-FFF2-40B4-BE49-F238E27FC236}">
                  <a16:creationId xmlns:a16="http://schemas.microsoft.com/office/drawing/2014/main" id="{6A6DAA76-DC13-4EF3-B59D-9735F4523BA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3346" y="6703"/>
              <a:ext cx="176" cy="93"/>
            </a:xfrm>
            <a:custGeom>
              <a:avLst/>
              <a:gdLst>
                <a:gd name="T0" fmla="*/ 21 w 20000"/>
                <a:gd name="T1" fmla="*/ 93 h 20000"/>
                <a:gd name="T2" fmla="*/ 0 w 20000"/>
                <a:gd name="T3" fmla="*/ 93 h 20000"/>
                <a:gd name="T4" fmla="*/ 6 w 20000"/>
                <a:gd name="T5" fmla="*/ 73 h 20000"/>
                <a:gd name="T6" fmla="*/ 16 w 20000"/>
                <a:gd name="T7" fmla="*/ 57 h 20000"/>
                <a:gd name="T8" fmla="*/ 41 w 20000"/>
                <a:gd name="T9" fmla="*/ 41 h 20000"/>
                <a:gd name="T10" fmla="*/ 68 w 20000"/>
                <a:gd name="T11" fmla="*/ 31 h 20000"/>
                <a:gd name="T12" fmla="*/ 83 w 20000"/>
                <a:gd name="T13" fmla="*/ 16 h 20000"/>
                <a:gd name="T14" fmla="*/ 125 w 20000"/>
                <a:gd name="T15" fmla="*/ 0 h 20000"/>
                <a:gd name="T16" fmla="*/ 176 w 20000"/>
                <a:gd name="T17" fmla="*/ 0 h 20000"/>
                <a:gd name="T18" fmla="*/ 156 w 20000"/>
                <a:gd name="T19" fmla="*/ 16 h 20000"/>
                <a:gd name="T20" fmla="*/ 150 w 20000"/>
                <a:gd name="T21" fmla="*/ 16 h 20000"/>
                <a:gd name="T22" fmla="*/ 129 w 20000"/>
                <a:gd name="T23" fmla="*/ 26 h 20000"/>
                <a:gd name="T24" fmla="*/ 68 w 20000"/>
                <a:gd name="T25" fmla="*/ 57 h 20000"/>
                <a:gd name="T26" fmla="*/ 41 w 20000"/>
                <a:gd name="T27" fmla="*/ 83 h 20000"/>
                <a:gd name="T28" fmla="*/ 31 w 20000"/>
                <a:gd name="T29" fmla="*/ 83 h 20000"/>
                <a:gd name="T30" fmla="*/ 21 w 20000"/>
                <a:gd name="T31" fmla="*/ 93 h 200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000" h="20000">
                  <a:moveTo>
                    <a:pt x="2373" y="19787"/>
                  </a:moveTo>
                  <a:lnTo>
                    <a:pt x="0" y="19787"/>
                  </a:lnTo>
                  <a:lnTo>
                    <a:pt x="678" y="15532"/>
                  </a:lnTo>
                  <a:lnTo>
                    <a:pt x="1808" y="12128"/>
                  </a:lnTo>
                  <a:lnTo>
                    <a:pt x="4633" y="8723"/>
                  </a:lnTo>
                  <a:lnTo>
                    <a:pt x="7684" y="6596"/>
                  </a:lnTo>
                  <a:lnTo>
                    <a:pt x="9379" y="3404"/>
                  </a:lnTo>
                  <a:lnTo>
                    <a:pt x="14124" y="0"/>
                  </a:lnTo>
                  <a:lnTo>
                    <a:pt x="19887" y="0"/>
                  </a:lnTo>
                  <a:lnTo>
                    <a:pt x="17627" y="3404"/>
                  </a:lnTo>
                  <a:lnTo>
                    <a:pt x="16949" y="3404"/>
                  </a:lnTo>
                  <a:lnTo>
                    <a:pt x="14576" y="5532"/>
                  </a:lnTo>
                  <a:lnTo>
                    <a:pt x="7684" y="12128"/>
                  </a:lnTo>
                  <a:lnTo>
                    <a:pt x="4633" y="17660"/>
                  </a:lnTo>
                  <a:lnTo>
                    <a:pt x="3503" y="17660"/>
                  </a:lnTo>
                  <a:lnTo>
                    <a:pt x="2373" y="19787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39" name="Freeform 95">
              <a:extLst>
                <a:ext uri="{FF2B5EF4-FFF2-40B4-BE49-F238E27FC236}">
                  <a16:creationId xmlns:a16="http://schemas.microsoft.com/office/drawing/2014/main" id="{4FD9472D-E42F-412A-8A96-5DB22759836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3538" y="6217"/>
              <a:ext cx="69" cy="140"/>
            </a:xfrm>
            <a:custGeom>
              <a:avLst/>
              <a:gdLst>
                <a:gd name="T0" fmla="*/ 31 w 20000"/>
                <a:gd name="T1" fmla="*/ 139 h 20000"/>
                <a:gd name="T2" fmla="*/ 16 w 20000"/>
                <a:gd name="T3" fmla="*/ 118 h 20000"/>
                <a:gd name="T4" fmla="*/ 6 w 20000"/>
                <a:gd name="T5" fmla="*/ 92 h 20000"/>
                <a:gd name="T6" fmla="*/ 6 w 20000"/>
                <a:gd name="T7" fmla="*/ 82 h 20000"/>
                <a:gd name="T8" fmla="*/ 0 w 20000"/>
                <a:gd name="T9" fmla="*/ 67 h 20000"/>
                <a:gd name="T10" fmla="*/ 0 w 20000"/>
                <a:gd name="T11" fmla="*/ 51 h 20000"/>
                <a:gd name="T12" fmla="*/ 6 w 20000"/>
                <a:gd name="T13" fmla="*/ 26 h 20000"/>
                <a:gd name="T14" fmla="*/ 26 w 20000"/>
                <a:gd name="T15" fmla="*/ 0 h 20000"/>
                <a:gd name="T16" fmla="*/ 16 w 20000"/>
                <a:gd name="T17" fmla="*/ 14 h 20000"/>
                <a:gd name="T18" fmla="*/ 26 w 20000"/>
                <a:gd name="T19" fmla="*/ 41 h 20000"/>
                <a:gd name="T20" fmla="*/ 6 w 20000"/>
                <a:gd name="T21" fmla="*/ 51 h 20000"/>
                <a:gd name="T22" fmla="*/ 16 w 20000"/>
                <a:gd name="T23" fmla="*/ 57 h 20000"/>
                <a:gd name="T24" fmla="*/ 26 w 20000"/>
                <a:gd name="T25" fmla="*/ 51 h 20000"/>
                <a:gd name="T26" fmla="*/ 31 w 20000"/>
                <a:gd name="T27" fmla="*/ 51 h 20000"/>
                <a:gd name="T28" fmla="*/ 31 w 20000"/>
                <a:gd name="T29" fmla="*/ 41 h 20000"/>
                <a:gd name="T30" fmla="*/ 57 w 20000"/>
                <a:gd name="T31" fmla="*/ 30 h 20000"/>
                <a:gd name="T32" fmla="*/ 57 w 20000"/>
                <a:gd name="T33" fmla="*/ 51 h 20000"/>
                <a:gd name="T34" fmla="*/ 31 w 20000"/>
                <a:gd name="T35" fmla="*/ 67 h 20000"/>
                <a:gd name="T36" fmla="*/ 68 w 20000"/>
                <a:gd name="T37" fmla="*/ 92 h 20000"/>
                <a:gd name="T38" fmla="*/ 26 w 20000"/>
                <a:gd name="T39" fmla="*/ 82 h 20000"/>
                <a:gd name="T40" fmla="*/ 26 w 20000"/>
                <a:gd name="T41" fmla="*/ 92 h 20000"/>
                <a:gd name="T42" fmla="*/ 31 w 20000"/>
                <a:gd name="T43" fmla="*/ 139 h 2000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0000" h="20000">
                  <a:moveTo>
                    <a:pt x="8986" y="19857"/>
                  </a:moveTo>
                  <a:lnTo>
                    <a:pt x="4638" y="16857"/>
                  </a:lnTo>
                  <a:lnTo>
                    <a:pt x="1739" y="13143"/>
                  </a:lnTo>
                  <a:lnTo>
                    <a:pt x="1739" y="11714"/>
                  </a:lnTo>
                  <a:lnTo>
                    <a:pt x="0" y="9571"/>
                  </a:lnTo>
                  <a:lnTo>
                    <a:pt x="0" y="7286"/>
                  </a:lnTo>
                  <a:lnTo>
                    <a:pt x="1739" y="3714"/>
                  </a:lnTo>
                  <a:lnTo>
                    <a:pt x="7536" y="0"/>
                  </a:lnTo>
                  <a:lnTo>
                    <a:pt x="4638" y="2000"/>
                  </a:lnTo>
                  <a:lnTo>
                    <a:pt x="7536" y="5857"/>
                  </a:lnTo>
                  <a:lnTo>
                    <a:pt x="1739" y="7286"/>
                  </a:lnTo>
                  <a:lnTo>
                    <a:pt x="4638" y="8143"/>
                  </a:lnTo>
                  <a:lnTo>
                    <a:pt x="7536" y="7286"/>
                  </a:lnTo>
                  <a:lnTo>
                    <a:pt x="8986" y="7286"/>
                  </a:lnTo>
                  <a:lnTo>
                    <a:pt x="8986" y="5857"/>
                  </a:lnTo>
                  <a:lnTo>
                    <a:pt x="16522" y="4286"/>
                  </a:lnTo>
                  <a:lnTo>
                    <a:pt x="16522" y="7286"/>
                  </a:lnTo>
                  <a:lnTo>
                    <a:pt x="8986" y="9571"/>
                  </a:lnTo>
                  <a:lnTo>
                    <a:pt x="19710" y="13143"/>
                  </a:lnTo>
                  <a:lnTo>
                    <a:pt x="7536" y="11714"/>
                  </a:lnTo>
                  <a:lnTo>
                    <a:pt x="7536" y="13143"/>
                  </a:lnTo>
                  <a:lnTo>
                    <a:pt x="8986" y="19857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40" name="Freeform 96">
              <a:extLst>
                <a:ext uri="{FF2B5EF4-FFF2-40B4-BE49-F238E27FC236}">
                  <a16:creationId xmlns:a16="http://schemas.microsoft.com/office/drawing/2014/main" id="{1DBBAE45-F8B7-4C58-B0A0-DD0D930FCE3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3554" y="6449"/>
              <a:ext cx="137" cy="43"/>
            </a:xfrm>
            <a:custGeom>
              <a:avLst/>
              <a:gdLst>
                <a:gd name="T0" fmla="*/ 135 w 20000"/>
                <a:gd name="T1" fmla="*/ 42 h 20000"/>
                <a:gd name="T2" fmla="*/ 94 w 20000"/>
                <a:gd name="T3" fmla="*/ 26 h 20000"/>
                <a:gd name="T4" fmla="*/ 78 w 20000"/>
                <a:gd name="T5" fmla="*/ 15 h 20000"/>
                <a:gd name="T6" fmla="*/ 78 w 20000"/>
                <a:gd name="T7" fmla="*/ 26 h 20000"/>
                <a:gd name="T8" fmla="*/ 52 w 20000"/>
                <a:gd name="T9" fmla="*/ 26 h 20000"/>
                <a:gd name="T10" fmla="*/ 52 w 20000"/>
                <a:gd name="T11" fmla="*/ 15 h 20000"/>
                <a:gd name="T12" fmla="*/ 31 w 20000"/>
                <a:gd name="T13" fmla="*/ 26 h 20000"/>
                <a:gd name="T14" fmla="*/ 16 w 20000"/>
                <a:gd name="T15" fmla="*/ 15 h 20000"/>
                <a:gd name="T16" fmla="*/ 10 w 20000"/>
                <a:gd name="T17" fmla="*/ 26 h 20000"/>
                <a:gd name="T18" fmla="*/ 0 w 20000"/>
                <a:gd name="T19" fmla="*/ 15 h 20000"/>
                <a:gd name="T20" fmla="*/ 16 w 20000"/>
                <a:gd name="T21" fmla="*/ 0 h 20000"/>
                <a:gd name="T22" fmla="*/ 52 w 20000"/>
                <a:gd name="T23" fmla="*/ 0 h 20000"/>
                <a:gd name="T24" fmla="*/ 68 w 20000"/>
                <a:gd name="T25" fmla="*/ 0 h 20000"/>
                <a:gd name="T26" fmla="*/ 78 w 20000"/>
                <a:gd name="T27" fmla="*/ 0 h 20000"/>
                <a:gd name="T28" fmla="*/ 94 w 20000"/>
                <a:gd name="T29" fmla="*/ 0 h 20000"/>
                <a:gd name="T30" fmla="*/ 109 w 20000"/>
                <a:gd name="T31" fmla="*/ 0 h 20000"/>
                <a:gd name="T32" fmla="*/ 125 w 20000"/>
                <a:gd name="T33" fmla="*/ 15 h 20000"/>
                <a:gd name="T34" fmla="*/ 135 w 20000"/>
                <a:gd name="T35" fmla="*/ 26 h 20000"/>
                <a:gd name="T36" fmla="*/ 135 w 20000"/>
                <a:gd name="T37" fmla="*/ 42 h 200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0000" h="20000">
                  <a:moveTo>
                    <a:pt x="19853" y="19535"/>
                  </a:moveTo>
                  <a:lnTo>
                    <a:pt x="13824" y="12093"/>
                  </a:lnTo>
                  <a:lnTo>
                    <a:pt x="11471" y="6977"/>
                  </a:lnTo>
                  <a:lnTo>
                    <a:pt x="11471" y="12093"/>
                  </a:lnTo>
                  <a:lnTo>
                    <a:pt x="7647" y="12093"/>
                  </a:lnTo>
                  <a:lnTo>
                    <a:pt x="7647" y="6977"/>
                  </a:lnTo>
                  <a:lnTo>
                    <a:pt x="4559" y="12093"/>
                  </a:lnTo>
                  <a:lnTo>
                    <a:pt x="2353" y="6977"/>
                  </a:lnTo>
                  <a:lnTo>
                    <a:pt x="1471" y="12093"/>
                  </a:lnTo>
                  <a:lnTo>
                    <a:pt x="0" y="6977"/>
                  </a:lnTo>
                  <a:lnTo>
                    <a:pt x="2353" y="0"/>
                  </a:lnTo>
                  <a:lnTo>
                    <a:pt x="7647" y="0"/>
                  </a:lnTo>
                  <a:lnTo>
                    <a:pt x="10000" y="0"/>
                  </a:lnTo>
                  <a:lnTo>
                    <a:pt x="11471" y="0"/>
                  </a:lnTo>
                  <a:lnTo>
                    <a:pt x="13824" y="0"/>
                  </a:lnTo>
                  <a:lnTo>
                    <a:pt x="16029" y="0"/>
                  </a:lnTo>
                  <a:lnTo>
                    <a:pt x="18382" y="6977"/>
                  </a:lnTo>
                  <a:lnTo>
                    <a:pt x="19853" y="12093"/>
                  </a:lnTo>
                  <a:lnTo>
                    <a:pt x="19853" y="19535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41" name="Freeform 97">
              <a:extLst>
                <a:ext uri="{FF2B5EF4-FFF2-40B4-BE49-F238E27FC236}">
                  <a16:creationId xmlns:a16="http://schemas.microsoft.com/office/drawing/2014/main" id="{E4F1460B-590C-4F5D-BF14-C25BF6137D8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3185" y="6688"/>
              <a:ext cx="152" cy="42"/>
            </a:xfrm>
            <a:custGeom>
              <a:avLst/>
              <a:gdLst>
                <a:gd name="T0" fmla="*/ 68 w 20000"/>
                <a:gd name="T1" fmla="*/ 41 h 20000"/>
                <a:gd name="T2" fmla="*/ 41 w 20000"/>
                <a:gd name="T3" fmla="*/ 41 h 20000"/>
                <a:gd name="T4" fmla="*/ 31 w 20000"/>
                <a:gd name="T5" fmla="*/ 31 h 20000"/>
                <a:gd name="T6" fmla="*/ 0 w 20000"/>
                <a:gd name="T7" fmla="*/ 31 h 20000"/>
                <a:gd name="T8" fmla="*/ 0 w 20000"/>
                <a:gd name="T9" fmla="*/ 21 h 20000"/>
                <a:gd name="T10" fmla="*/ 11 w 20000"/>
                <a:gd name="T11" fmla="*/ 15 h 20000"/>
                <a:gd name="T12" fmla="*/ 31 w 20000"/>
                <a:gd name="T13" fmla="*/ 6 h 20000"/>
                <a:gd name="T14" fmla="*/ 57 w 20000"/>
                <a:gd name="T15" fmla="*/ 15 h 20000"/>
                <a:gd name="T16" fmla="*/ 73 w 20000"/>
                <a:gd name="T17" fmla="*/ 21 h 20000"/>
                <a:gd name="T18" fmla="*/ 84 w 20000"/>
                <a:gd name="T19" fmla="*/ 15 h 20000"/>
                <a:gd name="T20" fmla="*/ 120 w 20000"/>
                <a:gd name="T21" fmla="*/ 21 h 20000"/>
                <a:gd name="T22" fmla="*/ 125 w 20000"/>
                <a:gd name="T23" fmla="*/ 15 h 20000"/>
                <a:gd name="T24" fmla="*/ 135 w 20000"/>
                <a:gd name="T25" fmla="*/ 15 h 20000"/>
                <a:gd name="T26" fmla="*/ 135 w 20000"/>
                <a:gd name="T27" fmla="*/ 6 h 20000"/>
                <a:gd name="T28" fmla="*/ 141 w 20000"/>
                <a:gd name="T29" fmla="*/ 0 h 20000"/>
                <a:gd name="T30" fmla="*/ 151 w 20000"/>
                <a:gd name="T31" fmla="*/ 6 h 20000"/>
                <a:gd name="T32" fmla="*/ 135 w 20000"/>
                <a:gd name="T33" fmla="*/ 21 h 20000"/>
                <a:gd name="T34" fmla="*/ 99 w 20000"/>
                <a:gd name="T35" fmla="*/ 31 h 20000"/>
                <a:gd name="T36" fmla="*/ 94 w 20000"/>
                <a:gd name="T37" fmla="*/ 41 h 20000"/>
                <a:gd name="T38" fmla="*/ 73 w 20000"/>
                <a:gd name="T39" fmla="*/ 31 h 20000"/>
                <a:gd name="T40" fmla="*/ 68 w 20000"/>
                <a:gd name="T41" fmla="*/ 41 h 2000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0000" h="20000">
                  <a:moveTo>
                    <a:pt x="8947" y="19524"/>
                  </a:moveTo>
                  <a:lnTo>
                    <a:pt x="5395" y="19524"/>
                  </a:lnTo>
                  <a:lnTo>
                    <a:pt x="4079" y="14762"/>
                  </a:lnTo>
                  <a:lnTo>
                    <a:pt x="0" y="14762"/>
                  </a:lnTo>
                  <a:lnTo>
                    <a:pt x="0" y="10000"/>
                  </a:lnTo>
                  <a:lnTo>
                    <a:pt x="1447" y="7143"/>
                  </a:lnTo>
                  <a:lnTo>
                    <a:pt x="4079" y="2857"/>
                  </a:lnTo>
                  <a:lnTo>
                    <a:pt x="7500" y="7143"/>
                  </a:lnTo>
                  <a:lnTo>
                    <a:pt x="9605" y="10000"/>
                  </a:lnTo>
                  <a:lnTo>
                    <a:pt x="11053" y="7143"/>
                  </a:lnTo>
                  <a:lnTo>
                    <a:pt x="15789" y="10000"/>
                  </a:lnTo>
                  <a:lnTo>
                    <a:pt x="16447" y="7143"/>
                  </a:lnTo>
                  <a:lnTo>
                    <a:pt x="17763" y="7143"/>
                  </a:lnTo>
                  <a:lnTo>
                    <a:pt x="17763" y="2857"/>
                  </a:lnTo>
                  <a:lnTo>
                    <a:pt x="18553" y="0"/>
                  </a:lnTo>
                  <a:lnTo>
                    <a:pt x="19868" y="2857"/>
                  </a:lnTo>
                  <a:lnTo>
                    <a:pt x="17763" y="10000"/>
                  </a:lnTo>
                  <a:lnTo>
                    <a:pt x="13026" y="14762"/>
                  </a:lnTo>
                  <a:lnTo>
                    <a:pt x="12368" y="19524"/>
                  </a:lnTo>
                  <a:lnTo>
                    <a:pt x="9605" y="14762"/>
                  </a:lnTo>
                  <a:lnTo>
                    <a:pt x="8947" y="19524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42" name="Freeform 98">
              <a:extLst>
                <a:ext uri="{FF2B5EF4-FFF2-40B4-BE49-F238E27FC236}">
                  <a16:creationId xmlns:a16="http://schemas.microsoft.com/office/drawing/2014/main" id="{BE850C16-0CC3-412A-B678-684A03E791B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3052" y="6688"/>
              <a:ext cx="109" cy="42"/>
            </a:xfrm>
            <a:custGeom>
              <a:avLst/>
              <a:gdLst>
                <a:gd name="T0" fmla="*/ 0 w 20000"/>
                <a:gd name="T1" fmla="*/ 41 h 20000"/>
                <a:gd name="T2" fmla="*/ 0 w 20000"/>
                <a:gd name="T3" fmla="*/ 21 h 20000"/>
                <a:gd name="T4" fmla="*/ 14 w 20000"/>
                <a:gd name="T5" fmla="*/ 15 h 20000"/>
                <a:gd name="T6" fmla="*/ 36 w 20000"/>
                <a:gd name="T7" fmla="*/ 15 h 20000"/>
                <a:gd name="T8" fmla="*/ 41 w 20000"/>
                <a:gd name="T9" fmla="*/ 21 h 20000"/>
                <a:gd name="T10" fmla="*/ 51 w 20000"/>
                <a:gd name="T11" fmla="*/ 21 h 20000"/>
                <a:gd name="T12" fmla="*/ 57 w 20000"/>
                <a:gd name="T13" fmla="*/ 15 h 20000"/>
                <a:gd name="T14" fmla="*/ 41 w 20000"/>
                <a:gd name="T15" fmla="*/ 6 h 20000"/>
                <a:gd name="T16" fmla="*/ 57 w 20000"/>
                <a:gd name="T17" fmla="*/ 0 h 20000"/>
                <a:gd name="T18" fmla="*/ 67 w 20000"/>
                <a:gd name="T19" fmla="*/ 6 h 20000"/>
                <a:gd name="T20" fmla="*/ 77 w 20000"/>
                <a:gd name="T21" fmla="*/ 6 h 20000"/>
                <a:gd name="T22" fmla="*/ 92 w 20000"/>
                <a:gd name="T23" fmla="*/ 15 h 20000"/>
                <a:gd name="T24" fmla="*/ 98 w 20000"/>
                <a:gd name="T25" fmla="*/ 6 h 20000"/>
                <a:gd name="T26" fmla="*/ 108 w 20000"/>
                <a:gd name="T27" fmla="*/ 31 h 20000"/>
                <a:gd name="T28" fmla="*/ 77 w 20000"/>
                <a:gd name="T29" fmla="*/ 31 h 20000"/>
                <a:gd name="T30" fmla="*/ 77 w 20000"/>
                <a:gd name="T31" fmla="*/ 21 h 20000"/>
                <a:gd name="T32" fmla="*/ 67 w 20000"/>
                <a:gd name="T33" fmla="*/ 21 h 20000"/>
                <a:gd name="T34" fmla="*/ 57 w 20000"/>
                <a:gd name="T35" fmla="*/ 41 h 20000"/>
                <a:gd name="T36" fmla="*/ 41 w 20000"/>
                <a:gd name="T37" fmla="*/ 41 h 20000"/>
                <a:gd name="T38" fmla="*/ 0 w 20000"/>
                <a:gd name="T39" fmla="*/ 41 h 2000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0000" h="20000">
                  <a:moveTo>
                    <a:pt x="0" y="19524"/>
                  </a:moveTo>
                  <a:lnTo>
                    <a:pt x="0" y="10000"/>
                  </a:lnTo>
                  <a:lnTo>
                    <a:pt x="2569" y="7143"/>
                  </a:lnTo>
                  <a:lnTo>
                    <a:pt x="6606" y="7143"/>
                  </a:lnTo>
                  <a:lnTo>
                    <a:pt x="7523" y="10000"/>
                  </a:lnTo>
                  <a:lnTo>
                    <a:pt x="9358" y="10000"/>
                  </a:lnTo>
                  <a:lnTo>
                    <a:pt x="10459" y="7143"/>
                  </a:lnTo>
                  <a:lnTo>
                    <a:pt x="7523" y="2857"/>
                  </a:lnTo>
                  <a:lnTo>
                    <a:pt x="10459" y="0"/>
                  </a:lnTo>
                  <a:lnTo>
                    <a:pt x="12294" y="2857"/>
                  </a:lnTo>
                  <a:lnTo>
                    <a:pt x="14128" y="2857"/>
                  </a:lnTo>
                  <a:lnTo>
                    <a:pt x="16881" y="7143"/>
                  </a:lnTo>
                  <a:lnTo>
                    <a:pt x="17982" y="2857"/>
                  </a:lnTo>
                  <a:lnTo>
                    <a:pt x="19817" y="14762"/>
                  </a:lnTo>
                  <a:lnTo>
                    <a:pt x="14128" y="14762"/>
                  </a:lnTo>
                  <a:lnTo>
                    <a:pt x="14128" y="10000"/>
                  </a:lnTo>
                  <a:lnTo>
                    <a:pt x="12294" y="10000"/>
                  </a:lnTo>
                  <a:lnTo>
                    <a:pt x="10459" y="19524"/>
                  </a:lnTo>
                  <a:lnTo>
                    <a:pt x="7523" y="19524"/>
                  </a:lnTo>
                  <a:lnTo>
                    <a:pt x="0" y="19524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43" name="Freeform 99">
              <a:extLst>
                <a:ext uri="{FF2B5EF4-FFF2-40B4-BE49-F238E27FC236}">
                  <a16:creationId xmlns:a16="http://schemas.microsoft.com/office/drawing/2014/main" id="{1D1F8F6B-8B4B-4FA6-98C7-C353663111D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2539" y="6382"/>
              <a:ext cx="78" cy="69"/>
            </a:xfrm>
            <a:custGeom>
              <a:avLst/>
              <a:gdLst>
                <a:gd name="T0" fmla="*/ 77 w 20000"/>
                <a:gd name="T1" fmla="*/ 67 h 20000"/>
                <a:gd name="T2" fmla="*/ 46 w 20000"/>
                <a:gd name="T3" fmla="*/ 62 h 20000"/>
                <a:gd name="T4" fmla="*/ 36 w 20000"/>
                <a:gd name="T5" fmla="*/ 37 h 20000"/>
                <a:gd name="T6" fmla="*/ 20 w 20000"/>
                <a:gd name="T7" fmla="*/ 21 h 20000"/>
                <a:gd name="T8" fmla="*/ 0 w 20000"/>
                <a:gd name="T9" fmla="*/ 21 h 20000"/>
                <a:gd name="T10" fmla="*/ 20 w 20000"/>
                <a:gd name="T11" fmla="*/ 21 h 20000"/>
                <a:gd name="T12" fmla="*/ 20 w 20000"/>
                <a:gd name="T13" fmla="*/ 0 h 20000"/>
                <a:gd name="T14" fmla="*/ 26 w 20000"/>
                <a:gd name="T15" fmla="*/ 0 h 20000"/>
                <a:gd name="T16" fmla="*/ 26 w 20000"/>
                <a:gd name="T17" fmla="*/ 10 h 20000"/>
                <a:gd name="T18" fmla="*/ 36 w 20000"/>
                <a:gd name="T19" fmla="*/ 10 h 20000"/>
                <a:gd name="T20" fmla="*/ 36 w 20000"/>
                <a:gd name="T21" fmla="*/ 0 h 20000"/>
                <a:gd name="T22" fmla="*/ 46 w 20000"/>
                <a:gd name="T23" fmla="*/ 0 h 20000"/>
                <a:gd name="T24" fmla="*/ 51 w 20000"/>
                <a:gd name="T25" fmla="*/ 10 h 20000"/>
                <a:gd name="T26" fmla="*/ 51 w 20000"/>
                <a:gd name="T27" fmla="*/ 41 h 20000"/>
                <a:gd name="T28" fmla="*/ 77 w 20000"/>
                <a:gd name="T29" fmla="*/ 51 h 20000"/>
                <a:gd name="T30" fmla="*/ 67 w 20000"/>
                <a:gd name="T31" fmla="*/ 62 h 20000"/>
                <a:gd name="T32" fmla="*/ 77 w 20000"/>
                <a:gd name="T33" fmla="*/ 67 h 2000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000" h="20000">
                  <a:moveTo>
                    <a:pt x="19744" y="19706"/>
                  </a:moveTo>
                  <a:lnTo>
                    <a:pt x="11795" y="18235"/>
                  </a:lnTo>
                  <a:lnTo>
                    <a:pt x="9231" y="10882"/>
                  </a:lnTo>
                  <a:lnTo>
                    <a:pt x="5128" y="6176"/>
                  </a:lnTo>
                  <a:lnTo>
                    <a:pt x="0" y="6176"/>
                  </a:lnTo>
                  <a:lnTo>
                    <a:pt x="5128" y="6176"/>
                  </a:lnTo>
                  <a:lnTo>
                    <a:pt x="5128" y="0"/>
                  </a:lnTo>
                  <a:lnTo>
                    <a:pt x="6667" y="0"/>
                  </a:lnTo>
                  <a:lnTo>
                    <a:pt x="6667" y="2941"/>
                  </a:lnTo>
                  <a:lnTo>
                    <a:pt x="9231" y="2941"/>
                  </a:lnTo>
                  <a:lnTo>
                    <a:pt x="9231" y="0"/>
                  </a:lnTo>
                  <a:lnTo>
                    <a:pt x="11795" y="0"/>
                  </a:lnTo>
                  <a:lnTo>
                    <a:pt x="13077" y="2941"/>
                  </a:lnTo>
                  <a:lnTo>
                    <a:pt x="13077" y="12059"/>
                  </a:lnTo>
                  <a:lnTo>
                    <a:pt x="19744" y="15000"/>
                  </a:lnTo>
                  <a:lnTo>
                    <a:pt x="17179" y="18235"/>
                  </a:lnTo>
                  <a:lnTo>
                    <a:pt x="19744" y="19706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44" name="Freeform 100">
              <a:extLst>
                <a:ext uri="{FF2B5EF4-FFF2-40B4-BE49-F238E27FC236}">
                  <a16:creationId xmlns:a16="http://schemas.microsoft.com/office/drawing/2014/main" id="{29210227-A564-4863-956B-0BA20E8EDCA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3977" y="6662"/>
              <a:ext cx="64" cy="48"/>
            </a:xfrm>
            <a:custGeom>
              <a:avLst/>
              <a:gdLst>
                <a:gd name="T0" fmla="*/ 0 w 20000"/>
                <a:gd name="T1" fmla="*/ 47 h 20000"/>
                <a:gd name="T2" fmla="*/ 21 w 20000"/>
                <a:gd name="T3" fmla="*/ 16 h 20000"/>
                <a:gd name="T4" fmla="*/ 53 w 20000"/>
                <a:gd name="T5" fmla="*/ 0 h 20000"/>
                <a:gd name="T6" fmla="*/ 63 w 20000"/>
                <a:gd name="T7" fmla="*/ 4 h 20000"/>
                <a:gd name="T8" fmla="*/ 63 w 20000"/>
                <a:gd name="T9" fmla="*/ 26 h 20000"/>
                <a:gd name="T10" fmla="*/ 47 w 20000"/>
                <a:gd name="T11" fmla="*/ 41 h 20000"/>
                <a:gd name="T12" fmla="*/ 0 w 20000"/>
                <a:gd name="T13" fmla="*/ 47 h 200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000" h="20000">
                  <a:moveTo>
                    <a:pt x="0" y="19583"/>
                  </a:moveTo>
                  <a:lnTo>
                    <a:pt x="6563" y="6667"/>
                  </a:lnTo>
                  <a:lnTo>
                    <a:pt x="16563" y="0"/>
                  </a:lnTo>
                  <a:lnTo>
                    <a:pt x="19688" y="1667"/>
                  </a:lnTo>
                  <a:lnTo>
                    <a:pt x="19688" y="10833"/>
                  </a:lnTo>
                  <a:lnTo>
                    <a:pt x="14688" y="17083"/>
                  </a:lnTo>
                  <a:lnTo>
                    <a:pt x="0" y="19583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45" name="Freeform 101">
              <a:extLst>
                <a:ext uri="{FF2B5EF4-FFF2-40B4-BE49-F238E27FC236}">
                  <a16:creationId xmlns:a16="http://schemas.microsoft.com/office/drawing/2014/main" id="{9ABB68D8-19FB-4A5A-914F-B4027CE6F65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3151" y="6745"/>
              <a:ext cx="78" cy="52"/>
            </a:xfrm>
            <a:custGeom>
              <a:avLst/>
              <a:gdLst>
                <a:gd name="T0" fmla="*/ 62 w 20000"/>
                <a:gd name="T1" fmla="*/ 51 h 20000"/>
                <a:gd name="T2" fmla="*/ 47 w 20000"/>
                <a:gd name="T3" fmla="*/ 31 h 20000"/>
                <a:gd name="T4" fmla="*/ 20 w 20000"/>
                <a:gd name="T5" fmla="*/ 15 h 20000"/>
                <a:gd name="T6" fmla="*/ 0 w 20000"/>
                <a:gd name="T7" fmla="*/ 15 h 20000"/>
                <a:gd name="T8" fmla="*/ 0 w 20000"/>
                <a:gd name="T9" fmla="*/ 6 h 20000"/>
                <a:gd name="T10" fmla="*/ 26 w 20000"/>
                <a:gd name="T11" fmla="*/ 6 h 20000"/>
                <a:gd name="T12" fmla="*/ 47 w 20000"/>
                <a:gd name="T13" fmla="*/ 0 h 20000"/>
                <a:gd name="T14" fmla="*/ 51 w 20000"/>
                <a:gd name="T15" fmla="*/ 15 h 20000"/>
                <a:gd name="T16" fmla="*/ 67 w 20000"/>
                <a:gd name="T17" fmla="*/ 15 h 20000"/>
                <a:gd name="T18" fmla="*/ 77 w 20000"/>
                <a:gd name="T19" fmla="*/ 31 h 20000"/>
                <a:gd name="T20" fmla="*/ 67 w 20000"/>
                <a:gd name="T21" fmla="*/ 41 h 20000"/>
                <a:gd name="T22" fmla="*/ 62 w 20000"/>
                <a:gd name="T23" fmla="*/ 51 h 200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000" h="20000">
                  <a:moveTo>
                    <a:pt x="15897" y="19615"/>
                  </a:moveTo>
                  <a:lnTo>
                    <a:pt x="12051" y="11923"/>
                  </a:lnTo>
                  <a:lnTo>
                    <a:pt x="5128" y="5769"/>
                  </a:lnTo>
                  <a:lnTo>
                    <a:pt x="0" y="5769"/>
                  </a:lnTo>
                  <a:lnTo>
                    <a:pt x="0" y="2308"/>
                  </a:lnTo>
                  <a:lnTo>
                    <a:pt x="6667" y="2308"/>
                  </a:lnTo>
                  <a:lnTo>
                    <a:pt x="12051" y="0"/>
                  </a:lnTo>
                  <a:lnTo>
                    <a:pt x="13077" y="5769"/>
                  </a:lnTo>
                  <a:lnTo>
                    <a:pt x="17179" y="5769"/>
                  </a:lnTo>
                  <a:lnTo>
                    <a:pt x="19744" y="11923"/>
                  </a:lnTo>
                  <a:lnTo>
                    <a:pt x="17179" y="15769"/>
                  </a:lnTo>
                  <a:lnTo>
                    <a:pt x="15897" y="19615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46" name="Freeform 102">
              <a:extLst>
                <a:ext uri="{FF2B5EF4-FFF2-40B4-BE49-F238E27FC236}">
                  <a16:creationId xmlns:a16="http://schemas.microsoft.com/office/drawing/2014/main" id="{8810E9D1-9A50-454E-A484-57C96CAB171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3476" y="6459"/>
              <a:ext cx="54" cy="33"/>
            </a:xfrm>
            <a:custGeom>
              <a:avLst/>
              <a:gdLst>
                <a:gd name="T0" fmla="*/ 27 w 20000"/>
                <a:gd name="T1" fmla="*/ 31 h 20000"/>
                <a:gd name="T2" fmla="*/ 0 w 20000"/>
                <a:gd name="T3" fmla="*/ 4 h 20000"/>
                <a:gd name="T4" fmla="*/ 0 w 20000"/>
                <a:gd name="T5" fmla="*/ 0 h 20000"/>
                <a:gd name="T6" fmla="*/ 47 w 20000"/>
                <a:gd name="T7" fmla="*/ 0 h 20000"/>
                <a:gd name="T8" fmla="*/ 53 w 20000"/>
                <a:gd name="T9" fmla="*/ 25 h 20000"/>
                <a:gd name="T10" fmla="*/ 27 w 20000"/>
                <a:gd name="T11" fmla="*/ 31 h 200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000" h="20000">
                  <a:moveTo>
                    <a:pt x="10000" y="19375"/>
                  </a:moveTo>
                  <a:lnTo>
                    <a:pt x="0" y="2500"/>
                  </a:lnTo>
                  <a:lnTo>
                    <a:pt x="0" y="0"/>
                  </a:lnTo>
                  <a:lnTo>
                    <a:pt x="17407" y="0"/>
                  </a:lnTo>
                  <a:lnTo>
                    <a:pt x="19630" y="15625"/>
                  </a:lnTo>
                  <a:lnTo>
                    <a:pt x="10000" y="19375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47" name="Freeform 103">
              <a:extLst>
                <a:ext uri="{FF2B5EF4-FFF2-40B4-BE49-F238E27FC236}">
                  <a16:creationId xmlns:a16="http://schemas.microsoft.com/office/drawing/2014/main" id="{B1098667-5900-4EA4-871E-13F088F4846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2954" y="6688"/>
              <a:ext cx="57" cy="22"/>
            </a:xfrm>
            <a:custGeom>
              <a:avLst/>
              <a:gdLst>
                <a:gd name="T0" fmla="*/ 31 w 20000"/>
                <a:gd name="T1" fmla="*/ 21 h 20000"/>
                <a:gd name="T2" fmla="*/ 16 w 20000"/>
                <a:gd name="T3" fmla="*/ 15 h 20000"/>
                <a:gd name="T4" fmla="*/ 0 w 20000"/>
                <a:gd name="T5" fmla="*/ 15 h 20000"/>
                <a:gd name="T6" fmla="*/ 0 w 20000"/>
                <a:gd name="T7" fmla="*/ 0 h 20000"/>
                <a:gd name="T8" fmla="*/ 16 w 20000"/>
                <a:gd name="T9" fmla="*/ 6 h 20000"/>
                <a:gd name="T10" fmla="*/ 31 w 20000"/>
                <a:gd name="T11" fmla="*/ 0 h 20000"/>
                <a:gd name="T12" fmla="*/ 57 w 20000"/>
                <a:gd name="T13" fmla="*/ 15 h 20000"/>
                <a:gd name="T14" fmla="*/ 31 w 20000"/>
                <a:gd name="T15" fmla="*/ 15 h 20000"/>
                <a:gd name="T16" fmla="*/ 31 w 20000"/>
                <a:gd name="T17" fmla="*/ 21 h 200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000" h="20000">
                  <a:moveTo>
                    <a:pt x="10690" y="19091"/>
                  </a:moveTo>
                  <a:lnTo>
                    <a:pt x="5517" y="13636"/>
                  </a:lnTo>
                  <a:lnTo>
                    <a:pt x="0" y="13636"/>
                  </a:lnTo>
                  <a:lnTo>
                    <a:pt x="0" y="0"/>
                  </a:lnTo>
                  <a:lnTo>
                    <a:pt x="5517" y="5455"/>
                  </a:lnTo>
                  <a:lnTo>
                    <a:pt x="10690" y="0"/>
                  </a:lnTo>
                  <a:lnTo>
                    <a:pt x="19655" y="13636"/>
                  </a:lnTo>
                  <a:lnTo>
                    <a:pt x="10690" y="13636"/>
                  </a:lnTo>
                  <a:lnTo>
                    <a:pt x="10690" y="19091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48" name="Freeform 104">
              <a:extLst>
                <a:ext uri="{FF2B5EF4-FFF2-40B4-BE49-F238E27FC236}">
                  <a16:creationId xmlns:a16="http://schemas.microsoft.com/office/drawing/2014/main" id="{EDDB4C76-74C3-46F6-B1F8-CA8F5760E4A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2886" y="6626"/>
              <a:ext cx="48" cy="17"/>
            </a:xfrm>
            <a:custGeom>
              <a:avLst/>
              <a:gdLst>
                <a:gd name="T0" fmla="*/ 26 w 20000"/>
                <a:gd name="T1" fmla="*/ 16 h 20000"/>
                <a:gd name="T2" fmla="*/ 0 w 20000"/>
                <a:gd name="T3" fmla="*/ 11 h 20000"/>
                <a:gd name="T4" fmla="*/ 0 w 20000"/>
                <a:gd name="T5" fmla="*/ 0 h 20000"/>
                <a:gd name="T6" fmla="*/ 47 w 20000"/>
                <a:gd name="T7" fmla="*/ 0 h 20000"/>
                <a:gd name="T8" fmla="*/ 41 w 20000"/>
                <a:gd name="T9" fmla="*/ 11 h 20000"/>
                <a:gd name="T10" fmla="*/ 31 w 20000"/>
                <a:gd name="T11" fmla="*/ 11 h 20000"/>
                <a:gd name="T12" fmla="*/ 26 w 20000"/>
                <a:gd name="T13" fmla="*/ 16 h 200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000" h="20000">
                  <a:moveTo>
                    <a:pt x="10833" y="18824"/>
                  </a:moveTo>
                  <a:lnTo>
                    <a:pt x="0" y="12941"/>
                  </a:lnTo>
                  <a:lnTo>
                    <a:pt x="0" y="0"/>
                  </a:lnTo>
                  <a:lnTo>
                    <a:pt x="19583" y="0"/>
                  </a:lnTo>
                  <a:lnTo>
                    <a:pt x="17083" y="12941"/>
                  </a:lnTo>
                  <a:lnTo>
                    <a:pt x="12917" y="12941"/>
                  </a:lnTo>
                  <a:lnTo>
                    <a:pt x="10833" y="18824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49" name="Freeform 105">
              <a:extLst>
                <a:ext uri="{FF2B5EF4-FFF2-40B4-BE49-F238E27FC236}">
                  <a16:creationId xmlns:a16="http://schemas.microsoft.com/office/drawing/2014/main" id="{ABD8312B-A26D-4530-A830-5ABBFF201F2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3011" y="6693"/>
              <a:ext cx="31" cy="36"/>
            </a:xfrm>
            <a:custGeom>
              <a:avLst/>
              <a:gdLst>
                <a:gd name="T0" fmla="*/ 26 w 20000"/>
                <a:gd name="T1" fmla="*/ 36 h 20000"/>
                <a:gd name="T2" fmla="*/ 0 w 20000"/>
                <a:gd name="T3" fmla="*/ 26 h 20000"/>
                <a:gd name="T4" fmla="*/ 0 w 20000"/>
                <a:gd name="T5" fmla="*/ 16 h 20000"/>
                <a:gd name="T6" fmla="*/ 15 w 20000"/>
                <a:gd name="T7" fmla="*/ 26 h 20000"/>
                <a:gd name="T8" fmla="*/ 11 w 20000"/>
                <a:gd name="T9" fmla="*/ 10 h 20000"/>
                <a:gd name="T10" fmla="*/ 15 w 20000"/>
                <a:gd name="T11" fmla="*/ 0 h 20000"/>
                <a:gd name="T12" fmla="*/ 31 w 20000"/>
                <a:gd name="T13" fmla="*/ 0 h 20000"/>
                <a:gd name="T14" fmla="*/ 26 w 20000"/>
                <a:gd name="T15" fmla="*/ 36 h 200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000" h="20000">
                  <a:moveTo>
                    <a:pt x="16250" y="19459"/>
                  </a:moveTo>
                  <a:lnTo>
                    <a:pt x="0" y="14054"/>
                  </a:lnTo>
                  <a:lnTo>
                    <a:pt x="0" y="8649"/>
                  </a:lnTo>
                  <a:lnTo>
                    <a:pt x="9375" y="14054"/>
                  </a:lnTo>
                  <a:lnTo>
                    <a:pt x="6875" y="5405"/>
                  </a:lnTo>
                  <a:lnTo>
                    <a:pt x="9375" y="0"/>
                  </a:lnTo>
                  <a:lnTo>
                    <a:pt x="19375" y="0"/>
                  </a:lnTo>
                  <a:lnTo>
                    <a:pt x="16250" y="19459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50" name="Freeform 106">
              <a:extLst>
                <a:ext uri="{FF2B5EF4-FFF2-40B4-BE49-F238E27FC236}">
                  <a16:creationId xmlns:a16="http://schemas.microsoft.com/office/drawing/2014/main" id="{B37F3AEA-DAC3-4329-AFC7-024BDD0BE24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2647" y="6434"/>
              <a:ext cx="38" cy="28"/>
            </a:xfrm>
            <a:custGeom>
              <a:avLst/>
              <a:gdLst>
                <a:gd name="T0" fmla="*/ 0 w 20000"/>
                <a:gd name="T1" fmla="*/ 27 h 20000"/>
                <a:gd name="T2" fmla="*/ 10 w 20000"/>
                <a:gd name="T3" fmla="*/ 0 h 20000"/>
                <a:gd name="T4" fmla="*/ 37 w 20000"/>
                <a:gd name="T5" fmla="*/ 0 h 20000"/>
                <a:gd name="T6" fmla="*/ 37 w 20000"/>
                <a:gd name="T7" fmla="*/ 27 h 20000"/>
                <a:gd name="T8" fmla="*/ 21 w 20000"/>
                <a:gd name="T9" fmla="*/ 16 h 20000"/>
                <a:gd name="T10" fmla="*/ 0 w 20000"/>
                <a:gd name="T11" fmla="*/ 27 h 200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000" h="20000">
                  <a:moveTo>
                    <a:pt x="0" y="19286"/>
                  </a:moveTo>
                  <a:lnTo>
                    <a:pt x="5263" y="0"/>
                  </a:lnTo>
                  <a:lnTo>
                    <a:pt x="19474" y="0"/>
                  </a:lnTo>
                  <a:lnTo>
                    <a:pt x="19474" y="19286"/>
                  </a:lnTo>
                  <a:lnTo>
                    <a:pt x="11053" y="11429"/>
                  </a:lnTo>
                  <a:lnTo>
                    <a:pt x="0" y="19286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51" name="Freeform 107">
              <a:extLst>
                <a:ext uri="{FF2B5EF4-FFF2-40B4-BE49-F238E27FC236}">
                  <a16:creationId xmlns:a16="http://schemas.microsoft.com/office/drawing/2014/main" id="{39DB332F-6003-4509-AA19-FD4BBE48899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2193" y="6243"/>
              <a:ext cx="31" cy="52"/>
            </a:xfrm>
            <a:custGeom>
              <a:avLst/>
              <a:gdLst>
                <a:gd name="T0" fmla="*/ 21 w 20000"/>
                <a:gd name="T1" fmla="*/ 51 h 20000"/>
                <a:gd name="T2" fmla="*/ 0 w 20000"/>
                <a:gd name="T3" fmla="*/ 4 h 20000"/>
                <a:gd name="T4" fmla="*/ 6 w 20000"/>
                <a:gd name="T5" fmla="*/ 0 h 20000"/>
                <a:gd name="T6" fmla="*/ 31 w 20000"/>
                <a:gd name="T7" fmla="*/ 25 h 20000"/>
                <a:gd name="T8" fmla="*/ 21 w 20000"/>
                <a:gd name="T9" fmla="*/ 51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00" h="20000">
                  <a:moveTo>
                    <a:pt x="13125" y="19615"/>
                  </a:moveTo>
                  <a:lnTo>
                    <a:pt x="0" y="1538"/>
                  </a:lnTo>
                  <a:lnTo>
                    <a:pt x="3750" y="0"/>
                  </a:lnTo>
                  <a:lnTo>
                    <a:pt x="19375" y="9615"/>
                  </a:lnTo>
                  <a:lnTo>
                    <a:pt x="13125" y="19615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52" name="Freeform 108">
              <a:extLst>
                <a:ext uri="{FF2B5EF4-FFF2-40B4-BE49-F238E27FC236}">
                  <a16:creationId xmlns:a16="http://schemas.microsoft.com/office/drawing/2014/main" id="{CFA6092D-0A94-4CAB-9794-C99AF9E933C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2260" y="6357"/>
              <a:ext cx="21" cy="36"/>
            </a:xfrm>
            <a:custGeom>
              <a:avLst/>
              <a:gdLst>
                <a:gd name="T0" fmla="*/ 15 w 20000"/>
                <a:gd name="T1" fmla="*/ 36 h 20000"/>
                <a:gd name="T2" fmla="*/ 0 w 20000"/>
                <a:gd name="T3" fmla="*/ 10 h 20000"/>
                <a:gd name="T4" fmla="*/ 0 w 20000"/>
                <a:gd name="T5" fmla="*/ 0 h 20000"/>
                <a:gd name="T6" fmla="*/ 4 w 20000"/>
                <a:gd name="T7" fmla="*/ 0 h 20000"/>
                <a:gd name="T8" fmla="*/ 20 w 20000"/>
                <a:gd name="T9" fmla="*/ 26 h 20000"/>
                <a:gd name="T10" fmla="*/ 15 w 20000"/>
                <a:gd name="T11" fmla="*/ 36 h 200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000" h="20000">
                  <a:moveTo>
                    <a:pt x="14286" y="19459"/>
                  </a:moveTo>
                  <a:lnTo>
                    <a:pt x="0" y="5405"/>
                  </a:lnTo>
                  <a:lnTo>
                    <a:pt x="0" y="0"/>
                  </a:lnTo>
                  <a:lnTo>
                    <a:pt x="3810" y="0"/>
                  </a:lnTo>
                  <a:lnTo>
                    <a:pt x="19048" y="14054"/>
                  </a:lnTo>
                  <a:lnTo>
                    <a:pt x="14286" y="19459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53" name="Freeform 109">
              <a:extLst>
                <a:ext uri="{FF2B5EF4-FFF2-40B4-BE49-F238E27FC236}">
                  <a16:creationId xmlns:a16="http://schemas.microsoft.com/office/drawing/2014/main" id="{77F35946-F0BE-4AD5-9BEC-23A2834B7AE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3689" y="6641"/>
              <a:ext cx="33" cy="48"/>
            </a:xfrm>
            <a:custGeom>
              <a:avLst/>
              <a:gdLst>
                <a:gd name="T0" fmla="*/ 10 w 20000"/>
                <a:gd name="T1" fmla="*/ 47 h 20000"/>
                <a:gd name="T2" fmla="*/ 0 w 20000"/>
                <a:gd name="T3" fmla="*/ 37 h 20000"/>
                <a:gd name="T4" fmla="*/ 25 w 20000"/>
                <a:gd name="T5" fmla="*/ 0 h 20000"/>
                <a:gd name="T6" fmla="*/ 31 w 20000"/>
                <a:gd name="T7" fmla="*/ 21 h 20000"/>
                <a:gd name="T8" fmla="*/ 10 w 20000"/>
                <a:gd name="T9" fmla="*/ 47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00" h="20000">
                  <a:moveTo>
                    <a:pt x="6250" y="19583"/>
                  </a:moveTo>
                  <a:lnTo>
                    <a:pt x="0" y="15417"/>
                  </a:lnTo>
                  <a:lnTo>
                    <a:pt x="15625" y="0"/>
                  </a:lnTo>
                  <a:lnTo>
                    <a:pt x="19375" y="8750"/>
                  </a:lnTo>
                  <a:lnTo>
                    <a:pt x="6250" y="19583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54" name="Freeform 110">
              <a:extLst>
                <a:ext uri="{FF2B5EF4-FFF2-40B4-BE49-F238E27FC236}">
                  <a16:creationId xmlns:a16="http://schemas.microsoft.com/office/drawing/2014/main" id="{FA754E4C-A5AC-4F09-A2C8-4EB64398311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2125" y="6174"/>
              <a:ext cx="31" cy="33"/>
            </a:xfrm>
            <a:custGeom>
              <a:avLst/>
              <a:gdLst>
                <a:gd name="T0" fmla="*/ 31 w 20000"/>
                <a:gd name="T1" fmla="*/ 31 h 20000"/>
                <a:gd name="T2" fmla="*/ 0 w 20000"/>
                <a:gd name="T3" fmla="*/ 11 h 20000"/>
                <a:gd name="T4" fmla="*/ 0 w 20000"/>
                <a:gd name="T5" fmla="*/ 0 h 20000"/>
                <a:gd name="T6" fmla="*/ 31 w 20000"/>
                <a:gd name="T7" fmla="*/ 26 h 20000"/>
                <a:gd name="T8" fmla="*/ 31 w 20000"/>
                <a:gd name="T9" fmla="*/ 31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00" h="20000">
                  <a:moveTo>
                    <a:pt x="19375" y="19375"/>
                  </a:moveTo>
                  <a:lnTo>
                    <a:pt x="0" y="6875"/>
                  </a:lnTo>
                  <a:lnTo>
                    <a:pt x="0" y="0"/>
                  </a:lnTo>
                  <a:lnTo>
                    <a:pt x="19375" y="16250"/>
                  </a:lnTo>
                  <a:lnTo>
                    <a:pt x="19375" y="19375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55" name="Freeform 111">
              <a:extLst>
                <a:ext uri="{FF2B5EF4-FFF2-40B4-BE49-F238E27FC236}">
                  <a16:creationId xmlns:a16="http://schemas.microsoft.com/office/drawing/2014/main" id="{4902BF8A-7021-44BF-BE88-47A334DFF9D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2668" y="6124"/>
              <a:ext cx="28" cy="28"/>
            </a:xfrm>
            <a:custGeom>
              <a:avLst/>
              <a:gdLst>
                <a:gd name="T0" fmla="*/ 5 w 20000"/>
                <a:gd name="T1" fmla="*/ 26 h 20000"/>
                <a:gd name="T2" fmla="*/ 0 w 20000"/>
                <a:gd name="T3" fmla="*/ 10 h 20000"/>
                <a:gd name="T4" fmla="*/ 5 w 20000"/>
                <a:gd name="T5" fmla="*/ 0 h 20000"/>
                <a:gd name="T6" fmla="*/ 16 w 20000"/>
                <a:gd name="T7" fmla="*/ 10 h 20000"/>
                <a:gd name="T8" fmla="*/ 26 w 20000"/>
                <a:gd name="T9" fmla="*/ 26 h 20000"/>
                <a:gd name="T10" fmla="*/ 5 w 20000"/>
                <a:gd name="T11" fmla="*/ 26 h 200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000" h="20000">
                  <a:moveTo>
                    <a:pt x="3704" y="19259"/>
                  </a:moveTo>
                  <a:lnTo>
                    <a:pt x="0" y="7407"/>
                  </a:lnTo>
                  <a:lnTo>
                    <a:pt x="3704" y="0"/>
                  </a:lnTo>
                  <a:lnTo>
                    <a:pt x="11852" y="7407"/>
                  </a:lnTo>
                  <a:lnTo>
                    <a:pt x="19259" y="19259"/>
                  </a:lnTo>
                  <a:lnTo>
                    <a:pt x="3704" y="19259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56" name="Freeform 112">
              <a:extLst>
                <a:ext uri="{FF2B5EF4-FFF2-40B4-BE49-F238E27FC236}">
                  <a16:creationId xmlns:a16="http://schemas.microsoft.com/office/drawing/2014/main" id="{F2CBDE92-8C4F-4608-81A4-5F6CD7AEF34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2468" y="6247"/>
              <a:ext cx="16" cy="12"/>
            </a:xfrm>
            <a:custGeom>
              <a:avLst/>
              <a:gdLst>
                <a:gd name="T0" fmla="*/ 0 w 20000"/>
                <a:gd name="T1" fmla="*/ 0 h 20000"/>
                <a:gd name="T2" fmla="*/ 10 w 20000"/>
                <a:gd name="T3" fmla="*/ 11 h 20000"/>
                <a:gd name="T4" fmla="*/ 15 w 20000"/>
                <a:gd name="T5" fmla="*/ 0 h 20000"/>
                <a:gd name="T6" fmla="*/ 10 w 20000"/>
                <a:gd name="T7" fmla="*/ 11 h 20000"/>
                <a:gd name="T8" fmla="*/ 0 w 20000"/>
                <a:gd name="T9" fmla="*/ 0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00" h="20000">
                  <a:moveTo>
                    <a:pt x="0" y="0"/>
                  </a:moveTo>
                  <a:lnTo>
                    <a:pt x="12500" y="18333"/>
                  </a:lnTo>
                  <a:lnTo>
                    <a:pt x="18750" y="0"/>
                  </a:lnTo>
                  <a:lnTo>
                    <a:pt x="12500" y="1833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57" name="Freeform 113">
              <a:extLst>
                <a:ext uri="{FF2B5EF4-FFF2-40B4-BE49-F238E27FC236}">
                  <a16:creationId xmlns:a16="http://schemas.microsoft.com/office/drawing/2014/main" id="{2DA00FFE-006C-41E0-BC00-5A0799DF781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3512" y="4085"/>
              <a:ext cx="420" cy="527"/>
            </a:xfrm>
            <a:custGeom>
              <a:avLst/>
              <a:gdLst>
                <a:gd name="T0" fmla="*/ 207 w 20000"/>
                <a:gd name="T1" fmla="*/ 517 h 20000"/>
                <a:gd name="T2" fmla="*/ 186 w 20000"/>
                <a:gd name="T3" fmla="*/ 491 h 20000"/>
                <a:gd name="T4" fmla="*/ 192 w 20000"/>
                <a:gd name="T5" fmla="*/ 460 h 20000"/>
                <a:gd name="T6" fmla="*/ 160 w 20000"/>
                <a:gd name="T7" fmla="*/ 450 h 20000"/>
                <a:gd name="T8" fmla="*/ 98 w 20000"/>
                <a:gd name="T9" fmla="*/ 476 h 20000"/>
                <a:gd name="T10" fmla="*/ 67 w 20000"/>
                <a:gd name="T11" fmla="*/ 486 h 20000"/>
                <a:gd name="T12" fmla="*/ 57 w 20000"/>
                <a:gd name="T13" fmla="*/ 486 h 20000"/>
                <a:gd name="T14" fmla="*/ 57 w 20000"/>
                <a:gd name="T15" fmla="*/ 512 h 20000"/>
                <a:gd name="T16" fmla="*/ 26 w 20000"/>
                <a:gd name="T17" fmla="*/ 501 h 20000"/>
                <a:gd name="T18" fmla="*/ 0 w 20000"/>
                <a:gd name="T19" fmla="*/ 486 h 20000"/>
                <a:gd name="T20" fmla="*/ 26 w 20000"/>
                <a:gd name="T21" fmla="*/ 466 h 20000"/>
                <a:gd name="T22" fmla="*/ 51 w 20000"/>
                <a:gd name="T23" fmla="*/ 434 h 20000"/>
                <a:gd name="T24" fmla="*/ 57 w 20000"/>
                <a:gd name="T25" fmla="*/ 409 h 20000"/>
                <a:gd name="T26" fmla="*/ 82 w 20000"/>
                <a:gd name="T27" fmla="*/ 409 h 20000"/>
                <a:gd name="T28" fmla="*/ 98 w 20000"/>
                <a:gd name="T29" fmla="*/ 409 h 20000"/>
                <a:gd name="T30" fmla="*/ 166 w 20000"/>
                <a:gd name="T31" fmla="*/ 382 h 20000"/>
                <a:gd name="T32" fmla="*/ 186 w 20000"/>
                <a:gd name="T33" fmla="*/ 403 h 20000"/>
                <a:gd name="T34" fmla="*/ 207 w 20000"/>
                <a:gd name="T35" fmla="*/ 382 h 20000"/>
                <a:gd name="T36" fmla="*/ 202 w 20000"/>
                <a:gd name="T37" fmla="*/ 352 h 20000"/>
                <a:gd name="T38" fmla="*/ 207 w 20000"/>
                <a:gd name="T39" fmla="*/ 284 h 20000"/>
                <a:gd name="T40" fmla="*/ 233 w 20000"/>
                <a:gd name="T41" fmla="*/ 284 h 20000"/>
                <a:gd name="T42" fmla="*/ 227 w 20000"/>
                <a:gd name="T43" fmla="*/ 300 h 20000"/>
                <a:gd name="T44" fmla="*/ 243 w 20000"/>
                <a:gd name="T45" fmla="*/ 315 h 20000"/>
                <a:gd name="T46" fmla="*/ 285 w 20000"/>
                <a:gd name="T47" fmla="*/ 295 h 20000"/>
                <a:gd name="T48" fmla="*/ 311 w 20000"/>
                <a:gd name="T49" fmla="*/ 243 h 20000"/>
                <a:gd name="T50" fmla="*/ 315 w 20000"/>
                <a:gd name="T51" fmla="*/ 160 h 20000"/>
                <a:gd name="T52" fmla="*/ 311 w 20000"/>
                <a:gd name="T53" fmla="*/ 119 h 20000"/>
                <a:gd name="T54" fmla="*/ 300 w 20000"/>
                <a:gd name="T55" fmla="*/ 98 h 20000"/>
                <a:gd name="T56" fmla="*/ 311 w 20000"/>
                <a:gd name="T57" fmla="*/ 51 h 20000"/>
                <a:gd name="T58" fmla="*/ 315 w 20000"/>
                <a:gd name="T59" fmla="*/ 26 h 20000"/>
                <a:gd name="T60" fmla="*/ 336 w 20000"/>
                <a:gd name="T61" fmla="*/ 41 h 20000"/>
                <a:gd name="T62" fmla="*/ 342 w 20000"/>
                <a:gd name="T63" fmla="*/ 26 h 20000"/>
                <a:gd name="T64" fmla="*/ 326 w 20000"/>
                <a:gd name="T65" fmla="*/ 0 h 20000"/>
                <a:gd name="T66" fmla="*/ 352 w 20000"/>
                <a:gd name="T67" fmla="*/ 10 h 20000"/>
                <a:gd name="T68" fmla="*/ 378 w 20000"/>
                <a:gd name="T69" fmla="*/ 67 h 20000"/>
                <a:gd name="T70" fmla="*/ 403 w 20000"/>
                <a:gd name="T71" fmla="*/ 124 h 20000"/>
                <a:gd name="T72" fmla="*/ 409 w 20000"/>
                <a:gd name="T73" fmla="*/ 160 h 20000"/>
                <a:gd name="T74" fmla="*/ 409 w 20000"/>
                <a:gd name="T75" fmla="*/ 207 h 20000"/>
                <a:gd name="T76" fmla="*/ 383 w 20000"/>
                <a:gd name="T77" fmla="*/ 217 h 20000"/>
                <a:gd name="T78" fmla="*/ 403 w 20000"/>
                <a:gd name="T79" fmla="*/ 300 h 20000"/>
                <a:gd name="T80" fmla="*/ 419 w 20000"/>
                <a:gd name="T81" fmla="*/ 378 h 20000"/>
                <a:gd name="T82" fmla="*/ 403 w 20000"/>
                <a:gd name="T83" fmla="*/ 409 h 20000"/>
                <a:gd name="T84" fmla="*/ 383 w 20000"/>
                <a:gd name="T85" fmla="*/ 393 h 20000"/>
                <a:gd name="T86" fmla="*/ 368 w 20000"/>
                <a:gd name="T87" fmla="*/ 403 h 20000"/>
                <a:gd name="T88" fmla="*/ 358 w 20000"/>
                <a:gd name="T89" fmla="*/ 403 h 20000"/>
                <a:gd name="T90" fmla="*/ 352 w 20000"/>
                <a:gd name="T91" fmla="*/ 434 h 20000"/>
                <a:gd name="T92" fmla="*/ 326 w 20000"/>
                <a:gd name="T93" fmla="*/ 419 h 20000"/>
                <a:gd name="T94" fmla="*/ 311 w 20000"/>
                <a:gd name="T95" fmla="*/ 450 h 20000"/>
                <a:gd name="T96" fmla="*/ 270 w 20000"/>
                <a:gd name="T97" fmla="*/ 460 h 20000"/>
                <a:gd name="T98" fmla="*/ 248 w 20000"/>
                <a:gd name="T99" fmla="*/ 444 h 20000"/>
                <a:gd name="T100" fmla="*/ 243 w 20000"/>
                <a:gd name="T101" fmla="*/ 424 h 20000"/>
                <a:gd name="T102" fmla="*/ 258 w 20000"/>
                <a:gd name="T103" fmla="*/ 460 h 20000"/>
                <a:gd name="T104" fmla="*/ 233 w 20000"/>
                <a:gd name="T105" fmla="*/ 486 h 200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0000" h="20000">
                  <a:moveTo>
                    <a:pt x="10810" y="19962"/>
                  </a:moveTo>
                  <a:lnTo>
                    <a:pt x="9857" y="19583"/>
                  </a:lnTo>
                  <a:lnTo>
                    <a:pt x="8857" y="18977"/>
                  </a:lnTo>
                  <a:lnTo>
                    <a:pt x="8857" y="18598"/>
                  </a:lnTo>
                  <a:lnTo>
                    <a:pt x="8857" y="18030"/>
                  </a:lnTo>
                  <a:lnTo>
                    <a:pt x="9143" y="17424"/>
                  </a:lnTo>
                  <a:lnTo>
                    <a:pt x="8857" y="17045"/>
                  </a:lnTo>
                  <a:lnTo>
                    <a:pt x="7619" y="17045"/>
                  </a:lnTo>
                  <a:lnTo>
                    <a:pt x="6619" y="17424"/>
                  </a:lnTo>
                  <a:lnTo>
                    <a:pt x="4667" y="18030"/>
                  </a:lnTo>
                  <a:lnTo>
                    <a:pt x="3190" y="18598"/>
                  </a:lnTo>
                  <a:lnTo>
                    <a:pt x="3190" y="18409"/>
                  </a:lnTo>
                  <a:lnTo>
                    <a:pt x="2714" y="18030"/>
                  </a:lnTo>
                  <a:lnTo>
                    <a:pt x="2714" y="18409"/>
                  </a:lnTo>
                  <a:lnTo>
                    <a:pt x="2714" y="18977"/>
                  </a:lnTo>
                  <a:lnTo>
                    <a:pt x="2714" y="19394"/>
                  </a:lnTo>
                  <a:lnTo>
                    <a:pt x="1952" y="18977"/>
                  </a:lnTo>
                  <a:lnTo>
                    <a:pt x="1238" y="18977"/>
                  </a:lnTo>
                  <a:lnTo>
                    <a:pt x="0" y="19394"/>
                  </a:lnTo>
                  <a:lnTo>
                    <a:pt x="0" y="18409"/>
                  </a:lnTo>
                  <a:lnTo>
                    <a:pt x="762" y="18030"/>
                  </a:lnTo>
                  <a:lnTo>
                    <a:pt x="1238" y="17652"/>
                  </a:lnTo>
                  <a:lnTo>
                    <a:pt x="1952" y="17424"/>
                  </a:lnTo>
                  <a:lnTo>
                    <a:pt x="2429" y="16439"/>
                  </a:lnTo>
                  <a:lnTo>
                    <a:pt x="3190" y="16061"/>
                  </a:lnTo>
                  <a:lnTo>
                    <a:pt x="2714" y="15492"/>
                  </a:lnTo>
                  <a:lnTo>
                    <a:pt x="3905" y="15265"/>
                  </a:lnTo>
                  <a:lnTo>
                    <a:pt x="3905" y="15492"/>
                  </a:lnTo>
                  <a:lnTo>
                    <a:pt x="4476" y="15492"/>
                  </a:lnTo>
                  <a:lnTo>
                    <a:pt x="4667" y="15492"/>
                  </a:lnTo>
                  <a:lnTo>
                    <a:pt x="7619" y="14886"/>
                  </a:lnTo>
                  <a:lnTo>
                    <a:pt x="7905" y="14470"/>
                  </a:lnTo>
                  <a:lnTo>
                    <a:pt x="8381" y="14886"/>
                  </a:lnTo>
                  <a:lnTo>
                    <a:pt x="8857" y="15265"/>
                  </a:lnTo>
                  <a:lnTo>
                    <a:pt x="9143" y="14886"/>
                  </a:lnTo>
                  <a:lnTo>
                    <a:pt x="9857" y="14470"/>
                  </a:lnTo>
                  <a:lnTo>
                    <a:pt x="9143" y="13939"/>
                  </a:lnTo>
                  <a:lnTo>
                    <a:pt x="9619" y="13333"/>
                  </a:lnTo>
                  <a:lnTo>
                    <a:pt x="10333" y="11932"/>
                  </a:lnTo>
                  <a:lnTo>
                    <a:pt x="9857" y="10758"/>
                  </a:lnTo>
                  <a:lnTo>
                    <a:pt x="11095" y="10152"/>
                  </a:lnTo>
                  <a:lnTo>
                    <a:pt x="11095" y="10758"/>
                  </a:lnTo>
                  <a:lnTo>
                    <a:pt x="10810" y="11174"/>
                  </a:lnTo>
                  <a:lnTo>
                    <a:pt x="10810" y="11364"/>
                  </a:lnTo>
                  <a:lnTo>
                    <a:pt x="11095" y="11932"/>
                  </a:lnTo>
                  <a:lnTo>
                    <a:pt x="11571" y="11932"/>
                  </a:lnTo>
                  <a:lnTo>
                    <a:pt x="11810" y="11742"/>
                  </a:lnTo>
                  <a:lnTo>
                    <a:pt x="13571" y="11174"/>
                  </a:lnTo>
                  <a:lnTo>
                    <a:pt x="14286" y="9205"/>
                  </a:lnTo>
                  <a:lnTo>
                    <a:pt x="14810" y="9205"/>
                  </a:lnTo>
                  <a:lnTo>
                    <a:pt x="14810" y="7652"/>
                  </a:lnTo>
                  <a:lnTo>
                    <a:pt x="15000" y="6061"/>
                  </a:lnTo>
                  <a:lnTo>
                    <a:pt x="14810" y="4091"/>
                  </a:lnTo>
                  <a:lnTo>
                    <a:pt x="14810" y="4508"/>
                  </a:lnTo>
                  <a:lnTo>
                    <a:pt x="14286" y="4091"/>
                  </a:lnTo>
                  <a:lnTo>
                    <a:pt x="14286" y="3712"/>
                  </a:lnTo>
                  <a:lnTo>
                    <a:pt x="14286" y="2538"/>
                  </a:lnTo>
                  <a:lnTo>
                    <a:pt x="14810" y="1932"/>
                  </a:lnTo>
                  <a:lnTo>
                    <a:pt x="14286" y="1174"/>
                  </a:lnTo>
                  <a:lnTo>
                    <a:pt x="15000" y="985"/>
                  </a:lnTo>
                  <a:lnTo>
                    <a:pt x="15524" y="1932"/>
                  </a:lnTo>
                  <a:lnTo>
                    <a:pt x="16000" y="1553"/>
                  </a:lnTo>
                  <a:lnTo>
                    <a:pt x="16286" y="1553"/>
                  </a:lnTo>
                  <a:lnTo>
                    <a:pt x="16286" y="985"/>
                  </a:lnTo>
                  <a:lnTo>
                    <a:pt x="15524" y="985"/>
                  </a:lnTo>
                  <a:lnTo>
                    <a:pt x="15524" y="0"/>
                  </a:lnTo>
                  <a:lnTo>
                    <a:pt x="16000" y="379"/>
                  </a:lnTo>
                  <a:lnTo>
                    <a:pt x="16762" y="379"/>
                  </a:lnTo>
                  <a:lnTo>
                    <a:pt x="17048" y="1932"/>
                  </a:lnTo>
                  <a:lnTo>
                    <a:pt x="18000" y="2538"/>
                  </a:lnTo>
                  <a:lnTo>
                    <a:pt x="18714" y="3712"/>
                  </a:lnTo>
                  <a:lnTo>
                    <a:pt x="19190" y="4697"/>
                  </a:lnTo>
                  <a:lnTo>
                    <a:pt x="19476" y="4697"/>
                  </a:lnTo>
                  <a:lnTo>
                    <a:pt x="19476" y="6061"/>
                  </a:lnTo>
                  <a:lnTo>
                    <a:pt x="18714" y="6667"/>
                  </a:lnTo>
                  <a:lnTo>
                    <a:pt x="19476" y="7841"/>
                  </a:lnTo>
                  <a:lnTo>
                    <a:pt x="18714" y="7841"/>
                  </a:lnTo>
                  <a:lnTo>
                    <a:pt x="18238" y="8220"/>
                  </a:lnTo>
                  <a:lnTo>
                    <a:pt x="18238" y="9205"/>
                  </a:lnTo>
                  <a:lnTo>
                    <a:pt x="19190" y="11364"/>
                  </a:lnTo>
                  <a:lnTo>
                    <a:pt x="19190" y="13485"/>
                  </a:lnTo>
                  <a:lnTo>
                    <a:pt x="19952" y="14318"/>
                  </a:lnTo>
                  <a:lnTo>
                    <a:pt x="19190" y="14470"/>
                  </a:lnTo>
                  <a:lnTo>
                    <a:pt x="19190" y="15492"/>
                  </a:lnTo>
                  <a:lnTo>
                    <a:pt x="18000" y="16061"/>
                  </a:lnTo>
                  <a:lnTo>
                    <a:pt x="18238" y="14886"/>
                  </a:lnTo>
                  <a:lnTo>
                    <a:pt x="17524" y="14470"/>
                  </a:lnTo>
                  <a:lnTo>
                    <a:pt x="17524" y="15265"/>
                  </a:lnTo>
                  <a:lnTo>
                    <a:pt x="17524" y="15492"/>
                  </a:lnTo>
                  <a:lnTo>
                    <a:pt x="17048" y="15265"/>
                  </a:lnTo>
                  <a:lnTo>
                    <a:pt x="16762" y="15492"/>
                  </a:lnTo>
                  <a:lnTo>
                    <a:pt x="16762" y="16439"/>
                  </a:lnTo>
                  <a:lnTo>
                    <a:pt x="16286" y="17045"/>
                  </a:lnTo>
                  <a:lnTo>
                    <a:pt x="15524" y="15871"/>
                  </a:lnTo>
                  <a:lnTo>
                    <a:pt x="15000" y="16061"/>
                  </a:lnTo>
                  <a:lnTo>
                    <a:pt x="14810" y="17045"/>
                  </a:lnTo>
                  <a:lnTo>
                    <a:pt x="14048" y="16818"/>
                  </a:lnTo>
                  <a:lnTo>
                    <a:pt x="12857" y="17424"/>
                  </a:lnTo>
                  <a:lnTo>
                    <a:pt x="13048" y="16818"/>
                  </a:lnTo>
                  <a:lnTo>
                    <a:pt x="11810" y="16818"/>
                  </a:lnTo>
                  <a:lnTo>
                    <a:pt x="11810" y="16061"/>
                  </a:lnTo>
                  <a:lnTo>
                    <a:pt x="11571" y="16061"/>
                  </a:lnTo>
                  <a:lnTo>
                    <a:pt x="11571" y="17045"/>
                  </a:lnTo>
                  <a:lnTo>
                    <a:pt x="12286" y="17424"/>
                  </a:lnTo>
                  <a:lnTo>
                    <a:pt x="12286" y="18030"/>
                  </a:lnTo>
                  <a:lnTo>
                    <a:pt x="11095" y="18409"/>
                  </a:lnTo>
                  <a:lnTo>
                    <a:pt x="10810" y="19962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58" name="Freeform 114">
              <a:extLst>
                <a:ext uri="{FF2B5EF4-FFF2-40B4-BE49-F238E27FC236}">
                  <a16:creationId xmlns:a16="http://schemas.microsoft.com/office/drawing/2014/main" id="{3E32414B-BBE7-4217-A3EC-5483DC3C19D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3772" y="3810"/>
              <a:ext cx="233" cy="285"/>
            </a:xfrm>
            <a:custGeom>
              <a:avLst/>
              <a:gdLst>
                <a:gd name="T0" fmla="*/ 37 w 20000"/>
                <a:gd name="T1" fmla="*/ 284 h 20000"/>
                <a:gd name="T2" fmla="*/ 27 w 20000"/>
                <a:gd name="T3" fmla="*/ 274 h 20000"/>
                <a:gd name="T4" fmla="*/ 27 w 20000"/>
                <a:gd name="T5" fmla="*/ 248 h 20000"/>
                <a:gd name="T6" fmla="*/ 0 w 20000"/>
                <a:gd name="T7" fmla="*/ 233 h 20000"/>
                <a:gd name="T8" fmla="*/ 0 w 20000"/>
                <a:gd name="T9" fmla="*/ 207 h 20000"/>
                <a:gd name="T10" fmla="*/ 16 w 20000"/>
                <a:gd name="T11" fmla="*/ 180 h 20000"/>
                <a:gd name="T12" fmla="*/ 0 w 20000"/>
                <a:gd name="T13" fmla="*/ 155 h 20000"/>
                <a:gd name="T14" fmla="*/ 11 w 20000"/>
                <a:gd name="T15" fmla="*/ 150 h 20000"/>
                <a:gd name="T16" fmla="*/ 27 w 20000"/>
                <a:gd name="T17" fmla="*/ 155 h 20000"/>
                <a:gd name="T18" fmla="*/ 52 w 20000"/>
                <a:gd name="T19" fmla="*/ 155 h 20000"/>
                <a:gd name="T20" fmla="*/ 41 w 20000"/>
                <a:gd name="T21" fmla="*/ 124 h 20000"/>
                <a:gd name="T22" fmla="*/ 52 w 20000"/>
                <a:gd name="T23" fmla="*/ 124 h 20000"/>
                <a:gd name="T24" fmla="*/ 41 w 20000"/>
                <a:gd name="T25" fmla="*/ 88 h 20000"/>
                <a:gd name="T26" fmla="*/ 37 w 20000"/>
                <a:gd name="T27" fmla="*/ 41 h 20000"/>
                <a:gd name="T28" fmla="*/ 16 w 20000"/>
                <a:gd name="T29" fmla="*/ 6 h 20000"/>
                <a:gd name="T30" fmla="*/ 27 w 20000"/>
                <a:gd name="T31" fmla="*/ 0 h 20000"/>
                <a:gd name="T32" fmla="*/ 52 w 20000"/>
                <a:gd name="T33" fmla="*/ 16 h 20000"/>
                <a:gd name="T34" fmla="*/ 94 w 20000"/>
                <a:gd name="T35" fmla="*/ 57 h 20000"/>
                <a:gd name="T36" fmla="*/ 135 w 20000"/>
                <a:gd name="T37" fmla="*/ 82 h 20000"/>
                <a:gd name="T38" fmla="*/ 150 w 20000"/>
                <a:gd name="T39" fmla="*/ 82 h 20000"/>
                <a:gd name="T40" fmla="*/ 166 w 20000"/>
                <a:gd name="T41" fmla="*/ 98 h 20000"/>
                <a:gd name="T42" fmla="*/ 187 w 20000"/>
                <a:gd name="T43" fmla="*/ 98 h 20000"/>
                <a:gd name="T44" fmla="*/ 192 w 20000"/>
                <a:gd name="T45" fmla="*/ 67 h 20000"/>
                <a:gd name="T46" fmla="*/ 202 w 20000"/>
                <a:gd name="T47" fmla="*/ 72 h 20000"/>
                <a:gd name="T48" fmla="*/ 202 w 20000"/>
                <a:gd name="T49" fmla="*/ 108 h 20000"/>
                <a:gd name="T50" fmla="*/ 217 w 20000"/>
                <a:gd name="T51" fmla="*/ 139 h 20000"/>
                <a:gd name="T52" fmla="*/ 233 w 20000"/>
                <a:gd name="T53" fmla="*/ 135 h 20000"/>
                <a:gd name="T54" fmla="*/ 233 w 20000"/>
                <a:gd name="T55" fmla="*/ 139 h 20000"/>
                <a:gd name="T56" fmla="*/ 217 w 20000"/>
                <a:gd name="T57" fmla="*/ 150 h 20000"/>
                <a:gd name="T58" fmla="*/ 207 w 20000"/>
                <a:gd name="T59" fmla="*/ 155 h 20000"/>
                <a:gd name="T60" fmla="*/ 176 w 20000"/>
                <a:gd name="T61" fmla="*/ 165 h 20000"/>
                <a:gd name="T62" fmla="*/ 160 w 20000"/>
                <a:gd name="T63" fmla="*/ 180 h 20000"/>
                <a:gd name="T64" fmla="*/ 160 w 20000"/>
                <a:gd name="T65" fmla="*/ 217 h 20000"/>
                <a:gd name="T66" fmla="*/ 160 w 20000"/>
                <a:gd name="T67" fmla="*/ 233 h 20000"/>
                <a:gd name="T68" fmla="*/ 94 w 20000"/>
                <a:gd name="T69" fmla="*/ 207 h 20000"/>
                <a:gd name="T70" fmla="*/ 68 w 20000"/>
                <a:gd name="T71" fmla="*/ 196 h 20000"/>
                <a:gd name="T72" fmla="*/ 57 w 20000"/>
                <a:gd name="T73" fmla="*/ 207 h 20000"/>
                <a:gd name="T74" fmla="*/ 52 w 20000"/>
                <a:gd name="T75" fmla="*/ 223 h 20000"/>
                <a:gd name="T76" fmla="*/ 41 w 20000"/>
                <a:gd name="T77" fmla="*/ 207 h 20000"/>
                <a:gd name="T78" fmla="*/ 27 w 20000"/>
                <a:gd name="T79" fmla="*/ 217 h 20000"/>
                <a:gd name="T80" fmla="*/ 27 w 20000"/>
                <a:gd name="T81" fmla="*/ 223 h 20000"/>
                <a:gd name="T82" fmla="*/ 52 w 20000"/>
                <a:gd name="T83" fmla="*/ 233 h 20000"/>
                <a:gd name="T84" fmla="*/ 57 w 20000"/>
                <a:gd name="T85" fmla="*/ 248 h 20000"/>
                <a:gd name="T86" fmla="*/ 68 w 20000"/>
                <a:gd name="T87" fmla="*/ 248 h 20000"/>
                <a:gd name="T88" fmla="*/ 57 w 20000"/>
                <a:gd name="T89" fmla="*/ 264 h 20000"/>
                <a:gd name="T90" fmla="*/ 52 w 20000"/>
                <a:gd name="T91" fmla="*/ 264 h 20000"/>
                <a:gd name="T92" fmla="*/ 41 w 20000"/>
                <a:gd name="T93" fmla="*/ 284 h 20000"/>
                <a:gd name="T94" fmla="*/ 37 w 20000"/>
                <a:gd name="T95" fmla="*/ 284 h 2000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0000" h="20000">
                  <a:moveTo>
                    <a:pt x="3162" y="19930"/>
                  </a:moveTo>
                  <a:lnTo>
                    <a:pt x="2308" y="19228"/>
                  </a:lnTo>
                  <a:lnTo>
                    <a:pt x="2308" y="17404"/>
                  </a:lnTo>
                  <a:lnTo>
                    <a:pt x="0" y="16351"/>
                  </a:lnTo>
                  <a:lnTo>
                    <a:pt x="0" y="14526"/>
                  </a:lnTo>
                  <a:lnTo>
                    <a:pt x="1368" y="12632"/>
                  </a:lnTo>
                  <a:lnTo>
                    <a:pt x="0" y="10877"/>
                  </a:lnTo>
                  <a:lnTo>
                    <a:pt x="940" y="10526"/>
                  </a:lnTo>
                  <a:lnTo>
                    <a:pt x="2308" y="10877"/>
                  </a:lnTo>
                  <a:lnTo>
                    <a:pt x="4444" y="10877"/>
                  </a:lnTo>
                  <a:lnTo>
                    <a:pt x="3504" y="8702"/>
                  </a:lnTo>
                  <a:lnTo>
                    <a:pt x="4444" y="8702"/>
                  </a:lnTo>
                  <a:lnTo>
                    <a:pt x="3504" y="6175"/>
                  </a:lnTo>
                  <a:lnTo>
                    <a:pt x="3162" y="2877"/>
                  </a:lnTo>
                  <a:lnTo>
                    <a:pt x="1368" y="421"/>
                  </a:lnTo>
                  <a:lnTo>
                    <a:pt x="2308" y="0"/>
                  </a:lnTo>
                  <a:lnTo>
                    <a:pt x="4444" y="1123"/>
                  </a:lnTo>
                  <a:lnTo>
                    <a:pt x="8034" y="4000"/>
                  </a:lnTo>
                  <a:lnTo>
                    <a:pt x="11538" y="5754"/>
                  </a:lnTo>
                  <a:lnTo>
                    <a:pt x="12821" y="5754"/>
                  </a:lnTo>
                  <a:lnTo>
                    <a:pt x="14188" y="6877"/>
                  </a:lnTo>
                  <a:lnTo>
                    <a:pt x="15983" y="6877"/>
                  </a:lnTo>
                  <a:lnTo>
                    <a:pt x="16410" y="4702"/>
                  </a:lnTo>
                  <a:lnTo>
                    <a:pt x="17265" y="5053"/>
                  </a:lnTo>
                  <a:lnTo>
                    <a:pt x="17265" y="7579"/>
                  </a:lnTo>
                  <a:lnTo>
                    <a:pt x="18547" y="9754"/>
                  </a:lnTo>
                  <a:lnTo>
                    <a:pt x="19915" y="9474"/>
                  </a:lnTo>
                  <a:lnTo>
                    <a:pt x="19915" y="9754"/>
                  </a:lnTo>
                  <a:lnTo>
                    <a:pt x="18547" y="10526"/>
                  </a:lnTo>
                  <a:lnTo>
                    <a:pt x="17692" y="10877"/>
                  </a:lnTo>
                  <a:lnTo>
                    <a:pt x="15043" y="11579"/>
                  </a:lnTo>
                  <a:lnTo>
                    <a:pt x="13675" y="12632"/>
                  </a:lnTo>
                  <a:lnTo>
                    <a:pt x="13675" y="15228"/>
                  </a:lnTo>
                  <a:lnTo>
                    <a:pt x="13675" y="16351"/>
                  </a:lnTo>
                  <a:lnTo>
                    <a:pt x="8034" y="14526"/>
                  </a:lnTo>
                  <a:lnTo>
                    <a:pt x="5812" y="13754"/>
                  </a:lnTo>
                  <a:lnTo>
                    <a:pt x="4872" y="14526"/>
                  </a:lnTo>
                  <a:lnTo>
                    <a:pt x="4444" y="15649"/>
                  </a:lnTo>
                  <a:lnTo>
                    <a:pt x="3504" y="14526"/>
                  </a:lnTo>
                  <a:lnTo>
                    <a:pt x="2308" y="15228"/>
                  </a:lnTo>
                  <a:lnTo>
                    <a:pt x="2308" y="15649"/>
                  </a:lnTo>
                  <a:lnTo>
                    <a:pt x="4444" y="16351"/>
                  </a:lnTo>
                  <a:lnTo>
                    <a:pt x="4872" y="17404"/>
                  </a:lnTo>
                  <a:lnTo>
                    <a:pt x="5812" y="17404"/>
                  </a:lnTo>
                  <a:lnTo>
                    <a:pt x="4872" y="18526"/>
                  </a:lnTo>
                  <a:lnTo>
                    <a:pt x="4444" y="18526"/>
                  </a:lnTo>
                  <a:lnTo>
                    <a:pt x="3504" y="19930"/>
                  </a:lnTo>
                  <a:lnTo>
                    <a:pt x="3162" y="1993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59" name="Freeform 115">
              <a:extLst>
                <a:ext uri="{FF2B5EF4-FFF2-40B4-BE49-F238E27FC236}">
                  <a16:creationId xmlns:a16="http://schemas.microsoft.com/office/drawing/2014/main" id="{E5926655-307F-48D5-A7E7-9365E93AFBD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3457" y="5005"/>
              <a:ext cx="21" cy="43"/>
            </a:xfrm>
            <a:custGeom>
              <a:avLst/>
              <a:gdLst>
                <a:gd name="T0" fmla="*/ 0 w 20000"/>
                <a:gd name="T1" fmla="*/ 41 h 20000"/>
                <a:gd name="T2" fmla="*/ 0 w 20000"/>
                <a:gd name="T3" fmla="*/ 31 h 20000"/>
                <a:gd name="T4" fmla="*/ 6 w 20000"/>
                <a:gd name="T5" fmla="*/ 15 h 20000"/>
                <a:gd name="T6" fmla="*/ 6 w 20000"/>
                <a:gd name="T7" fmla="*/ 6 h 20000"/>
                <a:gd name="T8" fmla="*/ 15 w 20000"/>
                <a:gd name="T9" fmla="*/ 6 h 20000"/>
                <a:gd name="T10" fmla="*/ 20 w 20000"/>
                <a:gd name="T11" fmla="*/ 0 h 20000"/>
                <a:gd name="T12" fmla="*/ 6 w 20000"/>
                <a:gd name="T13" fmla="*/ 31 h 20000"/>
                <a:gd name="T14" fmla="*/ 15 w 20000"/>
                <a:gd name="T15" fmla="*/ 41 h 20000"/>
                <a:gd name="T16" fmla="*/ 0 w 20000"/>
                <a:gd name="T17" fmla="*/ 41 h 200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000" h="20000">
                  <a:moveTo>
                    <a:pt x="0" y="19524"/>
                  </a:moveTo>
                  <a:lnTo>
                    <a:pt x="0" y="14762"/>
                  </a:lnTo>
                  <a:lnTo>
                    <a:pt x="5714" y="7143"/>
                  </a:lnTo>
                  <a:lnTo>
                    <a:pt x="5714" y="2857"/>
                  </a:lnTo>
                  <a:lnTo>
                    <a:pt x="14286" y="2857"/>
                  </a:lnTo>
                  <a:lnTo>
                    <a:pt x="19048" y="0"/>
                  </a:lnTo>
                  <a:lnTo>
                    <a:pt x="5714" y="14762"/>
                  </a:lnTo>
                  <a:lnTo>
                    <a:pt x="14286" y="19524"/>
                  </a:lnTo>
                  <a:lnTo>
                    <a:pt x="0" y="19524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60" name="Freeform 116">
              <a:extLst>
                <a:ext uri="{FF2B5EF4-FFF2-40B4-BE49-F238E27FC236}">
                  <a16:creationId xmlns:a16="http://schemas.microsoft.com/office/drawing/2014/main" id="{57E8DEF1-1E1B-4480-B5EB-C1745C88C6E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3503" y="4914"/>
              <a:ext cx="26" cy="17"/>
            </a:xfrm>
            <a:custGeom>
              <a:avLst/>
              <a:gdLst>
                <a:gd name="T0" fmla="*/ 10 w 20000"/>
                <a:gd name="T1" fmla="*/ 16 h 20000"/>
                <a:gd name="T2" fmla="*/ 0 w 20000"/>
                <a:gd name="T3" fmla="*/ 10 h 20000"/>
                <a:gd name="T4" fmla="*/ 26 w 20000"/>
                <a:gd name="T5" fmla="*/ 0 h 20000"/>
                <a:gd name="T6" fmla="*/ 20 w 20000"/>
                <a:gd name="T7" fmla="*/ 10 h 20000"/>
                <a:gd name="T8" fmla="*/ 10 w 20000"/>
                <a:gd name="T9" fmla="*/ 16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00" h="20000">
                  <a:moveTo>
                    <a:pt x="7407" y="18824"/>
                  </a:moveTo>
                  <a:lnTo>
                    <a:pt x="0" y="11765"/>
                  </a:lnTo>
                  <a:lnTo>
                    <a:pt x="19259" y="0"/>
                  </a:lnTo>
                  <a:lnTo>
                    <a:pt x="14815" y="11765"/>
                  </a:lnTo>
                  <a:lnTo>
                    <a:pt x="7407" y="18824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61" name="Freeform 117">
              <a:extLst>
                <a:ext uri="{FF2B5EF4-FFF2-40B4-BE49-F238E27FC236}">
                  <a16:creationId xmlns:a16="http://schemas.microsoft.com/office/drawing/2014/main" id="{971E3DDE-C2B5-4454-BA7D-8CC45D74D0F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2398" y="5631"/>
              <a:ext cx="235" cy="204"/>
            </a:xfrm>
            <a:custGeom>
              <a:avLst/>
              <a:gdLst>
                <a:gd name="T0" fmla="*/ 125 w 20000"/>
                <a:gd name="T1" fmla="*/ 16 h 20000"/>
                <a:gd name="T2" fmla="*/ 125 w 20000"/>
                <a:gd name="T3" fmla="*/ 31 h 20000"/>
                <a:gd name="T4" fmla="*/ 150 w 20000"/>
                <a:gd name="T5" fmla="*/ 31 h 20000"/>
                <a:gd name="T6" fmla="*/ 160 w 20000"/>
                <a:gd name="T7" fmla="*/ 41 h 20000"/>
                <a:gd name="T8" fmla="*/ 166 w 20000"/>
                <a:gd name="T9" fmla="*/ 31 h 20000"/>
                <a:gd name="T10" fmla="*/ 166 w 20000"/>
                <a:gd name="T11" fmla="*/ 10 h 20000"/>
                <a:gd name="T12" fmla="*/ 186 w 20000"/>
                <a:gd name="T13" fmla="*/ 0 h 20000"/>
                <a:gd name="T14" fmla="*/ 202 w 20000"/>
                <a:gd name="T15" fmla="*/ 16 h 20000"/>
                <a:gd name="T16" fmla="*/ 228 w 20000"/>
                <a:gd name="T17" fmla="*/ 16 h 20000"/>
                <a:gd name="T18" fmla="*/ 228 w 20000"/>
                <a:gd name="T19" fmla="*/ 31 h 20000"/>
                <a:gd name="T20" fmla="*/ 233 w 20000"/>
                <a:gd name="T21" fmla="*/ 73 h 20000"/>
                <a:gd name="T22" fmla="*/ 233 w 20000"/>
                <a:gd name="T23" fmla="*/ 108 h 20000"/>
                <a:gd name="T24" fmla="*/ 217 w 20000"/>
                <a:gd name="T25" fmla="*/ 119 h 20000"/>
                <a:gd name="T26" fmla="*/ 202 w 20000"/>
                <a:gd name="T27" fmla="*/ 124 h 20000"/>
                <a:gd name="T28" fmla="*/ 176 w 20000"/>
                <a:gd name="T29" fmla="*/ 135 h 20000"/>
                <a:gd name="T30" fmla="*/ 160 w 20000"/>
                <a:gd name="T31" fmla="*/ 139 h 20000"/>
                <a:gd name="T32" fmla="*/ 166 w 20000"/>
                <a:gd name="T33" fmla="*/ 161 h 20000"/>
                <a:gd name="T34" fmla="*/ 166 w 20000"/>
                <a:gd name="T35" fmla="*/ 176 h 20000"/>
                <a:gd name="T36" fmla="*/ 140 w 20000"/>
                <a:gd name="T37" fmla="*/ 181 h 20000"/>
                <a:gd name="T38" fmla="*/ 98 w 20000"/>
                <a:gd name="T39" fmla="*/ 202 h 20000"/>
                <a:gd name="T40" fmla="*/ 78 w 20000"/>
                <a:gd name="T41" fmla="*/ 192 h 20000"/>
                <a:gd name="T42" fmla="*/ 68 w 20000"/>
                <a:gd name="T43" fmla="*/ 192 h 20000"/>
                <a:gd name="T44" fmla="*/ 68 w 20000"/>
                <a:gd name="T45" fmla="*/ 176 h 20000"/>
                <a:gd name="T46" fmla="*/ 57 w 20000"/>
                <a:gd name="T47" fmla="*/ 166 h 20000"/>
                <a:gd name="T48" fmla="*/ 52 w 20000"/>
                <a:gd name="T49" fmla="*/ 176 h 20000"/>
                <a:gd name="T50" fmla="*/ 31 w 20000"/>
                <a:gd name="T51" fmla="*/ 161 h 20000"/>
                <a:gd name="T52" fmla="*/ 31 w 20000"/>
                <a:gd name="T53" fmla="*/ 139 h 20000"/>
                <a:gd name="T54" fmla="*/ 10 w 20000"/>
                <a:gd name="T55" fmla="*/ 94 h 20000"/>
                <a:gd name="T56" fmla="*/ 0 w 20000"/>
                <a:gd name="T57" fmla="*/ 67 h 20000"/>
                <a:gd name="T58" fmla="*/ 26 w 20000"/>
                <a:gd name="T59" fmla="*/ 51 h 20000"/>
                <a:gd name="T60" fmla="*/ 26 w 20000"/>
                <a:gd name="T61" fmla="*/ 16 h 20000"/>
                <a:gd name="T62" fmla="*/ 57 w 20000"/>
                <a:gd name="T63" fmla="*/ 10 h 20000"/>
                <a:gd name="T64" fmla="*/ 94 w 20000"/>
                <a:gd name="T65" fmla="*/ 16 h 20000"/>
                <a:gd name="T66" fmla="*/ 98 w 20000"/>
                <a:gd name="T67" fmla="*/ 10 h 20000"/>
                <a:gd name="T68" fmla="*/ 119 w 20000"/>
                <a:gd name="T69" fmla="*/ 16 h 20000"/>
                <a:gd name="T70" fmla="*/ 125 w 20000"/>
                <a:gd name="T71" fmla="*/ 16 h 2000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0000" h="20000">
                  <a:moveTo>
                    <a:pt x="10684" y="1576"/>
                  </a:moveTo>
                  <a:lnTo>
                    <a:pt x="10684" y="3054"/>
                  </a:lnTo>
                  <a:lnTo>
                    <a:pt x="12821" y="3054"/>
                  </a:lnTo>
                  <a:lnTo>
                    <a:pt x="13675" y="4039"/>
                  </a:lnTo>
                  <a:lnTo>
                    <a:pt x="14188" y="3054"/>
                  </a:lnTo>
                  <a:lnTo>
                    <a:pt x="14188" y="985"/>
                  </a:lnTo>
                  <a:lnTo>
                    <a:pt x="15897" y="0"/>
                  </a:lnTo>
                  <a:lnTo>
                    <a:pt x="17265" y="1576"/>
                  </a:lnTo>
                  <a:lnTo>
                    <a:pt x="19487" y="1576"/>
                  </a:lnTo>
                  <a:lnTo>
                    <a:pt x="19487" y="3054"/>
                  </a:lnTo>
                  <a:lnTo>
                    <a:pt x="19915" y="7192"/>
                  </a:lnTo>
                  <a:lnTo>
                    <a:pt x="19915" y="10640"/>
                  </a:lnTo>
                  <a:lnTo>
                    <a:pt x="18547" y="11724"/>
                  </a:lnTo>
                  <a:lnTo>
                    <a:pt x="17265" y="12217"/>
                  </a:lnTo>
                  <a:lnTo>
                    <a:pt x="15043" y="13300"/>
                  </a:lnTo>
                  <a:lnTo>
                    <a:pt x="13675" y="13695"/>
                  </a:lnTo>
                  <a:lnTo>
                    <a:pt x="14188" y="15862"/>
                  </a:lnTo>
                  <a:lnTo>
                    <a:pt x="14188" y="17340"/>
                  </a:lnTo>
                  <a:lnTo>
                    <a:pt x="11966" y="17833"/>
                  </a:lnTo>
                  <a:lnTo>
                    <a:pt x="8376" y="19901"/>
                  </a:lnTo>
                  <a:lnTo>
                    <a:pt x="6667" y="18916"/>
                  </a:lnTo>
                  <a:lnTo>
                    <a:pt x="5812" y="18916"/>
                  </a:lnTo>
                  <a:lnTo>
                    <a:pt x="5812" y="17340"/>
                  </a:lnTo>
                  <a:lnTo>
                    <a:pt x="4872" y="16355"/>
                  </a:lnTo>
                  <a:lnTo>
                    <a:pt x="4444" y="17340"/>
                  </a:lnTo>
                  <a:lnTo>
                    <a:pt x="2650" y="15862"/>
                  </a:lnTo>
                  <a:lnTo>
                    <a:pt x="2650" y="13695"/>
                  </a:lnTo>
                  <a:lnTo>
                    <a:pt x="855" y="9261"/>
                  </a:lnTo>
                  <a:lnTo>
                    <a:pt x="0" y="6601"/>
                  </a:lnTo>
                  <a:lnTo>
                    <a:pt x="2222" y="5025"/>
                  </a:lnTo>
                  <a:lnTo>
                    <a:pt x="2222" y="1576"/>
                  </a:lnTo>
                  <a:lnTo>
                    <a:pt x="4872" y="985"/>
                  </a:lnTo>
                  <a:lnTo>
                    <a:pt x="8034" y="1576"/>
                  </a:lnTo>
                  <a:lnTo>
                    <a:pt x="8376" y="985"/>
                  </a:lnTo>
                  <a:lnTo>
                    <a:pt x="10171" y="1576"/>
                  </a:lnTo>
                  <a:lnTo>
                    <a:pt x="10684" y="1576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62" name="Freeform 118">
              <a:extLst>
                <a:ext uri="{FF2B5EF4-FFF2-40B4-BE49-F238E27FC236}">
                  <a16:creationId xmlns:a16="http://schemas.microsoft.com/office/drawing/2014/main" id="{62A7FE1C-3CBB-4DAB-8836-A192FCFA1A6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3146" y="4033"/>
              <a:ext cx="233" cy="349"/>
            </a:xfrm>
            <a:custGeom>
              <a:avLst/>
              <a:gdLst>
                <a:gd name="T0" fmla="*/ 233 w 20000"/>
                <a:gd name="T1" fmla="*/ 26 h 20000"/>
                <a:gd name="T2" fmla="*/ 233 w 20000"/>
                <a:gd name="T3" fmla="*/ 36 h 20000"/>
                <a:gd name="T4" fmla="*/ 223 w 20000"/>
                <a:gd name="T5" fmla="*/ 41 h 20000"/>
                <a:gd name="T6" fmla="*/ 217 w 20000"/>
                <a:gd name="T7" fmla="*/ 67 h 20000"/>
                <a:gd name="T8" fmla="*/ 207 w 20000"/>
                <a:gd name="T9" fmla="*/ 103 h 20000"/>
                <a:gd name="T10" fmla="*/ 217 w 20000"/>
                <a:gd name="T11" fmla="*/ 103 h 20000"/>
                <a:gd name="T12" fmla="*/ 223 w 20000"/>
                <a:gd name="T13" fmla="*/ 134 h 20000"/>
                <a:gd name="T14" fmla="*/ 207 w 20000"/>
                <a:gd name="T15" fmla="*/ 149 h 20000"/>
                <a:gd name="T16" fmla="*/ 202 w 20000"/>
                <a:gd name="T17" fmla="*/ 160 h 20000"/>
                <a:gd name="T18" fmla="*/ 182 w 20000"/>
                <a:gd name="T19" fmla="*/ 175 h 20000"/>
                <a:gd name="T20" fmla="*/ 182 w 20000"/>
                <a:gd name="T21" fmla="*/ 186 h 20000"/>
                <a:gd name="T22" fmla="*/ 160 w 20000"/>
                <a:gd name="T23" fmla="*/ 191 h 20000"/>
                <a:gd name="T24" fmla="*/ 150 w 20000"/>
                <a:gd name="T25" fmla="*/ 218 h 20000"/>
                <a:gd name="T26" fmla="*/ 150 w 20000"/>
                <a:gd name="T27" fmla="*/ 238 h 20000"/>
                <a:gd name="T28" fmla="*/ 140 w 20000"/>
                <a:gd name="T29" fmla="*/ 238 h 20000"/>
                <a:gd name="T30" fmla="*/ 160 w 20000"/>
                <a:gd name="T31" fmla="*/ 253 h 20000"/>
                <a:gd name="T32" fmla="*/ 192 w 20000"/>
                <a:gd name="T33" fmla="*/ 279 h 20000"/>
                <a:gd name="T34" fmla="*/ 202 w 20000"/>
                <a:gd name="T35" fmla="*/ 279 h 20000"/>
                <a:gd name="T36" fmla="*/ 202 w 20000"/>
                <a:gd name="T37" fmla="*/ 294 h 20000"/>
                <a:gd name="T38" fmla="*/ 160 w 20000"/>
                <a:gd name="T39" fmla="*/ 310 h 20000"/>
                <a:gd name="T40" fmla="*/ 140 w 20000"/>
                <a:gd name="T41" fmla="*/ 336 h 20000"/>
                <a:gd name="T42" fmla="*/ 114 w 20000"/>
                <a:gd name="T43" fmla="*/ 347 h 20000"/>
                <a:gd name="T44" fmla="*/ 98 w 20000"/>
                <a:gd name="T45" fmla="*/ 326 h 20000"/>
                <a:gd name="T46" fmla="*/ 94 w 20000"/>
                <a:gd name="T47" fmla="*/ 326 h 20000"/>
                <a:gd name="T48" fmla="*/ 94 w 20000"/>
                <a:gd name="T49" fmla="*/ 347 h 20000"/>
                <a:gd name="T50" fmla="*/ 82 w 20000"/>
                <a:gd name="T51" fmla="*/ 336 h 20000"/>
                <a:gd name="T52" fmla="*/ 68 w 20000"/>
                <a:gd name="T53" fmla="*/ 336 h 20000"/>
                <a:gd name="T54" fmla="*/ 72 w 20000"/>
                <a:gd name="T55" fmla="*/ 320 h 20000"/>
                <a:gd name="T56" fmla="*/ 52 w 20000"/>
                <a:gd name="T57" fmla="*/ 320 h 20000"/>
                <a:gd name="T58" fmla="*/ 57 w 20000"/>
                <a:gd name="T59" fmla="*/ 294 h 20000"/>
                <a:gd name="T60" fmla="*/ 68 w 20000"/>
                <a:gd name="T61" fmla="*/ 284 h 20000"/>
                <a:gd name="T62" fmla="*/ 72 w 20000"/>
                <a:gd name="T63" fmla="*/ 284 h 20000"/>
                <a:gd name="T64" fmla="*/ 57 w 20000"/>
                <a:gd name="T65" fmla="*/ 279 h 20000"/>
                <a:gd name="T66" fmla="*/ 57 w 20000"/>
                <a:gd name="T67" fmla="*/ 253 h 20000"/>
                <a:gd name="T68" fmla="*/ 68 w 20000"/>
                <a:gd name="T69" fmla="*/ 238 h 20000"/>
                <a:gd name="T70" fmla="*/ 57 w 20000"/>
                <a:gd name="T71" fmla="*/ 228 h 20000"/>
                <a:gd name="T72" fmla="*/ 52 w 20000"/>
                <a:gd name="T73" fmla="*/ 228 h 20000"/>
                <a:gd name="T74" fmla="*/ 26 w 20000"/>
                <a:gd name="T75" fmla="*/ 218 h 20000"/>
                <a:gd name="T76" fmla="*/ 26 w 20000"/>
                <a:gd name="T77" fmla="*/ 228 h 20000"/>
                <a:gd name="T78" fmla="*/ 16 w 20000"/>
                <a:gd name="T79" fmla="*/ 228 h 20000"/>
                <a:gd name="T80" fmla="*/ 0 w 20000"/>
                <a:gd name="T81" fmla="*/ 218 h 20000"/>
                <a:gd name="T82" fmla="*/ 16 w 20000"/>
                <a:gd name="T83" fmla="*/ 175 h 20000"/>
                <a:gd name="T84" fmla="*/ 52 w 20000"/>
                <a:gd name="T85" fmla="*/ 149 h 20000"/>
                <a:gd name="T86" fmla="*/ 68 w 20000"/>
                <a:gd name="T87" fmla="*/ 134 h 20000"/>
                <a:gd name="T88" fmla="*/ 72 w 20000"/>
                <a:gd name="T89" fmla="*/ 118 h 20000"/>
                <a:gd name="T90" fmla="*/ 72 w 20000"/>
                <a:gd name="T91" fmla="*/ 93 h 20000"/>
                <a:gd name="T92" fmla="*/ 94 w 20000"/>
                <a:gd name="T93" fmla="*/ 83 h 20000"/>
                <a:gd name="T94" fmla="*/ 109 w 20000"/>
                <a:gd name="T95" fmla="*/ 103 h 20000"/>
                <a:gd name="T96" fmla="*/ 135 w 20000"/>
                <a:gd name="T97" fmla="*/ 103 h 20000"/>
                <a:gd name="T98" fmla="*/ 150 w 20000"/>
                <a:gd name="T99" fmla="*/ 103 h 20000"/>
                <a:gd name="T100" fmla="*/ 140 w 20000"/>
                <a:gd name="T101" fmla="*/ 83 h 20000"/>
                <a:gd name="T102" fmla="*/ 140 w 20000"/>
                <a:gd name="T103" fmla="*/ 77 h 20000"/>
                <a:gd name="T104" fmla="*/ 160 w 20000"/>
                <a:gd name="T105" fmla="*/ 67 h 20000"/>
                <a:gd name="T106" fmla="*/ 176 w 20000"/>
                <a:gd name="T107" fmla="*/ 61 h 20000"/>
                <a:gd name="T108" fmla="*/ 182 w 20000"/>
                <a:gd name="T109" fmla="*/ 41 h 20000"/>
                <a:gd name="T110" fmla="*/ 202 w 20000"/>
                <a:gd name="T111" fmla="*/ 26 h 20000"/>
                <a:gd name="T112" fmla="*/ 202 w 20000"/>
                <a:gd name="T113" fmla="*/ 0 h 20000"/>
                <a:gd name="T114" fmla="*/ 217 w 20000"/>
                <a:gd name="T115" fmla="*/ 10 h 20000"/>
                <a:gd name="T116" fmla="*/ 233 w 20000"/>
                <a:gd name="T117" fmla="*/ 26 h 2000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0000" h="20000">
                  <a:moveTo>
                    <a:pt x="19915" y="1494"/>
                  </a:moveTo>
                  <a:lnTo>
                    <a:pt x="19915" y="2069"/>
                  </a:lnTo>
                  <a:lnTo>
                    <a:pt x="19060" y="2356"/>
                  </a:lnTo>
                  <a:lnTo>
                    <a:pt x="18547" y="3851"/>
                  </a:lnTo>
                  <a:lnTo>
                    <a:pt x="17692" y="5920"/>
                  </a:lnTo>
                  <a:lnTo>
                    <a:pt x="18547" y="5920"/>
                  </a:lnTo>
                  <a:lnTo>
                    <a:pt x="19060" y="7701"/>
                  </a:lnTo>
                  <a:lnTo>
                    <a:pt x="17692" y="8563"/>
                  </a:lnTo>
                  <a:lnTo>
                    <a:pt x="17265" y="9195"/>
                  </a:lnTo>
                  <a:lnTo>
                    <a:pt x="15556" y="10057"/>
                  </a:lnTo>
                  <a:lnTo>
                    <a:pt x="15556" y="10690"/>
                  </a:lnTo>
                  <a:lnTo>
                    <a:pt x="13675" y="10977"/>
                  </a:lnTo>
                  <a:lnTo>
                    <a:pt x="12821" y="12529"/>
                  </a:lnTo>
                  <a:lnTo>
                    <a:pt x="12821" y="13678"/>
                  </a:lnTo>
                  <a:lnTo>
                    <a:pt x="11966" y="13678"/>
                  </a:lnTo>
                  <a:lnTo>
                    <a:pt x="13675" y="14540"/>
                  </a:lnTo>
                  <a:lnTo>
                    <a:pt x="16410" y="16034"/>
                  </a:lnTo>
                  <a:lnTo>
                    <a:pt x="17265" y="16034"/>
                  </a:lnTo>
                  <a:lnTo>
                    <a:pt x="17265" y="16897"/>
                  </a:lnTo>
                  <a:lnTo>
                    <a:pt x="13675" y="17816"/>
                  </a:lnTo>
                  <a:lnTo>
                    <a:pt x="11966" y="19310"/>
                  </a:lnTo>
                  <a:lnTo>
                    <a:pt x="9744" y="19943"/>
                  </a:lnTo>
                  <a:lnTo>
                    <a:pt x="8376" y="18736"/>
                  </a:lnTo>
                  <a:lnTo>
                    <a:pt x="8034" y="18736"/>
                  </a:lnTo>
                  <a:lnTo>
                    <a:pt x="8034" y="19943"/>
                  </a:lnTo>
                  <a:lnTo>
                    <a:pt x="7009" y="19310"/>
                  </a:lnTo>
                  <a:lnTo>
                    <a:pt x="5812" y="19310"/>
                  </a:lnTo>
                  <a:lnTo>
                    <a:pt x="6154" y="18391"/>
                  </a:lnTo>
                  <a:lnTo>
                    <a:pt x="4444" y="18391"/>
                  </a:lnTo>
                  <a:lnTo>
                    <a:pt x="4872" y="16897"/>
                  </a:lnTo>
                  <a:lnTo>
                    <a:pt x="5812" y="16322"/>
                  </a:lnTo>
                  <a:lnTo>
                    <a:pt x="6154" y="16322"/>
                  </a:lnTo>
                  <a:lnTo>
                    <a:pt x="4872" y="16034"/>
                  </a:lnTo>
                  <a:lnTo>
                    <a:pt x="4872" y="14540"/>
                  </a:lnTo>
                  <a:lnTo>
                    <a:pt x="5812" y="13678"/>
                  </a:lnTo>
                  <a:lnTo>
                    <a:pt x="4872" y="13103"/>
                  </a:lnTo>
                  <a:lnTo>
                    <a:pt x="4444" y="13103"/>
                  </a:lnTo>
                  <a:lnTo>
                    <a:pt x="2222" y="12529"/>
                  </a:lnTo>
                  <a:lnTo>
                    <a:pt x="2222" y="13103"/>
                  </a:lnTo>
                  <a:lnTo>
                    <a:pt x="1368" y="13103"/>
                  </a:lnTo>
                  <a:lnTo>
                    <a:pt x="0" y="12529"/>
                  </a:lnTo>
                  <a:lnTo>
                    <a:pt x="1368" y="10057"/>
                  </a:lnTo>
                  <a:lnTo>
                    <a:pt x="4444" y="8563"/>
                  </a:lnTo>
                  <a:lnTo>
                    <a:pt x="5812" y="7701"/>
                  </a:lnTo>
                  <a:lnTo>
                    <a:pt x="6154" y="6782"/>
                  </a:lnTo>
                  <a:lnTo>
                    <a:pt x="6154" y="5345"/>
                  </a:lnTo>
                  <a:lnTo>
                    <a:pt x="8034" y="4770"/>
                  </a:lnTo>
                  <a:lnTo>
                    <a:pt x="9316" y="5920"/>
                  </a:lnTo>
                  <a:lnTo>
                    <a:pt x="11538" y="5920"/>
                  </a:lnTo>
                  <a:lnTo>
                    <a:pt x="12821" y="5920"/>
                  </a:lnTo>
                  <a:lnTo>
                    <a:pt x="11966" y="4770"/>
                  </a:lnTo>
                  <a:lnTo>
                    <a:pt x="11966" y="4425"/>
                  </a:lnTo>
                  <a:lnTo>
                    <a:pt x="13675" y="3851"/>
                  </a:lnTo>
                  <a:lnTo>
                    <a:pt x="15043" y="3506"/>
                  </a:lnTo>
                  <a:lnTo>
                    <a:pt x="15556" y="2356"/>
                  </a:lnTo>
                  <a:lnTo>
                    <a:pt x="17265" y="1494"/>
                  </a:lnTo>
                  <a:lnTo>
                    <a:pt x="17265" y="0"/>
                  </a:lnTo>
                  <a:lnTo>
                    <a:pt x="18547" y="575"/>
                  </a:lnTo>
                  <a:lnTo>
                    <a:pt x="19915" y="1494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63" name="Freeform 119">
              <a:extLst>
                <a:ext uri="{FF2B5EF4-FFF2-40B4-BE49-F238E27FC236}">
                  <a16:creationId xmlns:a16="http://schemas.microsoft.com/office/drawing/2014/main" id="{3DC12CD2-1C0C-4CF1-93A1-429CCA5A33E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3270" y="4312"/>
              <a:ext cx="163" cy="265"/>
            </a:xfrm>
            <a:custGeom>
              <a:avLst/>
              <a:gdLst>
                <a:gd name="T0" fmla="*/ 16 w 20000"/>
                <a:gd name="T1" fmla="*/ 57 h 20000"/>
                <a:gd name="T2" fmla="*/ 36 w 20000"/>
                <a:gd name="T3" fmla="*/ 31 h 20000"/>
                <a:gd name="T4" fmla="*/ 77 w 20000"/>
                <a:gd name="T5" fmla="*/ 16 h 20000"/>
                <a:gd name="T6" fmla="*/ 77 w 20000"/>
                <a:gd name="T7" fmla="*/ 0 h 20000"/>
                <a:gd name="T8" fmla="*/ 118 w 20000"/>
                <a:gd name="T9" fmla="*/ 68 h 20000"/>
                <a:gd name="T10" fmla="*/ 150 w 20000"/>
                <a:gd name="T11" fmla="*/ 114 h 20000"/>
                <a:gd name="T12" fmla="*/ 150 w 20000"/>
                <a:gd name="T13" fmla="*/ 155 h 20000"/>
                <a:gd name="T14" fmla="*/ 161 w 20000"/>
                <a:gd name="T15" fmla="*/ 166 h 20000"/>
                <a:gd name="T16" fmla="*/ 161 w 20000"/>
                <a:gd name="T17" fmla="*/ 192 h 20000"/>
                <a:gd name="T18" fmla="*/ 150 w 20000"/>
                <a:gd name="T19" fmla="*/ 217 h 20000"/>
                <a:gd name="T20" fmla="*/ 134 w 20000"/>
                <a:gd name="T21" fmla="*/ 217 h 20000"/>
                <a:gd name="T22" fmla="*/ 124 w 20000"/>
                <a:gd name="T23" fmla="*/ 217 h 20000"/>
                <a:gd name="T24" fmla="*/ 124 w 20000"/>
                <a:gd name="T25" fmla="*/ 233 h 20000"/>
                <a:gd name="T26" fmla="*/ 108 w 20000"/>
                <a:gd name="T27" fmla="*/ 223 h 20000"/>
                <a:gd name="T28" fmla="*/ 108 w 20000"/>
                <a:gd name="T29" fmla="*/ 217 h 20000"/>
                <a:gd name="T30" fmla="*/ 98 w 20000"/>
                <a:gd name="T31" fmla="*/ 233 h 20000"/>
                <a:gd name="T32" fmla="*/ 98 w 20000"/>
                <a:gd name="T33" fmla="*/ 238 h 20000"/>
                <a:gd name="T34" fmla="*/ 93 w 20000"/>
                <a:gd name="T35" fmla="*/ 233 h 20000"/>
                <a:gd name="T36" fmla="*/ 83 w 20000"/>
                <a:gd name="T37" fmla="*/ 238 h 20000"/>
                <a:gd name="T38" fmla="*/ 93 w 20000"/>
                <a:gd name="T39" fmla="*/ 248 h 20000"/>
                <a:gd name="T40" fmla="*/ 83 w 20000"/>
                <a:gd name="T41" fmla="*/ 258 h 20000"/>
                <a:gd name="T42" fmla="*/ 77 w 20000"/>
                <a:gd name="T43" fmla="*/ 248 h 20000"/>
                <a:gd name="T44" fmla="*/ 67 w 20000"/>
                <a:gd name="T45" fmla="*/ 258 h 20000"/>
                <a:gd name="T46" fmla="*/ 51 w 20000"/>
                <a:gd name="T47" fmla="*/ 264 h 20000"/>
                <a:gd name="T48" fmla="*/ 51 w 20000"/>
                <a:gd name="T49" fmla="*/ 233 h 20000"/>
                <a:gd name="T50" fmla="*/ 41 w 20000"/>
                <a:gd name="T51" fmla="*/ 238 h 20000"/>
                <a:gd name="T52" fmla="*/ 36 w 20000"/>
                <a:gd name="T53" fmla="*/ 207 h 20000"/>
                <a:gd name="T54" fmla="*/ 41 w 20000"/>
                <a:gd name="T55" fmla="*/ 197 h 20000"/>
                <a:gd name="T56" fmla="*/ 36 w 20000"/>
                <a:gd name="T57" fmla="*/ 192 h 20000"/>
                <a:gd name="T58" fmla="*/ 36 w 20000"/>
                <a:gd name="T59" fmla="*/ 181 h 20000"/>
                <a:gd name="T60" fmla="*/ 41 w 20000"/>
                <a:gd name="T61" fmla="*/ 176 h 20000"/>
                <a:gd name="T62" fmla="*/ 41 w 20000"/>
                <a:gd name="T63" fmla="*/ 166 h 20000"/>
                <a:gd name="T64" fmla="*/ 36 w 20000"/>
                <a:gd name="T65" fmla="*/ 155 h 20000"/>
                <a:gd name="T66" fmla="*/ 16 w 20000"/>
                <a:gd name="T67" fmla="*/ 125 h 20000"/>
                <a:gd name="T68" fmla="*/ 10 w 20000"/>
                <a:gd name="T69" fmla="*/ 114 h 20000"/>
                <a:gd name="T70" fmla="*/ 10 w 20000"/>
                <a:gd name="T71" fmla="*/ 109 h 20000"/>
                <a:gd name="T72" fmla="*/ 36 w 20000"/>
                <a:gd name="T73" fmla="*/ 114 h 20000"/>
                <a:gd name="T74" fmla="*/ 26 w 20000"/>
                <a:gd name="T75" fmla="*/ 98 h 20000"/>
                <a:gd name="T76" fmla="*/ 16 w 20000"/>
                <a:gd name="T77" fmla="*/ 88 h 20000"/>
                <a:gd name="T78" fmla="*/ 10 w 20000"/>
                <a:gd name="T79" fmla="*/ 72 h 20000"/>
                <a:gd name="T80" fmla="*/ 0 w 20000"/>
                <a:gd name="T81" fmla="*/ 68 h 20000"/>
                <a:gd name="T82" fmla="*/ 16 w 20000"/>
                <a:gd name="T83" fmla="*/ 68 h 20000"/>
                <a:gd name="T84" fmla="*/ 16 w 20000"/>
                <a:gd name="T85" fmla="*/ 57 h 2000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0000" h="20000">
                  <a:moveTo>
                    <a:pt x="1975" y="4302"/>
                  </a:moveTo>
                  <a:lnTo>
                    <a:pt x="4444" y="2340"/>
                  </a:lnTo>
                  <a:lnTo>
                    <a:pt x="9506" y="1208"/>
                  </a:lnTo>
                  <a:lnTo>
                    <a:pt x="9506" y="0"/>
                  </a:lnTo>
                  <a:lnTo>
                    <a:pt x="14568" y="5132"/>
                  </a:lnTo>
                  <a:lnTo>
                    <a:pt x="18519" y="8604"/>
                  </a:lnTo>
                  <a:lnTo>
                    <a:pt x="18519" y="11698"/>
                  </a:lnTo>
                  <a:lnTo>
                    <a:pt x="19877" y="12528"/>
                  </a:lnTo>
                  <a:lnTo>
                    <a:pt x="19877" y="14491"/>
                  </a:lnTo>
                  <a:lnTo>
                    <a:pt x="18519" y="16377"/>
                  </a:lnTo>
                  <a:lnTo>
                    <a:pt x="16543" y="16377"/>
                  </a:lnTo>
                  <a:lnTo>
                    <a:pt x="15309" y="16377"/>
                  </a:lnTo>
                  <a:lnTo>
                    <a:pt x="15309" y="17585"/>
                  </a:lnTo>
                  <a:lnTo>
                    <a:pt x="13333" y="16830"/>
                  </a:lnTo>
                  <a:lnTo>
                    <a:pt x="13333" y="16377"/>
                  </a:lnTo>
                  <a:lnTo>
                    <a:pt x="12099" y="17585"/>
                  </a:lnTo>
                  <a:lnTo>
                    <a:pt x="12099" y="17962"/>
                  </a:lnTo>
                  <a:lnTo>
                    <a:pt x="11481" y="17585"/>
                  </a:lnTo>
                  <a:lnTo>
                    <a:pt x="10247" y="17962"/>
                  </a:lnTo>
                  <a:lnTo>
                    <a:pt x="11481" y="18717"/>
                  </a:lnTo>
                  <a:lnTo>
                    <a:pt x="10247" y="19472"/>
                  </a:lnTo>
                  <a:lnTo>
                    <a:pt x="9506" y="18717"/>
                  </a:lnTo>
                  <a:lnTo>
                    <a:pt x="8272" y="19472"/>
                  </a:lnTo>
                  <a:lnTo>
                    <a:pt x="6296" y="19925"/>
                  </a:lnTo>
                  <a:lnTo>
                    <a:pt x="6296" y="17585"/>
                  </a:lnTo>
                  <a:lnTo>
                    <a:pt x="5062" y="17962"/>
                  </a:lnTo>
                  <a:lnTo>
                    <a:pt x="4444" y="15623"/>
                  </a:lnTo>
                  <a:lnTo>
                    <a:pt x="5062" y="14868"/>
                  </a:lnTo>
                  <a:lnTo>
                    <a:pt x="4444" y="14491"/>
                  </a:lnTo>
                  <a:lnTo>
                    <a:pt x="4444" y="13660"/>
                  </a:lnTo>
                  <a:lnTo>
                    <a:pt x="5062" y="13283"/>
                  </a:lnTo>
                  <a:lnTo>
                    <a:pt x="5062" y="12528"/>
                  </a:lnTo>
                  <a:lnTo>
                    <a:pt x="4444" y="11698"/>
                  </a:lnTo>
                  <a:lnTo>
                    <a:pt x="1975" y="9434"/>
                  </a:lnTo>
                  <a:lnTo>
                    <a:pt x="1235" y="8604"/>
                  </a:lnTo>
                  <a:lnTo>
                    <a:pt x="1235" y="8226"/>
                  </a:lnTo>
                  <a:lnTo>
                    <a:pt x="4444" y="8604"/>
                  </a:lnTo>
                  <a:lnTo>
                    <a:pt x="3210" y="7396"/>
                  </a:lnTo>
                  <a:lnTo>
                    <a:pt x="1975" y="6642"/>
                  </a:lnTo>
                  <a:lnTo>
                    <a:pt x="1235" y="5434"/>
                  </a:lnTo>
                  <a:lnTo>
                    <a:pt x="0" y="5132"/>
                  </a:lnTo>
                  <a:lnTo>
                    <a:pt x="1975" y="5132"/>
                  </a:lnTo>
                  <a:lnTo>
                    <a:pt x="1975" y="4302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64" name="Freeform 120">
              <a:extLst>
                <a:ext uri="{FF2B5EF4-FFF2-40B4-BE49-F238E27FC236}">
                  <a16:creationId xmlns:a16="http://schemas.microsoft.com/office/drawing/2014/main" id="{62D1F281-7457-4381-8B9B-930FDF2B565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2276" y="5254"/>
              <a:ext cx="353" cy="420"/>
            </a:xfrm>
            <a:custGeom>
              <a:avLst/>
              <a:gdLst>
                <a:gd name="T0" fmla="*/ 41 w 20000"/>
                <a:gd name="T1" fmla="*/ 62 h 20000"/>
                <a:gd name="T2" fmla="*/ 57 w 20000"/>
                <a:gd name="T3" fmla="*/ 10 h 20000"/>
                <a:gd name="T4" fmla="*/ 82 w 20000"/>
                <a:gd name="T5" fmla="*/ 0 h 20000"/>
                <a:gd name="T6" fmla="*/ 114 w 20000"/>
                <a:gd name="T7" fmla="*/ 26 h 20000"/>
                <a:gd name="T8" fmla="*/ 114 w 20000"/>
                <a:gd name="T9" fmla="*/ 62 h 20000"/>
                <a:gd name="T10" fmla="*/ 180 w 20000"/>
                <a:gd name="T11" fmla="*/ 78 h 20000"/>
                <a:gd name="T12" fmla="*/ 202 w 20000"/>
                <a:gd name="T13" fmla="*/ 94 h 20000"/>
                <a:gd name="T14" fmla="*/ 206 w 20000"/>
                <a:gd name="T15" fmla="*/ 135 h 20000"/>
                <a:gd name="T16" fmla="*/ 176 w 20000"/>
                <a:gd name="T17" fmla="*/ 135 h 20000"/>
                <a:gd name="T18" fmla="*/ 222 w 20000"/>
                <a:gd name="T19" fmla="*/ 186 h 20000"/>
                <a:gd name="T20" fmla="*/ 248 w 20000"/>
                <a:gd name="T21" fmla="*/ 212 h 20000"/>
                <a:gd name="T22" fmla="*/ 290 w 20000"/>
                <a:gd name="T23" fmla="*/ 258 h 20000"/>
                <a:gd name="T24" fmla="*/ 341 w 20000"/>
                <a:gd name="T25" fmla="*/ 311 h 20000"/>
                <a:gd name="T26" fmla="*/ 352 w 20000"/>
                <a:gd name="T27" fmla="*/ 341 h 20000"/>
                <a:gd name="T28" fmla="*/ 352 w 20000"/>
                <a:gd name="T29" fmla="*/ 378 h 20000"/>
                <a:gd name="T30" fmla="*/ 325 w 20000"/>
                <a:gd name="T31" fmla="*/ 393 h 20000"/>
                <a:gd name="T32" fmla="*/ 290 w 20000"/>
                <a:gd name="T33" fmla="*/ 388 h 20000"/>
                <a:gd name="T34" fmla="*/ 284 w 20000"/>
                <a:gd name="T35" fmla="*/ 419 h 20000"/>
                <a:gd name="T36" fmla="*/ 248 w 20000"/>
                <a:gd name="T37" fmla="*/ 409 h 20000"/>
                <a:gd name="T38" fmla="*/ 258 w 20000"/>
                <a:gd name="T39" fmla="*/ 378 h 20000"/>
                <a:gd name="T40" fmla="*/ 258 w 20000"/>
                <a:gd name="T41" fmla="*/ 326 h 20000"/>
                <a:gd name="T42" fmla="*/ 248 w 20000"/>
                <a:gd name="T43" fmla="*/ 311 h 20000"/>
                <a:gd name="T44" fmla="*/ 222 w 20000"/>
                <a:gd name="T45" fmla="*/ 280 h 20000"/>
                <a:gd name="T46" fmla="*/ 217 w 20000"/>
                <a:gd name="T47" fmla="*/ 254 h 20000"/>
                <a:gd name="T48" fmla="*/ 176 w 20000"/>
                <a:gd name="T49" fmla="*/ 202 h 20000"/>
                <a:gd name="T50" fmla="*/ 139 w 20000"/>
                <a:gd name="T51" fmla="*/ 212 h 20000"/>
                <a:gd name="T52" fmla="*/ 114 w 20000"/>
                <a:gd name="T53" fmla="*/ 217 h 20000"/>
                <a:gd name="T54" fmla="*/ 82 w 20000"/>
                <a:gd name="T55" fmla="*/ 217 h 20000"/>
                <a:gd name="T56" fmla="*/ 57 w 20000"/>
                <a:gd name="T57" fmla="*/ 233 h 20000"/>
                <a:gd name="T58" fmla="*/ 46 w 20000"/>
                <a:gd name="T59" fmla="*/ 192 h 20000"/>
                <a:gd name="T60" fmla="*/ 46 w 20000"/>
                <a:gd name="T61" fmla="*/ 150 h 20000"/>
                <a:gd name="T62" fmla="*/ 26 w 20000"/>
                <a:gd name="T63" fmla="*/ 145 h 20000"/>
                <a:gd name="T64" fmla="*/ 26 w 20000"/>
                <a:gd name="T65" fmla="*/ 119 h 20000"/>
                <a:gd name="T66" fmla="*/ 0 w 20000"/>
                <a:gd name="T67" fmla="*/ 109 h 20000"/>
                <a:gd name="T68" fmla="*/ 4 w 20000"/>
                <a:gd name="T69" fmla="*/ 82 h 20000"/>
                <a:gd name="T70" fmla="*/ 16 w 20000"/>
                <a:gd name="T71" fmla="*/ 67 h 20000"/>
                <a:gd name="T72" fmla="*/ 41 w 20000"/>
                <a:gd name="T73" fmla="*/ 52 h 2000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0000" h="20000">
                  <a:moveTo>
                    <a:pt x="2323" y="2476"/>
                  </a:moveTo>
                  <a:lnTo>
                    <a:pt x="2323" y="2952"/>
                  </a:lnTo>
                  <a:lnTo>
                    <a:pt x="3796" y="2952"/>
                  </a:lnTo>
                  <a:lnTo>
                    <a:pt x="3229" y="476"/>
                  </a:lnTo>
                  <a:lnTo>
                    <a:pt x="3796" y="0"/>
                  </a:lnTo>
                  <a:lnTo>
                    <a:pt x="4646" y="0"/>
                  </a:lnTo>
                  <a:lnTo>
                    <a:pt x="5212" y="762"/>
                  </a:lnTo>
                  <a:lnTo>
                    <a:pt x="6459" y="1238"/>
                  </a:lnTo>
                  <a:lnTo>
                    <a:pt x="6459" y="1762"/>
                  </a:lnTo>
                  <a:lnTo>
                    <a:pt x="6459" y="2952"/>
                  </a:lnTo>
                  <a:lnTo>
                    <a:pt x="8442" y="3714"/>
                  </a:lnTo>
                  <a:lnTo>
                    <a:pt x="10198" y="3714"/>
                  </a:lnTo>
                  <a:lnTo>
                    <a:pt x="10878" y="4476"/>
                  </a:lnTo>
                  <a:lnTo>
                    <a:pt x="11445" y="4476"/>
                  </a:lnTo>
                  <a:lnTo>
                    <a:pt x="11671" y="5190"/>
                  </a:lnTo>
                  <a:lnTo>
                    <a:pt x="11671" y="6429"/>
                  </a:lnTo>
                  <a:lnTo>
                    <a:pt x="10878" y="6429"/>
                  </a:lnTo>
                  <a:lnTo>
                    <a:pt x="9972" y="6429"/>
                  </a:lnTo>
                  <a:lnTo>
                    <a:pt x="9972" y="7143"/>
                  </a:lnTo>
                  <a:lnTo>
                    <a:pt x="12578" y="8857"/>
                  </a:lnTo>
                  <a:lnTo>
                    <a:pt x="13201" y="9143"/>
                  </a:lnTo>
                  <a:lnTo>
                    <a:pt x="14051" y="10095"/>
                  </a:lnTo>
                  <a:lnTo>
                    <a:pt x="14958" y="11095"/>
                  </a:lnTo>
                  <a:lnTo>
                    <a:pt x="16431" y="12286"/>
                  </a:lnTo>
                  <a:lnTo>
                    <a:pt x="17564" y="13524"/>
                  </a:lnTo>
                  <a:lnTo>
                    <a:pt x="19320" y="14810"/>
                  </a:lnTo>
                  <a:lnTo>
                    <a:pt x="19320" y="16238"/>
                  </a:lnTo>
                  <a:lnTo>
                    <a:pt x="19943" y="16238"/>
                  </a:lnTo>
                  <a:lnTo>
                    <a:pt x="19943" y="17238"/>
                  </a:lnTo>
                  <a:lnTo>
                    <a:pt x="19943" y="18000"/>
                  </a:lnTo>
                  <a:lnTo>
                    <a:pt x="19943" y="18714"/>
                  </a:lnTo>
                  <a:lnTo>
                    <a:pt x="18414" y="18714"/>
                  </a:lnTo>
                  <a:lnTo>
                    <a:pt x="17564" y="18000"/>
                  </a:lnTo>
                  <a:lnTo>
                    <a:pt x="16431" y="18476"/>
                  </a:lnTo>
                  <a:lnTo>
                    <a:pt x="16431" y="19476"/>
                  </a:lnTo>
                  <a:lnTo>
                    <a:pt x="16091" y="19952"/>
                  </a:lnTo>
                  <a:lnTo>
                    <a:pt x="15524" y="19476"/>
                  </a:lnTo>
                  <a:lnTo>
                    <a:pt x="14051" y="19476"/>
                  </a:lnTo>
                  <a:lnTo>
                    <a:pt x="14051" y="18714"/>
                  </a:lnTo>
                  <a:lnTo>
                    <a:pt x="14618" y="18000"/>
                  </a:lnTo>
                  <a:lnTo>
                    <a:pt x="14618" y="16238"/>
                  </a:lnTo>
                  <a:lnTo>
                    <a:pt x="14618" y="15524"/>
                  </a:lnTo>
                  <a:lnTo>
                    <a:pt x="14051" y="15286"/>
                  </a:lnTo>
                  <a:lnTo>
                    <a:pt x="14051" y="14810"/>
                  </a:lnTo>
                  <a:lnTo>
                    <a:pt x="13201" y="14286"/>
                  </a:lnTo>
                  <a:lnTo>
                    <a:pt x="12578" y="13333"/>
                  </a:lnTo>
                  <a:lnTo>
                    <a:pt x="12295" y="12286"/>
                  </a:lnTo>
                  <a:lnTo>
                    <a:pt x="12295" y="12095"/>
                  </a:lnTo>
                  <a:lnTo>
                    <a:pt x="10878" y="10333"/>
                  </a:lnTo>
                  <a:lnTo>
                    <a:pt x="9972" y="9619"/>
                  </a:lnTo>
                  <a:lnTo>
                    <a:pt x="8442" y="9143"/>
                  </a:lnTo>
                  <a:lnTo>
                    <a:pt x="7875" y="10095"/>
                  </a:lnTo>
                  <a:lnTo>
                    <a:pt x="7025" y="10095"/>
                  </a:lnTo>
                  <a:lnTo>
                    <a:pt x="6459" y="10333"/>
                  </a:lnTo>
                  <a:lnTo>
                    <a:pt x="5552" y="9619"/>
                  </a:lnTo>
                  <a:lnTo>
                    <a:pt x="4646" y="10333"/>
                  </a:lnTo>
                  <a:lnTo>
                    <a:pt x="4079" y="10333"/>
                  </a:lnTo>
                  <a:lnTo>
                    <a:pt x="3229" y="11095"/>
                  </a:lnTo>
                  <a:lnTo>
                    <a:pt x="2606" y="10810"/>
                  </a:lnTo>
                  <a:lnTo>
                    <a:pt x="2606" y="9143"/>
                  </a:lnTo>
                  <a:lnTo>
                    <a:pt x="3229" y="7619"/>
                  </a:lnTo>
                  <a:lnTo>
                    <a:pt x="2606" y="7143"/>
                  </a:lnTo>
                  <a:lnTo>
                    <a:pt x="2323" y="6429"/>
                  </a:lnTo>
                  <a:lnTo>
                    <a:pt x="1473" y="6905"/>
                  </a:lnTo>
                  <a:lnTo>
                    <a:pt x="907" y="6429"/>
                  </a:lnTo>
                  <a:lnTo>
                    <a:pt x="1473" y="5667"/>
                  </a:lnTo>
                  <a:lnTo>
                    <a:pt x="227" y="4952"/>
                  </a:lnTo>
                  <a:lnTo>
                    <a:pt x="0" y="5190"/>
                  </a:lnTo>
                  <a:lnTo>
                    <a:pt x="0" y="4476"/>
                  </a:lnTo>
                  <a:lnTo>
                    <a:pt x="227" y="3905"/>
                  </a:lnTo>
                  <a:lnTo>
                    <a:pt x="1473" y="3714"/>
                  </a:lnTo>
                  <a:lnTo>
                    <a:pt x="907" y="3190"/>
                  </a:lnTo>
                  <a:lnTo>
                    <a:pt x="1473" y="2952"/>
                  </a:lnTo>
                  <a:lnTo>
                    <a:pt x="2323" y="2476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65" name="Freeform 121">
              <a:extLst>
                <a:ext uri="{FF2B5EF4-FFF2-40B4-BE49-F238E27FC236}">
                  <a16:creationId xmlns:a16="http://schemas.microsoft.com/office/drawing/2014/main" id="{E01E714B-AB3F-4840-A073-82A64122DCA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2317" y="6010"/>
              <a:ext cx="182" cy="239"/>
            </a:xfrm>
            <a:custGeom>
              <a:avLst/>
              <a:gdLst>
                <a:gd name="T0" fmla="*/ 0 w 20000"/>
                <a:gd name="T1" fmla="*/ 4 h 20000"/>
                <a:gd name="T2" fmla="*/ 4 w 20000"/>
                <a:gd name="T3" fmla="*/ 0 h 20000"/>
                <a:gd name="T4" fmla="*/ 41 w 20000"/>
                <a:gd name="T5" fmla="*/ 20 h 20000"/>
                <a:gd name="T6" fmla="*/ 31 w 20000"/>
                <a:gd name="T7" fmla="*/ 41 h 20000"/>
                <a:gd name="T8" fmla="*/ 51 w 20000"/>
                <a:gd name="T9" fmla="*/ 41 h 20000"/>
                <a:gd name="T10" fmla="*/ 57 w 20000"/>
                <a:gd name="T11" fmla="*/ 20 h 20000"/>
                <a:gd name="T12" fmla="*/ 67 w 20000"/>
                <a:gd name="T13" fmla="*/ 31 h 20000"/>
                <a:gd name="T14" fmla="*/ 73 w 20000"/>
                <a:gd name="T15" fmla="*/ 20 h 20000"/>
                <a:gd name="T16" fmla="*/ 83 w 20000"/>
                <a:gd name="T17" fmla="*/ 20 h 20000"/>
                <a:gd name="T18" fmla="*/ 140 w 20000"/>
                <a:gd name="T19" fmla="*/ 88 h 20000"/>
                <a:gd name="T20" fmla="*/ 140 w 20000"/>
                <a:gd name="T21" fmla="*/ 130 h 20000"/>
                <a:gd name="T22" fmla="*/ 151 w 20000"/>
                <a:gd name="T23" fmla="*/ 155 h 20000"/>
                <a:gd name="T24" fmla="*/ 151 w 20000"/>
                <a:gd name="T25" fmla="*/ 176 h 20000"/>
                <a:gd name="T26" fmla="*/ 165 w 20000"/>
                <a:gd name="T27" fmla="*/ 181 h 20000"/>
                <a:gd name="T28" fmla="*/ 181 w 20000"/>
                <a:gd name="T29" fmla="*/ 238 h 20000"/>
                <a:gd name="T30" fmla="*/ 176 w 20000"/>
                <a:gd name="T31" fmla="*/ 222 h 20000"/>
                <a:gd name="T32" fmla="*/ 151 w 20000"/>
                <a:gd name="T33" fmla="*/ 233 h 20000"/>
                <a:gd name="T34" fmla="*/ 151 w 20000"/>
                <a:gd name="T35" fmla="*/ 238 h 20000"/>
                <a:gd name="T36" fmla="*/ 124 w 20000"/>
                <a:gd name="T37" fmla="*/ 218 h 20000"/>
                <a:gd name="T38" fmla="*/ 93 w 20000"/>
                <a:gd name="T39" fmla="*/ 197 h 20000"/>
                <a:gd name="T40" fmla="*/ 57 w 20000"/>
                <a:gd name="T41" fmla="*/ 165 h 20000"/>
                <a:gd name="T42" fmla="*/ 51 w 20000"/>
                <a:gd name="T43" fmla="*/ 150 h 20000"/>
                <a:gd name="T44" fmla="*/ 26 w 20000"/>
                <a:gd name="T45" fmla="*/ 124 h 20000"/>
                <a:gd name="T46" fmla="*/ 26 w 20000"/>
                <a:gd name="T47" fmla="*/ 108 h 20000"/>
                <a:gd name="T48" fmla="*/ 26 w 20000"/>
                <a:gd name="T49" fmla="*/ 83 h 20000"/>
                <a:gd name="T50" fmla="*/ 16 w 20000"/>
                <a:gd name="T51" fmla="*/ 73 h 20000"/>
                <a:gd name="T52" fmla="*/ 4 w 20000"/>
                <a:gd name="T53" fmla="*/ 41 h 20000"/>
                <a:gd name="T54" fmla="*/ 0 w 20000"/>
                <a:gd name="T55" fmla="*/ 4 h 2000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0000" h="20000">
                  <a:moveTo>
                    <a:pt x="0" y="335"/>
                  </a:moveTo>
                  <a:lnTo>
                    <a:pt x="440" y="0"/>
                  </a:lnTo>
                  <a:lnTo>
                    <a:pt x="4505" y="1674"/>
                  </a:lnTo>
                  <a:lnTo>
                    <a:pt x="3407" y="3431"/>
                  </a:lnTo>
                  <a:lnTo>
                    <a:pt x="5604" y="3431"/>
                  </a:lnTo>
                  <a:lnTo>
                    <a:pt x="6264" y="1674"/>
                  </a:lnTo>
                  <a:lnTo>
                    <a:pt x="7363" y="2594"/>
                  </a:lnTo>
                  <a:lnTo>
                    <a:pt x="8022" y="1674"/>
                  </a:lnTo>
                  <a:lnTo>
                    <a:pt x="9121" y="1674"/>
                  </a:lnTo>
                  <a:lnTo>
                    <a:pt x="15385" y="7364"/>
                  </a:lnTo>
                  <a:lnTo>
                    <a:pt x="15385" y="10879"/>
                  </a:lnTo>
                  <a:lnTo>
                    <a:pt x="16593" y="12971"/>
                  </a:lnTo>
                  <a:lnTo>
                    <a:pt x="16593" y="14728"/>
                  </a:lnTo>
                  <a:lnTo>
                    <a:pt x="18132" y="15146"/>
                  </a:lnTo>
                  <a:lnTo>
                    <a:pt x="19890" y="19916"/>
                  </a:lnTo>
                  <a:lnTo>
                    <a:pt x="19341" y="18577"/>
                  </a:lnTo>
                  <a:lnTo>
                    <a:pt x="16593" y="19498"/>
                  </a:lnTo>
                  <a:lnTo>
                    <a:pt x="16593" y="19916"/>
                  </a:lnTo>
                  <a:lnTo>
                    <a:pt x="13626" y="18243"/>
                  </a:lnTo>
                  <a:lnTo>
                    <a:pt x="10220" y="16485"/>
                  </a:lnTo>
                  <a:lnTo>
                    <a:pt x="6264" y="13808"/>
                  </a:lnTo>
                  <a:lnTo>
                    <a:pt x="5604" y="12552"/>
                  </a:lnTo>
                  <a:lnTo>
                    <a:pt x="2857" y="10377"/>
                  </a:lnTo>
                  <a:lnTo>
                    <a:pt x="2857" y="9038"/>
                  </a:lnTo>
                  <a:lnTo>
                    <a:pt x="2857" y="6946"/>
                  </a:lnTo>
                  <a:lnTo>
                    <a:pt x="1758" y="6109"/>
                  </a:lnTo>
                  <a:lnTo>
                    <a:pt x="440" y="3431"/>
                  </a:lnTo>
                  <a:lnTo>
                    <a:pt x="0" y="335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66" name="Freeform 122">
              <a:extLst>
                <a:ext uri="{FF2B5EF4-FFF2-40B4-BE49-F238E27FC236}">
                  <a16:creationId xmlns:a16="http://schemas.microsoft.com/office/drawing/2014/main" id="{B8907402-290D-4817-9B71-B49DB81B3CD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1463" y="3553"/>
              <a:ext cx="1384" cy="642"/>
            </a:xfrm>
            <a:custGeom>
              <a:avLst/>
              <a:gdLst>
                <a:gd name="T0" fmla="*/ 405 w 20000"/>
                <a:gd name="T1" fmla="*/ 0 h 20000"/>
                <a:gd name="T2" fmla="*/ 596 w 20000"/>
                <a:gd name="T3" fmla="*/ 98 h 20000"/>
                <a:gd name="T4" fmla="*/ 710 w 20000"/>
                <a:gd name="T5" fmla="*/ 72 h 20000"/>
                <a:gd name="T6" fmla="*/ 818 w 20000"/>
                <a:gd name="T7" fmla="*/ 108 h 20000"/>
                <a:gd name="T8" fmla="*/ 859 w 20000"/>
                <a:gd name="T9" fmla="*/ 139 h 20000"/>
                <a:gd name="T10" fmla="*/ 947 w 20000"/>
                <a:gd name="T11" fmla="*/ 139 h 20000"/>
                <a:gd name="T12" fmla="*/ 1062 w 20000"/>
                <a:gd name="T13" fmla="*/ 47 h 20000"/>
                <a:gd name="T14" fmla="*/ 1186 w 20000"/>
                <a:gd name="T15" fmla="*/ 72 h 20000"/>
                <a:gd name="T16" fmla="*/ 1181 w 20000"/>
                <a:gd name="T17" fmla="*/ 165 h 20000"/>
                <a:gd name="T18" fmla="*/ 1170 w 20000"/>
                <a:gd name="T19" fmla="*/ 192 h 20000"/>
                <a:gd name="T20" fmla="*/ 1207 w 20000"/>
                <a:gd name="T21" fmla="*/ 207 h 20000"/>
                <a:gd name="T22" fmla="*/ 1248 w 20000"/>
                <a:gd name="T23" fmla="*/ 217 h 20000"/>
                <a:gd name="T24" fmla="*/ 1289 w 20000"/>
                <a:gd name="T25" fmla="*/ 181 h 20000"/>
                <a:gd name="T26" fmla="*/ 1346 w 20000"/>
                <a:gd name="T27" fmla="*/ 222 h 20000"/>
                <a:gd name="T28" fmla="*/ 1383 w 20000"/>
                <a:gd name="T29" fmla="*/ 264 h 20000"/>
                <a:gd name="T30" fmla="*/ 1342 w 20000"/>
                <a:gd name="T31" fmla="*/ 264 h 20000"/>
                <a:gd name="T32" fmla="*/ 1289 w 20000"/>
                <a:gd name="T33" fmla="*/ 300 h 20000"/>
                <a:gd name="T34" fmla="*/ 1279 w 20000"/>
                <a:gd name="T35" fmla="*/ 315 h 20000"/>
                <a:gd name="T36" fmla="*/ 1264 w 20000"/>
                <a:gd name="T37" fmla="*/ 305 h 20000"/>
                <a:gd name="T38" fmla="*/ 1238 w 20000"/>
                <a:gd name="T39" fmla="*/ 325 h 20000"/>
                <a:gd name="T40" fmla="*/ 1207 w 20000"/>
                <a:gd name="T41" fmla="*/ 372 h 20000"/>
                <a:gd name="T42" fmla="*/ 1170 w 20000"/>
                <a:gd name="T43" fmla="*/ 409 h 20000"/>
                <a:gd name="T44" fmla="*/ 1129 w 20000"/>
                <a:gd name="T45" fmla="*/ 414 h 20000"/>
                <a:gd name="T46" fmla="*/ 1078 w 20000"/>
                <a:gd name="T47" fmla="*/ 409 h 20000"/>
                <a:gd name="T48" fmla="*/ 1072 w 20000"/>
                <a:gd name="T49" fmla="*/ 450 h 20000"/>
                <a:gd name="T50" fmla="*/ 1088 w 20000"/>
                <a:gd name="T51" fmla="*/ 502 h 20000"/>
                <a:gd name="T52" fmla="*/ 1056 w 20000"/>
                <a:gd name="T53" fmla="*/ 548 h 20000"/>
                <a:gd name="T54" fmla="*/ 1020 w 20000"/>
                <a:gd name="T55" fmla="*/ 584 h 20000"/>
                <a:gd name="T56" fmla="*/ 845 w 20000"/>
                <a:gd name="T57" fmla="*/ 641 h 20000"/>
                <a:gd name="T58" fmla="*/ 802 w 20000"/>
                <a:gd name="T59" fmla="*/ 631 h 20000"/>
                <a:gd name="T60" fmla="*/ 694 w 20000"/>
                <a:gd name="T61" fmla="*/ 611 h 20000"/>
                <a:gd name="T62" fmla="*/ 611 w 20000"/>
                <a:gd name="T63" fmla="*/ 590 h 20000"/>
                <a:gd name="T64" fmla="*/ 513 w 20000"/>
                <a:gd name="T65" fmla="*/ 600 h 20000"/>
                <a:gd name="T66" fmla="*/ 461 w 20000"/>
                <a:gd name="T67" fmla="*/ 611 h 20000"/>
                <a:gd name="T68" fmla="*/ 409 w 20000"/>
                <a:gd name="T69" fmla="*/ 533 h 20000"/>
                <a:gd name="T70" fmla="*/ 383 w 20000"/>
                <a:gd name="T71" fmla="*/ 517 h 20000"/>
                <a:gd name="T72" fmla="*/ 301 w 20000"/>
                <a:gd name="T73" fmla="*/ 476 h 20000"/>
                <a:gd name="T74" fmla="*/ 217 w 20000"/>
                <a:gd name="T75" fmla="*/ 466 h 20000"/>
                <a:gd name="T76" fmla="*/ 166 w 20000"/>
                <a:gd name="T77" fmla="*/ 424 h 20000"/>
                <a:gd name="T78" fmla="*/ 166 w 20000"/>
                <a:gd name="T79" fmla="*/ 393 h 20000"/>
                <a:gd name="T80" fmla="*/ 140 w 20000"/>
                <a:gd name="T81" fmla="*/ 331 h 20000"/>
                <a:gd name="T82" fmla="*/ 99 w 20000"/>
                <a:gd name="T83" fmla="*/ 305 h 20000"/>
                <a:gd name="T84" fmla="*/ 84 w 20000"/>
                <a:gd name="T85" fmla="*/ 284 h 20000"/>
                <a:gd name="T86" fmla="*/ 41 w 20000"/>
                <a:gd name="T87" fmla="*/ 274 h 20000"/>
                <a:gd name="T88" fmla="*/ 16 w 20000"/>
                <a:gd name="T89" fmla="*/ 259 h 20000"/>
                <a:gd name="T90" fmla="*/ 0 w 20000"/>
                <a:gd name="T91" fmla="*/ 222 h 20000"/>
                <a:gd name="T92" fmla="*/ 68 w 20000"/>
                <a:gd name="T93" fmla="*/ 181 h 20000"/>
                <a:gd name="T94" fmla="*/ 94 w 20000"/>
                <a:gd name="T95" fmla="*/ 139 h 20000"/>
                <a:gd name="T96" fmla="*/ 125 w 20000"/>
                <a:gd name="T97" fmla="*/ 114 h 20000"/>
                <a:gd name="T98" fmla="*/ 192 w 20000"/>
                <a:gd name="T99" fmla="*/ 124 h 20000"/>
                <a:gd name="T100" fmla="*/ 248 w 20000"/>
                <a:gd name="T101" fmla="*/ 139 h 20000"/>
                <a:gd name="T102" fmla="*/ 342 w 20000"/>
                <a:gd name="T103" fmla="*/ 149 h 20000"/>
                <a:gd name="T104" fmla="*/ 405 w 20000"/>
                <a:gd name="T105" fmla="*/ 114 h 20000"/>
                <a:gd name="T106" fmla="*/ 378 w 20000"/>
                <a:gd name="T107" fmla="*/ 47 h 20000"/>
                <a:gd name="T108" fmla="*/ 405 w 20000"/>
                <a:gd name="T109" fmla="*/ 16 h 200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0000" h="20000">
                  <a:moveTo>
                    <a:pt x="5853" y="498"/>
                  </a:moveTo>
                  <a:lnTo>
                    <a:pt x="5853" y="0"/>
                  </a:lnTo>
                  <a:lnTo>
                    <a:pt x="7717" y="966"/>
                  </a:lnTo>
                  <a:lnTo>
                    <a:pt x="8613" y="3053"/>
                  </a:lnTo>
                  <a:lnTo>
                    <a:pt x="9205" y="3053"/>
                  </a:lnTo>
                  <a:lnTo>
                    <a:pt x="10260" y="2243"/>
                  </a:lnTo>
                  <a:lnTo>
                    <a:pt x="10766" y="2555"/>
                  </a:lnTo>
                  <a:lnTo>
                    <a:pt x="11821" y="3364"/>
                  </a:lnTo>
                  <a:lnTo>
                    <a:pt x="11980" y="3863"/>
                  </a:lnTo>
                  <a:lnTo>
                    <a:pt x="12413" y="4330"/>
                  </a:lnTo>
                  <a:lnTo>
                    <a:pt x="12803" y="4330"/>
                  </a:lnTo>
                  <a:lnTo>
                    <a:pt x="13685" y="4330"/>
                  </a:lnTo>
                  <a:lnTo>
                    <a:pt x="14957" y="3364"/>
                  </a:lnTo>
                  <a:lnTo>
                    <a:pt x="15347" y="1464"/>
                  </a:lnTo>
                  <a:lnTo>
                    <a:pt x="16460" y="2243"/>
                  </a:lnTo>
                  <a:lnTo>
                    <a:pt x="17139" y="2243"/>
                  </a:lnTo>
                  <a:lnTo>
                    <a:pt x="17066" y="3053"/>
                  </a:lnTo>
                  <a:lnTo>
                    <a:pt x="17066" y="5140"/>
                  </a:lnTo>
                  <a:lnTo>
                    <a:pt x="17066" y="5639"/>
                  </a:lnTo>
                  <a:lnTo>
                    <a:pt x="16908" y="5981"/>
                  </a:lnTo>
                  <a:lnTo>
                    <a:pt x="17283" y="6760"/>
                  </a:lnTo>
                  <a:lnTo>
                    <a:pt x="17442" y="6449"/>
                  </a:lnTo>
                  <a:lnTo>
                    <a:pt x="17803" y="6449"/>
                  </a:lnTo>
                  <a:lnTo>
                    <a:pt x="18035" y="6760"/>
                  </a:lnTo>
                  <a:lnTo>
                    <a:pt x="18266" y="5981"/>
                  </a:lnTo>
                  <a:lnTo>
                    <a:pt x="18627" y="5639"/>
                  </a:lnTo>
                  <a:lnTo>
                    <a:pt x="19003" y="6106"/>
                  </a:lnTo>
                  <a:lnTo>
                    <a:pt x="19451" y="6916"/>
                  </a:lnTo>
                  <a:lnTo>
                    <a:pt x="19682" y="7383"/>
                  </a:lnTo>
                  <a:lnTo>
                    <a:pt x="19986" y="8224"/>
                  </a:lnTo>
                  <a:lnTo>
                    <a:pt x="19827" y="8536"/>
                  </a:lnTo>
                  <a:lnTo>
                    <a:pt x="19393" y="8224"/>
                  </a:lnTo>
                  <a:lnTo>
                    <a:pt x="18858" y="8536"/>
                  </a:lnTo>
                  <a:lnTo>
                    <a:pt x="18627" y="9346"/>
                  </a:lnTo>
                  <a:lnTo>
                    <a:pt x="18483" y="9346"/>
                  </a:lnTo>
                  <a:lnTo>
                    <a:pt x="18483" y="9813"/>
                  </a:lnTo>
                  <a:lnTo>
                    <a:pt x="18410" y="9813"/>
                  </a:lnTo>
                  <a:lnTo>
                    <a:pt x="18266" y="9502"/>
                  </a:lnTo>
                  <a:lnTo>
                    <a:pt x="18121" y="9502"/>
                  </a:lnTo>
                  <a:lnTo>
                    <a:pt x="17890" y="10125"/>
                  </a:lnTo>
                  <a:lnTo>
                    <a:pt x="17890" y="10623"/>
                  </a:lnTo>
                  <a:lnTo>
                    <a:pt x="17442" y="11589"/>
                  </a:lnTo>
                  <a:lnTo>
                    <a:pt x="17066" y="11589"/>
                  </a:lnTo>
                  <a:lnTo>
                    <a:pt x="16908" y="12741"/>
                  </a:lnTo>
                  <a:lnTo>
                    <a:pt x="16850" y="12897"/>
                  </a:lnTo>
                  <a:lnTo>
                    <a:pt x="16315" y="12897"/>
                  </a:lnTo>
                  <a:lnTo>
                    <a:pt x="15867" y="12897"/>
                  </a:lnTo>
                  <a:lnTo>
                    <a:pt x="15578" y="12741"/>
                  </a:lnTo>
                  <a:lnTo>
                    <a:pt x="15491" y="13209"/>
                  </a:lnTo>
                  <a:lnTo>
                    <a:pt x="15491" y="14019"/>
                  </a:lnTo>
                  <a:lnTo>
                    <a:pt x="15723" y="14517"/>
                  </a:lnTo>
                  <a:lnTo>
                    <a:pt x="15723" y="15639"/>
                  </a:lnTo>
                  <a:lnTo>
                    <a:pt x="15347" y="16106"/>
                  </a:lnTo>
                  <a:lnTo>
                    <a:pt x="15260" y="17072"/>
                  </a:lnTo>
                  <a:lnTo>
                    <a:pt x="14957" y="17570"/>
                  </a:lnTo>
                  <a:lnTo>
                    <a:pt x="14740" y="18193"/>
                  </a:lnTo>
                  <a:lnTo>
                    <a:pt x="12948" y="18692"/>
                  </a:lnTo>
                  <a:lnTo>
                    <a:pt x="12211" y="19969"/>
                  </a:lnTo>
                  <a:lnTo>
                    <a:pt x="11821" y="19969"/>
                  </a:lnTo>
                  <a:lnTo>
                    <a:pt x="11590" y="19657"/>
                  </a:lnTo>
                  <a:lnTo>
                    <a:pt x="11228" y="19657"/>
                  </a:lnTo>
                  <a:lnTo>
                    <a:pt x="10029" y="19034"/>
                  </a:lnTo>
                  <a:lnTo>
                    <a:pt x="9812" y="18380"/>
                  </a:lnTo>
                  <a:lnTo>
                    <a:pt x="8829" y="18380"/>
                  </a:lnTo>
                  <a:lnTo>
                    <a:pt x="8613" y="18692"/>
                  </a:lnTo>
                  <a:lnTo>
                    <a:pt x="7413" y="18692"/>
                  </a:lnTo>
                  <a:lnTo>
                    <a:pt x="7269" y="19034"/>
                  </a:lnTo>
                  <a:lnTo>
                    <a:pt x="6662" y="19034"/>
                  </a:lnTo>
                  <a:lnTo>
                    <a:pt x="6301" y="18193"/>
                  </a:lnTo>
                  <a:lnTo>
                    <a:pt x="5910" y="16604"/>
                  </a:lnTo>
                  <a:lnTo>
                    <a:pt x="5679" y="16106"/>
                  </a:lnTo>
                  <a:lnTo>
                    <a:pt x="5535" y="16106"/>
                  </a:lnTo>
                  <a:lnTo>
                    <a:pt x="4942" y="15639"/>
                  </a:lnTo>
                  <a:lnTo>
                    <a:pt x="4350" y="14829"/>
                  </a:lnTo>
                  <a:lnTo>
                    <a:pt x="3960" y="14829"/>
                  </a:lnTo>
                  <a:lnTo>
                    <a:pt x="3136" y="14517"/>
                  </a:lnTo>
                  <a:lnTo>
                    <a:pt x="2543" y="14019"/>
                  </a:lnTo>
                  <a:lnTo>
                    <a:pt x="2399" y="13209"/>
                  </a:lnTo>
                  <a:lnTo>
                    <a:pt x="2543" y="12897"/>
                  </a:lnTo>
                  <a:lnTo>
                    <a:pt x="2399" y="12243"/>
                  </a:lnTo>
                  <a:lnTo>
                    <a:pt x="2399" y="11433"/>
                  </a:lnTo>
                  <a:lnTo>
                    <a:pt x="2023" y="10312"/>
                  </a:lnTo>
                  <a:lnTo>
                    <a:pt x="1575" y="9346"/>
                  </a:lnTo>
                  <a:lnTo>
                    <a:pt x="1431" y="9502"/>
                  </a:lnTo>
                  <a:lnTo>
                    <a:pt x="1358" y="9034"/>
                  </a:lnTo>
                  <a:lnTo>
                    <a:pt x="1214" y="8847"/>
                  </a:lnTo>
                  <a:lnTo>
                    <a:pt x="983" y="9502"/>
                  </a:lnTo>
                  <a:lnTo>
                    <a:pt x="592" y="8536"/>
                  </a:lnTo>
                  <a:lnTo>
                    <a:pt x="376" y="8224"/>
                  </a:lnTo>
                  <a:lnTo>
                    <a:pt x="231" y="8069"/>
                  </a:lnTo>
                  <a:lnTo>
                    <a:pt x="0" y="7757"/>
                  </a:lnTo>
                  <a:lnTo>
                    <a:pt x="0" y="6916"/>
                  </a:lnTo>
                  <a:lnTo>
                    <a:pt x="159" y="6449"/>
                  </a:lnTo>
                  <a:lnTo>
                    <a:pt x="983" y="5639"/>
                  </a:lnTo>
                  <a:lnTo>
                    <a:pt x="983" y="5140"/>
                  </a:lnTo>
                  <a:lnTo>
                    <a:pt x="1358" y="4330"/>
                  </a:lnTo>
                  <a:lnTo>
                    <a:pt x="1431" y="4019"/>
                  </a:lnTo>
                  <a:lnTo>
                    <a:pt x="1806" y="3551"/>
                  </a:lnTo>
                  <a:lnTo>
                    <a:pt x="2543" y="3364"/>
                  </a:lnTo>
                  <a:lnTo>
                    <a:pt x="2775" y="3863"/>
                  </a:lnTo>
                  <a:lnTo>
                    <a:pt x="3526" y="3551"/>
                  </a:lnTo>
                  <a:lnTo>
                    <a:pt x="3584" y="4330"/>
                  </a:lnTo>
                  <a:lnTo>
                    <a:pt x="4118" y="4642"/>
                  </a:lnTo>
                  <a:lnTo>
                    <a:pt x="4942" y="4642"/>
                  </a:lnTo>
                  <a:lnTo>
                    <a:pt x="6069" y="4330"/>
                  </a:lnTo>
                  <a:lnTo>
                    <a:pt x="5853" y="3551"/>
                  </a:lnTo>
                  <a:lnTo>
                    <a:pt x="5679" y="2741"/>
                  </a:lnTo>
                  <a:lnTo>
                    <a:pt x="5462" y="1464"/>
                  </a:lnTo>
                  <a:lnTo>
                    <a:pt x="5535" y="1277"/>
                  </a:lnTo>
                  <a:lnTo>
                    <a:pt x="5853" y="498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67" name="Freeform 123">
              <a:extLst>
                <a:ext uri="{FF2B5EF4-FFF2-40B4-BE49-F238E27FC236}">
                  <a16:creationId xmlns:a16="http://schemas.microsoft.com/office/drawing/2014/main" id="{F7C49284-194B-4702-8CF4-F7B4F3589BB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1342" y="4862"/>
              <a:ext cx="370" cy="202"/>
            </a:xfrm>
            <a:custGeom>
              <a:avLst/>
              <a:gdLst>
                <a:gd name="T0" fmla="*/ 37 w 20000"/>
                <a:gd name="T1" fmla="*/ 0 h 20000"/>
                <a:gd name="T2" fmla="*/ 62 w 20000"/>
                <a:gd name="T3" fmla="*/ 11 h 20000"/>
                <a:gd name="T4" fmla="*/ 135 w 20000"/>
                <a:gd name="T5" fmla="*/ 41 h 20000"/>
                <a:gd name="T6" fmla="*/ 150 w 20000"/>
                <a:gd name="T7" fmla="*/ 68 h 20000"/>
                <a:gd name="T8" fmla="*/ 161 w 20000"/>
                <a:gd name="T9" fmla="*/ 62 h 20000"/>
                <a:gd name="T10" fmla="*/ 176 w 20000"/>
                <a:gd name="T11" fmla="*/ 62 h 20000"/>
                <a:gd name="T12" fmla="*/ 187 w 20000"/>
                <a:gd name="T13" fmla="*/ 84 h 20000"/>
                <a:gd name="T14" fmla="*/ 213 w 20000"/>
                <a:gd name="T15" fmla="*/ 94 h 20000"/>
                <a:gd name="T16" fmla="*/ 229 w 20000"/>
                <a:gd name="T17" fmla="*/ 84 h 20000"/>
                <a:gd name="T18" fmla="*/ 229 w 20000"/>
                <a:gd name="T19" fmla="*/ 109 h 20000"/>
                <a:gd name="T20" fmla="*/ 244 w 20000"/>
                <a:gd name="T21" fmla="*/ 109 h 20000"/>
                <a:gd name="T22" fmla="*/ 285 w 20000"/>
                <a:gd name="T23" fmla="*/ 125 h 20000"/>
                <a:gd name="T24" fmla="*/ 295 w 20000"/>
                <a:gd name="T25" fmla="*/ 119 h 20000"/>
                <a:gd name="T26" fmla="*/ 321 w 20000"/>
                <a:gd name="T27" fmla="*/ 125 h 20000"/>
                <a:gd name="T28" fmla="*/ 368 w 20000"/>
                <a:gd name="T29" fmla="*/ 125 h 20000"/>
                <a:gd name="T30" fmla="*/ 363 w 20000"/>
                <a:gd name="T31" fmla="*/ 151 h 20000"/>
                <a:gd name="T32" fmla="*/ 368 w 20000"/>
                <a:gd name="T33" fmla="*/ 202 h 20000"/>
                <a:gd name="T34" fmla="*/ 327 w 20000"/>
                <a:gd name="T35" fmla="*/ 202 h 20000"/>
                <a:gd name="T36" fmla="*/ 327 w 20000"/>
                <a:gd name="T37" fmla="*/ 192 h 20000"/>
                <a:gd name="T38" fmla="*/ 311 w 20000"/>
                <a:gd name="T39" fmla="*/ 192 h 20000"/>
                <a:gd name="T40" fmla="*/ 285 w 20000"/>
                <a:gd name="T41" fmla="*/ 192 h 20000"/>
                <a:gd name="T42" fmla="*/ 280 w 20000"/>
                <a:gd name="T43" fmla="*/ 192 h 20000"/>
                <a:gd name="T44" fmla="*/ 260 w 20000"/>
                <a:gd name="T45" fmla="*/ 176 h 20000"/>
                <a:gd name="T46" fmla="*/ 244 w 20000"/>
                <a:gd name="T47" fmla="*/ 186 h 20000"/>
                <a:gd name="T48" fmla="*/ 219 w 20000"/>
                <a:gd name="T49" fmla="*/ 171 h 20000"/>
                <a:gd name="T50" fmla="*/ 213 w 20000"/>
                <a:gd name="T51" fmla="*/ 161 h 20000"/>
                <a:gd name="T52" fmla="*/ 172 w 20000"/>
                <a:gd name="T53" fmla="*/ 151 h 20000"/>
                <a:gd name="T54" fmla="*/ 119 w 20000"/>
                <a:gd name="T55" fmla="*/ 135 h 20000"/>
                <a:gd name="T56" fmla="*/ 88 w 20000"/>
                <a:gd name="T57" fmla="*/ 125 h 20000"/>
                <a:gd name="T58" fmla="*/ 52 w 20000"/>
                <a:gd name="T59" fmla="*/ 109 h 20000"/>
                <a:gd name="T60" fmla="*/ 21 w 20000"/>
                <a:gd name="T61" fmla="*/ 94 h 20000"/>
                <a:gd name="T62" fmla="*/ 0 w 20000"/>
                <a:gd name="T63" fmla="*/ 78 h 20000"/>
                <a:gd name="T64" fmla="*/ 21 w 20000"/>
                <a:gd name="T65" fmla="*/ 68 h 20000"/>
                <a:gd name="T66" fmla="*/ 11 w 20000"/>
                <a:gd name="T67" fmla="*/ 52 h 20000"/>
                <a:gd name="T68" fmla="*/ 21 w 20000"/>
                <a:gd name="T69" fmla="*/ 37 h 20000"/>
                <a:gd name="T70" fmla="*/ 37 w 20000"/>
                <a:gd name="T71" fmla="*/ 0 h 2000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0000" h="20000">
                  <a:moveTo>
                    <a:pt x="2005" y="0"/>
                  </a:moveTo>
                  <a:lnTo>
                    <a:pt x="3360" y="1084"/>
                  </a:lnTo>
                  <a:lnTo>
                    <a:pt x="7317" y="4039"/>
                  </a:lnTo>
                  <a:lnTo>
                    <a:pt x="8130" y="6700"/>
                  </a:lnTo>
                  <a:lnTo>
                    <a:pt x="8726" y="6108"/>
                  </a:lnTo>
                  <a:lnTo>
                    <a:pt x="9539" y="6108"/>
                  </a:lnTo>
                  <a:lnTo>
                    <a:pt x="10136" y="8276"/>
                  </a:lnTo>
                  <a:lnTo>
                    <a:pt x="11545" y="9261"/>
                  </a:lnTo>
                  <a:lnTo>
                    <a:pt x="12412" y="8276"/>
                  </a:lnTo>
                  <a:lnTo>
                    <a:pt x="12412" y="10739"/>
                  </a:lnTo>
                  <a:lnTo>
                    <a:pt x="13225" y="10739"/>
                  </a:lnTo>
                  <a:lnTo>
                    <a:pt x="15447" y="12315"/>
                  </a:lnTo>
                  <a:lnTo>
                    <a:pt x="15989" y="11724"/>
                  </a:lnTo>
                  <a:lnTo>
                    <a:pt x="17398" y="12315"/>
                  </a:lnTo>
                  <a:lnTo>
                    <a:pt x="19946" y="12315"/>
                  </a:lnTo>
                  <a:lnTo>
                    <a:pt x="19675" y="14877"/>
                  </a:lnTo>
                  <a:lnTo>
                    <a:pt x="19946" y="19901"/>
                  </a:lnTo>
                  <a:lnTo>
                    <a:pt x="17724" y="19901"/>
                  </a:lnTo>
                  <a:lnTo>
                    <a:pt x="17724" y="18916"/>
                  </a:lnTo>
                  <a:lnTo>
                    <a:pt x="16856" y="18916"/>
                  </a:lnTo>
                  <a:lnTo>
                    <a:pt x="15447" y="18916"/>
                  </a:lnTo>
                  <a:lnTo>
                    <a:pt x="15176" y="18916"/>
                  </a:lnTo>
                  <a:lnTo>
                    <a:pt x="14092" y="17340"/>
                  </a:lnTo>
                  <a:lnTo>
                    <a:pt x="13225" y="18325"/>
                  </a:lnTo>
                  <a:lnTo>
                    <a:pt x="11870" y="16847"/>
                  </a:lnTo>
                  <a:lnTo>
                    <a:pt x="11545" y="15862"/>
                  </a:lnTo>
                  <a:lnTo>
                    <a:pt x="9322" y="14877"/>
                  </a:lnTo>
                  <a:lnTo>
                    <a:pt x="6450" y="13300"/>
                  </a:lnTo>
                  <a:lnTo>
                    <a:pt x="4770" y="12315"/>
                  </a:lnTo>
                  <a:lnTo>
                    <a:pt x="2818" y="10739"/>
                  </a:lnTo>
                  <a:lnTo>
                    <a:pt x="1138" y="9261"/>
                  </a:lnTo>
                  <a:lnTo>
                    <a:pt x="0" y="7685"/>
                  </a:lnTo>
                  <a:lnTo>
                    <a:pt x="1138" y="6700"/>
                  </a:lnTo>
                  <a:lnTo>
                    <a:pt x="596" y="5123"/>
                  </a:lnTo>
                  <a:lnTo>
                    <a:pt x="1138" y="3645"/>
                  </a:lnTo>
                  <a:lnTo>
                    <a:pt x="2005" y="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68" name="Freeform 124">
              <a:extLst>
                <a:ext uri="{FF2B5EF4-FFF2-40B4-BE49-F238E27FC236}">
                  <a16:creationId xmlns:a16="http://schemas.microsoft.com/office/drawing/2014/main" id="{A29E58C2-9B21-45B5-A56E-A4CFE00C076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3159" y="5446"/>
              <a:ext cx="209" cy="296"/>
            </a:xfrm>
            <a:custGeom>
              <a:avLst/>
              <a:gdLst>
                <a:gd name="T0" fmla="*/ 207 w 20000"/>
                <a:gd name="T1" fmla="*/ 294 h 20000"/>
                <a:gd name="T2" fmla="*/ 201 w 20000"/>
                <a:gd name="T3" fmla="*/ 279 h 20000"/>
                <a:gd name="T4" fmla="*/ 186 w 20000"/>
                <a:gd name="T5" fmla="*/ 268 h 20000"/>
                <a:gd name="T6" fmla="*/ 176 w 20000"/>
                <a:gd name="T7" fmla="*/ 258 h 20000"/>
                <a:gd name="T8" fmla="*/ 160 w 20000"/>
                <a:gd name="T9" fmla="*/ 243 h 20000"/>
                <a:gd name="T10" fmla="*/ 150 w 20000"/>
                <a:gd name="T11" fmla="*/ 237 h 20000"/>
                <a:gd name="T12" fmla="*/ 145 w 20000"/>
                <a:gd name="T13" fmla="*/ 217 h 20000"/>
                <a:gd name="T14" fmla="*/ 135 w 20000"/>
                <a:gd name="T15" fmla="*/ 227 h 20000"/>
                <a:gd name="T16" fmla="*/ 150 w 20000"/>
                <a:gd name="T17" fmla="*/ 258 h 20000"/>
                <a:gd name="T18" fmla="*/ 145 w 20000"/>
                <a:gd name="T19" fmla="*/ 258 h 20000"/>
                <a:gd name="T20" fmla="*/ 125 w 20000"/>
                <a:gd name="T21" fmla="*/ 237 h 20000"/>
                <a:gd name="T22" fmla="*/ 93 w 20000"/>
                <a:gd name="T23" fmla="*/ 227 h 20000"/>
                <a:gd name="T24" fmla="*/ 82 w 20000"/>
                <a:gd name="T25" fmla="*/ 237 h 20000"/>
                <a:gd name="T26" fmla="*/ 78 w 20000"/>
                <a:gd name="T27" fmla="*/ 237 h 20000"/>
                <a:gd name="T28" fmla="*/ 67 w 20000"/>
                <a:gd name="T29" fmla="*/ 227 h 20000"/>
                <a:gd name="T30" fmla="*/ 52 w 20000"/>
                <a:gd name="T31" fmla="*/ 217 h 20000"/>
                <a:gd name="T32" fmla="*/ 57 w 20000"/>
                <a:gd name="T33" fmla="*/ 201 h 20000"/>
                <a:gd name="T34" fmla="*/ 57 w 20000"/>
                <a:gd name="T35" fmla="*/ 186 h 20000"/>
                <a:gd name="T36" fmla="*/ 52 w 20000"/>
                <a:gd name="T37" fmla="*/ 186 h 20000"/>
                <a:gd name="T38" fmla="*/ 41 w 20000"/>
                <a:gd name="T39" fmla="*/ 201 h 20000"/>
                <a:gd name="T40" fmla="*/ 37 w 20000"/>
                <a:gd name="T41" fmla="*/ 196 h 20000"/>
                <a:gd name="T42" fmla="*/ 16 w 20000"/>
                <a:gd name="T43" fmla="*/ 145 h 20000"/>
                <a:gd name="T44" fmla="*/ 0 w 20000"/>
                <a:gd name="T45" fmla="*/ 108 h 20000"/>
                <a:gd name="T46" fmla="*/ 16 w 20000"/>
                <a:gd name="T47" fmla="*/ 119 h 20000"/>
                <a:gd name="T48" fmla="*/ 26 w 20000"/>
                <a:gd name="T49" fmla="*/ 129 h 20000"/>
                <a:gd name="T50" fmla="*/ 37 w 20000"/>
                <a:gd name="T51" fmla="*/ 119 h 20000"/>
                <a:gd name="T52" fmla="*/ 26 w 20000"/>
                <a:gd name="T53" fmla="*/ 88 h 20000"/>
                <a:gd name="T54" fmla="*/ 26 w 20000"/>
                <a:gd name="T55" fmla="*/ 51 h 20000"/>
                <a:gd name="T56" fmla="*/ 37 w 20000"/>
                <a:gd name="T57" fmla="*/ 0 h 20000"/>
                <a:gd name="T58" fmla="*/ 52 w 20000"/>
                <a:gd name="T59" fmla="*/ 0 h 20000"/>
                <a:gd name="T60" fmla="*/ 82 w 20000"/>
                <a:gd name="T61" fmla="*/ 10 h 20000"/>
                <a:gd name="T62" fmla="*/ 93 w 20000"/>
                <a:gd name="T63" fmla="*/ 0 h 20000"/>
                <a:gd name="T64" fmla="*/ 98 w 20000"/>
                <a:gd name="T65" fmla="*/ 10 h 20000"/>
                <a:gd name="T66" fmla="*/ 98 w 20000"/>
                <a:gd name="T67" fmla="*/ 26 h 20000"/>
                <a:gd name="T68" fmla="*/ 98 w 20000"/>
                <a:gd name="T69" fmla="*/ 51 h 20000"/>
                <a:gd name="T70" fmla="*/ 119 w 20000"/>
                <a:gd name="T71" fmla="*/ 67 h 20000"/>
                <a:gd name="T72" fmla="*/ 119 w 20000"/>
                <a:gd name="T73" fmla="*/ 88 h 20000"/>
                <a:gd name="T74" fmla="*/ 109 w 20000"/>
                <a:gd name="T75" fmla="*/ 119 h 20000"/>
                <a:gd name="T76" fmla="*/ 82 w 20000"/>
                <a:gd name="T77" fmla="*/ 129 h 20000"/>
                <a:gd name="T78" fmla="*/ 78 w 20000"/>
                <a:gd name="T79" fmla="*/ 149 h 20000"/>
                <a:gd name="T80" fmla="*/ 93 w 20000"/>
                <a:gd name="T81" fmla="*/ 176 h 20000"/>
                <a:gd name="T82" fmla="*/ 93 w 20000"/>
                <a:gd name="T83" fmla="*/ 186 h 20000"/>
                <a:gd name="T84" fmla="*/ 93 w 20000"/>
                <a:gd name="T85" fmla="*/ 201 h 20000"/>
                <a:gd name="T86" fmla="*/ 119 w 20000"/>
                <a:gd name="T87" fmla="*/ 217 h 20000"/>
                <a:gd name="T88" fmla="*/ 125 w 20000"/>
                <a:gd name="T89" fmla="*/ 212 h 20000"/>
                <a:gd name="T90" fmla="*/ 125 w 20000"/>
                <a:gd name="T91" fmla="*/ 201 h 20000"/>
                <a:gd name="T92" fmla="*/ 150 w 20000"/>
                <a:gd name="T93" fmla="*/ 201 h 20000"/>
                <a:gd name="T94" fmla="*/ 160 w 20000"/>
                <a:gd name="T95" fmla="*/ 227 h 20000"/>
                <a:gd name="T96" fmla="*/ 166 w 20000"/>
                <a:gd name="T97" fmla="*/ 227 h 20000"/>
                <a:gd name="T98" fmla="*/ 166 w 20000"/>
                <a:gd name="T99" fmla="*/ 217 h 20000"/>
                <a:gd name="T100" fmla="*/ 201 w 20000"/>
                <a:gd name="T101" fmla="*/ 227 h 20000"/>
                <a:gd name="T102" fmla="*/ 186 w 20000"/>
                <a:gd name="T103" fmla="*/ 237 h 20000"/>
                <a:gd name="T104" fmla="*/ 191 w 20000"/>
                <a:gd name="T105" fmla="*/ 253 h 20000"/>
                <a:gd name="T106" fmla="*/ 207 w 20000"/>
                <a:gd name="T107" fmla="*/ 258 h 20000"/>
                <a:gd name="T108" fmla="*/ 207 w 20000"/>
                <a:gd name="T109" fmla="*/ 294 h 200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0000" h="20000">
                  <a:moveTo>
                    <a:pt x="19904" y="19932"/>
                  </a:moveTo>
                  <a:lnTo>
                    <a:pt x="19327" y="18915"/>
                  </a:lnTo>
                  <a:lnTo>
                    <a:pt x="17885" y="18169"/>
                  </a:lnTo>
                  <a:lnTo>
                    <a:pt x="16923" y="17492"/>
                  </a:lnTo>
                  <a:lnTo>
                    <a:pt x="15385" y="16475"/>
                  </a:lnTo>
                  <a:lnTo>
                    <a:pt x="14423" y="16068"/>
                  </a:lnTo>
                  <a:lnTo>
                    <a:pt x="13942" y="14712"/>
                  </a:lnTo>
                  <a:lnTo>
                    <a:pt x="12981" y="15390"/>
                  </a:lnTo>
                  <a:lnTo>
                    <a:pt x="14423" y="17492"/>
                  </a:lnTo>
                  <a:lnTo>
                    <a:pt x="13942" y="17492"/>
                  </a:lnTo>
                  <a:lnTo>
                    <a:pt x="12019" y="16068"/>
                  </a:lnTo>
                  <a:lnTo>
                    <a:pt x="8942" y="15390"/>
                  </a:lnTo>
                  <a:lnTo>
                    <a:pt x="7885" y="16068"/>
                  </a:lnTo>
                  <a:lnTo>
                    <a:pt x="7500" y="16068"/>
                  </a:lnTo>
                  <a:lnTo>
                    <a:pt x="6442" y="15390"/>
                  </a:lnTo>
                  <a:lnTo>
                    <a:pt x="5000" y="14712"/>
                  </a:lnTo>
                  <a:lnTo>
                    <a:pt x="5481" y="13627"/>
                  </a:lnTo>
                  <a:lnTo>
                    <a:pt x="5481" y="12610"/>
                  </a:lnTo>
                  <a:lnTo>
                    <a:pt x="5000" y="12610"/>
                  </a:lnTo>
                  <a:lnTo>
                    <a:pt x="3942" y="13627"/>
                  </a:lnTo>
                  <a:lnTo>
                    <a:pt x="3558" y="13288"/>
                  </a:lnTo>
                  <a:lnTo>
                    <a:pt x="1538" y="9831"/>
                  </a:lnTo>
                  <a:lnTo>
                    <a:pt x="0" y="7322"/>
                  </a:lnTo>
                  <a:lnTo>
                    <a:pt x="1538" y="8068"/>
                  </a:lnTo>
                  <a:lnTo>
                    <a:pt x="2500" y="8746"/>
                  </a:lnTo>
                  <a:lnTo>
                    <a:pt x="3558" y="8068"/>
                  </a:lnTo>
                  <a:lnTo>
                    <a:pt x="2500" y="5966"/>
                  </a:lnTo>
                  <a:lnTo>
                    <a:pt x="2500" y="3458"/>
                  </a:lnTo>
                  <a:lnTo>
                    <a:pt x="3558" y="0"/>
                  </a:lnTo>
                  <a:lnTo>
                    <a:pt x="5000" y="0"/>
                  </a:lnTo>
                  <a:lnTo>
                    <a:pt x="7885" y="678"/>
                  </a:lnTo>
                  <a:lnTo>
                    <a:pt x="8942" y="0"/>
                  </a:lnTo>
                  <a:lnTo>
                    <a:pt x="9423" y="678"/>
                  </a:lnTo>
                  <a:lnTo>
                    <a:pt x="9423" y="1763"/>
                  </a:lnTo>
                  <a:lnTo>
                    <a:pt x="9423" y="3458"/>
                  </a:lnTo>
                  <a:lnTo>
                    <a:pt x="11442" y="4542"/>
                  </a:lnTo>
                  <a:lnTo>
                    <a:pt x="11442" y="5966"/>
                  </a:lnTo>
                  <a:lnTo>
                    <a:pt x="10481" y="8068"/>
                  </a:lnTo>
                  <a:lnTo>
                    <a:pt x="7885" y="8746"/>
                  </a:lnTo>
                  <a:lnTo>
                    <a:pt x="7500" y="10102"/>
                  </a:lnTo>
                  <a:lnTo>
                    <a:pt x="8942" y="11932"/>
                  </a:lnTo>
                  <a:lnTo>
                    <a:pt x="8942" y="12610"/>
                  </a:lnTo>
                  <a:lnTo>
                    <a:pt x="8942" y="13627"/>
                  </a:lnTo>
                  <a:lnTo>
                    <a:pt x="11442" y="14712"/>
                  </a:lnTo>
                  <a:lnTo>
                    <a:pt x="12019" y="14373"/>
                  </a:lnTo>
                  <a:lnTo>
                    <a:pt x="12019" y="13627"/>
                  </a:lnTo>
                  <a:lnTo>
                    <a:pt x="14423" y="13627"/>
                  </a:lnTo>
                  <a:lnTo>
                    <a:pt x="15385" y="15390"/>
                  </a:lnTo>
                  <a:lnTo>
                    <a:pt x="15962" y="15390"/>
                  </a:lnTo>
                  <a:lnTo>
                    <a:pt x="15962" y="14712"/>
                  </a:lnTo>
                  <a:lnTo>
                    <a:pt x="19327" y="15390"/>
                  </a:lnTo>
                  <a:lnTo>
                    <a:pt x="17885" y="16068"/>
                  </a:lnTo>
                  <a:lnTo>
                    <a:pt x="18365" y="17153"/>
                  </a:lnTo>
                  <a:lnTo>
                    <a:pt x="19904" y="17492"/>
                  </a:lnTo>
                  <a:lnTo>
                    <a:pt x="19904" y="19932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69" name="Freeform 125">
              <a:extLst>
                <a:ext uri="{FF2B5EF4-FFF2-40B4-BE49-F238E27FC236}">
                  <a16:creationId xmlns:a16="http://schemas.microsoft.com/office/drawing/2014/main" id="{2FE1EE99-4352-4CDA-B841-FF3EB370BEA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3294" y="5865"/>
              <a:ext cx="204" cy="204"/>
            </a:xfrm>
            <a:custGeom>
              <a:avLst/>
              <a:gdLst>
                <a:gd name="T0" fmla="*/ 151 w 20000"/>
                <a:gd name="T1" fmla="*/ 202 h 20000"/>
                <a:gd name="T2" fmla="*/ 139 w 20000"/>
                <a:gd name="T3" fmla="*/ 192 h 20000"/>
                <a:gd name="T4" fmla="*/ 139 w 20000"/>
                <a:gd name="T5" fmla="*/ 186 h 20000"/>
                <a:gd name="T6" fmla="*/ 139 w 20000"/>
                <a:gd name="T7" fmla="*/ 176 h 20000"/>
                <a:gd name="T8" fmla="*/ 135 w 20000"/>
                <a:gd name="T9" fmla="*/ 186 h 20000"/>
                <a:gd name="T10" fmla="*/ 98 w 20000"/>
                <a:gd name="T11" fmla="*/ 176 h 20000"/>
                <a:gd name="T12" fmla="*/ 83 w 20000"/>
                <a:gd name="T13" fmla="*/ 135 h 20000"/>
                <a:gd name="T14" fmla="*/ 93 w 20000"/>
                <a:gd name="T15" fmla="*/ 119 h 20000"/>
                <a:gd name="T16" fmla="*/ 83 w 20000"/>
                <a:gd name="T17" fmla="*/ 104 h 20000"/>
                <a:gd name="T18" fmla="*/ 57 w 20000"/>
                <a:gd name="T19" fmla="*/ 93 h 20000"/>
                <a:gd name="T20" fmla="*/ 67 w 20000"/>
                <a:gd name="T21" fmla="*/ 119 h 20000"/>
                <a:gd name="T22" fmla="*/ 51 w 20000"/>
                <a:gd name="T23" fmla="*/ 108 h 20000"/>
                <a:gd name="T24" fmla="*/ 41 w 20000"/>
                <a:gd name="T25" fmla="*/ 104 h 20000"/>
                <a:gd name="T26" fmla="*/ 41 w 20000"/>
                <a:gd name="T27" fmla="*/ 108 h 20000"/>
                <a:gd name="T28" fmla="*/ 31 w 20000"/>
                <a:gd name="T29" fmla="*/ 108 h 20000"/>
                <a:gd name="T30" fmla="*/ 26 w 20000"/>
                <a:gd name="T31" fmla="*/ 93 h 20000"/>
                <a:gd name="T32" fmla="*/ 10 w 20000"/>
                <a:gd name="T33" fmla="*/ 108 h 20000"/>
                <a:gd name="T34" fmla="*/ 0 w 20000"/>
                <a:gd name="T35" fmla="*/ 135 h 20000"/>
                <a:gd name="T36" fmla="*/ 0 w 20000"/>
                <a:gd name="T37" fmla="*/ 119 h 20000"/>
                <a:gd name="T38" fmla="*/ 0 w 20000"/>
                <a:gd name="T39" fmla="*/ 83 h 20000"/>
                <a:gd name="T40" fmla="*/ 31 w 20000"/>
                <a:gd name="T41" fmla="*/ 77 h 20000"/>
                <a:gd name="T42" fmla="*/ 41 w 20000"/>
                <a:gd name="T43" fmla="*/ 57 h 20000"/>
                <a:gd name="T44" fmla="*/ 67 w 20000"/>
                <a:gd name="T45" fmla="*/ 51 h 20000"/>
                <a:gd name="T46" fmla="*/ 73 w 20000"/>
                <a:gd name="T47" fmla="*/ 67 h 20000"/>
                <a:gd name="T48" fmla="*/ 67 w 20000"/>
                <a:gd name="T49" fmla="*/ 77 h 20000"/>
                <a:gd name="T50" fmla="*/ 67 w 20000"/>
                <a:gd name="T51" fmla="*/ 83 h 20000"/>
                <a:gd name="T52" fmla="*/ 93 w 20000"/>
                <a:gd name="T53" fmla="*/ 67 h 20000"/>
                <a:gd name="T54" fmla="*/ 98 w 20000"/>
                <a:gd name="T55" fmla="*/ 51 h 20000"/>
                <a:gd name="T56" fmla="*/ 119 w 20000"/>
                <a:gd name="T57" fmla="*/ 57 h 20000"/>
                <a:gd name="T58" fmla="*/ 119 w 20000"/>
                <a:gd name="T59" fmla="*/ 36 h 20000"/>
                <a:gd name="T60" fmla="*/ 124 w 20000"/>
                <a:gd name="T61" fmla="*/ 41 h 20000"/>
                <a:gd name="T62" fmla="*/ 135 w 20000"/>
                <a:gd name="T63" fmla="*/ 36 h 20000"/>
                <a:gd name="T64" fmla="*/ 151 w 20000"/>
                <a:gd name="T65" fmla="*/ 36 h 20000"/>
                <a:gd name="T66" fmla="*/ 139 w 20000"/>
                <a:gd name="T67" fmla="*/ 0 h 20000"/>
                <a:gd name="T68" fmla="*/ 166 w 20000"/>
                <a:gd name="T69" fmla="*/ 16 h 20000"/>
                <a:gd name="T70" fmla="*/ 181 w 20000"/>
                <a:gd name="T71" fmla="*/ 26 h 20000"/>
                <a:gd name="T72" fmla="*/ 181 w 20000"/>
                <a:gd name="T73" fmla="*/ 51 h 20000"/>
                <a:gd name="T74" fmla="*/ 176 w 20000"/>
                <a:gd name="T75" fmla="*/ 57 h 20000"/>
                <a:gd name="T76" fmla="*/ 192 w 20000"/>
                <a:gd name="T77" fmla="*/ 57 h 20000"/>
                <a:gd name="T78" fmla="*/ 192 w 20000"/>
                <a:gd name="T79" fmla="*/ 93 h 20000"/>
                <a:gd name="T80" fmla="*/ 202 w 20000"/>
                <a:gd name="T81" fmla="*/ 119 h 20000"/>
                <a:gd name="T82" fmla="*/ 181 w 20000"/>
                <a:gd name="T83" fmla="*/ 124 h 20000"/>
                <a:gd name="T84" fmla="*/ 192 w 20000"/>
                <a:gd name="T85" fmla="*/ 161 h 20000"/>
                <a:gd name="T86" fmla="*/ 181 w 20000"/>
                <a:gd name="T87" fmla="*/ 161 h 20000"/>
                <a:gd name="T88" fmla="*/ 166 w 20000"/>
                <a:gd name="T89" fmla="*/ 119 h 20000"/>
                <a:gd name="T90" fmla="*/ 139 w 20000"/>
                <a:gd name="T91" fmla="*/ 145 h 20000"/>
                <a:gd name="T92" fmla="*/ 161 w 20000"/>
                <a:gd name="T93" fmla="*/ 165 h 20000"/>
                <a:gd name="T94" fmla="*/ 151 w 20000"/>
                <a:gd name="T95" fmla="*/ 202 h 2000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0000" h="20000">
                  <a:moveTo>
                    <a:pt x="14877" y="19901"/>
                  </a:moveTo>
                  <a:lnTo>
                    <a:pt x="13695" y="18916"/>
                  </a:lnTo>
                  <a:lnTo>
                    <a:pt x="13695" y="18325"/>
                  </a:lnTo>
                  <a:lnTo>
                    <a:pt x="13695" y="17340"/>
                  </a:lnTo>
                  <a:lnTo>
                    <a:pt x="13300" y="18325"/>
                  </a:lnTo>
                  <a:lnTo>
                    <a:pt x="9655" y="17340"/>
                  </a:lnTo>
                  <a:lnTo>
                    <a:pt x="8177" y="13300"/>
                  </a:lnTo>
                  <a:lnTo>
                    <a:pt x="9163" y="11724"/>
                  </a:lnTo>
                  <a:lnTo>
                    <a:pt x="8177" y="10246"/>
                  </a:lnTo>
                  <a:lnTo>
                    <a:pt x="5616" y="9163"/>
                  </a:lnTo>
                  <a:lnTo>
                    <a:pt x="6601" y="11724"/>
                  </a:lnTo>
                  <a:lnTo>
                    <a:pt x="5025" y="10640"/>
                  </a:lnTo>
                  <a:lnTo>
                    <a:pt x="4039" y="10246"/>
                  </a:lnTo>
                  <a:lnTo>
                    <a:pt x="4039" y="10640"/>
                  </a:lnTo>
                  <a:lnTo>
                    <a:pt x="3054" y="10640"/>
                  </a:lnTo>
                  <a:lnTo>
                    <a:pt x="2562" y="9163"/>
                  </a:lnTo>
                  <a:lnTo>
                    <a:pt x="985" y="10640"/>
                  </a:lnTo>
                  <a:lnTo>
                    <a:pt x="0" y="13300"/>
                  </a:lnTo>
                  <a:lnTo>
                    <a:pt x="0" y="11724"/>
                  </a:lnTo>
                  <a:lnTo>
                    <a:pt x="0" y="8177"/>
                  </a:lnTo>
                  <a:lnTo>
                    <a:pt x="3054" y="7586"/>
                  </a:lnTo>
                  <a:lnTo>
                    <a:pt x="4039" y="5616"/>
                  </a:lnTo>
                  <a:lnTo>
                    <a:pt x="6601" y="5025"/>
                  </a:lnTo>
                  <a:lnTo>
                    <a:pt x="7192" y="6601"/>
                  </a:lnTo>
                  <a:lnTo>
                    <a:pt x="6601" y="7586"/>
                  </a:lnTo>
                  <a:lnTo>
                    <a:pt x="6601" y="8177"/>
                  </a:lnTo>
                  <a:lnTo>
                    <a:pt x="9163" y="6601"/>
                  </a:lnTo>
                  <a:lnTo>
                    <a:pt x="9655" y="5025"/>
                  </a:lnTo>
                  <a:lnTo>
                    <a:pt x="11724" y="5616"/>
                  </a:lnTo>
                  <a:lnTo>
                    <a:pt x="11724" y="3547"/>
                  </a:lnTo>
                  <a:lnTo>
                    <a:pt x="12217" y="4039"/>
                  </a:lnTo>
                  <a:lnTo>
                    <a:pt x="13300" y="3547"/>
                  </a:lnTo>
                  <a:lnTo>
                    <a:pt x="14877" y="3547"/>
                  </a:lnTo>
                  <a:lnTo>
                    <a:pt x="13695" y="0"/>
                  </a:lnTo>
                  <a:lnTo>
                    <a:pt x="16355" y="1576"/>
                  </a:lnTo>
                  <a:lnTo>
                    <a:pt x="17833" y="2562"/>
                  </a:lnTo>
                  <a:lnTo>
                    <a:pt x="17833" y="5025"/>
                  </a:lnTo>
                  <a:lnTo>
                    <a:pt x="17340" y="5616"/>
                  </a:lnTo>
                  <a:lnTo>
                    <a:pt x="18916" y="5616"/>
                  </a:lnTo>
                  <a:lnTo>
                    <a:pt x="18916" y="9163"/>
                  </a:lnTo>
                  <a:lnTo>
                    <a:pt x="19901" y="11724"/>
                  </a:lnTo>
                  <a:lnTo>
                    <a:pt x="17833" y="12217"/>
                  </a:lnTo>
                  <a:lnTo>
                    <a:pt x="18916" y="15862"/>
                  </a:lnTo>
                  <a:lnTo>
                    <a:pt x="17833" y="15862"/>
                  </a:lnTo>
                  <a:lnTo>
                    <a:pt x="16355" y="11724"/>
                  </a:lnTo>
                  <a:lnTo>
                    <a:pt x="13695" y="14286"/>
                  </a:lnTo>
                  <a:lnTo>
                    <a:pt x="15862" y="16256"/>
                  </a:lnTo>
                  <a:lnTo>
                    <a:pt x="14877" y="19901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70" name="Freeform 126">
              <a:extLst>
                <a:ext uri="{FF2B5EF4-FFF2-40B4-BE49-F238E27FC236}">
                  <a16:creationId xmlns:a16="http://schemas.microsoft.com/office/drawing/2014/main" id="{F09E2138-9223-47B3-88AD-DA346FCE8FA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3280" y="5768"/>
              <a:ext cx="48" cy="73"/>
            </a:xfrm>
            <a:custGeom>
              <a:avLst/>
              <a:gdLst>
                <a:gd name="T0" fmla="*/ 0 w 20000"/>
                <a:gd name="T1" fmla="*/ 73 h 20000"/>
                <a:gd name="T2" fmla="*/ 0 w 20000"/>
                <a:gd name="T3" fmla="*/ 26 h 20000"/>
                <a:gd name="T4" fmla="*/ 0 w 20000"/>
                <a:gd name="T5" fmla="*/ 0 h 20000"/>
                <a:gd name="T6" fmla="*/ 16 w 20000"/>
                <a:gd name="T7" fmla="*/ 0 h 20000"/>
                <a:gd name="T8" fmla="*/ 26 w 20000"/>
                <a:gd name="T9" fmla="*/ 16 h 20000"/>
                <a:gd name="T10" fmla="*/ 31 w 20000"/>
                <a:gd name="T11" fmla="*/ 4 h 20000"/>
                <a:gd name="T12" fmla="*/ 47 w 20000"/>
                <a:gd name="T13" fmla="*/ 16 h 20000"/>
                <a:gd name="T14" fmla="*/ 47 w 20000"/>
                <a:gd name="T15" fmla="*/ 31 h 20000"/>
                <a:gd name="T16" fmla="*/ 41 w 20000"/>
                <a:gd name="T17" fmla="*/ 41 h 20000"/>
                <a:gd name="T18" fmla="*/ 0 w 20000"/>
                <a:gd name="T19" fmla="*/ 73 h 200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000" h="20000">
                  <a:moveTo>
                    <a:pt x="0" y="19730"/>
                  </a:moveTo>
                  <a:lnTo>
                    <a:pt x="0" y="7027"/>
                  </a:lnTo>
                  <a:lnTo>
                    <a:pt x="0" y="0"/>
                  </a:lnTo>
                  <a:lnTo>
                    <a:pt x="6667" y="0"/>
                  </a:lnTo>
                  <a:lnTo>
                    <a:pt x="10833" y="4324"/>
                  </a:lnTo>
                  <a:lnTo>
                    <a:pt x="12917" y="1081"/>
                  </a:lnTo>
                  <a:lnTo>
                    <a:pt x="19583" y="4324"/>
                  </a:lnTo>
                  <a:lnTo>
                    <a:pt x="19583" y="8378"/>
                  </a:lnTo>
                  <a:lnTo>
                    <a:pt x="17083" y="11081"/>
                  </a:lnTo>
                  <a:lnTo>
                    <a:pt x="0" y="1973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71" name="Freeform 127">
              <a:extLst>
                <a:ext uri="{FF2B5EF4-FFF2-40B4-BE49-F238E27FC236}">
                  <a16:creationId xmlns:a16="http://schemas.microsoft.com/office/drawing/2014/main" id="{E973BB6A-11C9-45EB-ADC1-203C153ECB6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3068" y="5783"/>
              <a:ext cx="109" cy="140"/>
            </a:xfrm>
            <a:custGeom>
              <a:avLst/>
              <a:gdLst>
                <a:gd name="T0" fmla="*/ 0 w 20000"/>
                <a:gd name="T1" fmla="*/ 139 h 20000"/>
                <a:gd name="T2" fmla="*/ 27 w 20000"/>
                <a:gd name="T3" fmla="*/ 118 h 20000"/>
                <a:gd name="T4" fmla="*/ 42 w 20000"/>
                <a:gd name="T5" fmla="*/ 108 h 20000"/>
                <a:gd name="T6" fmla="*/ 62 w 20000"/>
                <a:gd name="T7" fmla="*/ 77 h 20000"/>
                <a:gd name="T8" fmla="*/ 78 w 20000"/>
                <a:gd name="T9" fmla="*/ 57 h 20000"/>
                <a:gd name="T10" fmla="*/ 93 w 20000"/>
                <a:gd name="T11" fmla="*/ 51 h 20000"/>
                <a:gd name="T12" fmla="*/ 93 w 20000"/>
                <a:gd name="T13" fmla="*/ 26 h 20000"/>
                <a:gd name="T14" fmla="*/ 103 w 20000"/>
                <a:gd name="T15" fmla="*/ 0 h 20000"/>
                <a:gd name="T16" fmla="*/ 103 w 20000"/>
                <a:gd name="T17" fmla="*/ 16 h 20000"/>
                <a:gd name="T18" fmla="*/ 103 w 20000"/>
                <a:gd name="T19" fmla="*/ 26 h 20000"/>
                <a:gd name="T20" fmla="*/ 109 w 20000"/>
                <a:gd name="T21" fmla="*/ 51 h 20000"/>
                <a:gd name="T22" fmla="*/ 93 w 20000"/>
                <a:gd name="T23" fmla="*/ 57 h 20000"/>
                <a:gd name="T24" fmla="*/ 93 w 20000"/>
                <a:gd name="T25" fmla="*/ 77 h 20000"/>
                <a:gd name="T26" fmla="*/ 78 w 20000"/>
                <a:gd name="T27" fmla="*/ 82 h 20000"/>
                <a:gd name="T28" fmla="*/ 62 w 20000"/>
                <a:gd name="T29" fmla="*/ 108 h 20000"/>
                <a:gd name="T30" fmla="*/ 42 w 20000"/>
                <a:gd name="T31" fmla="*/ 118 h 20000"/>
                <a:gd name="T32" fmla="*/ 21 w 20000"/>
                <a:gd name="T33" fmla="*/ 133 h 20000"/>
                <a:gd name="T34" fmla="*/ 0 w 20000"/>
                <a:gd name="T35" fmla="*/ 139 h 2000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0000" h="20000">
                  <a:moveTo>
                    <a:pt x="0" y="19857"/>
                  </a:moveTo>
                  <a:lnTo>
                    <a:pt x="4909" y="16857"/>
                  </a:lnTo>
                  <a:lnTo>
                    <a:pt x="7636" y="15429"/>
                  </a:lnTo>
                  <a:lnTo>
                    <a:pt x="11273" y="11000"/>
                  </a:lnTo>
                  <a:lnTo>
                    <a:pt x="14182" y="8143"/>
                  </a:lnTo>
                  <a:lnTo>
                    <a:pt x="16909" y="7286"/>
                  </a:lnTo>
                  <a:lnTo>
                    <a:pt x="16909" y="3714"/>
                  </a:lnTo>
                  <a:lnTo>
                    <a:pt x="18727" y="0"/>
                  </a:lnTo>
                  <a:lnTo>
                    <a:pt x="18727" y="2286"/>
                  </a:lnTo>
                  <a:lnTo>
                    <a:pt x="18727" y="3714"/>
                  </a:lnTo>
                  <a:lnTo>
                    <a:pt x="19818" y="7286"/>
                  </a:lnTo>
                  <a:lnTo>
                    <a:pt x="16909" y="8143"/>
                  </a:lnTo>
                  <a:lnTo>
                    <a:pt x="16909" y="11000"/>
                  </a:lnTo>
                  <a:lnTo>
                    <a:pt x="14182" y="11714"/>
                  </a:lnTo>
                  <a:lnTo>
                    <a:pt x="11273" y="15429"/>
                  </a:lnTo>
                  <a:lnTo>
                    <a:pt x="7636" y="16857"/>
                  </a:lnTo>
                  <a:lnTo>
                    <a:pt x="3818" y="19000"/>
                  </a:lnTo>
                  <a:lnTo>
                    <a:pt x="0" y="19857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72" name="Freeform 128">
              <a:extLst>
                <a:ext uri="{FF2B5EF4-FFF2-40B4-BE49-F238E27FC236}">
                  <a16:creationId xmlns:a16="http://schemas.microsoft.com/office/drawing/2014/main" id="{9B606573-21C7-41E1-990E-17C208C85C4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3377" y="5730"/>
              <a:ext cx="69" cy="80"/>
            </a:xfrm>
            <a:custGeom>
              <a:avLst/>
              <a:gdLst>
                <a:gd name="T0" fmla="*/ 68 w 20000"/>
                <a:gd name="T1" fmla="*/ 78 h 20000"/>
                <a:gd name="T2" fmla="*/ 52 w 20000"/>
                <a:gd name="T3" fmla="*/ 68 h 20000"/>
                <a:gd name="T4" fmla="*/ 37 w 20000"/>
                <a:gd name="T5" fmla="*/ 41 h 20000"/>
                <a:gd name="T6" fmla="*/ 16 w 20000"/>
                <a:gd name="T7" fmla="*/ 37 h 20000"/>
                <a:gd name="T8" fmla="*/ 0 w 20000"/>
                <a:gd name="T9" fmla="*/ 10 h 20000"/>
                <a:gd name="T10" fmla="*/ 41 w 20000"/>
                <a:gd name="T11" fmla="*/ 0 h 20000"/>
                <a:gd name="T12" fmla="*/ 52 w 20000"/>
                <a:gd name="T13" fmla="*/ 10 h 20000"/>
                <a:gd name="T14" fmla="*/ 57 w 20000"/>
                <a:gd name="T15" fmla="*/ 21 h 20000"/>
                <a:gd name="T16" fmla="*/ 52 w 20000"/>
                <a:gd name="T17" fmla="*/ 37 h 20000"/>
                <a:gd name="T18" fmla="*/ 68 w 20000"/>
                <a:gd name="T19" fmla="*/ 78 h 200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000" h="20000">
                  <a:moveTo>
                    <a:pt x="19710" y="19747"/>
                  </a:moveTo>
                  <a:lnTo>
                    <a:pt x="15072" y="17215"/>
                  </a:lnTo>
                  <a:lnTo>
                    <a:pt x="10725" y="10380"/>
                  </a:lnTo>
                  <a:lnTo>
                    <a:pt x="4638" y="9367"/>
                  </a:lnTo>
                  <a:lnTo>
                    <a:pt x="0" y="2532"/>
                  </a:lnTo>
                  <a:lnTo>
                    <a:pt x="11884" y="0"/>
                  </a:lnTo>
                  <a:lnTo>
                    <a:pt x="15072" y="2532"/>
                  </a:lnTo>
                  <a:lnTo>
                    <a:pt x="16522" y="5316"/>
                  </a:lnTo>
                  <a:lnTo>
                    <a:pt x="15072" y="9367"/>
                  </a:lnTo>
                  <a:lnTo>
                    <a:pt x="19710" y="19747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73" name="Freeform 129">
              <a:extLst>
                <a:ext uri="{FF2B5EF4-FFF2-40B4-BE49-F238E27FC236}">
                  <a16:creationId xmlns:a16="http://schemas.microsoft.com/office/drawing/2014/main" id="{0A6532CB-9709-4DC4-9B78-01D916BD9F2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3305" y="5808"/>
              <a:ext cx="48" cy="95"/>
            </a:xfrm>
            <a:custGeom>
              <a:avLst/>
              <a:gdLst>
                <a:gd name="T0" fmla="*/ 31 w 20000"/>
                <a:gd name="T1" fmla="*/ 93 h 20000"/>
                <a:gd name="T2" fmla="*/ 16 w 20000"/>
                <a:gd name="T3" fmla="*/ 73 h 20000"/>
                <a:gd name="T4" fmla="*/ 6 w 20000"/>
                <a:gd name="T5" fmla="*/ 73 h 20000"/>
                <a:gd name="T6" fmla="*/ 0 w 20000"/>
                <a:gd name="T7" fmla="*/ 51 h 20000"/>
                <a:gd name="T8" fmla="*/ 16 w 20000"/>
                <a:gd name="T9" fmla="*/ 41 h 20000"/>
                <a:gd name="T10" fmla="*/ 31 w 20000"/>
                <a:gd name="T11" fmla="*/ 4 h 20000"/>
                <a:gd name="T12" fmla="*/ 41 w 20000"/>
                <a:gd name="T13" fmla="*/ 0 h 20000"/>
                <a:gd name="T14" fmla="*/ 47 w 20000"/>
                <a:gd name="T15" fmla="*/ 4 h 20000"/>
                <a:gd name="T16" fmla="*/ 41 w 20000"/>
                <a:gd name="T17" fmla="*/ 31 h 20000"/>
                <a:gd name="T18" fmla="*/ 31 w 20000"/>
                <a:gd name="T19" fmla="*/ 67 h 20000"/>
                <a:gd name="T20" fmla="*/ 41 w 20000"/>
                <a:gd name="T21" fmla="*/ 93 h 20000"/>
                <a:gd name="T22" fmla="*/ 31 w 20000"/>
                <a:gd name="T23" fmla="*/ 93 h 200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000" h="20000">
                  <a:moveTo>
                    <a:pt x="12917" y="19787"/>
                  </a:moveTo>
                  <a:lnTo>
                    <a:pt x="6667" y="15532"/>
                  </a:lnTo>
                  <a:lnTo>
                    <a:pt x="2500" y="15532"/>
                  </a:lnTo>
                  <a:lnTo>
                    <a:pt x="0" y="10851"/>
                  </a:lnTo>
                  <a:lnTo>
                    <a:pt x="6667" y="8723"/>
                  </a:lnTo>
                  <a:lnTo>
                    <a:pt x="12917" y="851"/>
                  </a:lnTo>
                  <a:lnTo>
                    <a:pt x="17083" y="0"/>
                  </a:lnTo>
                  <a:lnTo>
                    <a:pt x="19583" y="851"/>
                  </a:lnTo>
                  <a:lnTo>
                    <a:pt x="17083" y="6596"/>
                  </a:lnTo>
                  <a:lnTo>
                    <a:pt x="12917" y="14255"/>
                  </a:lnTo>
                  <a:lnTo>
                    <a:pt x="17083" y="19787"/>
                  </a:lnTo>
                  <a:lnTo>
                    <a:pt x="12917" y="19787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74" name="Freeform 130">
              <a:extLst>
                <a:ext uri="{FF2B5EF4-FFF2-40B4-BE49-F238E27FC236}">
                  <a16:creationId xmlns:a16="http://schemas.microsoft.com/office/drawing/2014/main" id="{EA0DC14B-8DBC-4AB8-B22C-4F7A0442432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3388" y="5783"/>
              <a:ext cx="43" cy="67"/>
            </a:xfrm>
            <a:custGeom>
              <a:avLst/>
              <a:gdLst>
                <a:gd name="T0" fmla="*/ 31 w 20000"/>
                <a:gd name="T1" fmla="*/ 67 h 20000"/>
                <a:gd name="T2" fmla="*/ 15 w 20000"/>
                <a:gd name="T3" fmla="*/ 26 h 20000"/>
                <a:gd name="T4" fmla="*/ 6 w 20000"/>
                <a:gd name="T5" fmla="*/ 26 h 20000"/>
                <a:gd name="T6" fmla="*/ 0 w 20000"/>
                <a:gd name="T7" fmla="*/ 0 h 20000"/>
                <a:gd name="T8" fmla="*/ 6 w 20000"/>
                <a:gd name="T9" fmla="*/ 10 h 20000"/>
                <a:gd name="T10" fmla="*/ 26 w 20000"/>
                <a:gd name="T11" fmla="*/ 10 h 20000"/>
                <a:gd name="T12" fmla="*/ 26 w 20000"/>
                <a:gd name="T13" fmla="*/ 26 h 20000"/>
                <a:gd name="T14" fmla="*/ 42 w 20000"/>
                <a:gd name="T15" fmla="*/ 57 h 20000"/>
                <a:gd name="T16" fmla="*/ 31 w 20000"/>
                <a:gd name="T17" fmla="*/ 67 h 200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000" h="20000">
                  <a:moveTo>
                    <a:pt x="14419" y="19706"/>
                  </a:moveTo>
                  <a:lnTo>
                    <a:pt x="6977" y="7647"/>
                  </a:lnTo>
                  <a:lnTo>
                    <a:pt x="2791" y="7647"/>
                  </a:lnTo>
                  <a:lnTo>
                    <a:pt x="0" y="0"/>
                  </a:lnTo>
                  <a:lnTo>
                    <a:pt x="2791" y="2941"/>
                  </a:lnTo>
                  <a:lnTo>
                    <a:pt x="12093" y="2941"/>
                  </a:lnTo>
                  <a:lnTo>
                    <a:pt x="12093" y="7647"/>
                  </a:lnTo>
                  <a:lnTo>
                    <a:pt x="19535" y="16765"/>
                  </a:lnTo>
                  <a:lnTo>
                    <a:pt x="14419" y="19706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75" name="Freeform 131">
              <a:extLst>
                <a:ext uri="{FF2B5EF4-FFF2-40B4-BE49-F238E27FC236}">
                  <a16:creationId xmlns:a16="http://schemas.microsoft.com/office/drawing/2014/main" id="{F52DD0A3-0016-4F07-AD8C-A19B4B3C261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3346" y="5797"/>
              <a:ext cx="22" cy="80"/>
            </a:xfrm>
            <a:custGeom>
              <a:avLst/>
              <a:gdLst>
                <a:gd name="T0" fmla="*/ 6 w 20000"/>
                <a:gd name="T1" fmla="*/ 77 h 20000"/>
                <a:gd name="T2" fmla="*/ 0 w 20000"/>
                <a:gd name="T3" fmla="*/ 77 h 20000"/>
                <a:gd name="T4" fmla="*/ 15 w 20000"/>
                <a:gd name="T5" fmla="*/ 36 h 20000"/>
                <a:gd name="T6" fmla="*/ 21 w 20000"/>
                <a:gd name="T7" fmla="*/ 0 h 20000"/>
                <a:gd name="T8" fmla="*/ 21 w 20000"/>
                <a:gd name="T9" fmla="*/ 41 h 20000"/>
                <a:gd name="T10" fmla="*/ 15 w 20000"/>
                <a:gd name="T11" fmla="*/ 51 h 20000"/>
                <a:gd name="T12" fmla="*/ 6 w 20000"/>
                <a:gd name="T13" fmla="*/ 77 h 200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000" h="20000">
                  <a:moveTo>
                    <a:pt x="5455" y="19744"/>
                  </a:moveTo>
                  <a:lnTo>
                    <a:pt x="0" y="19744"/>
                  </a:lnTo>
                  <a:lnTo>
                    <a:pt x="13636" y="9231"/>
                  </a:lnTo>
                  <a:lnTo>
                    <a:pt x="19091" y="0"/>
                  </a:lnTo>
                  <a:lnTo>
                    <a:pt x="19091" y="10513"/>
                  </a:lnTo>
                  <a:lnTo>
                    <a:pt x="13636" y="13077"/>
                  </a:lnTo>
                  <a:lnTo>
                    <a:pt x="5455" y="19744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76" name="Freeform 132">
              <a:extLst>
                <a:ext uri="{FF2B5EF4-FFF2-40B4-BE49-F238E27FC236}">
                  <a16:creationId xmlns:a16="http://schemas.microsoft.com/office/drawing/2014/main" id="{C526FDFA-4CE7-47C1-8193-0483E8297D9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3369" y="5849"/>
              <a:ext cx="36" cy="28"/>
            </a:xfrm>
            <a:custGeom>
              <a:avLst/>
              <a:gdLst>
                <a:gd name="T0" fmla="*/ 26 w 20000"/>
                <a:gd name="T1" fmla="*/ 26 h 20000"/>
                <a:gd name="T2" fmla="*/ 0 w 20000"/>
                <a:gd name="T3" fmla="*/ 16 h 20000"/>
                <a:gd name="T4" fmla="*/ 10 w 20000"/>
                <a:gd name="T5" fmla="*/ 10 h 20000"/>
                <a:gd name="T6" fmla="*/ 26 w 20000"/>
                <a:gd name="T7" fmla="*/ 0 h 20000"/>
                <a:gd name="T8" fmla="*/ 36 w 20000"/>
                <a:gd name="T9" fmla="*/ 10 h 20000"/>
                <a:gd name="T10" fmla="*/ 26 w 20000"/>
                <a:gd name="T11" fmla="*/ 26 h 200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000" h="20000">
                  <a:moveTo>
                    <a:pt x="14054" y="19259"/>
                  </a:moveTo>
                  <a:lnTo>
                    <a:pt x="0" y="11852"/>
                  </a:lnTo>
                  <a:lnTo>
                    <a:pt x="5405" y="7407"/>
                  </a:lnTo>
                  <a:lnTo>
                    <a:pt x="14054" y="0"/>
                  </a:lnTo>
                  <a:lnTo>
                    <a:pt x="19459" y="7407"/>
                  </a:lnTo>
                  <a:lnTo>
                    <a:pt x="14054" y="19259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77" name="Freeform 133">
              <a:extLst>
                <a:ext uri="{FF2B5EF4-FFF2-40B4-BE49-F238E27FC236}">
                  <a16:creationId xmlns:a16="http://schemas.microsoft.com/office/drawing/2014/main" id="{79DF486A-15E1-4BC4-955C-B889AC42640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1395" y="5865"/>
              <a:ext cx="99" cy="178"/>
            </a:xfrm>
            <a:custGeom>
              <a:avLst/>
              <a:gdLst>
                <a:gd name="T0" fmla="*/ 41 w 20000"/>
                <a:gd name="T1" fmla="*/ 176 h 20000"/>
                <a:gd name="T2" fmla="*/ 26 w 20000"/>
                <a:gd name="T3" fmla="*/ 149 h 20000"/>
                <a:gd name="T4" fmla="*/ 16 w 20000"/>
                <a:gd name="T5" fmla="*/ 108 h 20000"/>
                <a:gd name="T6" fmla="*/ 0 w 20000"/>
                <a:gd name="T7" fmla="*/ 77 h 20000"/>
                <a:gd name="T8" fmla="*/ 10 w 20000"/>
                <a:gd name="T9" fmla="*/ 77 h 20000"/>
                <a:gd name="T10" fmla="*/ 16 w 20000"/>
                <a:gd name="T11" fmla="*/ 41 h 20000"/>
                <a:gd name="T12" fmla="*/ 10 w 20000"/>
                <a:gd name="T13" fmla="*/ 36 h 20000"/>
                <a:gd name="T14" fmla="*/ 16 w 20000"/>
                <a:gd name="T15" fmla="*/ 26 h 20000"/>
                <a:gd name="T16" fmla="*/ 26 w 20000"/>
                <a:gd name="T17" fmla="*/ 10 h 20000"/>
                <a:gd name="T18" fmla="*/ 16 w 20000"/>
                <a:gd name="T19" fmla="*/ 0 h 20000"/>
                <a:gd name="T20" fmla="*/ 57 w 20000"/>
                <a:gd name="T21" fmla="*/ 26 h 20000"/>
                <a:gd name="T22" fmla="*/ 57 w 20000"/>
                <a:gd name="T23" fmla="*/ 36 h 20000"/>
                <a:gd name="T24" fmla="*/ 78 w 20000"/>
                <a:gd name="T25" fmla="*/ 57 h 20000"/>
                <a:gd name="T26" fmla="*/ 98 w 20000"/>
                <a:gd name="T27" fmla="*/ 104 h 20000"/>
                <a:gd name="T28" fmla="*/ 92 w 20000"/>
                <a:gd name="T29" fmla="*/ 149 h 20000"/>
                <a:gd name="T30" fmla="*/ 41 w 20000"/>
                <a:gd name="T31" fmla="*/ 176 h 200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000" h="20000">
                  <a:moveTo>
                    <a:pt x="8283" y="19887"/>
                  </a:moveTo>
                  <a:lnTo>
                    <a:pt x="5253" y="16836"/>
                  </a:lnTo>
                  <a:lnTo>
                    <a:pt x="3232" y="12203"/>
                  </a:lnTo>
                  <a:lnTo>
                    <a:pt x="0" y="8701"/>
                  </a:lnTo>
                  <a:lnTo>
                    <a:pt x="2020" y="8701"/>
                  </a:lnTo>
                  <a:lnTo>
                    <a:pt x="3232" y="4633"/>
                  </a:lnTo>
                  <a:lnTo>
                    <a:pt x="2020" y="4068"/>
                  </a:lnTo>
                  <a:lnTo>
                    <a:pt x="3232" y="2938"/>
                  </a:lnTo>
                  <a:lnTo>
                    <a:pt x="5253" y="1130"/>
                  </a:lnTo>
                  <a:lnTo>
                    <a:pt x="3232" y="0"/>
                  </a:lnTo>
                  <a:lnTo>
                    <a:pt x="11515" y="2938"/>
                  </a:lnTo>
                  <a:lnTo>
                    <a:pt x="11515" y="4068"/>
                  </a:lnTo>
                  <a:lnTo>
                    <a:pt x="15758" y="6441"/>
                  </a:lnTo>
                  <a:lnTo>
                    <a:pt x="19798" y="11751"/>
                  </a:lnTo>
                  <a:lnTo>
                    <a:pt x="18586" y="16836"/>
                  </a:lnTo>
                  <a:lnTo>
                    <a:pt x="8283" y="19887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78" name="Freeform 134">
              <a:extLst>
                <a:ext uri="{FF2B5EF4-FFF2-40B4-BE49-F238E27FC236}">
                  <a16:creationId xmlns:a16="http://schemas.microsoft.com/office/drawing/2014/main" id="{8528E4A9-D5BD-4974-A754-E716AEFA1BE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2167" y="5348"/>
              <a:ext cx="368" cy="704"/>
            </a:xfrm>
            <a:custGeom>
              <a:avLst/>
              <a:gdLst>
                <a:gd name="T0" fmla="*/ 109 w 20000"/>
                <a:gd name="T1" fmla="*/ 16 h 20000"/>
                <a:gd name="T2" fmla="*/ 135 w 20000"/>
                <a:gd name="T3" fmla="*/ 26 h 20000"/>
                <a:gd name="T4" fmla="*/ 135 w 20000"/>
                <a:gd name="T5" fmla="*/ 51 h 20000"/>
                <a:gd name="T6" fmla="*/ 155 w 20000"/>
                <a:gd name="T7" fmla="*/ 57 h 20000"/>
                <a:gd name="T8" fmla="*/ 155 w 20000"/>
                <a:gd name="T9" fmla="*/ 98 h 20000"/>
                <a:gd name="T10" fmla="*/ 166 w 20000"/>
                <a:gd name="T11" fmla="*/ 139 h 20000"/>
                <a:gd name="T12" fmla="*/ 192 w 20000"/>
                <a:gd name="T13" fmla="*/ 124 h 20000"/>
                <a:gd name="T14" fmla="*/ 223 w 20000"/>
                <a:gd name="T15" fmla="*/ 124 h 20000"/>
                <a:gd name="T16" fmla="*/ 249 w 20000"/>
                <a:gd name="T17" fmla="*/ 118 h 20000"/>
                <a:gd name="T18" fmla="*/ 285 w 20000"/>
                <a:gd name="T19" fmla="*/ 108 h 20000"/>
                <a:gd name="T20" fmla="*/ 327 w 20000"/>
                <a:gd name="T21" fmla="*/ 160 h 20000"/>
                <a:gd name="T22" fmla="*/ 331 w 20000"/>
                <a:gd name="T23" fmla="*/ 186 h 20000"/>
                <a:gd name="T24" fmla="*/ 358 w 20000"/>
                <a:gd name="T25" fmla="*/ 217 h 20000"/>
                <a:gd name="T26" fmla="*/ 368 w 20000"/>
                <a:gd name="T27" fmla="*/ 233 h 20000"/>
                <a:gd name="T28" fmla="*/ 368 w 20000"/>
                <a:gd name="T29" fmla="*/ 284 h 20000"/>
                <a:gd name="T30" fmla="*/ 352 w 20000"/>
                <a:gd name="T31" fmla="*/ 300 h 20000"/>
                <a:gd name="T32" fmla="*/ 327 w 20000"/>
                <a:gd name="T33" fmla="*/ 300 h 20000"/>
                <a:gd name="T34" fmla="*/ 259 w 20000"/>
                <a:gd name="T35" fmla="*/ 300 h 20000"/>
                <a:gd name="T36" fmla="*/ 233 w 20000"/>
                <a:gd name="T37" fmla="*/ 351 h 20000"/>
                <a:gd name="T38" fmla="*/ 264 w 20000"/>
                <a:gd name="T39" fmla="*/ 423 h 20000"/>
                <a:gd name="T40" fmla="*/ 207 w 20000"/>
                <a:gd name="T41" fmla="*/ 382 h 20000"/>
                <a:gd name="T42" fmla="*/ 176 w 20000"/>
                <a:gd name="T43" fmla="*/ 341 h 20000"/>
                <a:gd name="T44" fmla="*/ 135 w 20000"/>
                <a:gd name="T45" fmla="*/ 382 h 20000"/>
                <a:gd name="T46" fmla="*/ 114 w 20000"/>
                <a:gd name="T47" fmla="*/ 444 h 20000"/>
                <a:gd name="T48" fmla="*/ 98 w 20000"/>
                <a:gd name="T49" fmla="*/ 501 h 20000"/>
                <a:gd name="T50" fmla="*/ 135 w 20000"/>
                <a:gd name="T51" fmla="*/ 542 h 20000"/>
                <a:gd name="T52" fmla="*/ 150 w 20000"/>
                <a:gd name="T53" fmla="*/ 574 h 20000"/>
                <a:gd name="T54" fmla="*/ 192 w 20000"/>
                <a:gd name="T55" fmla="*/ 652 h 20000"/>
                <a:gd name="T56" fmla="*/ 233 w 20000"/>
                <a:gd name="T57" fmla="*/ 682 h 20000"/>
                <a:gd name="T58" fmla="*/ 217 w 20000"/>
                <a:gd name="T59" fmla="*/ 693 h 20000"/>
                <a:gd name="T60" fmla="*/ 202 w 20000"/>
                <a:gd name="T61" fmla="*/ 703 h 20000"/>
                <a:gd name="T62" fmla="*/ 192 w 20000"/>
                <a:gd name="T63" fmla="*/ 682 h 20000"/>
                <a:gd name="T64" fmla="*/ 150 w 20000"/>
                <a:gd name="T65" fmla="*/ 666 h 20000"/>
                <a:gd name="T66" fmla="*/ 114 w 20000"/>
                <a:gd name="T67" fmla="*/ 625 h 20000"/>
                <a:gd name="T68" fmla="*/ 82 w 20000"/>
                <a:gd name="T69" fmla="*/ 574 h 20000"/>
                <a:gd name="T70" fmla="*/ 72 w 20000"/>
                <a:gd name="T71" fmla="*/ 599 h 20000"/>
                <a:gd name="T72" fmla="*/ 57 w 20000"/>
                <a:gd name="T73" fmla="*/ 558 h 20000"/>
                <a:gd name="T74" fmla="*/ 72 w 20000"/>
                <a:gd name="T75" fmla="*/ 511 h 20000"/>
                <a:gd name="T76" fmla="*/ 82 w 20000"/>
                <a:gd name="T77" fmla="*/ 491 h 20000"/>
                <a:gd name="T78" fmla="*/ 98 w 20000"/>
                <a:gd name="T79" fmla="*/ 434 h 20000"/>
                <a:gd name="T80" fmla="*/ 94 w 20000"/>
                <a:gd name="T81" fmla="*/ 356 h 20000"/>
                <a:gd name="T82" fmla="*/ 47 w 20000"/>
                <a:gd name="T83" fmla="*/ 284 h 20000"/>
                <a:gd name="T84" fmla="*/ 57 w 20000"/>
                <a:gd name="T85" fmla="*/ 247 h 20000"/>
                <a:gd name="T86" fmla="*/ 67 w 20000"/>
                <a:gd name="T87" fmla="*/ 217 h 20000"/>
                <a:gd name="T88" fmla="*/ 47 w 20000"/>
                <a:gd name="T89" fmla="*/ 175 h 20000"/>
                <a:gd name="T90" fmla="*/ 6 w 20000"/>
                <a:gd name="T91" fmla="*/ 108 h 20000"/>
                <a:gd name="T92" fmla="*/ 0 w 20000"/>
                <a:gd name="T93" fmla="*/ 98 h 20000"/>
                <a:gd name="T94" fmla="*/ 6 w 20000"/>
                <a:gd name="T95" fmla="*/ 67 h 20000"/>
                <a:gd name="T96" fmla="*/ 26 w 20000"/>
                <a:gd name="T97" fmla="*/ 41 h 20000"/>
                <a:gd name="T98" fmla="*/ 57 w 20000"/>
                <a:gd name="T99" fmla="*/ 16 h 20000"/>
                <a:gd name="T100" fmla="*/ 82 w 20000"/>
                <a:gd name="T101" fmla="*/ 10 h 2000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0000" h="20000">
                  <a:moveTo>
                    <a:pt x="5908" y="0"/>
                  </a:moveTo>
                  <a:lnTo>
                    <a:pt x="5908" y="455"/>
                  </a:lnTo>
                  <a:lnTo>
                    <a:pt x="6179" y="284"/>
                  </a:lnTo>
                  <a:lnTo>
                    <a:pt x="7317" y="739"/>
                  </a:lnTo>
                  <a:lnTo>
                    <a:pt x="6775" y="1165"/>
                  </a:lnTo>
                  <a:lnTo>
                    <a:pt x="7317" y="1449"/>
                  </a:lnTo>
                  <a:lnTo>
                    <a:pt x="8130" y="1165"/>
                  </a:lnTo>
                  <a:lnTo>
                    <a:pt x="8401" y="1619"/>
                  </a:lnTo>
                  <a:lnTo>
                    <a:pt x="8997" y="1903"/>
                  </a:lnTo>
                  <a:lnTo>
                    <a:pt x="8401" y="2784"/>
                  </a:lnTo>
                  <a:lnTo>
                    <a:pt x="8401" y="3807"/>
                  </a:lnTo>
                  <a:lnTo>
                    <a:pt x="8997" y="3949"/>
                  </a:lnTo>
                  <a:lnTo>
                    <a:pt x="9864" y="3523"/>
                  </a:lnTo>
                  <a:lnTo>
                    <a:pt x="10407" y="3523"/>
                  </a:lnTo>
                  <a:lnTo>
                    <a:pt x="11220" y="3068"/>
                  </a:lnTo>
                  <a:lnTo>
                    <a:pt x="12087" y="3523"/>
                  </a:lnTo>
                  <a:lnTo>
                    <a:pt x="12629" y="3352"/>
                  </a:lnTo>
                  <a:lnTo>
                    <a:pt x="13496" y="3352"/>
                  </a:lnTo>
                  <a:lnTo>
                    <a:pt x="14038" y="2784"/>
                  </a:lnTo>
                  <a:lnTo>
                    <a:pt x="15447" y="3068"/>
                  </a:lnTo>
                  <a:lnTo>
                    <a:pt x="16314" y="3523"/>
                  </a:lnTo>
                  <a:lnTo>
                    <a:pt x="17724" y="4545"/>
                  </a:lnTo>
                  <a:lnTo>
                    <a:pt x="17724" y="4688"/>
                  </a:lnTo>
                  <a:lnTo>
                    <a:pt x="17940" y="5284"/>
                  </a:lnTo>
                  <a:lnTo>
                    <a:pt x="18537" y="5852"/>
                  </a:lnTo>
                  <a:lnTo>
                    <a:pt x="19404" y="6165"/>
                  </a:lnTo>
                  <a:lnTo>
                    <a:pt x="19404" y="6449"/>
                  </a:lnTo>
                  <a:lnTo>
                    <a:pt x="19946" y="6619"/>
                  </a:lnTo>
                  <a:lnTo>
                    <a:pt x="19946" y="7017"/>
                  </a:lnTo>
                  <a:lnTo>
                    <a:pt x="19946" y="8068"/>
                  </a:lnTo>
                  <a:lnTo>
                    <a:pt x="19404" y="8523"/>
                  </a:lnTo>
                  <a:lnTo>
                    <a:pt x="19079" y="8523"/>
                  </a:lnTo>
                  <a:lnTo>
                    <a:pt x="17940" y="8352"/>
                  </a:lnTo>
                  <a:lnTo>
                    <a:pt x="17724" y="8523"/>
                  </a:lnTo>
                  <a:lnTo>
                    <a:pt x="15718" y="8352"/>
                  </a:lnTo>
                  <a:lnTo>
                    <a:pt x="14038" y="8523"/>
                  </a:lnTo>
                  <a:lnTo>
                    <a:pt x="14038" y="9517"/>
                  </a:lnTo>
                  <a:lnTo>
                    <a:pt x="12629" y="9972"/>
                  </a:lnTo>
                  <a:lnTo>
                    <a:pt x="13171" y="10739"/>
                  </a:lnTo>
                  <a:lnTo>
                    <a:pt x="14309" y="12017"/>
                  </a:lnTo>
                  <a:lnTo>
                    <a:pt x="13496" y="11591"/>
                  </a:lnTo>
                  <a:lnTo>
                    <a:pt x="11220" y="10852"/>
                  </a:lnTo>
                  <a:lnTo>
                    <a:pt x="8997" y="10739"/>
                  </a:lnTo>
                  <a:lnTo>
                    <a:pt x="9539" y="9688"/>
                  </a:lnTo>
                  <a:lnTo>
                    <a:pt x="7317" y="9972"/>
                  </a:lnTo>
                  <a:lnTo>
                    <a:pt x="7317" y="10852"/>
                  </a:lnTo>
                  <a:lnTo>
                    <a:pt x="7317" y="11591"/>
                  </a:lnTo>
                  <a:lnTo>
                    <a:pt x="6179" y="12614"/>
                  </a:lnTo>
                  <a:lnTo>
                    <a:pt x="5908" y="13807"/>
                  </a:lnTo>
                  <a:lnTo>
                    <a:pt x="5312" y="14233"/>
                  </a:lnTo>
                  <a:lnTo>
                    <a:pt x="5908" y="15710"/>
                  </a:lnTo>
                  <a:lnTo>
                    <a:pt x="7317" y="15398"/>
                  </a:lnTo>
                  <a:lnTo>
                    <a:pt x="7588" y="16307"/>
                  </a:lnTo>
                  <a:lnTo>
                    <a:pt x="8130" y="16307"/>
                  </a:lnTo>
                  <a:lnTo>
                    <a:pt x="8997" y="18210"/>
                  </a:lnTo>
                  <a:lnTo>
                    <a:pt x="10407" y="18523"/>
                  </a:lnTo>
                  <a:lnTo>
                    <a:pt x="11762" y="18523"/>
                  </a:lnTo>
                  <a:lnTo>
                    <a:pt x="12629" y="19375"/>
                  </a:lnTo>
                  <a:lnTo>
                    <a:pt x="12087" y="19375"/>
                  </a:lnTo>
                  <a:lnTo>
                    <a:pt x="11762" y="19688"/>
                  </a:lnTo>
                  <a:lnTo>
                    <a:pt x="11220" y="19375"/>
                  </a:lnTo>
                  <a:lnTo>
                    <a:pt x="10949" y="19972"/>
                  </a:lnTo>
                  <a:lnTo>
                    <a:pt x="9864" y="19972"/>
                  </a:lnTo>
                  <a:lnTo>
                    <a:pt x="10407" y="19375"/>
                  </a:lnTo>
                  <a:lnTo>
                    <a:pt x="8401" y="18807"/>
                  </a:lnTo>
                  <a:lnTo>
                    <a:pt x="8130" y="18920"/>
                  </a:lnTo>
                  <a:lnTo>
                    <a:pt x="7317" y="18210"/>
                  </a:lnTo>
                  <a:lnTo>
                    <a:pt x="6179" y="17756"/>
                  </a:lnTo>
                  <a:lnTo>
                    <a:pt x="5095" y="16875"/>
                  </a:lnTo>
                  <a:lnTo>
                    <a:pt x="4444" y="16307"/>
                  </a:lnTo>
                  <a:lnTo>
                    <a:pt x="3902" y="16591"/>
                  </a:lnTo>
                  <a:lnTo>
                    <a:pt x="3902" y="17017"/>
                  </a:lnTo>
                  <a:lnTo>
                    <a:pt x="3631" y="16875"/>
                  </a:lnTo>
                  <a:lnTo>
                    <a:pt x="3089" y="15852"/>
                  </a:lnTo>
                  <a:lnTo>
                    <a:pt x="3631" y="14972"/>
                  </a:lnTo>
                  <a:lnTo>
                    <a:pt x="3902" y="14517"/>
                  </a:lnTo>
                  <a:lnTo>
                    <a:pt x="3902" y="14233"/>
                  </a:lnTo>
                  <a:lnTo>
                    <a:pt x="4444" y="13949"/>
                  </a:lnTo>
                  <a:lnTo>
                    <a:pt x="4444" y="13523"/>
                  </a:lnTo>
                  <a:lnTo>
                    <a:pt x="5312" y="12330"/>
                  </a:lnTo>
                  <a:lnTo>
                    <a:pt x="5908" y="11591"/>
                  </a:lnTo>
                  <a:lnTo>
                    <a:pt x="5095" y="10114"/>
                  </a:lnTo>
                  <a:lnTo>
                    <a:pt x="5095" y="9517"/>
                  </a:lnTo>
                  <a:lnTo>
                    <a:pt x="2547" y="8068"/>
                  </a:lnTo>
                  <a:lnTo>
                    <a:pt x="2547" y="7614"/>
                  </a:lnTo>
                  <a:lnTo>
                    <a:pt x="3089" y="7017"/>
                  </a:lnTo>
                  <a:lnTo>
                    <a:pt x="3089" y="6449"/>
                  </a:lnTo>
                  <a:lnTo>
                    <a:pt x="3631" y="6165"/>
                  </a:lnTo>
                  <a:lnTo>
                    <a:pt x="3089" y="5398"/>
                  </a:lnTo>
                  <a:lnTo>
                    <a:pt x="2547" y="4972"/>
                  </a:lnTo>
                  <a:lnTo>
                    <a:pt x="867" y="3523"/>
                  </a:lnTo>
                  <a:lnTo>
                    <a:pt x="325" y="3068"/>
                  </a:lnTo>
                  <a:lnTo>
                    <a:pt x="0" y="3068"/>
                  </a:lnTo>
                  <a:lnTo>
                    <a:pt x="0" y="2784"/>
                  </a:lnTo>
                  <a:lnTo>
                    <a:pt x="325" y="2614"/>
                  </a:lnTo>
                  <a:lnTo>
                    <a:pt x="325" y="1903"/>
                  </a:lnTo>
                  <a:lnTo>
                    <a:pt x="867" y="1449"/>
                  </a:lnTo>
                  <a:lnTo>
                    <a:pt x="1409" y="1165"/>
                  </a:lnTo>
                  <a:lnTo>
                    <a:pt x="3631" y="852"/>
                  </a:lnTo>
                  <a:lnTo>
                    <a:pt x="3089" y="455"/>
                  </a:lnTo>
                  <a:lnTo>
                    <a:pt x="3902" y="739"/>
                  </a:lnTo>
                  <a:lnTo>
                    <a:pt x="4444" y="284"/>
                  </a:lnTo>
                  <a:lnTo>
                    <a:pt x="5908" y="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79" name="Freeform 135">
              <a:extLst>
                <a:ext uri="{FF2B5EF4-FFF2-40B4-BE49-F238E27FC236}">
                  <a16:creationId xmlns:a16="http://schemas.microsoft.com/office/drawing/2014/main" id="{F2528FE1-9839-4B69-8C03-D182798B0FF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2359" y="5208"/>
              <a:ext cx="358" cy="709"/>
            </a:xfrm>
            <a:custGeom>
              <a:avLst/>
              <a:gdLst>
                <a:gd name="T0" fmla="*/ 10 w 20000"/>
                <a:gd name="T1" fmla="*/ 41 h 20000"/>
                <a:gd name="T2" fmla="*/ 31 w 20000"/>
                <a:gd name="T3" fmla="*/ 41 h 20000"/>
                <a:gd name="T4" fmla="*/ 57 w 20000"/>
                <a:gd name="T5" fmla="*/ 31 h 20000"/>
                <a:gd name="T6" fmla="*/ 83 w 20000"/>
                <a:gd name="T7" fmla="*/ 31 h 20000"/>
                <a:gd name="T8" fmla="*/ 109 w 20000"/>
                <a:gd name="T9" fmla="*/ 6 h 20000"/>
                <a:gd name="T10" fmla="*/ 151 w 20000"/>
                <a:gd name="T11" fmla="*/ 16 h 20000"/>
                <a:gd name="T12" fmla="*/ 202 w 20000"/>
                <a:gd name="T13" fmla="*/ 21 h 20000"/>
                <a:gd name="T14" fmla="*/ 227 w 20000"/>
                <a:gd name="T15" fmla="*/ 88 h 20000"/>
                <a:gd name="T16" fmla="*/ 259 w 20000"/>
                <a:gd name="T17" fmla="*/ 88 h 20000"/>
                <a:gd name="T18" fmla="*/ 233 w 20000"/>
                <a:gd name="T19" fmla="*/ 99 h 20000"/>
                <a:gd name="T20" fmla="*/ 217 w 20000"/>
                <a:gd name="T21" fmla="*/ 114 h 20000"/>
                <a:gd name="T22" fmla="*/ 202 w 20000"/>
                <a:gd name="T23" fmla="*/ 156 h 20000"/>
                <a:gd name="T24" fmla="*/ 176 w 20000"/>
                <a:gd name="T25" fmla="*/ 171 h 20000"/>
                <a:gd name="T26" fmla="*/ 202 w 20000"/>
                <a:gd name="T27" fmla="*/ 259 h 20000"/>
                <a:gd name="T28" fmla="*/ 259 w 20000"/>
                <a:gd name="T29" fmla="*/ 331 h 20000"/>
                <a:gd name="T30" fmla="*/ 285 w 20000"/>
                <a:gd name="T31" fmla="*/ 347 h 20000"/>
                <a:gd name="T32" fmla="*/ 316 w 20000"/>
                <a:gd name="T33" fmla="*/ 388 h 20000"/>
                <a:gd name="T34" fmla="*/ 327 w 20000"/>
                <a:gd name="T35" fmla="*/ 415 h 20000"/>
                <a:gd name="T36" fmla="*/ 352 w 20000"/>
                <a:gd name="T37" fmla="*/ 497 h 20000"/>
                <a:gd name="T38" fmla="*/ 352 w 20000"/>
                <a:gd name="T39" fmla="*/ 518 h 20000"/>
                <a:gd name="T40" fmla="*/ 358 w 20000"/>
                <a:gd name="T41" fmla="*/ 533 h 20000"/>
                <a:gd name="T42" fmla="*/ 358 w 20000"/>
                <a:gd name="T43" fmla="*/ 560 h 20000"/>
                <a:gd name="T44" fmla="*/ 316 w 20000"/>
                <a:gd name="T45" fmla="*/ 601 h 20000"/>
                <a:gd name="T46" fmla="*/ 290 w 20000"/>
                <a:gd name="T47" fmla="*/ 616 h 20000"/>
                <a:gd name="T48" fmla="*/ 243 w 20000"/>
                <a:gd name="T49" fmla="*/ 642 h 20000"/>
                <a:gd name="T50" fmla="*/ 217 w 20000"/>
                <a:gd name="T51" fmla="*/ 652 h 20000"/>
                <a:gd name="T52" fmla="*/ 192 w 20000"/>
                <a:gd name="T53" fmla="*/ 683 h 20000"/>
                <a:gd name="T54" fmla="*/ 161 w 20000"/>
                <a:gd name="T55" fmla="*/ 658 h 20000"/>
                <a:gd name="T56" fmla="*/ 161 w 20000"/>
                <a:gd name="T57" fmla="*/ 632 h 20000"/>
                <a:gd name="T58" fmla="*/ 139 w 20000"/>
                <a:gd name="T59" fmla="*/ 626 h 20000"/>
                <a:gd name="T60" fmla="*/ 207 w 20000"/>
                <a:gd name="T61" fmla="*/ 601 h 20000"/>
                <a:gd name="T62" fmla="*/ 202 w 20000"/>
                <a:gd name="T63" fmla="*/ 564 h 20000"/>
                <a:gd name="T64" fmla="*/ 243 w 20000"/>
                <a:gd name="T65" fmla="*/ 548 h 20000"/>
                <a:gd name="T66" fmla="*/ 274 w 20000"/>
                <a:gd name="T67" fmla="*/ 533 h 20000"/>
                <a:gd name="T68" fmla="*/ 270 w 20000"/>
                <a:gd name="T69" fmla="*/ 456 h 20000"/>
                <a:gd name="T70" fmla="*/ 270 w 20000"/>
                <a:gd name="T71" fmla="*/ 425 h 20000"/>
                <a:gd name="T72" fmla="*/ 270 w 20000"/>
                <a:gd name="T73" fmla="*/ 388 h 20000"/>
                <a:gd name="T74" fmla="*/ 259 w 20000"/>
                <a:gd name="T75" fmla="*/ 358 h 20000"/>
                <a:gd name="T76" fmla="*/ 207 w 20000"/>
                <a:gd name="T77" fmla="*/ 305 h 20000"/>
                <a:gd name="T78" fmla="*/ 166 w 20000"/>
                <a:gd name="T79" fmla="*/ 259 h 20000"/>
                <a:gd name="T80" fmla="*/ 139 w 20000"/>
                <a:gd name="T81" fmla="*/ 233 h 20000"/>
                <a:gd name="T82" fmla="*/ 94 w 20000"/>
                <a:gd name="T83" fmla="*/ 182 h 20000"/>
                <a:gd name="T84" fmla="*/ 124 w 20000"/>
                <a:gd name="T85" fmla="*/ 182 h 20000"/>
                <a:gd name="T86" fmla="*/ 119 w 20000"/>
                <a:gd name="T87" fmla="*/ 140 h 20000"/>
                <a:gd name="T88" fmla="*/ 98 w 20000"/>
                <a:gd name="T89" fmla="*/ 125 h 20000"/>
                <a:gd name="T90" fmla="*/ 31 w 20000"/>
                <a:gd name="T91" fmla="*/ 109 h 20000"/>
                <a:gd name="T92" fmla="*/ 31 w 20000"/>
                <a:gd name="T93" fmla="*/ 72 h 20000"/>
                <a:gd name="T94" fmla="*/ 0 w 20000"/>
                <a:gd name="T95" fmla="*/ 47 h 2000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0000" h="20000">
                  <a:moveTo>
                    <a:pt x="0" y="1324"/>
                  </a:moveTo>
                  <a:lnTo>
                    <a:pt x="557" y="1155"/>
                  </a:lnTo>
                  <a:lnTo>
                    <a:pt x="891" y="1155"/>
                  </a:lnTo>
                  <a:lnTo>
                    <a:pt x="1727" y="1155"/>
                  </a:lnTo>
                  <a:lnTo>
                    <a:pt x="2284" y="873"/>
                  </a:lnTo>
                  <a:lnTo>
                    <a:pt x="3175" y="873"/>
                  </a:lnTo>
                  <a:lnTo>
                    <a:pt x="4011" y="1324"/>
                  </a:lnTo>
                  <a:lnTo>
                    <a:pt x="4624" y="873"/>
                  </a:lnTo>
                  <a:lnTo>
                    <a:pt x="6072" y="592"/>
                  </a:lnTo>
                  <a:lnTo>
                    <a:pt x="6072" y="169"/>
                  </a:lnTo>
                  <a:lnTo>
                    <a:pt x="7521" y="0"/>
                  </a:lnTo>
                  <a:lnTo>
                    <a:pt x="8412" y="451"/>
                  </a:lnTo>
                  <a:lnTo>
                    <a:pt x="10696" y="592"/>
                  </a:lnTo>
                  <a:lnTo>
                    <a:pt x="11253" y="592"/>
                  </a:lnTo>
                  <a:lnTo>
                    <a:pt x="10696" y="1324"/>
                  </a:lnTo>
                  <a:lnTo>
                    <a:pt x="12646" y="2479"/>
                  </a:lnTo>
                  <a:lnTo>
                    <a:pt x="13872" y="2366"/>
                  </a:lnTo>
                  <a:lnTo>
                    <a:pt x="14429" y="2479"/>
                  </a:lnTo>
                  <a:lnTo>
                    <a:pt x="13872" y="2789"/>
                  </a:lnTo>
                  <a:lnTo>
                    <a:pt x="12981" y="2789"/>
                  </a:lnTo>
                  <a:lnTo>
                    <a:pt x="12981" y="3211"/>
                  </a:lnTo>
                  <a:lnTo>
                    <a:pt x="12089" y="3211"/>
                  </a:lnTo>
                  <a:lnTo>
                    <a:pt x="11253" y="3634"/>
                  </a:lnTo>
                  <a:lnTo>
                    <a:pt x="11253" y="4394"/>
                  </a:lnTo>
                  <a:lnTo>
                    <a:pt x="10696" y="4676"/>
                  </a:lnTo>
                  <a:lnTo>
                    <a:pt x="9805" y="4817"/>
                  </a:lnTo>
                  <a:lnTo>
                    <a:pt x="9248" y="6113"/>
                  </a:lnTo>
                  <a:lnTo>
                    <a:pt x="11253" y="7296"/>
                  </a:lnTo>
                  <a:lnTo>
                    <a:pt x="12089" y="8169"/>
                  </a:lnTo>
                  <a:lnTo>
                    <a:pt x="14429" y="9324"/>
                  </a:lnTo>
                  <a:lnTo>
                    <a:pt x="15265" y="9634"/>
                  </a:lnTo>
                  <a:lnTo>
                    <a:pt x="15877" y="9775"/>
                  </a:lnTo>
                  <a:lnTo>
                    <a:pt x="16713" y="10366"/>
                  </a:lnTo>
                  <a:lnTo>
                    <a:pt x="17604" y="10930"/>
                  </a:lnTo>
                  <a:lnTo>
                    <a:pt x="18217" y="10930"/>
                  </a:lnTo>
                  <a:lnTo>
                    <a:pt x="18217" y="11690"/>
                  </a:lnTo>
                  <a:lnTo>
                    <a:pt x="19610" y="13577"/>
                  </a:lnTo>
                  <a:lnTo>
                    <a:pt x="19610" y="14000"/>
                  </a:lnTo>
                  <a:lnTo>
                    <a:pt x="19944" y="14282"/>
                  </a:lnTo>
                  <a:lnTo>
                    <a:pt x="19610" y="14592"/>
                  </a:lnTo>
                  <a:lnTo>
                    <a:pt x="19610" y="14732"/>
                  </a:lnTo>
                  <a:lnTo>
                    <a:pt x="19944" y="15014"/>
                  </a:lnTo>
                  <a:lnTo>
                    <a:pt x="19610" y="15437"/>
                  </a:lnTo>
                  <a:lnTo>
                    <a:pt x="19944" y="15775"/>
                  </a:lnTo>
                  <a:lnTo>
                    <a:pt x="19053" y="16479"/>
                  </a:lnTo>
                  <a:lnTo>
                    <a:pt x="17604" y="16930"/>
                  </a:lnTo>
                  <a:lnTo>
                    <a:pt x="16713" y="16930"/>
                  </a:lnTo>
                  <a:lnTo>
                    <a:pt x="16156" y="17352"/>
                  </a:lnTo>
                  <a:lnTo>
                    <a:pt x="13872" y="17803"/>
                  </a:lnTo>
                  <a:lnTo>
                    <a:pt x="13538" y="18085"/>
                  </a:lnTo>
                  <a:lnTo>
                    <a:pt x="12981" y="18817"/>
                  </a:lnTo>
                  <a:lnTo>
                    <a:pt x="12089" y="18366"/>
                  </a:lnTo>
                  <a:lnTo>
                    <a:pt x="12089" y="19239"/>
                  </a:lnTo>
                  <a:lnTo>
                    <a:pt x="10696" y="19239"/>
                  </a:lnTo>
                  <a:lnTo>
                    <a:pt x="8969" y="19972"/>
                  </a:lnTo>
                  <a:lnTo>
                    <a:pt x="8969" y="18535"/>
                  </a:lnTo>
                  <a:lnTo>
                    <a:pt x="9248" y="18366"/>
                  </a:lnTo>
                  <a:lnTo>
                    <a:pt x="8969" y="17803"/>
                  </a:lnTo>
                  <a:lnTo>
                    <a:pt x="8412" y="17803"/>
                  </a:lnTo>
                  <a:lnTo>
                    <a:pt x="7744" y="17634"/>
                  </a:lnTo>
                  <a:lnTo>
                    <a:pt x="10139" y="17042"/>
                  </a:lnTo>
                  <a:lnTo>
                    <a:pt x="11532" y="16930"/>
                  </a:lnTo>
                  <a:lnTo>
                    <a:pt x="11532" y="16479"/>
                  </a:lnTo>
                  <a:lnTo>
                    <a:pt x="11253" y="15887"/>
                  </a:lnTo>
                  <a:lnTo>
                    <a:pt x="12089" y="15775"/>
                  </a:lnTo>
                  <a:lnTo>
                    <a:pt x="13538" y="15437"/>
                  </a:lnTo>
                  <a:lnTo>
                    <a:pt x="14429" y="15324"/>
                  </a:lnTo>
                  <a:lnTo>
                    <a:pt x="15265" y="15014"/>
                  </a:lnTo>
                  <a:lnTo>
                    <a:pt x="15265" y="14000"/>
                  </a:lnTo>
                  <a:lnTo>
                    <a:pt x="15042" y="12845"/>
                  </a:lnTo>
                  <a:lnTo>
                    <a:pt x="15042" y="12394"/>
                  </a:lnTo>
                  <a:lnTo>
                    <a:pt x="15042" y="11972"/>
                  </a:lnTo>
                  <a:lnTo>
                    <a:pt x="15042" y="11521"/>
                  </a:lnTo>
                  <a:lnTo>
                    <a:pt x="15042" y="10930"/>
                  </a:lnTo>
                  <a:lnTo>
                    <a:pt x="14429" y="10930"/>
                  </a:lnTo>
                  <a:lnTo>
                    <a:pt x="14429" y="10085"/>
                  </a:lnTo>
                  <a:lnTo>
                    <a:pt x="12646" y="9324"/>
                  </a:lnTo>
                  <a:lnTo>
                    <a:pt x="11532" y="8592"/>
                  </a:lnTo>
                  <a:lnTo>
                    <a:pt x="10139" y="7887"/>
                  </a:lnTo>
                  <a:lnTo>
                    <a:pt x="9248" y="7296"/>
                  </a:lnTo>
                  <a:lnTo>
                    <a:pt x="8412" y="6732"/>
                  </a:lnTo>
                  <a:lnTo>
                    <a:pt x="7744" y="6563"/>
                  </a:lnTo>
                  <a:lnTo>
                    <a:pt x="5237" y="5549"/>
                  </a:lnTo>
                  <a:lnTo>
                    <a:pt x="5237" y="5127"/>
                  </a:lnTo>
                  <a:lnTo>
                    <a:pt x="6072" y="5127"/>
                  </a:lnTo>
                  <a:lnTo>
                    <a:pt x="6908" y="5127"/>
                  </a:lnTo>
                  <a:lnTo>
                    <a:pt x="6908" y="4394"/>
                  </a:lnTo>
                  <a:lnTo>
                    <a:pt x="6630" y="3944"/>
                  </a:lnTo>
                  <a:lnTo>
                    <a:pt x="6072" y="3944"/>
                  </a:lnTo>
                  <a:lnTo>
                    <a:pt x="5460" y="3521"/>
                  </a:lnTo>
                  <a:lnTo>
                    <a:pt x="3733" y="3521"/>
                  </a:lnTo>
                  <a:lnTo>
                    <a:pt x="1727" y="3070"/>
                  </a:lnTo>
                  <a:lnTo>
                    <a:pt x="1727" y="2366"/>
                  </a:lnTo>
                  <a:lnTo>
                    <a:pt x="1727" y="2028"/>
                  </a:lnTo>
                  <a:lnTo>
                    <a:pt x="557" y="1746"/>
                  </a:lnTo>
                  <a:lnTo>
                    <a:pt x="0" y="1324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80" name="Freeform 136">
              <a:extLst>
                <a:ext uri="{FF2B5EF4-FFF2-40B4-BE49-F238E27FC236}">
                  <a16:creationId xmlns:a16="http://schemas.microsoft.com/office/drawing/2014/main" id="{DF46610F-7A53-4595-8B5C-2308D0BF682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2751" y="5989"/>
              <a:ext cx="420" cy="296"/>
            </a:xfrm>
            <a:custGeom>
              <a:avLst/>
              <a:gdLst>
                <a:gd name="T0" fmla="*/ 202 w 20000"/>
                <a:gd name="T1" fmla="*/ 109 h 20000"/>
                <a:gd name="T2" fmla="*/ 207 w 20000"/>
                <a:gd name="T3" fmla="*/ 145 h 20000"/>
                <a:gd name="T4" fmla="*/ 227 w 20000"/>
                <a:gd name="T5" fmla="*/ 129 h 20000"/>
                <a:gd name="T6" fmla="*/ 243 w 20000"/>
                <a:gd name="T7" fmla="*/ 129 h 20000"/>
                <a:gd name="T8" fmla="*/ 227 w 20000"/>
                <a:gd name="T9" fmla="*/ 109 h 20000"/>
                <a:gd name="T10" fmla="*/ 233 w 20000"/>
                <a:gd name="T11" fmla="*/ 103 h 20000"/>
                <a:gd name="T12" fmla="*/ 243 w 20000"/>
                <a:gd name="T13" fmla="*/ 78 h 20000"/>
                <a:gd name="T14" fmla="*/ 258 w 20000"/>
                <a:gd name="T15" fmla="*/ 68 h 20000"/>
                <a:gd name="T16" fmla="*/ 270 w 20000"/>
                <a:gd name="T17" fmla="*/ 78 h 20000"/>
                <a:gd name="T18" fmla="*/ 285 w 20000"/>
                <a:gd name="T19" fmla="*/ 37 h 20000"/>
                <a:gd name="T20" fmla="*/ 301 w 20000"/>
                <a:gd name="T21" fmla="*/ 0 h 20000"/>
                <a:gd name="T22" fmla="*/ 311 w 20000"/>
                <a:gd name="T23" fmla="*/ 11 h 20000"/>
                <a:gd name="T24" fmla="*/ 311 w 20000"/>
                <a:gd name="T25" fmla="*/ 26 h 20000"/>
                <a:gd name="T26" fmla="*/ 315 w 20000"/>
                <a:gd name="T27" fmla="*/ 11 h 20000"/>
                <a:gd name="T28" fmla="*/ 326 w 20000"/>
                <a:gd name="T29" fmla="*/ 11 h 20000"/>
                <a:gd name="T30" fmla="*/ 326 w 20000"/>
                <a:gd name="T31" fmla="*/ 26 h 20000"/>
                <a:gd name="T32" fmla="*/ 342 w 20000"/>
                <a:gd name="T33" fmla="*/ 26 h 20000"/>
                <a:gd name="T34" fmla="*/ 342 w 20000"/>
                <a:gd name="T35" fmla="*/ 41 h 20000"/>
                <a:gd name="T36" fmla="*/ 352 w 20000"/>
                <a:gd name="T37" fmla="*/ 52 h 20000"/>
                <a:gd name="T38" fmla="*/ 358 w 20000"/>
                <a:gd name="T39" fmla="*/ 52 h 20000"/>
                <a:gd name="T40" fmla="*/ 358 w 20000"/>
                <a:gd name="T41" fmla="*/ 62 h 20000"/>
                <a:gd name="T42" fmla="*/ 352 w 20000"/>
                <a:gd name="T43" fmla="*/ 68 h 20000"/>
                <a:gd name="T44" fmla="*/ 368 w 20000"/>
                <a:gd name="T45" fmla="*/ 68 h 20000"/>
                <a:gd name="T46" fmla="*/ 378 w 20000"/>
                <a:gd name="T47" fmla="*/ 62 h 20000"/>
                <a:gd name="T48" fmla="*/ 399 w 20000"/>
                <a:gd name="T49" fmla="*/ 78 h 20000"/>
                <a:gd name="T50" fmla="*/ 419 w 20000"/>
                <a:gd name="T51" fmla="*/ 78 h 20000"/>
                <a:gd name="T52" fmla="*/ 419 w 20000"/>
                <a:gd name="T53" fmla="*/ 93 h 20000"/>
                <a:gd name="T54" fmla="*/ 399 w 20000"/>
                <a:gd name="T55" fmla="*/ 93 h 20000"/>
                <a:gd name="T56" fmla="*/ 383 w 20000"/>
                <a:gd name="T57" fmla="*/ 103 h 20000"/>
                <a:gd name="T58" fmla="*/ 378 w 20000"/>
                <a:gd name="T59" fmla="*/ 103 h 20000"/>
                <a:gd name="T60" fmla="*/ 368 w 20000"/>
                <a:gd name="T61" fmla="*/ 103 h 20000"/>
                <a:gd name="T62" fmla="*/ 393 w 20000"/>
                <a:gd name="T63" fmla="*/ 129 h 20000"/>
                <a:gd name="T64" fmla="*/ 358 w 20000"/>
                <a:gd name="T65" fmla="*/ 135 h 20000"/>
                <a:gd name="T66" fmla="*/ 352 w 20000"/>
                <a:gd name="T67" fmla="*/ 129 h 20000"/>
                <a:gd name="T68" fmla="*/ 342 w 20000"/>
                <a:gd name="T69" fmla="*/ 135 h 20000"/>
                <a:gd name="T70" fmla="*/ 352 w 20000"/>
                <a:gd name="T71" fmla="*/ 150 h 20000"/>
                <a:gd name="T72" fmla="*/ 274 w 20000"/>
                <a:gd name="T73" fmla="*/ 145 h 20000"/>
                <a:gd name="T74" fmla="*/ 258 w 20000"/>
                <a:gd name="T75" fmla="*/ 197 h 20000"/>
                <a:gd name="T76" fmla="*/ 233 w 20000"/>
                <a:gd name="T77" fmla="*/ 201 h 20000"/>
                <a:gd name="T78" fmla="*/ 227 w 20000"/>
                <a:gd name="T79" fmla="*/ 254 h 20000"/>
                <a:gd name="T80" fmla="*/ 182 w 20000"/>
                <a:gd name="T81" fmla="*/ 279 h 20000"/>
                <a:gd name="T82" fmla="*/ 139 w 20000"/>
                <a:gd name="T83" fmla="*/ 295 h 20000"/>
                <a:gd name="T84" fmla="*/ 82 w 20000"/>
                <a:gd name="T85" fmla="*/ 285 h 20000"/>
                <a:gd name="T86" fmla="*/ 57 w 20000"/>
                <a:gd name="T87" fmla="*/ 285 h 20000"/>
                <a:gd name="T88" fmla="*/ 10 w 20000"/>
                <a:gd name="T89" fmla="*/ 269 h 20000"/>
                <a:gd name="T90" fmla="*/ 0 w 20000"/>
                <a:gd name="T91" fmla="*/ 243 h 20000"/>
                <a:gd name="T92" fmla="*/ 26 w 20000"/>
                <a:gd name="T93" fmla="*/ 243 h 20000"/>
                <a:gd name="T94" fmla="*/ 41 w 20000"/>
                <a:gd name="T95" fmla="*/ 254 h 20000"/>
                <a:gd name="T96" fmla="*/ 52 w 20000"/>
                <a:gd name="T97" fmla="*/ 254 h 20000"/>
                <a:gd name="T98" fmla="*/ 57 w 20000"/>
                <a:gd name="T99" fmla="*/ 228 h 20000"/>
                <a:gd name="T100" fmla="*/ 67 w 20000"/>
                <a:gd name="T101" fmla="*/ 201 h 20000"/>
                <a:gd name="T102" fmla="*/ 94 w 20000"/>
                <a:gd name="T103" fmla="*/ 197 h 20000"/>
                <a:gd name="T104" fmla="*/ 139 w 20000"/>
                <a:gd name="T105" fmla="*/ 176 h 20000"/>
                <a:gd name="T106" fmla="*/ 192 w 20000"/>
                <a:gd name="T107" fmla="*/ 119 h 20000"/>
                <a:gd name="T108" fmla="*/ 202 w 20000"/>
                <a:gd name="T109" fmla="*/ 109 h 200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0000" h="20000">
                  <a:moveTo>
                    <a:pt x="9619" y="7365"/>
                  </a:moveTo>
                  <a:lnTo>
                    <a:pt x="9857" y="9797"/>
                  </a:lnTo>
                  <a:lnTo>
                    <a:pt x="10810" y="8716"/>
                  </a:lnTo>
                  <a:lnTo>
                    <a:pt x="11571" y="8716"/>
                  </a:lnTo>
                  <a:lnTo>
                    <a:pt x="10810" y="7365"/>
                  </a:lnTo>
                  <a:lnTo>
                    <a:pt x="11095" y="6959"/>
                  </a:lnTo>
                  <a:lnTo>
                    <a:pt x="11571" y="5270"/>
                  </a:lnTo>
                  <a:lnTo>
                    <a:pt x="12286" y="4595"/>
                  </a:lnTo>
                  <a:lnTo>
                    <a:pt x="12857" y="5270"/>
                  </a:lnTo>
                  <a:lnTo>
                    <a:pt x="13571" y="2500"/>
                  </a:lnTo>
                  <a:lnTo>
                    <a:pt x="14333" y="0"/>
                  </a:lnTo>
                  <a:lnTo>
                    <a:pt x="14810" y="743"/>
                  </a:lnTo>
                  <a:lnTo>
                    <a:pt x="14810" y="1757"/>
                  </a:lnTo>
                  <a:lnTo>
                    <a:pt x="15000" y="743"/>
                  </a:lnTo>
                  <a:lnTo>
                    <a:pt x="15524" y="743"/>
                  </a:lnTo>
                  <a:lnTo>
                    <a:pt x="15524" y="1757"/>
                  </a:lnTo>
                  <a:lnTo>
                    <a:pt x="16286" y="1757"/>
                  </a:lnTo>
                  <a:lnTo>
                    <a:pt x="16286" y="2770"/>
                  </a:lnTo>
                  <a:lnTo>
                    <a:pt x="16762" y="3514"/>
                  </a:lnTo>
                  <a:lnTo>
                    <a:pt x="17048" y="3514"/>
                  </a:lnTo>
                  <a:lnTo>
                    <a:pt x="17048" y="4189"/>
                  </a:lnTo>
                  <a:lnTo>
                    <a:pt x="16762" y="4595"/>
                  </a:lnTo>
                  <a:lnTo>
                    <a:pt x="17524" y="4595"/>
                  </a:lnTo>
                  <a:lnTo>
                    <a:pt x="18000" y="4189"/>
                  </a:lnTo>
                  <a:lnTo>
                    <a:pt x="19000" y="5270"/>
                  </a:lnTo>
                  <a:lnTo>
                    <a:pt x="19952" y="5270"/>
                  </a:lnTo>
                  <a:lnTo>
                    <a:pt x="19952" y="6284"/>
                  </a:lnTo>
                  <a:lnTo>
                    <a:pt x="19000" y="6284"/>
                  </a:lnTo>
                  <a:lnTo>
                    <a:pt x="18238" y="6959"/>
                  </a:lnTo>
                  <a:lnTo>
                    <a:pt x="18000" y="6959"/>
                  </a:lnTo>
                  <a:lnTo>
                    <a:pt x="17524" y="6959"/>
                  </a:lnTo>
                  <a:lnTo>
                    <a:pt x="18714" y="8716"/>
                  </a:lnTo>
                  <a:lnTo>
                    <a:pt x="17048" y="9122"/>
                  </a:lnTo>
                  <a:lnTo>
                    <a:pt x="16762" y="8716"/>
                  </a:lnTo>
                  <a:lnTo>
                    <a:pt x="16286" y="9122"/>
                  </a:lnTo>
                  <a:lnTo>
                    <a:pt x="16762" y="10135"/>
                  </a:lnTo>
                  <a:lnTo>
                    <a:pt x="13048" y="9797"/>
                  </a:lnTo>
                  <a:lnTo>
                    <a:pt x="12286" y="13311"/>
                  </a:lnTo>
                  <a:lnTo>
                    <a:pt x="11095" y="13581"/>
                  </a:lnTo>
                  <a:lnTo>
                    <a:pt x="10810" y="17162"/>
                  </a:lnTo>
                  <a:lnTo>
                    <a:pt x="8667" y="18851"/>
                  </a:lnTo>
                  <a:lnTo>
                    <a:pt x="6619" y="19932"/>
                  </a:lnTo>
                  <a:lnTo>
                    <a:pt x="3905" y="19257"/>
                  </a:lnTo>
                  <a:lnTo>
                    <a:pt x="2714" y="19257"/>
                  </a:lnTo>
                  <a:lnTo>
                    <a:pt x="476" y="18176"/>
                  </a:lnTo>
                  <a:lnTo>
                    <a:pt x="0" y="16419"/>
                  </a:lnTo>
                  <a:lnTo>
                    <a:pt x="1238" y="16419"/>
                  </a:lnTo>
                  <a:lnTo>
                    <a:pt x="1952" y="17162"/>
                  </a:lnTo>
                  <a:lnTo>
                    <a:pt x="2476" y="17162"/>
                  </a:lnTo>
                  <a:lnTo>
                    <a:pt x="2714" y="15405"/>
                  </a:lnTo>
                  <a:lnTo>
                    <a:pt x="3190" y="13581"/>
                  </a:lnTo>
                  <a:lnTo>
                    <a:pt x="4476" y="13311"/>
                  </a:lnTo>
                  <a:lnTo>
                    <a:pt x="6619" y="11892"/>
                  </a:lnTo>
                  <a:lnTo>
                    <a:pt x="9143" y="8041"/>
                  </a:lnTo>
                  <a:lnTo>
                    <a:pt x="9619" y="7365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81" name="Freeform 137">
              <a:extLst>
                <a:ext uri="{FF2B5EF4-FFF2-40B4-BE49-F238E27FC236}">
                  <a16:creationId xmlns:a16="http://schemas.microsoft.com/office/drawing/2014/main" id="{82B65727-A5E5-4151-A576-AFB4B7D09D6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2468" y="6231"/>
              <a:ext cx="26" cy="29"/>
            </a:xfrm>
            <a:custGeom>
              <a:avLst/>
              <a:gdLst>
                <a:gd name="T0" fmla="*/ 26 w 20000"/>
                <a:gd name="T1" fmla="*/ 0 h 20000"/>
                <a:gd name="T2" fmla="*/ 15 w 20000"/>
                <a:gd name="T3" fmla="*/ 16 h 20000"/>
                <a:gd name="T4" fmla="*/ 10 w 20000"/>
                <a:gd name="T5" fmla="*/ 27 h 20000"/>
                <a:gd name="T6" fmla="*/ 0 w 20000"/>
                <a:gd name="T7" fmla="*/ 16 h 20000"/>
                <a:gd name="T8" fmla="*/ 0 w 20000"/>
                <a:gd name="T9" fmla="*/ 11 h 20000"/>
                <a:gd name="T10" fmla="*/ 26 w 20000"/>
                <a:gd name="T11" fmla="*/ 0 h 200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000" h="20000">
                  <a:moveTo>
                    <a:pt x="19259" y="0"/>
                  </a:moveTo>
                  <a:lnTo>
                    <a:pt x="11111" y="11429"/>
                  </a:lnTo>
                  <a:lnTo>
                    <a:pt x="7407" y="19286"/>
                  </a:lnTo>
                  <a:lnTo>
                    <a:pt x="0" y="11429"/>
                  </a:lnTo>
                  <a:lnTo>
                    <a:pt x="0" y="7857"/>
                  </a:lnTo>
                  <a:lnTo>
                    <a:pt x="19259" y="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82" name="Freeform 138">
              <a:extLst>
                <a:ext uri="{FF2B5EF4-FFF2-40B4-BE49-F238E27FC236}">
                  <a16:creationId xmlns:a16="http://schemas.microsoft.com/office/drawing/2014/main" id="{B58F0491-7FF5-406A-89B8-1658F55E025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2658" y="5374"/>
              <a:ext cx="105" cy="95"/>
            </a:xfrm>
            <a:custGeom>
              <a:avLst/>
              <a:gdLst>
                <a:gd name="T0" fmla="*/ 37 w 20000"/>
                <a:gd name="T1" fmla="*/ 4 h 20000"/>
                <a:gd name="T2" fmla="*/ 27 w 20000"/>
                <a:gd name="T3" fmla="*/ 4 h 20000"/>
                <a:gd name="T4" fmla="*/ 27 w 20000"/>
                <a:gd name="T5" fmla="*/ 26 h 20000"/>
                <a:gd name="T6" fmla="*/ 0 w 20000"/>
                <a:gd name="T7" fmla="*/ 41 h 20000"/>
                <a:gd name="T8" fmla="*/ 0 w 20000"/>
                <a:gd name="T9" fmla="*/ 73 h 20000"/>
                <a:gd name="T10" fmla="*/ 42 w 20000"/>
                <a:gd name="T11" fmla="*/ 93 h 20000"/>
                <a:gd name="T12" fmla="*/ 58 w 20000"/>
                <a:gd name="T13" fmla="*/ 73 h 20000"/>
                <a:gd name="T14" fmla="*/ 84 w 20000"/>
                <a:gd name="T15" fmla="*/ 67 h 20000"/>
                <a:gd name="T16" fmla="*/ 84 w 20000"/>
                <a:gd name="T17" fmla="*/ 41 h 20000"/>
                <a:gd name="T18" fmla="*/ 104 w 20000"/>
                <a:gd name="T19" fmla="*/ 26 h 20000"/>
                <a:gd name="T20" fmla="*/ 104 w 20000"/>
                <a:gd name="T21" fmla="*/ 4 h 20000"/>
                <a:gd name="T22" fmla="*/ 94 w 20000"/>
                <a:gd name="T23" fmla="*/ 0 h 20000"/>
                <a:gd name="T24" fmla="*/ 84 w 20000"/>
                <a:gd name="T25" fmla="*/ 4 h 20000"/>
                <a:gd name="T26" fmla="*/ 42 w 20000"/>
                <a:gd name="T27" fmla="*/ 4 h 20000"/>
                <a:gd name="T28" fmla="*/ 37 w 20000"/>
                <a:gd name="T29" fmla="*/ 4 h 2000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000" h="20000">
                  <a:moveTo>
                    <a:pt x="7048" y="851"/>
                  </a:moveTo>
                  <a:lnTo>
                    <a:pt x="5143" y="851"/>
                  </a:lnTo>
                  <a:lnTo>
                    <a:pt x="5143" y="5532"/>
                  </a:lnTo>
                  <a:lnTo>
                    <a:pt x="0" y="8723"/>
                  </a:lnTo>
                  <a:lnTo>
                    <a:pt x="0" y="15532"/>
                  </a:lnTo>
                  <a:lnTo>
                    <a:pt x="8000" y="19787"/>
                  </a:lnTo>
                  <a:lnTo>
                    <a:pt x="11048" y="15532"/>
                  </a:lnTo>
                  <a:lnTo>
                    <a:pt x="16000" y="14255"/>
                  </a:lnTo>
                  <a:lnTo>
                    <a:pt x="16000" y="8723"/>
                  </a:lnTo>
                  <a:lnTo>
                    <a:pt x="19810" y="5532"/>
                  </a:lnTo>
                  <a:lnTo>
                    <a:pt x="19810" y="851"/>
                  </a:lnTo>
                  <a:lnTo>
                    <a:pt x="17905" y="0"/>
                  </a:lnTo>
                  <a:lnTo>
                    <a:pt x="16000" y="851"/>
                  </a:lnTo>
                  <a:lnTo>
                    <a:pt x="8000" y="851"/>
                  </a:lnTo>
                  <a:lnTo>
                    <a:pt x="7048" y="851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83" name="Freeform 139">
              <a:extLst>
                <a:ext uri="{FF2B5EF4-FFF2-40B4-BE49-F238E27FC236}">
                  <a16:creationId xmlns:a16="http://schemas.microsoft.com/office/drawing/2014/main" id="{297D3FF5-32D2-4109-B6B8-35A77C2B6BF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1177" y="6091"/>
              <a:ext cx="17" cy="17"/>
            </a:xfrm>
            <a:custGeom>
              <a:avLst/>
              <a:gdLst>
                <a:gd name="T0" fmla="*/ 10 w 20000"/>
                <a:gd name="T1" fmla="*/ 6 h 20000"/>
                <a:gd name="T2" fmla="*/ 16 w 20000"/>
                <a:gd name="T3" fmla="*/ 16 h 20000"/>
                <a:gd name="T4" fmla="*/ 10 w 20000"/>
                <a:gd name="T5" fmla="*/ 16 h 20000"/>
                <a:gd name="T6" fmla="*/ 0 w 20000"/>
                <a:gd name="T7" fmla="*/ 16 h 20000"/>
                <a:gd name="T8" fmla="*/ 0 w 20000"/>
                <a:gd name="T9" fmla="*/ 0 h 20000"/>
                <a:gd name="T10" fmla="*/ 10 w 20000"/>
                <a:gd name="T11" fmla="*/ 0 h 20000"/>
                <a:gd name="T12" fmla="*/ 10 w 20000"/>
                <a:gd name="T13" fmla="*/ 6 h 200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000" h="20000">
                  <a:moveTo>
                    <a:pt x="11765" y="7059"/>
                  </a:moveTo>
                  <a:lnTo>
                    <a:pt x="18824" y="18824"/>
                  </a:lnTo>
                  <a:lnTo>
                    <a:pt x="11765" y="18824"/>
                  </a:lnTo>
                  <a:lnTo>
                    <a:pt x="0" y="18824"/>
                  </a:lnTo>
                  <a:lnTo>
                    <a:pt x="0" y="0"/>
                  </a:lnTo>
                  <a:lnTo>
                    <a:pt x="11765" y="0"/>
                  </a:lnTo>
                  <a:lnTo>
                    <a:pt x="11765" y="7059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84" name="Freeform 140">
              <a:extLst>
                <a:ext uri="{FF2B5EF4-FFF2-40B4-BE49-F238E27FC236}">
                  <a16:creationId xmlns:a16="http://schemas.microsoft.com/office/drawing/2014/main" id="{262CC51E-2975-4B15-A0B2-D66F18E638D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2808" y="6817"/>
              <a:ext cx="1767" cy="1600"/>
            </a:xfrm>
            <a:custGeom>
              <a:avLst/>
              <a:gdLst>
                <a:gd name="T0" fmla="*/ 1274 w 20000"/>
                <a:gd name="T1" fmla="*/ 1532 h 20000"/>
                <a:gd name="T2" fmla="*/ 1233 w 20000"/>
                <a:gd name="T3" fmla="*/ 1522 h 20000"/>
                <a:gd name="T4" fmla="*/ 1129 w 20000"/>
                <a:gd name="T5" fmla="*/ 1542 h 20000"/>
                <a:gd name="T6" fmla="*/ 1057 w 20000"/>
                <a:gd name="T7" fmla="*/ 1491 h 20000"/>
                <a:gd name="T8" fmla="*/ 1047 w 20000"/>
                <a:gd name="T9" fmla="*/ 1346 h 20000"/>
                <a:gd name="T10" fmla="*/ 1020 w 20000"/>
                <a:gd name="T11" fmla="*/ 1305 h 20000"/>
                <a:gd name="T12" fmla="*/ 948 w 20000"/>
                <a:gd name="T13" fmla="*/ 1325 h 20000"/>
                <a:gd name="T14" fmla="*/ 1016 w 20000"/>
                <a:gd name="T15" fmla="*/ 1206 h 20000"/>
                <a:gd name="T16" fmla="*/ 979 w 20000"/>
                <a:gd name="T17" fmla="*/ 1222 h 20000"/>
                <a:gd name="T18" fmla="*/ 896 w 20000"/>
                <a:gd name="T19" fmla="*/ 1299 h 20000"/>
                <a:gd name="T20" fmla="*/ 871 w 20000"/>
                <a:gd name="T21" fmla="*/ 1195 h 20000"/>
                <a:gd name="T22" fmla="*/ 855 w 20000"/>
                <a:gd name="T23" fmla="*/ 1138 h 20000"/>
                <a:gd name="T24" fmla="*/ 746 w 20000"/>
                <a:gd name="T25" fmla="*/ 1082 h 20000"/>
                <a:gd name="T26" fmla="*/ 446 w 20000"/>
                <a:gd name="T27" fmla="*/ 1138 h 20000"/>
                <a:gd name="T28" fmla="*/ 362 w 20000"/>
                <a:gd name="T29" fmla="*/ 1206 h 20000"/>
                <a:gd name="T30" fmla="*/ 233 w 20000"/>
                <a:gd name="T31" fmla="*/ 1195 h 20000"/>
                <a:gd name="T32" fmla="*/ 104 w 20000"/>
                <a:gd name="T33" fmla="*/ 1258 h 20000"/>
                <a:gd name="T34" fmla="*/ 10 w 20000"/>
                <a:gd name="T35" fmla="*/ 1175 h 20000"/>
                <a:gd name="T36" fmla="*/ 68 w 20000"/>
                <a:gd name="T37" fmla="*/ 1082 h 20000"/>
                <a:gd name="T38" fmla="*/ 26 w 20000"/>
                <a:gd name="T39" fmla="*/ 870 h 20000"/>
                <a:gd name="T40" fmla="*/ 16 w 20000"/>
                <a:gd name="T41" fmla="*/ 782 h 20000"/>
                <a:gd name="T42" fmla="*/ 26 w 20000"/>
                <a:gd name="T43" fmla="*/ 756 h 20000"/>
                <a:gd name="T44" fmla="*/ 26 w 20000"/>
                <a:gd name="T45" fmla="*/ 662 h 20000"/>
                <a:gd name="T46" fmla="*/ 78 w 20000"/>
                <a:gd name="T47" fmla="*/ 529 h 20000"/>
                <a:gd name="T48" fmla="*/ 151 w 20000"/>
                <a:gd name="T49" fmla="*/ 502 h 20000"/>
                <a:gd name="T50" fmla="*/ 301 w 20000"/>
                <a:gd name="T51" fmla="*/ 456 h 20000"/>
                <a:gd name="T52" fmla="*/ 450 w 20000"/>
                <a:gd name="T53" fmla="*/ 347 h 20000"/>
                <a:gd name="T54" fmla="*/ 503 w 20000"/>
                <a:gd name="T55" fmla="*/ 284 h 20000"/>
                <a:gd name="T56" fmla="*/ 518 w 20000"/>
                <a:gd name="T57" fmla="*/ 259 h 20000"/>
                <a:gd name="T58" fmla="*/ 570 w 20000"/>
                <a:gd name="T59" fmla="*/ 269 h 20000"/>
                <a:gd name="T60" fmla="*/ 585 w 20000"/>
                <a:gd name="T61" fmla="*/ 227 h 20000"/>
                <a:gd name="T62" fmla="*/ 622 w 20000"/>
                <a:gd name="T63" fmla="*/ 171 h 20000"/>
                <a:gd name="T64" fmla="*/ 689 w 20000"/>
                <a:gd name="T65" fmla="*/ 135 h 20000"/>
                <a:gd name="T66" fmla="*/ 746 w 20000"/>
                <a:gd name="T67" fmla="*/ 196 h 20000"/>
                <a:gd name="T68" fmla="*/ 798 w 20000"/>
                <a:gd name="T69" fmla="*/ 202 h 20000"/>
                <a:gd name="T70" fmla="*/ 828 w 20000"/>
                <a:gd name="T71" fmla="*/ 129 h 20000"/>
                <a:gd name="T72" fmla="*/ 871 w 20000"/>
                <a:gd name="T73" fmla="*/ 67 h 20000"/>
                <a:gd name="T74" fmla="*/ 912 w 20000"/>
                <a:gd name="T75" fmla="*/ 21 h 20000"/>
                <a:gd name="T76" fmla="*/ 1000 w 20000"/>
                <a:gd name="T77" fmla="*/ 51 h 20000"/>
                <a:gd name="T78" fmla="*/ 1088 w 20000"/>
                <a:gd name="T79" fmla="*/ 67 h 20000"/>
                <a:gd name="T80" fmla="*/ 1124 w 20000"/>
                <a:gd name="T81" fmla="*/ 67 h 20000"/>
                <a:gd name="T82" fmla="*/ 1108 w 20000"/>
                <a:gd name="T83" fmla="*/ 108 h 20000"/>
                <a:gd name="T84" fmla="*/ 1057 w 20000"/>
                <a:gd name="T85" fmla="*/ 202 h 20000"/>
                <a:gd name="T86" fmla="*/ 1155 w 20000"/>
                <a:gd name="T87" fmla="*/ 295 h 20000"/>
                <a:gd name="T88" fmla="*/ 1280 w 20000"/>
                <a:gd name="T89" fmla="*/ 337 h 20000"/>
                <a:gd name="T90" fmla="*/ 1331 w 20000"/>
                <a:gd name="T91" fmla="*/ 119 h 20000"/>
                <a:gd name="T92" fmla="*/ 1368 w 20000"/>
                <a:gd name="T93" fmla="*/ 21 h 20000"/>
                <a:gd name="T94" fmla="*/ 1409 w 20000"/>
                <a:gd name="T95" fmla="*/ 62 h 20000"/>
                <a:gd name="T96" fmla="*/ 1425 w 20000"/>
                <a:gd name="T97" fmla="*/ 151 h 20000"/>
                <a:gd name="T98" fmla="*/ 1492 w 20000"/>
                <a:gd name="T99" fmla="*/ 212 h 20000"/>
                <a:gd name="T100" fmla="*/ 1517 w 20000"/>
                <a:gd name="T101" fmla="*/ 378 h 20000"/>
                <a:gd name="T102" fmla="*/ 1574 w 20000"/>
                <a:gd name="T103" fmla="*/ 460 h 20000"/>
                <a:gd name="T104" fmla="*/ 1605 w 20000"/>
                <a:gd name="T105" fmla="*/ 513 h 20000"/>
                <a:gd name="T106" fmla="*/ 1658 w 20000"/>
                <a:gd name="T107" fmla="*/ 621 h 20000"/>
                <a:gd name="T108" fmla="*/ 1693 w 20000"/>
                <a:gd name="T109" fmla="*/ 662 h 20000"/>
                <a:gd name="T110" fmla="*/ 1735 w 20000"/>
                <a:gd name="T111" fmla="*/ 740 h 20000"/>
                <a:gd name="T112" fmla="*/ 1750 w 20000"/>
                <a:gd name="T113" fmla="*/ 895 h 20000"/>
                <a:gd name="T114" fmla="*/ 1668 w 20000"/>
                <a:gd name="T115" fmla="*/ 1175 h 20000"/>
                <a:gd name="T116" fmla="*/ 1601 w 20000"/>
                <a:gd name="T117" fmla="*/ 1283 h 20000"/>
                <a:gd name="T118" fmla="*/ 1440 w 20000"/>
                <a:gd name="T119" fmla="*/ 1522 h 20000"/>
                <a:gd name="T120" fmla="*/ 1300 w 20000"/>
                <a:gd name="T121" fmla="*/ 1599 h 2000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0000" h="20000">
                  <a:moveTo>
                    <a:pt x="14714" y="19988"/>
                  </a:moveTo>
                  <a:lnTo>
                    <a:pt x="14488" y="19613"/>
                  </a:lnTo>
                  <a:lnTo>
                    <a:pt x="14420" y="19475"/>
                  </a:lnTo>
                  <a:lnTo>
                    <a:pt x="14420" y="19350"/>
                  </a:lnTo>
                  <a:lnTo>
                    <a:pt x="14420" y="19150"/>
                  </a:lnTo>
                  <a:lnTo>
                    <a:pt x="14137" y="19350"/>
                  </a:lnTo>
                  <a:lnTo>
                    <a:pt x="14024" y="19350"/>
                  </a:lnTo>
                  <a:lnTo>
                    <a:pt x="14250" y="19150"/>
                  </a:lnTo>
                  <a:lnTo>
                    <a:pt x="14250" y="18950"/>
                  </a:lnTo>
                  <a:lnTo>
                    <a:pt x="13956" y="19025"/>
                  </a:lnTo>
                  <a:lnTo>
                    <a:pt x="14024" y="19025"/>
                  </a:lnTo>
                  <a:lnTo>
                    <a:pt x="14024" y="19275"/>
                  </a:lnTo>
                  <a:lnTo>
                    <a:pt x="13367" y="19663"/>
                  </a:lnTo>
                  <a:lnTo>
                    <a:pt x="13073" y="19350"/>
                  </a:lnTo>
                  <a:lnTo>
                    <a:pt x="12779" y="19275"/>
                  </a:lnTo>
                  <a:lnTo>
                    <a:pt x="12609" y="19025"/>
                  </a:lnTo>
                  <a:lnTo>
                    <a:pt x="12541" y="19150"/>
                  </a:lnTo>
                  <a:lnTo>
                    <a:pt x="12247" y="18950"/>
                  </a:lnTo>
                  <a:lnTo>
                    <a:pt x="12020" y="18825"/>
                  </a:lnTo>
                  <a:lnTo>
                    <a:pt x="11964" y="18638"/>
                  </a:lnTo>
                  <a:lnTo>
                    <a:pt x="11783" y="18313"/>
                  </a:lnTo>
                  <a:lnTo>
                    <a:pt x="11783" y="17988"/>
                  </a:lnTo>
                  <a:lnTo>
                    <a:pt x="11964" y="17600"/>
                  </a:lnTo>
                  <a:lnTo>
                    <a:pt x="11669" y="16950"/>
                  </a:lnTo>
                  <a:lnTo>
                    <a:pt x="11851" y="16825"/>
                  </a:lnTo>
                  <a:lnTo>
                    <a:pt x="11851" y="16750"/>
                  </a:lnTo>
                  <a:lnTo>
                    <a:pt x="11545" y="16750"/>
                  </a:lnTo>
                  <a:lnTo>
                    <a:pt x="11319" y="16825"/>
                  </a:lnTo>
                  <a:lnTo>
                    <a:pt x="11500" y="16625"/>
                  </a:lnTo>
                  <a:lnTo>
                    <a:pt x="11545" y="16313"/>
                  </a:lnTo>
                  <a:lnTo>
                    <a:pt x="11500" y="15725"/>
                  </a:lnTo>
                  <a:lnTo>
                    <a:pt x="11319" y="15913"/>
                  </a:lnTo>
                  <a:lnTo>
                    <a:pt x="11081" y="16438"/>
                  </a:lnTo>
                  <a:lnTo>
                    <a:pt x="10900" y="16438"/>
                  </a:lnTo>
                  <a:lnTo>
                    <a:pt x="10730" y="16563"/>
                  </a:lnTo>
                  <a:lnTo>
                    <a:pt x="10787" y="16313"/>
                  </a:lnTo>
                  <a:lnTo>
                    <a:pt x="11024" y="16313"/>
                  </a:lnTo>
                  <a:lnTo>
                    <a:pt x="11081" y="15788"/>
                  </a:lnTo>
                  <a:lnTo>
                    <a:pt x="11364" y="15400"/>
                  </a:lnTo>
                  <a:lnTo>
                    <a:pt x="11500" y="15075"/>
                  </a:lnTo>
                  <a:lnTo>
                    <a:pt x="11545" y="14938"/>
                  </a:lnTo>
                  <a:lnTo>
                    <a:pt x="11545" y="14425"/>
                  </a:lnTo>
                  <a:lnTo>
                    <a:pt x="11500" y="14888"/>
                  </a:lnTo>
                  <a:lnTo>
                    <a:pt x="11364" y="14888"/>
                  </a:lnTo>
                  <a:lnTo>
                    <a:pt x="11081" y="15275"/>
                  </a:lnTo>
                  <a:lnTo>
                    <a:pt x="10787" y="15463"/>
                  </a:lnTo>
                  <a:lnTo>
                    <a:pt x="10436" y="15788"/>
                  </a:lnTo>
                  <a:lnTo>
                    <a:pt x="10255" y="16038"/>
                  </a:lnTo>
                  <a:lnTo>
                    <a:pt x="10323" y="16238"/>
                  </a:lnTo>
                  <a:lnTo>
                    <a:pt x="10141" y="16238"/>
                  </a:lnTo>
                  <a:lnTo>
                    <a:pt x="10085" y="16038"/>
                  </a:lnTo>
                  <a:lnTo>
                    <a:pt x="10085" y="15913"/>
                  </a:lnTo>
                  <a:lnTo>
                    <a:pt x="10085" y="15600"/>
                  </a:lnTo>
                  <a:lnTo>
                    <a:pt x="9972" y="15275"/>
                  </a:lnTo>
                  <a:lnTo>
                    <a:pt x="9859" y="14938"/>
                  </a:lnTo>
                  <a:lnTo>
                    <a:pt x="9677" y="14888"/>
                  </a:lnTo>
                  <a:lnTo>
                    <a:pt x="9677" y="14550"/>
                  </a:lnTo>
                  <a:lnTo>
                    <a:pt x="9791" y="14425"/>
                  </a:lnTo>
                  <a:lnTo>
                    <a:pt x="9553" y="14375"/>
                  </a:lnTo>
                  <a:lnTo>
                    <a:pt x="9677" y="14225"/>
                  </a:lnTo>
                  <a:lnTo>
                    <a:pt x="9496" y="14038"/>
                  </a:lnTo>
                  <a:lnTo>
                    <a:pt x="9327" y="14100"/>
                  </a:lnTo>
                  <a:lnTo>
                    <a:pt x="9089" y="13913"/>
                  </a:lnTo>
                  <a:lnTo>
                    <a:pt x="8908" y="13913"/>
                  </a:lnTo>
                  <a:lnTo>
                    <a:pt x="8444" y="13525"/>
                  </a:lnTo>
                  <a:lnTo>
                    <a:pt x="7980" y="13588"/>
                  </a:lnTo>
                  <a:lnTo>
                    <a:pt x="7097" y="13713"/>
                  </a:lnTo>
                  <a:lnTo>
                    <a:pt x="6271" y="14038"/>
                  </a:lnTo>
                  <a:lnTo>
                    <a:pt x="5806" y="13913"/>
                  </a:lnTo>
                  <a:lnTo>
                    <a:pt x="5048" y="14225"/>
                  </a:lnTo>
                  <a:lnTo>
                    <a:pt x="4743" y="14425"/>
                  </a:lnTo>
                  <a:lnTo>
                    <a:pt x="4584" y="14750"/>
                  </a:lnTo>
                  <a:lnTo>
                    <a:pt x="4460" y="14938"/>
                  </a:lnTo>
                  <a:lnTo>
                    <a:pt x="4165" y="15075"/>
                  </a:lnTo>
                  <a:lnTo>
                    <a:pt x="4097" y="15075"/>
                  </a:lnTo>
                  <a:lnTo>
                    <a:pt x="3814" y="15075"/>
                  </a:lnTo>
                  <a:lnTo>
                    <a:pt x="3633" y="15200"/>
                  </a:lnTo>
                  <a:lnTo>
                    <a:pt x="3520" y="14938"/>
                  </a:lnTo>
                  <a:lnTo>
                    <a:pt x="2932" y="14888"/>
                  </a:lnTo>
                  <a:lnTo>
                    <a:pt x="2637" y="14938"/>
                  </a:lnTo>
                  <a:lnTo>
                    <a:pt x="2173" y="15200"/>
                  </a:lnTo>
                  <a:lnTo>
                    <a:pt x="2105" y="15275"/>
                  </a:lnTo>
                  <a:lnTo>
                    <a:pt x="1822" y="15400"/>
                  </a:lnTo>
                  <a:lnTo>
                    <a:pt x="1415" y="15600"/>
                  </a:lnTo>
                  <a:lnTo>
                    <a:pt x="1177" y="15725"/>
                  </a:lnTo>
                  <a:lnTo>
                    <a:pt x="770" y="15725"/>
                  </a:lnTo>
                  <a:lnTo>
                    <a:pt x="464" y="15463"/>
                  </a:lnTo>
                  <a:lnTo>
                    <a:pt x="294" y="15200"/>
                  </a:lnTo>
                  <a:lnTo>
                    <a:pt x="0" y="15075"/>
                  </a:lnTo>
                  <a:lnTo>
                    <a:pt x="113" y="14688"/>
                  </a:lnTo>
                  <a:lnTo>
                    <a:pt x="181" y="14688"/>
                  </a:lnTo>
                  <a:lnTo>
                    <a:pt x="419" y="14550"/>
                  </a:lnTo>
                  <a:lnTo>
                    <a:pt x="464" y="14038"/>
                  </a:lnTo>
                  <a:lnTo>
                    <a:pt x="589" y="14038"/>
                  </a:lnTo>
                  <a:lnTo>
                    <a:pt x="770" y="13525"/>
                  </a:lnTo>
                  <a:lnTo>
                    <a:pt x="702" y="13075"/>
                  </a:lnTo>
                  <a:lnTo>
                    <a:pt x="464" y="12225"/>
                  </a:lnTo>
                  <a:lnTo>
                    <a:pt x="589" y="11513"/>
                  </a:lnTo>
                  <a:lnTo>
                    <a:pt x="464" y="11125"/>
                  </a:lnTo>
                  <a:lnTo>
                    <a:pt x="294" y="10875"/>
                  </a:lnTo>
                  <a:lnTo>
                    <a:pt x="419" y="10475"/>
                  </a:lnTo>
                  <a:lnTo>
                    <a:pt x="181" y="10038"/>
                  </a:lnTo>
                  <a:lnTo>
                    <a:pt x="0" y="9450"/>
                  </a:lnTo>
                  <a:lnTo>
                    <a:pt x="113" y="9450"/>
                  </a:lnTo>
                  <a:lnTo>
                    <a:pt x="181" y="9775"/>
                  </a:lnTo>
                  <a:lnTo>
                    <a:pt x="294" y="9775"/>
                  </a:lnTo>
                  <a:lnTo>
                    <a:pt x="181" y="9450"/>
                  </a:lnTo>
                  <a:lnTo>
                    <a:pt x="181" y="9125"/>
                  </a:lnTo>
                  <a:lnTo>
                    <a:pt x="294" y="9250"/>
                  </a:lnTo>
                  <a:lnTo>
                    <a:pt x="294" y="9450"/>
                  </a:lnTo>
                  <a:lnTo>
                    <a:pt x="419" y="9450"/>
                  </a:lnTo>
                  <a:lnTo>
                    <a:pt x="464" y="9650"/>
                  </a:lnTo>
                  <a:lnTo>
                    <a:pt x="464" y="9250"/>
                  </a:lnTo>
                  <a:lnTo>
                    <a:pt x="419" y="8988"/>
                  </a:lnTo>
                  <a:lnTo>
                    <a:pt x="294" y="8275"/>
                  </a:lnTo>
                  <a:lnTo>
                    <a:pt x="294" y="8088"/>
                  </a:lnTo>
                  <a:lnTo>
                    <a:pt x="464" y="7638"/>
                  </a:lnTo>
                  <a:lnTo>
                    <a:pt x="589" y="7250"/>
                  </a:lnTo>
                  <a:lnTo>
                    <a:pt x="702" y="6925"/>
                  </a:lnTo>
                  <a:lnTo>
                    <a:pt x="883" y="6613"/>
                  </a:lnTo>
                  <a:lnTo>
                    <a:pt x="770" y="7050"/>
                  </a:lnTo>
                  <a:lnTo>
                    <a:pt x="883" y="7050"/>
                  </a:lnTo>
                  <a:lnTo>
                    <a:pt x="1064" y="6613"/>
                  </a:lnTo>
                  <a:lnTo>
                    <a:pt x="1347" y="6538"/>
                  </a:lnTo>
                  <a:lnTo>
                    <a:pt x="1709" y="6275"/>
                  </a:lnTo>
                  <a:lnTo>
                    <a:pt x="2286" y="5950"/>
                  </a:lnTo>
                  <a:lnTo>
                    <a:pt x="2592" y="5950"/>
                  </a:lnTo>
                  <a:lnTo>
                    <a:pt x="2875" y="5750"/>
                  </a:lnTo>
                  <a:lnTo>
                    <a:pt x="3169" y="5750"/>
                  </a:lnTo>
                  <a:lnTo>
                    <a:pt x="3407" y="5700"/>
                  </a:lnTo>
                  <a:lnTo>
                    <a:pt x="3701" y="5563"/>
                  </a:lnTo>
                  <a:lnTo>
                    <a:pt x="4584" y="5175"/>
                  </a:lnTo>
                  <a:lnTo>
                    <a:pt x="4867" y="4600"/>
                  </a:lnTo>
                  <a:lnTo>
                    <a:pt x="5093" y="4525"/>
                  </a:lnTo>
                  <a:lnTo>
                    <a:pt x="5093" y="4338"/>
                  </a:lnTo>
                  <a:lnTo>
                    <a:pt x="5093" y="4013"/>
                  </a:lnTo>
                  <a:lnTo>
                    <a:pt x="5399" y="3550"/>
                  </a:lnTo>
                  <a:lnTo>
                    <a:pt x="5512" y="3363"/>
                  </a:lnTo>
                  <a:lnTo>
                    <a:pt x="5625" y="3363"/>
                  </a:lnTo>
                  <a:lnTo>
                    <a:pt x="5693" y="3550"/>
                  </a:lnTo>
                  <a:lnTo>
                    <a:pt x="5863" y="4013"/>
                  </a:lnTo>
                  <a:lnTo>
                    <a:pt x="5863" y="3688"/>
                  </a:lnTo>
                  <a:lnTo>
                    <a:pt x="6089" y="3825"/>
                  </a:lnTo>
                  <a:lnTo>
                    <a:pt x="5976" y="3550"/>
                  </a:lnTo>
                  <a:lnTo>
                    <a:pt x="5863" y="3238"/>
                  </a:lnTo>
                  <a:lnTo>
                    <a:pt x="5976" y="3163"/>
                  </a:lnTo>
                  <a:lnTo>
                    <a:pt x="6089" y="3363"/>
                  </a:lnTo>
                  <a:lnTo>
                    <a:pt x="6157" y="3238"/>
                  </a:lnTo>
                  <a:lnTo>
                    <a:pt x="6271" y="3363"/>
                  </a:lnTo>
                  <a:lnTo>
                    <a:pt x="6452" y="3363"/>
                  </a:lnTo>
                  <a:lnTo>
                    <a:pt x="6338" y="3363"/>
                  </a:lnTo>
                  <a:lnTo>
                    <a:pt x="6338" y="3163"/>
                  </a:lnTo>
                  <a:lnTo>
                    <a:pt x="6338" y="2988"/>
                  </a:lnTo>
                  <a:lnTo>
                    <a:pt x="6565" y="2713"/>
                  </a:lnTo>
                  <a:lnTo>
                    <a:pt x="6621" y="2838"/>
                  </a:lnTo>
                  <a:lnTo>
                    <a:pt x="6621" y="2650"/>
                  </a:lnTo>
                  <a:lnTo>
                    <a:pt x="6735" y="2525"/>
                  </a:lnTo>
                  <a:lnTo>
                    <a:pt x="6916" y="2650"/>
                  </a:lnTo>
                  <a:lnTo>
                    <a:pt x="6735" y="2325"/>
                  </a:lnTo>
                  <a:lnTo>
                    <a:pt x="7040" y="2138"/>
                  </a:lnTo>
                  <a:lnTo>
                    <a:pt x="7097" y="2325"/>
                  </a:lnTo>
                  <a:lnTo>
                    <a:pt x="7391" y="1888"/>
                  </a:lnTo>
                  <a:lnTo>
                    <a:pt x="7504" y="1813"/>
                  </a:lnTo>
                  <a:lnTo>
                    <a:pt x="7561" y="2013"/>
                  </a:lnTo>
                  <a:lnTo>
                    <a:pt x="7799" y="1688"/>
                  </a:lnTo>
                  <a:lnTo>
                    <a:pt x="7866" y="1888"/>
                  </a:lnTo>
                  <a:lnTo>
                    <a:pt x="8331" y="2325"/>
                  </a:lnTo>
                  <a:lnTo>
                    <a:pt x="8149" y="2525"/>
                  </a:lnTo>
                  <a:lnTo>
                    <a:pt x="8263" y="2713"/>
                  </a:lnTo>
                  <a:lnTo>
                    <a:pt x="8444" y="2450"/>
                  </a:lnTo>
                  <a:lnTo>
                    <a:pt x="8613" y="2525"/>
                  </a:lnTo>
                  <a:lnTo>
                    <a:pt x="8795" y="2650"/>
                  </a:lnTo>
                  <a:lnTo>
                    <a:pt x="8908" y="2525"/>
                  </a:lnTo>
                  <a:lnTo>
                    <a:pt x="9089" y="2713"/>
                  </a:lnTo>
                  <a:lnTo>
                    <a:pt x="9032" y="2525"/>
                  </a:lnTo>
                  <a:lnTo>
                    <a:pt x="9089" y="2525"/>
                  </a:lnTo>
                  <a:lnTo>
                    <a:pt x="8908" y="2138"/>
                  </a:lnTo>
                  <a:lnTo>
                    <a:pt x="9089" y="1888"/>
                  </a:lnTo>
                  <a:lnTo>
                    <a:pt x="9213" y="1613"/>
                  </a:lnTo>
                  <a:lnTo>
                    <a:pt x="9372" y="1613"/>
                  </a:lnTo>
                  <a:lnTo>
                    <a:pt x="9327" y="1300"/>
                  </a:lnTo>
                  <a:lnTo>
                    <a:pt x="9553" y="1100"/>
                  </a:lnTo>
                  <a:lnTo>
                    <a:pt x="9791" y="1100"/>
                  </a:lnTo>
                  <a:lnTo>
                    <a:pt x="9791" y="975"/>
                  </a:lnTo>
                  <a:lnTo>
                    <a:pt x="9859" y="838"/>
                  </a:lnTo>
                  <a:lnTo>
                    <a:pt x="10549" y="838"/>
                  </a:lnTo>
                  <a:lnTo>
                    <a:pt x="10617" y="838"/>
                  </a:lnTo>
                  <a:lnTo>
                    <a:pt x="10549" y="463"/>
                  </a:lnTo>
                  <a:lnTo>
                    <a:pt x="10436" y="463"/>
                  </a:lnTo>
                  <a:lnTo>
                    <a:pt x="10323" y="263"/>
                  </a:lnTo>
                  <a:lnTo>
                    <a:pt x="10549" y="263"/>
                  </a:lnTo>
                  <a:lnTo>
                    <a:pt x="10730" y="325"/>
                  </a:lnTo>
                  <a:lnTo>
                    <a:pt x="10787" y="325"/>
                  </a:lnTo>
                  <a:lnTo>
                    <a:pt x="10900" y="513"/>
                  </a:lnTo>
                  <a:lnTo>
                    <a:pt x="11319" y="638"/>
                  </a:lnTo>
                  <a:lnTo>
                    <a:pt x="11364" y="775"/>
                  </a:lnTo>
                  <a:lnTo>
                    <a:pt x="11669" y="775"/>
                  </a:lnTo>
                  <a:lnTo>
                    <a:pt x="11851" y="838"/>
                  </a:lnTo>
                  <a:lnTo>
                    <a:pt x="12134" y="775"/>
                  </a:lnTo>
                  <a:lnTo>
                    <a:pt x="12315" y="838"/>
                  </a:lnTo>
                  <a:lnTo>
                    <a:pt x="12428" y="975"/>
                  </a:lnTo>
                  <a:lnTo>
                    <a:pt x="12541" y="1100"/>
                  </a:lnTo>
                  <a:lnTo>
                    <a:pt x="12428" y="838"/>
                  </a:lnTo>
                  <a:lnTo>
                    <a:pt x="12609" y="775"/>
                  </a:lnTo>
                  <a:lnTo>
                    <a:pt x="12722" y="838"/>
                  </a:lnTo>
                  <a:lnTo>
                    <a:pt x="12779" y="975"/>
                  </a:lnTo>
                  <a:lnTo>
                    <a:pt x="12609" y="1175"/>
                  </a:lnTo>
                  <a:lnTo>
                    <a:pt x="12609" y="1300"/>
                  </a:lnTo>
                  <a:lnTo>
                    <a:pt x="12541" y="1488"/>
                  </a:lnTo>
                  <a:lnTo>
                    <a:pt x="12541" y="1350"/>
                  </a:lnTo>
                  <a:lnTo>
                    <a:pt x="12315" y="1488"/>
                  </a:lnTo>
                  <a:lnTo>
                    <a:pt x="12247" y="1688"/>
                  </a:lnTo>
                  <a:lnTo>
                    <a:pt x="12247" y="1813"/>
                  </a:lnTo>
                  <a:lnTo>
                    <a:pt x="12247" y="2013"/>
                  </a:lnTo>
                  <a:lnTo>
                    <a:pt x="11964" y="2525"/>
                  </a:lnTo>
                  <a:lnTo>
                    <a:pt x="12247" y="2838"/>
                  </a:lnTo>
                  <a:lnTo>
                    <a:pt x="12315" y="2988"/>
                  </a:lnTo>
                  <a:lnTo>
                    <a:pt x="12541" y="3038"/>
                  </a:lnTo>
                  <a:lnTo>
                    <a:pt x="12609" y="3238"/>
                  </a:lnTo>
                  <a:lnTo>
                    <a:pt x="13073" y="3688"/>
                  </a:lnTo>
                  <a:lnTo>
                    <a:pt x="13662" y="3825"/>
                  </a:lnTo>
                  <a:lnTo>
                    <a:pt x="13662" y="4075"/>
                  </a:lnTo>
                  <a:lnTo>
                    <a:pt x="14137" y="4338"/>
                  </a:lnTo>
                  <a:lnTo>
                    <a:pt x="14307" y="4338"/>
                  </a:lnTo>
                  <a:lnTo>
                    <a:pt x="14488" y="4213"/>
                  </a:lnTo>
                  <a:lnTo>
                    <a:pt x="14771" y="3550"/>
                  </a:lnTo>
                  <a:lnTo>
                    <a:pt x="15065" y="2450"/>
                  </a:lnTo>
                  <a:lnTo>
                    <a:pt x="15065" y="1888"/>
                  </a:lnTo>
                  <a:lnTo>
                    <a:pt x="15178" y="1688"/>
                  </a:lnTo>
                  <a:lnTo>
                    <a:pt x="15065" y="1488"/>
                  </a:lnTo>
                  <a:lnTo>
                    <a:pt x="15246" y="1175"/>
                  </a:lnTo>
                  <a:lnTo>
                    <a:pt x="15178" y="1100"/>
                  </a:lnTo>
                  <a:lnTo>
                    <a:pt x="15246" y="838"/>
                  </a:lnTo>
                  <a:lnTo>
                    <a:pt x="15359" y="838"/>
                  </a:lnTo>
                  <a:lnTo>
                    <a:pt x="15484" y="263"/>
                  </a:lnTo>
                  <a:lnTo>
                    <a:pt x="15710" y="0"/>
                  </a:lnTo>
                  <a:lnTo>
                    <a:pt x="15710" y="125"/>
                  </a:lnTo>
                  <a:lnTo>
                    <a:pt x="15835" y="325"/>
                  </a:lnTo>
                  <a:lnTo>
                    <a:pt x="15835" y="775"/>
                  </a:lnTo>
                  <a:lnTo>
                    <a:pt x="15948" y="775"/>
                  </a:lnTo>
                  <a:lnTo>
                    <a:pt x="15948" y="975"/>
                  </a:lnTo>
                  <a:lnTo>
                    <a:pt x="16005" y="1100"/>
                  </a:lnTo>
                  <a:lnTo>
                    <a:pt x="16005" y="1350"/>
                  </a:lnTo>
                  <a:lnTo>
                    <a:pt x="16129" y="1350"/>
                  </a:lnTo>
                  <a:lnTo>
                    <a:pt x="16129" y="1888"/>
                  </a:lnTo>
                  <a:lnTo>
                    <a:pt x="16242" y="2450"/>
                  </a:lnTo>
                  <a:lnTo>
                    <a:pt x="16299" y="2325"/>
                  </a:lnTo>
                  <a:lnTo>
                    <a:pt x="16480" y="2138"/>
                  </a:lnTo>
                  <a:lnTo>
                    <a:pt x="16593" y="2450"/>
                  </a:lnTo>
                  <a:lnTo>
                    <a:pt x="16887" y="2650"/>
                  </a:lnTo>
                  <a:lnTo>
                    <a:pt x="16887" y="3363"/>
                  </a:lnTo>
                  <a:lnTo>
                    <a:pt x="16887" y="3550"/>
                  </a:lnTo>
                  <a:lnTo>
                    <a:pt x="17057" y="3888"/>
                  </a:lnTo>
                  <a:lnTo>
                    <a:pt x="17170" y="4400"/>
                  </a:lnTo>
                  <a:lnTo>
                    <a:pt x="17170" y="4725"/>
                  </a:lnTo>
                  <a:lnTo>
                    <a:pt x="17170" y="4925"/>
                  </a:lnTo>
                  <a:lnTo>
                    <a:pt x="17238" y="5175"/>
                  </a:lnTo>
                  <a:lnTo>
                    <a:pt x="17476" y="5438"/>
                  </a:lnTo>
                  <a:lnTo>
                    <a:pt x="17702" y="5438"/>
                  </a:lnTo>
                  <a:lnTo>
                    <a:pt x="17816" y="5750"/>
                  </a:lnTo>
                  <a:lnTo>
                    <a:pt x="17940" y="5750"/>
                  </a:lnTo>
                  <a:lnTo>
                    <a:pt x="18166" y="5950"/>
                  </a:lnTo>
                  <a:lnTo>
                    <a:pt x="18291" y="6213"/>
                  </a:lnTo>
                  <a:lnTo>
                    <a:pt x="18415" y="6275"/>
                  </a:lnTo>
                  <a:lnTo>
                    <a:pt x="18166" y="6413"/>
                  </a:lnTo>
                  <a:lnTo>
                    <a:pt x="18291" y="6613"/>
                  </a:lnTo>
                  <a:lnTo>
                    <a:pt x="18472" y="6925"/>
                  </a:lnTo>
                  <a:lnTo>
                    <a:pt x="18472" y="7050"/>
                  </a:lnTo>
                  <a:lnTo>
                    <a:pt x="18698" y="7638"/>
                  </a:lnTo>
                  <a:lnTo>
                    <a:pt x="18766" y="7763"/>
                  </a:lnTo>
                  <a:lnTo>
                    <a:pt x="18766" y="7313"/>
                  </a:lnTo>
                  <a:lnTo>
                    <a:pt x="19049" y="7638"/>
                  </a:lnTo>
                  <a:lnTo>
                    <a:pt x="19049" y="7563"/>
                  </a:lnTo>
                  <a:lnTo>
                    <a:pt x="19162" y="7763"/>
                  </a:lnTo>
                  <a:lnTo>
                    <a:pt x="19162" y="8275"/>
                  </a:lnTo>
                  <a:lnTo>
                    <a:pt x="18936" y="8275"/>
                  </a:lnTo>
                  <a:lnTo>
                    <a:pt x="19049" y="8475"/>
                  </a:lnTo>
                  <a:lnTo>
                    <a:pt x="19344" y="8675"/>
                  </a:lnTo>
                  <a:lnTo>
                    <a:pt x="19525" y="8938"/>
                  </a:lnTo>
                  <a:lnTo>
                    <a:pt x="19638" y="9250"/>
                  </a:lnTo>
                  <a:lnTo>
                    <a:pt x="19808" y="9450"/>
                  </a:lnTo>
                  <a:lnTo>
                    <a:pt x="19932" y="9650"/>
                  </a:lnTo>
                  <a:lnTo>
                    <a:pt x="19808" y="9963"/>
                  </a:lnTo>
                  <a:lnTo>
                    <a:pt x="19989" y="10350"/>
                  </a:lnTo>
                  <a:lnTo>
                    <a:pt x="19808" y="11188"/>
                  </a:lnTo>
                  <a:lnTo>
                    <a:pt x="19932" y="11650"/>
                  </a:lnTo>
                  <a:lnTo>
                    <a:pt x="19808" y="12363"/>
                  </a:lnTo>
                  <a:lnTo>
                    <a:pt x="19525" y="13075"/>
                  </a:lnTo>
                  <a:lnTo>
                    <a:pt x="19344" y="13838"/>
                  </a:lnTo>
                  <a:lnTo>
                    <a:pt x="18879" y="14688"/>
                  </a:lnTo>
                  <a:lnTo>
                    <a:pt x="18879" y="14750"/>
                  </a:lnTo>
                  <a:lnTo>
                    <a:pt x="18879" y="14888"/>
                  </a:lnTo>
                  <a:lnTo>
                    <a:pt x="18291" y="15400"/>
                  </a:lnTo>
                  <a:lnTo>
                    <a:pt x="18166" y="15725"/>
                  </a:lnTo>
                  <a:lnTo>
                    <a:pt x="18121" y="16038"/>
                  </a:lnTo>
                  <a:lnTo>
                    <a:pt x="17702" y="16563"/>
                  </a:lnTo>
                  <a:lnTo>
                    <a:pt x="17521" y="16950"/>
                  </a:lnTo>
                  <a:lnTo>
                    <a:pt x="17057" y="17925"/>
                  </a:lnTo>
                  <a:lnTo>
                    <a:pt x="16774" y="18763"/>
                  </a:lnTo>
                  <a:lnTo>
                    <a:pt x="16299" y="19025"/>
                  </a:lnTo>
                  <a:lnTo>
                    <a:pt x="15529" y="19025"/>
                  </a:lnTo>
                  <a:lnTo>
                    <a:pt x="15246" y="19350"/>
                  </a:lnTo>
                  <a:lnTo>
                    <a:pt x="14714" y="19663"/>
                  </a:lnTo>
                  <a:lnTo>
                    <a:pt x="14771" y="19800"/>
                  </a:lnTo>
                  <a:lnTo>
                    <a:pt x="14714" y="19988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85" name="Freeform 141">
              <a:extLst>
                <a:ext uri="{FF2B5EF4-FFF2-40B4-BE49-F238E27FC236}">
                  <a16:creationId xmlns:a16="http://schemas.microsoft.com/office/drawing/2014/main" id="{89DA9CB8-27FC-4552-A351-038DD6B77D5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4133" y="6446"/>
              <a:ext cx="425" cy="372"/>
            </a:xfrm>
            <a:custGeom>
              <a:avLst/>
              <a:gdLst>
                <a:gd name="T0" fmla="*/ 0 w 20000"/>
                <a:gd name="T1" fmla="*/ 300 h 20000"/>
                <a:gd name="T2" fmla="*/ 6 w 20000"/>
                <a:gd name="T3" fmla="*/ 0 h 20000"/>
                <a:gd name="T4" fmla="*/ 47 w 20000"/>
                <a:gd name="T5" fmla="*/ 16 h 20000"/>
                <a:gd name="T6" fmla="*/ 109 w 20000"/>
                <a:gd name="T7" fmla="*/ 31 h 20000"/>
                <a:gd name="T8" fmla="*/ 141 w 20000"/>
                <a:gd name="T9" fmla="*/ 47 h 20000"/>
                <a:gd name="T10" fmla="*/ 151 w 20000"/>
                <a:gd name="T11" fmla="*/ 47 h 20000"/>
                <a:gd name="T12" fmla="*/ 182 w 20000"/>
                <a:gd name="T13" fmla="*/ 72 h 20000"/>
                <a:gd name="T14" fmla="*/ 197 w 20000"/>
                <a:gd name="T15" fmla="*/ 72 h 20000"/>
                <a:gd name="T16" fmla="*/ 219 w 20000"/>
                <a:gd name="T17" fmla="*/ 88 h 20000"/>
                <a:gd name="T18" fmla="*/ 219 w 20000"/>
                <a:gd name="T19" fmla="*/ 124 h 20000"/>
                <a:gd name="T20" fmla="*/ 291 w 20000"/>
                <a:gd name="T21" fmla="*/ 149 h 20000"/>
                <a:gd name="T22" fmla="*/ 307 w 20000"/>
                <a:gd name="T23" fmla="*/ 180 h 20000"/>
                <a:gd name="T24" fmla="*/ 264 w 20000"/>
                <a:gd name="T25" fmla="*/ 192 h 20000"/>
                <a:gd name="T26" fmla="*/ 280 w 20000"/>
                <a:gd name="T27" fmla="*/ 222 h 20000"/>
                <a:gd name="T28" fmla="*/ 317 w 20000"/>
                <a:gd name="T29" fmla="*/ 248 h 20000"/>
                <a:gd name="T30" fmla="*/ 327 w 20000"/>
                <a:gd name="T31" fmla="*/ 258 h 20000"/>
                <a:gd name="T32" fmla="*/ 332 w 20000"/>
                <a:gd name="T33" fmla="*/ 274 h 20000"/>
                <a:gd name="T34" fmla="*/ 332 w 20000"/>
                <a:gd name="T35" fmla="*/ 300 h 20000"/>
                <a:gd name="T36" fmla="*/ 368 w 20000"/>
                <a:gd name="T37" fmla="*/ 300 h 20000"/>
                <a:gd name="T38" fmla="*/ 374 w 20000"/>
                <a:gd name="T39" fmla="*/ 305 h 20000"/>
                <a:gd name="T40" fmla="*/ 368 w 20000"/>
                <a:gd name="T41" fmla="*/ 315 h 20000"/>
                <a:gd name="T42" fmla="*/ 399 w 20000"/>
                <a:gd name="T43" fmla="*/ 325 h 20000"/>
                <a:gd name="T44" fmla="*/ 389 w 20000"/>
                <a:gd name="T45" fmla="*/ 341 h 20000"/>
                <a:gd name="T46" fmla="*/ 409 w 20000"/>
                <a:gd name="T47" fmla="*/ 351 h 20000"/>
                <a:gd name="T48" fmla="*/ 425 w 20000"/>
                <a:gd name="T49" fmla="*/ 356 h 20000"/>
                <a:gd name="T50" fmla="*/ 409 w 20000"/>
                <a:gd name="T51" fmla="*/ 366 h 20000"/>
                <a:gd name="T52" fmla="*/ 425 w 20000"/>
                <a:gd name="T53" fmla="*/ 366 h 20000"/>
                <a:gd name="T54" fmla="*/ 425 w 20000"/>
                <a:gd name="T55" fmla="*/ 372 h 20000"/>
                <a:gd name="T56" fmla="*/ 399 w 20000"/>
                <a:gd name="T57" fmla="*/ 372 h 20000"/>
                <a:gd name="T58" fmla="*/ 399 w 20000"/>
                <a:gd name="T59" fmla="*/ 366 h 20000"/>
                <a:gd name="T60" fmla="*/ 327 w 20000"/>
                <a:gd name="T61" fmla="*/ 351 h 20000"/>
                <a:gd name="T62" fmla="*/ 307 w 20000"/>
                <a:gd name="T63" fmla="*/ 351 h 20000"/>
                <a:gd name="T64" fmla="*/ 264 w 20000"/>
                <a:gd name="T65" fmla="*/ 315 h 20000"/>
                <a:gd name="T66" fmla="*/ 260 w 20000"/>
                <a:gd name="T67" fmla="*/ 300 h 20000"/>
                <a:gd name="T68" fmla="*/ 249 w 20000"/>
                <a:gd name="T69" fmla="*/ 300 h 20000"/>
                <a:gd name="T70" fmla="*/ 239 w 20000"/>
                <a:gd name="T71" fmla="*/ 284 h 20000"/>
                <a:gd name="T72" fmla="*/ 219 w 20000"/>
                <a:gd name="T73" fmla="*/ 243 h 20000"/>
                <a:gd name="T74" fmla="*/ 207 w 20000"/>
                <a:gd name="T75" fmla="*/ 243 h 20000"/>
                <a:gd name="T76" fmla="*/ 197 w 20000"/>
                <a:gd name="T77" fmla="*/ 243 h 20000"/>
                <a:gd name="T78" fmla="*/ 172 w 20000"/>
                <a:gd name="T79" fmla="*/ 243 h 20000"/>
                <a:gd name="T80" fmla="*/ 166 w 20000"/>
                <a:gd name="T81" fmla="*/ 222 h 20000"/>
                <a:gd name="T82" fmla="*/ 156 w 20000"/>
                <a:gd name="T83" fmla="*/ 222 h 20000"/>
                <a:gd name="T84" fmla="*/ 151 w 20000"/>
                <a:gd name="T85" fmla="*/ 233 h 20000"/>
                <a:gd name="T86" fmla="*/ 141 w 20000"/>
                <a:gd name="T87" fmla="*/ 233 h 20000"/>
                <a:gd name="T88" fmla="*/ 125 w 20000"/>
                <a:gd name="T89" fmla="*/ 222 h 20000"/>
                <a:gd name="T90" fmla="*/ 130 w 20000"/>
                <a:gd name="T91" fmla="*/ 248 h 20000"/>
                <a:gd name="T92" fmla="*/ 115 w 20000"/>
                <a:gd name="T93" fmla="*/ 248 h 20000"/>
                <a:gd name="T94" fmla="*/ 115 w 20000"/>
                <a:gd name="T95" fmla="*/ 258 h 20000"/>
                <a:gd name="T96" fmla="*/ 74 w 20000"/>
                <a:gd name="T97" fmla="*/ 258 h 20000"/>
                <a:gd name="T98" fmla="*/ 88 w 20000"/>
                <a:gd name="T99" fmla="*/ 264 h 20000"/>
                <a:gd name="T100" fmla="*/ 109 w 20000"/>
                <a:gd name="T101" fmla="*/ 289 h 20000"/>
                <a:gd name="T102" fmla="*/ 74 w 20000"/>
                <a:gd name="T103" fmla="*/ 305 h 20000"/>
                <a:gd name="T104" fmla="*/ 0 w 20000"/>
                <a:gd name="T105" fmla="*/ 300 h 200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0000" h="20000">
                  <a:moveTo>
                    <a:pt x="0" y="16086"/>
                  </a:moveTo>
                  <a:lnTo>
                    <a:pt x="282" y="0"/>
                  </a:lnTo>
                  <a:lnTo>
                    <a:pt x="2207" y="858"/>
                  </a:lnTo>
                  <a:lnTo>
                    <a:pt x="5117" y="1662"/>
                  </a:lnTo>
                  <a:lnTo>
                    <a:pt x="6620" y="2520"/>
                  </a:lnTo>
                  <a:lnTo>
                    <a:pt x="7089" y="2520"/>
                  </a:lnTo>
                  <a:lnTo>
                    <a:pt x="8545" y="3861"/>
                  </a:lnTo>
                  <a:lnTo>
                    <a:pt x="9249" y="3861"/>
                  </a:lnTo>
                  <a:lnTo>
                    <a:pt x="10282" y="4718"/>
                  </a:lnTo>
                  <a:lnTo>
                    <a:pt x="10282" y="6649"/>
                  </a:lnTo>
                  <a:lnTo>
                    <a:pt x="13662" y="7989"/>
                  </a:lnTo>
                  <a:lnTo>
                    <a:pt x="14413" y="9651"/>
                  </a:lnTo>
                  <a:lnTo>
                    <a:pt x="12394" y="10295"/>
                  </a:lnTo>
                  <a:lnTo>
                    <a:pt x="13146" y="11903"/>
                  </a:lnTo>
                  <a:lnTo>
                    <a:pt x="14883" y="13298"/>
                  </a:lnTo>
                  <a:lnTo>
                    <a:pt x="15352" y="13834"/>
                  </a:lnTo>
                  <a:lnTo>
                    <a:pt x="15587" y="14692"/>
                  </a:lnTo>
                  <a:lnTo>
                    <a:pt x="15587" y="16086"/>
                  </a:lnTo>
                  <a:lnTo>
                    <a:pt x="17277" y="16086"/>
                  </a:lnTo>
                  <a:lnTo>
                    <a:pt x="17559" y="16354"/>
                  </a:lnTo>
                  <a:lnTo>
                    <a:pt x="17277" y="16890"/>
                  </a:lnTo>
                  <a:lnTo>
                    <a:pt x="18732" y="17426"/>
                  </a:lnTo>
                  <a:lnTo>
                    <a:pt x="18263" y="18284"/>
                  </a:lnTo>
                  <a:lnTo>
                    <a:pt x="19202" y="18820"/>
                  </a:lnTo>
                  <a:lnTo>
                    <a:pt x="19953" y="19088"/>
                  </a:lnTo>
                  <a:lnTo>
                    <a:pt x="19202" y="19625"/>
                  </a:lnTo>
                  <a:lnTo>
                    <a:pt x="19953" y="19625"/>
                  </a:lnTo>
                  <a:lnTo>
                    <a:pt x="19953" y="19946"/>
                  </a:lnTo>
                  <a:lnTo>
                    <a:pt x="18732" y="19946"/>
                  </a:lnTo>
                  <a:lnTo>
                    <a:pt x="18732" y="19625"/>
                  </a:lnTo>
                  <a:lnTo>
                    <a:pt x="15352" y="18820"/>
                  </a:lnTo>
                  <a:lnTo>
                    <a:pt x="14413" y="18820"/>
                  </a:lnTo>
                  <a:lnTo>
                    <a:pt x="12394" y="16890"/>
                  </a:lnTo>
                  <a:lnTo>
                    <a:pt x="12207" y="16086"/>
                  </a:lnTo>
                  <a:lnTo>
                    <a:pt x="11690" y="16086"/>
                  </a:lnTo>
                  <a:lnTo>
                    <a:pt x="11221" y="15228"/>
                  </a:lnTo>
                  <a:lnTo>
                    <a:pt x="10282" y="13029"/>
                  </a:lnTo>
                  <a:lnTo>
                    <a:pt x="9718" y="13029"/>
                  </a:lnTo>
                  <a:lnTo>
                    <a:pt x="9249" y="13029"/>
                  </a:lnTo>
                  <a:lnTo>
                    <a:pt x="8075" y="13029"/>
                  </a:lnTo>
                  <a:lnTo>
                    <a:pt x="7793" y="11903"/>
                  </a:lnTo>
                  <a:lnTo>
                    <a:pt x="7324" y="11903"/>
                  </a:lnTo>
                  <a:lnTo>
                    <a:pt x="7089" y="12493"/>
                  </a:lnTo>
                  <a:lnTo>
                    <a:pt x="6620" y="12493"/>
                  </a:lnTo>
                  <a:lnTo>
                    <a:pt x="5869" y="11903"/>
                  </a:lnTo>
                  <a:lnTo>
                    <a:pt x="6103" y="13298"/>
                  </a:lnTo>
                  <a:lnTo>
                    <a:pt x="5399" y="13298"/>
                  </a:lnTo>
                  <a:lnTo>
                    <a:pt x="5399" y="13834"/>
                  </a:lnTo>
                  <a:lnTo>
                    <a:pt x="3474" y="13834"/>
                  </a:lnTo>
                  <a:lnTo>
                    <a:pt x="4131" y="14155"/>
                  </a:lnTo>
                  <a:lnTo>
                    <a:pt x="5117" y="15496"/>
                  </a:lnTo>
                  <a:lnTo>
                    <a:pt x="3474" y="16354"/>
                  </a:lnTo>
                  <a:lnTo>
                    <a:pt x="0" y="16086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86" name="Freeform 142">
              <a:extLst>
                <a:ext uri="{FF2B5EF4-FFF2-40B4-BE49-F238E27FC236}">
                  <a16:creationId xmlns:a16="http://schemas.microsoft.com/office/drawing/2014/main" id="{3CC1DCA4-241B-4ACE-9E8D-9984643DF99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4467" y="6511"/>
              <a:ext cx="187" cy="100"/>
            </a:xfrm>
            <a:custGeom>
              <a:avLst/>
              <a:gdLst>
                <a:gd name="T0" fmla="*/ 92 w 20000"/>
                <a:gd name="T1" fmla="*/ 98 h 20000"/>
                <a:gd name="T2" fmla="*/ 57 w 20000"/>
                <a:gd name="T3" fmla="*/ 98 h 20000"/>
                <a:gd name="T4" fmla="*/ 51 w 20000"/>
                <a:gd name="T5" fmla="*/ 88 h 20000"/>
                <a:gd name="T6" fmla="*/ 36 w 20000"/>
                <a:gd name="T7" fmla="*/ 88 h 20000"/>
                <a:gd name="T8" fmla="*/ 16 w 20000"/>
                <a:gd name="T9" fmla="*/ 82 h 20000"/>
                <a:gd name="T10" fmla="*/ 0 w 20000"/>
                <a:gd name="T11" fmla="*/ 72 h 20000"/>
                <a:gd name="T12" fmla="*/ 0 w 20000"/>
                <a:gd name="T13" fmla="*/ 57 h 20000"/>
                <a:gd name="T14" fmla="*/ 10 w 20000"/>
                <a:gd name="T15" fmla="*/ 62 h 20000"/>
                <a:gd name="T16" fmla="*/ 26 w 20000"/>
                <a:gd name="T17" fmla="*/ 57 h 20000"/>
                <a:gd name="T18" fmla="*/ 41 w 20000"/>
                <a:gd name="T19" fmla="*/ 62 h 20000"/>
                <a:gd name="T20" fmla="*/ 67 w 20000"/>
                <a:gd name="T21" fmla="*/ 57 h 20000"/>
                <a:gd name="T22" fmla="*/ 77 w 20000"/>
                <a:gd name="T23" fmla="*/ 41 h 20000"/>
                <a:gd name="T24" fmla="*/ 82 w 20000"/>
                <a:gd name="T25" fmla="*/ 62 h 20000"/>
                <a:gd name="T26" fmla="*/ 92 w 20000"/>
                <a:gd name="T27" fmla="*/ 57 h 20000"/>
                <a:gd name="T28" fmla="*/ 104 w 20000"/>
                <a:gd name="T29" fmla="*/ 62 h 20000"/>
                <a:gd name="T30" fmla="*/ 119 w 20000"/>
                <a:gd name="T31" fmla="*/ 57 h 20000"/>
                <a:gd name="T32" fmla="*/ 124 w 20000"/>
                <a:gd name="T33" fmla="*/ 41 h 20000"/>
                <a:gd name="T34" fmla="*/ 145 w 20000"/>
                <a:gd name="T35" fmla="*/ 41 h 20000"/>
                <a:gd name="T36" fmla="*/ 150 w 20000"/>
                <a:gd name="T37" fmla="*/ 31 h 20000"/>
                <a:gd name="T38" fmla="*/ 145 w 20000"/>
                <a:gd name="T39" fmla="*/ 6 h 20000"/>
                <a:gd name="T40" fmla="*/ 176 w 20000"/>
                <a:gd name="T41" fmla="*/ 0 h 20000"/>
                <a:gd name="T42" fmla="*/ 186 w 20000"/>
                <a:gd name="T43" fmla="*/ 6 h 20000"/>
                <a:gd name="T44" fmla="*/ 186 w 20000"/>
                <a:gd name="T45" fmla="*/ 31 h 20000"/>
                <a:gd name="T46" fmla="*/ 170 w 20000"/>
                <a:gd name="T47" fmla="*/ 41 h 20000"/>
                <a:gd name="T48" fmla="*/ 170 w 20000"/>
                <a:gd name="T49" fmla="*/ 57 h 20000"/>
                <a:gd name="T50" fmla="*/ 150 w 20000"/>
                <a:gd name="T51" fmla="*/ 62 h 20000"/>
                <a:gd name="T52" fmla="*/ 145 w 20000"/>
                <a:gd name="T53" fmla="*/ 62 h 20000"/>
                <a:gd name="T54" fmla="*/ 135 w 20000"/>
                <a:gd name="T55" fmla="*/ 72 h 20000"/>
                <a:gd name="T56" fmla="*/ 92 w 20000"/>
                <a:gd name="T57" fmla="*/ 98 h 2000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0000" h="20000">
                  <a:moveTo>
                    <a:pt x="9840" y="19798"/>
                  </a:moveTo>
                  <a:lnTo>
                    <a:pt x="6096" y="19798"/>
                  </a:lnTo>
                  <a:lnTo>
                    <a:pt x="5455" y="17778"/>
                  </a:lnTo>
                  <a:lnTo>
                    <a:pt x="3850" y="17778"/>
                  </a:lnTo>
                  <a:lnTo>
                    <a:pt x="1711" y="16566"/>
                  </a:lnTo>
                  <a:lnTo>
                    <a:pt x="0" y="14545"/>
                  </a:lnTo>
                  <a:lnTo>
                    <a:pt x="0" y="11515"/>
                  </a:lnTo>
                  <a:lnTo>
                    <a:pt x="1070" y="12525"/>
                  </a:lnTo>
                  <a:lnTo>
                    <a:pt x="2781" y="11515"/>
                  </a:lnTo>
                  <a:lnTo>
                    <a:pt x="4385" y="12525"/>
                  </a:lnTo>
                  <a:lnTo>
                    <a:pt x="7166" y="11515"/>
                  </a:lnTo>
                  <a:lnTo>
                    <a:pt x="8235" y="8283"/>
                  </a:lnTo>
                  <a:lnTo>
                    <a:pt x="8770" y="12525"/>
                  </a:lnTo>
                  <a:lnTo>
                    <a:pt x="9840" y="11515"/>
                  </a:lnTo>
                  <a:lnTo>
                    <a:pt x="11123" y="12525"/>
                  </a:lnTo>
                  <a:lnTo>
                    <a:pt x="12727" y="11515"/>
                  </a:lnTo>
                  <a:lnTo>
                    <a:pt x="13262" y="8283"/>
                  </a:lnTo>
                  <a:lnTo>
                    <a:pt x="15508" y="8283"/>
                  </a:lnTo>
                  <a:lnTo>
                    <a:pt x="16043" y="6263"/>
                  </a:lnTo>
                  <a:lnTo>
                    <a:pt x="15508" y="1212"/>
                  </a:lnTo>
                  <a:lnTo>
                    <a:pt x="18824" y="0"/>
                  </a:lnTo>
                  <a:lnTo>
                    <a:pt x="19893" y="1212"/>
                  </a:lnTo>
                  <a:lnTo>
                    <a:pt x="19893" y="6263"/>
                  </a:lnTo>
                  <a:lnTo>
                    <a:pt x="18182" y="8283"/>
                  </a:lnTo>
                  <a:lnTo>
                    <a:pt x="18182" y="11515"/>
                  </a:lnTo>
                  <a:lnTo>
                    <a:pt x="16043" y="12525"/>
                  </a:lnTo>
                  <a:lnTo>
                    <a:pt x="15508" y="12525"/>
                  </a:lnTo>
                  <a:lnTo>
                    <a:pt x="14439" y="14545"/>
                  </a:lnTo>
                  <a:lnTo>
                    <a:pt x="9840" y="19798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87" name="Freeform 143">
              <a:extLst>
                <a:ext uri="{FF2B5EF4-FFF2-40B4-BE49-F238E27FC236}">
                  <a16:creationId xmlns:a16="http://schemas.microsoft.com/office/drawing/2014/main" id="{BC4292BA-C260-4324-B814-A3BB5CF7825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4574" y="6434"/>
              <a:ext cx="105" cy="111"/>
            </a:xfrm>
            <a:custGeom>
              <a:avLst/>
              <a:gdLst>
                <a:gd name="T0" fmla="*/ 94 w 20000"/>
                <a:gd name="T1" fmla="*/ 109 h 20000"/>
                <a:gd name="T2" fmla="*/ 94 w 20000"/>
                <a:gd name="T3" fmla="*/ 93 h 20000"/>
                <a:gd name="T4" fmla="*/ 84 w 20000"/>
                <a:gd name="T5" fmla="*/ 68 h 20000"/>
                <a:gd name="T6" fmla="*/ 63 w 20000"/>
                <a:gd name="T7" fmla="*/ 42 h 20000"/>
                <a:gd name="T8" fmla="*/ 16 w 20000"/>
                <a:gd name="T9" fmla="*/ 16 h 20000"/>
                <a:gd name="T10" fmla="*/ 0 w 20000"/>
                <a:gd name="T11" fmla="*/ 11 h 20000"/>
                <a:gd name="T12" fmla="*/ 0 w 20000"/>
                <a:gd name="T13" fmla="*/ 0 h 20000"/>
                <a:gd name="T14" fmla="*/ 68 w 20000"/>
                <a:gd name="T15" fmla="*/ 31 h 20000"/>
                <a:gd name="T16" fmla="*/ 94 w 20000"/>
                <a:gd name="T17" fmla="*/ 58 h 20000"/>
                <a:gd name="T18" fmla="*/ 94 w 20000"/>
                <a:gd name="T19" fmla="*/ 68 h 20000"/>
                <a:gd name="T20" fmla="*/ 104 w 20000"/>
                <a:gd name="T21" fmla="*/ 93 h 20000"/>
                <a:gd name="T22" fmla="*/ 94 w 20000"/>
                <a:gd name="T23" fmla="*/ 109 h 200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000" h="20000">
                  <a:moveTo>
                    <a:pt x="17905" y="19818"/>
                  </a:moveTo>
                  <a:lnTo>
                    <a:pt x="17905" y="16909"/>
                  </a:lnTo>
                  <a:lnTo>
                    <a:pt x="16000" y="12364"/>
                  </a:lnTo>
                  <a:lnTo>
                    <a:pt x="12000" y="7636"/>
                  </a:lnTo>
                  <a:lnTo>
                    <a:pt x="3048" y="2909"/>
                  </a:lnTo>
                  <a:lnTo>
                    <a:pt x="0" y="2000"/>
                  </a:lnTo>
                  <a:lnTo>
                    <a:pt x="0" y="0"/>
                  </a:lnTo>
                  <a:lnTo>
                    <a:pt x="12952" y="5636"/>
                  </a:lnTo>
                  <a:lnTo>
                    <a:pt x="17905" y="10545"/>
                  </a:lnTo>
                  <a:lnTo>
                    <a:pt x="17905" y="12364"/>
                  </a:lnTo>
                  <a:lnTo>
                    <a:pt x="19810" y="16909"/>
                  </a:lnTo>
                  <a:lnTo>
                    <a:pt x="17905" y="19818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88" name="Freeform 144">
              <a:extLst>
                <a:ext uri="{FF2B5EF4-FFF2-40B4-BE49-F238E27FC236}">
                  <a16:creationId xmlns:a16="http://schemas.microsoft.com/office/drawing/2014/main" id="{13EF1EC2-690A-4D8A-8E7C-C1F0C4384FC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4745" y="6553"/>
              <a:ext cx="57" cy="85"/>
            </a:xfrm>
            <a:custGeom>
              <a:avLst/>
              <a:gdLst>
                <a:gd name="T0" fmla="*/ 57 w 20000"/>
                <a:gd name="T1" fmla="*/ 84 h 20000"/>
                <a:gd name="T2" fmla="*/ 31 w 20000"/>
                <a:gd name="T3" fmla="*/ 84 h 20000"/>
                <a:gd name="T4" fmla="*/ 20 w 20000"/>
                <a:gd name="T5" fmla="*/ 57 h 20000"/>
                <a:gd name="T6" fmla="*/ 4 w 20000"/>
                <a:gd name="T7" fmla="*/ 47 h 20000"/>
                <a:gd name="T8" fmla="*/ 4 w 20000"/>
                <a:gd name="T9" fmla="*/ 21 h 20000"/>
                <a:gd name="T10" fmla="*/ 0 w 20000"/>
                <a:gd name="T11" fmla="*/ 16 h 20000"/>
                <a:gd name="T12" fmla="*/ 0 w 20000"/>
                <a:gd name="T13" fmla="*/ 0 h 20000"/>
                <a:gd name="T14" fmla="*/ 4 w 20000"/>
                <a:gd name="T15" fmla="*/ 16 h 20000"/>
                <a:gd name="T16" fmla="*/ 16 w 20000"/>
                <a:gd name="T17" fmla="*/ 21 h 20000"/>
                <a:gd name="T18" fmla="*/ 31 w 20000"/>
                <a:gd name="T19" fmla="*/ 31 h 20000"/>
                <a:gd name="T20" fmla="*/ 41 w 20000"/>
                <a:gd name="T21" fmla="*/ 47 h 20000"/>
                <a:gd name="T22" fmla="*/ 46 w 20000"/>
                <a:gd name="T23" fmla="*/ 57 h 20000"/>
                <a:gd name="T24" fmla="*/ 57 w 20000"/>
                <a:gd name="T25" fmla="*/ 73 h 20000"/>
                <a:gd name="T26" fmla="*/ 57 w 20000"/>
                <a:gd name="T27" fmla="*/ 84 h 200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0000" h="20000">
                  <a:moveTo>
                    <a:pt x="19655" y="19765"/>
                  </a:moveTo>
                  <a:lnTo>
                    <a:pt x="10690" y="19765"/>
                  </a:lnTo>
                  <a:lnTo>
                    <a:pt x="6897" y="13412"/>
                  </a:lnTo>
                  <a:lnTo>
                    <a:pt x="1379" y="11059"/>
                  </a:lnTo>
                  <a:lnTo>
                    <a:pt x="1379" y="4941"/>
                  </a:lnTo>
                  <a:lnTo>
                    <a:pt x="0" y="3765"/>
                  </a:lnTo>
                  <a:lnTo>
                    <a:pt x="0" y="0"/>
                  </a:lnTo>
                  <a:lnTo>
                    <a:pt x="1379" y="3765"/>
                  </a:lnTo>
                  <a:lnTo>
                    <a:pt x="5517" y="4941"/>
                  </a:lnTo>
                  <a:lnTo>
                    <a:pt x="10690" y="7294"/>
                  </a:lnTo>
                  <a:lnTo>
                    <a:pt x="14138" y="11059"/>
                  </a:lnTo>
                  <a:lnTo>
                    <a:pt x="15862" y="13412"/>
                  </a:lnTo>
                  <a:lnTo>
                    <a:pt x="19655" y="17176"/>
                  </a:lnTo>
                  <a:lnTo>
                    <a:pt x="19655" y="19765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89" name="Freeform 145">
              <a:extLst>
                <a:ext uri="{FF2B5EF4-FFF2-40B4-BE49-F238E27FC236}">
                  <a16:creationId xmlns:a16="http://schemas.microsoft.com/office/drawing/2014/main" id="{B42943DA-874F-4092-B2C6-2904B604083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5010" y="6709"/>
              <a:ext cx="38" cy="78"/>
            </a:xfrm>
            <a:custGeom>
              <a:avLst/>
              <a:gdLst>
                <a:gd name="T0" fmla="*/ 36 w 20000"/>
                <a:gd name="T1" fmla="*/ 77 h 20000"/>
                <a:gd name="T2" fmla="*/ 26 w 20000"/>
                <a:gd name="T3" fmla="*/ 51 h 20000"/>
                <a:gd name="T4" fmla="*/ 0 w 20000"/>
                <a:gd name="T5" fmla="*/ 36 h 20000"/>
                <a:gd name="T6" fmla="*/ 0 w 20000"/>
                <a:gd name="T7" fmla="*/ 0 h 20000"/>
                <a:gd name="T8" fmla="*/ 10 w 20000"/>
                <a:gd name="T9" fmla="*/ 0 h 20000"/>
                <a:gd name="T10" fmla="*/ 16 w 20000"/>
                <a:gd name="T11" fmla="*/ 20 h 20000"/>
                <a:gd name="T12" fmla="*/ 26 w 20000"/>
                <a:gd name="T13" fmla="*/ 26 h 20000"/>
                <a:gd name="T14" fmla="*/ 36 w 20000"/>
                <a:gd name="T15" fmla="*/ 51 h 20000"/>
                <a:gd name="T16" fmla="*/ 36 w 20000"/>
                <a:gd name="T17" fmla="*/ 77 h 200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000" h="20000">
                  <a:moveTo>
                    <a:pt x="19459" y="19744"/>
                  </a:moveTo>
                  <a:lnTo>
                    <a:pt x="14054" y="13077"/>
                  </a:lnTo>
                  <a:lnTo>
                    <a:pt x="0" y="9231"/>
                  </a:lnTo>
                  <a:lnTo>
                    <a:pt x="0" y="0"/>
                  </a:lnTo>
                  <a:lnTo>
                    <a:pt x="5405" y="0"/>
                  </a:lnTo>
                  <a:lnTo>
                    <a:pt x="8649" y="5128"/>
                  </a:lnTo>
                  <a:lnTo>
                    <a:pt x="14054" y="6667"/>
                  </a:lnTo>
                  <a:lnTo>
                    <a:pt x="19459" y="13077"/>
                  </a:lnTo>
                  <a:lnTo>
                    <a:pt x="19459" y="19744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90" name="Freeform 146">
              <a:extLst>
                <a:ext uri="{FF2B5EF4-FFF2-40B4-BE49-F238E27FC236}">
                  <a16:creationId xmlns:a16="http://schemas.microsoft.com/office/drawing/2014/main" id="{8B8748C0-5E5A-4485-96C8-42108F0DA9B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4916" y="6677"/>
              <a:ext cx="64" cy="43"/>
            </a:xfrm>
            <a:custGeom>
              <a:avLst/>
              <a:gdLst>
                <a:gd name="T0" fmla="*/ 63 w 20000"/>
                <a:gd name="T1" fmla="*/ 41 h 20000"/>
                <a:gd name="T2" fmla="*/ 47 w 20000"/>
                <a:gd name="T3" fmla="*/ 31 h 20000"/>
                <a:gd name="T4" fmla="*/ 21 w 20000"/>
                <a:gd name="T5" fmla="*/ 15 h 20000"/>
                <a:gd name="T6" fmla="*/ 0 w 20000"/>
                <a:gd name="T7" fmla="*/ 0 h 20000"/>
                <a:gd name="T8" fmla="*/ 10 w 20000"/>
                <a:gd name="T9" fmla="*/ 0 h 20000"/>
                <a:gd name="T10" fmla="*/ 26 w 20000"/>
                <a:gd name="T11" fmla="*/ 10 h 20000"/>
                <a:gd name="T12" fmla="*/ 47 w 20000"/>
                <a:gd name="T13" fmla="*/ 10 h 20000"/>
                <a:gd name="T14" fmla="*/ 63 w 20000"/>
                <a:gd name="T15" fmla="*/ 41 h 200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000" h="20000">
                  <a:moveTo>
                    <a:pt x="19688" y="19524"/>
                  </a:moveTo>
                  <a:lnTo>
                    <a:pt x="14688" y="14762"/>
                  </a:lnTo>
                  <a:lnTo>
                    <a:pt x="6563" y="7143"/>
                  </a:lnTo>
                  <a:lnTo>
                    <a:pt x="0" y="0"/>
                  </a:lnTo>
                  <a:lnTo>
                    <a:pt x="3125" y="0"/>
                  </a:lnTo>
                  <a:lnTo>
                    <a:pt x="8125" y="4762"/>
                  </a:lnTo>
                  <a:lnTo>
                    <a:pt x="14688" y="4762"/>
                  </a:lnTo>
                  <a:lnTo>
                    <a:pt x="19688" y="19524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91" name="Freeform 147">
              <a:extLst>
                <a:ext uri="{FF2B5EF4-FFF2-40B4-BE49-F238E27FC236}">
                  <a16:creationId xmlns:a16="http://schemas.microsoft.com/office/drawing/2014/main" id="{01DE7027-3419-4B26-9E3E-C434CBAFEFE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4963" y="6760"/>
              <a:ext cx="48" cy="17"/>
            </a:xfrm>
            <a:custGeom>
              <a:avLst/>
              <a:gdLst>
                <a:gd name="T0" fmla="*/ 47 w 20000"/>
                <a:gd name="T1" fmla="*/ 16 h 20000"/>
                <a:gd name="T2" fmla="*/ 31 w 20000"/>
                <a:gd name="T3" fmla="*/ 16 h 20000"/>
                <a:gd name="T4" fmla="*/ 4 w 20000"/>
                <a:gd name="T5" fmla="*/ 16 h 20000"/>
                <a:gd name="T6" fmla="*/ 0 w 20000"/>
                <a:gd name="T7" fmla="*/ 0 h 20000"/>
                <a:gd name="T8" fmla="*/ 41 w 20000"/>
                <a:gd name="T9" fmla="*/ 0 h 20000"/>
                <a:gd name="T10" fmla="*/ 47 w 20000"/>
                <a:gd name="T11" fmla="*/ 16 h 200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000" h="20000">
                  <a:moveTo>
                    <a:pt x="19583" y="18824"/>
                  </a:moveTo>
                  <a:lnTo>
                    <a:pt x="12917" y="18824"/>
                  </a:lnTo>
                  <a:lnTo>
                    <a:pt x="1667" y="18824"/>
                  </a:lnTo>
                  <a:lnTo>
                    <a:pt x="0" y="0"/>
                  </a:lnTo>
                  <a:lnTo>
                    <a:pt x="17083" y="0"/>
                  </a:lnTo>
                  <a:lnTo>
                    <a:pt x="19583" y="18824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92" name="Freeform 148">
              <a:extLst>
                <a:ext uri="{FF2B5EF4-FFF2-40B4-BE49-F238E27FC236}">
                  <a16:creationId xmlns:a16="http://schemas.microsoft.com/office/drawing/2014/main" id="{5777DD38-F079-4670-AFA0-AF0B61BD5E9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4828" y="6626"/>
              <a:ext cx="42" cy="38"/>
            </a:xfrm>
            <a:custGeom>
              <a:avLst/>
              <a:gdLst>
                <a:gd name="T0" fmla="*/ 25 w 20000"/>
                <a:gd name="T1" fmla="*/ 37 h 20000"/>
                <a:gd name="T2" fmla="*/ 6 w 20000"/>
                <a:gd name="T3" fmla="*/ 16 h 20000"/>
                <a:gd name="T4" fmla="*/ 0 w 20000"/>
                <a:gd name="T5" fmla="*/ 0 h 20000"/>
                <a:gd name="T6" fmla="*/ 15 w 20000"/>
                <a:gd name="T7" fmla="*/ 11 h 20000"/>
                <a:gd name="T8" fmla="*/ 25 w 20000"/>
                <a:gd name="T9" fmla="*/ 16 h 20000"/>
                <a:gd name="T10" fmla="*/ 41 w 20000"/>
                <a:gd name="T11" fmla="*/ 37 h 20000"/>
                <a:gd name="T12" fmla="*/ 25 w 20000"/>
                <a:gd name="T13" fmla="*/ 37 h 200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000" h="20000">
                  <a:moveTo>
                    <a:pt x="11905" y="19474"/>
                  </a:moveTo>
                  <a:lnTo>
                    <a:pt x="2857" y="8421"/>
                  </a:lnTo>
                  <a:lnTo>
                    <a:pt x="0" y="0"/>
                  </a:lnTo>
                  <a:lnTo>
                    <a:pt x="7143" y="5789"/>
                  </a:lnTo>
                  <a:lnTo>
                    <a:pt x="11905" y="8421"/>
                  </a:lnTo>
                  <a:lnTo>
                    <a:pt x="19524" y="19474"/>
                  </a:lnTo>
                  <a:lnTo>
                    <a:pt x="11905" y="19474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93" name="Freeform 149">
              <a:extLst>
                <a:ext uri="{FF2B5EF4-FFF2-40B4-BE49-F238E27FC236}">
                  <a16:creationId xmlns:a16="http://schemas.microsoft.com/office/drawing/2014/main" id="{57C31909-1AE1-4101-B2E1-A984947EFFF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5101" y="7314"/>
              <a:ext cx="80" cy="135"/>
            </a:xfrm>
            <a:custGeom>
              <a:avLst/>
              <a:gdLst>
                <a:gd name="T0" fmla="*/ 78 w 20000"/>
                <a:gd name="T1" fmla="*/ 134 h 20000"/>
                <a:gd name="T2" fmla="*/ 57 w 20000"/>
                <a:gd name="T3" fmla="*/ 124 h 20000"/>
                <a:gd name="T4" fmla="*/ 57 w 20000"/>
                <a:gd name="T5" fmla="*/ 108 h 20000"/>
                <a:gd name="T6" fmla="*/ 31 w 20000"/>
                <a:gd name="T7" fmla="*/ 88 h 20000"/>
                <a:gd name="T8" fmla="*/ 11 w 20000"/>
                <a:gd name="T9" fmla="*/ 41 h 20000"/>
                <a:gd name="T10" fmla="*/ 0 w 20000"/>
                <a:gd name="T11" fmla="*/ 0 h 20000"/>
                <a:gd name="T12" fmla="*/ 11 w 20000"/>
                <a:gd name="T13" fmla="*/ 4 h 20000"/>
                <a:gd name="T14" fmla="*/ 31 w 20000"/>
                <a:gd name="T15" fmla="*/ 41 h 20000"/>
                <a:gd name="T16" fmla="*/ 41 w 20000"/>
                <a:gd name="T17" fmla="*/ 46 h 20000"/>
                <a:gd name="T18" fmla="*/ 41 w 20000"/>
                <a:gd name="T19" fmla="*/ 67 h 20000"/>
                <a:gd name="T20" fmla="*/ 57 w 20000"/>
                <a:gd name="T21" fmla="*/ 83 h 20000"/>
                <a:gd name="T22" fmla="*/ 78 w 20000"/>
                <a:gd name="T23" fmla="*/ 114 h 20000"/>
                <a:gd name="T24" fmla="*/ 78 w 20000"/>
                <a:gd name="T25" fmla="*/ 134 h 200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000" h="20000">
                  <a:moveTo>
                    <a:pt x="19747" y="19852"/>
                  </a:moveTo>
                  <a:lnTo>
                    <a:pt x="14430" y="18370"/>
                  </a:lnTo>
                  <a:lnTo>
                    <a:pt x="14430" y="16000"/>
                  </a:lnTo>
                  <a:lnTo>
                    <a:pt x="7848" y="13037"/>
                  </a:lnTo>
                  <a:lnTo>
                    <a:pt x="2785" y="6074"/>
                  </a:lnTo>
                  <a:lnTo>
                    <a:pt x="0" y="0"/>
                  </a:lnTo>
                  <a:lnTo>
                    <a:pt x="2785" y="593"/>
                  </a:lnTo>
                  <a:lnTo>
                    <a:pt x="7848" y="6074"/>
                  </a:lnTo>
                  <a:lnTo>
                    <a:pt x="10380" y="6815"/>
                  </a:lnTo>
                  <a:lnTo>
                    <a:pt x="10380" y="9926"/>
                  </a:lnTo>
                  <a:lnTo>
                    <a:pt x="14430" y="12296"/>
                  </a:lnTo>
                  <a:lnTo>
                    <a:pt x="19747" y="16889"/>
                  </a:lnTo>
                  <a:lnTo>
                    <a:pt x="19747" y="19852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94" name="Freeform 150">
              <a:extLst>
                <a:ext uri="{FF2B5EF4-FFF2-40B4-BE49-F238E27FC236}">
                  <a16:creationId xmlns:a16="http://schemas.microsoft.com/office/drawing/2014/main" id="{5050CC31-0D8E-4085-A519-2289C9D3E35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2710" y="6134"/>
              <a:ext cx="451" cy="368"/>
            </a:xfrm>
            <a:custGeom>
              <a:avLst/>
              <a:gdLst>
                <a:gd name="T0" fmla="*/ 51 w 20000"/>
                <a:gd name="T1" fmla="*/ 125 h 20000"/>
                <a:gd name="T2" fmla="*/ 124 w 20000"/>
                <a:gd name="T3" fmla="*/ 140 h 20000"/>
                <a:gd name="T4" fmla="*/ 223 w 20000"/>
                <a:gd name="T5" fmla="*/ 135 h 20000"/>
                <a:gd name="T6" fmla="*/ 274 w 20000"/>
                <a:gd name="T7" fmla="*/ 57 h 20000"/>
                <a:gd name="T8" fmla="*/ 315 w 20000"/>
                <a:gd name="T9" fmla="*/ 0 h 20000"/>
                <a:gd name="T10" fmla="*/ 393 w 20000"/>
                <a:gd name="T11" fmla="*/ 16 h 20000"/>
                <a:gd name="T12" fmla="*/ 383 w 20000"/>
                <a:gd name="T13" fmla="*/ 31 h 20000"/>
                <a:gd name="T14" fmla="*/ 378 w 20000"/>
                <a:gd name="T15" fmla="*/ 41 h 20000"/>
                <a:gd name="T16" fmla="*/ 399 w 20000"/>
                <a:gd name="T17" fmla="*/ 68 h 20000"/>
                <a:gd name="T18" fmla="*/ 393 w 20000"/>
                <a:gd name="T19" fmla="*/ 94 h 20000"/>
                <a:gd name="T20" fmla="*/ 434 w 20000"/>
                <a:gd name="T21" fmla="*/ 125 h 20000"/>
                <a:gd name="T22" fmla="*/ 440 w 20000"/>
                <a:gd name="T23" fmla="*/ 140 h 20000"/>
                <a:gd name="T24" fmla="*/ 383 w 20000"/>
                <a:gd name="T25" fmla="*/ 161 h 20000"/>
                <a:gd name="T26" fmla="*/ 383 w 20000"/>
                <a:gd name="T27" fmla="*/ 217 h 20000"/>
                <a:gd name="T28" fmla="*/ 326 w 20000"/>
                <a:gd name="T29" fmla="*/ 259 h 20000"/>
                <a:gd name="T30" fmla="*/ 326 w 20000"/>
                <a:gd name="T31" fmla="*/ 311 h 20000"/>
                <a:gd name="T32" fmla="*/ 248 w 20000"/>
                <a:gd name="T33" fmla="*/ 368 h 20000"/>
                <a:gd name="T34" fmla="*/ 223 w 20000"/>
                <a:gd name="T35" fmla="*/ 331 h 20000"/>
                <a:gd name="T36" fmla="*/ 207 w 20000"/>
                <a:gd name="T37" fmla="*/ 315 h 20000"/>
                <a:gd name="T38" fmla="*/ 180 w 20000"/>
                <a:gd name="T39" fmla="*/ 315 h 20000"/>
                <a:gd name="T40" fmla="*/ 160 w 20000"/>
                <a:gd name="T41" fmla="*/ 331 h 20000"/>
                <a:gd name="T42" fmla="*/ 135 w 20000"/>
                <a:gd name="T43" fmla="*/ 342 h 20000"/>
                <a:gd name="T44" fmla="*/ 108 w 20000"/>
                <a:gd name="T45" fmla="*/ 311 h 20000"/>
                <a:gd name="T46" fmla="*/ 72 w 20000"/>
                <a:gd name="T47" fmla="*/ 311 h 20000"/>
                <a:gd name="T48" fmla="*/ 57 w 20000"/>
                <a:gd name="T49" fmla="*/ 285 h 20000"/>
                <a:gd name="T50" fmla="*/ 51 w 20000"/>
                <a:gd name="T51" fmla="*/ 233 h 20000"/>
                <a:gd name="T52" fmla="*/ 16 w 20000"/>
                <a:gd name="T53" fmla="*/ 217 h 20000"/>
                <a:gd name="T54" fmla="*/ 6 w 20000"/>
                <a:gd name="T55" fmla="*/ 202 h 20000"/>
                <a:gd name="T56" fmla="*/ 0 w 20000"/>
                <a:gd name="T57" fmla="*/ 166 h 20000"/>
                <a:gd name="T58" fmla="*/ 6 w 20000"/>
                <a:gd name="T59" fmla="*/ 114 h 20000"/>
                <a:gd name="T60" fmla="*/ 26 w 20000"/>
                <a:gd name="T61" fmla="*/ 94 h 20000"/>
                <a:gd name="T62" fmla="*/ 41 w 20000"/>
                <a:gd name="T63" fmla="*/ 98 h 2000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000" h="20000">
                  <a:moveTo>
                    <a:pt x="1818" y="5312"/>
                  </a:moveTo>
                  <a:lnTo>
                    <a:pt x="2262" y="6775"/>
                  </a:lnTo>
                  <a:lnTo>
                    <a:pt x="4346" y="7588"/>
                  </a:lnTo>
                  <a:lnTo>
                    <a:pt x="5499" y="7588"/>
                  </a:lnTo>
                  <a:lnTo>
                    <a:pt x="7982" y="8130"/>
                  </a:lnTo>
                  <a:lnTo>
                    <a:pt x="9889" y="7317"/>
                  </a:lnTo>
                  <a:lnTo>
                    <a:pt x="11885" y="5908"/>
                  </a:lnTo>
                  <a:lnTo>
                    <a:pt x="12151" y="3089"/>
                  </a:lnTo>
                  <a:lnTo>
                    <a:pt x="13304" y="2818"/>
                  </a:lnTo>
                  <a:lnTo>
                    <a:pt x="13969" y="0"/>
                  </a:lnTo>
                  <a:lnTo>
                    <a:pt x="17428" y="325"/>
                  </a:lnTo>
                  <a:lnTo>
                    <a:pt x="17428" y="867"/>
                  </a:lnTo>
                  <a:lnTo>
                    <a:pt x="16984" y="1409"/>
                  </a:lnTo>
                  <a:lnTo>
                    <a:pt x="16984" y="1680"/>
                  </a:lnTo>
                  <a:lnTo>
                    <a:pt x="16763" y="1680"/>
                  </a:lnTo>
                  <a:lnTo>
                    <a:pt x="16763" y="2222"/>
                  </a:lnTo>
                  <a:lnTo>
                    <a:pt x="17428" y="2818"/>
                  </a:lnTo>
                  <a:lnTo>
                    <a:pt x="17694" y="3686"/>
                  </a:lnTo>
                  <a:lnTo>
                    <a:pt x="17694" y="3902"/>
                  </a:lnTo>
                  <a:lnTo>
                    <a:pt x="17428" y="5095"/>
                  </a:lnTo>
                  <a:lnTo>
                    <a:pt x="18137" y="5312"/>
                  </a:lnTo>
                  <a:lnTo>
                    <a:pt x="19246" y="6775"/>
                  </a:lnTo>
                  <a:lnTo>
                    <a:pt x="19956" y="7317"/>
                  </a:lnTo>
                  <a:lnTo>
                    <a:pt x="19512" y="7588"/>
                  </a:lnTo>
                  <a:lnTo>
                    <a:pt x="17694" y="8130"/>
                  </a:lnTo>
                  <a:lnTo>
                    <a:pt x="16984" y="8726"/>
                  </a:lnTo>
                  <a:lnTo>
                    <a:pt x="16763" y="10407"/>
                  </a:lnTo>
                  <a:lnTo>
                    <a:pt x="16984" y="11762"/>
                  </a:lnTo>
                  <a:lnTo>
                    <a:pt x="15610" y="13171"/>
                  </a:lnTo>
                  <a:lnTo>
                    <a:pt x="14457" y="14038"/>
                  </a:lnTo>
                  <a:lnTo>
                    <a:pt x="14678" y="14634"/>
                  </a:lnTo>
                  <a:lnTo>
                    <a:pt x="14457" y="16856"/>
                  </a:lnTo>
                  <a:lnTo>
                    <a:pt x="13792" y="18537"/>
                  </a:lnTo>
                  <a:lnTo>
                    <a:pt x="10998" y="19946"/>
                  </a:lnTo>
                  <a:lnTo>
                    <a:pt x="10776" y="17940"/>
                  </a:lnTo>
                  <a:lnTo>
                    <a:pt x="9889" y="17940"/>
                  </a:lnTo>
                  <a:lnTo>
                    <a:pt x="9180" y="18537"/>
                  </a:lnTo>
                  <a:lnTo>
                    <a:pt x="9180" y="17073"/>
                  </a:lnTo>
                  <a:lnTo>
                    <a:pt x="8958" y="17724"/>
                  </a:lnTo>
                  <a:lnTo>
                    <a:pt x="7982" y="17073"/>
                  </a:lnTo>
                  <a:lnTo>
                    <a:pt x="7805" y="17724"/>
                  </a:lnTo>
                  <a:lnTo>
                    <a:pt x="7095" y="17940"/>
                  </a:lnTo>
                  <a:lnTo>
                    <a:pt x="6652" y="17724"/>
                  </a:lnTo>
                  <a:lnTo>
                    <a:pt x="5987" y="18537"/>
                  </a:lnTo>
                  <a:lnTo>
                    <a:pt x="5499" y="17073"/>
                  </a:lnTo>
                  <a:lnTo>
                    <a:pt x="4789" y="16856"/>
                  </a:lnTo>
                  <a:lnTo>
                    <a:pt x="3636" y="17073"/>
                  </a:lnTo>
                  <a:lnTo>
                    <a:pt x="3193" y="16856"/>
                  </a:lnTo>
                  <a:lnTo>
                    <a:pt x="2528" y="17073"/>
                  </a:lnTo>
                  <a:lnTo>
                    <a:pt x="2528" y="15447"/>
                  </a:lnTo>
                  <a:lnTo>
                    <a:pt x="2528" y="14634"/>
                  </a:lnTo>
                  <a:lnTo>
                    <a:pt x="2262" y="12629"/>
                  </a:lnTo>
                  <a:lnTo>
                    <a:pt x="1375" y="11762"/>
                  </a:lnTo>
                  <a:lnTo>
                    <a:pt x="710" y="11762"/>
                  </a:lnTo>
                  <a:lnTo>
                    <a:pt x="1153" y="11220"/>
                  </a:lnTo>
                  <a:lnTo>
                    <a:pt x="266" y="10949"/>
                  </a:lnTo>
                  <a:lnTo>
                    <a:pt x="710" y="9864"/>
                  </a:lnTo>
                  <a:lnTo>
                    <a:pt x="0" y="8997"/>
                  </a:lnTo>
                  <a:lnTo>
                    <a:pt x="0" y="7588"/>
                  </a:lnTo>
                  <a:lnTo>
                    <a:pt x="266" y="6179"/>
                  </a:lnTo>
                  <a:lnTo>
                    <a:pt x="710" y="5312"/>
                  </a:lnTo>
                  <a:lnTo>
                    <a:pt x="1153" y="5095"/>
                  </a:lnTo>
                  <a:lnTo>
                    <a:pt x="1375" y="5095"/>
                  </a:lnTo>
                  <a:lnTo>
                    <a:pt x="1818" y="5312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50436945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urop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Date Placeholder 2">
            <a:extLst>
              <a:ext uri="{FF2B5EF4-FFF2-40B4-BE49-F238E27FC236}">
                <a16:creationId xmlns:a16="http://schemas.microsoft.com/office/drawing/2014/main" id="{C8FBCEB3-86FD-497B-A47B-391BB6862DC5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18" name="Slide Number Placeholder 3">
            <a:extLst>
              <a:ext uri="{FF2B5EF4-FFF2-40B4-BE49-F238E27FC236}">
                <a16:creationId xmlns:a16="http://schemas.microsoft.com/office/drawing/2014/main" id="{8F01D636-7BEF-4603-9D52-ECB6FF1C0913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  <p:sp>
        <p:nvSpPr>
          <p:cNvPr id="75" name="Title 1">
            <a:extLst>
              <a:ext uri="{FF2B5EF4-FFF2-40B4-BE49-F238E27FC236}">
                <a16:creationId xmlns:a16="http://schemas.microsoft.com/office/drawing/2014/main" id="{B6395D6F-083E-4C3F-9D21-E4563B8AB8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5431" y="1207680"/>
            <a:ext cx="10886651" cy="326915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12" name="Textplatzhalter 11"/>
          <p:cNvSpPr>
            <a:spLocks noGrp="1"/>
          </p:cNvSpPr>
          <p:nvPr>
            <p:ph type="body" sz="quarter" idx="14" hasCustomPrompt="1"/>
          </p:nvPr>
        </p:nvSpPr>
        <p:spPr>
          <a:xfrm>
            <a:off x="955458" y="1534793"/>
            <a:ext cx="10888976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none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ADD TEXT</a:t>
            </a:r>
          </a:p>
        </p:txBody>
      </p:sp>
      <p:grpSp>
        <p:nvGrpSpPr>
          <p:cNvPr id="149" name="Europe ">
            <a:extLst>
              <a:ext uri="{FF2B5EF4-FFF2-40B4-BE49-F238E27FC236}">
                <a16:creationId xmlns:a16="http://schemas.microsoft.com/office/drawing/2014/main" id="{804C9E84-C385-44A9-86F0-039E9F1587CB}"/>
              </a:ext>
            </a:extLst>
          </p:cNvPr>
          <p:cNvGrpSpPr/>
          <p:nvPr userDrawn="1">
            <p:custDataLst>
              <p:tags r:id="rId1"/>
            </p:custDataLst>
          </p:nvPr>
        </p:nvGrpSpPr>
        <p:grpSpPr>
          <a:xfrm>
            <a:off x="3166087" y="2183668"/>
            <a:ext cx="6808734" cy="4269520"/>
            <a:chOff x="3081341" y="1628776"/>
            <a:chExt cx="5759460" cy="4444995"/>
          </a:xfrm>
          <a:solidFill>
            <a:srgbClr val="00AB8E"/>
          </a:solidFill>
        </p:grpSpPr>
        <p:grpSp>
          <p:nvGrpSpPr>
            <p:cNvPr id="150" name="Group 149">
              <a:extLst>
                <a:ext uri="{FF2B5EF4-FFF2-40B4-BE49-F238E27FC236}">
                  <a16:creationId xmlns:a16="http://schemas.microsoft.com/office/drawing/2014/main" id="{445E66D2-2739-49E3-A3DF-00A438A582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81341" y="1628776"/>
              <a:ext cx="5759460" cy="4444995"/>
              <a:chOff x="1139" y="423"/>
              <a:chExt cx="4839" cy="3733"/>
            </a:xfrm>
            <a:grpFill/>
          </p:grpSpPr>
          <p:sp>
            <p:nvSpPr>
              <p:cNvPr id="154" name="Freeform 13">
                <a:extLst>
                  <a:ext uri="{FF2B5EF4-FFF2-40B4-BE49-F238E27FC236}">
                    <a16:creationId xmlns:a16="http://schemas.microsoft.com/office/drawing/2014/main" id="{6D3D98F6-7C56-4E88-AEC5-E8D6ED096DF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226" y="3441"/>
                <a:ext cx="120" cy="259"/>
              </a:xfrm>
              <a:custGeom>
                <a:avLst/>
                <a:gdLst>
                  <a:gd name="T0" fmla="*/ 62 w 101"/>
                  <a:gd name="T1" fmla="*/ 241 h 207"/>
                  <a:gd name="T2" fmla="*/ 40 w 101"/>
                  <a:gd name="T3" fmla="*/ 226 h 207"/>
                  <a:gd name="T4" fmla="*/ 26 w 101"/>
                  <a:gd name="T5" fmla="*/ 220 h 207"/>
                  <a:gd name="T6" fmla="*/ 0 w 101"/>
                  <a:gd name="T7" fmla="*/ 210 h 207"/>
                  <a:gd name="T8" fmla="*/ 1 w 101"/>
                  <a:gd name="T9" fmla="*/ 195 h 207"/>
                  <a:gd name="T10" fmla="*/ 11 w 101"/>
                  <a:gd name="T11" fmla="*/ 174 h 207"/>
                  <a:gd name="T12" fmla="*/ 23 w 101"/>
                  <a:gd name="T13" fmla="*/ 159 h 207"/>
                  <a:gd name="T14" fmla="*/ 24 w 101"/>
                  <a:gd name="T15" fmla="*/ 109 h 207"/>
                  <a:gd name="T16" fmla="*/ 23 w 101"/>
                  <a:gd name="T17" fmla="*/ 56 h 207"/>
                  <a:gd name="T18" fmla="*/ 12 w 101"/>
                  <a:gd name="T19" fmla="*/ 51 h 207"/>
                  <a:gd name="T20" fmla="*/ 10 w 101"/>
                  <a:gd name="T21" fmla="*/ 38 h 207"/>
                  <a:gd name="T22" fmla="*/ 20 w 101"/>
                  <a:gd name="T23" fmla="*/ 31 h 207"/>
                  <a:gd name="T24" fmla="*/ 25 w 101"/>
                  <a:gd name="T25" fmla="*/ 18 h 207"/>
                  <a:gd name="T26" fmla="*/ 32 w 101"/>
                  <a:gd name="T27" fmla="*/ 1 h 207"/>
                  <a:gd name="T28" fmla="*/ 51 w 101"/>
                  <a:gd name="T29" fmla="*/ 0 h 207"/>
                  <a:gd name="T30" fmla="*/ 69 w 101"/>
                  <a:gd name="T31" fmla="*/ 5 h 207"/>
                  <a:gd name="T32" fmla="*/ 80 w 101"/>
                  <a:gd name="T33" fmla="*/ 15 h 207"/>
                  <a:gd name="T34" fmla="*/ 91 w 101"/>
                  <a:gd name="T35" fmla="*/ 27 h 207"/>
                  <a:gd name="T36" fmla="*/ 99 w 101"/>
                  <a:gd name="T37" fmla="*/ 37 h 207"/>
                  <a:gd name="T38" fmla="*/ 94 w 101"/>
                  <a:gd name="T39" fmla="*/ 50 h 207"/>
                  <a:gd name="T40" fmla="*/ 94 w 101"/>
                  <a:gd name="T41" fmla="*/ 70 h 207"/>
                  <a:gd name="T42" fmla="*/ 94 w 101"/>
                  <a:gd name="T43" fmla="*/ 94 h 207"/>
                  <a:gd name="T44" fmla="*/ 93 w 101"/>
                  <a:gd name="T45" fmla="*/ 111 h 207"/>
                  <a:gd name="T46" fmla="*/ 95 w 101"/>
                  <a:gd name="T47" fmla="*/ 130 h 207"/>
                  <a:gd name="T48" fmla="*/ 100 w 101"/>
                  <a:gd name="T49" fmla="*/ 146 h 207"/>
                  <a:gd name="T50" fmla="*/ 112 w 101"/>
                  <a:gd name="T51" fmla="*/ 154 h 207"/>
                  <a:gd name="T52" fmla="*/ 120 w 101"/>
                  <a:gd name="T53" fmla="*/ 162 h 207"/>
                  <a:gd name="T54" fmla="*/ 112 w 101"/>
                  <a:gd name="T55" fmla="*/ 182 h 207"/>
                  <a:gd name="T56" fmla="*/ 112 w 101"/>
                  <a:gd name="T57" fmla="*/ 198 h 207"/>
                  <a:gd name="T58" fmla="*/ 105 w 101"/>
                  <a:gd name="T59" fmla="*/ 213 h 207"/>
                  <a:gd name="T60" fmla="*/ 100 w 101"/>
                  <a:gd name="T61" fmla="*/ 222 h 207"/>
                  <a:gd name="T62" fmla="*/ 93 w 101"/>
                  <a:gd name="T63" fmla="*/ 233 h 207"/>
                  <a:gd name="T64" fmla="*/ 84 w 101"/>
                  <a:gd name="T65" fmla="*/ 241 h 207"/>
                  <a:gd name="T66" fmla="*/ 75 w 101"/>
                  <a:gd name="T67" fmla="*/ 246 h 207"/>
                  <a:gd name="T68" fmla="*/ 62 w 101"/>
                  <a:gd name="T69" fmla="*/ 241 h 20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connsiteX0" fmla="*/ 5149 w 10000"/>
                  <a:gd name="connsiteY0" fmla="*/ 9807 h 10000"/>
                  <a:gd name="connsiteX1" fmla="*/ 3366 w 10000"/>
                  <a:gd name="connsiteY1" fmla="*/ 9179 h 10000"/>
                  <a:gd name="connsiteX2" fmla="*/ 2178 w 10000"/>
                  <a:gd name="connsiteY2" fmla="*/ 8937 h 10000"/>
                  <a:gd name="connsiteX3" fmla="*/ 0 w 10000"/>
                  <a:gd name="connsiteY3" fmla="*/ 8551 h 10000"/>
                  <a:gd name="connsiteX4" fmla="*/ 99 w 10000"/>
                  <a:gd name="connsiteY4" fmla="*/ 7923 h 10000"/>
                  <a:gd name="connsiteX5" fmla="*/ 891 w 10000"/>
                  <a:gd name="connsiteY5" fmla="*/ 7053 h 10000"/>
                  <a:gd name="connsiteX6" fmla="*/ 1881 w 10000"/>
                  <a:gd name="connsiteY6" fmla="*/ 6473 h 10000"/>
                  <a:gd name="connsiteX7" fmla="*/ 1980 w 10000"/>
                  <a:gd name="connsiteY7" fmla="*/ 4444 h 10000"/>
                  <a:gd name="connsiteX8" fmla="*/ 1881 w 10000"/>
                  <a:gd name="connsiteY8" fmla="*/ 2271 h 10000"/>
                  <a:gd name="connsiteX9" fmla="*/ 990 w 10000"/>
                  <a:gd name="connsiteY9" fmla="*/ 2077 h 10000"/>
                  <a:gd name="connsiteX10" fmla="*/ 1459 w 10000"/>
                  <a:gd name="connsiteY10" fmla="*/ 1546 h 10000"/>
                  <a:gd name="connsiteX11" fmla="*/ 1683 w 10000"/>
                  <a:gd name="connsiteY11" fmla="*/ 1256 h 10000"/>
                  <a:gd name="connsiteX12" fmla="*/ 2079 w 10000"/>
                  <a:gd name="connsiteY12" fmla="*/ 725 h 10000"/>
                  <a:gd name="connsiteX13" fmla="*/ 2673 w 10000"/>
                  <a:gd name="connsiteY13" fmla="*/ 48 h 10000"/>
                  <a:gd name="connsiteX14" fmla="*/ 4257 w 10000"/>
                  <a:gd name="connsiteY14" fmla="*/ 0 h 10000"/>
                  <a:gd name="connsiteX15" fmla="*/ 5743 w 10000"/>
                  <a:gd name="connsiteY15" fmla="*/ 193 h 10000"/>
                  <a:gd name="connsiteX16" fmla="*/ 6634 w 10000"/>
                  <a:gd name="connsiteY16" fmla="*/ 628 h 10000"/>
                  <a:gd name="connsiteX17" fmla="*/ 7624 w 10000"/>
                  <a:gd name="connsiteY17" fmla="*/ 1111 h 10000"/>
                  <a:gd name="connsiteX18" fmla="*/ 8218 w 10000"/>
                  <a:gd name="connsiteY18" fmla="*/ 1498 h 10000"/>
                  <a:gd name="connsiteX19" fmla="*/ 7822 w 10000"/>
                  <a:gd name="connsiteY19" fmla="*/ 2029 h 10000"/>
                  <a:gd name="connsiteX20" fmla="*/ 7822 w 10000"/>
                  <a:gd name="connsiteY20" fmla="*/ 2850 h 10000"/>
                  <a:gd name="connsiteX21" fmla="*/ 7822 w 10000"/>
                  <a:gd name="connsiteY21" fmla="*/ 3816 h 10000"/>
                  <a:gd name="connsiteX22" fmla="*/ 7723 w 10000"/>
                  <a:gd name="connsiteY22" fmla="*/ 4493 h 10000"/>
                  <a:gd name="connsiteX23" fmla="*/ 7921 w 10000"/>
                  <a:gd name="connsiteY23" fmla="*/ 5266 h 10000"/>
                  <a:gd name="connsiteX24" fmla="*/ 8317 w 10000"/>
                  <a:gd name="connsiteY24" fmla="*/ 5942 h 10000"/>
                  <a:gd name="connsiteX25" fmla="*/ 9307 w 10000"/>
                  <a:gd name="connsiteY25" fmla="*/ 6280 h 10000"/>
                  <a:gd name="connsiteX26" fmla="*/ 10000 w 10000"/>
                  <a:gd name="connsiteY26" fmla="*/ 6570 h 10000"/>
                  <a:gd name="connsiteX27" fmla="*/ 9307 w 10000"/>
                  <a:gd name="connsiteY27" fmla="*/ 7391 h 10000"/>
                  <a:gd name="connsiteX28" fmla="*/ 9307 w 10000"/>
                  <a:gd name="connsiteY28" fmla="*/ 8068 h 10000"/>
                  <a:gd name="connsiteX29" fmla="*/ 8713 w 10000"/>
                  <a:gd name="connsiteY29" fmla="*/ 8647 h 10000"/>
                  <a:gd name="connsiteX30" fmla="*/ 8317 w 10000"/>
                  <a:gd name="connsiteY30" fmla="*/ 9034 h 10000"/>
                  <a:gd name="connsiteX31" fmla="*/ 7723 w 10000"/>
                  <a:gd name="connsiteY31" fmla="*/ 9469 h 10000"/>
                  <a:gd name="connsiteX32" fmla="*/ 7030 w 10000"/>
                  <a:gd name="connsiteY32" fmla="*/ 9807 h 10000"/>
                  <a:gd name="connsiteX33" fmla="*/ 6238 w 10000"/>
                  <a:gd name="connsiteY33" fmla="*/ 10000 h 10000"/>
                  <a:gd name="connsiteX34" fmla="*/ 5149 w 10000"/>
                  <a:gd name="connsiteY34" fmla="*/ 9807 h 10000"/>
                  <a:gd name="connsiteX0" fmla="*/ 5149 w 10000"/>
                  <a:gd name="connsiteY0" fmla="*/ 9807 h 10000"/>
                  <a:gd name="connsiteX1" fmla="*/ 3366 w 10000"/>
                  <a:gd name="connsiteY1" fmla="*/ 9179 h 10000"/>
                  <a:gd name="connsiteX2" fmla="*/ 2178 w 10000"/>
                  <a:gd name="connsiteY2" fmla="*/ 8937 h 10000"/>
                  <a:gd name="connsiteX3" fmla="*/ 0 w 10000"/>
                  <a:gd name="connsiteY3" fmla="*/ 8551 h 10000"/>
                  <a:gd name="connsiteX4" fmla="*/ 99 w 10000"/>
                  <a:gd name="connsiteY4" fmla="*/ 7923 h 10000"/>
                  <a:gd name="connsiteX5" fmla="*/ 891 w 10000"/>
                  <a:gd name="connsiteY5" fmla="*/ 7053 h 10000"/>
                  <a:gd name="connsiteX6" fmla="*/ 1881 w 10000"/>
                  <a:gd name="connsiteY6" fmla="*/ 6473 h 10000"/>
                  <a:gd name="connsiteX7" fmla="*/ 1980 w 10000"/>
                  <a:gd name="connsiteY7" fmla="*/ 4444 h 10000"/>
                  <a:gd name="connsiteX8" fmla="*/ 1881 w 10000"/>
                  <a:gd name="connsiteY8" fmla="*/ 2271 h 10000"/>
                  <a:gd name="connsiteX9" fmla="*/ 990 w 10000"/>
                  <a:gd name="connsiteY9" fmla="*/ 2077 h 10000"/>
                  <a:gd name="connsiteX10" fmla="*/ 1459 w 10000"/>
                  <a:gd name="connsiteY10" fmla="*/ 1546 h 10000"/>
                  <a:gd name="connsiteX11" fmla="*/ 1683 w 10000"/>
                  <a:gd name="connsiteY11" fmla="*/ 1256 h 10000"/>
                  <a:gd name="connsiteX12" fmla="*/ 2079 w 10000"/>
                  <a:gd name="connsiteY12" fmla="*/ 725 h 10000"/>
                  <a:gd name="connsiteX13" fmla="*/ 3507 w 10000"/>
                  <a:gd name="connsiteY13" fmla="*/ 453 h 10000"/>
                  <a:gd name="connsiteX14" fmla="*/ 4257 w 10000"/>
                  <a:gd name="connsiteY14" fmla="*/ 0 h 10000"/>
                  <a:gd name="connsiteX15" fmla="*/ 5743 w 10000"/>
                  <a:gd name="connsiteY15" fmla="*/ 193 h 10000"/>
                  <a:gd name="connsiteX16" fmla="*/ 6634 w 10000"/>
                  <a:gd name="connsiteY16" fmla="*/ 628 h 10000"/>
                  <a:gd name="connsiteX17" fmla="*/ 7624 w 10000"/>
                  <a:gd name="connsiteY17" fmla="*/ 1111 h 10000"/>
                  <a:gd name="connsiteX18" fmla="*/ 8218 w 10000"/>
                  <a:gd name="connsiteY18" fmla="*/ 1498 h 10000"/>
                  <a:gd name="connsiteX19" fmla="*/ 7822 w 10000"/>
                  <a:gd name="connsiteY19" fmla="*/ 2029 h 10000"/>
                  <a:gd name="connsiteX20" fmla="*/ 7822 w 10000"/>
                  <a:gd name="connsiteY20" fmla="*/ 2850 h 10000"/>
                  <a:gd name="connsiteX21" fmla="*/ 7822 w 10000"/>
                  <a:gd name="connsiteY21" fmla="*/ 3816 h 10000"/>
                  <a:gd name="connsiteX22" fmla="*/ 7723 w 10000"/>
                  <a:gd name="connsiteY22" fmla="*/ 4493 h 10000"/>
                  <a:gd name="connsiteX23" fmla="*/ 7921 w 10000"/>
                  <a:gd name="connsiteY23" fmla="*/ 5266 h 10000"/>
                  <a:gd name="connsiteX24" fmla="*/ 8317 w 10000"/>
                  <a:gd name="connsiteY24" fmla="*/ 5942 h 10000"/>
                  <a:gd name="connsiteX25" fmla="*/ 9307 w 10000"/>
                  <a:gd name="connsiteY25" fmla="*/ 6280 h 10000"/>
                  <a:gd name="connsiteX26" fmla="*/ 10000 w 10000"/>
                  <a:gd name="connsiteY26" fmla="*/ 6570 h 10000"/>
                  <a:gd name="connsiteX27" fmla="*/ 9307 w 10000"/>
                  <a:gd name="connsiteY27" fmla="*/ 7391 h 10000"/>
                  <a:gd name="connsiteX28" fmla="*/ 9307 w 10000"/>
                  <a:gd name="connsiteY28" fmla="*/ 8068 h 10000"/>
                  <a:gd name="connsiteX29" fmla="*/ 8713 w 10000"/>
                  <a:gd name="connsiteY29" fmla="*/ 8647 h 10000"/>
                  <a:gd name="connsiteX30" fmla="*/ 8317 w 10000"/>
                  <a:gd name="connsiteY30" fmla="*/ 9034 h 10000"/>
                  <a:gd name="connsiteX31" fmla="*/ 7723 w 10000"/>
                  <a:gd name="connsiteY31" fmla="*/ 9469 h 10000"/>
                  <a:gd name="connsiteX32" fmla="*/ 7030 w 10000"/>
                  <a:gd name="connsiteY32" fmla="*/ 9807 h 10000"/>
                  <a:gd name="connsiteX33" fmla="*/ 6238 w 10000"/>
                  <a:gd name="connsiteY33" fmla="*/ 10000 h 10000"/>
                  <a:gd name="connsiteX34" fmla="*/ 5149 w 10000"/>
                  <a:gd name="connsiteY34" fmla="*/ 9807 h 10000"/>
                  <a:gd name="connsiteX0" fmla="*/ 5149 w 10000"/>
                  <a:gd name="connsiteY0" fmla="*/ 10293 h 10486"/>
                  <a:gd name="connsiteX1" fmla="*/ 3366 w 10000"/>
                  <a:gd name="connsiteY1" fmla="*/ 9665 h 10486"/>
                  <a:gd name="connsiteX2" fmla="*/ 2178 w 10000"/>
                  <a:gd name="connsiteY2" fmla="*/ 9423 h 10486"/>
                  <a:gd name="connsiteX3" fmla="*/ 0 w 10000"/>
                  <a:gd name="connsiteY3" fmla="*/ 9037 h 10486"/>
                  <a:gd name="connsiteX4" fmla="*/ 99 w 10000"/>
                  <a:gd name="connsiteY4" fmla="*/ 8409 h 10486"/>
                  <a:gd name="connsiteX5" fmla="*/ 891 w 10000"/>
                  <a:gd name="connsiteY5" fmla="*/ 7539 h 10486"/>
                  <a:gd name="connsiteX6" fmla="*/ 1881 w 10000"/>
                  <a:gd name="connsiteY6" fmla="*/ 6959 h 10486"/>
                  <a:gd name="connsiteX7" fmla="*/ 1980 w 10000"/>
                  <a:gd name="connsiteY7" fmla="*/ 4930 h 10486"/>
                  <a:gd name="connsiteX8" fmla="*/ 1881 w 10000"/>
                  <a:gd name="connsiteY8" fmla="*/ 2757 h 10486"/>
                  <a:gd name="connsiteX9" fmla="*/ 990 w 10000"/>
                  <a:gd name="connsiteY9" fmla="*/ 2563 h 10486"/>
                  <a:gd name="connsiteX10" fmla="*/ 1459 w 10000"/>
                  <a:gd name="connsiteY10" fmla="*/ 2032 h 10486"/>
                  <a:gd name="connsiteX11" fmla="*/ 1683 w 10000"/>
                  <a:gd name="connsiteY11" fmla="*/ 1742 h 10486"/>
                  <a:gd name="connsiteX12" fmla="*/ 2079 w 10000"/>
                  <a:gd name="connsiteY12" fmla="*/ 1211 h 10486"/>
                  <a:gd name="connsiteX13" fmla="*/ 3507 w 10000"/>
                  <a:gd name="connsiteY13" fmla="*/ 939 h 10486"/>
                  <a:gd name="connsiteX14" fmla="*/ 5591 w 10000"/>
                  <a:gd name="connsiteY14" fmla="*/ 0 h 10486"/>
                  <a:gd name="connsiteX15" fmla="*/ 5743 w 10000"/>
                  <a:gd name="connsiteY15" fmla="*/ 679 h 10486"/>
                  <a:gd name="connsiteX16" fmla="*/ 6634 w 10000"/>
                  <a:gd name="connsiteY16" fmla="*/ 1114 h 10486"/>
                  <a:gd name="connsiteX17" fmla="*/ 7624 w 10000"/>
                  <a:gd name="connsiteY17" fmla="*/ 1597 h 10486"/>
                  <a:gd name="connsiteX18" fmla="*/ 8218 w 10000"/>
                  <a:gd name="connsiteY18" fmla="*/ 1984 h 10486"/>
                  <a:gd name="connsiteX19" fmla="*/ 7822 w 10000"/>
                  <a:gd name="connsiteY19" fmla="*/ 2515 h 10486"/>
                  <a:gd name="connsiteX20" fmla="*/ 7822 w 10000"/>
                  <a:gd name="connsiteY20" fmla="*/ 3336 h 10486"/>
                  <a:gd name="connsiteX21" fmla="*/ 7822 w 10000"/>
                  <a:gd name="connsiteY21" fmla="*/ 4302 h 10486"/>
                  <a:gd name="connsiteX22" fmla="*/ 7723 w 10000"/>
                  <a:gd name="connsiteY22" fmla="*/ 4979 h 10486"/>
                  <a:gd name="connsiteX23" fmla="*/ 7921 w 10000"/>
                  <a:gd name="connsiteY23" fmla="*/ 5752 h 10486"/>
                  <a:gd name="connsiteX24" fmla="*/ 8317 w 10000"/>
                  <a:gd name="connsiteY24" fmla="*/ 6428 h 10486"/>
                  <a:gd name="connsiteX25" fmla="*/ 9307 w 10000"/>
                  <a:gd name="connsiteY25" fmla="*/ 6766 h 10486"/>
                  <a:gd name="connsiteX26" fmla="*/ 10000 w 10000"/>
                  <a:gd name="connsiteY26" fmla="*/ 7056 h 10486"/>
                  <a:gd name="connsiteX27" fmla="*/ 9307 w 10000"/>
                  <a:gd name="connsiteY27" fmla="*/ 7877 h 10486"/>
                  <a:gd name="connsiteX28" fmla="*/ 9307 w 10000"/>
                  <a:gd name="connsiteY28" fmla="*/ 8554 h 10486"/>
                  <a:gd name="connsiteX29" fmla="*/ 8713 w 10000"/>
                  <a:gd name="connsiteY29" fmla="*/ 9133 h 10486"/>
                  <a:gd name="connsiteX30" fmla="*/ 8317 w 10000"/>
                  <a:gd name="connsiteY30" fmla="*/ 9520 h 10486"/>
                  <a:gd name="connsiteX31" fmla="*/ 7723 w 10000"/>
                  <a:gd name="connsiteY31" fmla="*/ 9955 h 10486"/>
                  <a:gd name="connsiteX32" fmla="*/ 7030 w 10000"/>
                  <a:gd name="connsiteY32" fmla="*/ 10293 h 10486"/>
                  <a:gd name="connsiteX33" fmla="*/ 6238 w 10000"/>
                  <a:gd name="connsiteY33" fmla="*/ 10486 h 10486"/>
                  <a:gd name="connsiteX34" fmla="*/ 5149 w 10000"/>
                  <a:gd name="connsiteY34" fmla="*/ 10293 h 10486"/>
                  <a:gd name="connsiteX0" fmla="*/ 5149 w 10000"/>
                  <a:gd name="connsiteY0" fmla="*/ 10293 h 10486"/>
                  <a:gd name="connsiteX1" fmla="*/ 3366 w 10000"/>
                  <a:gd name="connsiteY1" fmla="*/ 9665 h 10486"/>
                  <a:gd name="connsiteX2" fmla="*/ 2178 w 10000"/>
                  <a:gd name="connsiteY2" fmla="*/ 9423 h 10486"/>
                  <a:gd name="connsiteX3" fmla="*/ 0 w 10000"/>
                  <a:gd name="connsiteY3" fmla="*/ 9037 h 10486"/>
                  <a:gd name="connsiteX4" fmla="*/ 99 w 10000"/>
                  <a:gd name="connsiteY4" fmla="*/ 8409 h 10486"/>
                  <a:gd name="connsiteX5" fmla="*/ 891 w 10000"/>
                  <a:gd name="connsiteY5" fmla="*/ 7539 h 10486"/>
                  <a:gd name="connsiteX6" fmla="*/ 1881 w 10000"/>
                  <a:gd name="connsiteY6" fmla="*/ 6959 h 10486"/>
                  <a:gd name="connsiteX7" fmla="*/ 1980 w 10000"/>
                  <a:gd name="connsiteY7" fmla="*/ 4930 h 10486"/>
                  <a:gd name="connsiteX8" fmla="*/ 1881 w 10000"/>
                  <a:gd name="connsiteY8" fmla="*/ 2757 h 10486"/>
                  <a:gd name="connsiteX9" fmla="*/ 990 w 10000"/>
                  <a:gd name="connsiteY9" fmla="*/ 2563 h 10486"/>
                  <a:gd name="connsiteX10" fmla="*/ 1459 w 10000"/>
                  <a:gd name="connsiteY10" fmla="*/ 2032 h 10486"/>
                  <a:gd name="connsiteX11" fmla="*/ 1683 w 10000"/>
                  <a:gd name="connsiteY11" fmla="*/ 1742 h 10486"/>
                  <a:gd name="connsiteX12" fmla="*/ 2079 w 10000"/>
                  <a:gd name="connsiteY12" fmla="*/ 1211 h 10486"/>
                  <a:gd name="connsiteX13" fmla="*/ 3507 w 10000"/>
                  <a:gd name="connsiteY13" fmla="*/ 939 h 10486"/>
                  <a:gd name="connsiteX14" fmla="*/ 5591 w 10000"/>
                  <a:gd name="connsiteY14" fmla="*/ 0 h 10486"/>
                  <a:gd name="connsiteX15" fmla="*/ 6634 w 10000"/>
                  <a:gd name="connsiteY15" fmla="*/ 1114 h 10486"/>
                  <a:gd name="connsiteX16" fmla="*/ 7624 w 10000"/>
                  <a:gd name="connsiteY16" fmla="*/ 1597 h 10486"/>
                  <a:gd name="connsiteX17" fmla="*/ 8218 w 10000"/>
                  <a:gd name="connsiteY17" fmla="*/ 1984 h 10486"/>
                  <a:gd name="connsiteX18" fmla="*/ 7822 w 10000"/>
                  <a:gd name="connsiteY18" fmla="*/ 2515 h 10486"/>
                  <a:gd name="connsiteX19" fmla="*/ 7822 w 10000"/>
                  <a:gd name="connsiteY19" fmla="*/ 3336 h 10486"/>
                  <a:gd name="connsiteX20" fmla="*/ 7822 w 10000"/>
                  <a:gd name="connsiteY20" fmla="*/ 4302 h 10486"/>
                  <a:gd name="connsiteX21" fmla="*/ 7723 w 10000"/>
                  <a:gd name="connsiteY21" fmla="*/ 4979 h 10486"/>
                  <a:gd name="connsiteX22" fmla="*/ 7921 w 10000"/>
                  <a:gd name="connsiteY22" fmla="*/ 5752 h 10486"/>
                  <a:gd name="connsiteX23" fmla="*/ 8317 w 10000"/>
                  <a:gd name="connsiteY23" fmla="*/ 6428 h 10486"/>
                  <a:gd name="connsiteX24" fmla="*/ 9307 w 10000"/>
                  <a:gd name="connsiteY24" fmla="*/ 6766 h 10486"/>
                  <a:gd name="connsiteX25" fmla="*/ 10000 w 10000"/>
                  <a:gd name="connsiteY25" fmla="*/ 7056 h 10486"/>
                  <a:gd name="connsiteX26" fmla="*/ 9307 w 10000"/>
                  <a:gd name="connsiteY26" fmla="*/ 7877 h 10486"/>
                  <a:gd name="connsiteX27" fmla="*/ 9307 w 10000"/>
                  <a:gd name="connsiteY27" fmla="*/ 8554 h 10486"/>
                  <a:gd name="connsiteX28" fmla="*/ 8713 w 10000"/>
                  <a:gd name="connsiteY28" fmla="*/ 9133 h 10486"/>
                  <a:gd name="connsiteX29" fmla="*/ 8317 w 10000"/>
                  <a:gd name="connsiteY29" fmla="*/ 9520 h 10486"/>
                  <a:gd name="connsiteX30" fmla="*/ 7723 w 10000"/>
                  <a:gd name="connsiteY30" fmla="*/ 9955 h 10486"/>
                  <a:gd name="connsiteX31" fmla="*/ 7030 w 10000"/>
                  <a:gd name="connsiteY31" fmla="*/ 10293 h 10486"/>
                  <a:gd name="connsiteX32" fmla="*/ 6238 w 10000"/>
                  <a:gd name="connsiteY32" fmla="*/ 10486 h 10486"/>
                  <a:gd name="connsiteX33" fmla="*/ 5149 w 10000"/>
                  <a:gd name="connsiteY33" fmla="*/ 10293 h 10486"/>
                  <a:gd name="connsiteX0" fmla="*/ 5149 w 10000"/>
                  <a:gd name="connsiteY0" fmla="*/ 10293 h 10486"/>
                  <a:gd name="connsiteX1" fmla="*/ 3366 w 10000"/>
                  <a:gd name="connsiteY1" fmla="*/ 9665 h 10486"/>
                  <a:gd name="connsiteX2" fmla="*/ 2178 w 10000"/>
                  <a:gd name="connsiteY2" fmla="*/ 9423 h 10486"/>
                  <a:gd name="connsiteX3" fmla="*/ 0 w 10000"/>
                  <a:gd name="connsiteY3" fmla="*/ 9037 h 10486"/>
                  <a:gd name="connsiteX4" fmla="*/ 99 w 10000"/>
                  <a:gd name="connsiteY4" fmla="*/ 8409 h 10486"/>
                  <a:gd name="connsiteX5" fmla="*/ 891 w 10000"/>
                  <a:gd name="connsiteY5" fmla="*/ 7539 h 10486"/>
                  <a:gd name="connsiteX6" fmla="*/ 1881 w 10000"/>
                  <a:gd name="connsiteY6" fmla="*/ 6959 h 10486"/>
                  <a:gd name="connsiteX7" fmla="*/ 1980 w 10000"/>
                  <a:gd name="connsiteY7" fmla="*/ 4930 h 10486"/>
                  <a:gd name="connsiteX8" fmla="*/ 1881 w 10000"/>
                  <a:gd name="connsiteY8" fmla="*/ 2757 h 10486"/>
                  <a:gd name="connsiteX9" fmla="*/ 990 w 10000"/>
                  <a:gd name="connsiteY9" fmla="*/ 2563 h 10486"/>
                  <a:gd name="connsiteX10" fmla="*/ 1459 w 10000"/>
                  <a:gd name="connsiteY10" fmla="*/ 2032 h 10486"/>
                  <a:gd name="connsiteX11" fmla="*/ 1683 w 10000"/>
                  <a:gd name="connsiteY11" fmla="*/ 1742 h 10486"/>
                  <a:gd name="connsiteX12" fmla="*/ 2079 w 10000"/>
                  <a:gd name="connsiteY12" fmla="*/ 1211 h 10486"/>
                  <a:gd name="connsiteX13" fmla="*/ 3507 w 10000"/>
                  <a:gd name="connsiteY13" fmla="*/ 939 h 10486"/>
                  <a:gd name="connsiteX14" fmla="*/ 5591 w 10000"/>
                  <a:gd name="connsiteY14" fmla="*/ 0 h 10486"/>
                  <a:gd name="connsiteX15" fmla="*/ 8801 w 10000"/>
                  <a:gd name="connsiteY15" fmla="*/ 1033 h 10486"/>
                  <a:gd name="connsiteX16" fmla="*/ 7624 w 10000"/>
                  <a:gd name="connsiteY16" fmla="*/ 1597 h 10486"/>
                  <a:gd name="connsiteX17" fmla="*/ 8218 w 10000"/>
                  <a:gd name="connsiteY17" fmla="*/ 1984 h 10486"/>
                  <a:gd name="connsiteX18" fmla="*/ 7822 w 10000"/>
                  <a:gd name="connsiteY18" fmla="*/ 2515 h 10486"/>
                  <a:gd name="connsiteX19" fmla="*/ 7822 w 10000"/>
                  <a:gd name="connsiteY19" fmla="*/ 3336 h 10486"/>
                  <a:gd name="connsiteX20" fmla="*/ 7822 w 10000"/>
                  <a:gd name="connsiteY20" fmla="*/ 4302 h 10486"/>
                  <a:gd name="connsiteX21" fmla="*/ 7723 w 10000"/>
                  <a:gd name="connsiteY21" fmla="*/ 4979 h 10486"/>
                  <a:gd name="connsiteX22" fmla="*/ 7921 w 10000"/>
                  <a:gd name="connsiteY22" fmla="*/ 5752 h 10486"/>
                  <a:gd name="connsiteX23" fmla="*/ 8317 w 10000"/>
                  <a:gd name="connsiteY23" fmla="*/ 6428 h 10486"/>
                  <a:gd name="connsiteX24" fmla="*/ 9307 w 10000"/>
                  <a:gd name="connsiteY24" fmla="*/ 6766 h 10486"/>
                  <a:gd name="connsiteX25" fmla="*/ 10000 w 10000"/>
                  <a:gd name="connsiteY25" fmla="*/ 7056 h 10486"/>
                  <a:gd name="connsiteX26" fmla="*/ 9307 w 10000"/>
                  <a:gd name="connsiteY26" fmla="*/ 7877 h 10486"/>
                  <a:gd name="connsiteX27" fmla="*/ 9307 w 10000"/>
                  <a:gd name="connsiteY27" fmla="*/ 8554 h 10486"/>
                  <a:gd name="connsiteX28" fmla="*/ 8713 w 10000"/>
                  <a:gd name="connsiteY28" fmla="*/ 9133 h 10486"/>
                  <a:gd name="connsiteX29" fmla="*/ 8317 w 10000"/>
                  <a:gd name="connsiteY29" fmla="*/ 9520 h 10486"/>
                  <a:gd name="connsiteX30" fmla="*/ 7723 w 10000"/>
                  <a:gd name="connsiteY30" fmla="*/ 9955 h 10486"/>
                  <a:gd name="connsiteX31" fmla="*/ 7030 w 10000"/>
                  <a:gd name="connsiteY31" fmla="*/ 10293 h 10486"/>
                  <a:gd name="connsiteX32" fmla="*/ 6238 w 10000"/>
                  <a:gd name="connsiteY32" fmla="*/ 10486 h 10486"/>
                  <a:gd name="connsiteX33" fmla="*/ 5149 w 10000"/>
                  <a:gd name="connsiteY33" fmla="*/ 10293 h 10486"/>
                  <a:gd name="connsiteX0" fmla="*/ 5149 w 10000"/>
                  <a:gd name="connsiteY0" fmla="*/ 10293 h 10486"/>
                  <a:gd name="connsiteX1" fmla="*/ 3366 w 10000"/>
                  <a:gd name="connsiteY1" fmla="*/ 9665 h 10486"/>
                  <a:gd name="connsiteX2" fmla="*/ 2178 w 10000"/>
                  <a:gd name="connsiteY2" fmla="*/ 9423 h 10486"/>
                  <a:gd name="connsiteX3" fmla="*/ 0 w 10000"/>
                  <a:gd name="connsiteY3" fmla="*/ 9037 h 10486"/>
                  <a:gd name="connsiteX4" fmla="*/ 99 w 10000"/>
                  <a:gd name="connsiteY4" fmla="*/ 8409 h 10486"/>
                  <a:gd name="connsiteX5" fmla="*/ 891 w 10000"/>
                  <a:gd name="connsiteY5" fmla="*/ 7539 h 10486"/>
                  <a:gd name="connsiteX6" fmla="*/ 1881 w 10000"/>
                  <a:gd name="connsiteY6" fmla="*/ 6959 h 10486"/>
                  <a:gd name="connsiteX7" fmla="*/ 1980 w 10000"/>
                  <a:gd name="connsiteY7" fmla="*/ 4930 h 10486"/>
                  <a:gd name="connsiteX8" fmla="*/ 1881 w 10000"/>
                  <a:gd name="connsiteY8" fmla="*/ 2757 h 10486"/>
                  <a:gd name="connsiteX9" fmla="*/ 990 w 10000"/>
                  <a:gd name="connsiteY9" fmla="*/ 2563 h 10486"/>
                  <a:gd name="connsiteX10" fmla="*/ 1459 w 10000"/>
                  <a:gd name="connsiteY10" fmla="*/ 2032 h 10486"/>
                  <a:gd name="connsiteX11" fmla="*/ 1683 w 10000"/>
                  <a:gd name="connsiteY11" fmla="*/ 1742 h 10486"/>
                  <a:gd name="connsiteX12" fmla="*/ 2079 w 10000"/>
                  <a:gd name="connsiteY12" fmla="*/ 1211 h 10486"/>
                  <a:gd name="connsiteX13" fmla="*/ 3507 w 10000"/>
                  <a:gd name="connsiteY13" fmla="*/ 939 h 10486"/>
                  <a:gd name="connsiteX14" fmla="*/ 5591 w 10000"/>
                  <a:gd name="connsiteY14" fmla="*/ 0 h 10486"/>
                  <a:gd name="connsiteX15" fmla="*/ 7134 w 10000"/>
                  <a:gd name="connsiteY15" fmla="*/ 1843 h 10486"/>
                  <a:gd name="connsiteX16" fmla="*/ 7624 w 10000"/>
                  <a:gd name="connsiteY16" fmla="*/ 1597 h 10486"/>
                  <a:gd name="connsiteX17" fmla="*/ 8218 w 10000"/>
                  <a:gd name="connsiteY17" fmla="*/ 1984 h 10486"/>
                  <a:gd name="connsiteX18" fmla="*/ 7822 w 10000"/>
                  <a:gd name="connsiteY18" fmla="*/ 2515 h 10486"/>
                  <a:gd name="connsiteX19" fmla="*/ 7822 w 10000"/>
                  <a:gd name="connsiteY19" fmla="*/ 3336 h 10486"/>
                  <a:gd name="connsiteX20" fmla="*/ 7822 w 10000"/>
                  <a:gd name="connsiteY20" fmla="*/ 4302 h 10486"/>
                  <a:gd name="connsiteX21" fmla="*/ 7723 w 10000"/>
                  <a:gd name="connsiteY21" fmla="*/ 4979 h 10486"/>
                  <a:gd name="connsiteX22" fmla="*/ 7921 w 10000"/>
                  <a:gd name="connsiteY22" fmla="*/ 5752 h 10486"/>
                  <a:gd name="connsiteX23" fmla="*/ 8317 w 10000"/>
                  <a:gd name="connsiteY23" fmla="*/ 6428 h 10486"/>
                  <a:gd name="connsiteX24" fmla="*/ 9307 w 10000"/>
                  <a:gd name="connsiteY24" fmla="*/ 6766 h 10486"/>
                  <a:gd name="connsiteX25" fmla="*/ 10000 w 10000"/>
                  <a:gd name="connsiteY25" fmla="*/ 7056 h 10486"/>
                  <a:gd name="connsiteX26" fmla="*/ 9307 w 10000"/>
                  <a:gd name="connsiteY26" fmla="*/ 7877 h 10486"/>
                  <a:gd name="connsiteX27" fmla="*/ 9307 w 10000"/>
                  <a:gd name="connsiteY27" fmla="*/ 8554 h 10486"/>
                  <a:gd name="connsiteX28" fmla="*/ 8713 w 10000"/>
                  <a:gd name="connsiteY28" fmla="*/ 9133 h 10486"/>
                  <a:gd name="connsiteX29" fmla="*/ 8317 w 10000"/>
                  <a:gd name="connsiteY29" fmla="*/ 9520 h 10486"/>
                  <a:gd name="connsiteX30" fmla="*/ 7723 w 10000"/>
                  <a:gd name="connsiteY30" fmla="*/ 9955 h 10486"/>
                  <a:gd name="connsiteX31" fmla="*/ 7030 w 10000"/>
                  <a:gd name="connsiteY31" fmla="*/ 10293 h 10486"/>
                  <a:gd name="connsiteX32" fmla="*/ 6238 w 10000"/>
                  <a:gd name="connsiteY32" fmla="*/ 10486 h 10486"/>
                  <a:gd name="connsiteX33" fmla="*/ 5149 w 10000"/>
                  <a:gd name="connsiteY33" fmla="*/ 10293 h 10486"/>
                  <a:gd name="connsiteX0" fmla="*/ 5149 w 10000"/>
                  <a:gd name="connsiteY0" fmla="*/ 10293 h 10486"/>
                  <a:gd name="connsiteX1" fmla="*/ 3366 w 10000"/>
                  <a:gd name="connsiteY1" fmla="*/ 9665 h 10486"/>
                  <a:gd name="connsiteX2" fmla="*/ 2178 w 10000"/>
                  <a:gd name="connsiteY2" fmla="*/ 9423 h 10486"/>
                  <a:gd name="connsiteX3" fmla="*/ 0 w 10000"/>
                  <a:gd name="connsiteY3" fmla="*/ 9037 h 10486"/>
                  <a:gd name="connsiteX4" fmla="*/ 99 w 10000"/>
                  <a:gd name="connsiteY4" fmla="*/ 8409 h 10486"/>
                  <a:gd name="connsiteX5" fmla="*/ 891 w 10000"/>
                  <a:gd name="connsiteY5" fmla="*/ 7539 h 10486"/>
                  <a:gd name="connsiteX6" fmla="*/ 1881 w 10000"/>
                  <a:gd name="connsiteY6" fmla="*/ 6959 h 10486"/>
                  <a:gd name="connsiteX7" fmla="*/ 1980 w 10000"/>
                  <a:gd name="connsiteY7" fmla="*/ 4930 h 10486"/>
                  <a:gd name="connsiteX8" fmla="*/ 1881 w 10000"/>
                  <a:gd name="connsiteY8" fmla="*/ 2757 h 10486"/>
                  <a:gd name="connsiteX9" fmla="*/ 990 w 10000"/>
                  <a:gd name="connsiteY9" fmla="*/ 2563 h 10486"/>
                  <a:gd name="connsiteX10" fmla="*/ 1459 w 10000"/>
                  <a:gd name="connsiteY10" fmla="*/ 2032 h 10486"/>
                  <a:gd name="connsiteX11" fmla="*/ 1683 w 10000"/>
                  <a:gd name="connsiteY11" fmla="*/ 1742 h 10486"/>
                  <a:gd name="connsiteX12" fmla="*/ 2079 w 10000"/>
                  <a:gd name="connsiteY12" fmla="*/ 1211 h 10486"/>
                  <a:gd name="connsiteX13" fmla="*/ 3507 w 10000"/>
                  <a:gd name="connsiteY13" fmla="*/ 696 h 10486"/>
                  <a:gd name="connsiteX14" fmla="*/ 5591 w 10000"/>
                  <a:gd name="connsiteY14" fmla="*/ 0 h 10486"/>
                  <a:gd name="connsiteX15" fmla="*/ 7134 w 10000"/>
                  <a:gd name="connsiteY15" fmla="*/ 1843 h 10486"/>
                  <a:gd name="connsiteX16" fmla="*/ 7624 w 10000"/>
                  <a:gd name="connsiteY16" fmla="*/ 1597 h 10486"/>
                  <a:gd name="connsiteX17" fmla="*/ 8218 w 10000"/>
                  <a:gd name="connsiteY17" fmla="*/ 1984 h 10486"/>
                  <a:gd name="connsiteX18" fmla="*/ 7822 w 10000"/>
                  <a:gd name="connsiteY18" fmla="*/ 2515 h 10486"/>
                  <a:gd name="connsiteX19" fmla="*/ 7822 w 10000"/>
                  <a:gd name="connsiteY19" fmla="*/ 3336 h 10486"/>
                  <a:gd name="connsiteX20" fmla="*/ 7822 w 10000"/>
                  <a:gd name="connsiteY20" fmla="*/ 4302 h 10486"/>
                  <a:gd name="connsiteX21" fmla="*/ 7723 w 10000"/>
                  <a:gd name="connsiteY21" fmla="*/ 4979 h 10486"/>
                  <a:gd name="connsiteX22" fmla="*/ 7921 w 10000"/>
                  <a:gd name="connsiteY22" fmla="*/ 5752 h 10486"/>
                  <a:gd name="connsiteX23" fmla="*/ 8317 w 10000"/>
                  <a:gd name="connsiteY23" fmla="*/ 6428 h 10486"/>
                  <a:gd name="connsiteX24" fmla="*/ 9307 w 10000"/>
                  <a:gd name="connsiteY24" fmla="*/ 6766 h 10486"/>
                  <a:gd name="connsiteX25" fmla="*/ 10000 w 10000"/>
                  <a:gd name="connsiteY25" fmla="*/ 7056 h 10486"/>
                  <a:gd name="connsiteX26" fmla="*/ 9307 w 10000"/>
                  <a:gd name="connsiteY26" fmla="*/ 7877 h 10486"/>
                  <a:gd name="connsiteX27" fmla="*/ 9307 w 10000"/>
                  <a:gd name="connsiteY27" fmla="*/ 8554 h 10486"/>
                  <a:gd name="connsiteX28" fmla="*/ 8713 w 10000"/>
                  <a:gd name="connsiteY28" fmla="*/ 9133 h 10486"/>
                  <a:gd name="connsiteX29" fmla="*/ 8317 w 10000"/>
                  <a:gd name="connsiteY29" fmla="*/ 9520 h 10486"/>
                  <a:gd name="connsiteX30" fmla="*/ 7723 w 10000"/>
                  <a:gd name="connsiteY30" fmla="*/ 9955 h 10486"/>
                  <a:gd name="connsiteX31" fmla="*/ 7030 w 10000"/>
                  <a:gd name="connsiteY31" fmla="*/ 10293 h 10486"/>
                  <a:gd name="connsiteX32" fmla="*/ 6238 w 10000"/>
                  <a:gd name="connsiteY32" fmla="*/ 10486 h 10486"/>
                  <a:gd name="connsiteX33" fmla="*/ 5149 w 10000"/>
                  <a:gd name="connsiteY33" fmla="*/ 10293 h 10486"/>
                  <a:gd name="connsiteX0" fmla="*/ 5149 w 10000"/>
                  <a:gd name="connsiteY0" fmla="*/ 10293 h 10486"/>
                  <a:gd name="connsiteX1" fmla="*/ 3366 w 10000"/>
                  <a:gd name="connsiteY1" fmla="*/ 9665 h 10486"/>
                  <a:gd name="connsiteX2" fmla="*/ 2178 w 10000"/>
                  <a:gd name="connsiteY2" fmla="*/ 9423 h 10486"/>
                  <a:gd name="connsiteX3" fmla="*/ 0 w 10000"/>
                  <a:gd name="connsiteY3" fmla="*/ 9037 h 10486"/>
                  <a:gd name="connsiteX4" fmla="*/ 99 w 10000"/>
                  <a:gd name="connsiteY4" fmla="*/ 8409 h 10486"/>
                  <a:gd name="connsiteX5" fmla="*/ 891 w 10000"/>
                  <a:gd name="connsiteY5" fmla="*/ 7539 h 10486"/>
                  <a:gd name="connsiteX6" fmla="*/ 1881 w 10000"/>
                  <a:gd name="connsiteY6" fmla="*/ 6959 h 10486"/>
                  <a:gd name="connsiteX7" fmla="*/ 1980 w 10000"/>
                  <a:gd name="connsiteY7" fmla="*/ 4930 h 10486"/>
                  <a:gd name="connsiteX8" fmla="*/ 1881 w 10000"/>
                  <a:gd name="connsiteY8" fmla="*/ 2757 h 10486"/>
                  <a:gd name="connsiteX9" fmla="*/ 990 w 10000"/>
                  <a:gd name="connsiteY9" fmla="*/ 2563 h 10486"/>
                  <a:gd name="connsiteX10" fmla="*/ 1459 w 10000"/>
                  <a:gd name="connsiteY10" fmla="*/ 2032 h 10486"/>
                  <a:gd name="connsiteX11" fmla="*/ 1683 w 10000"/>
                  <a:gd name="connsiteY11" fmla="*/ 1742 h 10486"/>
                  <a:gd name="connsiteX12" fmla="*/ 2079 w 10000"/>
                  <a:gd name="connsiteY12" fmla="*/ 1211 h 10486"/>
                  <a:gd name="connsiteX13" fmla="*/ 3507 w 10000"/>
                  <a:gd name="connsiteY13" fmla="*/ 696 h 10486"/>
                  <a:gd name="connsiteX14" fmla="*/ 5591 w 10000"/>
                  <a:gd name="connsiteY14" fmla="*/ 0 h 10486"/>
                  <a:gd name="connsiteX15" fmla="*/ 7134 w 10000"/>
                  <a:gd name="connsiteY15" fmla="*/ 1843 h 10486"/>
                  <a:gd name="connsiteX16" fmla="*/ 6624 w 10000"/>
                  <a:gd name="connsiteY16" fmla="*/ 1354 h 10486"/>
                  <a:gd name="connsiteX17" fmla="*/ 8218 w 10000"/>
                  <a:gd name="connsiteY17" fmla="*/ 1984 h 10486"/>
                  <a:gd name="connsiteX18" fmla="*/ 7822 w 10000"/>
                  <a:gd name="connsiteY18" fmla="*/ 2515 h 10486"/>
                  <a:gd name="connsiteX19" fmla="*/ 7822 w 10000"/>
                  <a:gd name="connsiteY19" fmla="*/ 3336 h 10486"/>
                  <a:gd name="connsiteX20" fmla="*/ 7822 w 10000"/>
                  <a:gd name="connsiteY20" fmla="*/ 4302 h 10486"/>
                  <a:gd name="connsiteX21" fmla="*/ 7723 w 10000"/>
                  <a:gd name="connsiteY21" fmla="*/ 4979 h 10486"/>
                  <a:gd name="connsiteX22" fmla="*/ 7921 w 10000"/>
                  <a:gd name="connsiteY22" fmla="*/ 5752 h 10486"/>
                  <a:gd name="connsiteX23" fmla="*/ 8317 w 10000"/>
                  <a:gd name="connsiteY23" fmla="*/ 6428 h 10486"/>
                  <a:gd name="connsiteX24" fmla="*/ 9307 w 10000"/>
                  <a:gd name="connsiteY24" fmla="*/ 6766 h 10486"/>
                  <a:gd name="connsiteX25" fmla="*/ 10000 w 10000"/>
                  <a:gd name="connsiteY25" fmla="*/ 7056 h 10486"/>
                  <a:gd name="connsiteX26" fmla="*/ 9307 w 10000"/>
                  <a:gd name="connsiteY26" fmla="*/ 7877 h 10486"/>
                  <a:gd name="connsiteX27" fmla="*/ 9307 w 10000"/>
                  <a:gd name="connsiteY27" fmla="*/ 8554 h 10486"/>
                  <a:gd name="connsiteX28" fmla="*/ 8713 w 10000"/>
                  <a:gd name="connsiteY28" fmla="*/ 9133 h 10486"/>
                  <a:gd name="connsiteX29" fmla="*/ 8317 w 10000"/>
                  <a:gd name="connsiteY29" fmla="*/ 9520 h 10486"/>
                  <a:gd name="connsiteX30" fmla="*/ 7723 w 10000"/>
                  <a:gd name="connsiteY30" fmla="*/ 9955 h 10486"/>
                  <a:gd name="connsiteX31" fmla="*/ 7030 w 10000"/>
                  <a:gd name="connsiteY31" fmla="*/ 10293 h 10486"/>
                  <a:gd name="connsiteX32" fmla="*/ 6238 w 10000"/>
                  <a:gd name="connsiteY32" fmla="*/ 10486 h 10486"/>
                  <a:gd name="connsiteX33" fmla="*/ 5149 w 10000"/>
                  <a:gd name="connsiteY33" fmla="*/ 10293 h 10486"/>
                  <a:gd name="connsiteX0" fmla="*/ 5149 w 10000"/>
                  <a:gd name="connsiteY0" fmla="*/ 10293 h 10486"/>
                  <a:gd name="connsiteX1" fmla="*/ 3366 w 10000"/>
                  <a:gd name="connsiteY1" fmla="*/ 9665 h 10486"/>
                  <a:gd name="connsiteX2" fmla="*/ 2178 w 10000"/>
                  <a:gd name="connsiteY2" fmla="*/ 9423 h 10486"/>
                  <a:gd name="connsiteX3" fmla="*/ 0 w 10000"/>
                  <a:gd name="connsiteY3" fmla="*/ 9037 h 10486"/>
                  <a:gd name="connsiteX4" fmla="*/ 99 w 10000"/>
                  <a:gd name="connsiteY4" fmla="*/ 8409 h 10486"/>
                  <a:gd name="connsiteX5" fmla="*/ 891 w 10000"/>
                  <a:gd name="connsiteY5" fmla="*/ 7539 h 10486"/>
                  <a:gd name="connsiteX6" fmla="*/ 1881 w 10000"/>
                  <a:gd name="connsiteY6" fmla="*/ 6959 h 10486"/>
                  <a:gd name="connsiteX7" fmla="*/ 1980 w 10000"/>
                  <a:gd name="connsiteY7" fmla="*/ 4930 h 10486"/>
                  <a:gd name="connsiteX8" fmla="*/ 1881 w 10000"/>
                  <a:gd name="connsiteY8" fmla="*/ 2757 h 10486"/>
                  <a:gd name="connsiteX9" fmla="*/ 990 w 10000"/>
                  <a:gd name="connsiteY9" fmla="*/ 2563 h 10486"/>
                  <a:gd name="connsiteX10" fmla="*/ 1459 w 10000"/>
                  <a:gd name="connsiteY10" fmla="*/ 2032 h 10486"/>
                  <a:gd name="connsiteX11" fmla="*/ 1683 w 10000"/>
                  <a:gd name="connsiteY11" fmla="*/ 1742 h 10486"/>
                  <a:gd name="connsiteX12" fmla="*/ 2079 w 10000"/>
                  <a:gd name="connsiteY12" fmla="*/ 1211 h 10486"/>
                  <a:gd name="connsiteX13" fmla="*/ 3507 w 10000"/>
                  <a:gd name="connsiteY13" fmla="*/ 696 h 10486"/>
                  <a:gd name="connsiteX14" fmla="*/ 5591 w 10000"/>
                  <a:gd name="connsiteY14" fmla="*/ 0 h 10486"/>
                  <a:gd name="connsiteX15" fmla="*/ 7634 w 10000"/>
                  <a:gd name="connsiteY15" fmla="*/ 1924 h 10486"/>
                  <a:gd name="connsiteX16" fmla="*/ 6624 w 10000"/>
                  <a:gd name="connsiteY16" fmla="*/ 1354 h 10486"/>
                  <a:gd name="connsiteX17" fmla="*/ 8218 w 10000"/>
                  <a:gd name="connsiteY17" fmla="*/ 1984 h 10486"/>
                  <a:gd name="connsiteX18" fmla="*/ 7822 w 10000"/>
                  <a:gd name="connsiteY18" fmla="*/ 2515 h 10486"/>
                  <a:gd name="connsiteX19" fmla="*/ 7822 w 10000"/>
                  <a:gd name="connsiteY19" fmla="*/ 3336 h 10486"/>
                  <a:gd name="connsiteX20" fmla="*/ 7822 w 10000"/>
                  <a:gd name="connsiteY20" fmla="*/ 4302 h 10486"/>
                  <a:gd name="connsiteX21" fmla="*/ 7723 w 10000"/>
                  <a:gd name="connsiteY21" fmla="*/ 4979 h 10486"/>
                  <a:gd name="connsiteX22" fmla="*/ 7921 w 10000"/>
                  <a:gd name="connsiteY22" fmla="*/ 5752 h 10486"/>
                  <a:gd name="connsiteX23" fmla="*/ 8317 w 10000"/>
                  <a:gd name="connsiteY23" fmla="*/ 6428 h 10486"/>
                  <a:gd name="connsiteX24" fmla="*/ 9307 w 10000"/>
                  <a:gd name="connsiteY24" fmla="*/ 6766 h 10486"/>
                  <a:gd name="connsiteX25" fmla="*/ 10000 w 10000"/>
                  <a:gd name="connsiteY25" fmla="*/ 7056 h 10486"/>
                  <a:gd name="connsiteX26" fmla="*/ 9307 w 10000"/>
                  <a:gd name="connsiteY26" fmla="*/ 7877 h 10486"/>
                  <a:gd name="connsiteX27" fmla="*/ 9307 w 10000"/>
                  <a:gd name="connsiteY27" fmla="*/ 8554 h 10486"/>
                  <a:gd name="connsiteX28" fmla="*/ 8713 w 10000"/>
                  <a:gd name="connsiteY28" fmla="*/ 9133 h 10486"/>
                  <a:gd name="connsiteX29" fmla="*/ 8317 w 10000"/>
                  <a:gd name="connsiteY29" fmla="*/ 9520 h 10486"/>
                  <a:gd name="connsiteX30" fmla="*/ 7723 w 10000"/>
                  <a:gd name="connsiteY30" fmla="*/ 9955 h 10486"/>
                  <a:gd name="connsiteX31" fmla="*/ 7030 w 10000"/>
                  <a:gd name="connsiteY31" fmla="*/ 10293 h 10486"/>
                  <a:gd name="connsiteX32" fmla="*/ 6238 w 10000"/>
                  <a:gd name="connsiteY32" fmla="*/ 10486 h 10486"/>
                  <a:gd name="connsiteX33" fmla="*/ 5149 w 10000"/>
                  <a:gd name="connsiteY33" fmla="*/ 10293 h 10486"/>
                  <a:gd name="connsiteX0" fmla="*/ 5149 w 10000"/>
                  <a:gd name="connsiteY0" fmla="*/ 10293 h 10486"/>
                  <a:gd name="connsiteX1" fmla="*/ 3366 w 10000"/>
                  <a:gd name="connsiteY1" fmla="*/ 9665 h 10486"/>
                  <a:gd name="connsiteX2" fmla="*/ 2178 w 10000"/>
                  <a:gd name="connsiteY2" fmla="*/ 9423 h 10486"/>
                  <a:gd name="connsiteX3" fmla="*/ 0 w 10000"/>
                  <a:gd name="connsiteY3" fmla="*/ 9037 h 10486"/>
                  <a:gd name="connsiteX4" fmla="*/ 99 w 10000"/>
                  <a:gd name="connsiteY4" fmla="*/ 8409 h 10486"/>
                  <a:gd name="connsiteX5" fmla="*/ 891 w 10000"/>
                  <a:gd name="connsiteY5" fmla="*/ 7539 h 10486"/>
                  <a:gd name="connsiteX6" fmla="*/ 1881 w 10000"/>
                  <a:gd name="connsiteY6" fmla="*/ 6959 h 10486"/>
                  <a:gd name="connsiteX7" fmla="*/ 1980 w 10000"/>
                  <a:gd name="connsiteY7" fmla="*/ 4930 h 10486"/>
                  <a:gd name="connsiteX8" fmla="*/ 1881 w 10000"/>
                  <a:gd name="connsiteY8" fmla="*/ 2757 h 10486"/>
                  <a:gd name="connsiteX9" fmla="*/ 990 w 10000"/>
                  <a:gd name="connsiteY9" fmla="*/ 2563 h 10486"/>
                  <a:gd name="connsiteX10" fmla="*/ 1459 w 10000"/>
                  <a:gd name="connsiteY10" fmla="*/ 2032 h 10486"/>
                  <a:gd name="connsiteX11" fmla="*/ 1683 w 10000"/>
                  <a:gd name="connsiteY11" fmla="*/ 1742 h 10486"/>
                  <a:gd name="connsiteX12" fmla="*/ 2079 w 10000"/>
                  <a:gd name="connsiteY12" fmla="*/ 1211 h 10486"/>
                  <a:gd name="connsiteX13" fmla="*/ 3507 w 10000"/>
                  <a:gd name="connsiteY13" fmla="*/ 696 h 10486"/>
                  <a:gd name="connsiteX14" fmla="*/ 5591 w 10000"/>
                  <a:gd name="connsiteY14" fmla="*/ 0 h 10486"/>
                  <a:gd name="connsiteX15" fmla="*/ 7634 w 10000"/>
                  <a:gd name="connsiteY15" fmla="*/ 1924 h 10486"/>
                  <a:gd name="connsiteX16" fmla="*/ 5790 w 10000"/>
                  <a:gd name="connsiteY16" fmla="*/ 1354 h 10486"/>
                  <a:gd name="connsiteX17" fmla="*/ 8218 w 10000"/>
                  <a:gd name="connsiteY17" fmla="*/ 1984 h 10486"/>
                  <a:gd name="connsiteX18" fmla="*/ 7822 w 10000"/>
                  <a:gd name="connsiteY18" fmla="*/ 2515 h 10486"/>
                  <a:gd name="connsiteX19" fmla="*/ 7822 w 10000"/>
                  <a:gd name="connsiteY19" fmla="*/ 3336 h 10486"/>
                  <a:gd name="connsiteX20" fmla="*/ 7822 w 10000"/>
                  <a:gd name="connsiteY20" fmla="*/ 4302 h 10486"/>
                  <a:gd name="connsiteX21" fmla="*/ 7723 w 10000"/>
                  <a:gd name="connsiteY21" fmla="*/ 4979 h 10486"/>
                  <a:gd name="connsiteX22" fmla="*/ 7921 w 10000"/>
                  <a:gd name="connsiteY22" fmla="*/ 5752 h 10486"/>
                  <a:gd name="connsiteX23" fmla="*/ 8317 w 10000"/>
                  <a:gd name="connsiteY23" fmla="*/ 6428 h 10486"/>
                  <a:gd name="connsiteX24" fmla="*/ 9307 w 10000"/>
                  <a:gd name="connsiteY24" fmla="*/ 6766 h 10486"/>
                  <a:gd name="connsiteX25" fmla="*/ 10000 w 10000"/>
                  <a:gd name="connsiteY25" fmla="*/ 7056 h 10486"/>
                  <a:gd name="connsiteX26" fmla="*/ 9307 w 10000"/>
                  <a:gd name="connsiteY26" fmla="*/ 7877 h 10486"/>
                  <a:gd name="connsiteX27" fmla="*/ 9307 w 10000"/>
                  <a:gd name="connsiteY27" fmla="*/ 8554 h 10486"/>
                  <a:gd name="connsiteX28" fmla="*/ 8713 w 10000"/>
                  <a:gd name="connsiteY28" fmla="*/ 9133 h 10486"/>
                  <a:gd name="connsiteX29" fmla="*/ 8317 w 10000"/>
                  <a:gd name="connsiteY29" fmla="*/ 9520 h 10486"/>
                  <a:gd name="connsiteX30" fmla="*/ 7723 w 10000"/>
                  <a:gd name="connsiteY30" fmla="*/ 9955 h 10486"/>
                  <a:gd name="connsiteX31" fmla="*/ 7030 w 10000"/>
                  <a:gd name="connsiteY31" fmla="*/ 10293 h 10486"/>
                  <a:gd name="connsiteX32" fmla="*/ 6238 w 10000"/>
                  <a:gd name="connsiteY32" fmla="*/ 10486 h 10486"/>
                  <a:gd name="connsiteX33" fmla="*/ 5149 w 10000"/>
                  <a:gd name="connsiteY33" fmla="*/ 10293 h 10486"/>
                  <a:gd name="connsiteX0" fmla="*/ 5149 w 10000"/>
                  <a:gd name="connsiteY0" fmla="*/ 10293 h 10486"/>
                  <a:gd name="connsiteX1" fmla="*/ 3366 w 10000"/>
                  <a:gd name="connsiteY1" fmla="*/ 9665 h 10486"/>
                  <a:gd name="connsiteX2" fmla="*/ 2178 w 10000"/>
                  <a:gd name="connsiteY2" fmla="*/ 9423 h 10486"/>
                  <a:gd name="connsiteX3" fmla="*/ 0 w 10000"/>
                  <a:gd name="connsiteY3" fmla="*/ 9037 h 10486"/>
                  <a:gd name="connsiteX4" fmla="*/ 99 w 10000"/>
                  <a:gd name="connsiteY4" fmla="*/ 8409 h 10486"/>
                  <a:gd name="connsiteX5" fmla="*/ 891 w 10000"/>
                  <a:gd name="connsiteY5" fmla="*/ 7539 h 10486"/>
                  <a:gd name="connsiteX6" fmla="*/ 1881 w 10000"/>
                  <a:gd name="connsiteY6" fmla="*/ 6959 h 10486"/>
                  <a:gd name="connsiteX7" fmla="*/ 1980 w 10000"/>
                  <a:gd name="connsiteY7" fmla="*/ 4930 h 10486"/>
                  <a:gd name="connsiteX8" fmla="*/ 1881 w 10000"/>
                  <a:gd name="connsiteY8" fmla="*/ 2757 h 10486"/>
                  <a:gd name="connsiteX9" fmla="*/ 990 w 10000"/>
                  <a:gd name="connsiteY9" fmla="*/ 2563 h 10486"/>
                  <a:gd name="connsiteX10" fmla="*/ 1459 w 10000"/>
                  <a:gd name="connsiteY10" fmla="*/ 2032 h 10486"/>
                  <a:gd name="connsiteX11" fmla="*/ 1683 w 10000"/>
                  <a:gd name="connsiteY11" fmla="*/ 1742 h 10486"/>
                  <a:gd name="connsiteX12" fmla="*/ 2079 w 10000"/>
                  <a:gd name="connsiteY12" fmla="*/ 1211 h 10486"/>
                  <a:gd name="connsiteX13" fmla="*/ 3507 w 10000"/>
                  <a:gd name="connsiteY13" fmla="*/ 696 h 10486"/>
                  <a:gd name="connsiteX14" fmla="*/ 5591 w 10000"/>
                  <a:gd name="connsiteY14" fmla="*/ 0 h 10486"/>
                  <a:gd name="connsiteX15" fmla="*/ 7634 w 10000"/>
                  <a:gd name="connsiteY15" fmla="*/ 1924 h 10486"/>
                  <a:gd name="connsiteX16" fmla="*/ 7305 w 10000"/>
                  <a:gd name="connsiteY16" fmla="*/ 1538 h 10486"/>
                  <a:gd name="connsiteX17" fmla="*/ 8218 w 10000"/>
                  <a:gd name="connsiteY17" fmla="*/ 1984 h 10486"/>
                  <a:gd name="connsiteX18" fmla="*/ 7822 w 10000"/>
                  <a:gd name="connsiteY18" fmla="*/ 2515 h 10486"/>
                  <a:gd name="connsiteX19" fmla="*/ 7822 w 10000"/>
                  <a:gd name="connsiteY19" fmla="*/ 3336 h 10486"/>
                  <a:gd name="connsiteX20" fmla="*/ 7822 w 10000"/>
                  <a:gd name="connsiteY20" fmla="*/ 4302 h 10486"/>
                  <a:gd name="connsiteX21" fmla="*/ 7723 w 10000"/>
                  <a:gd name="connsiteY21" fmla="*/ 4979 h 10486"/>
                  <a:gd name="connsiteX22" fmla="*/ 7921 w 10000"/>
                  <a:gd name="connsiteY22" fmla="*/ 5752 h 10486"/>
                  <a:gd name="connsiteX23" fmla="*/ 8317 w 10000"/>
                  <a:gd name="connsiteY23" fmla="*/ 6428 h 10486"/>
                  <a:gd name="connsiteX24" fmla="*/ 9307 w 10000"/>
                  <a:gd name="connsiteY24" fmla="*/ 6766 h 10486"/>
                  <a:gd name="connsiteX25" fmla="*/ 10000 w 10000"/>
                  <a:gd name="connsiteY25" fmla="*/ 7056 h 10486"/>
                  <a:gd name="connsiteX26" fmla="*/ 9307 w 10000"/>
                  <a:gd name="connsiteY26" fmla="*/ 7877 h 10486"/>
                  <a:gd name="connsiteX27" fmla="*/ 9307 w 10000"/>
                  <a:gd name="connsiteY27" fmla="*/ 8554 h 10486"/>
                  <a:gd name="connsiteX28" fmla="*/ 8713 w 10000"/>
                  <a:gd name="connsiteY28" fmla="*/ 9133 h 10486"/>
                  <a:gd name="connsiteX29" fmla="*/ 8317 w 10000"/>
                  <a:gd name="connsiteY29" fmla="*/ 9520 h 10486"/>
                  <a:gd name="connsiteX30" fmla="*/ 7723 w 10000"/>
                  <a:gd name="connsiteY30" fmla="*/ 9955 h 10486"/>
                  <a:gd name="connsiteX31" fmla="*/ 7030 w 10000"/>
                  <a:gd name="connsiteY31" fmla="*/ 10293 h 10486"/>
                  <a:gd name="connsiteX32" fmla="*/ 6238 w 10000"/>
                  <a:gd name="connsiteY32" fmla="*/ 10486 h 10486"/>
                  <a:gd name="connsiteX33" fmla="*/ 5149 w 10000"/>
                  <a:gd name="connsiteY33" fmla="*/ 10293 h 10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0000" h="10486">
                    <a:moveTo>
                      <a:pt x="5149" y="10293"/>
                    </a:moveTo>
                    <a:lnTo>
                      <a:pt x="3366" y="9665"/>
                    </a:lnTo>
                    <a:lnTo>
                      <a:pt x="2178" y="9423"/>
                    </a:lnTo>
                    <a:lnTo>
                      <a:pt x="0" y="9037"/>
                    </a:lnTo>
                    <a:cubicBezTo>
                      <a:pt x="33" y="8828"/>
                      <a:pt x="66" y="8618"/>
                      <a:pt x="99" y="8409"/>
                    </a:cubicBezTo>
                    <a:lnTo>
                      <a:pt x="891" y="7539"/>
                    </a:lnTo>
                    <a:lnTo>
                      <a:pt x="1881" y="6959"/>
                    </a:lnTo>
                    <a:cubicBezTo>
                      <a:pt x="1914" y="6283"/>
                      <a:pt x="1947" y="5606"/>
                      <a:pt x="1980" y="4930"/>
                    </a:cubicBezTo>
                    <a:cubicBezTo>
                      <a:pt x="1947" y="4206"/>
                      <a:pt x="1914" y="3481"/>
                      <a:pt x="1881" y="2757"/>
                    </a:cubicBezTo>
                    <a:lnTo>
                      <a:pt x="990" y="2563"/>
                    </a:lnTo>
                    <a:lnTo>
                      <a:pt x="1459" y="2032"/>
                    </a:lnTo>
                    <a:lnTo>
                      <a:pt x="1683" y="1742"/>
                    </a:lnTo>
                    <a:lnTo>
                      <a:pt x="2079" y="1211"/>
                    </a:lnTo>
                    <a:lnTo>
                      <a:pt x="3507" y="696"/>
                    </a:lnTo>
                    <a:lnTo>
                      <a:pt x="5591" y="0"/>
                    </a:lnTo>
                    <a:cubicBezTo>
                      <a:pt x="6112" y="29"/>
                      <a:pt x="7295" y="1658"/>
                      <a:pt x="7634" y="1924"/>
                    </a:cubicBezTo>
                    <a:lnTo>
                      <a:pt x="7305" y="1538"/>
                    </a:lnTo>
                    <a:lnTo>
                      <a:pt x="8218" y="1984"/>
                    </a:lnTo>
                    <a:lnTo>
                      <a:pt x="7822" y="2515"/>
                    </a:lnTo>
                    <a:lnTo>
                      <a:pt x="7822" y="3336"/>
                    </a:lnTo>
                    <a:lnTo>
                      <a:pt x="7822" y="4302"/>
                    </a:lnTo>
                    <a:cubicBezTo>
                      <a:pt x="7789" y="4528"/>
                      <a:pt x="7756" y="4753"/>
                      <a:pt x="7723" y="4979"/>
                    </a:cubicBezTo>
                    <a:lnTo>
                      <a:pt x="7921" y="5752"/>
                    </a:lnTo>
                    <a:lnTo>
                      <a:pt x="8317" y="6428"/>
                    </a:lnTo>
                    <a:lnTo>
                      <a:pt x="9307" y="6766"/>
                    </a:lnTo>
                    <a:lnTo>
                      <a:pt x="10000" y="7056"/>
                    </a:lnTo>
                    <a:lnTo>
                      <a:pt x="9307" y="7877"/>
                    </a:lnTo>
                    <a:lnTo>
                      <a:pt x="9307" y="8554"/>
                    </a:lnTo>
                    <a:lnTo>
                      <a:pt x="8713" y="9133"/>
                    </a:lnTo>
                    <a:lnTo>
                      <a:pt x="8317" y="9520"/>
                    </a:lnTo>
                    <a:lnTo>
                      <a:pt x="7723" y="9955"/>
                    </a:lnTo>
                    <a:lnTo>
                      <a:pt x="7030" y="10293"/>
                    </a:lnTo>
                    <a:lnTo>
                      <a:pt x="6238" y="10486"/>
                    </a:lnTo>
                    <a:lnTo>
                      <a:pt x="5149" y="10293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155" name="Freeform 14">
                <a:extLst>
                  <a:ext uri="{FF2B5EF4-FFF2-40B4-BE49-F238E27FC236}">
                    <a16:creationId xmlns:a16="http://schemas.microsoft.com/office/drawing/2014/main" id="{8C54A55D-485C-45B2-9BA5-48B40DA6377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39" y="2230"/>
                <a:ext cx="548" cy="748"/>
              </a:xfrm>
              <a:custGeom>
                <a:avLst/>
                <a:gdLst>
                  <a:gd name="T0" fmla="*/ 128 w 462"/>
                  <a:gd name="T1" fmla="*/ 118 h 628"/>
                  <a:gd name="T2" fmla="*/ 173 w 462"/>
                  <a:gd name="T3" fmla="*/ 126 h 628"/>
                  <a:gd name="T4" fmla="*/ 197 w 462"/>
                  <a:gd name="T5" fmla="*/ 119 h 628"/>
                  <a:gd name="T6" fmla="*/ 259 w 462"/>
                  <a:gd name="T7" fmla="*/ 144 h 628"/>
                  <a:gd name="T8" fmla="*/ 255 w 462"/>
                  <a:gd name="T9" fmla="*/ 107 h 628"/>
                  <a:gd name="T10" fmla="*/ 236 w 462"/>
                  <a:gd name="T11" fmla="*/ 63 h 628"/>
                  <a:gd name="T12" fmla="*/ 238 w 462"/>
                  <a:gd name="T13" fmla="*/ 15 h 628"/>
                  <a:gd name="T14" fmla="*/ 261 w 462"/>
                  <a:gd name="T15" fmla="*/ 19 h 628"/>
                  <a:gd name="T16" fmla="*/ 303 w 462"/>
                  <a:gd name="T17" fmla="*/ 64 h 628"/>
                  <a:gd name="T18" fmla="*/ 361 w 462"/>
                  <a:gd name="T19" fmla="*/ 83 h 628"/>
                  <a:gd name="T20" fmla="*/ 386 w 462"/>
                  <a:gd name="T21" fmla="*/ 105 h 628"/>
                  <a:gd name="T22" fmla="*/ 454 w 462"/>
                  <a:gd name="T23" fmla="*/ 82 h 628"/>
                  <a:gd name="T24" fmla="*/ 520 w 462"/>
                  <a:gd name="T25" fmla="*/ 136 h 628"/>
                  <a:gd name="T26" fmla="*/ 539 w 462"/>
                  <a:gd name="T27" fmla="*/ 175 h 628"/>
                  <a:gd name="T28" fmla="*/ 507 w 462"/>
                  <a:gd name="T29" fmla="*/ 243 h 628"/>
                  <a:gd name="T30" fmla="*/ 537 w 462"/>
                  <a:gd name="T31" fmla="*/ 325 h 628"/>
                  <a:gd name="T32" fmla="*/ 539 w 462"/>
                  <a:gd name="T33" fmla="*/ 384 h 628"/>
                  <a:gd name="T34" fmla="*/ 532 w 462"/>
                  <a:gd name="T35" fmla="*/ 433 h 628"/>
                  <a:gd name="T36" fmla="*/ 505 w 462"/>
                  <a:gd name="T37" fmla="*/ 416 h 628"/>
                  <a:gd name="T38" fmla="*/ 478 w 462"/>
                  <a:gd name="T39" fmla="*/ 438 h 628"/>
                  <a:gd name="T40" fmla="*/ 431 w 462"/>
                  <a:gd name="T41" fmla="*/ 462 h 628"/>
                  <a:gd name="T42" fmla="*/ 385 w 462"/>
                  <a:gd name="T43" fmla="*/ 490 h 628"/>
                  <a:gd name="T44" fmla="*/ 389 w 462"/>
                  <a:gd name="T45" fmla="*/ 544 h 628"/>
                  <a:gd name="T46" fmla="*/ 414 w 462"/>
                  <a:gd name="T47" fmla="*/ 579 h 628"/>
                  <a:gd name="T48" fmla="*/ 452 w 462"/>
                  <a:gd name="T49" fmla="*/ 610 h 628"/>
                  <a:gd name="T50" fmla="*/ 457 w 462"/>
                  <a:gd name="T51" fmla="*/ 649 h 628"/>
                  <a:gd name="T52" fmla="*/ 398 w 462"/>
                  <a:gd name="T53" fmla="*/ 678 h 628"/>
                  <a:gd name="T54" fmla="*/ 408 w 462"/>
                  <a:gd name="T55" fmla="*/ 724 h 628"/>
                  <a:gd name="T56" fmla="*/ 390 w 462"/>
                  <a:gd name="T57" fmla="*/ 728 h 628"/>
                  <a:gd name="T58" fmla="*/ 349 w 462"/>
                  <a:gd name="T59" fmla="*/ 716 h 628"/>
                  <a:gd name="T60" fmla="*/ 299 w 462"/>
                  <a:gd name="T61" fmla="*/ 733 h 628"/>
                  <a:gd name="T62" fmla="*/ 267 w 462"/>
                  <a:gd name="T63" fmla="*/ 741 h 628"/>
                  <a:gd name="T64" fmla="*/ 242 w 462"/>
                  <a:gd name="T65" fmla="*/ 724 h 628"/>
                  <a:gd name="T66" fmla="*/ 185 w 462"/>
                  <a:gd name="T67" fmla="*/ 721 h 628"/>
                  <a:gd name="T68" fmla="*/ 159 w 462"/>
                  <a:gd name="T69" fmla="*/ 690 h 628"/>
                  <a:gd name="T70" fmla="*/ 122 w 462"/>
                  <a:gd name="T71" fmla="*/ 688 h 628"/>
                  <a:gd name="T72" fmla="*/ 67 w 462"/>
                  <a:gd name="T73" fmla="*/ 704 h 628"/>
                  <a:gd name="T74" fmla="*/ 68 w 462"/>
                  <a:gd name="T75" fmla="*/ 655 h 628"/>
                  <a:gd name="T76" fmla="*/ 91 w 462"/>
                  <a:gd name="T77" fmla="*/ 619 h 628"/>
                  <a:gd name="T78" fmla="*/ 100 w 462"/>
                  <a:gd name="T79" fmla="*/ 563 h 628"/>
                  <a:gd name="T80" fmla="*/ 38 w 462"/>
                  <a:gd name="T81" fmla="*/ 535 h 628"/>
                  <a:gd name="T82" fmla="*/ 13 w 462"/>
                  <a:gd name="T83" fmla="*/ 487 h 628"/>
                  <a:gd name="T84" fmla="*/ 11 w 462"/>
                  <a:gd name="T85" fmla="*/ 415 h 628"/>
                  <a:gd name="T86" fmla="*/ 0 w 462"/>
                  <a:gd name="T87" fmla="*/ 356 h 628"/>
                  <a:gd name="T88" fmla="*/ 29 w 462"/>
                  <a:gd name="T89" fmla="*/ 305 h 628"/>
                  <a:gd name="T90" fmla="*/ 57 w 462"/>
                  <a:gd name="T91" fmla="*/ 290 h 628"/>
                  <a:gd name="T92" fmla="*/ 96 w 462"/>
                  <a:gd name="T93" fmla="*/ 239 h 628"/>
                  <a:gd name="T94" fmla="*/ 100 w 462"/>
                  <a:gd name="T95" fmla="*/ 216 h 628"/>
                  <a:gd name="T96" fmla="*/ 122 w 462"/>
                  <a:gd name="T97" fmla="*/ 147 h 62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62" h="628">
                    <a:moveTo>
                      <a:pt x="103" y="124"/>
                    </a:moveTo>
                    <a:lnTo>
                      <a:pt x="118" y="114"/>
                    </a:lnTo>
                    <a:lnTo>
                      <a:pt x="108" y="99"/>
                    </a:lnTo>
                    <a:lnTo>
                      <a:pt x="120" y="92"/>
                    </a:lnTo>
                    <a:lnTo>
                      <a:pt x="136" y="91"/>
                    </a:lnTo>
                    <a:lnTo>
                      <a:pt x="146" y="106"/>
                    </a:lnTo>
                    <a:lnTo>
                      <a:pt x="157" y="123"/>
                    </a:lnTo>
                    <a:lnTo>
                      <a:pt x="170" y="111"/>
                    </a:lnTo>
                    <a:lnTo>
                      <a:pt x="166" y="100"/>
                    </a:lnTo>
                    <a:lnTo>
                      <a:pt x="178" y="91"/>
                    </a:lnTo>
                    <a:lnTo>
                      <a:pt x="197" y="105"/>
                    </a:lnTo>
                    <a:lnTo>
                      <a:pt x="218" y="121"/>
                    </a:lnTo>
                    <a:lnTo>
                      <a:pt x="228" y="128"/>
                    </a:lnTo>
                    <a:lnTo>
                      <a:pt x="236" y="109"/>
                    </a:lnTo>
                    <a:lnTo>
                      <a:pt x="215" y="90"/>
                    </a:lnTo>
                    <a:lnTo>
                      <a:pt x="203" y="79"/>
                    </a:lnTo>
                    <a:lnTo>
                      <a:pt x="186" y="71"/>
                    </a:lnTo>
                    <a:lnTo>
                      <a:pt x="199" y="53"/>
                    </a:lnTo>
                    <a:lnTo>
                      <a:pt x="185" y="42"/>
                    </a:lnTo>
                    <a:lnTo>
                      <a:pt x="200" y="28"/>
                    </a:lnTo>
                    <a:lnTo>
                      <a:pt x="200" y="13"/>
                    </a:lnTo>
                    <a:lnTo>
                      <a:pt x="204" y="0"/>
                    </a:lnTo>
                    <a:lnTo>
                      <a:pt x="211" y="3"/>
                    </a:lnTo>
                    <a:lnTo>
                      <a:pt x="220" y="16"/>
                    </a:lnTo>
                    <a:lnTo>
                      <a:pt x="235" y="18"/>
                    </a:lnTo>
                    <a:lnTo>
                      <a:pt x="248" y="30"/>
                    </a:lnTo>
                    <a:lnTo>
                      <a:pt x="255" y="54"/>
                    </a:lnTo>
                    <a:lnTo>
                      <a:pt x="263" y="65"/>
                    </a:lnTo>
                    <a:lnTo>
                      <a:pt x="295" y="61"/>
                    </a:lnTo>
                    <a:lnTo>
                      <a:pt x="304" y="70"/>
                    </a:lnTo>
                    <a:lnTo>
                      <a:pt x="292" y="84"/>
                    </a:lnTo>
                    <a:lnTo>
                      <a:pt x="302" y="97"/>
                    </a:lnTo>
                    <a:lnTo>
                      <a:pt x="325" y="88"/>
                    </a:lnTo>
                    <a:lnTo>
                      <a:pt x="345" y="78"/>
                    </a:lnTo>
                    <a:lnTo>
                      <a:pt x="374" y="70"/>
                    </a:lnTo>
                    <a:lnTo>
                      <a:pt x="382" y="69"/>
                    </a:lnTo>
                    <a:lnTo>
                      <a:pt x="405" y="92"/>
                    </a:lnTo>
                    <a:lnTo>
                      <a:pt x="422" y="101"/>
                    </a:lnTo>
                    <a:lnTo>
                      <a:pt x="438" y="114"/>
                    </a:lnTo>
                    <a:lnTo>
                      <a:pt x="455" y="133"/>
                    </a:lnTo>
                    <a:lnTo>
                      <a:pt x="462" y="149"/>
                    </a:lnTo>
                    <a:lnTo>
                      <a:pt x="454" y="147"/>
                    </a:lnTo>
                    <a:lnTo>
                      <a:pt x="439" y="167"/>
                    </a:lnTo>
                    <a:lnTo>
                      <a:pt x="430" y="187"/>
                    </a:lnTo>
                    <a:lnTo>
                      <a:pt x="427" y="204"/>
                    </a:lnTo>
                    <a:lnTo>
                      <a:pt x="432" y="227"/>
                    </a:lnTo>
                    <a:lnTo>
                      <a:pt x="442" y="249"/>
                    </a:lnTo>
                    <a:lnTo>
                      <a:pt x="452" y="273"/>
                    </a:lnTo>
                    <a:lnTo>
                      <a:pt x="445" y="283"/>
                    </a:lnTo>
                    <a:lnTo>
                      <a:pt x="449" y="299"/>
                    </a:lnTo>
                    <a:lnTo>
                      <a:pt x="454" y="323"/>
                    </a:lnTo>
                    <a:lnTo>
                      <a:pt x="462" y="342"/>
                    </a:lnTo>
                    <a:lnTo>
                      <a:pt x="459" y="359"/>
                    </a:lnTo>
                    <a:lnTo>
                      <a:pt x="448" y="364"/>
                    </a:lnTo>
                    <a:lnTo>
                      <a:pt x="438" y="361"/>
                    </a:lnTo>
                    <a:lnTo>
                      <a:pt x="437" y="344"/>
                    </a:lnTo>
                    <a:lnTo>
                      <a:pt x="425" y="350"/>
                    </a:lnTo>
                    <a:lnTo>
                      <a:pt x="425" y="363"/>
                    </a:lnTo>
                    <a:lnTo>
                      <a:pt x="416" y="368"/>
                    </a:lnTo>
                    <a:lnTo>
                      <a:pt x="402" y="368"/>
                    </a:lnTo>
                    <a:lnTo>
                      <a:pt x="391" y="373"/>
                    </a:lnTo>
                    <a:lnTo>
                      <a:pt x="377" y="378"/>
                    </a:lnTo>
                    <a:lnTo>
                      <a:pt x="363" y="388"/>
                    </a:lnTo>
                    <a:lnTo>
                      <a:pt x="349" y="395"/>
                    </a:lnTo>
                    <a:lnTo>
                      <a:pt x="341" y="406"/>
                    </a:lnTo>
                    <a:lnTo>
                      <a:pt x="324" y="412"/>
                    </a:lnTo>
                    <a:lnTo>
                      <a:pt x="325" y="424"/>
                    </a:lnTo>
                    <a:lnTo>
                      <a:pt x="323" y="436"/>
                    </a:lnTo>
                    <a:lnTo>
                      <a:pt x="327" y="457"/>
                    </a:lnTo>
                    <a:lnTo>
                      <a:pt x="338" y="472"/>
                    </a:lnTo>
                    <a:lnTo>
                      <a:pt x="346" y="481"/>
                    </a:lnTo>
                    <a:lnTo>
                      <a:pt x="348" y="487"/>
                    </a:lnTo>
                    <a:lnTo>
                      <a:pt x="359" y="495"/>
                    </a:lnTo>
                    <a:lnTo>
                      <a:pt x="370" y="503"/>
                    </a:lnTo>
                    <a:lnTo>
                      <a:pt x="380" y="513"/>
                    </a:lnTo>
                    <a:lnTo>
                      <a:pt x="386" y="525"/>
                    </a:lnTo>
                    <a:lnTo>
                      <a:pt x="391" y="532"/>
                    </a:lnTo>
                    <a:lnTo>
                      <a:pt x="385" y="546"/>
                    </a:lnTo>
                    <a:lnTo>
                      <a:pt x="367" y="560"/>
                    </a:lnTo>
                    <a:lnTo>
                      <a:pt x="345" y="569"/>
                    </a:lnTo>
                    <a:lnTo>
                      <a:pt x="335" y="570"/>
                    </a:lnTo>
                    <a:lnTo>
                      <a:pt x="331" y="587"/>
                    </a:lnTo>
                    <a:lnTo>
                      <a:pt x="339" y="595"/>
                    </a:lnTo>
                    <a:lnTo>
                      <a:pt x="343" y="609"/>
                    </a:lnTo>
                    <a:lnTo>
                      <a:pt x="342" y="619"/>
                    </a:lnTo>
                    <a:lnTo>
                      <a:pt x="334" y="621"/>
                    </a:lnTo>
                    <a:lnTo>
                      <a:pt x="328" y="612"/>
                    </a:lnTo>
                    <a:lnTo>
                      <a:pt x="320" y="605"/>
                    </a:lnTo>
                    <a:lnTo>
                      <a:pt x="306" y="602"/>
                    </a:lnTo>
                    <a:lnTo>
                      <a:pt x="294" y="602"/>
                    </a:lnTo>
                    <a:lnTo>
                      <a:pt x="286" y="614"/>
                    </a:lnTo>
                    <a:lnTo>
                      <a:pt x="268" y="613"/>
                    </a:lnTo>
                    <a:lnTo>
                      <a:pt x="252" y="616"/>
                    </a:lnTo>
                    <a:lnTo>
                      <a:pt x="246" y="624"/>
                    </a:lnTo>
                    <a:lnTo>
                      <a:pt x="236" y="628"/>
                    </a:lnTo>
                    <a:lnTo>
                      <a:pt x="225" y="623"/>
                    </a:lnTo>
                    <a:lnTo>
                      <a:pt x="223" y="618"/>
                    </a:lnTo>
                    <a:lnTo>
                      <a:pt x="216" y="610"/>
                    </a:lnTo>
                    <a:lnTo>
                      <a:pt x="204" y="609"/>
                    </a:lnTo>
                    <a:lnTo>
                      <a:pt x="189" y="609"/>
                    </a:lnTo>
                    <a:lnTo>
                      <a:pt x="168" y="606"/>
                    </a:lnTo>
                    <a:lnTo>
                      <a:pt x="156" y="606"/>
                    </a:lnTo>
                    <a:lnTo>
                      <a:pt x="149" y="597"/>
                    </a:lnTo>
                    <a:lnTo>
                      <a:pt x="144" y="589"/>
                    </a:lnTo>
                    <a:lnTo>
                      <a:pt x="134" y="580"/>
                    </a:lnTo>
                    <a:lnTo>
                      <a:pt x="117" y="592"/>
                    </a:lnTo>
                    <a:lnTo>
                      <a:pt x="115" y="581"/>
                    </a:lnTo>
                    <a:lnTo>
                      <a:pt x="103" y="578"/>
                    </a:lnTo>
                    <a:lnTo>
                      <a:pt x="83" y="600"/>
                    </a:lnTo>
                    <a:lnTo>
                      <a:pt x="68" y="600"/>
                    </a:lnTo>
                    <a:lnTo>
                      <a:pt x="56" y="592"/>
                    </a:lnTo>
                    <a:lnTo>
                      <a:pt x="47" y="590"/>
                    </a:lnTo>
                    <a:lnTo>
                      <a:pt x="47" y="570"/>
                    </a:lnTo>
                    <a:lnTo>
                      <a:pt x="57" y="551"/>
                    </a:lnTo>
                    <a:lnTo>
                      <a:pt x="62" y="542"/>
                    </a:lnTo>
                    <a:lnTo>
                      <a:pt x="72" y="530"/>
                    </a:lnTo>
                    <a:lnTo>
                      <a:pt x="77" y="520"/>
                    </a:lnTo>
                    <a:lnTo>
                      <a:pt x="81" y="508"/>
                    </a:lnTo>
                    <a:lnTo>
                      <a:pt x="103" y="479"/>
                    </a:lnTo>
                    <a:lnTo>
                      <a:pt x="84" y="473"/>
                    </a:lnTo>
                    <a:lnTo>
                      <a:pt x="67" y="467"/>
                    </a:lnTo>
                    <a:lnTo>
                      <a:pt x="52" y="461"/>
                    </a:lnTo>
                    <a:lnTo>
                      <a:pt x="32" y="450"/>
                    </a:lnTo>
                    <a:lnTo>
                      <a:pt x="19" y="438"/>
                    </a:lnTo>
                    <a:lnTo>
                      <a:pt x="7" y="426"/>
                    </a:lnTo>
                    <a:lnTo>
                      <a:pt x="11" y="409"/>
                    </a:lnTo>
                    <a:lnTo>
                      <a:pt x="17" y="389"/>
                    </a:lnTo>
                    <a:lnTo>
                      <a:pt x="12" y="368"/>
                    </a:lnTo>
                    <a:lnTo>
                      <a:pt x="9" y="349"/>
                    </a:lnTo>
                    <a:lnTo>
                      <a:pt x="7" y="335"/>
                    </a:lnTo>
                    <a:lnTo>
                      <a:pt x="7" y="318"/>
                    </a:lnTo>
                    <a:lnTo>
                      <a:pt x="0" y="299"/>
                    </a:lnTo>
                    <a:lnTo>
                      <a:pt x="14" y="289"/>
                    </a:lnTo>
                    <a:lnTo>
                      <a:pt x="31" y="272"/>
                    </a:lnTo>
                    <a:lnTo>
                      <a:pt x="24" y="256"/>
                    </a:lnTo>
                    <a:lnTo>
                      <a:pt x="17" y="246"/>
                    </a:lnTo>
                    <a:lnTo>
                      <a:pt x="34" y="232"/>
                    </a:lnTo>
                    <a:lnTo>
                      <a:pt x="48" y="244"/>
                    </a:lnTo>
                    <a:lnTo>
                      <a:pt x="60" y="235"/>
                    </a:lnTo>
                    <a:lnTo>
                      <a:pt x="74" y="219"/>
                    </a:lnTo>
                    <a:lnTo>
                      <a:pt x="81" y="201"/>
                    </a:lnTo>
                    <a:lnTo>
                      <a:pt x="67" y="191"/>
                    </a:lnTo>
                    <a:lnTo>
                      <a:pt x="70" y="176"/>
                    </a:lnTo>
                    <a:lnTo>
                      <a:pt x="84" y="182"/>
                    </a:lnTo>
                    <a:lnTo>
                      <a:pt x="92" y="167"/>
                    </a:lnTo>
                    <a:lnTo>
                      <a:pt x="102" y="145"/>
                    </a:lnTo>
                    <a:lnTo>
                      <a:pt x="103" y="124"/>
                    </a:lnTo>
                    <a:close/>
                  </a:path>
                </a:pathLst>
              </a:custGeom>
              <a:solidFill>
                <a:schemeClr val="accent1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156" name="Freeform 15">
                <a:extLst>
                  <a:ext uri="{FF2B5EF4-FFF2-40B4-BE49-F238E27FC236}">
                    <a16:creationId xmlns:a16="http://schemas.microsoft.com/office/drawing/2014/main" id="{628F3B63-D2EC-4BC8-B75E-2C6AC8611AA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06" y="3304"/>
                <a:ext cx="24" cy="24"/>
              </a:xfrm>
              <a:custGeom>
                <a:avLst/>
                <a:gdLst>
                  <a:gd name="T0" fmla="*/ 24 w 20"/>
                  <a:gd name="T1" fmla="*/ 11 h 20"/>
                  <a:gd name="T2" fmla="*/ 14 w 20"/>
                  <a:gd name="T3" fmla="*/ 24 h 20"/>
                  <a:gd name="T4" fmla="*/ 0 w 20"/>
                  <a:gd name="T5" fmla="*/ 0 h 20"/>
                  <a:gd name="T6" fmla="*/ 14 w 20"/>
                  <a:gd name="T7" fmla="*/ 0 h 20"/>
                  <a:gd name="T8" fmla="*/ 23 w 20"/>
                  <a:gd name="T9" fmla="*/ 4 h 20"/>
                  <a:gd name="T10" fmla="*/ 24 w 20"/>
                  <a:gd name="T11" fmla="*/ 11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20" y="9"/>
                    </a:moveTo>
                    <a:lnTo>
                      <a:pt x="12" y="20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9" y="3"/>
                    </a:lnTo>
                    <a:lnTo>
                      <a:pt x="20" y="9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157" name="Freeform 16">
                <a:extLst>
                  <a:ext uri="{FF2B5EF4-FFF2-40B4-BE49-F238E27FC236}">
                    <a16:creationId xmlns:a16="http://schemas.microsoft.com/office/drawing/2014/main" id="{101425BA-A1C7-485E-9E46-7F2AF81A1DE3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4907" y="3393"/>
                <a:ext cx="283" cy="188"/>
              </a:xfrm>
              <a:custGeom>
                <a:avLst/>
                <a:gdLst>
                  <a:gd name="T0" fmla="*/ 117 w 238"/>
                  <a:gd name="T1" fmla="*/ 65 h 158"/>
                  <a:gd name="T2" fmla="*/ 107 w 238"/>
                  <a:gd name="T3" fmla="*/ 63 h 158"/>
                  <a:gd name="T4" fmla="*/ 126 w 238"/>
                  <a:gd name="T5" fmla="*/ 79 h 158"/>
                  <a:gd name="T6" fmla="*/ 145 w 238"/>
                  <a:gd name="T7" fmla="*/ 94 h 158"/>
                  <a:gd name="T8" fmla="*/ 164 w 238"/>
                  <a:gd name="T9" fmla="*/ 82 h 158"/>
                  <a:gd name="T10" fmla="*/ 150 w 238"/>
                  <a:gd name="T11" fmla="*/ 62 h 158"/>
                  <a:gd name="T12" fmla="*/ 142 w 238"/>
                  <a:gd name="T13" fmla="*/ 51 h 158"/>
                  <a:gd name="T14" fmla="*/ 117 w 238"/>
                  <a:gd name="T15" fmla="*/ 55 h 158"/>
                  <a:gd name="T16" fmla="*/ 117 w 238"/>
                  <a:gd name="T17" fmla="*/ 65 h 158"/>
                  <a:gd name="T18" fmla="*/ 117 w 238"/>
                  <a:gd name="T19" fmla="*/ 0 h 158"/>
                  <a:gd name="T20" fmla="*/ 98 w 238"/>
                  <a:gd name="T21" fmla="*/ 0 h 158"/>
                  <a:gd name="T22" fmla="*/ 75 w 238"/>
                  <a:gd name="T23" fmla="*/ 0 h 158"/>
                  <a:gd name="T24" fmla="*/ 48 w 238"/>
                  <a:gd name="T25" fmla="*/ 8 h 158"/>
                  <a:gd name="T26" fmla="*/ 34 w 238"/>
                  <a:gd name="T27" fmla="*/ 17 h 158"/>
                  <a:gd name="T28" fmla="*/ 17 w 238"/>
                  <a:gd name="T29" fmla="*/ 31 h 158"/>
                  <a:gd name="T30" fmla="*/ 6 w 238"/>
                  <a:gd name="T31" fmla="*/ 46 h 158"/>
                  <a:gd name="T32" fmla="*/ 7 w 238"/>
                  <a:gd name="T33" fmla="*/ 59 h 158"/>
                  <a:gd name="T34" fmla="*/ 0 w 238"/>
                  <a:gd name="T35" fmla="*/ 86 h 158"/>
                  <a:gd name="T36" fmla="*/ 17 w 238"/>
                  <a:gd name="T37" fmla="*/ 108 h 158"/>
                  <a:gd name="T38" fmla="*/ 59 w 238"/>
                  <a:gd name="T39" fmla="*/ 111 h 158"/>
                  <a:gd name="T40" fmla="*/ 86 w 238"/>
                  <a:gd name="T41" fmla="*/ 109 h 158"/>
                  <a:gd name="T42" fmla="*/ 108 w 238"/>
                  <a:gd name="T43" fmla="*/ 117 h 158"/>
                  <a:gd name="T44" fmla="*/ 138 w 238"/>
                  <a:gd name="T45" fmla="*/ 118 h 158"/>
                  <a:gd name="T46" fmla="*/ 163 w 238"/>
                  <a:gd name="T47" fmla="*/ 136 h 158"/>
                  <a:gd name="T48" fmla="*/ 189 w 238"/>
                  <a:gd name="T49" fmla="*/ 151 h 158"/>
                  <a:gd name="T50" fmla="*/ 214 w 238"/>
                  <a:gd name="T51" fmla="*/ 163 h 158"/>
                  <a:gd name="T52" fmla="*/ 227 w 238"/>
                  <a:gd name="T53" fmla="*/ 174 h 158"/>
                  <a:gd name="T54" fmla="*/ 269 w 238"/>
                  <a:gd name="T55" fmla="*/ 188 h 158"/>
                  <a:gd name="T56" fmla="*/ 283 w 238"/>
                  <a:gd name="T57" fmla="*/ 165 h 158"/>
                  <a:gd name="T58" fmla="*/ 273 w 238"/>
                  <a:gd name="T59" fmla="*/ 159 h 158"/>
                  <a:gd name="T60" fmla="*/ 263 w 238"/>
                  <a:gd name="T61" fmla="*/ 146 h 158"/>
                  <a:gd name="T62" fmla="*/ 265 w 238"/>
                  <a:gd name="T63" fmla="*/ 123 h 158"/>
                  <a:gd name="T64" fmla="*/ 241 w 238"/>
                  <a:gd name="T65" fmla="*/ 109 h 158"/>
                  <a:gd name="T66" fmla="*/ 226 w 238"/>
                  <a:gd name="T67" fmla="*/ 129 h 158"/>
                  <a:gd name="T68" fmla="*/ 188 w 238"/>
                  <a:gd name="T69" fmla="*/ 96 h 158"/>
                  <a:gd name="T70" fmla="*/ 197 w 238"/>
                  <a:gd name="T71" fmla="*/ 77 h 158"/>
                  <a:gd name="T72" fmla="*/ 181 w 238"/>
                  <a:gd name="T73" fmla="*/ 58 h 158"/>
                  <a:gd name="T74" fmla="*/ 164 w 238"/>
                  <a:gd name="T75" fmla="*/ 45 h 158"/>
                  <a:gd name="T76" fmla="*/ 163 w 238"/>
                  <a:gd name="T77" fmla="*/ 20 h 158"/>
                  <a:gd name="T78" fmla="*/ 137 w 238"/>
                  <a:gd name="T79" fmla="*/ 23 h 158"/>
                  <a:gd name="T80" fmla="*/ 126 w 238"/>
                  <a:gd name="T81" fmla="*/ 8 h 158"/>
                  <a:gd name="T82" fmla="*/ 117 w 238"/>
                  <a:gd name="T83" fmla="*/ 0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38" h="158">
                    <a:moveTo>
                      <a:pt x="98" y="55"/>
                    </a:moveTo>
                    <a:lnTo>
                      <a:pt x="90" y="53"/>
                    </a:lnTo>
                    <a:lnTo>
                      <a:pt x="106" y="66"/>
                    </a:lnTo>
                    <a:lnTo>
                      <a:pt x="122" y="79"/>
                    </a:lnTo>
                    <a:lnTo>
                      <a:pt x="138" y="69"/>
                    </a:lnTo>
                    <a:lnTo>
                      <a:pt x="126" y="52"/>
                    </a:lnTo>
                    <a:lnTo>
                      <a:pt x="119" y="43"/>
                    </a:lnTo>
                    <a:lnTo>
                      <a:pt x="98" y="46"/>
                    </a:lnTo>
                    <a:lnTo>
                      <a:pt x="98" y="55"/>
                    </a:lnTo>
                    <a:close/>
                    <a:moveTo>
                      <a:pt x="98" y="0"/>
                    </a:moveTo>
                    <a:lnTo>
                      <a:pt x="82" y="0"/>
                    </a:lnTo>
                    <a:lnTo>
                      <a:pt x="63" y="0"/>
                    </a:lnTo>
                    <a:lnTo>
                      <a:pt x="40" y="7"/>
                    </a:lnTo>
                    <a:lnTo>
                      <a:pt x="29" y="14"/>
                    </a:lnTo>
                    <a:lnTo>
                      <a:pt x="14" y="26"/>
                    </a:lnTo>
                    <a:lnTo>
                      <a:pt x="5" y="39"/>
                    </a:lnTo>
                    <a:lnTo>
                      <a:pt x="6" y="50"/>
                    </a:lnTo>
                    <a:lnTo>
                      <a:pt x="0" y="72"/>
                    </a:lnTo>
                    <a:lnTo>
                      <a:pt x="14" y="91"/>
                    </a:lnTo>
                    <a:lnTo>
                      <a:pt x="50" y="93"/>
                    </a:lnTo>
                    <a:lnTo>
                      <a:pt x="72" y="92"/>
                    </a:lnTo>
                    <a:lnTo>
                      <a:pt x="91" y="98"/>
                    </a:lnTo>
                    <a:lnTo>
                      <a:pt x="116" y="99"/>
                    </a:lnTo>
                    <a:lnTo>
                      <a:pt x="137" y="114"/>
                    </a:lnTo>
                    <a:lnTo>
                      <a:pt x="159" y="127"/>
                    </a:lnTo>
                    <a:lnTo>
                      <a:pt x="180" y="137"/>
                    </a:lnTo>
                    <a:lnTo>
                      <a:pt x="191" y="146"/>
                    </a:lnTo>
                    <a:lnTo>
                      <a:pt x="226" y="158"/>
                    </a:lnTo>
                    <a:lnTo>
                      <a:pt x="238" y="139"/>
                    </a:lnTo>
                    <a:lnTo>
                      <a:pt x="230" y="134"/>
                    </a:lnTo>
                    <a:lnTo>
                      <a:pt x="221" y="123"/>
                    </a:lnTo>
                    <a:lnTo>
                      <a:pt x="223" y="103"/>
                    </a:lnTo>
                    <a:lnTo>
                      <a:pt x="203" y="92"/>
                    </a:lnTo>
                    <a:lnTo>
                      <a:pt x="190" y="108"/>
                    </a:lnTo>
                    <a:lnTo>
                      <a:pt x="158" y="81"/>
                    </a:lnTo>
                    <a:lnTo>
                      <a:pt x="166" y="65"/>
                    </a:lnTo>
                    <a:lnTo>
                      <a:pt x="152" y="49"/>
                    </a:lnTo>
                    <a:lnTo>
                      <a:pt x="138" y="38"/>
                    </a:lnTo>
                    <a:lnTo>
                      <a:pt x="137" y="17"/>
                    </a:lnTo>
                    <a:lnTo>
                      <a:pt x="115" y="19"/>
                    </a:lnTo>
                    <a:lnTo>
                      <a:pt x="106" y="7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158" name="Freeform 17">
                <a:extLst>
                  <a:ext uri="{FF2B5EF4-FFF2-40B4-BE49-F238E27FC236}">
                    <a16:creationId xmlns:a16="http://schemas.microsoft.com/office/drawing/2014/main" id="{27C381B6-E52D-4E49-9E45-D4A33B91DAD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664" y="2843"/>
                <a:ext cx="443" cy="239"/>
              </a:xfrm>
              <a:custGeom>
                <a:avLst/>
                <a:gdLst>
                  <a:gd name="T0" fmla="*/ 4 w 372"/>
                  <a:gd name="T1" fmla="*/ 121 h 201"/>
                  <a:gd name="T2" fmla="*/ 4 w 372"/>
                  <a:gd name="T3" fmla="*/ 147 h 201"/>
                  <a:gd name="T4" fmla="*/ 18 w 372"/>
                  <a:gd name="T5" fmla="*/ 170 h 201"/>
                  <a:gd name="T6" fmla="*/ 36 w 372"/>
                  <a:gd name="T7" fmla="*/ 191 h 201"/>
                  <a:gd name="T8" fmla="*/ 68 w 372"/>
                  <a:gd name="T9" fmla="*/ 178 h 201"/>
                  <a:gd name="T10" fmla="*/ 100 w 372"/>
                  <a:gd name="T11" fmla="*/ 156 h 201"/>
                  <a:gd name="T12" fmla="*/ 126 w 372"/>
                  <a:gd name="T13" fmla="*/ 182 h 201"/>
                  <a:gd name="T14" fmla="*/ 161 w 372"/>
                  <a:gd name="T15" fmla="*/ 197 h 201"/>
                  <a:gd name="T16" fmla="*/ 192 w 372"/>
                  <a:gd name="T17" fmla="*/ 202 h 201"/>
                  <a:gd name="T18" fmla="*/ 222 w 372"/>
                  <a:gd name="T19" fmla="*/ 207 h 201"/>
                  <a:gd name="T20" fmla="*/ 261 w 372"/>
                  <a:gd name="T21" fmla="*/ 216 h 201"/>
                  <a:gd name="T22" fmla="*/ 285 w 372"/>
                  <a:gd name="T23" fmla="*/ 229 h 201"/>
                  <a:gd name="T24" fmla="*/ 301 w 372"/>
                  <a:gd name="T25" fmla="*/ 235 h 201"/>
                  <a:gd name="T26" fmla="*/ 310 w 372"/>
                  <a:gd name="T27" fmla="*/ 213 h 201"/>
                  <a:gd name="T28" fmla="*/ 332 w 372"/>
                  <a:gd name="T29" fmla="*/ 212 h 201"/>
                  <a:gd name="T30" fmla="*/ 348 w 372"/>
                  <a:gd name="T31" fmla="*/ 221 h 201"/>
                  <a:gd name="T32" fmla="*/ 362 w 372"/>
                  <a:gd name="T33" fmla="*/ 218 h 201"/>
                  <a:gd name="T34" fmla="*/ 380 w 372"/>
                  <a:gd name="T35" fmla="*/ 205 h 201"/>
                  <a:gd name="T36" fmla="*/ 375 w 372"/>
                  <a:gd name="T37" fmla="*/ 189 h 201"/>
                  <a:gd name="T38" fmla="*/ 391 w 372"/>
                  <a:gd name="T39" fmla="*/ 174 h 201"/>
                  <a:gd name="T40" fmla="*/ 408 w 372"/>
                  <a:gd name="T41" fmla="*/ 145 h 201"/>
                  <a:gd name="T42" fmla="*/ 391 w 372"/>
                  <a:gd name="T43" fmla="*/ 136 h 201"/>
                  <a:gd name="T44" fmla="*/ 403 w 372"/>
                  <a:gd name="T45" fmla="*/ 112 h 201"/>
                  <a:gd name="T46" fmla="*/ 431 w 372"/>
                  <a:gd name="T47" fmla="*/ 111 h 201"/>
                  <a:gd name="T48" fmla="*/ 432 w 372"/>
                  <a:gd name="T49" fmla="*/ 89 h 201"/>
                  <a:gd name="T50" fmla="*/ 442 w 372"/>
                  <a:gd name="T51" fmla="*/ 59 h 201"/>
                  <a:gd name="T52" fmla="*/ 436 w 372"/>
                  <a:gd name="T53" fmla="*/ 31 h 201"/>
                  <a:gd name="T54" fmla="*/ 399 w 372"/>
                  <a:gd name="T55" fmla="*/ 17 h 201"/>
                  <a:gd name="T56" fmla="*/ 367 w 372"/>
                  <a:gd name="T57" fmla="*/ 7 h 201"/>
                  <a:gd name="T58" fmla="*/ 330 w 372"/>
                  <a:gd name="T59" fmla="*/ 1 h 201"/>
                  <a:gd name="T60" fmla="*/ 301 w 372"/>
                  <a:gd name="T61" fmla="*/ 18 h 201"/>
                  <a:gd name="T62" fmla="*/ 277 w 372"/>
                  <a:gd name="T63" fmla="*/ 29 h 201"/>
                  <a:gd name="T64" fmla="*/ 247 w 372"/>
                  <a:gd name="T65" fmla="*/ 30 h 201"/>
                  <a:gd name="T66" fmla="*/ 233 w 372"/>
                  <a:gd name="T67" fmla="*/ 36 h 201"/>
                  <a:gd name="T68" fmla="*/ 186 w 372"/>
                  <a:gd name="T69" fmla="*/ 63 h 201"/>
                  <a:gd name="T70" fmla="*/ 169 w 372"/>
                  <a:gd name="T71" fmla="*/ 84 h 201"/>
                  <a:gd name="T72" fmla="*/ 183 w 372"/>
                  <a:gd name="T73" fmla="*/ 111 h 201"/>
                  <a:gd name="T74" fmla="*/ 173 w 372"/>
                  <a:gd name="T75" fmla="*/ 125 h 201"/>
                  <a:gd name="T76" fmla="*/ 156 w 372"/>
                  <a:gd name="T77" fmla="*/ 106 h 201"/>
                  <a:gd name="T78" fmla="*/ 125 w 372"/>
                  <a:gd name="T79" fmla="*/ 102 h 201"/>
                  <a:gd name="T80" fmla="*/ 94 w 372"/>
                  <a:gd name="T81" fmla="*/ 115 h 201"/>
                  <a:gd name="T82" fmla="*/ 68 w 372"/>
                  <a:gd name="T83" fmla="*/ 128 h 201"/>
                  <a:gd name="T84" fmla="*/ 43 w 372"/>
                  <a:gd name="T85" fmla="*/ 127 h 201"/>
                  <a:gd name="T86" fmla="*/ 32 w 372"/>
                  <a:gd name="T87" fmla="*/ 112 h 201"/>
                  <a:gd name="T88" fmla="*/ 0 w 372"/>
                  <a:gd name="T89" fmla="*/ 111 h 20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2" h="201">
                    <a:moveTo>
                      <a:pt x="0" y="93"/>
                    </a:moveTo>
                    <a:lnTo>
                      <a:pt x="3" y="102"/>
                    </a:lnTo>
                    <a:lnTo>
                      <a:pt x="7" y="112"/>
                    </a:lnTo>
                    <a:lnTo>
                      <a:pt x="3" y="124"/>
                    </a:lnTo>
                    <a:lnTo>
                      <a:pt x="10" y="132"/>
                    </a:lnTo>
                    <a:lnTo>
                      <a:pt x="15" y="143"/>
                    </a:lnTo>
                    <a:lnTo>
                      <a:pt x="20" y="148"/>
                    </a:lnTo>
                    <a:lnTo>
                      <a:pt x="30" y="161"/>
                    </a:lnTo>
                    <a:lnTo>
                      <a:pt x="47" y="158"/>
                    </a:lnTo>
                    <a:lnTo>
                      <a:pt x="57" y="150"/>
                    </a:lnTo>
                    <a:lnTo>
                      <a:pt x="66" y="138"/>
                    </a:lnTo>
                    <a:lnTo>
                      <a:pt x="84" y="131"/>
                    </a:lnTo>
                    <a:lnTo>
                      <a:pt x="98" y="136"/>
                    </a:lnTo>
                    <a:lnTo>
                      <a:pt x="106" y="153"/>
                    </a:lnTo>
                    <a:lnTo>
                      <a:pt x="118" y="161"/>
                    </a:lnTo>
                    <a:lnTo>
                      <a:pt x="135" y="166"/>
                    </a:lnTo>
                    <a:lnTo>
                      <a:pt x="148" y="169"/>
                    </a:lnTo>
                    <a:lnTo>
                      <a:pt x="161" y="170"/>
                    </a:lnTo>
                    <a:lnTo>
                      <a:pt x="178" y="174"/>
                    </a:lnTo>
                    <a:lnTo>
                      <a:pt x="186" y="174"/>
                    </a:lnTo>
                    <a:lnTo>
                      <a:pt x="205" y="177"/>
                    </a:lnTo>
                    <a:lnTo>
                      <a:pt x="219" y="182"/>
                    </a:lnTo>
                    <a:lnTo>
                      <a:pt x="231" y="184"/>
                    </a:lnTo>
                    <a:lnTo>
                      <a:pt x="239" y="193"/>
                    </a:lnTo>
                    <a:lnTo>
                      <a:pt x="246" y="201"/>
                    </a:lnTo>
                    <a:lnTo>
                      <a:pt x="253" y="198"/>
                    </a:lnTo>
                    <a:lnTo>
                      <a:pt x="255" y="186"/>
                    </a:lnTo>
                    <a:lnTo>
                      <a:pt x="260" y="179"/>
                    </a:lnTo>
                    <a:lnTo>
                      <a:pt x="270" y="178"/>
                    </a:lnTo>
                    <a:lnTo>
                      <a:pt x="279" y="178"/>
                    </a:lnTo>
                    <a:lnTo>
                      <a:pt x="288" y="179"/>
                    </a:lnTo>
                    <a:lnTo>
                      <a:pt x="292" y="186"/>
                    </a:lnTo>
                    <a:lnTo>
                      <a:pt x="301" y="193"/>
                    </a:lnTo>
                    <a:lnTo>
                      <a:pt x="304" y="183"/>
                    </a:lnTo>
                    <a:lnTo>
                      <a:pt x="310" y="172"/>
                    </a:lnTo>
                    <a:lnTo>
                      <a:pt x="319" y="172"/>
                    </a:lnTo>
                    <a:lnTo>
                      <a:pt x="314" y="167"/>
                    </a:lnTo>
                    <a:lnTo>
                      <a:pt x="315" y="159"/>
                    </a:lnTo>
                    <a:lnTo>
                      <a:pt x="322" y="154"/>
                    </a:lnTo>
                    <a:lnTo>
                      <a:pt x="328" y="146"/>
                    </a:lnTo>
                    <a:lnTo>
                      <a:pt x="337" y="132"/>
                    </a:lnTo>
                    <a:lnTo>
                      <a:pt x="343" y="122"/>
                    </a:lnTo>
                    <a:lnTo>
                      <a:pt x="333" y="119"/>
                    </a:lnTo>
                    <a:lnTo>
                      <a:pt x="328" y="114"/>
                    </a:lnTo>
                    <a:lnTo>
                      <a:pt x="328" y="99"/>
                    </a:lnTo>
                    <a:lnTo>
                      <a:pt x="338" y="94"/>
                    </a:lnTo>
                    <a:lnTo>
                      <a:pt x="350" y="94"/>
                    </a:lnTo>
                    <a:lnTo>
                      <a:pt x="362" y="93"/>
                    </a:lnTo>
                    <a:lnTo>
                      <a:pt x="363" y="86"/>
                    </a:lnTo>
                    <a:lnTo>
                      <a:pt x="363" y="75"/>
                    </a:lnTo>
                    <a:lnTo>
                      <a:pt x="372" y="72"/>
                    </a:lnTo>
                    <a:lnTo>
                      <a:pt x="371" y="50"/>
                    </a:lnTo>
                    <a:lnTo>
                      <a:pt x="367" y="40"/>
                    </a:lnTo>
                    <a:lnTo>
                      <a:pt x="366" y="26"/>
                    </a:lnTo>
                    <a:lnTo>
                      <a:pt x="355" y="20"/>
                    </a:lnTo>
                    <a:lnTo>
                      <a:pt x="335" y="14"/>
                    </a:lnTo>
                    <a:lnTo>
                      <a:pt x="323" y="11"/>
                    </a:lnTo>
                    <a:lnTo>
                      <a:pt x="308" y="6"/>
                    </a:lnTo>
                    <a:lnTo>
                      <a:pt x="298" y="2"/>
                    </a:lnTo>
                    <a:lnTo>
                      <a:pt x="277" y="1"/>
                    </a:lnTo>
                    <a:lnTo>
                      <a:pt x="262" y="0"/>
                    </a:lnTo>
                    <a:lnTo>
                      <a:pt x="253" y="15"/>
                    </a:lnTo>
                    <a:lnTo>
                      <a:pt x="244" y="24"/>
                    </a:lnTo>
                    <a:lnTo>
                      <a:pt x="233" y="24"/>
                    </a:lnTo>
                    <a:lnTo>
                      <a:pt x="219" y="25"/>
                    </a:lnTo>
                    <a:lnTo>
                      <a:pt x="207" y="25"/>
                    </a:lnTo>
                    <a:lnTo>
                      <a:pt x="202" y="16"/>
                    </a:lnTo>
                    <a:lnTo>
                      <a:pt x="196" y="30"/>
                    </a:lnTo>
                    <a:lnTo>
                      <a:pt x="178" y="44"/>
                    </a:lnTo>
                    <a:lnTo>
                      <a:pt x="156" y="53"/>
                    </a:lnTo>
                    <a:lnTo>
                      <a:pt x="146" y="54"/>
                    </a:lnTo>
                    <a:lnTo>
                      <a:pt x="142" y="71"/>
                    </a:lnTo>
                    <a:lnTo>
                      <a:pt x="150" y="79"/>
                    </a:lnTo>
                    <a:lnTo>
                      <a:pt x="154" y="93"/>
                    </a:lnTo>
                    <a:lnTo>
                      <a:pt x="153" y="103"/>
                    </a:lnTo>
                    <a:lnTo>
                      <a:pt x="145" y="105"/>
                    </a:lnTo>
                    <a:lnTo>
                      <a:pt x="139" y="96"/>
                    </a:lnTo>
                    <a:lnTo>
                      <a:pt x="131" y="89"/>
                    </a:lnTo>
                    <a:lnTo>
                      <a:pt x="117" y="86"/>
                    </a:lnTo>
                    <a:lnTo>
                      <a:pt x="105" y="86"/>
                    </a:lnTo>
                    <a:lnTo>
                      <a:pt x="97" y="98"/>
                    </a:lnTo>
                    <a:lnTo>
                      <a:pt x="79" y="97"/>
                    </a:lnTo>
                    <a:lnTo>
                      <a:pt x="63" y="100"/>
                    </a:lnTo>
                    <a:lnTo>
                      <a:pt x="57" y="108"/>
                    </a:lnTo>
                    <a:lnTo>
                      <a:pt x="47" y="112"/>
                    </a:lnTo>
                    <a:lnTo>
                      <a:pt x="36" y="107"/>
                    </a:lnTo>
                    <a:lnTo>
                      <a:pt x="34" y="102"/>
                    </a:lnTo>
                    <a:lnTo>
                      <a:pt x="27" y="94"/>
                    </a:lnTo>
                    <a:lnTo>
                      <a:pt x="15" y="93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chemeClr val="accent1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159" name="Freeform 18">
                <a:extLst>
                  <a:ext uri="{FF2B5EF4-FFF2-40B4-BE49-F238E27FC236}">
                    <a16:creationId xmlns:a16="http://schemas.microsoft.com/office/drawing/2014/main" id="{F5CE1247-17F1-4B09-B20E-F66B3CCD0E38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4992" y="3259"/>
                <a:ext cx="432" cy="356"/>
              </a:xfrm>
              <a:custGeom>
                <a:avLst/>
                <a:gdLst>
                  <a:gd name="T0" fmla="*/ 434 w 365"/>
                  <a:gd name="T1" fmla="*/ 106 h 300"/>
                  <a:gd name="T2" fmla="*/ 407 w 365"/>
                  <a:gd name="T3" fmla="*/ 91 h 300"/>
                  <a:gd name="T4" fmla="*/ 361 w 365"/>
                  <a:gd name="T5" fmla="*/ 96 h 300"/>
                  <a:gd name="T6" fmla="*/ 314 w 365"/>
                  <a:gd name="T7" fmla="*/ 43 h 300"/>
                  <a:gd name="T8" fmla="*/ 268 w 365"/>
                  <a:gd name="T9" fmla="*/ 8 h 300"/>
                  <a:gd name="T10" fmla="*/ 244 w 365"/>
                  <a:gd name="T11" fmla="*/ 21 h 300"/>
                  <a:gd name="T12" fmla="*/ 200 w 365"/>
                  <a:gd name="T13" fmla="*/ 88 h 300"/>
                  <a:gd name="T14" fmla="*/ 132 w 365"/>
                  <a:gd name="T15" fmla="*/ 51 h 300"/>
                  <a:gd name="T16" fmla="*/ 96 w 365"/>
                  <a:gd name="T17" fmla="*/ 49 h 300"/>
                  <a:gd name="T18" fmla="*/ 83 w 365"/>
                  <a:gd name="T19" fmla="*/ 76 h 300"/>
                  <a:gd name="T20" fmla="*/ 122 w 365"/>
                  <a:gd name="T21" fmla="*/ 91 h 300"/>
                  <a:gd name="T22" fmla="*/ 102 w 365"/>
                  <a:gd name="T23" fmla="*/ 116 h 300"/>
                  <a:gd name="T24" fmla="*/ 69 w 365"/>
                  <a:gd name="T25" fmla="*/ 125 h 300"/>
                  <a:gd name="T26" fmla="*/ 31 w 365"/>
                  <a:gd name="T27" fmla="*/ 134 h 300"/>
                  <a:gd name="T28" fmla="*/ 51 w 365"/>
                  <a:gd name="T29" fmla="*/ 157 h 300"/>
                  <a:gd name="T30" fmla="*/ 78 w 365"/>
                  <a:gd name="T31" fmla="*/ 179 h 300"/>
                  <a:gd name="T32" fmla="*/ 112 w 365"/>
                  <a:gd name="T33" fmla="*/ 211 h 300"/>
                  <a:gd name="T34" fmla="*/ 140 w 365"/>
                  <a:gd name="T35" fmla="*/ 262 h 300"/>
                  <a:gd name="T36" fmla="*/ 180 w 365"/>
                  <a:gd name="T37" fmla="*/ 256 h 300"/>
                  <a:gd name="T38" fmla="*/ 188 w 365"/>
                  <a:gd name="T39" fmla="*/ 293 h 300"/>
                  <a:gd name="T40" fmla="*/ 215 w 365"/>
                  <a:gd name="T41" fmla="*/ 276 h 300"/>
                  <a:gd name="T42" fmla="*/ 244 w 365"/>
                  <a:gd name="T43" fmla="*/ 240 h 300"/>
                  <a:gd name="T44" fmla="*/ 282 w 365"/>
                  <a:gd name="T45" fmla="*/ 230 h 300"/>
                  <a:gd name="T46" fmla="*/ 306 w 365"/>
                  <a:gd name="T47" fmla="*/ 256 h 300"/>
                  <a:gd name="T48" fmla="*/ 301 w 365"/>
                  <a:gd name="T49" fmla="*/ 304 h 300"/>
                  <a:gd name="T50" fmla="*/ 350 w 365"/>
                  <a:gd name="T51" fmla="*/ 328 h 300"/>
                  <a:gd name="T52" fmla="*/ 357 w 365"/>
                  <a:gd name="T53" fmla="*/ 307 h 300"/>
                  <a:gd name="T54" fmla="*/ 359 w 365"/>
                  <a:gd name="T55" fmla="*/ 271 h 300"/>
                  <a:gd name="T56" fmla="*/ 370 w 365"/>
                  <a:gd name="T57" fmla="*/ 247 h 300"/>
                  <a:gd name="T58" fmla="*/ 401 w 365"/>
                  <a:gd name="T59" fmla="*/ 248 h 300"/>
                  <a:gd name="T60" fmla="*/ 378 w 365"/>
                  <a:gd name="T61" fmla="*/ 224 h 300"/>
                  <a:gd name="T62" fmla="*/ 360 w 365"/>
                  <a:gd name="T63" fmla="*/ 195 h 300"/>
                  <a:gd name="T64" fmla="*/ 383 w 365"/>
                  <a:gd name="T65" fmla="*/ 126 h 300"/>
                  <a:gd name="T66" fmla="*/ 419 w 365"/>
                  <a:gd name="T67" fmla="*/ 120 h 300"/>
                  <a:gd name="T68" fmla="*/ 6 w 365"/>
                  <a:gd name="T69" fmla="*/ 254 h 300"/>
                  <a:gd name="T70" fmla="*/ 29 w 365"/>
                  <a:gd name="T71" fmla="*/ 288 h 300"/>
                  <a:gd name="T72" fmla="*/ 74 w 365"/>
                  <a:gd name="T73" fmla="*/ 320 h 300"/>
                  <a:gd name="T74" fmla="*/ 134 w 365"/>
                  <a:gd name="T75" fmla="*/ 356 h 300"/>
                  <a:gd name="T76" fmla="*/ 141 w 365"/>
                  <a:gd name="T77" fmla="*/ 307 h 300"/>
                  <a:gd name="T78" fmla="*/ 103 w 365"/>
                  <a:gd name="T79" fmla="*/ 285 h 300"/>
                  <a:gd name="T80" fmla="*/ 52 w 365"/>
                  <a:gd name="T81" fmla="*/ 252 h 300"/>
                  <a:gd name="T82" fmla="*/ 0 w 365"/>
                  <a:gd name="T83" fmla="*/ 243 h 30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65" h="300">
                    <a:moveTo>
                      <a:pt x="352" y="101"/>
                    </a:moveTo>
                    <a:lnTo>
                      <a:pt x="365" y="89"/>
                    </a:lnTo>
                    <a:lnTo>
                      <a:pt x="359" y="82"/>
                    </a:lnTo>
                    <a:lnTo>
                      <a:pt x="342" y="77"/>
                    </a:lnTo>
                    <a:lnTo>
                      <a:pt x="324" y="72"/>
                    </a:lnTo>
                    <a:lnTo>
                      <a:pt x="304" y="81"/>
                    </a:lnTo>
                    <a:lnTo>
                      <a:pt x="283" y="60"/>
                    </a:lnTo>
                    <a:lnTo>
                      <a:pt x="264" y="36"/>
                    </a:lnTo>
                    <a:lnTo>
                      <a:pt x="241" y="19"/>
                    </a:lnTo>
                    <a:lnTo>
                      <a:pt x="225" y="7"/>
                    </a:lnTo>
                    <a:lnTo>
                      <a:pt x="212" y="0"/>
                    </a:lnTo>
                    <a:lnTo>
                      <a:pt x="205" y="18"/>
                    </a:lnTo>
                    <a:lnTo>
                      <a:pt x="190" y="41"/>
                    </a:lnTo>
                    <a:lnTo>
                      <a:pt x="168" y="74"/>
                    </a:lnTo>
                    <a:lnTo>
                      <a:pt x="129" y="62"/>
                    </a:lnTo>
                    <a:lnTo>
                      <a:pt x="111" y="43"/>
                    </a:lnTo>
                    <a:lnTo>
                      <a:pt x="89" y="33"/>
                    </a:lnTo>
                    <a:lnTo>
                      <a:pt x="81" y="41"/>
                    </a:lnTo>
                    <a:lnTo>
                      <a:pt x="77" y="52"/>
                    </a:lnTo>
                    <a:lnTo>
                      <a:pt x="70" y="64"/>
                    </a:lnTo>
                    <a:lnTo>
                      <a:pt x="86" y="70"/>
                    </a:lnTo>
                    <a:lnTo>
                      <a:pt x="103" y="77"/>
                    </a:lnTo>
                    <a:lnTo>
                      <a:pt x="104" y="98"/>
                    </a:lnTo>
                    <a:lnTo>
                      <a:pt x="86" y="98"/>
                    </a:lnTo>
                    <a:lnTo>
                      <a:pt x="80" y="106"/>
                    </a:lnTo>
                    <a:lnTo>
                      <a:pt x="58" y="105"/>
                    </a:lnTo>
                    <a:lnTo>
                      <a:pt x="34" y="103"/>
                    </a:lnTo>
                    <a:lnTo>
                      <a:pt x="26" y="113"/>
                    </a:lnTo>
                    <a:lnTo>
                      <a:pt x="34" y="120"/>
                    </a:lnTo>
                    <a:lnTo>
                      <a:pt x="43" y="132"/>
                    </a:lnTo>
                    <a:lnTo>
                      <a:pt x="65" y="130"/>
                    </a:lnTo>
                    <a:lnTo>
                      <a:pt x="66" y="151"/>
                    </a:lnTo>
                    <a:lnTo>
                      <a:pt x="80" y="162"/>
                    </a:lnTo>
                    <a:lnTo>
                      <a:pt x="94" y="178"/>
                    </a:lnTo>
                    <a:lnTo>
                      <a:pt x="86" y="194"/>
                    </a:lnTo>
                    <a:lnTo>
                      <a:pt x="118" y="221"/>
                    </a:lnTo>
                    <a:lnTo>
                      <a:pt x="131" y="205"/>
                    </a:lnTo>
                    <a:lnTo>
                      <a:pt x="151" y="216"/>
                    </a:lnTo>
                    <a:lnTo>
                      <a:pt x="149" y="236"/>
                    </a:lnTo>
                    <a:lnTo>
                      <a:pt x="158" y="247"/>
                    </a:lnTo>
                    <a:lnTo>
                      <a:pt x="166" y="252"/>
                    </a:lnTo>
                    <a:lnTo>
                      <a:pt x="181" y="233"/>
                    </a:lnTo>
                    <a:lnTo>
                      <a:pt x="198" y="211"/>
                    </a:lnTo>
                    <a:lnTo>
                      <a:pt x="205" y="202"/>
                    </a:lnTo>
                    <a:lnTo>
                      <a:pt x="216" y="190"/>
                    </a:lnTo>
                    <a:lnTo>
                      <a:pt x="237" y="194"/>
                    </a:lnTo>
                    <a:lnTo>
                      <a:pt x="233" y="213"/>
                    </a:lnTo>
                    <a:lnTo>
                      <a:pt x="257" y="216"/>
                    </a:lnTo>
                    <a:lnTo>
                      <a:pt x="263" y="239"/>
                    </a:lnTo>
                    <a:lnTo>
                      <a:pt x="253" y="256"/>
                    </a:lnTo>
                    <a:lnTo>
                      <a:pt x="271" y="266"/>
                    </a:lnTo>
                    <a:lnTo>
                      <a:pt x="294" y="276"/>
                    </a:lnTo>
                    <a:lnTo>
                      <a:pt x="300" y="275"/>
                    </a:lnTo>
                    <a:lnTo>
                      <a:pt x="300" y="259"/>
                    </a:lnTo>
                    <a:lnTo>
                      <a:pt x="300" y="247"/>
                    </a:lnTo>
                    <a:lnTo>
                      <a:pt x="302" y="228"/>
                    </a:lnTo>
                    <a:lnTo>
                      <a:pt x="302" y="210"/>
                    </a:lnTo>
                    <a:lnTo>
                      <a:pt x="311" y="208"/>
                    </a:lnTo>
                    <a:lnTo>
                      <a:pt x="327" y="216"/>
                    </a:lnTo>
                    <a:lnTo>
                      <a:pt x="337" y="209"/>
                    </a:lnTo>
                    <a:lnTo>
                      <a:pt x="335" y="198"/>
                    </a:lnTo>
                    <a:lnTo>
                      <a:pt x="318" y="189"/>
                    </a:lnTo>
                    <a:lnTo>
                      <a:pt x="303" y="179"/>
                    </a:lnTo>
                    <a:lnTo>
                      <a:pt x="303" y="164"/>
                    </a:lnTo>
                    <a:lnTo>
                      <a:pt x="303" y="141"/>
                    </a:lnTo>
                    <a:lnTo>
                      <a:pt x="322" y="106"/>
                    </a:lnTo>
                    <a:lnTo>
                      <a:pt x="331" y="101"/>
                    </a:lnTo>
                    <a:lnTo>
                      <a:pt x="352" y="101"/>
                    </a:lnTo>
                    <a:close/>
                    <a:moveTo>
                      <a:pt x="0" y="205"/>
                    </a:moveTo>
                    <a:lnTo>
                      <a:pt x="5" y="214"/>
                    </a:lnTo>
                    <a:lnTo>
                      <a:pt x="9" y="228"/>
                    </a:lnTo>
                    <a:lnTo>
                      <a:pt x="24" y="243"/>
                    </a:lnTo>
                    <a:lnTo>
                      <a:pt x="38" y="257"/>
                    </a:lnTo>
                    <a:lnTo>
                      <a:pt x="62" y="270"/>
                    </a:lnTo>
                    <a:lnTo>
                      <a:pt x="86" y="284"/>
                    </a:lnTo>
                    <a:lnTo>
                      <a:pt x="113" y="300"/>
                    </a:lnTo>
                    <a:lnTo>
                      <a:pt x="154" y="271"/>
                    </a:lnTo>
                    <a:lnTo>
                      <a:pt x="119" y="259"/>
                    </a:lnTo>
                    <a:lnTo>
                      <a:pt x="108" y="250"/>
                    </a:lnTo>
                    <a:lnTo>
                      <a:pt x="87" y="240"/>
                    </a:lnTo>
                    <a:lnTo>
                      <a:pt x="65" y="227"/>
                    </a:lnTo>
                    <a:lnTo>
                      <a:pt x="44" y="212"/>
                    </a:lnTo>
                    <a:lnTo>
                      <a:pt x="19" y="211"/>
                    </a:lnTo>
                    <a:lnTo>
                      <a:pt x="0" y="205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160" name="Freeform 19">
                <a:extLst>
                  <a:ext uri="{FF2B5EF4-FFF2-40B4-BE49-F238E27FC236}">
                    <a16:creationId xmlns:a16="http://schemas.microsoft.com/office/drawing/2014/main" id="{2905D5C8-07DE-4B92-8DD7-85BBF997374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47" y="2533"/>
                <a:ext cx="204" cy="199"/>
              </a:xfrm>
              <a:custGeom>
                <a:avLst/>
                <a:gdLst>
                  <a:gd name="T0" fmla="*/ 0 w 173"/>
                  <a:gd name="T1" fmla="*/ 9 h 168"/>
                  <a:gd name="T2" fmla="*/ 20 w 173"/>
                  <a:gd name="T3" fmla="*/ 0 h 168"/>
                  <a:gd name="T4" fmla="*/ 33 w 173"/>
                  <a:gd name="T5" fmla="*/ 0 h 168"/>
                  <a:gd name="T6" fmla="*/ 38 w 173"/>
                  <a:gd name="T7" fmla="*/ 7 h 168"/>
                  <a:gd name="T8" fmla="*/ 49 w 173"/>
                  <a:gd name="T9" fmla="*/ 20 h 168"/>
                  <a:gd name="T10" fmla="*/ 64 w 173"/>
                  <a:gd name="T11" fmla="*/ 26 h 168"/>
                  <a:gd name="T12" fmla="*/ 80 w 173"/>
                  <a:gd name="T13" fmla="*/ 31 h 168"/>
                  <a:gd name="T14" fmla="*/ 96 w 173"/>
                  <a:gd name="T15" fmla="*/ 13 h 168"/>
                  <a:gd name="T16" fmla="*/ 120 w 173"/>
                  <a:gd name="T17" fmla="*/ 5 h 168"/>
                  <a:gd name="T18" fmla="*/ 126 w 173"/>
                  <a:gd name="T19" fmla="*/ 9 h 168"/>
                  <a:gd name="T20" fmla="*/ 138 w 173"/>
                  <a:gd name="T21" fmla="*/ 12 h 168"/>
                  <a:gd name="T22" fmla="*/ 155 w 173"/>
                  <a:gd name="T23" fmla="*/ 18 h 168"/>
                  <a:gd name="T24" fmla="*/ 169 w 173"/>
                  <a:gd name="T25" fmla="*/ 21 h 168"/>
                  <a:gd name="T26" fmla="*/ 169 w 173"/>
                  <a:gd name="T27" fmla="*/ 38 h 168"/>
                  <a:gd name="T28" fmla="*/ 171 w 173"/>
                  <a:gd name="T29" fmla="*/ 57 h 168"/>
                  <a:gd name="T30" fmla="*/ 174 w 173"/>
                  <a:gd name="T31" fmla="*/ 79 h 168"/>
                  <a:gd name="T32" fmla="*/ 189 w 173"/>
                  <a:gd name="T33" fmla="*/ 76 h 168"/>
                  <a:gd name="T34" fmla="*/ 200 w 173"/>
                  <a:gd name="T35" fmla="*/ 75 h 168"/>
                  <a:gd name="T36" fmla="*/ 200 w 173"/>
                  <a:gd name="T37" fmla="*/ 95 h 168"/>
                  <a:gd name="T38" fmla="*/ 202 w 173"/>
                  <a:gd name="T39" fmla="*/ 111 h 168"/>
                  <a:gd name="T40" fmla="*/ 206 w 173"/>
                  <a:gd name="T41" fmla="*/ 134 h 168"/>
                  <a:gd name="T42" fmla="*/ 180 w 173"/>
                  <a:gd name="T43" fmla="*/ 148 h 168"/>
                  <a:gd name="T44" fmla="*/ 166 w 173"/>
                  <a:gd name="T45" fmla="*/ 154 h 168"/>
                  <a:gd name="T46" fmla="*/ 164 w 173"/>
                  <a:gd name="T47" fmla="*/ 181 h 168"/>
                  <a:gd name="T48" fmla="*/ 168 w 173"/>
                  <a:gd name="T49" fmla="*/ 199 h 168"/>
                  <a:gd name="T50" fmla="*/ 160 w 173"/>
                  <a:gd name="T51" fmla="*/ 198 h 168"/>
                  <a:gd name="T52" fmla="*/ 145 w 173"/>
                  <a:gd name="T53" fmla="*/ 184 h 168"/>
                  <a:gd name="T54" fmla="*/ 136 w 173"/>
                  <a:gd name="T55" fmla="*/ 158 h 168"/>
                  <a:gd name="T56" fmla="*/ 118 w 173"/>
                  <a:gd name="T57" fmla="*/ 136 h 168"/>
                  <a:gd name="T58" fmla="*/ 106 w 173"/>
                  <a:gd name="T59" fmla="*/ 137 h 168"/>
                  <a:gd name="T60" fmla="*/ 83 w 173"/>
                  <a:gd name="T61" fmla="*/ 141 h 168"/>
                  <a:gd name="T62" fmla="*/ 77 w 173"/>
                  <a:gd name="T63" fmla="*/ 131 h 168"/>
                  <a:gd name="T64" fmla="*/ 70 w 173"/>
                  <a:gd name="T65" fmla="*/ 116 h 168"/>
                  <a:gd name="T66" fmla="*/ 60 w 173"/>
                  <a:gd name="T67" fmla="*/ 100 h 168"/>
                  <a:gd name="T68" fmla="*/ 48 w 173"/>
                  <a:gd name="T69" fmla="*/ 91 h 168"/>
                  <a:gd name="T70" fmla="*/ 32 w 173"/>
                  <a:gd name="T71" fmla="*/ 88 h 168"/>
                  <a:gd name="T72" fmla="*/ 37 w 173"/>
                  <a:gd name="T73" fmla="*/ 66 h 168"/>
                  <a:gd name="T74" fmla="*/ 26 w 173"/>
                  <a:gd name="T75" fmla="*/ 58 h 168"/>
                  <a:gd name="T76" fmla="*/ 11 w 173"/>
                  <a:gd name="T77" fmla="*/ 59 h 168"/>
                  <a:gd name="T78" fmla="*/ 6 w 173"/>
                  <a:gd name="T79" fmla="*/ 46 h 168"/>
                  <a:gd name="T80" fmla="*/ 8 w 173"/>
                  <a:gd name="T81" fmla="*/ 27 h 168"/>
                  <a:gd name="T82" fmla="*/ 0 w 173"/>
                  <a:gd name="T83" fmla="*/ 9 h 16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73" h="168">
                    <a:moveTo>
                      <a:pt x="0" y="8"/>
                    </a:moveTo>
                    <a:lnTo>
                      <a:pt x="17" y="0"/>
                    </a:lnTo>
                    <a:lnTo>
                      <a:pt x="28" y="0"/>
                    </a:lnTo>
                    <a:lnTo>
                      <a:pt x="32" y="6"/>
                    </a:lnTo>
                    <a:lnTo>
                      <a:pt x="41" y="17"/>
                    </a:lnTo>
                    <a:lnTo>
                      <a:pt x="54" y="22"/>
                    </a:lnTo>
                    <a:lnTo>
                      <a:pt x="67" y="26"/>
                    </a:lnTo>
                    <a:lnTo>
                      <a:pt x="81" y="11"/>
                    </a:lnTo>
                    <a:lnTo>
                      <a:pt x="101" y="4"/>
                    </a:lnTo>
                    <a:lnTo>
                      <a:pt x="106" y="8"/>
                    </a:lnTo>
                    <a:lnTo>
                      <a:pt x="116" y="10"/>
                    </a:lnTo>
                    <a:lnTo>
                      <a:pt x="130" y="15"/>
                    </a:lnTo>
                    <a:lnTo>
                      <a:pt x="142" y="18"/>
                    </a:lnTo>
                    <a:lnTo>
                      <a:pt x="142" y="32"/>
                    </a:lnTo>
                    <a:lnTo>
                      <a:pt x="144" y="48"/>
                    </a:lnTo>
                    <a:lnTo>
                      <a:pt x="146" y="67"/>
                    </a:lnTo>
                    <a:lnTo>
                      <a:pt x="159" y="64"/>
                    </a:lnTo>
                    <a:lnTo>
                      <a:pt x="168" y="63"/>
                    </a:lnTo>
                    <a:lnTo>
                      <a:pt x="168" y="80"/>
                    </a:lnTo>
                    <a:lnTo>
                      <a:pt x="170" y="94"/>
                    </a:lnTo>
                    <a:lnTo>
                      <a:pt x="173" y="113"/>
                    </a:lnTo>
                    <a:lnTo>
                      <a:pt x="151" y="125"/>
                    </a:lnTo>
                    <a:lnTo>
                      <a:pt x="139" y="130"/>
                    </a:lnTo>
                    <a:lnTo>
                      <a:pt x="138" y="153"/>
                    </a:lnTo>
                    <a:lnTo>
                      <a:pt x="141" y="168"/>
                    </a:lnTo>
                    <a:lnTo>
                      <a:pt x="134" y="167"/>
                    </a:lnTo>
                    <a:lnTo>
                      <a:pt x="122" y="155"/>
                    </a:lnTo>
                    <a:lnTo>
                      <a:pt x="114" y="133"/>
                    </a:lnTo>
                    <a:lnTo>
                      <a:pt x="99" y="115"/>
                    </a:lnTo>
                    <a:lnTo>
                      <a:pt x="89" y="116"/>
                    </a:lnTo>
                    <a:lnTo>
                      <a:pt x="70" y="119"/>
                    </a:lnTo>
                    <a:lnTo>
                      <a:pt x="65" y="111"/>
                    </a:lnTo>
                    <a:lnTo>
                      <a:pt x="59" y="98"/>
                    </a:lnTo>
                    <a:lnTo>
                      <a:pt x="50" y="84"/>
                    </a:lnTo>
                    <a:lnTo>
                      <a:pt x="40" y="77"/>
                    </a:lnTo>
                    <a:lnTo>
                      <a:pt x="27" y="74"/>
                    </a:lnTo>
                    <a:lnTo>
                      <a:pt x="31" y="56"/>
                    </a:lnTo>
                    <a:lnTo>
                      <a:pt x="22" y="49"/>
                    </a:lnTo>
                    <a:lnTo>
                      <a:pt x="9" y="50"/>
                    </a:lnTo>
                    <a:lnTo>
                      <a:pt x="5" y="39"/>
                    </a:lnTo>
                    <a:lnTo>
                      <a:pt x="7" y="23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chemeClr val="accent1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161" name="Freeform 20">
                <a:extLst>
                  <a:ext uri="{FF2B5EF4-FFF2-40B4-BE49-F238E27FC236}">
                    <a16:creationId xmlns:a16="http://schemas.microsoft.com/office/drawing/2014/main" id="{C4CDEF2D-9774-48FA-80E6-23BD340AEB1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469" y="2144"/>
                <a:ext cx="528" cy="472"/>
              </a:xfrm>
              <a:custGeom>
                <a:avLst/>
                <a:gdLst>
                  <a:gd name="T0" fmla="*/ 17 w 444"/>
                  <a:gd name="T1" fmla="*/ 465 h 397"/>
                  <a:gd name="T2" fmla="*/ 26 w 444"/>
                  <a:gd name="T3" fmla="*/ 421 h 397"/>
                  <a:gd name="T4" fmla="*/ 0 w 444"/>
                  <a:gd name="T5" fmla="*/ 401 h 397"/>
                  <a:gd name="T6" fmla="*/ 26 w 444"/>
                  <a:gd name="T7" fmla="*/ 346 h 397"/>
                  <a:gd name="T8" fmla="*/ 34 w 444"/>
                  <a:gd name="T9" fmla="*/ 309 h 397"/>
                  <a:gd name="T10" fmla="*/ 19 w 444"/>
                  <a:gd name="T11" fmla="*/ 271 h 397"/>
                  <a:gd name="T12" fmla="*/ 12 w 444"/>
                  <a:gd name="T13" fmla="*/ 240 h 397"/>
                  <a:gd name="T14" fmla="*/ 20 w 444"/>
                  <a:gd name="T15" fmla="*/ 227 h 397"/>
                  <a:gd name="T16" fmla="*/ 52 w 444"/>
                  <a:gd name="T17" fmla="*/ 239 h 397"/>
                  <a:gd name="T18" fmla="*/ 73 w 444"/>
                  <a:gd name="T19" fmla="*/ 235 h 397"/>
                  <a:gd name="T20" fmla="*/ 89 w 444"/>
                  <a:gd name="T21" fmla="*/ 222 h 397"/>
                  <a:gd name="T22" fmla="*/ 103 w 444"/>
                  <a:gd name="T23" fmla="*/ 208 h 397"/>
                  <a:gd name="T24" fmla="*/ 124 w 444"/>
                  <a:gd name="T25" fmla="*/ 207 h 397"/>
                  <a:gd name="T26" fmla="*/ 138 w 444"/>
                  <a:gd name="T27" fmla="*/ 197 h 397"/>
                  <a:gd name="T28" fmla="*/ 139 w 444"/>
                  <a:gd name="T29" fmla="*/ 174 h 397"/>
                  <a:gd name="T30" fmla="*/ 137 w 444"/>
                  <a:gd name="T31" fmla="*/ 144 h 397"/>
                  <a:gd name="T32" fmla="*/ 166 w 444"/>
                  <a:gd name="T33" fmla="*/ 122 h 397"/>
                  <a:gd name="T34" fmla="*/ 191 w 444"/>
                  <a:gd name="T35" fmla="*/ 99 h 397"/>
                  <a:gd name="T36" fmla="*/ 170 w 444"/>
                  <a:gd name="T37" fmla="*/ 77 h 397"/>
                  <a:gd name="T38" fmla="*/ 183 w 444"/>
                  <a:gd name="T39" fmla="*/ 44 h 397"/>
                  <a:gd name="T40" fmla="*/ 212 w 444"/>
                  <a:gd name="T41" fmla="*/ 30 h 397"/>
                  <a:gd name="T42" fmla="*/ 238 w 444"/>
                  <a:gd name="T43" fmla="*/ 10 h 397"/>
                  <a:gd name="T44" fmla="*/ 259 w 444"/>
                  <a:gd name="T45" fmla="*/ 5 h 397"/>
                  <a:gd name="T46" fmla="*/ 314 w 444"/>
                  <a:gd name="T47" fmla="*/ 23 h 397"/>
                  <a:gd name="T48" fmla="*/ 358 w 444"/>
                  <a:gd name="T49" fmla="*/ 18 h 397"/>
                  <a:gd name="T50" fmla="*/ 406 w 444"/>
                  <a:gd name="T51" fmla="*/ 54 h 397"/>
                  <a:gd name="T52" fmla="*/ 420 w 444"/>
                  <a:gd name="T53" fmla="*/ 100 h 397"/>
                  <a:gd name="T54" fmla="*/ 422 w 444"/>
                  <a:gd name="T55" fmla="*/ 152 h 397"/>
                  <a:gd name="T56" fmla="*/ 460 w 444"/>
                  <a:gd name="T57" fmla="*/ 183 h 397"/>
                  <a:gd name="T58" fmla="*/ 492 w 444"/>
                  <a:gd name="T59" fmla="*/ 209 h 397"/>
                  <a:gd name="T60" fmla="*/ 515 w 444"/>
                  <a:gd name="T61" fmla="*/ 227 h 397"/>
                  <a:gd name="T62" fmla="*/ 503 w 444"/>
                  <a:gd name="T63" fmla="*/ 281 h 397"/>
                  <a:gd name="T64" fmla="*/ 461 w 444"/>
                  <a:gd name="T65" fmla="*/ 284 h 397"/>
                  <a:gd name="T66" fmla="*/ 470 w 444"/>
                  <a:gd name="T67" fmla="*/ 316 h 397"/>
                  <a:gd name="T68" fmla="*/ 484 w 444"/>
                  <a:gd name="T69" fmla="*/ 365 h 397"/>
                  <a:gd name="T70" fmla="*/ 472 w 444"/>
                  <a:gd name="T71" fmla="*/ 384 h 397"/>
                  <a:gd name="T72" fmla="*/ 440 w 444"/>
                  <a:gd name="T73" fmla="*/ 418 h 397"/>
                  <a:gd name="T74" fmla="*/ 409 w 444"/>
                  <a:gd name="T75" fmla="*/ 465 h 397"/>
                  <a:gd name="T76" fmla="*/ 366 w 444"/>
                  <a:gd name="T77" fmla="*/ 440 h 397"/>
                  <a:gd name="T78" fmla="*/ 303 w 444"/>
                  <a:gd name="T79" fmla="*/ 449 h 397"/>
                  <a:gd name="T80" fmla="*/ 271 w 444"/>
                  <a:gd name="T81" fmla="*/ 472 h 397"/>
                  <a:gd name="T82" fmla="*/ 230 w 444"/>
                  <a:gd name="T83" fmla="*/ 435 h 397"/>
                  <a:gd name="T84" fmla="*/ 180 w 444"/>
                  <a:gd name="T85" fmla="*/ 438 h 397"/>
                  <a:gd name="T86" fmla="*/ 142 w 444"/>
                  <a:gd name="T87" fmla="*/ 429 h 397"/>
                  <a:gd name="T88" fmla="*/ 98 w 444"/>
                  <a:gd name="T89" fmla="*/ 427 h 397"/>
                  <a:gd name="T90" fmla="*/ 68 w 444"/>
                  <a:gd name="T91" fmla="*/ 436 h 397"/>
                  <a:gd name="T92" fmla="*/ 29 w 444"/>
                  <a:gd name="T93" fmla="*/ 467 h 39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444" h="397">
                    <a:moveTo>
                      <a:pt x="24" y="393"/>
                    </a:moveTo>
                    <a:lnTo>
                      <a:pt x="14" y="391"/>
                    </a:lnTo>
                    <a:lnTo>
                      <a:pt x="22" y="368"/>
                    </a:lnTo>
                    <a:lnTo>
                      <a:pt x="22" y="354"/>
                    </a:lnTo>
                    <a:lnTo>
                      <a:pt x="24" y="334"/>
                    </a:lnTo>
                    <a:lnTo>
                      <a:pt x="0" y="337"/>
                    </a:lnTo>
                    <a:lnTo>
                      <a:pt x="12" y="315"/>
                    </a:lnTo>
                    <a:lnTo>
                      <a:pt x="22" y="291"/>
                    </a:lnTo>
                    <a:lnTo>
                      <a:pt x="35" y="275"/>
                    </a:lnTo>
                    <a:lnTo>
                      <a:pt x="29" y="260"/>
                    </a:lnTo>
                    <a:lnTo>
                      <a:pt x="24" y="241"/>
                    </a:lnTo>
                    <a:lnTo>
                      <a:pt x="16" y="228"/>
                    </a:lnTo>
                    <a:lnTo>
                      <a:pt x="10" y="217"/>
                    </a:lnTo>
                    <a:lnTo>
                      <a:pt x="10" y="202"/>
                    </a:lnTo>
                    <a:lnTo>
                      <a:pt x="15" y="198"/>
                    </a:lnTo>
                    <a:lnTo>
                      <a:pt x="17" y="191"/>
                    </a:lnTo>
                    <a:lnTo>
                      <a:pt x="33" y="195"/>
                    </a:lnTo>
                    <a:lnTo>
                      <a:pt x="44" y="201"/>
                    </a:lnTo>
                    <a:lnTo>
                      <a:pt x="54" y="207"/>
                    </a:lnTo>
                    <a:lnTo>
                      <a:pt x="61" y="198"/>
                    </a:lnTo>
                    <a:lnTo>
                      <a:pt x="67" y="189"/>
                    </a:lnTo>
                    <a:lnTo>
                      <a:pt x="75" y="187"/>
                    </a:lnTo>
                    <a:lnTo>
                      <a:pt x="81" y="181"/>
                    </a:lnTo>
                    <a:lnTo>
                      <a:pt x="87" y="175"/>
                    </a:lnTo>
                    <a:lnTo>
                      <a:pt x="94" y="170"/>
                    </a:lnTo>
                    <a:lnTo>
                      <a:pt x="104" y="174"/>
                    </a:lnTo>
                    <a:lnTo>
                      <a:pt x="113" y="178"/>
                    </a:lnTo>
                    <a:lnTo>
                      <a:pt x="116" y="166"/>
                    </a:lnTo>
                    <a:lnTo>
                      <a:pt x="113" y="159"/>
                    </a:lnTo>
                    <a:lnTo>
                      <a:pt x="117" y="146"/>
                    </a:lnTo>
                    <a:lnTo>
                      <a:pt x="117" y="137"/>
                    </a:lnTo>
                    <a:lnTo>
                      <a:pt x="115" y="121"/>
                    </a:lnTo>
                    <a:lnTo>
                      <a:pt x="132" y="112"/>
                    </a:lnTo>
                    <a:lnTo>
                      <a:pt x="140" y="103"/>
                    </a:lnTo>
                    <a:lnTo>
                      <a:pt x="154" y="94"/>
                    </a:lnTo>
                    <a:lnTo>
                      <a:pt x="161" y="83"/>
                    </a:lnTo>
                    <a:lnTo>
                      <a:pt x="150" y="76"/>
                    </a:lnTo>
                    <a:lnTo>
                      <a:pt x="143" y="65"/>
                    </a:lnTo>
                    <a:lnTo>
                      <a:pt x="146" y="51"/>
                    </a:lnTo>
                    <a:lnTo>
                      <a:pt x="154" y="37"/>
                    </a:lnTo>
                    <a:lnTo>
                      <a:pt x="164" y="24"/>
                    </a:lnTo>
                    <a:lnTo>
                      <a:pt x="178" y="25"/>
                    </a:lnTo>
                    <a:lnTo>
                      <a:pt x="189" y="20"/>
                    </a:lnTo>
                    <a:lnTo>
                      <a:pt x="200" y="8"/>
                    </a:lnTo>
                    <a:lnTo>
                      <a:pt x="207" y="0"/>
                    </a:lnTo>
                    <a:lnTo>
                      <a:pt x="218" y="4"/>
                    </a:lnTo>
                    <a:lnTo>
                      <a:pt x="238" y="12"/>
                    </a:lnTo>
                    <a:lnTo>
                      <a:pt x="264" y="19"/>
                    </a:lnTo>
                    <a:lnTo>
                      <a:pt x="271" y="41"/>
                    </a:lnTo>
                    <a:lnTo>
                      <a:pt x="301" y="15"/>
                    </a:lnTo>
                    <a:lnTo>
                      <a:pt x="320" y="28"/>
                    </a:lnTo>
                    <a:lnTo>
                      <a:pt x="341" y="45"/>
                    </a:lnTo>
                    <a:lnTo>
                      <a:pt x="347" y="62"/>
                    </a:lnTo>
                    <a:lnTo>
                      <a:pt x="353" y="84"/>
                    </a:lnTo>
                    <a:lnTo>
                      <a:pt x="342" y="104"/>
                    </a:lnTo>
                    <a:lnTo>
                      <a:pt x="355" y="128"/>
                    </a:lnTo>
                    <a:lnTo>
                      <a:pt x="373" y="140"/>
                    </a:lnTo>
                    <a:lnTo>
                      <a:pt x="387" y="154"/>
                    </a:lnTo>
                    <a:lnTo>
                      <a:pt x="406" y="158"/>
                    </a:lnTo>
                    <a:lnTo>
                      <a:pt x="414" y="176"/>
                    </a:lnTo>
                    <a:lnTo>
                      <a:pt x="420" y="188"/>
                    </a:lnTo>
                    <a:lnTo>
                      <a:pt x="433" y="191"/>
                    </a:lnTo>
                    <a:lnTo>
                      <a:pt x="444" y="221"/>
                    </a:lnTo>
                    <a:lnTo>
                      <a:pt x="423" y="236"/>
                    </a:lnTo>
                    <a:lnTo>
                      <a:pt x="404" y="251"/>
                    </a:lnTo>
                    <a:lnTo>
                      <a:pt x="388" y="239"/>
                    </a:lnTo>
                    <a:lnTo>
                      <a:pt x="379" y="255"/>
                    </a:lnTo>
                    <a:lnTo>
                      <a:pt x="395" y="266"/>
                    </a:lnTo>
                    <a:lnTo>
                      <a:pt x="404" y="283"/>
                    </a:lnTo>
                    <a:lnTo>
                      <a:pt x="407" y="307"/>
                    </a:lnTo>
                    <a:lnTo>
                      <a:pt x="413" y="325"/>
                    </a:lnTo>
                    <a:lnTo>
                      <a:pt x="397" y="323"/>
                    </a:lnTo>
                    <a:lnTo>
                      <a:pt x="370" y="328"/>
                    </a:lnTo>
                    <a:lnTo>
                      <a:pt x="370" y="352"/>
                    </a:lnTo>
                    <a:lnTo>
                      <a:pt x="362" y="378"/>
                    </a:lnTo>
                    <a:lnTo>
                      <a:pt x="344" y="391"/>
                    </a:lnTo>
                    <a:lnTo>
                      <a:pt x="329" y="389"/>
                    </a:lnTo>
                    <a:lnTo>
                      <a:pt x="308" y="370"/>
                    </a:lnTo>
                    <a:lnTo>
                      <a:pt x="268" y="376"/>
                    </a:lnTo>
                    <a:lnTo>
                      <a:pt x="255" y="378"/>
                    </a:lnTo>
                    <a:lnTo>
                      <a:pt x="236" y="384"/>
                    </a:lnTo>
                    <a:lnTo>
                      <a:pt x="228" y="397"/>
                    </a:lnTo>
                    <a:lnTo>
                      <a:pt x="209" y="379"/>
                    </a:lnTo>
                    <a:lnTo>
                      <a:pt x="193" y="366"/>
                    </a:lnTo>
                    <a:lnTo>
                      <a:pt x="179" y="366"/>
                    </a:lnTo>
                    <a:lnTo>
                      <a:pt x="151" y="368"/>
                    </a:lnTo>
                    <a:lnTo>
                      <a:pt x="139" y="354"/>
                    </a:lnTo>
                    <a:lnTo>
                      <a:pt x="119" y="361"/>
                    </a:lnTo>
                    <a:lnTo>
                      <a:pt x="96" y="359"/>
                    </a:lnTo>
                    <a:lnTo>
                      <a:pt x="82" y="359"/>
                    </a:lnTo>
                    <a:lnTo>
                      <a:pt x="64" y="360"/>
                    </a:lnTo>
                    <a:lnTo>
                      <a:pt x="57" y="367"/>
                    </a:lnTo>
                    <a:lnTo>
                      <a:pt x="55" y="386"/>
                    </a:lnTo>
                    <a:lnTo>
                      <a:pt x="24" y="393"/>
                    </a:lnTo>
                    <a:close/>
                  </a:path>
                </a:pathLst>
              </a:custGeom>
              <a:solidFill>
                <a:schemeClr val="accent1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162" name="Freeform 21">
                <a:extLst>
                  <a:ext uri="{FF2B5EF4-FFF2-40B4-BE49-F238E27FC236}">
                    <a16:creationId xmlns:a16="http://schemas.microsoft.com/office/drawing/2014/main" id="{855F7934-CF56-416F-8461-31D15C9692F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012" y="3183"/>
                <a:ext cx="255" cy="259"/>
              </a:xfrm>
              <a:custGeom>
                <a:avLst/>
                <a:gdLst>
                  <a:gd name="T0" fmla="*/ 146 w 215"/>
                  <a:gd name="T1" fmla="*/ 259 h 218"/>
                  <a:gd name="T2" fmla="*/ 116 w 215"/>
                  <a:gd name="T3" fmla="*/ 213 h 218"/>
                  <a:gd name="T4" fmla="*/ 115 w 215"/>
                  <a:gd name="T5" fmla="*/ 202 h 218"/>
                  <a:gd name="T6" fmla="*/ 107 w 215"/>
                  <a:gd name="T7" fmla="*/ 188 h 218"/>
                  <a:gd name="T8" fmla="*/ 96 w 215"/>
                  <a:gd name="T9" fmla="*/ 173 h 218"/>
                  <a:gd name="T10" fmla="*/ 89 w 215"/>
                  <a:gd name="T11" fmla="*/ 164 h 218"/>
                  <a:gd name="T12" fmla="*/ 75 w 215"/>
                  <a:gd name="T13" fmla="*/ 150 h 218"/>
                  <a:gd name="T14" fmla="*/ 58 w 215"/>
                  <a:gd name="T15" fmla="*/ 134 h 218"/>
                  <a:gd name="T16" fmla="*/ 44 w 215"/>
                  <a:gd name="T17" fmla="*/ 126 h 218"/>
                  <a:gd name="T18" fmla="*/ 42 w 215"/>
                  <a:gd name="T19" fmla="*/ 116 h 218"/>
                  <a:gd name="T20" fmla="*/ 34 w 215"/>
                  <a:gd name="T21" fmla="*/ 102 h 218"/>
                  <a:gd name="T22" fmla="*/ 26 w 215"/>
                  <a:gd name="T23" fmla="*/ 89 h 218"/>
                  <a:gd name="T24" fmla="*/ 15 w 215"/>
                  <a:gd name="T25" fmla="*/ 81 h 218"/>
                  <a:gd name="T26" fmla="*/ 12 w 215"/>
                  <a:gd name="T27" fmla="*/ 64 h 218"/>
                  <a:gd name="T28" fmla="*/ 7 w 215"/>
                  <a:gd name="T29" fmla="*/ 49 h 218"/>
                  <a:gd name="T30" fmla="*/ 0 w 215"/>
                  <a:gd name="T31" fmla="*/ 36 h 218"/>
                  <a:gd name="T32" fmla="*/ 1 w 215"/>
                  <a:gd name="T33" fmla="*/ 19 h 218"/>
                  <a:gd name="T34" fmla="*/ 1 w 215"/>
                  <a:gd name="T35" fmla="*/ 0 h 218"/>
                  <a:gd name="T36" fmla="*/ 13 w 215"/>
                  <a:gd name="T37" fmla="*/ 5 h 218"/>
                  <a:gd name="T38" fmla="*/ 25 w 215"/>
                  <a:gd name="T39" fmla="*/ 11 h 218"/>
                  <a:gd name="T40" fmla="*/ 36 w 215"/>
                  <a:gd name="T41" fmla="*/ 14 h 218"/>
                  <a:gd name="T42" fmla="*/ 44 w 215"/>
                  <a:gd name="T43" fmla="*/ 12 h 218"/>
                  <a:gd name="T44" fmla="*/ 64 w 215"/>
                  <a:gd name="T45" fmla="*/ 12 h 218"/>
                  <a:gd name="T46" fmla="*/ 85 w 215"/>
                  <a:gd name="T47" fmla="*/ 13 h 218"/>
                  <a:gd name="T48" fmla="*/ 98 w 215"/>
                  <a:gd name="T49" fmla="*/ 17 h 218"/>
                  <a:gd name="T50" fmla="*/ 116 w 215"/>
                  <a:gd name="T51" fmla="*/ 20 h 218"/>
                  <a:gd name="T52" fmla="*/ 120 w 215"/>
                  <a:gd name="T53" fmla="*/ 39 h 218"/>
                  <a:gd name="T54" fmla="*/ 129 w 215"/>
                  <a:gd name="T55" fmla="*/ 44 h 218"/>
                  <a:gd name="T56" fmla="*/ 140 w 215"/>
                  <a:gd name="T57" fmla="*/ 24 h 218"/>
                  <a:gd name="T58" fmla="*/ 155 w 215"/>
                  <a:gd name="T59" fmla="*/ 24 h 218"/>
                  <a:gd name="T60" fmla="*/ 168 w 215"/>
                  <a:gd name="T61" fmla="*/ 31 h 218"/>
                  <a:gd name="T62" fmla="*/ 189 w 215"/>
                  <a:gd name="T63" fmla="*/ 40 h 218"/>
                  <a:gd name="T64" fmla="*/ 203 w 215"/>
                  <a:gd name="T65" fmla="*/ 44 h 218"/>
                  <a:gd name="T66" fmla="*/ 217 w 215"/>
                  <a:gd name="T67" fmla="*/ 53 h 218"/>
                  <a:gd name="T68" fmla="*/ 228 w 215"/>
                  <a:gd name="T69" fmla="*/ 59 h 218"/>
                  <a:gd name="T70" fmla="*/ 228 w 215"/>
                  <a:gd name="T71" fmla="*/ 71 h 218"/>
                  <a:gd name="T72" fmla="*/ 229 w 215"/>
                  <a:gd name="T73" fmla="*/ 82 h 218"/>
                  <a:gd name="T74" fmla="*/ 223 w 215"/>
                  <a:gd name="T75" fmla="*/ 95 h 218"/>
                  <a:gd name="T76" fmla="*/ 222 w 215"/>
                  <a:gd name="T77" fmla="*/ 107 h 218"/>
                  <a:gd name="T78" fmla="*/ 238 w 215"/>
                  <a:gd name="T79" fmla="*/ 115 h 218"/>
                  <a:gd name="T80" fmla="*/ 249 w 215"/>
                  <a:gd name="T81" fmla="*/ 130 h 218"/>
                  <a:gd name="T82" fmla="*/ 255 w 215"/>
                  <a:gd name="T83" fmla="*/ 144 h 218"/>
                  <a:gd name="T84" fmla="*/ 251 w 215"/>
                  <a:gd name="T85" fmla="*/ 150 h 218"/>
                  <a:gd name="T86" fmla="*/ 241 w 215"/>
                  <a:gd name="T87" fmla="*/ 147 h 218"/>
                  <a:gd name="T88" fmla="*/ 232 w 215"/>
                  <a:gd name="T89" fmla="*/ 157 h 218"/>
                  <a:gd name="T90" fmla="*/ 230 w 215"/>
                  <a:gd name="T91" fmla="*/ 165 h 218"/>
                  <a:gd name="T92" fmla="*/ 229 w 215"/>
                  <a:gd name="T93" fmla="*/ 178 h 218"/>
                  <a:gd name="T94" fmla="*/ 217 w 215"/>
                  <a:gd name="T95" fmla="*/ 183 h 218"/>
                  <a:gd name="T96" fmla="*/ 205 w 215"/>
                  <a:gd name="T97" fmla="*/ 182 h 218"/>
                  <a:gd name="T98" fmla="*/ 199 w 215"/>
                  <a:gd name="T99" fmla="*/ 172 h 218"/>
                  <a:gd name="T100" fmla="*/ 186 w 215"/>
                  <a:gd name="T101" fmla="*/ 168 h 218"/>
                  <a:gd name="T102" fmla="*/ 168 w 215"/>
                  <a:gd name="T103" fmla="*/ 168 h 218"/>
                  <a:gd name="T104" fmla="*/ 170 w 215"/>
                  <a:gd name="T105" fmla="*/ 184 h 218"/>
                  <a:gd name="T106" fmla="*/ 167 w 215"/>
                  <a:gd name="T107" fmla="*/ 197 h 218"/>
                  <a:gd name="T108" fmla="*/ 161 w 215"/>
                  <a:gd name="T109" fmla="*/ 206 h 218"/>
                  <a:gd name="T110" fmla="*/ 155 w 215"/>
                  <a:gd name="T111" fmla="*/ 210 h 218"/>
                  <a:gd name="T112" fmla="*/ 158 w 215"/>
                  <a:gd name="T113" fmla="*/ 225 h 218"/>
                  <a:gd name="T114" fmla="*/ 158 w 215"/>
                  <a:gd name="T115" fmla="*/ 238 h 218"/>
                  <a:gd name="T116" fmla="*/ 146 w 215"/>
                  <a:gd name="T117" fmla="*/ 259 h 21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15" h="218">
                    <a:moveTo>
                      <a:pt x="123" y="218"/>
                    </a:moveTo>
                    <a:lnTo>
                      <a:pt x="98" y="179"/>
                    </a:lnTo>
                    <a:lnTo>
                      <a:pt x="97" y="170"/>
                    </a:lnTo>
                    <a:lnTo>
                      <a:pt x="90" y="158"/>
                    </a:lnTo>
                    <a:lnTo>
                      <a:pt x="81" y="146"/>
                    </a:lnTo>
                    <a:lnTo>
                      <a:pt x="75" y="138"/>
                    </a:lnTo>
                    <a:lnTo>
                      <a:pt x="63" y="126"/>
                    </a:lnTo>
                    <a:lnTo>
                      <a:pt x="49" y="113"/>
                    </a:lnTo>
                    <a:lnTo>
                      <a:pt x="37" y="106"/>
                    </a:lnTo>
                    <a:lnTo>
                      <a:pt x="35" y="98"/>
                    </a:lnTo>
                    <a:lnTo>
                      <a:pt x="29" y="86"/>
                    </a:lnTo>
                    <a:lnTo>
                      <a:pt x="22" y="75"/>
                    </a:lnTo>
                    <a:lnTo>
                      <a:pt x="13" y="68"/>
                    </a:lnTo>
                    <a:lnTo>
                      <a:pt x="10" y="54"/>
                    </a:lnTo>
                    <a:lnTo>
                      <a:pt x="6" y="41"/>
                    </a:lnTo>
                    <a:lnTo>
                      <a:pt x="0" y="30"/>
                    </a:lnTo>
                    <a:lnTo>
                      <a:pt x="1" y="16"/>
                    </a:lnTo>
                    <a:lnTo>
                      <a:pt x="1" y="0"/>
                    </a:lnTo>
                    <a:lnTo>
                      <a:pt x="11" y="4"/>
                    </a:lnTo>
                    <a:lnTo>
                      <a:pt x="21" y="9"/>
                    </a:lnTo>
                    <a:lnTo>
                      <a:pt x="30" y="12"/>
                    </a:lnTo>
                    <a:lnTo>
                      <a:pt x="37" y="10"/>
                    </a:lnTo>
                    <a:lnTo>
                      <a:pt x="54" y="10"/>
                    </a:lnTo>
                    <a:lnTo>
                      <a:pt x="72" y="11"/>
                    </a:lnTo>
                    <a:lnTo>
                      <a:pt x="83" y="14"/>
                    </a:lnTo>
                    <a:lnTo>
                      <a:pt x="98" y="17"/>
                    </a:lnTo>
                    <a:lnTo>
                      <a:pt x="101" y="33"/>
                    </a:lnTo>
                    <a:lnTo>
                      <a:pt x="109" y="37"/>
                    </a:lnTo>
                    <a:lnTo>
                      <a:pt x="118" y="20"/>
                    </a:lnTo>
                    <a:lnTo>
                      <a:pt x="131" y="20"/>
                    </a:lnTo>
                    <a:lnTo>
                      <a:pt x="142" y="26"/>
                    </a:lnTo>
                    <a:lnTo>
                      <a:pt x="159" y="34"/>
                    </a:lnTo>
                    <a:lnTo>
                      <a:pt x="171" y="37"/>
                    </a:lnTo>
                    <a:lnTo>
                      <a:pt x="183" y="45"/>
                    </a:lnTo>
                    <a:lnTo>
                      <a:pt x="192" y="50"/>
                    </a:lnTo>
                    <a:lnTo>
                      <a:pt x="192" y="60"/>
                    </a:lnTo>
                    <a:lnTo>
                      <a:pt x="193" y="69"/>
                    </a:lnTo>
                    <a:lnTo>
                      <a:pt x="188" y="80"/>
                    </a:lnTo>
                    <a:lnTo>
                      <a:pt x="187" y="90"/>
                    </a:lnTo>
                    <a:lnTo>
                      <a:pt x="201" y="97"/>
                    </a:lnTo>
                    <a:lnTo>
                      <a:pt x="210" y="109"/>
                    </a:lnTo>
                    <a:lnTo>
                      <a:pt x="215" y="121"/>
                    </a:lnTo>
                    <a:lnTo>
                      <a:pt x="212" y="126"/>
                    </a:lnTo>
                    <a:lnTo>
                      <a:pt x="203" y="124"/>
                    </a:lnTo>
                    <a:lnTo>
                      <a:pt x="196" y="132"/>
                    </a:lnTo>
                    <a:lnTo>
                      <a:pt x="194" y="139"/>
                    </a:lnTo>
                    <a:lnTo>
                      <a:pt x="193" y="150"/>
                    </a:lnTo>
                    <a:lnTo>
                      <a:pt x="183" y="154"/>
                    </a:lnTo>
                    <a:lnTo>
                      <a:pt x="173" y="153"/>
                    </a:lnTo>
                    <a:lnTo>
                      <a:pt x="168" y="145"/>
                    </a:lnTo>
                    <a:lnTo>
                      <a:pt x="157" y="141"/>
                    </a:lnTo>
                    <a:lnTo>
                      <a:pt x="142" y="141"/>
                    </a:lnTo>
                    <a:lnTo>
                      <a:pt x="143" y="155"/>
                    </a:lnTo>
                    <a:lnTo>
                      <a:pt x="141" y="166"/>
                    </a:lnTo>
                    <a:lnTo>
                      <a:pt x="136" y="173"/>
                    </a:lnTo>
                    <a:lnTo>
                      <a:pt x="131" y="177"/>
                    </a:lnTo>
                    <a:lnTo>
                      <a:pt x="133" y="189"/>
                    </a:lnTo>
                    <a:lnTo>
                      <a:pt x="133" y="200"/>
                    </a:lnTo>
                    <a:lnTo>
                      <a:pt x="123" y="218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163" name="Freeform 22">
                <a:extLst>
                  <a:ext uri="{FF2B5EF4-FFF2-40B4-BE49-F238E27FC236}">
                    <a16:creationId xmlns:a16="http://schemas.microsoft.com/office/drawing/2014/main" id="{0A92A8B4-1D46-406B-9ADD-F1058317B65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424" y="3296"/>
                <a:ext cx="421" cy="269"/>
              </a:xfrm>
              <a:custGeom>
                <a:avLst/>
                <a:gdLst>
                  <a:gd name="T0" fmla="*/ 419 w 354"/>
                  <a:gd name="T1" fmla="*/ 69 h 226"/>
                  <a:gd name="T2" fmla="*/ 373 w 354"/>
                  <a:gd name="T3" fmla="*/ 126 h 226"/>
                  <a:gd name="T4" fmla="*/ 348 w 354"/>
                  <a:gd name="T5" fmla="*/ 171 h 226"/>
                  <a:gd name="T6" fmla="*/ 373 w 354"/>
                  <a:gd name="T7" fmla="*/ 207 h 226"/>
                  <a:gd name="T8" fmla="*/ 347 w 354"/>
                  <a:gd name="T9" fmla="*/ 202 h 226"/>
                  <a:gd name="T10" fmla="*/ 320 w 354"/>
                  <a:gd name="T11" fmla="*/ 204 h 226"/>
                  <a:gd name="T12" fmla="*/ 293 w 354"/>
                  <a:gd name="T13" fmla="*/ 221 h 226"/>
                  <a:gd name="T14" fmla="*/ 259 w 354"/>
                  <a:gd name="T15" fmla="*/ 248 h 226"/>
                  <a:gd name="T16" fmla="*/ 243 w 354"/>
                  <a:gd name="T17" fmla="*/ 267 h 226"/>
                  <a:gd name="T18" fmla="*/ 205 w 354"/>
                  <a:gd name="T19" fmla="*/ 263 h 226"/>
                  <a:gd name="T20" fmla="*/ 174 w 354"/>
                  <a:gd name="T21" fmla="*/ 243 h 226"/>
                  <a:gd name="T22" fmla="*/ 136 w 354"/>
                  <a:gd name="T23" fmla="*/ 254 h 226"/>
                  <a:gd name="T24" fmla="*/ 100 w 354"/>
                  <a:gd name="T25" fmla="*/ 258 h 226"/>
                  <a:gd name="T26" fmla="*/ 74 w 354"/>
                  <a:gd name="T27" fmla="*/ 256 h 226"/>
                  <a:gd name="T28" fmla="*/ 63 w 354"/>
                  <a:gd name="T29" fmla="*/ 237 h 226"/>
                  <a:gd name="T30" fmla="*/ 43 w 354"/>
                  <a:gd name="T31" fmla="*/ 204 h 226"/>
                  <a:gd name="T32" fmla="*/ 17 w 354"/>
                  <a:gd name="T33" fmla="*/ 177 h 226"/>
                  <a:gd name="T34" fmla="*/ 8 w 354"/>
                  <a:gd name="T35" fmla="*/ 146 h 226"/>
                  <a:gd name="T36" fmla="*/ 34 w 354"/>
                  <a:gd name="T37" fmla="*/ 114 h 226"/>
                  <a:gd name="T38" fmla="*/ 31 w 354"/>
                  <a:gd name="T39" fmla="*/ 83 h 226"/>
                  <a:gd name="T40" fmla="*/ 0 w 354"/>
                  <a:gd name="T41" fmla="*/ 43 h 226"/>
                  <a:gd name="T42" fmla="*/ 20 w 354"/>
                  <a:gd name="T43" fmla="*/ 6 h 226"/>
                  <a:gd name="T44" fmla="*/ 49 w 354"/>
                  <a:gd name="T45" fmla="*/ 10 h 226"/>
                  <a:gd name="T46" fmla="*/ 43 w 354"/>
                  <a:gd name="T47" fmla="*/ 46 h 226"/>
                  <a:gd name="T48" fmla="*/ 63 w 354"/>
                  <a:gd name="T49" fmla="*/ 55 h 226"/>
                  <a:gd name="T50" fmla="*/ 101 w 354"/>
                  <a:gd name="T51" fmla="*/ 61 h 226"/>
                  <a:gd name="T52" fmla="*/ 127 w 354"/>
                  <a:gd name="T53" fmla="*/ 63 h 226"/>
                  <a:gd name="T54" fmla="*/ 174 w 354"/>
                  <a:gd name="T55" fmla="*/ 61 h 226"/>
                  <a:gd name="T56" fmla="*/ 216 w 354"/>
                  <a:gd name="T57" fmla="*/ 62 h 226"/>
                  <a:gd name="T58" fmla="*/ 251 w 354"/>
                  <a:gd name="T59" fmla="*/ 42 h 226"/>
                  <a:gd name="T60" fmla="*/ 285 w 354"/>
                  <a:gd name="T61" fmla="*/ 7 h 226"/>
                  <a:gd name="T62" fmla="*/ 312 w 354"/>
                  <a:gd name="T63" fmla="*/ 4 h 226"/>
                  <a:gd name="T64" fmla="*/ 341 w 354"/>
                  <a:gd name="T65" fmla="*/ 4 h 226"/>
                  <a:gd name="T66" fmla="*/ 364 w 354"/>
                  <a:gd name="T67" fmla="*/ 17 h 226"/>
                  <a:gd name="T68" fmla="*/ 394 w 354"/>
                  <a:gd name="T69" fmla="*/ 31 h 22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54" h="226">
                    <a:moveTo>
                      <a:pt x="354" y="34"/>
                    </a:moveTo>
                    <a:lnTo>
                      <a:pt x="352" y="58"/>
                    </a:lnTo>
                    <a:lnTo>
                      <a:pt x="329" y="70"/>
                    </a:lnTo>
                    <a:lnTo>
                      <a:pt x="314" y="106"/>
                    </a:lnTo>
                    <a:lnTo>
                      <a:pt x="329" y="125"/>
                    </a:lnTo>
                    <a:lnTo>
                      <a:pt x="293" y="144"/>
                    </a:lnTo>
                    <a:lnTo>
                      <a:pt x="322" y="166"/>
                    </a:lnTo>
                    <a:lnTo>
                      <a:pt x="314" y="174"/>
                    </a:lnTo>
                    <a:lnTo>
                      <a:pt x="304" y="171"/>
                    </a:lnTo>
                    <a:lnTo>
                      <a:pt x="292" y="170"/>
                    </a:lnTo>
                    <a:lnTo>
                      <a:pt x="281" y="170"/>
                    </a:lnTo>
                    <a:lnTo>
                      <a:pt x="269" y="171"/>
                    </a:lnTo>
                    <a:lnTo>
                      <a:pt x="254" y="171"/>
                    </a:lnTo>
                    <a:lnTo>
                      <a:pt x="246" y="186"/>
                    </a:lnTo>
                    <a:lnTo>
                      <a:pt x="230" y="187"/>
                    </a:lnTo>
                    <a:lnTo>
                      <a:pt x="218" y="208"/>
                    </a:lnTo>
                    <a:lnTo>
                      <a:pt x="215" y="226"/>
                    </a:lnTo>
                    <a:lnTo>
                      <a:pt x="204" y="224"/>
                    </a:lnTo>
                    <a:lnTo>
                      <a:pt x="187" y="221"/>
                    </a:lnTo>
                    <a:lnTo>
                      <a:pt x="172" y="221"/>
                    </a:lnTo>
                    <a:lnTo>
                      <a:pt x="156" y="217"/>
                    </a:lnTo>
                    <a:lnTo>
                      <a:pt x="146" y="204"/>
                    </a:lnTo>
                    <a:lnTo>
                      <a:pt x="130" y="209"/>
                    </a:lnTo>
                    <a:lnTo>
                      <a:pt x="114" y="213"/>
                    </a:lnTo>
                    <a:lnTo>
                      <a:pt x="100" y="216"/>
                    </a:lnTo>
                    <a:lnTo>
                      <a:pt x="84" y="217"/>
                    </a:lnTo>
                    <a:lnTo>
                      <a:pt x="67" y="225"/>
                    </a:lnTo>
                    <a:lnTo>
                      <a:pt x="62" y="215"/>
                    </a:lnTo>
                    <a:lnTo>
                      <a:pt x="57" y="219"/>
                    </a:lnTo>
                    <a:lnTo>
                      <a:pt x="53" y="199"/>
                    </a:lnTo>
                    <a:lnTo>
                      <a:pt x="45" y="183"/>
                    </a:lnTo>
                    <a:lnTo>
                      <a:pt x="36" y="171"/>
                    </a:lnTo>
                    <a:lnTo>
                      <a:pt x="23" y="156"/>
                    </a:lnTo>
                    <a:lnTo>
                      <a:pt x="14" y="149"/>
                    </a:lnTo>
                    <a:lnTo>
                      <a:pt x="7" y="135"/>
                    </a:lnTo>
                    <a:lnTo>
                      <a:pt x="7" y="123"/>
                    </a:lnTo>
                    <a:lnTo>
                      <a:pt x="16" y="110"/>
                    </a:lnTo>
                    <a:lnTo>
                      <a:pt x="29" y="96"/>
                    </a:lnTo>
                    <a:lnTo>
                      <a:pt x="37" y="84"/>
                    </a:lnTo>
                    <a:lnTo>
                      <a:pt x="26" y="70"/>
                    </a:lnTo>
                    <a:lnTo>
                      <a:pt x="6" y="54"/>
                    </a:lnTo>
                    <a:lnTo>
                      <a:pt x="0" y="36"/>
                    </a:lnTo>
                    <a:lnTo>
                      <a:pt x="9" y="15"/>
                    </a:lnTo>
                    <a:lnTo>
                      <a:pt x="17" y="5"/>
                    </a:lnTo>
                    <a:lnTo>
                      <a:pt x="29" y="2"/>
                    </a:lnTo>
                    <a:lnTo>
                      <a:pt x="41" y="8"/>
                    </a:lnTo>
                    <a:lnTo>
                      <a:pt x="45" y="21"/>
                    </a:lnTo>
                    <a:lnTo>
                      <a:pt x="36" y="39"/>
                    </a:lnTo>
                    <a:lnTo>
                      <a:pt x="40" y="46"/>
                    </a:lnTo>
                    <a:lnTo>
                      <a:pt x="53" y="46"/>
                    </a:lnTo>
                    <a:lnTo>
                      <a:pt x="71" y="48"/>
                    </a:lnTo>
                    <a:lnTo>
                      <a:pt x="85" y="51"/>
                    </a:lnTo>
                    <a:lnTo>
                      <a:pt x="98" y="59"/>
                    </a:lnTo>
                    <a:lnTo>
                      <a:pt x="107" y="53"/>
                    </a:lnTo>
                    <a:lnTo>
                      <a:pt x="125" y="51"/>
                    </a:lnTo>
                    <a:lnTo>
                      <a:pt x="146" y="51"/>
                    </a:lnTo>
                    <a:lnTo>
                      <a:pt x="166" y="51"/>
                    </a:lnTo>
                    <a:lnTo>
                      <a:pt x="182" y="52"/>
                    </a:lnTo>
                    <a:lnTo>
                      <a:pt x="201" y="44"/>
                    </a:lnTo>
                    <a:lnTo>
                      <a:pt x="211" y="35"/>
                    </a:lnTo>
                    <a:lnTo>
                      <a:pt x="227" y="19"/>
                    </a:lnTo>
                    <a:lnTo>
                      <a:pt x="240" y="6"/>
                    </a:lnTo>
                    <a:lnTo>
                      <a:pt x="247" y="0"/>
                    </a:lnTo>
                    <a:lnTo>
                      <a:pt x="262" y="3"/>
                    </a:lnTo>
                    <a:lnTo>
                      <a:pt x="273" y="2"/>
                    </a:lnTo>
                    <a:lnTo>
                      <a:pt x="287" y="3"/>
                    </a:lnTo>
                    <a:lnTo>
                      <a:pt x="294" y="2"/>
                    </a:lnTo>
                    <a:lnTo>
                      <a:pt x="306" y="14"/>
                    </a:lnTo>
                    <a:lnTo>
                      <a:pt x="318" y="21"/>
                    </a:lnTo>
                    <a:lnTo>
                      <a:pt x="331" y="26"/>
                    </a:lnTo>
                    <a:lnTo>
                      <a:pt x="354" y="34"/>
                    </a:lnTo>
                    <a:close/>
                  </a:path>
                </a:pathLst>
              </a:custGeom>
              <a:solidFill>
                <a:schemeClr val="accent1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164" name="Freeform 23">
                <a:extLst>
                  <a:ext uri="{FF2B5EF4-FFF2-40B4-BE49-F238E27FC236}">
                    <a16:creationId xmlns:a16="http://schemas.microsoft.com/office/drawing/2014/main" id="{F576E4A1-E8E7-4B63-A29D-FFEE662979C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853" y="3069"/>
                <a:ext cx="397" cy="327"/>
              </a:xfrm>
              <a:custGeom>
                <a:avLst/>
                <a:gdLst>
                  <a:gd name="T0" fmla="*/ 234 w 335"/>
                  <a:gd name="T1" fmla="*/ 301 h 274"/>
                  <a:gd name="T2" fmla="*/ 177 w 335"/>
                  <a:gd name="T3" fmla="*/ 288 h 274"/>
                  <a:gd name="T4" fmla="*/ 112 w 335"/>
                  <a:gd name="T5" fmla="*/ 213 h 274"/>
                  <a:gd name="T6" fmla="*/ 100 w 335"/>
                  <a:gd name="T7" fmla="*/ 169 h 274"/>
                  <a:gd name="T8" fmla="*/ 87 w 335"/>
                  <a:gd name="T9" fmla="*/ 104 h 274"/>
                  <a:gd name="T10" fmla="*/ 46 w 335"/>
                  <a:gd name="T11" fmla="*/ 143 h 274"/>
                  <a:gd name="T12" fmla="*/ 0 w 335"/>
                  <a:gd name="T13" fmla="*/ 114 h 274"/>
                  <a:gd name="T14" fmla="*/ 40 w 335"/>
                  <a:gd name="T15" fmla="*/ 76 h 274"/>
                  <a:gd name="T16" fmla="*/ 71 w 335"/>
                  <a:gd name="T17" fmla="*/ 68 h 274"/>
                  <a:gd name="T18" fmla="*/ 90 w 335"/>
                  <a:gd name="T19" fmla="*/ 75 h 274"/>
                  <a:gd name="T20" fmla="*/ 124 w 335"/>
                  <a:gd name="T21" fmla="*/ 70 h 274"/>
                  <a:gd name="T22" fmla="*/ 154 w 335"/>
                  <a:gd name="T23" fmla="*/ 50 h 274"/>
                  <a:gd name="T24" fmla="*/ 191 w 335"/>
                  <a:gd name="T25" fmla="*/ 20 h 274"/>
                  <a:gd name="T26" fmla="*/ 217 w 335"/>
                  <a:gd name="T27" fmla="*/ 0 h 274"/>
                  <a:gd name="T28" fmla="*/ 254 w 335"/>
                  <a:gd name="T29" fmla="*/ 29 h 274"/>
                  <a:gd name="T30" fmla="*/ 277 w 335"/>
                  <a:gd name="T31" fmla="*/ 63 h 274"/>
                  <a:gd name="T32" fmla="*/ 304 w 335"/>
                  <a:gd name="T33" fmla="*/ 87 h 274"/>
                  <a:gd name="T34" fmla="*/ 349 w 335"/>
                  <a:gd name="T35" fmla="*/ 71 h 274"/>
                  <a:gd name="T36" fmla="*/ 356 w 335"/>
                  <a:gd name="T37" fmla="*/ 100 h 274"/>
                  <a:gd name="T38" fmla="*/ 386 w 335"/>
                  <a:gd name="T39" fmla="*/ 117 h 274"/>
                  <a:gd name="T40" fmla="*/ 394 w 335"/>
                  <a:gd name="T41" fmla="*/ 146 h 274"/>
                  <a:gd name="T42" fmla="*/ 377 w 335"/>
                  <a:gd name="T43" fmla="*/ 167 h 274"/>
                  <a:gd name="T44" fmla="*/ 348 w 335"/>
                  <a:gd name="T45" fmla="*/ 153 h 274"/>
                  <a:gd name="T46" fmla="*/ 315 w 335"/>
                  <a:gd name="T47" fmla="*/ 137 h 274"/>
                  <a:gd name="T48" fmla="*/ 289 w 335"/>
                  <a:gd name="T49" fmla="*/ 157 h 274"/>
                  <a:gd name="T50" fmla="*/ 276 w 335"/>
                  <a:gd name="T51" fmla="*/ 133 h 274"/>
                  <a:gd name="T52" fmla="*/ 245 w 335"/>
                  <a:gd name="T53" fmla="*/ 126 h 274"/>
                  <a:gd name="T54" fmla="*/ 203 w 335"/>
                  <a:gd name="T55" fmla="*/ 125 h 274"/>
                  <a:gd name="T56" fmla="*/ 184 w 335"/>
                  <a:gd name="T57" fmla="*/ 124 h 274"/>
                  <a:gd name="T58" fmla="*/ 160 w 335"/>
                  <a:gd name="T59" fmla="*/ 113 h 274"/>
                  <a:gd name="T60" fmla="*/ 159 w 335"/>
                  <a:gd name="T61" fmla="*/ 149 h 274"/>
                  <a:gd name="T62" fmla="*/ 171 w 335"/>
                  <a:gd name="T63" fmla="*/ 177 h 274"/>
                  <a:gd name="T64" fmla="*/ 185 w 335"/>
                  <a:gd name="T65" fmla="*/ 202 h 274"/>
                  <a:gd name="T66" fmla="*/ 201 w 335"/>
                  <a:gd name="T67" fmla="*/ 230 h 274"/>
                  <a:gd name="T68" fmla="*/ 217 w 335"/>
                  <a:gd name="T69" fmla="*/ 247 h 274"/>
                  <a:gd name="T70" fmla="*/ 248 w 335"/>
                  <a:gd name="T71" fmla="*/ 277 h 274"/>
                  <a:gd name="T72" fmla="*/ 266 w 335"/>
                  <a:gd name="T73" fmla="*/ 301 h 274"/>
                  <a:gd name="T74" fmla="*/ 276 w 335"/>
                  <a:gd name="T75" fmla="*/ 326 h 27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35" h="274">
                    <a:moveTo>
                      <a:pt x="232" y="274"/>
                    </a:moveTo>
                    <a:lnTo>
                      <a:pt x="197" y="253"/>
                    </a:lnTo>
                    <a:lnTo>
                      <a:pt x="167" y="241"/>
                    </a:lnTo>
                    <a:lnTo>
                      <a:pt x="149" y="242"/>
                    </a:lnTo>
                    <a:lnTo>
                      <a:pt x="116" y="200"/>
                    </a:lnTo>
                    <a:lnTo>
                      <a:pt x="94" y="179"/>
                    </a:lnTo>
                    <a:lnTo>
                      <a:pt x="109" y="166"/>
                    </a:lnTo>
                    <a:lnTo>
                      <a:pt x="84" y="142"/>
                    </a:lnTo>
                    <a:lnTo>
                      <a:pt x="84" y="108"/>
                    </a:lnTo>
                    <a:lnTo>
                      <a:pt x="73" y="87"/>
                    </a:lnTo>
                    <a:lnTo>
                      <a:pt x="55" y="87"/>
                    </a:lnTo>
                    <a:lnTo>
                      <a:pt x="39" y="120"/>
                    </a:lnTo>
                    <a:lnTo>
                      <a:pt x="19" y="106"/>
                    </a:lnTo>
                    <a:lnTo>
                      <a:pt x="0" y="96"/>
                    </a:lnTo>
                    <a:lnTo>
                      <a:pt x="12" y="70"/>
                    </a:lnTo>
                    <a:lnTo>
                      <a:pt x="34" y="64"/>
                    </a:lnTo>
                    <a:lnTo>
                      <a:pt x="41" y="63"/>
                    </a:lnTo>
                    <a:lnTo>
                      <a:pt x="60" y="57"/>
                    </a:lnTo>
                    <a:lnTo>
                      <a:pt x="69" y="60"/>
                    </a:lnTo>
                    <a:lnTo>
                      <a:pt x="76" y="63"/>
                    </a:lnTo>
                    <a:lnTo>
                      <a:pt x="87" y="62"/>
                    </a:lnTo>
                    <a:lnTo>
                      <a:pt x="104" y="59"/>
                    </a:lnTo>
                    <a:lnTo>
                      <a:pt x="123" y="53"/>
                    </a:lnTo>
                    <a:lnTo>
                      <a:pt x="130" y="42"/>
                    </a:lnTo>
                    <a:lnTo>
                      <a:pt x="147" y="32"/>
                    </a:lnTo>
                    <a:lnTo>
                      <a:pt x="161" y="17"/>
                    </a:lnTo>
                    <a:lnTo>
                      <a:pt x="171" y="9"/>
                    </a:lnTo>
                    <a:lnTo>
                      <a:pt x="183" y="0"/>
                    </a:lnTo>
                    <a:lnTo>
                      <a:pt x="204" y="15"/>
                    </a:lnTo>
                    <a:lnTo>
                      <a:pt x="214" y="24"/>
                    </a:lnTo>
                    <a:lnTo>
                      <a:pt x="221" y="38"/>
                    </a:lnTo>
                    <a:lnTo>
                      <a:pt x="233" y="53"/>
                    </a:lnTo>
                    <a:lnTo>
                      <a:pt x="245" y="62"/>
                    </a:lnTo>
                    <a:lnTo>
                      <a:pt x="256" y="73"/>
                    </a:lnTo>
                    <a:lnTo>
                      <a:pt x="282" y="71"/>
                    </a:lnTo>
                    <a:lnTo>
                      <a:pt x="294" y="60"/>
                    </a:lnTo>
                    <a:lnTo>
                      <a:pt x="298" y="75"/>
                    </a:lnTo>
                    <a:lnTo>
                      <a:pt x="300" y="84"/>
                    </a:lnTo>
                    <a:lnTo>
                      <a:pt x="312" y="90"/>
                    </a:lnTo>
                    <a:lnTo>
                      <a:pt x="325" y="98"/>
                    </a:lnTo>
                    <a:lnTo>
                      <a:pt x="335" y="111"/>
                    </a:lnTo>
                    <a:lnTo>
                      <a:pt x="332" y="123"/>
                    </a:lnTo>
                    <a:lnTo>
                      <a:pt x="327" y="130"/>
                    </a:lnTo>
                    <a:lnTo>
                      <a:pt x="317" y="140"/>
                    </a:lnTo>
                    <a:lnTo>
                      <a:pt x="305" y="132"/>
                    </a:lnTo>
                    <a:lnTo>
                      <a:pt x="293" y="129"/>
                    </a:lnTo>
                    <a:lnTo>
                      <a:pt x="276" y="121"/>
                    </a:lnTo>
                    <a:lnTo>
                      <a:pt x="265" y="115"/>
                    </a:lnTo>
                    <a:lnTo>
                      <a:pt x="252" y="115"/>
                    </a:lnTo>
                    <a:lnTo>
                      <a:pt x="243" y="132"/>
                    </a:lnTo>
                    <a:lnTo>
                      <a:pt x="235" y="128"/>
                    </a:lnTo>
                    <a:lnTo>
                      <a:pt x="232" y="112"/>
                    </a:lnTo>
                    <a:lnTo>
                      <a:pt x="217" y="109"/>
                    </a:lnTo>
                    <a:lnTo>
                      <a:pt x="206" y="106"/>
                    </a:lnTo>
                    <a:lnTo>
                      <a:pt x="188" y="105"/>
                    </a:lnTo>
                    <a:lnTo>
                      <a:pt x="171" y="105"/>
                    </a:lnTo>
                    <a:lnTo>
                      <a:pt x="164" y="107"/>
                    </a:lnTo>
                    <a:lnTo>
                      <a:pt x="155" y="104"/>
                    </a:lnTo>
                    <a:lnTo>
                      <a:pt x="145" y="99"/>
                    </a:lnTo>
                    <a:lnTo>
                      <a:pt x="135" y="95"/>
                    </a:lnTo>
                    <a:lnTo>
                      <a:pt x="135" y="111"/>
                    </a:lnTo>
                    <a:lnTo>
                      <a:pt x="134" y="125"/>
                    </a:lnTo>
                    <a:lnTo>
                      <a:pt x="140" y="136"/>
                    </a:lnTo>
                    <a:lnTo>
                      <a:pt x="144" y="149"/>
                    </a:lnTo>
                    <a:lnTo>
                      <a:pt x="147" y="163"/>
                    </a:lnTo>
                    <a:lnTo>
                      <a:pt x="156" y="170"/>
                    </a:lnTo>
                    <a:lnTo>
                      <a:pt x="163" y="181"/>
                    </a:lnTo>
                    <a:lnTo>
                      <a:pt x="169" y="193"/>
                    </a:lnTo>
                    <a:lnTo>
                      <a:pt x="171" y="201"/>
                    </a:lnTo>
                    <a:lnTo>
                      <a:pt x="183" y="208"/>
                    </a:lnTo>
                    <a:lnTo>
                      <a:pt x="197" y="221"/>
                    </a:lnTo>
                    <a:lnTo>
                      <a:pt x="209" y="233"/>
                    </a:lnTo>
                    <a:lnTo>
                      <a:pt x="215" y="241"/>
                    </a:lnTo>
                    <a:lnTo>
                      <a:pt x="224" y="253"/>
                    </a:lnTo>
                    <a:lnTo>
                      <a:pt x="231" y="265"/>
                    </a:lnTo>
                    <a:lnTo>
                      <a:pt x="232" y="274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165" name="Freeform 24">
                <a:extLst>
                  <a:ext uri="{FF2B5EF4-FFF2-40B4-BE49-F238E27FC236}">
                    <a16:creationId xmlns:a16="http://schemas.microsoft.com/office/drawing/2014/main" id="{9A4F6D89-5545-4332-A8AB-56A0FA159787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2645" y="1966"/>
                <a:ext cx="304" cy="360"/>
              </a:xfrm>
              <a:custGeom>
                <a:avLst/>
                <a:gdLst>
                  <a:gd name="T0" fmla="*/ 31 w 256"/>
                  <a:gd name="T1" fmla="*/ 215 h 303"/>
                  <a:gd name="T2" fmla="*/ 23 w 256"/>
                  <a:gd name="T3" fmla="*/ 154 h 303"/>
                  <a:gd name="T4" fmla="*/ 53 w 256"/>
                  <a:gd name="T5" fmla="*/ 78 h 303"/>
                  <a:gd name="T6" fmla="*/ 105 w 256"/>
                  <a:gd name="T7" fmla="*/ 52 h 303"/>
                  <a:gd name="T8" fmla="*/ 170 w 256"/>
                  <a:gd name="T9" fmla="*/ 0 h 303"/>
                  <a:gd name="T10" fmla="*/ 163 w 256"/>
                  <a:gd name="T11" fmla="*/ 43 h 303"/>
                  <a:gd name="T12" fmla="*/ 153 w 256"/>
                  <a:gd name="T13" fmla="*/ 83 h 303"/>
                  <a:gd name="T14" fmla="*/ 154 w 256"/>
                  <a:gd name="T15" fmla="*/ 120 h 303"/>
                  <a:gd name="T16" fmla="*/ 151 w 256"/>
                  <a:gd name="T17" fmla="*/ 160 h 303"/>
                  <a:gd name="T18" fmla="*/ 126 w 256"/>
                  <a:gd name="T19" fmla="*/ 176 h 303"/>
                  <a:gd name="T20" fmla="*/ 97 w 256"/>
                  <a:gd name="T21" fmla="*/ 201 h 303"/>
                  <a:gd name="T22" fmla="*/ 83 w 256"/>
                  <a:gd name="T23" fmla="*/ 260 h 303"/>
                  <a:gd name="T24" fmla="*/ 56 w 256"/>
                  <a:gd name="T25" fmla="*/ 284 h 303"/>
                  <a:gd name="T26" fmla="*/ 37 w 256"/>
                  <a:gd name="T27" fmla="*/ 265 h 303"/>
                  <a:gd name="T28" fmla="*/ 118 w 256"/>
                  <a:gd name="T29" fmla="*/ 252 h 303"/>
                  <a:gd name="T30" fmla="*/ 134 w 256"/>
                  <a:gd name="T31" fmla="*/ 230 h 303"/>
                  <a:gd name="T32" fmla="*/ 148 w 256"/>
                  <a:gd name="T33" fmla="*/ 192 h 303"/>
                  <a:gd name="T34" fmla="*/ 160 w 256"/>
                  <a:gd name="T35" fmla="*/ 216 h 303"/>
                  <a:gd name="T36" fmla="*/ 151 w 256"/>
                  <a:gd name="T37" fmla="*/ 253 h 303"/>
                  <a:gd name="T38" fmla="*/ 143 w 256"/>
                  <a:gd name="T39" fmla="*/ 269 h 303"/>
                  <a:gd name="T40" fmla="*/ 114 w 256"/>
                  <a:gd name="T41" fmla="*/ 260 h 303"/>
                  <a:gd name="T42" fmla="*/ 172 w 256"/>
                  <a:gd name="T43" fmla="*/ 292 h 303"/>
                  <a:gd name="T44" fmla="*/ 177 w 256"/>
                  <a:gd name="T45" fmla="*/ 282 h 303"/>
                  <a:gd name="T46" fmla="*/ 200 w 256"/>
                  <a:gd name="T47" fmla="*/ 303 h 303"/>
                  <a:gd name="T48" fmla="*/ 190 w 256"/>
                  <a:gd name="T49" fmla="*/ 317 h 303"/>
                  <a:gd name="T50" fmla="*/ 163 w 256"/>
                  <a:gd name="T51" fmla="*/ 311 h 303"/>
                  <a:gd name="T52" fmla="*/ 222 w 256"/>
                  <a:gd name="T53" fmla="*/ 274 h 303"/>
                  <a:gd name="T54" fmla="*/ 234 w 256"/>
                  <a:gd name="T55" fmla="*/ 247 h 303"/>
                  <a:gd name="T56" fmla="*/ 252 w 256"/>
                  <a:gd name="T57" fmla="*/ 223 h 303"/>
                  <a:gd name="T58" fmla="*/ 248 w 256"/>
                  <a:gd name="T59" fmla="*/ 185 h 303"/>
                  <a:gd name="T60" fmla="*/ 220 w 256"/>
                  <a:gd name="T61" fmla="*/ 185 h 303"/>
                  <a:gd name="T62" fmla="*/ 202 w 256"/>
                  <a:gd name="T63" fmla="*/ 206 h 303"/>
                  <a:gd name="T64" fmla="*/ 191 w 256"/>
                  <a:gd name="T65" fmla="*/ 179 h 303"/>
                  <a:gd name="T66" fmla="*/ 191 w 256"/>
                  <a:gd name="T67" fmla="*/ 206 h 303"/>
                  <a:gd name="T68" fmla="*/ 185 w 256"/>
                  <a:gd name="T69" fmla="*/ 240 h 303"/>
                  <a:gd name="T70" fmla="*/ 196 w 256"/>
                  <a:gd name="T71" fmla="*/ 264 h 303"/>
                  <a:gd name="T72" fmla="*/ 222 w 256"/>
                  <a:gd name="T73" fmla="*/ 274 h 303"/>
                  <a:gd name="T74" fmla="*/ 302 w 256"/>
                  <a:gd name="T75" fmla="*/ 334 h 303"/>
                  <a:gd name="T76" fmla="*/ 299 w 256"/>
                  <a:gd name="T77" fmla="*/ 354 h 303"/>
                  <a:gd name="T78" fmla="*/ 280 w 256"/>
                  <a:gd name="T79" fmla="*/ 352 h 303"/>
                  <a:gd name="T80" fmla="*/ 271 w 256"/>
                  <a:gd name="T81" fmla="*/ 329 h 30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56" h="303">
                    <a:moveTo>
                      <a:pt x="31" y="223"/>
                    </a:moveTo>
                    <a:lnTo>
                      <a:pt x="26" y="181"/>
                    </a:lnTo>
                    <a:lnTo>
                      <a:pt x="0" y="174"/>
                    </a:lnTo>
                    <a:lnTo>
                      <a:pt x="19" y="130"/>
                    </a:lnTo>
                    <a:lnTo>
                      <a:pt x="21" y="93"/>
                    </a:lnTo>
                    <a:lnTo>
                      <a:pt x="45" y="66"/>
                    </a:lnTo>
                    <a:lnTo>
                      <a:pt x="60" y="43"/>
                    </a:lnTo>
                    <a:lnTo>
                      <a:pt x="88" y="44"/>
                    </a:lnTo>
                    <a:lnTo>
                      <a:pt x="116" y="23"/>
                    </a:lnTo>
                    <a:lnTo>
                      <a:pt x="143" y="0"/>
                    </a:lnTo>
                    <a:lnTo>
                      <a:pt x="154" y="12"/>
                    </a:lnTo>
                    <a:lnTo>
                      <a:pt x="137" y="36"/>
                    </a:lnTo>
                    <a:lnTo>
                      <a:pt x="144" y="46"/>
                    </a:lnTo>
                    <a:lnTo>
                      <a:pt x="129" y="70"/>
                    </a:lnTo>
                    <a:lnTo>
                      <a:pt x="121" y="86"/>
                    </a:lnTo>
                    <a:lnTo>
                      <a:pt x="130" y="101"/>
                    </a:lnTo>
                    <a:lnTo>
                      <a:pt x="143" y="113"/>
                    </a:lnTo>
                    <a:lnTo>
                      <a:pt x="127" y="135"/>
                    </a:lnTo>
                    <a:lnTo>
                      <a:pt x="111" y="132"/>
                    </a:lnTo>
                    <a:lnTo>
                      <a:pt x="106" y="148"/>
                    </a:lnTo>
                    <a:lnTo>
                      <a:pt x="98" y="158"/>
                    </a:lnTo>
                    <a:lnTo>
                      <a:pt x="82" y="169"/>
                    </a:lnTo>
                    <a:lnTo>
                      <a:pt x="76" y="199"/>
                    </a:lnTo>
                    <a:lnTo>
                      <a:pt x="70" y="219"/>
                    </a:lnTo>
                    <a:lnTo>
                      <a:pt x="62" y="241"/>
                    </a:lnTo>
                    <a:lnTo>
                      <a:pt x="47" y="239"/>
                    </a:lnTo>
                    <a:lnTo>
                      <a:pt x="38" y="226"/>
                    </a:lnTo>
                    <a:lnTo>
                      <a:pt x="31" y="223"/>
                    </a:lnTo>
                    <a:close/>
                    <a:moveTo>
                      <a:pt x="96" y="219"/>
                    </a:moveTo>
                    <a:lnTo>
                      <a:pt x="99" y="212"/>
                    </a:lnTo>
                    <a:lnTo>
                      <a:pt x="99" y="200"/>
                    </a:lnTo>
                    <a:lnTo>
                      <a:pt x="113" y="194"/>
                    </a:lnTo>
                    <a:lnTo>
                      <a:pt x="117" y="173"/>
                    </a:lnTo>
                    <a:lnTo>
                      <a:pt x="125" y="162"/>
                    </a:lnTo>
                    <a:lnTo>
                      <a:pt x="132" y="170"/>
                    </a:lnTo>
                    <a:lnTo>
                      <a:pt x="135" y="182"/>
                    </a:lnTo>
                    <a:lnTo>
                      <a:pt x="132" y="200"/>
                    </a:lnTo>
                    <a:lnTo>
                      <a:pt x="127" y="213"/>
                    </a:lnTo>
                    <a:lnTo>
                      <a:pt x="131" y="221"/>
                    </a:lnTo>
                    <a:lnTo>
                      <a:pt x="120" y="226"/>
                    </a:lnTo>
                    <a:lnTo>
                      <a:pt x="106" y="219"/>
                    </a:lnTo>
                    <a:lnTo>
                      <a:pt x="96" y="219"/>
                    </a:lnTo>
                    <a:close/>
                    <a:moveTo>
                      <a:pt x="137" y="252"/>
                    </a:moveTo>
                    <a:lnTo>
                      <a:pt x="145" y="246"/>
                    </a:lnTo>
                    <a:lnTo>
                      <a:pt x="144" y="238"/>
                    </a:lnTo>
                    <a:lnTo>
                      <a:pt x="149" y="237"/>
                    </a:lnTo>
                    <a:lnTo>
                      <a:pt x="160" y="246"/>
                    </a:lnTo>
                    <a:lnTo>
                      <a:pt x="168" y="255"/>
                    </a:lnTo>
                    <a:lnTo>
                      <a:pt x="168" y="267"/>
                    </a:lnTo>
                    <a:lnTo>
                      <a:pt x="160" y="267"/>
                    </a:lnTo>
                    <a:lnTo>
                      <a:pt x="149" y="276"/>
                    </a:lnTo>
                    <a:lnTo>
                      <a:pt x="137" y="262"/>
                    </a:lnTo>
                    <a:lnTo>
                      <a:pt x="137" y="252"/>
                    </a:lnTo>
                    <a:close/>
                    <a:moveTo>
                      <a:pt x="187" y="231"/>
                    </a:moveTo>
                    <a:lnTo>
                      <a:pt x="197" y="217"/>
                    </a:lnTo>
                    <a:lnTo>
                      <a:pt x="197" y="208"/>
                    </a:lnTo>
                    <a:lnTo>
                      <a:pt x="205" y="199"/>
                    </a:lnTo>
                    <a:lnTo>
                      <a:pt x="212" y="188"/>
                    </a:lnTo>
                    <a:lnTo>
                      <a:pt x="211" y="170"/>
                    </a:lnTo>
                    <a:lnTo>
                      <a:pt x="209" y="156"/>
                    </a:lnTo>
                    <a:lnTo>
                      <a:pt x="200" y="147"/>
                    </a:lnTo>
                    <a:lnTo>
                      <a:pt x="185" y="156"/>
                    </a:lnTo>
                    <a:lnTo>
                      <a:pt x="180" y="171"/>
                    </a:lnTo>
                    <a:lnTo>
                      <a:pt x="170" y="173"/>
                    </a:lnTo>
                    <a:lnTo>
                      <a:pt x="170" y="153"/>
                    </a:lnTo>
                    <a:lnTo>
                      <a:pt x="161" y="151"/>
                    </a:lnTo>
                    <a:lnTo>
                      <a:pt x="161" y="160"/>
                    </a:lnTo>
                    <a:lnTo>
                      <a:pt x="161" y="173"/>
                    </a:lnTo>
                    <a:lnTo>
                      <a:pt x="156" y="185"/>
                    </a:lnTo>
                    <a:lnTo>
                      <a:pt x="156" y="202"/>
                    </a:lnTo>
                    <a:lnTo>
                      <a:pt x="156" y="216"/>
                    </a:lnTo>
                    <a:lnTo>
                      <a:pt x="165" y="222"/>
                    </a:lnTo>
                    <a:lnTo>
                      <a:pt x="172" y="231"/>
                    </a:lnTo>
                    <a:lnTo>
                      <a:pt x="187" y="231"/>
                    </a:lnTo>
                    <a:close/>
                    <a:moveTo>
                      <a:pt x="246" y="273"/>
                    </a:moveTo>
                    <a:lnTo>
                      <a:pt x="254" y="281"/>
                    </a:lnTo>
                    <a:lnTo>
                      <a:pt x="256" y="290"/>
                    </a:lnTo>
                    <a:lnTo>
                      <a:pt x="252" y="298"/>
                    </a:lnTo>
                    <a:lnTo>
                      <a:pt x="245" y="303"/>
                    </a:lnTo>
                    <a:lnTo>
                      <a:pt x="236" y="296"/>
                    </a:lnTo>
                    <a:lnTo>
                      <a:pt x="228" y="292"/>
                    </a:lnTo>
                    <a:lnTo>
                      <a:pt x="228" y="277"/>
                    </a:lnTo>
                    <a:lnTo>
                      <a:pt x="246" y="273"/>
                    </a:lnTo>
                    <a:close/>
                  </a:path>
                </a:pathLst>
              </a:custGeom>
              <a:solidFill>
                <a:schemeClr val="accent1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166" name="Freeform 25">
                <a:extLst>
                  <a:ext uri="{FF2B5EF4-FFF2-40B4-BE49-F238E27FC236}">
                    <a16:creationId xmlns:a16="http://schemas.microsoft.com/office/drawing/2014/main" id="{8BD49C08-2AC3-45FB-BC02-41C87A8AE884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1268" y="3049"/>
                <a:ext cx="903" cy="756"/>
              </a:xfrm>
              <a:custGeom>
                <a:avLst/>
                <a:gdLst>
                  <a:gd name="T0" fmla="*/ 852 w 760"/>
                  <a:gd name="T1" fmla="*/ 317 h 636"/>
                  <a:gd name="T2" fmla="*/ 802 w 760"/>
                  <a:gd name="T3" fmla="*/ 374 h 636"/>
                  <a:gd name="T4" fmla="*/ 678 w 760"/>
                  <a:gd name="T5" fmla="*/ 402 h 636"/>
                  <a:gd name="T6" fmla="*/ 590 w 760"/>
                  <a:gd name="T7" fmla="*/ 489 h 636"/>
                  <a:gd name="T8" fmla="*/ 566 w 760"/>
                  <a:gd name="T9" fmla="*/ 563 h 636"/>
                  <a:gd name="T10" fmla="*/ 561 w 760"/>
                  <a:gd name="T11" fmla="*/ 620 h 636"/>
                  <a:gd name="T12" fmla="*/ 502 w 760"/>
                  <a:gd name="T13" fmla="*/ 651 h 636"/>
                  <a:gd name="T14" fmla="*/ 485 w 760"/>
                  <a:gd name="T15" fmla="*/ 697 h 636"/>
                  <a:gd name="T16" fmla="*/ 421 w 760"/>
                  <a:gd name="T17" fmla="*/ 707 h 636"/>
                  <a:gd name="T18" fmla="*/ 378 w 760"/>
                  <a:gd name="T19" fmla="*/ 751 h 636"/>
                  <a:gd name="T20" fmla="*/ 305 w 760"/>
                  <a:gd name="T21" fmla="*/ 737 h 636"/>
                  <a:gd name="T22" fmla="*/ 228 w 760"/>
                  <a:gd name="T23" fmla="*/ 725 h 636"/>
                  <a:gd name="T24" fmla="*/ 176 w 760"/>
                  <a:gd name="T25" fmla="*/ 732 h 636"/>
                  <a:gd name="T26" fmla="*/ 114 w 760"/>
                  <a:gd name="T27" fmla="*/ 737 h 636"/>
                  <a:gd name="T28" fmla="*/ 61 w 760"/>
                  <a:gd name="T29" fmla="*/ 714 h 636"/>
                  <a:gd name="T30" fmla="*/ 21 w 760"/>
                  <a:gd name="T31" fmla="*/ 616 h 636"/>
                  <a:gd name="T32" fmla="*/ 30 w 760"/>
                  <a:gd name="T33" fmla="*/ 550 h 636"/>
                  <a:gd name="T34" fmla="*/ 44 w 760"/>
                  <a:gd name="T35" fmla="*/ 500 h 636"/>
                  <a:gd name="T36" fmla="*/ 83 w 760"/>
                  <a:gd name="T37" fmla="*/ 436 h 636"/>
                  <a:gd name="T38" fmla="*/ 76 w 760"/>
                  <a:gd name="T39" fmla="*/ 399 h 636"/>
                  <a:gd name="T40" fmla="*/ 125 w 760"/>
                  <a:gd name="T41" fmla="*/ 353 h 636"/>
                  <a:gd name="T42" fmla="*/ 178 w 760"/>
                  <a:gd name="T43" fmla="*/ 301 h 636"/>
                  <a:gd name="T44" fmla="*/ 187 w 760"/>
                  <a:gd name="T45" fmla="*/ 245 h 636"/>
                  <a:gd name="T46" fmla="*/ 150 w 760"/>
                  <a:gd name="T47" fmla="*/ 209 h 636"/>
                  <a:gd name="T48" fmla="*/ 111 w 760"/>
                  <a:gd name="T49" fmla="*/ 197 h 636"/>
                  <a:gd name="T50" fmla="*/ 73 w 760"/>
                  <a:gd name="T51" fmla="*/ 174 h 636"/>
                  <a:gd name="T52" fmla="*/ 15 w 760"/>
                  <a:gd name="T53" fmla="*/ 139 h 636"/>
                  <a:gd name="T54" fmla="*/ 21 w 760"/>
                  <a:gd name="T55" fmla="*/ 57 h 636"/>
                  <a:gd name="T56" fmla="*/ 108 w 760"/>
                  <a:gd name="T57" fmla="*/ 18 h 636"/>
                  <a:gd name="T58" fmla="*/ 177 w 760"/>
                  <a:gd name="T59" fmla="*/ 32 h 636"/>
                  <a:gd name="T60" fmla="*/ 277 w 760"/>
                  <a:gd name="T61" fmla="*/ 40 h 636"/>
                  <a:gd name="T62" fmla="*/ 383 w 760"/>
                  <a:gd name="T63" fmla="*/ 89 h 636"/>
                  <a:gd name="T64" fmla="*/ 484 w 760"/>
                  <a:gd name="T65" fmla="*/ 116 h 636"/>
                  <a:gd name="T66" fmla="*/ 545 w 760"/>
                  <a:gd name="T67" fmla="*/ 138 h 636"/>
                  <a:gd name="T68" fmla="*/ 592 w 760"/>
                  <a:gd name="T69" fmla="*/ 202 h 636"/>
                  <a:gd name="T70" fmla="*/ 660 w 760"/>
                  <a:gd name="T71" fmla="*/ 228 h 636"/>
                  <a:gd name="T72" fmla="*/ 710 w 760"/>
                  <a:gd name="T73" fmla="*/ 229 h 636"/>
                  <a:gd name="T74" fmla="*/ 793 w 760"/>
                  <a:gd name="T75" fmla="*/ 277 h 636"/>
                  <a:gd name="T76" fmla="*/ 858 w 760"/>
                  <a:gd name="T77" fmla="*/ 297 h 636"/>
                  <a:gd name="T78" fmla="*/ 887 w 760"/>
                  <a:gd name="T79" fmla="*/ 506 h 636"/>
                  <a:gd name="T80" fmla="*/ 859 w 760"/>
                  <a:gd name="T81" fmla="*/ 525 h 636"/>
                  <a:gd name="T82" fmla="*/ 899 w 760"/>
                  <a:gd name="T83" fmla="*/ 542 h 636"/>
                  <a:gd name="T84" fmla="*/ 829 w 760"/>
                  <a:gd name="T85" fmla="*/ 529 h 636"/>
                  <a:gd name="T86" fmla="*/ 793 w 760"/>
                  <a:gd name="T87" fmla="*/ 517 h 636"/>
                  <a:gd name="T88" fmla="*/ 746 w 760"/>
                  <a:gd name="T89" fmla="*/ 541 h 636"/>
                  <a:gd name="T90" fmla="*/ 779 w 760"/>
                  <a:gd name="T91" fmla="*/ 557 h 636"/>
                  <a:gd name="T92" fmla="*/ 812 w 760"/>
                  <a:gd name="T93" fmla="*/ 569 h 636"/>
                  <a:gd name="T94" fmla="*/ 678 w 760"/>
                  <a:gd name="T95" fmla="*/ 609 h 636"/>
                  <a:gd name="T96" fmla="*/ 679 w 760"/>
                  <a:gd name="T97" fmla="*/ 563 h 636"/>
                  <a:gd name="T98" fmla="*/ 660 w 760"/>
                  <a:gd name="T99" fmla="*/ 606 h 6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760" h="636">
                    <a:moveTo>
                      <a:pt x="721" y="250"/>
                    </a:moveTo>
                    <a:lnTo>
                      <a:pt x="730" y="258"/>
                    </a:lnTo>
                    <a:lnTo>
                      <a:pt x="716" y="267"/>
                    </a:lnTo>
                    <a:lnTo>
                      <a:pt x="722" y="274"/>
                    </a:lnTo>
                    <a:lnTo>
                      <a:pt x="700" y="296"/>
                    </a:lnTo>
                    <a:lnTo>
                      <a:pt x="674" y="315"/>
                    </a:lnTo>
                    <a:lnTo>
                      <a:pt x="640" y="322"/>
                    </a:lnTo>
                    <a:lnTo>
                      <a:pt x="605" y="329"/>
                    </a:lnTo>
                    <a:lnTo>
                      <a:pt x="570" y="338"/>
                    </a:lnTo>
                    <a:lnTo>
                      <a:pt x="538" y="368"/>
                    </a:lnTo>
                    <a:lnTo>
                      <a:pt x="512" y="387"/>
                    </a:lnTo>
                    <a:lnTo>
                      <a:pt x="496" y="411"/>
                    </a:lnTo>
                    <a:lnTo>
                      <a:pt x="481" y="431"/>
                    </a:lnTo>
                    <a:lnTo>
                      <a:pt x="465" y="453"/>
                    </a:lnTo>
                    <a:lnTo>
                      <a:pt x="476" y="474"/>
                    </a:lnTo>
                    <a:lnTo>
                      <a:pt x="490" y="487"/>
                    </a:lnTo>
                    <a:lnTo>
                      <a:pt x="487" y="509"/>
                    </a:lnTo>
                    <a:lnTo>
                      <a:pt x="472" y="522"/>
                    </a:lnTo>
                    <a:lnTo>
                      <a:pt x="451" y="523"/>
                    </a:lnTo>
                    <a:lnTo>
                      <a:pt x="436" y="532"/>
                    </a:lnTo>
                    <a:lnTo>
                      <a:pt x="422" y="548"/>
                    </a:lnTo>
                    <a:lnTo>
                      <a:pt x="408" y="558"/>
                    </a:lnTo>
                    <a:lnTo>
                      <a:pt x="402" y="568"/>
                    </a:lnTo>
                    <a:lnTo>
                      <a:pt x="408" y="586"/>
                    </a:lnTo>
                    <a:lnTo>
                      <a:pt x="396" y="592"/>
                    </a:lnTo>
                    <a:lnTo>
                      <a:pt x="373" y="580"/>
                    </a:lnTo>
                    <a:lnTo>
                      <a:pt x="354" y="595"/>
                    </a:lnTo>
                    <a:lnTo>
                      <a:pt x="342" y="603"/>
                    </a:lnTo>
                    <a:lnTo>
                      <a:pt x="329" y="613"/>
                    </a:lnTo>
                    <a:lnTo>
                      <a:pt x="318" y="632"/>
                    </a:lnTo>
                    <a:lnTo>
                      <a:pt x="311" y="636"/>
                    </a:lnTo>
                    <a:lnTo>
                      <a:pt x="293" y="623"/>
                    </a:lnTo>
                    <a:lnTo>
                      <a:pt x="256" y="620"/>
                    </a:lnTo>
                    <a:lnTo>
                      <a:pt x="229" y="622"/>
                    </a:lnTo>
                    <a:lnTo>
                      <a:pt x="206" y="620"/>
                    </a:lnTo>
                    <a:lnTo>
                      <a:pt x="192" y="610"/>
                    </a:lnTo>
                    <a:lnTo>
                      <a:pt x="174" y="604"/>
                    </a:lnTo>
                    <a:lnTo>
                      <a:pt x="154" y="604"/>
                    </a:lnTo>
                    <a:lnTo>
                      <a:pt x="148" y="616"/>
                    </a:lnTo>
                    <a:lnTo>
                      <a:pt x="136" y="615"/>
                    </a:lnTo>
                    <a:lnTo>
                      <a:pt x="105" y="612"/>
                    </a:lnTo>
                    <a:lnTo>
                      <a:pt x="96" y="620"/>
                    </a:lnTo>
                    <a:lnTo>
                      <a:pt x="88" y="631"/>
                    </a:lnTo>
                    <a:lnTo>
                      <a:pt x="64" y="625"/>
                    </a:lnTo>
                    <a:lnTo>
                      <a:pt x="51" y="601"/>
                    </a:lnTo>
                    <a:lnTo>
                      <a:pt x="41" y="575"/>
                    </a:lnTo>
                    <a:lnTo>
                      <a:pt x="40" y="542"/>
                    </a:lnTo>
                    <a:lnTo>
                      <a:pt x="18" y="518"/>
                    </a:lnTo>
                    <a:lnTo>
                      <a:pt x="0" y="509"/>
                    </a:lnTo>
                    <a:lnTo>
                      <a:pt x="9" y="483"/>
                    </a:lnTo>
                    <a:lnTo>
                      <a:pt x="25" y="463"/>
                    </a:lnTo>
                    <a:lnTo>
                      <a:pt x="43" y="451"/>
                    </a:lnTo>
                    <a:lnTo>
                      <a:pt x="28" y="439"/>
                    </a:lnTo>
                    <a:lnTo>
                      <a:pt x="37" y="421"/>
                    </a:lnTo>
                    <a:lnTo>
                      <a:pt x="49" y="395"/>
                    </a:lnTo>
                    <a:lnTo>
                      <a:pt x="60" y="377"/>
                    </a:lnTo>
                    <a:lnTo>
                      <a:pt x="70" y="367"/>
                    </a:lnTo>
                    <a:lnTo>
                      <a:pt x="60" y="352"/>
                    </a:lnTo>
                    <a:lnTo>
                      <a:pt x="53" y="342"/>
                    </a:lnTo>
                    <a:lnTo>
                      <a:pt x="64" y="336"/>
                    </a:lnTo>
                    <a:lnTo>
                      <a:pt x="84" y="332"/>
                    </a:lnTo>
                    <a:lnTo>
                      <a:pt x="96" y="313"/>
                    </a:lnTo>
                    <a:lnTo>
                      <a:pt x="105" y="297"/>
                    </a:lnTo>
                    <a:lnTo>
                      <a:pt x="113" y="284"/>
                    </a:lnTo>
                    <a:lnTo>
                      <a:pt x="133" y="253"/>
                    </a:lnTo>
                    <a:lnTo>
                      <a:pt x="150" y="253"/>
                    </a:lnTo>
                    <a:lnTo>
                      <a:pt x="160" y="235"/>
                    </a:lnTo>
                    <a:lnTo>
                      <a:pt x="162" y="217"/>
                    </a:lnTo>
                    <a:lnTo>
                      <a:pt x="157" y="206"/>
                    </a:lnTo>
                    <a:lnTo>
                      <a:pt x="157" y="195"/>
                    </a:lnTo>
                    <a:lnTo>
                      <a:pt x="146" y="180"/>
                    </a:lnTo>
                    <a:lnTo>
                      <a:pt x="126" y="176"/>
                    </a:lnTo>
                    <a:lnTo>
                      <a:pt x="97" y="179"/>
                    </a:lnTo>
                    <a:lnTo>
                      <a:pt x="92" y="183"/>
                    </a:lnTo>
                    <a:lnTo>
                      <a:pt x="93" y="166"/>
                    </a:lnTo>
                    <a:lnTo>
                      <a:pt x="90" y="152"/>
                    </a:lnTo>
                    <a:lnTo>
                      <a:pt x="79" y="149"/>
                    </a:lnTo>
                    <a:lnTo>
                      <a:pt x="61" y="146"/>
                    </a:lnTo>
                    <a:lnTo>
                      <a:pt x="52" y="131"/>
                    </a:lnTo>
                    <a:lnTo>
                      <a:pt x="35" y="126"/>
                    </a:lnTo>
                    <a:lnTo>
                      <a:pt x="13" y="117"/>
                    </a:lnTo>
                    <a:lnTo>
                      <a:pt x="18" y="106"/>
                    </a:lnTo>
                    <a:lnTo>
                      <a:pt x="30" y="58"/>
                    </a:lnTo>
                    <a:lnTo>
                      <a:pt x="18" y="48"/>
                    </a:lnTo>
                    <a:lnTo>
                      <a:pt x="17" y="24"/>
                    </a:lnTo>
                    <a:lnTo>
                      <a:pt x="46" y="17"/>
                    </a:lnTo>
                    <a:lnTo>
                      <a:pt x="91" y="15"/>
                    </a:lnTo>
                    <a:lnTo>
                      <a:pt x="97" y="0"/>
                    </a:lnTo>
                    <a:lnTo>
                      <a:pt x="133" y="0"/>
                    </a:lnTo>
                    <a:lnTo>
                      <a:pt x="149" y="27"/>
                    </a:lnTo>
                    <a:lnTo>
                      <a:pt x="183" y="29"/>
                    </a:lnTo>
                    <a:lnTo>
                      <a:pt x="217" y="37"/>
                    </a:lnTo>
                    <a:lnTo>
                      <a:pt x="233" y="34"/>
                    </a:lnTo>
                    <a:lnTo>
                      <a:pt x="243" y="53"/>
                    </a:lnTo>
                    <a:lnTo>
                      <a:pt x="280" y="69"/>
                    </a:lnTo>
                    <a:lnTo>
                      <a:pt x="322" y="75"/>
                    </a:lnTo>
                    <a:lnTo>
                      <a:pt x="347" y="79"/>
                    </a:lnTo>
                    <a:lnTo>
                      <a:pt x="374" y="97"/>
                    </a:lnTo>
                    <a:lnTo>
                      <a:pt x="407" y="98"/>
                    </a:lnTo>
                    <a:lnTo>
                      <a:pt x="434" y="113"/>
                    </a:lnTo>
                    <a:lnTo>
                      <a:pt x="443" y="121"/>
                    </a:lnTo>
                    <a:lnTo>
                      <a:pt x="458" y="116"/>
                    </a:lnTo>
                    <a:lnTo>
                      <a:pt x="474" y="136"/>
                    </a:lnTo>
                    <a:lnTo>
                      <a:pt x="469" y="154"/>
                    </a:lnTo>
                    <a:lnTo>
                      <a:pt x="498" y="170"/>
                    </a:lnTo>
                    <a:lnTo>
                      <a:pt x="520" y="183"/>
                    </a:lnTo>
                    <a:lnTo>
                      <a:pt x="527" y="183"/>
                    </a:lnTo>
                    <a:lnTo>
                      <a:pt x="555" y="192"/>
                    </a:lnTo>
                    <a:lnTo>
                      <a:pt x="575" y="203"/>
                    </a:lnTo>
                    <a:lnTo>
                      <a:pt x="587" y="212"/>
                    </a:lnTo>
                    <a:lnTo>
                      <a:pt x="597" y="193"/>
                    </a:lnTo>
                    <a:lnTo>
                      <a:pt x="620" y="214"/>
                    </a:lnTo>
                    <a:lnTo>
                      <a:pt x="632" y="234"/>
                    </a:lnTo>
                    <a:lnTo>
                      <a:pt x="667" y="233"/>
                    </a:lnTo>
                    <a:lnTo>
                      <a:pt x="686" y="245"/>
                    </a:lnTo>
                    <a:lnTo>
                      <a:pt x="704" y="253"/>
                    </a:lnTo>
                    <a:lnTo>
                      <a:pt x="721" y="250"/>
                    </a:lnTo>
                    <a:close/>
                    <a:moveTo>
                      <a:pt x="760" y="447"/>
                    </a:moveTo>
                    <a:lnTo>
                      <a:pt x="756" y="437"/>
                    </a:lnTo>
                    <a:lnTo>
                      <a:pt x="746" y="426"/>
                    </a:lnTo>
                    <a:lnTo>
                      <a:pt x="733" y="421"/>
                    </a:lnTo>
                    <a:lnTo>
                      <a:pt x="717" y="431"/>
                    </a:lnTo>
                    <a:lnTo>
                      <a:pt x="722" y="442"/>
                    </a:lnTo>
                    <a:lnTo>
                      <a:pt x="734" y="447"/>
                    </a:lnTo>
                    <a:lnTo>
                      <a:pt x="744" y="457"/>
                    </a:lnTo>
                    <a:lnTo>
                      <a:pt x="756" y="456"/>
                    </a:lnTo>
                    <a:lnTo>
                      <a:pt x="760" y="447"/>
                    </a:lnTo>
                    <a:close/>
                    <a:moveTo>
                      <a:pt x="704" y="462"/>
                    </a:moveTo>
                    <a:lnTo>
                      <a:pt x="697" y="445"/>
                    </a:lnTo>
                    <a:lnTo>
                      <a:pt x="686" y="447"/>
                    </a:lnTo>
                    <a:lnTo>
                      <a:pt x="679" y="435"/>
                    </a:lnTo>
                    <a:lnTo>
                      <a:pt x="667" y="435"/>
                    </a:lnTo>
                    <a:lnTo>
                      <a:pt x="654" y="438"/>
                    </a:lnTo>
                    <a:lnTo>
                      <a:pt x="640" y="443"/>
                    </a:lnTo>
                    <a:lnTo>
                      <a:pt x="627" y="455"/>
                    </a:lnTo>
                    <a:lnTo>
                      <a:pt x="626" y="467"/>
                    </a:lnTo>
                    <a:lnTo>
                      <a:pt x="638" y="464"/>
                    </a:lnTo>
                    <a:lnTo>
                      <a:pt x="655" y="469"/>
                    </a:lnTo>
                    <a:lnTo>
                      <a:pt x="662" y="481"/>
                    </a:lnTo>
                    <a:lnTo>
                      <a:pt x="675" y="490"/>
                    </a:lnTo>
                    <a:lnTo>
                      <a:pt x="683" y="479"/>
                    </a:lnTo>
                    <a:lnTo>
                      <a:pt x="696" y="469"/>
                    </a:lnTo>
                    <a:lnTo>
                      <a:pt x="704" y="462"/>
                    </a:lnTo>
                    <a:close/>
                    <a:moveTo>
                      <a:pt x="570" y="512"/>
                    </a:moveTo>
                    <a:lnTo>
                      <a:pt x="578" y="500"/>
                    </a:lnTo>
                    <a:lnTo>
                      <a:pt x="585" y="483"/>
                    </a:lnTo>
                    <a:lnTo>
                      <a:pt x="571" y="474"/>
                    </a:lnTo>
                    <a:lnTo>
                      <a:pt x="554" y="488"/>
                    </a:lnTo>
                    <a:lnTo>
                      <a:pt x="544" y="502"/>
                    </a:lnTo>
                    <a:lnTo>
                      <a:pt x="555" y="510"/>
                    </a:lnTo>
                    <a:lnTo>
                      <a:pt x="570" y="512"/>
                    </a:lnTo>
                    <a:close/>
                  </a:path>
                </a:pathLst>
              </a:custGeom>
              <a:solidFill>
                <a:schemeClr val="accent1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167" name="Freeform 26">
                <a:extLst>
                  <a:ext uri="{FF2B5EF4-FFF2-40B4-BE49-F238E27FC236}">
                    <a16:creationId xmlns:a16="http://schemas.microsoft.com/office/drawing/2014/main" id="{C09E9A28-D069-48F9-A084-A3A620DAD27B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398" y="1812"/>
                <a:ext cx="292" cy="201"/>
              </a:xfrm>
              <a:custGeom>
                <a:avLst/>
                <a:gdLst>
                  <a:gd name="T0" fmla="*/ 129 w 246"/>
                  <a:gd name="T1" fmla="*/ 156 h 170"/>
                  <a:gd name="T2" fmla="*/ 138 w 246"/>
                  <a:gd name="T3" fmla="*/ 141 h 170"/>
                  <a:gd name="T4" fmla="*/ 129 w 246"/>
                  <a:gd name="T5" fmla="*/ 119 h 170"/>
                  <a:gd name="T6" fmla="*/ 111 w 246"/>
                  <a:gd name="T7" fmla="*/ 122 h 170"/>
                  <a:gd name="T8" fmla="*/ 106 w 246"/>
                  <a:gd name="T9" fmla="*/ 130 h 170"/>
                  <a:gd name="T10" fmla="*/ 106 w 246"/>
                  <a:gd name="T11" fmla="*/ 109 h 170"/>
                  <a:gd name="T12" fmla="*/ 96 w 246"/>
                  <a:gd name="T13" fmla="*/ 112 h 170"/>
                  <a:gd name="T14" fmla="*/ 85 w 246"/>
                  <a:gd name="T15" fmla="*/ 112 h 170"/>
                  <a:gd name="T16" fmla="*/ 91 w 246"/>
                  <a:gd name="T17" fmla="*/ 86 h 170"/>
                  <a:gd name="T18" fmla="*/ 77 w 246"/>
                  <a:gd name="T19" fmla="*/ 74 h 170"/>
                  <a:gd name="T20" fmla="*/ 93 w 246"/>
                  <a:gd name="T21" fmla="*/ 46 h 170"/>
                  <a:gd name="T22" fmla="*/ 111 w 246"/>
                  <a:gd name="T23" fmla="*/ 46 h 170"/>
                  <a:gd name="T24" fmla="*/ 118 w 246"/>
                  <a:gd name="T25" fmla="*/ 18 h 170"/>
                  <a:gd name="T26" fmla="*/ 131 w 246"/>
                  <a:gd name="T27" fmla="*/ 15 h 170"/>
                  <a:gd name="T28" fmla="*/ 151 w 246"/>
                  <a:gd name="T29" fmla="*/ 29 h 170"/>
                  <a:gd name="T30" fmla="*/ 170 w 246"/>
                  <a:gd name="T31" fmla="*/ 6 h 170"/>
                  <a:gd name="T32" fmla="*/ 197 w 246"/>
                  <a:gd name="T33" fmla="*/ 0 h 170"/>
                  <a:gd name="T34" fmla="*/ 218 w 246"/>
                  <a:gd name="T35" fmla="*/ 4 h 170"/>
                  <a:gd name="T36" fmla="*/ 242 w 246"/>
                  <a:gd name="T37" fmla="*/ 10 h 170"/>
                  <a:gd name="T38" fmla="*/ 266 w 246"/>
                  <a:gd name="T39" fmla="*/ 13 h 170"/>
                  <a:gd name="T40" fmla="*/ 279 w 246"/>
                  <a:gd name="T41" fmla="*/ 15 h 170"/>
                  <a:gd name="T42" fmla="*/ 293 w 246"/>
                  <a:gd name="T43" fmla="*/ 25 h 170"/>
                  <a:gd name="T44" fmla="*/ 285 w 246"/>
                  <a:gd name="T45" fmla="*/ 39 h 170"/>
                  <a:gd name="T46" fmla="*/ 291 w 246"/>
                  <a:gd name="T47" fmla="*/ 44 h 170"/>
                  <a:gd name="T48" fmla="*/ 274 w 246"/>
                  <a:gd name="T49" fmla="*/ 48 h 170"/>
                  <a:gd name="T50" fmla="*/ 266 w 246"/>
                  <a:gd name="T51" fmla="*/ 57 h 170"/>
                  <a:gd name="T52" fmla="*/ 254 w 246"/>
                  <a:gd name="T53" fmla="*/ 77 h 170"/>
                  <a:gd name="T54" fmla="*/ 255 w 246"/>
                  <a:gd name="T55" fmla="*/ 93 h 170"/>
                  <a:gd name="T56" fmla="*/ 264 w 246"/>
                  <a:gd name="T57" fmla="*/ 124 h 170"/>
                  <a:gd name="T58" fmla="*/ 272 w 246"/>
                  <a:gd name="T59" fmla="*/ 137 h 170"/>
                  <a:gd name="T60" fmla="*/ 283 w 246"/>
                  <a:gd name="T61" fmla="*/ 175 h 170"/>
                  <a:gd name="T62" fmla="*/ 279 w 246"/>
                  <a:gd name="T63" fmla="*/ 181 h 170"/>
                  <a:gd name="T64" fmla="*/ 273 w 246"/>
                  <a:gd name="T65" fmla="*/ 191 h 170"/>
                  <a:gd name="T66" fmla="*/ 270 w 246"/>
                  <a:gd name="T67" fmla="*/ 197 h 170"/>
                  <a:gd name="T68" fmla="*/ 257 w 246"/>
                  <a:gd name="T69" fmla="*/ 197 h 170"/>
                  <a:gd name="T70" fmla="*/ 249 w 246"/>
                  <a:gd name="T71" fmla="*/ 198 h 170"/>
                  <a:gd name="T72" fmla="*/ 236 w 246"/>
                  <a:gd name="T73" fmla="*/ 202 h 170"/>
                  <a:gd name="T74" fmla="*/ 223 w 246"/>
                  <a:gd name="T75" fmla="*/ 195 h 170"/>
                  <a:gd name="T76" fmla="*/ 205 w 246"/>
                  <a:gd name="T77" fmla="*/ 184 h 170"/>
                  <a:gd name="T78" fmla="*/ 187 w 246"/>
                  <a:gd name="T79" fmla="*/ 175 h 170"/>
                  <a:gd name="T80" fmla="*/ 174 w 246"/>
                  <a:gd name="T81" fmla="*/ 166 h 170"/>
                  <a:gd name="T82" fmla="*/ 162 w 246"/>
                  <a:gd name="T83" fmla="*/ 154 h 170"/>
                  <a:gd name="T84" fmla="*/ 147 w 246"/>
                  <a:gd name="T85" fmla="*/ 168 h 170"/>
                  <a:gd name="T86" fmla="*/ 129 w 246"/>
                  <a:gd name="T87" fmla="*/ 156 h 170"/>
                  <a:gd name="T88" fmla="*/ 15 w 246"/>
                  <a:gd name="T89" fmla="*/ 152 h 170"/>
                  <a:gd name="T90" fmla="*/ 31 w 246"/>
                  <a:gd name="T91" fmla="*/ 140 h 170"/>
                  <a:gd name="T92" fmla="*/ 54 w 246"/>
                  <a:gd name="T93" fmla="*/ 131 h 170"/>
                  <a:gd name="T94" fmla="*/ 61 w 246"/>
                  <a:gd name="T95" fmla="*/ 115 h 170"/>
                  <a:gd name="T96" fmla="*/ 51 w 246"/>
                  <a:gd name="T97" fmla="*/ 103 h 170"/>
                  <a:gd name="T98" fmla="*/ 25 w 246"/>
                  <a:gd name="T99" fmla="*/ 111 h 170"/>
                  <a:gd name="T100" fmla="*/ 5 w 246"/>
                  <a:gd name="T101" fmla="*/ 119 h 170"/>
                  <a:gd name="T102" fmla="*/ 0 w 246"/>
                  <a:gd name="T103" fmla="*/ 140 h 170"/>
                  <a:gd name="T104" fmla="*/ 15 w 246"/>
                  <a:gd name="T105" fmla="*/ 152 h 170"/>
                  <a:gd name="T106" fmla="*/ 23 w 246"/>
                  <a:gd name="T107" fmla="*/ 67 h 170"/>
                  <a:gd name="T108" fmla="*/ 18 w 246"/>
                  <a:gd name="T109" fmla="*/ 56 h 170"/>
                  <a:gd name="T110" fmla="*/ 5 w 246"/>
                  <a:gd name="T111" fmla="*/ 45 h 170"/>
                  <a:gd name="T112" fmla="*/ 12 w 246"/>
                  <a:gd name="T113" fmla="*/ 32 h 170"/>
                  <a:gd name="T114" fmla="*/ 27 w 246"/>
                  <a:gd name="T115" fmla="*/ 37 h 170"/>
                  <a:gd name="T116" fmla="*/ 42 w 246"/>
                  <a:gd name="T117" fmla="*/ 37 h 170"/>
                  <a:gd name="T118" fmla="*/ 44 w 246"/>
                  <a:gd name="T119" fmla="*/ 50 h 170"/>
                  <a:gd name="T120" fmla="*/ 48 w 246"/>
                  <a:gd name="T121" fmla="*/ 70 h 170"/>
                  <a:gd name="T122" fmla="*/ 23 w 246"/>
                  <a:gd name="T123" fmla="*/ 67 h 17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46" h="170">
                    <a:moveTo>
                      <a:pt x="108" y="131"/>
                    </a:moveTo>
                    <a:lnTo>
                      <a:pt x="116" y="119"/>
                    </a:lnTo>
                    <a:lnTo>
                      <a:pt x="108" y="100"/>
                    </a:lnTo>
                    <a:lnTo>
                      <a:pt x="93" y="103"/>
                    </a:lnTo>
                    <a:lnTo>
                      <a:pt x="89" y="109"/>
                    </a:lnTo>
                    <a:lnTo>
                      <a:pt x="89" y="92"/>
                    </a:lnTo>
                    <a:lnTo>
                      <a:pt x="81" y="94"/>
                    </a:lnTo>
                    <a:lnTo>
                      <a:pt x="71" y="94"/>
                    </a:lnTo>
                    <a:lnTo>
                      <a:pt x="76" y="72"/>
                    </a:lnTo>
                    <a:lnTo>
                      <a:pt x="65" y="62"/>
                    </a:lnTo>
                    <a:lnTo>
                      <a:pt x="78" y="39"/>
                    </a:lnTo>
                    <a:lnTo>
                      <a:pt x="93" y="39"/>
                    </a:lnTo>
                    <a:lnTo>
                      <a:pt x="99" y="15"/>
                    </a:lnTo>
                    <a:lnTo>
                      <a:pt x="110" y="13"/>
                    </a:lnTo>
                    <a:lnTo>
                      <a:pt x="127" y="24"/>
                    </a:lnTo>
                    <a:lnTo>
                      <a:pt x="143" y="5"/>
                    </a:lnTo>
                    <a:lnTo>
                      <a:pt x="165" y="0"/>
                    </a:lnTo>
                    <a:lnTo>
                      <a:pt x="183" y="3"/>
                    </a:lnTo>
                    <a:lnTo>
                      <a:pt x="203" y="8"/>
                    </a:lnTo>
                    <a:lnTo>
                      <a:pt x="223" y="11"/>
                    </a:lnTo>
                    <a:lnTo>
                      <a:pt x="234" y="13"/>
                    </a:lnTo>
                    <a:lnTo>
                      <a:pt x="246" y="21"/>
                    </a:lnTo>
                    <a:lnTo>
                      <a:pt x="239" y="33"/>
                    </a:lnTo>
                    <a:lnTo>
                      <a:pt x="244" y="37"/>
                    </a:lnTo>
                    <a:lnTo>
                      <a:pt x="230" y="40"/>
                    </a:lnTo>
                    <a:lnTo>
                      <a:pt x="223" y="48"/>
                    </a:lnTo>
                    <a:lnTo>
                      <a:pt x="213" y="65"/>
                    </a:lnTo>
                    <a:lnTo>
                      <a:pt x="214" y="78"/>
                    </a:lnTo>
                    <a:lnTo>
                      <a:pt x="222" y="104"/>
                    </a:lnTo>
                    <a:lnTo>
                      <a:pt x="228" y="115"/>
                    </a:lnTo>
                    <a:lnTo>
                      <a:pt x="238" y="147"/>
                    </a:lnTo>
                    <a:lnTo>
                      <a:pt x="234" y="152"/>
                    </a:lnTo>
                    <a:lnTo>
                      <a:pt x="229" y="161"/>
                    </a:lnTo>
                    <a:lnTo>
                      <a:pt x="227" y="166"/>
                    </a:lnTo>
                    <a:lnTo>
                      <a:pt x="216" y="166"/>
                    </a:lnTo>
                    <a:lnTo>
                      <a:pt x="209" y="167"/>
                    </a:lnTo>
                    <a:lnTo>
                      <a:pt x="198" y="170"/>
                    </a:lnTo>
                    <a:lnTo>
                      <a:pt x="187" y="164"/>
                    </a:lnTo>
                    <a:lnTo>
                      <a:pt x="172" y="155"/>
                    </a:lnTo>
                    <a:lnTo>
                      <a:pt x="157" y="147"/>
                    </a:lnTo>
                    <a:lnTo>
                      <a:pt x="146" y="140"/>
                    </a:lnTo>
                    <a:lnTo>
                      <a:pt x="136" y="130"/>
                    </a:lnTo>
                    <a:lnTo>
                      <a:pt x="123" y="141"/>
                    </a:lnTo>
                    <a:lnTo>
                      <a:pt x="108" y="131"/>
                    </a:lnTo>
                    <a:close/>
                    <a:moveTo>
                      <a:pt x="13" y="128"/>
                    </a:moveTo>
                    <a:lnTo>
                      <a:pt x="26" y="118"/>
                    </a:lnTo>
                    <a:lnTo>
                      <a:pt x="45" y="110"/>
                    </a:lnTo>
                    <a:lnTo>
                      <a:pt x="51" y="97"/>
                    </a:lnTo>
                    <a:lnTo>
                      <a:pt x="43" y="87"/>
                    </a:lnTo>
                    <a:lnTo>
                      <a:pt x="21" y="93"/>
                    </a:lnTo>
                    <a:lnTo>
                      <a:pt x="4" y="100"/>
                    </a:lnTo>
                    <a:lnTo>
                      <a:pt x="0" y="118"/>
                    </a:lnTo>
                    <a:lnTo>
                      <a:pt x="13" y="128"/>
                    </a:lnTo>
                    <a:close/>
                    <a:moveTo>
                      <a:pt x="19" y="56"/>
                    </a:moveTo>
                    <a:lnTo>
                      <a:pt x="15" y="47"/>
                    </a:lnTo>
                    <a:lnTo>
                      <a:pt x="4" y="38"/>
                    </a:lnTo>
                    <a:lnTo>
                      <a:pt x="10" y="27"/>
                    </a:lnTo>
                    <a:lnTo>
                      <a:pt x="23" y="31"/>
                    </a:lnTo>
                    <a:lnTo>
                      <a:pt x="35" y="31"/>
                    </a:lnTo>
                    <a:lnTo>
                      <a:pt x="37" y="42"/>
                    </a:lnTo>
                    <a:lnTo>
                      <a:pt x="40" y="59"/>
                    </a:lnTo>
                    <a:lnTo>
                      <a:pt x="19" y="56"/>
                    </a:lnTo>
                    <a:close/>
                  </a:path>
                </a:pathLst>
              </a:custGeom>
              <a:solidFill>
                <a:schemeClr val="accent1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168" name="Freeform 27">
                <a:extLst>
                  <a:ext uri="{FF2B5EF4-FFF2-40B4-BE49-F238E27FC236}">
                    <a16:creationId xmlns:a16="http://schemas.microsoft.com/office/drawing/2014/main" id="{83EA93B8-3713-4A71-AEEA-46819E229777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1729" y="2541"/>
                <a:ext cx="836" cy="952"/>
              </a:xfrm>
              <a:custGeom>
                <a:avLst/>
                <a:gdLst>
                  <a:gd name="T0" fmla="*/ 660 w 703"/>
                  <a:gd name="T1" fmla="*/ 757 h 801"/>
                  <a:gd name="T2" fmla="*/ 576 w 703"/>
                  <a:gd name="T3" fmla="*/ 751 h 801"/>
                  <a:gd name="T4" fmla="*/ 507 w 703"/>
                  <a:gd name="T5" fmla="*/ 725 h 801"/>
                  <a:gd name="T6" fmla="*/ 422 w 703"/>
                  <a:gd name="T7" fmla="*/ 729 h 801"/>
                  <a:gd name="T8" fmla="*/ 377 w 703"/>
                  <a:gd name="T9" fmla="*/ 808 h 801"/>
                  <a:gd name="T10" fmla="*/ 291 w 703"/>
                  <a:gd name="T11" fmla="*/ 786 h 801"/>
                  <a:gd name="T12" fmla="*/ 291 w 703"/>
                  <a:gd name="T13" fmla="*/ 762 h 801"/>
                  <a:gd name="T14" fmla="*/ 238 w 703"/>
                  <a:gd name="T15" fmla="*/ 759 h 801"/>
                  <a:gd name="T16" fmla="*/ 166 w 703"/>
                  <a:gd name="T17" fmla="*/ 725 h 801"/>
                  <a:gd name="T18" fmla="*/ 98 w 703"/>
                  <a:gd name="T19" fmla="*/ 691 h 801"/>
                  <a:gd name="T20" fmla="*/ 113 w 703"/>
                  <a:gd name="T21" fmla="*/ 610 h 801"/>
                  <a:gd name="T22" fmla="*/ 163 w 703"/>
                  <a:gd name="T23" fmla="*/ 486 h 801"/>
                  <a:gd name="T24" fmla="*/ 197 w 703"/>
                  <a:gd name="T25" fmla="*/ 480 h 801"/>
                  <a:gd name="T26" fmla="*/ 175 w 703"/>
                  <a:gd name="T27" fmla="*/ 402 h 801"/>
                  <a:gd name="T28" fmla="*/ 132 w 703"/>
                  <a:gd name="T29" fmla="*/ 326 h 801"/>
                  <a:gd name="T30" fmla="*/ 130 w 703"/>
                  <a:gd name="T31" fmla="*/ 251 h 801"/>
                  <a:gd name="T32" fmla="*/ 70 w 703"/>
                  <a:gd name="T33" fmla="*/ 209 h 801"/>
                  <a:gd name="T34" fmla="*/ 21 w 703"/>
                  <a:gd name="T35" fmla="*/ 202 h 801"/>
                  <a:gd name="T36" fmla="*/ 18 w 703"/>
                  <a:gd name="T37" fmla="*/ 168 h 801"/>
                  <a:gd name="T38" fmla="*/ 20 w 703"/>
                  <a:gd name="T39" fmla="*/ 147 h 801"/>
                  <a:gd name="T40" fmla="*/ 32 w 703"/>
                  <a:gd name="T41" fmla="*/ 131 h 801"/>
                  <a:gd name="T42" fmla="*/ 10 w 703"/>
                  <a:gd name="T43" fmla="*/ 114 h 801"/>
                  <a:gd name="T44" fmla="*/ 52 w 703"/>
                  <a:gd name="T45" fmla="*/ 109 h 801"/>
                  <a:gd name="T46" fmla="*/ 109 w 703"/>
                  <a:gd name="T47" fmla="*/ 111 h 801"/>
                  <a:gd name="T48" fmla="*/ 155 w 703"/>
                  <a:gd name="T49" fmla="*/ 137 h 801"/>
                  <a:gd name="T50" fmla="*/ 232 w 703"/>
                  <a:gd name="T51" fmla="*/ 157 h 801"/>
                  <a:gd name="T52" fmla="*/ 219 w 703"/>
                  <a:gd name="T53" fmla="*/ 86 h 801"/>
                  <a:gd name="T54" fmla="*/ 252 w 703"/>
                  <a:gd name="T55" fmla="*/ 74 h 801"/>
                  <a:gd name="T56" fmla="*/ 270 w 703"/>
                  <a:gd name="T57" fmla="*/ 112 h 801"/>
                  <a:gd name="T58" fmla="*/ 352 w 703"/>
                  <a:gd name="T59" fmla="*/ 94 h 801"/>
                  <a:gd name="T60" fmla="*/ 450 w 703"/>
                  <a:gd name="T61" fmla="*/ 20 h 801"/>
                  <a:gd name="T62" fmla="*/ 518 w 703"/>
                  <a:gd name="T63" fmla="*/ 0 h 801"/>
                  <a:gd name="T64" fmla="*/ 529 w 703"/>
                  <a:gd name="T65" fmla="*/ 50 h 801"/>
                  <a:gd name="T66" fmla="*/ 551 w 703"/>
                  <a:gd name="T67" fmla="*/ 78 h 801"/>
                  <a:gd name="T68" fmla="*/ 589 w 703"/>
                  <a:gd name="T69" fmla="*/ 107 h 801"/>
                  <a:gd name="T70" fmla="*/ 624 w 703"/>
                  <a:gd name="T71" fmla="*/ 128 h 801"/>
                  <a:gd name="T72" fmla="*/ 664 w 703"/>
                  <a:gd name="T73" fmla="*/ 175 h 801"/>
                  <a:gd name="T74" fmla="*/ 698 w 703"/>
                  <a:gd name="T75" fmla="*/ 194 h 801"/>
                  <a:gd name="T76" fmla="*/ 748 w 703"/>
                  <a:gd name="T77" fmla="*/ 222 h 801"/>
                  <a:gd name="T78" fmla="*/ 810 w 703"/>
                  <a:gd name="T79" fmla="*/ 250 h 801"/>
                  <a:gd name="T80" fmla="*/ 802 w 703"/>
                  <a:gd name="T81" fmla="*/ 305 h 801"/>
                  <a:gd name="T82" fmla="*/ 778 w 703"/>
                  <a:gd name="T83" fmla="*/ 342 h 801"/>
                  <a:gd name="T84" fmla="*/ 759 w 703"/>
                  <a:gd name="T85" fmla="*/ 396 h 801"/>
                  <a:gd name="T86" fmla="*/ 722 w 703"/>
                  <a:gd name="T87" fmla="*/ 399 h 801"/>
                  <a:gd name="T88" fmla="*/ 690 w 703"/>
                  <a:gd name="T89" fmla="*/ 434 h 801"/>
                  <a:gd name="T90" fmla="*/ 655 w 703"/>
                  <a:gd name="T91" fmla="*/ 479 h 801"/>
                  <a:gd name="T92" fmla="*/ 686 w 703"/>
                  <a:gd name="T93" fmla="*/ 477 h 801"/>
                  <a:gd name="T94" fmla="*/ 709 w 703"/>
                  <a:gd name="T95" fmla="*/ 505 h 801"/>
                  <a:gd name="T96" fmla="*/ 702 w 703"/>
                  <a:gd name="T97" fmla="*/ 531 h 801"/>
                  <a:gd name="T98" fmla="*/ 709 w 703"/>
                  <a:gd name="T99" fmla="*/ 588 h 801"/>
                  <a:gd name="T100" fmla="*/ 673 w 703"/>
                  <a:gd name="T101" fmla="*/ 617 h 801"/>
                  <a:gd name="T102" fmla="*/ 690 w 703"/>
                  <a:gd name="T103" fmla="*/ 660 h 801"/>
                  <a:gd name="T104" fmla="*/ 712 w 703"/>
                  <a:gd name="T105" fmla="*/ 704 h 801"/>
                  <a:gd name="T106" fmla="*/ 723 w 703"/>
                  <a:gd name="T107" fmla="*/ 711 h 801"/>
                  <a:gd name="T108" fmla="*/ 802 w 703"/>
                  <a:gd name="T109" fmla="*/ 940 h 801"/>
                  <a:gd name="T110" fmla="*/ 824 w 703"/>
                  <a:gd name="T111" fmla="*/ 897 h 801"/>
                  <a:gd name="T112" fmla="*/ 831 w 703"/>
                  <a:gd name="T113" fmla="*/ 838 h 801"/>
                  <a:gd name="T114" fmla="*/ 819 w 703"/>
                  <a:gd name="T115" fmla="*/ 808 h 801"/>
                  <a:gd name="T116" fmla="*/ 796 w 703"/>
                  <a:gd name="T117" fmla="*/ 845 h 801"/>
                  <a:gd name="T118" fmla="*/ 767 w 703"/>
                  <a:gd name="T119" fmla="*/ 865 h 801"/>
                  <a:gd name="T120" fmla="*/ 766 w 703"/>
                  <a:gd name="T121" fmla="*/ 904 h 801"/>
                  <a:gd name="T122" fmla="*/ 773 w 703"/>
                  <a:gd name="T123" fmla="*/ 928 h 801"/>
                  <a:gd name="T124" fmla="*/ 798 w 703"/>
                  <a:gd name="T125" fmla="*/ 952 h 80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703" h="801">
                    <a:moveTo>
                      <a:pt x="599" y="608"/>
                    </a:moveTo>
                    <a:lnTo>
                      <a:pt x="578" y="625"/>
                    </a:lnTo>
                    <a:lnTo>
                      <a:pt x="555" y="637"/>
                    </a:lnTo>
                    <a:lnTo>
                      <a:pt x="531" y="653"/>
                    </a:lnTo>
                    <a:lnTo>
                      <a:pt x="524" y="662"/>
                    </a:lnTo>
                    <a:lnTo>
                      <a:pt x="484" y="632"/>
                    </a:lnTo>
                    <a:lnTo>
                      <a:pt x="452" y="612"/>
                    </a:lnTo>
                    <a:lnTo>
                      <a:pt x="441" y="622"/>
                    </a:lnTo>
                    <a:lnTo>
                      <a:pt x="426" y="610"/>
                    </a:lnTo>
                    <a:lnTo>
                      <a:pt x="404" y="608"/>
                    </a:lnTo>
                    <a:lnTo>
                      <a:pt x="375" y="612"/>
                    </a:lnTo>
                    <a:lnTo>
                      <a:pt x="355" y="613"/>
                    </a:lnTo>
                    <a:lnTo>
                      <a:pt x="339" y="651"/>
                    </a:lnTo>
                    <a:lnTo>
                      <a:pt x="334" y="677"/>
                    </a:lnTo>
                    <a:lnTo>
                      <a:pt x="317" y="680"/>
                    </a:lnTo>
                    <a:lnTo>
                      <a:pt x="299" y="672"/>
                    </a:lnTo>
                    <a:lnTo>
                      <a:pt x="280" y="660"/>
                    </a:lnTo>
                    <a:lnTo>
                      <a:pt x="245" y="661"/>
                    </a:lnTo>
                    <a:lnTo>
                      <a:pt x="253" y="650"/>
                    </a:lnTo>
                    <a:lnTo>
                      <a:pt x="252" y="644"/>
                    </a:lnTo>
                    <a:lnTo>
                      <a:pt x="245" y="641"/>
                    </a:lnTo>
                    <a:lnTo>
                      <a:pt x="233" y="641"/>
                    </a:lnTo>
                    <a:lnTo>
                      <a:pt x="210" y="620"/>
                    </a:lnTo>
                    <a:lnTo>
                      <a:pt x="200" y="639"/>
                    </a:lnTo>
                    <a:lnTo>
                      <a:pt x="188" y="630"/>
                    </a:lnTo>
                    <a:lnTo>
                      <a:pt x="168" y="619"/>
                    </a:lnTo>
                    <a:lnTo>
                      <a:pt x="140" y="610"/>
                    </a:lnTo>
                    <a:lnTo>
                      <a:pt x="133" y="610"/>
                    </a:lnTo>
                    <a:lnTo>
                      <a:pt x="111" y="597"/>
                    </a:lnTo>
                    <a:lnTo>
                      <a:pt x="82" y="581"/>
                    </a:lnTo>
                    <a:lnTo>
                      <a:pt x="87" y="563"/>
                    </a:lnTo>
                    <a:lnTo>
                      <a:pt x="71" y="543"/>
                    </a:lnTo>
                    <a:lnTo>
                      <a:pt x="95" y="513"/>
                    </a:lnTo>
                    <a:lnTo>
                      <a:pt x="115" y="481"/>
                    </a:lnTo>
                    <a:lnTo>
                      <a:pt x="131" y="437"/>
                    </a:lnTo>
                    <a:lnTo>
                      <a:pt x="137" y="409"/>
                    </a:lnTo>
                    <a:lnTo>
                      <a:pt x="142" y="388"/>
                    </a:lnTo>
                    <a:lnTo>
                      <a:pt x="156" y="432"/>
                    </a:lnTo>
                    <a:lnTo>
                      <a:pt x="166" y="404"/>
                    </a:lnTo>
                    <a:lnTo>
                      <a:pt x="157" y="379"/>
                    </a:lnTo>
                    <a:lnTo>
                      <a:pt x="143" y="363"/>
                    </a:lnTo>
                    <a:lnTo>
                      <a:pt x="147" y="338"/>
                    </a:lnTo>
                    <a:lnTo>
                      <a:pt x="135" y="309"/>
                    </a:lnTo>
                    <a:lnTo>
                      <a:pt x="121" y="286"/>
                    </a:lnTo>
                    <a:lnTo>
                      <a:pt x="111" y="274"/>
                    </a:lnTo>
                    <a:lnTo>
                      <a:pt x="127" y="244"/>
                    </a:lnTo>
                    <a:lnTo>
                      <a:pt x="109" y="239"/>
                    </a:lnTo>
                    <a:lnTo>
                      <a:pt x="109" y="211"/>
                    </a:lnTo>
                    <a:lnTo>
                      <a:pt x="90" y="200"/>
                    </a:lnTo>
                    <a:lnTo>
                      <a:pt x="80" y="190"/>
                    </a:lnTo>
                    <a:lnTo>
                      <a:pt x="59" y="176"/>
                    </a:lnTo>
                    <a:lnTo>
                      <a:pt x="41" y="166"/>
                    </a:lnTo>
                    <a:lnTo>
                      <a:pt x="26" y="166"/>
                    </a:lnTo>
                    <a:lnTo>
                      <a:pt x="18" y="170"/>
                    </a:lnTo>
                    <a:lnTo>
                      <a:pt x="7" y="154"/>
                    </a:lnTo>
                    <a:lnTo>
                      <a:pt x="0" y="146"/>
                    </a:lnTo>
                    <a:lnTo>
                      <a:pt x="15" y="141"/>
                    </a:lnTo>
                    <a:lnTo>
                      <a:pt x="26" y="141"/>
                    </a:lnTo>
                    <a:lnTo>
                      <a:pt x="26" y="129"/>
                    </a:lnTo>
                    <a:lnTo>
                      <a:pt x="17" y="124"/>
                    </a:lnTo>
                    <a:lnTo>
                      <a:pt x="19" y="118"/>
                    </a:lnTo>
                    <a:lnTo>
                      <a:pt x="26" y="121"/>
                    </a:lnTo>
                    <a:lnTo>
                      <a:pt x="27" y="110"/>
                    </a:lnTo>
                    <a:lnTo>
                      <a:pt x="20" y="106"/>
                    </a:lnTo>
                    <a:lnTo>
                      <a:pt x="7" y="105"/>
                    </a:lnTo>
                    <a:lnTo>
                      <a:pt x="8" y="96"/>
                    </a:lnTo>
                    <a:lnTo>
                      <a:pt x="20" y="93"/>
                    </a:lnTo>
                    <a:lnTo>
                      <a:pt x="31" y="93"/>
                    </a:lnTo>
                    <a:lnTo>
                      <a:pt x="44" y="92"/>
                    </a:lnTo>
                    <a:lnTo>
                      <a:pt x="51" y="101"/>
                    </a:lnTo>
                    <a:lnTo>
                      <a:pt x="68" y="92"/>
                    </a:lnTo>
                    <a:lnTo>
                      <a:pt x="92" y="93"/>
                    </a:lnTo>
                    <a:lnTo>
                      <a:pt x="107" y="105"/>
                    </a:lnTo>
                    <a:lnTo>
                      <a:pt x="115" y="117"/>
                    </a:lnTo>
                    <a:lnTo>
                      <a:pt x="130" y="115"/>
                    </a:lnTo>
                    <a:lnTo>
                      <a:pt x="153" y="122"/>
                    </a:lnTo>
                    <a:lnTo>
                      <a:pt x="178" y="126"/>
                    </a:lnTo>
                    <a:lnTo>
                      <a:pt x="195" y="132"/>
                    </a:lnTo>
                    <a:lnTo>
                      <a:pt x="193" y="102"/>
                    </a:lnTo>
                    <a:lnTo>
                      <a:pt x="193" y="80"/>
                    </a:lnTo>
                    <a:lnTo>
                      <a:pt x="184" y="72"/>
                    </a:lnTo>
                    <a:lnTo>
                      <a:pt x="183" y="55"/>
                    </a:lnTo>
                    <a:lnTo>
                      <a:pt x="197" y="61"/>
                    </a:lnTo>
                    <a:lnTo>
                      <a:pt x="212" y="62"/>
                    </a:lnTo>
                    <a:lnTo>
                      <a:pt x="209" y="77"/>
                    </a:lnTo>
                    <a:lnTo>
                      <a:pt x="217" y="88"/>
                    </a:lnTo>
                    <a:lnTo>
                      <a:pt x="227" y="94"/>
                    </a:lnTo>
                    <a:lnTo>
                      <a:pt x="253" y="96"/>
                    </a:lnTo>
                    <a:lnTo>
                      <a:pt x="285" y="101"/>
                    </a:lnTo>
                    <a:lnTo>
                      <a:pt x="296" y="79"/>
                    </a:lnTo>
                    <a:lnTo>
                      <a:pt x="325" y="72"/>
                    </a:lnTo>
                    <a:lnTo>
                      <a:pt x="373" y="62"/>
                    </a:lnTo>
                    <a:lnTo>
                      <a:pt x="378" y="17"/>
                    </a:lnTo>
                    <a:lnTo>
                      <a:pt x="391" y="7"/>
                    </a:lnTo>
                    <a:lnTo>
                      <a:pt x="413" y="2"/>
                    </a:lnTo>
                    <a:lnTo>
                      <a:pt x="436" y="0"/>
                    </a:lnTo>
                    <a:lnTo>
                      <a:pt x="443" y="15"/>
                    </a:lnTo>
                    <a:lnTo>
                      <a:pt x="441" y="31"/>
                    </a:lnTo>
                    <a:lnTo>
                      <a:pt x="445" y="42"/>
                    </a:lnTo>
                    <a:lnTo>
                      <a:pt x="458" y="41"/>
                    </a:lnTo>
                    <a:lnTo>
                      <a:pt x="467" y="48"/>
                    </a:lnTo>
                    <a:lnTo>
                      <a:pt x="463" y="66"/>
                    </a:lnTo>
                    <a:lnTo>
                      <a:pt x="476" y="69"/>
                    </a:lnTo>
                    <a:lnTo>
                      <a:pt x="486" y="76"/>
                    </a:lnTo>
                    <a:lnTo>
                      <a:pt x="495" y="90"/>
                    </a:lnTo>
                    <a:lnTo>
                      <a:pt x="501" y="103"/>
                    </a:lnTo>
                    <a:lnTo>
                      <a:pt x="506" y="111"/>
                    </a:lnTo>
                    <a:lnTo>
                      <a:pt x="525" y="108"/>
                    </a:lnTo>
                    <a:lnTo>
                      <a:pt x="535" y="107"/>
                    </a:lnTo>
                    <a:lnTo>
                      <a:pt x="550" y="125"/>
                    </a:lnTo>
                    <a:lnTo>
                      <a:pt x="558" y="147"/>
                    </a:lnTo>
                    <a:lnTo>
                      <a:pt x="570" y="159"/>
                    </a:lnTo>
                    <a:lnTo>
                      <a:pt x="577" y="160"/>
                    </a:lnTo>
                    <a:lnTo>
                      <a:pt x="587" y="163"/>
                    </a:lnTo>
                    <a:lnTo>
                      <a:pt x="604" y="163"/>
                    </a:lnTo>
                    <a:lnTo>
                      <a:pt x="616" y="175"/>
                    </a:lnTo>
                    <a:lnTo>
                      <a:pt x="629" y="187"/>
                    </a:lnTo>
                    <a:lnTo>
                      <a:pt x="649" y="198"/>
                    </a:lnTo>
                    <a:lnTo>
                      <a:pt x="664" y="204"/>
                    </a:lnTo>
                    <a:lnTo>
                      <a:pt x="681" y="210"/>
                    </a:lnTo>
                    <a:lnTo>
                      <a:pt x="700" y="216"/>
                    </a:lnTo>
                    <a:lnTo>
                      <a:pt x="678" y="245"/>
                    </a:lnTo>
                    <a:lnTo>
                      <a:pt x="674" y="257"/>
                    </a:lnTo>
                    <a:lnTo>
                      <a:pt x="669" y="267"/>
                    </a:lnTo>
                    <a:lnTo>
                      <a:pt x="659" y="279"/>
                    </a:lnTo>
                    <a:lnTo>
                      <a:pt x="654" y="288"/>
                    </a:lnTo>
                    <a:lnTo>
                      <a:pt x="644" y="307"/>
                    </a:lnTo>
                    <a:lnTo>
                      <a:pt x="644" y="327"/>
                    </a:lnTo>
                    <a:lnTo>
                      <a:pt x="638" y="333"/>
                    </a:lnTo>
                    <a:lnTo>
                      <a:pt x="631" y="332"/>
                    </a:lnTo>
                    <a:lnTo>
                      <a:pt x="623" y="329"/>
                    </a:lnTo>
                    <a:lnTo>
                      <a:pt x="607" y="336"/>
                    </a:lnTo>
                    <a:lnTo>
                      <a:pt x="594" y="344"/>
                    </a:lnTo>
                    <a:lnTo>
                      <a:pt x="584" y="355"/>
                    </a:lnTo>
                    <a:lnTo>
                      <a:pt x="580" y="365"/>
                    </a:lnTo>
                    <a:lnTo>
                      <a:pt x="573" y="381"/>
                    </a:lnTo>
                    <a:lnTo>
                      <a:pt x="561" y="389"/>
                    </a:lnTo>
                    <a:lnTo>
                      <a:pt x="551" y="403"/>
                    </a:lnTo>
                    <a:lnTo>
                      <a:pt x="551" y="415"/>
                    </a:lnTo>
                    <a:lnTo>
                      <a:pt x="559" y="415"/>
                    </a:lnTo>
                    <a:lnTo>
                      <a:pt x="577" y="401"/>
                    </a:lnTo>
                    <a:lnTo>
                      <a:pt x="585" y="401"/>
                    </a:lnTo>
                    <a:lnTo>
                      <a:pt x="592" y="415"/>
                    </a:lnTo>
                    <a:lnTo>
                      <a:pt x="596" y="425"/>
                    </a:lnTo>
                    <a:lnTo>
                      <a:pt x="599" y="438"/>
                    </a:lnTo>
                    <a:lnTo>
                      <a:pt x="604" y="446"/>
                    </a:lnTo>
                    <a:lnTo>
                      <a:pt x="590" y="447"/>
                    </a:lnTo>
                    <a:lnTo>
                      <a:pt x="592" y="464"/>
                    </a:lnTo>
                    <a:lnTo>
                      <a:pt x="595" y="476"/>
                    </a:lnTo>
                    <a:lnTo>
                      <a:pt x="596" y="495"/>
                    </a:lnTo>
                    <a:lnTo>
                      <a:pt x="586" y="497"/>
                    </a:lnTo>
                    <a:lnTo>
                      <a:pt x="576" y="511"/>
                    </a:lnTo>
                    <a:lnTo>
                      <a:pt x="566" y="519"/>
                    </a:lnTo>
                    <a:lnTo>
                      <a:pt x="573" y="527"/>
                    </a:lnTo>
                    <a:lnTo>
                      <a:pt x="580" y="541"/>
                    </a:lnTo>
                    <a:lnTo>
                      <a:pt x="580" y="555"/>
                    </a:lnTo>
                    <a:lnTo>
                      <a:pt x="575" y="581"/>
                    </a:lnTo>
                    <a:lnTo>
                      <a:pt x="586" y="591"/>
                    </a:lnTo>
                    <a:lnTo>
                      <a:pt x="599" y="592"/>
                    </a:lnTo>
                    <a:lnTo>
                      <a:pt x="614" y="596"/>
                    </a:lnTo>
                    <a:lnTo>
                      <a:pt x="613" y="609"/>
                    </a:lnTo>
                    <a:lnTo>
                      <a:pt x="608" y="598"/>
                    </a:lnTo>
                    <a:lnTo>
                      <a:pt x="599" y="599"/>
                    </a:lnTo>
                    <a:lnTo>
                      <a:pt x="599" y="608"/>
                    </a:lnTo>
                    <a:close/>
                    <a:moveTo>
                      <a:pt x="674" y="791"/>
                    </a:moveTo>
                    <a:lnTo>
                      <a:pt x="677" y="780"/>
                    </a:lnTo>
                    <a:lnTo>
                      <a:pt x="682" y="771"/>
                    </a:lnTo>
                    <a:lnTo>
                      <a:pt x="693" y="755"/>
                    </a:lnTo>
                    <a:lnTo>
                      <a:pt x="703" y="735"/>
                    </a:lnTo>
                    <a:lnTo>
                      <a:pt x="692" y="725"/>
                    </a:lnTo>
                    <a:lnTo>
                      <a:pt x="699" y="705"/>
                    </a:lnTo>
                    <a:lnTo>
                      <a:pt x="702" y="690"/>
                    </a:lnTo>
                    <a:lnTo>
                      <a:pt x="700" y="680"/>
                    </a:lnTo>
                    <a:lnTo>
                      <a:pt x="689" y="680"/>
                    </a:lnTo>
                    <a:lnTo>
                      <a:pt x="683" y="692"/>
                    </a:lnTo>
                    <a:lnTo>
                      <a:pt x="679" y="704"/>
                    </a:lnTo>
                    <a:lnTo>
                      <a:pt x="669" y="711"/>
                    </a:lnTo>
                    <a:lnTo>
                      <a:pt x="660" y="716"/>
                    </a:lnTo>
                    <a:lnTo>
                      <a:pt x="645" y="716"/>
                    </a:lnTo>
                    <a:lnTo>
                      <a:pt x="645" y="728"/>
                    </a:lnTo>
                    <a:lnTo>
                      <a:pt x="650" y="740"/>
                    </a:lnTo>
                    <a:lnTo>
                      <a:pt x="652" y="749"/>
                    </a:lnTo>
                    <a:lnTo>
                      <a:pt x="644" y="761"/>
                    </a:lnTo>
                    <a:lnTo>
                      <a:pt x="640" y="767"/>
                    </a:lnTo>
                    <a:lnTo>
                      <a:pt x="647" y="770"/>
                    </a:lnTo>
                    <a:lnTo>
                      <a:pt x="650" y="781"/>
                    </a:lnTo>
                    <a:lnTo>
                      <a:pt x="653" y="792"/>
                    </a:lnTo>
                    <a:lnTo>
                      <a:pt x="661" y="799"/>
                    </a:lnTo>
                    <a:lnTo>
                      <a:pt x="671" y="801"/>
                    </a:lnTo>
                    <a:lnTo>
                      <a:pt x="674" y="791"/>
                    </a:lnTo>
                    <a:close/>
                  </a:path>
                </a:pathLst>
              </a:custGeom>
              <a:solidFill>
                <a:schemeClr val="accent1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169" name="Freeform 28">
                <a:extLst>
                  <a:ext uri="{FF2B5EF4-FFF2-40B4-BE49-F238E27FC236}">
                    <a16:creationId xmlns:a16="http://schemas.microsoft.com/office/drawing/2014/main" id="{4358F330-5CD2-4BFA-B5E6-C67A1EB9BD8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632" y="3235"/>
                <a:ext cx="484" cy="205"/>
              </a:xfrm>
              <a:custGeom>
                <a:avLst/>
                <a:gdLst>
                  <a:gd name="T0" fmla="*/ 137 w 407"/>
                  <a:gd name="T1" fmla="*/ 184 h 172"/>
                  <a:gd name="T2" fmla="*/ 149 w 407"/>
                  <a:gd name="T3" fmla="*/ 155 h 172"/>
                  <a:gd name="T4" fmla="*/ 112 w 407"/>
                  <a:gd name="T5" fmla="*/ 101 h 172"/>
                  <a:gd name="T6" fmla="*/ 75 w 407"/>
                  <a:gd name="T7" fmla="*/ 64 h 172"/>
                  <a:gd name="T8" fmla="*/ 57 w 407"/>
                  <a:gd name="T9" fmla="*/ 39 h 172"/>
                  <a:gd name="T10" fmla="*/ 42 w 407"/>
                  <a:gd name="T11" fmla="*/ 26 h 172"/>
                  <a:gd name="T12" fmla="*/ 0 w 407"/>
                  <a:gd name="T13" fmla="*/ 26 h 172"/>
                  <a:gd name="T14" fmla="*/ 23 w 407"/>
                  <a:gd name="T15" fmla="*/ 0 h 172"/>
                  <a:gd name="T16" fmla="*/ 49 w 407"/>
                  <a:gd name="T17" fmla="*/ 2 h 172"/>
                  <a:gd name="T18" fmla="*/ 74 w 407"/>
                  <a:gd name="T19" fmla="*/ 6 h 172"/>
                  <a:gd name="T20" fmla="*/ 106 w 407"/>
                  <a:gd name="T21" fmla="*/ 4 h 172"/>
                  <a:gd name="T22" fmla="*/ 134 w 407"/>
                  <a:gd name="T23" fmla="*/ 15 h 172"/>
                  <a:gd name="T24" fmla="*/ 177 w 407"/>
                  <a:gd name="T25" fmla="*/ 6 h 172"/>
                  <a:gd name="T26" fmla="*/ 191 w 407"/>
                  <a:gd name="T27" fmla="*/ 24 h 172"/>
                  <a:gd name="T28" fmla="*/ 220 w 407"/>
                  <a:gd name="T29" fmla="*/ 26 h 172"/>
                  <a:gd name="T30" fmla="*/ 249 w 407"/>
                  <a:gd name="T31" fmla="*/ 26 h 172"/>
                  <a:gd name="T32" fmla="*/ 254 w 407"/>
                  <a:gd name="T33" fmla="*/ 44 h 172"/>
                  <a:gd name="T34" fmla="*/ 290 w 407"/>
                  <a:gd name="T35" fmla="*/ 44 h 172"/>
                  <a:gd name="T36" fmla="*/ 327 w 407"/>
                  <a:gd name="T37" fmla="*/ 38 h 172"/>
                  <a:gd name="T38" fmla="*/ 357 w 407"/>
                  <a:gd name="T39" fmla="*/ 20 h 172"/>
                  <a:gd name="T40" fmla="*/ 391 w 407"/>
                  <a:gd name="T41" fmla="*/ 18 h 172"/>
                  <a:gd name="T42" fmla="*/ 408 w 407"/>
                  <a:gd name="T43" fmla="*/ 30 h 172"/>
                  <a:gd name="T44" fmla="*/ 396 w 407"/>
                  <a:gd name="T45" fmla="*/ 54 h 172"/>
                  <a:gd name="T46" fmla="*/ 426 w 407"/>
                  <a:gd name="T47" fmla="*/ 60 h 172"/>
                  <a:gd name="T48" fmla="*/ 457 w 407"/>
                  <a:gd name="T49" fmla="*/ 73 h 172"/>
                  <a:gd name="T50" fmla="*/ 452 w 407"/>
                  <a:gd name="T51" fmla="*/ 86 h 172"/>
                  <a:gd name="T52" fmla="*/ 444 w 407"/>
                  <a:gd name="T53" fmla="*/ 100 h 172"/>
                  <a:gd name="T54" fmla="*/ 463 w 407"/>
                  <a:gd name="T55" fmla="*/ 107 h 172"/>
                  <a:gd name="T56" fmla="*/ 483 w 407"/>
                  <a:gd name="T57" fmla="*/ 116 h 172"/>
                  <a:gd name="T58" fmla="*/ 484 w 407"/>
                  <a:gd name="T59" fmla="*/ 141 h 172"/>
                  <a:gd name="T60" fmla="*/ 463 w 407"/>
                  <a:gd name="T61" fmla="*/ 141 h 172"/>
                  <a:gd name="T62" fmla="*/ 455 w 407"/>
                  <a:gd name="T63" fmla="*/ 150 h 172"/>
                  <a:gd name="T64" fmla="*/ 429 w 407"/>
                  <a:gd name="T65" fmla="*/ 149 h 172"/>
                  <a:gd name="T66" fmla="*/ 401 w 407"/>
                  <a:gd name="T67" fmla="*/ 147 h 172"/>
                  <a:gd name="T68" fmla="*/ 391 w 407"/>
                  <a:gd name="T69" fmla="*/ 159 h 172"/>
                  <a:gd name="T70" fmla="*/ 372 w 407"/>
                  <a:gd name="T71" fmla="*/ 159 h 172"/>
                  <a:gd name="T72" fmla="*/ 350 w 407"/>
                  <a:gd name="T73" fmla="*/ 159 h 172"/>
                  <a:gd name="T74" fmla="*/ 322 w 407"/>
                  <a:gd name="T75" fmla="*/ 167 h 172"/>
                  <a:gd name="T76" fmla="*/ 309 w 407"/>
                  <a:gd name="T77" fmla="*/ 175 h 172"/>
                  <a:gd name="T78" fmla="*/ 291 w 407"/>
                  <a:gd name="T79" fmla="*/ 190 h 172"/>
                  <a:gd name="T80" fmla="*/ 281 w 407"/>
                  <a:gd name="T81" fmla="*/ 205 h 172"/>
                  <a:gd name="T82" fmla="*/ 266 w 407"/>
                  <a:gd name="T83" fmla="*/ 193 h 172"/>
                  <a:gd name="T84" fmla="*/ 252 w 407"/>
                  <a:gd name="T85" fmla="*/ 184 h 172"/>
                  <a:gd name="T86" fmla="*/ 232 w 407"/>
                  <a:gd name="T87" fmla="*/ 172 h 172"/>
                  <a:gd name="T88" fmla="*/ 213 w 407"/>
                  <a:gd name="T89" fmla="*/ 167 h 172"/>
                  <a:gd name="T90" fmla="*/ 200 w 407"/>
                  <a:gd name="T91" fmla="*/ 184 h 172"/>
                  <a:gd name="T92" fmla="*/ 188 w 407"/>
                  <a:gd name="T93" fmla="*/ 181 h 172"/>
                  <a:gd name="T94" fmla="*/ 166 w 407"/>
                  <a:gd name="T95" fmla="*/ 194 h 172"/>
                  <a:gd name="T96" fmla="*/ 151 w 407"/>
                  <a:gd name="T97" fmla="*/ 188 h 172"/>
                  <a:gd name="T98" fmla="*/ 137 w 407"/>
                  <a:gd name="T99" fmla="*/ 184 h 17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407" h="172">
                    <a:moveTo>
                      <a:pt x="115" y="154"/>
                    </a:moveTo>
                    <a:lnTo>
                      <a:pt x="125" y="130"/>
                    </a:lnTo>
                    <a:lnTo>
                      <a:pt x="94" y="85"/>
                    </a:lnTo>
                    <a:lnTo>
                      <a:pt x="63" y="54"/>
                    </a:lnTo>
                    <a:lnTo>
                      <a:pt x="48" y="33"/>
                    </a:lnTo>
                    <a:lnTo>
                      <a:pt x="35" y="22"/>
                    </a:lnTo>
                    <a:lnTo>
                      <a:pt x="0" y="22"/>
                    </a:lnTo>
                    <a:lnTo>
                      <a:pt x="19" y="0"/>
                    </a:lnTo>
                    <a:lnTo>
                      <a:pt x="41" y="2"/>
                    </a:lnTo>
                    <a:lnTo>
                      <a:pt x="62" y="5"/>
                    </a:lnTo>
                    <a:lnTo>
                      <a:pt x="89" y="3"/>
                    </a:lnTo>
                    <a:lnTo>
                      <a:pt x="113" y="13"/>
                    </a:lnTo>
                    <a:lnTo>
                      <a:pt x="149" y="5"/>
                    </a:lnTo>
                    <a:lnTo>
                      <a:pt x="161" y="20"/>
                    </a:lnTo>
                    <a:lnTo>
                      <a:pt x="185" y="22"/>
                    </a:lnTo>
                    <a:lnTo>
                      <a:pt x="209" y="22"/>
                    </a:lnTo>
                    <a:lnTo>
                      <a:pt x="214" y="37"/>
                    </a:lnTo>
                    <a:lnTo>
                      <a:pt x="244" y="37"/>
                    </a:lnTo>
                    <a:lnTo>
                      <a:pt x="275" y="32"/>
                    </a:lnTo>
                    <a:lnTo>
                      <a:pt x="300" y="17"/>
                    </a:lnTo>
                    <a:lnTo>
                      <a:pt x="329" y="15"/>
                    </a:lnTo>
                    <a:lnTo>
                      <a:pt x="343" y="25"/>
                    </a:lnTo>
                    <a:lnTo>
                      <a:pt x="333" y="45"/>
                    </a:lnTo>
                    <a:lnTo>
                      <a:pt x="358" y="50"/>
                    </a:lnTo>
                    <a:lnTo>
                      <a:pt x="384" y="61"/>
                    </a:lnTo>
                    <a:lnTo>
                      <a:pt x="380" y="72"/>
                    </a:lnTo>
                    <a:lnTo>
                      <a:pt x="373" y="84"/>
                    </a:lnTo>
                    <a:lnTo>
                      <a:pt x="389" y="90"/>
                    </a:lnTo>
                    <a:lnTo>
                      <a:pt x="406" y="97"/>
                    </a:lnTo>
                    <a:lnTo>
                      <a:pt x="407" y="118"/>
                    </a:lnTo>
                    <a:lnTo>
                      <a:pt x="389" y="118"/>
                    </a:lnTo>
                    <a:lnTo>
                      <a:pt x="383" y="126"/>
                    </a:lnTo>
                    <a:lnTo>
                      <a:pt x="361" y="125"/>
                    </a:lnTo>
                    <a:lnTo>
                      <a:pt x="337" y="123"/>
                    </a:lnTo>
                    <a:lnTo>
                      <a:pt x="329" y="133"/>
                    </a:lnTo>
                    <a:lnTo>
                      <a:pt x="313" y="133"/>
                    </a:lnTo>
                    <a:lnTo>
                      <a:pt x="294" y="133"/>
                    </a:lnTo>
                    <a:lnTo>
                      <a:pt x="271" y="140"/>
                    </a:lnTo>
                    <a:lnTo>
                      <a:pt x="260" y="147"/>
                    </a:lnTo>
                    <a:lnTo>
                      <a:pt x="245" y="159"/>
                    </a:lnTo>
                    <a:lnTo>
                      <a:pt x="236" y="172"/>
                    </a:lnTo>
                    <a:lnTo>
                      <a:pt x="224" y="162"/>
                    </a:lnTo>
                    <a:lnTo>
                      <a:pt x="212" y="154"/>
                    </a:lnTo>
                    <a:lnTo>
                      <a:pt x="195" y="144"/>
                    </a:lnTo>
                    <a:lnTo>
                      <a:pt x="179" y="140"/>
                    </a:lnTo>
                    <a:lnTo>
                      <a:pt x="168" y="154"/>
                    </a:lnTo>
                    <a:lnTo>
                      <a:pt x="158" y="152"/>
                    </a:lnTo>
                    <a:lnTo>
                      <a:pt x="140" y="163"/>
                    </a:lnTo>
                    <a:lnTo>
                      <a:pt x="127" y="158"/>
                    </a:lnTo>
                    <a:lnTo>
                      <a:pt x="115" y="154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170" name="Freeform 29">
                <a:extLst>
                  <a:ext uri="{FF2B5EF4-FFF2-40B4-BE49-F238E27FC236}">
                    <a16:creationId xmlns:a16="http://schemas.microsoft.com/office/drawing/2014/main" id="{FEACEC67-9191-4F3B-B835-BAF649E5F4DA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242" y="3517"/>
                <a:ext cx="484" cy="624"/>
              </a:xfrm>
              <a:custGeom>
                <a:avLst/>
                <a:gdLst>
                  <a:gd name="T0" fmla="*/ 428 w 408"/>
                  <a:gd name="T1" fmla="*/ 81 h 525"/>
                  <a:gd name="T2" fmla="*/ 316 w 408"/>
                  <a:gd name="T3" fmla="*/ 92 h 525"/>
                  <a:gd name="T4" fmla="*/ 325 w 408"/>
                  <a:gd name="T5" fmla="*/ 125 h 525"/>
                  <a:gd name="T6" fmla="*/ 301 w 408"/>
                  <a:gd name="T7" fmla="*/ 146 h 525"/>
                  <a:gd name="T8" fmla="*/ 304 w 408"/>
                  <a:gd name="T9" fmla="*/ 184 h 525"/>
                  <a:gd name="T10" fmla="*/ 276 w 408"/>
                  <a:gd name="T11" fmla="*/ 170 h 525"/>
                  <a:gd name="T12" fmla="*/ 229 w 408"/>
                  <a:gd name="T13" fmla="*/ 143 h 525"/>
                  <a:gd name="T14" fmla="*/ 199 w 408"/>
                  <a:gd name="T15" fmla="*/ 149 h 525"/>
                  <a:gd name="T16" fmla="*/ 253 w 408"/>
                  <a:gd name="T17" fmla="*/ 233 h 525"/>
                  <a:gd name="T18" fmla="*/ 219 w 408"/>
                  <a:gd name="T19" fmla="*/ 250 h 525"/>
                  <a:gd name="T20" fmla="*/ 239 w 408"/>
                  <a:gd name="T21" fmla="*/ 290 h 525"/>
                  <a:gd name="T22" fmla="*/ 310 w 408"/>
                  <a:gd name="T23" fmla="*/ 367 h 525"/>
                  <a:gd name="T24" fmla="*/ 254 w 408"/>
                  <a:gd name="T25" fmla="*/ 353 h 525"/>
                  <a:gd name="T26" fmla="*/ 277 w 408"/>
                  <a:gd name="T27" fmla="*/ 385 h 525"/>
                  <a:gd name="T28" fmla="*/ 225 w 408"/>
                  <a:gd name="T29" fmla="*/ 392 h 525"/>
                  <a:gd name="T30" fmla="*/ 256 w 408"/>
                  <a:gd name="T31" fmla="*/ 480 h 525"/>
                  <a:gd name="T32" fmla="*/ 218 w 408"/>
                  <a:gd name="T33" fmla="*/ 459 h 525"/>
                  <a:gd name="T34" fmla="*/ 202 w 408"/>
                  <a:gd name="T35" fmla="*/ 493 h 525"/>
                  <a:gd name="T36" fmla="*/ 169 w 408"/>
                  <a:gd name="T37" fmla="*/ 446 h 525"/>
                  <a:gd name="T38" fmla="*/ 137 w 408"/>
                  <a:gd name="T39" fmla="*/ 456 h 525"/>
                  <a:gd name="T40" fmla="*/ 133 w 408"/>
                  <a:gd name="T41" fmla="*/ 393 h 525"/>
                  <a:gd name="T42" fmla="*/ 102 w 408"/>
                  <a:gd name="T43" fmla="*/ 357 h 525"/>
                  <a:gd name="T44" fmla="*/ 182 w 408"/>
                  <a:gd name="T45" fmla="*/ 341 h 525"/>
                  <a:gd name="T46" fmla="*/ 238 w 408"/>
                  <a:gd name="T47" fmla="*/ 332 h 525"/>
                  <a:gd name="T48" fmla="*/ 185 w 408"/>
                  <a:gd name="T49" fmla="*/ 316 h 525"/>
                  <a:gd name="T50" fmla="*/ 107 w 408"/>
                  <a:gd name="T51" fmla="*/ 319 h 525"/>
                  <a:gd name="T52" fmla="*/ 105 w 408"/>
                  <a:gd name="T53" fmla="*/ 247 h 525"/>
                  <a:gd name="T54" fmla="*/ 39 w 408"/>
                  <a:gd name="T55" fmla="*/ 190 h 525"/>
                  <a:gd name="T56" fmla="*/ 69 w 408"/>
                  <a:gd name="T57" fmla="*/ 178 h 525"/>
                  <a:gd name="T58" fmla="*/ 89 w 408"/>
                  <a:gd name="T59" fmla="*/ 150 h 525"/>
                  <a:gd name="T60" fmla="*/ 105 w 408"/>
                  <a:gd name="T61" fmla="*/ 99 h 525"/>
                  <a:gd name="T62" fmla="*/ 151 w 408"/>
                  <a:gd name="T63" fmla="*/ 74 h 525"/>
                  <a:gd name="T64" fmla="*/ 212 w 408"/>
                  <a:gd name="T65" fmla="*/ 68 h 525"/>
                  <a:gd name="T66" fmla="*/ 256 w 408"/>
                  <a:gd name="T67" fmla="*/ 34 h 525"/>
                  <a:gd name="T68" fmla="*/ 301 w 408"/>
                  <a:gd name="T69" fmla="*/ 36 h 525"/>
                  <a:gd name="T70" fmla="*/ 355 w 408"/>
                  <a:gd name="T71" fmla="*/ 21 h 525"/>
                  <a:gd name="T72" fmla="*/ 404 w 408"/>
                  <a:gd name="T73" fmla="*/ 42 h 525"/>
                  <a:gd name="T74" fmla="*/ 441 w 408"/>
                  <a:gd name="T75" fmla="*/ 26 h 525"/>
                  <a:gd name="T76" fmla="*/ 480 w 408"/>
                  <a:gd name="T77" fmla="*/ 14 h 525"/>
                  <a:gd name="T78" fmla="*/ 467 w 408"/>
                  <a:gd name="T79" fmla="*/ 58 h 525"/>
                  <a:gd name="T80" fmla="*/ 21 w 408"/>
                  <a:gd name="T81" fmla="*/ 228 h 525"/>
                  <a:gd name="T82" fmla="*/ 20 w 408"/>
                  <a:gd name="T83" fmla="*/ 190 h 525"/>
                  <a:gd name="T84" fmla="*/ 12 w 408"/>
                  <a:gd name="T85" fmla="*/ 206 h 525"/>
                  <a:gd name="T86" fmla="*/ 75 w 408"/>
                  <a:gd name="T87" fmla="*/ 345 h 525"/>
                  <a:gd name="T88" fmla="*/ 70 w 408"/>
                  <a:gd name="T89" fmla="*/ 308 h 525"/>
                  <a:gd name="T90" fmla="*/ 86 w 408"/>
                  <a:gd name="T91" fmla="*/ 353 h 525"/>
                  <a:gd name="T92" fmla="*/ 278 w 408"/>
                  <a:gd name="T93" fmla="*/ 571 h 525"/>
                  <a:gd name="T94" fmla="*/ 321 w 408"/>
                  <a:gd name="T95" fmla="*/ 568 h 525"/>
                  <a:gd name="T96" fmla="*/ 390 w 408"/>
                  <a:gd name="T97" fmla="*/ 584 h 525"/>
                  <a:gd name="T98" fmla="*/ 428 w 408"/>
                  <a:gd name="T99" fmla="*/ 605 h 525"/>
                  <a:gd name="T100" fmla="*/ 485 w 408"/>
                  <a:gd name="T101" fmla="*/ 606 h 525"/>
                  <a:gd name="T102" fmla="*/ 433 w 408"/>
                  <a:gd name="T103" fmla="*/ 623 h 525"/>
                  <a:gd name="T104" fmla="*/ 379 w 408"/>
                  <a:gd name="T105" fmla="*/ 622 h 525"/>
                  <a:gd name="T106" fmla="*/ 325 w 408"/>
                  <a:gd name="T107" fmla="*/ 606 h 525"/>
                  <a:gd name="T108" fmla="*/ 277 w 408"/>
                  <a:gd name="T109" fmla="*/ 604 h 525"/>
                  <a:gd name="T110" fmla="*/ 322 w 408"/>
                  <a:gd name="T111" fmla="*/ 296 h 525"/>
                  <a:gd name="T112" fmla="*/ 348 w 408"/>
                  <a:gd name="T113" fmla="*/ 339 h 525"/>
                  <a:gd name="T114" fmla="*/ 327 w 408"/>
                  <a:gd name="T115" fmla="*/ 370 h 525"/>
                  <a:gd name="T116" fmla="*/ 292 w 408"/>
                  <a:gd name="T117" fmla="*/ 310 h 525"/>
                  <a:gd name="T118" fmla="*/ 238 w 408"/>
                  <a:gd name="T119" fmla="*/ 270 h 525"/>
                  <a:gd name="T120" fmla="*/ 275 w 408"/>
                  <a:gd name="T121" fmla="*/ 250 h 52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408" h="525">
                    <a:moveTo>
                      <a:pt x="388" y="74"/>
                    </a:moveTo>
                    <a:lnTo>
                      <a:pt x="381" y="72"/>
                    </a:lnTo>
                    <a:lnTo>
                      <a:pt x="360" y="68"/>
                    </a:lnTo>
                    <a:lnTo>
                      <a:pt x="322" y="64"/>
                    </a:lnTo>
                    <a:lnTo>
                      <a:pt x="275" y="62"/>
                    </a:lnTo>
                    <a:lnTo>
                      <a:pt x="266" y="77"/>
                    </a:lnTo>
                    <a:lnTo>
                      <a:pt x="247" y="80"/>
                    </a:lnTo>
                    <a:lnTo>
                      <a:pt x="256" y="98"/>
                    </a:lnTo>
                    <a:lnTo>
                      <a:pt x="273" y="105"/>
                    </a:lnTo>
                    <a:lnTo>
                      <a:pt x="278" y="125"/>
                    </a:lnTo>
                    <a:lnTo>
                      <a:pt x="272" y="132"/>
                    </a:lnTo>
                    <a:lnTo>
                      <a:pt x="253" y="123"/>
                    </a:lnTo>
                    <a:lnTo>
                      <a:pt x="243" y="119"/>
                    </a:lnTo>
                    <a:lnTo>
                      <a:pt x="262" y="145"/>
                    </a:lnTo>
                    <a:lnTo>
                      <a:pt x="256" y="155"/>
                    </a:lnTo>
                    <a:lnTo>
                      <a:pt x="237" y="124"/>
                    </a:lnTo>
                    <a:lnTo>
                      <a:pt x="228" y="124"/>
                    </a:lnTo>
                    <a:lnTo>
                      <a:pt x="232" y="143"/>
                    </a:lnTo>
                    <a:lnTo>
                      <a:pt x="227" y="151"/>
                    </a:lnTo>
                    <a:lnTo>
                      <a:pt x="199" y="127"/>
                    </a:lnTo>
                    <a:lnTo>
                      <a:pt x="193" y="120"/>
                    </a:lnTo>
                    <a:lnTo>
                      <a:pt x="210" y="83"/>
                    </a:lnTo>
                    <a:lnTo>
                      <a:pt x="192" y="78"/>
                    </a:lnTo>
                    <a:lnTo>
                      <a:pt x="167" y="125"/>
                    </a:lnTo>
                    <a:lnTo>
                      <a:pt x="182" y="154"/>
                    </a:lnTo>
                    <a:lnTo>
                      <a:pt x="198" y="177"/>
                    </a:lnTo>
                    <a:lnTo>
                      <a:pt x="213" y="196"/>
                    </a:lnTo>
                    <a:lnTo>
                      <a:pt x="197" y="210"/>
                    </a:lnTo>
                    <a:lnTo>
                      <a:pt x="189" y="207"/>
                    </a:lnTo>
                    <a:lnTo>
                      <a:pt x="184" y="210"/>
                    </a:lnTo>
                    <a:lnTo>
                      <a:pt x="174" y="223"/>
                    </a:lnTo>
                    <a:lnTo>
                      <a:pt x="184" y="237"/>
                    </a:lnTo>
                    <a:lnTo>
                      <a:pt x="201" y="244"/>
                    </a:lnTo>
                    <a:lnTo>
                      <a:pt x="234" y="256"/>
                    </a:lnTo>
                    <a:lnTo>
                      <a:pt x="253" y="277"/>
                    </a:lnTo>
                    <a:lnTo>
                      <a:pt x="261" y="309"/>
                    </a:lnTo>
                    <a:lnTo>
                      <a:pt x="251" y="314"/>
                    </a:lnTo>
                    <a:lnTo>
                      <a:pt x="235" y="304"/>
                    </a:lnTo>
                    <a:lnTo>
                      <a:pt x="214" y="297"/>
                    </a:lnTo>
                    <a:lnTo>
                      <a:pt x="207" y="307"/>
                    </a:lnTo>
                    <a:lnTo>
                      <a:pt x="222" y="315"/>
                    </a:lnTo>
                    <a:lnTo>
                      <a:pt x="233" y="324"/>
                    </a:lnTo>
                    <a:lnTo>
                      <a:pt x="225" y="342"/>
                    </a:lnTo>
                    <a:lnTo>
                      <a:pt x="201" y="334"/>
                    </a:lnTo>
                    <a:lnTo>
                      <a:pt x="189" y="330"/>
                    </a:lnTo>
                    <a:lnTo>
                      <a:pt x="198" y="352"/>
                    </a:lnTo>
                    <a:lnTo>
                      <a:pt x="208" y="372"/>
                    </a:lnTo>
                    <a:lnTo>
                      <a:pt x="215" y="404"/>
                    </a:lnTo>
                    <a:lnTo>
                      <a:pt x="199" y="411"/>
                    </a:lnTo>
                    <a:lnTo>
                      <a:pt x="191" y="393"/>
                    </a:lnTo>
                    <a:lnTo>
                      <a:pt x="183" y="386"/>
                    </a:lnTo>
                    <a:lnTo>
                      <a:pt x="177" y="391"/>
                    </a:lnTo>
                    <a:lnTo>
                      <a:pt x="177" y="411"/>
                    </a:lnTo>
                    <a:lnTo>
                      <a:pt x="170" y="415"/>
                    </a:lnTo>
                    <a:lnTo>
                      <a:pt x="161" y="394"/>
                    </a:lnTo>
                    <a:lnTo>
                      <a:pt x="152" y="380"/>
                    </a:lnTo>
                    <a:lnTo>
                      <a:pt x="142" y="375"/>
                    </a:lnTo>
                    <a:lnTo>
                      <a:pt x="143" y="385"/>
                    </a:lnTo>
                    <a:lnTo>
                      <a:pt x="129" y="391"/>
                    </a:lnTo>
                    <a:lnTo>
                      <a:pt x="115" y="384"/>
                    </a:lnTo>
                    <a:lnTo>
                      <a:pt x="112" y="369"/>
                    </a:lnTo>
                    <a:lnTo>
                      <a:pt x="117" y="351"/>
                    </a:lnTo>
                    <a:lnTo>
                      <a:pt x="112" y="331"/>
                    </a:lnTo>
                    <a:lnTo>
                      <a:pt x="106" y="324"/>
                    </a:lnTo>
                    <a:lnTo>
                      <a:pt x="84" y="314"/>
                    </a:lnTo>
                    <a:lnTo>
                      <a:pt x="86" y="300"/>
                    </a:lnTo>
                    <a:lnTo>
                      <a:pt x="101" y="294"/>
                    </a:lnTo>
                    <a:lnTo>
                      <a:pt x="123" y="280"/>
                    </a:lnTo>
                    <a:lnTo>
                      <a:pt x="153" y="287"/>
                    </a:lnTo>
                    <a:lnTo>
                      <a:pt x="179" y="297"/>
                    </a:lnTo>
                    <a:lnTo>
                      <a:pt x="188" y="302"/>
                    </a:lnTo>
                    <a:lnTo>
                      <a:pt x="200" y="279"/>
                    </a:lnTo>
                    <a:lnTo>
                      <a:pt x="189" y="268"/>
                    </a:lnTo>
                    <a:lnTo>
                      <a:pt x="172" y="255"/>
                    </a:lnTo>
                    <a:lnTo>
                      <a:pt x="156" y="266"/>
                    </a:lnTo>
                    <a:lnTo>
                      <a:pt x="141" y="254"/>
                    </a:lnTo>
                    <a:lnTo>
                      <a:pt x="113" y="260"/>
                    </a:lnTo>
                    <a:lnTo>
                      <a:pt x="90" y="268"/>
                    </a:lnTo>
                    <a:lnTo>
                      <a:pt x="80" y="249"/>
                    </a:lnTo>
                    <a:lnTo>
                      <a:pt x="98" y="227"/>
                    </a:lnTo>
                    <a:lnTo>
                      <a:pt x="88" y="208"/>
                    </a:lnTo>
                    <a:lnTo>
                      <a:pt x="66" y="212"/>
                    </a:lnTo>
                    <a:lnTo>
                      <a:pt x="47" y="175"/>
                    </a:lnTo>
                    <a:lnTo>
                      <a:pt x="33" y="160"/>
                    </a:lnTo>
                    <a:lnTo>
                      <a:pt x="39" y="150"/>
                    </a:lnTo>
                    <a:lnTo>
                      <a:pt x="50" y="154"/>
                    </a:lnTo>
                    <a:lnTo>
                      <a:pt x="58" y="150"/>
                    </a:lnTo>
                    <a:lnTo>
                      <a:pt x="65" y="143"/>
                    </a:lnTo>
                    <a:lnTo>
                      <a:pt x="71" y="134"/>
                    </a:lnTo>
                    <a:lnTo>
                      <a:pt x="75" y="126"/>
                    </a:lnTo>
                    <a:lnTo>
                      <a:pt x="81" y="114"/>
                    </a:lnTo>
                    <a:lnTo>
                      <a:pt x="81" y="100"/>
                    </a:lnTo>
                    <a:lnTo>
                      <a:pt x="88" y="83"/>
                    </a:lnTo>
                    <a:lnTo>
                      <a:pt x="95" y="81"/>
                    </a:lnTo>
                    <a:lnTo>
                      <a:pt x="112" y="83"/>
                    </a:lnTo>
                    <a:lnTo>
                      <a:pt x="127" y="62"/>
                    </a:lnTo>
                    <a:lnTo>
                      <a:pt x="146" y="58"/>
                    </a:lnTo>
                    <a:lnTo>
                      <a:pt x="163" y="61"/>
                    </a:lnTo>
                    <a:lnTo>
                      <a:pt x="178" y="57"/>
                    </a:lnTo>
                    <a:lnTo>
                      <a:pt x="194" y="38"/>
                    </a:lnTo>
                    <a:lnTo>
                      <a:pt x="210" y="33"/>
                    </a:lnTo>
                    <a:lnTo>
                      <a:pt x="215" y="29"/>
                    </a:lnTo>
                    <a:lnTo>
                      <a:pt x="220" y="39"/>
                    </a:lnTo>
                    <a:lnTo>
                      <a:pt x="237" y="31"/>
                    </a:lnTo>
                    <a:lnTo>
                      <a:pt x="253" y="30"/>
                    </a:lnTo>
                    <a:lnTo>
                      <a:pt x="267" y="27"/>
                    </a:lnTo>
                    <a:lnTo>
                      <a:pt x="283" y="23"/>
                    </a:lnTo>
                    <a:lnTo>
                      <a:pt x="299" y="18"/>
                    </a:lnTo>
                    <a:lnTo>
                      <a:pt x="309" y="31"/>
                    </a:lnTo>
                    <a:lnTo>
                      <a:pt x="325" y="35"/>
                    </a:lnTo>
                    <a:lnTo>
                      <a:pt x="340" y="35"/>
                    </a:lnTo>
                    <a:lnTo>
                      <a:pt x="357" y="38"/>
                    </a:lnTo>
                    <a:lnTo>
                      <a:pt x="368" y="40"/>
                    </a:lnTo>
                    <a:lnTo>
                      <a:pt x="371" y="22"/>
                    </a:lnTo>
                    <a:lnTo>
                      <a:pt x="383" y="1"/>
                    </a:lnTo>
                    <a:lnTo>
                      <a:pt x="399" y="0"/>
                    </a:lnTo>
                    <a:lnTo>
                      <a:pt x="404" y="12"/>
                    </a:lnTo>
                    <a:lnTo>
                      <a:pt x="403" y="27"/>
                    </a:lnTo>
                    <a:lnTo>
                      <a:pt x="397" y="40"/>
                    </a:lnTo>
                    <a:lnTo>
                      <a:pt x="393" y="49"/>
                    </a:lnTo>
                    <a:lnTo>
                      <a:pt x="385" y="62"/>
                    </a:lnTo>
                    <a:lnTo>
                      <a:pt x="388" y="74"/>
                    </a:lnTo>
                    <a:close/>
                    <a:moveTo>
                      <a:pt x="18" y="192"/>
                    </a:moveTo>
                    <a:lnTo>
                      <a:pt x="27" y="197"/>
                    </a:lnTo>
                    <a:lnTo>
                      <a:pt x="30" y="182"/>
                    </a:lnTo>
                    <a:lnTo>
                      <a:pt x="17" y="160"/>
                    </a:lnTo>
                    <a:lnTo>
                      <a:pt x="6" y="159"/>
                    </a:lnTo>
                    <a:lnTo>
                      <a:pt x="0" y="162"/>
                    </a:lnTo>
                    <a:lnTo>
                      <a:pt x="10" y="173"/>
                    </a:lnTo>
                    <a:lnTo>
                      <a:pt x="12" y="186"/>
                    </a:lnTo>
                    <a:lnTo>
                      <a:pt x="18" y="192"/>
                    </a:lnTo>
                    <a:close/>
                    <a:moveTo>
                      <a:pt x="63" y="290"/>
                    </a:moveTo>
                    <a:lnTo>
                      <a:pt x="55" y="283"/>
                    </a:lnTo>
                    <a:lnTo>
                      <a:pt x="49" y="269"/>
                    </a:lnTo>
                    <a:lnTo>
                      <a:pt x="59" y="259"/>
                    </a:lnTo>
                    <a:lnTo>
                      <a:pt x="67" y="270"/>
                    </a:lnTo>
                    <a:lnTo>
                      <a:pt x="72" y="281"/>
                    </a:lnTo>
                    <a:lnTo>
                      <a:pt x="72" y="297"/>
                    </a:lnTo>
                    <a:lnTo>
                      <a:pt x="63" y="290"/>
                    </a:lnTo>
                    <a:close/>
                    <a:moveTo>
                      <a:pt x="234" y="497"/>
                    </a:moveTo>
                    <a:lnTo>
                      <a:pt x="234" y="480"/>
                    </a:lnTo>
                    <a:lnTo>
                      <a:pt x="244" y="483"/>
                    </a:lnTo>
                    <a:lnTo>
                      <a:pt x="257" y="492"/>
                    </a:lnTo>
                    <a:lnTo>
                      <a:pt x="270" y="478"/>
                    </a:lnTo>
                    <a:lnTo>
                      <a:pt x="275" y="493"/>
                    </a:lnTo>
                    <a:lnTo>
                      <a:pt x="302" y="494"/>
                    </a:lnTo>
                    <a:lnTo>
                      <a:pt x="328" y="491"/>
                    </a:lnTo>
                    <a:lnTo>
                      <a:pt x="345" y="494"/>
                    </a:lnTo>
                    <a:lnTo>
                      <a:pt x="362" y="496"/>
                    </a:lnTo>
                    <a:lnTo>
                      <a:pt x="360" y="509"/>
                    </a:lnTo>
                    <a:lnTo>
                      <a:pt x="374" y="505"/>
                    </a:lnTo>
                    <a:lnTo>
                      <a:pt x="400" y="499"/>
                    </a:lnTo>
                    <a:lnTo>
                      <a:pt x="408" y="510"/>
                    </a:lnTo>
                    <a:lnTo>
                      <a:pt x="399" y="521"/>
                    </a:lnTo>
                    <a:lnTo>
                      <a:pt x="379" y="525"/>
                    </a:lnTo>
                    <a:lnTo>
                      <a:pt x="364" y="524"/>
                    </a:lnTo>
                    <a:lnTo>
                      <a:pt x="349" y="524"/>
                    </a:lnTo>
                    <a:lnTo>
                      <a:pt x="333" y="524"/>
                    </a:lnTo>
                    <a:lnTo>
                      <a:pt x="319" y="523"/>
                    </a:lnTo>
                    <a:lnTo>
                      <a:pt x="302" y="520"/>
                    </a:lnTo>
                    <a:lnTo>
                      <a:pt x="286" y="513"/>
                    </a:lnTo>
                    <a:lnTo>
                      <a:pt x="273" y="510"/>
                    </a:lnTo>
                    <a:lnTo>
                      <a:pt x="258" y="509"/>
                    </a:lnTo>
                    <a:lnTo>
                      <a:pt x="245" y="509"/>
                    </a:lnTo>
                    <a:lnTo>
                      <a:pt x="233" y="508"/>
                    </a:lnTo>
                    <a:lnTo>
                      <a:pt x="234" y="497"/>
                    </a:lnTo>
                    <a:close/>
                    <a:moveTo>
                      <a:pt x="260" y="235"/>
                    </a:moveTo>
                    <a:lnTo>
                      <a:pt x="271" y="249"/>
                    </a:lnTo>
                    <a:lnTo>
                      <a:pt x="276" y="256"/>
                    </a:lnTo>
                    <a:lnTo>
                      <a:pt x="281" y="268"/>
                    </a:lnTo>
                    <a:lnTo>
                      <a:pt x="293" y="285"/>
                    </a:lnTo>
                    <a:lnTo>
                      <a:pt x="299" y="304"/>
                    </a:lnTo>
                    <a:lnTo>
                      <a:pt x="292" y="314"/>
                    </a:lnTo>
                    <a:lnTo>
                      <a:pt x="275" y="311"/>
                    </a:lnTo>
                    <a:lnTo>
                      <a:pt x="271" y="299"/>
                    </a:lnTo>
                    <a:lnTo>
                      <a:pt x="258" y="278"/>
                    </a:lnTo>
                    <a:lnTo>
                      <a:pt x="246" y="261"/>
                    </a:lnTo>
                    <a:lnTo>
                      <a:pt x="229" y="245"/>
                    </a:lnTo>
                    <a:lnTo>
                      <a:pt x="217" y="241"/>
                    </a:lnTo>
                    <a:lnTo>
                      <a:pt x="200" y="227"/>
                    </a:lnTo>
                    <a:lnTo>
                      <a:pt x="208" y="221"/>
                    </a:lnTo>
                    <a:lnTo>
                      <a:pt x="220" y="215"/>
                    </a:lnTo>
                    <a:lnTo>
                      <a:pt x="231" y="210"/>
                    </a:lnTo>
                    <a:lnTo>
                      <a:pt x="252" y="223"/>
                    </a:lnTo>
                    <a:lnTo>
                      <a:pt x="260" y="235"/>
                    </a:lnTo>
                    <a:close/>
                  </a:path>
                </a:pathLst>
              </a:custGeom>
              <a:solidFill>
                <a:schemeClr val="accent1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171" name="Freeform 30">
                <a:extLst>
                  <a:ext uri="{FF2B5EF4-FFF2-40B4-BE49-F238E27FC236}">
                    <a16:creationId xmlns:a16="http://schemas.microsoft.com/office/drawing/2014/main" id="{DBA203A3-7FEE-4E52-85DD-A76857AFAE1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510" y="1970"/>
                <a:ext cx="295" cy="344"/>
              </a:xfrm>
              <a:custGeom>
                <a:avLst/>
                <a:gdLst>
                  <a:gd name="T0" fmla="*/ 214 w 247"/>
                  <a:gd name="T1" fmla="*/ 299 h 289"/>
                  <a:gd name="T2" fmla="*/ 143 w 247"/>
                  <a:gd name="T3" fmla="*/ 320 h 289"/>
                  <a:gd name="T4" fmla="*/ 70 w 247"/>
                  <a:gd name="T5" fmla="*/ 318 h 289"/>
                  <a:gd name="T6" fmla="*/ 40 w 247"/>
                  <a:gd name="T7" fmla="*/ 326 h 289"/>
                  <a:gd name="T8" fmla="*/ 31 w 247"/>
                  <a:gd name="T9" fmla="*/ 289 h 289"/>
                  <a:gd name="T10" fmla="*/ 0 w 247"/>
                  <a:gd name="T11" fmla="*/ 280 h 289"/>
                  <a:gd name="T12" fmla="*/ 25 w 247"/>
                  <a:gd name="T13" fmla="*/ 262 h 289"/>
                  <a:gd name="T14" fmla="*/ 18 w 247"/>
                  <a:gd name="T15" fmla="*/ 239 h 289"/>
                  <a:gd name="T16" fmla="*/ 45 w 247"/>
                  <a:gd name="T17" fmla="*/ 245 h 289"/>
                  <a:gd name="T18" fmla="*/ 69 w 247"/>
                  <a:gd name="T19" fmla="*/ 233 h 289"/>
                  <a:gd name="T20" fmla="*/ 107 w 247"/>
                  <a:gd name="T21" fmla="*/ 223 h 289"/>
                  <a:gd name="T22" fmla="*/ 82 w 247"/>
                  <a:gd name="T23" fmla="*/ 206 h 289"/>
                  <a:gd name="T24" fmla="*/ 81 w 247"/>
                  <a:gd name="T25" fmla="*/ 186 h 289"/>
                  <a:gd name="T26" fmla="*/ 100 w 247"/>
                  <a:gd name="T27" fmla="*/ 150 h 289"/>
                  <a:gd name="T28" fmla="*/ 83 w 247"/>
                  <a:gd name="T29" fmla="*/ 130 h 289"/>
                  <a:gd name="T30" fmla="*/ 117 w 247"/>
                  <a:gd name="T31" fmla="*/ 93 h 289"/>
                  <a:gd name="T32" fmla="*/ 113 w 247"/>
                  <a:gd name="T33" fmla="*/ 58 h 289"/>
                  <a:gd name="T34" fmla="*/ 138 w 247"/>
                  <a:gd name="T35" fmla="*/ 54 h 289"/>
                  <a:gd name="T36" fmla="*/ 161 w 247"/>
                  <a:gd name="T37" fmla="*/ 67 h 289"/>
                  <a:gd name="T38" fmla="*/ 181 w 247"/>
                  <a:gd name="T39" fmla="*/ 76 h 289"/>
                  <a:gd name="T40" fmla="*/ 214 w 247"/>
                  <a:gd name="T41" fmla="*/ 58 h 289"/>
                  <a:gd name="T42" fmla="*/ 211 w 247"/>
                  <a:gd name="T43" fmla="*/ 24 h 289"/>
                  <a:gd name="T44" fmla="*/ 257 w 247"/>
                  <a:gd name="T45" fmla="*/ 5 h 289"/>
                  <a:gd name="T46" fmla="*/ 279 w 247"/>
                  <a:gd name="T47" fmla="*/ 48 h 289"/>
                  <a:gd name="T48" fmla="*/ 240 w 247"/>
                  <a:gd name="T49" fmla="*/ 70 h 289"/>
                  <a:gd name="T50" fmla="*/ 234 w 247"/>
                  <a:gd name="T51" fmla="*/ 112 h 289"/>
                  <a:gd name="T52" fmla="*/ 259 w 247"/>
                  <a:gd name="T53" fmla="*/ 115 h 289"/>
                  <a:gd name="T54" fmla="*/ 277 w 247"/>
                  <a:gd name="T55" fmla="*/ 120 h 289"/>
                  <a:gd name="T56" fmla="*/ 294 w 247"/>
                  <a:gd name="T57" fmla="*/ 148 h 289"/>
                  <a:gd name="T58" fmla="*/ 290 w 247"/>
                  <a:gd name="T59" fmla="*/ 190 h 289"/>
                  <a:gd name="T60" fmla="*/ 283 w 247"/>
                  <a:gd name="T61" fmla="*/ 233 h 289"/>
                  <a:gd name="T62" fmla="*/ 267 w 247"/>
                  <a:gd name="T63" fmla="*/ 290 h 289"/>
                  <a:gd name="T64" fmla="*/ 249 w 247"/>
                  <a:gd name="T65" fmla="*/ 330 h 28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7" h="289">
                    <a:moveTo>
                      <a:pt x="209" y="277"/>
                    </a:moveTo>
                    <a:lnTo>
                      <a:pt x="180" y="251"/>
                    </a:lnTo>
                    <a:lnTo>
                      <a:pt x="153" y="263"/>
                    </a:lnTo>
                    <a:lnTo>
                      <a:pt x="120" y="269"/>
                    </a:lnTo>
                    <a:lnTo>
                      <a:pt x="91" y="268"/>
                    </a:lnTo>
                    <a:lnTo>
                      <a:pt x="59" y="267"/>
                    </a:lnTo>
                    <a:lnTo>
                      <a:pt x="44" y="289"/>
                    </a:lnTo>
                    <a:lnTo>
                      <a:pt x="34" y="274"/>
                    </a:lnTo>
                    <a:lnTo>
                      <a:pt x="35" y="252"/>
                    </a:lnTo>
                    <a:lnTo>
                      <a:pt x="26" y="243"/>
                    </a:lnTo>
                    <a:lnTo>
                      <a:pt x="7" y="247"/>
                    </a:lnTo>
                    <a:lnTo>
                      <a:pt x="0" y="235"/>
                    </a:lnTo>
                    <a:lnTo>
                      <a:pt x="14" y="228"/>
                    </a:lnTo>
                    <a:lnTo>
                      <a:pt x="21" y="220"/>
                    </a:lnTo>
                    <a:lnTo>
                      <a:pt x="10" y="213"/>
                    </a:lnTo>
                    <a:lnTo>
                      <a:pt x="15" y="201"/>
                    </a:lnTo>
                    <a:lnTo>
                      <a:pt x="27" y="202"/>
                    </a:lnTo>
                    <a:lnTo>
                      <a:pt x="38" y="206"/>
                    </a:lnTo>
                    <a:lnTo>
                      <a:pt x="46" y="193"/>
                    </a:lnTo>
                    <a:lnTo>
                      <a:pt x="58" y="196"/>
                    </a:lnTo>
                    <a:lnTo>
                      <a:pt x="74" y="188"/>
                    </a:lnTo>
                    <a:lnTo>
                      <a:pt x="90" y="187"/>
                    </a:lnTo>
                    <a:lnTo>
                      <a:pt x="86" y="165"/>
                    </a:lnTo>
                    <a:lnTo>
                      <a:pt x="69" y="173"/>
                    </a:lnTo>
                    <a:lnTo>
                      <a:pt x="58" y="169"/>
                    </a:lnTo>
                    <a:lnTo>
                      <a:pt x="68" y="156"/>
                    </a:lnTo>
                    <a:lnTo>
                      <a:pt x="86" y="143"/>
                    </a:lnTo>
                    <a:lnTo>
                      <a:pt x="84" y="126"/>
                    </a:lnTo>
                    <a:lnTo>
                      <a:pt x="70" y="125"/>
                    </a:lnTo>
                    <a:lnTo>
                      <a:pt x="70" y="109"/>
                    </a:lnTo>
                    <a:lnTo>
                      <a:pt x="89" y="93"/>
                    </a:lnTo>
                    <a:lnTo>
                      <a:pt x="98" y="78"/>
                    </a:lnTo>
                    <a:lnTo>
                      <a:pt x="91" y="65"/>
                    </a:lnTo>
                    <a:lnTo>
                      <a:pt x="95" y="49"/>
                    </a:lnTo>
                    <a:lnTo>
                      <a:pt x="103" y="37"/>
                    </a:lnTo>
                    <a:lnTo>
                      <a:pt x="116" y="45"/>
                    </a:lnTo>
                    <a:lnTo>
                      <a:pt x="123" y="55"/>
                    </a:lnTo>
                    <a:lnTo>
                      <a:pt x="135" y="56"/>
                    </a:lnTo>
                    <a:lnTo>
                      <a:pt x="144" y="59"/>
                    </a:lnTo>
                    <a:lnTo>
                      <a:pt x="152" y="64"/>
                    </a:lnTo>
                    <a:lnTo>
                      <a:pt x="166" y="56"/>
                    </a:lnTo>
                    <a:lnTo>
                      <a:pt x="180" y="49"/>
                    </a:lnTo>
                    <a:lnTo>
                      <a:pt x="163" y="39"/>
                    </a:lnTo>
                    <a:lnTo>
                      <a:pt x="177" y="20"/>
                    </a:lnTo>
                    <a:lnTo>
                      <a:pt x="198" y="0"/>
                    </a:lnTo>
                    <a:lnTo>
                      <a:pt x="216" y="4"/>
                    </a:lnTo>
                    <a:lnTo>
                      <a:pt x="226" y="13"/>
                    </a:lnTo>
                    <a:lnTo>
                      <a:pt x="234" y="40"/>
                    </a:lnTo>
                    <a:lnTo>
                      <a:pt x="218" y="51"/>
                    </a:lnTo>
                    <a:lnTo>
                      <a:pt x="202" y="59"/>
                    </a:lnTo>
                    <a:lnTo>
                      <a:pt x="198" y="68"/>
                    </a:lnTo>
                    <a:lnTo>
                      <a:pt x="197" y="94"/>
                    </a:lnTo>
                    <a:lnTo>
                      <a:pt x="206" y="112"/>
                    </a:lnTo>
                    <a:lnTo>
                      <a:pt x="218" y="97"/>
                    </a:lnTo>
                    <a:lnTo>
                      <a:pt x="223" y="92"/>
                    </a:lnTo>
                    <a:lnTo>
                      <a:pt x="233" y="101"/>
                    </a:lnTo>
                    <a:lnTo>
                      <a:pt x="240" y="108"/>
                    </a:lnTo>
                    <a:lnTo>
                      <a:pt x="247" y="124"/>
                    </a:lnTo>
                    <a:lnTo>
                      <a:pt x="245" y="145"/>
                    </a:lnTo>
                    <a:lnTo>
                      <a:pt x="244" y="160"/>
                    </a:lnTo>
                    <a:lnTo>
                      <a:pt x="241" y="180"/>
                    </a:lnTo>
                    <a:lnTo>
                      <a:pt x="238" y="196"/>
                    </a:lnTo>
                    <a:lnTo>
                      <a:pt x="226" y="226"/>
                    </a:lnTo>
                    <a:lnTo>
                      <a:pt x="224" y="244"/>
                    </a:lnTo>
                    <a:lnTo>
                      <a:pt x="213" y="260"/>
                    </a:lnTo>
                    <a:lnTo>
                      <a:pt x="209" y="277"/>
                    </a:lnTo>
                    <a:close/>
                  </a:path>
                </a:pathLst>
              </a:custGeom>
              <a:solidFill>
                <a:schemeClr val="accent1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172" name="Freeform 31">
                <a:extLst>
                  <a:ext uri="{FF2B5EF4-FFF2-40B4-BE49-F238E27FC236}">
                    <a16:creationId xmlns:a16="http://schemas.microsoft.com/office/drawing/2014/main" id="{9198E00E-F93E-4B0D-9749-D2522913DB1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482" y="618"/>
                <a:ext cx="445" cy="380"/>
              </a:xfrm>
              <a:custGeom>
                <a:avLst/>
                <a:gdLst>
                  <a:gd name="T0" fmla="*/ 373 w 375"/>
                  <a:gd name="T1" fmla="*/ 342 h 319"/>
                  <a:gd name="T2" fmla="*/ 412 w 375"/>
                  <a:gd name="T3" fmla="*/ 345 h 319"/>
                  <a:gd name="T4" fmla="*/ 422 w 375"/>
                  <a:gd name="T5" fmla="*/ 294 h 319"/>
                  <a:gd name="T6" fmla="*/ 445 w 375"/>
                  <a:gd name="T7" fmla="*/ 250 h 319"/>
                  <a:gd name="T8" fmla="*/ 413 w 375"/>
                  <a:gd name="T9" fmla="*/ 231 h 319"/>
                  <a:gd name="T10" fmla="*/ 414 w 375"/>
                  <a:gd name="T11" fmla="*/ 203 h 319"/>
                  <a:gd name="T12" fmla="*/ 441 w 375"/>
                  <a:gd name="T13" fmla="*/ 192 h 319"/>
                  <a:gd name="T14" fmla="*/ 412 w 375"/>
                  <a:gd name="T15" fmla="*/ 173 h 319"/>
                  <a:gd name="T16" fmla="*/ 390 w 375"/>
                  <a:gd name="T17" fmla="*/ 139 h 319"/>
                  <a:gd name="T18" fmla="*/ 374 w 375"/>
                  <a:gd name="T19" fmla="*/ 168 h 319"/>
                  <a:gd name="T20" fmla="*/ 354 w 375"/>
                  <a:gd name="T21" fmla="*/ 148 h 319"/>
                  <a:gd name="T22" fmla="*/ 328 w 375"/>
                  <a:gd name="T23" fmla="*/ 155 h 319"/>
                  <a:gd name="T24" fmla="*/ 311 w 375"/>
                  <a:gd name="T25" fmla="*/ 136 h 319"/>
                  <a:gd name="T26" fmla="*/ 291 w 375"/>
                  <a:gd name="T27" fmla="*/ 147 h 319"/>
                  <a:gd name="T28" fmla="*/ 271 w 375"/>
                  <a:gd name="T29" fmla="*/ 114 h 319"/>
                  <a:gd name="T30" fmla="*/ 248 w 375"/>
                  <a:gd name="T31" fmla="*/ 132 h 319"/>
                  <a:gd name="T32" fmla="*/ 230 w 375"/>
                  <a:gd name="T33" fmla="*/ 93 h 319"/>
                  <a:gd name="T34" fmla="*/ 210 w 375"/>
                  <a:gd name="T35" fmla="*/ 122 h 319"/>
                  <a:gd name="T36" fmla="*/ 174 w 375"/>
                  <a:gd name="T37" fmla="*/ 132 h 319"/>
                  <a:gd name="T38" fmla="*/ 153 w 375"/>
                  <a:gd name="T39" fmla="*/ 105 h 319"/>
                  <a:gd name="T40" fmla="*/ 186 w 375"/>
                  <a:gd name="T41" fmla="*/ 60 h 319"/>
                  <a:gd name="T42" fmla="*/ 167 w 375"/>
                  <a:gd name="T43" fmla="*/ 2 h 319"/>
                  <a:gd name="T44" fmla="*/ 141 w 375"/>
                  <a:gd name="T45" fmla="*/ 27 h 319"/>
                  <a:gd name="T46" fmla="*/ 128 w 375"/>
                  <a:gd name="T47" fmla="*/ 33 h 319"/>
                  <a:gd name="T48" fmla="*/ 107 w 375"/>
                  <a:gd name="T49" fmla="*/ 30 h 319"/>
                  <a:gd name="T50" fmla="*/ 72 w 375"/>
                  <a:gd name="T51" fmla="*/ 41 h 319"/>
                  <a:gd name="T52" fmla="*/ 74 w 375"/>
                  <a:gd name="T53" fmla="*/ 61 h 319"/>
                  <a:gd name="T54" fmla="*/ 120 w 375"/>
                  <a:gd name="T55" fmla="*/ 86 h 319"/>
                  <a:gd name="T56" fmla="*/ 104 w 375"/>
                  <a:gd name="T57" fmla="*/ 106 h 319"/>
                  <a:gd name="T58" fmla="*/ 106 w 375"/>
                  <a:gd name="T59" fmla="*/ 139 h 319"/>
                  <a:gd name="T60" fmla="*/ 75 w 375"/>
                  <a:gd name="T61" fmla="*/ 125 h 319"/>
                  <a:gd name="T62" fmla="*/ 20 w 375"/>
                  <a:gd name="T63" fmla="*/ 141 h 319"/>
                  <a:gd name="T64" fmla="*/ 70 w 375"/>
                  <a:gd name="T65" fmla="*/ 149 h 319"/>
                  <a:gd name="T66" fmla="*/ 63 w 375"/>
                  <a:gd name="T67" fmla="*/ 191 h 319"/>
                  <a:gd name="T68" fmla="*/ 34 w 375"/>
                  <a:gd name="T69" fmla="*/ 203 h 319"/>
                  <a:gd name="T70" fmla="*/ 0 w 375"/>
                  <a:gd name="T71" fmla="*/ 223 h 319"/>
                  <a:gd name="T72" fmla="*/ 26 w 375"/>
                  <a:gd name="T73" fmla="*/ 242 h 319"/>
                  <a:gd name="T74" fmla="*/ 71 w 375"/>
                  <a:gd name="T75" fmla="*/ 288 h 319"/>
                  <a:gd name="T76" fmla="*/ 107 w 375"/>
                  <a:gd name="T77" fmla="*/ 348 h 319"/>
                  <a:gd name="T78" fmla="*/ 199 w 375"/>
                  <a:gd name="T79" fmla="*/ 363 h 319"/>
                  <a:gd name="T80" fmla="*/ 259 w 375"/>
                  <a:gd name="T81" fmla="*/ 362 h 319"/>
                  <a:gd name="T82" fmla="*/ 322 w 375"/>
                  <a:gd name="T83" fmla="*/ 380 h 31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75" h="319">
                    <a:moveTo>
                      <a:pt x="271" y="319"/>
                    </a:moveTo>
                    <a:lnTo>
                      <a:pt x="314" y="287"/>
                    </a:lnTo>
                    <a:lnTo>
                      <a:pt x="332" y="281"/>
                    </a:lnTo>
                    <a:lnTo>
                      <a:pt x="347" y="290"/>
                    </a:lnTo>
                    <a:lnTo>
                      <a:pt x="356" y="273"/>
                    </a:lnTo>
                    <a:lnTo>
                      <a:pt x="356" y="247"/>
                    </a:lnTo>
                    <a:lnTo>
                      <a:pt x="368" y="241"/>
                    </a:lnTo>
                    <a:lnTo>
                      <a:pt x="375" y="210"/>
                    </a:lnTo>
                    <a:lnTo>
                      <a:pt x="354" y="211"/>
                    </a:lnTo>
                    <a:lnTo>
                      <a:pt x="348" y="194"/>
                    </a:lnTo>
                    <a:lnTo>
                      <a:pt x="358" y="186"/>
                    </a:lnTo>
                    <a:lnTo>
                      <a:pt x="349" y="170"/>
                    </a:lnTo>
                    <a:lnTo>
                      <a:pt x="362" y="166"/>
                    </a:lnTo>
                    <a:lnTo>
                      <a:pt x="372" y="161"/>
                    </a:lnTo>
                    <a:lnTo>
                      <a:pt x="363" y="141"/>
                    </a:lnTo>
                    <a:lnTo>
                      <a:pt x="347" y="145"/>
                    </a:lnTo>
                    <a:lnTo>
                      <a:pt x="346" y="116"/>
                    </a:lnTo>
                    <a:lnTo>
                      <a:pt x="329" y="117"/>
                    </a:lnTo>
                    <a:lnTo>
                      <a:pt x="322" y="128"/>
                    </a:lnTo>
                    <a:lnTo>
                      <a:pt x="315" y="141"/>
                    </a:lnTo>
                    <a:lnTo>
                      <a:pt x="302" y="136"/>
                    </a:lnTo>
                    <a:lnTo>
                      <a:pt x="298" y="124"/>
                    </a:lnTo>
                    <a:lnTo>
                      <a:pt x="281" y="129"/>
                    </a:lnTo>
                    <a:lnTo>
                      <a:pt x="276" y="130"/>
                    </a:lnTo>
                    <a:lnTo>
                      <a:pt x="269" y="118"/>
                    </a:lnTo>
                    <a:lnTo>
                      <a:pt x="262" y="114"/>
                    </a:lnTo>
                    <a:lnTo>
                      <a:pt x="251" y="117"/>
                    </a:lnTo>
                    <a:lnTo>
                      <a:pt x="245" y="123"/>
                    </a:lnTo>
                    <a:lnTo>
                      <a:pt x="243" y="109"/>
                    </a:lnTo>
                    <a:lnTo>
                      <a:pt x="228" y="96"/>
                    </a:lnTo>
                    <a:lnTo>
                      <a:pt x="215" y="102"/>
                    </a:lnTo>
                    <a:lnTo>
                      <a:pt x="209" y="111"/>
                    </a:lnTo>
                    <a:lnTo>
                      <a:pt x="200" y="88"/>
                    </a:lnTo>
                    <a:lnTo>
                      <a:pt x="194" y="78"/>
                    </a:lnTo>
                    <a:lnTo>
                      <a:pt x="184" y="85"/>
                    </a:lnTo>
                    <a:lnTo>
                      <a:pt x="177" y="102"/>
                    </a:lnTo>
                    <a:lnTo>
                      <a:pt x="161" y="106"/>
                    </a:lnTo>
                    <a:lnTo>
                      <a:pt x="147" y="111"/>
                    </a:lnTo>
                    <a:lnTo>
                      <a:pt x="133" y="108"/>
                    </a:lnTo>
                    <a:lnTo>
                      <a:pt x="129" y="88"/>
                    </a:lnTo>
                    <a:lnTo>
                      <a:pt x="147" y="70"/>
                    </a:lnTo>
                    <a:lnTo>
                      <a:pt x="157" y="50"/>
                    </a:lnTo>
                    <a:lnTo>
                      <a:pt x="150" y="28"/>
                    </a:lnTo>
                    <a:lnTo>
                      <a:pt x="141" y="2"/>
                    </a:lnTo>
                    <a:lnTo>
                      <a:pt x="130" y="0"/>
                    </a:lnTo>
                    <a:lnTo>
                      <a:pt x="119" y="23"/>
                    </a:lnTo>
                    <a:lnTo>
                      <a:pt x="115" y="42"/>
                    </a:lnTo>
                    <a:lnTo>
                      <a:pt x="108" y="28"/>
                    </a:lnTo>
                    <a:lnTo>
                      <a:pt x="101" y="17"/>
                    </a:lnTo>
                    <a:lnTo>
                      <a:pt x="90" y="25"/>
                    </a:lnTo>
                    <a:lnTo>
                      <a:pt x="79" y="35"/>
                    </a:lnTo>
                    <a:lnTo>
                      <a:pt x="61" y="34"/>
                    </a:lnTo>
                    <a:lnTo>
                      <a:pt x="46" y="45"/>
                    </a:lnTo>
                    <a:lnTo>
                      <a:pt x="62" y="51"/>
                    </a:lnTo>
                    <a:lnTo>
                      <a:pt x="80" y="58"/>
                    </a:lnTo>
                    <a:lnTo>
                      <a:pt x="101" y="72"/>
                    </a:lnTo>
                    <a:lnTo>
                      <a:pt x="96" y="93"/>
                    </a:lnTo>
                    <a:lnTo>
                      <a:pt x="88" y="89"/>
                    </a:lnTo>
                    <a:lnTo>
                      <a:pt x="84" y="107"/>
                    </a:lnTo>
                    <a:lnTo>
                      <a:pt x="89" y="117"/>
                    </a:lnTo>
                    <a:lnTo>
                      <a:pt x="76" y="119"/>
                    </a:lnTo>
                    <a:lnTo>
                      <a:pt x="63" y="105"/>
                    </a:lnTo>
                    <a:lnTo>
                      <a:pt x="30" y="93"/>
                    </a:lnTo>
                    <a:lnTo>
                      <a:pt x="17" y="118"/>
                    </a:lnTo>
                    <a:lnTo>
                      <a:pt x="40" y="120"/>
                    </a:lnTo>
                    <a:lnTo>
                      <a:pt x="59" y="125"/>
                    </a:lnTo>
                    <a:lnTo>
                      <a:pt x="60" y="138"/>
                    </a:lnTo>
                    <a:lnTo>
                      <a:pt x="53" y="160"/>
                    </a:lnTo>
                    <a:lnTo>
                      <a:pt x="47" y="172"/>
                    </a:lnTo>
                    <a:lnTo>
                      <a:pt x="29" y="170"/>
                    </a:lnTo>
                    <a:lnTo>
                      <a:pt x="13" y="160"/>
                    </a:lnTo>
                    <a:lnTo>
                      <a:pt x="0" y="187"/>
                    </a:lnTo>
                    <a:lnTo>
                      <a:pt x="2" y="200"/>
                    </a:lnTo>
                    <a:lnTo>
                      <a:pt x="22" y="203"/>
                    </a:lnTo>
                    <a:lnTo>
                      <a:pt x="46" y="216"/>
                    </a:lnTo>
                    <a:lnTo>
                      <a:pt x="60" y="242"/>
                    </a:lnTo>
                    <a:lnTo>
                      <a:pt x="72" y="268"/>
                    </a:lnTo>
                    <a:lnTo>
                      <a:pt x="90" y="292"/>
                    </a:lnTo>
                    <a:lnTo>
                      <a:pt x="130" y="300"/>
                    </a:lnTo>
                    <a:lnTo>
                      <a:pt x="168" y="305"/>
                    </a:lnTo>
                    <a:lnTo>
                      <a:pt x="195" y="310"/>
                    </a:lnTo>
                    <a:lnTo>
                      <a:pt x="218" y="304"/>
                    </a:lnTo>
                    <a:lnTo>
                      <a:pt x="249" y="310"/>
                    </a:lnTo>
                    <a:lnTo>
                      <a:pt x="271" y="319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173" name="Freeform 32">
                <a:extLst>
                  <a:ext uri="{FF2B5EF4-FFF2-40B4-BE49-F238E27FC236}">
                    <a16:creationId xmlns:a16="http://schemas.microsoft.com/office/drawing/2014/main" id="{0C95557F-61C0-4539-8963-410B8FC21F38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2402" y="2999"/>
                <a:ext cx="768" cy="979"/>
              </a:xfrm>
              <a:custGeom>
                <a:avLst/>
                <a:gdLst>
                  <a:gd name="T0" fmla="*/ 385 w 647"/>
                  <a:gd name="T1" fmla="*/ 159 h 824"/>
                  <a:gd name="T2" fmla="*/ 383 w 647"/>
                  <a:gd name="T3" fmla="*/ 274 h 824"/>
                  <a:gd name="T4" fmla="*/ 461 w 647"/>
                  <a:gd name="T5" fmla="*/ 361 h 824"/>
                  <a:gd name="T6" fmla="*/ 614 w 647"/>
                  <a:gd name="T7" fmla="*/ 491 h 824"/>
                  <a:gd name="T8" fmla="*/ 664 w 647"/>
                  <a:gd name="T9" fmla="*/ 571 h 824"/>
                  <a:gd name="T10" fmla="*/ 769 w 647"/>
                  <a:gd name="T11" fmla="*/ 694 h 824"/>
                  <a:gd name="T12" fmla="*/ 685 w 647"/>
                  <a:gd name="T13" fmla="*/ 619 h 824"/>
                  <a:gd name="T14" fmla="*/ 663 w 647"/>
                  <a:gd name="T15" fmla="*/ 719 h 824"/>
                  <a:gd name="T16" fmla="*/ 600 w 647"/>
                  <a:gd name="T17" fmla="*/ 830 h 824"/>
                  <a:gd name="T18" fmla="*/ 597 w 647"/>
                  <a:gd name="T19" fmla="*/ 797 h 824"/>
                  <a:gd name="T20" fmla="*/ 542 w 647"/>
                  <a:gd name="T21" fmla="*/ 684 h 824"/>
                  <a:gd name="T22" fmla="*/ 502 w 647"/>
                  <a:gd name="T23" fmla="*/ 602 h 824"/>
                  <a:gd name="T24" fmla="*/ 464 w 647"/>
                  <a:gd name="T25" fmla="*/ 557 h 824"/>
                  <a:gd name="T26" fmla="*/ 321 w 647"/>
                  <a:gd name="T27" fmla="*/ 461 h 824"/>
                  <a:gd name="T28" fmla="*/ 267 w 647"/>
                  <a:gd name="T29" fmla="*/ 386 h 824"/>
                  <a:gd name="T30" fmla="*/ 228 w 647"/>
                  <a:gd name="T31" fmla="*/ 305 h 824"/>
                  <a:gd name="T32" fmla="*/ 145 w 647"/>
                  <a:gd name="T33" fmla="*/ 220 h 824"/>
                  <a:gd name="T34" fmla="*/ 56 w 647"/>
                  <a:gd name="T35" fmla="*/ 267 h 824"/>
                  <a:gd name="T36" fmla="*/ 11 w 647"/>
                  <a:gd name="T37" fmla="*/ 234 h 824"/>
                  <a:gd name="T38" fmla="*/ 0 w 647"/>
                  <a:gd name="T39" fmla="*/ 160 h 824"/>
                  <a:gd name="T40" fmla="*/ 34 w 647"/>
                  <a:gd name="T41" fmla="*/ 109 h 824"/>
                  <a:gd name="T42" fmla="*/ 65 w 647"/>
                  <a:gd name="T43" fmla="*/ 80 h 824"/>
                  <a:gd name="T44" fmla="*/ 108 w 647"/>
                  <a:gd name="T45" fmla="*/ 61 h 824"/>
                  <a:gd name="T46" fmla="*/ 151 w 647"/>
                  <a:gd name="T47" fmla="*/ 77 h 824"/>
                  <a:gd name="T48" fmla="*/ 188 w 647"/>
                  <a:gd name="T49" fmla="*/ 61 h 824"/>
                  <a:gd name="T50" fmla="*/ 225 w 647"/>
                  <a:gd name="T51" fmla="*/ 58 h 824"/>
                  <a:gd name="T52" fmla="*/ 247 w 647"/>
                  <a:gd name="T53" fmla="*/ 53 h 824"/>
                  <a:gd name="T54" fmla="*/ 279 w 647"/>
                  <a:gd name="T55" fmla="*/ 31 h 824"/>
                  <a:gd name="T56" fmla="*/ 329 w 647"/>
                  <a:gd name="T57" fmla="*/ 23 h 824"/>
                  <a:gd name="T58" fmla="*/ 387 w 647"/>
                  <a:gd name="T59" fmla="*/ 26 h 824"/>
                  <a:gd name="T60" fmla="*/ 453 w 647"/>
                  <a:gd name="T61" fmla="*/ 46 h 824"/>
                  <a:gd name="T62" fmla="*/ 471 w 647"/>
                  <a:gd name="T63" fmla="*/ 86 h 824"/>
                  <a:gd name="T64" fmla="*/ 466 w 647"/>
                  <a:gd name="T65" fmla="*/ 132 h 824"/>
                  <a:gd name="T66" fmla="*/ 134 w 647"/>
                  <a:gd name="T67" fmla="*/ 626 h 824"/>
                  <a:gd name="T68" fmla="*/ 139 w 647"/>
                  <a:gd name="T69" fmla="*/ 511 h 824"/>
                  <a:gd name="T70" fmla="*/ 86 w 647"/>
                  <a:gd name="T71" fmla="*/ 550 h 824"/>
                  <a:gd name="T72" fmla="*/ 32 w 647"/>
                  <a:gd name="T73" fmla="*/ 563 h 824"/>
                  <a:gd name="T74" fmla="*/ 50 w 647"/>
                  <a:gd name="T75" fmla="*/ 646 h 824"/>
                  <a:gd name="T76" fmla="*/ 49 w 647"/>
                  <a:gd name="T77" fmla="*/ 720 h 824"/>
                  <a:gd name="T78" fmla="*/ 99 w 647"/>
                  <a:gd name="T79" fmla="*/ 705 h 824"/>
                  <a:gd name="T80" fmla="*/ 439 w 647"/>
                  <a:gd name="T81" fmla="*/ 863 h 824"/>
                  <a:gd name="T82" fmla="*/ 390 w 647"/>
                  <a:gd name="T83" fmla="*/ 839 h 824"/>
                  <a:gd name="T84" fmla="*/ 345 w 647"/>
                  <a:gd name="T85" fmla="*/ 830 h 824"/>
                  <a:gd name="T86" fmla="*/ 355 w 647"/>
                  <a:gd name="T87" fmla="*/ 876 h 824"/>
                  <a:gd name="T88" fmla="*/ 434 w 647"/>
                  <a:gd name="T89" fmla="*/ 928 h 824"/>
                  <a:gd name="T90" fmla="*/ 519 w 647"/>
                  <a:gd name="T91" fmla="*/ 965 h 824"/>
                  <a:gd name="T92" fmla="*/ 531 w 647"/>
                  <a:gd name="T93" fmla="*/ 872 h 824"/>
                  <a:gd name="T94" fmla="*/ 504 w 647"/>
                  <a:gd name="T95" fmla="*/ 857 h 82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647" h="824">
                    <a:moveTo>
                      <a:pt x="392" y="111"/>
                    </a:moveTo>
                    <a:lnTo>
                      <a:pt x="364" y="111"/>
                    </a:lnTo>
                    <a:lnTo>
                      <a:pt x="343" y="125"/>
                    </a:lnTo>
                    <a:lnTo>
                      <a:pt x="324" y="134"/>
                    </a:lnTo>
                    <a:lnTo>
                      <a:pt x="328" y="152"/>
                    </a:lnTo>
                    <a:lnTo>
                      <a:pt x="334" y="164"/>
                    </a:lnTo>
                    <a:lnTo>
                      <a:pt x="320" y="180"/>
                    </a:lnTo>
                    <a:lnTo>
                      <a:pt x="322" y="231"/>
                    </a:lnTo>
                    <a:lnTo>
                      <a:pt x="372" y="259"/>
                    </a:lnTo>
                    <a:lnTo>
                      <a:pt x="345" y="275"/>
                    </a:lnTo>
                    <a:lnTo>
                      <a:pt x="355" y="301"/>
                    </a:lnTo>
                    <a:lnTo>
                      <a:pt x="388" y="304"/>
                    </a:lnTo>
                    <a:lnTo>
                      <a:pt x="405" y="339"/>
                    </a:lnTo>
                    <a:lnTo>
                      <a:pt x="425" y="377"/>
                    </a:lnTo>
                    <a:lnTo>
                      <a:pt x="463" y="413"/>
                    </a:lnTo>
                    <a:lnTo>
                      <a:pt x="517" y="413"/>
                    </a:lnTo>
                    <a:lnTo>
                      <a:pt x="531" y="423"/>
                    </a:lnTo>
                    <a:lnTo>
                      <a:pt x="505" y="444"/>
                    </a:lnTo>
                    <a:lnTo>
                      <a:pt x="526" y="469"/>
                    </a:lnTo>
                    <a:lnTo>
                      <a:pt x="559" y="481"/>
                    </a:lnTo>
                    <a:lnTo>
                      <a:pt x="593" y="498"/>
                    </a:lnTo>
                    <a:lnTo>
                      <a:pt x="627" y="521"/>
                    </a:lnTo>
                    <a:lnTo>
                      <a:pt x="644" y="530"/>
                    </a:lnTo>
                    <a:lnTo>
                      <a:pt x="647" y="584"/>
                    </a:lnTo>
                    <a:lnTo>
                      <a:pt x="620" y="582"/>
                    </a:lnTo>
                    <a:lnTo>
                      <a:pt x="612" y="557"/>
                    </a:lnTo>
                    <a:lnTo>
                      <a:pt x="592" y="550"/>
                    </a:lnTo>
                    <a:lnTo>
                      <a:pt x="576" y="521"/>
                    </a:lnTo>
                    <a:lnTo>
                      <a:pt x="545" y="553"/>
                    </a:lnTo>
                    <a:lnTo>
                      <a:pt x="533" y="570"/>
                    </a:lnTo>
                    <a:lnTo>
                      <a:pt x="525" y="586"/>
                    </a:lnTo>
                    <a:lnTo>
                      <a:pt x="558" y="605"/>
                    </a:lnTo>
                    <a:lnTo>
                      <a:pt x="570" y="646"/>
                    </a:lnTo>
                    <a:lnTo>
                      <a:pt x="531" y="661"/>
                    </a:lnTo>
                    <a:lnTo>
                      <a:pt x="519" y="695"/>
                    </a:lnTo>
                    <a:lnTo>
                      <a:pt x="505" y="699"/>
                    </a:lnTo>
                    <a:lnTo>
                      <a:pt x="479" y="733"/>
                    </a:lnTo>
                    <a:lnTo>
                      <a:pt x="473" y="697"/>
                    </a:lnTo>
                    <a:lnTo>
                      <a:pt x="485" y="678"/>
                    </a:lnTo>
                    <a:lnTo>
                      <a:pt x="502" y="671"/>
                    </a:lnTo>
                    <a:lnTo>
                      <a:pt x="503" y="636"/>
                    </a:lnTo>
                    <a:lnTo>
                      <a:pt x="497" y="601"/>
                    </a:lnTo>
                    <a:lnTo>
                      <a:pt x="482" y="574"/>
                    </a:lnTo>
                    <a:lnTo>
                      <a:pt x="456" y="576"/>
                    </a:lnTo>
                    <a:lnTo>
                      <a:pt x="434" y="560"/>
                    </a:lnTo>
                    <a:lnTo>
                      <a:pt x="445" y="531"/>
                    </a:lnTo>
                    <a:lnTo>
                      <a:pt x="437" y="514"/>
                    </a:lnTo>
                    <a:lnTo>
                      <a:pt x="422" y="507"/>
                    </a:lnTo>
                    <a:lnTo>
                      <a:pt x="410" y="507"/>
                    </a:lnTo>
                    <a:lnTo>
                      <a:pt x="401" y="496"/>
                    </a:lnTo>
                    <a:lnTo>
                      <a:pt x="384" y="488"/>
                    </a:lnTo>
                    <a:lnTo>
                      <a:pt x="390" y="469"/>
                    </a:lnTo>
                    <a:lnTo>
                      <a:pt x="367" y="466"/>
                    </a:lnTo>
                    <a:lnTo>
                      <a:pt x="336" y="461"/>
                    </a:lnTo>
                    <a:lnTo>
                      <a:pt x="293" y="410"/>
                    </a:lnTo>
                    <a:lnTo>
                      <a:pt x="270" y="388"/>
                    </a:lnTo>
                    <a:lnTo>
                      <a:pt x="259" y="375"/>
                    </a:lnTo>
                    <a:lnTo>
                      <a:pt x="230" y="368"/>
                    </a:lnTo>
                    <a:lnTo>
                      <a:pt x="240" y="352"/>
                    </a:lnTo>
                    <a:lnTo>
                      <a:pt x="225" y="325"/>
                    </a:lnTo>
                    <a:lnTo>
                      <a:pt x="208" y="317"/>
                    </a:lnTo>
                    <a:lnTo>
                      <a:pt x="192" y="320"/>
                    </a:lnTo>
                    <a:lnTo>
                      <a:pt x="194" y="300"/>
                    </a:lnTo>
                    <a:lnTo>
                      <a:pt x="192" y="257"/>
                    </a:lnTo>
                    <a:lnTo>
                      <a:pt x="185" y="229"/>
                    </a:lnTo>
                    <a:lnTo>
                      <a:pt x="174" y="228"/>
                    </a:lnTo>
                    <a:lnTo>
                      <a:pt x="153" y="210"/>
                    </a:lnTo>
                    <a:lnTo>
                      <a:pt x="122" y="185"/>
                    </a:lnTo>
                    <a:lnTo>
                      <a:pt x="105" y="200"/>
                    </a:lnTo>
                    <a:lnTo>
                      <a:pt x="81" y="216"/>
                    </a:lnTo>
                    <a:lnTo>
                      <a:pt x="67" y="232"/>
                    </a:lnTo>
                    <a:lnTo>
                      <a:pt x="47" y="225"/>
                    </a:lnTo>
                    <a:lnTo>
                      <a:pt x="48" y="212"/>
                    </a:lnTo>
                    <a:lnTo>
                      <a:pt x="33" y="208"/>
                    </a:lnTo>
                    <a:lnTo>
                      <a:pt x="20" y="207"/>
                    </a:lnTo>
                    <a:lnTo>
                      <a:pt x="9" y="197"/>
                    </a:lnTo>
                    <a:lnTo>
                      <a:pt x="14" y="171"/>
                    </a:lnTo>
                    <a:lnTo>
                      <a:pt x="14" y="157"/>
                    </a:lnTo>
                    <a:lnTo>
                      <a:pt x="7" y="143"/>
                    </a:lnTo>
                    <a:lnTo>
                      <a:pt x="0" y="135"/>
                    </a:lnTo>
                    <a:lnTo>
                      <a:pt x="10" y="127"/>
                    </a:lnTo>
                    <a:lnTo>
                      <a:pt x="20" y="113"/>
                    </a:lnTo>
                    <a:lnTo>
                      <a:pt x="30" y="111"/>
                    </a:lnTo>
                    <a:lnTo>
                      <a:pt x="29" y="92"/>
                    </a:lnTo>
                    <a:lnTo>
                      <a:pt x="26" y="80"/>
                    </a:lnTo>
                    <a:lnTo>
                      <a:pt x="24" y="63"/>
                    </a:lnTo>
                    <a:lnTo>
                      <a:pt x="38" y="62"/>
                    </a:lnTo>
                    <a:lnTo>
                      <a:pt x="55" y="67"/>
                    </a:lnTo>
                    <a:lnTo>
                      <a:pt x="65" y="66"/>
                    </a:lnTo>
                    <a:lnTo>
                      <a:pt x="73" y="63"/>
                    </a:lnTo>
                    <a:lnTo>
                      <a:pt x="84" y="63"/>
                    </a:lnTo>
                    <a:lnTo>
                      <a:pt x="91" y="51"/>
                    </a:lnTo>
                    <a:lnTo>
                      <a:pt x="100" y="39"/>
                    </a:lnTo>
                    <a:lnTo>
                      <a:pt x="106" y="46"/>
                    </a:lnTo>
                    <a:lnTo>
                      <a:pt x="117" y="53"/>
                    </a:lnTo>
                    <a:lnTo>
                      <a:pt x="127" y="65"/>
                    </a:lnTo>
                    <a:lnTo>
                      <a:pt x="137" y="77"/>
                    </a:lnTo>
                    <a:lnTo>
                      <a:pt x="151" y="69"/>
                    </a:lnTo>
                    <a:lnTo>
                      <a:pt x="156" y="60"/>
                    </a:lnTo>
                    <a:lnTo>
                      <a:pt x="158" y="51"/>
                    </a:lnTo>
                    <a:lnTo>
                      <a:pt x="158" y="43"/>
                    </a:lnTo>
                    <a:lnTo>
                      <a:pt x="165" y="40"/>
                    </a:lnTo>
                    <a:lnTo>
                      <a:pt x="179" y="44"/>
                    </a:lnTo>
                    <a:lnTo>
                      <a:pt x="189" y="49"/>
                    </a:lnTo>
                    <a:lnTo>
                      <a:pt x="197" y="55"/>
                    </a:lnTo>
                    <a:lnTo>
                      <a:pt x="202" y="60"/>
                    </a:lnTo>
                    <a:lnTo>
                      <a:pt x="211" y="53"/>
                    </a:lnTo>
                    <a:lnTo>
                      <a:pt x="208" y="45"/>
                    </a:lnTo>
                    <a:lnTo>
                      <a:pt x="209" y="39"/>
                    </a:lnTo>
                    <a:lnTo>
                      <a:pt x="221" y="39"/>
                    </a:lnTo>
                    <a:lnTo>
                      <a:pt x="228" y="31"/>
                    </a:lnTo>
                    <a:lnTo>
                      <a:pt x="235" y="26"/>
                    </a:lnTo>
                    <a:lnTo>
                      <a:pt x="240" y="17"/>
                    </a:lnTo>
                    <a:lnTo>
                      <a:pt x="250" y="30"/>
                    </a:lnTo>
                    <a:lnTo>
                      <a:pt x="267" y="27"/>
                    </a:lnTo>
                    <a:lnTo>
                      <a:pt x="277" y="19"/>
                    </a:lnTo>
                    <a:lnTo>
                      <a:pt x="286" y="7"/>
                    </a:lnTo>
                    <a:lnTo>
                      <a:pt x="304" y="0"/>
                    </a:lnTo>
                    <a:lnTo>
                      <a:pt x="318" y="5"/>
                    </a:lnTo>
                    <a:lnTo>
                      <a:pt x="326" y="22"/>
                    </a:lnTo>
                    <a:lnTo>
                      <a:pt x="338" y="30"/>
                    </a:lnTo>
                    <a:lnTo>
                      <a:pt x="355" y="35"/>
                    </a:lnTo>
                    <a:lnTo>
                      <a:pt x="368" y="38"/>
                    </a:lnTo>
                    <a:lnTo>
                      <a:pt x="381" y="39"/>
                    </a:lnTo>
                    <a:lnTo>
                      <a:pt x="398" y="43"/>
                    </a:lnTo>
                    <a:lnTo>
                      <a:pt x="406" y="43"/>
                    </a:lnTo>
                    <a:lnTo>
                      <a:pt x="398" y="61"/>
                    </a:lnTo>
                    <a:lnTo>
                      <a:pt x="396" y="72"/>
                    </a:lnTo>
                    <a:lnTo>
                      <a:pt x="415" y="76"/>
                    </a:lnTo>
                    <a:lnTo>
                      <a:pt x="417" y="94"/>
                    </a:lnTo>
                    <a:lnTo>
                      <a:pt x="394" y="103"/>
                    </a:lnTo>
                    <a:lnTo>
                      <a:pt x="392" y="111"/>
                    </a:lnTo>
                    <a:close/>
                    <a:moveTo>
                      <a:pt x="103" y="598"/>
                    </a:moveTo>
                    <a:lnTo>
                      <a:pt x="104" y="575"/>
                    </a:lnTo>
                    <a:lnTo>
                      <a:pt x="108" y="553"/>
                    </a:lnTo>
                    <a:lnTo>
                      <a:pt x="113" y="527"/>
                    </a:lnTo>
                    <a:lnTo>
                      <a:pt x="131" y="503"/>
                    </a:lnTo>
                    <a:lnTo>
                      <a:pt x="130" y="472"/>
                    </a:lnTo>
                    <a:lnTo>
                      <a:pt x="127" y="445"/>
                    </a:lnTo>
                    <a:lnTo>
                      <a:pt x="117" y="430"/>
                    </a:lnTo>
                    <a:lnTo>
                      <a:pt x="102" y="433"/>
                    </a:lnTo>
                    <a:lnTo>
                      <a:pt x="93" y="450"/>
                    </a:lnTo>
                    <a:lnTo>
                      <a:pt x="81" y="457"/>
                    </a:lnTo>
                    <a:lnTo>
                      <a:pt x="72" y="463"/>
                    </a:lnTo>
                    <a:lnTo>
                      <a:pt x="59" y="457"/>
                    </a:lnTo>
                    <a:lnTo>
                      <a:pt x="48" y="445"/>
                    </a:lnTo>
                    <a:lnTo>
                      <a:pt x="38" y="459"/>
                    </a:lnTo>
                    <a:lnTo>
                      <a:pt x="27" y="474"/>
                    </a:lnTo>
                    <a:lnTo>
                      <a:pt x="50" y="486"/>
                    </a:lnTo>
                    <a:lnTo>
                      <a:pt x="52" y="510"/>
                    </a:lnTo>
                    <a:lnTo>
                      <a:pt x="50" y="526"/>
                    </a:lnTo>
                    <a:lnTo>
                      <a:pt x="42" y="544"/>
                    </a:lnTo>
                    <a:lnTo>
                      <a:pt x="50" y="554"/>
                    </a:lnTo>
                    <a:lnTo>
                      <a:pt x="42" y="577"/>
                    </a:lnTo>
                    <a:lnTo>
                      <a:pt x="35" y="595"/>
                    </a:lnTo>
                    <a:lnTo>
                      <a:pt x="41" y="606"/>
                    </a:lnTo>
                    <a:lnTo>
                      <a:pt x="53" y="617"/>
                    </a:lnTo>
                    <a:lnTo>
                      <a:pt x="69" y="603"/>
                    </a:lnTo>
                    <a:lnTo>
                      <a:pt x="73" y="594"/>
                    </a:lnTo>
                    <a:lnTo>
                      <a:pt x="83" y="593"/>
                    </a:lnTo>
                    <a:lnTo>
                      <a:pt x="92" y="604"/>
                    </a:lnTo>
                    <a:lnTo>
                      <a:pt x="103" y="598"/>
                    </a:lnTo>
                    <a:close/>
                    <a:moveTo>
                      <a:pt x="413" y="710"/>
                    </a:moveTo>
                    <a:lnTo>
                      <a:pt x="369" y="726"/>
                    </a:lnTo>
                    <a:lnTo>
                      <a:pt x="359" y="728"/>
                    </a:lnTo>
                    <a:lnTo>
                      <a:pt x="346" y="728"/>
                    </a:lnTo>
                    <a:lnTo>
                      <a:pt x="334" y="725"/>
                    </a:lnTo>
                    <a:lnTo>
                      <a:pt x="328" y="706"/>
                    </a:lnTo>
                    <a:lnTo>
                      <a:pt x="319" y="690"/>
                    </a:lnTo>
                    <a:lnTo>
                      <a:pt x="317" y="699"/>
                    </a:lnTo>
                    <a:lnTo>
                      <a:pt x="309" y="713"/>
                    </a:lnTo>
                    <a:lnTo>
                      <a:pt x="290" y="699"/>
                    </a:lnTo>
                    <a:lnTo>
                      <a:pt x="280" y="711"/>
                    </a:lnTo>
                    <a:lnTo>
                      <a:pt x="264" y="729"/>
                    </a:lnTo>
                    <a:lnTo>
                      <a:pt x="273" y="738"/>
                    </a:lnTo>
                    <a:lnTo>
                      <a:pt x="299" y="737"/>
                    </a:lnTo>
                    <a:lnTo>
                      <a:pt x="306" y="750"/>
                    </a:lnTo>
                    <a:lnTo>
                      <a:pt x="325" y="767"/>
                    </a:lnTo>
                    <a:lnTo>
                      <a:pt x="341" y="768"/>
                    </a:lnTo>
                    <a:lnTo>
                      <a:pt x="365" y="781"/>
                    </a:lnTo>
                    <a:lnTo>
                      <a:pt x="380" y="803"/>
                    </a:lnTo>
                    <a:lnTo>
                      <a:pt x="399" y="814"/>
                    </a:lnTo>
                    <a:lnTo>
                      <a:pt x="419" y="824"/>
                    </a:lnTo>
                    <a:lnTo>
                      <a:pt x="437" y="812"/>
                    </a:lnTo>
                    <a:lnTo>
                      <a:pt x="437" y="784"/>
                    </a:lnTo>
                    <a:lnTo>
                      <a:pt x="429" y="765"/>
                    </a:lnTo>
                    <a:lnTo>
                      <a:pt x="441" y="746"/>
                    </a:lnTo>
                    <a:lnTo>
                      <a:pt x="447" y="734"/>
                    </a:lnTo>
                    <a:lnTo>
                      <a:pt x="451" y="716"/>
                    </a:lnTo>
                    <a:lnTo>
                      <a:pt x="451" y="707"/>
                    </a:lnTo>
                    <a:lnTo>
                      <a:pt x="439" y="716"/>
                    </a:lnTo>
                    <a:lnTo>
                      <a:pt x="424" y="721"/>
                    </a:lnTo>
                    <a:lnTo>
                      <a:pt x="421" y="711"/>
                    </a:lnTo>
                    <a:lnTo>
                      <a:pt x="413" y="710"/>
                    </a:lnTo>
                    <a:close/>
                  </a:path>
                </a:pathLst>
              </a:custGeom>
              <a:solidFill>
                <a:schemeClr val="accent1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174" name="Freeform 33">
                <a:extLst>
                  <a:ext uri="{FF2B5EF4-FFF2-40B4-BE49-F238E27FC236}">
                    <a16:creationId xmlns:a16="http://schemas.microsoft.com/office/drawing/2014/main" id="{EAB6F272-87BC-41CE-9014-9CD038A6D23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354" y="1967"/>
                <a:ext cx="372" cy="239"/>
              </a:xfrm>
              <a:custGeom>
                <a:avLst/>
                <a:gdLst>
                  <a:gd name="T0" fmla="*/ 0 w 313"/>
                  <a:gd name="T1" fmla="*/ 187 h 200"/>
                  <a:gd name="T2" fmla="*/ 2 w 313"/>
                  <a:gd name="T3" fmla="*/ 127 h 200"/>
                  <a:gd name="T4" fmla="*/ 20 w 313"/>
                  <a:gd name="T5" fmla="*/ 115 h 200"/>
                  <a:gd name="T6" fmla="*/ 46 w 313"/>
                  <a:gd name="T7" fmla="*/ 64 h 200"/>
                  <a:gd name="T8" fmla="*/ 70 w 313"/>
                  <a:gd name="T9" fmla="*/ 57 h 200"/>
                  <a:gd name="T10" fmla="*/ 88 w 313"/>
                  <a:gd name="T11" fmla="*/ 39 h 200"/>
                  <a:gd name="T12" fmla="*/ 106 w 313"/>
                  <a:gd name="T13" fmla="*/ 62 h 200"/>
                  <a:gd name="T14" fmla="*/ 124 w 313"/>
                  <a:gd name="T15" fmla="*/ 81 h 200"/>
                  <a:gd name="T16" fmla="*/ 140 w 313"/>
                  <a:gd name="T17" fmla="*/ 107 h 200"/>
                  <a:gd name="T18" fmla="*/ 160 w 313"/>
                  <a:gd name="T19" fmla="*/ 101 h 200"/>
                  <a:gd name="T20" fmla="*/ 179 w 313"/>
                  <a:gd name="T21" fmla="*/ 88 h 200"/>
                  <a:gd name="T22" fmla="*/ 177 w 313"/>
                  <a:gd name="T23" fmla="*/ 44 h 200"/>
                  <a:gd name="T24" fmla="*/ 176 w 313"/>
                  <a:gd name="T25" fmla="*/ 24 h 200"/>
                  <a:gd name="T26" fmla="*/ 172 w 313"/>
                  <a:gd name="T27" fmla="*/ 1 h 200"/>
                  <a:gd name="T28" fmla="*/ 190 w 313"/>
                  <a:gd name="T29" fmla="*/ 13 h 200"/>
                  <a:gd name="T30" fmla="*/ 206 w 313"/>
                  <a:gd name="T31" fmla="*/ 0 h 200"/>
                  <a:gd name="T32" fmla="*/ 217 w 313"/>
                  <a:gd name="T33" fmla="*/ 12 h 200"/>
                  <a:gd name="T34" fmla="*/ 231 w 313"/>
                  <a:gd name="T35" fmla="*/ 20 h 200"/>
                  <a:gd name="T36" fmla="*/ 248 w 313"/>
                  <a:gd name="T37" fmla="*/ 30 h 200"/>
                  <a:gd name="T38" fmla="*/ 266 w 313"/>
                  <a:gd name="T39" fmla="*/ 40 h 200"/>
                  <a:gd name="T40" fmla="*/ 279 w 313"/>
                  <a:gd name="T41" fmla="*/ 48 h 200"/>
                  <a:gd name="T42" fmla="*/ 292 w 313"/>
                  <a:gd name="T43" fmla="*/ 44 h 200"/>
                  <a:gd name="T44" fmla="*/ 301 w 313"/>
                  <a:gd name="T45" fmla="*/ 43 h 200"/>
                  <a:gd name="T46" fmla="*/ 314 w 313"/>
                  <a:gd name="T47" fmla="*/ 43 h 200"/>
                  <a:gd name="T48" fmla="*/ 324 w 313"/>
                  <a:gd name="T49" fmla="*/ 50 h 200"/>
                  <a:gd name="T50" fmla="*/ 340 w 313"/>
                  <a:gd name="T51" fmla="*/ 63 h 200"/>
                  <a:gd name="T52" fmla="*/ 346 w 313"/>
                  <a:gd name="T53" fmla="*/ 75 h 200"/>
                  <a:gd name="T54" fmla="*/ 334 w 313"/>
                  <a:gd name="T55" fmla="*/ 87 h 200"/>
                  <a:gd name="T56" fmla="*/ 338 w 313"/>
                  <a:gd name="T57" fmla="*/ 105 h 200"/>
                  <a:gd name="T58" fmla="*/ 348 w 313"/>
                  <a:gd name="T59" fmla="*/ 120 h 200"/>
                  <a:gd name="T60" fmla="*/ 360 w 313"/>
                  <a:gd name="T61" fmla="*/ 133 h 200"/>
                  <a:gd name="T62" fmla="*/ 372 w 313"/>
                  <a:gd name="T63" fmla="*/ 144 h 200"/>
                  <a:gd name="T64" fmla="*/ 370 w 313"/>
                  <a:gd name="T65" fmla="*/ 158 h 200"/>
                  <a:gd name="T66" fmla="*/ 366 w 313"/>
                  <a:gd name="T67" fmla="*/ 165 h 200"/>
                  <a:gd name="T68" fmla="*/ 360 w 313"/>
                  <a:gd name="T69" fmla="*/ 177 h 200"/>
                  <a:gd name="T70" fmla="*/ 352 w 313"/>
                  <a:gd name="T71" fmla="*/ 187 h 200"/>
                  <a:gd name="T72" fmla="*/ 339 w 313"/>
                  <a:gd name="T73" fmla="*/ 201 h 200"/>
                  <a:gd name="T74" fmla="*/ 326 w 313"/>
                  <a:gd name="T75" fmla="*/ 207 h 200"/>
                  <a:gd name="T76" fmla="*/ 309 w 313"/>
                  <a:gd name="T77" fmla="*/ 206 h 200"/>
                  <a:gd name="T78" fmla="*/ 297 w 313"/>
                  <a:gd name="T79" fmla="*/ 221 h 200"/>
                  <a:gd name="T80" fmla="*/ 288 w 313"/>
                  <a:gd name="T81" fmla="*/ 238 h 200"/>
                  <a:gd name="T82" fmla="*/ 277 w 313"/>
                  <a:gd name="T83" fmla="*/ 225 h 200"/>
                  <a:gd name="T84" fmla="*/ 265 w 313"/>
                  <a:gd name="T85" fmla="*/ 213 h 200"/>
                  <a:gd name="T86" fmla="*/ 246 w 313"/>
                  <a:gd name="T87" fmla="*/ 198 h 200"/>
                  <a:gd name="T88" fmla="*/ 226 w 313"/>
                  <a:gd name="T89" fmla="*/ 182 h 200"/>
                  <a:gd name="T90" fmla="*/ 200 w 313"/>
                  <a:gd name="T91" fmla="*/ 165 h 200"/>
                  <a:gd name="T92" fmla="*/ 185 w 313"/>
                  <a:gd name="T93" fmla="*/ 171 h 200"/>
                  <a:gd name="T94" fmla="*/ 171 w 313"/>
                  <a:gd name="T95" fmla="*/ 182 h 200"/>
                  <a:gd name="T96" fmla="*/ 155 w 313"/>
                  <a:gd name="T97" fmla="*/ 179 h 200"/>
                  <a:gd name="T98" fmla="*/ 133 w 313"/>
                  <a:gd name="T99" fmla="*/ 173 h 200"/>
                  <a:gd name="T100" fmla="*/ 108 w 313"/>
                  <a:gd name="T101" fmla="*/ 170 h 200"/>
                  <a:gd name="T102" fmla="*/ 97 w 313"/>
                  <a:gd name="T103" fmla="*/ 181 h 200"/>
                  <a:gd name="T104" fmla="*/ 89 w 313"/>
                  <a:gd name="T105" fmla="*/ 170 h 200"/>
                  <a:gd name="T106" fmla="*/ 71 w 313"/>
                  <a:gd name="T107" fmla="*/ 171 h 200"/>
                  <a:gd name="T108" fmla="*/ 51 w 313"/>
                  <a:gd name="T109" fmla="*/ 180 h 200"/>
                  <a:gd name="T110" fmla="*/ 24 w 313"/>
                  <a:gd name="T111" fmla="*/ 179 h 200"/>
                  <a:gd name="T112" fmla="*/ 6 w 313"/>
                  <a:gd name="T113" fmla="*/ 182 h 200"/>
                  <a:gd name="T114" fmla="*/ 0 w 313"/>
                  <a:gd name="T115" fmla="*/ 187 h 20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313" h="200">
                    <a:moveTo>
                      <a:pt x="0" y="157"/>
                    </a:moveTo>
                    <a:lnTo>
                      <a:pt x="2" y="107"/>
                    </a:lnTo>
                    <a:lnTo>
                      <a:pt x="17" y="97"/>
                    </a:lnTo>
                    <a:lnTo>
                      <a:pt x="39" y="54"/>
                    </a:lnTo>
                    <a:lnTo>
                      <a:pt x="59" y="48"/>
                    </a:lnTo>
                    <a:lnTo>
                      <a:pt x="74" y="33"/>
                    </a:lnTo>
                    <a:lnTo>
                      <a:pt x="89" y="52"/>
                    </a:lnTo>
                    <a:lnTo>
                      <a:pt x="104" y="68"/>
                    </a:lnTo>
                    <a:lnTo>
                      <a:pt x="118" y="90"/>
                    </a:lnTo>
                    <a:lnTo>
                      <a:pt x="135" y="85"/>
                    </a:lnTo>
                    <a:lnTo>
                      <a:pt x="151" y="74"/>
                    </a:lnTo>
                    <a:lnTo>
                      <a:pt x="149" y="37"/>
                    </a:lnTo>
                    <a:lnTo>
                      <a:pt x="148" y="20"/>
                    </a:lnTo>
                    <a:lnTo>
                      <a:pt x="145" y="1"/>
                    </a:lnTo>
                    <a:lnTo>
                      <a:pt x="160" y="11"/>
                    </a:lnTo>
                    <a:lnTo>
                      <a:pt x="173" y="0"/>
                    </a:lnTo>
                    <a:lnTo>
                      <a:pt x="183" y="10"/>
                    </a:lnTo>
                    <a:lnTo>
                      <a:pt x="194" y="17"/>
                    </a:lnTo>
                    <a:lnTo>
                      <a:pt x="209" y="25"/>
                    </a:lnTo>
                    <a:lnTo>
                      <a:pt x="224" y="34"/>
                    </a:lnTo>
                    <a:lnTo>
                      <a:pt x="235" y="40"/>
                    </a:lnTo>
                    <a:lnTo>
                      <a:pt x="246" y="37"/>
                    </a:lnTo>
                    <a:lnTo>
                      <a:pt x="253" y="36"/>
                    </a:lnTo>
                    <a:lnTo>
                      <a:pt x="264" y="36"/>
                    </a:lnTo>
                    <a:lnTo>
                      <a:pt x="273" y="42"/>
                    </a:lnTo>
                    <a:lnTo>
                      <a:pt x="286" y="53"/>
                    </a:lnTo>
                    <a:lnTo>
                      <a:pt x="291" y="63"/>
                    </a:lnTo>
                    <a:lnTo>
                      <a:pt x="281" y="73"/>
                    </a:lnTo>
                    <a:lnTo>
                      <a:pt x="284" y="88"/>
                    </a:lnTo>
                    <a:lnTo>
                      <a:pt x="293" y="101"/>
                    </a:lnTo>
                    <a:lnTo>
                      <a:pt x="303" y="112"/>
                    </a:lnTo>
                    <a:lnTo>
                      <a:pt x="313" y="121"/>
                    </a:lnTo>
                    <a:lnTo>
                      <a:pt x="311" y="133"/>
                    </a:lnTo>
                    <a:lnTo>
                      <a:pt x="308" y="139"/>
                    </a:lnTo>
                    <a:lnTo>
                      <a:pt x="303" y="149"/>
                    </a:lnTo>
                    <a:lnTo>
                      <a:pt x="296" y="157"/>
                    </a:lnTo>
                    <a:lnTo>
                      <a:pt x="285" y="169"/>
                    </a:lnTo>
                    <a:lnTo>
                      <a:pt x="274" y="174"/>
                    </a:lnTo>
                    <a:lnTo>
                      <a:pt x="260" y="173"/>
                    </a:lnTo>
                    <a:lnTo>
                      <a:pt x="250" y="186"/>
                    </a:lnTo>
                    <a:lnTo>
                      <a:pt x="242" y="200"/>
                    </a:lnTo>
                    <a:lnTo>
                      <a:pt x="233" y="189"/>
                    </a:lnTo>
                    <a:lnTo>
                      <a:pt x="223" y="179"/>
                    </a:lnTo>
                    <a:lnTo>
                      <a:pt x="207" y="166"/>
                    </a:lnTo>
                    <a:lnTo>
                      <a:pt x="190" y="153"/>
                    </a:lnTo>
                    <a:lnTo>
                      <a:pt x="168" y="139"/>
                    </a:lnTo>
                    <a:lnTo>
                      <a:pt x="156" y="144"/>
                    </a:lnTo>
                    <a:lnTo>
                      <a:pt x="144" y="153"/>
                    </a:lnTo>
                    <a:lnTo>
                      <a:pt x="130" y="150"/>
                    </a:lnTo>
                    <a:lnTo>
                      <a:pt x="112" y="145"/>
                    </a:lnTo>
                    <a:lnTo>
                      <a:pt x="91" y="143"/>
                    </a:lnTo>
                    <a:lnTo>
                      <a:pt x="82" y="152"/>
                    </a:lnTo>
                    <a:lnTo>
                      <a:pt x="75" y="143"/>
                    </a:lnTo>
                    <a:lnTo>
                      <a:pt x="60" y="144"/>
                    </a:lnTo>
                    <a:lnTo>
                      <a:pt x="43" y="151"/>
                    </a:lnTo>
                    <a:lnTo>
                      <a:pt x="20" y="150"/>
                    </a:lnTo>
                    <a:lnTo>
                      <a:pt x="5" y="153"/>
                    </a:lnTo>
                    <a:lnTo>
                      <a:pt x="0" y="157"/>
                    </a:lnTo>
                    <a:close/>
                  </a:path>
                </a:pathLst>
              </a:custGeom>
              <a:solidFill>
                <a:schemeClr val="accent1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175" name="Freeform 34">
                <a:extLst>
                  <a:ext uri="{FF2B5EF4-FFF2-40B4-BE49-F238E27FC236}">
                    <a16:creationId xmlns:a16="http://schemas.microsoft.com/office/drawing/2014/main" id="{5785DBA1-ECED-44F3-A68F-66AA406EB63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641" y="2964"/>
                <a:ext cx="31" cy="25"/>
              </a:xfrm>
              <a:custGeom>
                <a:avLst/>
                <a:gdLst>
                  <a:gd name="T0" fmla="*/ 0 w 26"/>
                  <a:gd name="T1" fmla="*/ 24 h 22"/>
                  <a:gd name="T2" fmla="*/ 4 w 26"/>
                  <a:gd name="T3" fmla="*/ 12 h 22"/>
                  <a:gd name="T4" fmla="*/ 11 w 26"/>
                  <a:gd name="T5" fmla="*/ 6 h 22"/>
                  <a:gd name="T6" fmla="*/ 26 w 26"/>
                  <a:gd name="T7" fmla="*/ 0 h 22"/>
                  <a:gd name="T8" fmla="*/ 31 w 26"/>
                  <a:gd name="T9" fmla="*/ 12 h 22"/>
                  <a:gd name="T10" fmla="*/ 26 w 26"/>
                  <a:gd name="T11" fmla="*/ 26 h 22"/>
                  <a:gd name="T12" fmla="*/ 12 w 26"/>
                  <a:gd name="T13" fmla="*/ 24 h 22"/>
                  <a:gd name="T14" fmla="*/ 0 w 26"/>
                  <a:gd name="T15" fmla="*/ 24 h 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" h="22">
                    <a:moveTo>
                      <a:pt x="0" y="20"/>
                    </a:moveTo>
                    <a:lnTo>
                      <a:pt x="3" y="10"/>
                    </a:lnTo>
                    <a:lnTo>
                      <a:pt x="9" y="5"/>
                    </a:lnTo>
                    <a:lnTo>
                      <a:pt x="22" y="0"/>
                    </a:lnTo>
                    <a:lnTo>
                      <a:pt x="26" y="10"/>
                    </a:lnTo>
                    <a:lnTo>
                      <a:pt x="22" y="22"/>
                    </a:lnTo>
                    <a:lnTo>
                      <a:pt x="10" y="20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176" name="Freeform 35">
                <a:extLst>
                  <a:ext uri="{FF2B5EF4-FFF2-40B4-BE49-F238E27FC236}">
                    <a16:creationId xmlns:a16="http://schemas.microsoft.com/office/drawing/2014/main" id="{675AE462-225B-47E3-96B0-55B0DCB56A2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11" y="2667"/>
                <a:ext cx="48" cy="69"/>
              </a:xfrm>
              <a:custGeom>
                <a:avLst/>
                <a:gdLst>
                  <a:gd name="T0" fmla="*/ 4 w 40"/>
                  <a:gd name="T1" fmla="*/ 65 h 58"/>
                  <a:gd name="T2" fmla="*/ 16 w 40"/>
                  <a:gd name="T3" fmla="*/ 69 h 58"/>
                  <a:gd name="T4" fmla="*/ 36 w 40"/>
                  <a:gd name="T5" fmla="*/ 69 h 58"/>
                  <a:gd name="T6" fmla="*/ 41 w 40"/>
                  <a:gd name="T7" fmla="*/ 49 h 58"/>
                  <a:gd name="T8" fmla="*/ 48 w 40"/>
                  <a:gd name="T9" fmla="*/ 25 h 58"/>
                  <a:gd name="T10" fmla="*/ 42 w 40"/>
                  <a:gd name="T11" fmla="*/ 0 h 58"/>
                  <a:gd name="T12" fmla="*/ 16 w 40"/>
                  <a:gd name="T13" fmla="*/ 14 h 58"/>
                  <a:gd name="T14" fmla="*/ 1 w 40"/>
                  <a:gd name="T15" fmla="*/ 20 h 58"/>
                  <a:gd name="T16" fmla="*/ 0 w 40"/>
                  <a:gd name="T17" fmla="*/ 48 h 58"/>
                  <a:gd name="T18" fmla="*/ 4 w 40"/>
                  <a:gd name="T19" fmla="*/ 65 h 5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0" h="58">
                    <a:moveTo>
                      <a:pt x="3" y="55"/>
                    </a:moveTo>
                    <a:lnTo>
                      <a:pt x="13" y="58"/>
                    </a:lnTo>
                    <a:lnTo>
                      <a:pt x="30" y="58"/>
                    </a:lnTo>
                    <a:lnTo>
                      <a:pt x="34" y="41"/>
                    </a:lnTo>
                    <a:lnTo>
                      <a:pt x="40" y="21"/>
                    </a:lnTo>
                    <a:lnTo>
                      <a:pt x="35" y="0"/>
                    </a:lnTo>
                    <a:lnTo>
                      <a:pt x="13" y="12"/>
                    </a:lnTo>
                    <a:lnTo>
                      <a:pt x="1" y="17"/>
                    </a:lnTo>
                    <a:lnTo>
                      <a:pt x="0" y="40"/>
                    </a:lnTo>
                    <a:lnTo>
                      <a:pt x="3" y="55"/>
                    </a:lnTo>
                    <a:close/>
                  </a:path>
                </a:pathLst>
              </a:custGeom>
              <a:solidFill>
                <a:schemeClr val="accent1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177" name="Freeform 36">
                <a:extLst>
                  <a:ext uri="{FF2B5EF4-FFF2-40B4-BE49-F238E27FC236}">
                    <a16:creationId xmlns:a16="http://schemas.microsoft.com/office/drawing/2014/main" id="{07BBFAB7-3901-4441-B06B-1A8E390189E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320" y="3471"/>
                <a:ext cx="172" cy="144"/>
              </a:xfrm>
              <a:custGeom>
                <a:avLst/>
                <a:gdLst>
                  <a:gd name="T0" fmla="*/ 6 w 145"/>
                  <a:gd name="T1" fmla="*/ 20 h 122"/>
                  <a:gd name="T2" fmla="*/ 1 w 145"/>
                  <a:gd name="T3" fmla="*/ 33 h 122"/>
                  <a:gd name="T4" fmla="*/ 1 w 145"/>
                  <a:gd name="T5" fmla="*/ 53 h 122"/>
                  <a:gd name="T6" fmla="*/ 1 w 145"/>
                  <a:gd name="T7" fmla="*/ 77 h 122"/>
                  <a:gd name="T8" fmla="*/ 0 w 145"/>
                  <a:gd name="T9" fmla="*/ 93 h 122"/>
                  <a:gd name="T10" fmla="*/ 2 w 145"/>
                  <a:gd name="T11" fmla="*/ 112 h 122"/>
                  <a:gd name="T12" fmla="*/ 7 w 145"/>
                  <a:gd name="T13" fmla="*/ 129 h 122"/>
                  <a:gd name="T14" fmla="*/ 19 w 145"/>
                  <a:gd name="T15" fmla="*/ 137 h 122"/>
                  <a:gd name="T16" fmla="*/ 27 w 145"/>
                  <a:gd name="T17" fmla="*/ 144 h 122"/>
                  <a:gd name="T18" fmla="*/ 36 w 145"/>
                  <a:gd name="T19" fmla="*/ 142 h 122"/>
                  <a:gd name="T20" fmla="*/ 56 w 145"/>
                  <a:gd name="T21" fmla="*/ 144 h 122"/>
                  <a:gd name="T22" fmla="*/ 74 w 145"/>
                  <a:gd name="T23" fmla="*/ 119 h 122"/>
                  <a:gd name="T24" fmla="*/ 96 w 145"/>
                  <a:gd name="T25" fmla="*/ 114 h 122"/>
                  <a:gd name="T26" fmla="*/ 116 w 145"/>
                  <a:gd name="T27" fmla="*/ 118 h 122"/>
                  <a:gd name="T28" fmla="*/ 134 w 145"/>
                  <a:gd name="T29" fmla="*/ 113 h 122"/>
                  <a:gd name="T30" fmla="*/ 153 w 145"/>
                  <a:gd name="T31" fmla="*/ 91 h 122"/>
                  <a:gd name="T32" fmla="*/ 172 w 145"/>
                  <a:gd name="T33" fmla="*/ 85 h 122"/>
                  <a:gd name="T34" fmla="*/ 167 w 145"/>
                  <a:gd name="T35" fmla="*/ 61 h 122"/>
                  <a:gd name="T36" fmla="*/ 158 w 145"/>
                  <a:gd name="T37" fmla="*/ 42 h 122"/>
                  <a:gd name="T38" fmla="*/ 147 w 145"/>
                  <a:gd name="T39" fmla="*/ 28 h 122"/>
                  <a:gd name="T40" fmla="*/ 132 w 145"/>
                  <a:gd name="T41" fmla="*/ 11 h 122"/>
                  <a:gd name="T42" fmla="*/ 121 w 145"/>
                  <a:gd name="T43" fmla="*/ 2 h 122"/>
                  <a:gd name="T44" fmla="*/ 108 w 145"/>
                  <a:gd name="T45" fmla="*/ 2 h 122"/>
                  <a:gd name="T46" fmla="*/ 94 w 145"/>
                  <a:gd name="T47" fmla="*/ 0 h 122"/>
                  <a:gd name="T48" fmla="*/ 66 w 145"/>
                  <a:gd name="T49" fmla="*/ 0 h 122"/>
                  <a:gd name="T50" fmla="*/ 50 w 145"/>
                  <a:gd name="T51" fmla="*/ 4 h 122"/>
                  <a:gd name="T52" fmla="*/ 37 w 145"/>
                  <a:gd name="T53" fmla="*/ 12 h 122"/>
                  <a:gd name="T54" fmla="*/ 24 w 145"/>
                  <a:gd name="T55" fmla="*/ 21 h 122"/>
                  <a:gd name="T56" fmla="*/ 6 w 145"/>
                  <a:gd name="T57" fmla="*/ 20 h 12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connsiteX0" fmla="*/ 578 w 10000"/>
                  <a:gd name="connsiteY0" fmla="*/ 3198 h 10000"/>
                  <a:gd name="connsiteX1" fmla="*/ 69 w 10000"/>
                  <a:gd name="connsiteY1" fmla="*/ 2295 h 10000"/>
                  <a:gd name="connsiteX2" fmla="*/ 69 w 10000"/>
                  <a:gd name="connsiteY2" fmla="*/ 3689 h 10000"/>
                  <a:gd name="connsiteX3" fmla="*/ 69 w 10000"/>
                  <a:gd name="connsiteY3" fmla="*/ 5328 h 10000"/>
                  <a:gd name="connsiteX4" fmla="*/ 0 w 10000"/>
                  <a:gd name="connsiteY4" fmla="*/ 6475 h 10000"/>
                  <a:gd name="connsiteX5" fmla="*/ 138 w 10000"/>
                  <a:gd name="connsiteY5" fmla="*/ 7787 h 10000"/>
                  <a:gd name="connsiteX6" fmla="*/ 414 w 10000"/>
                  <a:gd name="connsiteY6" fmla="*/ 8934 h 10000"/>
                  <a:gd name="connsiteX7" fmla="*/ 1103 w 10000"/>
                  <a:gd name="connsiteY7" fmla="*/ 9508 h 10000"/>
                  <a:gd name="connsiteX8" fmla="*/ 1586 w 10000"/>
                  <a:gd name="connsiteY8" fmla="*/ 10000 h 10000"/>
                  <a:gd name="connsiteX9" fmla="*/ 2069 w 10000"/>
                  <a:gd name="connsiteY9" fmla="*/ 9836 h 10000"/>
                  <a:gd name="connsiteX10" fmla="*/ 3241 w 10000"/>
                  <a:gd name="connsiteY10" fmla="*/ 10000 h 10000"/>
                  <a:gd name="connsiteX11" fmla="*/ 4276 w 10000"/>
                  <a:gd name="connsiteY11" fmla="*/ 8279 h 10000"/>
                  <a:gd name="connsiteX12" fmla="*/ 5586 w 10000"/>
                  <a:gd name="connsiteY12" fmla="*/ 7951 h 10000"/>
                  <a:gd name="connsiteX13" fmla="*/ 6759 w 10000"/>
                  <a:gd name="connsiteY13" fmla="*/ 8197 h 10000"/>
                  <a:gd name="connsiteX14" fmla="*/ 7793 w 10000"/>
                  <a:gd name="connsiteY14" fmla="*/ 7869 h 10000"/>
                  <a:gd name="connsiteX15" fmla="*/ 8897 w 10000"/>
                  <a:gd name="connsiteY15" fmla="*/ 6311 h 10000"/>
                  <a:gd name="connsiteX16" fmla="*/ 10000 w 10000"/>
                  <a:gd name="connsiteY16" fmla="*/ 5902 h 10000"/>
                  <a:gd name="connsiteX17" fmla="*/ 9724 w 10000"/>
                  <a:gd name="connsiteY17" fmla="*/ 4262 h 10000"/>
                  <a:gd name="connsiteX18" fmla="*/ 9172 w 10000"/>
                  <a:gd name="connsiteY18" fmla="*/ 2951 h 10000"/>
                  <a:gd name="connsiteX19" fmla="*/ 8552 w 10000"/>
                  <a:gd name="connsiteY19" fmla="*/ 1967 h 10000"/>
                  <a:gd name="connsiteX20" fmla="*/ 7655 w 10000"/>
                  <a:gd name="connsiteY20" fmla="*/ 738 h 10000"/>
                  <a:gd name="connsiteX21" fmla="*/ 7034 w 10000"/>
                  <a:gd name="connsiteY21" fmla="*/ 164 h 10000"/>
                  <a:gd name="connsiteX22" fmla="*/ 6276 w 10000"/>
                  <a:gd name="connsiteY22" fmla="*/ 164 h 10000"/>
                  <a:gd name="connsiteX23" fmla="*/ 5448 w 10000"/>
                  <a:gd name="connsiteY23" fmla="*/ 0 h 10000"/>
                  <a:gd name="connsiteX24" fmla="*/ 3862 w 10000"/>
                  <a:gd name="connsiteY24" fmla="*/ 0 h 10000"/>
                  <a:gd name="connsiteX25" fmla="*/ 2897 w 10000"/>
                  <a:gd name="connsiteY25" fmla="*/ 246 h 10000"/>
                  <a:gd name="connsiteX26" fmla="*/ 2138 w 10000"/>
                  <a:gd name="connsiteY26" fmla="*/ 820 h 10000"/>
                  <a:gd name="connsiteX27" fmla="*/ 1379 w 10000"/>
                  <a:gd name="connsiteY27" fmla="*/ 1475 h 10000"/>
                  <a:gd name="connsiteX28" fmla="*/ 578 w 10000"/>
                  <a:gd name="connsiteY28" fmla="*/ 3198 h 10000"/>
                  <a:gd name="connsiteX0" fmla="*/ 578 w 10000"/>
                  <a:gd name="connsiteY0" fmla="*/ 3198 h 10000"/>
                  <a:gd name="connsiteX1" fmla="*/ 69 w 10000"/>
                  <a:gd name="connsiteY1" fmla="*/ 2295 h 10000"/>
                  <a:gd name="connsiteX2" fmla="*/ 69 w 10000"/>
                  <a:gd name="connsiteY2" fmla="*/ 3689 h 10000"/>
                  <a:gd name="connsiteX3" fmla="*/ 69 w 10000"/>
                  <a:gd name="connsiteY3" fmla="*/ 5328 h 10000"/>
                  <a:gd name="connsiteX4" fmla="*/ 0 w 10000"/>
                  <a:gd name="connsiteY4" fmla="*/ 6475 h 10000"/>
                  <a:gd name="connsiteX5" fmla="*/ 138 w 10000"/>
                  <a:gd name="connsiteY5" fmla="*/ 7787 h 10000"/>
                  <a:gd name="connsiteX6" fmla="*/ 414 w 10000"/>
                  <a:gd name="connsiteY6" fmla="*/ 8934 h 10000"/>
                  <a:gd name="connsiteX7" fmla="*/ 1103 w 10000"/>
                  <a:gd name="connsiteY7" fmla="*/ 9508 h 10000"/>
                  <a:gd name="connsiteX8" fmla="*/ 1586 w 10000"/>
                  <a:gd name="connsiteY8" fmla="*/ 10000 h 10000"/>
                  <a:gd name="connsiteX9" fmla="*/ 2069 w 10000"/>
                  <a:gd name="connsiteY9" fmla="*/ 9836 h 10000"/>
                  <a:gd name="connsiteX10" fmla="*/ 3241 w 10000"/>
                  <a:gd name="connsiteY10" fmla="*/ 10000 h 10000"/>
                  <a:gd name="connsiteX11" fmla="*/ 4276 w 10000"/>
                  <a:gd name="connsiteY11" fmla="*/ 8279 h 10000"/>
                  <a:gd name="connsiteX12" fmla="*/ 5586 w 10000"/>
                  <a:gd name="connsiteY12" fmla="*/ 7951 h 10000"/>
                  <a:gd name="connsiteX13" fmla="*/ 6759 w 10000"/>
                  <a:gd name="connsiteY13" fmla="*/ 8197 h 10000"/>
                  <a:gd name="connsiteX14" fmla="*/ 7793 w 10000"/>
                  <a:gd name="connsiteY14" fmla="*/ 7869 h 10000"/>
                  <a:gd name="connsiteX15" fmla="*/ 8897 w 10000"/>
                  <a:gd name="connsiteY15" fmla="*/ 6311 h 10000"/>
                  <a:gd name="connsiteX16" fmla="*/ 10000 w 10000"/>
                  <a:gd name="connsiteY16" fmla="*/ 5902 h 10000"/>
                  <a:gd name="connsiteX17" fmla="*/ 9724 w 10000"/>
                  <a:gd name="connsiteY17" fmla="*/ 4262 h 10000"/>
                  <a:gd name="connsiteX18" fmla="*/ 9172 w 10000"/>
                  <a:gd name="connsiteY18" fmla="*/ 2951 h 10000"/>
                  <a:gd name="connsiteX19" fmla="*/ 8552 w 10000"/>
                  <a:gd name="connsiteY19" fmla="*/ 1967 h 10000"/>
                  <a:gd name="connsiteX20" fmla="*/ 7655 w 10000"/>
                  <a:gd name="connsiteY20" fmla="*/ 738 h 10000"/>
                  <a:gd name="connsiteX21" fmla="*/ 7034 w 10000"/>
                  <a:gd name="connsiteY21" fmla="*/ 164 h 10000"/>
                  <a:gd name="connsiteX22" fmla="*/ 6276 w 10000"/>
                  <a:gd name="connsiteY22" fmla="*/ 164 h 10000"/>
                  <a:gd name="connsiteX23" fmla="*/ 5448 w 10000"/>
                  <a:gd name="connsiteY23" fmla="*/ 0 h 10000"/>
                  <a:gd name="connsiteX24" fmla="*/ 3862 w 10000"/>
                  <a:gd name="connsiteY24" fmla="*/ 0 h 10000"/>
                  <a:gd name="connsiteX25" fmla="*/ 3246 w 10000"/>
                  <a:gd name="connsiteY25" fmla="*/ 1218 h 10000"/>
                  <a:gd name="connsiteX26" fmla="*/ 2138 w 10000"/>
                  <a:gd name="connsiteY26" fmla="*/ 820 h 10000"/>
                  <a:gd name="connsiteX27" fmla="*/ 1379 w 10000"/>
                  <a:gd name="connsiteY27" fmla="*/ 1475 h 10000"/>
                  <a:gd name="connsiteX28" fmla="*/ 578 w 10000"/>
                  <a:gd name="connsiteY28" fmla="*/ 3198 h 10000"/>
                  <a:gd name="connsiteX0" fmla="*/ 578 w 10000"/>
                  <a:gd name="connsiteY0" fmla="*/ 3198 h 10000"/>
                  <a:gd name="connsiteX1" fmla="*/ 69 w 10000"/>
                  <a:gd name="connsiteY1" fmla="*/ 2295 h 10000"/>
                  <a:gd name="connsiteX2" fmla="*/ 69 w 10000"/>
                  <a:gd name="connsiteY2" fmla="*/ 3689 h 10000"/>
                  <a:gd name="connsiteX3" fmla="*/ 69 w 10000"/>
                  <a:gd name="connsiteY3" fmla="*/ 5328 h 10000"/>
                  <a:gd name="connsiteX4" fmla="*/ 0 w 10000"/>
                  <a:gd name="connsiteY4" fmla="*/ 6475 h 10000"/>
                  <a:gd name="connsiteX5" fmla="*/ 138 w 10000"/>
                  <a:gd name="connsiteY5" fmla="*/ 7787 h 10000"/>
                  <a:gd name="connsiteX6" fmla="*/ 414 w 10000"/>
                  <a:gd name="connsiteY6" fmla="*/ 8934 h 10000"/>
                  <a:gd name="connsiteX7" fmla="*/ 1103 w 10000"/>
                  <a:gd name="connsiteY7" fmla="*/ 9508 h 10000"/>
                  <a:gd name="connsiteX8" fmla="*/ 1586 w 10000"/>
                  <a:gd name="connsiteY8" fmla="*/ 10000 h 10000"/>
                  <a:gd name="connsiteX9" fmla="*/ 2069 w 10000"/>
                  <a:gd name="connsiteY9" fmla="*/ 9836 h 10000"/>
                  <a:gd name="connsiteX10" fmla="*/ 3241 w 10000"/>
                  <a:gd name="connsiteY10" fmla="*/ 10000 h 10000"/>
                  <a:gd name="connsiteX11" fmla="*/ 4276 w 10000"/>
                  <a:gd name="connsiteY11" fmla="*/ 8279 h 10000"/>
                  <a:gd name="connsiteX12" fmla="*/ 5586 w 10000"/>
                  <a:gd name="connsiteY12" fmla="*/ 7951 h 10000"/>
                  <a:gd name="connsiteX13" fmla="*/ 6759 w 10000"/>
                  <a:gd name="connsiteY13" fmla="*/ 8197 h 10000"/>
                  <a:gd name="connsiteX14" fmla="*/ 7793 w 10000"/>
                  <a:gd name="connsiteY14" fmla="*/ 7869 h 10000"/>
                  <a:gd name="connsiteX15" fmla="*/ 8897 w 10000"/>
                  <a:gd name="connsiteY15" fmla="*/ 6311 h 10000"/>
                  <a:gd name="connsiteX16" fmla="*/ 10000 w 10000"/>
                  <a:gd name="connsiteY16" fmla="*/ 5902 h 10000"/>
                  <a:gd name="connsiteX17" fmla="*/ 9724 w 10000"/>
                  <a:gd name="connsiteY17" fmla="*/ 4262 h 10000"/>
                  <a:gd name="connsiteX18" fmla="*/ 9172 w 10000"/>
                  <a:gd name="connsiteY18" fmla="*/ 2951 h 10000"/>
                  <a:gd name="connsiteX19" fmla="*/ 8552 w 10000"/>
                  <a:gd name="connsiteY19" fmla="*/ 1967 h 10000"/>
                  <a:gd name="connsiteX20" fmla="*/ 7655 w 10000"/>
                  <a:gd name="connsiteY20" fmla="*/ 738 h 10000"/>
                  <a:gd name="connsiteX21" fmla="*/ 7034 w 10000"/>
                  <a:gd name="connsiteY21" fmla="*/ 164 h 10000"/>
                  <a:gd name="connsiteX22" fmla="*/ 6276 w 10000"/>
                  <a:gd name="connsiteY22" fmla="*/ 164 h 10000"/>
                  <a:gd name="connsiteX23" fmla="*/ 5448 w 10000"/>
                  <a:gd name="connsiteY23" fmla="*/ 0 h 10000"/>
                  <a:gd name="connsiteX24" fmla="*/ 4444 w 10000"/>
                  <a:gd name="connsiteY24" fmla="*/ 417 h 10000"/>
                  <a:gd name="connsiteX25" fmla="*/ 3246 w 10000"/>
                  <a:gd name="connsiteY25" fmla="*/ 1218 h 10000"/>
                  <a:gd name="connsiteX26" fmla="*/ 2138 w 10000"/>
                  <a:gd name="connsiteY26" fmla="*/ 820 h 10000"/>
                  <a:gd name="connsiteX27" fmla="*/ 1379 w 10000"/>
                  <a:gd name="connsiteY27" fmla="*/ 1475 h 10000"/>
                  <a:gd name="connsiteX28" fmla="*/ 578 w 10000"/>
                  <a:gd name="connsiteY28" fmla="*/ 3198 h 10000"/>
                  <a:gd name="connsiteX0" fmla="*/ 578 w 10000"/>
                  <a:gd name="connsiteY0" fmla="*/ 3198 h 10000"/>
                  <a:gd name="connsiteX1" fmla="*/ 69 w 10000"/>
                  <a:gd name="connsiteY1" fmla="*/ 2295 h 10000"/>
                  <a:gd name="connsiteX2" fmla="*/ 69 w 10000"/>
                  <a:gd name="connsiteY2" fmla="*/ 3689 h 10000"/>
                  <a:gd name="connsiteX3" fmla="*/ 69 w 10000"/>
                  <a:gd name="connsiteY3" fmla="*/ 5328 h 10000"/>
                  <a:gd name="connsiteX4" fmla="*/ 0 w 10000"/>
                  <a:gd name="connsiteY4" fmla="*/ 6475 h 10000"/>
                  <a:gd name="connsiteX5" fmla="*/ 138 w 10000"/>
                  <a:gd name="connsiteY5" fmla="*/ 7787 h 10000"/>
                  <a:gd name="connsiteX6" fmla="*/ 414 w 10000"/>
                  <a:gd name="connsiteY6" fmla="*/ 8934 h 10000"/>
                  <a:gd name="connsiteX7" fmla="*/ 1103 w 10000"/>
                  <a:gd name="connsiteY7" fmla="*/ 9508 h 10000"/>
                  <a:gd name="connsiteX8" fmla="*/ 1586 w 10000"/>
                  <a:gd name="connsiteY8" fmla="*/ 10000 h 10000"/>
                  <a:gd name="connsiteX9" fmla="*/ 2069 w 10000"/>
                  <a:gd name="connsiteY9" fmla="*/ 9836 h 10000"/>
                  <a:gd name="connsiteX10" fmla="*/ 3241 w 10000"/>
                  <a:gd name="connsiteY10" fmla="*/ 10000 h 10000"/>
                  <a:gd name="connsiteX11" fmla="*/ 4276 w 10000"/>
                  <a:gd name="connsiteY11" fmla="*/ 8279 h 10000"/>
                  <a:gd name="connsiteX12" fmla="*/ 5586 w 10000"/>
                  <a:gd name="connsiteY12" fmla="*/ 7951 h 10000"/>
                  <a:gd name="connsiteX13" fmla="*/ 6759 w 10000"/>
                  <a:gd name="connsiteY13" fmla="*/ 8197 h 10000"/>
                  <a:gd name="connsiteX14" fmla="*/ 7793 w 10000"/>
                  <a:gd name="connsiteY14" fmla="*/ 7869 h 10000"/>
                  <a:gd name="connsiteX15" fmla="*/ 8897 w 10000"/>
                  <a:gd name="connsiteY15" fmla="*/ 6311 h 10000"/>
                  <a:gd name="connsiteX16" fmla="*/ 10000 w 10000"/>
                  <a:gd name="connsiteY16" fmla="*/ 5902 h 10000"/>
                  <a:gd name="connsiteX17" fmla="*/ 9724 w 10000"/>
                  <a:gd name="connsiteY17" fmla="*/ 4262 h 10000"/>
                  <a:gd name="connsiteX18" fmla="*/ 9172 w 10000"/>
                  <a:gd name="connsiteY18" fmla="*/ 2951 h 10000"/>
                  <a:gd name="connsiteX19" fmla="*/ 8552 w 10000"/>
                  <a:gd name="connsiteY19" fmla="*/ 1967 h 10000"/>
                  <a:gd name="connsiteX20" fmla="*/ 7655 w 10000"/>
                  <a:gd name="connsiteY20" fmla="*/ 738 h 10000"/>
                  <a:gd name="connsiteX21" fmla="*/ 7034 w 10000"/>
                  <a:gd name="connsiteY21" fmla="*/ 164 h 10000"/>
                  <a:gd name="connsiteX22" fmla="*/ 6276 w 10000"/>
                  <a:gd name="connsiteY22" fmla="*/ 164 h 10000"/>
                  <a:gd name="connsiteX23" fmla="*/ 5448 w 10000"/>
                  <a:gd name="connsiteY23" fmla="*/ 0 h 10000"/>
                  <a:gd name="connsiteX24" fmla="*/ 4444 w 10000"/>
                  <a:gd name="connsiteY24" fmla="*/ 417 h 10000"/>
                  <a:gd name="connsiteX25" fmla="*/ 3246 w 10000"/>
                  <a:gd name="connsiteY25" fmla="*/ 801 h 10000"/>
                  <a:gd name="connsiteX26" fmla="*/ 2138 w 10000"/>
                  <a:gd name="connsiteY26" fmla="*/ 820 h 10000"/>
                  <a:gd name="connsiteX27" fmla="*/ 1379 w 10000"/>
                  <a:gd name="connsiteY27" fmla="*/ 1475 h 10000"/>
                  <a:gd name="connsiteX28" fmla="*/ 578 w 10000"/>
                  <a:gd name="connsiteY28" fmla="*/ 3198 h 10000"/>
                  <a:gd name="connsiteX0" fmla="*/ 578 w 10000"/>
                  <a:gd name="connsiteY0" fmla="*/ 3198 h 10000"/>
                  <a:gd name="connsiteX1" fmla="*/ 534 w 10000"/>
                  <a:gd name="connsiteY1" fmla="*/ 2850 h 10000"/>
                  <a:gd name="connsiteX2" fmla="*/ 69 w 10000"/>
                  <a:gd name="connsiteY2" fmla="*/ 3689 h 10000"/>
                  <a:gd name="connsiteX3" fmla="*/ 69 w 10000"/>
                  <a:gd name="connsiteY3" fmla="*/ 5328 h 10000"/>
                  <a:gd name="connsiteX4" fmla="*/ 0 w 10000"/>
                  <a:gd name="connsiteY4" fmla="*/ 6475 h 10000"/>
                  <a:gd name="connsiteX5" fmla="*/ 138 w 10000"/>
                  <a:gd name="connsiteY5" fmla="*/ 7787 h 10000"/>
                  <a:gd name="connsiteX6" fmla="*/ 414 w 10000"/>
                  <a:gd name="connsiteY6" fmla="*/ 8934 h 10000"/>
                  <a:gd name="connsiteX7" fmla="*/ 1103 w 10000"/>
                  <a:gd name="connsiteY7" fmla="*/ 9508 h 10000"/>
                  <a:gd name="connsiteX8" fmla="*/ 1586 w 10000"/>
                  <a:gd name="connsiteY8" fmla="*/ 10000 h 10000"/>
                  <a:gd name="connsiteX9" fmla="*/ 2069 w 10000"/>
                  <a:gd name="connsiteY9" fmla="*/ 9836 h 10000"/>
                  <a:gd name="connsiteX10" fmla="*/ 3241 w 10000"/>
                  <a:gd name="connsiteY10" fmla="*/ 10000 h 10000"/>
                  <a:gd name="connsiteX11" fmla="*/ 4276 w 10000"/>
                  <a:gd name="connsiteY11" fmla="*/ 8279 h 10000"/>
                  <a:gd name="connsiteX12" fmla="*/ 5586 w 10000"/>
                  <a:gd name="connsiteY12" fmla="*/ 7951 h 10000"/>
                  <a:gd name="connsiteX13" fmla="*/ 6759 w 10000"/>
                  <a:gd name="connsiteY13" fmla="*/ 8197 h 10000"/>
                  <a:gd name="connsiteX14" fmla="*/ 7793 w 10000"/>
                  <a:gd name="connsiteY14" fmla="*/ 7869 h 10000"/>
                  <a:gd name="connsiteX15" fmla="*/ 8897 w 10000"/>
                  <a:gd name="connsiteY15" fmla="*/ 6311 h 10000"/>
                  <a:gd name="connsiteX16" fmla="*/ 10000 w 10000"/>
                  <a:gd name="connsiteY16" fmla="*/ 5902 h 10000"/>
                  <a:gd name="connsiteX17" fmla="*/ 9724 w 10000"/>
                  <a:gd name="connsiteY17" fmla="*/ 4262 h 10000"/>
                  <a:gd name="connsiteX18" fmla="*/ 9172 w 10000"/>
                  <a:gd name="connsiteY18" fmla="*/ 2951 h 10000"/>
                  <a:gd name="connsiteX19" fmla="*/ 8552 w 10000"/>
                  <a:gd name="connsiteY19" fmla="*/ 1967 h 10000"/>
                  <a:gd name="connsiteX20" fmla="*/ 7655 w 10000"/>
                  <a:gd name="connsiteY20" fmla="*/ 738 h 10000"/>
                  <a:gd name="connsiteX21" fmla="*/ 7034 w 10000"/>
                  <a:gd name="connsiteY21" fmla="*/ 164 h 10000"/>
                  <a:gd name="connsiteX22" fmla="*/ 6276 w 10000"/>
                  <a:gd name="connsiteY22" fmla="*/ 164 h 10000"/>
                  <a:gd name="connsiteX23" fmla="*/ 5448 w 10000"/>
                  <a:gd name="connsiteY23" fmla="*/ 0 h 10000"/>
                  <a:gd name="connsiteX24" fmla="*/ 4444 w 10000"/>
                  <a:gd name="connsiteY24" fmla="*/ 417 h 10000"/>
                  <a:gd name="connsiteX25" fmla="*/ 3246 w 10000"/>
                  <a:gd name="connsiteY25" fmla="*/ 801 h 10000"/>
                  <a:gd name="connsiteX26" fmla="*/ 2138 w 10000"/>
                  <a:gd name="connsiteY26" fmla="*/ 820 h 10000"/>
                  <a:gd name="connsiteX27" fmla="*/ 1379 w 10000"/>
                  <a:gd name="connsiteY27" fmla="*/ 1475 h 10000"/>
                  <a:gd name="connsiteX28" fmla="*/ 578 w 10000"/>
                  <a:gd name="connsiteY28" fmla="*/ 3198 h 10000"/>
                  <a:gd name="connsiteX0" fmla="*/ 578 w 10000"/>
                  <a:gd name="connsiteY0" fmla="*/ 3198 h 10000"/>
                  <a:gd name="connsiteX1" fmla="*/ 534 w 10000"/>
                  <a:gd name="connsiteY1" fmla="*/ 2850 h 10000"/>
                  <a:gd name="connsiteX2" fmla="*/ 69 w 10000"/>
                  <a:gd name="connsiteY2" fmla="*/ 3689 h 10000"/>
                  <a:gd name="connsiteX3" fmla="*/ 69 w 10000"/>
                  <a:gd name="connsiteY3" fmla="*/ 5328 h 10000"/>
                  <a:gd name="connsiteX4" fmla="*/ 0 w 10000"/>
                  <a:gd name="connsiteY4" fmla="*/ 6475 h 10000"/>
                  <a:gd name="connsiteX5" fmla="*/ 138 w 10000"/>
                  <a:gd name="connsiteY5" fmla="*/ 7787 h 10000"/>
                  <a:gd name="connsiteX6" fmla="*/ 414 w 10000"/>
                  <a:gd name="connsiteY6" fmla="*/ 8934 h 10000"/>
                  <a:gd name="connsiteX7" fmla="*/ 1103 w 10000"/>
                  <a:gd name="connsiteY7" fmla="*/ 9508 h 10000"/>
                  <a:gd name="connsiteX8" fmla="*/ 1586 w 10000"/>
                  <a:gd name="connsiteY8" fmla="*/ 10000 h 10000"/>
                  <a:gd name="connsiteX9" fmla="*/ 2069 w 10000"/>
                  <a:gd name="connsiteY9" fmla="*/ 9836 h 10000"/>
                  <a:gd name="connsiteX10" fmla="*/ 3241 w 10000"/>
                  <a:gd name="connsiteY10" fmla="*/ 10000 h 10000"/>
                  <a:gd name="connsiteX11" fmla="*/ 4276 w 10000"/>
                  <a:gd name="connsiteY11" fmla="*/ 8279 h 10000"/>
                  <a:gd name="connsiteX12" fmla="*/ 5586 w 10000"/>
                  <a:gd name="connsiteY12" fmla="*/ 7951 h 10000"/>
                  <a:gd name="connsiteX13" fmla="*/ 6759 w 10000"/>
                  <a:gd name="connsiteY13" fmla="*/ 8197 h 10000"/>
                  <a:gd name="connsiteX14" fmla="*/ 7793 w 10000"/>
                  <a:gd name="connsiteY14" fmla="*/ 7869 h 10000"/>
                  <a:gd name="connsiteX15" fmla="*/ 8897 w 10000"/>
                  <a:gd name="connsiteY15" fmla="*/ 6311 h 10000"/>
                  <a:gd name="connsiteX16" fmla="*/ 10000 w 10000"/>
                  <a:gd name="connsiteY16" fmla="*/ 5902 h 10000"/>
                  <a:gd name="connsiteX17" fmla="*/ 9724 w 10000"/>
                  <a:gd name="connsiteY17" fmla="*/ 4262 h 10000"/>
                  <a:gd name="connsiteX18" fmla="*/ 9172 w 10000"/>
                  <a:gd name="connsiteY18" fmla="*/ 2951 h 10000"/>
                  <a:gd name="connsiteX19" fmla="*/ 8552 w 10000"/>
                  <a:gd name="connsiteY19" fmla="*/ 1967 h 10000"/>
                  <a:gd name="connsiteX20" fmla="*/ 7655 w 10000"/>
                  <a:gd name="connsiteY20" fmla="*/ 738 h 10000"/>
                  <a:gd name="connsiteX21" fmla="*/ 7034 w 10000"/>
                  <a:gd name="connsiteY21" fmla="*/ 164 h 10000"/>
                  <a:gd name="connsiteX22" fmla="*/ 6276 w 10000"/>
                  <a:gd name="connsiteY22" fmla="*/ 164 h 10000"/>
                  <a:gd name="connsiteX23" fmla="*/ 5448 w 10000"/>
                  <a:gd name="connsiteY23" fmla="*/ 0 h 10000"/>
                  <a:gd name="connsiteX24" fmla="*/ 4444 w 10000"/>
                  <a:gd name="connsiteY24" fmla="*/ 417 h 10000"/>
                  <a:gd name="connsiteX25" fmla="*/ 3246 w 10000"/>
                  <a:gd name="connsiteY25" fmla="*/ 801 h 10000"/>
                  <a:gd name="connsiteX26" fmla="*/ 2138 w 10000"/>
                  <a:gd name="connsiteY26" fmla="*/ 820 h 10000"/>
                  <a:gd name="connsiteX27" fmla="*/ 1379 w 10000"/>
                  <a:gd name="connsiteY27" fmla="*/ 1475 h 10000"/>
                  <a:gd name="connsiteX28" fmla="*/ 578 w 10000"/>
                  <a:gd name="connsiteY28" fmla="*/ 3198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0000" h="10000">
                    <a:moveTo>
                      <a:pt x="578" y="3198"/>
                    </a:moveTo>
                    <a:cubicBezTo>
                      <a:pt x="563" y="3082"/>
                      <a:pt x="549" y="2966"/>
                      <a:pt x="534" y="2850"/>
                    </a:cubicBezTo>
                    <a:lnTo>
                      <a:pt x="69" y="3689"/>
                    </a:lnTo>
                    <a:lnTo>
                      <a:pt x="69" y="5328"/>
                    </a:lnTo>
                    <a:cubicBezTo>
                      <a:pt x="46" y="5710"/>
                      <a:pt x="23" y="6093"/>
                      <a:pt x="0" y="6475"/>
                    </a:cubicBezTo>
                    <a:lnTo>
                      <a:pt x="138" y="7787"/>
                    </a:lnTo>
                    <a:lnTo>
                      <a:pt x="414" y="8934"/>
                    </a:lnTo>
                    <a:lnTo>
                      <a:pt x="1103" y="9508"/>
                    </a:lnTo>
                    <a:lnTo>
                      <a:pt x="1586" y="10000"/>
                    </a:lnTo>
                    <a:lnTo>
                      <a:pt x="2069" y="9836"/>
                    </a:lnTo>
                    <a:lnTo>
                      <a:pt x="3241" y="10000"/>
                    </a:lnTo>
                    <a:lnTo>
                      <a:pt x="4276" y="8279"/>
                    </a:lnTo>
                    <a:lnTo>
                      <a:pt x="5586" y="7951"/>
                    </a:lnTo>
                    <a:lnTo>
                      <a:pt x="6759" y="8197"/>
                    </a:lnTo>
                    <a:lnTo>
                      <a:pt x="7793" y="7869"/>
                    </a:lnTo>
                    <a:lnTo>
                      <a:pt x="8897" y="6311"/>
                    </a:lnTo>
                    <a:lnTo>
                      <a:pt x="10000" y="5902"/>
                    </a:lnTo>
                    <a:lnTo>
                      <a:pt x="9724" y="4262"/>
                    </a:lnTo>
                    <a:lnTo>
                      <a:pt x="9172" y="2951"/>
                    </a:lnTo>
                    <a:lnTo>
                      <a:pt x="8552" y="1967"/>
                    </a:lnTo>
                    <a:lnTo>
                      <a:pt x="7655" y="738"/>
                    </a:lnTo>
                    <a:lnTo>
                      <a:pt x="7034" y="164"/>
                    </a:lnTo>
                    <a:lnTo>
                      <a:pt x="6276" y="164"/>
                    </a:lnTo>
                    <a:lnTo>
                      <a:pt x="5448" y="0"/>
                    </a:lnTo>
                    <a:lnTo>
                      <a:pt x="4444" y="417"/>
                    </a:lnTo>
                    <a:lnTo>
                      <a:pt x="3246" y="801"/>
                    </a:lnTo>
                    <a:lnTo>
                      <a:pt x="2138" y="820"/>
                    </a:lnTo>
                    <a:lnTo>
                      <a:pt x="1379" y="1475"/>
                    </a:lnTo>
                    <a:lnTo>
                      <a:pt x="578" y="3198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178" name="Freeform 37">
                <a:extLst>
                  <a:ext uri="{FF2B5EF4-FFF2-40B4-BE49-F238E27FC236}">
                    <a16:creationId xmlns:a16="http://schemas.microsoft.com/office/drawing/2014/main" id="{668BC2B6-02B8-416B-85BE-DF697017252A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2800" y="4013"/>
                <a:ext cx="53" cy="20"/>
              </a:xfrm>
              <a:custGeom>
                <a:avLst/>
                <a:gdLst>
                  <a:gd name="T0" fmla="*/ 37 w 45"/>
                  <a:gd name="T1" fmla="*/ 8 h 18"/>
                  <a:gd name="T2" fmla="*/ 29 w 45"/>
                  <a:gd name="T3" fmla="*/ 8 h 18"/>
                  <a:gd name="T4" fmla="*/ 29 w 45"/>
                  <a:gd name="T5" fmla="*/ 16 h 18"/>
                  <a:gd name="T6" fmla="*/ 46 w 45"/>
                  <a:gd name="T7" fmla="*/ 21 h 18"/>
                  <a:gd name="T8" fmla="*/ 54 w 45"/>
                  <a:gd name="T9" fmla="*/ 13 h 18"/>
                  <a:gd name="T10" fmla="*/ 37 w 45"/>
                  <a:gd name="T11" fmla="*/ 8 h 18"/>
                  <a:gd name="T12" fmla="*/ 4 w 45"/>
                  <a:gd name="T13" fmla="*/ 0 h 18"/>
                  <a:gd name="T14" fmla="*/ 0 w 45"/>
                  <a:gd name="T15" fmla="*/ 5 h 18"/>
                  <a:gd name="T16" fmla="*/ 4 w 45"/>
                  <a:gd name="T17" fmla="*/ 8 h 18"/>
                  <a:gd name="T18" fmla="*/ 8 w 45"/>
                  <a:gd name="T19" fmla="*/ 8 h 18"/>
                  <a:gd name="T20" fmla="*/ 12 w 45"/>
                  <a:gd name="T21" fmla="*/ 5 h 18"/>
                  <a:gd name="T22" fmla="*/ 4 w 45"/>
                  <a:gd name="T23" fmla="*/ 0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5" h="18">
                    <a:moveTo>
                      <a:pt x="31" y="7"/>
                    </a:moveTo>
                    <a:lnTo>
                      <a:pt x="24" y="7"/>
                    </a:lnTo>
                    <a:lnTo>
                      <a:pt x="24" y="14"/>
                    </a:lnTo>
                    <a:lnTo>
                      <a:pt x="38" y="18"/>
                    </a:lnTo>
                    <a:lnTo>
                      <a:pt x="45" y="11"/>
                    </a:lnTo>
                    <a:lnTo>
                      <a:pt x="31" y="7"/>
                    </a:lnTo>
                    <a:close/>
                    <a:moveTo>
                      <a:pt x="3" y="0"/>
                    </a:moveTo>
                    <a:lnTo>
                      <a:pt x="0" y="4"/>
                    </a:lnTo>
                    <a:lnTo>
                      <a:pt x="3" y="7"/>
                    </a:lnTo>
                    <a:lnTo>
                      <a:pt x="7" y="7"/>
                    </a:lnTo>
                    <a:lnTo>
                      <a:pt x="10" y="4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179" name="Freeform 38">
                <a:extLst>
                  <a:ext uri="{FF2B5EF4-FFF2-40B4-BE49-F238E27FC236}">
                    <a16:creationId xmlns:a16="http://schemas.microsoft.com/office/drawing/2014/main" id="{E1FE4A80-8F15-4B04-8D50-774DF661350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71" y="2887"/>
                <a:ext cx="244" cy="277"/>
              </a:xfrm>
              <a:custGeom>
                <a:avLst/>
                <a:gdLst>
                  <a:gd name="T0" fmla="*/ 0 w 206"/>
                  <a:gd name="T1" fmla="*/ 34 h 233"/>
                  <a:gd name="T2" fmla="*/ 25 w 206"/>
                  <a:gd name="T3" fmla="*/ 38 h 233"/>
                  <a:gd name="T4" fmla="*/ 45 w 206"/>
                  <a:gd name="T5" fmla="*/ 53 h 233"/>
                  <a:gd name="T6" fmla="*/ 67 w 206"/>
                  <a:gd name="T7" fmla="*/ 75 h 233"/>
                  <a:gd name="T8" fmla="*/ 89 w 206"/>
                  <a:gd name="T9" fmla="*/ 97 h 233"/>
                  <a:gd name="T10" fmla="*/ 108 w 206"/>
                  <a:gd name="T11" fmla="*/ 124 h 233"/>
                  <a:gd name="T12" fmla="*/ 124 w 206"/>
                  <a:gd name="T13" fmla="*/ 155 h 233"/>
                  <a:gd name="T14" fmla="*/ 133 w 206"/>
                  <a:gd name="T15" fmla="*/ 181 h 233"/>
                  <a:gd name="T16" fmla="*/ 124 w 206"/>
                  <a:gd name="T17" fmla="*/ 207 h 233"/>
                  <a:gd name="T18" fmla="*/ 105 w 206"/>
                  <a:gd name="T19" fmla="*/ 258 h 233"/>
                  <a:gd name="T20" fmla="*/ 131 w 206"/>
                  <a:gd name="T21" fmla="*/ 277 h 233"/>
                  <a:gd name="T22" fmla="*/ 162 w 206"/>
                  <a:gd name="T23" fmla="*/ 264 h 233"/>
                  <a:gd name="T24" fmla="*/ 171 w 206"/>
                  <a:gd name="T25" fmla="*/ 238 h 233"/>
                  <a:gd name="T26" fmla="*/ 177 w 206"/>
                  <a:gd name="T27" fmla="*/ 191 h 233"/>
                  <a:gd name="T28" fmla="*/ 196 w 206"/>
                  <a:gd name="T29" fmla="*/ 189 h 233"/>
                  <a:gd name="T30" fmla="*/ 226 w 206"/>
                  <a:gd name="T31" fmla="*/ 182 h 233"/>
                  <a:gd name="T32" fmla="*/ 245 w 206"/>
                  <a:gd name="T33" fmla="*/ 160 h 233"/>
                  <a:gd name="T34" fmla="*/ 226 w 206"/>
                  <a:gd name="T35" fmla="*/ 144 h 233"/>
                  <a:gd name="T36" fmla="*/ 211 w 206"/>
                  <a:gd name="T37" fmla="*/ 115 h 233"/>
                  <a:gd name="T38" fmla="*/ 196 w 206"/>
                  <a:gd name="T39" fmla="*/ 115 h 233"/>
                  <a:gd name="T40" fmla="*/ 188 w 206"/>
                  <a:gd name="T41" fmla="*/ 83 h 233"/>
                  <a:gd name="T42" fmla="*/ 172 w 206"/>
                  <a:gd name="T43" fmla="*/ 58 h 233"/>
                  <a:gd name="T44" fmla="*/ 171 w 206"/>
                  <a:gd name="T45" fmla="*/ 40 h 233"/>
                  <a:gd name="T46" fmla="*/ 149 w 206"/>
                  <a:gd name="T47" fmla="*/ 30 h 233"/>
                  <a:gd name="T48" fmla="*/ 117 w 206"/>
                  <a:gd name="T49" fmla="*/ 30 h 233"/>
                  <a:gd name="T50" fmla="*/ 98 w 206"/>
                  <a:gd name="T51" fmla="*/ 0 h 233"/>
                  <a:gd name="T52" fmla="*/ 61 w 206"/>
                  <a:gd name="T53" fmla="*/ 6 h 233"/>
                  <a:gd name="T54" fmla="*/ 14 w 206"/>
                  <a:gd name="T55" fmla="*/ 7 h 233"/>
                  <a:gd name="T56" fmla="*/ 0 w 206"/>
                  <a:gd name="T57" fmla="*/ 34 h 23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06" h="233">
                    <a:moveTo>
                      <a:pt x="0" y="29"/>
                    </a:moveTo>
                    <a:lnTo>
                      <a:pt x="21" y="32"/>
                    </a:lnTo>
                    <a:lnTo>
                      <a:pt x="38" y="45"/>
                    </a:lnTo>
                    <a:lnTo>
                      <a:pt x="56" y="63"/>
                    </a:lnTo>
                    <a:lnTo>
                      <a:pt x="75" y="82"/>
                    </a:lnTo>
                    <a:lnTo>
                      <a:pt x="91" y="104"/>
                    </a:lnTo>
                    <a:lnTo>
                      <a:pt x="104" y="130"/>
                    </a:lnTo>
                    <a:lnTo>
                      <a:pt x="112" y="152"/>
                    </a:lnTo>
                    <a:lnTo>
                      <a:pt x="104" y="174"/>
                    </a:lnTo>
                    <a:lnTo>
                      <a:pt x="88" y="217"/>
                    </a:lnTo>
                    <a:lnTo>
                      <a:pt x="110" y="233"/>
                    </a:lnTo>
                    <a:lnTo>
                      <a:pt x="136" y="222"/>
                    </a:lnTo>
                    <a:lnTo>
                      <a:pt x="144" y="200"/>
                    </a:lnTo>
                    <a:lnTo>
                      <a:pt x="149" y="161"/>
                    </a:lnTo>
                    <a:lnTo>
                      <a:pt x="165" y="159"/>
                    </a:lnTo>
                    <a:lnTo>
                      <a:pt x="190" y="153"/>
                    </a:lnTo>
                    <a:lnTo>
                      <a:pt x="206" y="135"/>
                    </a:lnTo>
                    <a:lnTo>
                      <a:pt x="190" y="121"/>
                    </a:lnTo>
                    <a:lnTo>
                      <a:pt x="177" y="97"/>
                    </a:lnTo>
                    <a:lnTo>
                      <a:pt x="165" y="97"/>
                    </a:lnTo>
                    <a:lnTo>
                      <a:pt x="158" y="70"/>
                    </a:lnTo>
                    <a:lnTo>
                      <a:pt x="145" y="49"/>
                    </a:lnTo>
                    <a:lnTo>
                      <a:pt x="144" y="34"/>
                    </a:lnTo>
                    <a:lnTo>
                      <a:pt x="125" y="25"/>
                    </a:lnTo>
                    <a:lnTo>
                      <a:pt x="98" y="25"/>
                    </a:lnTo>
                    <a:lnTo>
                      <a:pt x="82" y="0"/>
                    </a:lnTo>
                    <a:lnTo>
                      <a:pt x="51" y="5"/>
                    </a:lnTo>
                    <a:lnTo>
                      <a:pt x="12" y="6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chemeClr val="accent1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180" name="Freeform 39">
                <a:extLst>
                  <a:ext uri="{FF2B5EF4-FFF2-40B4-BE49-F238E27FC236}">
                    <a16:creationId xmlns:a16="http://schemas.microsoft.com/office/drawing/2014/main" id="{C0119F9A-03C2-4E0C-93EF-51CDA009CC0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1" y="3253"/>
                <a:ext cx="17" cy="12"/>
              </a:xfrm>
              <a:custGeom>
                <a:avLst/>
                <a:gdLst>
                  <a:gd name="T0" fmla="*/ 0 w 14"/>
                  <a:gd name="T1" fmla="*/ 1 h 11"/>
                  <a:gd name="T2" fmla="*/ 0 w 14"/>
                  <a:gd name="T3" fmla="*/ 12 h 11"/>
                  <a:gd name="T4" fmla="*/ 17 w 14"/>
                  <a:gd name="T5" fmla="*/ 13 h 11"/>
                  <a:gd name="T6" fmla="*/ 11 w 14"/>
                  <a:gd name="T7" fmla="*/ 0 h 11"/>
                  <a:gd name="T8" fmla="*/ 0 w 14"/>
                  <a:gd name="T9" fmla="*/ 1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1">
                    <a:moveTo>
                      <a:pt x="0" y="1"/>
                    </a:moveTo>
                    <a:lnTo>
                      <a:pt x="0" y="10"/>
                    </a:lnTo>
                    <a:lnTo>
                      <a:pt x="14" y="11"/>
                    </a:lnTo>
                    <a:lnTo>
                      <a:pt x="9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181" name="Freeform 40">
                <a:extLst>
                  <a:ext uri="{FF2B5EF4-FFF2-40B4-BE49-F238E27FC236}">
                    <a16:creationId xmlns:a16="http://schemas.microsoft.com/office/drawing/2014/main" id="{7F107B1C-DA66-4CCE-86B7-4467E4D076C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74" y="643"/>
                <a:ext cx="1124" cy="1283"/>
              </a:xfrm>
              <a:custGeom>
                <a:avLst/>
                <a:gdLst>
                  <a:gd name="T0" fmla="*/ 276 w 945"/>
                  <a:gd name="T1" fmla="*/ 1154 h 1079"/>
                  <a:gd name="T2" fmla="*/ 250 w 945"/>
                  <a:gd name="T3" fmla="*/ 1179 h 1079"/>
                  <a:gd name="T4" fmla="*/ 215 w 945"/>
                  <a:gd name="T5" fmla="*/ 1187 h 1079"/>
                  <a:gd name="T6" fmla="*/ 128 w 945"/>
                  <a:gd name="T7" fmla="*/ 1275 h 1079"/>
                  <a:gd name="T8" fmla="*/ 67 w 945"/>
                  <a:gd name="T9" fmla="*/ 1265 h 1079"/>
                  <a:gd name="T10" fmla="*/ 5 w 945"/>
                  <a:gd name="T11" fmla="*/ 1199 h 1079"/>
                  <a:gd name="T12" fmla="*/ 39 w 945"/>
                  <a:gd name="T13" fmla="*/ 1176 h 1079"/>
                  <a:gd name="T14" fmla="*/ 50 w 945"/>
                  <a:gd name="T15" fmla="*/ 1105 h 1079"/>
                  <a:gd name="T16" fmla="*/ 33 w 945"/>
                  <a:gd name="T17" fmla="*/ 1091 h 1079"/>
                  <a:gd name="T18" fmla="*/ 101 w 945"/>
                  <a:gd name="T19" fmla="*/ 1050 h 1079"/>
                  <a:gd name="T20" fmla="*/ 56 w 945"/>
                  <a:gd name="T21" fmla="*/ 1037 h 1079"/>
                  <a:gd name="T22" fmla="*/ 33 w 945"/>
                  <a:gd name="T23" fmla="*/ 1027 h 1079"/>
                  <a:gd name="T24" fmla="*/ 24 w 945"/>
                  <a:gd name="T25" fmla="*/ 967 h 1079"/>
                  <a:gd name="T26" fmla="*/ 101 w 945"/>
                  <a:gd name="T27" fmla="*/ 983 h 1079"/>
                  <a:gd name="T28" fmla="*/ 124 w 945"/>
                  <a:gd name="T29" fmla="*/ 945 h 1079"/>
                  <a:gd name="T30" fmla="*/ 52 w 945"/>
                  <a:gd name="T31" fmla="*/ 939 h 1079"/>
                  <a:gd name="T32" fmla="*/ 62 w 945"/>
                  <a:gd name="T33" fmla="*/ 890 h 1079"/>
                  <a:gd name="T34" fmla="*/ 109 w 945"/>
                  <a:gd name="T35" fmla="*/ 876 h 1079"/>
                  <a:gd name="T36" fmla="*/ 69 w 945"/>
                  <a:gd name="T37" fmla="*/ 853 h 1079"/>
                  <a:gd name="T38" fmla="*/ 128 w 945"/>
                  <a:gd name="T39" fmla="*/ 840 h 1079"/>
                  <a:gd name="T40" fmla="*/ 155 w 945"/>
                  <a:gd name="T41" fmla="*/ 829 h 1079"/>
                  <a:gd name="T42" fmla="*/ 143 w 945"/>
                  <a:gd name="T43" fmla="*/ 790 h 1079"/>
                  <a:gd name="T44" fmla="*/ 207 w 945"/>
                  <a:gd name="T45" fmla="*/ 783 h 1079"/>
                  <a:gd name="T46" fmla="*/ 252 w 945"/>
                  <a:gd name="T47" fmla="*/ 762 h 1079"/>
                  <a:gd name="T48" fmla="*/ 315 w 945"/>
                  <a:gd name="T49" fmla="*/ 762 h 1079"/>
                  <a:gd name="T50" fmla="*/ 302 w 945"/>
                  <a:gd name="T51" fmla="*/ 737 h 1079"/>
                  <a:gd name="T52" fmla="*/ 324 w 945"/>
                  <a:gd name="T53" fmla="*/ 678 h 1079"/>
                  <a:gd name="T54" fmla="*/ 375 w 945"/>
                  <a:gd name="T55" fmla="*/ 632 h 1079"/>
                  <a:gd name="T56" fmla="*/ 425 w 945"/>
                  <a:gd name="T57" fmla="*/ 562 h 1079"/>
                  <a:gd name="T58" fmla="*/ 461 w 945"/>
                  <a:gd name="T59" fmla="*/ 503 h 1079"/>
                  <a:gd name="T60" fmla="*/ 446 w 945"/>
                  <a:gd name="T61" fmla="*/ 490 h 1079"/>
                  <a:gd name="T62" fmla="*/ 479 w 945"/>
                  <a:gd name="T63" fmla="*/ 425 h 1079"/>
                  <a:gd name="T64" fmla="*/ 541 w 945"/>
                  <a:gd name="T65" fmla="*/ 383 h 1079"/>
                  <a:gd name="T66" fmla="*/ 561 w 945"/>
                  <a:gd name="T67" fmla="*/ 353 h 1079"/>
                  <a:gd name="T68" fmla="*/ 540 w 945"/>
                  <a:gd name="T69" fmla="*/ 320 h 1079"/>
                  <a:gd name="T70" fmla="*/ 598 w 945"/>
                  <a:gd name="T71" fmla="*/ 288 h 1079"/>
                  <a:gd name="T72" fmla="*/ 640 w 945"/>
                  <a:gd name="T73" fmla="*/ 252 h 1079"/>
                  <a:gd name="T74" fmla="*/ 702 w 945"/>
                  <a:gd name="T75" fmla="*/ 185 h 1079"/>
                  <a:gd name="T76" fmla="*/ 737 w 945"/>
                  <a:gd name="T77" fmla="*/ 157 h 1079"/>
                  <a:gd name="T78" fmla="*/ 795 w 945"/>
                  <a:gd name="T79" fmla="*/ 151 h 1079"/>
                  <a:gd name="T80" fmla="*/ 877 w 945"/>
                  <a:gd name="T81" fmla="*/ 81 h 1079"/>
                  <a:gd name="T82" fmla="*/ 911 w 945"/>
                  <a:gd name="T83" fmla="*/ 99 h 1079"/>
                  <a:gd name="T84" fmla="*/ 984 w 945"/>
                  <a:gd name="T85" fmla="*/ 24 h 1079"/>
                  <a:gd name="T86" fmla="*/ 1009 w 945"/>
                  <a:gd name="T87" fmla="*/ 8 h 1079"/>
                  <a:gd name="T88" fmla="*/ 1024 w 945"/>
                  <a:gd name="T89" fmla="*/ 55 h 1079"/>
                  <a:gd name="T90" fmla="*/ 1098 w 945"/>
                  <a:gd name="T91" fmla="*/ 43 h 1079"/>
                  <a:gd name="T92" fmla="*/ 1075 w 945"/>
                  <a:gd name="T93" fmla="*/ 101 h 1079"/>
                  <a:gd name="T94" fmla="*/ 1087 w 945"/>
                  <a:gd name="T95" fmla="*/ 122 h 1079"/>
                  <a:gd name="T96" fmla="*/ 1062 w 945"/>
                  <a:gd name="T97" fmla="*/ 222 h 1079"/>
                  <a:gd name="T98" fmla="*/ 1012 w 945"/>
                  <a:gd name="T99" fmla="*/ 125 h 1079"/>
                  <a:gd name="T100" fmla="*/ 929 w 945"/>
                  <a:gd name="T101" fmla="*/ 223 h 1079"/>
                  <a:gd name="T102" fmla="*/ 834 w 945"/>
                  <a:gd name="T103" fmla="*/ 250 h 1079"/>
                  <a:gd name="T104" fmla="*/ 747 w 945"/>
                  <a:gd name="T105" fmla="*/ 253 h 1079"/>
                  <a:gd name="T106" fmla="*/ 640 w 945"/>
                  <a:gd name="T107" fmla="*/ 330 h 1079"/>
                  <a:gd name="T108" fmla="*/ 547 w 945"/>
                  <a:gd name="T109" fmla="*/ 459 h 1079"/>
                  <a:gd name="T110" fmla="*/ 479 w 945"/>
                  <a:gd name="T111" fmla="*/ 615 h 1079"/>
                  <a:gd name="T112" fmla="*/ 425 w 945"/>
                  <a:gd name="T113" fmla="*/ 719 h 1079"/>
                  <a:gd name="T114" fmla="*/ 362 w 945"/>
                  <a:gd name="T115" fmla="*/ 956 h 1079"/>
                  <a:gd name="T116" fmla="*/ 347 w 945"/>
                  <a:gd name="T117" fmla="*/ 1076 h 1079"/>
                  <a:gd name="T118" fmla="*/ 322 w 945"/>
                  <a:gd name="T119" fmla="*/ 1193 h 107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945" h="1079">
                    <a:moveTo>
                      <a:pt x="260" y="1005"/>
                    </a:moveTo>
                    <a:lnTo>
                      <a:pt x="253" y="994"/>
                    </a:lnTo>
                    <a:lnTo>
                      <a:pt x="234" y="996"/>
                    </a:lnTo>
                    <a:lnTo>
                      <a:pt x="232" y="971"/>
                    </a:lnTo>
                    <a:lnTo>
                      <a:pt x="229" y="947"/>
                    </a:lnTo>
                    <a:lnTo>
                      <a:pt x="218" y="949"/>
                    </a:lnTo>
                    <a:lnTo>
                      <a:pt x="210" y="973"/>
                    </a:lnTo>
                    <a:lnTo>
                      <a:pt x="210" y="992"/>
                    </a:lnTo>
                    <a:lnTo>
                      <a:pt x="210" y="1005"/>
                    </a:lnTo>
                    <a:lnTo>
                      <a:pt x="202" y="1014"/>
                    </a:lnTo>
                    <a:lnTo>
                      <a:pt x="191" y="1010"/>
                    </a:lnTo>
                    <a:lnTo>
                      <a:pt x="181" y="999"/>
                    </a:lnTo>
                    <a:lnTo>
                      <a:pt x="172" y="1019"/>
                    </a:lnTo>
                    <a:lnTo>
                      <a:pt x="149" y="1043"/>
                    </a:lnTo>
                    <a:lnTo>
                      <a:pt x="119" y="1053"/>
                    </a:lnTo>
                    <a:lnTo>
                      <a:pt x="108" y="1073"/>
                    </a:lnTo>
                    <a:lnTo>
                      <a:pt x="93" y="1076"/>
                    </a:lnTo>
                    <a:lnTo>
                      <a:pt x="86" y="1077"/>
                    </a:lnTo>
                    <a:lnTo>
                      <a:pt x="76" y="1079"/>
                    </a:lnTo>
                    <a:lnTo>
                      <a:pt x="56" y="1065"/>
                    </a:lnTo>
                    <a:lnTo>
                      <a:pt x="34" y="1058"/>
                    </a:lnTo>
                    <a:lnTo>
                      <a:pt x="29" y="1057"/>
                    </a:lnTo>
                    <a:lnTo>
                      <a:pt x="11" y="1045"/>
                    </a:lnTo>
                    <a:lnTo>
                      <a:pt x="4" y="1009"/>
                    </a:lnTo>
                    <a:lnTo>
                      <a:pt x="0" y="987"/>
                    </a:lnTo>
                    <a:lnTo>
                      <a:pt x="4" y="974"/>
                    </a:lnTo>
                    <a:lnTo>
                      <a:pt x="20" y="979"/>
                    </a:lnTo>
                    <a:lnTo>
                      <a:pt x="33" y="990"/>
                    </a:lnTo>
                    <a:lnTo>
                      <a:pt x="49" y="975"/>
                    </a:lnTo>
                    <a:lnTo>
                      <a:pt x="32" y="973"/>
                    </a:lnTo>
                    <a:lnTo>
                      <a:pt x="42" y="944"/>
                    </a:lnTo>
                    <a:lnTo>
                      <a:pt x="42" y="930"/>
                    </a:lnTo>
                    <a:lnTo>
                      <a:pt x="23" y="949"/>
                    </a:lnTo>
                    <a:lnTo>
                      <a:pt x="7" y="957"/>
                    </a:lnTo>
                    <a:lnTo>
                      <a:pt x="6" y="932"/>
                    </a:lnTo>
                    <a:lnTo>
                      <a:pt x="28" y="918"/>
                    </a:lnTo>
                    <a:lnTo>
                      <a:pt x="42" y="903"/>
                    </a:lnTo>
                    <a:lnTo>
                      <a:pt x="49" y="889"/>
                    </a:lnTo>
                    <a:lnTo>
                      <a:pt x="67" y="877"/>
                    </a:lnTo>
                    <a:lnTo>
                      <a:pt x="85" y="884"/>
                    </a:lnTo>
                    <a:lnTo>
                      <a:pt x="92" y="868"/>
                    </a:lnTo>
                    <a:lnTo>
                      <a:pt x="77" y="854"/>
                    </a:lnTo>
                    <a:lnTo>
                      <a:pt x="63" y="856"/>
                    </a:lnTo>
                    <a:lnTo>
                      <a:pt x="47" y="873"/>
                    </a:lnTo>
                    <a:lnTo>
                      <a:pt x="30" y="887"/>
                    </a:lnTo>
                    <a:lnTo>
                      <a:pt x="25" y="888"/>
                    </a:lnTo>
                    <a:lnTo>
                      <a:pt x="19" y="884"/>
                    </a:lnTo>
                    <a:lnTo>
                      <a:pt x="28" y="864"/>
                    </a:lnTo>
                    <a:lnTo>
                      <a:pt x="38" y="844"/>
                    </a:lnTo>
                    <a:lnTo>
                      <a:pt x="27" y="834"/>
                    </a:lnTo>
                    <a:lnTo>
                      <a:pt x="15" y="828"/>
                    </a:lnTo>
                    <a:lnTo>
                      <a:pt x="20" y="814"/>
                    </a:lnTo>
                    <a:lnTo>
                      <a:pt x="35" y="813"/>
                    </a:lnTo>
                    <a:lnTo>
                      <a:pt x="50" y="812"/>
                    </a:lnTo>
                    <a:lnTo>
                      <a:pt x="66" y="814"/>
                    </a:lnTo>
                    <a:lnTo>
                      <a:pt x="85" y="827"/>
                    </a:lnTo>
                    <a:lnTo>
                      <a:pt x="100" y="832"/>
                    </a:lnTo>
                    <a:lnTo>
                      <a:pt x="111" y="822"/>
                    </a:lnTo>
                    <a:lnTo>
                      <a:pt x="111" y="808"/>
                    </a:lnTo>
                    <a:lnTo>
                      <a:pt x="104" y="795"/>
                    </a:lnTo>
                    <a:lnTo>
                      <a:pt x="94" y="793"/>
                    </a:lnTo>
                    <a:lnTo>
                      <a:pt x="78" y="795"/>
                    </a:lnTo>
                    <a:lnTo>
                      <a:pt x="61" y="795"/>
                    </a:lnTo>
                    <a:lnTo>
                      <a:pt x="44" y="790"/>
                    </a:lnTo>
                    <a:lnTo>
                      <a:pt x="32" y="787"/>
                    </a:lnTo>
                    <a:lnTo>
                      <a:pt x="37" y="763"/>
                    </a:lnTo>
                    <a:lnTo>
                      <a:pt x="39" y="751"/>
                    </a:lnTo>
                    <a:lnTo>
                      <a:pt x="52" y="749"/>
                    </a:lnTo>
                    <a:lnTo>
                      <a:pt x="67" y="752"/>
                    </a:lnTo>
                    <a:lnTo>
                      <a:pt x="93" y="756"/>
                    </a:lnTo>
                    <a:lnTo>
                      <a:pt x="100" y="745"/>
                    </a:lnTo>
                    <a:lnTo>
                      <a:pt x="92" y="737"/>
                    </a:lnTo>
                    <a:lnTo>
                      <a:pt x="87" y="737"/>
                    </a:lnTo>
                    <a:lnTo>
                      <a:pt x="71" y="735"/>
                    </a:lnTo>
                    <a:lnTo>
                      <a:pt x="59" y="726"/>
                    </a:lnTo>
                    <a:lnTo>
                      <a:pt x="58" y="718"/>
                    </a:lnTo>
                    <a:lnTo>
                      <a:pt x="78" y="715"/>
                    </a:lnTo>
                    <a:lnTo>
                      <a:pt x="100" y="732"/>
                    </a:lnTo>
                    <a:lnTo>
                      <a:pt x="112" y="716"/>
                    </a:lnTo>
                    <a:lnTo>
                      <a:pt x="108" y="707"/>
                    </a:lnTo>
                    <a:lnTo>
                      <a:pt x="91" y="701"/>
                    </a:lnTo>
                    <a:lnTo>
                      <a:pt x="100" y="686"/>
                    </a:lnTo>
                    <a:lnTo>
                      <a:pt x="115" y="693"/>
                    </a:lnTo>
                    <a:lnTo>
                      <a:pt x="130" y="698"/>
                    </a:lnTo>
                    <a:lnTo>
                      <a:pt x="138" y="687"/>
                    </a:lnTo>
                    <a:lnTo>
                      <a:pt x="133" y="675"/>
                    </a:lnTo>
                    <a:lnTo>
                      <a:pt x="124" y="675"/>
                    </a:lnTo>
                    <a:lnTo>
                      <a:pt x="120" y="665"/>
                    </a:lnTo>
                    <a:lnTo>
                      <a:pt x="128" y="661"/>
                    </a:lnTo>
                    <a:lnTo>
                      <a:pt x="143" y="668"/>
                    </a:lnTo>
                    <a:lnTo>
                      <a:pt x="160" y="675"/>
                    </a:lnTo>
                    <a:lnTo>
                      <a:pt x="174" y="659"/>
                    </a:lnTo>
                    <a:lnTo>
                      <a:pt x="179" y="643"/>
                    </a:lnTo>
                    <a:lnTo>
                      <a:pt x="181" y="632"/>
                    </a:lnTo>
                    <a:lnTo>
                      <a:pt x="194" y="637"/>
                    </a:lnTo>
                    <a:lnTo>
                      <a:pt x="212" y="641"/>
                    </a:lnTo>
                    <a:lnTo>
                      <a:pt x="217" y="632"/>
                    </a:lnTo>
                    <a:lnTo>
                      <a:pt x="228" y="644"/>
                    </a:lnTo>
                    <a:lnTo>
                      <a:pt x="245" y="654"/>
                    </a:lnTo>
                    <a:lnTo>
                      <a:pt x="265" y="641"/>
                    </a:lnTo>
                    <a:lnTo>
                      <a:pt x="277" y="627"/>
                    </a:lnTo>
                    <a:lnTo>
                      <a:pt x="277" y="615"/>
                    </a:lnTo>
                    <a:lnTo>
                      <a:pt x="271" y="605"/>
                    </a:lnTo>
                    <a:lnTo>
                      <a:pt x="254" y="620"/>
                    </a:lnTo>
                    <a:lnTo>
                      <a:pt x="239" y="625"/>
                    </a:lnTo>
                    <a:lnTo>
                      <a:pt x="227" y="616"/>
                    </a:lnTo>
                    <a:lnTo>
                      <a:pt x="251" y="595"/>
                    </a:lnTo>
                    <a:lnTo>
                      <a:pt x="272" y="571"/>
                    </a:lnTo>
                    <a:lnTo>
                      <a:pt x="282" y="552"/>
                    </a:lnTo>
                    <a:lnTo>
                      <a:pt x="291" y="551"/>
                    </a:lnTo>
                    <a:lnTo>
                      <a:pt x="304" y="552"/>
                    </a:lnTo>
                    <a:lnTo>
                      <a:pt x="315" y="532"/>
                    </a:lnTo>
                    <a:lnTo>
                      <a:pt x="328" y="507"/>
                    </a:lnTo>
                    <a:lnTo>
                      <a:pt x="334" y="485"/>
                    </a:lnTo>
                    <a:lnTo>
                      <a:pt x="348" y="485"/>
                    </a:lnTo>
                    <a:lnTo>
                      <a:pt x="357" y="473"/>
                    </a:lnTo>
                    <a:lnTo>
                      <a:pt x="344" y="468"/>
                    </a:lnTo>
                    <a:lnTo>
                      <a:pt x="358" y="449"/>
                    </a:lnTo>
                    <a:lnTo>
                      <a:pt x="374" y="437"/>
                    </a:lnTo>
                    <a:lnTo>
                      <a:pt x="388" y="423"/>
                    </a:lnTo>
                    <a:lnTo>
                      <a:pt x="403" y="414"/>
                    </a:lnTo>
                    <a:lnTo>
                      <a:pt x="400" y="402"/>
                    </a:lnTo>
                    <a:lnTo>
                      <a:pt x="390" y="407"/>
                    </a:lnTo>
                    <a:lnTo>
                      <a:pt x="375" y="412"/>
                    </a:lnTo>
                    <a:lnTo>
                      <a:pt x="385" y="395"/>
                    </a:lnTo>
                    <a:lnTo>
                      <a:pt x="391" y="384"/>
                    </a:lnTo>
                    <a:lnTo>
                      <a:pt x="400" y="375"/>
                    </a:lnTo>
                    <a:lnTo>
                      <a:pt x="403" y="358"/>
                    </a:lnTo>
                    <a:lnTo>
                      <a:pt x="422" y="358"/>
                    </a:lnTo>
                    <a:lnTo>
                      <a:pt x="448" y="347"/>
                    </a:lnTo>
                    <a:lnTo>
                      <a:pt x="461" y="329"/>
                    </a:lnTo>
                    <a:lnTo>
                      <a:pt x="455" y="322"/>
                    </a:lnTo>
                    <a:lnTo>
                      <a:pt x="441" y="327"/>
                    </a:lnTo>
                    <a:lnTo>
                      <a:pt x="446" y="315"/>
                    </a:lnTo>
                    <a:lnTo>
                      <a:pt x="456" y="302"/>
                    </a:lnTo>
                    <a:lnTo>
                      <a:pt x="472" y="297"/>
                    </a:lnTo>
                    <a:lnTo>
                      <a:pt x="477" y="289"/>
                    </a:lnTo>
                    <a:lnTo>
                      <a:pt x="467" y="274"/>
                    </a:lnTo>
                    <a:lnTo>
                      <a:pt x="464" y="269"/>
                    </a:lnTo>
                    <a:lnTo>
                      <a:pt x="454" y="269"/>
                    </a:lnTo>
                    <a:lnTo>
                      <a:pt x="482" y="245"/>
                    </a:lnTo>
                    <a:lnTo>
                      <a:pt x="489" y="260"/>
                    </a:lnTo>
                    <a:lnTo>
                      <a:pt x="499" y="262"/>
                    </a:lnTo>
                    <a:lnTo>
                      <a:pt x="503" y="242"/>
                    </a:lnTo>
                    <a:lnTo>
                      <a:pt x="518" y="228"/>
                    </a:lnTo>
                    <a:lnTo>
                      <a:pt x="528" y="234"/>
                    </a:lnTo>
                    <a:lnTo>
                      <a:pt x="542" y="223"/>
                    </a:lnTo>
                    <a:lnTo>
                      <a:pt x="538" y="212"/>
                    </a:lnTo>
                    <a:lnTo>
                      <a:pt x="549" y="197"/>
                    </a:lnTo>
                    <a:lnTo>
                      <a:pt x="566" y="181"/>
                    </a:lnTo>
                    <a:lnTo>
                      <a:pt x="580" y="168"/>
                    </a:lnTo>
                    <a:lnTo>
                      <a:pt x="590" y="156"/>
                    </a:lnTo>
                    <a:lnTo>
                      <a:pt x="597" y="167"/>
                    </a:lnTo>
                    <a:lnTo>
                      <a:pt x="616" y="151"/>
                    </a:lnTo>
                    <a:lnTo>
                      <a:pt x="610" y="142"/>
                    </a:lnTo>
                    <a:lnTo>
                      <a:pt x="620" y="132"/>
                    </a:lnTo>
                    <a:lnTo>
                      <a:pt x="631" y="142"/>
                    </a:lnTo>
                    <a:lnTo>
                      <a:pt x="643" y="131"/>
                    </a:lnTo>
                    <a:lnTo>
                      <a:pt x="661" y="122"/>
                    </a:lnTo>
                    <a:lnTo>
                      <a:pt x="668" y="127"/>
                    </a:lnTo>
                    <a:lnTo>
                      <a:pt x="686" y="100"/>
                    </a:lnTo>
                    <a:lnTo>
                      <a:pt x="707" y="83"/>
                    </a:lnTo>
                    <a:lnTo>
                      <a:pt x="715" y="97"/>
                    </a:lnTo>
                    <a:lnTo>
                      <a:pt x="737" y="68"/>
                    </a:lnTo>
                    <a:lnTo>
                      <a:pt x="761" y="33"/>
                    </a:lnTo>
                    <a:lnTo>
                      <a:pt x="794" y="14"/>
                    </a:lnTo>
                    <a:lnTo>
                      <a:pt x="783" y="53"/>
                    </a:lnTo>
                    <a:lnTo>
                      <a:pt x="766" y="83"/>
                    </a:lnTo>
                    <a:lnTo>
                      <a:pt x="787" y="84"/>
                    </a:lnTo>
                    <a:lnTo>
                      <a:pt x="808" y="54"/>
                    </a:lnTo>
                    <a:lnTo>
                      <a:pt x="817" y="34"/>
                    </a:lnTo>
                    <a:lnTo>
                      <a:pt x="827" y="20"/>
                    </a:lnTo>
                    <a:lnTo>
                      <a:pt x="835" y="21"/>
                    </a:lnTo>
                    <a:lnTo>
                      <a:pt x="835" y="41"/>
                    </a:lnTo>
                    <a:lnTo>
                      <a:pt x="843" y="24"/>
                    </a:lnTo>
                    <a:lnTo>
                      <a:pt x="848" y="7"/>
                    </a:lnTo>
                    <a:lnTo>
                      <a:pt x="862" y="2"/>
                    </a:lnTo>
                    <a:lnTo>
                      <a:pt x="876" y="0"/>
                    </a:lnTo>
                    <a:lnTo>
                      <a:pt x="862" y="27"/>
                    </a:lnTo>
                    <a:lnTo>
                      <a:pt x="861" y="46"/>
                    </a:lnTo>
                    <a:lnTo>
                      <a:pt x="873" y="41"/>
                    </a:lnTo>
                    <a:lnTo>
                      <a:pt x="890" y="23"/>
                    </a:lnTo>
                    <a:lnTo>
                      <a:pt x="909" y="29"/>
                    </a:lnTo>
                    <a:lnTo>
                      <a:pt x="923" y="36"/>
                    </a:lnTo>
                    <a:lnTo>
                      <a:pt x="941" y="49"/>
                    </a:lnTo>
                    <a:lnTo>
                      <a:pt x="945" y="57"/>
                    </a:lnTo>
                    <a:lnTo>
                      <a:pt x="924" y="82"/>
                    </a:lnTo>
                    <a:lnTo>
                      <a:pt x="904" y="85"/>
                    </a:lnTo>
                    <a:lnTo>
                      <a:pt x="888" y="81"/>
                    </a:lnTo>
                    <a:lnTo>
                      <a:pt x="893" y="95"/>
                    </a:lnTo>
                    <a:lnTo>
                      <a:pt x="907" y="103"/>
                    </a:lnTo>
                    <a:lnTo>
                      <a:pt x="914" y="103"/>
                    </a:lnTo>
                    <a:lnTo>
                      <a:pt x="923" y="118"/>
                    </a:lnTo>
                    <a:lnTo>
                      <a:pt x="926" y="127"/>
                    </a:lnTo>
                    <a:lnTo>
                      <a:pt x="915" y="151"/>
                    </a:lnTo>
                    <a:lnTo>
                      <a:pt x="893" y="187"/>
                    </a:lnTo>
                    <a:lnTo>
                      <a:pt x="881" y="181"/>
                    </a:lnTo>
                    <a:lnTo>
                      <a:pt x="893" y="149"/>
                    </a:lnTo>
                    <a:lnTo>
                      <a:pt x="891" y="125"/>
                    </a:lnTo>
                    <a:lnTo>
                      <a:pt x="851" y="105"/>
                    </a:lnTo>
                    <a:lnTo>
                      <a:pt x="831" y="98"/>
                    </a:lnTo>
                    <a:lnTo>
                      <a:pt x="797" y="130"/>
                    </a:lnTo>
                    <a:lnTo>
                      <a:pt x="795" y="161"/>
                    </a:lnTo>
                    <a:lnTo>
                      <a:pt x="781" y="188"/>
                    </a:lnTo>
                    <a:lnTo>
                      <a:pt x="764" y="197"/>
                    </a:lnTo>
                    <a:lnTo>
                      <a:pt x="747" y="215"/>
                    </a:lnTo>
                    <a:lnTo>
                      <a:pt x="721" y="197"/>
                    </a:lnTo>
                    <a:lnTo>
                      <a:pt x="701" y="210"/>
                    </a:lnTo>
                    <a:lnTo>
                      <a:pt x="658" y="165"/>
                    </a:lnTo>
                    <a:lnTo>
                      <a:pt x="645" y="183"/>
                    </a:lnTo>
                    <a:lnTo>
                      <a:pt x="628" y="189"/>
                    </a:lnTo>
                    <a:lnTo>
                      <a:pt x="628" y="213"/>
                    </a:lnTo>
                    <a:lnTo>
                      <a:pt x="614" y="233"/>
                    </a:lnTo>
                    <a:lnTo>
                      <a:pt x="561" y="242"/>
                    </a:lnTo>
                    <a:lnTo>
                      <a:pt x="556" y="259"/>
                    </a:lnTo>
                    <a:lnTo>
                      <a:pt x="538" y="278"/>
                    </a:lnTo>
                    <a:lnTo>
                      <a:pt x="525" y="299"/>
                    </a:lnTo>
                    <a:lnTo>
                      <a:pt x="503" y="324"/>
                    </a:lnTo>
                    <a:lnTo>
                      <a:pt x="482" y="358"/>
                    </a:lnTo>
                    <a:lnTo>
                      <a:pt x="460" y="386"/>
                    </a:lnTo>
                    <a:lnTo>
                      <a:pt x="448" y="417"/>
                    </a:lnTo>
                    <a:lnTo>
                      <a:pt x="433" y="435"/>
                    </a:lnTo>
                    <a:lnTo>
                      <a:pt x="417" y="481"/>
                    </a:lnTo>
                    <a:lnTo>
                      <a:pt x="403" y="518"/>
                    </a:lnTo>
                    <a:lnTo>
                      <a:pt x="386" y="568"/>
                    </a:lnTo>
                    <a:lnTo>
                      <a:pt x="396" y="593"/>
                    </a:lnTo>
                    <a:lnTo>
                      <a:pt x="381" y="614"/>
                    </a:lnTo>
                    <a:lnTo>
                      <a:pt x="357" y="605"/>
                    </a:lnTo>
                    <a:lnTo>
                      <a:pt x="329" y="629"/>
                    </a:lnTo>
                    <a:lnTo>
                      <a:pt x="304" y="657"/>
                    </a:lnTo>
                    <a:lnTo>
                      <a:pt x="305" y="753"/>
                    </a:lnTo>
                    <a:lnTo>
                      <a:pt x="304" y="805"/>
                    </a:lnTo>
                    <a:lnTo>
                      <a:pt x="311" y="818"/>
                    </a:lnTo>
                    <a:lnTo>
                      <a:pt x="318" y="831"/>
                    </a:lnTo>
                    <a:lnTo>
                      <a:pt x="301" y="848"/>
                    </a:lnTo>
                    <a:lnTo>
                      <a:pt x="292" y="906"/>
                    </a:lnTo>
                    <a:lnTo>
                      <a:pt x="284" y="959"/>
                    </a:lnTo>
                    <a:lnTo>
                      <a:pt x="277" y="968"/>
                    </a:lnTo>
                    <a:lnTo>
                      <a:pt x="271" y="975"/>
                    </a:lnTo>
                    <a:lnTo>
                      <a:pt x="271" y="1004"/>
                    </a:lnTo>
                    <a:lnTo>
                      <a:pt x="260" y="1005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182" name="Freeform 41">
                <a:extLst>
                  <a:ext uri="{FF2B5EF4-FFF2-40B4-BE49-F238E27FC236}">
                    <a16:creationId xmlns:a16="http://schemas.microsoft.com/office/drawing/2014/main" id="{2EA316D7-6ABA-4C69-86B2-5632B49C373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81" y="2347"/>
                <a:ext cx="280" cy="265"/>
              </a:xfrm>
              <a:custGeom>
                <a:avLst/>
                <a:gdLst>
                  <a:gd name="T0" fmla="*/ 0 w 236"/>
                  <a:gd name="T1" fmla="*/ 185 h 223"/>
                  <a:gd name="T2" fmla="*/ 19 w 236"/>
                  <a:gd name="T3" fmla="*/ 168 h 223"/>
                  <a:gd name="T4" fmla="*/ 45 w 236"/>
                  <a:gd name="T5" fmla="*/ 173 h 223"/>
                  <a:gd name="T6" fmla="*/ 65 w 236"/>
                  <a:gd name="T7" fmla="*/ 172 h 223"/>
                  <a:gd name="T8" fmla="*/ 87 w 236"/>
                  <a:gd name="T9" fmla="*/ 162 h 223"/>
                  <a:gd name="T10" fmla="*/ 83 w 236"/>
                  <a:gd name="T11" fmla="*/ 139 h 223"/>
                  <a:gd name="T12" fmla="*/ 75 w 236"/>
                  <a:gd name="T13" fmla="*/ 133 h 223"/>
                  <a:gd name="T14" fmla="*/ 103 w 236"/>
                  <a:gd name="T15" fmla="*/ 95 h 223"/>
                  <a:gd name="T16" fmla="*/ 115 w 236"/>
                  <a:gd name="T17" fmla="*/ 68 h 223"/>
                  <a:gd name="T18" fmla="*/ 127 w 236"/>
                  <a:gd name="T19" fmla="*/ 44 h 223"/>
                  <a:gd name="T20" fmla="*/ 140 w 236"/>
                  <a:gd name="T21" fmla="*/ 12 h 223"/>
                  <a:gd name="T22" fmla="*/ 146 w 236"/>
                  <a:gd name="T23" fmla="*/ 0 h 223"/>
                  <a:gd name="T24" fmla="*/ 164 w 236"/>
                  <a:gd name="T25" fmla="*/ 7 h 223"/>
                  <a:gd name="T26" fmla="*/ 155 w 236"/>
                  <a:gd name="T27" fmla="*/ 20 h 223"/>
                  <a:gd name="T28" fmla="*/ 148 w 236"/>
                  <a:gd name="T29" fmla="*/ 37 h 223"/>
                  <a:gd name="T30" fmla="*/ 149 w 236"/>
                  <a:gd name="T31" fmla="*/ 55 h 223"/>
                  <a:gd name="T32" fmla="*/ 142 w 236"/>
                  <a:gd name="T33" fmla="*/ 69 h 223"/>
                  <a:gd name="T34" fmla="*/ 139 w 236"/>
                  <a:gd name="T35" fmla="*/ 82 h 223"/>
                  <a:gd name="T36" fmla="*/ 146 w 236"/>
                  <a:gd name="T37" fmla="*/ 95 h 223"/>
                  <a:gd name="T38" fmla="*/ 164 w 236"/>
                  <a:gd name="T39" fmla="*/ 100 h 223"/>
                  <a:gd name="T40" fmla="*/ 189 w 236"/>
                  <a:gd name="T41" fmla="*/ 83 h 223"/>
                  <a:gd name="T42" fmla="*/ 191 w 236"/>
                  <a:gd name="T43" fmla="*/ 71 h 223"/>
                  <a:gd name="T44" fmla="*/ 176 w 236"/>
                  <a:gd name="T45" fmla="*/ 67 h 223"/>
                  <a:gd name="T46" fmla="*/ 183 w 236"/>
                  <a:gd name="T47" fmla="*/ 49 h 223"/>
                  <a:gd name="T48" fmla="*/ 177 w 236"/>
                  <a:gd name="T49" fmla="*/ 44 h 223"/>
                  <a:gd name="T50" fmla="*/ 180 w 236"/>
                  <a:gd name="T51" fmla="*/ 23 h 223"/>
                  <a:gd name="T52" fmla="*/ 197 w 236"/>
                  <a:gd name="T53" fmla="*/ 18 h 223"/>
                  <a:gd name="T54" fmla="*/ 215 w 236"/>
                  <a:gd name="T55" fmla="*/ 17 h 223"/>
                  <a:gd name="T56" fmla="*/ 235 w 236"/>
                  <a:gd name="T57" fmla="*/ 18 h 223"/>
                  <a:gd name="T58" fmla="*/ 254 w 236"/>
                  <a:gd name="T59" fmla="*/ 18 h 223"/>
                  <a:gd name="T60" fmla="*/ 265 w 236"/>
                  <a:gd name="T61" fmla="*/ 15 h 223"/>
                  <a:gd name="T62" fmla="*/ 280 w 236"/>
                  <a:gd name="T63" fmla="*/ 30 h 223"/>
                  <a:gd name="T64" fmla="*/ 279 w 236"/>
                  <a:gd name="T65" fmla="*/ 55 h 223"/>
                  <a:gd name="T66" fmla="*/ 267 w 236"/>
                  <a:gd name="T67" fmla="*/ 81 h 223"/>
                  <a:gd name="T68" fmla="*/ 257 w 236"/>
                  <a:gd name="T69" fmla="*/ 99 h 223"/>
                  <a:gd name="T70" fmla="*/ 241 w 236"/>
                  <a:gd name="T71" fmla="*/ 92 h 223"/>
                  <a:gd name="T72" fmla="*/ 237 w 236"/>
                  <a:gd name="T73" fmla="*/ 109 h 223"/>
                  <a:gd name="T74" fmla="*/ 254 w 236"/>
                  <a:gd name="T75" fmla="*/ 121 h 223"/>
                  <a:gd name="T76" fmla="*/ 246 w 236"/>
                  <a:gd name="T77" fmla="*/ 143 h 223"/>
                  <a:gd name="T78" fmla="*/ 229 w 236"/>
                  <a:gd name="T79" fmla="*/ 162 h 223"/>
                  <a:gd name="T80" fmla="*/ 215 w 236"/>
                  <a:gd name="T81" fmla="*/ 172 h 223"/>
                  <a:gd name="T82" fmla="*/ 198 w 236"/>
                  <a:gd name="T83" fmla="*/ 158 h 223"/>
                  <a:gd name="T84" fmla="*/ 178 w 236"/>
                  <a:gd name="T85" fmla="*/ 175 h 223"/>
                  <a:gd name="T86" fmla="*/ 186 w 236"/>
                  <a:gd name="T87" fmla="*/ 187 h 223"/>
                  <a:gd name="T88" fmla="*/ 195 w 236"/>
                  <a:gd name="T89" fmla="*/ 206 h 223"/>
                  <a:gd name="T90" fmla="*/ 174 w 236"/>
                  <a:gd name="T91" fmla="*/ 226 h 223"/>
                  <a:gd name="T92" fmla="*/ 158 w 236"/>
                  <a:gd name="T93" fmla="*/ 238 h 223"/>
                  <a:gd name="T94" fmla="*/ 166 w 236"/>
                  <a:gd name="T95" fmla="*/ 260 h 223"/>
                  <a:gd name="T96" fmla="*/ 155 w 236"/>
                  <a:gd name="T97" fmla="*/ 261 h 223"/>
                  <a:gd name="T98" fmla="*/ 140 w 236"/>
                  <a:gd name="T99" fmla="*/ 265 h 223"/>
                  <a:gd name="T100" fmla="*/ 138 w 236"/>
                  <a:gd name="T101" fmla="*/ 242 h 223"/>
                  <a:gd name="T102" fmla="*/ 135 w 236"/>
                  <a:gd name="T103" fmla="*/ 223 h 223"/>
                  <a:gd name="T104" fmla="*/ 135 w 236"/>
                  <a:gd name="T105" fmla="*/ 207 h 223"/>
                  <a:gd name="T106" fmla="*/ 121 w 236"/>
                  <a:gd name="T107" fmla="*/ 203 h 223"/>
                  <a:gd name="T108" fmla="*/ 104 w 236"/>
                  <a:gd name="T109" fmla="*/ 197 h 223"/>
                  <a:gd name="T110" fmla="*/ 93 w 236"/>
                  <a:gd name="T111" fmla="*/ 195 h 223"/>
                  <a:gd name="T112" fmla="*/ 87 w 236"/>
                  <a:gd name="T113" fmla="*/ 190 h 223"/>
                  <a:gd name="T114" fmla="*/ 63 w 236"/>
                  <a:gd name="T115" fmla="*/ 198 h 223"/>
                  <a:gd name="T116" fmla="*/ 46 w 236"/>
                  <a:gd name="T117" fmla="*/ 216 h 223"/>
                  <a:gd name="T118" fmla="*/ 31 w 236"/>
                  <a:gd name="T119" fmla="*/ 212 h 223"/>
                  <a:gd name="T120" fmla="*/ 15 w 236"/>
                  <a:gd name="T121" fmla="*/ 206 h 223"/>
                  <a:gd name="T122" fmla="*/ 5 w 236"/>
                  <a:gd name="T123" fmla="*/ 193 h 223"/>
                  <a:gd name="T124" fmla="*/ 0 w 236"/>
                  <a:gd name="T125" fmla="*/ 185 h 22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36" h="223">
                    <a:moveTo>
                      <a:pt x="0" y="156"/>
                    </a:moveTo>
                    <a:lnTo>
                      <a:pt x="16" y="141"/>
                    </a:lnTo>
                    <a:lnTo>
                      <a:pt x="38" y="146"/>
                    </a:lnTo>
                    <a:lnTo>
                      <a:pt x="55" y="145"/>
                    </a:lnTo>
                    <a:lnTo>
                      <a:pt x="73" y="136"/>
                    </a:lnTo>
                    <a:lnTo>
                      <a:pt x="70" y="117"/>
                    </a:lnTo>
                    <a:lnTo>
                      <a:pt x="63" y="112"/>
                    </a:lnTo>
                    <a:lnTo>
                      <a:pt x="87" y="80"/>
                    </a:lnTo>
                    <a:lnTo>
                      <a:pt x="97" y="57"/>
                    </a:lnTo>
                    <a:lnTo>
                      <a:pt x="107" y="37"/>
                    </a:lnTo>
                    <a:lnTo>
                      <a:pt x="118" y="10"/>
                    </a:lnTo>
                    <a:lnTo>
                      <a:pt x="123" y="0"/>
                    </a:lnTo>
                    <a:lnTo>
                      <a:pt x="138" y="6"/>
                    </a:lnTo>
                    <a:lnTo>
                      <a:pt x="131" y="17"/>
                    </a:lnTo>
                    <a:lnTo>
                      <a:pt x="125" y="31"/>
                    </a:lnTo>
                    <a:lnTo>
                      <a:pt x="126" y="46"/>
                    </a:lnTo>
                    <a:lnTo>
                      <a:pt x="120" y="58"/>
                    </a:lnTo>
                    <a:lnTo>
                      <a:pt x="117" y="69"/>
                    </a:lnTo>
                    <a:lnTo>
                      <a:pt x="123" y="80"/>
                    </a:lnTo>
                    <a:lnTo>
                      <a:pt x="138" y="84"/>
                    </a:lnTo>
                    <a:lnTo>
                      <a:pt x="159" y="70"/>
                    </a:lnTo>
                    <a:lnTo>
                      <a:pt x="161" y="60"/>
                    </a:lnTo>
                    <a:lnTo>
                      <a:pt x="148" y="56"/>
                    </a:lnTo>
                    <a:lnTo>
                      <a:pt x="154" y="41"/>
                    </a:lnTo>
                    <a:lnTo>
                      <a:pt x="149" y="37"/>
                    </a:lnTo>
                    <a:lnTo>
                      <a:pt x="152" y="19"/>
                    </a:lnTo>
                    <a:lnTo>
                      <a:pt x="166" y="15"/>
                    </a:lnTo>
                    <a:lnTo>
                      <a:pt x="181" y="14"/>
                    </a:lnTo>
                    <a:lnTo>
                      <a:pt x="198" y="15"/>
                    </a:lnTo>
                    <a:lnTo>
                      <a:pt x="214" y="15"/>
                    </a:lnTo>
                    <a:lnTo>
                      <a:pt x="223" y="13"/>
                    </a:lnTo>
                    <a:lnTo>
                      <a:pt x="236" y="25"/>
                    </a:lnTo>
                    <a:lnTo>
                      <a:pt x="235" y="46"/>
                    </a:lnTo>
                    <a:lnTo>
                      <a:pt x="225" y="68"/>
                    </a:lnTo>
                    <a:lnTo>
                      <a:pt x="217" y="83"/>
                    </a:lnTo>
                    <a:lnTo>
                      <a:pt x="203" y="77"/>
                    </a:lnTo>
                    <a:lnTo>
                      <a:pt x="200" y="92"/>
                    </a:lnTo>
                    <a:lnTo>
                      <a:pt x="214" y="102"/>
                    </a:lnTo>
                    <a:lnTo>
                      <a:pt x="207" y="120"/>
                    </a:lnTo>
                    <a:lnTo>
                      <a:pt x="193" y="136"/>
                    </a:lnTo>
                    <a:lnTo>
                      <a:pt x="181" y="145"/>
                    </a:lnTo>
                    <a:lnTo>
                      <a:pt x="167" y="133"/>
                    </a:lnTo>
                    <a:lnTo>
                      <a:pt x="150" y="147"/>
                    </a:lnTo>
                    <a:lnTo>
                      <a:pt x="157" y="157"/>
                    </a:lnTo>
                    <a:lnTo>
                      <a:pt x="164" y="173"/>
                    </a:lnTo>
                    <a:lnTo>
                      <a:pt x="147" y="190"/>
                    </a:lnTo>
                    <a:lnTo>
                      <a:pt x="133" y="200"/>
                    </a:lnTo>
                    <a:lnTo>
                      <a:pt x="140" y="219"/>
                    </a:lnTo>
                    <a:lnTo>
                      <a:pt x="131" y="220"/>
                    </a:lnTo>
                    <a:lnTo>
                      <a:pt x="118" y="223"/>
                    </a:lnTo>
                    <a:lnTo>
                      <a:pt x="116" y="204"/>
                    </a:lnTo>
                    <a:lnTo>
                      <a:pt x="114" y="188"/>
                    </a:lnTo>
                    <a:lnTo>
                      <a:pt x="114" y="174"/>
                    </a:lnTo>
                    <a:lnTo>
                      <a:pt x="102" y="171"/>
                    </a:lnTo>
                    <a:lnTo>
                      <a:pt x="88" y="166"/>
                    </a:lnTo>
                    <a:lnTo>
                      <a:pt x="78" y="164"/>
                    </a:lnTo>
                    <a:lnTo>
                      <a:pt x="73" y="160"/>
                    </a:lnTo>
                    <a:lnTo>
                      <a:pt x="53" y="167"/>
                    </a:lnTo>
                    <a:lnTo>
                      <a:pt x="39" y="182"/>
                    </a:lnTo>
                    <a:lnTo>
                      <a:pt x="26" y="178"/>
                    </a:lnTo>
                    <a:lnTo>
                      <a:pt x="13" y="173"/>
                    </a:lnTo>
                    <a:lnTo>
                      <a:pt x="4" y="162"/>
                    </a:lnTo>
                    <a:lnTo>
                      <a:pt x="0" y="156"/>
                    </a:lnTo>
                    <a:close/>
                  </a:path>
                </a:pathLst>
              </a:custGeom>
              <a:solidFill>
                <a:schemeClr val="accent1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183" name="Freeform 42">
                <a:extLst>
                  <a:ext uri="{FF2B5EF4-FFF2-40B4-BE49-F238E27FC236}">
                    <a16:creationId xmlns:a16="http://schemas.microsoft.com/office/drawing/2014/main" id="{B1CBDF69-0B88-4EF9-9EF1-B2AE1BA5C80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39" y="3189"/>
                <a:ext cx="321" cy="487"/>
              </a:xfrm>
              <a:custGeom>
                <a:avLst/>
                <a:gdLst>
                  <a:gd name="T0" fmla="*/ 151 w 271"/>
                  <a:gd name="T1" fmla="*/ 476 h 410"/>
                  <a:gd name="T2" fmla="*/ 108 w 271"/>
                  <a:gd name="T3" fmla="*/ 479 h 410"/>
                  <a:gd name="T4" fmla="*/ 68 w 271"/>
                  <a:gd name="T5" fmla="*/ 485 h 410"/>
                  <a:gd name="T6" fmla="*/ 52 w 271"/>
                  <a:gd name="T7" fmla="*/ 487 h 410"/>
                  <a:gd name="T8" fmla="*/ 25 w 271"/>
                  <a:gd name="T9" fmla="*/ 469 h 410"/>
                  <a:gd name="T10" fmla="*/ 0 w 271"/>
                  <a:gd name="T11" fmla="*/ 457 h 410"/>
                  <a:gd name="T12" fmla="*/ 19 w 271"/>
                  <a:gd name="T13" fmla="*/ 416 h 410"/>
                  <a:gd name="T14" fmla="*/ 30 w 271"/>
                  <a:gd name="T15" fmla="*/ 381 h 410"/>
                  <a:gd name="T16" fmla="*/ 43 w 271"/>
                  <a:gd name="T17" fmla="*/ 329 h 410"/>
                  <a:gd name="T18" fmla="*/ 25 w 271"/>
                  <a:gd name="T19" fmla="*/ 320 h 410"/>
                  <a:gd name="T20" fmla="*/ 23 w 271"/>
                  <a:gd name="T21" fmla="*/ 306 h 410"/>
                  <a:gd name="T22" fmla="*/ 33 w 271"/>
                  <a:gd name="T23" fmla="*/ 298 h 410"/>
                  <a:gd name="T24" fmla="*/ 30 w 271"/>
                  <a:gd name="T25" fmla="*/ 287 h 410"/>
                  <a:gd name="T26" fmla="*/ 12 w 271"/>
                  <a:gd name="T27" fmla="*/ 284 h 410"/>
                  <a:gd name="T28" fmla="*/ 20 w 271"/>
                  <a:gd name="T29" fmla="*/ 261 h 410"/>
                  <a:gd name="T30" fmla="*/ 48 w 271"/>
                  <a:gd name="T31" fmla="*/ 219 h 410"/>
                  <a:gd name="T32" fmla="*/ 82 w 271"/>
                  <a:gd name="T33" fmla="*/ 186 h 410"/>
                  <a:gd name="T34" fmla="*/ 120 w 271"/>
                  <a:gd name="T35" fmla="*/ 148 h 410"/>
                  <a:gd name="T36" fmla="*/ 133 w 271"/>
                  <a:gd name="T37" fmla="*/ 74 h 410"/>
                  <a:gd name="T38" fmla="*/ 143 w 271"/>
                  <a:gd name="T39" fmla="*/ 21 h 410"/>
                  <a:gd name="T40" fmla="*/ 145 w 271"/>
                  <a:gd name="T41" fmla="*/ 0 h 410"/>
                  <a:gd name="T42" fmla="*/ 171 w 271"/>
                  <a:gd name="T43" fmla="*/ 11 h 410"/>
                  <a:gd name="T44" fmla="*/ 191 w 271"/>
                  <a:gd name="T45" fmla="*/ 17 h 410"/>
                  <a:gd name="T46" fmla="*/ 202 w 271"/>
                  <a:gd name="T47" fmla="*/ 34 h 410"/>
                  <a:gd name="T48" fmla="*/ 223 w 271"/>
                  <a:gd name="T49" fmla="*/ 38 h 410"/>
                  <a:gd name="T50" fmla="*/ 236 w 271"/>
                  <a:gd name="T51" fmla="*/ 42 h 410"/>
                  <a:gd name="T52" fmla="*/ 240 w 271"/>
                  <a:gd name="T53" fmla="*/ 58 h 410"/>
                  <a:gd name="T54" fmla="*/ 239 w 271"/>
                  <a:gd name="T55" fmla="*/ 78 h 410"/>
                  <a:gd name="T56" fmla="*/ 245 w 271"/>
                  <a:gd name="T57" fmla="*/ 74 h 410"/>
                  <a:gd name="T58" fmla="*/ 279 w 271"/>
                  <a:gd name="T59" fmla="*/ 70 h 410"/>
                  <a:gd name="T60" fmla="*/ 303 w 271"/>
                  <a:gd name="T61" fmla="*/ 75 h 410"/>
                  <a:gd name="T62" fmla="*/ 316 w 271"/>
                  <a:gd name="T63" fmla="*/ 93 h 410"/>
                  <a:gd name="T64" fmla="*/ 316 w 271"/>
                  <a:gd name="T65" fmla="*/ 106 h 410"/>
                  <a:gd name="T66" fmla="*/ 322 w 271"/>
                  <a:gd name="T67" fmla="*/ 119 h 410"/>
                  <a:gd name="T68" fmla="*/ 320 w 271"/>
                  <a:gd name="T69" fmla="*/ 140 h 410"/>
                  <a:gd name="T70" fmla="*/ 308 w 271"/>
                  <a:gd name="T71" fmla="*/ 162 h 410"/>
                  <a:gd name="T72" fmla="*/ 288 w 271"/>
                  <a:gd name="T73" fmla="*/ 162 h 410"/>
                  <a:gd name="T74" fmla="*/ 264 w 271"/>
                  <a:gd name="T75" fmla="*/ 198 h 410"/>
                  <a:gd name="T76" fmla="*/ 254 w 271"/>
                  <a:gd name="T77" fmla="*/ 214 h 410"/>
                  <a:gd name="T78" fmla="*/ 244 w 271"/>
                  <a:gd name="T79" fmla="*/ 233 h 410"/>
                  <a:gd name="T80" fmla="*/ 229 w 271"/>
                  <a:gd name="T81" fmla="*/ 255 h 410"/>
                  <a:gd name="T82" fmla="*/ 206 w 271"/>
                  <a:gd name="T83" fmla="*/ 260 h 410"/>
                  <a:gd name="T84" fmla="*/ 192 w 271"/>
                  <a:gd name="T85" fmla="*/ 267 h 410"/>
                  <a:gd name="T86" fmla="*/ 201 w 271"/>
                  <a:gd name="T87" fmla="*/ 279 h 410"/>
                  <a:gd name="T88" fmla="*/ 213 w 271"/>
                  <a:gd name="T89" fmla="*/ 297 h 410"/>
                  <a:gd name="T90" fmla="*/ 201 w 271"/>
                  <a:gd name="T91" fmla="*/ 309 h 410"/>
                  <a:gd name="T92" fmla="*/ 188 w 271"/>
                  <a:gd name="T93" fmla="*/ 330 h 410"/>
                  <a:gd name="T94" fmla="*/ 173 w 271"/>
                  <a:gd name="T95" fmla="*/ 361 h 410"/>
                  <a:gd name="T96" fmla="*/ 163 w 271"/>
                  <a:gd name="T97" fmla="*/ 382 h 410"/>
                  <a:gd name="T98" fmla="*/ 181 w 271"/>
                  <a:gd name="T99" fmla="*/ 397 h 410"/>
                  <a:gd name="T100" fmla="*/ 159 w 271"/>
                  <a:gd name="T101" fmla="*/ 411 h 410"/>
                  <a:gd name="T102" fmla="*/ 140 w 271"/>
                  <a:gd name="T103" fmla="*/ 435 h 410"/>
                  <a:gd name="T104" fmla="*/ 130 w 271"/>
                  <a:gd name="T105" fmla="*/ 466 h 410"/>
                  <a:gd name="T106" fmla="*/ 151 w 271"/>
                  <a:gd name="T107" fmla="*/ 476 h 4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71" h="410">
                    <a:moveTo>
                      <a:pt x="127" y="401"/>
                    </a:moveTo>
                    <a:lnTo>
                      <a:pt x="91" y="403"/>
                    </a:lnTo>
                    <a:lnTo>
                      <a:pt x="57" y="408"/>
                    </a:lnTo>
                    <a:lnTo>
                      <a:pt x="44" y="410"/>
                    </a:lnTo>
                    <a:lnTo>
                      <a:pt x="21" y="395"/>
                    </a:lnTo>
                    <a:lnTo>
                      <a:pt x="0" y="385"/>
                    </a:lnTo>
                    <a:lnTo>
                      <a:pt x="16" y="350"/>
                    </a:lnTo>
                    <a:lnTo>
                      <a:pt x="25" y="321"/>
                    </a:lnTo>
                    <a:lnTo>
                      <a:pt x="36" y="277"/>
                    </a:lnTo>
                    <a:lnTo>
                      <a:pt x="21" y="269"/>
                    </a:lnTo>
                    <a:lnTo>
                      <a:pt x="19" y="258"/>
                    </a:lnTo>
                    <a:lnTo>
                      <a:pt x="28" y="251"/>
                    </a:lnTo>
                    <a:lnTo>
                      <a:pt x="25" y="242"/>
                    </a:lnTo>
                    <a:lnTo>
                      <a:pt x="10" y="239"/>
                    </a:lnTo>
                    <a:lnTo>
                      <a:pt x="17" y="220"/>
                    </a:lnTo>
                    <a:lnTo>
                      <a:pt x="40" y="184"/>
                    </a:lnTo>
                    <a:lnTo>
                      <a:pt x="69" y="157"/>
                    </a:lnTo>
                    <a:lnTo>
                      <a:pt x="101" y="125"/>
                    </a:lnTo>
                    <a:lnTo>
                      <a:pt x="112" y="62"/>
                    </a:lnTo>
                    <a:lnTo>
                      <a:pt x="120" y="18"/>
                    </a:lnTo>
                    <a:lnTo>
                      <a:pt x="122" y="0"/>
                    </a:lnTo>
                    <a:lnTo>
                      <a:pt x="144" y="9"/>
                    </a:lnTo>
                    <a:lnTo>
                      <a:pt x="161" y="14"/>
                    </a:lnTo>
                    <a:lnTo>
                      <a:pt x="170" y="29"/>
                    </a:lnTo>
                    <a:lnTo>
                      <a:pt x="188" y="32"/>
                    </a:lnTo>
                    <a:lnTo>
                      <a:pt x="199" y="35"/>
                    </a:lnTo>
                    <a:lnTo>
                      <a:pt x="202" y="49"/>
                    </a:lnTo>
                    <a:lnTo>
                      <a:pt x="201" y="66"/>
                    </a:lnTo>
                    <a:lnTo>
                      <a:pt x="206" y="62"/>
                    </a:lnTo>
                    <a:lnTo>
                      <a:pt x="235" y="59"/>
                    </a:lnTo>
                    <a:lnTo>
                      <a:pt x="255" y="63"/>
                    </a:lnTo>
                    <a:lnTo>
                      <a:pt x="266" y="78"/>
                    </a:lnTo>
                    <a:lnTo>
                      <a:pt x="266" y="89"/>
                    </a:lnTo>
                    <a:lnTo>
                      <a:pt x="271" y="100"/>
                    </a:lnTo>
                    <a:lnTo>
                      <a:pt x="269" y="118"/>
                    </a:lnTo>
                    <a:lnTo>
                      <a:pt x="259" y="136"/>
                    </a:lnTo>
                    <a:lnTo>
                      <a:pt x="242" y="136"/>
                    </a:lnTo>
                    <a:lnTo>
                      <a:pt x="222" y="167"/>
                    </a:lnTo>
                    <a:lnTo>
                      <a:pt x="214" y="180"/>
                    </a:lnTo>
                    <a:lnTo>
                      <a:pt x="205" y="196"/>
                    </a:lnTo>
                    <a:lnTo>
                      <a:pt x="193" y="215"/>
                    </a:lnTo>
                    <a:lnTo>
                      <a:pt x="173" y="219"/>
                    </a:lnTo>
                    <a:lnTo>
                      <a:pt x="162" y="225"/>
                    </a:lnTo>
                    <a:lnTo>
                      <a:pt x="169" y="235"/>
                    </a:lnTo>
                    <a:lnTo>
                      <a:pt x="179" y="250"/>
                    </a:lnTo>
                    <a:lnTo>
                      <a:pt x="169" y="260"/>
                    </a:lnTo>
                    <a:lnTo>
                      <a:pt x="158" y="278"/>
                    </a:lnTo>
                    <a:lnTo>
                      <a:pt x="146" y="304"/>
                    </a:lnTo>
                    <a:lnTo>
                      <a:pt x="137" y="322"/>
                    </a:lnTo>
                    <a:lnTo>
                      <a:pt x="152" y="334"/>
                    </a:lnTo>
                    <a:lnTo>
                      <a:pt x="134" y="346"/>
                    </a:lnTo>
                    <a:lnTo>
                      <a:pt x="118" y="366"/>
                    </a:lnTo>
                    <a:lnTo>
                      <a:pt x="109" y="392"/>
                    </a:lnTo>
                    <a:lnTo>
                      <a:pt x="127" y="401"/>
                    </a:lnTo>
                    <a:close/>
                  </a:path>
                </a:pathLst>
              </a:custGeom>
              <a:solidFill>
                <a:schemeClr val="accent1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184" name="Freeform 43">
                <a:extLst>
                  <a:ext uri="{FF2B5EF4-FFF2-40B4-BE49-F238E27FC236}">
                    <a16:creationId xmlns:a16="http://schemas.microsoft.com/office/drawing/2014/main" id="{CC740A71-5BFD-4611-8288-72BABC7FAA8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301" y="2921"/>
                <a:ext cx="612" cy="444"/>
              </a:xfrm>
              <a:custGeom>
                <a:avLst/>
                <a:gdLst>
                  <a:gd name="T0" fmla="*/ 612 w 515"/>
                  <a:gd name="T1" fmla="*/ 272 h 374"/>
                  <a:gd name="T2" fmla="*/ 572 w 515"/>
                  <a:gd name="T3" fmla="*/ 321 h 374"/>
                  <a:gd name="T4" fmla="*/ 544 w 515"/>
                  <a:gd name="T5" fmla="*/ 415 h 374"/>
                  <a:gd name="T6" fmla="*/ 501 w 515"/>
                  <a:gd name="T7" fmla="*/ 400 h 374"/>
                  <a:gd name="T8" fmla="*/ 473 w 515"/>
                  <a:gd name="T9" fmla="*/ 377 h 374"/>
                  <a:gd name="T10" fmla="*/ 448 w 515"/>
                  <a:gd name="T11" fmla="*/ 377 h 374"/>
                  <a:gd name="T12" fmla="*/ 417 w 515"/>
                  <a:gd name="T13" fmla="*/ 375 h 374"/>
                  <a:gd name="T14" fmla="*/ 393 w 515"/>
                  <a:gd name="T15" fmla="*/ 397 h 374"/>
                  <a:gd name="T16" fmla="*/ 362 w 515"/>
                  <a:gd name="T17" fmla="*/ 427 h 374"/>
                  <a:gd name="T18" fmla="*/ 321 w 515"/>
                  <a:gd name="T19" fmla="*/ 435 h 374"/>
                  <a:gd name="T20" fmla="*/ 272 w 515"/>
                  <a:gd name="T21" fmla="*/ 435 h 374"/>
                  <a:gd name="T22" fmla="*/ 240 w 515"/>
                  <a:gd name="T23" fmla="*/ 445 h 374"/>
                  <a:gd name="T24" fmla="*/ 208 w 515"/>
                  <a:gd name="T25" fmla="*/ 432 h 374"/>
                  <a:gd name="T26" fmla="*/ 171 w 515"/>
                  <a:gd name="T27" fmla="*/ 430 h 374"/>
                  <a:gd name="T28" fmla="*/ 177 w 515"/>
                  <a:gd name="T29" fmla="*/ 400 h 374"/>
                  <a:gd name="T30" fmla="*/ 158 w 515"/>
                  <a:gd name="T31" fmla="*/ 377 h 374"/>
                  <a:gd name="T32" fmla="*/ 144 w 515"/>
                  <a:gd name="T33" fmla="*/ 375 h 374"/>
                  <a:gd name="T34" fmla="*/ 139 w 515"/>
                  <a:gd name="T35" fmla="*/ 353 h 374"/>
                  <a:gd name="T36" fmla="*/ 135 w 515"/>
                  <a:gd name="T37" fmla="*/ 332 h 374"/>
                  <a:gd name="T38" fmla="*/ 109 w 515"/>
                  <a:gd name="T39" fmla="*/ 350 h 374"/>
                  <a:gd name="T40" fmla="*/ 77 w 515"/>
                  <a:gd name="T41" fmla="*/ 338 h 374"/>
                  <a:gd name="T42" fmla="*/ 52 w 515"/>
                  <a:gd name="T43" fmla="*/ 339 h 374"/>
                  <a:gd name="T44" fmla="*/ 57 w 515"/>
                  <a:gd name="T45" fmla="*/ 318 h 374"/>
                  <a:gd name="T46" fmla="*/ 57 w 515"/>
                  <a:gd name="T47" fmla="*/ 278 h 374"/>
                  <a:gd name="T48" fmla="*/ 26 w 515"/>
                  <a:gd name="T49" fmla="*/ 252 h 374"/>
                  <a:gd name="T50" fmla="*/ 6 w 515"/>
                  <a:gd name="T51" fmla="*/ 223 h 374"/>
                  <a:gd name="T52" fmla="*/ 1 w 515"/>
                  <a:gd name="T53" fmla="*/ 209 h 374"/>
                  <a:gd name="T54" fmla="*/ 14 w 515"/>
                  <a:gd name="T55" fmla="*/ 198 h 374"/>
                  <a:gd name="T56" fmla="*/ 46 w 515"/>
                  <a:gd name="T57" fmla="*/ 170 h 374"/>
                  <a:gd name="T58" fmla="*/ 74 w 515"/>
                  <a:gd name="T59" fmla="*/ 118 h 374"/>
                  <a:gd name="T60" fmla="*/ 118 w 515"/>
                  <a:gd name="T61" fmla="*/ 58 h 374"/>
                  <a:gd name="T62" fmla="*/ 146 w 515"/>
                  <a:gd name="T63" fmla="*/ 32 h 374"/>
                  <a:gd name="T64" fmla="*/ 203 w 515"/>
                  <a:gd name="T65" fmla="*/ 20 h 374"/>
                  <a:gd name="T66" fmla="*/ 260 w 515"/>
                  <a:gd name="T67" fmla="*/ 33 h 374"/>
                  <a:gd name="T68" fmla="*/ 288 w 515"/>
                  <a:gd name="T69" fmla="*/ 57 h 374"/>
                  <a:gd name="T70" fmla="*/ 324 w 515"/>
                  <a:gd name="T71" fmla="*/ 24 h 374"/>
                  <a:gd name="T72" fmla="*/ 352 w 515"/>
                  <a:gd name="T73" fmla="*/ 39 h 374"/>
                  <a:gd name="T74" fmla="*/ 370 w 515"/>
                  <a:gd name="T75" fmla="*/ 0 h 374"/>
                  <a:gd name="T76" fmla="*/ 415 w 515"/>
                  <a:gd name="T77" fmla="*/ 19 h 374"/>
                  <a:gd name="T78" fmla="*/ 459 w 515"/>
                  <a:gd name="T79" fmla="*/ 63 h 374"/>
                  <a:gd name="T80" fmla="*/ 493 w 515"/>
                  <a:gd name="T81" fmla="*/ 120 h 374"/>
                  <a:gd name="T82" fmla="*/ 493 w 515"/>
                  <a:gd name="T83" fmla="*/ 173 h 374"/>
                  <a:gd name="T84" fmla="*/ 500 w 515"/>
                  <a:gd name="T85" fmla="*/ 243 h 374"/>
                  <a:gd name="T86" fmla="*/ 526 w 515"/>
                  <a:gd name="T87" fmla="*/ 265 h 374"/>
                  <a:gd name="T88" fmla="*/ 573 w 515"/>
                  <a:gd name="T89" fmla="*/ 239 h 37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15" h="374">
                    <a:moveTo>
                      <a:pt x="494" y="207"/>
                    </a:moveTo>
                    <a:lnTo>
                      <a:pt x="515" y="229"/>
                    </a:lnTo>
                    <a:lnTo>
                      <a:pt x="495" y="262"/>
                    </a:lnTo>
                    <a:lnTo>
                      <a:pt x="481" y="270"/>
                    </a:lnTo>
                    <a:lnTo>
                      <a:pt x="468" y="263"/>
                    </a:lnTo>
                    <a:lnTo>
                      <a:pt x="458" y="349"/>
                    </a:lnTo>
                    <a:lnTo>
                      <a:pt x="435" y="341"/>
                    </a:lnTo>
                    <a:lnTo>
                      <a:pt x="422" y="336"/>
                    </a:lnTo>
                    <a:lnTo>
                      <a:pt x="410" y="329"/>
                    </a:lnTo>
                    <a:lnTo>
                      <a:pt x="398" y="317"/>
                    </a:lnTo>
                    <a:lnTo>
                      <a:pt x="391" y="318"/>
                    </a:lnTo>
                    <a:lnTo>
                      <a:pt x="377" y="317"/>
                    </a:lnTo>
                    <a:lnTo>
                      <a:pt x="366" y="318"/>
                    </a:lnTo>
                    <a:lnTo>
                      <a:pt x="351" y="315"/>
                    </a:lnTo>
                    <a:lnTo>
                      <a:pt x="344" y="321"/>
                    </a:lnTo>
                    <a:lnTo>
                      <a:pt x="331" y="334"/>
                    </a:lnTo>
                    <a:lnTo>
                      <a:pt x="315" y="350"/>
                    </a:lnTo>
                    <a:lnTo>
                      <a:pt x="305" y="359"/>
                    </a:lnTo>
                    <a:lnTo>
                      <a:pt x="286" y="367"/>
                    </a:lnTo>
                    <a:lnTo>
                      <a:pt x="270" y="366"/>
                    </a:lnTo>
                    <a:lnTo>
                      <a:pt x="250" y="366"/>
                    </a:lnTo>
                    <a:lnTo>
                      <a:pt x="229" y="366"/>
                    </a:lnTo>
                    <a:lnTo>
                      <a:pt x="211" y="368"/>
                    </a:lnTo>
                    <a:lnTo>
                      <a:pt x="202" y="374"/>
                    </a:lnTo>
                    <a:lnTo>
                      <a:pt x="189" y="366"/>
                    </a:lnTo>
                    <a:lnTo>
                      <a:pt x="175" y="363"/>
                    </a:lnTo>
                    <a:lnTo>
                      <a:pt x="157" y="361"/>
                    </a:lnTo>
                    <a:lnTo>
                      <a:pt x="144" y="361"/>
                    </a:lnTo>
                    <a:lnTo>
                      <a:pt x="140" y="354"/>
                    </a:lnTo>
                    <a:lnTo>
                      <a:pt x="149" y="336"/>
                    </a:lnTo>
                    <a:lnTo>
                      <a:pt x="145" y="323"/>
                    </a:lnTo>
                    <a:lnTo>
                      <a:pt x="133" y="317"/>
                    </a:lnTo>
                    <a:lnTo>
                      <a:pt x="121" y="320"/>
                    </a:lnTo>
                    <a:lnTo>
                      <a:pt x="121" y="315"/>
                    </a:lnTo>
                    <a:lnTo>
                      <a:pt x="106" y="307"/>
                    </a:lnTo>
                    <a:lnTo>
                      <a:pt x="117" y="297"/>
                    </a:lnTo>
                    <a:lnTo>
                      <a:pt x="120" y="291"/>
                    </a:lnTo>
                    <a:lnTo>
                      <a:pt x="114" y="279"/>
                    </a:lnTo>
                    <a:lnTo>
                      <a:pt x="104" y="281"/>
                    </a:lnTo>
                    <a:lnTo>
                      <a:pt x="92" y="294"/>
                    </a:lnTo>
                    <a:lnTo>
                      <a:pt x="81" y="289"/>
                    </a:lnTo>
                    <a:lnTo>
                      <a:pt x="65" y="284"/>
                    </a:lnTo>
                    <a:lnTo>
                      <a:pt x="56" y="283"/>
                    </a:lnTo>
                    <a:lnTo>
                      <a:pt x="44" y="285"/>
                    </a:lnTo>
                    <a:lnTo>
                      <a:pt x="37" y="278"/>
                    </a:lnTo>
                    <a:lnTo>
                      <a:pt x="48" y="267"/>
                    </a:lnTo>
                    <a:lnTo>
                      <a:pt x="54" y="245"/>
                    </a:lnTo>
                    <a:lnTo>
                      <a:pt x="48" y="234"/>
                    </a:lnTo>
                    <a:lnTo>
                      <a:pt x="33" y="224"/>
                    </a:lnTo>
                    <a:lnTo>
                      <a:pt x="22" y="212"/>
                    </a:lnTo>
                    <a:lnTo>
                      <a:pt x="14" y="197"/>
                    </a:lnTo>
                    <a:lnTo>
                      <a:pt x="5" y="187"/>
                    </a:lnTo>
                    <a:lnTo>
                      <a:pt x="3" y="182"/>
                    </a:lnTo>
                    <a:lnTo>
                      <a:pt x="1" y="176"/>
                    </a:lnTo>
                    <a:lnTo>
                      <a:pt x="0" y="164"/>
                    </a:lnTo>
                    <a:lnTo>
                      <a:pt x="12" y="166"/>
                    </a:lnTo>
                    <a:lnTo>
                      <a:pt x="29" y="157"/>
                    </a:lnTo>
                    <a:lnTo>
                      <a:pt x="39" y="143"/>
                    </a:lnTo>
                    <a:lnTo>
                      <a:pt x="53" y="118"/>
                    </a:lnTo>
                    <a:lnTo>
                      <a:pt x="62" y="99"/>
                    </a:lnTo>
                    <a:lnTo>
                      <a:pt x="77" y="70"/>
                    </a:lnTo>
                    <a:lnTo>
                      <a:pt x="99" y="49"/>
                    </a:lnTo>
                    <a:lnTo>
                      <a:pt x="109" y="35"/>
                    </a:lnTo>
                    <a:lnTo>
                      <a:pt x="123" y="27"/>
                    </a:lnTo>
                    <a:lnTo>
                      <a:pt x="134" y="13"/>
                    </a:lnTo>
                    <a:lnTo>
                      <a:pt x="171" y="17"/>
                    </a:lnTo>
                    <a:lnTo>
                      <a:pt x="193" y="20"/>
                    </a:lnTo>
                    <a:lnTo>
                      <a:pt x="219" y="28"/>
                    </a:lnTo>
                    <a:lnTo>
                      <a:pt x="222" y="46"/>
                    </a:lnTo>
                    <a:lnTo>
                      <a:pt x="242" y="48"/>
                    </a:lnTo>
                    <a:lnTo>
                      <a:pt x="247" y="29"/>
                    </a:lnTo>
                    <a:lnTo>
                      <a:pt x="273" y="20"/>
                    </a:lnTo>
                    <a:lnTo>
                      <a:pt x="284" y="27"/>
                    </a:lnTo>
                    <a:lnTo>
                      <a:pt x="296" y="33"/>
                    </a:lnTo>
                    <a:lnTo>
                      <a:pt x="303" y="16"/>
                    </a:lnTo>
                    <a:lnTo>
                      <a:pt x="311" y="0"/>
                    </a:lnTo>
                    <a:lnTo>
                      <a:pt x="332" y="3"/>
                    </a:lnTo>
                    <a:lnTo>
                      <a:pt x="349" y="16"/>
                    </a:lnTo>
                    <a:lnTo>
                      <a:pt x="367" y="34"/>
                    </a:lnTo>
                    <a:lnTo>
                      <a:pt x="386" y="53"/>
                    </a:lnTo>
                    <a:lnTo>
                      <a:pt x="402" y="75"/>
                    </a:lnTo>
                    <a:lnTo>
                      <a:pt x="415" y="101"/>
                    </a:lnTo>
                    <a:lnTo>
                      <a:pt x="423" y="123"/>
                    </a:lnTo>
                    <a:lnTo>
                      <a:pt x="415" y="145"/>
                    </a:lnTo>
                    <a:lnTo>
                      <a:pt x="399" y="188"/>
                    </a:lnTo>
                    <a:lnTo>
                      <a:pt x="421" y="204"/>
                    </a:lnTo>
                    <a:lnTo>
                      <a:pt x="413" y="219"/>
                    </a:lnTo>
                    <a:lnTo>
                      <a:pt x="443" y="223"/>
                    </a:lnTo>
                    <a:lnTo>
                      <a:pt x="468" y="227"/>
                    </a:lnTo>
                    <a:lnTo>
                      <a:pt x="482" y="201"/>
                    </a:lnTo>
                    <a:lnTo>
                      <a:pt x="494" y="207"/>
                    </a:lnTo>
                    <a:close/>
                  </a:path>
                </a:pathLst>
              </a:custGeom>
              <a:solidFill>
                <a:schemeClr val="accent1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185" name="Freeform 44">
                <a:extLst>
                  <a:ext uri="{FF2B5EF4-FFF2-40B4-BE49-F238E27FC236}">
                    <a16:creationId xmlns:a16="http://schemas.microsoft.com/office/drawing/2014/main" id="{122923F5-D04C-445D-B704-AC212D18F809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1725" y="1300"/>
                <a:ext cx="563" cy="1245"/>
              </a:xfrm>
              <a:custGeom>
                <a:avLst/>
                <a:gdLst>
                  <a:gd name="T0" fmla="*/ 98 w 474"/>
                  <a:gd name="T1" fmla="*/ 1205 h 1047"/>
                  <a:gd name="T2" fmla="*/ 226 w 474"/>
                  <a:gd name="T3" fmla="*/ 1206 h 1047"/>
                  <a:gd name="T4" fmla="*/ 363 w 474"/>
                  <a:gd name="T5" fmla="*/ 1228 h 1047"/>
                  <a:gd name="T6" fmla="*/ 453 w 474"/>
                  <a:gd name="T7" fmla="*/ 1197 h 1047"/>
                  <a:gd name="T8" fmla="*/ 464 w 474"/>
                  <a:gd name="T9" fmla="*/ 1144 h 1047"/>
                  <a:gd name="T10" fmla="*/ 465 w 474"/>
                  <a:gd name="T11" fmla="*/ 1039 h 1047"/>
                  <a:gd name="T12" fmla="*/ 445 w 474"/>
                  <a:gd name="T13" fmla="*/ 1011 h 1047"/>
                  <a:gd name="T14" fmla="*/ 432 w 474"/>
                  <a:gd name="T15" fmla="*/ 945 h 1047"/>
                  <a:gd name="T16" fmla="*/ 394 w 474"/>
                  <a:gd name="T17" fmla="*/ 840 h 1047"/>
                  <a:gd name="T18" fmla="*/ 364 w 474"/>
                  <a:gd name="T19" fmla="*/ 708 h 1047"/>
                  <a:gd name="T20" fmla="*/ 326 w 474"/>
                  <a:gd name="T21" fmla="*/ 677 h 1047"/>
                  <a:gd name="T22" fmla="*/ 381 w 474"/>
                  <a:gd name="T23" fmla="*/ 637 h 1047"/>
                  <a:gd name="T24" fmla="*/ 418 w 474"/>
                  <a:gd name="T25" fmla="*/ 540 h 1047"/>
                  <a:gd name="T26" fmla="*/ 331 w 474"/>
                  <a:gd name="T27" fmla="*/ 511 h 1047"/>
                  <a:gd name="T28" fmla="*/ 393 w 474"/>
                  <a:gd name="T29" fmla="*/ 444 h 1047"/>
                  <a:gd name="T30" fmla="*/ 313 w 474"/>
                  <a:gd name="T31" fmla="*/ 416 h 1047"/>
                  <a:gd name="T32" fmla="*/ 257 w 474"/>
                  <a:gd name="T33" fmla="*/ 486 h 1047"/>
                  <a:gd name="T34" fmla="*/ 231 w 474"/>
                  <a:gd name="T35" fmla="*/ 545 h 1047"/>
                  <a:gd name="T36" fmla="*/ 217 w 474"/>
                  <a:gd name="T37" fmla="*/ 591 h 1047"/>
                  <a:gd name="T38" fmla="*/ 186 w 474"/>
                  <a:gd name="T39" fmla="*/ 644 h 1047"/>
                  <a:gd name="T40" fmla="*/ 218 w 474"/>
                  <a:gd name="T41" fmla="*/ 671 h 1047"/>
                  <a:gd name="T42" fmla="*/ 214 w 474"/>
                  <a:gd name="T43" fmla="*/ 725 h 1047"/>
                  <a:gd name="T44" fmla="*/ 213 w 474"/>
                  <a:gd name="T45" fmla="*/ 779 h 1047"/>
                  <a:gd name="T46" fmla="*/ 284 w 474"/>
                  <a:gd name="T47" fmla="*/ 776 h 1047"/>
                  <a:gd name="T48" fmla="*/ 263 w 474"/>
                  <a:gd name="T49" fmla="*/ 826 h 1047"/>
                  <a:gd name="T50" fmla="*/ 274 w 474"/>
                  <a:gd name="T51" fmla="*/ 880 h 1047"/>
                  <a:gd name="T52" fmla="*/ 253 w 474"/>
                  <a:gd name="T53" fmla="*/ 948 h 1047"/>
                  <a:gd name="T54" fmla="*/ 155 w 474"/>
                  <a:gd name="T55" fmla="*/ 960 h 1047"/>
                  <a:gd name="T56" fmla="*/ 151 w 474"/>
                  <a:gd name="T57" fmla="*/ 1019 h 1047"/>
                  <a:gd name="T58" fmla="*/ 82 w 474"/>
                  <a:gd name="T59" fmla="*/ 1048 h 1047"/>
                  <a:gd name="T60" fmla="*/ 124 w 474"/>
                  <a:gd name="T61" fmla="*/ 1087 h 1047"/>
                  <a:gd name="T62" fmla="*/ 226 w 474"/>
                  <a:gd name="T63" fmla="*/ 1096 h 1047"/>
                  <a:gd name="T64" fmla="*/ 169 w 474"/>
                  <a:gd name="T65" fmla="*/ 1143 h 1047"/>
                  <a:gd name="T66" fmla="*/ 51 w 474"/>
                  <a:gd name="T67" fmla="*/ 1186 h 1047"/>
                  <a:gd name="T68" fmla="*/ 81 w 474"/>
                  <a:gd name="T69" fmla="*/ 686 h 1047"/>
                  <a:gd name="T70" fmla="*/ 132 w 474"/>
                  <a:gd name="T71" fmla="*/ 744 h 1047"/>
                  <a:gd name="T72" fmla="*/ 137 w 474"/>
                  <a:gd name="T73" fmla="*/ 817 h 1047"/>
                  <a:gd name="T74" fmla="*/ 63 w 474"/>
                  <a:gd name="T75" fmla="*/ 790 h 1047"/>
                  <a:gd name="T76" fmla="*/ 21 w 474"/>
                  <a:gd name="T77" fmla="*/ 750 h 1047"/>
                  <a:gd name="T78" fmla="*/ 533 w 474"/>
                  <a:gd name="T79" fmla="*/ 327 h 1047"/>
                  <a:gd name="T80" fmla="*/ 544 w 474"/>
                  <a:gd name="T81" fmla="*/ 262 h 1047"/>
                  <a:gd name="T82" fmla="*/ 444 w 474"/>
                  <a:gd name="T83" fmla="*/ 388 h 1047"/>
                  <a:gd name="T84" fmla="*/ 412 w 474"/>
                  <a:gd name="T85" fmla="*/ 413 h 1047"/>
                  <a:gd name="T86" fmla="*/ 346 w 474"/>
                  <a:gd name="T87" fmla="*/ 38 h 1047"/>
                  <a:gd name="T88" fmla="*/ 380 w 474"/>
                  <a:gd name="T89" fmla="*/ 0 h 1047"/>
                  <a:gd name="T90" fmla="*/ 387 w 474"/>
                  <a:gd name="T91" fmla="*/ 8 h 1047"/>
                  <a:gd name="T92" fmla="*/ 195 w 474"/>
                  <a:gd name="T93" fmla="*/ 408 h 1047"/>
                  <a:gd name="T94" fmla="*/ 175 w 474"/>
                  <a:gd name="T95" fmla="*/ 454 h 1047"/>
                  <a:gd name="T96" fmla="*/ 192 w 474"/>
                  <a:gd name="T97" fmla="*/ 488 h 1047"/>
                  <a:gd name="T98" fmla="*/ 183 w 474"/>
                  <a:gd name="T99" fmla="*/ 831 h 1047"/>
                  <a:gd name="T100" fmla="*/ 182 w 474"/>
                  <a:gd name="T101" fmla="*/ 848 h 1047"/>
                  <a:gd name="T102" fmla="*/ 280 w 474"/>
                  <a:gd name="T103" fmla="*/ 1222 h 104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474" h="1047">
                    <a:moveTo>
                      <a:pt x="0" y="1023"/>
                    </a:moveTo>
                    <a:lnTo>
                      <a:pt x="16" y="1030"/>
                    </a:lnTo>
                    <a:lnTo>
                      <a:pt x="35" y="1023"/>
                    </a:lnTo>
                    <a:lnTo>
                      <a:pt x="56" y="1009"/>
                    </a:lnTo>
                    <a:lnTo>
                      <a:pt x="82" y="1013"/>
                    </a:lnTo>
                    <a:lnTo>
                      <a:pt x="99" y="1025"/>
                    </a:lnTo>
                    <a:lnTo>
                      <a:pt x="118" y="1018"/>
                    </a:lnTo>
                    <a:lnTo>
                      <a:pt x="133" y="1004"/>
                    </a:lnTo>
                    <a:lnTo>
                      <a:pt x="153" y="1011"/>
                    </a:lnTo>
                    <a:lnTo>
                      <a:pt x="190" y="1014"/>
                    </a:lnTo>
                    <a:lnTo>
                      <a:pt x="204" y="1024"/>
                    </a:lnTo>
                    <a:lnTo>
                      <a:pt x="228" y="999"/>
                    </a:lnTo>
                    <a:lnTo>
                      <a:pt x="252" y="1023"/>
                    </a:lnTo>
                    <a:lnTo>
                      <a:pt x="286" y="1031"/>
                    </a:lnTo>
                    <a:lnTo>
                      <a:pt x="305" y="1033"/>
                    </a:lnTo>
                    <a:lnTo>
                      <a:pt x="335" y="1038"/>
                    </a:lnTo>
                    <a:lnTo>
                      <a:pt x="349" y="1028"/>
                    </a:lnTo>
                    <a:lnTo>
                      <a:pt x="373" y="1028"/>
                    </a:lnTo>
                    <a:lnTo>
                      <a:pt x="380" y="1022"/>
                    </a:lnTo>
                    <a:lnTo>
                      <a:pt x="381" y="1007"/>
                    </a:lnTo>
                    <a:lnTo>
                      <a:pt x="373" y="997"/>
                    </a:lnTo>
                    <a:lnTo>
                      <a:pt x="355" y="999"/>
                    </a:lnTo>
                    <a:lnTo>
                      <a:pt x="358" y="980"/>
                    </a:lnTo>
                    <a:lnTo>
                      <a:pt x="377" y="975"/>
                    </a:lnTo>
                    <a:lnTo>
                      <a:pt x="390" y="962"/>
                    </a:lnTo>
                    <a:lnTo>
                      <a:pt x="409" y="946"/>
                    </a:lnTo>
                    <a:lnTo>
                      <a:pt x="428" y="927"/>
                    </a:lnTo>
                    <a:lnTo>
                      <a:pt x="419" y="894"/>
                    </a:lnTo>
                    <a:lnTo>
                      <a:pt x="404" y="874"/>
                    </a:lnTo>
                    <a:lnTo>
                      <a:pt x="391" y="874"/>
                    </a:lnTo>
                    <a:lnTo>
                      <a:pt x="378" y="875"/>
                    </a:lnTo>
                    <a:lnTo>
                      <a:pt x="370" y="879"/>
                    </a:lnTo>
                    <a:lnTo>
                      <a:pt x="351" y="869"/>
                    </a:lnTo>
                    <a:lnTo>
                      <a:pt x="364" y="859"/>
                    </a:lnTo>
                    <a:lnTo>
                      <a:pt x="374" y="850"/>
                    </a:lnTo>
                    <a:lnTo>
                      <a:pt x="369" y="831"/>
                    </a:lnTo>
                    <a:lnTo>
                      <a:pt x="361" y="814"/>
                    </a:lnTo>
                    <a:lnTo>
                      <a:pt x="339" y="805"/>
                    </a:lnTo>
                    <a:lnTo>
                      <a:pt x="346" y="795"/>
                    </a:lnTo>
                    <a:lnTo>
                      <a:pt x="363" y="795"/>
                    </a:lnTo>
                    <a:lnTo>
                      <a:pt x="363" y="766"/>
                    </a:lnTo>
                    <a:lnTo>
                      <a:pt x="360" y="744"/>
                    </a:lnTo>
                    <a:lnTo>
                      <a:pt x="350" y="729"/>
                    </a:lnTo>
                    <a:lnTo>
                      <a:pt x="337" y="718"/>
                    </a:lnTo>
                    <a:lnTo>
                      <a:pt x="331" y="706"/>
                    </a:lnTo>
                    <a:lnTo>
                      <a:pt x="339" y="696"/>
                    </a:lnTo>
                    <a:lnTo>
                      <a:pt x="329" y="663"/>
                    </a:lnTo>
                    <a:lnTo>
                      <a:pt x="322" y="634"/>
                    </a:lnTo>
                    <a:lnTo>
                      <a:pt x="316" y="615"/>
                    </a:lnTo>
                    <a:lnTo>
                      <a:pt x="306" y="595"/>
                    </a:lnTo>
                    <a:lnTo>
                      <a:pt x="291" y="591"/>
                    </a:lnTo>
                    <a:lnTo>
                      <a:pt x="276" y="588"/>
                    </a:lnTo>
                    <a:lnTo>
                      <a:pt x="262" y="580"/>
                    </a:lnTo>
                    <a:lnTo>
                      <a:pt x="261" y="569"/>
                    </a:lnTo>
                    <a:lnTo>
                      <a:pt x="274" y="569"/>
                    </a:lnTo>
                    <a:lnTo>
                      <a:pt x="288" y="568"/>
                    </a:lnTo>
                    <a:lnTo>
                      <a:pt x="301" y="555"/>
                    </a:lnTo>
                    <a:lnTo>
                      <a:pt x="291" y="546"/>
                    </a:lnTo>
                    <a:lnTo>
                      <a:pt x="302" y="543"/>
                    </a:lnTo>
                    <a:lnTo>
                      <a:pt x="320" y="536"/>
                    </a:lnTo>
                    <a:lnTo>
                      <a:pt x="335" y="517"/>
                    </a:lnTo>
                    <a:lnTo>
                      <a:pt x="355" y="497"/>
                    </a:lnTo>
                    <a:lnTo>
                      <a:pt x="370" y="479"/>
                    </a:lnTo>
                    <a:lnTo>
                      <a:pt x="368" y="461"/>
                    </a:lnTo>
                    <a:lnTo>
                      <a:pt x="351" y="454"/>
                    </a:lnTo>
                    <a:lnTo>
                      <a:pt x="325" y="452"/>
                    </a:lnTo>
                    <a:lnTo>
                      <a:pt x="304" y="449"/>
                    </a:lnTo>
                    <a:lnTo>
                      <a:pt x="286" y="446"/>
                    </a:lnTo>
                    <a:lnTo>
                      <a:pt x="269" y="444"/>
                    </a:lnTo>
                    <a:lnTo>
                      <a:pt x="278" y="430"/>
                    </a:lnTo>
                    <a:lnTo>
                      <a:pt x="287" y="421"/>
                    </a:lnTo>
                    <a:lnTo>
                      <a:pt x="303" y="420"/>
                    </a:lnTo>
                    <a:lnTo>
                      <a:pt x="320" y="406"/>
                    </a:lnTo>
                    <a:lnTo>
                      <a:pt x="332" y="386"/>
                    </a:lnTo>
                    <a:lnTo>
                      <a:pt x="330" y="373"/>
                    </a:lnTo>
                    <a:lnTo>
                      <a:pt x="325" y="366"/>
                    </a:lnTo>
                    <a:lnTo>
                      <a:pt x="310" y="365"/>
                    </a:lnTo>
                    <a:lnTo>
                      <a:pt x="293" y="370"/>
                    </a:lnTo>
                    <a:lnTo>
                      <a:pt x="278" y="353"/>
                    </a:lnTo>
                    <a:lnTo>
                      <a:pt x="263" y="350"/>
                    </a:lnTo>
                    <a:lnTo>
                      <a:pt x="248" y="362"/>
                    </a:lnTo>
                    <a:lnTo>
                      <a:pt x="236" y="376"/>
                    </a:lnTo>
                    <a:lnTo>
                      <a:pt x="233" y="399"/>
                    </a:lnTo>
                    <a:lnTo>
                      <a:pt x="232" y="408"/>
                    </a:lnTo>
                    <a:lnTo>
                      <a:pt x="216" y="409"/>
                    </a:lnTo>
                    <a:lnTo>
                      <a:pt x="202" y="414"/>
                    </a:lnTo>
                    <a:lnTo>
                      <a:pt x="195" y="421"/>
                    </a:lnTo>
                    <a:lnTo>
                      <a:pt x="196" y="438"/>
                    </a:lnTo>
                    <a:lnTo>
                      <a:pt x="193" y="450"/>
                    </a:lnTo>
                    <a:lnTo>
                      <a:pt x="194" y="458"/>
                    </a:lnTo>
                    <a:lnTo>
                      <a:pt x="176" y="468"/>
                    </a:lnTo>
                    <a:lnTo>
                      <a:pt x="164" y="469"/>
                    </a:lnTo>
                    <a:lnTo>
                      <a:pt x="159" y="491"/>
                    </a:lnTo>
                    <a:lnTo>
                      <a:pt x="163" y="502"/>
                    </a:lnTo>
                    <a:lnTo>
                      <a:pt x="182" y="497"/>
                    </a:lnTo>
                    <a:lnTo>
                      <a:pt x="192" y="497"/>
                    </a:lnTo>
                    <a:lnTo>
                      <a:pt x="191" y="504"/>
                    </a:lnTo>
                    <a:lnTo>
                      <a:pt x="179" y="518"/>
                    </a:lnTo>
                    <a:lnTo>
                      <a:pt x="167" y="519"/>
                    </a:lnTo>
                    <a:lnTo>
                      <a:pt x="156" y="542"/>
                    </a:lnTo>
                    <a:lnTo>
                      <a:pt x="152" y="554"/>
                    </a:lnTo>
                    <a:lnTo>
                      <a:pt x="143" y="579"/>
                    </a:lnTo>
                    <a:lnTo>
                      <a:pt x="153" y="584"/>
                    </a:lnTo>
                    <a:lnTo>
                      <a:pt x="166" y="569"/>
                    </a:lnTo>
                    <a:lnTo>
                      <a:pt x="183" y="564"/>
                    </a:lnTo>
                    <a:lnTo>
                      <a:pt x="193" y="551"/>
                    </a:lnTo>
                    <a:lnTo>
                      <a:pt x="205" y="564"/>
                    </a:lnTo>
                    <a:lnTo>
                      <a:pt x="194" y="586"/>
                    </a:lnTo>
                    <a:lnTo>
                      <a:pt x="186" y="600"/>
                    </a:lnTo>
                    <a:lnTo>
                      <a:pt x="180" y="610"/>
                    </a:lnTo>
                    <a:lnTo>
                      <a:pt x="172" y="621"/>
                    </a:lnTo>
                    <a:lnTo>
                      <a:pt x="156" y="631"/>
                    </a:lnTo>
                    <a:lnTo>
                      <a:pt x="158" y="641"/>
                    </a:lnTo>
                    <a:lnTo>
                      <a:pt x="159" y="660"/>
                    </a:lnTo>
                    <a:lnTo>
                      <a:pt x="179" y="655"/>
                    </a:lnTo>
                    <a:lnTo>
                      <a:pt x="190" y="646"/>
                    </a:lnTo>
                    <a:lnTo>
                      <a:pt x="206" y="658"/>
                    </a:lnTo>
                    <a:lnTo>
                      <a:pt x="214" y="664"/>
                    </a:lnTo>
                    <a:lnTo>
                      <a:pt x="227" y="653"/>
                    </a:lnTo>
                    <a:lnTo>
                      <a:pt x="239" y="653"/>
                    </a:lnTo>
                    <a:lnTo>
                      <a:pt x="252" y="663"/>
                    </a:lnTo>
                    <a:lnTo>
                      <a:pt x="240" y="673"/>
                    </a:lnTo>
                    <a:lnTo>
                      <a:pt x="235" y="679"/>
                    </a:lnTo>
                    <a:lnTo>
                      <a:pt x="229" y="686"/>
                    </a:lnTo>
                    <a:lnTo>
                      <a:pt x="221" y="695"/>
                    </a:lnTo>
                    <a:lnTo>
                      <a:pt x="215" y="712"/>
                    </a:lnTo>
                    <a:lnTo>
                      <a:pt x="220" y="720"/>
                    </a:lnTo>
                    <a:lnTo>
                      <a:pt x="235" y="712"/>
                    </a:lnTo>
                    <a:lnTo>
                      <a:pt x="238" y="727"/>
                    </a:lnTo>
                    <a:lnTo>
                      <a:pt x="230" y="740"/>
                    </a:lnTo>
                    <a:lnTo>
                      <a:pt x="228" y="754"/>
                    </a:lnTo>
                    <a:lnTo>
                      <a:pt x="224" y="771"/>
                    </a:lnTo>
                    <a:lnTo>
                      <a:pt x="233" y="782"/>
                    </a:lnTo>
                    <a:lnTo>
                      <a:pt x="227" y="797"/>
                    </a:lnTo>
                    <a:lnTo>
                      <a:pt x="213" y="797"/>
                    </a:lnTo>
                    <a:lnTo>
                      <a:pt x="198" y="788"/>
                    </a:lnTo>
                    <a:lnTo>
                      <a:pt x="180" y="786"/>
                    </a:lnTo>
                    <a:lnTo>
                      <a:pt x="161" y="788"/>
                    </a:lnTo>
                    <a:lnTo>
                      <a:pt x="145" y="800"/>
                    </a:lnTo>
                    <a:lnTo>
                      <a:pt x="130" y="807"/>
                    </a:lnTo>
                    <a:lnTo>
                      <a:pt x="131" y="818"/>
                    </a:lnTo>
                    <a:lnTo>
                      <a:pt x="146" y="817"/>
                    </a:lnTo>
                    <a:lnTo>
                      <a:pt x="144" y="836"/>
                    </a:lnTo>
                    <a:lnTo>
                      <a:pt x="136" y="848"/>
                    </a:lnTo>
                    <a:lnTo>
                      <a:pt x="127" y="857"/>
                    </a:lnTo>
                    <a:lnTo>
                      <a:pt x="120" y="865"/>
                    </a:lnTo>
                    <a:lnTo>
                      <a:pt x="117" y="873"/>
                    </a:lnTo>
                    <a:lnTo>
                      <a:pt x="103" y="873"/>
                    </a:lnTo>
                    <a:lnTo>
                      <a:pt x="88" y="869"/>
                    </a:lnTo>
                    <a:lnTo>
                      <a:pt x="69" y="881"/>
                    </a:lnTo>
                    <a:lnTo>
                      <a:pt x="59" y="889"/>
                    </a:lnTo>
                    <a:lnTo>
                      <a:pt x="66" y="900"/>
                    </a:lnTo>
                    <a:lnTo>
                      <a:pt x="88" y="892"/>
                    </a:lnTo>
                    <a:lnTo>
                      <a:pt x="104" y="898"/>
                    </a:lnTo>
                    <a:lnTo>
                      <a:pt x="104" y="914"/>
                    </a:lnTo>
                    <a:lnTo>
                      <a:pt x="123" y="905"/>
                    </a:lnTo>
                    <a:lnTo>
                      <a:pt x="130" y="918"/>
                    </a:lnTo>
                    <a:lnTo>
                      <a:pt x="137" y="934"/>
                    </a:lnTo>
                    <a:lnTo>
                      <a:pt x="158" y="922"/>
                    </a:lnTo>
                    <a:lnTo>
                      <a:pt x="190" y="922"/>
                    </a:lnTo>
                    <a:lnTo>
                      <a:pt x="200" y="931"/>
                    </a:lnTo>
                    <a:lnTo>
                      <a:pt x="186" y="941"/>
                    </a:lnTo>
                    <a:lnTo>
                      <a:pt x="170" y="953"/>
                    </a:lnTo>
                    <a:lnTo>
                      <a:pt x="156" y="965"/>
                    </a:lnTo>
                    <a:lnTo>
                      <a:pt x="142" y="961"/>
                    </a:lnTo>
                    <a:lnTo>
                      <a:pt x="118" y="956"/>
                    </a:lnTo>
                    <a:lnTo>
                      <a:pt x="105" y="953"/>
                    </a:lnTo>
                    <a:lnTo>
                      <a:pt x="87" y="971"/>
                    </a:lnTo>
                    <a:lnTo>
                      <a:pt x="67" y="985"/>
                    </a:lnTo>
                    <a:lnTo>
                      <a:pt x="43" y="997"/>
                    </a:lnTo>
                    <a:lnTo>
                      <a:pt x="24" y="1006"/>
                    </a:lnTo>
                    <a:lnTo>
                      <a:pt x="0" y="1023"/>
                    </a:lnTo>
                    <a:close/>
                    <a:moveTo>
                      <a:pt x="46" y="576"/>
                    </a:moveTo>
                    <a:lnTo>
                      <a:pt x="63" y="565"/>
                    </a:lnTo>
                    <a:lnTo>
                      <a:pt x="68" y="577"/>
                    </a:lnTo>
                    <a:lnTo>
                      <a:pt x="72" y="590"/>
                    </a:lnTo>
                    <a:lnTo>
                      <a:pt x="90" y="592"/>
                    </a:lnTo>
                    <a:lnTo>
                      <a:pt x="105" y="592"/>
                    </a:lnTo>
                    <a:lnTo>
                      <a:pt x="115" y="615"/>
                    </a:lnTo>
                    <a:lnTo>
                      <a:pt x="111" y="626"/>
                    </a:lnTo>
                    <a:lnTo>
                      <a:pt x="108" y="634"/>
                    </a:lnTo>
                    <a:lnTo>
                      <a:pt x="116" y="643"/>
                    </a:lnTo>
                    <a:lnTo>
                      <a:pt x="126" y="648"/>
                    </a:lnTo>
                    <a:lnTo>
                      <a:pt x="123" y="672"/>
                    </a:lnTo>
                    <a:lnTo>
                      <a:pt x="115" y="687"/>
                    </a:lnTo>
                    <a:lnTo>
                      <a:pt x="102" y="687"/>
                    </a:lnTo>
                    <a:lnTo>
                      <a:pt x="87" y="684"/>
                    </a:lnTo>
                    <a:lnTo>
                      <a:pt x="67" y="687"/>
                    </a:lnTo>
                    <a:lnTo>
                      <a:pt x="60" y="671"/>
                    </a:lnTo>
                    <a:lnTo>
                      <a:pt x="53" y="664"/>
                    </a:lnTo>
                    <a:lnTo>
                      <a:pt x="43" y="655"/>
                    </a:lnTo>
                    <a:lnTo>
                      <a:pt x="38" y="660"/>
                    </a:lnTo>
                    <a:lnTo>
                      <a:pt x="26" y="675"/>
                    </a:lnTo>
                    <a:lnTo>
                      <a:pt x="17" y="657"/>
                    </a:lnTo>
                    <a:lnTo>
                      <a:pt x="18" y="631"/>
                    </a:lnTo>
                    <a:lnTo>
                      <a:pt x="22" y="622"/>
                    </a:lnTo>
                    <a:lnTo>
                      <a:pt x="38" y="614"/>
                    </a:lnTo>
                    <a:lnTo>
                      <a:pt x="54" y="603"/>
                    </a:lnTo>
                    <a:lnTo>
                      <a:pt x="46" y="576"/>
                    </a:lnTo>
                    <a:close/>
                    <a:moveTo>
                      <a:pt x="448" y="275"/>
                    </a:moveTo>
                    <a:lnTo>
                      <a:pt x="457" y="269"/>
                    </a:lnTo>
                    <a:lnTo>
                      <a:pt x="466" y="249"/>
                    </a:lnTo>
                    <a:lnTo>
                      <a:pt x="474" y="235"/>
                    </a:lnTo>
                    <a:lnTo>
                      <a:pt x="467" y="211"/>
                    </a:lnTo>
                    <a:lnTo>
                      <a:pt x="457" y="220"/>
                    </a:lnTo>
                    <a:lnTo>
                      <a:pt x="447" y="240"/>
                    </a:lnTo>
                    <a:lnTo>
                      <a:pt x="432" y="257"/>
                    </a:lnTo>
                    <a:lnTo>
                      <a:pt x="438" y="270"/>
                    </a:lnTo>
                    <a:lnTo>
                      <a:pt x="448" y="275"/>
                    </a:lnTo>
                    <a:close/>
                    <a:moveTo>
                      <a:pt x="373" y="326"/>
                    </a:moveTo>
                    <a:lnTo>
                      <a:pt x="370" y="316"/>
                    </a:lnTo>
                    <a:lnTo>
                      <a:pt x="358" y="314"/>
                    </a:lnTo>
                    <a:lnTo>
                      <a:pt x="339" y="326"/>
                    </a:lnTo>
                    <a:lnTo>
                      <a:pt x="335" y="336"/>
                    </a:lnTo>
                    <a:lnTo>
                      <a:pt x="346" y="347"/>
                    </a:lnTo>
                    <a:lnTo>
                      <a:pt x="362" y="337"/>
                    </a:lnTo>
                    <a:lnTo>
                      <a:pt x="373" y="326"/>
                    </a:lnTo>
                    <a:close/>
                    <a:moveTo>
                      <a:pt x="288" y="64"/>
                    </a:moveTo>
                    <a:lnTo>
                      <a:pt x="290" y="57"/>
                    </a:lnTo>
                    <a:lnTo>
                      <a:pt x="291" y="32"/>
                    </a:lnTo>
                    <a:lnTo>
                      <a:pt x="279" y="23"/>
                    </a:lnTo>
                    <a:lnTo>
                      <a:pt x="273" y="34"/>
                    </a:lnTo>
                    <a:lnTo>
                      <a:pt x="280" y="50"/>
                    </a:lnTo>
                    <a:lnTo>
                      <a:pt x="288" y="64"/>
                    </a:lnTo>
                    <a:close/>
                    <a:moveTo>
                      <a:pt x="319" y="0"/>
                    </a:moveTo>
                    <a:lnTo>
                      <a:pt x="313" y="0"/>
                    </a:lnTo>
                    <a:lnTo>
                      <a:pt x="300" y="6"/>
                    </a:lnTo>
                    <a:lnTo>
                      <a:pt x="305" y="19"/>
                    </a:lnTo>
                    <a:lnTo>
                      <a:pt x="321" y="22"/>
                    </a:lnTo>
                    <a:lnTo>
                      <a:pt x="325" y="7"/>
                    </a:lnTo>
                    <a:lnTo>
                      <a:pt x="319" y="0"/>
                    </a:lnTo>
                    <a:close/>
                    <a:moveTo>
                      <a:pt x="147" y="382"/>
                    </a:moveTo>
                    <a:lnTo>
                      <a:pt x="147" y="364"/>
                    </a:lnTo>
                    <a:lnTo>
                      <a:pt x="150" y="355"/>
                    </a:lnTo>
                    <a:lnTo>
                      <a:pt x="164" y="343"/>
                    </a:lnTo>
                    <a:lnTo>
                      <a:pt x="191" y="343"/>
                    </a:lnTo>
                    <a:lnTo>
                      <a:pt x="200" y="360"/>
                    </a:lnTo>
                    <a:lnTo>
                      <a:pt x="183" y="368"/>
                    </a:lnTo>
                    <a:lnTo>
                      <a:pt x="156" y="382"/>
                    </a:lnTo>
                    <a:lnTo>
                      <a:pt x="147" y="382"/>
                    </a:lnTo>
                    <a:close/>
                    <a:moveTo>
                      <a:pt x="162" y="437"/>
                    </a:moveTo>
                    <a:lnTo>
                      <a:pt x="178" y="441"/>
                    </a:lnTo>
                    <a:lnTo>
                      <a:pt x="178" y="420"/>
                    </a:lnTo>
                    <a:lnTo>
                      <a:pt x="174" y="405"/>
                    </a:lnTo>
                    <a:lnTo>
                      <a:pt x="161" y="410"/>
                    </a:lnTo>
                    <a:lnTo>
                      <a:pt x="149" y="415"/>
                    </a:lnTo>
                    <a:lnTo>
                      <a:pt x="144" y="423"/>
                    </a:lnTo>
                    <a:lnTo>
                      <a:pt x="152" y="434"/>
                    </a:lnTo>
                    <a:lnTo>
                      <a:pt x="162" y="437"/>
                    </a:lnTo>
                    <a:close/>
                    <a:moveTo>
                      <a:pt x="154" y="699"/>
                    </a:moveTo>
                    <a:lnTo>
                      <a:pt x="167" y="694"/>
                    </a:lnTo>
                    <a:lnTo>
                      <a:pt x="176" y="699"/>
                    </a:lnTo>
                    <a:lnTo>
                      <a:pt x="172" y="716"/>
                    </a:lnTo>
                    <a:lnTo>
                      <a:pt x="160" y="723"/>
                    </a:lnTo>
                    <a:lnTo>
                      <a:pt x="153" y="713"/>
                    </a:lnTo>
                    <a:lnTo>
                      <a:pt x="145" y="710"/>
                    </a:lnTo>
                    <a:lnTo>
                      <a:pt x="154" y="699"/>
                    </a:lnTo>
                    <a:close/>
                    <a:moveTo>
                      <a:pt x="240" y="1042"/>
                    </a:moveTo>
                    <a:lnTo>
                      <a:pt x="234" y="1038"/>
                    </a:lnTo>
                    <a:lnTo>
                      <a:pt x="235" y="1028"/>
                    </a:lnTo>
                    <a:lnTo>
                      <a:pt x="250" y="1030"/>
                    </a:lnTo>
                    <a:lnTo>
                      <a:pt x="264" y="1039"/>
                    </a:lnTo>
                    <a:lnTo>
                      <a:pt x="250" y="1047"/>
                    </a:lnTo>
                    <a:lnTo>
                      <a:pt x="240" y="1042"/>
                    </a:lnTo>
                    <a:close/>
                  </a:path>
                </a:pathLst>
              </a:custGeom>
              <a:solidFill>
                <a:schemeClr val="accent1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186" name="Freeform 45">
                <a:extLst>
                  <a:ext uri="{FF2B5EF4-FFF2-40B4-BE49-F238E27FC236}">
                    <a16:creationId xmlns:a16="http://schemas.microsoft.com/office/drawing/2014/main" id="{32759656-484C-4E62-9AA5-27BD14975BE0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306" y="423"/>
                <a:ext cx="2672" cy="2924"/>
              </a:xfrm>
              <a:custGeom>
                <a:avLst/>
                <a:gdLst>
                  <a:gd name="T0" fmla="*/ 2463 w 2247"/>
                  <a:gd name="T1" fmla="*/ 1248 h 2460"/>
                  <a:gd name="T2" fmla="*/ 2311 w 2247"/>
                  <a:gd name="T3" fmla="*/ 1479 h 2460"/>
                  <a:gd name="T4" fmla="*/ 2380 w 2247"/>
                  <a:gd name="T5" fmla="*/ 1652 h 2460"/>
                  <a:gd name="T6" fmla="*/ 2280 w 2247"/>
                  <a:gd name="T7" fmla="*/ 1741 h 2460"/>
                  <a:gd name="T8" fmla="*/ 2060 w 2247"/>
                  <a:gd name="T9" fmla="*/ 1888 h 2460"/>
                  <a:gd name="T10" fmla="*/ 1822 w 2247"/>
                  <a:gd name="T11" fmla="*/ 1898 h 2460"/>
                  <a:gd name="T12" fmla="*/ 1726 w 2247"/>
                  <a:gd name="T13" fmla="*/ 2080 h 2460"/>
                  <a:gd name="T14" fmla="*/ 1638 w 2247"/>
                  <a:gd name="T15" fmla="*/ 2296 h 2460"/>
                  <a:gd name="T16" fmla="*/ 1863 w 2247"/>
                  <a:gd name="T17" fmla="*/ 2421 h 2460"/>
                  <a:gd name="T18" fmla="*/ 1738 w 2247"/>
                  <a:gd name="T19" fmla="*/ 2626 h 2460"/>
                  <a:gd name="T20" fmla="*/ 1865 w 2247"/>
                  <a:gd name="T21" fmla="*/ 2766 h 2460"/>
                  <a:gd name="T22" fmla="*/ 1791 w 2247"/>
                  <a:gd name="T23" fmla="*/ 2875 h 2460"/>
                  <a:gd name="T24" fmla="*/ 1580 w 2247"/>
                  <a:gd name="T25" fmla="*/ 2856 h 2460"/>
                  <a:gd name="T26" fmla="*/ 1348 w 2247"/>
                  <a:gd name="T27" fmla="*/ 2812 h 2460"/>
                  <a:gd name="T28" fmla="*/ 1079 w 2247"/>
                  <a:gd name="T29" fmla="*/ 2682 h 2460"/>
                  <a:gd name="T30" fmla="*/ 1198 w 2247"/>
                  <a:gd name="T31" fmla="*/ 2515 h 2460"/>
                  <a:gd name="T32" fmla="*/ 1211 w 2247"/>
                  <a:gd name="T33" fmla="*/ 2399 h 2460"/>
                  <a:gd name="T34" fmla="*/ 1174 w 2247"/>
                  <a:gd name="T35" fmla="*/ 2263 h 2460"/>
                  <a:gd name="T36" fmla="*/ 994 w 2247"/>
                  <a:gd name="T37" fmla="*/ 2229 h 2460"/>
                  <a:gd name="T38" fmla="*/ 800 w 2247"/>
                  <a:gd name="T39" fmla="*/ 2130 h 2460"/>
                  <a:gd name="T40" fmla="*/ 654 w 2247"/>
                  <a:gd name="T41" fmla="*/ 2107 h 2460"/>
                  <a:gd name="T42" fmla="*/ 678 w 2247"/>
                  <a:gd name="T43" fmla="*/ 1948 h 2460"/>
                  <a:gd name="T44" fmla="*/ 575 w 2247"/>
                  <a:gd name="T45" fmla="*/ 1795 h 2460"/>
                  <a:gd name="T46" fmla="*/ 415 w 2247"/>
                  <a:gd name="T47" fmla="*/ 1709 h 2460"/>
                  <a:gd name="T48" fmla="*/ 373 w 2247"/>
                  <a:gd name="T49" fmla="*/ 1594 h 2460"/>
                  <a:gd name="T50" fmla="*/ 389 w 2247"/>
                  <a:gd name="T51" fmla="*/ 1515 h 2460"/>
                  <a:gd name="T52" fmla="*/ 385 w 2247"/>
                  <a:gd name="T53" fmla="*/ 1414 h 2460"/>
                  <a:gd name="T54" fmla="*/ 416 w 2247"/>
                  <a:gd name="T55" fmla="*/ 1271 h 2460"/>
                  <a:gd name="T56" fmla="*/ 479 w 2247"/>
                  <a:gd name="T57" fmla="*/ 1102 h 2460"/>
                  <a:gd name="T58" fmla="*/ 390 w 2247"/>
                  <a:gd name="T59" fmla="*/ 809 h 2460"/>
                  <a:gd name="T60" fmla="*/ 354 w 2247"/>
                  <a:gd name="T61" fmla="*/ 573 h 2460"/>
                  <a:gd name="T62" fmla="*/ 393 w 2247"/>
                  <a:gd name="T63" fmla="*/ 352 h 2460"/>
                  <a:gd name="T64" fmla="*/ 483 w 2247"/>
                  <a:gd name="T65" fmla="*/ 358 h 2460"/>
                  <a:gd name="T66" fmla="*/ 660 w 2247"/>
                  <a:gd name="T67" fmla="*/ 379 h 2460"/>
                  <a:gd name="T68" fmla="*/ 843 w 2247"/>
                  <a:gd name="T69" fmla="*/ 540 h 2460"/>
                  <a:gd name="T70" fmla="*/ 569 w 2247"/>
                  <a:gd name="T71" fmla="*/ 631 h 2460"/>
                  <a:gd name="T72" fmla="*/ 620 w 2247"/>
                  <a:gd name="T73" fmla="*/ 748 h 2460"/>
                  <a:gd name="T74" fmla="*/ 703 w 2247"/>
                  <a:gd name="T75" fmla="*/ 794 h 2460"/>
                  <a:gd name="T76" fmla="*/ 820 w 2247"/>
                  <a:gd name="T77" fmla="*/ 718 h 2460"/>
                  <a:gd name="T78" fmla="*/ 989 w 2247"/>
                  <a:gd name="T79" fmla="*/ 552 h 2460"/>
                  <a:gd name="T80" fmla="*/ 918 w 2247"/>
                  <a:gd name="T81" fmla="*/ 340 h 2460"/>
                  <a:gd name="T82" fmla="*/ 1020 w 2247"/>
                  <a:gd name="T83" fmla="*/ 473 h 2460"/>
                  <a:gd name="T84" fmla="*/ 1198 w 2247"/>
                  <a:gd name="T85" fmla="*/ 183 h 2460"/>
                  <a:gd name="T86" fmla="*/ 1280 w 2247"/>
                  <a:gd name="T87" fmla="*/ 138 h 2460"/>
                  <a:gd name="T88" fmla="*/ 1450 w 2247"/>
                  <a:gd name="T89" fmla="*/ 29 h 2460"/>
                  <a:gd name="T90" fmla="*/ 64 w 2247"/>
                  <a:gd name="T91" fmla="*/ 1830 h 2460"/>
                  <a:gd name="T92" fmla="*/ 146 w 2247"/>
                  <a:gd name="T93" fmla="*/ 1914 h 2460"/>
                  <a:gd name="T94" fmla="*/ 6 w 2247"/>
                  <a:gd name="T95" fmla="*/ 1904 h 2460"/>
                  <a:gd name="T96" fmla="*/ 582 w 2247"/>
                  <a:gd name="T97" fmla="*/ 1205 h 2460"/>
                  <a:gd name="T98" fmla="*/ 489 w 2247"/>
                  <a:gd name="T99" fmla="*/ 1228 h 2460"/>
                  <a:gd name="T100" fmla="*/ 763 w 2247"/>
                  <a:gd name="T101" fmla="*/ 1136 h 2460"/>
                  <a:gd name="T102" fmla="*/ 680 w 2247"/>
                  <a:gd name="T103" fmla="*/ 1052 h 2460"/>
                  <a:gd name="T104" fmla="*/ 706 w 2247"/>
                  <a:gd name="T105" fmla="*/ 1151 h 2460"/>
                  <a:gd name="T106" fmla="*/ 882 w 2247"/>
                  <a:gd name="T107" fmla="*/ 1266 h 2460"/>
                  <a:gd name="T108" fmla="*/ 953 w 2247"/>
                  <a:gd name="T109" fmla="*/ 1405 h 2460"/>
                  <a:gd name="T110" fmla="*/ 868 w 2247"/>
                  <a:gd name="T111" fmla="*/ 1397 h 2460"/>
                  <a:gd name="T112" fmla="*/ 868 w 2247"/>
                  <a:gd name="T113" fmla="*/ 1291 h 2460"/>
                  <a:gd name="T114" fmla="*/ 1098 w 2247"/>
                  <a:gd name="T115" fmla="*/ 232 h 246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247" h="2460">
                    <a:moveTo>
                      <a:pt x="1241" y="0"/>
                    </a:moveTo>
                    <a:lnTo>
                      <a:pt x="2245" y="0"/>
                    </a:lnTo>
                    <a:lnTo>
                      <a:pt x="2247" y="853"/>
                    </a:lnTo>
                    <a:lnTo>
                      <a:pt x="2205" y="899"/>
                    </a:lnTo>
                    <a:lnTo>
                      <a:pt x="2164" y="932"/>
                    </a:lnTo>
                    <a:lnTo>
                      <a:pt x="2134" y="977"/>
                    </a:lnTo>
                    <a:lnTo>
                      <a:pt x="2119" y="979"/>
                    </a:lnTo>
                    <a:lnTo>
                      <a:pt x="2072" y="1028"/>
                    </a:lnTo>
                    <a:lnTo>
                      <a:pt x="2072" y="1050"/>
                    </a:lnTo>
                    <a:lnTo>
                      <a:pt x="2020" y="1085"/>
                    </a:lnTo>
                    <a:lnTo>
                      <a:pt x="1967" y="1153"/>
                    </a:lnTo>
                    <a:lnTo>
                      <a:pt x="1937" y="1172"/>
                    </a:lnTo>
                    <a:lnTo>
                      <a:pt x="1915" y="1188"/>
                    </a:lnTo>
                    <a:lnTo>
                      <a:pt x="1917" y="1205"/>
                    </a:lnTo>
                    <a:lnTo>
                      <a:pt x="1946" y="1200"/>
                    </a:lnTo>
                    <a:lnTo>
                      <a:pt x="1951" y="1209"/>
                    </a:lnTo>
                    <a:lnTo>
                      <a:pt x="1935" y="1232"/>
                    </a:lnTo>
                    <a:lnTo>
                      <a:pt x="1944" y="1244"/>
                    </a:lnTo>
                    <a:lnTo>
                      <a:pt x="1982" y="1232"/>
                    </a:lnTo>
                    <a:lnTo>
                      <a:pt x="1990" y="1244"/>
                    </a:lnTo>
                    <a:lnTo>
                      <a:pt x="1962" y="1254"/>
                    </a:lnTo>
                    <a:lnTo>
                      <a:pt x="1956" y="1278"/>
                    </a:lnTo>
                    <a:lnTo>
                      <a:pt x="1978" y="1307"/>
                    </a:lnTo>
                    <a:lnTo>
                      <a:pt x="1954" y="1363"/>
                    </a:lnTo>
                    <a:lnTo>
                      <a:pt x="1959" y="1390"/>
                    </a:lnTo>
                    <a:lnTo>
                      <a:pt x="1992" y="1378"/>
                    </a:lnTo>
                    <a:lnTo>
                      <a:pt x="2002" y="1390"/>
                    </a:lnTo>
                    <a:lnTo>
                      <a:pt x="2038" y="1383"/>
                    </a:lnTo>
                    <a:lnTo>
                      <a:pt x="2057" y="1426"/>
                    </a:lnTo>
                    <a:lnTo>
                      <a:pt x="2038" y="1452"/>
                    </a:lnTo>
                    <a:lnTo>
                      <a:pt x="2009" y="1456"/>
                    </a:lnTo>
                    <a:lnTo>
                      <a:pt x="1990" y="1454"/>
                    </a:lnTo>
                    <a:lnTo>
                      <a:pt x="1983" y="1484"/>
                    </a:lnTo>
                    <a:lnTo>
                      <a:pt x="1965" y="1478"/>
                    </a:lnTo>
                    <a:lnTo>
                      <a:pt x="1927" y="1494"/>
                    </a:lnTo>
                    <a:lnTo>
                      <a:pt x="1918" y="1465"/>
                    </a:lnTo>
                    <a:lnTo>
                      <a:pt x="1899" y="1463"/>
                    </a:lnTo>
                    <a:lnTo>
                      <a:pt x="1879" y="1483"/>
                    </a:lnTo>
                    <a:lnTo>
                      <a:pt x="1877" y="1511"/>
                    </a:lnTo>
                    <a:lnTo>
                      <a:pt x="1843" y="1509"/>
                    </a:lnTo>
                    <a:lnTo>
                      <a:pt x="1781" y="1569"/>
                    </a:lnTo>
                    <a:lnTo>
                      <a:pt x="1762" y="1579"/>
                    </a:lnTo>
                    <a:lnTo>
                      <a:pt x="1758" y="1561"/>
                    </a:lnTo>
                    <a:lnTo>
                      <a:pt x="1731" y="1559"/>
                    </a:lnTo>
                    <a:lnTo>
                      <a:pt x="1733" y="1588"/>
                    </a:lnTo>
                    <a:lnTo>
                      <a:pt x="1715" y="1593"/>
                    </a:lnTo>
                    <a:lnTo>
                      <a:pt x="1701" y="1557"/>
                    </a:lnTo>
                    <a:lnTo>
                      <a:pt x="1663" y="1558"/>
                    </a:lnTo>
                    <a:lnTo>
                      <a:pt x="1639" y="1547"/>
                    </a:lnTo>
                    <a:lnTo>
                      <a:pt x="1600" y="1575"/>
                    </a:lnTo>
                    <a:lnTo>
                      <a:pt x="1589" y="1550"/>
                    </a:lnTo>
                    <a:lnTo>
                      <a:pt x="1560" y="1564"/>
                    </a:lnTo>
                    <a:lnTo>
                      <a:pt x="1560" y="1585"/>
                    </a:lnTo>
                    <a:lnTo>
                      <a:pt x="1533" y="1597"/>
                    </a:lnTo>
                    <a:lnTo>
                      <a:pt x="1526" y="1574"/>
                    </a:lnTo>
                    <a:lnTo>
                      <a:pt x="1507" y="1584"/>
                    </a:lnTo>
                    <a:lnTo>
                      <a:pt x="1488" y="1622"/>
                    </a:lnTo>
                    <a:lnTo>
                      <a:pt x="1456" y="1653"/>
                    </a:lnTo>
                    <a:lnTo>
                      <a:pt x="1459" y="1677"/>
                    </a:lnTo>
                    <a:lnTo>
                      <a:pt x="1443" y="1686"/>
                    </a:lnTo>
                    <a:lnTo>
                      <a:pt x="1420" y="1701"/>
                    </a:lnTo>
                    <a:lnTo>
                      <a:pt x="1435" y="1723"/>
                    </a:lnTo>
                    <a:lnTo>
                      <a:pt x="1452" y="1750"/>
                    </a:lnTo>
                    <a:lnTo>
                      <a:pt x="1419" y="1780"/>
                    </a:lnTo>
                    <a:lnTo>
                      <a:pt x="1408" y="1751"/>
                    </a:lnTo>
                    <a:lnTo>
                      <a:pt x="1383" y="1734"/>
                    </a:lnTo>
                    <a:lnTo>
                      <a:pt x="1363" y="1764"/>
                    </a:lnTo>
                    <a:lnTo>
                      <a:pt x="1360" y="1826"/>
                    </a:lnTo>
                    <a:lnTo>
                      <a:pt x="1377" y="1843"/>
                    </a:lnTo>
                    <a:lnTo>
                      <a:pt x="1369" y="1885"/>
                    </a:lnTo>
                    <a:lnTo>
                      <a:pt x="1365" y="1923"/>
                    </a:lnTo>
                    <a:lnTo>
                      <a:pt x="1378" y="1932"/>
                    </a:lnTo>
                    <a:lnTo>
                      <a:pt x="1397" y="1914"/>
                    </a:lnTo>
                    <a:lnTo>
                      <a:pt x="1411" y="1922"/>
                    </a:lnTo>
                    <a:lnTo>
                      <a:pt x="1411" y="1945"/>
                    </a:lnTo>
                    <a:lnTo>
                      <a:pt x="1446" y="1951"/>
                    </a:lnTo>
                    <a:lnTo>
                      <a:pt x="1452" y="1939"/>
                    </a:lnTo>
                    <a:lnTo>
                      <a:pt x="1509" y="1973"/>
                    </a:lnTo>
                    <a:lnTo>
                      <a:pt x="1536" y="1998"/>
                    </a:lnTo>
                    <a:lnTo>
                      <a:pt x="1525" y="2026"/>
                    </a:lnTo>
                    <a:lnTo>
                      <a:pt x="1567" y="2037"/>
                    </a:lnTo>
                    <a:lnTo>
                      <a:pt x="1557" y="2047"/>
                    </a:lnTo>
                    <a:lnTo>
                      <a:pt x="1546" y="2055"/>
                    </a:lnTo>
                    <a:lnTo>
                      <a:pt x="1535" y="2071"/>
                    </a:lnTo>
                    <a:lnTo>
                      <a:pt x="1518" y="2093"/>
                    </a:lnTo>
                    <a:lnTo>
                      <a:pt x="1500" y="2106"/>
                    </a:lnTo>
                    <a:lnTo>
                      <a:pt x="1497" y="2129"/>
                    </a:lnTo>
                    <a:lnTo>
                      <a:pt x="1490" y="2155"/>
                    </a:lnTo>
                    <a:lnTo>
                      <a:pt x="1481" y="2189"/>
                    </a:lnTo>
                    <a:lnTo>
                      <a:pt x="1462" y="2209"/>
                    </a:lnTo>
                    <a:lnTo>
                      <a:pt x="1479" y="2222"/>
                    </a:lnTo>
                    <a:lnTo>
                      <a:pt x="1497" y="2226"/>
                    </a:lnTo>
                    <a:lnTo>
                      <a:pt x="1514" y="2239"/>
                    </a:lnTo>
                    <a:lnTo>
                      <a:pt x="1519" y="2254"/>
                    </a:lnTo>
                    <a:lnTo>
                      <a:pt x="1531" y="2254"/>
                    </a:lnTo>
                    <a:lnTo>
                      <a:pt x="1540" y="2260"/>
                    </a:lnTo>
                    <a:lnTo>
                      <a:pt x="1545" y="2291"/>
                    </a:lnTo>
                    <a:lnTo>
                      <a:pt x="1546" y="2311"/>
                    </a:lnTo>
                    <a:lnTo>
                      <a:pt x="1569" y="2327"/>
                    </a:lnTo>
                    <a:lnTo>
                      <a:pt x="1591" y="2347"/>
                    </a:lnTo>
                    <a:lnTo>
                      <a:pt x="1610" y="2372"/>
                    </a:lnTo>
                    <a:lnTo>
                      <a:pt x="1630" y="2386"/>
                    </a:lnTo>
                    <a:lnTo>
                      <a:pt x="1623" y="2404"/>
                    </a:lnTo>
                    <a:lnTo>
                      <a:pt x="1608" y="2427"/>
                    </a:lnTo>
                    <a:lnTo>
                      <a:pt x="1586" y="2460"/>
                    </a:lnTo>
                    <a:lnTo>
                      <a:pt x="1547" y="2448"/>
                    </a:lnTo>
                    <a:lnTo>
                      <a:pt x="1529" y="2429"/>
                    </a:lnTo>
                    <a:lnTo>
                      <a:pt x="1507" y="2419"/>
                    </a:lnTo>
                    <a:lnTo>
                      <a:pt x="1499" y="2427"/>
                    </a:lnTo>
                    <a:lnTo>
                      <a:pt x="1473" y="2416"/>
                    </a:lnTo>
                    <a:lnTo>
                      <a:pt x="1448" y="2411"/>
                    </a:lnTo>
                    <a:lnTo>
                      <a:pt x="1458" y="2391"/>
                    </a:lnTo>
                    <a:lnTo>
                      <a:pt x="1444" y="2381"/>
                    </a:lnTo>
                    <a:lnTo>
                      <a:pt x="1415" y="2383"/>
                    </a:lnTo>
                    <a:lnTo>
                      <a:pt x="1390" y="2398"/>
                    </a:lnTo>
                    <a:lnTo>
                      <a:pt x="1359" y="2403"/>
                    </a:lnTo>
                    <a:lnTo>
                      <a:pt x="1329" y="2403"/>
                    </a:lnTo>
                    <a:lnTo>
                      <a:pt x="1324" y="2388"/>
                    </a:lnTo>
                    <a:lnTo>
                      <a:pt x="1300" y="2388"/>
                    </a:lnTo>
                    <a:lnTo>
                      <a:pt x="1276" y="2386"/>
                    </a:lnTo>
                    <a:lnTo>
                      <a:pt x="1264" y="2371"/>
                    </a:lnTo>
                    <a:lnTo>
                      <a:pt x="1228" y="2379"/>
                    </a:lnTo>
                    <a:lnTo>
                      <a:pt x="1204" y="2369"/>
                    </a:lnTo>
                    <a:lnTo>
                      <a:pt x="1177" y="2371"/>
                    </a:lnTo>
                    <a:lnTo>
                      <a:pt x="1156" y="2368"/>
                    </a:lnTo>
                    <a:lnTo>
                      <a:pt x="1134" y="2366"/>
                    </a:lnTo>
                    <a:lnTo>
                      <a:pt x="1115" y="2388"/>
                    </a:lnTo>
                    <a:lnTo>
                      <a:pt x="1096" y="2368"/>
                    </a:lnTo>
                    <a:lnTo>
                      <a:pt x="1059" y="2350"/>
                    </a:lnTo>
                    <a:lnTo>
                      <a:pt x="1029" y="2337"/>
                    </a:lnTo>
                    <a:lnTo>
                      <a:pt x="1000" y="2322"/>
                    </a:lnTo>
                    <a:lnTo>
                      <a:pt x="973" y="2322"/>
                    </a:lnTo>
                    <a:lnTo>
                      <a:pt x="926" y="2298"/>
                    </a:lnTo>
                    <a:lnTo>
                      <a:pt x="906" y="2290"/>
                    </a:lnTo>
                    <a:lnTo>
                      <a:pt x="908" y="2256"/>
                    </a:lnTo>
                    <a:lnTo>
                      <a:pt x="937" y="2254"/>
                    </a:lnTo>
                    <a:lnTo>
                      <a:pt x="963" y="2206"/>
                    </a:lnTo>
                    <a:lnTo>
                      <a:pt x="985" y="2198"/>
                    </a:lnTo>
                    <a:lnTo>
                      <a:pt x="979" y="2184"/>
                    </a:lnTo>
                    <a:lnTo>
                      <a:pt x="937" y="2173"/>
                    </a:lnTo>
                    <a:lnTo>
                      <a:pt x="929" y="2158"/>
                    </a:lnTo>
                    <a:lnTo>
                      <a:pt x="975" y="2154"/>
                    </a:lnTo>
                    <a:lnTo>
                      <a:pt x="972" y="2138"/>
                    </a:lnTo>
                    <a:lnTo>
                      <a:pt x="1008" y="2116"/>
                    </a:lnTo>
                    <a:lnTo>
                      <a:pt x="994" y="2099"/>
                    </a:lnTo>
                    <a:lnTo>
                      <a:pt x="939" y="2116"/>
                    </a:lnTo>
                    <a:lnTo>
                      <a:pt x="940" y="2093"/>
                    </a:lnTo>
                    <a:lnTo>
                      <a:pt x="941" y="2076"/>
                    </a:lnTo>
                    <a:lnTo>
                      <a:pt x="975" y="2069"/>
                    </a:lnTo>
                    <a:lnTo>
                      <a:pt x="981" y="2051"/>
                    </a:lnTo>
                    <a:lnTo>
                      <a:pt x="997" y="2048"/>
                    </a:lnTo>
                    <a:lnTo>
                      <a:pt x="1019" y="2042"/>
                    </a:lnTo>
                    <a:lnTo>
                      <a:pt x="1019" y="2018"/>
                    </a:lnTo>
                    <a:lnTo>
                      <a:pt x="1012" y="1985"/>
                    </a:lnTo>
                    <a:lnTo>
                      <a:pt x="1002" y="1981"/>
                    </a:lnTo>
                    <a:lnTo>
                      <a:pt x="1002" y="1968"/>
                    </a:lnTo>
                    <a:lnTo>
                      <a:pt x="1013" y="1960"/>
                    </a:lnTo>
                    <a:lnTo>
                      <a:pt x="1009" y="1953"/>
                    </a:lnTo>
                    <a:lnTo>
                      <a:pt x="1000" y="1953"/>
                    </a:lnTo>
                    <a:lnTo>
                      <a:pt x="1014" y="1926"/>
                    </a:lnTo>
                    <a:lnTo>
                      <a:pt x="1010" y="1904"/>
                    </a:lnTo>
                    <a:lnTo>
                      <a:pt x="988" y="1904"/>
                    </a:lnTo>
                    <a:lnTo>
                      <a:pt x="972" y="1894"/>
                    </a:lnTo>
                    <a:lnTo>
                      <a:pt x="954" y="1890"/>
                    </a:lnTo>
                    <a:lnTo>
                      <a:pt x="937" y="1889"/>
                    </a:lnTo>
                    <a:lnTo>
                      <a:pt x="925" y="1898"/>
                    </a:lnTo>
                    <a:lnTo>
                      <a:pt x="904" y="1881"/>
                    </a:lnTo>
                    <a:lnTo>
                      <a:pt x="891" y="1898"/>
                    </a:lnTo>
                    <a:lnTo>
                      <a:pt x="874" y="1888"/>
                    </a:lnTo>
                    <a:lnTo>
                      <a:pt x="862" y="1866"/>
                    </a:lnTo>
                    <a:lnTo>
                      <a:pt x="836" y="1875"/>
                    </a:lnTo>
                    <a:lnTo>
                      <a:pt x="801" y="1887"/>
                    </a:lnTo>
                    <a:lnTo>
                      <a:pt x="783" y="1874"/>
                    </a:lnTo>
                    <a:lnTo>
                      <a:pt x="764" y="1879"/>
                    </a:lnTo>
                    <a:lnTo>
                      <a:pt x="754" y="1856"/>
                    </a:lnTo>
                    <a:lnTo>
                      <a:pt x="748" y="1831"/>
                    </a:lnTo>
                    <a:lnTo>
                      <a:pt x="730" y="1816"/>
                    </a:lnTo>
                    <a:lnTo>
                      <a:pt x="720" y="1816"/>
                    </a:lnTo>
                    <a:lnTo>
                      <a:pt x="683" y="1816"/>
                    </a:lnTo>
                    <a:lnTo>
                      <a:pt x="673" y="1792"/>
                    </a:lnTo>
                    <a:lnTo>
                      <a:pt x="692" y="1777"/>
                    </a:lnTo>
                    <a:lnTo>
                      <a:pt x="678" y="1763"/>
                    </a:lnTo>
                    <a:lnTo>
                      <a:pt x="659" y="1748"/>
                    </a:lnTo>
                    <a:lnTo>
                      <a:pt x="644" y="1732"/>
                    </a:lnTo>
                    <a:lnTo>
                      <a:pt x="621" y="1744"/>
                    </a:lnTo>
                    <a:lnTo>
                      <a:pt x="590" y="1758"/>
                    </a:lnTo>
                    <a:lnTo>
                      <a:pt x="582" y="1776"/>
                    </a:lnTo>
                    <a:lnTo>
                      <a:pt x="567" y="1773"/>
                    </a:lnTo>
                    <a:lnTo>
                      <a:pt x="550" y="1773"/>
                    </a:lnTo>
                    <a:lnTo>
                      <a:pt x="544" y="1755"/>
                    </a:lnTo>
                    <a:lnTo>
                      <a:pt x="541" y="1731"/>
                    </a:lnTo>
                    <a:lnTo>
                      <a:pt x="532" y="1714"/>
                    </a:lnTo>
                    <a:lnTo>
                      <a:pt x="516" y="1703"/>
                    </a:lnTo>
                    <a:lnTo>
                      <a:pt x="525" y="1687"/>
                    </a:lnTo>
                    <a:lnTo>
                      <a:pt x="541" y="1699"/>
                    </a:lnTo>
                    <a:lnTo>
                      <a:pt x="560" y="1684"/>
                    </a:lnTo>
                    <a:lnTo>
                      <a:pt x="581" y="1669"/>
                    </a:lnTo>
                    <a:lnTo>
                      <a:pt x="570" y="1639"/>
                    </a:lnTo>
                    <a:lnTo>
                      <a:pt x="557" y="1636"/>
                    </a:lnTo>
                    <a:lnTo>
                      <a:pt x="551" y="1624"/>
                    </a:lnTo>
                    <a:lnTo>
                      <a:pt x="543" y="1606"/>
                    </a:lnTo>
                    <a:lnTo>
                      <a:pt x="524" y="1602"/>
                    </a:lnTo>
                    <a:lnTo>
                      <a:pt x="510" y="1588"/>
                    </a:lnTo>
                    <a:lnTo>
                      <a:pt x="492" y="1576"/>
                    </a:lnTo>
                    <a:lnTo>
                      <a:pt x="479" y="1552"/>
                    </a:lnTo>
                    <a:lnTo>
                      <a:pt x="490" y="1532"/>
                    </a:lnTo>
                    <a:lnTo>
                      <a:pt x="484" y="1510"/>
                    </a:lnTo>
                    <a:lnTo>
                      <a:pt x="478" y="1493"/>
                    </a:lnTo>
                    <a:lnTo>
                      <a:pt x="457" y="1476"/>
                    </a:lnTo>
                    <a:lnTo>
                      <a:pt x="438" y="1463"/>
                    </a:lnTo>
                    <a:lnTo>
                      <a:pt x="408" y="1489"/>
                    </a:lnTo>
                    <a:lnTo>
                      <a:pt x="401" y="1467"/>
                    </a:lnTo>
                    <a:lnTo>
                      <a:pt x="375" y="1460"/>
                    </a:lnTo>
                    <a:lnTo>
                      <a:pt x="355" y="1452"/>
                    </a:lnTo>
                    <a:lnTo>
                      <a:pt x="344" y="1448"/>
                    </a:lnTo>
                    <a:lnTo>
                      <a:pt x="349" y="1438"/>
                    </a:lnTo>
                    <a:lnTo>
                      <a:pt x="352" y="1432"/>
                    </a:lnTo>
                    <a:lnTo>
                      <a:pt x="354" y="1420"/>
                    </a:lnTo>
                    <a:lnTo>
                      <a:pt x="344" y="1411"/>
                    </a:lnTo>
                    <a:lnTo>
                      <a:pt x="334" y="1400"/>
                    </a:lnTo>
                    <a:lnTo>
                      <a:pt x="325" y="1387"/>
                    </a:lnTo>
                    <a:lnTo>
                      <a:pt x="322" y="1372"/>
                    </a:lnTo>
                    <a:lnTo>
                      <a:pt x="332" y="1362"/>
                    </a:lnTo>
                    <a:lnTo>
                      <a:pt x="327" y="1352"/>
                    </a:lnTo>
                    <a:lnTo>
                      <a:pt x="314" y="1341"/>
                    </a:lnTo>
                    <a:lnTo>
                      <a:pt x="305" y="1335"/>
                    </a:lnTo>
                    <a:lnTo>
                      <a:pt x="307" y="1330"/>
                    </a:lnTo>
                    <a:lnTo>
                      <a:pt x="312" y="1321"/>
                    </a:lnTo>
                    <a:lnTo>
                      <a:pt x="316" y="1316"/>
                    </a:lnTo>
                    <a:lnTo>
                      <a:pt x="329" y="1306"/>
                    </a:lnTo>
                    <a:lnTo>
                      <a:pt x="350" y="1295"/>
                    </a:lnTo>
                    <a:lnTo>
                      <a:pt x="350" y="1283"/>
                    </a:lnTo>
                    <a:lnTo>
                      <a:pt x="345" y="1274"/>
                    </a:lnTo>
                    <a:lnTo>
                      <a:pt x="327" y="1275"/>
                    </a:lnTo>
                    <a:lnTo>
                      <a:pt x="318" y="1278"/>
                    </a:lnTo>
                    <a:lnTo>
                      <a:pt x="318" y="1268"/>
                    </a:lnTo>
                    <a:lnTo>
                      <a:pt x="324" y="1259"/>
                    </a:lnTo>
                    <a:lnTo>
                      <a:pt x="334" y="1249"/>
                    </a:lnTo>
                    <a:lnTo>
                      <a:pt x="325" y="1235"/>
                    </a:lnTo>
                    <a:lnTo>
                      <a:pt x="317" y="1228"/>
                    </a:lnTo>
                    <a:lnTo>
                      <a:pt x="322" y="1206"/>
                    </a:lnTo>
                    <a:lnTo>
                      <a:pt x="317" y="1202"/>
                    </a:lnTo>
                    <a:lnTo>
                      <a:pt x="324" y="1190"/>
                    </a:lnTo>
                    <a:lnTo>
                      <a:pt x="312" y="1182"/>
                    </a:lnTo>
                    <a:lnTo>
                      <a:pt x="329" y="1171"/>
                    </a:lnTo>
                    <a:lnTo>
                      <a:pt x="355" y="1146"/>
                    </a:lnTo>
                    <a:lnTo>
                      <a:pt x="369" y="1122"/>
                    </a:lnTo>
                    <a:lnTo>
                      <a:pt x="386" y="1127"/>
                    </a:lnTo>
                    <a:lnTo>
                      <a:pt x="396" y="1128"/>
                    </a:lnTo>
                    <a:lnTo>
                      <a:pt x="397" y="1105"/>
                    </a:lnTo>
                    <a:lnTo>
                      <a:pt x="352" y="1091"/>
                    </a:lnTo>
                    <a:lnTo>
                      <a:pt x="350" y="1069"/>
                    </a:lnTo>
                    <a:lnTo>
                      <a:pt x="329" y="1069"/>
                    </a:lnTo>
                    <a:lnTo>
                      <a:pt x="314" y="1087"/>
                    </a:lnTo>
                    <a:lnTo>
                      <a:pt x="306" y="1064"/>
                    </a:lnTo>
                    <a:lnTo>
                      <a:pt x="319" y="1044"/>
                    </a:lnTo>
                    <a:lnTo>
                      <a:pt x="340" y="1028"/>
                    </a:lnTo>
                    <a:lnTo>
                      <a:pt x="358" y="1004"/>
                    </a:lnTo>
                    <a:lnTo>
                      <a:pt x="374" y="980"/>
                    </a:lnTo>
                    <a:lnTo>
                      <a:pt x="394" y="941"/>
                    </a:lnTo>
                    <a:lnTo>
                      <a:pt x="403" y="927"/>
                    </a:lnTo>
                    <a:lnTo>
                      <a:pt x="419" y="886"/>
                    </a:lnTo>
                    <a:lnTo>
                      <a:pt x="415" y="858"/>
                    </a:lnTo>
                    <a:lnTo>
                      <a:pt x="387" y="831"/>
                    </a:lnTo>
                    <a:lnTo>
                      <a:pt x="362" y="810"/>
                    </a:lnTo>
                    <a:lnTo>
                      <a:pt x="360" y="768"/>
                    </a:lnTo>
                    <a:lnTo>
                      <a:pt x="353" y="745"/>
                    </a:lnTo>
                    <a:lnTo>
                      <a:pt x="349" y="725"/>
                    </a:lnTo>
                    <a:lnTo>
                      <a:pt x="329" y="718"/>
                    </a:lnTo>
                    <a:lnTo>
                      <a:pt x="328" y="681"/>
                    </a:lnTo>
                    <a:lnTo>
                      <a:pt x="315" y="661"/>
                    </a:lnTo>
                    <a:lnTo>
                      <a:pt x="329" y="640"/>
                    </a:lnTo>
                    <a:lnTo>
                      <a:pt x="329" y="623"/>
                    </a:lnTo>
                    <a:lnTo>
                      <a:pt x="320" y="605"/>
                    </a:lnTo>
                    <a:lnTo>
                      <a:pt x="305" y="579"/>
                    </a:lnTo>
                    <a:lnTo>
                      <a:pt x="294" y="555"/>
                    </a:lnTo>
                    <a:lnTo>
                      <a:pt x="298" y="542"/>
                    </a:lnTo>
                    <a:lnTo>
                      <a:pt x="301" y="506"/>
                    </a:lnTo>
                    <a:lnTo>
                      <a:pt x="298" y="482"/>
                    </a:lnTo>
                    <a:lnTo>
                      <a:pt x="301" y="461"/>
                    </a:lnTo>
                    <a:lnTo>
                      <a:pt x="287" y="449"/>
                    </a:lnTo>
                    <a:lnTo>
                      <a:pt x="271" y="419"/>
                    </a:lnTo>
                    <a:lnTo>
                      <a:pt x="260" y="407"/>
                    </a:lnTo>
                    <a:lnTo>
                      <a:pt x="277" y="372"/>
                    </a:lnTo>
                    <a:lnTo>
                      <a:pt x="299" y="336"/>
                    </a:lnTo>
                    <a:lnTo>
                      <a:pt x="310" y="312"/>
                    </a:lnTo>
                    <a:lnTo>
                      <a:pt x="307" y="303"/>
                    </a:lnTo>
                    <a:lnTo>
                      <a:pt x="331" y="296"/>
                    </a:lnTo>
                    <a:lnTo>
                      <a:pt x="349" y="282"/>
                    </a:lnTo>
                    <a:lnTo>
                      <a:pt x="365" y="255"/>
                    </a:lnTo>
                    <a:lnTo>
                      <a:pt x="380" y="262"/>
                    </a:lnTo>
                    <a:lnTo>
                      <a:pt x="402" y="269"/>
                    </a:lnTo>
                    <a:lnTo>
                      <a:pt x="393" y="278"/>
                    </a:lnTo>
                    <a:lnTo>
                      <a:pt x="377" y="286"/>
                    </a:lnTo>
                    <a:lnTo>
                      <a:pt x="371" y="293"/>
                    </a:lnTo>
                    <a:lnTo>
                      <a:pt x="384" y="301"/>
                    </a:lnTo>
                    <a:lnTo>
                      <a:pt x="406" y="301"/>
                    </a:lnTo>
                    <a:lnTo>
                      <a:pt x="406" y="319"/>
                    </a:lnTo>
                    <a:lnTo>
                      <a:pt x="421" y="315"/>
                    </a:lnTo>
                    <a:lnTo>
                      <a:pt x="432" y="300"/>
                    </a:lnTo>
                    <a:lnTo>
                      <a:pt x="450" y="300"/>
                    </a:lnTo>
                    <a:lnTo>
                      <a:pt x="462" y="286"/>
                    </a:lnTo>
                    <a:lnTo>
                      <a:pt x="493" y="295"/>
                    </a:lnTo>
                    <a:lnTo>
                      <a:pt x="523" y="305"/>
                    </a:lnTo>
                    <a:lnTo>
                      <a:pt x="548" y="318"/>
                    </a:lnTo>
                    <a:lnTo>
                      <a:pt x="555" y="319"/>
                    </a:lnTo>
                    <a:lnTo>
                      <a:pt x="569" y="333"/>
                    </a:lnTo>
                    <a:lnTo>
                      <a:pt x="577" y="354"/>
                    </a:lnTo>
                    <a:lnTo>
                      <a:pt x="607" y="364"/>
                    </a:lnTo>
                    <a:lnTo>
                      <a:pt x="617" y="365"/>
                    </a:lnTo>
                    <a:lnTo>
                      <a:pt x="635" y="377"/>
                    </a:lnTo>
                    <a:lnTo>
                      <a:pt x="659" y="394"/>
                    </a:lnTo>
                    <a:lnTo>
                      <a:pt x="695" y="391"/>
                    </a:lnTo>
                    <a:lnTo>
                      <a:pt x="709" y="425"/>
                    </a:lnTo>
                    <a:lnTo>
                      <a:pt x="709" y="454"/>
                    </a:lnTo>
                    <a:lnTo>
                      <a:pt x="701" y="487"/>
                    </a:lnTo>
                    <a:lnTo>
                      <a:pt x="684" y="519"/>
                    </a:lnTo>
                    <a:lnTo>
                      <a:pt x="659" y="543"/>
                    </a:lnTo>
                    <a:lnTo>
                      <a:pt x="636" y="539"/>
                    </a:lnTo>
                    <a:lnTo>
                      <a:pt x="613" y="541"/>
                    </a:lnTo>
                    <a:lnTo>
                      <a:pt x="577" y="546"/>
                    </a:lnTo>
                    <a:lnTo>
                      <a:pt x="552" y="543"/>
                    </a:lnTo>
                    <a:lnTo>
                      <a:pt x="511" y="531"/>
                    </a:lnTo>
                    <a:lnTo>
                      <a:pt x="479" y="531"/>
                    </a:lnTo>
                    <a:lnTo>
                      <a:pt x="452" y="529"/>
                    </a:lnTo>
                    <a:lnTo>
                      <a:pt x="437" y="498"/>
                    </a:lnTo>
                    <a:lnTo>
                      <a:pt x="413" y="506"/>
                    </a:lnTo>
                    <a:lnTo>
                      <a:pt x="433" y="533"/>
                    </a:lnTo>
                    <a:lnTo>
                      <a:pt x="445" y="552"/>
                    </a:lnTo>
                    <a:lnTo>
                      <a:pt x="455" y="566"/>
                    </a:lnTo>
                    <a:lnTo>
                      <a:pt x="485" y="578"/>
                    </a:lnTo>
                    <a:lnTo>
                      <a:pt x="513" y="596"/>
                    </a:lnTo>
                    <a:lnTo>
                      <a:pt x="522" y="629"/>
                    </a:lnTo>
                    <a:lnTo>
                      <a:pt x="534" y="658"/>
                    </a:lnTo>
                    <a:lnTo>
                      <a:pt x="550" y="683"/>
                    </a:lnTo>
                    <a:lnTo>
                      <a:pt x="570" y="706"/>
                    </a:lnTo>
                    <a:lnTo>
                      <a:pt x="591" y="723"/>
                    </a:lnTo>
                    <a:lnTo>
                      <a:pt x="624" y="728"/>
                    </a:lnTo>
                    <a:lnTo>
                      <a:pt x="651" y="720"/>
                    </a:lnTo>
                    <a:lnTo>
                      <a:pt x="644" y="694"/>
                    </a:lnTo>
                    <a:lnTo>
                      <a:pt x="619" y="680"/>
                    </a:lnTo>
                    <a:lnTo>
                      <a:pt x="591" y="668"/>
                    </a:lnTo>
                    <a:lnTo>
                      <a:pt x="599" y="651"/>
                    </a:lnTo>
                    <a:lnTo>
                      <a:pt x="629" y="661"/>
                    </a:lnTo>
                    <a:lnTo>
                      <a:pt x="637" y="650"/>
                    </a:lnTo>
                    <a:lnTo>
                      <a:pt x="655" y="655"/>
                    </a:lnTo>
                    <a:lnTo>
                      <a:pt x="706" y="658"/>
                    </a:lnTo>
                    <a:lnTo>
                      <a:pt x="736" y="644"/>
                    </a:lnTo>
                    <a:lnTo>
                      <a:pt x="740" y="629"/>
                    </a:lnTo>
                    <a:lnTo>
                      <a:pt x="717" y="612"/>
                    </a:lnTo>
                    <a:lnTo>
                      <a:pt x="690" y="604"/>
                    </a:lnTo>
                    <a:lnTo>
                      <a:pt x="708" y="577"/>
                    </a:lnTo>
                    <a:lnTo>
                      <a:pt x="727" y="543"/>
                    </a:lnTo>
                    <a:lnTo>
                      <a:pt x="752" y="512"/>
                    </a:lnTo>
                    <a:lnTo>
                      <a:pt x="758" y="486"/>
                    </a:lnTo>
                    <a:lnTo>
                      <a:pt x="791" y="476"/>
                    </a:lnTo>
                    <a:lnTo>
                      <a:pt x="796" y="491"/>
                    </a:lnTo>
                    <a:lnTo>
                      <a:pt x="810" y="503"/>
                    </a:lnTo>
                    <a:lnTo>
                      <a:pt x="833" y="497"/>
                    </a:lnTo>
                    <a:lnTo>
                      <a:pt x="832" y="464"/>
                    </a:lnTo>
                    <a:lnTo>
                      <a:pt x="828" y="430"/>
                    </a:lnTo>
                    <a:lnTo>
                      <a:pt x="809" y="410"/>
                    </a:lnTo>
                    <a:lnTo>
                      <a:pt x="783" y="403"/>
                    </a:lnTo>
                    <a:lnTo>
                      <a:pt x="791" y="376"/>
                    </a:lnTo>
                    <a:lnTo>
                      <a:pt x="784" y="346"/>
                    </a:lnTo>
                    <a:lnTo>
                      <a:pt x="779" y="318"/>
                    </a:lnTo>
                    <a:lnTo>
                      <a:pt x="739" y="306"/>
                    </a:lnTo>
                    <a:lnTo>
                      <a:pt x="745" y="286"/>
                    </a:lnTo>
                    <a:lnTo>
                      <a:pt x="772" y="286"/>
                    </a:lnTo>
                    <a:lnTo>
                      <a:pt x="810" y="275"/>
                    </a:lnTo>
                    <a:lnTo>
                      <a:pt x="824" y="296"/>
                    </a:lnTo>
                    <a:lnTo>
                      <a:pt x="851" y="297"/>
                    </a:lnTo>
                    <a:lnTo>
                      <a:pt x="853" y="320"/>
                    </a:lnTo>
                    <a:lnTo>
                      <a:pt x="838" y="333"/>
                    </a:lnTo>
                    <a:lnTo>
                      <a:pt x="821" y="348"/>
                    </a:lnTo>
                    <a:lnTo>
                      <a:pt x="821" y="370"/>
                    </a:lnTo>
                    <a:lnTo>
                      <a:pt x="844" y="379"/>
                    </a:lnTo>
                    <a:lnTo>
                      <a:pt x="858" y="398"/>
                    </a:lnTo>
                    <a:lnTo>
                      <a:pt x="902" y="394"/>
                    </a:lnTo>
                    <a:lnTo>
                      <a:pt x="911" y="360"/>
                    </a:lnTo>
                    <a:lnTo>
                      <a:pt x="916" y="339"/>
                    </a:lnTo>
                    <a:lnTo>
                      <a:pt x="938" y="322"/>
                    </a:lnTo>
                    <a:lnTo>
                      <a:pt x="938" y="297"/>
                    </a:lnTo>
                    <a:lnTo>
                      <a:pt x="970" y="254"/>
                    </a:lnTo>
                    <a:lnTo>
                      <a:pt x="995" y="224"/>
                    </a:lnTo>
                    <a:lnTo>
                      <a:pt x="1008" y="194"/>
                    </a:lnTo>
                    <a:lnTo>
                      <a:pt x="1008" y="154"/>
                    </a:lnTo>
                    <a:lnTo>
                      <a:pt x="1024" y="154"/>
                    </a:lnTo>
                    <a:lnTo>
                      <a:pt x="1027" y="128"/>
                    </a:lnTo>
                    <a:lnTo>
                      <a:pt x="1010" y="132"/>
                    </a:lnTo>
                    <a:lnTo>
                      <a:pt x="1024" y="112"/>
                    </a:lnTo>
                    <a:lnTo>
                      <a:pt x="1036" y="92"/>
                    </a:lnTo>
                    <a:lnTo>
                      <a:pt x="1043" y="95"/>
                    </a:lnTo>
                    <a:lnTo>
                      <a:pt x="1045" y="115"/>
                    </a:lnTo>
                    <a:lnTo>
                      <a:pt x="1057" y="125"/>
                    </a:lnTo>
                    <a:lnTo>
                      <a:pt x="1077" y="116"/>
                    </a:lnTo>
                    <a:lnTo>
                      <a:pt x="1087" y="120"/>
                    </a:lnTo>
                    <a:lnTo>
                      <a:pt x="1105" y="113"/>
                    </a:lnTo>
                    <a:lnTo>
                      <a:pt x="1127" y="97"/>
                    </a:lnTo>
                    <a:lnTo>
                      <a:pt x="1153" y="66"/>
                    </a:lnTo>
                    <a:lnTo>
                      <a:pt x="1177" y="51"/>
                    </a:lnTo>
                    <a:lnTo>
                      <a:pt x="1185" y="48"/>
                    </a:lnTo>
                    <a:lnTo>
                      <a:pt x="1178" y="31"/>
                    </a:lnTo>
                    <a:lnTo>
                      <a:pt x="1206" y="16"/>
                    </a:lnTo>
                    <a:lnTo>
                      <a:pt x="1220" y="24"/>
                    </a:lnTo>
                    <a:lnTo>
                      <a:pt x="1241" y="0"/>
                    </a:lnTo>
                    <a:close/>
                    <a:moveTo>
                      <a:pt x="5" y="1602"/>
                    </a:moveTo>
                    <a:lnTo>
                      <a:pt x="12" y="1588"/>
                    </a:lnTo>
                    <a:lnTo>
                      <a:pt x="0" y="1584"/>
                    </a:lnTo>
                    <a:lnTo>
                      <a:pt x="2" y="1565"/>
                    </a:lnTo>
                    <a:lnTo>
                      <a:pt x="16" y="1565"/>
                    </a:lnTo>
                    <a:lnTo>
                      <a:pt x="36" y="1567"/>
                    </a:lnTo>
                    <a:lnTo>
                      <a:pt x="49" y="1537"/>
                    </a:lnTo>
                    <a:lnTo>
                      <a:pt x="54" y="1540"/>
                    </a:lnTo>
                    <a:lnTo>
                      <a:pt x="72" y="1547"/>
                    </a:lnTo>
                    <a:lnTo>
                      <a:pt x="92" y="1550"/>
                    </a:lnTo>
                    <a:lnTo>
                      <a:pt x="107" y="1566"/>
                    </a:lnTo>
                    <a:lnTo>
                      <a:pt x="110" y="1578"/>
                    </a:lnTo>
                    <a:lnTo>
                      <a:pt x="123" y="1580"/>
                    </a:lnTo>
                    <a:lnTo>
                      <a:pt x="124" y="1592"/>
                    </a:lnTo>
                    <a:lnTo>
                      <a:pt x="132" y="1595"/>
                    </a:lnTo>
                    <a:lnTo>
                      <a:pt x="131" y="1610"/>
                    </a:lnTo>
                    <a:lnTo>
                      <a:pt x="123" y="1610"/>
                    </a:lnTo>
                    <a:lnTo>
                      <a:pt x="111" y="1613"/>
                    </a:lnTo>
                    <a:lnTo>
                      <a:pt x="91" y="1611"/>
                    </a:lnTo>
                    <a:lnTo>
                      <a:pt x="82" y="1615"/>
                    </a:lnTo>
                    <a:lnTo>
                      <a:pt x="60" y="1615"/>
                    </a:lnTo>
                    <a:lnTo>
                      <a:pt x="48" y="1615"/>
                    </a:lnTo>
                    <a:lnTo>
                      <a:pt x="37" y="1616"/>
                    </a:lnTo>
                    <a:lnTo>
                      <a:pt x="17" y="1610"/>
                    </a:lnTo>
                    <a:lnTo>
                      <a:pt x="7" y="1608"/>
                    </a:lnTo>
                    <a:lnTo>
                      <a:pt x="5" y="1602"/>
                    </a:lnTo>
                    <a:close/>
                    <a:moveTo>
                      <a:pt x="445" y="1119"/>
                    </a:moveTo>
                    <a:lnTo>
                      <a:pt x="454" y="1110"/>
                    </a:lnTo>
                    <a:lnTo>
                      <a:pt x="457" y="1100"/>
                    </a:lnTo>
                    <a:lnTo>
                      <a:pt x="471" y="1097"/>
                    </a:lnTo>
                    <a:lnTo>
                      <a:pt x="480" y="1105"/>
                    </a:lnTo>
                    <a:lnTo>
                      <a:pt x="498" y="1088"/>
                    </a:lnTo>
                    <a:lnTo>
                      <a:pt x="514" y="1061"/>
                    </a:lnTo>
                    <a:lnTo>
                      <a:pt x="510" y="1033"/>
                    </a:lnTo>
                    <a:lnTo>
                      <a:pt x="490" y="1014"/>
                    </a:lnTo>
                    <a:lnTo>
                      <a:pt x="468" y="999"/>
                    </a:lnTo>
                    <a:lnTo>
                      <a:pt x="441" y="988"/>
                    </a:lnTo>
                    <a:lnTo>
                      <a:pt x="423" y="974"/>
                    </a:lnTo>
                    <a:lnTo>
                      <a:pt x="412" y="966"/>
                    </a:lnTo>
                    <a:lnTo>
                      <a:pt x="399" y="985"/>
                    </a:lnTo>
                    <a:lnTo>
                      <a:pt x="381" y="1002"/>
                    </a:lnTo>
                    <a:lnTo>
                      <a:pt x="375" y="1020"/>
                    </a:lnTo>
                    <a:lnTo>
                      <a:pt x="394" y="1024"/>
                    </a:lnTo>
                    <a:lnTo>
                      <a:pt x="411" y="1033"/>
                    </a:lnTo>
                    <a:lnTo>
                      <a:pt x="416" y="1059"/>
                    </a:lnTo>
                    <a:lnTo>
                      <a:pt x="423" y="1078"/>
                    </a:lnTo>
                    <a:lnTo>
                      <a:pt x="430" y="1098"/>
                    </a:lnTo>
                    <a:lnTo>
                      <a:pt x="440" y="1110"/>
                    </a:lnTo>
                    <a:lnTo>
                      <a:pt x="445" y="1119"/>
                    </a:lnTo>
                    <a:close/>
                    <a:moveTo>
                      <a:pt x="624" y="1001"/>
                    </a:moveTo>
                    <a:lnTo>
                      <a:pt x="644" y="994"/>
                    </a:lnTo>
                    <a:lnTo>
                      <a:pt x="652" y="981"/>
                    </a:lnTo>
                    <a:lnTo>
                      <a:pt x="642" y="956"/>
                    </a:lnTo>
                    <a:lnTo>
                      <a:pt x="627" y="927"/>
                    </a:lnTo>
                    <a:lnTo>
                      <a:pt x="609" y="903"/>
                    </a:lnTo>
                    <a:lnTo>
                      <a:pt x="590" y="859"/>
                    </a:lnTo>
                    <a:lnTo>
                      <a:pt x="575" y="842"/>
                    </a:lnTo>
                    <a:lnTo>
                      <a:pt x="560" y="842"/>
                    </a:lnTo>
                    <a:lnTo>
                      <a:pt x="545" y="853"/>
                    </a:lnTo>
                    <a:lnTo>
                      <a:pt x="548" y="872"/>
                    </a:lnTo>
                    <a:lnTo>
                      <a:pt x="555" y="882"/>
                    </a:lnTo>
                    <a:lnTo>
                      <a:pt x="572" y="885"/>
                    </a:lnTo>
                    <a:lnTo>
                      <a:pt x="588" y="898"/>
                    </a:lnTo>
                    <a:lnTo>
                      <a:pt x="582" y="915"/>
                    </a:lnTo>
                    <a:lnTo>
                      <a:pt x="571" y="910"/>
                    </a:lnTo>
                    <a:lnTo>
                      <a:pt x="561" y="902"/>
                    </a:lnTo>
                    <a:lnTo>
                      <a:pt x="545" y="910"/>
                    </a:lnTo>
                    <a:lnTo>
                      <a:pt x="559" y="929"/>
                    </a:lnTo>
                    <a:lnTo>
                      <a:pt x="572" y="945"/>
                    </a:lnTo>
                    <a:lnTo>
                      <a:pt x="573" y="974"/>
                    </a:lnTo>
                    <a:lnTo>
                      <a:pt x="594" y="968"/>
                    </a:lnTo>
                    <a:lnTo>
                      <a:pt x="608" y="978"/>
                    </a:lnTo>
                    <a:lnTo>
                      <a:pt x="611" y="987"/>
                    </a:lnTo>
                    <a:lnTo>
                      <a:pt x="624" y="1001"/>
                    </a:lnTo>
                    <a:close/>
                    <a:moveTo>
                      <a:pt x="678" y="1053"/>
                    </a:moveTo>
                    <a:lnTo>
                      <a:pt x="695" y="1033"/>
                    </a:lnTo>
                    <a:lnTo>
                      <a:pt x="710" y="1033"/>
                    </a:lnTo>
                    <a:lnTo>
                      <a:pt x="715" y="1054"/>
                    </a:lnTo>
                    <a:lnTo>
                      <a:pt x="728" y="1061"/>
                    </a:lnTo>
                    <a:lnTo>
                      <a:pt x="742" y="1065"/>
                    </a:lnTo>
                    <a:lnTo>
                      <a:pt x="753" y="1067"/>
                    </a:lnTo>
                    <a:lnTo>
                      <a:pt x="755" y="1087"/>
                    </a:lnTo>
                    <a:lnTo>
                      <a:pt x="764" y="1099"/>
                    </a:lnTo>
                    <a:lnTo>
                      <a:pt x="776" y="1112"/>
                    </a:lnTo>
                    <a:lnTo>
                      <a:pt x="769" y="1136"/>
                    </a:lnTo>
                    <a:lnTo>
                      <a:pt x="755" y="1151"/>
                    </a:lnTo>
                    <a:lnTo>
                      <a:pt x="774" y="1160"/>
                    </a:lnTo>
                    <a:lnTo>
                      <a:pt x="791" y="1171"/>
                    </a:lnTo>
                    <a:lnTo>
                      <a:pt x="802" y="1182"/>
                    </a:lnTo>
                    <a:lnTo>
                      <a:pt x="812" y="1192"/>
                    </a:lnTo>
                    <a:lnTo>
                      <a:pt x="798" y="1216"/>
                    </a:lnTo>
                    <a:lnTo>
                      <a:pt x="779" y="1217"/>
                    </a:lnTo>
                    <a:lnTo>
                      <a:pt x="763" y="1206"/>
                    </a:lnTo>
                    <a:lnTo>
                      <a:pt x="745" y="1197"/>
                    </a:lnTo>
                    <a:lnTo>
                      <a:pt x="731" y="1192"/>
                    </a:lnTo>
                    <a:lnTo>
                      <a:pt x="716" y="1189"/>
                    </a:lnTo>
                    <a:lnTo>
                      <a:pt x="718" y="1177"/>
                    </a:lnTo>
                    <a:lnTo>
                      <a:pt x="730" y="1175"/>
                    </a:lnTo>
                    <a:lnTo>
                      <a:pt x="741" y="1180"/>
                    </a:lnTo>
                    <a:lnTo>
                      <a:pt x="752" y="1187"/>
                    </a:lnTo>
                    <a:lnTo>
                      <a:pt x="763" y="1171"/>
                    </a:lnTo>
                    <a:lnTo>
                      <a:pt x="752" y="1165"/>
                    </a:lnTo>
                    <a:lnTo>
                      <a:pt x="733" y="1153"/>
                    </a:lnTo>
                    <a:lnTo>
                      <a:pt x="742" y="1121"/>
                    </a:lnTo>
                    <a:lnTo>
                      <a:pt x="743" y="1103"/>
                    </a:lnTo>
                    <a:lnTo>
                      <a:pt x="741" y="1091"/>
                    </a:lnTo>
                    <a:lnTo>
                      <a:pt x="730" y="1086"/>
                    </a:lnTo>
                    <a:lnTo>
                      <a:pt x="721" y="1076"/>
                    </a:lnTo>
                    <a:lnTo>
                      <a:pt x="713" y="1066"/>
                    </a:lnTo>
                    <a:lnTo>
                      <a:pt x="696" y="1069"/>
                    </a:lnTo>
                    <a:lnTo>
                      <a:pt x="678" y="1053"/>
                    </a:lnTo>
                    <a:close/>
                    <a:moveTo>
                      <a:pt x="906" y="252"/>
                    </a:moveTo>
                    <a:lnTo>
                      <a:pt x="919" y="238"/>
                    </a:lnTo>
                    <a:lnTo>
                      <a:pt x="930" y="236"/>
                    </a:lnTo>
                    <a:lnTo>
                      <a:pt x="929" y="214"/>
                    </a:lnTo>
                    <a:lnTo>
                      <a:pt x="924" y="195"/>
                    </a:lnTo>
                    <a:lnTo>
                      <a:pt x="908" y="189"/>
                    </a:lnTo>
                    <a:lnTo>
                      <a:pt x="895" y="189"/>
                    </a:lnTo>
                    <a:lnTo>
                      <a:pt x="875" y="209"/>
                    </a:lnTo>
                    <a:lnTo>
                      <a:pt x="887" y="227"/>
                    </a:lnTo>
                    <a:lnTo>
                      <a:pt x="906" y="252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187" name="Freeform 46">
                <a:extLst>
                  <a:ext uri="{FF2B5EF4-FFF2-40B4-BE49-F238E27FC236}">
                    <a16:creationId xmlns:a16="http://schemas.microsoft.com/office/drawing/2014/main" id="{ED14E969-D01E-455C-92FA-7C6112B38E8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812" y="3307"/>
                <a:ext cx="52" cy="53"/>
              </a:xfrm>
              <a:custGeom>
                <a:avLst/>
                <a:gdLst>
                  <a:gd name="T0" fmla="*/ 32 w 43"/>
                  <a:gd name="T1" fmla="*/ 0 h 45"/>
                  <a:gd name="T2" fmla="*/ 0 w 43"/>
                  <a:gd name="T3" fmla="*/ 19 h 45"/>
                  <a:gd name="T4" fmla="*/ 12 w 43"/>
                  <a:gd name="T5" fmla="*/ 49 h 45"/>
                  <a:gd name="T6" fmla="*/ 51 w 43"/>
                  <a:gd name="T7" fmla="*/ 53 h 45"/>
                  <a:gd name="T8" fmla="*/ 32 w 43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45">
                    <a:moveTo>
                      <a:pt x="27" y="0"/>
                    </a:moveTo>
                    <a:lnTo>
                      <a:pt x="0" y="16"/>
                    </a:lnTo>
                    <a:lnTo>
                      <a:pt x="10" y="42"/>
                    </a:lnTo>
                    <a:lnTo>
                      <a:pt x="43" y="45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188" name="Freeform 47">
                <a:extLst>
                  <a:ext uri="{FF2B5EF4-FFF2-40B4-BE49-F238E27FC236}">
                    <a16:creationId xmlns:a16="http://schemas.microsoft.com/office/drawing/2014/main" id="{4A935F03-63E5-4096-9BBD-87AB7D1A8BF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098" y="2797"/>
                <a:ext cx="340" cy="164"/>
              </a:xfrm>
              <a:custGeom>
                <a:avLst/>
                <a:gdLst>
                  <a:gd name="T0" fmla="*/ 0 w 287"/>
                  <a:gd name="T1" fmla="*/ 76 h 138"/>
                  <a:gd name="T2" fmla="*/ 1 w 287"/>
                  <a:gd name="T3" fmla="*/ 93 h 138"/>
                  <a:gd name="T4" fmla="*/ 6 w 287"/>
                  <a:gd name="T5" fmla="*/ 105 h 138"/>
                  <a:gd name="T6" fmla="*/ 7 w 287"/>
                  <a:gd name="T7" fmla="*/ 131 h 138"/>
                  <a:gd name="T8" fmla="*/ 15 w 287"/>
                  <a:gd name="T9" fmla="*/ 135 h 138"/>
                  <a:gd name="T10" fmla="*/ 27 w 287"/>
                  <a:gd name="T11" fmla="*/ 146 h 138"/>
                  <a:gd name="T12" fmla="*/ 34 w 287"/>
                  <a:gd name="T13" fmla="*/ 159 h 138"/>
                  <a:gd name="T14" fmla="*/ 50 w 287"/>
                  <a:gd name="T15" fmla="*/ 163 h 138"/>
                  <a:gd name="T16" fmla="*/ 70 w 287"/>
                  <a:gd name="T17" fmla="*/ 160 h 138"/>
                  <a:gd name="T18" fmla="*/ 97 w 287"/>
                  <a:gd name="T19" fmla="*/ 158 h 138"/>
                  <a:gd name="T20" fmla="*/ 119 w 287"/>
                  <a:gd name="T21" fmla="*/ 164 h 138"/>
                  <a:gd name="T22" fmla="*/ 125 w 287"/>
                  <a:gd name="T23" fmla="*/ 157 h 138"/>
                  <a:gd name="T24" fmla="*/ 130 w 287"/>
                  <a:gd name="T25" fmla="*/ 145 h 138"/>
                  <a:gd name="T26" fmla="*/ 143 w 287"/>
                  <a:gd name="T27" fmla="*/ 146 h 138"/>
                  <a:gd name="T28" fmla="*/ 151 w 287"/>
                  <a:gd name="T29" fmla="*/ 151 h 138"/>
                  <a:gd name="T30" fmla="*/ 156 w 287"/>
                  <a:gd name="T31" fmla="*/ 134 h 138"/>
                  <a:gd name="T32" fmla="*/ 169 w 287"/>
                  <a:gd name="T33" fmla="*/ 133 h 138"/>
                  <a:gd name="T34" fmla="*/ 183 w 287"/>
                  <a:gd name="T35" fmla="*/ 127 h 138"/>
                  <a:gd name="T36" fmla="*/ 202 w 287"/>
                  <a:gd name="T37" fmla="*/ 127 h 138"/>
                  <a:gd name="T38" fmla="*/ 216 w 287"/>
                  <a:gd name="T39" fmla="*/ 109 h 138"/>
                  <a:gd name="T40" fmla="*/ 226 w 287"/>
                  <a:gd name="T41" fmla="*/ 90 h 138"/>
                  <a:gd name="T42" fmla="*/ 236 w 287"/>
                  <a:gd name="T43" fmla="*/ 89 h 138"/>
                  <a:gd name="T44" fmla="*/ 248 w 287"/>
                  <a:gd name="T45" fmla="*/ 84 h 138"/>
                  <a:gd name="T46" fmla="*/ 263 w 287"/>
                  <a:gd name="T47" fmla="*/ 84 h 138"/>
                  <a:gd name="T48" fmla="*/ 273 w 287"/>
                  <a:gd name="T49" fmla="*/ 93 h 138"/>
                  <a:gd name="T50" fmla="*/ 291 w 287"/>
                  <a:gd name="T51" fmla="*/ 101 h 138"/>
                  <a:gd name="T52" fmla="*/ 309 w 287"/>
                  <a:gd name="T53" fmla="*/ 99 h 138"/>
                  <a:gd name="T54" fmla="*/ 318 w 287"/>
                  <a:gd name="T55" fmla="*/ 93 h 138"/>
                  <a:gd name="T56" fmla="*/ 302 w 287"/>
                  <a:gd name="T57" fmla="*/ 75 h 138"/>
                  <a:gd name="T58" fmla="*/ 311 w 287"/>
                  <a:gd name="T59" fmla="*/ 69 h 138"/>
                  <a:gd name="T60" fmla="*/ 320 w 287"/>
                  <a:gd name="T61" fmla="*/ 63 h 138"/>
                  <a:gd name="T62" fmla="*/ 331 w 287"/>
                  <a:gd name="T63" fmla="*/ 56 h 138"/>
                  <a:gd name="T64" fmla="*/ 341 w 287"/>
                  <a:gd name="T65" fmla="*/ 44 h 138"/>
                  <a:gd name="T66" fmla="*/ 326 w 287"/>
                  <a:gd name="T67" fmla="*/ 32 h 138"/>
                  <a:gd name="T68" fmla="*/ 315 w 287"/>
                  <a:gd name="T69" fmla="*/ 24 h 138"/>
                  <a:gd name="T70" fmla="*/ 297 w 287"/>
                  <a:gd name="T71" fmla="*/ 21 h 138"/>
                  <a:gd name="T72" fmla="*/ 272 w 287"/>
                  <a:gd name="T73" fmla="*/ 15 h 138"/>
                  <a:gd name="T74" fmla="*/ 254 w 287"/>
                  <a:gd name="T75" fmla="*/ 15 h 138"/>
                  <a:gd name="T76" fmla="*/ 244 w 287"/>
                  <a:gd name="T77" fmla="*/ 32 h 138"/>
                  <a:gd name="T78" fmla="*/ 228 w 287"/>
                  <a:gd name="T79" fmla="*/ 26 h 138"/>
                  <a:gd name="T80" fmla="*/ 216 w 287"/>
                  <a:gd name="T81" fmla="*/ 20 h 138"/>
                  <a:gd name="T82" fmla="*/ 194 w 287"/>
                  <a:gd name="T83" fmla="*/ 36 h 138"/>
                  <a:gd name="T84" fmla="*/ 189 w 287"/>
                  <a:gd name="T85" fmla="*/ 24 h 138"/>
                  <a:gd name="T86" fmla="*/ 178 w 287"/>
                  <a:gd name="T87" fmla="*/ 10 h 138"/>
                  <a:gd name="T88" fmla="*/ 165 w 287"/>
                  <a:gd name="T89" fmla="*/ 0 h 138"/>
                  <a:gd name="T90" fmla="*/ 137 w 287"/>
                  <a:gd name="T91" fmla="*/ 27 h 138"/>
                  <a:gd name="T92" fmla="*/ 122 w 287"/>
                  <a:gd name="T93" fmla="*/ 6 h 138"/>
                  <a:gd name="T94" fmla="*/ 106 w 287"/>
                  <a:gd name="T95" fmla="*/ 12 h 138"/>
                  <a:gd name="T96" fmla="*/ 74 w 287"/>
                  <a:gd name="T97" fmla="*/ 30 h 138"/>
                  <a:gd name="T98" fmla="*/ 52 w 287"/>
                  <a:gd name="T99" fmla="*/ 44 h 138"/>
                  <a:gd name="T100" fmla="*/ 32 w 287"/>
                  <a:gd name="T101" fmla="*/ 50 h 138"/>
                  <a:gd name="T102" fmla="*/ 14 w 287"/>
                  <a:gd name="T103" fmla="*/ 64 h 138"/>
                  <a:gd name="T104" fmla="*/ 0 w 287"/>
                  <a:gd name="T105" fmla="*/ 76 h 13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87" h="138">
                    <a:moveTo>
                      <a:pt x="0" y="64"/>
                    </a:moveTo>
                    <a:lnTo>
                      <a:pt x="1" y="78"/>
                    </a:lnTo>
                    <a:lnTo>
                      <a:pt x="5" y="88"/>
                    </a:lnTo>
                    <a:lnTo>
                      <a:pt x="6" y="110"/>
                    </a:lnTo>
                    <a:lnTo>
                      <a:pt x="13" y="114"/>
                    </a:lnTo>
                    <a:lnTo>
                      <a:pt x="23" y="123"/>
                    </a:lnTo>
                    <a:lnTo>
                      <a:pt x="29" y="134"/>
                    </a:lnTo>
                    <a:lnTo>
                      <a:pt x="42" y="137"/>
                    </a:lnTo>
                    <a:lnTo>
                      <a:pt x="59" y="135"/>
                    </a:lnTo>
                    <a:lnTo>
                      <a:pt x="82" y="133"/>
                    </a:lnTo>
                    <a:lnTo>
                      <a:pt x="100" y="138"/>
                    </a:lnTo>
                    <a:lnTo>
                      <a:pt x="105" y="132"/>
                    </a:lnTo>
                    <a:lnTo>
                      <a:pt x="109" y="122"/>
                    </a:lnTo>
                    <a:lnTo>
                      <a:pt x="120" y="123"/>
                    </a:lnTo>
                    <a:lnTo>
                      <a:pt x="127" y="127"/>
                    </a:lnTo>
                    <a:lnTo>
                      <a:pt x="131" y="113"/>
                    </a:lnTo>
                    <a:lnTo>
                      <a:pt x="142" y="112"/>
                    </a:lnTo>
                    <a:lnTo>
                      <a:pt x="154" y="107"/>
                    </a:lnTo>
                    <a:lnTo>
                      <a:pt x="170" y="107"/>
                    </a:lnTo>
                    <a:lnTo>
                      <a:pt x="182" y="92"/>
                    </a:lnTo>
                    <a:lnTo>
                      <a:pt x="190" y="76"/>
                    </a:lnTo>
                    <a:lnTo>
                      <a:pt x="199" y="75"/>
                    </a:lnTo>
                    <a:lnTo>
                      <a:pt x="209" y="71"/>
                    </a:lnTo>
                    <a:lnTo>
                      <a:pt x="221" y="71"/>
                    </a:lnTo>
                    <a:lnTo>
                      <a:pt x="230" y="78"/>
                    </a:lnTo>
                    <a:lnTo>
                      <a:pt x="245" y="85"/>
                    </a:lnTo>
                    <a:lnTo>
                      <a:pt x="260" y="83"/>
                    </a:lnTo>
                    <a:lnTo>
                      <a:pt x="268" y="78"/>
                    </a:lnTo>
                    <a:lnTo>
                      <a:pt x="254" y="63"/>
                    </a:lnTo>
                    <a:lnTo>
                      <a:pt x="262" y="58"/>
                    </a:lnTo>
                    <a:lnTo>
                      <a:pt x="269" y="53"/>
                    </a:lnTo>
                    <a:lnTo>
                      <a:pt x="279" y="47"/>
                    </a:lnTo>
                    <a:lnTo>
                      <a:pt x="287" y="37"/>
                    </a:lnTo>
                    <a:lnTo>
                      <a:pt x="274" y="27"/>
                    </a:lnTo>
                    <a:lnTo>
                      <a:pt x="265" y="20"/>
                    </a:lnTo>
                    <a:lnTo>
                      <a:pt x="250" y="18"/>
                    </a:lnTo>
                    <a:lnTo>
                      <a:pt x="229" y="13"/>
                    </a:lnTo>
                    <a:lnTo>
                      <a:pt x="214" y="13"/>
                    </a:lnTo>
                    <a:lnTo>
                      <a:pt x="205" y="27"/>
                    </a:lnTo>
                    <a:lnTo>
                      <a:pt x="192" y="22"/>
                    </a:lnTo>
                    <a:lnTo>
                      <a:pt x="182" y="17"/>
                    </a:lnTo>
                    <a:lnTo>
                      <a:pt x="163" y="30"/>
                    </a:lnTo>
                    <a:lnTo>
                      <a:pt x="159" y="20"/>
                    </a:lnTo>
                    <a:lnTo>
                      <a:pt x="150" y="8"/>
                    </a:lnTo>
                    <a:lnTo>
                      <a:pt x="139" y="0"/>
                    </a:lnTo>
                    <a:lnTo>
                      <a:pt x="115" y="23"/>
                    </a:lnTo>
                    <a:lnTo>
                      <a:pt x="103" y="5"/>
                    </a:lnTo>
                    <a:lnTo>
                      <a:pt x="89" y="10"/>
                    </a:lnTo>
                    <a:lnTo>
                      <a:pt x="62" y="25"/>
                    </a:lnTo>
                    <a:lnTo>
                      <a:pt x="44" y="37"/>
                    </a:lnTo>
                    <a:lnTo>
                      <a:pt x="27" y="42"/>
                    </a:lnTo>
                    <a:lnTo>
                      <a:pt x="12" y="54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chemeClr val="accent1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189" name="Freeform 48">
                <a:extLst>
                  <a:ext uri="{FF2B5EF4-FFF2-40B4-BE49-F238E27FC236}">
                    <a16:creationId xmlns:a16="http://schemas.microsoft.com/office/drawing/2014/main" id="{29322451-1626-4721-90FC-27D50846622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868" y="3047"/>
                <a:ext cx="204" cy="107"/>
              </a:xfrm>
              <a:custGeom>
                <a:avLst/>
                <a:gdLst>
                  <a:gd name="T0" fmla="*/ 0 w 171"/>
                  <a:gd name="T1" fmla="*/ 106 h 89"/>
                  <a:gd name="T2" fmla="*/ 1 w 171"/>
                  <a:gd name="T3" fmla="*/ 83 h 89"/>
                  <a:gd name="T4" fmla="*/ 4 w 171"/>
                  <a:gd name="T5" fmla="*/ 74 h 89"/>
                  <a:gd name="T6" fmla="*/ 31 w 171"/>
                  <a:gd name="T7" fmla="*/ 63 h 89"/>
                  <a:gd name="T8" fmla="*/ 28 w 171"/>
                  <a:gd name="T9" fmla="*/ 42 h 89"/>
                  <a:gd name="T10" fmla="*/ 6 w 171"/>
                  <a:gd name="T11" fmla="*/ 37 h 89"/>
                  <a:gd name="T12" fmla="*/ 8 w 171"/>
                  <a:gd name="T13" fmla="*/ 24 h 89"/>
                  <a:gd name="T14" fmla="*/ 18 w 171"/>
                  <a:gd name="T15" fmla="*/ 2 h 89"/>
                  <a:gd name="T16" fmla="*/ 40 w 171"/>
                  <a:gd name="T17" fmla="*/ 6 h 89"/>
                  <a:gd name="T18" fmla="*/ 57 w 171"/>
                  <a:gd name="T19" fmla="*/ 12 h 89"/>
                  <a:gd name="T20" fmla="*/ 71 w 171"/>
                  <a:gd name="T21" fmla="*/ 14 h 89"/>
                  <a:gd name="T22" fmla="*/ 81 w 171"/>
                  <a:gd name="T23" fmla="*/ 25 h 89"/>
                  <a:gd name="T24" fmla="*/ 89 w 171"/>
                  <a:gd name="T25" fmla="*/ 35 h 89"/>
                  <a:gd name="T26" fmla="*/ 97 w 171"/>
                  <a:gd name="T27" fmla="*/ 31 h 89"/>
                  <a:gd name="T28" fmla="*/ 100 w 171"/>
                  <a:gd name="T29" fmla="*/ 17 h 89"/>
                  <a:gd name="T30" fmla="*/ 106 w 171"/>
                  <a:gd name="T31" fmla="*/ 8 h 89"/>
                  <a:gd name="T32" fmla="*/ 118 w 171"/>
                  <a:gd name="T33" fmla="*/ 7 h 89"/>
                  <a:gd name="T34" fmla="*/ 128 w 171"/>
                  <a:gd name="T35" fmla="*/ 7 h 89"/>
                  <a:gd name="T36" fmla="*/ 139 w 171"/>
                  <a:gd name="T37" fmla="*/ 8 h 89"/>
                  <a:gd name="T38" fmla="*/ 144 w 171"/>
                  <a:gd name="T39" fmla="*/ 17 h 89"/>
                  <a:gd name="T40" fmla="*/ 154 w 171"/>
                  <a:gd name="T41" fmla="*/ 25 h 89"/>
                  <a:gd name="T42" fmla="*/ 158 w 171"/>
                  <a:gd name="T43" fmla="*/ 13 h 89"/>
                  <a:gd name="T44" fmla="*/ 165 w 171"/>
                  <a:gd name="T45" fmla="*/ 0 h 89"/>
                  <a:gd name="T46" fmla="*/ 176 w 171"/>
                  <a:gd name="T47" fmla="*/ 0 h 89"/>
                  <a:gd name="T48" fmla="*/ 183 w 171"/>
                  <a:gd name="T49" fmla="*/ 7 h 89"/>
                  <a:gd name="T50" fmla="*/ 195 w 171"/>
                  <a:gd name="T51" fmla="*/ 14 h 89"/>
                  <a:gd name="T52" fmla="*/ 203 w 171"/>
                  <a:gd name="T53" fmla="*/ 23 h 89"/>
                  <a:gd name="T54" fmla="*/ 189 w 171"/>
                  <a:gd name="T55" fmla="*/ 33 h 89"/>
                  <a:gd name="T56" fmla="*/ 177 w 171"/>
                  <a:gd name="T57" fmla="*/ 43 h 89"/>
                  <a:gd name="T58" fmla="*/ 160 w 171"/>
                  <a:gd name="T59" fmla="*/ 61 h 89"/>
                  <a:gd name="T60" fmla="*/ 140 w 171"/>
                  <a:gd name="T61" fmla="*/ 73 h 89"/>
                  <a:gd name="T62" fmla="*/ 132 w 171"/>
                  <a:gd name="T63" fmla="*/ 86 h 89"/>
                  <a:gd name="T64" fmla="*/ 109 w 171"/>
                  <a:gd name="T65" fmla="*/ 93 h 89"/>
                  <a:gd name="T66" fmla="*/ 89 w 171"/>
                  <a:gd name="T67" fmla="*/ 96 h 89"/>
                  <a:gd name="T68" fmla="*/ 76 w 171"/>
                  <a:gd name="T69" fmla="*/ 98 h 89"/>
                  <a:gd name="T70" fmla="*/ 68 w 171"/>
                  <a:gd name="T71" fmla="*/ 94 h 89"/>
                  <a:gd name="T72" fmla="*/ 57 w 171"/>
                  <a:gd name="T73" fmla="*/ 91 h 89"/>
                  <a:gd name="T74" fmla="*/ 34 w 171"/>
                  <a:gd name="T75" fmla="*/ 98 h 89"/>
                  <a:gd name="T76" fmla="*/ 26 w 171"/>
                  <a:gd name="T77" fmla="*/ 99 h 89"/>
                  <a:gd name="T78" fmla="*/ 0 w 171"/>
                  <a:gd name="T79" fmla="*/ 106 h 8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71" h="89">
                    <a:moveTo>
                      <a:pt x="0" y="89"/>
                    </a:moveTo>
                    <a:lnTo>
                      <a:pt x="1" y="70"/>
                    </a:lnTo>
                    <a:lnTo>
                      <a:pt x="3" y="62"/>
                    </a:lnTo>
                    <a:lnTo>
                      <a:pt x="26" y="53"/>
                    </a:lnTo>
                    <a:lnTo>
                      <a:pt x="24" y="35"/>
                    </a:lnTo>
                    <a:lnTo>
                      <a:pt x="5" y="31"/>
                    </a:lnTo>
                    <a:lnTo>
                      <a:pt x="7" y="20"/>
                    </a:lnTo>
                    <a:lnTo>
                      <a:pt x="15" y="2"/>
                    </a:lnTo>
                    <a:lnTo>
                      <a:pt x="34" y="5"/>
                    </a:lnTo>
                    <a:lnTo>
                      <a:pt x="48" y="10"/>
                    </a:lnTo>
                    <a:lnTo>
                      <a:pt x="60" y="12"/>
                    </a:lnTo>
                    <a:lnTo>
                      <a:pt x="68" y="21"/>
                    </a:lnTo>
                    <a:lnTo>
                      <a:pt x="75" y="29"/>
                    </a:lnTo>
                    <a:lnTo>
                      <a:pt x="82" y="26"/>
                    </a:lnTo>
                    <a:lnTo>
                      <a:pt x="84" y="14"/>
                    </a:lnTo>
                    <a:lnTo>
                      <a:pt x="89" y="7"/>
                    </a:lnTo>
                    <a:lnTo>
                      <a:pt x="99" y="6"/>
                    </a:lnTo>
                    <a:lnTo>
                      <a:pt x="108" y="6"/>
                    </a:lnTo>
                    <a:lnTo>
                      <a:pt x="117" y="7"/>
                    </a:lnTo>
                    <a:lnTo>
                      <a:pt x="121" y="14"/>
                    </a:lnTo>
                    <a:lnTo>
                      <a:pt x="130" y="21"/>
                    </a:lnTo>
                    <a:lnTo>
                      <a:pt x="133" y="11"/>
                    </a:lnTo>
                    <a:lnTo>
                      <a:pt x="139" y="0"/>
                    </a:lnTo>
                    <a:lnTo>
                      <a:pt x="148" y="0"/>
                    </a:lnTo>
                    <a:lnTo>
                      <a:pt x="154" y="6"/>
                    </a:lnTo>
                    <a:lnTo>
                      <a:pt x="164" y="12"/>
                    </a:lnTo>
                    <a:lnTo>
                      <a:pt x="171" y="19"/>
                    </a:lnTo>
                    <a:lnTo>
                      <a:pt x="159" y="28"/>
                    </a:lnTo>
                    <a:lnTo>
                      <a:pt x="149" y="36"/>
                    </a:lnTo>
                    <a:lnTo>
                      <a:pt x="135" y="51"/>
                    </a:lnTo>
                    <a:lnTo>
                      <a:pt x="118" y="61"/>
                    </a:lnTo>
                    <a:lnTo>
                      <a:pt x="111" y="72"/>
                    </a:lnTo>
                    <a:lnTo>
                      <a:pt x="92" y="78"/>
                    </a:lnTo>
                    <a:lnTo>
                      <a:pt x="75" y="81"/>
                    </a:lnTo>
                    <a:lnTo>
                      <a:pt x="64" y="82"/>
                    </a:lnTo>
                    <a:lnTo>
                      <a:pt x="57" y="79"/>
                    </a:lnTo>
                    <a:lnTo>
                      <a:pt x="48" y="76"/>
                    </a:lnTo>
                    <a:lnTo>
                      <a:pt x="29" y="82"/>
                    </a:lnTo>
                    <a:lnTo>
                      <a:pt x="22" y="83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chemeClr val="accent1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190" name="Freeform 49">
                <a:extLst>
                  <a:ext uri="{FF2B5EF4-FFF2-40B4-BE49-F238E27FC236}">
                    <a16:creationId xmlns:a16="http://schemas.microsoft.com/office/drawing/2014/main" id="{D587A6F6-D00E-4A72-80F4-7F0BCD4F6A6A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2868" y="860"/>
                <a:ext cx="595" cy="1403"/>
              </a:xfrm>
              <a:custGeom>
                <a:avLst/>
                <a:gdLst>
                  <a:gd name="T0" fmla="*/ 540 w 502"/>
                  <a:gd name="T1" fmla="*/ 357 h 1180"/>
                  <a:gd name="T2" fmla="*/ 496 w 502"/>
                  <a:gd name="T3" fmla="*/ 436 h 1180"/>
                  <a:gd name="T4" fmla="*/ 478 w 502"/>
                  <a:gd name="T5" fmla="*/ 505 h 1180"/>
                  <a:gd name="T6" fmla="*/ 414 w 502"/>
                  <a:gd name="T7" fmla="*/ 580 h 1180"/>
                  <a:gd name="T8" fmla="*/ 351 w 502"/>
                  <a:gd name="T9" fmla="*/ 642 h 1180"/>
                  <a:gd name="T10" fmla="*/ 309 w 502"/>
                  <a:gd name="T11" fmla="*/ 742 h 1180"/>
                  <a:gd name="T12" fmla="*/ 304 w 502"/>
                  <a:gd name="T13" fmla="*/ 854 h 1180"/>
                  <a:gd name="T14" fmla="*/ 375 w 502"/>
                  <a:gd name="T15" fmla="*/ 885 h 1180"/>
                  <a:gd name="T16" fmla="*/ 359 w 502"/>
                  <a:gd name="T17" fmla="*/ 954 h 1180"/>
                  <a:gd name="T18" fmla="*/ 286 w 502"/>
                  <a:gd name="T19" fmla="*/ 960 h 1180"/>
                  <a:gd name="T20" fmla="*/ 251 w 502"/>
                  <a:gd name="T21" fmla="*/ 968 h 1180"/>
                  <a:gd name="T22" fmla="*/ 324 w 502"/>
                  <a:gd name="T23" fmla="*/ 987 h 1180"/>
                  <a:gd name="T24" fmla="*/ 319 w 502"/>
                  <a:gd name="T25" fmla="*/ 1039 h 1180"/>
                  <a:gd name="T26" fmla="*/ 252 w 502"/>
                  <a:gd name="T27" fmla="*/ 1039 h 1180"/>
                  <a:gd name="T28" fmla="*/ 277 w 502"/>
                  <a:gd name="T29" fmla="*/ 1081 h 1180"/>
                  <a:gd name="T30" fmla="*/ 260 w 502"/>
                  <a:gd name="T31" fmla="*/ 1185 h 1180"/>
                  <a:gd name="T32" fmla="*/ 201 w 502"/>
                  <a:gd name="T33" fmla="*/ 1302 h 1180"/>
                  <a:gd name="T34" fmla="*/ 139 w 502"/>
                  <a:gd name="T35" fmla="*/ 1292 h 1180"/>
                  <a:gd name="T36" fmla="*/ 134 w 502"/>
                  <a:gd name="T37" fmla="*/ 1349 h 1180"/>
                  <a:gd name="T38" fmla="*/ 90 w 502"/>
                  <a:gd name="T39" fmla="*/ 1357 h 1180"/>
                  <a:gd name="T40" fmla="*/ 69 w 502"/>
                  <a:gd name="T41" fmla="*/ 1332 h 1180"/>
                  <a:gd name="T42" fmla="*/ 70 w 502"/>
                  <a:gd name="T43" fmla="*/ 1251 h 1180"/>
                  <a:gd name="T44" fmla="*/ 32 w 502"/>
                  <a:gd name="T45" fmla="*/ 1169 h 1180"/>
                  <a:gd name="T46" fmla="*/ 20 w 502"/>
                  <a:gd name="T47" fmla="*/ 1080 h 1180"/>
                  <a:gd name="T48" fmla="*/ 0 w 502"/>
                  <a:gd name="T49" fmla="*/ 1039 h 1180"/>
                  <a:gd name="T50" fmla="*/ 17 w 502"/>
                  <a:gd name="T51" fmla="*/ 977 h 1180"/>
                  <a:gd name="T52" fmla="*/ 37 w 502"/>
                  <a:gd name="T53" fmla="*/ 933 h 1180"/>
                  <a:gd name="T54" fmla="*/ 65 w 502"/>
                  <a:gd name="T55" fmla="*/ 791 h 1180"/>
                  <a:gd name="T56" fmla="*/ 69 w 502"/>
                  <a:gd name="T57" fmla="*/ 740 h 1180"/>
                  <a:gd name="T58" fmla="*/ 99 w 502"/>
                  <a:gd name="T59" fmla="*/ 530 h 1180"/>
                  <a:gd name="T60" fmla="*/ 178 w 502"/>
                  <a:gd name="T61" fmla="*/ 487 h 1180"/>
                  <a:gd name="T62" fmla="*/ 203 w 502"/>
                  <a:gd name="T63" fmla="*/ 354 h 1180"/>
                  <a:gd name="T64" fmla="*/ 254 w 502"/>
                  <a:gd name="T65" fmla="*/ 241 h 1180"/>
                  <a:gd name="T66" fmla="*/ 331 w 502"/>
                  <a:gd name="T67" fmla="*/ 138 h 1180"/>
                  <a:gd name="T68" fmla="*/ 374 w 502"/>
                  <a:gd name="T69" fmla="*/ 70 h 1180"/>
                  <a:gd name="T70" fmla="*/ 454 w 502"/>
                  <a:gd name="T71" fmla="*/ 7 h 1180"/>
                  <a:gd name="T72" fmla="*/ 489 w 502"/>
                  <a:gd name="T73" fmla="*/ 39 h 1180"/>
                  <a:gd name="T74" fmla="*/ 553 w 502"/>
                  <a:gd name="T75" fmla="*/ 111 h 1180"/>
                  <a:gd name="T76" fmla="*/ 577 w 502"/>
                  <a:gd name="T77" fmla="*/ 178 h 1180"/>
                  <a:gd name="T78" fmla="*/ 583 w 502"/>
                  <a:gd name="T79" fmla="*/ 298 h 1180"/>
                  <a:gd name="T80" fmla="*/ 158 w 502"/>
                  <a:gd name="T81" fmla="*/ 1377 h 1180"/>
                  <a:gd name="T82" fmla="*/ 146 w 502"/>
                  <a:gd name="T83" fmla="*/ 1399 h 1180"/>
                  <a:gd name="T84" fmla="*/ 345 w 502"/>
                  <a:gd name="T85" fmla="*/ 1222 h 1180"/>
                  <a:gd name="T86" fmla="*/ 381 w 502"/>
                  <a:gd name="T87" fmla="*/ 1165 h 1180"/>
                  <a:gd name="T88" fmla="*/ 366 w 502"/>
                  <a:gd name="T89" fmla="*/ 1128 h 1180"/>
                  <a:gd name="T90" fmla="*/ 331 w 502"/>
                  <a:gd name="T91" fmla="*/ 1187 h 1180"/>
                  <a:gd name="T92" fmla="*/ 345 w 502"/>
                  <a:gd name="T93" fmla="*/ 1222 h 1180"/>
                  <a:gd name="T94" fmla="*/ 42 w 502"/>
                  <a:gd name="T95" fmla="*/ 1040 h 1180"/>
                  <a:gd name="T96" fmla="*/ 63 w 502"/>
                  <a:gd name="T97" fmla="*/ 999 h 1180"/>
                  <a:gd name="T98" fmla="*/ 109 w 502"/>
                  <a:gd name="T99" fmla="*/ 993 h 1180"/>
                  <a:gd name="T100" fmla="*/ 114 w 502"/>
                  <a:gd name="T101" fmla="*/ 1018 h 1180"/>
                  <a:gd name="T102" fmla="*/ 46 w 502"/>
                  <a:gd name="T103" fmla="*/ 1061 h 1180"/>
                  <a:gd name="T104" fmla="*/ 133 w 502"/>
                  <a:gd name="T105" fmla="*/ 1080 h 1180"/>
                  <a:gd name="T106" fmla="*/ 163 w 502"/>
                  <a:gd name="T107" fmla="*/ 1034 h 1180"/>
                  <a:gd name="T108" fmla="*/ 151 w 502"/>
                  <a:gd name="T109" fmla="*/ 1075 h 1180"/>
                  <a:gd name="T110" fmla="*/ 128 w 502"/>
                  <a:gd name="T111" fmla="*/ 1121 h 118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502" h="1180">
                    <a:moveTo>
                      <a:pt x="502" y="277"/>
                    </a:moveTo>
                    <a:lnTo>
                      <a:pt x="469" y="276"/>
                    </a:lnTo>
                    <a:lnTo>
                      <a:pt x="455" y="300"/>
                    </a:lnTo>
                    <a:lnTo>
                      <a:pt x="430" y="322"/>
                    </a:lnTo>
                    <a:lnTo>
                      <a:pt x="412" y="347"/>
                    </a:lnTo>
                    <a:lnTo>
                      <a:pt x="418" y="367"/>
                    </a:lnTo>
                    <a:lnTo>
                      <a:pt x="422" y="388"/>
                    </a:lnTo>
                    <a:lnTo>
                      <a:pt x="415" y="419"/>
                    </a:lnTo>
                    <a:lnTo>
                      <a:pt x="403" y="425"/>
                    </a:lnTo>
                    <a:lnTo>
                      <a:pt x="389" y="446"/>
                    </a:lnTo>
                    <a:lnTo>
                      <a:pt x="380" y="466"/>
                    </a:lnTo>
                    <a:lnTo>
                      <a:pt x="349" y="488"/>
                    </a:lnTo>
                    <a:lnTo>
                      <a:pt x="329" y="510"/>
                    </a:lnTo>
                    <a:lnTo>
                      <a:pt x="310" y="521"/>
                    </a:lnTo>
                    <a:lnTo>
                      <a:pt x="296" y="540"/>
                    </a:lnTo>
                    <a:lnTo>
                      <a:pt x="286" y="559"/>
                    </a:lnTo>
                    <a:lnTo>
                      <a:pt x="272" y="580"/>
                    </a:lnTo>
                    <a:lnTo>
                      <a:pt x="260" y="624"/>
                    </a:lnTo>
                    <a:lnTo>
                      <a:pt x="255" y="662"/>
                    </a:lnTo>
                    <a:lnTo>
                      <a:pt x="253" y="699"/>
                    </a:lnTo>
                    <a:lnTo>
                      <a:pt x="256" y="718"/>
                    </a:lnTo>
                    <a:lnTo>
                      <a:pt x="275" y="720"/>
                    </a:lnTo>
                    <a:lnTo>
                      <a:pt x="289" y="739"/>
                    </a:lnTo>
                    <a:lnTo>
                      <a:pt x="316" y="744"/>
                    </a:lnTo>
                    <a:lnTo>
                      <a:pt x="323" y="773"/>
                    </a:lnTo>
                    <a:lnTo>
                      <a:pt x="325" y="794"/>
                    </a:lnTo>
                    <a:lnTo>
                      <a:pt x="302" y="802"/>
                    </a:lnTo>
                    <a:lnTo>
                      <a:pt x="283" y="804"/>
                    </a:lnTo>
                    <a:lnTo>
                      <a:pt x="255" y="807"/>
                    </a:lnTo>
                    <a:lnTo>
                      <a:pt x="241" y="807"/>
                    </a:lnTo>
                    <a:lnTo>
                      <a:pt x="216" y="801"/>
                    </a:lnTo>
                    <a:lnTo>
                      <a:pt x="212" y="800"/>
                    </a:lnTo>
                    <a:lnTo>
                      <a:pt x="211" y="814"/>
                    </a:lnTo>
                    <a:lnTo>
                      <a:pt x="214" y="823"/>
                    </a:lnTo>
                    <a:lnTo>
                      <a:pt x="244" y="829"/>
                    </a:lnTo>
                    <a:lnTo>
                      <a:pt x="273" y="830"/>
                    </a:lnTo>
                    <a:lnTo>
                      <a:pt x="297" y="833"/>
                    </a:lnTo>
                    <a:lnTo>
                      <a:pt x="290" y="869"/>
                    </a:lnTo>
                    <a:lnTo>
                      <a:pt x="269" y="874"/>
                    </a:lnTo>
                    <a:lnTo>
                      <a:pt x="247" y="874"/>
                    </a:lnTo>
                    <a:lnTo>
                      <a:pt x="231" y="873"/>
                    </a:lnTo>
                    <a:lnTo>
                      <a:pt x="212" y="874"/>
                    </a:lnTo>
                    <a:lnTo>
                      <a:pt x="212" y="887"/>
                    </a:lnTo>
                    <a:lnTo>
                      <a:pt x="229" y="895"/>
                    </a:lnTo>
                    <a:lnTo>
                      <a:pt x="233" y="909"/>
                    </a:lnTo>
                    <a:lnTo>
                      <a:pt x="228" y="930"/>
                    </a:lnTo>
                    <a:lnTo>
                      <a:pt x="221" y="958"/>
                    </a:lnTo>
                    <a:lnTo>
                      <a:pt x="219" y="997"/>
                    </a:lnTo>
                    <a:lnTo>
                      <a:pt x="200" y="1047"/>
                    </a:lnTo>
                    <a:lnTo>
                      <a:pt x="180" y="1078"/>
                    </a:lnTo>
                    <a:lnTo>
                      <a:pt x="169" y="1095"/>
                    </a:lnTo>
                    <a:lnTo>
                      <a:pt x="152" y="1066"/>
                    </a:lnTo>
                    <a:lnTo>
                      <a:pt x="129" y="1076"/>
                    </a:lnTo>
                    <a:lnTo>
                      <a:pt x="117" y="1087"/>
                    </a:lnTo>
                    <a:lnTo>
                      <a:pt x="110" y="1091"/>
                    </a:lnTo>
                    <a:lnTo>
                      <a:pt x="113" y="1121"/>
                    </a:lnTo>
                    <a:lnTo>
                      <a:pt x="113" y="1135"/>
                    </a:lnTo>
                    <a:lnTo>
                      <a:pt x="103" y="1144"/>
                    </a:lnTo>
                    <a:lnTo>
                      <a:pt x="89" y="1134"/>
                    </a:lnTo>
                    <a:lnTo>
                      <a:pt x="76" y="1141"/>
                    </a:lnTo>
                    <a:lnTo>
                      <a:pt x="57" y="1143"/>
                    </a:lnTo>
                    <a:lnTo>
                      <a:pt x="42" y="1139"/>
                    </a:lnTo>
                    <a:lnTo>
                      <a:pt x="58" y="1120"/>
                    </a:lnTo>
                    <a:lnTo>
                      <a:pt x="51" y="1083"/>
                    </a:lnTo>
                    <a:lnTo>
                      <a:pt x="45" y="1060"/>
                    </a:lnTo>
                    <a:lnTo>
                      <a:pt x="59" y="1052"/>
                    </a:lnTo>
                    <a:lnTo>
                      <a:pt x="59" y="1031"/>
                    </a:lnTo>
                    <a:lnTo>
                      <a:pt x="41" y="1032"/>
                    </a:lnTo>
                    <a:lnTo>
                      <a:pt x="27" y="983"/>
                    </a:lnTo>
                    <a:lnTo>
                      <a:pt x="15" y="943"/>
                    </a:lnTo>
                    <a:lnTo>
                      <a:pt x="10" y="922"/>
                    </a:lnTo>
                    <a:lnTo>
                      <a:pt x="17" y="908"/>
                    </a:lnTo>
                    <a:lnTo>
                      <a:pt x="17" y="888"/>
                    </a:lnTo>
                    <a:lnTo>
                      <a:pt x="0" y="896"/>
                    </a:lnTo>
                    <a:lnTo>
                      <a:pt x="0" y="874"/>
                    </a:lnTo>
                    <a:lnTo>
                      <a:pt x="3" y="846"/>
                    </a:lnTo>
                    <a:lnTo>
                      <a:pt x="5" y="836"/>
                    </a:lnTo>
                    <a:lnTo>
                      <a:pt x="14" y="822"/>
                    </a:lnTo>
                    <a:lnTo>
                      <a:pt x="25" y="821"/>
                    </a:lnTo>
                    <a:lnTo>
                      <a:pt x="25" y="792"/>
                    </a:lnTo>
                    <a:lnTo>
                      <a:pt x="31" y="785"/>
                    </a:lnTo>
                    <a:lnTo>
                      <a:pt x="38" y="776"/>
                    </a:lnTo>
                    <a:lnTo>
                      <a:pt x="46" y="723"/>
                    </a:lnTo>
                    <a:lnTo>
                      <a:pt x="55" y="665"/>
                    </a:lnTo>
                    <a:lnTo>
                      <a:pt x="72" y="648"/>
                    </a:lnTo>
                    <a:lnTo>
                      <a:pt x="65" y="635"/>
                    </a:lnTo>
                    <a:lnTo>
                      <a:pt x="58" y="622"/>
                    </a:lnTo>
                    <a:lnTo>
                      <a:pt x="59" y="570"/>
                    </a:lnTo>
                    <a:lnTo>
                      <a:pt x="58" y="474"/>
                    </a:lnTo>
                    <a:lnTo>
                      <a:pt x="83" y="446"/>
                    </a:lnTo>
                    <a:lnTo>
                      <a:pt x="111" y="422"/>
                    </a:lnTo>
                    <a:lnTo>
                      <a:pt x="135" y="431"/>
                    </a:lnTo>
                    <a:lnTo>
                      <a:pt x="150" y="410"/>
                    </a:lnTo>
                    <a:lnTo>
                      <a:pt x="140" y="385"/>
                    </a:lnTo>
                    <a:lnTo>
                      <a:pt x="157" y="335"/>
                    </a:lnTo>
                    <a:lnTo>
                      <a:pt x="171" y="298"/>
                    </a:lnTo>
                    <a:lnTo>
                      <a:pt x="187" y="252"/>
                    </a:lnTo>
                    <a:lnTo>
                      <a:pt x="202" y="234"/>
                    </a:lnTo>
                    <a:lnTo>
                      <a:pt x="214" y="203"/>
                    </a:lnTo>
                    <a:lnTo>
                      <a:pt x="236" y="175"/>
                    </a:lnTo>
                    <a:lnTo>
                      <a:pt x="257" y="141"/>
                    </a:lnTo>
                    <a:lnTo>
                      <a:pt x="279" y="116"/>
                    </a:lnTo>
                    <a:lnTo>
                      <a:pt x="292" y="95"/>
                    </a:lnTo>
                    <a:lnTo>
                      <a:pt x="310" y="76"/>
                    </a:lnTo>
                    <a:lnTo>
                      <a:pt x="315" y="59"/>
                    </a:lnTo>
                    <a:lnTo>
                      <a:pt x="368" y="50"/>
                    </a:lnTo>
                    <a:lnTo>
                      <a:pt x="382" y="30"/>
                    </a:lnTo>
                    <a:lnTo>
                      <a:pt x="382" y="6"/>
                    </a:lnTo>
                    <a:lnTo>
                      <a:pt x="399" y="0"/>
                    </a:lnTo>
                    <a:lnTo>
                      <a:pt x="400" y="21"/>
                    </a:lnTo>
                    <a:lnTo>
                      <a:pt x="412" y="33"/>
                    </a:lnTo>
                    <a:lnTo>
                      <a:pt x="426" y="48"/>
                    </a:lnTo>
                    <a:lnTo>
                      <a:pt x="457" y="62"/>
                    </a:lnTo>
                    <a:lnTo>
                      <a:pt x="466" y="93"/>
                    </a:lnTo>
                    <a:lnTo>
                      <a:pt x="471" y="113"/>
                    </a:lnTo>
                    <a:lnTo>
                      <a:pt x="472" y="134"/>
                    </a:lnTo>
                    <a:lnTo>
                      <a:pt x="486" y="150"/>
                    </a:lnTo>
                    <a:lnTo>
                      <a:pt x="491" y="194"/>
                    </a:lnTo>
                    <a:lnTo>
                      <a:pt x="491" y="218"/>
                    </a:lnTo>
                    <a:lnTo>
                      <a:pt x="491" y="251"/>
                    </a:lnTo>
                    <a:lnTo>
                      <a:pt x="502" y="277"/>
                    </a:lnTo>
                    <a:close/>
                    <a:moveTo>
                      <a:pt x="123" y="1150"/>
                    </a:moveTo>
                    <a:lnTo>
                      <a:pt x="133" y="1158"/>
                    </a:lnTo>
                    <a:lnTo>
                      <a:pt x="140" y="1169"/>
                    </a:lnTo>
                    <a:lnTo>
                      <a:pt x="135" y="1180"/>
                    </a:lnTo>
                    <a:lnTo>
                      <a:pt x="123" y="1177"/>
                    </a:lnTo>
                    <a:lnTo>
                      <a:pt x="117" y="1167"/>
                    </a:lnTo>
                    <a:lnTo>
                      <a:pt x="123" y="1150"/>
                    </a:lnTo>
                    <a:close/>
                    <a:moveTo>
                      <a:pt x="291" y="1028"/>
                    </a:moveTo>
                    <a:lnTo>
                      <a:pt x="298" y="1014"/>
                    </a:lnTo>
                    <a:lnTo>
                      <a:pt x="305" y="994"/>
                    </a:lnTo>
                    <a:lnTo>
                      <a:pt x="321" y="980"/>
                    </a:lnTo>
                    <a:lnTo>
                      <a:pt x="321" y="961"/>
                    </a:lnTo>
                    <a:lnTo>
                      <a:pt x="329" y="949"/>
                    </a:lnTo>
                    <a:lnTo>
                      <a:pt x="308" y="949"/>
                    </a:lnTo>
                    <a:lnTo>
                      <a:pt x="294" y="963"/>
                    </a:lnTo>
                    <a:lnTo>
                      <a:pt x="292" y="977"/>
                    </a:lnTo>
                    <a:lnTo>
                      <a:pt x="279" y="998"/>
                    </a:lnTo>
                    <a:lnTo>
                      <a:pt x="284" y="1010"/>
                    </a:lnTo>
                    <a:lnTo>
                      <a:pt x="281" y="1022"/>
                    </a:lnTo>
                    <a:lnTo>
                      <a:pt x="291" y="1028"/>
                    </a:lnTo>
                    <a:close/>
                    <a:moveTo>
                      <a:pt x="39" y="892"/>
                    </a:moveTo>
                    <a:lnTo>
                      <a:pt x="32" y="885"/>
                    </a:lnTo>
                    <a:lnTo>
                      <a:pt x="35" y="875"/>
                    </a:lnTo>
                    <a:lnTo>
                      <a:pt x="38" y="860"/>
                    </a:lnTo>
                    <a:lnTo>
                      <a:pt x="48" y="860"/>
                    </a:lnTo>
                    <a:lnTo>
                      <a:pt x="53" y="840"/>
                    </a:lnTo>
                    <a:lnTo>
                      <a:pt x="60" y="822"/>
                    </a:lnTo>
                    <a:lnTo>
                      <a:pt x="81" y="817"/>
                    </a:lnTo>
                    <a:lnTo>
                      <a:pt x="92" y="835"/>
                    </a:lnTo>
                    <a:lnTo>
                      <a:pt x="110" y="832"/>
                    </a:lnTo>
                    <a:lnTo>
                      <a:pt x="111" y="849"/>
                    </a:lnTo>
                    <a:lnTo>
                      <a:pt x="96" y="856"/>
                    </a:lnTo>
                    <a:lnTo>
                      <a:pt x="84" y="872"/>
                    </a:lnTo>
                    <a:lnTo>
                      <a:pt x="69" y="881"/>
                    </a:lnTo>
                    <a:lnTo>
                      <a:pt x="39" y="892"/>
                    </a:lnTo>
                    <a:close/>
                    <a:moveTo>
                      <a:pt x="108" y="935"/>
                    </a:moveTo>
                    <a:lnTo>
                      <a:pt x="107" y="925"/>
                    </a:lnTo>
                    <a:lnTo>
                      <a:pt x="112" y="908"/>
                    </a:lnTo>
                    <a:lnTo>
                      <a:pt x="119" y="896"/>
                    </a:lnTo>
                    <a:lnTo>
                      <a:pt x="128" y="886"/>
                    </a:lnTo>
                    <a:lnTo>
                      <a:pt x="137" y="870"/>
                    </a:lnTo>
                    <a:lnTo>
                      <a:pt x="146" y="879"/>
                    </a:lnTo>
                    <a:lnTo>
                      <a:pt x="138" y="893"/>
                    </a:lnTo>
                    <a:lnTo>
                      <a:pt x="127" y="904"/>
                    </a:lnTo>
                    <a:lnTo>
                      <a:pt x="123" y="919"/>
                    </a:lnTo>
                    <a:lnTo>
                      <a:pt x="118" y="939"/>
                    </a:lnTo>
                    <a:lnTo>
                      <a:pt x="108" y="943"/>
                    </a:lnTo>
                    <a:lnTo>
                      <a:pt x="108" y="935"/>
                    </a:lnTo>
                    <a:close/>
                  </a:path>
                </a:pathLst>
              </a:custGeom>
              <a:solidFill>
                <a:schemeClr val="accent1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191" name="Freeform 50">
                <a:extLst>
                  <a:ext uri="{FF2B5EF4-FFF2-40B4-BE49-F238E27FC236}">
                    <a16:creationId xmlns:a16="http://schemas.microsoft.com/office/drawing/2014/main" id="{6C601354-1B36-4FA4-9166-9C31A780376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83" y="2917"/>
                <a:ext cx="304" cy="172"/>
              </a:xfrm>
              <a:custGeom>
                <a:avLst/>
                <a:gdLst>
                  <a:gd name="T0" fmla="*/ 103 w 255"/>
                  <a:gd name="T1" fmla="*/ 21 h 146"/>
                  <a:gd name="T2" fmla="*/ 86 w 255"/>
                  <a:gd name="T3" fmla="*/ 17 h 146"/>
                  <a:gd name="T4" fmla="*/ 51 w 255"/>
                  <a:gd name="T5" fmla="*/ 34 h 146"/>
                  <a:gd name="T6" fmla="*/ 34 w 255"/>
                  <a:gd name="T7" fmla="*/ 59 h 146"/>
                  <a:gd name="T8" fmla="*/ 12 w 255"/>
                  <a:gd name="T9" fmla="*/ 88 h 146"/>
                  <a:gd name="T10" fmla="*/ 0 w 255"/>
                  <a:gd name="T11" fmla="*/ 118 h 146"/>
                  <a:gd name="T12" fmla="*/ 31 w 255"/>
                  <a:gd name="T13" fmla="*/ 102 h 146"/>
                  <a:gd name="T14" fmla="*/ 49 w 255"/>
                  <a:gd name="T15" fmla="*/ 118 h 146"/>
                  <a:gd name="T16" fmla="*/ 57 w 255"/>
                  <a:gd name="T17" fmla="*/ 146 h 146"/>
                  <a:gd name="T18" fmla="*/ 83 w 255"/>
                  <a:gd name="T19" fmla="*/ 161 h 146"/>
                  <a:gd name="T20" fmla="*/ 105 w 255"/>
                  <a:gd name="T21" fmla="*/ 156 h 146"/>
                  <a:gd name="T22" fmla="*/ 126 w 255"/>
                  <a:gd name="T23" fmla="*/ 142 h 146"/>
                  <a:gd name="T24" fmla="*/ 144 w 255"/>
                  <a:gd name="T25" fmla="*/ 136 h 146"/>
                  <a:gd name="T26" fmla="*/ 169 w 255"/>
                  <a:gd name="T27" fmla="*/ 159 h 146"/>
                  <a:gd name="T28" fmla="*/ 197 w 255"/>
                  <a:gd name="T29" fmla="*/ 164 h 146"/>
                  <a:gd name="T30" fmla="*/ 206 w 255"/>
                  <a:gd name="T31" fmla="*/ 142 h 146"/>
                  <a:gd name="T32" fmla="*/ 214 w 255"/>
                  <a:gd name="T33" fmla="*/ 129 h 146"/>
                  <a:gd name="T34" fmla="*/ 242 w 255"/>
                  <a:gd name="T35" fmla="*/ 140 h 146"/>
                  <a:gd name="T36" fmla="*/ 258 w 255"/>
                  <a:gd name="T37" fmla="*/ 153 h 146"/>
                  <a:gd name="T38" fmla="*/ 265 w 255"/>
                  <a:gd name="T39" fmla="*/ 135 h 146"/>
                  <a:gd name="T40" fmla="*/ 280 w 255"/>
                  <a:gd name="T41" fmla="*/ 128 h 146"/>
                  <a:gd name="T42" fmla="*/ 297 w 255"/>
                  <a:gd name="T43" fmla="*/ 113 h 146"/>
                  <a:gd name="T44" fmla="*/ 297 w 255"/>
                  <a:gd name="T45" fmla="*/ 96 h 146"/>
                  <a:gd name="T46" fmla="*/ 283 w 255"/>
                  <a:gd name="T47" fmla="*/ 73 h 146"/>
                  <a:gd name="T48" fmla="*/ 257 w 255"/>
                  <a:gd name="T49" fmla="*/ 71 h 146"/>
                  <a:gd name="T50" fmla="*/ 267 w 255"/>
                  <a:gd name="T51" fmla="*/ 53 h 146"/>
                  <a:gd name="T52" fmla="*/ 279 w 255"/>
                  <a:gd name="T53" fmla="*/ 37 h 146"/>
                  <a:gd name="T54" fmla="*/ 240 w 255"/>
                  <a:gd name="T55" fmla="*/ 33 h 146"/>
                  <a:gd name="T56" fmla="*/ 226 w 255"/>
                  <a:gd name="T57" fmla="*/ 13 h 146"/>
                  <a:gd name="T58" fmla="*/ 194 w 255"/>
                  <a:gd name="T59" fmla="*/ 17 h 146"/>
                  <a:gd name="T60" fmla="*/ 177 w 255"/>
                  <a:gd name="T61" fmla="*/ 0 h 146"/>
                  <a:gd name="T62" fmla="*/ 135 w 255"/>
                  <a:gd name="T63" fmla="*/ 26 h 146"/>
                  <a:gd name="T64" fmla="*/ 111 w 255"/>
                  <a:gd name="T65" fmla="*/ 14 h 14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5" h="146">
                    <a:moveTo>
                      <a:pt x="93" y="12"/>
                    </a:moveTo>
                    <a:lnTo>
                      <a:pt x="87" y="18"/>
                    </a:lnTo>
                    <a:lnTo>
                      <a:pt x="80" y="17"/>
                    </a:lnTo>
                    <a:lnTo>
                      <a:pt x="72" y="14"/>
                    </a:lnTo>
                    <a:lnTo>
                      <a:pt x="56" y="21"/>
                    </a:lnTo>
                    <a:lnTo>
                      <a:pt x="43" y="29"/>
                    </a:lnTo>
                    <a:lnTo>
                      <a:pt x="33" y="40"/>
                    </a:lnTo>
                    <a:lnTo>
                      <a:pt x="29" y="50"/>
                    </a:lnTo>
                    <a:lnTo>
                      <a:pt x="22" y="66"/>
                    </a:lnTo>
                    <a:lnTo>
                      <a:pt x="10" y="74"/>
                    </a:lnTo>
                    <a:lnTo>
                      <a:pt x="0" y="88"/>
                    </a:lnTo>
                    <a:lnTo>
                      <a:pt x="0" y="100"/>
                    </a:lnTo>
                    <a:lnTo>
                      <a:pt x="8" y="100"/>
                    </a:lnTo>
                    <a:lnTo>
                      <a:pt x="26" y="86"/>
                    </a:lnTo>
                    <a:lnTo>
                      <a:pt x="34" y="86"/>
                    </a:lnTo>
                    <a:lnTo>
                      <a:pt x="41" y="100"/>
                    </a:lnTo>
                    <a:lnTo>
                      <a:pt x="45" y="110"/>
                    </a:lnTo>
                    <a:lnTo>
                      <a:pt x="48" y="123"/>
                    </a:lnTo>
                    <a:lnTo>
                      <a:pt x="53" y="131"/>
                    </a:lnTo>
                    <a:lnTo>
                      <a:pt x="70" y="136"/>
                    </a:lnTo>
                    <a:lnTo>
                      <a:pt x="80" y="135"/>
                    </a:lnTo>
                    <a:lnTo>
                      <a:pt x="88" y="132"/>
                    </a:lnTo>
                    <a:lnTo>
                      <a:pt x="99" y="132"/>
                    </a:lnTo>
                    <a:lnTo>
                      <a:pt x="106" y="120"/>
                    </a:lnTo>
                    <a:lnTo>
                      <a:pt x="115" y="108"/>
                    </a:lnTo>
                    <a:lnTo>
                      <a:pt x="121" y="115"/>
                    </a:lnTo>
                    <a:lnTo>
                      <a:pt x="132" y="122"/>
                    </a:lnTo>
                    <a:lnTo>
                      <a:pt x="142" y="134"/>
                    </a:lnTo>
                    <a:lnTo>
                      <a:pt x="152" y="146"/>
                    </a:lnTo>
                    <a:lnTo>
                      <a:pt x="166" y="138"/>
                    </a:lnTo>
                    <a:lnTo>
                      <a:pt x="171" y="129"/>
                    </a:lnTo>
                    <a:lnTo>
                      <a:pt x="173" y="120"/>
                    </a:lnTo>
                    <a:lnTo>
                      <a:pt x="173" y="112"/>
                    </a:lnTo>
                    <a:lnTo>
                      <a:pt x="180" y="109"/>
                    </a:lnTo>
                    <a:lnTo>
                      <a:pt x="194" y="113"/>
                    </a:lnTo>
                    <a:lnTo>
                      <a:pt x="204" y="118"/>
                    </a:lnTo>
                    <a:lnTo>
                      <a:pt x="212" y="124"/>
                    </a:lnTo>
                    <a:lnTo>
                      <a:pt x="217" y="129"/>
                    </a:lnTo>
                    <a:lnTo>
                      <a:pt x="226" y="122"/>
                    </a:lnTo>
                    <a:lnTo>
                      <a:pt x="223" y="114"/>
                    </a:lnTo>
                    <a:lnTo>
                      <a:pt x="224" y="108"/>
                    </a:lnTo>
                    <a:lnTo>
                      <a:pt x="236" y="108"/>
                    </a:lnTo>
                    <a:lnTo>
                      <a:pt x="243" y="100"/>
                    </a:lnTo>
                    <a:lnTo>
                      <a:pt x="250" y="95"/>
                    </a:lnTo>
                    <a:lnTo>
                      <a:pt x="255" y="86"/>
                    </a:lnTo>
                    <a:lnTo>
                      <a:pt x="250" y="81"/>
                    </a:lnTo>
                    <a:lnTo>
                      <a:pt x="245" y="70"/>
                    </a:lnTo>
                    <a:lnTo>
                      <a:pt x="238" y="62"/>
                    </a:lnTo>
                    <a:lnTo>
                      <a:pt x="226" y="60"/>
                    </a:lnTo>
                    <a:lnTo>
                      <a:pt x="216" y="60"/>
                    </a:lnTo>
                    <a:lnTo>
                      <a:pt x="219" y="50"/>
                    </a:lnTo>
                    <a:lnTo>
                      <a:pt x="225" y="45"/>
                    </a:lnTo>
                    <a:lnTo>
                      <a:pt x="238" y="40"/>
                    </a:lnTo>
                    <a:lnTo>
                      <a:pt x="235" y="31"/>
                    </a:lnTo>
                    <a:lnTo>
                      <a:pt x="214" y="28"/>
                    </a:lnTo>
                    <a:lnTo>
                      <a:pt x="202" y="28"/>
                    </a:lnTo>
                    <a:lnTo>
                      <a:pt x="195" y="19"/>
                    </a:lnTo>
                    <a:lnTo>
                      <a:pt x="190" y="11"/>
                    </a:lnTo>
                    <a:lnTo>
                      <a:pt x="180" y="2"/>
                    </a:lnTo>
                    <a:lnTo>
                      <a:pt x="163" y="14"/>
                    </a:lnTo>
                    <a:lnTo>
                      <a:pt x="161" y="3"/>
                    </a:lnTo>
                    <a:lnTo>
                      <a:pt x="149" y="0"/>
                    </a:lnTo>
                    <a:lnTo>
                      <a:pt x="129" y="22"/>
                    </a:lnTo>
                    <a:lnTo>
                      <a:pt x="114" y="22"/>
                    </a:lnTo>
                    <a:lnTo>
                      <a:pt x="102" y="14"/>
                    </a:lnTo>
                    <a:lnTo>
                      <a:pt x="93" y="12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192" name="Freeform 51">
                <a:extLst>
                  <a:ext uri="{FF2B5EF4-FFF2-40B4-BE49-F238E27FC236}">
                    <a16:creationId xmlns:a16="http://schemas.microsoft.com/office/drawing/2014/main" id="{5256E93E-A26E-4B56-9BD3-3179B026F39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824" y="2639"/>
                <a:ext cx="399" cy="235"/>
              </a:xfrm>
              <a:custGeom>
                <a:avLst/>
                <a:gdLst>
                  <a:gd name="T0" fmla="*/ 87 w 336"/>
                  <a:gd name="T1" fmla="*/ 234 h 198"/>
                  <a:gd name="T2" fmla="*/ 118 w 336"/>
                  <a:gd name="T3" fmla="*/ 233 h 198"/>
                  <a:gd name="T4" fmla="*/ 141 w 336"/>
                  <a:gd name="T5" fmla="*/ 222 h 198"/>
                  <a:gd name="T6" fmla="*/ 170 w 336"/>
                  <a:gd name="T7" fmla="*/ 205 h 198"/>
                  <a:gd name="T8" fmla="*/ 207 w 336"/>
                  <a:gd name="T9" fmla="*/ 211 h 198"/>
                  <a:gd name="T10" fmla="*/ 239 w 336"/>
                  <a:gd name="T11" fmla="*/ 221 h 198"/>
                  <a:gd name="T12" fmla="*/ 276 w 336"/>
                  <a:gd name="T13" fmla="*/ 235 h 198"/>
                  <a:gd name="T14" fmla="*/ 308 w 336"/>
                  <a:gd name="T15" fmla="*/ 209 h 198"/>
                  <a:gd name="T16" fmla="*/ 349 w 336"/>
                  <a:gd name="T17" fmla="*/ 189 h 198"/>
                  <a:gd name="T18" fmla="*/ 398 w 336"/>
                  <a:gd name="T19" fmla="*/ 165 h 198"/>
                  <a:gd name="T20" fmla="*/ 387 w 336"/>
                  <a:gd name="T21" fmla="*/ 134 h 198"/>
                  <a:gd name="T22" fmla="*/ 353 w 336"/>
                  <a:gd name="T23" fmla="*/ 116 h 198"/>
                  <a:gd name="T24" fmla="*/ 335 w 336"/>
                  <a:gd name="T25" fmla="*/ 112 h 198"/>
                  <a:gd name="T26" fmla="*/ 318 w 336"/>
                  <a:gd name="T27" fmla="*/ 87 h 198"/>
                  <a:gd name="T28" fmla="*/ 295 w 336"/>
                  <a:gd name="T29" fmla="*/ 72 h 198"/>
                  <a:gd name="T30" fmla="*/ 277 w 336"/>
                  <a:gd name="T31" fmla="*/ 97 h 198"/>
                  <a:gd name="T32" fmla="*/ 247 w 336"/>
                  <a:gd name="T33" fmla="*/ 89 h 198"/>
                  <a:gd name="T34" fmla="*/ 247 w 336"/>
                  <a:gd name="T35" fmla="*/ 68 h 198"/>
                  <a:gd name="T36" fmla="*/ 239 w 336"/>
                  <a:gd name="T37" fmla="*/ 43 h 198"/>
                  <a:gd name="T38" fmla="*/ 217 w 336"/>
                  <a:gd name="T39" fmla="*/ 52 h 198"/>
                  <a:gd name="T40" fmla="*/ 185 w 336"/>
                  <a:gd name="T41" fmla="*/ 38 h 198"/>
                  <a:gd name="T42" fmla="*/ 162 w 336"/>
                  <a:gd name="T43" fmla="*/ 18 h 198"/>
                  <a:gd name="T44" fmla="*/ 137 w 336"/>
                  <a:gd name="T45" fmla="*/ 20 h 198"/>
                  <a:gd name="T46" fmla="*/ 121 w 336"/>
                  <a:gd name="T47" fmla="*/ 7 h 198"/>
                  <a:gd name="T48" fmla="*/ 110 w 336"/>
                  <a:gd name="T49" fmla="*/ 28 h 198"/>
                  <a:gd name="T50" fmla="*/ 81 w 336"/>
                  <a:gd name="T51" fmla="*/ 34 h 198"/>
                  <a:gd name="T52" fmla="*/ 48 w 336"/>
                  <a:gd name="T53" fmla="*/ 52 h 198"/>
                  <a:gd name="T54" fmla="*/ 21 w 336"/>
                  <a:gd name="T55" fmla="*/ 74 h 198"/>
                  <a:gd name="T56" fmla="*/ 2 w 336"/>
                  <a:gd name="T57" fmla="*/ 95 h 198"/>
                  <a:gd name="T58" fmla="*/ 5 w 336"/>
                  <a:gd name="T59" fmla="*/ 134 h 198"/>
                  <a:gd name="T60" fmla="*/ 27 w 336"/>
                  <a:gd name="T61" fmla="*/ 163 h 198"/>
                  <a:gd name="T62" fmla="*/ 43 w 336"/>
                  <a:gd name="T63" fmla="*/ 179 h 198"/>
                  <a:gd name="T64" fmla="*/ 68 w 336"/>
                  <a:gd name="T65" fmla="*/ 201 h 198"/>
                  <a:gd name="T66" fmla="*/ 81 w 336"/>
                  <a:gd name="T67" fmla="*/ 223 h 19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36" h="198">
                    <a:moveTo>
                      <a:pt x="68" y="188"/>
                    </a:moveTo>
                    <a:lnTo>
                      <a:pt x="73" y="197"/>
                    </a:lnTo>
                    <a:lnTo>
                      <a:pt x="85" y="197"/>
                    </a:lnTo>
                    <a:lnTo>
                      <a:pt x="99" y="196"/>
                    </a:lnTo>
                    <a:lnTo>
                      <a:pt x="110" y="196"/>
                    </a:lnTo>
                    <a:lnTo>
                      <a:pt x="119" y="187"/>
                    </a:lnTo>
                    <a:lnTo>
                      <a:pt x="128" y="172"/>
                    </a:lnTo>
                    <a:lnTo>
                      <a:pt x="143" y="173"/>
                    </a:lnTo>
                    <a:lnTo>
                      <a:pt x="164" y="174"/>
                    </a:lnTo>
                    <a:lnTo>
                      <a:pt x="174" y="178"/>
                    </a:lnTo>
                    <a:lnTo>
                      <a:pt x="189" y="183"/>
                    </a:lnTo>
                    <a:lnTo>
                      <a:pt x="201" y="186"/>
                    </a:lnTo>
                    <a:lnTo>
                      <a:pt x="221" y="192"/>
                    </a:lnTo>
                    <a:lnTo>
                      <a:pt x="232" y="198"/>
                    </a:lnTo>
                    <a:lnTo>
                      <a:pt x="244" y="188"/>
                    </a:lnTo>
                    <a:lnTo>
                      <a:pt x="259" y="176"/>
                    </a:lnTo>
                    <a:lnTo>
                      <a:pt x="276" y="171"/>
                    </a:lnTo>
                    <a:lnTo>
                      <a:pt x="294" y="159"/>
                    </a:lnTo>
                    <a:lnTo>
                      <a:pt x="321" y="144"/>
                    </a:lnTo>
                    <a:lnTo>
                      <a:pt x="335" y="139"/>
                    </a:lnTo>
                    <a:lnTo>
                      <a:pt x="336" y="123"/>
                    </a:lnTo>
                    <a:lnTo>
                      <a:pt x="326" y="113"/>
                    </a:lnTo>
                    <a:lnTo>
                      <a:pt x="318" y="104"/>
                    </a:lnTo>
                    <a:lnTo>
                      <a:pt x="297" y="98"/>
                    </a:lnTo>
                    <a:lnTo>
                      <a:pt x="282" y="106"/>
                    </a:lnTo>
                    <a:lnTo>
                      <a:pt x="282" y="94"/>
                    </a:lnTo>
                    <a:lnTo>
                      <a:pt x="281" y="82"/>
                    </a:lnTo>
                    <a:lnTo>
                      <a:pt x="268" y="73"/>
                    </a:lnTo>
                    <a:lnTo>
                      <a:pt x="256" y="67"/>
                    </a:lnTo>
                    <a:lnTo>
                      <a:pt x="248" y="61"/>
                    </a:lnTo>
                    <a:lnTo>
                      <a:pt x="237" y="71"/>
                    </a:lnTo>
                    <a:lnTo>
                      <a:pt x="233" y="82"/>
                    </a:lnTo>
                    <a:lnTo>
                      <a:pt x="225" y="81"/>
                    </a:lnTo>
                    <a:lnTo>
                      <a:pt x="208" y="75"/>
                    </a:lnTo>
                    <a:lnTo>
                      <a:pt x="201" y="68"/>
                    </a:lnTo>
                    <a:lnTo>
                      <a:pt x="208" y="57"/>
                    </a:lnTo>
                    <a:lnTo>
                      <a:pt x="220" y="38"/>
                    </a:lnTo>
                    <a:lnTo>
                      <a:pt x="201" y="36"/>
                    </a:lnTo>
                    <a:lnTo>
                      <a:pt x="195" y="41"/>
                    </a:lnTo>
                    <a:lnTo>
                      <a:pt x="183" y="44"/>
                    </a:lnTo>
                    <a:lnTo>
                      <a:pt x="172" y="33"/>
                    </a:lnTo>
                    <a:lnTo>
                      <a:pt x="156" y="32"/>
                    </a:lnTo>
                    <a:lnTo>
                      <a:pt x="143" y="24"/>
                    </a:lnTo>
                    <a:lnTo>
                      <a:pt x="136" y="15"/>
                    </a:lnTo>
                    <a:lnTo>
                      <a:pt x="125" y="20"/>
                    </a:lnTo>
                    <a:lnTo>
                      <a:pt x="115" y="17"/>
                    </a:lnTo>
                    <a:lnTo>
                      <a:pt x="114" y="0"/>
                    </a:lnTo>
                    <a:lnTo>
                      <a:pt x="102" y="6"/>
                    </a:lnTo>
                    <a:lnTo>
                      <a:pt x="102" y="19"/>
                    </a:lnTo>
                    <a:lnTo>
                      <a:pt x="93" y="24"/>
                    </a:lnTo>
                    <a:lnTo>
                      <a:pt x="79" y="24"/>
                    </a:lnTo>
                    <a:lnTo>
                      <a:pt x="68" y="29"/>
                    </a:lnTo>
                    <a:lnTo>
                      <a:pt x="54" y="34"/>
                    </a:lnTo>
                    <a:lnTo>
                      <a:pt x="40" y="44"/>
                    </a:lnTo>
                    <a:lnTo>
                      <a:pt x="26" y="51"/>
                    </a:lnTo>
                    <a:lnTo>
                      <a:pt x="18" y="62"/>
                    </a:lnTo>
                    <a:lnTo>
                      <a:pt x="1" y="68"/>
                    </a:lnTo>
                    <a:lnTo>
                      <a:pt x="2" y="80"/>
                    </a:lnTo>
                    <a:lnTo>
                      <a:pt x="0" y="92"/>
                    </a:lnTo>
                    <a:lnTo>
                      <a:pt x="4" y="113"/>
                    </a:lnTo>
                    <a:lnTo>
                      <a:pt x="15" y="128"/>
                    </a:lnTo>
                    <a:lnTo>
                      <a:pt x="23" y="137"/>
                    </a:lnTo>
                    <a:lnTo>
                      <a:pt x="25" y="143"/>
                    </a:lnTo>
                    <a:lnTo>
                      <a:pt x="36" y="151"/>
                    </a:lnTo>
                    <a:lnTo>
                      <a:pt x="47" y="159"/>
                    </a:lnTo>
                    <a:lnTo>
                      <a:pt x="57" y="169"/>
                    </a:lnTo>
                    <a:lnTo>
                      <a:pt x="63" y="181"/>
                    </a:lnTo>
                    <a:lnTo>
                      <a:pt x="68" y="188"/>
                    </a:lnTo>
                    <a:close/>
                  </a:path>
                </a:pathLst>
              </a:custGeom>
              <a:solidFill>
                <a:schemeClr val="accent1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193" name="Freeform 52">
                <a:extLst>
                  <a:ext uri="{FF2B5EF4-FFF2-40B4-BE49-F238E27FC236}">
                    <a16:creationId xmlns:a16="http://schemas.microsoft.com/office/drawing/2014/main" id="{A24A7A68-B6CE-470F-B308-ACA2BD63EFF8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623" y="3401"/>
                <a:ext cx="1451" cy="652"/>
              </a:xfrm>
              <a:custGeom>
                <a:avLst/>
                <a:gdLst>
                  <a:gd name="T0" fmla="*/ 805 w 1221"/>
                  <a:gd name="T1" fmla="*/ 507 h 550"/>
                  <a:gd name="T2" fmla="*/ 663 w 1221"/>
                  <a:gd name="T3" fmla="*/ 585 h 550"/>
                  <a:gd name="T4" fmla="*/ 515 w 1221"/>
                  <a:gd name="T5" fmla="*/ 580 h 550"/>
                  <a:gd name="T6" fmla="*/ 358 w 1221"/>
                  <a:gd name="T7" fmla="*/ 636 h 550"/>
                  <a:gd name="T8" fmla="*/ 238 w 1221"/>
                  <a:gd name="T9" fmla="*/ 600 h 550"/>
                  <a:gd name="T10" fmla="*/ 181 w 1221"/>
                  <a:gd name="T11" fmla="*/ 570 h 550"/>
                  <a:gd name="T12" fmla="*/ 157 w 1221"/>
                  <a:gd name="T13" fmla="*/ 523 h 550"/>
                  <a:gd name="T14" fmla="*/ 119 w 1221"/>
                  <a:gd name="T15" fmla="*/ 474 h 550"/>
                  <a:gd name="T16" fmla="*/ 150 w 1221"/>
                  <a:gd name="T17" fmla="*/ 430 h 550"/>
                  <a:gd name="T18" fmla="*/ 124 w 1221"/>
                  <a:gd name="T19" fmla="*/ 383 h 550"/>
                  <a:gd name="T20" fmla="*/ 101 w 1221"/>
                  <a:gd name="T21" fmla="*/ 328 h 550"/>
                  <a:gd name="T22" fmla="*/ 128 w 1221"/>
                  <a:gd name="T23" fmla="*/ 250 h 550"/>
                  <a:gd name="T24" fmla="*/ 279 w 1221"/>
                  <a:gd name="T25" fmla="*/ 247 h 550"/>
                  <a:gd name="T26" fmla="*/ 327 w 1221"/>
                  <a:gd name="T27" fmla="*/ 210 h 550"/>
                  <a:gd name="T28" fmla="*/ 326 w 1221"/>
                  <a:gd name="T29" fmla="*/ 163 h 550"/>
                  <a:gd name="T30" fmla="*/ 484 w 1221"/>
                  <a:gd name="T31" fmla="*/ 101 h 550"/>
                  <a:gd name="T32" fmla="*/ 660 w 1221"/>
                  <a:gd name="T33" fmla="*/ 54 h 550"/>
                  <a:gd name="T34" fmla="*/ 717 w 1221"/>
                  <a:gd name="T35" fmla="*/ 74 h 550"/>
                  <a:gd name="T36" fmla="*/ 789 w 1221"/>
                  <a:gd name="T37" fmla="*/ 95 h 550"/>
                  <a:gd name="T38" fmla="*/ 901 w 1221"/>
                  <a:gd name="T39" fmla="*/ 115 h 550"/>
                  <a:gd name="T40" fmla="*/ 1146 w 1221"/>
                  <a:gd name="T41" fmla="*/ 17 h 550"/>
                  <a:gd name="T42" fmla="*/ 1209 w 1221"/>
                  <a:gd name="T43" fmla="*/ 17 h 550"/>
                  <a:gd name="T44" fmla="*/ 1275 w 1221"/>
                  <a:gd name="T45" fmla="*/ 26 h 550"/>
                  <a:gd name="T46" fmla="*/ 1300 w 1221"/>
                  <a:gd name="T47" fmla="*/ 100 h 550"/>
                  <a:gd name="T48" fmla="*/ 1380 w 1221"/>
                  <a:gd name="T49" fmla="*/ 128 h 550"/>
                  <a:gd name="T50" fmla="*/ 1365 w 1221"/>
                  <a:gd name="T51" fmla="*/ 213 h 550"/>
                  <a:gd name="T52" fmla="*/ 1406 w 1221"/>
                  <a:gd name="T53" fmla="*/ 323 h 550"/>
                  <a:gd name="T54" fmla="*/ 1425 w 1221"/>
                  <a:gd name="T55" fmla="*/ 390 h 550"/>
                  <a:gd name="T56" fmla="*/ 1371 w 1221"/>
                  <a:gd name="T57" fmla="*/ 395 h 550"/>
                  <a:gd name="T58" fmla="*/ 1266 w 1221"/>
                  <a:gd name="T59" fmla="*/ 410 h 550"/>
                  <a:gd name="T60" fmla="*/ 1185 w 1221"/>
                  <a:gd name="T61" fmla="*/ 446 h 550"/>
                  <a:gd name="T62" fmla="*/ 1065 w 1221"/>
                  <a:gd name="T63" fmla="*/ 491 h 550"/>
                  <a:gd name="T64" fmla="*/ 952 w 1221"/>
                  <a:gd name="T65" fmla="*/ 497 h 550"/>
                  <a:gd name="T66" fmla="*/ 864 w 1221"/>
                  <a:gd name="T67" fmla="*/ 528 h 550"/>
                  <a:gd name="T68" fmla="*/ 184 w 1221"/>
                  <a:gd name="T69" fmla="*/ 92 h 550"/>
                  <a:gd name="T70" fmla="*/ 263 w 1221"/>
                  <a:gd name="T71" fmla="*/ 159 h 550"/>
                  <a:gd name="T72" fmla="*/ 154 w 1221"/>
                  <a:gd name="T73" fmla="*/ 212 h 550"/>
                  <a:gd name="T74" fmla="*/ 70 w 1221"/>
                  <a:gd name="T75" fmla="*/ 225 h 550"/>
                  <a:gd name="T76" fmla="*/ 92 w 1221"/>
                  <a:gd name="T77" fmla="*/ 163 h 550"/>
                  <a:gd name="T78" fmla="*/ 103 w 1221"/>
                  <a:gd name="T79" fmla="*/ 98 h 550"/>
                  <a:gd name="T80" fmla="*/ 163 w 1221"/>
                  <a:gd name="T81" fmla="*/ 98 h 550"/>
                  <a:gd name="T82" fmla="*/ 201 w 1221"/>
                  <a:gd name="T83" fmla="*/ 633 h 550"/>
                  <a:gd name="T84" fmla="*/ 236 w 1221"/>
                  <a:gd name="T85" fmla="*/ 618 h 550"/>
                  <a:gd name="T86" fmla="*/ 213 w 1221"/>
                  <a:gd name="T87" fmla="*/ 640 h 550"/>
                  <a:gd name="T88" fmla="*/ 119 w 1221"/>
                  <a:gd name="T89" fmla="*/ 498 h 550"/>
                  <a:gd name="T90" fmla="*/ 87 w 1221"/>
                  <a:gd name="T91" fmla="*/ 514 h 550"/>
                  <a:gd name="T92" fmla="*/ 102 w 1221"/>
                  <a:gd name="T93" fmla="*/ 508 h 550"/>
                  <a:gd name="T94" fmla="*/ 70 w 1221"/>
                  <a:gd name="T95" fmla="*/ 460 h 550"/>
                  <a:gd name="T96" fmla="*/ 67 w 1221"/>
                  <a:gd name="T97" fmla="*/ 410 h 550"/>
                  <a:gd name="T98" fmla="*/ 70 w 1221"/>
                  <a:gd name="T99" fmla="*/ 371 h 550"/>
                  <a:gd name="T100" fmla="*/ 109 w 1221"/>
                  <a:gd name="T101" fmla="*/ 372 h 550"/>
                  <a:gd name="T102" fmla="*/ 69 w 1221"/>
                  <a:gd name="T103" fmla="*/ 352 h 550"/>
                  <a:gd name="T104" fmla="*/ 18 w 1221"/>
                  <a:gd name="T105" fmla="*/ 276 h 550"/>
                  <a:gd name="T106" fmla="*/ 0 w 1221"/>
                  <a:gd name="T107" fmla="*/ 312 h 55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221" h="550">
                    <a:moveTo>
                      <a:pt x="703" y="497"/>
                    </a:moveTo>
                    <a:lnTo>
                      <a:pt x="671" y="484"/>
                    </a:lnTo>
                    <a:lnTo>
                      <a:pt x="698" y="435"/>
                    </a:lnTo>
                    <a:lnTo>
                      <a:pt x="677" y="426"/>
                    </a:lnTo>
                    <a:lnTo>
                      <a:pt x="652" y="463"/>
                    </a:lnTo>
                    <a:lnTo>
                      <a:pt x="634" y="458"/>
                    </a:lnTo>
                    <a:lnTo>
                      <a:pt x="614" y="440"/>
                    </a:lnTo>
                    <a:lnTo>
                      <a:pt x="558" y="492"/>
                    </a:lnTo>
                    <a:lnTo>
                      <a:pt x="532" y="495"/>
                    </a:lnTo>
                    <a:lnTo>
                      <a:pt x="519" y="517"/>
                    </a:lnTo>
                    <a:lnTo>
                      <a:pt x="478" y="515"/>
                    </a:lnTo>
                    <a:lnTo>
                      <a:pt x="433" y="488"/>
                    </a:lnTo>
                    <a:lnTo>
                      <a:pt x="395" y="469"/>
                    </a:lnTo>
                    <a:lnTo>
                      <a:pt x="363" y="466"/>
                    </a:lnTo>
                    <a:lnTo>
                      <a:pt x="352" y="505"/>
                    </a:lnTo>
                    <a:lnTo>
                      <a:pt x="301" y="535"/>
                    </a:lnTo>
                    <a:lnTo>
                      <a:pt x="265" y="514"/>
                    </a:lnTo>
                    <a:lnTo>
                      <a:pt x="261" y="493"/>
                    </a:lnTo>
                    <a:lnTo>
                      <a:pt x="217" y="485"/>
                    </a:lnTo>
                    <a:lnTo>
                      <a:pt x="200" y="505"/>
                    </a:lnTo>
                    <a:lnTo>
                      <a:pt x="188" y="494"/>
                    </a:lnTo>
                    <a:lnTo>
                      <a:pt x="201" y="473"/>
                    </a:lnTo>
                    <a:lnTo>
                      <a:pt x="189" y="464"/>
                    </a:lnTo>
                    <a:lnTo>
                      <a:pt x="152" y="479"/>
                    </a:lnTo>
                    <a:lnTo>
                      <a:pt x="145" y="470"/>
                    </a:lnTo>
                    <a:lnTo>
                      <a:pt x="162" y="447"/>
                    </a:lnTo>
                    <a:lnTo>
                      <a:pt x="155" y="435"/>
                    </a:lnTo>
                    <a:lnTo>
                      <a:pt x="132" y="440"/>
                    </a:lnTo>
                    <a:lnTo>
                      <a:pt x="128" y="428"/>
                    </a:lnTo>
                    <a:lnTo>
                      <a:pt x="141" y="406"/>
                    </a:lnTo>
                    <a:lnTo>
                      <a:pt x="134" y="392"/>
                    </a:lnTo>
                    <a:lnTo>
                      <a:pt x="100" y="399"/>
                    </a:lnTo>
                    <a:lnTo>
                      <a:pt x="85" y="385"/>
                    </a:lnTo>
                    <a:lnTo>
                      <a:pt x="92" y="352"/>
                    </a:lnTo>
                    <a:lnTo>
                      <a:pt x="106" y="362"/>
                    </a:lnTo>
                    <a:lnTo>
                      <a:pt x="126" y="362"/>
                    </a:lnTo>
                    <a:lnTo>
                      <a:pt x="113" y="344"/>
                    </a:lnTo>
                    <a:lnTo>
                      <a:pt x="124" y="327"/>
                    </a:lnTo>
                    <a:lnTo>
                      <a:pt x="116" y="319"/>
                    </a:lnTo>
                    <a:lnTo>
                      <a:pt x="104" y="322"/>
                    </a:lnTo>
                    <a:lnTo>
                      <a:pt x="103" y="299"/>
                    </a:lnTo>
                    <a:lnTo>
                      <a:pt x="112" y="284"/>
                    </a:lnTo>
                    <a:lnTo>
                      <a:pt x="112" y="267"/>
                    </a:lnTo>
                    <a:lnTo>
                      <a:pt x="85" y="276"/>
                    </a:lnTo>
                    <a:lnTo>
                      <a:pt x="75" y="261"/>
                    </a:lnTo>
                    <a:lnTo>
                      <a:pt x="75" y="242"/>
                    </a:lnTo>
                    <a:lnTo>
                      <a:pt x="93" y="228"/>
                    </a:lnTo>
                    <a:lnTo>
                      <a:pt x="108" y="210"/>
                    </a:lnTo>
                    <a:lnTo>
                      <a:pt x="135" y="202"/>
                    </a:lnTo>
                    <a:lnTo>
                      <a:pt x="150" y="216"/>
                    </a:lnTo>
                    <a:lnTo>
                      <a:pt x="177" y="184"/>
                    </a:lnTo>
                    <a:lnTo>
                      <a:pt x="235" y="208"/>
                    </a:lnTo>
                    <a:lnTo>
                      <a:pt x="247" y="189"/>
                    </a:lnTo>
                    <a:lnTo>
                      <a:pt x="234" y="184"/>
                    </a:lnTo>
                    <a:lnTo>
                      <a:pt x="234" y="176"/>
                    </a:lnTo>
                    <a:lnTo>
                      <a:pt x="275" y="177"/>
                    </a:lnTo>
                    <a:lnTo>
                      <a:pt x="276" y="161"/>
                    </a:lnTo>
                    <a:lnTo>
                      <a:pt x="244" y="154"/>
                    </a:lnTo>
                    <a:lnTo>
                      <a:pt x="247" y="137"/>
                    </a:lnTo>
                    <a:lnTo>
                      <a:pt x="274" y="137"/>
                    </a:lnTo>
                    <a:lnTo>
                      <a:pt x="310" y="134"/>
                    </a:lnTo>
                    <a:lnTo>
                      <a:pt x="362" y="139"/>
                    </a:lnTo>
                    <a:lnTo>
                      <a:pt x="378" y="118"/>
                    </a:lnTo>
                    <a:lnTo>
                      <a:pt x="407" y="85"/>
                    </a:lnTo>
                    <a:lnTo>
                      <a:pt x="436" y="64"/>
                    </a:lnTo>
                    <a:lnTo>
                      <a:pt x="473" y="47"/>
                    </a:lnTo>
                    <a:lnTo>
                      <a:pt x="532" y="48"/>
                    </a:lnTo>
                    <a:lnTo>
                      <a:pt x="555" y="45"/>
                    </a:lnTo>
                    <a:lnTo>
                      <a:pt x="576" y="17"/>
                    </a:lnTo>
                    <a:lnTo>
                      <a:pt x="589" y="31"/>
                    </a:lnTo>
                    <a:lnTo>
                      <a:pt x="574" y="46"/>
                    </a:lnTo>
                    <a:lnTo>
                      <a:pt x="603" y="62"/>
                    </a:lnTo>
                    <a:lnTo>
                      <a:pt x="629" y="51"/>
                    </a:lnTo>
                    <a:lnTo>
                      <a:pt x="645" y="54"/>
                    </a:lnTo>
                    <a:lnTo>
                      <a:pt x="637" y="68"/>
                    </a:lnTo>
                    <a:lnTo>
                      <a:pt x="664" y="80"/>
                    </a:lnTo>
                    <a:lnTo>
                      <a:pt x="681" y="63"/>
                    </a:lnTo>
                    <a:lnTo>
                      <a:pt x="700" y="82"/>
                    </a:lnTo>
                    <a:lnTo>
                      <a:pt x="741" y="83"/>
                    </a:lnTo>
                    <a:lnTo>
                      <a:pt x="758" y="97"/>
                    </a:lnTo>
                    <a:lnTo>
                      <a:pt x="834" y="66"/>
                    </a:lnTo>
                    <a:lnTo>
                      <a:pt x="907" y="58"/>
                    </a:lnTo>
                    <a:lnTo>
                      <a:pt x="937" y="39"/>
                    </a:lnTo>
                    <a:lnTo>
                      <a:pt x="964" y="14"/>
                    </a:lnTo>
                    <a:lnTo>
                      <a:pt x="976" y="18"/>
                    </a:lnTo>
                    <a:lnTo>
                      <a:pt x="989" y="23"/>
                    </a:lnTo>
                    <a:lnTo>
                      <a:pt x="1007" y="12"/>
                    </a:lnTo>
                    <a:lnTo>
                      <a:pt x="1017" y="14"/>
                    </a:lnTo>
                    <a:lnTo>
                      <a:pt x="1028" y="0"/>
                    </a:lnTo>
                    <a:lnTo>
                      <a:pt x="1044" y="4"/>
                    </a:lnTo>
                    <a:lnTo>
                      <a:pt x="1061" y="14"/>
                    </a:lnTo>
                    <a:lnTo>
                      <a:pt x="1073" y="22"/>
                    </a:lnTo>
                    <a:lnTo>
                      <a:pt x="1085" y="32"/>
                    </a:lnTo>
                    <a:lnTo>
                      <a:pt x="1086" y="43"/>
                    </a:lnTo>
                    <a:lnTo>
                      <a:pt x="1080" y="65"/>
                    </a:lnTo>
                    <a:lnTo>
                      <a:pt x="1094" y="84"/>
                    </a:lnTo>
                    <a:lnTo>
                      <a:pt x="1130" y="86"/>
                    </a:lnTo>
                    <a:lnTo>
                      <a:pt x="1152" y="85"/>
                    </a:lnTo>
                    <a:lnTo>
                      <a:pt x="1157" y="94"/>
                    </a:lnTo>
                    <a:lnTo>
                      <a:pt x="1161" y="108"/>
                    </a:lnTo>
                    <a:lnTo>
                      <a:pt x="1151" y="128"/>
                    </a:lnTo>
                    <a:lnTo>
                      <a:pt x="1145" y="151"/>
                    </a:lnTo>
                    <a:lnTo>
                      <a:pt x="1133" y="159"/>
                    </a:lnTo>
                    <a:lnTo>
                      <a:pt x="1149" y="179"/>
                    </a:lnTo>
                    <a:lnTo>
                      <a:pt x="1159" y="197"/>
                    </a:lnTo>
                    <a:lnTo>
                      <a:pt x="1169" y="224"/>
                    </a:lnTo>
                    <a:lnTo>
                      <a:pt x="1178" y="255"/>
                    </a:lnTo>
                    <a:lnTo>
                      <a:pt x="1183" y="272"/>
                    </a:lnTo>
                    <a:lnTo>
                      <a:pt x="1188" y="286"/>
                    </a:lnTo>
                    <a:lnTo>
                      <a:pt x="1207" y="300"/>
                    </a:lnTo>
                    <a:lnTo>
                      <a:pt x="1221" y="324"/>
                    </a:lnTo>
                    <a:lnTo>
                      <a:pt x="1199" y="328"/>
                    </a:lnTo>
                    <a:lnTo>
                      <a:pt x="1199" y="340"/>
                    </a:lnTo>
                    <a:lnTo>
                      <a:pt x="1188" y="343"/>
                    </a:lnTo>
                    <a:lnTo>
                      <a:pt x="1177" y="329"/>
                    </a:lnTo>
                    <a:lnTo>
                      <a:pt x="1154" y="332"/>
                    </a:lnTo>
                    <a:lnTo>
                      <a:pt x="1132" y="338"/>
                    </a:lnTo>
                    <a:lnTo>
                      <a:pt x="1098" y="328"/>
                    </a:lnTo>
                    <a:lnTo>
                      <a:pt x="1078" y="347"/>
                    </a:lnTo>
                    <a:lnTo>
                      <a:pt x="1065" y="345"/>
                    </a:lnTo>
                    <a:lnTo>
                      <a:pt x="1054" y="338"/>
                    </a:lnTo>
                    <a:lnTo>
                      <a:pt x="1037" y="349"/>
                    </a:lnTo>
                    <a:lnTo>
                      <a:pt x="1015" y="365"/>
                    </a:lnTo>
                    <a:lnTo>
                      <a:pt x="997" y="375"/>
                    </a:lnTo>
                    <a:lnTo>
                      <a:pt x="979" y="375"/>
                    </a:lnTo>
                    <a:lnTo>
                      <a:pt x="959" y="389"/>
                    </a:lnTo>
                    <a:lnTo>
                      <a:pt x="926" y="401"/>
                    </a:lnTo>
                    <a:lnTo>
                      <a:pt x="896" y="413"/>
                    </a:lnTo>
                    <a:lnTo>
                      <a:pt x="880" y="421"/>
                    </a:lnTo>
                    <a:lnTo>
                      <a:pt x="844" y="413"/>
                    </a:lnTo>
                    <a:lnTo>
                      <a:pt x="820" y="414"/>
                    </a:lnTo>
                    <a:lnTo>
                      <a:pt x="801" y="418"/>
                    </a:lnTo>
                    <a:lnTo>
                      <a:pt x="784" y="427"/>
                    </a:lnTo>
                    <a:lnTo>
                      <a:pt x="757" y="440"/>
                    </a:lnTo>
                    <a:lnTo>
                      <a:pt x="745" y="448"/>
                    </a:lnTo>
                    <a:lnTo>
                      <a:pt x="727" y="444"/>
                    </a:lnTo>
                    <a:lnTo>
                      <a:pt x="721" y="463"/>
                    </a:lnTo>
                    <a:lnTo>
                      <a:pt x="717" y="484"/>
                    </a:lnTo>
                    <a:lnTo>
                      <a:pt x="703" y="497"/>
                    </a:lnTo>
                    <a:close/>
                    <a:moveTo>
                      <a:pt x="155" y="77"/>
                    </a:moveTo>
                    <a:lnTo>
                      <a:pt x="172" y="80"/>
                    </a:lnTo>
                    <a:lnTo>
                      <a:pt x="180" y="117"/>
                    </a:lnTo>
                    <a:lnTo>
                      <a:pt x="183" y="123"/>
                    </a:lnTo>
                    <a:lnTo>
                      <a:pt x="221" y="134"/>
                    </a:lnTo>
                    <a:lnTo>
                      <a:pt x="221" y="152"/>
                    </a:lnTo>
                    <a:lnTo>
                      <a:pt x="184" y="151"/>
                    </a:lnTo>
                    <a:lnTo>
                      <a:pt x="154" y="148"/>
                    </a:lnTo>
                    <a:lnTo>
                      <a:pt x="130" y="178"/>
                    </a:lnTo>
                    <a:lnTo>
                      <a:pt x="107" y="190"/>
                    </a:lnTo>
                    <a:lnTo>
                      <a:pt x="66" y="224"/>
                    </a:lnTo>
                    <a:lnTo>
                      <a:pt x="40" y="219"/>
                    </a:lnTo>
                    <a:lnTo>
                      <a:pt x="59" y="189"/>
                    </a:lnTo>
                    <a:lnTo>
                      <a:pt x="68" y="171"/>
                    </a:lnTo>
                    <a:lnTo>
                      <a:pt x="65" y="159"/>
                    </a:lnTo>
                    <a:lnTo>
                      <a:pt x="73" y="146"/>
                    </a:lnTo>
                    <a:lnTo>
                      <a:pt x="77" y="137"/>
                    </a:lnTo>
                    <a:lnTo>
                      <a:pt x="83" y="124"/>
                    </a:lnTo>
                    <a:lnTo>
                      <a:pt x="84" y="109"/>
                    </a:lnTo>
                    <a:lnTo>
                      <a:pt x="79" y="97"/>
                    </a:lnTo>
                    <a:lnTo>
                      <a:pt x="87" y="82"/>
                    </a:lnTo>
                    <a:lnTo>
                      <a:pt x="102" y="82"/>
                    </a:lnTo>
                    <a:lnTo>
                      <a:pt x="114" y="81"/>
                    </a:lnTo>
                    <a:lnTo>
                      <a:pt x="125" y="81"/>
                    </a:lnTo>
                    <a:lnTo>
                      <a:pt x="137" y="82"/>
                    </a:lnTo>
                    <a:lnTo>
                      <a:pt x="147" y="85"/>
                    </a:lnTo>
                    <a:lnTo>
                      <a:pt x="155" y="77"/>
                    </a:lnTo>
                    <a:close/>
                    <a:moveTo>
                      <a:pt x="179" y="538"/>
                    </a:moveTo>
                    <a:lnTo>
                      <a:pt x="169" y="532"/>
                    </a:lnTo>
                    <a:lnTo>
                      <a:pt x="173" y="520"/>
                    </a:lnTo>
                    <a:lnTo>
                      <a:pt x="181" y="520"/>
                    </a:lnTo>
                    <a:lnTo>
                      <a:pt x="191" y="517"/>
                    </a:lnTo>
                    <a:lnTo>
                      <a:pt x="199" y="520"/>
                    </a:lnTo>
                    <a:lnTo>
                      <a:pt x="199" y="534"/>
                    </a:lnTo>
                    <a:lnTo>
                      <a:pt x="191" y="549"/>
                    </a:lnTo>
                    <a:lnTo>
                      <a:pt x="181" y="550"/>
                    </a:lnTo>
                    <a:lnTo>
                      <a:pt x="179" y="538"/>
                    </a:lnTo>
                    <a:close/>
                    <a:moveTo>
                      <a:pt x="116" y="430"/>
                    </a:moveTo>
                    <a:lnTo>
                      <a:pt x="116" y="421"/>
                    </a:lnTo>
                    <a:lnTo>
                      <a:pt x="107" y="415"/>
                    </a:lnTo>
                    <a:lnTo>
                      <a:pt x="100" y="419"/>
                    </a:lnTo>
                    <a:lnTo>
                      <a:pt x="100" y="428"/>
                    </a:lnTo>
                    <a:lnTo>
                      <a:pt x="110" y="430"/>
                    </a:lnTo>
                    <a:lnTo>
                      <a:pt x="116" y="430"/>
                    </a:lnTo>
                    <a:close/>
                    <a:moveTo>
                      <a:pt x="73" y="432"/>
                    </a:moveTo>
                    <a:lnTo>
                      <a:pt x="63" y="425"/>
                    </a:lnTo>
                    <a:lnTo>
                      <a:pt x="73" y="418"/>
                    </a:lnTo>
                    <a:lnTo>
                      <a:pt x="83" y="418"/>
                    </a:lnTo>
                    <a:lnTo>
                      <a:pt x="86" y="427"/>
                    </a:lnTo>
                    <a:lnTo>
                      <a:pt x="80" y="434"/>
                    </a:lnTo>
                    <a:lnTo>
                      <a:pt x="73" y="432"/>
                    </a:lnTo>
                    <a:close/>
                    <a:moveTo>
                      <a:pt x="51" y="372"/>
                    </a:moveTo>
                    <a:lnTo>
                      <a:pt x="59" y="387"/>
                    </a:lnTo>
                    <a:lnTo>
                      <a:pt x="70" y="379"/>
                    </a:lnTo>
                    <a:lnTo>
                      <a:pt x="73" y="361"/>
                    </a:lnTo>
                    <a:lnTo>
                      <a:pt x="73" y="348"/>
                    </a:lnTo>
                    <a:lnTo>
                      <a:pt x="56" y="345"/>
                    </a:lnTo>
                    <a:lnTo>
                      <a:pt x="51" y="356"/>
                    </a:lnTo>
                    <a:lnTo>
                      <a:pt x="53" y="364"/>
                    </a:lnTo>
                    <a:lnTo>
                      <a:pt x="51" y="372"/>
                    </a:lnTo>
                    <a:close/>
                    <a:moveTo>
                      <a:pt x="59" y="312"/>
                    </a:moveTo>
                    <a:lnTo>
                      <a:pt x="67" y="308"/>
                    </a:lnTo>
                    <a:lnTo>
                      <a:pt x="75" y="312"/>
                    </a:lnTo>
                    <a:lnTo>
                      <a:pt x="81" y="321"/>
                    </a:lnTo>
                    <a:lnTo>
                      <a:pt x="92" y="313"/>
                    </a:lnTo>
                    <a:lnTo>
                      <a:pt x="87" y="302"/>
                    </a:lnTo>
                    <a:lnTo>
                      <a:pt x="83" y="291"/>
                    </a:lnTo>
                    <a:lnTo>
                      <a:pt x="73" y="297"/>
                    </a:lnTo>
                    <a:lnTo>
                      <a:pt x="58" y="296"/>
                    </a:lnTo>
                    <a:lnTo>
                      <a:pt x="47" y="303"/>
                    </a:lnTo>
                    <a:lnTo>
                      <a:pt x="59" y="312"/>
                    </a:lnTo>
                    <a:close/>
                    <a:moveTo>
                      <a:pt x="0" y="236"/>
                    </a:moveTo>
                    <a:lnTo>
                      <a:pt x="15" y="232"/>
                    </a:lnTo>
                    <a:lnTo>
                      <a:pt x="18" y="245"/>
                    </a:lnTo>
                    <a:lnTo>
                      <a:pt x="25" y="259"/>
                    </a:lnTo>
                    <a:lnTo>
                      <a:pt x="12" y="268"/>
                    </a:lnTo>
                    <a:lnTo>
                      <a:pt x="0" y="262"/>
                    </a:lnTo>
                    <a:lnTo>
                      <a:pt x="0" y="252"/>
                    </a:lnTo>
                    <a:lnTo>
                      <a:pt x="0" y="236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194" name="Freeform 53">
                <a:extLst>
                  <a:ext uri="{FF2B5EF4-FFF2-40B4-BE49-F238E27FC236}">
                    <a16:creationId xmlns:a16="http://schemas.microsoft.com/office/drawing/2014/main" id="{836C0B74-49DD-42CA-855B-96E8962B2F8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401" y="2481"/>
                <a:ext cx="1116" cy="755"/>
              </a:xfrm>
              <a:custGeom>
                <a:avLst/>
                <a:gdLst>
                  <a:gd name="T0" fmla="*/ 938 w 940"/>
                  <a:gd name="T1" fmla="*/ 511 h 635"/>
                  <a:gd name="T2" fmla="*/ 777 w 940"/>
                  <a:gd name="T3" fmla="*/ 566 h 635"/>
                  <a:gd name="T4" fmla="*/ 847 w 940"/>
                  <a:gd name="T5" fmla="*/ 617 h 635"/>
                  <a:gd name="T6" fmla="*/ 928 w 940"/>
                  <a:gd name="T7" fmla="*/ 631 h 635"/>
                  <a:gd name="T8" fmla="*/ 949 w 940"/>
                  <a:gd name="T9" fmla="*/ 652 h 635"/>
                  <a:gd name="T10" fmla="*/ 905 w 940"/>
                  <a:gd name="T11" fmla="*/ 680 h 635"/>
                  <a:gd name="T12" fmla="*/ 866 w 940"/>
                  <a:gd name="T13" fmla="*/ 694 h 635"/>
                  <a:gd name="T14" fmla="*/ 807 w 940"/>
                  <a:gd name="T15" fmla="*/ 729 h 635"/>
                  <a:gd name="T16" fmla="*/ 755 w 940"/>
                  <a:gd name="T17" fmla="*/ 729 h 635"/>
                  <a:gd name="T18" fmla="*/ 740 w 940"/>
                  <a:gd name="T19" fmla="*/ 666 h 635"/>
                  <a:gd name="T20" fmla="*/ 712 w 940"/>
                  <a:gd name="T21" fmla="*/ 638 h 635"/>
                  <a:gd name="T22" fmla="*/ 700 w 940"/>
                  <a:gd name="T23" fmla="*/ 594 h 635"/>
                  <a:gd name="T24" fmla="*/ 646 w 940"/>
                  <a:gd name="T25" fmla="*/ 589 h 635"/>
                  <a:gd name="T26" fmla="*/ 644 w 940"/>
                  <a:gd name="T27" fmla="*/ 540 h 635"/>
                  <a:gd name="T28" fmla="*/ 563 w 940"/>
                  <a:gd name="T29" fmla="*/ 602 h 635"/>
                  <a:gd name="T30" fmla="*/ 549 w 940"/>
                  <a:gd name="T31" fmla="*/ 625 h 635"/>
                  <a:gd name="T32" fmla="*/ 473 w 940"/>
                  <a:gd name="T33" fmla="*/ 679 h 635"/>
                  <a:gd name="T34" fmla="*/ 391 w 940"/>
                  <a:gd name="T35" fmla="*/ 700 h 635"/>
                  <a:gd name="T36" fmla="*/ 441 w 940"/>
                  <a:gd name="T37" fmla="*/ 643 h 635"/>
                  <a:gd name="T38" fmla="*/ 496 w 940"/>
                  <a:gd name="T39" fmla="*/ 587 h 635"/>
                  <a:gd name="T40" fmla="*/ 480 w 940"/>
                  <a:gd name="T41" fmla="*/ 521 h 635"/>
                  <a:gd name="T42" fmla="*/ 442 w 940"/>
                  <a:gd name="T43" fmla="*/ 464 h 635"/>
                  <a:gd name="T44" fmla="*/ 386 w 940"/>
                  <a:gd name="T45" fmla="*/ 435 h 635"/>
                  <a:gd name="T46" fmla="*/ 284 w 940"/>
                  <a:gd name="T47" fmla="*/ 413 h 635"/>
                  <a:gd name="T48" fmla="*/ 252 w 940"/>
                  <a:gd name="T49" fmla="*/ 479 h 635"/>
                  <a:gd name="T50" fmla="*/ 194 w 940"/>
                  <a:gd name="T51" fmla="*/ 474 h 635"/>
                  <a:gd name="T52" fmla="*/ 160 w 940"/>
                  <a:gd name="T53" fmla="*/ 473 h 635"/>
                  <a:gd name="T54" fmla="*/ 59 w 940"/>
                  <a:gd name="T55" fmla="*/ 455 h 635"/>
                  <a:gd name="T56" fmla="*/ 25 w 940"/>
                  <a:gd name="T57" fmla="*/ 417 h 635"/>
                  <a:gd name="T58" fmla="*/ 10 w 940"/>
                  <a:gd name="T59" fmla="*/ 385 h 635"/>
                  <a:gd name="T60" fmla="*/ 39 w 940"/>
                  <a:gd name="T61" fmla="*/ 360 h 635"/>
                  <a:gd name="T62" fmla="*/ 52 w 940"/>
                  <a:gd name="T63" fmla="*/ 297 h 635"/>
                  <a:gd name="T64" fmla="*/ 116 w 940"/>
                  <a:gd name="T65" fmla="*/ 234 h 635"/>
                  <a:gd name="T66" fmla="*/ 120 w 940"/>
                  <a:gd name="T67" fmla="*/ 174 h 635"/>
                  <a:gd name="T68" fmla="*/ 105 w 940"/>
                  <a:gd name="T69" fmla="*/ 145 h 635"/>
                  <a:gd name="T70" fmla="*/ 137 w 940"/>
                  <a:gd name="T71" fmla="*/ 99 h 635"/>
                  <a:gd name="T72" fmla="*/ 183 w 940"/>
                  <a:gd name="T73" fmla="*/ 89 h 635"/>
                  <a:gd name="T74" fmla="*/ 248 w 940"/>
                  <a:gd name="T75" fmla="*/ 100 h 635"/>
                  <a:gd name="T76" fmla="*/ 317 w 940"/>
                  <a:gd name="T77" fmla="*/ 113 h 635"/>
                  <a:gd name="T78" fmla="*/ 372 w 940"/>
                  <a:gd name="T79" fmla="*/ 112 h 635"/>
                  <a:gd name="T80" fmla="*/ 460 w 940"/>
                  <a:gd name="T81" fmla="*/ 125 h 635"/>
                  <a:gd name="T82" fmla="*/ 509 w 940"/>
                  <a:gd name="T83" fmla="*/ 81 h 635"/>
                  <a:gd name="T84" fmla="*/ 560 w 940"/>
                  <a:gd name="T85" fmla="*/ 49 h 635"/>
                  <a:gd name="T86" fmla="*/ 607 w 940"/>
                  <a:gd name="T87" fmla="*/ 31 h 635"/>
                  <a:gd name="T88" fmla="*/ 689 w 940"/>
                  <a:gd name="T89" fmla="*/ 19 h 635"/>
                  <a:gd name="T90" fmla="*/ 706 w 940"/>
                  <a:gd name="T91" fmla="*/ 71 h 635"/>
                  <a:gd name="T92" fmla="*/ 774 w 940"/>
                  <a:gd name="T93" fmla="*/ 100 h 635"/>
                  <a:gd name="T94" fmla="*/ 814 w 940"/>
                  <a:gd name="T95" fmla="*/ 175 h 635"/>
                  <a:gd name="T96" fmla="*/ 900 w 940"/>
                  <a:gd name="T97" fmla="*/ 170 h 635"/>
                  <a:gd name="T98" fmla="*/ 965 w 940"/>
                  <a:gd name="T99" fmla="*/ 197 h 635"/>
                  <a:gd name="T100" fmla="*/ 1020 w 940"/>
                  <a:gd name="T101" fmla="*/ 187 h 635"/>
                  <a:gd name="T102" fmla="*/ 1080 w 940"/>
                  <a:gd name="T103" fmla="*/ 205 h 635"/>
                  <a:gd name="T104" fmla="*/ 1094 w 940"/>
                  <a:gd name="T105" fmla="*/ 263 h 635"/>
                  <a:gd name="T106" fmla="*/ 1097 w 940"/>
                  <a:gd name="T107" fmla="*/ 281 h 635"/>
                  <a:gd name="T108" fmla="*/ 1117 w 940"/>
                  <a:gd name="T109" fmla="*/ 340 h 635"/>
                  <a:gd name="T110" fmla="*/ 1072 w 940"/>
                  <a:gd name="T111" fmla="*/ 379 h 635"/>
                  <a:gd name="T112" fmla="*/ 1023 w 940"/>
                  <a:gd name="T113" fmla="*/ 429 h 63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0" h="635">
                    <a:moveTo>
                      <a:pt x="860" y="384"/>
                    </a:moveTo>
                    <a:lnTo>
                      <a:pt x="824" y="399"/>
                    </a:lnTo>
                    <a:lnTo>
                      <a:pt x="789" y="430"/>
                    </a:lnTo>
                    <a:lnTo>
                      <a:pt x="729" y="446"/>
                    </a:lnTo>
                    <a:lnTo>
                      <a:pt x="703" y="471"/>
                    </a:lnTo>
                    <a:lnTo>
                      <a:pt x="654" y="476"/>
                    </a:lnTo>
                    <a:lnTo>
                      <a:pt x="655" y="498"/>
                    </a:lnTo>
                    <a:lnTo>
                      <a:pt x="690" y="494"/>
                    </a:lnTo>
                    <a:lnTo>
                      <a:pt x="713" y="519"/>
                    </a:lnTo>
                    <a:lnTo>
                      <a:pt x="723" y="541"/>
                    </a:lnTo>
                    <a:lnTo>
                      <a:pt x="757" y="536"/>
                    </a:lnTo>
                    <a:lnTo>
                      <a:pt x="781" y="531"/>
                    </a:lnTo>
                    <a:lnTo>
                      <a:pt x="793" y="516"/>
                    </a:lnTo>
                    <a:lnTo>
                      <a:pt x="806" y="520"/>
                    </a:lnTo>
                    <a:lnTo>
                      <a:pt x="799" y="548"/>
                    </a:lnTo>
                    <a:lnTo>
                      <a:pt x="794" y="563"/>
                    </a:lnTo>
                    <a:lnTo>
                      <a:pt x="779" y="570"/>
                    </a:lnTo>
                    <a:lnTo>
                      <a:pt x="762" y="572"/>
                    </a:lnTo>
                    <a:lnTo>
                      <a:pt x="750" y="564"/>
                    </a:lnTo>
                    <a:lnTo>
                      <a:pt x="733" y="568"/>
                    </a:lnTo>
                    <a:lnTo>
                      <a:pt x="729" y="584"/>
                    </a:lnTo>
                    <a:lnTo>
                      <a:pt x="712" y="589"/>
                    </a:lnTo>
                    <a:lnTo>
                      <a:pt x="688" y="592"/>
                    </a:lnTo>
                    <a:lnTo>
                      <a:pt x="679" y="613"/>
                    </a:lnTo>
                    <a:lnTo>
                      <a:pt x="661" y="627"/>
                    </a:lnTo>
                    <a:lnTo>
                      <a:pt x="646" y="635"/>
                    </a:lnTo>
                    <a:lnTo>
                      <a:pt x="635" y="613"/>
                    </a:lnTo>
                    <a:lnTo>
                      <a:pt x="644" y="590"/>
                    </a:lnTo>
                    <a:lnTo>
                      <a:pt x="642" y="562"/>
                    </a:lnTo>
                    <a:lnTo>
                      <a:pt x="623" y="560"/>
                    </a:lnTo>
                    <a:lnTo>
                      <a:pt x="587" y="575"/>
                    </a:lnTo>
                    <a:lnTo>
                      <a:pt x="577" y="563"/>
                    </a:lnTo>
                    <a:lnTo>
                      <a:pt x="599" y="537"/>
                    </a:lnTo>
                    <a:lnTo>
                      <a:pt x="635" y="514"/>
                    </a:lnTo>
                    <a:lnTo>
                      <a:pt x="626" y="490"/>
                    </a:lnTo>
                    <a:lnTo>
                      <a:pt x="589" y="500"/>
                    </a:lnTo>
                    <a:lnTo>
                      <a:pt x="566" y="510"/>
                    </a:lnTo>
                    <a:lnTo>
                      <a:pt x="553" y="511"/>
                    </a:lnTo>
                    <a:lnTo>
                      <a:pt x="544" y="495"/>
                    </a:lnTo>
                    <a:lnTo>
                      <a:pt x="553" y="478"/>
                    </a:lnTo>
                    <a:lnTo>
                      <a:pt x="556" y="466"/>
                    </a:lnTo>
                    <a:lnTo>
                      <a:pt x="542" y="454"/>
                    </a:lnTo>
                    <a:lnTo>
                      <a:pt x="524" y="461"/>
                    </a:lnTo>
                    <a:lnTo>
                      <a:pt x="497" y="481"/>
                    </a:lnTo>
                    <a:lnTo>
                      <a:pt x="474" y="506"/>
                    </a:lnTo>
                    <a:lnTo>
                      <a:pt x="462" y="500"/>
                    </a:lnTo>
                    <a:lnTo>
                      <a:pt x="448" y="510"/>
                    </a:lnTo>
                    <a:lnTo>
                      <a:pt x="462" y="526"/>
                    </a:lnTo>
                    <a:lnTo>
                      <a:pt x="422" y="566"/>
                    </a:lnTo>
                    <a:lnTo>
                      <a:pt x="410" y="577"/>
                    </a:lnTo>
                    <a:lnTo>
                      <a:pt x="398" y="571"/>
                    </a:lnTo>
                    <a:lnTo>
                      <a:pt x="384" y="597"/>
                    </a:lnTo>
                    <a:lnTo>
                      <a:pt x="359" y="593"/>
                    </a:lnTo>
                    <a:lnTo>
                      <a:pt x="329" y="589"/>
                    </a:lnTo>
                    <a:lnTo>
                      <a:pt x="337" y="574"/>
                    </a:lnTo>
                    <a:lnTo>
                      <a:pt x="363" y="563"/>
                    </a:lnTo>
                    <a:lnTo>
                      <a:pt x="371" y="541"/>
                    </a:lnTo>
                    <a:lnTo>
                      <a:pt x="376" y="502"/>
                    </a:lnTo>
                    <a:lnTo>
                      <a:pt x="392" y="500"/>
                    </a:lnTo>
                    <a:lnTo>
                      <a:pt x="417" y="494"/>
                    </a:lnTo>
                    <a:lnTo>
                      <a:pt x="433" y="476"/>
                    </a:lnTo>
                    <a:lnTo>
                      <a:pt x="417" y="462"/>
                    </a:lnTo>
                    <a:lnTo>
                      <a:pt x="404" y="438"/>
                    </a:lnTo>
                    <a:lnTo>
                      <a:pt x="392" y="438"/>
                    </a:lnTo>
                    <a:lnTo>
                      <a:pt x="385" y="411"/>
                    </a:lnTo>
                    <a:lnTo>
                      <a:pt x="372" y="390"/>
                    </a:lnTo>
                    <a:lnTo>
                      <a:pt x="371" y="375"/>
                    </a:lnTo>
                    <a:lnTo>
                      <a:pt x="352" y="366"/>
                    </a:lnTo>
                    <a:lnTo>
                      <a:pt x="325" y="366"/>
                    </a:lnTo>
                    <a:lnTo>
                      <a:pt x="309" y="341"/>
                    </a:lnTo>
                    <a:lnTo>
                      <a:pt x="278" y="346"/>
                    </a:lnTo>
                    <a:lnTo>
                      <a:pt x="239" y="347"/>
                    </a:lnTo>
                    <a:lnTo>
                      <a:pt x="227" y="370"/>
                    </a:lnTo>
                    <a:lnTo>
                      <a:pt x="219" y="386"/>
                    </a:lnTo>
                    <a:lnTo>
                      <a:pt x="212" y="403"/>
                    </a:lnTo>
                    <a:lnTo>
                      <a:pt x="200" y="397"/>
                    </a:lnTo>
                    <a:lnTo>
                      <a:pt x="189" y="390"/>
                    </a:lnTo>
                    <a:lnTo>
                      <a:pt x="163" y="399"/>
                    </a:lnTo>
                    <a:lnTo>
                      <a:pt x="158" y="418"/>
                    </a:lnTo>
                    <a:lnTo>
                      <a:pt x="138" y="416"/>
                    </a:lnTo>
                    <a:lnTo>
                      <a:pt x="135" y="398"/>
                    </a:lnTo>
                    <a:lnTo>
                      <a:pt x="109" y="390"/>
                    </a:lnTo>
                    <a:lnTo>
                      <a:pt x="87" y="387"/>
                    </a:lnTo>
                    <a:lnTo>
                      <a:pt x="50" y="383"/>
                    </a:lnTo>
                    <a:lnTo>
                      <a:pt x="40" y="378"/>
                    </a:lnTo>
                    <a:lnTo>
                      <a:pt x="29" y="367"/>
                    </a:lnTo>
                    <a:lnTo>
                      <a:pt x="21" y="351"/>
                    </a:lnTo>
                    <a:lnTo>
                      <a:pt x="14" y="344"/>
                    </a:lnTo>
                    <a:lnTo>
                      <a:pt x="0" y="329"/>
                    </a:lnTo>
                    <a:lnTo>
                      <a:pt x="8" y="324"/>
                    </a:lnTo>
                    <a:lnTo>
                      <a:pt x="15" y="319"/>
                    </a:lnTo>
                    <a:lnTo>
                      <a:pt x="25" y="313"/>
                    </a:lnTo>
                    <a:lnTo>
                      <a:pt x="33" y="303"/>
                    </a:lnTo>
                    <a:lnTo>
                      <a:pt x="40" y="291"/>
                    </a:lnTo>
                    <a:lnTo>
                      <a:pt x="44" y="273"/>
                    </a:lnTo>
                    <a:lnTo>
                      <a:pt x="44" y="250"/>
                    </a:lnTo>
                    <a:lnTo>
                      <a:pt x="51" y="231"/>
                    </a:lnTo>
                    <a:lnTo>
                      <a:pt x="72" y="217"/>
                    </a:lnTo>
                    <a:lnTo>
                      <a:pt x="98" y="197"/>
                    </a:lnTo>
                    <a:lnTo>
                      <a:pt x="110" y="190"/>
                    </a:lnTo>
                    <a:lnTo>
                      <a:pt x="112" y="168"/>
                    </a:lnTo>
                    <a:lnTo>
                      <a:pt x="101" y="146"/>
                    </a:lnTo>
                    <a:lnTo>
                      <a:pt x="97" y="145"/>
                    </a:lnTo>
                    <a:lnTo>
                      <a:pt x="92" y="131"/>
                    </a:lnTo>
                    <a:lnTo>
                      <a:pt x="88" y="122"/>
                    </a:lnTo>
                    <a:lnTo>
                      <a:pt x="82" y="109"/>
                    </a:lnTo>
                    <a:lnTo>
                      <a:pt x="113" y="102"/>
                    </a:lnTo>
                    <a:lnTo>
                      <a:pt x="115" y="83"/>
                    </a:lnTo>
                    <a:lnTo>
                      <a:pt x="122" y="76"/>
                    </a:lnTo>
                    <a:lnTo>
                      <a:pt x="140" y="75"/>
                    </a:lnTo>
                    <a:lnTo>
                      <a:pt x="154" y="75"/>
                    </a:lnTo>
                    <a:lnTo>
                      <a:pt x="177" y="77"/>
                    </a:lnTo>
                    <a:lnTo>
                      <a:pt x="197" y="70"/>
                    </a:lnTo>
                    <a:lnTo>
                      <a:pt x="209" y="84"/>
                    </a:lnTo>
                    <a:lnTo>
                      <a:pt x="237" y="82"/>
                    </a:lnTo>
                    <a:lnTo>
                      <a:pt x="251" y="82"/>
                    </a:lnTo>
                    <a:lnTo>
                      <a:pt x="267" y="95"/>
                    </a:lnTo>
                    <a:lnTo>
                      <a:pt x="286" y="113"/>
                    </a:lnTo>
                    <a:lnTo>
                      <a:pt x="294" y="100"/>
                    </a:lnTo>
                    <a:lnTo>
                      <a:pt x="313" y="94"/>
                    </a:lnTo>
                    <a:lnTo>
                      <a:pt x="326" y="92"/>
                    </a:lnTo>
                    <a:lnTo>
                      <a:pt x="366" y="86"/>
                    </a:lnTo>
                    <a:lnTo>
                      <a:pt x="387" y="105"/>
                    </a:lnTo>
                    <a:lnTo>
                      <a:pt x="402" y="107"/>
                    </a:lnTo>
                    <a:lnTo>
                      <a:pt x="420" y="94"/>
                    </a:lnTo>
                    <a:lnTo>
                      <a:pt x="428" y="68"/>
                    </a:lnTo>
                    <a:lnTo>
                      <a:pt x="428" y="44"/>
                    </a:lnTo>
                    <a:lnTo>
                      <a:pt x="455" y="39"/>
                    </a:lnTo>
                    <a:lnTo>
                      <a:pt x="471" y="41"/>
                    </a:lnTo>
                    <a:lnTo>
                      <a:pt x="488" y="41"/>
                    </a:lnTo>
                    <a:lnTo>
                      <a:pt x="503" y="44"/>
                    </a:lnTo>
                    <a:lnTo>
                      <a:pt x="511" y="26"/>
                    </a:lnTo>
                    <a:lnTo>
                      <a:pt x="542" y="12"/>
                    </a:lnTo>
                    <a:lnTo>
                      <a:pt x="565" y="0"/>
                    </a:lnTo>
                    <a:lnTo>
                      <a:pt x="580" y="16"/>
                    </a:lnTo>
                    <a:lnTo>
                      <a:pt x="599" y="31"/>
                    </a:lnTo>
                    <a:lnTo>
                      <a:pt x="613" y="45"/>
                    </a:lnTo>
                    <a:lnTo>
                      <a:pt x="594" y="60"/>
                    </a:lnTo>
                    <a:lnTo>
                      <a:pt x="604" y="84"/>
                    </a:lnTo>
                    <a:lnTo>
                      <a:pt x="641" y="84"/>
                    </a:lnTo>
                    <a:lnTo>
                      <a:pt x="651" y="84"/>
                    </a:lnTo>
                    <a:lnTo>
                      <a:pt x="669" y="99"/>
                    </a:lnTo>
                    <a:lnTo>
                      <a:pt x="675" y="124"/>
                    </a:lnTo>
                    <a:lnTo>
                      <a:pt x="685" y="147"/>
                    </a:lnTo>
                    <a:lnTo>
                      <a:pt x="704" y="142"/>
                    </a:lnTo>
                    <a:lnTo>
                      <a:pt x="722" y="155"/>
                    </a:lnTo>
                    <a:lnTo>
                      <a:pt x="757" y="143"/>
                    </a:lnTo>
                    <a:lnTo>
                      <a:pt x="783" y="134"/>
                    </a:lnTo>
                    <a:lnTo>
                      <a:pt x="795" y="156"/>
                    </a:lnTo>
                    <a:lnTo>
                      <a:pt x="812" y="166"/>
                    </a:lnTo>
                    <a:lnTo>
                      <a:pt x="825" y="149"/>
                    </a:lnTo>
                    <a:lnTo>
                      <a:pt x="846" y="166"/>
                    </a:lnTo>
                    <a:lnTo>
                      <a:pt x="858" y="157"/>
                    </a:lnTo>
                    <a:lnTo>
                      <a:pt x="875" y="158"/>
                    </a:lnTo>
                    <a:lnTo>
                      <a:pt x="893" y="162"/>
                    </a:lnTo>
                    <a:lnTo>
                      <a:pt x="909" y="172"/>
                    </a:lnTo>
                    <a:lnTo>
                      <a:pt x="931" y="172"/>
                    </a:lnTo>
                    <a:lnTo>
                      <a:pt x="935" y="194"/>
                    </a:lnTo>
                    <a:lnTo>
                      <a:pt x="921" y="221"/>
                    </a:lnTo>
                    <a:lnTo>
                      <a:pt x="930" y="221"/>
                    </a:lnTo>
                    <a:lnTo>
                      <a:pt x="934" y="228"/>
                    </a:lnTo>
                    <a:lnTo>
                      <a:pt x="923" y="236"/>
                    </a:lnTo>
                    <a:lnTo>
                      <a:pt x="923" y="249"/>
                    </a:lnTo>
                    <a:lnTo>
                      <a:pt x="933" y="253"/>
                    </a:lnTo>
                    <a:lnTo>
                      <a:pt x="940" y="286"/>
                    </a:lnTo>
                    <a:lnTo>
                      <a:pt x="940" y="310"/>
                    </a:lnTo>
                    <a:lnTo>
                      <a:pt x="918" y="316"/>
                    </a:lnTo>
                    <a:lnTo>
                      <a:pt x="902" y="319"/>
                    </a:lnTo>
                    <a:lnTo>
                      <a:pt x="896" y="337"/>
                    </a:lnTo>
                    <a:lnTo>
                      <a:pt x="862" y="344"/>
                    </a:lnTo>
                    <a:lnTo>
                      <a:pt x="861" y="361"/>
                    </a:lnTo>
                    <a:lnTo>
                      <a:pt x="860" y="384"/>
                    </a:lnTo>
                    <a:close/>
                  </a:path>
                </a:pathLst>
              </a:custGeom>
              <a:solidFill>
                <a:schemeClr val="accent1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195" name="Freeform 54">
                <a:extLst>
                  <a:ext uri="{FF2B5EF4-FFF2-40B4-BE49-F238E27FC236}">
                    <a16:creationId xmlns:a16="http://schemas.microsoft.com/office/drawing/2014/main" id="{9E24F80C-2F10-4623-B845-A1EF2AFB461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172" y="4055"/>
                <a:ext cx="165" cy="101"/>
              </a:xfrm>
              <a:custGeom>
                <a:avLst/>
                <a:gdLst>
                  <a:gd name="T0" fmla="*/ 41 w 20000"/>
                  <a:gd name="T1" fmla="*/ 101 h 20000"/>
                  <a:gd name="T2" fmla="*/ 13 w 20000"/>
                  <a:gd name="T3" fmla="*/ 85 h 20000"/>
                  <a:gd name="T4" fmla="*/ 0 w 20000"/>
                  <a:gd name="T5" fmla="*/ 70 h 20000"/>
                  <a:gd name="T6" fmla="*/ 41 w 20000"/>
                  <a:gd name="T7" fmla="*/ 31 h 20000"/>
                  <a:gd name="T8" fmla="*/ 70 w 20000"/>
                  <a:gd name="T9" fmla="*/ 35 h 20000"/>
                  <a:gd name="T10" fmla="*/ 165 w 20000"/>
                  <a:gd name="T11" fmla="*/ 0 h 20000"/>
                  <a:gd name="T12" fmla="*/ 107 w 20000"/>
                  <a:gd name="T13" fmla="*/ 35 h 20000"/>
                  <a:gd name="T14" fmla="*/ 120 w 20000"/>
                  <a:gd name="T15" fmla="*/ 66 h 20000"/>
                  <a:gd name="T16" fmla="*/ 83 w 20000"/>
                  <a:gd name="T17" fmla="*/ 73 h 20000"/>
                  <a:gd name="T18" fmla="*/ 58 w 20000"/>
                  <a:gd name="T19" fmla="*/ 101 h 20000"/>
                  <a:gd name="T20" fmla="*/ 41 w 20000"/>
                  <a:gd name="T21" fmla="*/ 101 h 20000"/>
                  <a:gd name="T22" fmla="*/ 41 w 20000"/>
                  <a:gd name="T23" fmla="*/ 101 h 2000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000" h="20000">
                    <a:moveTo>
                      <a:pt x="4975" y="19947"/>
                    </a:moveTo>
                    <a:lnTo>
                      <a:pt x="1516" y="16898"/>
                    </a:lnTo>
                    <a:lnTo>
                      <a:pt x="0" y="13850"/>
                    </a:lnTo>
                    <a:lnTo>
                      <a:pt x="4975" y="6096"/>
                    </a:lnTo>
                    <a:lnTo>
                      <a:pt x="8501" y="6898"/>
                    </a:lnTo>
                    <a:lnTo>
                      <a:pt x="19967" y="0"/>
                    </a:lnTo>
                    <a:lnTo>
                      <a:pt x="12982" y="6898"/>
                    </a:lnTo>
                    <a:lnTo>
                      <a:pt x="14498" y="13102"/>
                    </a:lnTo>
                    <a:lnTo>
                      <a:pt x="10016" y="14545"/>
                    </a:lnTo>
                    <a:lnTo>
                      <a:pt x="6985" y="19947"/>
                    </a:lnTo>
                    <a:lnTo>
                      <a:pt x="4975" y="19947"/>
                    </a:lnTo>
                    <a:close/>
                  </a:path>
                </a:pathLst>
              </a:custGeom>
              <a:solidFill>
                <a:schemeClr val="accent1"/>
              </a:solidFill>
              <a:ln w="0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196" name="Freeform 55">
                <a:extLst>
                  <a:ext uri="{FF2B5EF4-FFF2-40B4-BE49-F238E27FC236}">
                    <a16:creationId xmlns:a16="http://schemas.microsoft.com/office/drawing/2014/main" id="{80CF9BF4-29BF-48AB-A4B2-8F9391E7863B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341" y="759"/>
                <a:ext cx="464" cy="1024"/>
              </a:xfrm>
              <a:custGeom>
                <a:avLst/>
                <a:gdLst>
                  <a:gd name="T0" fmla="*/ 295 w 390"/>
                  <a:gd name="T1" fmla="*/ 957 h 861"/>
                  <a:gd name="T2" fmla="*/ 232 w 390"/>
                  <a:gd name="T3" fmla="*/ 986 h 861"/>
                  <a:gd name="T4" fmla="*/ 181 w 390"/>
                  <a:gd name="T5" fmla="*/ 1024 h 861"/>
                  <a:gd name="T6" fmla="*/ 105 w 390"/>
                  <a:gd name="T7" fmla="*/ 1007 h 861"/>
                  <a:gd name="T8" fmla="*/ 65 w 390"/>
                  <a:gd name="T9" fmla="*/ 979 h 861"/>
                  <a:gd name="T10" fmla="*/ 19 w 390"/>
                  <a:gd name="T11" fmla="*/ 898 h 861"/>
                  <a:gd name="T12" fmla="*/ 23 w 390"/>
                  <a:gd name="T13" fmla="*/ 798 h 861"/>
                  <a:gd name="T14" fmla="*/ 40 w 390"/>
                  <a:gd name="T15" fmla="*/ 715 h 861"/>
                  <a:gd name="T16" fmla="*/ 94 w 390"/>
                  <a:gd name="T17" fmla="*/ 653 h 861"/>
                  <a:gd name="T18" fmla="*/ 144 w 390"/>
                  <a:gd name="T19" fmla="*/ 564 h 861"/>
                  <a:gd name="T20" fmla="*/ 199 w 390"/>
                  <a:gd name="T21" fmla="*/ 514 h 861"/>
                  <a:gd name="T22" fmla="*/ 162 w 390"/>
                  <a:gd name="T23" fmla="*/ 454 h 861"/>
                  <a:gd name="T24" fmla="*/ 109 w 390"/>
                  <a:gd name="T25" fmla="*/ 400 h 861"/>
                  <a:gd name="T26" fmla="*/ 104 w 390"/>
                  <a:gd name="T27" fmla="*/ 279 h 861"/>
                  <a:gd name="T28" fmla="*/ 80 w 390"/>
                  <a:gd name="T29" fmla="*/ 212 h 861"/>
                  <a:gd name="T30" fmla="*/ 15 w 390"/>
                  <a:gd name="T31" fmla="*/ 140 h 861"/>
                  <a:gd name="T32" fmla="*/ 15 w 390"/>
                  <a:gd name="T33" fmla="*/ 80 h 861"/>
                  <a:gd name="T34" fmla="*/ 121 w 390"/>
                  <a:gd name="T35" fmla="*/ 139 h 861"/>
                  <a:gd name="T36" fmla="*/ 178 w 390"/>
                  <a:gd name="T37" fmla="*/ 75 h 861"/>
                  <a:gd name="T38" fmla="*/ 245 w 390"/>
                  <a:gd name="T39" fmla="*/ 8 h 861"/>
                  <a:gd name="T40" fmla="*/ 281 w 390"/>
                  <a:gd name="T41" fmla="*/ 99 h 861"/>
                  <a:gd name="T42" fmla="*/ 288 w 390"/>
                  <a:gd name="T43" fmla="*/ 162 h 861"/>
                  <a:gd name="T44" fmla="*/ 320 w 390"/>
                  <a:gd name="T45" fmla="*/ 237 h 861"/>
                  <a:gd name="T46" fmla="*/ 315 w 390"/>
                  <a:gd name="T47" fmla="*/ 323 h 861"/>
                  <a:gd name="T48" fmla="*/ 357 w 390"/>
                  <a:gd name="T49" fmla="*/ 404 h 861"/>
                  <a:gd name="T50" fmla="*/ 356 w 390"/>
                  <a:gd name="T51" fmla="*/ 473 h 861"/>
                  <a:gd name="T52" fmla="*/ 385 w 390"/>
                  <a:gd name="T53" fmla="*/ 549 h 861"/>
                  <a:gd name="T54" fmla="*/ 426 w 390"/>
                  <a:gd name="T55" fmla="*/ 652 h 861"/>
                  <a:gd name="T56" fmla="*/ 445 w 390"/>
                  <a:gd name="T57" fmla="*/ 766 h 861"/>
                  <a:gd name="T58" fmla="*/ 391 w 390"/>
                  <a:gd name="T59" fmla="*/ 857 h 861"/>
                  <a:gd name="T60" fmla="*/ 330 w 390"/>
                  <a:gd name="T61" fmla="*/ 929 h 861"/>
                  <a:gd name="T62" fmla="*/ 318 w 390"/>
                  <a:gd name="T63" fmla="*/ 868 h 861"/>
                  <a:gd name="T64" fmla="*/ 349 w 390"/>
                  <a:gd name="T65" fmla="*/ 860 h 861"/>
                  <a:gd name="T66" fmla="*/ 400 w 390"/>
                  <a:gd name="T67" fmla="*/ 785 h 861"/>
                  <a:gd name="T68" fmla="*/ 406 w 390"/>
                  <a:gd name="T69" fmla="*/ 737 h 861"/>
                  <a:gd name="T70" fmla="*/ 385 w 390"/>
                  <a:gd name="T71" fmla="*/ 758 h 861"/>
                  <a:gd name="T72" fmla="*/ 359 w 390"/>
                  <a:gd name="T73" fmla="*/ 737 h 861"/>
                  <a:gd name="T74" fmla="*/ 331 w 390"/>
                  <a:gd name="T75" fmla="*/ 723 h 861"/>
                  <a:gd name="T76" fmla="*/ 308 w 390"/>
                  <a:gd name="T77" fmla="*/ 703 h 861"/>
                  <a:gd name="T78" fmla="*/ 277 w 390"/>
                  <a:gd name="T79" fmla="*/ 710 h 861"/>
                  <a:gd name="T80" fmla="*/ 297 w 390"/>
                  <a:gd name="T81" fmla="*/ 747 h 861"/>
                  <a:gd name="T82" fmla="*/ 313 w 390"/>
                  <a:gd name="T83" fmla="*/ 737 h 861"/>
                  <a:gd name="T84" fmla="*/ 332 w 390"/>
                  <a:gd name="T85" fmla="*/ 775 h 861"/>
                  <a:gd name="T86" fmla="*/ 339 w 390"/>
                  <a:gd name="T87" fmla="*/ 817 h 861"/>
                  <a:gd name="T88" fmla="*/ 311 w 390"/>
                  <a:gd name="T89" fmla="*/ 843 h 861"/>
                  <a:gd name="T90" fmla="*/ 269 w 390"/>
                  <a:gd name="T91" fmla="*/ 841 h 861"/>
                  <a:gd name="T92" fmla="*/ 281 w 390"/>
                  <a:gd name="T93" fmla="*/ 816 h 861"/>
                  <a:gd name="T94" fmla="*/ 243 w 390"/>
                  <a:gd name="T95" fmla="*/ 827 h 861"/>
                  <a:gd name="T96" fmla="*/ 255 w 390"/>
                  <a:gd name="T97" fmla="*/ 841 h 861"/>
                  <a:gd name="T98" fmla="*/ 220 w 390"/>
                  <a:gd name="T99" fmla="*/ 860 h 861"/>
                  <a:gd name="T100" fmla="*/ 227 w 390"/>
                  <a:gd name="T101" fmla="*/ 793 h 861"/>
                  <a:gd name="T102" fmla="*/ 203 w 390"/>
                  <a:gd name="T103" fmla="*/ 827 h 861"/>
                  <a:gd name="T104" fmla="*/ 205 w 390"/>
                  <a:gd name="T105" fmla="*/ 878 h 86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390" h="861">
                    <a:moveTo>
                      <a:pt x="285" y="804"/>
                    </a:moveTo>
                    <a:lnTo>
                      <a:pt x="267" y="805"/>
                    </a:lnTo>
                    <a:lnTo>
                      <a:pt x="248" y="805"/>
                    </a:lnTo>
                    <a:lnTo>
                      <a:pt x="240" y="820"/>
                    </a:lnTo>
                    <a:lnTo>
                      <a:pt x="207" y="815"/>
                    </a:lnTo>
                    <a:lnTo>
                      <a:pt x="195" y="829"/>
                    </a:lnTo>
                    <a:lnTo>
                      <a:pt x="180" y="833"/>
                    </a:lnTo>
                    <a:lnTo>
                      <a:pt x="159" y="844"/>
                    </a:lnTo>
                    <a:lnTo>
                      <a:pt x="152" y="861"/>
                    </a:lnTo>
                    <a:lnTo>
                      <a:pt x="125" y="856"/>
                    </a:lnTo>
                    <a:lnTo>
                      <a:pt x="111" y="859"/>
                    </a:lnTo>
                    <a:lnTo>
                      <a:pt x="88" y="847"/>
                    </a:lnTo>
                    <a:lnTo>
                      <a:pt x="73" y="849"/>
                    </a:lnTo>
                    <a:lnTo>
                      <a:pt x="77" y="829"/>
                    </a:lnTo>
                    <a:lnTo>
                      <a:pt x="55" y="823"/>
                    </a:lnTo>
                    <a:lnTo>
                      <a:pt x="29" y="810"/>
                    </a:lnTo>
                    <a:lnTo>
                      <a:pt x="17" y="796"/>
                    </a:lnTo>
                    <a:lnTo>
                      <a:pt x="16" y="755"/>
                    </a:lnTo>
                    <a:lnTo>
                      <a:pt x="30" y="730"/>
                    </a:lnTo>
                    <a:lnTo>
                      <a:pt x="22" y="709"/>
                    </a:lnTo>
                    <a:lnTo>
                      <a:pt x="19" y="671"/>
                    </a:lnTo>
                    <a:lnTo>
                      <a:pt x="6" y="641"/>
                    </a:lnTo>
                    <a:lnTo>
                      <a:pt x="24" y="596"/>
                    </a:lnTo>
                    <a:lnTo>
                      <a:pt x="34" y="601"/>
                    </a:lnTo>
                    <a:lnTo>
                      <a:pt x="54" y="589"/>
                    </a:lnTo>
                    <a:lnTo>
                      <a:pt x="61" y="555"/>
                    </a:lnTo>
                    <a:lnTo>
                      <a:pt x="79" y="549"/>
                    </a:lnTo>
                    <a:lnTo>
                      <a:pt x="96" y="525"/>
                    </a:lnTo>
                    <a:lnTo>
                      <a:pt x="108" y="498"/>
                    </a:lnTo>
                    <a:lnTo>
                      <a:pt x="121" y="474"/>
                    </a:lnTo>
                    <a:lnTo>
                      <a:pt x="140" y="452"/>
                    </a:lnTo>
                    <a:lnTo>
                      <a:pt x="151" y="435"/>
                    </a:lnTo>
                    <a:lnTo>
                      <a:pt x="167" y="432"/>
                    </a:lnTo>
                    <a:lnTo>
                      <a:pt x="161" y="397"/>
                    </a:lnTo>
                    <a:lnTo>
                      <a:pt x="154" y="380"/>
                    </a:lnTo>
                    <a:lnTo>
                      <a:pt x="136" y="382"/>
                    </a:lnTo>
                    <a:lnTo>
                      <a:pt x="113" y="368"/>
                    </a:lnTo>
                    <a:lnTo>
                      <a:pt x="103" y="362"/>
                    </a:lnTo>
                    <a:lnTo>
                      <a:pt x="92" y="336"/>
                    </a:lnTo>
                    <a:lnTo>
                      <a:pt x="92" y="303"/>
                    </a:lnTo>
                    <a:lnTo>
                      <a:pt x="92" y="279"/>
                    </a:lnTo>
                    <a:lnTo>
                      <a:pt x="87" y="235"/>
                    </a:lnTo>
                    <a:lnTo>
                      <a:pt x="73" y="219"/>
                    </a:lnTo>
                    <a:lnTo>
                      <a:pt x="72" y="198"/>
                    </a:lnTo>
                    <a:lnTo>
                      <a:pt x="67" y="178"/>
                    </a:lnTo>
                    <a:lnTo>
                      <a:pt x="58" y="147"/>
                    </a:lnTo>
                    <a:lnTo>
                      <a:pt x="27" y="133"/>
                    </a:lnTo>
                    <a:lnTo>
                      <a:pt x="13" y="118"/>
                    </a:lnTo>
                    <a:lnTo>
                      <a:pt x="1" y="106"/>
                    </a:lnTo>
                    <a:lnTo>
                      <a:pt x="0" y="85"/>
                    </a:lnTo>
                    <a:lnTo>
                      <a:pt x="13" y="67"/>
                    </a:lnTo>
                    <a:lnTo>
                      <a:pt x="56" y="112"/>
                    </a:lnTo>
                    <a:lnTo>
                      <a:pt x="76" y="99"/>
                    </a:lnTo>
                    <a:lnTo>
                      <a:pt x="102" y="117"/>
                    </a:lnTo>
                    <a:lnTo>
                      <a:pt x="119" y="99"/>
                    </a:lnTo>
                    <a:lnTo>
                      <a:pt x="136" y="90"/>
                    </a:lnTo>
                    <a:lnTo>
                      <a:pt x="150" y="63"/>
                    </a:lnTo>
                    <a:lnTo>
                      <a:pt x="152" y="32"/>
                    </a:lnTo>
                    <a:lnTo>
                      <a:pt x="186" y="0"/>
                    </a:lnTo>
                    <a:lnTo>
                      <a:pt x="206" y="7"/>
                    </a:lnTo>
                    <a:lnTo>
                      <a:pt x="246" y="27"/>
                    </a:lnTo>
                    <a:lnTo>
                      <a:pt x="248" y="51"/>
                    </a:lnTo>
                    <a:lnTo>
                      <a:pt x="236" y="83"/>
                    </a:lnTo>
                    <a:lnTo>
                      <a:pt x="248" y="89"/>
                    </a:lnTo>
                    <a:lnTo>
                      <a:pt x="231" y="124"/>
                    </a:lnTo>
                    <a:lnTo>
                      <a:pt x="242" y="136"/>
                    </a:lnTo>
                    <a:lnTo>
                      <a:pt x="258" y="166"/>
                    </a:lnTo>
                    <a:lnTo>
                      <a:pt x="272" y="178"/>
                    </a:lnTo>
                    <a:lnTo>
                      <a:pt x="269" y="199"/>
                    </a:lnTo>
                    <a:lnTo>
                      <a:pt x="272" y="223"/>
                    </a:lnTo>
                    <a:lnTo>
                      <a:pt x="269" y="259"/>
                    </a:lnTo>
                    <a:lnTo>
                      <a:pt x="265" y="272"/>
                    </a:lnTo>
                    <a:lnTo>
                      <a:pt x="276" y="296"/>
                    </a:lnTo>
                    <a:lnTo>
                      <a:pt x="291" y="322"/>
                    </a:lnTo>
                    <a:lnTo>
                      <a:pt x="300" y="340"/>
                    </a:lnTo>
                    <a:lnTo>
                      <a:pt x="300" y="357"/>
                    </a:lnTo>
                    <a:lnTo>
                      <a:pt x="286" y="378"/>
                    </a:lnTo>
                    <a:lnTo>
                      <a:pt x="299" y="398"/>
                    </a:lnTo>
                    <a:lnTo>
                      <a:pt x="300" y="435"/>
                    </a:lnTo>
                    <a:lnTo>
                      <a:pt x="320" y="442"/>
                    </a:lnTo>
                    <a:lnTo>
                      <a:pt x="324" y="462"/>
                    </a:lnTo>
                    <a:lnTo>
                      <a:pt x="331" y="485"/>
                    </a:lnTo>
                    <a:lnTo>
                      <a:pt x="333" y="527"/>
                    </a:lnTo>
                    <a:lnTo>
                      <a:pt x="358" y="548"/>
                    </a:lnTo>
                    <a:lnTo>
                      <a:pt x="386" y="575"/>
                    </a:lnTo>
                    <a:lnTo>
                      <a:pt x="390" y="603"/>
                    </a:lnTo>
                    <a:lnTo>
                      <a:pt x="374" y="644"/>
                    </a:lnTo>
                    <a:lnTo>
                      <a:pt x="365" y="658"/>
                    </a:lnTo>
                    <a:lnTo>
                      <a:pt x="345" y="697"/>
                    </a:lnTo>
                    <a:lnTo>
                      <a:pt x="329" y="721"/>
                    </a:lnTo>
                    <a:lnTo>
                      <a:pt x="311" y="745"/>
                    </a:lnTo>
                    <a:lnTo>
                      <a:pt x="290" y="761"/>
                    </a:lnTo>
                    <a:lnTo>
                      <a:pt x="277" y="781"/>
                    </a:lnTo>
                    <a:lnTo>
                      <a:pt x="285" y="804"/>
                    </a:lnTo>
                    <a:close/>
                    <a:moveTo>
                      <a:pt x="255" y="730"/>
                    </a:moveTo>
                    <a:lnTo>
                      <a:pt x="267" y="730"/>
                    </a:lnTo>
                    <a:lnTo>
                      <a:pt x="275" y="735"/>
                    </a:lnTo>
                    <a:lnTo>
                      <a:pt x="284" y="735"/>
                    </a:lnTo>
                    <a:lnTo>
                      <a:pt x="293" y="723"/>
                    </a:lnTo>
                    <a:lnTo>
                      <a:pt x="312" y="703"/>
                    </a:lnTo>
                    <a:lnTo>
                      <a:pt x="328" y="683"/>
                    </a:lnTo>
                    <a:lnTo>
                      <a:pt x="336" y="660"/>
                    </a:lnTo>
                    <a:lnTo>
                      <a:pt x="347" y="646"/>
                    </a:lnTo>
                    <a:lnTo>
                      <a:pt x="342" y="636"/>
                    </a:lnTo>
                    <a:lnTo>
                      <a:pt x="341" y="620"/>
                    </a:lnTo>
                    <a:lnTo>
                      <a:pt x="332" y="614"/>
                    </a:lnTo>
                    <a:lnTo>
                      <a:pt x="327" y="627"/>
                    </a:lnTo>
                    <a:lnTo>
                      <a:pt x="324" y="637"/>
                    </a:lnTo>
                    <a:lnTo>
                      <a:pt x="315" y="647"/>
                    </a:lnTo>
                    <a:lnTo>
                      <a:pt x="309" y="634"/>
                    </a:lnTo>
                    <a:lnTo>
                      <a:pt x="302" y="620"/>
                    </a:lnTo>
                    <a:lnTo>
                      <a:pt x="293" y="610"/>
                    </a:lnTo>
                    <a:lnTo>
                      <a:pt x="284" y="615"/>
                    </a:lnTo>
                    <a:lnTo>
                      <a:pt x="278" y="608"/>
                    </a:lnTo>
                    <a:lnTo>
                      <a:pt x="276" y="596"/>
                    </a:lnTo>
                    <a:lnTo>
                      <a:pt x="270" y="579"/>
                    </a:lnTo>
                    <a:lnTo>
                      <a:pt x="259" y="591"/>
                    </a:lnTo>
                    <a:lnTo>
                      <a:pt x="244" y="587"/>
                    </a:lnTo>
                    <a:lnTo>
                      <a:pt x="233" y="589"/>
                    </a:lnTo>
                    <a:lnTo>
                      <a:pt x="233" y="597"/>
                    </a:lnTo>
                    <a:lnTo>
                      <a:pt x="243" y="601"/>
                    </a:lnTo>
                    <a:lnTo>
                      <a:pt x="251" y="613"/>
                    </a:lnTo>
                    <a:lnTo>
                      <a:pt x="250" y="628"/>
                    </a:lnTo>
                    <a:lnTo>
                      <a:pt x="250" y="637"/>
                    </a:lnTo>
                    <a:lnTo>
                      <a:pt x="260" y="637"/>
                    </a:lnTo>
                    <a:lnTo>
                      <a:pt x="263" y="620"/>
                    </a:lnTo>
                    <a:lnTo>
                      <a:pt x="273" y="631"/>
                    </a:lnTo>
                    <a:lnTo>
                      <a:pt x="282" y="642"/>
                    </a:lnTo>
                    <a:lnTo>
                      <a:pt x="279" y="652"/>
                    </a:lnTo>
                    <a:lnTo>
                      <a:pt x="272" y="668"/>
                    </a:lnTo>
                    <a:lnTo>
                      <a:pt x="284" y="674"/>
                    </a:lnTo>
                    <a:lnTo>
                      <a:pt x="285" y="687"/>
                    </a:lnTo>
                    <a:lnTo>
                      <a:pt x="279" y="698"/>
                    </a:lnTo>
                    <a:lnTo>
                      <a:pt x="272" y="707"/>
                    </a:lnTo>
                    <a:lnTo>
                      <a:pt x="261" y="709"/>
                    </a:lnTo>
                    <a:lnTo>
                      <a:pt x="255" y="715"/>
                    </a:lnTo>
                    <a:lnTo>
                      <a:pt x="255" y="730"/>
                    </a:lnTo>
                    <a:close/>
                    <a:moveTo>
                      <a:pt x="226" y="707"/>
                    </a:moveTo>
                    <a:lnTo>
                      <a:pt x="236" y="709"/>
                    </a:lnTo>
                    <a:lnTo>
                      <a:pt x="241" y="700"/>
                    </a:lnTo>
                    <a:lnTo>
                      <a:pt x="236" y="686"/>
                    </a:lnTo>
                    <a:lnTo>
                      <a:pt x="231" y="676"/>
                    </a:lnTo>
                    <a:lnTo>
                      <a:pt x="213" y="684"/>
                    </a:lnTo>
                    <a:lnTo>
                      <a:pt x="204" y="695"/>
                    </a:lnTo>
                    <a:lnTo>
                      <a:pt x="200" y="709"/>
                    </a:lnTo>
                    <a:lnTo>
                      <a:pt x="205" y="715"/>
                    </a:lnTo>
                    <a:lnTo>
                      <a:pt x="214" y="707"/>
                    </a:lnTo>
                    <a:lnTo>
                      <a:pt x="226" y="707"/>
                    </a:lnTo>
                    <a:close/>
                    <a:moveTo>
                      <a:pt x="190" y="733"/>
                    </a:moveTo>
                    <a:lnTo>
                      <a:pt x="185" y="723"/>
                    </a:lnTo>
                    <a:lnTo>
                      <a:pt x="187" y="705"/>
                    </a:lnTo>
                    <a:lnTo>
                      <a:pt x="189" y="690"/>
                    </a:lnTo>
                    <a:lnTo>
                      <a:pt x="191" y="667"/>
                    </a:lnTo>
                    <a:lnTo>
                      <a:pt x="183" y="659"/>
                    </a:lnTo>
                    <a:lnTo>
                      <a:pt x="175" y="678"/>
                    </a:lnTo>
                    <a:lnTo>
                      <a:pt x="171" y="695"/>
                    </a:lnTo>
                    <a:lnTo>
                      <a:pt x="164" y="709"/>
                    </a:lnTo>
                    <a:lnTo>
                      <a:pt x="163" y="723"/>
                    </a:lnTo>
                    <a:lnTo>
                      <a:pt x="172" y="738"/>
                    </a:lnTo>
                    <a:lnTo>
                      <a:pt x="183" y="743"/>
                    </a:lnTo>
                    <a:lnTo>
                      <a:pt x="190" y="733"/>
                    </a:lnTo>
                    <a:close/>
                  </a:path>
                </a:pathLst>
              </a:custGeom>
              <a:solidFill>
                <a:schemeClr val="accent1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197" name="Freeform 56">
                <a:extLst>
                  <a:ext uri="{FF2B5EF4-FFF2-40B4-BE49-F238E27FC236}">
                    <a16:creationId xmlns:a16="http://schemas.microsoft.com/office/drawing/2014/main" id="{B3577B5F-0169-49D3-A7D7-5DF32FD7344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354" y="2132"/>
                <a:ext cx="307" cy="257"/>
              </a:xfrm>
              <a:custGeom>
                <a:avLst/>
                <a:gdLst>
                  <a:gd name="T0" fmla="*/ 10 w 257"/>
                  <a:gd name="T1" fmla="*/ 118 h 217"/>
                  <a:gd name="T2" fmla="*/ 2 w 257"/>
                  <a:gd name="T3" fmla="*/ 99 h 217"/>
                  <a:gd name="T4" fmla="*/ 0 w 257"/>
                  <a:gd name="T5" fmla="*/ 21 h 217"/>
                  <a:gd name="T6" fmla="*/ 6 w 257"/>
                  <a:gd name="T7" fmla="*/ 17 h 217"/>
                  <a:gd name="T8" fmla="*/ 24 w 257"/>
                  <a:gd name="T9" fmla="*/ 13 h 217"/>
                  <a:gd name="T10" fmla="*/ 51 w 257"/>
                  <a:gd name="T11" fmla="*/ 14 h 217"/>
                  <a:gd name="T12" fmla="*/ 71 w 257"/>
                  <a:gd name="T13" fmla="*/ 6 h 217"/>
                  <a:gd name="T14" fmla="*/ 89 w 257"/>
                  <a:gd name="T15" fmla="*/ 5 h 217"/>
                  <a:gd name="T16" fmla="*/ 98 w 257"/>
                  <a:gd name="T17" fmla="*/ 15 h 217"/>
                  <a:gd name="T18" fmla="*/ 108 w 257"/>
                  <a:gd name="T19" fmla="*/ 5 h 217"/>
                  <a:gd name="T20" fmla="*/ 133 w 257"/>
                  <a:gd name="T21" fmla="*/ 7 h 217"/>
                  <a:gd name="T22" fmla="*/ 155 w 257"/>
                  <a:gd name="T23" fmla="*/ 13 h 217"/>
                  <a:gd name="T24" fmla="*/ 171 w 257"/>
                  <a:gd name="T25" fmla="*/ 17 h 217"/>
                  <a:gd name="T26" fmla="*/ 186 w 257"/>
                  <a:gd name="T27" fmla="*/ 6 h 217"/>
                  <a:gd name="T28" fmla="*/ 200 w 257"/>
                  <a:gd name="T29" fmla="*/ 0 h 217"/>
                  <a:gd name="T30" fmla="*/ 226 w 257"/>
                  <a:gd name="T31" fmla="*/ 17 h 217"/>
                  <a:gd name="T32" fmla="*/ 246 w 257"/>
                  <a:gd name="T33" fmla="*/ 32 h 217"/>
                  <a:gd name="T34" fmla="*/ 266 w 257"/>
                  <a:gd name="T35" fmla="*/ 48 h 217"/>
                  <a:gd name="T36" fmla="*/ 277 w 257"/>
                  <a:gd name="T37" fmla="*/ 59 h 217"/>
                  <a:gd name="T38" fmla="*/ 288 w 257"/>
                  <a:gd name="T39" fmla="*/ 73 h 217"/>
                  <a:gd name="T40" fmla="*/ 285 w 257"/>
                  <a:gd name="T41" fmla="*/ 89 h 217"/>
                  <a:gd name="T42" fmla="*/ 293 w 257"/>
                  <a:gd name="T43" fmla="*/ 102 h 217"/>
                  <a:gd name="T44" fmla="*/ 306 w 257"/>
                  <a:gd name="T45" fmla="*/ 111 h 217"/>
                  <a:gd name="T46" fmla="*/ 298 w 257"/>
                  <a:gd name="T47" fmla="*/ 124 h 217"/>
                  <a:gd name="T48" fmla="*/ 281 w 257"/>
                  <a:gd name="T49" fmla="*/ 134 h 217"/>
                  <a:gd name="T50" fmla="*/ 271 w 257"/>
                  <a:gd name="T51" fmla="*/ 145 h 217"/>
                  <a:gd name="T52" fmla="*/ 251 w 257"/>
                  <a:gd name="T53" fmla="*/ 156 h 217"/>
                  <a:gd name="T54" fmla="*/ 254 w 257"/>
                  <a:gd name="T55" fmla="*/ 175 h 217"/>
                  <a:gd name="T56" fmla="*/ 254 w 257"/>
                  <a:gd name="T57" fmla="*/ 185 h 217"/>
                  <a:gd name="T58" fmla="*/ 249 w 257"/>
                  <a:gd name="T59" fmla="*/ 201 h 217"/>
                  <a:gd name="T60" fmla="*/ 252 w 257"/>
                  <a:gd name="T61" fmla="*/ 209 h 217"/>
                  <a:gd name="T62" fmla="*/ 249 w 257"/>
                  <a:gd name="T63" fmla="*/ 224 h 217"/>
                  <a:gd name="T64" fmla="*/ 238 w 257"/>
                  <a:gd name="T65" fmla="*/ 219 h 217"/>
                  <a:gd name="T66" fmla="*/ 226 w 257"/>
                  <a:gd name="T67" fmla="*/ 214 h 217"/>
                  <a:gd name="T68" fmla="*/ 218 w 257"/>
                  <a:gd name="T69" fmla="*/ 220 h 217"/>
                  <a:gd name="T70" fmla="*/ 211 w 257"/>
                  <a:gd name="T71" fmla="*/ 227 h 217"/>
                  <a:gd name="T72" fmla="*/ 204 w 257"/>
                  <a:gd name="T73" fmla="*/ 234 h 217"/>
                  <a:gd name="T74" fmla="*/ 194 w 257"/>
                  <a:gd name="T75" fmla="*/ 237 h 217"/>
                  <a:gd name="T76" fmla="*/ 187 w 257"/>
                  <a:gd name="T77" fmla="*/ 247 h 217"/>
                  <a:gd name="T78" fmla="*/ 179 w 257"/>
                  <a:gd name="T79" fmla="*/ 258 h 217"/>
                  <a:gd name="T80" fmla="*/ 167 w 257"/>
                  <a:gd name="T81" fmla="*/ 251 h 217"/>
                  <a:gd name="T82" fmla="*/ 154 w 257"/>
                  <a:gd name="T83" fmla="*/ 244 h 217"/>
                  <a:gd name="T84" fmla="*/ 135 w 257"/>
                  <a:gd name="T85" fmla="*/ 239 h 217"/>
                  <a:gd name="T86" fmla="*/ 125 w 257"/>
                  <a:gd name="T87" fmla="*/ 224 h 217"/>
                  <a:gd name="T88" fmla="*/ 114 w 257"/>
                  <a:gd name="T89" fmla="*/ 216 h 217"/>
                  <a:gd name="T90" fmla="*/ 107 w 257"/>
                  <a:gd name="T91" fmla="*/ 204 h 217"/>
                  <a:gd name="T92" fmla="*/ 108 w 257"/>
                  <a:gd name="T93" fmla="*/ 187 h 217"/>
                  <a:gd name="T94" fmla="*/ 99 w 257"/>
                  <a:gd name="T95" fmla="*/ 183 h 217"/>
                  <a:gd name="T96" fmla="*/ 98 w 257"/>
                  <a:gd name="T97" fmla="*/ 169 h 217"/>
                  <a:gd name="T98" fmla="*/ 82 w 257"/>
                  <a:gd name="T99" fmla="*/ 166 h 217"/>
                  <a:gd name="T100" fmla="*/ 79 w 257"/>
                  <a:gd name="T101" fmla="*/ 152 h 217"/>
                  <a:gd name="T102" fmla="*/ 61 w 257"/>
                  <a:gd name="T103" fmla="*/ 133 h 217"/>
                  <a:gd name="T104" fmla="*/ 37 w 257"/>
                  <a:gd name="T105" fmla="*/ 130 h 217"/>
                  <a:gd name="T106" fmla="*/ 15 w 257"/>
                  <a:gd name="T107" fmla="*/ 121 h 217"/>
                  <a:gd name="T108" fmla="*/ 10 w 257"/>
                  <a:gd name="T109" fmla="*/ 118 h 21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257" h="217">
                    <a:moveTo>
                      <a:pt x="8" y="99"/>
                    </a:moveTo>
                    <a:lnTo>
                      <a:pt x="2" y="83"/>
                    </a:lnTo>
                    <a:lnTo>
                      <a:pt x="0" y="18"/>
                    </a:lnTo>
                    <a:lnTo>
                      <a:pt x="5" y="14"/>
                    </a:lnTo>
                    <a:lnTo>
                      <a:pt x="20" y="11"/>
                    </a:lnTo>
                    <a:lnTo>
                      <a:pt x="43" y="12"/>
                    </a:lnTo>
                    <a:lnTo>
                      <a:pt x="60" y="5"/>
                    </a:lnTo>
                    <a:lnTo>
                      <a:pt x="75" y="4"/>
                    </a:lnTo>
                    <a:lnTo>
                      <a:pt x="82" y="13"/>
                    </a:lnTo>
                    <a:lnTo>
                      <a:pt x="91" y="4"/>
                    </a:lnTo>
                    <a:lnTo>
                      <a:pt x="112" y="6"/>
                    </a:lnTo>
                    <a:lnTo>
                      <a:pt x="130" y="11"/>
                    </a:lnTo>
                    <a:lnTo>
                      <a:pt x="144" y="14"/>
                    </a:lnTo>
                    <a:lnTo>
                      <a:pt x="156" y="5"/>
                    </a:lnTo>
                    <a:lnTo>
                      <a:pt x="168" y="0"/>
                    </a:lnTo>
                    <a:lnTo>
                      <a:pt x="190" y="14"/>
                    </a:lnTo>
                    <a:lnTo>
                      <a:pt x="207" y="27"/>
                    </a:lnTo>
                    <a:lnTo>
                      <a:pt x="223" y="40"/>
                    </a:lnTo>
                    <a:lnTo>
                      <a:pt x="233" y="50"/>
                    </a:lnTo>
                    <a:lnTo>
                      <a:pt x="242" y="61"/>
                    </a:lnTo>
                    <a:lnTo>
                      <a:pt x="239" y="75"/>
                    </a:lnTo>
                    <a:lnTo>
                      <a:pt x="246" y="86"/>
                    </a:lnTo>
                    <a:lnTo>
                      <a:pt x="257" y="93"/>
                    </a:lnTo>
                    <a:lnTo>
                      <a:pt x="250" y="104"/>
                    </a:lnTo>
                    <a:lnTo>
                      <a:pt x="236" y="113"/>
                    </a:lnTo>
                    <a:lnTo>
                      <a:pt x="228" y="122"/>
                    </a:lnTo>
                    <a:lnTo>
                      <a:pt x="211" y="131"/>
                    </a:lnTo>
                    <a:lnTo>
                      <a:pt x="213" y="147"/>
                    </a:lnTo>
                    <a:lnTo>
                      <a:pt x="213" y="156"/>
                    </a:lnTo>
                    <a:lnTo>
                      <a:pt x="209" y="169"/>
                    </a:lnTo>
                    <a:lnTo>
                      <a:pt x="212" y="176"/>
                    </a:lnTo>
                    <a:lnTo>
                      <a:pt x="209" y="188"/>
                    </a:lnTo>
                    <a:lnTo>
                      <a:pt x="200" y="184"/>
                    </a:lnTo>
                    <a:lnTo>
                      <a:pt x="190" y="180"/>
                    </a:lnTo>
                    <a:lnTo>
                      <a:pt x="183" y="185"/>
                    </a:lnTo>
                    <a:lnTo>
                      <a:pt x="177" y="191"/>
                    </a:lnTo>
                    <a:lnTo>
                      <a:pt x="171" y="197"/>
                    </a:lnTo>
                    <a:lnTo>
                      <a:pt x="163" y="199"/>
                    </a:lnTo>
                    <a:lnTo>
                      <a:pt x="157" y="208"/>
                    </a:lnTo>
                    <a:lnTo>
                      <a:pt x="150" y="217"/>
                    </a:lnTo>
                    <a:lnTo>
                      <a:pt x="140" y="211"/>
                    </a:lnTo>
                    <a:lnTo>
                      <a:pt x="129" y="205"/>
                    </a:lnTo>
                    <a:lnTo>
                      <a:pt x="113" y="201"/>
                    </a:lnTo>
                    <a:lnTo>
                      <a:pt x="105" y="188"/>
                    </a:lnTo>
                    <a:lnTo>
                      <a:pt x="96" y="182"/>
                    </a:lnTo>
                    <a:lnTo>
                      <a:pt x="90" y="172"/>
                    </a:lnTo>
                    <a:lnTo>
                      <a:pt x="91" y="157"/>
                    </a:lnTo>
                    <a:lnTo>
                      <a:pt x="83" y="154"/>
                    </a:lnTo>
                    <a:lnTo>
                      <a:pt x="82" y="142"/>
                    </a:lnTo>
                    <a:lnTo>
                      <a:pt x="69" y="140"/>
                    </a:lnTo>
                    <a:lnTo>
                      <a:pt x="66" y="128"/>
                    </a:lnTo>
                    <a:lnTo>
                      <a:pt x="51" y="112"/>
                    </a:lnTo>
                    <a:lnTo>
                      <a:pt x="31" y="109"/>
                    </a:lnTo>
                    <a:lnTo>
                      <a:pt x="13" y="102"/>
                    </a:lnTo>
                    <a:lnTo>
                      <a:pt x="8" y="99"/>
                    </a:lnTo>
                    <a:close/>
                  </a:path>
                </a:pathLst>
              </a:custGeom>
              <a:solidFill>
                <a:schemeClr val="accent1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198" name="Freeform 57">
                <a:extLst>
                  <a:ext uri="{FF2B5EF4-FFF2-40B4-BE49-F238E27FC236}">
                    <a16:creationId xmlns:a16="http://schemas.microsoft.com/office/drawing/2014/main" id="{7BB07305-3A97-4560-B671-C546D95DC4E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946" y="2290"/>
                <a:ext cx="588" cy="552"/>
              </a:xfrm>
              <a:custGeom>
                <a:avLst/>
                <a:gdLst>
                  <a:gd name="T0" fmla="*/ 58 w 494"/>
                  <a:gd name="T1" fmla="*/ 111 h 464"/>
                  <a:gd name="T2" fmla="*/ 60 w 494"/>
                  <a:gd name="T3" fmla="*/ 58 h 464"/>
                  <a:gd name="T4" fmla="*/ 96 w 494"/>
                  <a:gd name="T5" fmla="*/ 64 h 464"/>
                  <a:gd name="T6" fmla="*/ 152 w 494"/>
                  <a:gd name="T7" fmla="*/ 38 h 464"/>
                  <a:gd name="T8" fmla="*/ 206 w 494"/>
                  <a:gd name="T9" fmla="*/ 5 h 464"/>
                  <a:gd name="T10" fmla="*/ 289 w 494"/>
                  <a:gd name="T11" fmla="*/ 15 h 464"/>
                  <a:gd name="T12" fmla="*/ 277 w 494"/>
                  <a:gd name="T13" fmla="*/ 43 h 464"/>
                  <a:gd name="T14" fmla="*/ 324 w 494"/>
                  <a:gd name="T15" fmla="*/ 44 h 464"/>
                  <a:gd name="T16" fmla="*/ 367 w 494"/>
                  <a:gd name="T17" fmla="*/ 37 h 464"/>
                  <a:gd name="T18" fmla="*/ 381 w 494"/>
                  <a:gd name="T19" fmla="*/ 46 h 464"/>
                  <a:gd name="T20" fmla="*/ 418 w 494"/>
                  <a:gd name="T21" fmla="*/ 52 h 464"/>
                  <a:gd name="T22" fmla="*/ 458 w 494"/>
                  <a:gd name="T23" fmla="*/ 52 h 464"/>
                  <a:gd name="T24" fmla="*/ 493 w 494"/>
                  <a:gd name="T25" fmla="*/ 50 h 464"/>
                  <a:gd name="T26" fmla="*/ 517 w 494"/>
                  <a:gd name="T27" fmla="*/ 46 h 464"/>
                  <a:gd name="T28" fmla="*/ 534 w 494"/>
                  <a:gd name="T29" fmla="*/ 65 h 464"/>
                  <a:gd name="T30" fmla="*/ 542 w 494"/>
                  <a:gd name="T31" fmla="*/ 89 h 464"/>
                  <a:gd name="T32" fmla="*/ 536 w 494"/>
                  <a:gd name="T33" fmla="*/ 112 h 464"/>
                  <a:gd name="T34" fmla="*/ 552 w 494"/>
                  <a:gd name="T35" fmla="*/ 140 h 464"/>
                  <a:gd name="T36" fmla="*/ 565 w 494"/>
                  <a:gd name="T37" fmla="*/ 181 h 464"/>
                  <a:gd name="T38" fmla="*/ 538 w 494"/>
                  <a:gd name="T39" fmla="*/ 228 h 464"/>
                  <a:gd name="T40" fmla="*/ 552 w 494"/>
                  <a:gd name="T41" fmla="*/ 251 h 464"/>
                  <a:gd name="T42" fmla="*/ 550 w 494"/>
                  <a:gd name="T43" fmla="*/ 291 h 464"/>
                  <a:gd name="T44" fmla="*/ 552 w 494"/>
                  <a:gd name="T45" fmla="*/ 321 h 464"/>
                  <a:gd name="T46" fmla="*/ 564 w 494"/>
                  <a:gd name="T47" fmla="*/ 347 h 464"/>
                  <a:gd name="T48" fmla="*/ 575 w 494"/>
                  <a:gd name="T49" fmla="*/ 365 h 464"/>
                  <a:gd name="T50" fmla="*/ 586 w 494"/>
                  <a:gd name="T51" fmla="*/ 418 h 464"/>
                  <a:gd name="T52" fmla="*/ 540 w 494"/>
                  <a:gd name="T53" fmla="*/ 450 h 464"/>
                  <a:gd name="T54" fmla="*/ 507 w 494"/>
                  <a:gd name="T55" fmla="*/ 489 h 464"/>
                  <a:gd name="T56" fmla="*/ 502 w 494"/>
                  <a:gd name="T57" fmla="*/ 538 h 464"/>
                  <a:gd name="T58" fmla="*/ 478 w 494"/>
                  <a:gd name="T59" fmla="*/ 540 h 464"/>
                  <a:gd name="T60" fmla="*/ 450 w 494"/>
                  <a:gd name="T61" fmla="*/ 529 h 464"/>
                  <a:gd name="T62" fmla="*/ 407 w 494"/>
                  <a:gd name="T63" fmla="*/ 523 h 464"/>
                  <a:gd name="T64" fmla="*/ 381 w 494"/>
                  <a:gd name="T65" fmla="*/ 534 h 464"/>
                  <a:gd name="T66" fmla="*/ 346 w 494"/>
                  <a:gd name="T67" fmla="*/ 544 h 464"/>
                  <a:gd name="T68" fmla="*/ 331 w 494"/>
                  <a:gd name="T69" fmla="*/ 518 h 464"/>
                  <a:gd name="T70" fmla="*/ 289 w 494"/>
                  <a:gd name="T71" fmla="*/ 535 h 464"/>
                  <a:gd name="T72" fmla="*/ 276 w 494"/>
                  <a:gd name="T73" fmla="*/ 495 h 464"/>
                  <a:gd name="T74" fmla="*/ 255 w 494"/>
                  <a:gd name="T75" fmla="*/ 472 h 464"/>
                  <a:gd name="T76" fmla="*/ 212 w 494"/>
                  <a:gd name="T77" fmla="*/ 475 h 464"/>
                  <a:gd name="T78" fmla="*/ 211 w 494"/>
                  <a:gd name="T79" fmla="*/ 446 h 464"/>
                  <a:gd name="T80" fmla="*/ 181 w 494"/>
                  <a:gd name="T81" fmla="*/ 428 h 464"/>
                  <a:gd name="T82" fmla="*/ 158 w 494"/>
                  <a:gd name="T83" fmla="*/ 433 h 464"/>
                  <a:gd name="T84" fmla="*/ 144 w 494"/>
                  <a:gd name="T85" fmla="*/ 445 h 464"/>
                  <a:gd name="T86" fmla="*/ 115 w 494"/>
                  <a:gd name="T87" fmla="*/ 429 h 464"/>
                  <a:gd name="T88" fmla="*/ 138 w 494"/>
                  <a:gd name="T89" fmla="*/ 394 h 464"/>
                  <a:gd name="T90" fmla="*/ 108 w 494"/>
                  <a:gd name="T91" fmla="*/ 397 h 464"/>
                  <a:gd name="T92" fmla="*/ 81 w 494"/>
                  <a:gd name="T93" fmla="*/ 388 h 464"/>
                  <a:gd name="T94" fmla="*/ 46 w 494"/>
                  <a:gd name="T95" fmla="*/ 377 h 464"/>
                  <a:gd name="T96" fmla="*/ 42 w 494"/>
                  <a:gd name="T97" fmla="*/ 346 h 464"/>
                  <a:gd name="T98" fmla="*/ 26 w 494"/>
                  <a:gd name="T99" fmla="*/ 295 h 464"/>
                  <a:gd name="T100" fmla="*/ 30 w 494"/>
                  <a:gd name="T101" fmla="*/ 264 h 464"/>
                  <a:gd name="T102" fmla="*/ 6 w 494"/>
                  <a:gd name="T103" fmla="*/ 209 h 464"/>
                  <a:gd name="T104" fmla="*/ 4 w 494"/>
                  <a:gd name="T105" fmla="*/ 162 h 464"/>
                  <a:gd name="T106" fmla="*/ 32 w 494"/>
                  <a:gd name="T107" fmla="*/ 114 h 46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494" h="464">
                    <a:moveTo>
                      <a:pt x="35" y="98"/>
                    </a:moveTo>
                    <a:lnTo>
                      <a:pt x="49" y="93"/>
                    </a:lnTo>
                    <a:lnTo>
                      <a:pt x="46" y="68"/>
                    </a:lnTo>
                    <a:lnTo>
                      <a:pt x="50" y="49"/>
                    </a:lnTo>
                    <a:lnTo>
                      <a:pt x="67" y="49"/>
                    </a:lnTo>
                    <a:lnTo>
                      <a:pt x="81" y="54"/>
                    </a:lnTo>
                    <a:lnTo>
                      <a:pt x="101" y="47"/>
                    </a:lnTo>
                    <a:lnTo>
                      <a:pt x="128" y="32"/>
                    </a:lnTo>
                    <a:lnTo>
                      <a:pt x="148" y="19"/>
                    </a:lnTo>
                    <a:lnTo>
                      <a:pt x="173" y="4"/>
                    </a:lnTo>
                    <a:lnTo>
                      <a:pt x="234" y="0"/>
                    </a:lnTo>
                    <a:lnTo>
                      <a:pt x="243" y="13"/>
                    </a:lnTo>
                    <a:lnTo>
                      <a:pt x="225" y="23"/>
                    </a:lnTo>
                    <a:lnTo>
                      <a:pt x="233" y="36"/>
                    </a:lnTo>
                    <a:lnTo>
                      <a:pt x="255" y="44"/>
                    </a:lnTo>
                    <a:lnTo>
                      <a:pt x="272" y="37"/>
                    </a:lnTo>
                    <a:lnTo>
                      <a:pt x="293" y="27"/>
                    </a:lnTo>
                    <a:lnTo>
                      <a:pt x="308" y="31"/>
                    </a:lnTo>
                    <a:lnTo>
                      <a:pt x="310" y="37"/>
                    </a:lnTo>
                    <a:lnTo>
                      <a:pt x="320" y="39"/>
                    </a:lnTo>
                    <a:lnTo>
                      <a:pt x="340" y="45"/>
                    </a:lnTo>
                    <a:lnTo>
                      <a:pt x="351" y="44"/>
                    </a:lnTo>
                    <a:lnTo>
                      <a:pt x="363" y="44"/>
                    </a:lnTo>
                    <a:lnTo>
                      <a:pt x="385" y="44"/>
                    </a:lnTo>
                    <a:lnTo>
                      <a:pt x="394" y="40"/>
                    </a:lnTo>
                    <a:lnTo>
                      <a:pt x="414" y="42"/>
                    </a:lnTo>
                    <a:lnTo>
                      <a:pt x="426" y="39"/>
                    </a:lnTo>
                    <a:lnTo>
                      <a:pt x="434" y="39"/>
                    </a:lnTo>
                    <a:lnTo>
                      <a:pt x="440" y="49"/>
                    </a:lnTo>
                    <a:lnTo>
                      <a:pt x="449" y="55"/>
                    </a:lnTo>
                    <a:lnTo>
                      <a:pt x="457" y="68"/>
                    </a:lnTo>
                    <a:lnTo>
                      <a:pt x="455" y="75"/>
                    </a:lnTo>
                    <a:lnTo>
                      <a:pt x="450" y="79"/>
                    </a:lnTo>
                    <a:lnTo>
                      <a:pt x="450" y="94"/>
                    </a:lnTo>
                    <a:lnTo>
                      <a:pt x="456" y="105"/>
                    </a:lnTo>
                    <a:lnTo>
                      <a:pt x="464" y="118"/>
                    </a:lnTo>
                    <a:lnTo>
                      <a:pt x="469" y="137"/>
                    </a:lnTo>
                    <a:lnTo>
                      <a:pt x="475" y="152"/>
                    </a:lnTo>
                    <a:lnTo>
                      <a:pt x="462" y="168"/>
                    </a:lnTo>
                    <a:lnTo>
                      <a:pt x="452" y="192"/>
                    </a:lnTo>
                    <a:lnTo>
                      <a:pt x="440" y="214"/>
                    </a:lnTo>
                    <a:lnTo>
                      <a:pt x="464" y="211"/>
                    </a:lnTo>
                    <a:lnTo>
                      <a:pt x="462" y="231"/>
                    </a:lnTo>
                    <a:lnTo>
                      <a:pt x="462" y="245"/>
                    </a:lnTo>
                    <a:lnTo>
                      <a:pt x="454" y="268"/>
                    </a:lnTo>
                    <a:lnTo>
                      <a:pt x="464" y="270"/>
                    </a:lnTo>
                    <a:lnTo>
                      <a:pt x="470" y="283"/>
                    </a:lnTo>
                    <a:lnTo>
                      <a:pt x="474" y="292"/>
                    </a:lnTo>
                    <a:lnTo>
                      <a:pt x="479" y="306"/>
                    </a:lnTo>
                    <a:lnTo>
                      <a:pt x="483" y="307"/>
                    </a:lnTo>
                    <a:lnTo>
                      <a:pt x="494" y="329"/>
                    </a:lnTo>
                    <a:lnTo>
                      <a:pt x="492" y="351"/>
                    </a:lnTo>
                    <a:lnTo>
                      <a:pt x="480" y="358"/>
                    </a:lnTo>
                    <a:lnTo>
                      <a:pt x="454" y="378"/>
                    </a:lnTo>
                    <a:lnTo>
                      <a:pt x="433" y="392"/>
                    </a:lnTo>
                    <a:lnTo>
                      <a:pt x="426" y="411"/>
                    </a:lnTo>
                    <a:lnTo>
                      <a:pt x="426" y="434"/>
                    </a:lnTo>
                    <a:lnTo>
                      <a:pt x="422" y="452"/>
                    </a:lnTo>
                    <a:lnTo>
                      <a:pt x="415" y="464"/>
                    </a:lnTo>
                    <a:lnTo>
                      <a:pt x="402" y="454"/>
                    </a:lnTo>
                    <a:lnTo>
                      <a:pt x="393" y="447"/>
                    </a:lnTo>
                    <a:lnTo>
                      <a:pt x="378" y="445"/>
                    </a:lnTo>
                    <a:lnTo>
                      <a:pt x="357" y="440"/>
                    </a:lnTo>
                    <a:lnTo>
                      <a:pt x="342" y="440"/>
                    </a:lnTo>
                    <a:lnTo>
                      <a:pt x="333" y="454"/>
                    </a:lnTo>
                    <a:lnTo>
                      <a:pt x="320" y="449"/>
                    </a:lnTo>
                    <a:lnTo>
                      <a:pt x="310" y="444"/>
                    </a:lnTo>
                    <a:lnTo>
                      <a:pt x="291" y="457"/>
                    </a:lnTo>
                    <a:lnTo>
                      <a:pt x="287" y="447"/>
                    </a:lnTo>
                    <a:lnTo>
                      <a:pt x="278" y="435"/>
                    </a:lnTo>
                    <a:lnTo>
                      <a:pt x="267" y="427"/>
                    </a:lnTo>
                    <a:lnTo>
                      <a:pt x="243" y="450"/>
                    </a:lnTo>
                    <a:lnTo>
                      <a:pt x="231" y="432"/>
                    </a:lnTo>
                    <a:lnTo>
                      <a:pt x="232" y="416"/>
                    </a:lnTo>
                    <a:lnTo>
                      <a:pt x="222" y="406"/>
                    </a:lnTo>
                    <a:lnTo>
                      <a:pt x="214" y="397"/>
                    </a:lnTo>
                    <a:lnTo>
                      <a:pt x="193" y="391"/>
                    </a:lnTo>
                    <a:lnTo>
                      <a:pt x="178" y="399"/>
                    </a:lnTo>
                    <a:lnTo>
                      <a:pt x="178" y="387"/>
                    </a:lnTo>
                    <a:lnTo>
                      <a:pt x="177" y="375"/>
                    </a:lnTo>
                    <a:lnTo>
                      <a:pt x="164" y="366"/>
                    </a:lnTo>
                    <a:lnTo>
                      <a:pt x="152" y="360"/>
                    </a:lnTo>
                    <a:lnTo>
                      <a:pt x="144" y="354"/>
                    </a:lnTo>
                    <a:lnTo>
                      <a:pt x="133" y="364"/>
                    </a:lnTo>
                    <a:lnTo>
                      <a:pt x="129" y="375"/>
                    </a:lnTo>
                    <a:lnTo>
                      <a:pt x="121" y="374"/>
                    </a:lnTo>
                    <a:lnTo>
                      <a:pt x="104" y="368"/>
                    </a:lnTo>
                    <a:lnTo>
                      <a:pt x="97" y="361"/>
                    </a:lnTo>
                    <a:lnTo>
                      <a:pt x="104" y="350"/>
                    </a:lnTo>
                    <a:lnTo>
                      <a:pt x="116" y="331"/>
                    </a:lnTo>
                    <a:lnTo>
                      <a:pt x="97" y="329"/>
                    </a:lnTo>
                    <a:lnTo>
                      <a:pt x="91" y="334"/>
                    </a:lnTo>
                    <a:lnTo>
                      <a:pt x="79" y="337"/>
                    </a:lnTo>
                    <a:lnTo>
                      <a:pt x="68" y="326"/>
                    </a:lnTo>
                    <a:lnTo>
                      <a:pt x="52" y="325"/>
                    </a:lnTo>
                    <a:lnTo>
                      <a:pt x="39" y="317"/>
                    </a:lnTo>
                    <a:lnTo>
                      <a:pt x="32" y="308"/>
                    </a:lnTo>
                    <a:lnTo>
                      <a:pt x="35" y="291"/>
                    </a:lnTo>
                    <a:lnTo>
                      <a:pt x="27" y="272"/>
                    </a:lnTo>
                    <a:lnTo>
                      <a:pt x="22" y="248"/>
                    </a:lnTo>
                    <a:lnTo>
                      <a:pt x="18" y="232"/>
                    </a:lnTo>
                    <a:lnTo>
                      <a:pt x="25" y="222"/>
                    </a:lnTo>
                    <a:lnTo>
                      <a:pt x="15" y="198"/>
                    </a:lnTo>
                    <a:lnTo>
                      <a:pt x="5" y="176"/>
                    </a:lnTo>
                    <a:lnTo>
                      <a:pt x="0" y="153"/>
                    </a:lnTo>
                    <a:lnTo>
                      <a:pt x="3" y="136"/>
                    </a:lnTo>
                    <a:lnTo>
                      <a:pt x="12" y="116"/>
                    </a:lnTo>
                    <a:lnTo>
                      <a:pt x="27" y="96"/>
                    </a:lnTo>
                    <a:lnTo>
                      <a:pt x="35" y="98"/>
                    </a:lnTo>
                    <a:close/>
                  </a:path>
                </a:pathLst>
              </a:custGeom>
              <a:solidFill>
                <a:schemeClr val="accent1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199" name="Freeform 58">
                <a:extLst>
                  <a:ext uri="{FF2B5EF4-FFF2-40B4-BE49-F238E27FC236}">
                    <a16:creationId xmlns:a16="http://schemas.microsoft.com/office/drawing/2014/main" id="{AF2A03DE-2376-4367-A259-3C085545319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037" y="2881"/>
                <a:ext cx="423" cy="276"/>
              </a:xfrm>
              <a:custGeom>
                <a:avLst/>
                <a:gdLst>
                  <a:gd name="T0" fmla="*/ 58 w 356"/>
                  <a:gd name="T1" fmla="*/ 50 h 231"/>
                  <a:gd name="T2" fmla="*/ 57 w 356"/>
                  <a:gd name="T3" fmla="*/ 71 h 231"/>
                  <a:gd name="T4" fmla="*/ 29 w 356"/>
                  <a:gd name="T5" fmla="*/ 73 h 231"/>
                  <a:gd name="T6" fmla="*/ 17 w 356"/>
                  <a:gd name="T7" fmla="*/ 96 h 231"/>
                  <a:gd name="T8" fmla="*/ 34 w 356"/>
                  <a:gd name="T9" fmla="*/ 106 h 231"/>
                  <a:gd name="T10" fmla="*/ 17 w 356"/>
                  <a:gd name="T11" fmla="*/ 135 h 231"/>
                  <a:gd name="T12" fmla="*/ 1 w 356"/>
                  <a:gd name="T13" fmla="*/ 150 h 231"/>
                  <a:gd name="T14" fmla="*/ 6 w 356"/>
                  <a:gd name="T15" fmla="*/ 165 h 231"/>
                  <a:gd name="T16" fmla="*/ 25 w 356"/>
                  <a:gd name="T17" fmla="*/ 180 h 231"/>
                  <a:gd name="T18" fmla="*/ 58 w 356"/>
                  <a:gd name="T19" fmla="*/ 206 h 231"/>
                  <a:gd name="T20" fmla="*/ 78 w 356"/>
                  <a:gd name="T21" fmla="*/ 233 h 231"/>
                  <a:gd name="T22" fmla="*/ 107 w 356"/>
                  <a:gd name="T23" fmla="*/ 262 h 231"/>
                  <a:gd name="T24" fmla="*/ 151 w 356"/>
                  <a:gd name="T25" fmla="*/ 273 h 231"/>
                  <a:gd name="T26" fmla="*/ 187 w 356"/>
                  <a:gd name="T27" fmla="*/ 263 h 231"/>
                  <a:gd name="T28" fmla="*/ 223 w 356"/>
                  <a:gd name="T29" fmla="*/ 249 h 231"/>
                  <a:gd name="T30" fmla="*/ 250 w 356"/>
                  <a:gd name="T31" fmla="*/ 226 h 231"/>
                  <a:gd name="T32" fmla="*/ 278 w 356"/>
                  <a:gd name="T33" fmla="*/ 237 h 231"/>
                  <a:gd name="T34" fmla="*/ 310 w 356"/>
                  <a:gd name="T35" fmla="*/ 210 h 231"/>
                  <a:gd name="T36" fmla="*/ 337 w 356"/>
                  <a:gd name="T37" fmla="*/ 157 h 231"/>
                  <a:gd name="T38" fmla="*/ 381 w 356"/>
                  <a:gd name="T39" fmla="*/ 98 h 231"/>
                  <a:gd name="T40" fmla="*/ 410 w 356"/>
                  <a:gd name="T41" fmla="*/ 71 h 231"/>
                  <a:gd name="T42" fmla="*/ 411 w 356"/>
                  <a:gd name="T43" fmla="*/ 49 h 231"/>
                  <a:gd name="T44" fmla="*/ 389 w 356"/>
                  <a:gd name="T45" fmla="*/ 17 h 231"/>
                  <a:gd name="T46" fmla="*/ 371 w 356"/>
                  <a:gd name="T47" fmla="*/ 14 h 231"/>
                  <a:gd name="T48" fmla="*/ 335 w 356"/>
                  <a:gd name="T49" fmla="*/ 8 h 231"/>
                  <a:gd name="T50" fmla="*/ 310 w 356"/>
                  <a:gd name="T51" fmla="*/ 0 h 231"/>
                  <a:gd name="T52" fmla="*/ 288 w 356"/>
                  <a:gd name="T53" fmla="*/ 6 h 231"/>
                  <a:gd name="T54" fmla="*/ 264 w 356"/>
                  <a:gd name="T55" fmla="*/ 43 h 231"/>
                  <a:gd name="T56" fmla="*/ 231 w 356"/>
                  <a:gd name="T57" fmla="*/ 49 h 231"/>
                  <a:gd name="T58" fmla="*/ 213 w 356"/>
                  <a:gd name="T59" fmla="*/ 67 h 231"/>
                  <a:gd name="T60" fmla="*/ 191 w 356"/>
                  <a:gd name="T61" fmla="*/ 61 h 231"/>
                  <a:gd name="T62" fmla="*/ 181 w 356"/>
                  <a:gd name="T63" fmla="*/ 80 h 231"/>
                  <a:gd name="T64" fmla="*/ 132 w 356"/>
                  <a:gd name="T65" fmla="*/ 76 h 231"/>
                  <a:gd name="T66" fmla="*/ 96 w 356"/>
                  <a:gd name="T67" fmla="*/ 75 h 231"/>
                  <a:gd name="T68" fmla="*/ 77 w 356"/>
                  <a:gd name="T69" fmla="*/ 51 h 23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56" h="231">
                    <a:moveTo>
                      <a:pt x="58" y="39"/>
                    </a:moveTo>
                    <a:lnTo>
                      <a:pt x="49" y="42"/>
                    </a:lnTo>
                    <a:lnTo>
                      <a:pt x="49" y="53"/>
                    </a:lnTo>
                    <a:lnTo>
                      <a:pt x="48" y="60"/>
                    </a:lnTo>
                    <a:lnTo>
                      <a:pt x="36" y="61"/>
                    </a:lnTo>
                    <a:lnTo>
                      <a:pt x="24" y="61"/>
                    </a:lnTo>
                    <a:lnTo>
                      <a:pt x="14" y="66"/>
                    </a:lnTo>
                    <a:lnTo>
                      <a:pt x="14" y="81"/>
                    </a:lnTo>
                    <a:lnTo>
                      <a:pt x="19" y="86"/>
                    </a:lnTo>
                    <a:lnTo>
                      <a:pt x="29" y="89"/>
                    </a:lnTo>
                    <a:lnTo>
                      <a:pt x="23" y="99"/>
                    </a:lnTo>
                    <a:lnTo>
                      <a:pt x="14" y="113"/>
                    </a:lnTo>
                    <a:lnTo>
                      <a:pt x="8" y="121"/>
                    </a:lnTo>
                    <a:lnTo>
                      <a:pt x="1" y="126"/>
                    </a:lnTo>
                    <a:lnTo>
                      <a:pt x="0" y="134"/>
                    </a:lnTo>
                    <a:lnTo>
                      <a:pt x="5" y="139"/>
                    </a:lnTo>
                    <a:lnTo>
                      <a:pt x="11" y="145"/>
                    </a:lnTo>
                    <a:lnTo>
                      <a:pt x="21" y="151"/>
                    </a:lnTo>
                    <a:lnTo>
                      <a:pt x="28" y="158"/>
                    </a:lnTo>
                    <a:lnTo>
                      <a:pt x="49" y="173"/>
                    </a:lnTo>
                    <a:lnTo>
                      <a:pt x="59" y="182"/>
                    </a:lnTo>
                    <a:lnTo>
                      <a:pt x="66" y="196"/>
                    </a:lnTo>
                    <a:lnTo>
                      <a:pt x="78" y="211"/>
                    </a:lnTo>
                    <a:lnTo>
                      <a:pt x="90" y="220"/>
                    </a:lnTo>
                    <a:lnTo>
                      <a:pt x="101" y="231"/>
                    </a:lnTo>
                    <a:lnTo>
                      <a:pt x="127" y="229"/>
                    </a:lnTo>
                    <a:lnTo>
                      <a:pt x="139" y="218"/>
                    </a:lnTo>
                    <a:lnTo>
                      <a:pt x="157" y="221"/>
                    </a:lnTo>
                    <a:lnTo>
                      <a:pt x="173" y="216"/>
                    </a:lnTo>
                    <a:lnTo>
                      <a:pt x="188" y="209"/>
                    </a:lnTo>
                    <a:lnTo>
                      <a:pt x="196" y="200"/>
                    </a:lnTo>
                    <a:lnTo>
                      <a:pt x="210" y="190"/>
                    </a:lnTo>
                    <a:lnTo>
                      <a:pt x="222" y="197"/>
                    </a:lnTo>
                    <a:lnTo>
                      <a:pt x="234" y="199"/>
                    </a:lnTo>
                    <a:lnTo>
                      <a:pt x="251" y="190"/>
                    </a:lnTo>
                    <a:lnTo>
                      <a:pt x="261" y="176"/>
                    </a:lnTo>
                    <a:lnTo>
                      <a:pt x="275" y="151"/>
                    </a:lnTo>
                    <a:lnTo>
                      <a:pt x="284" y="132"/>
                    </a:lnTo>
                    <a:lnTo>
                      <a:pt x="299" y="103"/>
                    </a:lnTo>
                    <a:lnTo>
                      <a:pt x="321" y="82"/>
                    </a:lnTo>
                    <a:lnTo>
                      <a:pt x="331" y="68"/>
                    </a:lnTo>
                    <a:lnTo>
                      <a:pt x="345" y="60"/>
                    </a:lnTo>
                    <a:lnTo>
                      <a:pt x="356" y="46"/>
                    </a:lnTo>
                    <a:lnTo>
                      <a:pt x="346" y="41"/>
                    </a:lnTo>
                    <a:lnTo>
                      <a:pt x="335" y="30"/>
                    </a:lnTo>
                    <a:lnTo>
                      <a:pt x="327" y="14"/>
                    </a:lnTo>
                    <a:lnTo>
                      <a:pt x="320" y="7"/>
                    </a:lnTo>
                    <a:lnTo>
                      <a:pt x="312" y="12"/>
                    </a:lnTo>
                    <a:lnTo>
                      <a:pt x="297" y="14"/>
                    </a:lnTo>
                    <a:lnTo>
                      <a:pt x="282" y="7"/>
                    </a:lnTo>
                    <a:lnTo>
                      <a:pt x="273" y="0"/>
                    </a:lnTo>
                    <a:lnTo>
                      <a:pt x="261" y="0"/>
                    </a:lnTo>
                    <a:lnTo>
                      <a:pt x="251" y="4"/>
                    </a:lnTo>
                    <a:lnTo>
                      <a:pt x="242" y="5"/>
                    </a:lnTo>
                    <a:lnTo>
                      <a:pt x="234" y="21"/>
                    </a:lnTo>
                    <a:lnTo>
                      <a:pt x="222" y="36"/>
                    </a:lnTo>
                    <a:lnTo>
                      <a:pt x="206" y="36"/>
                    </a:lnTo>
                    <a:lnTo>
                      <a:pt x="194" y="41"/>
                    </a:lnTo>
                    <a:lnTo>
                      <a:pt x="183" y="42"/>
                    </a:lnTo>
                    <a:lnTo>
                      <a:pt x="179" y="56"/>
                    </a:lnTo>
                    <a:lnTo>
                      <a:pt x="172" y="52"/>
                    </a:lnTo>
                    <a:lnTo>
                      <a:pt x="161" y="51"/>
                    </a:lnTo>
                    <a:lnTo>
                      <a:pt x="157" y="61"/>
                    </a:lnTo>
                    <a:lnTo>
                      <a:pt x="152" y="67"/>
                    </a:lnTo>
                    <a:lnTo>
                      <a:pt x="134" y="62"/>
                    </a:lnTo>
                    <a:lnTo>
                      <a:pt x="111" y="64"/>
                    </a:lnTo>
                    <a:lnTo>
                      <a:pt x="94" y="66"/>
                    </a:lnTo>
                    <a:lnTo>
                      <a:pt x="81" y="63"/>
                    </a:lnTo>
                    <a:lnTo>
                      <a:pt x="75" y="52"/>
                    </a:lnTo>
                    <a:lnTo>
                      <a:pt x="65" y="43"/>
                    </a:lnTo>
                    <a:lnTo>
                      <a:pt x="58" y="39"/>
                    </a:lnTo>
                    <a:close/>
                  </a:path>
                </a:pathLst>
              </a:custGeom>
              <a:solidFill>
                <a:schemeClr val="accent1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KaiTi" panose="02010609060101010101" pitchFamily="49" charset="-122"/>
                  <a:cs typeface="Arial" charset="0"/>
                </a:endParaRPr>
              </a:p>
            </p:txBody>
          </p:sp>
        </p:grpSp>
        <p:grpSp>
          <p:nvGrpSpPr>
            <p:cNvPr id="151" name="Group 150">
              <a:extLst>
                <a:ext uri="{FF2B5EF4-FFF2-40B4-BE49-F238E27FC236}">
                  <a16:creationId xmlns:a16="http://schemas.microsoft.com/office/drawing/2014/main" id="{BC0317BA-7813-4625-B0F2-09E7D37FAC68}"/>
                </a:ext>
              </a:extLst>
            </p:cNvPr>
            <p:cNvGrpSpPr/>
            <p:nvPr/>
          </p:nvGrpSpPr>
          <p:grpSpPr>
            <a:xfrm>
              <a:off x="5484383" y="4820442"/>
              <a:ext cx="373689" cy="499270"/>
              <a:chOff x="680591" y="1723552"/>
              <a:chExt cx="1060043" cy="1391615"/>
            </a:xfrm>
            <a:grpFill/>
          </p:grpSpPr>
          <p:sp>
            <p:nvSpPr>
              <p:cNvPr id="152" name="Freeform 11">
                <a:extLst>
                  <a:ext uri="{FF2B5EF4-FFF2-40B4-BE49-F238E27FC236}">
                    <a16:creationId xmlns:a16="http://schemas.microsoft.com/office/drawing/2014/main" id="{6135199C-1C7B-4436-901A-D37170423DA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829410" y="1723552"/>
                <a:ext cx="911224" cy="1391615"/>
              </a:xfrm>
              <a:custGeom>
                <a:avLst/>
                <a:gdLst>
                  <a:gd name="T0" fmla="*/ 71 w 203"/>
                  <a:gd name="T1" fmla="*/ 545 h 287"/>
                  <a:gd name="T2" fmla="*/ 88 w 203"/>
                  <a:gd name="T3" fmla="*/ 537 h 287"/>
                  <a:gd name="T4" fmla="*/ 88 w 203"/>
                  <a:gd name="T5" fmla="*/ 500 h 287"/>
                  <a:gd name="T6" fmla="*/ 113 w 203"/>
                  <a:gd name="T7" fmla="*/ 474 h 287"/>
                  <a:gd name="T8" fmla="*/ 130 w 203"/>
                  <a:gd name="T9" fmla="*/ 449 h 287"/>
                  <a:gd name="T10" fmla="*/ 107 w 203"/>
                  <a:gd name="T11" fmla="*/ 409 h 287"/>
                  <a:gd name="T12" fmla="*/ 74 w 203"/>
                  <a:gd name="T13" fmla="*/ 383 h 287"/>
                  <a:gd name="T14" fmla="*/ 90 w 203"/>
                  <a:gd name="T15" fmla="*/ 346 h 287"/>
                  <a:gd name="T16" fmla="*/ 71 w 203"/>
                  <a:gd name="T17" fmla="*/ 270 h 287"/>
                  <a:gd name="T18" fmla="*/ 105 w 203"/>
                  <a:gd name="T19" fmla="*/ 210 h 287"/>
                  <a:gd name="T20" fmla="*/ 71 w 203"/>
                  <a:gd name="T21" fmla="*/ 159 h 287"/>
                  <a:gd name="T22" fmla="*/ 6 w 203"/>
                  <a:gd name="T23" fmla="*/ 133 h 287"/>
                  <a:gd name="T24" fmla="*/ 0 w 203"/>
                  <a:gd name="T25" fmla="*/ 74 h 287"/>
                  <a:gd name="T26" fmla="*/ 48 w 203"/>
                  <a:gd name="T27" fmla="*/ 91 h 287"/>
                  <a:gd name="T28" fmla="*/ 124 w 203"/>
                  <a:gd name="T29" fmla="*/ 60 h 287"/>
                  <a:gd name="T30" fmla="*/ 172 w 203"/>
                  <a:gd name="T31" fmla="*/ 0 h 287"/>
                  <a:gd name="T32" fmla="*/ 209 w 203"/>
                  <a:gd name="T33" fmla="*/ 26 h 287"/>
                  <a:gd name="T34" fmla="*/ 232 w 203"/>
                  <a:gd name="T35" fmla="*/ 85 h 287"/>
                  <a:gd name="T36" fmla="*/ 269 w 203"/>
                  <a:gd name="T37" fmla="*/ 153 h 287"/>
                  <a:gd name="T38" fmla="*/ 274 w 203"/>
                  <a:gd name="T39" fmla="*/ 170 h 287"/>
                  <a:gd name="T40" fmla="*/ 328 w 203"/>
                  <a:gd name="T41" fmla="*/ 202 h 287"/>
                  <a:gd name="T42" fmla="*/ 342 w 203"/>
                  <a:gd name="T43" fmla="*/ 247 h 287"/>
                  <a:gd name="T44" fmla="*/ 328 w 203"/>
                  <a:gd name="T45" fmla="*/ 290 h 287"/>
                  <a:gd name="T46" fmla="*/ 303 w 203"/>
                  <a:gd name="T47" fmla="*/ 312 h 287"/>
                  <a:gd name="T48" fmla="*/ 334 w 203"/>
                  <a:gd name="T49" fmla="*/ 329 h 287"/>
                  <a:gd name="T50" fmla="*/ 376 w 203"/>
                  <a:gd name="T51" fmla="*/ 332 h 287"/>
                  <a:gd name="T52" fmla="*/ 413 w 203"/>
                  <a:gd name="T53" fmla="*/ 349 h 287"/>
                  <a:gd name="T54" fmla="*/ 444 w 203"/>
                  <a:gd name="T55" fmla="*/ 355 h 287"/>
                  <a:gd name="T56" fmla="*/ 484 w 203"/>
                  <a:gd name="T57" fmla="*/ 315 h 287"/>
                  <a:gd name="T58" fmla="*/ 515 w 203"/>
                  <a:gd name="T59" fmla="*/ 349 h 287"/>
                  <a:gd name="T60" fmla="*/ 472 w 203"/>
                  <a:gd name="T61" fmla="*/ 383 h 287"/>
                  <a:gd name="T62" fmla="*/ 512 w 203"/>
                  <a:gd name="T63" fmla="*/ 400 h 287"/>
                  <a:gd name="T64" fmla="*/ 461 w 203"/>
                  <a:gd name="T65" fmla="*/ 500 h 287"/>
                  <a:gd name="T66" fmla="*/ 515 w 203"/>
                  <a:gd name="T67" fmla="*/ 576 h 287"/>
                  <a:gd name="T68" fmla="*/ 574 w 203"/>
                  <a:gd name="T69" fmla="*/ 622 h 287"/>
                  <a:gd name="T70" fmla="*/ 478 w 203"/>
                  <a:gd name="T71" fmla="*/ 716 h 287"/>
                  <a:gd name="T72" fmla="*/ 498 w 203"/>
                  <a:gd name="T73" fmla="*/ 784 h 287"/>
                  <a:gd name="T74" fmla="*/ 438 w 203"/>
                  <a:gd name="T75" fmla="*/ 772 h 287"/>
                  <a:gd name="T76" fmla="*/ 353 w 203"/>
                  <a:gd name="T77" fmla="*/ 775 h 287"/>
                  <a:gd name="T78" fmla="*/ 334 w 203"/>
                  <a:gd name="T79" fmla="*/ 792 h 287"/>
                  <a:gd name="T80" fmla="*/ 269 w 203"/>
                  <a:gd name="T81" fmla="*/ 815 h 287"/>
                  <a:gd name="T82" fmla="*/ 243 w 203"/>
                  <a:gd name="T83" fmla="*/ 789 h 287"/>
                  <a:gd name="T84" fmla="*/ 175 w 203"/>
                  <a:gd name="T85" fmla="*/ 738 h 287"/>
                  <a:gd name="T86" fmla="*/ 172 w 203"/>
                  <a:gd name="T87" fmla="*/ 741 h 287"/>
                  <a:gd name="T88" fmla="*/ 40 w 203"/>
                  <a:gd name="T89" fmla="*/ 545 h 287"/>
                  <a:gd name="T90" fmla="*/ 71 w 203"/>
                  <a:gd name="T91" fmla="*/ 545 h 28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connsiteX0" fmla="*/ 1232 w 10000"/>
                  <a:gd name="connsiteY0" fmla="*/ 6690 h 10000"/>
                  <a:gd name="connsiteX1" fmla="*/ 1527 w 10000"/>
                  <a:gd name="connsiteY1" fmla="*/ 6585 h 10000"/>
                  <a:gd name="connsiteX2" fmla="*/ 1527 w 10000"/>
                  <a:gd name="connsiteY2" fmla="*/ 6132 h 10000"/>
                  <a:gd name="connsiteX3" fmla="*/ 1970 w 10000"/>
                  <a:gd name="connsiteY3" fmla="*/ 5819 h 10000"/>
                  <a:gd name="connsiteX4" fmla="*/ 2266 w 10000"/>
                  <a:gd name="connsiteY4" fmla="*/ 5505 h 10000"/>
                  <a:gd name="connsiteX5" fmla="*/ 1872 w 10000"/>
                  <a:gd name="connsiteY5" fmla="*/ 5017 h 10000"/>
                  <a:gd name="connsiteX6" fmla="*/ 1281 w 10000"/>
                  <a:gd name="connsiteY6" fmla="*/ 4704 h 10000"/>
                  <a:gd name="connsiteX7" fmla="*/ 1576 w 10000"/>
                  <a:gd name="connsiteY7" fmla="*/ 4251 h 10000"/>
                  <a:gd name="connsiteX8" fmla="*/ 1232 w 10000"/>
                  <a:gd name="connsiteY8" fmla="*/ 3310 h 10000"/>
                  <a:gd name="connsiteX9" fmla="*/ 1823 w 10000"/>
                  <a:gd name="connsiteY9" fmla="*/ 2578 h 10000"/>
                  <a:gd name="connsiteX10" fmla="*/ 1232 w 10000"/>
                  <a:gd name="connsiteY10" fmla="*/ 1951 h 10000"/>
                  <a:gd name="connsiteX11" fmla="*/ 99 w 10000"/>
                  <a:gd name="connsiteY11" fmla="*/ 1638 h 10000"/>
                  <a:gd name="connsiteX12" fmla="*/ 0 w 10000"/>
                  <a:gd name="connsiteY12" fmla="*/ 906 h 10000"/>
                  <a:gd name="connsiteX13" fmla="*/ 837 w 10000"/>
                  <a:gd name="connsiteY13" fmla="*/ 1115 h 10000"/>
                  <a:gd name="connsiteX14" fmla="*/ 2167 w 10000"/>
                  <a:gd name="connsiteY14" fmla="*/ 732 h 10000"/>
                  <a:gd name="connsiteX15" fmla="*/ 3005 w 10000"/>
                  <a:gd name="connsiteY15" fmla="*/ 0 h 10000"/>
                  <a:gd name="connsiteX16" fmla="*/ 3645 w 10000"/>
                  <a:gd name="connsiteY16" fmla="*/ 314 h 10000"/>
                  <a:gd name="connsiteX17" fmla="*/ 4039 w 10000"/>
                  <a:gd name="connsiteY17" fmla="*/ 1045 h 10000"/>
                  <a:gd name="connsiteX18" fmla="*/ 4680 w 10000"/>
                  <a:gd name="connsiteY18" fmla="*/ 1882 h 10000"/>
                  <a:gd name="connsiteX19" fmla="*/ 4778 w 10000"/>
                  <a:gd name="connsiteY19" fmla="*/ 2091 h 10000"/>
                  <a:gd name="connsiteX20" fmla="*/ 5714 w 10000"/>
                  <a:gd name="connsiteY20" fmla="*/ 2474 h 10000"/>
                  <a:gd name="connsiteX21" fmla="*/ 5961 w 10000"/>
                  <a:gd name="connsiteY21" fmla="*/ 3031 h 10000"/>
                  <a:gd name="connsiteX22" fmla="*/ 5714 w 10000"/>
                  <a:gd name="connsiteY22" fmla="*/ 3554 h 10000"/>
                  <a:gd name="connsiteX23" fmla="*/ 5271 w 10000"/>
                  <a:gd name="connsiteY23" fmla="*/ 3833 h 10000"/>
                  <a:gd name="connsiteX24" fmla="*/ 5813 w 10000"/>
                  <a:gd name="connsiteY24" fmla="*/ 4042 h 10000"/>
                  <a:gd name="connsiteX25" fmla="*/ 6552 w 10000"/>
                  <a:gd name="connsiteY25" fmla="*/ 4077 h 10000"/>
                  <a:gd name="connsiteX26" fmla="*/ 7192 w 10000"/>
                  <a:gd name="connsiteY26" fmla="*/ 4286 h 10000"/>
                  <a:gd name="connsiteX27" fmla="*/ 7734 w 10000"/>
                  <a:gd name="connsiteY27" fmla="*/ 4355 h 10000"/>
                  <a:gd name="connsiteX28" fmla="*/ 8424 w 10000"/>
                  <a:gd name="connsiteY28" fmla="*/ 3868 h 10000"/>
                  <a:gd name="connsiteX29" fmla="*/ 8966 w 10000"/>
                  <a:gd name="connsiteY29" fmla="*/ 4286 h 10000"/>
                  <a:gd name="connsiteX30" fmla="*/ 8227 w 10000"/>
                  <a:gd name="connsiteY30" fmla="*/ 4704 h 10000"/>
                  <a:gd name="connsiteX31" fmla="*/ 8916 w 10000"/>
                  <a:gd name="connsiteY31" fmla="*/ 4913 h 10000"/>
                  <a:gd name="connsiteX32" fmla="*/ 8030 w 10000"/>
                  <a:gd name="connsiteY32" fmla="*/ 6132 h 10000"/>
                  <a:gd name="connsiteX33" fmla="*/ 8966 w 10000"/>
                  <a:gd name="connsiteY33" fmla="*/ 7073 h 10000"/>
                  <a:gd name="connsiteX34" fmla="*/ 10000 w 10000"/>
                  <a:gd name="connsiteY34" fmla="*/ 7631 h 10000"/>
                  <a:gd name="connsiteX35" fmla="*/ 8325 w 10000"/>
                  <a:gd name="connsiteY35" fmla="*/ 8780 h 10000"/>
                  <a:gd name="connsiteX36" fmla="*/ 8670 w 10000"/>
                  <a:gd name="connsiteY36" fmla="*/ 9617 h 10000"/>
                  <a:gd name="connsiteX37" fmla="*/ 7635 w 10000"/>
                  <a:gd name="connsiteY37" fmla="*/ 9477 h 10000"/>
                  <a:gd name="connsiteX38" fmla="*/ 7358 w 10000"/>
                  <a:gd name="connsiteY38" fmla="*/ 8859 h 10000"/>
                  <a:gd name="connsiteX39" fmla="*/ 5813 w 10000"/>
                  <a:gd name="connsiteY39" fmla="*/ 9721 h 10000"/>
                  <a:gd name="connsiteX40" fmla="*/ 4680 w 10000"/>
                  <a:gd name="connsiteY40" fmla="*/ 10000 h 10000"/>
                  <a:gd name="connsiteX41" fmla="*/ 4236 w 10000"/>
                  <a:gd name="connsiteY41" fmla="*/ 9686 h 10000"/>
                  <a:gd name="connsiteX42" fmla="*/ 3054 w 10000"/>
                  <a:gd name="connsiteY42" fmla="*/ 9059 h 10000"/>
                  <a:gd name="connsiteX43" fmla="*/ 3005 w 10000"/>
                  <a:gd name="connsiteY43" fmla="*/ 9094 h 10000"/>
                  <a:gd name="connsiteX44" fmla="*/ 690 w 10000"/>
                  <a:gd name="connsiteY44" fmla="*/ 6690 h 10000"/>
                  <a:gd name="connsiteX45" fmla="*/ 1232 w 10000"/>
                  <a:gd name="connsiteY45" fmla="*/ 6690 h 10000"/>
                  <a:gd name="connsiteX0" fmla="*/ 1232 w 10000"/>
                  <a:gd name="connsiteY0" fmla="*/ 6690 h 10000"/>
                  <a:gd name="connsiteX1" fmla="*/ 1527 w 10000"/>
                  <a:gd name="connsiteY1" fmla="*/ 6585 h 10000"/>
                  <a:gd name="connsiteX2" fmla="*/ 1527 w 10000"/>
                  <a:gd name="connsiteY2" fmla="*/ 6132 h 10000"/>
                  <a:gd name="connsiteX3" fmla="*/ 1970 w 10000"/>
                  <a:gd name="connsiteY3" fmla="*/ 5819 h 10000"/>
                  <a:gd name="connsiteX4" fmla="*/ 2266 w 10000"/>
                  <a:gd name="connsiteY4" fmla="*/ 5505 h 10000"/>
                  <a:gd name="connsiteX5" fmla="*/ 1872 w 10000"/>
                  <a:gd name="connsiteY5" fmla="*/ 5017 h 10000"/>
                  <a:gd name="connsiteX6" fmla="*/ 1281 w 10000"/>
                  <a:gd name="connsiteY6" fmla="*/ 4704 h 10000"/>
                  <a:gd name="connsiteX7" fmla="*/ 1576 w 10000"/>
                  <a:gd name="connsiteY7" fmla="*/ 4251 h 10000"/>
                  <a:gd name="connsiteX8" fmla="*/ 1232 w 10000"/>
                  <a:gd name="connsiteY8" fmla="*/ 3310 h 10000"/>
                  <a:gd name="connsiteX9" fmla="*/ 1823 w 10000"/>
                  <a:gd name="connsiteY9" fmla="*/ 2578 h 10000"/>
                  <a:gd name="connsiteX10" fmla="*/ 1232 w 10000"/>
                  <a:gd name="connsiteY10" fmla="*/ 1951 h 10000"/>
                  <a:gd name="connsiteX11" fmla="*/ 99 w 10000"/>
                  <a:gd name="connsiteY11" fmla="*/ 1638 h 10000"/>
                  <a:gd name="connsiteX12" fmla="*/ 0 w 10000"/>
                  <a:gd name="connsiteY12" fmla="*/ 906 h 10000"/>
                  <a:gd name="connsiteX13" fmla="*/ 837 w 10000"/>
                  <a:gd name="connsiteY13" fmla="*/ 1115 h 10000"/>
                  <a:gd name="connsiteX14" fmla="*/ 2167 w 10000"/>
                  <a:gd name="connsiteY14" fmla="*/ 732 h 10000"/>
                  <a:gd name="connsiteX15" fmla="*/ 3005 w 10000"/>
                  <a:gd name="connsiteY15" fmla="*/ 0 h 10000"/>
                  <a:gd name="connsiteX16" fmla="*/ 3645 w 10000"/>
                  <a:gd name="connsiteY16" fmla="*/ 314 h 10000"/>
                  <a:gd name="connsiteX17" fmla="*/ 4039 w 10000"/>
                  <a:gd name="connsiteY17" fmla="*/ 1045 h 10000"/>
                  <a:gd name="connsiteX18" fmla="*/ 4680 w 10000"/>
                  <a:gd name="connsiteY18" fmla="*/ 1882 h 10000"/>
                  <a:gd name="connsiteX19" fmla="*/ 4778 w 10000"/>
                  <a:gd name="connsiteY19" fmla="*/ 2091 h 10000"/>
                  <a:gd name="connsiteX20" fmla="*/ 5714 w 10000"/>
                  <a:gd name="connsiteY20" fmla="*/ 2474 h 10000"/>
                  <a:gd name="connsiteX21" fmla="*/ 5961 w 10000"/>
                  <a:gd name="connsiteY21" fmla="*/ 3031 h 10000"/>
                  <a:gd name="connsiteX22" fmla="*/ 5714 w 10000"/>
                  <a:gd name="connsiteY22" fmla="*/ 3554 h 10000"/>
                  <a:gd name="connsiteX23" fmla="*/ 5271 w 10000"/>
                  <a:gd name="connsiteY23" fmla="*/ 3833 h 10000"/>
                  <a:gd name="connsiteX24" fmla="*/ 5813 w 10000"/>
                  <a:gd name="connsiteY24" fmla="*/ 4042 h 10000"/>
                  <a:gd name="connsiteX25" fmla="*/ 6552 w 10000"/>
                  <a:gd name="connsiteY25" fmla="*/ 4077 h 10000"/>
                  <a:gd name="connsiteX26" fmla="*/ 7192 w 10000"/>
                  <a:gd name="connsiteY26" fmla="*/ 4286 h 10000"/>
                  <a:gd name="connsiteX27" fmla="*/ 7734 w 10000"/>
                  <a:gd name="connsiteY27" fmla="*/ 4355 h 10000"/>
                  <a:gd name="connsiteX28" fmla="*/ 8424 w 10000"/>
                  <a:gd name="connsiteY28" fmla="*/ 3868 h 10000"/>
                  <a:gd name="connsiteX29" fmla="*/ 8966 w 10000"/>
                  <a:gd name="connsiteY29" fmla="*/ 4286 h 10000"/>
                  <a:gd name="connsiteX30" fmla="*/ 8227 w 10000"/>
                  <a:gd name="connsiteY30" fmla="*/ 4704 h 10000"/>
                  <a:gd name="connsiteX31" fmla="*/ 8916 w 10000"/>
                  <a:gd name="connsiteY31" fmla="*/ 4913 h 10000"/>
                  <a:gd name="connsiteX32" fmla="*/ 8030 w 10000"/>
                  <a:gd name="connsiteY32" fmla="*/ 6132 h 10000"/>
                  <a:gd name="connsiteX33" fmla="*/ 8966 w 10000"/>
                  <a:gd name="connsiteY33" fmla="*/ 7073 h 10000"/>
                  <a:gd name="connsiteX34" fmla="*/ 10000 w 10000"/>
                  <a:gd name="connsiteY34" fmla="*/ 7631 h 10000"/>
                  <a:gd name="connsiteX35" fmla="*/ 8325 w 10000"/>
                  <a:gd name="connsiteY35" fmla="*/ 8780 h 10000"/>
                  <a:gd name="connsiteX36" fmla="*/ 8670 w 10000"/>
                  <a:gd name="connsiteY36" fmla="*/ 9617 h 10000"/>
                  <a:gd name="connsiteX37" fmla="*/ 7635 w 10000"/>
                  <a:gd name="connsiteY37" fmla="*/ 9477 h 10000"/>
                  <a:gd name="connsiteX38" fmla="*/ 7358 w 10000"/>
                  <a:gd name="connsiteY38" fmla="*/ 8859 h 10000"/>
                  <a:gd name="connsiteX39" fmla="*/ 6670 w 10000"/>
                  <a:gd name="connsiteY39" fmla="*/ 8356 h 10000"/>
                  <a:gd name="connsiteX40" fmla="*/ 4680 w 10000"/>
                  <a:gd name="connsiteY40" fmla="*/ 10000 h 10000"/>
                  <a:gd name="connsiteX41" fmla="*/ 4236 w 10000"/>
                  <a:gd name="connsiteY41" fmla="*/ 9686 h 10000"/>
                  <a:gd name="connsiteX42" fmla="*/ 3054 w 10000"/>
                  <a:gd name="connsiteY42" fmla="*/ 9059 h 10000"/>
                  <a:gd name="connsiteX43" fmla="*/ 3005 w 10000"/>
                  <a:gd name="connsiteY43" fmla="*/ 9094 h 10000"/>
                  <a:gd name="connsiteX44" fmla="*/ 690 w 10000"/>
                  <a:gd name="connsiteY44" fmla="*/ 6690 h 10000"/>
                  <a:gd name="connsiteX45" fmla="*/ 1232 w 10000"/>
                  <a:gd name="connsiteY45" fmla="*/ 6690 h 10000"/>
                  <a:gd name="connsiteX0" fmla="*/ 1232 w 10000"/>
                  <a:gd name="connsiteY0" fmla="*/ 6690 h 9686"/>
                  <a:gd name="connsiteX1" fmla="*/ 1527 w 10000"/>
                  <a:gd name="connsiteY1" fmla="*/ 6585 h 9686"/>
                  <a:gd name="connsiteX2" fmla="*/ 1527 w 10000"/>
                  <a:gd name="connsiteY2" fmla="*/ 6132 h 9686"/>
                  <a:gd name="connsiteX3" fmla="*/ 1970 w 10000"/>
                  <a:gd name="connsiteY3" fmla="*/ 5819 h 9686"/>
                  <a:gd name="connsiteX4" fmla="*/ 2266 w 10000"/>
                  <a:gd name="connsiteY4" fmla="*/ 5505 h 9686"/>
                  <a:gd name="connsiteX5" fmla="*/ 1872 w 10000"/>
                  <a:gd name="connsiteY5" fmla="*/ 5017 h 9686"/>
                  <a:gd name="connsiteX6" fmla="*/ 1281 w 10000"/>
                  <a:gd name="connsiteY6" fmla="*/ 4704 h 9686"/>
                  <a:gd name="connsiteX7" fmla="*/ 1576 w 10000"/>
                  <a:gd name="connsiteY7" fmla="*/ 4251 h 9686"/>
                  <a:gd name="connsiteX8" fmla="*/ 1232 w 10000"/>
                  <a:gd name="connsiteY8" fmla="*/ 3310 h 9686"/>
                  <a:gd name="connsiteX9" fmla="*/ 1823 w 10000"/>
                  <a:gd name="connsiteY9" fmla="*/ 2578 h 9686"/>
                  <a:gd name="connsiteX10" fmla="*/ 1232 w 10000"/>
                  <a:gd name="connsiteY10" fmla="*/ 1951 h 9686"/>
                  <a:gd name="connsiteX11" fmla="*/ 99 w 10000"/>
                  <a:gd name="connsiteY11" fmla="*/ 1638 h 9686"/>
                  <a:gd name="connsiteX12" fmla="*/ 0 w 10000"/>
                  <a:gd name="connsiteY12" fmla="*/ 906 h 9686"/>
                  <a:gd name="connsiteX13" fmla="*/ 837 w 10000"/>
                  <a:gd name="connsiteY13" fmla="*/ 1115 h 9686"/>
                  <a:gd name="connsiteX14" fmla="*/ 2167 w 10000"/>
                  <a:gd name="connsiteY14" fmla="*/ 732 h 9686"/>
                  <a:gd name="connsiteX15" fmla="*/ 3005 w 10000"/>
                  <a:gd name="connsiteY15" fmla="*/ 0 h 9686"/>
                  <a:gd name="connsiteX16" fmla="*/ 3645 w 10000"/>
                  <a:gd name="connsiteY16" fmla="*/ 314 h 9686"/>
                  <a:gd name="connsiteX17" fmla="*/ 4039 w 10000"/>
                  <a:gd name="connsiteY17" fmla="*/ 1045 h 9686"/>
                  <a:gd name="connsiteX18" fmla="*/ 4680 w 10000"/>
                  <a:gd name="connsiteY18" fmla="*/ 1882 h 9686"/>
                  <a:gd name="connsiteX19" fmla="*/ 4778 w 10000"/>
                  <a:gd name="connsiteY19" fmla="*/ 2091 h 9686"/>
                  <a:gd name="connsiteX20" fmla="*/ 5714 w 10000"/>
                  <a:gd name="connsiteY20" fmla="*/ 2474 h 9686"/>
                  <a:gd name="connsiteX21" fmla="*/ 5961 w 10000"/>
                  <a:gd name="connsiteY21" fmla="*/ 3031 h 9686"/>
                  <a:gd name="connsiteX22" fmla="*/ 5714 w 10000"/>
                  <a:gd name="connsiteY22" fmla="*/ 3554 h 9686"/>
                  <a:gd name="connsiteX23" fmla="*/ 5271 w 10000"/>
                  <a:gd name="connsiteY23" fmla="*/ 3833 h 9686"/>
                  <a:gd name="connsiteX24" fmla="*/ 5813 w 10000"/>
                  <a:gd name="connsiteY24" fmla="*/ 4042 h 9686"/>
                  <a:gd name="connsiteX25" fmla="*/ 6552 w 10000"/>
                  <a:gd name="connsiteY25" fmla="*/ 4077 h 9686"/>
                  <a:gd name="connsiteX26" fmla="*/ 7192 w 10000"/>
                  <a:gd name="connsiteY26" fmla="*/ 4286 h 9686"/>
                  <a:gd name="connsiteX27" fmla="*/ 7734 w 10000"/>
                  <a:gd name="connsiteY27" fmla="*/ 4355 h 9686"/>
                  <a:gd name="connsiteX28" fmla="*/ 8424 w 10000"/>
                  <a:gd name="connsiteY28" fmla="*/ 3868 h 9686"/>
                  <a:gd name="connsiteX29" fmla="*/ 8966 w 10000"/>
                  <a:gd name="connsiteY29" fmla="*/ 4286 h 9686"/>
                  <a:gd name="connsiteX30" fmla="*/ 8227 w 10000"/>
                  <a:gd name="connsiteY30" fmla="*/ 4704 h 9686"/>
                  <a:gd name="connsiteX31" fmla="*/ 8916 w 10000"/>
                  <a:gd name="connsiteY31" fmla="*/ 4913 h 9686"/>
                  <a:gd name="connsiteX32" fmla="*/ 8030 w 10000"/>
                  <a:gd name="connsiteY32" fmla="*/ 6132 h 9686"/>
                  <a:gd name="connsiteX33" fmla="*/ 8966 w 10000"/>
                  <a:gd name="connsiteY33" fmla="*/ 7073 h 9686"/>
                  <a:gd name="connsiteX34" fmla="*/ 10000 w 10000"/>
                  <a:gd name="connsiteY34" fmla="*/ 7631 h 9686"/>
                  <a:gd name="connsiteX35" fmla="*/ 8325 w 10000"/>
                  <a:gd name="connsiteY35" fmla="*/ 8780 h 9686"/>
                  <a:gd name="connsiteX36" fmla="*/ 8670 w 10000"/>
                  <a:gd name="connsiteY36" fmla="*/ 9617 h 9686"/>
                  <a:gd name="connsiteX37" fmla="*/ 7635 w 10000"/>
                  <a:gd name="connsiteY37" fmla="*/ 9477 h 9686"/>
                  <a:gd name="connsiteX38" fmla="*/ 7358 w 10000"/>
                  <a:gd name="connsiteY38" fmla="*/ 8859 h 9686"/>
                  <a:gd name="connsiteX39" fmla="*/ 6670 w 10000"/>
                  <a:gd name="connsiteY39" fmla="*/ 8356 h 9686"/>
                  <a:gd name="connsiteX40" fmla="*/ 5023 w 10000"/>
                  <a:gd name="connsiteY40" fmla="*/ 7211 h 9686"/>
                  <a:gd name="connsiteX41" fmla="*/ 4236 w 10000"/>
                  <a:gd name="connsiteY41" fmla="*/ 9686 h 9686"/>
                  <a:gd name="connsiteX42" fmla="*/ 3054 w 10000"/>
                  <a:gd name="connsiteY42" fmla="*/ 9059 h 9686"/>
                  <a:gd name="connsiteX43" fmla="*/ 3005 w 10000"/>
                  <a:gd name="connsiteY43" fmla="*/ 9094 h 9686"/>
                  <a:gd name="connsiteX44" fmla="*/ 690 w 10000"/>
                  <a:gd name="connsiteY44" fmla="*/ 6690 h 9686"/>
                  <a:gd name="connsiteX45" fmla="*/ 1232 w 10000"/>
                  <a:gd name="connsiteY45" fmla="*/ 6690 h 9686"/>
                  <a:gd name="connsiteX0" fmla="*/ 1232 w 10000"/>
                  <a:gd name="connsiteY0" fmla="*/ 6907 h 9929"/>
                  <a:gd name="connsiteX1" fmla="*/ 1527 w 10000"/>
                  <a:gd name="connsiteY1" fmla="*/ 6798 h 9929"/>
                  <a:gd name="connsiteX2" fmla="*/ 1527 w 10000"/>
                  <a:gd name="connsiteY2" fmla="*/ 6331 h 9929"/>
                  <a:gd name="connsiteX3" fmla="*/ 1970 w 10000"/>
                  <a:gd name="connsiteY3" fmla="*/ 6008 h 9929"/>
                  <a:gd name="connsiteX4" fmla="*/ 2266 w 10000"/>
                  <a:gd name="connsiteY4" fmla="*/ 5683 h 9929"/>
                  <a:gd name="connsiteX5" fmla="*/ 1872 w 10000"/>
                  <a:gd name="connsiteY5" fmla="*/ 5180 h 9929"/>
                  <a:gd name="connsiteX6" fmla="*/ 1281 w 10000"/>
                  <a:gd name="connsiteY6" fmla="*/ 4856 h 9929"/>
                  <a:gd name="connsiteX7" fmla="*/ 1576 w 10000"/>
                  <a:gd name="connsiteY7" fmla="*/ 4389 h 9929"/>
                  <a:gd name="connsiteX8" fmla="*/ 1232 w 10000"/>
                  <a:gd name="connsiteY8" fmla="*/ 3417 h 9929"/>
                  <a:gd name="connsiteX9" fmla="*/ 1823 w 10000"/>
                  <a:gd name="connsiteY9" fmla="*/ 2662 h 9929"/>
                  <a:gd name="connsiteX10" fmla="*/ 1232 w 10000"/>
                  <a:gd name="connsiteY10" fmla="*/ 2014 h 9929"/>
                  <a:gd name="connsiteX11" fmla="*/ 99 w 10000"/>
                  <a:gd name="connsiteY11" fmla="*/ 1691 h 9929"/>
                  <a:gd name="connsiteX12" fmla="*/ 0 w 10000"/>
                  <a:gd name="connsiteY12" fmla="*/ 935 h 9929"/>
                  <a:gd name="connsiteX13" fmla="*/ 837 w 10000"/>
                  <a:gd name="connsiteY13" fmla="*/ 1151 h 9929"/>
                  <a:gd name="connsiteX14" fmla="*/ 2167 w 10000"/>
                  <a:gd name="connsiteY14" fmla="*/ 756 h 9929"/>
                  <a:gd name="connsiteX15" fmla="*/ 3005 w 10000"/>
                  <a:gd name="connsiteY15" fmla="*/ 0 h 9929"/>
                  <a:gd name="connsiteX16" fmla="*/ 3645 w 10000"/>
                  <a:gd name="connsiteY16" fmla="*/ 324 h 9929"/>
                  <a:gd name="connsiteX17" fmla="*/ 4039 w 10000"/>
                  <a:gd name="connsiteY17" fmla="*/ 1079 h 9929"/>
                  <a:gd name="connsiteX18" fmla="*/ 4680 w 10000"/>
                  <a:gd name="connsiteY18" fmla="*/ 1943 h 9929"/>
                  <a:gd name="connsiteX19" fmla="*/ 4778 w 10000"/>
                  <a:gd name="connsiteY19" fmla="*/ 2159 h 9929"/>
                  <a:gd name="connsiteX20" fmla="*/ 5714 w 10000"/>
                  <a:gd name="connsiteY20" fmla="*/ 2554 h 9929"/>
                  <a:gd name="connsiteX21" fmla="*/ 5961 w 10000"/>
                  <a:gd name="connsiteY21" fmla="*/ 3129 h 9929"/>
                  <a:gd name="connsiteX22" fmla="*/ 5714 w 10000"/>
                  <a:gd name="connsiteY22" fmla="*/ 3669 h 9929"/>
                  <a:gd name="connsiteX23" fmla="*/ 5271 w 10000"/>
                  <a:gd name="connsiteY23" fmla="*/ 3957 h 9929"/>
                  <a:gd name="connsiteX24" fmla="*/ 5813 w 10000"/>
                  <a:gd name="connsiteY24" fmla="*/ 4173 h 9929"/>
                  <a:gd name="connsiteX25" fmla="*/ 6552 w 10000"/>
                  <a:gd name="connsiteY25" fmla="*/ 4209 h 9929"/>
                  <a:gd name="connsiteX26" fmla="*/ 7192 w 10000"/>
                  <a:gd name="connsiteY26" fmla="*/ 4425 h 9929"/>
                  <a:gd name="connsiteX27" fmla="*/ 7734 w 10000"/>
                  <a:gd name="connsiteY27" fmla="*/ 4496 h 9929"/>
                  <a:gd name="connsiteX28" fmla="*/ 8424 w 10000"/>
                  <a:gd name="connsiteY28" fmla="*/ 3993 h 9929"/>
                  <a:gd name="connsiteX29" fmla="*/ 8966 w 10000"/>
                  <a:gd name="connsiteY29" fmla="*/ 4425 h 9929"/>
                  <a:gd name="connsiteX30" fmla="*/ 8227 w 10000"/>
                  <a:gd name="connsiteY30" fmla="*/ 4856 h 9929"/>
                  <a:gd name="connsiteX31" fmla="*/ 8916 w 10000"/>
                  <a:gd name="connsiteY31" fmla="*/ 5072 h 9929"/>
                  <a:gd name="connsiteX32" fmla="*/ 8030 w 10000"/>
                  <a:gd name="connsiteY32" fmla="*/ 6331 h 9929"/>
                  <a:gd name="connsiteX33" fmla="*/ 8966 w 10000"/>
                  <a:gd name="connsiteY33" fmla="*/ 7302 h 9929"/>
                  <a:gd name="connsiteX34" fmla="*/ 10000 w 10000"/>
                  <a:gd name="connsiteY34" fmla="*/ 7878 h 9929"/>
                  <a:gd name="connsiteX35" fmla="*/ 8325 w 10000"/>
                  <a:gd name="connsiteY35" fmla="*/ 9065 h 9929"/>
                  <a:gd name="connsiteX36" fmla="*/ 8670 w 10000"/>
                  <a:gd name="connsiteY36" fmla="*/ 9929 h 9929"/>
                  <a:gd name="connsiteX37" fmla="*/ 7635 w 10000"/>
                  <a:gd name="connsiteY37" fmla="*/ 9784 h 9929"/>
                  <a:gd name="connsiteX38" fmla="*/ 7358 w 10000"/>
                  <a:gd name="connsiteY38" fmla="*/ 9146 h 9929"/>
                  <a:gd name="connsiteX39" fmla="*/ 6670 w 10000"/>
                  <a:gd name="connsiteY39" fmla="*/ 8627 h 9929"/>
                  <a:gd name="connsiteX40" fmla="*/ 5023 w 10000"/>
                  <a:gd name="connsiteY40" fmla="*/ 7445 h 9929"/>
                  <a:gd name="connsiteX41" fmla="*/ 4065 w 10000"/>
                  <a:gd name="connsiteY41" fmla="*/ 8285 h 9929"/>
                  <a:gd name="connsiteX42" fmla="*/ 3054 w 10000"/>
                  <a:gd name="connsiteY42" fmla="*/ 9353 h 9929"/>
                  <a:gd name="connsiteX43" fmla="*/ 3005 w 10000"/>
                  <a:gd name="connsiteY43" fmla="*/ 9389 h 9929"/>
                  <a:gd name="connsiteX44" fmla="*/ 690 w 10000"/>
                  <a:gd name="connsiteY44" fmla="*/ 6907 h 9929"/>
                  <a:gd name="connsiteX45" fmla="*/ 1232 w 10000"/>
                  <a:gd name="connsiteY45" fmla="*/ 6907 h 9929"/>
                  <a:gd name="connsiteX0" fmla="*/ 1232 w 10000"/>
                  <a:gd name="connsiteY0" fmla="*/ 6956 h 10000"/>
                  <a:gd name="connsiteX1" fmla="*/ 1527 w 10000"/>
                  <a:gd name="connsiteY1" fmla="*/ 6847 h 10000"/>
                  <a:gd name="connsiteX2" fmla="*/ 1527 w 10000"/>
                  <a:gd name="connsiteY2" fmla="*/ 6376 h 10000"/>
                  <a:gd name="connsiteX3" fmla="*/ 1970 w 10000"/>
                  <a:gd name="connsiteY3" fmla="*/ 6051 h 10000"/>
                  <a:gd name="connsiteX4" fmla="*/ 2266 w 10000"/>
                  <a:gd name="connsiteY4" fmla="*/ 5724 h 10000"/>
                  <a:gd name="connsiteX5" fmla="*/ 1872 w 10000"/>
                  <a:gd name="connsiteY5" fmla="*/ 5217 h 10000"/>
                  <a:gd name="connsiteX6" fmla="*/ 1281 w 10000"/>
                  <a:gd name="connsiteY6" fmla="*/ 4891 h 10000"/>
                  <a:gd name="connsiteX7" fmla="*/ 1576 w 10000"/>
                  <a:gd name="connsiteY7" fmla="*/ 4420 h 10000"/>
                  <a:gd name="connsiteX8" fmla="*/ 1232 w 10000"/>
                  <a:gd name="connsiteY8" fmla="*/ 3441 h 10000"/>
                  <a:gd name="connsiteX9" fmla="*/ 1823 w 10000"/>
                  <a:gd name="connsiteY9" fmla="*/ 2681 h 10000"/>
                  <a:gd name="connsiteX10" fmla="*/ 1232 w 10000"/>
                  <a:gd name="connsiteY10" fmla="*/ 2028 h 10000"/>
                  <a:gd name="connsiteX11" fmla="*/ 99 w 10000"/>
                  <a:gd name="connsiteY11" fmla="*/ 1703 h 10000"/>
                  <a:gd name="connsiteX12" fmla="*/ 0 w 10000"/>
                  <a:gd name="connsiteY12" fmla="*/ 942 h 10000"/>
                  <a:gd name="connsiteX13" fmla="*/ 837 w 10000"/>
                  <a:gd name="connsiteY13" fmla="*/ 1159 h 10000"/>
                  <a:gd name="connsiteX14" fmla="*/ 2167 w 10000"/>
                  <a:gd name="connsiteY14" fmla="*/ 761 h 10000"/>
                  <a:gd name="connsiteX15" fmla="*/ 3005 w 10000"/>
                  <a:gd name="connsiteY15" fmla="*/ 0 h 10000"/>
                  <a:gd name="connsiteX16" fmla="*/ 3645 w 10000"/>
                  <a:gd name="connsiteY16" fmla="*/ 326 h 10000"/>
                  <a:gd name="connsiteX17" fmla="*/ 4039 w 10000"/>
                  <a:gd name="connsiteY17" fmla="*/ 1087 h 10000"/>
                  <a:gd name="connsiteX18" fmla="*/ 4680 w 10000"/>
                  <a:gd name="connsiteY18" fmla="*/ 1957 h 10000"/>
                  <a:gd name="connsiteX19" fmla="*/ 4778 w 10000"/>
                  <a:gd name="connsiteY19" fmla="*/ 2174 h 10000"/>
                  <a:gd name="connsiteX20" fmla="*/ 5714 w 10000"/>
                  <a:gd name="connsiteY20" fmla="*/ 2572 h 10000"/>
                  <a:gd name="connsiteX21" fmla="*/ 5961 w 10000"/>
                  <a:gd name="connsiteY21" fmla="*/ 3151 h 10000"/>
                  <a:gd name="connsiteX22" fmla="*/ 5714 w 10000"/>
                  <a:gd name="connsiteY22" fmla="*/ 3695 h 10000"/>
                  <a:gd name="connsiteX23" fmla="*/ 5271 w 10000"/>
                  <a:gd name="connsiteY23" fmla="*/ 3985 h 10000"/>
                  <a:gd name="connsiteX24" fmla="*/ 5813 w 10000"/>
                  <a:gd name="connsiteY24" fmla="*/ 4203 h 10000"/>
                  <a:gd name="connsiteX25" fmla="*/ 6552 w 10000"/>
                  <a:gd name="connsiteY25" fmla="*/ 4239 h 10000"/>
                  <a:gd name="connsiteX26" fmla="*/ 7192 w 10000"/>
                  <a:gd name="connsiteY26" fmla="*/ 4457 h 10000"/>
                  <a:gd name="connsiteX27" fmla="*/ 7734 w 10000"/>
                  <a:gd name="connsiteY27" fmla="*/ 4528 h 10000"/>
                  <a:gd name="connsiteX28" fmla="*/ 8424 w 10000"/>
                  <a:gd name="connsiteY28" fmla="*/ 4022 h 10000"/>
                  <a:gd name="connsiteX29" fmla="*/ 8966 w 10000"/>
                  <a:gd name="connsiteY29" fmla="*/ 4457 h 10000"/>
                  <a:gd name="connsiteX30" fmla="*/ 8227 w 10000"/>
                  <a:gd name="connsiteY30" fmla="*/ 4891 h 10000"/>
                  <a:gd name="connsiteX31" fmla="*/ 8916 w 10000"/>
                  <a:gd name="connsiteY31" fmla="*/ 5108 h 10000"/>
                  <a:gd name="connsiteX32" fmla="*/ 8030 w 10000"/>
                  <a:gd name="connsiteY32" fmla="*/ 6376 h 10000"/>
                  <a:gd name="connsiteX33" fmla="*/ 8966 w 10000"/>
                  <a:gd name="connsiteY33" fmla="*/ 7354 h 10000"/>
                  <a:gd name="connsiteX34" fmla="*/ 10000 w 10000"/>
                  <a:gd name="connsiteY34" fmla="*/ 7934 h 10000"/>
                  <a:gd name="connsiteX35" fmla="*/ 8325 w 10000"/>
                  <a:gd name="connsiteY35" fmla="*/ 9130 h 10000"/>
                  <a:gd name="connsiteX36" fmla="*/ 8670 w 10000"/>
                  <a:gd name="connsiteY36" fmla="*/ 10000 h 10000"/>
                  <a:gd name="connsiteX37" fmla="*/ 7635 w 10000"/>
                  <a:gd name="connsiteY37" fmla="*/ 9854 h 10000"/>
                  <a:gd name="connsiteX38" fmla="*/ 7358 w 10000"/>
                  <a:gd name="connsiteY38" fmla="*/ 9211 h 10000"/>
                  <a:gd name="connsiteX39" fmla="*/ 6670 w 10000"/>
                  <a:gd name="connsiteY39" fmla="*/ 8689 h 10000"/>
                  <a:gd name="connsiteX40" fmla="*/ 5023 w 10000"/>
                  <a:gd name="connsiteY40" fmla="*/ 7498 h 10000"/>
                  <a:gd name="connsiteX41" fmla="*/ 4065 w 10000"/>
                  <a:gd name="connsiteY41" fmla="*/ 8344 h 10000"/>
                  <a:gd name="connsiteX42" fmla="*/ 3054 w 10000"/>
                  <a:gd name="connsiteY42" fmla="*/ 9420 h 10000"/>
                  <a:gd name="connsiteX43" fmla="*/ 3671 w 10000"/>
                  <a:gd name="connsiteY43" fmla="*/ 8748 h 10000"/>
                  <a:gd name="connsiteX44" fmla="*/ 3005 w 10000"/>
                  <a:gd name="connsiteY44" fmla="*/ 9456 h 10000"/>
                  <a:gd name="connsiteX45" fmla="*/ 690 w 10000"/>
                  <a:gd name="connsiteY45" fmla="*/ 6956 h 10000"/>
                  <a:gd name="connsiteX46" fmla="*/ 1232 w 10000"/>
                  <a:gd name="connsiteY46" fmla="*/ 6956 h 10000"/>
                  <a:gd name="connsiteX0" fmla="*/ 1232 w 10000"/>
                  <a:gd name="connsiteY0" fmla="*/ 6956 h 10000"/>
                  <a:gd name="connsiteX1" fmla="*/ 1527 w 10000"/>
                  <a:gd name="connsiteY1" fmla="*/ 6847 h 10000"/>
                  <a:gd name="connsiteX2" fmla="*/ 1527 w 10000"/>
                  <a:gd name="connsiteY2" fmla="*/ 6376 h 10000"/>
                  <a:gd name="connsiteX3" fmla="*/ 1970 w 10000"/>
                  <a:gd name="connsiteY3" fmla="*/ 6051 h 10000"/>
                  <a:gd name="connsiteX4" fmla="*/ 2266 w 10000"/>
                  <a:gd name="connsiteY4" fmla="*/ 5724 h 10000"/>
                  <a:gd name="connsiteX5" fmla="*/ 1872 w 10000"/>
                  <a:gd name="connsiteY5" fmla="*/ 5217 h 10000"/>
                  <a:gd name="connsiteX6" fmla="*/ 1281 w 10000"/>
                  <a:gd name="connsiteY6" fmla="*/ 4891 h 10000"/>
                  <a:gd name="connsiteX7" fmla="*/ 1576 w 10000"/>
                  <a:gd name="connsiteY7" fmla="*/ 4420 h 10000"/>
                  <a:gd name="connsiteX8" fmla="*/ 1232 w 10000"/>
                  <a:gd name="connsiteY8" fmla="*/ 3441 h 10000"/>
                  <a:gd name="connsiteX9" fmla="*/ 1823 w 10000"/>
                  <a:gd name="connsiteY9" fmla="*/ 2681 h 10000"/>
                  <a:gd name="connsiteX10" fmla="*/ 1232 w 10000"/>
                  <a:gd name="connsiteY10" fmla="*/ 2028 h 10000"/>
                  <a:gd name="connsiteX11" fmla="*/ 99 w 10000"/>
                  <a:gd name="connsiteY11" fmla="*/ 1703 h 10000"/>
                  <a:gd name="connsiteX12" fmla="*/ 0 w 10000"/>
                  <a:gd name="connsiteY12" fmla="*/ 942 h 10000"/>
                  <a:gd name="connsiteX13" fmla="*/ 837 w 10000"/>
                  <a:gd name="connsiteY13" fmla="*/ 1159 h 10000"/>
                  <a:gd name="connsiteX14" fmla="*/ 2167 w 10000"/>
                  <a:gd name="connsiteY14" fmla="*/ 761 h 10000"/>
                  <a:gd name="connsiteX15" fmla="*/ 3005 w 10000"/>
                  <a:gd name="connsiteY15" fmla="*/ 0 h 10000"/>
                  <a:gd name="connsiteX16" fmla="*/ 3645 w 10000"/>
                  <a:gd name="connsiteY16" fmla="*/ 326 h 10000"/>
                  <a:gd name="connsiteX17" fmla="*/ 4039 w 10000"/>
                  <a:gd name="connsiteY17" fmla="*/ 1087 h 10000"/>
                  <a:gd name="connsiteX18" fmla="*/ 4680 w 10000"/>
                  <a:gd name="connsiteY18" fmla="*/ 1957 h 10000"/>
                  <a:gd name="connsiteX19" fmla="*/ 4778 w 10000"/>
                  <a:gd name="connsiteY19" fmla="*/ 2174 h 10000"/>
                  <a:gd name="connsiteX20" fmla="*/ 5714 w 10000"/>
                  <a:gd name="connsiteY20" fmla="*/ 2572 h 10000"/>
                  <a:gd name="connsiteX21" fmla="*/ 5961 w 10000"/>
                  <a:gd name="connsiteY21" fmla="*/ 3151 h 10000"/>
                  <a:gd name="connsiteX22" fmla="*/ 5714 w 10000"/>
                  <a:gd name="connsiteY22" fmla="*/ 3695 h 10000"/>
                  <a:gd name="connsiteX23" fmla="*/ 5271 w 10000"/>
                  <a:gd name="connsiteY23" fmla="*/ 3985 h 10000"/>
                  <a:gd name="connsiteX24" fmla="*/ 5813 w 10000"/>
                  <a:gd name="connsiteY24" fmla="*/ 4203 h 10000"/>
                  <a:gd name="connsiteX25" fmla="*/ 6552 w 10000"/>
                  <a:gd name="connsiteY25" fmla="*/ 4239 h 10000"/>
                  <a:gd name="connsiteX26" fmla="*/ 7192 w 10000"/>
                  <a:gd name="connsiteY26" fmla="*/ 4457 h 10000"/>
                  <a:gd name="connsiteX27" fmla="*/ 7734 w 10000"/>
                  <a:gd name="connsiteY27" fmla="*/ 4528 h 10000"/>
                  <a:gd name="connsiteX28" fmla="*/ 8424 w 10000"/>
                  <a:gd name="connsiteY28" fmla="*/ 4022 h 10000"/>
                  <a:gd name="connsiteX29" fmla="*/ 8966 w 10000"/>
                  <a:gd name="connsiteY29" fmla="*/ 4457 h 10000"/>
                  <a:gd name="connsiteX30" fmla="*/ 8227 w 10000"/>
                  <a:gd name="connsiteY30" fmla="*/ 4891 h 10000"/>
                  <a:gd name="connsiteX31" fmla="*/ 8916 w 10000"/>
                  <a:gd name="connsiteY31" fmla="*/ 5108 h 10000"/>
                  <a:gd name="connsiteX32" fmla="*/ 8030 w 10000"/>
                  <a:gd name="connsiteY32" fmla="*/ 6376 h 10000"/>
                  <a:gd name="connsiteX33" fmla="*/ 8966 w 10000"/>
                  <a:gd name="connsiteY33" fmla="*/ 7354 h 10000"/>
                  <a:gd name="connsiteX34" fmla="*/ 10000 w 10000"/>
                  <a:gd name="connsiteY34" fmla="*/ 7934 h 10000"/>
                  <a:gd name="connsiteX35" fmla="*/ 8325 w 10000"/>
                  <a:gd name="connsiteY35" fmla="*/ 9130 h 10000"/>
                  <a:gd name="connsiteX36" fmla="*/ 8670 w 10000"/>
                  <a:gd name="connsiteY36" fmla="*/ 10000 h 10000"/>
                  <a:gd name="connsiteX37" fmla="*/ 7635 w 10000"/>
                  <a:gd name="connsiteY37" fmla="*/ 9854 h 10000"/>
                  <a:gd name="connsiteX38" fmla="*/ 7358 w 10000"/>
                  <a:gd name="connsiteY38" fmla="*/ 9211 h 10000"/>
                  <a:gd name="connsiteX39" fmla="*/ 6670 w 10000"/>
                  <a:gd name="connsiteY39" fmla="*/ 8689 h 10000"/>
                  <a:gd name="connsiteX40" fmla="*/ 5023 w 10000"/>
                  <a:gd name="connsiteY40" fmla="*/ 7498 h 10000"/>
                  <a:gd name="connsiteX41" fmla="*/ 4065 w 10000"/>
                  <a:gd name="connsiteY41" fmla="*/ 8344 h 10000"/>
                  <a:gd name="connsiteX42" fmla="*/ 3054 w 10000"/>
                  <a:gd name="connsiteY42" fmla="*/ 9420 h 10000"/>
                  <a:gd name="connsiteX43" fmla="*/ 3157 w 10000"/>
                  <a:gd name="connsiteY43" fmla="*/ 8748 h 10000"/>
                  <a:gd name="connsiteX44" fmla="*/ 3005 w 10000"/>
                  <a:gd name="connsiteY44" fmla="*/ 9456 h 10000"/>
                  <a:gd name="connsiteX45" fmla="*/ 690 w 10000"/>
                  <a:gd name="connsiteY45" fmla="*/ 6956 h 10000"/>
                  <a:gd name="connsiteX46" fmla="*/ 1232 w 10000"/>
                  <a:gd name="connsiteY46" fmla="*/ 6956 h 10000"/>
                  <a:gd name="connsiteX0" fmla="*/ 1232 w 10000"/>
                  <a:gd name="connsiteY0" fmla="*/ 6956 h 10000"/>
                  <a:gd name="connsiteX1" fmla="*/ 1527 w 10000"/>
                  <a:gd name="connsiteY1" fmla="*/ 6847 h 10000"/>
                  <a:gd name="connsiteX2" fmla="*/ 1527 w 10000"/>
                  <a:gd name="connsiteY2" fmla="*/ 6376 h 10000"/>
                  <a:gd name="connsiteX3" fmla="*/ 1970 w 10000"/>
                  <a:gd name="connsiteY3" fmla="*/ 6051 h 10000"/>
                  <a:gd name="connsiteX4" fmla="*/ 2266 w 10000"/>
                  <a:gd name="connsiteY4" fmla="*/ 5724 h 10000"/>
                  <a:gd name="connsiteX5" fmla="*/ 1872 w 10000"/>
                  <a:gd name="connsiteY5" fmla="*/ 5217 h 10000"/>
                  <a:gd name="connsiteX6" fmla="*/ 1281 w 10000"/>
                  <a:gd name="connsiteY6" fmla="*/ 4891 h 10000"/>
                  <a:gd name="connsiteX7" fmla="*/ 1576 w 10000"/>
                  <a:gd name="connsiteY7" fmla="*/ 4420 h 10000"/>
                  <a:gd name="connsiteX8" fmla="*/ 1232 w 10000"/>
                  <a:gd name="connsiteY8" fmla="*/ 3441 h 10000"/>
                  <a:gd name="connsiteX9" fmla="*/ 1823 w 10000"/>
                  <a:gd name="connsiteY9" fmla="*/ 2681 h 10000"/>
                  <a:gd name="connsiteX10" fmla="*/ 1232 w 10000"/>
                  <a:gd name="connsiteY10" fmla="*/ 2028 h 10000"/>
                  <a:gd name="connsiteX11" fmla="*/ 99 w 10000"/>
                  <a:gd name="connsiteY11" fmla="*/ 1703 h 10000"/>
                  <a:gd name="connsiteX12" fmla="*/ 0 w 10000"/>
                  <a:gd name="connsiteY12" fmla="*/ 942 h 10000"/>
                  <a:gd name="connsiteX13" fmla="*/ 837 w 10000"/>
                  <a:gd name="connsiteY13" fmla="*/ 1159 h 10000"/>
                  <a:gd name="connsiteX14" fmla="*/ 2167 w 10000"/>
                  <a:gd name="connsiteY14" fmla="*/ 761 h 10000"/>
                  <a:gd name="connsiteX15" fmla="*/ 3005 w 10000"/>
                  <a:gd name="connsiteY15" fmla="*/ 0 h 10000"/>
                  <a:gd name="connsiteX16" fmla="*/ 3645 w 10000"/>
                  <a:gd name="connsiteY16" fmla="*/ 326 h 10000"/>
                  <a:gd name="connsiteX17" fmla="*/ 4039 w 10000"/>
                  <a:gd name="connsiteY17" fmla="*/ 1087 h 10000"/>
                  <a:gd name="connsiteX18" fmla="*/ 4680 w 10000"/>
                  <a:gd name="connsiteY18" fmla="*/ 1957 h 10000"/>
                  <a:gd name="connsiteX19" fmla="*/ 4778 w 10000"/>
                  <a:gd name="connsiteY19" fmla="*/ 2174 h 10000"/>
                  <a:gd name="connsiteX20" fmla="*/ 5714 w 10000"/>
                  <a:gd name="connsiteY20" fmla="*/ 2572 h 10000"/>
                  <a:gd name="connsiteX21" fmla="*/ 5961 w 10000"/>
                  <a:gd name="connsiteY21" fmla="*/ 3151 h 10000"/>
                  <a:gd name="connsiteX22" fmla="*/ 5714 w 10000"/>
                  <a:gd name="connsiteY22" fmla="*/ 3695 h 10000"/>
                  <a:gd name="connsiteX23" fmla="*/ 5271 w 10000"/>
                  <a:gd name="connsiteY23" fmla="*/ 3985 h 10000"/>
                  <a:gd name="connsiteX24" fmla="*/ 5813 w 10000"/>
                  <a:gd name="connsiteY24" fmla="*/ 4203 h 10000"/>
                  <a:gd name="connsiteX25" fmla="*/ 6552 w 10000"/>
                  <a:gd name="connsiteY25" fmla="*/ 4239 h 10000"/>
                  <a:gd name="connsiteX26" fmla="*/ 7192 w 10000"/>
                  <a:gd name="connsiteY26" fmla="*/ 4457 h 10000"/>
                  <a:gd name="connsiteX27" fmla="*/ 7734 w 10000"/>
                  <a:gd name="connsiteY27" fmla="*/ 4528 h 10000"/>
                  <a:gd name="connsiteX28" fmla="*/ 8424 w 10000"/>
                  <a:gd name="connsiteY28" fmla="*/ 4022 h 10000"/>
                  <a:gd name="connsiteX29" fmla="*/ 8966 w 10000"/>
                  <a:gd name="connsiteY29" fmla="*/ 4457 h 10000"/>
                  <a:gd name="connsiteX30" fmla="*/ 8227 w 10000"/>
                  <a:gd name="connsiteY30" fmla="*/ 4891 h 10000"/>
                  <a:gd name="connsiteX31" fmla="*/ 8916 w 10000"/>
                  <a:gd name="connsiteY31" fmla="*/ 5108 h 10000"/>
                  <a:gd name="connsiteX32" fmla="*/ 8030 w 10000"/>
                  <a:gd name="connsiteY32" fmla="*/ 6376 h 10000"/>
                  <a:gd name="connsiteX33" fmla="*/ 8966 w 10000"/>
                  <a:gd name="connsiteY33" fmla="*/ 7354 h 10000"/>
                  <a:gd name="connsiteX34" fmla="*/ 10000 w 10000"/>
                  <a:gd name="connsiteY34" fmla="*/ 7934 h 10000"/>
                  <a:gd name="connsiteX35" fmla="*/ 8325 w 10000"/>
                  <a:gd name="connsiteY35" fmla="*/ 9130 h 10000"/>
                  <a:gd name="connsiteX36" fmla="*/ 8670 w 10000"/>
                  <a:gd name="connsiteY36" fmla="*/ 10000 h 10000"/>
                  <a:gd name="connsiteX37" fmla="*/ 7635 w 10000"/>
                  <a:gd name="connsiteY37" fmla="*/ 9854 h 10000"/>
                  <a:gd name="connsiteX38" fmla="*/ 7358 w 10000"/>
                  <a:gd name="connsiteY38" fmla="*/ 9211 h 10000"/>
                  <a:gd name="connsiteX39" fmla="*/ 6670 w 10000"/>
                  <a:gd name="connsiteY39" fmla="*/ 8689 h 10000"/>
                  <a:gd name="connsiteX40" fmla="*/ 5023 w 10000"/>
                  <a:gd name="connsiteY40" fmla="*/ 7498 h 10000"/>
                  <a:gd name="connsiteX41" fmla="*/ 4065 w 10000"/>
                  <a:gd name="connsiteY41" fmla="*/ 8344 h 10000"/>
                  <a:gd name="connsiteX42" fmla="*/ 3054 w 10000"/>
                  <a:gd name="connsiteY42" fmla="*/ 9420 h 10000"/>
                  <a:gd name="connsiteX43" fmla="*/ 3157 w 10000"/>
                  <a:gd name="connsiteY43" fmla="*/ 8748 h 10000"/>
                  <a:gd name="connsiteX44" fmla="*/ 3238 w 10000"/>
                  <a:gd name="connsiteY44" fmla="*/ 8954 h 10000"/>
                  <a:gd name="connsiteX45" fmla="*/ 690 w 10000"/>
                  <a:gd name="connsiteY45" fmla="*/ 6956 h 10000"/>
                  <a:gd name="connsiteX46" fmla="*/ 1232 w 10000"/>
                  <a:gd name="connsiteY46" fmla="*/ 6956 h 10000"/>
                  <a:gd name="connsiteX0" fmla="*/ 1232 w 10000"/>
                  <a:gd name="connsiteY0" fmla="*/ 6956 h 10000"/>
                  <a:gd name="connsiteX1" fmla="*/ 1527 w 10000"/>
                  <a:gd name="connsiteY1" fmla="*/ 6847 h 10000"/>
                  <a:gd name="connsiteX2" fmla="*/ 1527 w 10000"/>
                  <a:gd name="connsiteY2" fmla="*/ 6376 h 10000"/>
                  <a:gd name="connsiteX3" fmla="*/ 1970 w 10000"/>
                  <a:gd name="connsiteY3" fmla="*/ 6051 h 10000"/>
                  <a:gd name="connsiteX4" fmla="*/ 2266 w 10000"/>
                  <a:gd name="connsiteY4" fmla="*/ 5724 h 10000"/>
                  <a:gd name="connsiteX5" fmla="*/ 1872 w 10000"/>
                  <a:gd name="connsiteY5" fmla="*/ 5217 h 10000"/>
                  <a:gd name="connsiteX6" fmla="*/ 1281 w 10000"/>
                  <a:gd name="connsiteY6" fmla="*/ 4891 h 10000"/>
                  <a:gd name="connsiteX7" fmla="*/ 1576 w 10000"/>
                  <a:gd name="connsiteY7" fmla="*/ 4420 h 10000"/>
                  <a:gd name="connsiteX8" fmla="*/ 1232 w 10000"/>
                  <a:gd name="connsiteY8" fmla="*/ 3441 h 10000"/>
                  <a:gd name="connsiteX9" fmla="*/ 1823 w 10000"/>
                  <a:gd name="connsiteY9" fmla="*/ 2681 h 10000"/>
                  <a:gd name="connsiteX10" fmla="*/ 1232 w 10000"/>
                  <a:gd name="connsiteY10" fmla="*/ 2028 h 10000"/>
                  <a:gd name="connsiteX11" fmla="*/ 99 w 10000"/>
                  <a:gd name="connsiteY11" fmla="*/ 1703 h 10000"/>
                  <a:gd name="connsiteX12" fmla="*/ 0 w 10000"/>
                  <a:gd name="connsiteY12" fmla="*/ 942 h 10000"/>
                  <a:gd name="connsiteX13" fmla="*/ 837 w 10000"/>
                  <a:gd name="connsiteY13" fmla="*/ 1159 h 10000"/>
                  <a:gd name="connsiteX14" fmla="*/ 2167 w 10000"/>
                  <a:gd name="connsiteY14" fmla="*/ 761 h 10000"/>
                  <a:gd name="connsiteX15" fmla="*/ 3005 w 10000"/>
                  <a:gd name="connsiteY15" fmla="*/ 0 h 10000"/>
                  <a:gd name="connsiteX16" fmla="*/ 3645 w 10000"/>
                  <a:gd name="connsiteY16" fmla="*/ 326 h 10000"/>
                  <a:gd name="connsiteX17" fmla="*/ 4039 w 10000"/>
                  <a:gd name="connsiteY17" fmla="*/ 1087 h 10000"/>
                  <a:gd name="connsiteX18" fmla="*/ 4680 w 10000"/>
                  <a:gd name="connsiteY18" fmla="*/ 1957 h 10000"/>
                  <a:gd name="connsiteX19" fmla="*/ 4778 w 10000"/>
                  <a:gd name="connsiteY19" fmla="*/ 2174 h 10000"/>
                  <a:gd name="connsiteX20" fmla="*/ 5714 w 10000"/>
                  <a:gd name="connsiteY20" fmla="*/ 2572 h 10000"/>
                  <a:gd name="connsiteX21" fmla="*/ 5961 w 10000"/>
                  <a:gd name="connsiteY21" fmla="*/ 3151 h 10000"/>
                  <a:gd name="connsiteX22" fmla="*/ 5714 w 10000"/>
                  <a:gd name="connsiteY22" fmla="*/ 3695 h 10000"/>
                  <a:gd name="connsiteX23" fmla="*/ 5271 w 10000"/>
                  <a:gd name="connsiteY23" fmla="*/ 3985 h 10000"/>
                  <a:gd name="connsiteX24" fmla="*/ 5813 w 10000"/>
                  <a:gd name="connsiteY24" fmla="*/ 4203 h 10000"/>
                  <a:gd name="connsiteX25" fmla="*/ 6552 w 10000"/>
                  <a:gd name="connsiteY25" fmla="*/ 4239 h 10000"/>
                  <a:gd name="connsiteX26" fmla="*/ 7192 w 10000"/>
                  <a:gd name="connsiteY26" fmla="*/ 4457 h 10000"/>
                  <a:gd name="connsiteX27" fmla="*/ 7734 w 10000"/>
                  <a:gd name="connsiteY27" fmla="*/ 4528 h 10000"/>
                  <a:gd name="connsiteX28" fmla="*/ 8424 w 10000"/>
                  <a:gd name="connsiteY28" fmla="*/ 4022 h 10000"/>
                  <a:gd name="connsiteX29" fmla="*/ 8966 w 10000"/>
                  <a:gd name="connsiteY29" fmla="*/ 4457 h 10000"/>
                  <a:gd name="connsiteX30" fmla="*/ 8227 w 10000"/>
                  <a:gd name="connsiteY30" fmla="*/ 4891 h 10000"/>
                  <a:gd name="connsiteX31" fmla="*/ 8916 w 10000"/>
                  <a:gd name="connsiteY31" fmla="*/ 5108 h 10000"/>
                  <a:gd name="connsiteX32" fmla="*/ 8030 w 10000"/>
                  <a:gd name="connsiteY32" fmla="*/ 6376 h 10000"/>
                  <a:gd name="connsiteX33" fmla="*/ 8966 w 10000"/>
                  <a:gd name="connsiteY33" fmla="*/ 7354 h 10000"/>
                  <a:gd name="connsiteX34" fmla="*/ 10000 w 10000"/>
                  <a:gd name="connsiteY34" fmla="*/ 7934 h 10000"/>
                  <a:gd name="connsiteX35" fmla="*/ 8325 w 10000"/>
                  <a:gd name="connsiteY35" fmla="*/ 9130 h 10000"/>
                  <a:gd name="connsiteX36" fmla="*/ 8670 w 10000"/>
                  <a:gd name="connsiteY36" fmla="*/ 10000 h 10000"/>
                  <a:gd name="connsiteX37" fmla="*/ 7635 w 10000"/>
                  <a:gd name="connsiteY37" fmla="*/ 9854 h 10000"/>
                  <a:gd name="connsiteX38" fmla="*/ 7358 w 10000"/>
                  <a:gd name="connsiteY38" fmla="*/ 9211 h 10000"/>
                  <a:gd name="connsiteX39" fmla="*/ 6670 w 10000"/>
                  <a:gd name="connsiteY39" fmla="*/ 8689 h 10000"/>
                  <a:gd name="connsiteX40" fmla="*/ 5023 w 10000"/>
                  <a:gd name="connsiteY40" fmla="*/ 7498 h 10000"/>
                  <a:gd name="connsiteX41" fmla="*/ 4065 w 10000"/>
                  <a:gd name="connsiteY41" fmla="*/ 8344 h 10000"/>
                  <a:gd name="connsiteX42" fmla="*/ 3157 w 10000"/>
                  <a:gd name="connsiteY42" fmla="*/ 8748 h 10000"/>
                  <a:gd name="connsiteX43" fmla="*/ 3238 w 10000"/>
                  <a:gd name="connsiteY43" fmla="*/ 8954 h 10000"/>
                  <a:gd name="connsiteX44" fmla="*/ 690 w 10000"/>
                  <a:gd name="connsiteY44" fmla="*/ 6956 h 10000"/>
                  <a:gd name="connsiteX45" fmla="*/ 1232 w 10000"/>
                  <a:gd name="connsiteY45" fmla="*/ 6956 h 10000"/>
                  <a:gd name="connsiteX0" fmla="*/ 1232 w 10000"/>
                  <a:gd name="connsiteY0" fmla="*/ 6956 h 10000"/>
                  <a:gd name="connsiteX1" fmla="*/ 1527 w 10000"/>
                  <a:gd name="connsiteY1" fmla="*/ 6847 h 10000"/>
                  <a:gd name="connsiteX2" fmla="*/ 1527 w 10000"/>
                  <a:gd name="connsiteY2" fmla="*/ 6376 h 10000"/>
                  <a:gd name="connsiteX3" fmla="*/ 1970 w 10000"/>
                  <a:gd name="connsiteY3" fmla="*/ 6051 h 10000"/>
                  <a:gd name="connsiteX4" fmla="*/ 2266 w 10000"/>
                  <a:gd name="connsiteY4" fmla="*/ 5724 h 10000"/>
                  <a:gd name="connsiteX5" fmla="*/ 1872 w 10000"/>
                  <a:gd name="connsiteY5" fmla="*/ 5217 h 10000"/>
                  <a:gd name="connsiteX6" fmla="*/ 1281 w 10000"/>
                  <a:gd name="connsiteY6" fmla="*/ 4891 h 10000"/>
                  <a:gd name="connsiteX7" fmla="*/ 1576 w 10000"/>
                  <a:gd name="connsiteY7" fmla="*/ 4420 h 10000"/>
                  <a:gd name="connsiteX8" fmla="*/ 1232 w 10000"/>
                  <a:gd name="connsiteY8" fmla="*/ 3441 h 10000"/>
                  <a:gd name="connsiteX9" fmla="*/ 1601 w 10000"/>
                  <a:gd name="connsiteY9" fmla="*/ 2734 h 10000"/>
                  <a:gd name="connsiteX10" fmla="*/ 1232 w 10000"/>
                  <a:gd name="connsiteY10" fmla="*/ 2028 h 10000"/>
                  <a:gd name="connsiteX11" fmla="*/ 99 w 10000"/>
                  <a:gd name="connsiteY11" fmla="*/ 1703 h 10000"/>
                  <a:gd name="connsiteX12" fmla="*/ 0 w 10000"/>
                  <a:gd name="connsiteY12" fmla="*/ 942 h 10000"/>
                  <a:gd name="connsiteX13" fmla="*/ 837 w 10000"/>
                  <a:gd name="connsiteY13" fmla="*/ 1159 h 10000"/>
                  <a:gd name="connsiteX14" fmla="*/ 2167 w 10000"/>
                  <a:gd name="connsiteY14" fmla="*/ 761 h 10000"/>
                  <a:gd name="connsiteX15" fmla="*/ 3005 w 10000"/>
                  <a:gd name="connsiteY15" fmla="*/ 0 h 10000"/>
                  <a:gd name="connsiteX16" fmla="*/ 3645 w 10000"/>
                  <a:gd name="connsiteY16" fmla="*/ 326 h 10000"/>
                  <a:gd name="connsiteX17" fmla="*/ 4039 w 10000"/>
                  <a:gd name="connsiteY17" fmla="*/ 1087 h 10000"/>
                  <a:gd name="connsiteX18" fmla="*/ 4680 w 10000"/>
                  <a:gd name="connsiteY18" fmla="*/ 1957 h 10000"/>
                  <a:gd name="connsiteX19" fmla="*/ 4778 w 10000"/>
                  <a:gd name="connsiteY19" fmla="*/ 2174 h 10000"/>
                  <a:gd name="connsiteX20" fmla="*/ 5714 w 10000"/>
                  <a:gd name="connsiteY20" fmla="*/ 2572 h 10000"/>
                  <a:gd name="connsiteX21" fmla="*/ 5961 w 10000"/>
                  <a:gd name="connsiteY21" fmla="*/ 3151 h 10000"/>
                  <a:gd name="connsiteX22" fmla="*/ 5714 w 10000"/>
                  <a:gd name="connsiteY22" fmla="*/ 3695 h 10000"/>
                  <a:gd name="connsiteX23" fmla="*/ 5271 w 10000"/>
                  <a:gd name="connsiteY23" fmla="*/ 3985 h 10000"/>
                  <a:gd name="connsiteX24" fmla="*/ 5813 w 10000"/>
                  <a:gd name="connsiteY24" fmla="*/ 4203 h 10000"/>
                  <a:gd name="connsiteX25" fmla="*/ 6552 w 10000"/>
                  <a:gd name="connsiteY25" fmla="*/ 4239 h 10000"/>
                  <a:gd name="connsiteX26" fmla="*/ 7192 w 10000"/>
                  <a:gd name="connsiteY26" fmla="*/ 4457 h 10000"/>
                  <a:gd name="connsiteX27" fmla="*/ 7734 w 10000"/>
                  <a:gd name="connsiteY27" fmla="*/ 4528 h 10000"/>
                  <a:gd name="connsiteX28" fmla="*/ 8424 w 10000"/>
                  <a:gd name="connsiteY28" fmla="*/ 4022 h 10000"/>
                  <a:gd name="connsiteX29" fmla="*/ 8966 w 10000"/>
                  <a:gd name="connsiteY29" fmla="*/ 4457 h 10000"/>
                  <a:gd name="connsiteX30" fmla="*/ 8227 w 10000"/>
                  <a:gd name="connsiteY30" fmla="*/ 4891 h 10000"/>
                  <a:gd name="connsiteX31" fmla="*/ 8916 w 10000"/>
                  <a:gd name="connsiteY31" fmla="*/ 5108 h 10000"/>
                  <a:gd name="connsiteX32" fmla="*/ 8030 w 10000"/>
                  <a:gd name="connsiteY32" fmla="*/ 6376 h 10000"/>
                  <a:gd name="connsiteX33" fmla="*/ 8966 w 10000"/>
                  <a:gd name="connsiteY33" fmla="*/ 7354 h 10000"/>
                  <a:gd name="connsiteX34" fmla="*/ 10000 w 10000"/>
                  <a:gd name="connsiteY34" fmla="*/ 7934 h 10000"/>
                  <a:gd name="connsiteX35" fmla="*/ 8325 w 10000"/>
                  <a:gd name="connsiteY35" fmla="*/ 9130 h 10000"/>
                  <a:gd name="connsiteX36" fmla="*/ 8670 w 10000"/>
                  <a:gd name="connsiteY36" fmla="*/ 10000 h 10000"/>
                  <a:gd name="connsiteX37" fmla="*/ 7635 w 10000"/>
                  <a:gd name="connsiteY37" fmla="*/ 9854 h 10000"/>
                  <a:gd name="connsiteX38" fmla="*/ 7358 w 10000"/>
                  <a:gd name="connsiteY38" fmla="*/ 9211 h 10000"/>
                  <a:gd name="connsiteX39" fmla="*/ 6670 w 10000"/>
                  <a:gd name="connsiteY39" fmla="*/ 8689 h 10000"/>
                  <a:gd name="connsiteX40" fmla="*/ 5023 w 10000"/>
                  <a:gd name="connsiteY40" fmla="*/ 7498 h 10000"/>
                  <a:gd name="connsiteX41" fmla="*/ 4065 w 10000"/>
                  <a:gd name="connsiteY41" fmla="*/ 8344 h 10000"/>
                  <a:gd name="connsiteX42" fmla="*/ 3157 w 10000"/>
                  <a:gd name="connsiteY42" fmla="*/ 8748 h 10000"/>
                  <a:gd name="connsiteX43" fmla="*/ 3238 w 10000"/>
                  <a:gd name="connsiteY43" fmla="*/ 8954 h 10000"/>
                  <a:gd name="connsiteX44" fmla="*/ 690 w 10000"/>
                  <a:gd name="connsiteY44" fmla="*/ 6956 h 10000"/>
                  <a:gd name="connsiteX45" fmla="*/ 1232 w 10000"/>
                  <a:gd name="connsiteY45" fmla="*/ 6956 h 10000"/>
                  <a:gd name="connsiteX0" fmla="*/ 1232 w 10000"/>
                  <a:gd name="connsiteY0" fmla="*/ 6956 h 10000"/>
                  <a:gd name="connsiteX1" fmla="*/ 1527 w 10000"/>
                  <a:gd name="connsiteY1" fmla="*/ 6847 h 10000"/>
                  <a:gd name="connsiteX2" fmla="*/ 1527 w 10000"/>
                  <a:gd name="connsiteY2" fmla="*/ 6376 h 10000"/>
                  <a:gd name="connsiteX3" fmla="*/ 1970 w 10000"/>
                  <a:gd name="connsiteY3" fmla="*/ 6051 h 10000"/>
                  <a:gd name="connsiteX4" fmla="*/ 2266 w 10000"/>
                  <a:gd name="connsiteY4" fmla="*/ 5724 h 10000"/>
                  <a:gd name="connsiteX5" fmla="*/ 1872 w 10000"/>
                  <a:gd name="connsiteY5" fmla="*/ 5217 h 10000"/>
                  <a:gd name="connsiteX6" fmla="*/ 1281 w 10000"/>
                  <a:gd name="connsiteY6" fmla="*/ 4891 h 10000"/>
                  <a:gd name="connsiteX7" fmla="*/ 1576 w 10000"/>
                  <a:gd name="connsiteY7" fmla="*/ 4420 h 10000"/>
                  <a:gd name="connsiteX8" fmla="*/ 1232 w 10000"/>
                  <a:gd name="connsiteY8" fmla="*/ 3441 h 10000"/>
                  <a:gd name="connsiteX9" fmla="*/ 1601 w 10000"/>
                  <a:gd name="connsiteY9" fmla="*/ 2734 h 10000"/>
                  <a:gd name="connsiteX10" fmla="*/ 1158 w 10000"/>
                  <a:gd name="connsiteY10" fmla="*/ 2028 h 10000"/>
                  <a:gd name="connsiteX11" fmla="*/ 99 w 10000"/>
                  <a:gd name="connsiteY11" fmla="*/ 1703 h 10000"/>
                  <a:gd name="connsiteX12" fmla="*/ 0 w 10000"/>
                  <a:gd name="connsiteY12" fmla="*/ 942 h 10000"/>
                  <a:gd name="connsiteX13" fmla="*/ 837 w 10000"/>
                  <a:gd name="connsiteY13" fmla="*/ 1159 h 10000"/>
                  <a:gd name="connsiteX14" fmla="*/ 2167 w 10000"/>
                  <a:gd name="connsiteY14" fmla="*/ 761 h 10000"/>
                  <a:gd name="connsiteX15" fmla="*/ 3005 w 10000"/>
                  <a:gd name="connsiteY15" fmla="*/ 0 h 10000"/>
                  <a:gd name="connsiteX16" fmla="*/ 3645 w 10000"/>
                  <a:gd name="connsiteY16" fmla="*/ 326 h 10000"/>
                  <a:gd name="connsiteX17" fmla="*/ 4039 w 10000"/>
                  <a:gd name="connsiteY17" fmla="*/ 1087 h 10000"/>
                  <a:gd name="connsiteX18" fmla="*/ 4680 w 10000"/>
                  <a:gd name="connsiteY18" fmla="*/ 1957 h 10000"/>
                  <a:gd name="connsiteX19" fmla="*/ 4778 w 10000"/>
                  <a:gd name="connsiteY19" fmla="*/ 2174 h 10000"/>
                  <a:gd name="connsiteX20" fmla="*/ 5714 w 10000"/>
                  <a:gd name="connsiteY20" fmla="*/ 2572 h 10000"/>
                  <a:gd name="connsiteX21" fmla="*/ 5961 w 10000"/>
                  <a:gd name="connsiteY21" fmla="*/ 3151 h 10000"/>
                  <a:gd name="connsiteX22" fmla="*/ 5714 w 10000"/>
                  <a:gd name="connsiteY22" fmla="*/ 3695 h 10000"/>
                  <a:gd name="connsiteX23" fmla="*/ 5271 w 10000"/>
                  <a:gd name="connsiteY23" fmla="*/ 3985 h 10000"/>
                  <a:gd name="connsiteX24" fmla="*/ 5813 w 10000"/>
                  <a:gd name="connsiteY24" fmla="*/ 4203 h 10000"/>
                  <a:gd name="connsiteX25" fmla="*/ 6552 w 10000"/>
                  <a:gd name="connsiteY25" fmla="*/ 4239 h 10000"/>
                  <a:gd name="connsiteX26" fmla="*/ 7192 w 10000"/>
                  <a:gd name="connsiteY26" fmla="*/ 4457 h 10000"/>
                  <a:gd name="connsiteX27" fmla="*/ 7734 w 10000"/>
                  <a:gd name="connsiteY27" fmla="*/ 4528 h 10000"/>
                  <a:gd name="connsiteX28" fmla="*/ 8424 w 10000"/>
                  <a:gd name="connsiteY28" fmla="*/ 4022 h 10000"/>
                  <a:gd name="connsiteX29" fmla="*/ 8966 w 10000"/>
                  <a:gd name="connsiteY29" fmla="*/ 4457 h 10000"/>
                  <a:gd name="connsiteX30" fmla="*/ 8227 w 10000"/>
                  <a:gd name="connsiteY30" fmla="*/ 4891 h 10000"/>
                  <a:gd name="connsiteX31" fmla="*/ 8916 w 10000"/>
                  <a:gd name="connsiteY31" fmla="*/ 5108 h 10000"/>
                  <a:gd name="connsiteX32" fmla="*/ 8030 w 10000"/>
                  <a:gd name="connsiteY32" fmla="*/ 6376 h 10000"/>
                  <a:gd name="connsiteX33" fmla="*/ 8966 w 10000"/>
                  <a:gd name="connsiteY33" fmla="*/ 7354 h 10000"/>
                  <a:gd name="connsiteX34" fmla="*/ 10000 w 10000"/>
                  <a:gd name="connsiteY34" fmla="*/ 7934 h 10000"/>
                  <a:gd name="connsiteX35" fmla="*/ 8325 w 10000"/>
                  <a:gd name="connsiteY35" fmla="*/ 9130 h 10000"/>
                  <a:gd name="connsiteX36" fmla="*/ 8670 w 10000"/>
                  <a:gd name="connsiteY36" fmla="*/ 10000 h 10000"/>
                  <a:gd name="connsiteX37" fmla="*/ 7635 w 10000"/>
                  <a:gd name="connsiteY37" fmla="*/ 9854 h 10000"/>
                  <a:gd name="connsiteX38" fmla="*/ 7358 w 10000"/>
                  <a:gd name="connsiteY38" fmla="*/ 9211 h 10000"/>
                  <a:gd name="connsiteX39" fmla="*/ 6670 w 10000"/>
                  <a:gd name="connsiteY39" fmla="*/ 8689 h 10000"/>
                  <a:gd name="connsiteX40" fmla="*/ 5023 w 10000"/>
                  <a:gd name="connsiteY40" fmla="*/ 7498 h 10000"/>
                  <a:gd name="connsiteX41" fmla="*/ 4065 w 10000"/>
                  <a:gd name="connsiteY41" fmla="*/ 8344 h 10000"/>
                  <a:gd name="connsiteX42" fmla="*/ 3157 w 10000"/>
                  <a:gd name="connsiteY42" fmla="*/ 8748 h 10000"/>
                  <a:gd name="connsiteX43" fmla="*/ 3238 w 10000"/>
                  <a:gd name="connsiteY43" fmla="*/ 8954 h 10000"/>
                  <a:gd name="connsiteX44" fmla="*/ 690 w 10000"/>
                  <a:gd name="connsiteY44" fmla="*/ 6956 h 10000"/>
                  <a:gd name="connsiteX45" fmla="*/ 1232 w 10000"/>
                  <a:gd name="connsiteY45" fmla="*/ 6956 h 10000"/>
                  <a:gd name="connsiteX0" fmla="*/ 1232 w 10000"/>
                  <a:gd name="connsiteY0" fmla="*/ 6956 h 10000"/>
                  <a:gd name="connsiteX1" fmla="*/ 1527 w 10000"/>
                  <a:gd name="connsiteY1" fmla="*/ 6847 h 10000"/>
                  <a:gd name="connsiteX2" fmla="*/ 1527 w 10000"/>
                  <a:gd name="connsiteY2" fmla="*/ 6376 h 10000"/>
                  <a:gd name="connsiteX3" fmla="*/ 1970 w 10000"/>
                  <a:gd name="connsiteY3" fmla="*/ 6051 h 10000"/>
                  <a:gd name="connsiteX4" fmla="*/ 2266 w 10000"/>
                  <a:gd name="connsiteY4" fmla="*/ 5724 h 10000"/>
                  <a:gd name="connsiteX5" fmla="*/ 1872 w 10000"/>
                  <a:gd name="connsiteY5" fmla="*/ 5217 h 10000"/>
                  <a:gd name="connsiteX6" fmla="*/ 1281 w 10000"/>
                  <a:gd name="connsiteY6" fmla="*/ 4891 h 10000"/>
                  <a:gd name="connsiteX7" fmla="*/ 1576 w 10000"/>
                  <a:gd name="connsiteY7" fmla="*/ 4420 h 10000"/>
                  <a:gd name="connsiteX8" fmla="*/ 1232 w 10000"/>
                  <a:gd name="connsiteY8" fmla="*/ 3441 h 10000"/>
                  <a:gd name="connsiteX9" fmla="*/ 1601 w 10000"/>
                  <a:gd name="connsiteY9" fmla="*/ 2734 h 10000"/>
                  <a:gd name="connsiteX10" fmla="*/ 1158 w 10000"/>
                  <a:gd name="connsiteY10" fmla="*/ 2028 h 10000"/>
                  <a:gd name="connsiteX11" fmla="*/ 99 w 10000"/>
                  <a:gd name="connsiteY11" fmla="*/ 1703 h 10000"/>
                  <a:gd name="connsiteX12" fmla="*/ 0 w 10000"/>
                  <a:gd name="connsiteY12" fmla="*/ 942 h 10000"/>
                  <a:gd name="connsiteX13" fmla="*/ 837 w 10000"/>
                  <a:gd name="connsiteY13" fmla="*/ 1159 h 10000"/>
                  <a:gd name="connsiteX14" fmla="*/ 2167 w 10000"/>
                  <a:gd name="connsiteY14" fmla="*/ 761 h 10000"/>
                  <a:gd name="connsiteX15" fmla="*/ 3005 w 10000"/>
                  <a:gd name="connsiteY15" fmla="*/ 0 h 10000"/>
                  <a:gd name="connsiteX16" fmla="*/ 3645 w 10000"/>
                  <a:gd name="connsiteY16" fmla="*/ 326 h 10000"/>
                  <a:gd name="connsiteX17" fmla="*/ 4039 w 10000"/>
                  <a:gd name="connsiteY17" fmla="*/ 1087 h 10000"/>
                  <a:gd name="connsiteX18" fmla="*/ 4680 w 10000"/>
                  <a:gd name="connsiteY18" fmla="*/ 1957 h 10000"/>
                  <a:gd name="connsiteX19" fmla="*/ 4778 w 10000"/>
                  <a:gd name="connsiteY19" fmla="*/ 2174 h 10000"/>
                  <a:gd name="connsiteX20" fmla="*/ 5714 w 10000"/>
                  <a:gd name="connsiteY20" fmla="*/ 2572 h 10000"/>
                  <a:gd name="connsiteX21" fmla="*/ 5961 w 10000"/>
                  <a:gd name="connsiteY21" fmla="*/ 3151 h 10000"/>
                  <a:gd name="connsiteX22" fmla="*/ 5714 w 10000"/>
                  <a:gd name="connsiteY22" fmla="*/ 3695 h 10000"/>
                  <a:gd name="connsiteX23" fmla="*/ 5271 w 10000"/>
                  <a:gd name="connsiteY23" fmla="*/ 3985 h 10000"/>
                  <a:gd name="connsiteX24" fmla="*/ 5813 w 10000"/>
                  <a:gd name="connsiteY24" fmla="*/ 4203 h 10000"/>
                  <a:gd name="connsiteX25" fmla="*/ 6552 w 10000"/>
                  <a:gd name="connsiteY25" fmla="*/ 4239 h 10000"/>
                  <a:gd name="connsiteX26" fmla="*/ 7192 w 10000"/>
                  <a:gd name="connsiteY26" fmla="*/ 4457 h 10000"/>
                  <a:gd name="connsiteX27" fmla="*/ 7734 w 10000"/>
                  <a:gd name="connsiteY27" fmla="*/ 4528 h 10000"/>
                  <a:gd name="connsiteX28" fmla="*/ 8424 w 10000"/>
                  <a:gd name="connsiteY28" fmla="*/ 4022 h 10000"/>
                  <a:gd name="connsiteX29" fmla="*/ 8966 w 10000"/>
                  <a:gd name="connsiteY29" fmla="*/ 4457 h 10000"/>
                  <a:gd name="connsiteX30" fmla="*/ 8227 w 10000"/>
                  <a:gd name="connsiteY30" fmla="*/ 4891 h 10000"/>
                  <a:gd name="connsiteX31" fmla="*/ 8916 w 10000"/>
                  <a:gd name="connsiteY31" fmla="*/ 5108 h 10000"/>
                  <a:gd name="connsiteX32" fmla="*/ 8030 w 10000"/>
                  <a:gd name="connsiteY32" fmla="*/ 6376 h 10000"/>
                  <a:gd name="connsiteX33" fmla="*/ 8966 w 10000"/>
                  <a:gd name="connsiteY33" fmla="*/ 7354 h 10000"/>
                  <a:gd name="connsiteX34" fmla="*/ 10000 w 10000"/>
                  <a:gd name="connsiteY34" fmla="*/ 7934 h 10000"/>
                  <a:gd name="connsiteX35" fmla="*/ 8325 w 10000"/>
                  <a:gd name="connsiteY35" fmla="*/ 9130 h 10000"/>
                  <a:gd name="connsiteX36" fmla="*/ 8670 w 10000"/>
                  <a:gd name="connsiteY36" fmla="*/ 10000 h 10000"/>
                  <a:gd name="connsiteX37" fmla="*/ 7635 w 10000"/>
                  <a:gd name="connsiteY37" fmla="*/ 9854 h 10000"/>
                  <a:gd name="connsiteX38" fmla="*/ 6684 w 10000"/>
                  <a:gd name="connsiteY38" fmla="*/ 9938 h 10000"/>
                  <a:gd name="connsiteX39" fmla="*/ 6670 w 10000"/>
                  <a:gd name="connsiteY39" fmla="*/ 8689 h 10000"/>
                  <a:gd name="connsiteX40" fmla="*/ 5023 w 10000"/>
                  <a:gd name="connsiteY40" fmla="*/ 7498 h 10000"/>
                  <a:gd name="connsiteX41" fmla="*/ 4065 w 10000"/>
                  <a:gd name="connsiteY41" fmla="*/ 8344 h 10000"/>
                  <a:gd name="connsiteX42" fmla="*/ 3157 w 10000"/>
                  <a:gd name="connsiteY42" fmla="*/ 8748 h 10000"/>
                  <a:gd name="connsiteX43" fmla="*/ 3238 w 10000"/>
                  <a:gd name="connsiteY43" fmla="*/ 8954 h 10000"/>
                  <a:gd name="connsiteX44" fmla="*/ 690 w 10000"/>
                  <a:gd name="connsiteY44" fmla="*/ 6956 h 10000"/>
                  <a:gd name="connsiteX45" fmla="*/ 1232 w 10000"/>
                  <a:gd name="connsiteY45" fmla="*/ 6956 h 10000"/>
                  <a:gd name="connsiteX0" fmla="*/ 1232 w 10000"/>
                  <a:gd name="connsiteY0" fmla="*/ 6956 h 10361"/>
                  <a:gd name="connsiteX1" fmla="*/ 1527 w 10000"/>
                  <a:gd name="connsiteY1" fmla="*/ 6847 h 10361"/>
                  <a:gd name="connsiteX2" fmla="*/ 1527 w 10000"/>
                  <a:gd name="connsiteY2" fmla="*/ 6376 h 10361"/>
                  <a:gd name="connsiteX3" fmla="*/ 1970 w 10000"/>
                  <a:gd name="connsiteY3" fmla="*/ 6051 h 10361"/>
                  <a:gd name="connsiteX4" fmla="*/ 2266 w 10000"/>
                  <a:gd name="connsiteY4" fmla="*/ 5724 h 10361"/>
                  <a:gd name="connsiteX5" fmla="*/ 1872 w 10000"/>
                  <a:gd name="connsiteY5" fmla="*/ 5217 h 10361"/>
                  <a:gd name="connsiteX6" fmla="*/ 1281 w 10000"/>
                  <a:gd name="connsiteY6" fmla="*/ 4891 h 10361"/>
                  <a:gd name="connsiteX7" fmla="*/ 1576 w 10000"/>
                  <a:gd name="connsiteY7" fmla="*/ 4420 h 10361"/>
                  <a:gd name="connsiteX8" fmla="*/ 1232 w 10000"/>
                  <a:gd name="connsiteY8" fmla="*/ 3441 h 10361"/>
                  <a:gd name="connsiteX9" fmla="*/ 1601 w 10000"/>
                  <a:gd name="connsiteY9" fmla="*/ 2734 h 10361"/>
                  <a:gd name="connsiteX10" fmla="*/ 1158 w 10000"/>
                  <a:gd name="connsiteY10" fmla="*/ 2028 h 10361"/>
                  <a:gd name="connsiteX11" fmla="*/ 99 w 10000"/>
                  <a:gd name="connsiteY11" fmla="*/ 1703 h 10361"/>
                  <a:gd name="connsiteX12" fmla="*/ 0 w 10000"/>
                  <a:gd name="connsiteY12" fmla="*/ 942 h 10361"/>
                  <a:gd name="connsiteX13" fmla="*/ 837 w 10000"/>
                  <a:gd name="connsiteY13" fmla="*/ 1159 h 10361"/>
                  <a:gd name="connsiteX14" fmla="*/ 2167 w 10000"/>
                  <a:gd name="connsiteY14" fmla="*/ 761 h 10361"/>
                  <a:gd name="connsiteX15" fmla="*/ 3005 w 10000"/>
                  <a:gd name="connsiteY15" fmla="*/ 0 h 10361"/>
                  <a:gd name="connsiteX16" fmla="*/ 3645 w 10000"/>
                  <a:gd name="connsiteY16" fmla="*/ 326 h 10361"/>
                  <a:gd name="connsiteX17" fmla="*/ 4039 w 10000"/>
                  <a:gd name="connsiteY17" fmla="*/ 1087 h 10361"/>
                  <a:gd name="connsiteX18" fmla="*/ 4680 w 10000"/>
                  <a:gd name="connsiteY18" fmla="*/ 1957 h 10361"/>
                  <a:gd name="connsiteX19" fmla="*/ 4778 w 10000"/>
                  <a:gd name="connsiteY19" fmla="*/ 2174 h 10361"/>
                  <a:gd name="connsiteX20" fmla="*/ 5714 w 10000"/>
                  <a:gd name="connsiteY20" fmla="*/ 2572 h 10361"/>
                  <a:gd name="connsiteX21" fmla="*/ 5961 w 10000"/>
                  <a:gd name="connsiteY21" fmla="*/ 3151 h 10361"/>
                  <a:gd name="connsiteX22" fmla="*/ 5714 w 10000"/>
                  <a:gd name="connsiteY22" fmla="*/ 3695 h 10361"/>
                  <a:gd name="connsiteX23" fmla="*/ 5271 w 10000"/>
                  <a:gd name="connsiteY23" fmla="*/ 3985 h 10361"/>
                  <a:gd name="connsiteX24" fmla="*/ 5813 w 10000"/>
                  <a:gd name="connsiteY24" fmla="*/ 4203 h 10361"/>
                  <a:gd name="connsiteX25" fmla="*/ 6552 w 10000"/>
                  <a:gd name="connsiteY25" fmla="*/ 4239 h 10361"/>
                  <a:gd name="connsiteX26" fmla="*/ 7192 w 10000"/>
                  <a:gd name="connsiteY26" fmla="*/ 4457 h 10361"/>
                  <a:gd name="connsiteX27" fmla="*/ 7734 w 10000"/>
                  <a:gd name="connsiteY27" fmla="*/ 4528 h 10361"/>
                  <a:gd name="connsiteX28" fmla="*/ 8424 w 10000"/>
                  <a:gd name="connsiteY28" fmla="*/ 4022 h 10361"/>
                  <a:gd name="connsiteX29" fmla="*/ 8966 w 10000"/>
                  <a:gd name="connsiteY29" fmla="*/ 4457 h 10361"/>
                  <a:gd name="connsiteX30" fmla="*/ 8227 w 10000"/>
                  <a:gd name="connsiteY30" fmla="*/ 4891 h 10361"/>
                  <a:gd name="connsiteX31" fmla="*/ 8916 w 10000"/>
                  <a:gd name="connsiteY31" fmla="*/ 5108 h 10361"/>
                  <a:gd name="connsiteX32" fmla="*/ 8030 w 10000"/>
                  <a:gd name="connsiteY32" fmla="*/ 6376 h 10361"/>
                  <a:gd name="connsiteX33" fmla="*/ 8966 w 10000"/>
                  <a:gd name="connsiteY33" fmla="*/ 7354 h 10361"/>
                  <a:gd name="connsiteX34" fmla="*/ 10000 w 10000"/>
                  <a:gd name="connsiteY34" fmla="*/ 7934 h 10361"/>
                  <a:gd name="connsiteX35" fmla="*/ 8325 w 10000"/>
                  <a:gd name="connsiteY35" fmla="*/ 9130 h 10361"/>
                  <a:gd name="connsiteX36" fmla="*/ 8670 w 10000"/>
                  <a:gd name="connsiteY36" fmla="*/ 10000 h 10361"/>
                  <a:gd name="connsiteX37" fmla="*/ 7635 w 10000"/>
                  <a:gd name="connsiteY37" fmla="*/ 9854 h 10361"/>
                  <a:gd name="connsiteX38" fmla="*/ 6684 w 10000"/>
                  <a:gd name="connsiteY38" fmla="*/ 9938 h 10361"/>
                  <a:gd name="connsiteX39" fmla="*/ 5996 w 10000"/>
                  <a:gd name="connsiteY39" fmla="*/ 10204 h 10361"/>
                  <a:gd name="connsiteX40" fmla="*/ 5023 w 10000"/>
                  <a:gd name="connsiteY40" fmla="*/ 7498 h 10361"/>
                  <a:gd name="connsiteX41" fmla="*/ 4065 w 10000"/>
                  <a:gd name="connsiteY41" fmla="*/ 8344 h 10361"/>
                  <a:gd name="connsiteX42" fmla="*/ 3157 w 10000"/>
                  <a:gd name="connsiteY42" fmla="*/ 8748 h 10361"/>
                  <a:gd name="connsiteX43" fmla="*/ 3238 w 10000"/>
                  <a:gd name="connsiteY43" fmla="*/ 8954 h 10361"/>
                  <a:gd name="connsiteX44" fmla="*/ 690 w 10000"/>
                  <a:gd name="connsiteY44" fmla="*/ 6956 h 10361"/>
                  <a:gd name="connsiteX45" fmla="*/ 1232 w 10000"/>
                  <a:gd name="connsiteY45" fmla="*/ 6956 h 10361"/>
                  <a:gd name="connsiteX0" fmla="*/ 1232 w 10000"/>
                  <a:gd name="connsiteY0" fmla="*/ 6956 h 10407"/>
                  <a:gd name="connsiteX1" fmla="*/ 1527 w 10000"/>
                  <a:gd name="connsiteY1" fmla="*/ 6847 h 10407"/>
                  <a:gd name="connsiteX2" fmla="*/ 1527 w 10000"/>
                  <a:gd name="connsiteY2" fmla="*/ 6376 h 10407"/>
                  <a:gd name="connsiteX3" fmla="*/ 1970 w 10000"/>
                  <a:gd name="connsiteY3" fmla="*/ 6051 h 10407"/>
                  <a:gd name="connsiteX4" fmla="*/ 2266 w 10000"/>
                  <a:gd name="connsiteY4" fmla="*/ 5724 h 10407"/>
                  <a:gd name="connsiteX5" fmla="*/ 1872 w 10000"/>
                  <a:gd name="connsiteY5" fmla="*/ 5217 h 10407"/>
                  <a:gd name="connsiteX6" fmla="*/ 1281 w 10000"/>
                  <a:gd name="connsiteY6" fmla="*/ 4891 h 10407"/>
                  <a:gd name="connsiteX7" fmla="*/ 1576 w 10000"/>
                  <a:gd name="connsiteY7" fmla="*/ 4420 h 10407"/>
                  <a:gd name="connsiteX8" fmla="*/ 1232 w 10000"/>
                  <a:gd name="connsiteY8" fmla="*/ 3441 h 10407"/>
                  <a:gd name="connsiteX9" fmla="*/ 1601 w 10000"/>
                  <a:gd name="connsiteY9" fmla="*/ 2734 h 10407"/>
                  <a:gd name="connsiteX10" fmla="*/ 1158 w 10000"/>
                  <a:gd name="connsiteY10" fmla="*/ 2028 h 10407"/>
                  <a:gd name="connsiteX11" fmla="*/ 99 w 10000"/>
                  <a:gd name="connsiteY11" fmla="*/ 1703 h 10407"/>
                  <a:gd name="connsiteX12" fmla="*/ 0 w 10000"/>
                  <a:gd name="connsiteY12" fmla="*/ 942 h 10407"/>
                  <a:gd name="connsiteX13" fmla="*/ 837 w 10000"/>
                  <a:gd name="connsiteY13" fmla="*/ 1159 h 10407"/>
                  <a:gd name="connsiteX14" fmla="*/ 2167 w 10000"/>
                  <a:gd name="connsiteY14" fmla="*/ 761 h 10407"/>
                  <a:gd name="connsiteX15" fmla="*/ 3005 w 10000"/>
                  <a:gd name="connsiteY15" fmla="*/ 0 h 10407"/>
                  <a:gd name="connsiteX16" fmla="*/ 3645 w 10000"/>
                  <a:gd name="connsiteY16" fmla="*/ 326 h 10407"/>
                  <a:gd name="connsiteX17" fmla="*/ 4039 w 10000"/>
                  <a:gd name="connsiteY17" fmla="*/ 1087 h 10407"/>
                  <a:gd name="connsiteX18" fmla="*/ 4680 w 10000"/>
                  <a:gd name="connsiteY18" fmla="*/ 1957 h 10407"/>
                  <a:gd name="connsiteX19" fmla="*/ 4778 w 10000"/>
                  <a:gd name="connsiteY19" fmla="*/ 2174 h 10407"/>
                  <a:gd name="connsiteX20" fmla="*/ 5714 w 10000"/>
                  <a:gd name="connsiteY20" fmla="*/ 2572 h 10407"/>
                  <a:gd name="connsiteX21" fmla="*/ 5961 w 10000"/>
                  <a:gd name="connsiteY21" fmla="*/ 3151 h 10407"/>
                  <a:gd name="connsiteX22" fmla="*/ 5714 w 10000"/>
                  <a:gd name="connsiteY22" fmla="*/ 3695 h 10407"/>
                  <a:gd name="connsiteX23" fmla="*/ 5271 w 10000"/>
                  <a:gd name="connsiteY23" fmla="*/ 3985 h 10407"/>
                  <a:gd name="connsiteX24" fmla="*/ 5813 w 10000"/>
                  <a:gd name="connsiteY24" fmla="*/ 4203 h 10407"/>
                  <a:gd name="connsiteX25" fmla="*/ 6552 w 10000"/>
                  <a:gd name="connsiteY25" fmla="*/ 4239 h 10407"/>
                  <a:gd name="connsiteX26" fmla="*/ 7192 w 10000"/>
                  <a:gd name="connsiteY26" fmla="*/ 4457 h 10407"/>
                  <a:gd name="connsiteX27" fmla="*/ 7734 w 10000"/>
                  <a:gd name="connsiteY27" fmla="*/ 4528 h 10407"/>
                  <a:gd name="connsiteX28" fmla="*/ 8424 w 10000"/>
                  <a:gd name="connsiteY28" fmla="*/ 4022 h 10407"/>
                  <a:gd name="connsiteX29" fmla="*/ 8966 w 10000"/>
                  <a:gd name="connsiteY29" fmla="*/ 4457 h 10407"/>
                  <a:gd name="connsiteX30" fmla="*/ 8227 w 10000"/>
                  <a:gd name="connsiteY30" fmla="*/ 4891 h 10407"/>
                  <a:gd name="connsiteX31" fmla="*/ 8916 w 10000"/>
                  <a:gd name="connsiteY31" fmla="*/ 5108 h 10407"/>
                  <a:gd name="connsiteX32" fmla="*/ 8030 w 10000"/>
                  <a:gd name="connsiteY32" fmla="*/ 6376 h 10407"/>
                  <a:gd name="connsiteX33" fmla="*/ 8966 w 10000"/>
                  <a:gd name="connsiteY33" fmla="*/ 7354 h 10407"/>
                  <a:gd name="connsiteX34" fmla="*/ 10000 w 10000"/>
                  <a:gd name="connsiteY34" fmla="*/ 7934 h 10407"/>
                  <a:gd name="connsiteX35" fmla="*/ 8325 w 10000"/>
                  <a:gd name="connsiteY35" fmla="*/ 9130 h 10407"/>
                  <a:gd name="connsiteX36" fmla="*/ 8670 w 10000"/>
                  <a:gd name="connsiteY36" fmla="*/ 10000 h 10407"/>
                  <a:gd name="connsiteX37" fmla="*/ 7635 w 10000"/>
                  <a:gd name="connsiteY37" fmla="*/ 9854 h 10407"/>
                  <a:gd name="connsiteX38" fmla="*/ 6684 w 10000"/>
                  <a:gd name="connsiteY38" fmla="*/ 9938 h 10407"/>
                  <a:gd name="connsiteX39" fmla="*/ 5996 w 10000"/>
                  <a:gd name="connsiteY39" fmla="*/ 10204 h 10407"/>
                  <a:gd name="connsiteX40" fmla="*/ 5444 w 10000"/>
                  <a:gd name="connsiteY40" fmla="*/ 10407 h 10407"/>
                  <a:gd name="connsiteX41" fmla="*/ 4065 w 10000"/>
                  <a:gd name="connsiteY41" fmla="*/ 8344 h 10407"/>
                  <a:gd name="connsiteX42" fmla="*/ 3157 w 10000"/>
                  <a:gd name="connsiteY42" fmla="*/ 8748 h 10407"/>
                  <a:gd name="connsiteX43" fmla="*/ 3238 w 10000"/>
                  <a:gd name="connsiteY43" fmla="*/ 8954 h 10407"/>
                  <a:gd name="connsiteX44" fmla="*/ 690 w 10000"/>
                  <a:gd name="connsiteY44" fmla="*/ 6956 h 10407"/>
                  <a:gd name="connsiteX45" fmla="*/ 1232 w 10000"/>
                  <a:gd name="connsiteY45" fmla="*/ 6956 h 10407"/>
                  <a:gd name="connsiteX0" fmla="*/ 1232 w 10000"/>
                  <a:gd name="connsiteY0" fmla="*/ 6956 h 10451"/>
                  <a:gd name="connsiteX1" fmla="*/ 1527 w 10000"/>
                  <a:gd name="connsiteY1" fmla="*/ 6847 h 10451"/>
                  <a:gd name="connsiteX2" fmla="*/ 1527 w 10000"/>
                  <a:gd name="connsiteY2" fmla="*/ 6376 h 10451"/>
                  <a:gd name="connsiteX3" fmla="*/ 1970 w 10000"/>
                  <a:gd name="connsiteY3" fmla="*/ 6051 h 10451"/>
                  <a:gd name="connsiteX4" fmla="*/ 2266 w 10000"/>
                  <a:gd name="connsiteY4" fmla="*/ 5724 h 10451"/>
                  <a:gd name="connsiteX5" fmla="*/ 1872 w 10000"/>
                  <a:gd name="connsiteY5" fmla="*/ 5217 h 10451"/>
                  <a:gd name="connsiteX6" fmla="*/ 1281 w 10000"/>
                  <a:gd name="connsiteY6" fmla="*/ 4891 h 10451"/>
                  <a:gd name="connsiteX7" fmla="*/ 1576 w 10000"/>
                  <a:gd name="connsiteY7" fmla="*/ 4420 h 10451"/>
                  <a:gd name="connsiteX8" fmla="*/ 1232 w 10000"/>
                  <a:gd name="connsiteY8" fmla="*/ 3441 h 10451"/>
                  <a:gd name="connsiteX9" fmla="*/ 1601 w 10000"/>
                  <a:gd name="connsiteY9" fmla="*/ 2734 h 10451"/>
                  <a:gd name="connsiteX10" fmla="*/ 1158 w 10000"/>
                  <a:gd name="connsiteY10" fmla="*/ 2028 h 10451"/>
                  <a:gd name="connsiteX11" fmla="*/ 99 w 10000"/>
                  <a:gd name="connsiteY11" fmla="*/ 1703 h 10451"/>
                  <a:gd name="connsiteX12" fmla="*/ 0 w 10000"/>
                  <a:gd name="connsiteY12" fmla="*/ 942 h 10451"/>
                  <a:gd name="connsiteX13" fmla="*/ 837 w 10000"/>
                  <a:gd name="connsiteY13" fmla="*/ 1159 h 10451"/>
                  <a:gd name="connsiteX14" fmla="*/ 2167 w 10000"/>
                  <a:gd name="connsiteY14" fmla="*/ 761 h 10451"/>
                  <a:gd name="connsiteX15" fmla="*/ 3005 w 10000"/>
                  <a:gd name="connsiteY15" fmla="*/ 0 h 10451"/>
                  <a:gd name="connsiteX16" fmla="*/ 3645 w 10000"/>
                  <a:gd name="connsiteY16" fmla="*/ 326 h 10451"/>
                  <a:gd name="connsiteX17" fmla="*/ 4039 w 10000"/>
                  <a:gd name="connsiteY17" fmla="*/ 1087 h 10451"/>
                  <a:gd name="connsiteX18" fmla="*/ 4680 w 10000"/>
                  <a:gd name="connsiteY18" fmla="*/ 1957 h 10451"/>
                  <a:gd name="connsiteX19" fmla="*/ 4778 w 10000"/>
                  <a:gd name="connsiteY19" fmla="*/ 2174 h 10451"/>
                  <a:gd name="connsiteX20" fmla="*/ 5714 w 10000"/>
                  <a:gd name="connsiteY20" fmla="*/ 2572 h 10451"/>
                  <a:gd name="connsiteX21" fmla="*/ 5961 w 10000"/>
                  <a:gd name="connsiteY21" fmla="*/ 3151 h 10451"/>
                  <a:gd name="connsiteX22" fmla="*/ 5714 w 10000"/>
                  <a:gd name="connsiteY22" fmla="*/ 3695 h 10451"/>
                  <a:gd name="connsiteX23" fmla="*/ 5271 w 10000"/>
                  <a:gd name="connsiteY23" fmla="*/ 3985 h 10451"/>
                  <a:gd name="connsiteX24" fmla="*/ 5813 w 10000"/>
                  <a:gd name="connsiteY24" fmla="*/ 4203 h 10451"/>
                  <a:gd name="connsiteX25" fmla="*/ 6552 w 10000"/>
                  <a:gd name="connsiteY25" fmla="*/ 4239 h 10451"/>
                  <a:gd name="connsiteX26" fmla="*/ 7192 w 10000"/>
                  <a:gd name="connsiteY26" fmla="*/ 4457 h 10451"/>
                  <a:gd name="connsiteX27" fmla="*/ 7734 w 10000"/>
                  <a:gd name="connsiteY27" fmla="*/ 4528 h 10451"/>
                  <a:gd name="connsiteX28" fmla="*/ 8424 w 10000"/>
                  <a:gd name="connsiteY28" fmla="*/ 4022 h 10451"/>
                  <a:gd name="connsiteX29" fmla="*/ 8966 w 10000"/>
                  <a:gd name="connsiteY29" fmla="*/ 4457 h 10451"/>
                  <a:gd name="connsiteX30" fmla="*/ 8227 w 10000"/>
                  <a:gd name="connsiteY30" fmla="*/ 4891 h 10451"/>
                  <a:gd name="connsiteX31" fmla="*/ 8916 w 10000"/>
                  <a:gd name="connsiteY31" fmla="*/ 5108 h 10451"/>
                  <a:gd name="connsiteX32" fmla="*/ 8030 w 10000"/>
                  <a:gd name="connsiteY32" fmla="*/ 6376 h 10451"/>
                  <a:gd name="connsiteX33" fmla="*/ 8966 w 10000"/>
                  <a:gd name="connsiteY33" fmla="*/ 7354 h 10451"/>
                  <a:gd name="connsiteX34" fmla="*/ 10000 w 10000"/>
                  <a:gd name="connsiteY34" fmla="*/ 7934 h 10451"/>
                  <a:gd name="connsiteX35" fmla="*/ 8325 w 10000"/>
                  <a:gd name="connsiteY35" fmla="*/ 9130 h 10451"/>
                  <a:gd name="connsiteX36" fmla="*/ 8670 w 10000"/>
                  <a:gd name="connsiteY36" fmla="*/ 10000 h 10451"/>
                  <a:gd name="connsiteX37" fmla="*/ 7635 w 10000"/>
                  <a:gd name="connsiteY37" fmla="*/ 9854 h 10451"/>
                  <a:gd name="connsiteX38" fmla="*/ 6684 w 10000"/>
                  <a:gd name="connsiteY38" fmla="*/ 9938 h 10451"/>
                  <a:gd name="connsiteX39" fmla="*/ 5996 w 10000"/>
                  <a:gd name="connsiteY39" fmla="*/ 10204 h 10451"/>
                  <a:gd name="connsiteX40" fmla="*/ 5444 w 10000"/>
                  <a:gd name="connsiteY40" fmla="*/ 10407 h 10451"/>
                  <a:gd name="connsiteX41" fmla="*/ 4668 w 10000"/>
                  <a:gd name="connsiteY41" fmla="*/ 9298 h 10451"/>
                  <a:gd name="connsiteX42" fmla="*/ 4065 w 10000"/>
                  <a:gd name="connsiteY42" fmla="*/ 8344 h 10451"/>
                  <a:gd name="connsiteX43" fmla="*/ 3157 w 10000"/>
                  <a:gd name="connsiteY43" fmla="*/ 8748 h 10451"/>
                  <a:gd name="connsiteX44" fmla="*/ 3238 w 10000"/>
                  <a:gd name="connsiteY44" fmla="*/ 8954 h 10451"/>
                  <a:gd name="connsiteX45" fmla="*/ 690 w 10000"/>
                  <a:gd name="connsiteY45" fmla="*/ 6956 h 10451"/>
                  <a:gd name="connsiteX46" fmla="*/ 1232 w 10000"/>
                  <a:gd name="connsiteY46" fmla="*/ 6956 h 10451"/>
                  <a:gd name="connsiteX0" fmla="*/ 1232 w 10000"/>
                  <a:gd name="connsiteY0" fmla="*/ 6956 h 11237"/>
                  <a:gd name="connsiteX1" fmla="*/ 1527 w 10000"/>
                  <a:gd name="connsiteY1" fmla="*/ 6847 h 11237"/>
                  <a:gd name="connsiteX2" fmla="*/ 1527 w 10000"/>
                  <a:gd name="connsiteY2" fmla="*/ 6376 h 11237"/>
                  <a:gd name="connsiteX3" fmla="*/ 1970 w 10000"/>
                  <a:gd name="connsiteY3" fmla="*/ 6051 h 11237"/>
                  <a:gd name="connsiteX4" fmla="*/ 2266 w 10000"/>
                  <a:gd name="connsiteY4" fmla="*/ 5724 h 11237"/>
                  <a:gd name="connsiteX5" fmla="*/ 1872 w 10000"/>
                  <a:gd name="connsiteY5" fmla="*/ 5217 h 11237"/>
                  <a:gd name="connsiteX6" fmla="*/ 1281 w 10000"/>
                  <a:gd name="connsiteY6" fmla="*/ 4891 h 11237"/>
                  <a:gd name="connsiteX7" fmla="*/ 1576 w 10000"/>
                  <a:gd name="connsiteY7" fmla="*/ 4420 h 11237"/>
                  <a:gd name="connsiteX8" fmla="*/ 1232 w 10000"/>
                  <a:gd name="connsiteY8" fmla="*/ 3441 h 11237"/>
                  <a:gd name="connsiteX9" fmla="*/ 1601 w 10000"/>
                  <a:gd name="connsiteY9" fmla="*/ 2734 h 11237"/>
                  <a:gd name="connsiteX10" fmla="*/ 1158 w 10000"/>
                  <a:gd name="connsiteY10" fmla="*/ 2028 h 11237"/>
                  <a:gd name="connsiteX11" fmla="*/ 99 w 10000"/>
                  <a:gd name="connsiteY11" fmla="*/ 1703 h 11237"/>
                  <a:gd name="connsiteX12" fmla="*/ 0 w 10000"/>
                  <a:gd name="connsiteY12" fmla="*/ 942 h 11237"/>
                  <a:gd name="connsiteX13" fmla="*/ 837 w 10000"/>
                  <a:gd name="connsiteY13" fmla="*/ 1159 h 11237"/>
                  <a:gd name="connsiteX14" fmla="*/ 2167 w 10000"/>
                  <a:gd name="connsiteY14" fmla="*/ 761 h 11237"/>
                  <a:gd name="connsiteX15" fmla="*/ 3005 w 10000"/>
                  <a:gd name="connsiteY15" fmla="*/ 0 h 11237"/>
                  <a:gd name="connsiteX16" fmla="*/ 3645 w 10000"/>
                  <a:gd name="connsiteY16" fmla="*/ 326 h 11237"/>
                  <a:gd name="connsiteX17" fmla="*/ 4039 w 10000"/>
                  <a:gd name="connsiteY17" fmla="*/ 1087 h 11237"/>
                  <a:gd name="connsiteX18" fmla="*/ 4680 w 10000"/>
                  <a:gd name="connsiteY18" fmla="*/ 1957 h 11237"/>
                  <a:gd name="connsiteX19" fmla="*/ 4778 w 10000"/>
                  <a:gd name="connsiteY19" fmla="*/ 2174 h 11237"/>
                  <a:gd name="connsiteX20" fmla="*/ 5714 w 10000"/>
                  <a:gd name="connsiteY20" fmla="*/ 2572 h 11237"/>
                  <a:gd name="connsiteX21" fmla="*/ 5961 w 10000"/>
                  <a:gd name="connsiteY21" fmla="*/ 3151 h 11237"/>
                  <a:gd name="connsiteX22" fmla="*/ 5714 w 10000"/>
                  <a:gd name="connsiteY22" fmla="*/ 3695 h 11237"/>
                  <a:gd name="connsiteX23" fmla="*/ 5271 w 10000"/>
                  <a:gd name="connsiteY23" fmla="*/ 3985 h 11237"/>
                  <a:gd name="connsiteX24" fmla="*/ 5813 w 10000"/>
                  <a:gd name="connsiteY24" fmla="*/ 4203 h 11237"/>
                  <a:gd name="connsiteX25" fmla="*/ 6552 w 10000"/>
                  <a:gd name="connsiteY25" fmla="*/ 4239 h 11237"/>
                  <a:gd name="connsiteX26" fmla="*/ 7192 w 10000"/>
                  <a:gd name="connsiteY26" fmla="*/ 4457 h 11237"/>
                  <a:gd name="connsiteX27" fmla="*/ 7734 w 10000"/>
                  <a:gd name="connsiteY27" fmla="*/ 4528 h 11237"/>
                  <a:gd name="connsiteX28" fmla="*/ 8424 w 10000"/>
                  <a:gd name="connsiteY28" fmla="*/ 4022 h 11237"/>
                  <a:gd name="connsiteX29" fmla="*/ 8966 w 10000"/>
                  <a:gd name="connsiteY29" fmla="*/ 4457 h 11237"/>
                  <a:gd name="connsiteX30" fmla="*/ 8227 w 10000"/>
                  <a:gd name="connsiteY30" fmla="*/ 4891 h 11237"/>
                  <a:gd name="connsiteX31" fmla="*/ 8916 w 10000"/>
                  <a:gd name="connsiteY31" fmla="*/ 5108 h 11237"/>
                  <a:gd name="connsiteX32" fmla="*/ 8030 w 10000"/>
                  <a:gd name="connsiteY32" fmla="*/ 6376 h 11237"/>
                  <a:gd name="connsiteX33" fmla="*/ 8966 w 10000"/>
                  <a:gd name="connsiteY33" fmla="*/ 7354 h 11237"/>
                  <a:gd name="connsiteX34" fmla="*/ 10000 w 10000"/>
                  <a:gd name="connsiteY34" fmla="*/ 7934 h 11237"/>
                  <a:gd name="connsiteX35" fmla="*/ 8325 w 10000"/>
                  <a:gd name="connsiteY35" fmla="*/ 9130 h 11237"/>
                  <a:gd name="connsiteX36" fmla="*/ 8670 w 10000"/>
                  <a:gd name="connsiteY36" fmla="*/ 10000 h 11237"/>
                  <a:gd name="connsiteX37" fmla="*/ 7635 w 10000"/>
                  <a:gd name="connsiteY37" fmla="*/ 9854 h 11237"/>
                  <a:gd name="connsiteX38" fmla="*/ 6684 w 10000"/>
                  <a:gd name="connsiteY38" fmla="*/ 9938 h 11237"/>
                  <a:gd name="connsiteX39" fmla="*/ 5996 w 10000"/>
                  <a:gd name="connsiteY39" fmla="*/ 10204 h 11237"/>
                  <a:gd name="connsiteX40" fmla="*/ 5444 w 10000"/>
                  <a:gd name="connsiteY40" fmla="*/ 10407 h 11237"/>
                  <a:gd name="connsiteX41" fmla="*/ 5089 w 10000"/>
                  <a:gd name="connsiteY41" fmla="*/ 11237 h 11237"/>
                  <a:gd name="connsiteX42" fmla="*/ 4065 w 10000"/>
                  <a:gd name="connsiteY42" fmla="*/ 8344 h 11237"/>
                  <a:gd name="connsiteX43" fmla="*/ 3157 w 10000"/>
                  <a:gd name="connsiteY43" fmla="*/ 8748 h 11237"/>
                  <a:gd name="connsiteX44" fmla="*/ 3238 w 10000"/>
                  <a:gd name="connsiteY44" fmla="*/ 8954 h 11237"/>
                  <a:gd name="connsiteX45" fmla="*/ 690 w 10000"/>
                  <a:gd name="connsiteY45" fmla="*/ 6956 h 11237"/>
                  <a:gd name="connsiteX46" fmla="*/ 1232 w 10000"/>
                  <a:gd name="connsiteY46" fmla="*/ 6956 h 11237"/>
                  <a:gd name="connsiteX0" fmla="*/ 1232 w 10000"/>
                  <a:gd name="connsiteY0" fmla="*/ 6956 h 11237"/>
                  <a:gd name="connsiteX1" fmla="*/ 1527 w 10000"/>
                  <a:gd name="connsiteY1" fmla="*/ 6847 h 11237"/>
                  <a:gd name="connsiteX2" fmla="*/ 1527 w 10000"/>
                  <a:gd name="connsiteY2" fmla="*/ 6376 h 11237"/>
                  <a:gd name="connsiteX3" fmla="*/ 1970 w 10000"/>
                  <a:gd name="connsiteY3" fmla="*/ 6051 h 11237"/>
                  <a:gd name="connsiteX4" fmla="*/ 2266 w 10000"/>
                  <a:gd name="connsiteY4" fmla="*/ 5724 h 11237"/>
                  <a:gd name="connsiteX5" fmla="*/ 1872 w 10000"/>
                  <a:gd name="connsiteY5" fmla="*/ 5217 h 11237"/>
                  <a:gd name="connsiteX6" fmla="*/ 1281 w 10000"/>
                  <a:gd name="connsiteY6" fmla="*/ 4891 h 11237"/>
                  <a:gd name="connsiteX7" fmla="*/ 1576 w 10000"/>
                  <a:gd name="connsiteY7" fmla="*/ 4420 h 11237"/>
                  <a:gd name="connsiteX8" fmla="*/ 1232 w 10000"/>
                  <a:gd name="connsiteY8" fmla="*/ 3441 h 11237"/>
                  <a:gd name="connsiteX9" fmla="*/ 1601 w 10000"/>
                  <a:gd name="connsiteY9" fmla="*/ 2734 h 11237"/>
                  <a:gd name="connsiteX10" fmla="*/ 1158 w 10000"/>
                  <a:gd name="connsiteY10" fmla="*/ 2028 h 11237"/>
                  <a:gd name="connsiteX11" fmla="*/ 99 w 10000"/>
                  <a:gd name="connsiteY11" fmla="*/ 1703 h 11237"/>
                  <a:gd name="connsiteX12" fmla="*/ 0 w 10000"/>
                  <a:gd name="connsiteY12" fmla="*/ 942 h 11237"/>
                  <a:gd name="connsiteX13" fmla="*/ 837 w 10000"/>
                  <a:gd name="connsiteY13" fmla="*/ 1159 h 11237"/>
                  <a:gd name="connsiteX14" fmla="*/ 2167 w 10000"/>
                  <a:gd name="connsiteY14" fmla="*/ 761 h 11237"/>
                  <a:gd name="connsiteX15" fmla="*/ 3005 w 10000"/>
                  <a:gd name="connsiteY15" fmla="*/ 0 h 11237"/>
                  <a:gd name="connsiteX16" fmla="*/ 3645 w 10000"/>
                  <a:gd name="connsiteY16" fmla="*/ 326 h 11237"/>
                  <a:gd name="connsiteX17" fmla="*/ 4039 w 10000"/>
                  <a:gd name="connsiteY17" fmla="*/ 1087 h 11237"/>
                  <a:gd name="connsiteX18" fmla="*/ 4680 w 10000"/>
                  <a:gd name="connsiteY18" fmla="*/ 1957 h 11237"/>
                  <a:gd name="connsiteX19" fmla="*/ 4778 w 10000"/>
                  <a:gd name="connsiteY19" fmla="*/ 2174 h 11237"/>
                  <a:gd name="connsiteX20" fmla="*/ 5714 w 10000"/>
                  <a:gd name="connsiteY20" fmla="*/ 2572 h 11237"/>
                  <a:gd name="connsiteX21" fmla="*/ 5961 w 10000"/>
                  <a:gd name="connsiteY21" fmla="*/ 3151 h 11237"/>
                  <a:gd name="connsiteX22" fmla="*/ 5714 w 10000"/>
                  <a:gd name="connsiteY22" fmla="*/ 3695 h 11237"/>
                  <a:gd name="connsiteX23" fmla="*/ 5271 w 10000"/>
                  <a:gd name="connsiteY23" fmla="*/ 3985 h 11237"/>
                  <a:gd name="connsiteX24" fmla="*/ 5813 w 10000"/>
                  <a:gd name="connsiteY24" fmla="*/ 4203 h 11237"/>
                  <a:gd name="connsiteX25" fmla="*/ 6552 w 10000"/>
                  <a:gd name="connsiteY25" fmla="*/ 4239 h 11237"/>
                  <a:gd name="connsiteX26" fmla="*/ 7192 w 10000"/>
                  <a:gd name="connsiteY26" fmla="*/ 4457 h 11237"/>
                  <a:gd name="connsiteX27" fmla="*/ 7734 w 10000"/>
                  <a:gd name="connsiteY27" fmla="*/ 4528 h 11237"/>
                  <a:gd name="connsiteX28" fmla="*/ 8424 w 10000"/>
                  <a:gd name="connsiteY28" fmla="*/ 4022 h 11237"/>
                  <a:gd name="connsiteX29" fmla="*/ 8966 w 10000"/>
                  <a:gd name="connsiteY29" fmla="*/ 4457 h 11237"/>
                  <a:gd name="connsiteX30" fmla="*/ 8227 w 10000"/>
                  <a:gd name="connsiteY30" fmla="*/ 4891 h 11237"/>
                  <a:gd name="connsiteX31" fmla="*/ 8916 w 10000"/>
                  <a:gd name="connsiteY31" fmla="*/ 5108 h 11237"/>
                  <a:gd name="connsiteX32" fmla="*/ 8030 w 10000"/>
                  <a:gd name="connsiteY32" fmla="*/ 6376 h 11237"/>
                  <a:gd name="connsiteX33" fmla="*/ 8966 w 10000"/>
                  <a:gd name="connsiteY33" fmla="*/ 7354 h 11237"/>
                  <a:gd name="connsiteX34" fmla="*/ 10000 w 10000"/>
                  <a:gd name="connsiteY34" fmla="*/ 7934 h 11237"/>
                  <a:gd name="connsiteX35" fmla="*/ 8325 w 10000"/>
                  <a:gd name="connsiteY35" fmla="*/ 9130 h 11237"/>
                  <a:gd name="connsiteX36" fmla="*/ 8670 w 10000"/>
                  <a:gd name="connsiteY36" fmla="*/ 10000 h 11237"/>
                  <a:gd name="connsiteX37" fmla="*/ 7635 w 10000"/>
                  <a:gd name="connsiteY37" fmla="*/ 9854 h 11237"/>
                  <a:gd name="connsiteX38" fmla="*/ 6684 w 10000"/>
                  <a:gd name="connsiteY38" fmla="*/ 9938 h 11237"/>
                  <a:gd name="connsiteX39" fmla="*/ 5996 w 10000"/>
                  <a:gd name="connsiteY39" fmla="*/ 10204 h 11237"/>
                  <a:gd name="connsiteX40" fmla="*/ 5444 w 10000"/>
                  <a:gd name="connsiteY40" fmla="*/ 10407 h 11237"/>
                  <a:gd name="connsiteX41" fmla="*/ 5089 w 10000"/>
                  <a:gd name="connsiteY41" fmla="*/ 11237 h 11237"/>
                  <a:gd name="connsiteX42" fmla="*/ 3981 w 10000"/>
                  <a:gd name="connsiteY42" fmla="*/ 9132 h 11237"/>
                  <a:gd name="connsiteX43" fmla="*/ 3157 w 10000"/>
                  <a:gd name="connsiteY43" fmla="*/ 8748 h 11237"/>
                  <a:gd name="connsiteX44" fmla="*/ 3238 w 10000"/>
                  <a:gd name="connsiteY44" fmla="*/ 8954 h 11237"/>
                  <a:gd name="connsiteX45" fmla="*/ 690 w 10000"/>
                  <a:gd name="connsiteY45" fmla="*/ 6956 h 11237"/>
                  <a:gd name="connsiteX46" fmla="*/ 1232 w 10000"/>
                  <a:gd name="connsiteY46" fmla="*/ 6956 h 11237"/>
                  <a:gd name="connsiteX0" fmla="*/ 1232 w 10000"/>
                  <a:gd name="connsiteY0" fmla="*/ 6956 h 11237"/>
                  <a:gd name="connsiteX1" fmla="*/ 1527 w 10000"/>
                  <a:gd name="connsiteY1" fmla="*/ 6847 h 11237"/>
                  <a:gd name="connsiteX2" fmla="*/ 1527 w 10000"/>
                  <a:gd name="connsiteY2" fmla="*/ 6376 h 11237"/>
                  <a:gd name="connsiteX3" fmla="*/ 1970 w 10000"/>
                  <a:gd name="connsiteY3" fmla="*/ 6051 h 11237"/>
                  <a:gd name="connsiteX4" fmla="*/ 2266 w 10000"/>
                  <a:gd name="connsiteY4" fmla="*/ 5724 h 11237"/>
                  <a:gd name="connsiteX5" fmla="*/ 1872 w 10000"/>
                  <a:gd name="connsiteY5" fmla="*/ 5217 h 11237"/>
                  <a:gd name="connsiteX6" fmla="*/ 1281 w 10000"/>
                  <a:gd name="connsiteY6" fmla="*/ 4891 h 11237"/>
                  <a:gd name="connsiteX7" fmla="*/ 1660 w 10000"/>
                  <a:gd name="connsiteY7" fmla="*/ 4481 h 11237"/>
                  <a:gd name="connsiteX8" fmla="*/ 1232 w 10000"/>
                  <a:gd name="connsiteY8" fmla="*/ 3441 h 11237"/>
                  <a:gd name="connsiteX9" fmla="*/ 1601 w 10000"/>
                  <a:gd name="connsiteY9" fmla="*/ 2734 h 11237"/>
                  <a:gd name="connsiteX10" fmla="*/ 1158 w 10000"/>
                  <a:gd name="connsiteY10" fmla="*/ 2028 h 11237"/>
                  <a:gd name="connsiteX11" fmla="*/ 99 w 10000"/>
                  <a:gd name="connsiteY11" fmla="*/ 1703 h 11237"/>
                  <a:gd name="connsiteX12" fmla="*/ 0 w 10000"/>
                  <a:gd name="connsiteY12" fmla="*/ 942 h 11237"/>
                  <a:gd name="connsiteX13" fmla="*/ 837 w 10000"/>
                  <a:gd name="connsiteY13" fmla="*/ 1159 h 11237"/>
                  <a:gd name="connsiteX14" fmla="*/ 2167 w 10000"/>
                  <a:gd name="connsiteY14" fmla="*/ 761 h 11237"/>
                  <a:gd name="connsiteX15" fmla="*/ 3005 w 10000"/>
                  <a:gd name="connsiteY15" fmla="*/ 0 h 11237"/>
                  <a:gd name="connsiteX16" fmla="*/ 3645 w 10000"/>
                  <a:gd name="connsiteY16" fmla="*/ 326 h 11237"/>
                  <a:gd name="connsiteX17" fmla="*/ 4039 w 10000"/>
                  <a:gd name="connsiteY17" fmla="*/ 1087 h 11237"/>
                  <a:gd name="connsiteX18" fmla="*/ 4680 w 10000"/>
                  <a:gd name="connsiteY18" fmla="*/ 1957 h 11237"/>
                  <a:gd name="connsiteX19" fmla="*/ 4778 w 10000"/>
                  <a:gd name="connsiteY19" fmla="*/ 2174 h 11237"/>
                  <a:gd name="connsiteX20" fmla="*/ 5714 w 10000"/>
                  <a:gd name="connsiteY20" fmla="*/ 2572 h 11237"/>
                  <a:gd name="connsiteX21" fmla="*/ 5961 w 10000"/>
                  <a:gd name="connsiteY21" fmla="*/ 3151 h 11237"/>
                  <a:gd name="connsiteX22" fmla="*/ 5714 w 10000"/>
                  <a:gd name="connsiteY22" fmla="*/ 3695 h 11237"/>
                  <a:gd name="connsiteX23" fmla="*/ 5271 w 10000"/>
                  <a:gd name="connsiteY23" fmla="*/ 3985 h 11237"/>
                  <a:gd name="connsiteX24" fmla="*/ 5813 w 10000"/>
                  <a:gd name="connsiteY24" fmla="*/ 4203 h 11237"/>
                  <a:gd name="connsiteX25" fmla="*/ 6552 w 10000"/>
                  <a:gd name="connsiteY25" fmla="*/ 4239 h 11237"/>
                  <a:gd name="connsiteX26" fmla="*/ 7192 w 10000"/>
                  <a:gd name="connsiteY26" fmla="*/ 4457 h 11237"/>
                  <a:gd name="connsiteX27" fmla="*/ 7734 w 10000"/>
                  <a:gd name="connsiteY27" fmla="*/ 4528 h 11237"/>
                  <a:gd name="connsiteX28" fmla="*/ 8424 w 10000"/>
                  <a:gd name="connsiteY28" fmla="*/ 4022 h 11237"/>
                  <a:gd name="connsiteX29" fmla="*/ 8966 w 10000"/>
                  <a:gd name="connsiteY29" fmla="*/ 4457 h 11237"/>
                  <a:gd name="connsiteX30" fmla="*/ 8227 w 10000"/>
                  <a:gd name="connsiteY30" fmla="*/ 4891 h 11237"/>
                  <a:gd name="connsiteX31" fmla="*/ 8916 w 10000"/>
                  <a:gd name="connsiteY31" fmla="*/ 5108 h 11237"/>
                  <a:gd name="connsiteX32" fmla="*/ 8030 w 10000"/>
                  <a:gd name="connsiteY32" fmla="*/ 6376 h 11237"/>
                  <a:gd name="connsiteX33" fmla="*/ 8966 w 10000"/>
                  <a:gd name="connsiteY33" fmla="*/ 7354 h 11237"/>
                  <a:gd name="connsiteX34" fmla="*/ 10000 w 10000"/>
                  <a:gd name="connsiteY34" fmla="*/ 7934 h 11237"/>
                  <a:gd name="connsiteX35" fmla="*/ 8325 w 10000"/>
                  <a:gd name="connsiteY35" fmla="*/ 9130 h 11237"/>
                  <a:gd name="connsiteX36" fmla="*/ 8670 w 10000"/>
                  <a:gd name="connsiteY36" fmla="*/ 10000 h 11237"/>
                  <a:gd name="connsiteX37" fmla="*/ 7635 w 10000"/>
                  <a:gd name="connsiteY37" fmla="*/ 9854 h 11237"/>
                  <a:gd name="connsiteX38" fmla="*/ 6684 w 10000"/>
                  <a:gd name="connsiteY38" fmla="*/ 9938 h 11237"/>
                  <a:gd name="connsiteX39" fmla="*/ 5996 w 10000"/>
                  <a:gd name="connsiteY39" fmla="*/ 10204 h 11237"/>
                  <a:gd name="connsiteX40" fmla="*/ 5444 w 10000"/>
                  <a:gd name="connsiteY40" fmla="*/ 10407 h 11237"/>
                  <a:gd name="connsiteX41" fmla="*/ 5089 w 10000"/>
                  <a:gd name="connsiteY41" fmla="*/ 11237 h 11237"/>
                  <a:gd name="connsiteX42" fmla="*/ 3981 w 10000"/>
                  <a:gd name="connsiteY42" fmla="*/ 9132 h 11237"/>
                  <a:gd name="connsiteX43" fmla="*/ 3157 w 10000"/>
                  <a:gd name="connsiteY43" fmla="*/ 8748 h 11237"/>
                  <a:gd name="connsiteX44" fmla="*/ 3238 w 10000"/>
                  <a:gd name="connsiteY44" fmla="*/ 8954 h 11237"/>
                  <a:gd name="connsiteX45" fmla="*/ 690 w 10000"/>
                  <a:gd name="connsiteY45" fmla="*/ 6956 h 11237"/>
                  <a:gd name="connsiteX46" fmla="*/ 1232 w 10000"/>
                  <a:gd name="connsiteY46" fmla="*/ 6956 h 11237"/>
                  <a:gd name="connsiteX0" fmla="*/ 1232 w 10000"/>
                  <a:gd name="connsiteY0" fmla="*/ 6956 h 11237"/>
                  <a:gd name="connsiteX1" fmla="*/ 1527 w 10000"/>
                  <a:gd name="connsiteY1" fmla="*/ 6847 h 11237"/>
                  <a:gd name="connsiteX2" fmla="*/ 1527 w 10000"/>
                  <a:gd name="connsiteY2" fmla="*/ 6376 h 11237"/>
                  <a:gd name="connsiteX3" fmla="*/ 1970 w 10000"/>
                  <a:gd name="connsiteY3" fmla="*/ 6051 h 11237"/>
                  <a:gd name="connsiteX4" fmla="*/ 2266 w 10000"/>
                  <a:gd name="connsiteY4" fmla="*/ 5724 h 11237"/>
                  <a:gd name="connsiteX5" fmla="*/ 1872 w 10000"/>
                  <a:gd name="connsiteY5" fmla="*/ 5217 h 11237"/>
                  <a:gd name="connsiteX6" fmla="*/ 1281 w 10000"/>
                  <a:gd name="connsiteY6" fmla="*/ 4891 h 11237"/>
                  <a:gd name="connsiteX7" fmla="*/ 1660 w 10000"/>
                  <a:gd name="connsiteY7" fmla="*/ 4481 h 11237"/>
                  <a:gd name="connsiteX8" fmla="*/ 1232 w 10000"/>
                  <a:gd name="connsiteY8" fmla="*/ 3441 h 11237"/>
                  <a:gd name="connsiteX9" fmla="*/ 1601 w 10000"/>
                  <a:gd name="connsiteY9" fmla="*/ 2734 h 11237"/>
                  <a:gd name="connsiteX10" fmla="*/ 1158 w 10000"/>
                  <a:gd name="connsiteY10" fmla="*/ 2028 h 11237"/>
                  <a:gd name="connsiteX11" fmla="*/ 99 w 10000"/>
                  <a:gd name="connsiteY11" fmla="*/ 1703 h 11237"/>
                  <a:gd name="connsiteX12" fmla="*/ 0 w 10000"/>
                  <a:gd name="connsiteY12" fmla="*/ 942 h 11237"/>
                  <a:gd name="connsiteX13" fmla="*/ 837 w 10000"/>
                  <a:gd name="connsiteY13" fmla="*/ 1159 h 11237"/>
                  <a:gd name="connsiteX14" fmla="*/ 2167 w 10000"/>
                  <a:gd name="connsiteY14" fmla="*/ 761 h 11237"/>
                  <a:gd name="connsiteX15" fmla="*/ 3005 w 10000"/>
                  <a:gd name="connsiteY15" fmla="*/ 0 h 11237"/>
                  <a:gd name="connsiteX16" fmla="*/ 3645 w 10000"/>
                  <a:gd name="connsiteY16" fmla="*/ 326 h 11237"/>
                  <a:gd name="connsiteX17" fmla="*/ 4039 w 10000"/>
                  <a:gd name="connsiteY17" fmla="*/ 1087 h 11237"/>
                  <a:gd name="connsiteX18" fmla="*/ 4680 w 10000"/>
                  <a:gd name="connsiteY18" fmla="*/ 1957 h 11237"/>
                  <a:gd name="connsiteX19" fmla="*/ 4778 w 10000"/>
                  <a:gd name="connsiteY19" fmla="*/ 2174 h 11237"/>
                  <a:gd name="connsiteX20" fmla="*/ 5714 w 10000"/>
                  <a:gd name="connsiteY20" fmla="*/ 2572 h 11237"/>
                  <a:gd name="connsiteX21" fmla="*/ 5961 w 10000"/>
                  <a:gd name="connsiteY21" fmla="*/ 3151 h 11237"/>
                  <a:gd name="connsiteX22" fmla="*/ 5714 w 10000"/>
                  <a:gd name="connsiteY22" fmla="*/ 3695 h 11237"/>
                  <a:gd name="connsiteX23" fmla="*/ 5271 w 10000"/>
                  <a:gd name="connsiteY23" fmla="*/ 3985 h 11237"/>
                  <a:gd name="connsiteX24" fmla="*/ 5813 w 10000"/>
                  <a:gd name="connsiteY24" fmla="*/ 4203 h 11237"/>
                  <a:gd name="connsiteX25" fmla="*/ 6552 w 10000"/>
                  <a:gd name="connsiteY25" fmla="*/ 4239 h 11237"/>
                  <a:gd name="connsiteX26" fmla="*/ 7192 w 10000"/>
                  <a:gd name="connsiteY26" fmla="*/ 4457 h 11237"/>
                  <a:gd name="connsiteX27" fmla="*/ 7734 w 10000"/>
                  <a:gd name="connsiteY27" fmla="*/ 4528 h 11237"/>
                  <a:gd name="connsiteX28" fmla="*/ 8424 w 10000"/>
                  <a:gd name="connsiteY28" fmla="*/ 4022 h 11237"/>
                  <a:gd name="connsiteX29" fmla="*/ 8966 w 10000"/>
                  <a:gd name="connsiteY29" fmla="*/ 4457 h 11237"/>
                  <a:gd name="connsiteX30" fmla="*/ 8227 w 10000"/>
                  <a:gd name="connsiteY30" fmla="*/ 4891 h 11237"/>
                  <a:gd name="connsiteX31" fmla="*/ 8916 w 10000"/>
                  <a:gd name="connsiteY31" fmla="*/ 5108 h 11237"/>
                  <a:gd name="connsiteX32" fmla="*/ 8030 w 10000"/>
                  <a:gd name="connsiteY32" fmla="*/ 6376 h 11237"/>
                  <a:gd name="connsiteX33" fmla="*/ 8966 w 10000"/>
                  <a:gd name="connsiteY33" fmla="*/ 7354 h 11237"/>
                  <a:gd name="connsiteX34" fmla="*/ 10000 w 10000"/>
                  <a:gd name="connsiteY34" fmla="*/ 7934 h 11237"/>
                  <a:gd name="connsiteX35" fmla="*/ 8325 w 10000"/>
                  <a:gd name="connsiteY35" fmla="*/ 9130 h 11237"/>
                  <a:gd name="connsiteX36" fmla="*/ 8670 w 10000"/>
                  <a:gd name="connsiteY36" fmla="*/ 10000 h 11237"/>
                  <a:gd name="connsiteX37" fmla="*/ 7635 w 10000"/>
                  <a:gd name="connsiteY37" fmla="*/ 9854 h 11237"/>
                  <a:gd name="connsiteX38" fmla="*/ 6684 w 10000"/>
                  <a:gd name="connsiteY38" fmla="*/ 9938 h 11237"/>
                  <a:gd name="connsiteX39" fmla="*/ 5996 w 10000"/>
                  <a:gd name="connsiteY39" fmla="*/ 10204 h 11237"/>
                  <a:gd name="connsiteX40" fmla="*/ 5444 w 10000"/>
                  <a:gd name="connsiteY40" fmla="*/ 10407 h 11237"/>
                  <a:gd name="connsiteX41" fmla="*/ 5089 w 10000"/>
                  <a:gd name="connsiteY41" fmla="*/ 11237 h 11237"/>
                  <a:gd name="connsiteX42" fmla="*/ 3981 w 10000"/>
                  <a:gd name="connsiteY42" fmla="*/ 9132 h 11237"/>
                  <a:gd name="connsiteX43" fmla="*/ 3157 w 10000"/>
                  <a:gd name="connsiteY43" fmla="*/ 8263 h 11237"/>
                  <a:gd name="connsiteX44" fmla="*/ 3238 w 10000"/>
                  <a:gd name="connsiteY44" fmla="*/ 8954 h 11237"/>
                  <a:gd name="connsiteX45" fmla="*/ 690 w 10000"/>
                  <a:gd name="connsiteY45" fmla="*/ 6956 h 11237"/>
                  <a:gd name="connsiteX46" fmla="*/ 1232 w 10000"/>
                  <a:gd name="connsiteY46" fmla="*/ 6956 h 11237"/>
                  <a:gd name="connsiteX0" fmla="*/ 1232 w 10000"/>
                  <a:gd name="connsiteY0" fmla="*/ 6956 h 11237"/>
                  <a:gd name="connsiteX1" fmla="*/ 1527 w 10000"/>
                  <a:gd name="connsiteY1" fmla="*/ 6847 h 11237"/>
                  <a:gd name="connsiteX2" fmla="*/ 1527 w 10000"/>
                  <a:gd name="connsiteY2" fmla="*/ 6376 h 11237"/>
                  <a:gd name="connsiteX3" fmla="*/ 1970 w 10000"/>
                  <a:gd name="connsiteY3" fmla="*/ 6051 h 11237"/>
                  <a:gd name="connsiteX4" fmla="*/ 2266 w 10000"/>
                  <a:gd name="connsiteY4" fmla="*/ 5724 h 11237"/>
                  <a:gd name="connsiteX5" fmla="*/ 1872 w 10000"/>
                  <a:gd name="connsiteY5" fmla="*/ 5217 h 11237"/>
                  <a:gd name="connsiteX6" fmla="*/ 1281 w 10000"/>
                  <a:gd name="connsiteY6" fmla="*/ 4891 h 11237"/>
                  <a:gd name="connsiteX7" fmla="*/ 1660 w 10000"/>
                  <a:gd name="connsiteY7" fmla="*/ 4481 h 11237"/>
                  <a:gd name="connsiteX8" fmla="*/ 1232 w 10000"/>
                  <a:gd name="connsiteY8" fmla="*/ 3441 h 11237"/>
                  <a:gd name="connsiteX9" fmla="*/ 1601 w 10000"/>
                  <a:gd name="connsiteY9" fmla="*/ 2734 h 11237"/>
                  <a:gd name="connsiteX10" fmla="*/ 1158 w 10000"/>
                  <a:gd name="connsiteY10" fmla="*/ 2028 h 11237"/>
                  <a:gd name="connsiteX11" fmla="*/ 99 w 10000"/>
                  <a:gd name="connsiteY11" fmla="*/ 1703 h 11237"/>
                  <a:gd name="connsiteX12" fmla="*/ 0 w 10000"/>
                  <a:gd name="connsiteY12" fmla="*/ 942 h 11237"/>
                  <a:gd name="connsiteX13" fmla="*/ 837 w 10000"/>
                  <a:gd name="connsiteY13" fmla="*/ 1159 h 11237"/>
                  <a:gd name="connsiteX14" fmla="*/ 2167 w 10000"/>
                  <a:gd name="connsiteY14" fmla="*/ 761 h 11237"/>
                  <a:gd name="connsiteX15" fmla="*/ 3005 w 10000"/>
                  <a:gd name="connsiteY15" fmla="*/ 0 h 11237"/>
                  <a:gd name="connsiteX16" fmla="*/ 3645 w 10000"/>
                  <a:gd name="connsiteY16" fmla="*/ 326 h 11237"/>
                  <a:gd name="connsiteX17" fmla="*/ 4039 w 10000"/>
                  <a:gd name="connsiteY17" fmla="*/ 1087 h 11237"/>
                  <a:gd name="connsiteX18" fmla="*/ 4680 w 10000"/>
                  <a:gd name="connsiteY18" fmla="*/ 1957 h 11237"/>
                  <a:gd name="connsiteX19" fmla="*/ 4778 w 10000"/>
                  <a:gd name="connsiteY19" fmla="*/ 2174 h 11237"/>
                  <a:gd name="connsiteX20" fmla="*/ 5714 w 10000"/>
                  <a:gd name="connsiteY20" fmla="*/ 2572 h 11237"/>
                  <a:gd name="connsiteX21" fmla="*/ 5961 w 10000"/>
                  <a:gd name="connsiteY21" fmla="*/ 3151 h 11237"/>
                  <a:gd name="connsiteX22" fmla="*/ 5714 w 10000"/>
                  <a:gd name="connsiteY22" fmla="*/ 3695 h 11237"/>
                  <a:gd name="connsiteX23" fmla="*/ 5271 w 10000"/>
                  <a:gd name="connsiteY23" fmla="*/ 3985 h 11237"/>
                  <a:gd name="connsiteX24" fmla="*/ 5813 w 10000"/>
                  <a:gd name="connsiteY24" fmla="*/ 4203 h 11237"/>
                  <a:gd name="connsiteX25" fmla="*/ 6552 w 10000"/>
                  <a:gd name="connsiteY25" fmla="*/ 4239 h 11237"/>
                  <a:gd name="connsiteX26" fmla="*/ 7192 w 10000"/>
                  <a:gd name="connsiteY26" fmla="*/ 4457 h 11237"/>
                  <a:gd name="connsiteX27" fmla="*/ 7734 w 10000"/>
                  <a:gd name="connsiteY27" fmla="*/ 4528 h 11237"/>
                  <a:gd name="connsiteX28" fmla="*/ 8424 w 10000"/>
                  <a:gd name="connsiteY28" fmla="*/ 4022 h 11237"/>
                  <a:gd name="connsiteX29" fmla="*/ 8966 w 10000"/>
                  <a:gd name="connsiteY29" fmla="*/ 4457 h 11237"/>
                  <a:gd name="connsiteX30" fmla="*/ 8227 w 10000"/>
                  <a:gd name="connsiteY30" fmla="*/ 4891 h 11237"/>
                  <a:gd name="connsiteX31" fmla="*/ 8916 w 10000"/>
                  <a:gd name="connsiteY31" fmla="*/ 5108 h 11237"/>
                  <a:gd name="connsiteX32" fmla="*/ 8030 w 10000"/>
                  <a:gd name="connsiteY32" fmla="*/ 6376 h 11237"/>
                  <a:gd name="connsiteX33" fmla="*/ 8966 w 10000"/>
                  <a:gd name="connsiteY33" fmla="*/ 7354 h 11237"/>
                  <a:gd name="connsiteX34" fmla="*/ 10000 w 10000"/>
                  <a:gd name="connsiteY34" fmla="*/ 7934 h 11237"/>
                  <a:gd name="connsiteX35" fmla="*/ 8325 w 10000"/>
                  <a:gd name="connsiteY35" fmla="*/ 9130 h 11237"/>
                  <a:gd name="connsiteX36" fmla="*/ 8670 w 10000"/>
                  <a:gd name="connsiteY36" fmla="*/ 10000 h 11237"/>
                  <a:gd name="connsiteX37" fmla="*/ 7635 w 10000"/>
                  <a:gd name="connsiteY37" fmla="*/ 9854 h 11237"/>
                  <a:gd name="connsiteX38" fmla="*/ 6684 w 10000"/>
                  <a:gd name="connsiteY38" fmla="*/ 9938 h 11237"/>
                  <a:gd name="connsiteX39" fmla="*/ 5996 w 10000"/>
                  <a:gd name="connsiteY39" fmla="*/ 10204 h 11237"/>
                  <a:gd name="connsiteX40" fmla="*/ 5444 w 10000"/>
                  <a:gd name="connsiteY40" fmla="*/ 10407 h 11237"/>
                  <a:gd name="connsiteX41" fmla="*/ 5089 w 10000"/>
                  <a:gd name="connsiteY41" fmla="*/ 11237 h 11237"/>
                  <a:gd name="connsiteX42" fmla="*/ 3981 w 10000"/>
                  <a:gd name="connsiteY42" fmla="*/ 9132 h 11237"/>
                  <a:gd name="connsiteX43" fmla="*/ 4589 w 10000"/>
                  <a:gd name="connsiteY43" fmla="*/ 8384 h 11237"/>
                  <a:gd name="connsiteX44" fmla="*/ 3238 w 10000"/>
                  <a:gd name="connsiteY44" fmla="*/ 8954 h 11237"/>
                  <a:gd name="connsiteX45" fmla="*/ 690 w 10000"/>
                  <a:gd name="connsiteY45" fmla="*/ 6956 h 11237"/>
                  <a:gd name="connsiteX46" fmla="*/ 1232 w 10000"/>
                  <a:gd name="connsiteY46" fmla="*/ 6956 h 11237"/>
                  <a:gd name="connsiteX0" fmla="*/ 1232 w 10000"/>
                  <a:gd name="connsiteY0" fmla="*/ 6956 h 11237"/>
                  <a:gd name="connsiteX1" fmla="*/ 1527 w 10000"/>
                  <a:gd name="connsiteY1" fmla="*/ 6847 h 11237"/>
                  <a:gd name="connsiteX2" fmla="*/ 1527 w 10000"/>
                  <a:gd name="connsiteY2" fmla="*/ 6376 h 11237"/>
                  <a:gd name="connsiteX3" fmla="*/ 1970 w 10000"/>
                  <a:gd name="connsiteY3" fmla="*/ 6051 h 11237"/>
                  <a:gd name="connsiteX4" fmla="*/ 2266 w 10000"/>
                  <a:gd name="connsiteY4" fmla="*/ 5724 h 11237"/>
                  <a:gd name="connsiteX5" fmla="*/ 1872 w 10000"/>
                  <a:gd name="connsiteY5" fmla="*/ 5217 h 11237"/>
                  <a:gd name="connsiteX6" fmla="*/ 1281 w 10000"/>
                  <a:gd name="connsiteY6" fmla="*/ 4891 h 11237"/>
                  <a:gd name="connsiteX7" fmla="*/ 1660 w 10000"/>
                  <a:gd name="connsiteY7" fmla="*/ 4481 h 11237"/>
                  <a:gd name="connsiteX8" fmla="*/ 1232 w 10000"/>
                  <a:gd name="connsiteY8" fmla="*/ 3441 h 11237"/>
                  <a:gd name="connsiteX9" fmla="*/ 1601 w 10000"/>
                  <a:gd name="connsiteY9" fmla="*/ 2734 h 11237"/>
                  <a:gd name="connsiteX10" fmla="*/ 1158 w 10000"/>
                  <a:gd name="connsiteY10" fmla="*/ 2028 h 11237"/>
                  <a:gd name="connsiteX11" fmla="*/ 99 w 10000"/>
                  <a:gd name="connsiteY11" fmla="*/ 1703 h 11237"/>
                  <a:gd name="connsiteX12" fmla="*/ 0 w 10000"/>
                  <a:gd name="connsiteY12" fmla="*/ 942 h 11237"/>
                  <a:gd name="connsiteX13" fmla="*/ 837 w 10000"/>
                  <a:gd name="connsiteY13" fmla="*/ 1159 h 11237"/>
                  <a:gd name="connsiteX14" fmla="*/ 2167 w 10000"/>
                  <a:gd name="connsiteY14" fmla="*/ 761 h 11237"/>
                  <a:gd name="connsiteX15" fmla="*/ 3005 w 10000"/>
                  <a:gd name="connsiteY15" fmla="*/ 0 h 11237"/>
                  <a:gd name="connsiteX16" fmla="*/ 3645 w 10000"/>
                  <a:gd name="connsiteY16" fmla="*/ 326 h 11237"/>
                  <a:gd name="connsiteX17" fmla="*/ 4039 w 10000"/>
                  <a:gd name="connsiteY17" fmla="*/ 1087 h 11237"/>
                  <a:gd name="connsiteX18" fmla="*/ 4680 w 10000"/>
                  <a:gd name="connsiteY18" fmla="*/ 1957 h 11237"/>
                  <a:gd name="connsiteX19" fmla="*/ 4778 w 10000"/>
                  <a:gd name="connsiteY19" fmla="*/ 2174 h 11237"/>
                  <a:gd name="connsiteX20" fmla="*/ 5714 w 10000"/>
                  <a:gd name="connsiteY20" fmla="*/ 2572 h 11237"/>
                  <a:gd name="connsiteX21" fmla="*/ 5961 w 10000"/>
                  <a:gd name="connsiteY21" fmla="*/ 3151 h 11237"/>
                  <a:gd name="connsiteX22" fmla="*/ 5714 w 10000"/>
                  <a:gd name="connsiteY22" fmla="*/ 3695 h 11237"/>
                  <a:gd name="connsiteX23" fmla="*/ 5271 w 10000"/>
                  <a:gd name="connsiteY23" fmla="*/ 3985 h 11237"/>
                  <a:gd name="connsiteX24" fmla="*/ 5813 w 10000"/>
                  <a:gd name="connsiteY24" fmla="*/ 4203 h 11237"/>
                  <a:gd name="connsiteX25" fmla="*/ 6552 w 10000"/>
                  <a:gd name="connsiteY25" fmla="*/ 4239 h 11237"/>
                  <a:gd name="connsiteX26" fmla="*/ 7192 w 10000"/>
                  <a:gd name="connsiteY26" fmla="*/ 4457 h 11237"/>
                  <a:gd name="connsiteX27" fmla="*/ 7734 w 10000"/>
                  <a:gd name="connsiteY27" fmla="*/ 4528 h 11237"/>
                  <a:gd name="connsiteX28" fmla="*/ 8424 w 10000"/>
                  <a:gd name="connsiteY28" fmla="*/ 4022 h 11237"/>
                  <a:gd name="connsiteX29" fmla="*/ 8966 w 10000"/>
                  <a:gd name="connsiteY29" fmla="*/ 4457 h 11237"/>
                  <a:gd name="connsiteX30" fmla="*/ 8227 w 10000"/>
                  <a:gd name="connsiteY30" fmla="*/ 4891 h 11237"/>
                  <a:gd name="connsiteX31" fmla="*/ 8916 w 10000"/>
                  <a:gd name="connsiteY31" fmla="*/ 5108 h 11237"/>
                  <a:gd name="connsiteX32" fmla="*/ 8030 w 10000"/>
                  <a:gd name="connsiteY32" fmla="*/ 6376 h 11237"/>
                  <a:gd name="connsiteX33" fmla="*/ 8966 w 10000"/>
                  <a:gd name="connsiteY33" fmla="*/ 7354 h 11237"/>
                  <a:gd name="connsiteX34" fmla="*/ 10000 w 10000"/>
                  <a:gd name="connsiteY34" fmla="*/ 7934 h 11237"/>
                  <a:gd name="connsiteX35" fmla="*/ 8325 w 10000"/>
                  <a:gd name="connsiteY35" fmla="*/ 9130 h 11237"/>
                  <a:gd name="connsiteX36" fmla="*/ 8670 w 10000"/>
                  <a:gd name="connsiteY36" fmla="*/ 10000 h 11237"/>
                  <a:gd name="connsiteX37" fmla="*/ 7635 w 10000"/>
                  <a:gd name="connsiteY37" fmla="*/ 9854 h 11237"/>
                  <a:gd name="connsiteX38" fmla="*/ 6684 w 10000"/>
                  <a:gd name="connsiteY38" fmla="*/ 9938 h 11237"/>
                  <a:gd name="connsiteX39" fmla="*/ 5996 w 10000"/>
                  <a:gd name="connsiteY39" fmla="*/ 10204 h 11237"/>
                  <a:gd name="connsiteX40" fmla="*/ 5444 w 10000"/>
                  <a:gd name="connsiteY40" fmla="*/ 10407 h 11237"/>
                  <a:gd name="connsiteX41" fmla="*/ 5089 w 10000"/>
                  <a:gd name="connsiteY41" fmla="*/ 11237 h 11237"/>
                  <a:gd name="connsiteX42" fmla="*/ 3981 w 10000"/>
                  <a:gd name="connsiteY42" fmla="*/ 9132 h 11237"/>
                  <a:gd name="connsiteX43" fmla="*/ 4589 w 10000"/>
                  <a:gd name="connsiteY43" fmla="*/ 8384 h 11237"/>
                  <a:gd name="connsiteX44" fmla="*/ 3575 w 10000"/>
                  <a:gd name="connsiteY44" fmla="*/ 8712 h 11237"/>
                  <a:gd name="connsiteX45" fmla="*/ 690 w 10000"/>
                  <a:gd name="connsiteY45" fmla="*/ 6956 h 11237"/>
                  <a:gd name="connsiteX46" fmla="*/ 1232 w 10000"/>
                  <a:gd name="connsiteY46" fmla="*/ 6956 h 11237"/>
                  <a:gd name="connsiteX0" fmla="*/ 1232 w 10000"/>
                  <a:gd name="connsiteY0" fmla="*/ 6956 h 11237"/>
                  <a:gd name="connsiteX1" fmla="*/ 1527 w 10000"/>
                  <a:gd name="connsiteY1" fmla="*/ 6847 h 11237"/>
                  <a:gd name="connsiteX2" fmla="*/ 1527 w 10000"/>
                  <a:gd name="connsiteY2" fmla="*/ 6376 h 11237"/>
                  <a:gd name="connsiteX3" fmla="*/ 1970 w 10000"/>
                  <a:gd name="connsiteY3" fmla="*/ 6051 h 11237"/>
                  <a:gd name="connsiteX4" fmla="*/ 2266 w 10000"/>
                  <a:gd name="connsiteY4" fmla="*/ 5724 h 11237"/>
                  <a:gd name="connsiteX5" fmla="*/ 1872 w 10000"/>
                  <a:gd name="connsiteY5" fmla="*/ 5217 h 11237"/>
                  <a:gd name="connsiteX6" fmla="*/ 1281 w 10000"/>
                  <a:gd name="connsiteY6" fmla="*/ 4891 h 11237"/>
                  <a:gd name="connsiteX7" fmla="*/ 1660 w 10000"/>
                  <a:gd name="connsiteY7" fmla="*/ 4481 h 11237"/>
                  <a:gd name="connsiteX8" fmla="*/ 1232 w 10000"/>
                  <a:gd name="connsiteY8" fmla="*/ 3441 h 11237"/>
                  <a:gd name="connsiteX9" fmla="*/ 1601 w 10000"/>
                  <a:gd name="connsiteY9" fmla="*/ 2734 h 11237"/>
                  <a:gd name="connsiteX10" fmla="*/ 1158 w 10000"/>
                  <a:gd name="connsiteY10" fmla="*/ 2028 h 11237"/>
                  <a:gd name="connsiteX11" fmla="*/ 99 w 10000"/>
                  <a:gd name="connsiteY11" fmla="*/ 1703 h 11237"/>
                  <a:gd name="connsiteX12" fmla="*/ 0 w 10000"/>
                  <a:gd name="connsiteY12" fmla="*/ 942 h 11237"/>
                  <a:gd name="connsiteX13" fmla="*/ 837 w 10000"/>
                  <a:gd name="connsiteY13" fmla="*/ 1159 h 11237"/>
                  <a:gd name="connsiteX14" fmla="*/ 2167 w 10000"/>
                  <a:gd name="connsiteY14" fmla="*/ 761 h 11237"/>
                  <a:gd name="connsiteX15" fmla="*/ 3005 w 10000"/>
                  <a:gd name="connsiteY15" fmla="*/ 0 h 11237"/>
                  <a:gd name="connsiteX16" fmla="*/ 3645 w 10000"/>
                  <a:gd name="connsiteY16" fmla="*/ 326 h 11237"/>
                  <a:gd name="connsiteX17" fmla="*/ 4039 w 10000"/>
                  <a:gd name="connsiteY17" fmla="*/ 1087 h 11237"/>
                  <a:gd name="connsiteX18" fmla="*/ 4680 w 10000"/>
                  <a:gd name="connsiteY18" fmla="*/ 1957 h 11237"/>
                  <a:gd name="connsiteX19" fmla="*/ 4778 w 10000"/>
                  <a:gd name="connsiteY19" fmla="*/ 2174 h 11237"/>
                  <a:gd name="connsiteX20" fmla="*/ 5714 w 10000"/>
                  <a:gd name="connsiteY20" fmla="*/ 2572 h 11237"/>
                  <a:gd name="connsiteX21" fmla="*/ 5961 w 10000"/>
                  <a:gd name="connsiteY21" fmla="*/ 3151 h 11237"/>
                  <a:gd name="connsiteX22" fmla="*/ 5714 w 10000"/>
                  <a:gd name="connsiteY22" fmla="*/ 3695 h 11237"/>
                  <a:gd name="connsiteX23" fmla="*/ 5271 w 10000"/>
                  <a:gd name="connsiteY23" fmla="*/ 3985 h 11237"/>
                  <a:gd name="connsiteX24" fmla="*/ 5813 w 10000"/>
                  <a:gd name="connsiteY24" fmla="*/ 4203 h 11237"/>
                  <a:gd name="connsiteX25" fmla="*/ 6552 w 10000"/>
                  <a:gd name="connsiteY25" fmla="*/ 4239 h 11237"/>
                  <a:gd name="connsiteX26" fmla="*/ 7192 w 10000"/>
                  <a:gd name="connsiteY26" fmla="*/ 4457 h 11237"/>
                  <a:gd name="connsiteX27" fmla="*/ 7734 w 10000"/>
                  <a:gd name="connsiteY27" fmla="*/ 4528 h 11237"/>
                  <a:gd name="connsiteX28" fmla="*/ 8424 w 10000"/>
                  <a:gd name="connsiteY28" fmla="*/ 4022 h 11237"/>
                  <a:gd name="connsiteX29" fmla="*/ 8966 w 10000"/>
                  <a:gd name="connsiteY29" fmla="*/ 4457 h 11237"/>
                  <a:gd name="connsiteX30" fmla="*/ 8227 w 10000"/>
                  <a:gd name="connsiteY30" fmla="*/ 4891 h 11237"/>
                  <a:gd name="connsiteX31" fmla="*/ 8916 w 10000"/>
                  <a:gd name="connsiteY31" fmla="*/ 5108 h 11237"/>
                  <a:gd name="connsiteX32" fmla="*/ 8030 w 10000"/>
                  <a:gd name="connsiteY32" fmla="*/ 6376 h 11237"/>
                  <a:gd name="connsiteX33" fmla="*/ 8966 w 10000"/>
                  <a:gd name="connsiteY33" fmla="*/ 7354 h 11237"/>
                  <a:gd name="connsiteX34" fmla="*/ 10000 w 10000"/>
                  <a:gd name="connsiteY34" fmla="*/ 7934 h 11237"/>
                  <a:gd name="connsiteX35" fmla="*/ 8325 w 10000"/>
                  <a:gd name="connsiteY35" fmla="*/ 9130 h 11237"/>
                  <a:gd name="connsiteX36" fmla="*/ 8670 w 10000"/>
                  <a:gd name="connsiteY36" fmla="*/ 10000 h 11237"/>
                  <a:gd name="connsiteX37" fmla="*/ 7635 w 10000"/>
                  <a:gd name="connsiteY37" fmla="*/ 9854 h 11237"/>
                  <a:gd name="connsiteX38" fmla="*/ 6684 w 10000"/>
                  <a:gd name="connsiteY38" fmla="*/ 9938 h 11237"/>
                  <a:gd name="connsiteX39" fmla="*/ 5996 w 10000"/>
                  <a:gd name="connsiteY39" fmla="*/ 10204 h 11237"/>
                  <a:gd name="connsiteX40" fmla="*/ 5444 w 10000"/>
                  <a:gd name="connsiteY40" fmla="*/ 10407 h 11237"/>
                  <a:gd name="connsiteX41" fmla="*/ 5089 w 10000"/>
                  <a:gd name="connsiteY41" fmla="*/ 11237 h 11237"/>
                  <a:gd name="connsiteX42" fmla="*/ 4149 w 10000"/>
                  <a:gd name="connsiteY42" fmla="*/ 10223 h 11237"/>
                  <a:gd name="connsiteX43" fmla="*/ 4589 w 10000"/>
                  <a:gd name="connsiteY43" fmla="*/ 8384 h 11237"/>
                  <a:gd name="connsiteX44" fmla="*/ 3575 w 10000"/>
                  <a:gd name="connsiteY44" fmla="*/ 8712 h 11237"/>
                  <a:gd name="connsiteX45" fmla="*/ 690 w 10000"/>
                  <a:gd name="connsiteY45" fmla="*/ 6956 h 11237"/>
                  <a:gd name="connsiteX46" fmla="*/ 1232 w 10000"/>
                  <a:gd name="connsiteY46" fmla="*/ 6956 h 11237"/>
                  <a:gd name="connsiteX0" fmla="*/ 1232 w 10000"/>
                  <a:gd name="connsiteY0" fmla="*/ 6956 h 11237"/>
                  <a:gd name="connsiteX1" fmla="*/ 1527 w 10000"/>
                  <a:gd name="connsiteY1" fmla="*/ 6847 h 11237"/>
                  <a:gd name="connsiteX2" fmla="*/ 1527 w 10000"/>
                  <a:gd name="connsiteY2" fmla="*/ 6376 h 11237"/>
                  <a:gd name="connsiteX3" fmla="*/ 1970 w 10000"/>
                  <a:gd name="connsiteY3" fmla="*/ 6051 h 11237"/>
                  <a:gd name="connsiteX4" fmla="*/ 2266 w 10000"/>
                  <a:gd name="connsiteY4" fmla="*/ 5724 h 11237"/>
                  <a:gd name="connsiteX5" fmla="*/ 1872 w 10000"/>
                  <a:gd name="connsiteY5" fmla="*/ 5217 h 11237"/>
                  <a:gd name="connsiteX6" fmla="*/ 1281 w 10000"/>
                  <a:gd name="connsiteY6" fmla="*/ 4891 h 11237"/>
                  <a:gd name="connsiteX7" fmla="*/ 1660 w 10000"/>
                  <a:gd name="connsiteY7" fmla="*/ 4481 h 11237"/>
                  <a:gd name="connsiteX8" fmla="*/ 1232 w 10000"/>
                  <a:gd name="connsiteY8" fmla="*/ 3441 h 11237"/>
                  <a:gd name="connsiteX9" fmla="*/ 1601 w 10000"/>
                  <a:gd name="connsiteY9" fmla="*/ 2734 h 11237"/>
                  <a:gd name="connsiteX10" fmla="*/ 1158 w 10000"/>
                  <a:gd name="connsiteY10" fmla="*/ 2028 h 11237"/>
                  <a:gd name="connsiteX11" fmla="*/ 99 w 10000"/>
                  <a:gd name="connsiteY11" fmla="*/ 1703 h 11237"/>
                  <a:gd name="connsiteX12" fmla="*/ 0 w 10000"/>
                  <a:gd name="connsiteY12" fmla="*/ 942 h 11237"/>
                  <a:gd name="connsiteX13" fmla="*/ 837 w 10000"/>
                  <a:gd name="connsiteY13" fmla="*/ 1159 h 11237"/>
                  <a:gd name="connsiteX14" fmla="*/ 2167 w 10000"/>
                  <a:gd name="connsiteY14" fmla="*/ 761 h 11237"/>
                  <a:gd name="connsiteX15" fmla="*/ 3005 w 10000"/>
                  <a:gd name="connsiteY15" fmla="*/ 0 h 11237"/>
                  <a:gd name="connsiteX16" fmla="*/ 3645 w 10000"/>
                  <a:gd name="connsiteY16" fmla="*/ 326 h 11237"/>
                  <a:gd name="connsiteX17" fmla="*/ 4039 w 10000"/>
                  <a:gd name="connsiteY17" fmla="*/ 1087 h 11237"/>
                  <a:gd name="connsiteX18" fmla="*/ 4680 w 10000"/>
                  <a:gd name="connsiteY18" fmla="*/ 1957 h 11237"/>
                  <a:gd name="connsiteX19" fmla="*/ 4778 w 10000"/>
                  <a:gd name="connsiteY19" fmla="*/ 2174 h 11237"/>
                  <a:gd name="connsiteX20" fmla="*/ 5714 w 10000"/>
                  <a:gd name="connsiteY20" fmla="*/ 2572 h 11237"/>
                  <a:gd name="connsiteX21" fmla="*/ 5961 w 10000"/>
                  <a:gd name="connsiteY21" fmla="*/ 3151 h 11237"/>
                  <a:gd name="connsiteX22" fmla="*/ 5714 w 10000"/>
                  <a:gd name="connsiteY22" fmla="*/ 3695 h 11237"/>
                  <a:gd name="connsiteX23" fmla="*/ 5271 w 10000"/>
                  <a:gd name="connsiteY23" fmla="*/ 3985 h 11237"/>
                  <a:gd name="connsiteX24" fmla="*/ 5813 w 10000"/>
                  <a:gd name="connsiteY24" fmla="*/ 4203 h 11237"/>
                  <a:gd name="connsiteX25" fmla="*/ 6552 w 10000"/>
                  <a:gd name="connsiteY25" fmla="*/ 4239 h 11237"/>
                  <a:gd name="connsiteX26" fmla="*/ 7192 w 10000"/>
                  <a:gd name="connsiteY26" fmla="*/ 4457 h 11237"/>
                  <a:gd name="connsiteX27" fmla="*/ 7734 w 10000"/>
                  <a:gd name="connsiteY27" fmla="*/ 4528 h 11237"/>
                  <a:gd name="connsiteX28" fmla="*/ 8424 w 10000"/>
                  <a:gd name="connsiteY28" fmla="*/ 4022 h 11237"/>
                  <a:gd name="connsiteX29" fmla="*/ 8966 w 10000"/>
                  <a:gd name="connsiteY29" fmla="*/ 4457 h 11237"/>
                  <a:gd name="connsiteX30" fmla="*/ 8227 w 10000"/>
                  <a:gd name="connsiteY30" fmla="*/ 4891 h 11237"/>
                  <a:gd name="connsiteX31" fmla="*/ 8916 w 10000"/>
                  <a:gd name="connsiteY31" fmla="*/ 5108 h 11237"/>
                  <a:gd name="connsiteX32" fmla="*/ 8030 w 10000"/>
                  <a:gd name="connsiteY32" fmla="*/ 6376 h 11237"/>
                  <a:gd name="connsiteX33" fmla="*/ 8966 w 10000"/>
                  <a:gd name="connsiteY33" fmla="*/ 7354 h 11237"/>
                  <a:gd name="connsiteX34" fmla="*/ 10000 w 10000"/>
                  <a:gd name="connsiteY34" fmla="*/ 7934 h 11237"/>
                  <a:gd name="connsiteX35" fmla="*/ 8325 w 10000"/>
                  <a:gd name="connsiteY35" fmla="*/ 9130 h 11237"/>
                  <a:gd name="connsiteX36" fmla="*/ 8670 w 10000"/>
                  <a:gd name="connsiteY36" fmla="*/ 10000 h 11237"/>
                  <a:gd name="connsiteX37" fmla="*/ 7635 w 10000"/>
                  <a:gd name="connsiteY37" fmla="*/ 9854 h 11237"/>
                  <a:gd name="connsiteX38" fmla="*/ 6684 w 10000"/>
                  <a:gd name="connsiteY38" fmla="*/ 9938 h 11237"/>
                  <a:gd name="connsiteX39" fmla="*/ 5996 w 10000"/>
                  <a:gd name="connsiteY39" fmla="*/ 10204 h 11237"/>
                  <a:gd name="connsiteX40" fmla="*/ 5444 w 10000"/>
                  <a:gd name="connsiteY40" fmla="*/ 10407 h 11237"/>
                  <a:gd name="connsiteX41" fmla="*/ 5089 w 10000"/>
                  <a:gd name="connsiteY41" fmla="*/ 11237 h 11237"/>
                  <a:gd name="connsiteX42" fmla="*/ 4149 w 10000"/>
                  <a:gd name="connsiteY42" fmla="*/ 10223 h 11237"/>
                  <a:gd name="connsiteX43" fmla="*/ 3410 w 10000"/>
                  <a:gd name="connsiteY43" fmla="*/ 9051 h 11237"/>
                  <a:gd name="connsiteX44" fmla="*/ 3575 w 10000"/>
                  <a:gd name="connsiteY44" fmla="*/ 8712 h 11237"/>
                  <a:gd name="connsiteX45" fmla="*/ 690 w 10000"/>
                  <a:gd name="connsiteY45" fmla="*/ 6956 h 11237"/>
                  <a:gd name="connsiteX46" fmla="*/ 1232 w 10000"/>
                  <a:gd name="connsiteY46" fmla="*/ 6956 h 11237"/>
                  <a:gd name="connsiteX0" fmla="*/ 1232 w 10000"/>
                  <a:gd name="connsiteY0" fmla="*/ 6956 h 11237"/>
                  <a:gd name="connsiteX1" fmla="*/ 1527 w 10000"/>
                  <a:gd name="connsiteY1" fmla="*/ 6847 h 11237"/>
                  <a:gd name="connsiteX2" fmla="*/ 1527 w 10000"/>
                  <a:gd name="connsiteY2" fmla="*/ 6376 h 11237"/>
                  <a:gd name="connsiteX3" fmla="*/ 1970 w 10000"/>
                  <a:gd name="connsiteY3" fmla="*/ 6051 h 11237"/>
                  <a:gd name="connsiteX4" fmla="*/ 2266 w 10000"/>
                  <a:gd name="connsiteY4" fmla="*/ 5724 h 11237"/>
                  <a:gd name="connsiteX5" fmla="*/ 1872 w 10000"/>
                  <a:gd name="connsiteY5" fmla="*/ 5217 h 11237"/>
                  <a:gd name="connsiteX6" fmla="*/ 1281 w 10000"/>
                  <a:gd name="connsiteY6" fmla="*/ 4891 h 11237"/>
                  <a:gd name="connsiteX7" fmla="*/ 1586 w 10000"/>
                  <a:gd name="connsiteY7" fmla="*/ 4534 h 11237"/>
                  <a:gd name="connsiteX8" fmla="*/ 1232 w 10000"/>
                  <a:gd name="connsiteY8" fmla="*/ 3441 h 11237"/>
                  <a:gd name="connsiteX9" fmla="*/ 1601 w 10000"/>
                  <a:gd name="connsiteY9" fmla="*/ 2734 h 11237"/>
                  <a:gd name="connsiteX10" fmla="*/ 1158 w 10000"/>
                  <a:gd name="connsiteY10" fmla="*/ 2028 h 11237"/>
                  <a:gd name="connsiteX11" fmla="*/ 99 w 10000"/>
                  <a:gd name="connsiteY11" fmla="*/ 1703 h 11237"/>
                  <a:gd name="connsiteX12" fmla="*/ 0 w 10000"/>
                  <a:gd name="connsiteY12" fmla="*/ 942 h 11237"/>
                  <a:gd name="connsiteX13" fmla="*/ 837 w 10000"/>
                  <a:gd name="connsiteY13" fmla="*/ 1159 h 11237"/>
                  <a:gd name="connsiteX14" fmla="*/ 2167 w 10000"/>
                  <a:gd name="connsiteY14" fmla="*/ 761 h 11237"/>
                  <a:gd name="connsiteX15" fmla="*/ 3005 w 10000"/>
                  <a:gd name="connsiteY15" fmla="*/ 0 h 11237"/>
                  <a:gd name="connsiteX16" fmla="*/ 3645 w 10000"/>
                  <a:gd name="connsiteY16" fmla="*/ 326 h 11237"/>
                  <a:gd name="connsiteX17" fmla="*/ 4039 w 10000"/>
                  <a:gd name="connsiteY17" fmla="*/ 1087 h 11237"/>
                  <a:gd name="connsiteX18" fmla="*/ 4680 w 10000"/>
                  <a:gd name="connsiteY18" fmla="*/ 1957 h 11237"/>
                  <a:gd name="connsiteX19" fmla="*/ 4778 w 10000"/>
                  <a:gd name="connsiteY19" fmla="*/ 2174 h 11237"/>
                  <a:gd name="connsiteX20" fmla="*/ 5714 w 10000"/>
                  <a:gd name="connsiteY20" fmla="*/ 2572 h 11237"/>
                  <a:gd name="connsiteX21" fmla="*/ 5961 w 10000"/>
                  <a:gd name="connsiteY21" fmla="*/ 3151 h 11237"/>
                  <a:gd name="connsiteX22" fmla="*/ 5714 w 10000"/>
                  <a:gd name="connsiteY22" fmla="*/ 3695 h 11237"/>
                  <a:gd name="connsiteX23" fmla="*/ 5271 w 10000"/>
                  <a:gd name="connsiteY23" fmla="*/ 3985 h 11237"/>
                  <a:gd name="connsiteX24" fmla="*/ 5813 w 10000"/>
                  <a:gd name="connsiteY24" fmla="*/ 4203 h 11237"/>
                  <a:gd name="connsiteX25" fmla="*/ 6552 w 10000"/>
                  <a:gd name="connsiteY25" fmla="*/ 4239 h 11237"/>
                  <a:gd name="connsiteX26" fmla="*/ 7192 w 10000"/>
                  <a:gd name="connsiteY26" fmla="*/ 4457 h 11237"/>
                  <a:gd name="connsiteX27" fmla="*/ 7734 w 10000"/>
                  <a:gd name="connsiteY27" fmla="*/ 4528 h 11237"/>
                  <a:gd name="connsiteX28" fmla="*/ 8424 w 10000"/>
                  <a:gd name="connsiteY28" fmla="*/ 4022 h 11237"/>
                  <a:gd name="connsiteX29" fmla="*/ 8966 w 10000"/>
                  <a:gd name="connsiteY29" fmla="*/ 4457 h 11237"/>
                  <a:gd name="connsiteX30" fmla="*/ 8227 w 10000"/>
                  <a:gd name="connsiteY30" fmla="*/ 4891 h 11237"/>
                  <a:gd name="connsiteX31" fmla="*/ 8916 w 10000"/>
                  <a:gd name="connsiteY31" fmla="*/ 5108 h 11237"/>
                  <a:gd name="connsiteX32" fmla="*/ 8030 w 10000"/>
                  <a:gd name="connsiteY32" fmla="*/ 6376 h 11237"/>
                  <a:gd name="connsiteX33" fmla="*/ 8966 w 10000"/>
                  <a:gd name="connsiteY33" fmla="*/ 7354 h 11237"/>
                  <a:gd name="connsiteX34" fmla="*/ 10000 w 10000"/>
                  <a:gd name="connsiteY34" fmla="*/ 7934 h 11237"/>
                  <a:gd name="connsiteX35" fmla="*/ 8325 w 10000"/>
                  <a:gd name="connsiteY35" fmla="*/ 9130 h 11237"/>
                  <a:gd name="connsiteX36" fmla="*/ 8670 w 10000"/>
                  <a:gd name="connsiteY36" fmla="*/ 10000 h 11237"/>
                  <a:gd name="connsiteX37" fmla="*/ 7635 w 10000"/>
                  <a:gd name="connsiteY37" fmla="*/ 9854 h 11237"/>
                  <a:gd name="connsiteX38" fmla="*/ 6684 w 10000"/>
                  <a:gd name="connsiteY38" fmla="*/ 9938 h 11237"/>
                  <a:gd name="connsiteX39" fmla="*/ 5996 w 10000"/>
                  <a:gd name="connsiteY39" fmla="*/ 10204 h 11237"/>
                  <a:gd name="connsiteX40" fmla="*/ 5444 w 10000"/>
                  <a:gd name="connsiteY40" fmla="*/ 10407 h 11237"/>
                  <a:gd name="connsiteX41" fmla="*/ 5089 w 10000"/>
                  <a:gd name="connsiteY41" fmla="*/ 11237 h 11237"/>
                  <a:gd name="connsiteX42" fmla="*/ 4149 w 10000"/>
                  <a:gd name="connsiteY42" fmla="*/ 10223 h 11237"/>
                  <a:gd name="connsiteX43" fmla="*/ 3410 w 10000"/>
                  <a:gd name="connsiteY43" fmla="*/ 9051 h 11237"/>
                  <a:gd name="connsiteX44" fmla="*/ 3575 w 10000"/>
                  <a:gd name="connsiteY44" fmla="*/ 8712 h 11237"/>
                  <a:gd name="connsiteX45" fmla="*/ 690 w 10000"/>
                  <a:gd name="connsiteY45" fmla="*/ 6956 h 11237"/>
                  <a:gd name="connsiteX46" fmla="*/ 1232 w 10000"/>
                  <a:gd name="connsiteY46" fmla="*/ 6956 h 11237"/>
                  <a:gd name="connsiteX0" fmla="*/ 1232 w 10000"/>
                  <a:gd name="connsiteY0" fmla="*/ 6956 h 11237"/>
                  <a:gd name="connsiteX1" fmla="*/ 1527 w 10000"/>
                  <a:gd name="connsiteY1" fmla="*/ 6847 h 11237"/>
                  <a:gd name="connsiteX2" fmla="*/ 1527 w 10000"/>
                  <a:gd name="connsiteY2" fmla="*/ 6376 h 11237"/>
                  <a:gd name="connsiteX3" fmla="*/ 1970 w 10000"/>
                  <a:gd name="connsiteY3" fmla="*/ 6051 h 11237"/>
                  <a:gd name="connsiteX4" fmla="*/ 2266 w 10000"/>
                  <a:gd name="connsiteY4" fmla="*/ 5724 h 11237"/>
                  <a:gd name="connsiteX5" fmla="*/ 1872 w 10000"/>
                  <a:gd name="connsiteY5" fmla="*/ 5217 h 11237"/>
                  <a:gd name="connsiteX6" fmla="*/ 1059 w 10000"/>
                  <a:gd name="connsiteY6" fmla="*/ 4891 h 11237"/>
                  <a:gd name="connsiteX7" fmla="*/ 1586 w 10000"/>
                  <a:gd name="connsiteY7" fmla="*/ 4534 h 11237"/>
                  <a:gd name="connsiteX8" fmla="*/ 1232 w 10000"/>
                  <a:gd name="connsiteY8" fmla="*/ 3441 h 11237"/>
                  <a:gd name="connsiteX9" fmla="*/ 1601 w 10000"/>
                  <a:gd name="connsiteY9" fmla="*/ 2734 h 11237"/>
                  <a:gd name="connsiteX10" fmla="*/ 1158 w 10000"/>
                  <a:gd name="connsiteY10" fmla="*/ 2028 h 11237"/>
                  <a:gd name="connsiteX11" fmla="*/ 99 w 10000"/>
                  <a:gd name="connsiteY11" fmla="*/ 1703 h 11237"/>
                  <a:gd name="connsiteX12" fmla="*/ 0 w 10000"/>
                  <a:gd name="connsiteY12" fmla="*/ 942 h 11237"/>
                  <a:gd name="connsiteX13" fmla="*/ 837 w 10000"/>
                  <a:gd name="connsiteY13" fmla="*/ 1159 h 11237"/>
                  <a:gd name="connsiteX14" fmla="*/ 2167 w 10000"/>
                  <a:gd name="connsiteY14" fmla="*/ 761 h 11237"/>
                  <a:gd name="connsiteX15" fmla="*/ 3005 w 10000"/>
                  <a:gd name="connsiteY15" fmla="*/ 0 h 11237"/>
                  <a:gd name="connsiteX16" fmla="*/ 3645 w 10000"/>
                  <a:gd name="connsiteY16" fmla="*/ 326 h 11237"/>
                  <a:gd name="connsiteX17" fmla="*/ 4039 w 10000"/>
                  <a:gd name="connsiteY17" fmla="*/ 1087 h 11237"/>
                  <a:gd name="connsiteX18" fmla="*/ 4680 w 10000"/>
                  <a:gd name="connsiteY18" fmla="*/ 1957 h 11237"/>
                  <a:gd name="connsiteX19" fmla="*/ 4778 w 10000"/>
                  <a:gd name="connsiteY19" fmla="*/ 2174 h 11237"/>
                  <a:gd name="connsiteX20" fmla="*/ 5714 w 10000"/>
                  <a:gd name="connsiteY20" fmla="*/ 2572 h 11237"/>
                  <a:gd name="connsiteX21" fmla="*/ 5961 w 10000"/>
                  <a:gd name="connsiteY21" fmla="*/ 3151 h 11237"/>
                  <a:gd name="connsiteX22" fmla="*/ 5714 w 10000"/>
                  <a:gd name="connsiteY22" fmla="*/ 3695 h 11237"/>
                  <a:gd name="connsiteX23" fmla="*/ 5271 w 10000"/>
                  <a:gd name="connsiteY23" fmla="*/ 3985 h 11237"/>
                  <a:gd name="connsiteX24" fmla="*/ 5813 w 10000"/>
                  <a:gd name="connsiteY24" fmla="*/ 4203 h 11237"/>
                  <a:gd name="connsiteX25" fmla="*/ 6552 w 10000"/>
                  <a:gd name="connsiteY25" fmla="*/ 4239 h 11237"/>
                  <a:gd name="connsiteX26" fmla="*/ 7192 w 10000"/>
                  <a:gd name="connsiteY26" fmla="*/ 4457 h 11237"/>
                  <a:gd name="connsiteX27" fmla="*/ 7734 w 10000"/>
                  <a:gd name="connsiteY27" fmla="*/ 4528 h 11237"/>
                  <a:gd name="connsiteX28" fmla="*/ 8424 w 10000"/>
                  <a:gd name="connsiteY28" fmla="*/ 4022 h 11237"/>
                  <a:gd name="connsiteX29" fmla="*/ 8966 w 10000"/>
                  <a:gd name="connsiteY29" fmla="*/ 4457 h 11237"/>
                  <a:gd name="connsiteX30" fmla="*/ 8227 w 10000"/>
                  <a:gd name="connsiteY30" fmla="*/ 4891 h 11237"/>
                  <a:gd name="connsiteX31" fmla="*/ 8916 w 10000"/>
                  <a:gd name="connsiteY31" fmla="*/ 5108 h 11237"/>
                  <a:gd name="connsiteX32" fmla="*/ 8030 w 10000"/>
                  <a:gd name="connsiteY32" fmla="*/ 6376 h 11237"/>
                  <a:gd name="connsiteX33" fmla="*/ 8966 w 10000"/>
                  <a:gd name="connsiteY33" fmla="*/ 7354 h 11237"/>
                  <a:gd name="connsiteX34" fmla="*/ 10000 w 10000"/>
                  <a:gd name="connsiteY34" fmla="*/ 7934 h 11237"/>
                  <a:gd name="connsiteX35" fmla="*/ 8325 w 10000"/>
                  <a:gd name="connsiteY35" fmla="*/ 9130 h 11237"/>
                  <a:gd name="connsiteX36" fmla="*/ 8670 w 10000"/>
                  <a:gd name="connsiteY36" fmla="*/ 10000 h 11237"/>
                  <a:gd name="connsiteX37" fmla="*/ 7635 w 10000"/>
                  <a:gd name="connsiteY37" fmla="*/ 9854 h 11237"/>
                  <a:gd name="connsiteX38" fmla="*/ 6684 w 10000"/>
                  <a:gd name="connsiteY38" fmla="*/ 9938 h 11237"/>
                  <a:gd name="connsiteX39" fmla="*/ 5996 w 10000"/>
                  <a:gd name="connsiteY39" fmla="*/ 10204 h 11237"/>
                  <a:gd name="connsiteX40" fmla="*/ 5444 w 10000"/>
                  <a:gd name="connsiteY40" fmla="*/ 10407 h 11237"/>
                  <a:gd name="connsiteX41" fmla="*/ 5089 w 10000"/>
                  <a:gd name="connsiteY41" fmla="*/ 11237 h 11237"/>
                  <a:gd name="connsiteX42" fmla="*/ 4149 w 10000"/>
                  <a:gd name="connsiteY42" fmla="*/ 10223 h 11237"/>
                  <a:gd name="connsiteX43" fmla="*/ 3410 w 10000"/>
                  <a:gd name="connsiteY43" fmla="*/ 9051 h 11237"/>
                  <a:gd name="connsiteX44" fmla="*/ 3575 w 10000"/>
                  <a:gd name="connsiteY44" fmla="*/ 8712 h 11237"/>
                  <a:gd name="connsiteX45" fmla="*/ 690 w 10000"/>
                  <a:gd name="connsiteY45" fmla="*/ 6956 h 11237"/>
                  <a:gd name="connsiteX46" fmla="*/ 1232 w 10000"/>
                  <a:gd name="connsiteY46" fmla="*/ 6956 h 11237"/>
                  <a:gd name="connsiteX0" fmla="*/ 1232 w 10000"/>
                  <a:gd name="connsiteY0" fmla="*/ 6956 h 11237"/>
                  <a:gd name="connsiteX1" fmla="*/ 1527 w 10000"/>
                  <a:gd name="connsiteY1" fmla="*/ 6847 h 11237"/>
                  <a:gd name="connsiteX2" fmla="*/ 1527 w 10000"/>
                  <a:gd name="connsiteY2" fmla="*/ 6376 h 11237"/>
                  <a:gd name="connsiteX3" fmla="*/ 1970 w 10000"/>
                  <a:gd name="connsiteY3" fmla="*/ 6051 h 11237"/>
                  <a:gd name="connsiteX4" fmla="*/ 2266 w 10000"/>
                  <a:gd name="connsiteY4" fmla="*/ 5724 h 11237"/>
                  <a:gd name="connsiteX5" fmla="*/ 1872 w 10000"/>
                  <a:gd name="connsiteY5" fmla="*/ 5217 h 11237"/>
                  <a:gd name="connsiteX6" fmla="*/ 1059 w 10000"/>
                  <a:gd name="connsiteY6" fmla="*/ 4891 h 11237"/>
                  <a:gd name="connsiteX7" fmla="*/ 1364 w 10000"/>
                  <a:gd name="connsiteY7" fmla="*/ 4481 h 11237"/>
                  <a:gd name="connsiteX8" fmla="*/ 1232 w 10000"/>
                  <a:gd name="connsiteY8" fmla="*/ 3441 h 11237"/>
                  <a:gd name="connsiteX9" fmla="*/ 1601 w 10000"/>
                  <a:gd name="connsiteY9" fmla="*/ 2734 h 11237"/>
                  <a:gd name="connsiteX10" fmla="*/ 1158 w 10000"/>
                  <a:gd name="connsiteY10" fmla="*/ 2028 h 11237"/>
                  <a:gd name="connsiteX11" fmla="*/ 99 w 10000"/>
                  <a:gd name="connsiteY11" fmla="*/ 1703 h 11237"/>
                  <a:gd name="connsiteX12" fmla="*/ 0 w 10000"/>
                  <a:gd name="connsiteY12" fmla="*/ 942 h 11237"/>
                  <a:gd name="connsiteX13" fmla="*/ 837 w 10000"/>
                  <a:gd name="connsiteY13" fmla="*/ 1159 h 11237"/>
                  <a:gd name="connsiteX14" fmla="*/ 2167 w 10000"/>
                  <a:gd name="connsiteY14" fmla="*/ 761 h 11237"/>
                  <a:gd name="connsiteX15" fmla="*/ 3005 w 10000"/>
                  <a:gd name="connsiteY15" fmla="*/ 0 h 11237"/>
                  <a:gd name="connsiteX16" fmla="*/ 3645 w 10000"/>
                  <a:gd name="connsiteY16" fmla="*/ 326 h 11237"/>
                  <a:gd name="connsiteX17" fmla="*/ 4039 w 10000"/>
                  <a:gd name="connsiteY17" fmla="*/ 1087 h 11237"/>
                  <a:gd name="connsiteX18" fmla="*/ 4680 w 10000"/>
                  <a:gd name="connsiteY18" fmla="*/ 1957 h 11237"/>
                  <a:gd name="connsiteX19" fmla="*/ 4778 w 10000"/>
                  <a:gd name="connsiteY19" fmla="*/ 2174 h 11237"/>
                  <a:gd name="connsiteX20" fmla="*/ 5714 w 10000"/>
                  <a:gd name="connsiteY20" fmla="*/ 2572 h 11237"/>
                  <a:gd name="connsiteX21" fmla="*/ 5961 w 10000"/>
                  <a:gd name="connsiteY21" fmla="*/ 3151 h 11237"/>
                  <a:gd name="connsiteX22" fmla="*/ 5714 w 10000"/>
                  <a:gd name="connsiteY22" fmla="*/ 3695 h 11237"/>
                  <a:gd name="connsiteX23" fmla="*/ 5271 w 10000"/>
                  <a:gd name="connsiteY23" fmla="*/ 3985 h 11237"/>
                  <a:gd name="connsiteX24" fmla="*/ 5813 w 10000"/>
                  <a:gd name="connsiteY24" fmla="*/ 4203 h 11237"/>
                  <a:gd name="connsiteX25" fmla="*/ 6552 w 10000"/>
                  <a:gd name="connsiteY25" fmla="*/ 4239 h 11237"/>
                  <a:gd name="connsiteX26" fmla="*/ 7192 w 10000"/>
                  <a:gd name="connsiteY26" fmla="*/ 4457 h 11237"/>
                  <a:gd name="connsiteX27" fmla="*/ 7734 w 10000"/>
                  <a:gd name="connsiteY27" fmla="*/ 4528 h 11237"/>
                  <a:gd name="connsiteX28" fmla="*/ 8424 w 10000"/>
                  <a:gd name="connsiteY28" fmla="*/ 4022 h 11237"/>
                  <a:gd name="connsiteX29" fmla="*/ 8966 w 10000"/>
                  <a:gd name="connsiteY29" fmla="*/ 4457 h 11237"/>
                  <a:gd name="connsiteX30" fmla="*/ 8227 w 10000"/>
                  <a:gd name="connsiteY30" fmla="*/ 4891 h 11237"/>
                  <a:gd name="connsiteX31" fmla="*/ 8916 w 10000"/>
                  <a:gd name="connsiteY31" fmla="*/ 5108 h 11237"/>
                  <a:gd name="connsiteX32" fmla="*/ 8030 w 10000"/>
                  <a:gd name="connsiteY32" fmla="*/ 6376 h 11237"/>
                  <a:gd name="connsiteX33" fmla="*/ 8966 w 10000"/>
                  <a:gd name="connsiteY33" fmla="*/ 7354 h 11237"/>
                  <a:gd name="connsiteX34" fmla="*/ 10000 w 10000"/>
                  <a:gd name="connsiteY34" fmla="*/ 7934 h 11237"/>
                  <a:gd name="connsiteX35" fmla="*/ 8325 w 10000"/>
                  <a:gd name="connsiteY35" fmla="*/ 9130 h 11237"/>
                  <a:gd name="connsiteX36" fmla="*/ 8670 w 10000"/>
                  <a:gd name="connsiteY36" fmla="*/ 10000 h 11237"/>
                  <a:gd name="connsiteX37" fmla="*/ 7635 w 10000"/>
                  <a:gd name="connsiteY37" fmla="*/ 9854 h 11237"/>
                  <a:gd name="connsiteX38" fmla="*/ 6684 w 10000"/>
                  <a:gd name="connsiteY38" fmla="*/ 9938 h 11237"/>
                  <a:gd name="connsiteX39" fmla="*/ 5996 w 10000"/>
                  <a:gd name="connsiteY39" fmla="*/ 10204 h 11237"/>
                  <a:gd name="connsiteX40" fmla="*/ 5444 w 10000"/>
                  <a:gd name="connsiteY40" fmla="*/ 10407 h 11237"/>
                  <a:gd name="connsiteX41" fmla="*/ 5089 w 10000"/>
                  <a:gd name="connsiteY41" fmla="*/ 11237 h 11237"/>
                  <a:gd name="connsiteX42" fmla="*/ 4149 w 10000"/>
                  <a:gd name="connsiteY42" fmla="*/ 10223 h 11237"/>
                  <a:gd name="connsiteX43" fmla="*/ 3410 w 10000"/>
                  <a:gd name="connsiteY43" fmla="*/ 9051 h 11237"/>
                  <a:gd name="connsiteX44" fmla="*/ 3575 w 10000"/>
                  <a:gd name="connsiteY44" fmla="*/ 8712 h 11237"/>
                  <a:gd name="connsiteX45" fmla="*/ 690 w 10000"/>
                  <a:gd name="connsiteY45" fmla="*/ 6956 h 11237"/>
                  <a:gd name="connsiteX46" fmla="*/ 1232 w 10000"/>
                  <a:gd name="connsiteY46" fmla="*/ 6956 h 11237"/>
                  <a:gd name="connsiteX0" fmla="*/ 1232 w 10000"/>
                  <a:gd name="connsiteY0" fmla="*/ 6956 h 11184"/>
                  <a:gd name="connsiteX1" fmla="*/ 1527 w 10000"/>
                  <a:gd name="connsiteY1" fmla="*/ 6847 h 11184"/>
                  <a:gd name="connsiteX2" fmla="*/ 1527 w 10000"/>
                  <a:gd name="connsiteY2" fmla="*/ 6376 h 11184"/>
                  <a:gd name="connsiteX3" fmla="*/ 1970 w 10000"/>
                  <a:gd name="connsiteY3" fmla="*/ 6051 h 11184"/>
                  <a:gd name="connsiteX4" fmla="*/ 2266 w 10000"/>
                  <a:gd name="connsiteY4" fmla="*/ 5724 h 11184"/>
                  <a:gd name="connsiteX5" fmla="*/ 1872 w 10000"/>
                  <a:gd name="connsiteY5" fmla="*/ 5217 h 11184"/>
                  <a:gd name="connsiteX6" fmla="*/ 1059 w 10000"/>
                  <a:gd name="connsiteY6" fmla="*/ 4891 h 11184"/>
                  <a:gd name="connsiteX7" fmla="*/ 1364 w 10000"/>
                  <a:gd name="connsiteY7" fmla="*/ 4481 h 11184"/>
                  <a:gd name="connsiteX8" fmla="*/ 1232 w 10000"/>
                  <a:gd name="connsiteY8" fmla="*/ 3441 h 11184"/>
                  <a:gd name="connsiteX9" fmla="*/ 1601 w 10000"/>
                  <a:gd name="connsiteY9" fmla="*/ 2734 h 11184"/>
                  <a:gd name="connsiteX10" fmla="*/ 1158 w 10000"/>
                  <a:gd name="connsiteY10" fmla="*/ 2028 h 11184"/>
                  <a:gd name="connsiteX11" fmla="*/ 99 w 10000"/>
                  <a:gd name="connsiteY11" fmla="*/ 1703 h 11184"/>
                  <a:gd name="connsiteX12" fmla="*/ 0 w 10000"/>
                  <a:gd name="connsiteY12" fmla="*/ 942 h 11184"/>
                  <a:gd name="connsiteX13" fmla="*/ 837 w 10000"/>
                  <a:gd name="connsiteY13" fmla="*/ 1159 h 11184"/>
                  <a:gd name="connsiteX14" fmla="*/ 2167 w 10000"/>
                  <a:gd name="connsiteY14" fmla="*/ 761 h 11184"/>
                  <a:gd name="connsiteX15" fmla="*/ 3005 w 10000"/>
                  <a:gd name="connsiteY15" fmla="*/ 0 h 11184"/>
                  <a:gd name="connsiteX16" fmla="*/ 3645 w 10000"/>
                  <a:gd name="connsiteY16" fmla="*/ 326 h 11184"/>
                  <a:gd name="connsiteX17" fmla="*/ 4039 w 10000"/>
                  <a:gd name="connsiteY17" fmla="*/ 1087 h 11184"/>
                  <a:gd name="connsiteX18" fmla="*/ 4680 w 10000"/>
                  <a:gd name="connsiteY18" fmla="*/ 1957 h 11184"/>
                  <a:gd name="connsiteX19" fmla="*/ 4778 w 10000"/>
                  <a:gd name="connsiteY19" fmla="*/ 2174 h 11184"/>
                  <a:gd name="connsiteX20" fmla="*/ 5714 w 10000"/>
                  <a:gd name="connsiteY20" fmla="*/ 2572 h 11184"/>
                  <a:gd name="connsiteX21" fmla="*/ 5961 w 10000"/>
                  <a:gd name="connsiteY21" fmla="*/ 3151 h 11184"/>
                  <a:gd name="connsiteX22" fmla="*/ 5714 w 10000"/>
                  <a:gd name="connsiteY22" fmla="*/ 3695 h 11184"/>
                  <a:gd name="connsiteX23" fmla="*/ 5271 w 10000"/>
                  <a:gd name="connsiteY23" fmla="*/ 3985 h 11184"/>
                  <a:gd name="connsiteX24" fmla="*/ 5813 w 10000"/>
                  <a:gd name="connsiteY24" fmla="*/ 4203 h 11184"/>
                  <a:gd name="connsiteX25" fmla="*/ 6552 w 10000"/>
                  <a:gd name="connsiteY25" fmla="*/ 4239 h 11184"/>
                  <a:gd name="connsiteX26" fmla="*/ 7192 w 10000"/>
                  <a:gd name="connsiteY26" fmla="*/ 4457 h 11184"/>
                  <a:gd name="connsiteX27" fmla="*/ 7734 w 10000"/>
                  <a:gd name="connsiteY27" fmla="*/ 4528 h 11184"/>
                  <a:gd name="connsiteX28" fmla="*/ 8424 w 10000"/>
                  <a:gd name="connsiteY28" fmla="*/ 4022 h 11184"/>
                  <a:gd name="connsiteX29" fmla="*/ 8966 w 10000"/>
                  <a:gd name="connsiteY29" fmla="*/ 4457 h 11184"/>
                  <a:gd name="connsiteX30" fmla="*/ 8227 w 10000"/>
                  <a:gd name="connsiteY30" fmla="*/ 4891 h 11184"/>
                  <a:gd name="connsiteX31" fmla="*/ 8916 w 10000"/>
                  <a:gd name="connsiteY31" fmla="*/ 5108 h 11184"/>
                  <a:gd name="connsiteX32" fmla="*/ 8030 w 10000"/>
                  <a:gd name="connsiteY32" fmla="*/ 6376 h 11184"/>
                  <a:gd name="connsiteX33" fmla="*/ 8966 w 10000"/>
                  <a:gd name="connsiteY33" fmla="*/ 7354 h 11184"/>
                  <a:gd name="connsiteX34" fmla="*/ 10000 w 10000"/>
                  <a:gd name="connsiteY34" fmla="*/ 7934 h 11184"/>
                  <a:gd name="connsiteX35" fmla="*/ 8325 w 10000"/>
                  <a:gd name="connsiteY35" fmla="*/ 9130 h 11184"/>
                  <a:gd name="connsiteX36" fmla="*/ 8670 w 10000"/>
                  <a:gd name="connsiteY36" fmla="*/ 10000 h 11184"/>
                  <a:gd name="connsiteX37" fmla="*/ 7635 w 10000"/>
                  <a:gd name="connsiteY37" fmla="*/ 9854 h 11184"/>
                  <a:gd name="connsiteX38" fmla="*/ 6684 w 10000"/>
                  <a:gd name="connsiteY38" fmla="*/ 9938 h 11184"/>
                  <a:gd name="connsiteX39" fmla="*/ 5996 w 10000"/>
                  <a:gd name="connsiteY39" fmla="*/ 10204 h 11184"/>
                  <a:gd name="connsiteX40" fmla="*/ 5444 w 10000"/>
                  <a:gd name="connsiteY40" fmla="*/ 10407 h 11184"/>
                  <a:gd name="connsiteX41" fmla="*/ 4496 w 10000"/>
                  <a:gd name="connsiteY41" fmla="*/ 11184 h 11184"/>
                  <a:gd name="connsiteX42" fmla="*/ 4149 w 10000"/>
                  <a:gd name="connsiteY42" fmla="*/ 10223 h 11184"/>
                  <a:gd name="connsiteX43" fmla="*/ 3410 w 10000"/>
                  <a:gd name="connsiteY43" fmla="*/ 9051 h 11184"/>
                  <a:gd name="connsiteX44" fmla="*/ 3575 w 10000"/>
                  <a:gd name="connsiteY44" fmla="*/ 8712 h 11184"/>
                  <a:gd name="connsiteX45" fmla="*/ 690 w 10000"/>
                  <a:gd name="connsiteY45" fmla="*/ 6956 h 11184"/>
                  <a:gd name="connsiteX46" fmla="*/ 1232 w 10000"/>
                  <a:gd name="connsiteY46" fmla="*/ 6956 h 11184"/>
                  <a:gd name="connsiteX0" fmla="*/ 1232 w 10000"/>
                  <a:gd name="connsiteY0" fmla="*/ 6956 h 11184"/>
                  <a:gd name="connsiteX1" fmla="*/ 1527 w 10000"/>
                  <a:gd name="connsiteY1" fmla="*/ 6847 h 11184"/>
                  <a:gd name="connsiteX2" fmla="*/ 1527 w 10000"/>
                  <a:gd name="connsiteY2" fmla="*/ 6376 h 11184"/>
                  <a:gd name="connsiteX3" fmla="*/ 1970 w 10000"/>
                  <a:gd name="connsiteY3" fmla="*/ 6051 h 11184"/>
                  <a:gd name="connsiteX4" fmla="*/ 2266 w 10000"/>
                  <a:gd name="connsiteY4" fmla="*/ 5724 h 11184"/>
                  <a:gd name="connsiteX5" fmla="*/ 1872 w 10000"/>
                  <a:gd name="connsiteY5" fmla="*/ 5217 h 11184"/>
                  <a:gd name="connsiteX6" fmla="*/ 1059 w 10000"/>
                  <a:gd name="connsiteY6" fmla="*/ 4891 h 11184"/>
                  <a:gd name="connsiteX7" fmla="*/ 1364 w 10000"/>
                  <a:gd name="connsiteY7" fmla="*/ 4481 h 11184"/>
                  <a:gd name="connsiteX8" fmla="*/ 1232 w 10000"/>
                  <a:gd name="connsiteY8" fmla="*/ 3441 h 11184"/>
                  <a:gd name="connsiteX9" fmla="*/ 1601 w 10000"/>
                  <a:gd name="connsiteY9" fmla="*/ 2734 h 11184"/>
                  <a:gd name="connsiteX10" fmla="*/ 1158 w 10000"/>
                  <a:gd name="connsiteY10" fmla="*/ 2028 h 11184"/>
                  <a:gd name="connsiteX11" fmla="*/ 99 w 10000"/>
                  <a:gd name="connsiteY11" fmla="*/ 1703 h 11184"/>
                  <a:gd name="connsiteX12" fmla="*/ 0 w 10000"/>
                  <a:gd name="connsiteY12" fmla="*/ 942 h 11184"/>
                  <a:gd name="connsiteX13" fmla="*/ 837 w 10000"/>
                  <a:gd name="connsiteY13" fmla="*/ 1159 h 11184"/>
                  <a:gd name="connsiteX14" fmla="*/ 2167 w 10000"/>
                  <a:gd name="connsiteY14" fmla="*/ 761 h 11184"/>
                  <a:gd name="connsiteX15" fmla="*/ 3005 w 10000"/>
                  <a:gd name="connsiteY15" fmla="*/ 0 h 11184"/>
                  <a:gd name="connsiteX16" fmla="*/ 3645 w 10000"/>
                  <a:gd name="connsiteY16" fmla="*/ 326 h 11184"/>
                  <a:gd name="connsiteX17" fmla="*/ 4039 w 10000"/>
                  <a:gd name="connsiteY17" fmla="*/ 1087 h 11184"/>
                  <a:gd name="connsiteX18" fmla="*/ 4680 w 10000"/>
                  <a:gd name="connsiteY18" fmla="*/ 1957 h 11184"/>
                  <a:gd name="connsiteX19" fmla="*/ 4778 w 10000"/>
                  <a:gd name="connsiteY19" fmla="*/ 2174 h 11184"/>
                  <a:gd name="connsiteX20" fmla="*/ 5714 w 10000"/>
                  <a:gd name="connsiteY20" fmla="*/ 2572 h 11184"/>
                  <a:gd name="connsiteX21" fmla="*/ 5961 w 10000"/>
                  <a:gd name="connsiteY21" fmla="*/ 3151 h 11184"/>
                  <a:gd name="connsiteX22" fmla="*/ 5714 w 10000"/>
                  <a:gd name="connsiteY22" fmla="*/ 3695 h 11184"/>
                  <a:gd name="connsiteX23" fmla="*/ 5271 w 10000"/>
                  <a:gd name="connsiteY23" fmla="*/ 3985 h 11184"/>
                  <a:gd name="connsiteX24" fmla="*/ 5813 w 10000"/>
                  <a:gd name="connsiteY24" fmla="*/ 4203 h 11184"/>
                  <a:gd name="connsiteX25" fmla="*/ 6552 w 10000"/>
                  <a:gd name="connsiteY25" fmla="*/ 4239 h 11184"/>
                  <a:gd name="connsiteX26" fmla="*/ 7192 w 10000"/>
                  <a:gd name="connsiteY26" fmla="*/ 4457 h 11184"/>
                  <a:gd name="connsiteX27" fmla="*/ 7734 w 10000"/>
                  <a:gd name="connsiteY27" fmla="*/ 4528 h 11184"/>
                  <a:gd name="connsiteX28" fmla="*/ 8424 w 10000"/>
                  <a:gd name="connsiteY28" fmla="*/ 4022 h 11184"/>
                  <a:gd name="connsiteX29" fmla="*/ 8966 w 10000"/>
                  <a:gd name="connsiteY29" fmla="*/ 4457 h 11184"/>
                  <a:gd name="connsiteX30" fmla="*/ 8227 w 10000"/>
                  <a:gd name="connsiteY30" fmla="*/ 4891 h 11184"/>
                  <a:gd name="connsiteX31" fmla="*/ 8916 w 10000"/>
                  <a:gd name="connsiteY31" fmla="*/ 5108 h 11184"/>
                  <a:gd name="connsiteX32" fmla="*/ 8030 w 10000"/>
                  <a:gd name="connsiteY32" fmla="*/ 6376 h 11184"/>
                  <a:gd name="connsiteX33" fmla="*/ 8966 w 10000"/>
                  <a:gd name="connsiteY33" fmla="*/ 7354 h 11184"/>
                  <a:gd name="connsiteX34" fmla="*/ 10000 w 10000"/>
                  <a:gd name="connsiteY34" fmla="*/ 7934 h 11184"/>
                  <a:gd name="connsiteX35" fmla="*/ 8325 w 10000"/>
                  <a:gd name="connsiteY35" fmla="*/ 9130 h 11184"/>
                  <a:gd name="connsiteX36" fmla="*/ 8670 w 10000"/>
                  <a:gd name="connsiteY36" fmla="*/ 10000 h 11184"/>
                  <a:gd name="connsiteX37" fmla="*/ 7635 w 10000"/>
                  <a:gd name="connsiteY37" fmla="*/ 9854 h 11184"/>
                  <a:gd name="connsiteX38" fmla="*/ 6684 w 10000"/>
                  <a:gd name="connsiteY38" fmla="*/ 9938 h 11184"/>
                  <a:gd name="connsiteX39" fmla="*/ 5996 w 10000"/>
                  <a:gd name="connsiteY39" fmla="*/ 10204 h 11184"/>
                  <a:gd name="connsiteX40" fmla="*/ 5444 w 10000"/>
                  <a:gd name="connsiteY40" fmla="*/ 10407 h 11184"/>
                  <a:gd name="connsiteX41" fmla="*/ 4496 w 10000"/>
                  <a:gd name="connsiteY41" fmla="*/ 11184 h 11184"/>
                  <a:gd name="connsiteX42" fmla="*/ 4149 w 10000"/>
                  <a:gd name="connsiteY42" fmla="*/ 10223 h 11184"/>
                  <a:gd name="connsiteX43" fmla="*/ 3410 w 10000"/>
                  <a:gd name="connsiteY43" fmla="*/ 9051 h 11184"/>
                  <a:gd name="connsiteX44" fmla="*/ 3427 w 10000"/>
                  <a:gd name="connsiteY44" fmla="*/ 8659 h 11184"/>
                  <a:gd name="connsiteX45" fmla="*/ 690 w 10000"/>
                  <a:gd name="connsiteY45" fmla="*/ 6956 h 11184"/>
                  <a:gd name="connsiteX46" fmla="*/ 1232 w 10000"/>
                  <a:gd name="connsiteY46" fmla="*/ 6956 h 11184"/>
                  <a:gd name="connsiteX0" fmla="*/ 1232 w 10000"/>
                  <a:gd name="connsiteY0" fmla="*/ 6956 h 11184"/>
                  <a:gd name="connsiteX1" fmla="*/ 1527 w 10000"/>
                  <a:gd name="connsiteY1" fmla="*/ 6847 h 11184"/>
                  <a:gd name="connsiteX2" fmla="*/ 1527 w 10000"/>
                  <a:gd name="connsiteY2" fmla="*/ 6376 h 11184"/>
                  <a:gd name="connsiteX3" fmla="*/ 1970 w 10000"/>
                  <a:gd name="connsiteY3" fmla="*/ 6051 h 11184"/>
                  <a:gd name="connsiteX4" fmla="*/ 2266 w 10000"/>
                  <a:gd name="connsiteY4" fmla="*/ 5724 h 11184"/>
                  <a:gd name="connsiteX5" fmla="*/ 1872 w 10000"/>
                  <a:gd name="connsiteY5" fmla="*/ 5217 h 11184"/>
                  <a:gd name="connsiteX6" fmla="*/ 1059 w 10000"/>
                  <a:gd name="connsiteY6" fmla="*/ 4891 h 11184"/>
                  <a:gd name="connsiteX7" fmla="*/ 1364 w 10000"/>
                  <a:gd name="connsiteY7" fmla="*/ 4481 h 11184"/>
                  <a:gd name="connsiteX8" fmla="*/ 1232 w 10000"/>
                  <a:gd name="connsiteY8" fmla="*/ 3441 h 11184"/>
                  <a:gd name="connsiteX9" fmla="*/ 1601 w 10000"/>
                  <a:gd name="connsiteY9" fmla="*/ 2734 h 11184"/>
                  <a:gd name="connsiteX10" fmla="*/ 1158 w 10000"/>
                  <a:gd name="connsiteY10" fmla="*/ 2028 h 11184"/>
                  <a:gd name="connsiteX11" fmla="*/ 99 w 10000"/>
                  <a:gd name="connsiteY11" fmla="*/ 1703 h 11184"/>
                  <a:gd name="connsiteX12" fmla="*/ 0 w 10000"/>
                  <a:gd name="connsiteY12" fmla="*/ 942 h 11184"/>
                  <a:gd name="connsiteX13" fmla="*/ 837 w 10000"/>
                  <a:gd name="connsiteY13" fmla="*/ 1159 h 11184"/>
                  <a:gd name="connsiteX14" fmla="*/ 2167 w 10000"/>
                  <a:gd name="connsiteY14" fmla="*/ 761 h 11184"/>
                  <a:gd name="connsiteX15" fmla="*/ 3005 w 10000"/>
                  <a:gd name="connsiteY15" fmla="*/ 0 h 11184"/>
                  <a:gd name="connsiteX16" fmla="*/ 3645 w 10000"/>
                  <a:gd name="connsiteY16" fmla="*/ 326 h 11184"/>
                  <a:gd name="connsiteX17" fmla="*/ 4039 w 10000"/>
                  <a:gd name="connsiteY17" fmla="*/ 1087 h 11184"/>
                  <a:gd name="connsiteX18" fmla="*/ 4680 w 10000"/>
                  <a:gd name="connsiteY18" fmla="*/ 1957 h 11184"/>
                  <a:gd name="connsiteX19" fmla="*/ 4778 w 10000"/>
                  <a:gd name="connsiteY19" fmla="*/ 2174 h 11184"/>
                  <a:gd name="connsiteX20" fmla="*/ 5714 w 10000"/>
                  <a:gd name="connsiteY20" fmla="*/ 2572 h 11184"/>
                  <a:gd name="connsiteX21" fmla="*/ 5961 w 10000"/>
                  <a:gd name="connsiteY21" fmla="*/ 3151 h 11184"/>
                  <a:gd name="connsiteX22" fmla="*/ 5714 w 10000"/>
                  <a:gd name="connsiteY22" fmla="*/ 3695 h 11184"/>
                  <a:gd name="connsiteX23" fmla="*/ 5271 w 10000"/>
                  <a:gd name="connsiteY23" fmla="*/ 3985 h 11184"/>
                  <a:gd name="connsiteX24" fmla="*/ 5813 w 10000"/>
                  <a:gd name="connsiteY24" fmla="*/ 4203 h 11184"/>
                  <a:gd name="connsiteX25" fmla="*/ 6552 w 10000"/>
                  <a:gd name="connsiteY25" fmla="*/ 4239 h 11184"/>
                  <a:gd name="connsiteX26" fmla="*/ 7192 w 10000"/>
                  <a:gd name="connsiteY26" fmla="*/ 4457 h 11184"/>
                  <a:gd name="connsiteX27" fmla="*/ 7734 w 10000"/>
                  <a:gd name="connsiteY27" fmla="*/ 4528 h 11184"/>
                  <a:gd name="connsiteX28" fmla="*/ 8424 w 10000"/>
                  <a:gd name="connsiteY28" fmla="*/ 4022 h 11184"/>
                  <a:gd name="connsiteX29" fmla="*/ 8966 w 10000"/>
                  <a:gd name="connsiteY29" fmla="*/ 4457 h 11184"/>
                  <a:gd name="connsiteX30" fmla="*/ 8227 w 10000"/>
                  <a:gd name="connsiteY30" fmla="*/ 4891 h 11184"/>
                  <a:gd name="connsiteX31" fmla="*/ 8916 w 10000"/>
                  <a:gd name="connsiteY31" fmla="*/ 5108 h 11184"/>
                  <a:gd name="connsiteX32" fmla="*/ 8030 w 10000"/>
                  <a:gd name="connsiteY32" fmla="*/ 6376 h 11184"/>
                  <a:gd name="connsiteX33" fmla="*/ 8966 w 10000"/>
                  <a:gd name="connsiteY33" fmla="*/ 7354 h 11184"/>
                  <a:gd name="connsiteX34" fmla="*/ 10000 w 10000"/>
                  <a:gd name="connsiteY34" fmla="*/ 7934 h 11184"/>
                  <a:gd name="connsiteX35" fmla="*/ 8325 w 10000"/>
                  <a:gd name="connsiteY35" fmla="*/ 9130 h 11184"/>
                  <a:gd name="connsiteX36" fmla="*/ 8670 w 10000"/>
                  <a:gd name="connsiteY36" fmla="*/ 10000 h 11184"/>
                  <a:gd name="connsiteX37" fmla="*/ 7635 w 10000"/>
                  <a:gd name="connsiteY37" fmla="*/ 9854 h 11184"/>
                  <a:gd name="connsiteX38" fmla="*/ 6684 w 10000"/>
                  <a:gd name="connsiteY38" fmla="*/ 9938 h 11184"/>
                  <a:gd name="connsiteX39" fmla="*/ 5996 w 10000"/>
                  <a:gd name="connsiteY39" fmla="*/ 10204 h 11184"/>
                  <a:gd name="connsiteX40" fmla="*/ 5444 w 10000"/>
                  <a:gd name="connsiteY40" fmla="*/ 10407 h 11184"/>
                  <a:gd name="connsiteX41" fmla="*/ 4496 w 10000"/>
                  <a:gd name="connsiteY41" fmla="*/ 11184 h 11184"/>
                  <a:gd name="connsiteX42" fmla="*/ 4149 w 10000"/>
                  <a:gd name="connsiteY42" fmla="*/ 10223 h 11184"/>
                  <a:gd name="connsiteX43" fmla="*/ 3707 w 10000"/>
                  <a:gd name="connsiteY43" fmla="*/ 9211 h 11184"/>
                  <a:gd name="connsiteX44" fmla="*/ 3427 w 10000"/>
                  <a:gd name="connsiteY44" fmla="*/ 8659 h 11184"/>
                  <a:gd name="connsiteX45" fmla="*/ 690 w 10000"/>
                  <a:gd name="connsiteY45" fmla="*/ 6956 h 11184"/>
                  <a:gd name="connsiteX46" fmla="*/ 1232 w 10000"/>
                  <a:gd name="connsiteY46" fmla="*/ 6956 h 11184"/>
                  <a:gd name="connsiteX0" fmla="*/ 1232 w 10000"/>
                  <a:gd name="connsiteY0" fmla="*/ 6956 h 11184"/>
                  <a:gd name="connsiteX1" fmla="*/ 1527 w 10000"/>
                  <a:gd name="connsiteY1" fmla="*/ 6847 h 11184"/>
                  <a:gd name="connsiteX2" fmla="*/ 1527 w 10000"/>
                  <a:gd name="connsiteY2" fmla="*/ 6376 h 11184"/>
                  <a:gd name="connsiteX3" fmla="*/ 1970 w 10000"/>
                  <a:gd name="connsiteY3" fmla="*/ 6051 h 11184"/>
                  <a:gd name="connsiteX4" fmla="*/ 2266 w 10000"/>
                  <a:gd name="connsiteY4" fmla="*/ 5724 h 11184"/>
                  <a:gd name="connsiteX5" fmla="*/ 1872 w 10000"/>
                  <a:gd name="connsiteY5" fmla="*/ 5217 h 11184"/>
                  <a:gd name="connsiteX6" fmla="*/ 1059 w 10000"/>
                  <a:gd name="connsiteY6" fmla="*/ 4891 h 11184"/>
                  <a:gd name="connsiteX7" fmla="*/ 1364 w 10000"/>
                  <a:gd name="connsiteY7" fmla="*/ 4481 h 11184"/>
                  <a:gd name="connsiteX8" fmla="*/ 1232 w 10000"/>
                  <a:gd name="connsiteY8" fmla="*/ 3441 h 11184"/>
                  <a:gd name="connsiteX9" fmla="*/ 1601 w 10000"/>
                  <a:gd name="connsiteY9" fmla="*/ 2734 h 11184"/>
                  <a:gd name="connsiteX10" fmla="*/ 1158 w 10000"/>
                  <a:gd name="connsiteY10" fmla="*/ 2028 h 11184"/>
                  <a:gd name="connsiteX11" fmla="*/ 99 w 10000"/>
                  <a:gd name="connsiteY11" fmla="*/ 1703 h 11184"/>
                  <a:gd name="connsiteX12" fmla="*/ 0 w 10000"/>
                  <a:gd name="connsiteY12" fmla="*/ 942 h 11184"/>
                  <a:gd name="connsiteX13" fmla="*/ 837 w 10000"/>
                  <a:gd name="connsiteY13" fmla="*/ 1159 h 11184"/>
                  <a:gd name="connsiteX14" fmla="*/ 2167 w 10000"/>
                  <a:gd name="connsiteY14" fmla="*/ 761 h 11184"/>
                  <a:gd name="connsiteX15" fmla="*/ 3005 w 10000"/>
                  <a:gd name="connsiteY15" fmla="*/ 0 h 11184"/>
                  <a:gd name="connsiteX16" fmla="*/ 3645 w 10000"/>
                  <a:gd name="connsiteY16" fmla="*/ 326 h 11184"/>
                  <a:gd name="connsiteX17" fmla="*/ 4039 w 10000"/>
                  <a:gd name="connsiteY17" fmla="*/ 1087 h 11184"/>
                  <a:gd name="connsiteX18" fmla="*/ 4680 w 10000"/>
                  <a:gd name="connsiteY18" fmla="*/ 1957 h 11184"/>
                  <a:gd name="connsiteX19" fmla="*/ 4778 w 10000"/>
                  <a:gd name="connsiteY19" fmla="*/ 2174 h 11184"/>
                  <a:gd name="connsiteX20" fmla="*/ 5714 w 10000"/>
                  <a:gd name="connsiteY20" fmla="*/ 2572 h 11184"/>
                  <a:gd name="connsiteX21" fmla="*/ 5961 w 10000"/>
                  <a:gd name="connsiteY21" fmla="*/ 3151 h 11184"/>
                  <a:gd name="connsiteX22" fmla="*/ 5714 w 10000"/>
                  <a:gd name="connsiteY22" fmla="*/ 3695 h 11184"/>
                  <a:gd name="connsiteX23" fmla="*/ 5271 w 10000"/>
                  <a:gd name="connsiteY23" fmla="*/ 3985 h 11184"/>
                  <a:gd name="connsiteX24" fmla="*/ 5813 w 10000"/>
                  <a:gd name="connsiteY24" fmla="*/ 4203 h 11184"/>
                  <a:gd name="connsiteX25" fmla="*/ 6552 w 10000"/>
                  <a:gd name="connsiteY25" fmla="*/ 4239 h 11184"/>
                  <a:gd name="connsiteX26" fmla="*/ 7192 w 10000"/>
                  <a:gd name="connsiteY26" fmla="*/ 4457 h 11184"/>
                  <a:gd name="connsiteX27" fmla="*/ 7734 w 10000"/>
                  <a:gd name="connsiteY27" fmla="*/ 4528 h 11184"/>
                  <a:gd name="connsiteX28" fmla="*/ 8424 w 10000"/>
                  <a:gd name="connsiteY28" fmla="*/ 4022 h 11184"/>
                  <a:gd name="connsiteX29" fmla="*/ 8966 w 10000"/>
                  <a:gd name="connsiteY29" fmla="*/ 4457 h 11184"/>
                  <a:gd name="connsiteX30" fmla="*/ 8227 w 10000"/>
                  <a:gd name="connsiteY30" fmla="*/ 4891 h 11184"/>
                  <a:gd name="connsiteX31" fmla="*/ 8916 w 10000"/>
                  <a:gd name="connsiteY31" fmla="*/ 5108 h 11184"/>
                  <a:gd name="connsiteX32" fmla="*/ 8030 w 10000"/>
                  <a:gd name="connsiteY32" fmla="*/ 6376 h 11184"/>
                  <a:gd name="connsiteX33" fmla="*/ 8966 w 10000"/>
                  <a:gd name="connsiteY33" fmla="*/ 7354 h 11184"/>
                  <a:gd name="connsiteX34" fmla="*/ 10000 w 10000"/>
                  <a:gd name="connsiteY34" fmla="*/ 7934 h 11184"/>
                  <a:gd name="connsiteX35" fmla="*/ 8325 w 10000"/>
                  <a:gd name="connsiteY35" fmla="*/ 9130 h 11184"/>
                  <a:gd name="connsiteX36" fmla="*/ 8670 w 10000"/>
                  <a:gd name="connsiteY36" fmla="*/ 10000 h 11184"/>
                  <a:gd name="connsiteX37" fmla="*/ 7635 w 10000"/>
                  <a:gd name="connsiteY37" fmla="*/ 9854 h 11184"/>
                  <a:gd name="connsiteX38" fmla="*/ 6684 w 10000"/>
                  <a:gd name="connsiteY38" fmla="*/ 9938 h 11184"/>
                  <a:gd name="connsiteX39" fmla="*/ 5996 w 10000"/>
                  <a:gd name="connsiteY39" fmla="*/ 10204 h 11184"/>
                  <a:gd name="connsiteX40" fmla="*/ 5444 w 10000"/>
                  <a:gd name="connsiteY40" fmla="*/ 10407 h 11184"/>
                  <a:gd name="connsiteX41" fmla="*/ 4496 w 10000"/>
                  <a:gd name="connsiteY41" fmla="*/ 11184 h 11184"/>
                  <a:gd name="connsiteX42" fmla="*/ 4149 w 10000"/>
                  <a:gd name="connsiteY42" fmla="*/ 10223 h 11184"/>
                  <a:gd name="connsiteX43" fmla="*/ 3707 w 10000"/>
                  <a:gd name="connsiteY43" fmla="*/ 9211 h 11184"/>
                  <a:gd name="connsiteX44" fmla="*/ 3795 w 10000"/>
                  <a:gd name="connsiteY44" fmla="*/ 9017 h 11184"/>
                  <a:gd name="connsiteX45" fmla="*/ 3427 w 10000"/>
                  <a:gd name="connsiteY45" fmla="*/ 8659 h 11184"/>
                  <a:gd name="connsiteX46" fmla="*/ 690 w 10000"/>
                  <a:gd name="connsiteY46" fmla="*/ 6956 h 11184"/>
                  <a:gd name="connsiteX47" fmla="*/ 1232 w 10000"/>
                  <a:gd name="connsiteY47" fmla="*/ 6956 h 11184"/>
                  <a:gd name="connsiteX0" fmla="*/ 1232 w 10000"/>
                  <a:gd name="connsiteY0" fmla="*/ 6956 h 11184"/>
                  <a:gd name="connsiteX1" fmla="*/ 1527 w 10000"/>
                  <a:gd name="connsiteY1" fmla="*/ 6847 h 11184"/>
                  <a:gd name="connsiteX2" fmla="*/ 1527 w 10000"/>
                  <a:gd name="connsiteY2" fmla="*/ 6376 h 11184"/>
                  <a:gd name="connsiteX3" fmla="*/ 1970 w 10000"/>
                  <a:gd name="connsiteY3" fmla="*/ 6051 h 11184"/>
                  <a:gd name="connsiteX4" fmla="*/ 2266 w 10000"/>
                  <a:gd name="connsiteY4" fmla="*/ 5724 h 11184"/>
                  <a:gd name="connsiteX5" fmla="*/ 1872 w 10000"/>
                  <a:gd name="connsiteY5" fmla="*/ 5217 h 11184"/>
                  <a:gd name="connsiteX6" fmla="*/ 1059 w 10000"/>
                  <a:gd name="connsiteY6" fmla="*/ 4891 h 11184"/>
                  <a:gd name="connsiteX7" fmla="*/ 1364 w 10000"/>
                  <a:gd name="connsiteY7" fmla="*/ 4481 h 11184"/>
                  <a:gd name="connsiteX8" fmla="*/ 1232 w 10000"/>
                  <a:gd name="connsiteY8" fmla="*/ 3441 h 11184"/>
                  <a:gd name="connsiteX9" fmla="*/ 1601 w 10000"/>
                  <a:gd name="connsiteY9" fmla="*/ 2734 h 11184"/>
                  <a:gd name="connsiteX10" fmla="*/ 1158 w 10000"/>
                  <a:gd name="connsiteY10" fmla="*/ 2028 h 11184"/>
                  <a:gd name="connsiteX11" fmla="*/ 99 w 10000"/>
                  <a:gd name="connsiteY11" fmla="*/ 1703 h 11184"/>
                  <a:gd name="connsiteX12" fmla="*/ 0 w 10000"/>
                  <a:gd name="connsiteY12" fmla="*/ 942 h 11184"/>
                  <a:gd name="connsiteX13" fmla="*/ 837 w 10000"/>
                  <a:gd name="connsiteY13" fmla="*/ 1159 h 11184"/>
                  <a:gd name="connsiteX14" fmla="*/ 2167 w 10000"/>
                  <a:gd name="connsiteY14" fmla="*/ 761 h 11184"/>
                  <a:gd name="connsiteX15" fmla="*/ 3005 w 10000"/>
                  <a:gd name="connsiteY15" fmla="*/ 0 h 11184"/>
                  <a:gd name="connsiteX16" fmla="*/ 3645 w 10000"/>
                  <a:gd name="connsiteY16" fmla="*/ 326 h 11184"/>
                  <a:gd name="connsiteX17" fmla="*/ 4039 w 10000"/>
                  <a:gd name="connsiteY17" fmla="*/ 1087 h 11184"/>
                  <a:gd name="connsiteX18" fmla="*/ 4680 w 10000"/>
                  <a:gd name="connsiteY18" fmla="*/ 1957 h 11184"/>
                  <a:gd name="connsiteX19" fmla="*/ 4778 w 10000"/>
                  <a:gd name="connsiteY19" fmla="*/ 2174 h 11184"/>
                  <a:gd name="connsiteX20" fmla="*/ 5714 w 10000"/>
                  <a:gd name="connsiteY20" fmla="*/ 2572 h 11184"/>
                  <a:gd name="connsiteX21" fmla="*/ 5961 w 10000"/>
                  <a:gd name="connsiteY21" fmla="*/ 3151 h 11184"/>
                  <a:gd name="connsiteX22" fmla="*/ 5714 w 10000"/>
                  <a:gd name="connsiteY22" fmla="*/ 3695 h 11184"/>
                  <a:gd name="connsiteX23" fmla="*/ 5271 w 10000"/>
                  <a:gd name="connsiteY23" fmla="*/ 3985 h 11184"/>
                  <a:gd name="connsiteX24" fmla="*/ 5813 w 10000"/>
                  <a:gd name="connsiteY24" fmla="*/ 4203 h 11184"/>
                  <a:gd name="connsiteX25" fmla="*/ 6552 w 10000"/>
                  <a:gd name="connsiteY25" fmla="*/ 4239 h 11184"/>
                  <a:gd name="connsiteX26" fmla="*/ 7192 w 10000"/>
                  <a:gd name="connsiteY26" fmla="*/ 4457 h 11184"/>
                  <a:gd name="connsiteX27" fmla="*/ 7734 w 10000"/>
                  <a:gd name="connsiteY27" fmla="*/ 4528 h 11184"/>
                  <a:gd name="connsiteX28" fmla="*/ 8424 w 10000"/>
                  <a:gd name="connsiteY28" fmla="*/ 4022 h 11184"/>
                  <a:gd name="connsiteX29" fmla="*/ 8966 w 10000"/>
                  <a:gd name="connsiteY29" fmla="*/ 4457 h 11184"/>
                  <a:gd name="connsiteX30" fmla="*/ 8227 w 10000"/>
                  <a:gd name="connsiteY30" fmla="*/ 4891 h 11184"/>
                  <a:gd name="connsiteX31" fmla="*/ 8916 w 10000"/>
                  <a:gd name="connsiteY31" fmla="*/ 5108 h 11184"/>
                  <a:gd name="connsiteX32" fmla="*/ 8030 w 10000"/>
                  <a:gd name="connsiteY32" fmla="*/ 6376 h 11184"/>
                  <a:gd name="connsiteX33" fmla="*/ 8966 w 10000"/>
                  <a:gd name="connsiteY33" fmla="*/ 7354 h 11184"/>
                  <a:gd name="connsiteX34" fmla="*/ 10000 w 10000"/>
                  <a:gd name="connsiteY34" fmla="*/ 7934 h 11184"/>
                  <a:gd name="connsiteX35" fmla="*/ 8325 w 10000"/>
                  <a:gd name="connsiteY35" fmla="*/ 9130 h 11184"/>
                  <a:gd name="connsiteX36" fmla="*/ 8670 w 10000"/>
                  <a:gd name="connsiteY36" fmla="*/ 10000 h 11184"/>
                  <a:gd name="connsiteX37" fmla="*/ 7635 w 10000"/>
                  <a:gd name="connsiteY37" fmla="*/ 9854 h 11184"/>
                  <a:gd name="connsiteX38" fmla="*/ 6684 w 10000"/>
                  <a:gd name="connsiteY38" fmla="*/ 9938 h 11184"/>
                  <a:gd name="connsiteX39" fmla="*/ 5996 w 10000"/>
                  <a:gd name="connsiteY39" fmla="*/ 10204 h 11184"/>
                  <a:gd name="connsiteX40" fmla="*/ 5444 w 10000"/>
                  <a:gd name="connsiteY40" fmla="*/ 10407 h 11184"/>
                  <a:gd name="connsiteX41" fmla="*/ 4496 w 10000"/>
                  <a:gd name="connsiteY41" fmla="*/ 11184 h 11184"/>
                  <a:gd name="connsiteX42" fmla="*/ 4149 w 10000"/>
                  <a:gd name="connsiteY42" fmla="*/ 10223 h 11184"/>
                  <a:gd name="connsiteX43" fmla="*/ 3707 w 10000"/>
                  <a:gd name="connsiteY43" fmla="*/ 9211 h 11184"/>
                  <a:gd name="connsiteX44" fmla="*/ 4388 w 10000"/>
                  <a:gd name="connsiteY44" fmla="*/ 9017 h 11184"/>
                  <a:gd name="connsiteX45" fmla="*/ 3427 w 10000"/>
                  <a:gd name="connsiteY45" fmla="*/ 8659 h 11184"/>
                  <a:gd name="connsiteX46" fmla="*/ 690 w 10000"/>
                  <a:gd name="connsiteY46" fmla="*/ 6956 h 11184"/>
                  <a:gd name="connsiteX47" fmla="*/ 1232 w 10000"/>
                  <a:gd name="connsiteY47" fmla="*/ 6956 h 11184"/>
                  <a:gd name="connsiteX0" fmla="*/ 1232 w 10000"/>
                  <a:gd name="connsiteY0" fmla="*/ 6956 h 11184"/>
                  <a:gd name="connsiteX1" fmla="*/ 1527 w 10000"/>
                  <a:gd name="connsiteY1" fmla="*/ 6847 h 11184"/>
                  <a:gd name="connsiteX2" fmla="*/ 1527 w 10000"/>
                  <a:gd name="connsiteY2" fmla="*/ 6376 h 11184"/>
                  <a:gd name="connsiteX3" fmla="*/ 1970 w 10000"/>
                  <a:gd name="connsiteY3" fmla="*/ 6051 h 11184"/>
                  <a:gd name="connsiteX4" fmla="*/ 2266 w 10000"/>
                  <a:gd name="connsiteY4" fmla="*/ 5724 h 11184"/>
                  <a:gd name="connsiteX5" fmla="*/ 1872 w 10000"/>
                  <a:gd name="connsiteY5" fmla="*/ 5217 h 11184"/>
                  <a:gd name="connsiteX6" fmla="*/ 1059 w 10000"/>
                  <a:gd name="connsiteY6" fmla="*/ 4891 h 11184"/>
                  <a:gd name="connsiteX7" fmla="*/ 1364 w 10000"/>
                  <a:gd name="connsiteY7" fmla="*/ 4481 h 11184"/>
                  <a:gd name="connsiteX8" fmla="*/ 1232 w 10000"/>
                  <a:gd name="connsiteY8" fmla="*/ 3441 h 11184"/>
                  <a:gd name="connsiteX9" fmla="*/ 1601 w 10000"/>
                  <a:gd name="connsiteY9" fmla="*/ 2734 h 11184"/>
                  <a:gd name="connsiteX10" fmla="*/ 1158 w 10000"/>
                  <a:gd name="connsiteY10" fmla="*/ 2028 h 11184"/>
                  <a:gd name="connsiteX11" fmla="*/ 99 w 10000"/>
                  <a:gd name="connsiteY11" fmla="*/ 1703 h 11184"/>
                  <a:gd name="connsiteX12" fmla="*/ 0 w 10000"/>
                  <a:gd name="connsiteY12" fmla="*/ 942 h 11184"/>
                  <a:gd name="connsiteX13" fmla="*/ 837 w 10000"/>
                  <a:gd name="connsiteY13" fmla="*/ 1159 h 11184"/>
                  <a:gd name="connsiteX14" fmla="*/ 2167 w 10000"/>
                  <a:gd name="connsiteY14" fmla="*/ 761 h 11184"/>
                  <a:gd name="connsiteX15" fmla="*/ 3005 w 10000"/>
                  <a:gd name="connsiteY15" fmla="*/ 0 h 11184"/>
                  <a:gd name="connsiteX16" fmla="*/ 3645 w 10000"/>
                  <a:gd name="connsiteY16" fmla="*/ 326 h 11184"/>
                  <a:gd name="connsiteX17" fmla="*/ 4039 w 10000"/>
                  <a:gd name="connsiteY17" fmla="*/ 1087 h 11184"/>
                  <a:gd name="connsiteX18" fmla="*/ 4680 w 10000"/>
                  <a:gd name="connsiteY18" fmla="*/ 1957 h 11184"/>
                  <a:gd name="connsiteX19" fmla="*/ 4778 w 10000"/>
                  <a:gd name="connsiteY19" fmla="*/ 2174 h 11184"/>
                  <a:gd name="connsiteX20" fmla="*/ 5714 w 10000"/>
                  <a:gd name="connsiteY20" fmla="*/ 2572 h 11184"/>
                  <a:gd name="connsiteX21" fmla="*/ 5961 w 10000"/>
                  <a:gd name="connsiteY21" fmla="*/ 3151 h 11184"/>
                  <a:gd name="connsiteX22" fmla="*/ 5714 w 10000"/>
                  <a:gd name="connsiteY22" fmla="*/ 3695 h 11184"/>
                  <a:gd name="connsiteX23" fmla="*/ 5271 w 10000"/>
                  <a:gd name="connsiteY23" fmla="*/ 3985 h 11184"/>
                  <a:gd name="connsiteX24" fmla="*/ 5813 w 10000"/>
                  <a:gd name="connsiteY24" fmla="*/ 4203 h 11184"/>
                  <a:gd name="connsiteX25" fmla="*/ 6552 w 10000"/>
                  <a:gd name="connsiteY25" fmla="*/ 4239 h 11184"/>
                  <a:gd name="connsiteX26" fmla="*/ 7192 w 10000"/>
                  <a:gd name="connsiteY26" fmla="*/ 4457 h 11184"/>
                  <a:gd name="connsiteX27" fmla="*/ 7734 w 10000"/>
                  <a:gd name="connsiteY27" fmla="*/ 4528 h 11184"/>
                  <a:gd name="connsiteX28" fmla="*/ 8424 w 10000"/>
                  <a:gd name="connsiteY28" fmla="*/ 4022 h 11184"/>
                  <a:gd name="connsiteX29" fmla="*/ 8966 w 10000"/>
                  <a:gd name="connsiteY29" fmla="*/ 4457 h 11184"/>
                  <a:gd name="connsiteX30" fmla="*/ 8227 w 10000"/>
                  <a:gd name="connsiteY30" fmla="*/ 4891 h 11184"/>
                  <a:gd name="connsiteX31" fmla="*/ 8916 w 10000"/>
                  <a:gd name="connsiteY31" fmla="*/ 5108 h 11184"/>
                  <a:gd name="connsiteX32" fmla="*/ 8030 w 10000"/>
                  <a:gd name="connsiteY32" fmla="*/ 6376 h 11184"/>
                  <a:gd name="connsiteX33" fmla="*/ 8966 w 10000"/>
                  <a:gd name="connsiteY33" fmla="*/ 7354 h 11184"/>
                  <a:gd name="connsiteX34" fmla="*/ 10000 w 10000"/>
                  <a:gd name="connsiteY34" fmla="*/ 7934 h 11184"/>
                  <a:gd name="connsiteX35" fmla="*/ 8325 w 10000"/>
                  <a:gd name="connsiteY35" fmla="*/ 9130 h 11184"/>
                  <a:gd name="connsiteX36" fmla="*/ 8670 w 10000"/>
                  <a:gd name="connsiteY36" fmla="*/ 10000 h 11184"/>
                  <a:gd name="connsiteX37" fmla="*/ 7635 w 10000"/>
                  <a:gd name="connsiteY37" fmla="*/ 9854 h 11184"/>
                  <a:gd name="connsiteX38" fmla="*/ 6684 w 10000"/>
                  <a:gd name="connsiteY38" fmla="*/ 9938 h 11184"/>
                  <a:gd name="connsiteX39" fmla="*/ 5996 w 10000"/>
                  <a:gd name="connsiteY39" fmla="*/ 10204 h 11184"/>
                  <a:gd name="connsiteX40" fmla="*/ 5444 w 10000"/>
                  <a:gd name="connsiteY40" fmla="*/ 10407 h 11184"/>
                  <a:gd name="connsiteX41" fmla="*/ 4496 w 10000"/>
                  <a:gd name="connsiteY41" fmla="*/ 11184 h 11184"/>
                  <a:gd name="connsiteX42" fmla="*/ 4149 w 10000"/>
                  <a:gd name="connsiteY42" fmla="*/ 10223 h 11184"/>
                  <a:gd name="connsiteX43" fmla="*/ 3707 w 10000"/>
                  <a:gd name="connsiteY43" fmla="*/ 9211 h 11184"/>
                  <a:gd name="connsiteX44" fmla="*/ 4240 w 10000"/>
                  <a:gd name="connsiteY44" fmla="*/ 8910 h 11184"/>
                  <a:gd name="connsiteX45" fmla="*/ 3427 w 10000"/>
                  <a:gd name="connsiteY45" fmla="*/ 8659 h 11184"/>
                  <a:gd name="connsiteX46" fmla="*/ 690 w 10000"/>
                  <a:gd name="connsiteY46" fmla="*/ 6956 h 11184"/>
                  <a:gd name="connsiteX47" fmla="*/ 1232 w 10000"/>
                  <a:gd name="connsiteY47" fmla="*/ 6956 h 11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0000" h="11184">
                    <a:moveTo>
                      <a:pt x="1232" y="6956"/>
                    </a:moveTo>
                    <a:lnTo>
                      <a:pt x="1527" y="6847"/>
                    </a:lnTo>
                    <a:lnTo>
                      <a:pt x="1527" y="6376"/>
                    </a:lnTo>
                    <a:lnTo>
                      <a:pt x="1970" y="6051"/>
                    </a:lnTo>
                    <a:lnTo>
                      <a:pt x="2266" y="5724"/>
                    </a:lnTo>
                    <a:lnTo>
                      <a:pt x="1872" y="5217"/>
                    </a:lnTo>
                    <a:lnTo>
                      <a:pt x="1059" y="4891"/>
                    </a:lnTo>
                    <a:lnTo>
                      <a:pt x="1364" y="4481"/>
                    </a:lnTo>
                    <a:cubicBezTo>
                      <a:pt x="1249" y="4155"/>
                      <a:pt x="1347" y="3767"/>
                      <a:pt x="1232" y="3441"/>
                    </a:cubicBezTo>
                    <a:lnTo>
                      <a:pt x="1601" y="2734"/>
                    </a:lnTo>
                    <a:lnTo>
                      <a:pt x="1158" y="2028"/>
                    </a:lnTo>
                    <a:lnTo>
                      <a:pt x="99" y="1703"/>
                    </a:lnTo>
                    <a:cubicBezTo>
                      <a:pt x="66" y="1449"/>
                      <a:pt x="33" y="1196"/>
                      <a:pt x="0" y="942"/>
                    </a:cubicBezTo>
                    <a:lnTo>
                      <a:pt x="837" y="1159"/>
                    </a:lnTo>
                    <a:lnTo>
                      <a:pt x="2167" y="761"/>
                    </a:lnTo>
                    <a:lnTo>
                      <a:pt x="3005" y="0"/>
                    </a:lnTo>
                    <a:lnTo>
                      <a:pt x="3645" y="326"/>
                    </a:lnTo>
                    <a:lnTo>
                      <a:pt x="4039" y="1087"/>
                    </a:lnTo>
                    <a:lnTo>
                      <a:pt x="4680" y="1957"/>
                    </a:lnTo>
                    <a:cubicBezTo>
                      <a:pt x="4713" y="2029"/>
                      <a:pt x="4745" y="2102"/>
                      <a:pt x="4778" y="2174"/>
                    </a:cubicBezTo>
                    <a:lnTo>
                      <a:pt x="5714" y="2572"/>
                    </a:lnTo>
                    <a:cubicBezTo>
                      <a:pt x="5796" y="2766"/>
                      <a:pt x="5879" y="2958"/>
                      <a:pt x="5961" y="3151"/>
                    </a:cubicBezTo>
                    <a:lnTo>
                      <a:pt x="5714" y="3695"/>
                    </a:lnTo>
                    <a:lnTo>
                      <a:pt x="5271" y="3985"/>
                    </a:lnTo>
                    <a:lnTo>
                      <a:pt x="5813" y="4203"/>
                    </a:lnTo>
                    <a:lnTo>
                      <a:pt x="6552" y="4239"/>
                    </a:lnTo>
                    <a:lnTo>
                      <a:pt x="7192" y="4457"/>
                    </a:lnTo>
                    <a:lnTo>
                      <a:pt x="7734" y="4528"/>
                    </a:lnTo>
                    <a:lnTo>
                      <a:pt x="8424" y="4022"/>
                    </a:lnTo>
                    <a:lnTo>
                      <a:pt x="8966" y="4457"/>
                    </a:lnTo>
                    <a:lnTo>
                      <a:pt x="8227" y="4891"/>
                    </a:lnTo>
                    <a:lnTo>
                      <a:pt x="8916" y="5108"/>
                    </a:lnTo>
                    <a:lnTo>
                      <a:pt x="8030" y="6376"/>
                    </a:lnTo>
                    <a:lnTo>
                      <a:pt x="8966" y="7354"/>
                    </a:lnTo>
                    <a:lnTo>
                      <a:pt x="10000" y="7934"/>
                    </a:lnTo>
                    <a:lnTo>
                      <a:pt x="8325" y="9130"/>
                    </a:lnTo>
                    <a:lnTo>
                      <a:pt x="8670" y="10000"/>
                    </a:lnTo>
                    <a:lnTo>
                      <a:pt x="7635" y="9854"/>
                    </a:lnTo>
                    <a:cubicBezTo>
                      <a:pt x="7143" y="9867"/>
                      <a:pt x="7176" y="9926"/>
                      <a:pt x="6684" y="9938"/>
                    </a:cubicBezTo>
                    <a:cubicBezTo>
                      <a:pt x="6634" y="10120"/>
                      <a:pt x="6203" y="10126"/>
                      <a:pt x="5996" y="10204"/>
                    </a:cubicBezTo>
                    <a:cubicBezTo>
                      <a:pt x="5789" y="10282"/>
                      <a:pt x="5665" y="10558"/>
                      <a:pt x="5444" y="10407"/>
                    </a:cubicBezTo>
                    <a:lnTo>
                      <a:pt x="4496" y="11184"/>
                    </a:lnTo>
                    <a:cubicBezTo>
                      <a:pt x="4380" y="10864"/>
                      <a:pt x="4265" y="10543"/>
                      <a:pt x="4149" y="10223"/>
                    </a:cubicBezTo>
                    <a:lnTo>
                      <a:pt x="3707" y="9211"/>
                    </a:lnTo>
                    <a:cubicBezTo>
                      <a:pt x="3648" y="9010"/>
                      <a:pt x="4287" y="9002"/>
                      <a:pt x="4240" y="8910"/>
                    </a:cubicBezTo>
                    <a:cubicBezTo>
                      <a:pt x="4193" y="8818"/>
                      <a:pt x="3944" y="9002"/>
                      <a:pt x="3427" y="8659"/>
                    </a:cubicBezTo>
                    <a:lnTo>
                      <a:pt x="690" y="6956"/>
                    </a:lnTo>
                    <a:lnTo>
                      <a:pt x="1232" y="6956"/>
                    </a:lnTo>
                    <a:close/>
                  </a:path>
                </a:pathLst>
              </a:custGeom>
              <a:solidFill>
                <a:srgbClr val="D9D9D9"/>
              </a:solidFill>
              <a:ln w="317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8000" tIns="18000" rIns="18000" bIns="18000" anchor="ctr"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153" name="Freeform 12">
                <a:extLst>
                  <a:ext uri="{FF2B5EF4-FFF2-40B4-BE49-F238E27FC236}">
                    <a16:creationId xmlns:a16="http://schemas.microsoft.com/office/drawing/2014/main" id="{EE3C3621-7F43-454B-A45C-3A162FB7ED2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80591" y="2542695"/>
                <a:ext cx="530057" cy="484469"/>
              </a:xfrm>
              <a:custGeom>
                <a:avLst/>
                <a:gdLst>
                  <a:gd name="T0" fmla="*/ 105 w 96"/>
                  <a:gd name="T1" fmla="*/ 9 h 142"/>
                  <a:gd name="T2" fmla="*/ 45 w 96"/>
                  <a:gd name="T3" fmla="*/ 0 h 142"/>
                  <a:gd name="T4" fmla="*/ 51 w 96"/>
                  <a:gd name="T5" fmla="*/ 60 h 142"/>
                  <a:gd name="T6" fmla="*/ 26 w 96"/>
                  <a:gd name="T7" fmla="*/ 85 h 142"/>
                  <a:gd name="T8" fmla="*/ 34 w 96"/>
                  <a:gd name="T9" fmla="*/ 145 h 142"/>
                  <a:gd name="T10" fmla="*/ 0 w 96"/>
                  <a:gd name="T11" fmla="*/ 187 h 142"/>
                  <a:gd name="T12" fmla="*/ 215 w 96"/>
                  <a:gd name="T13" fmla="*/ 403 h 142"/>
                  <a:gd name="T14" fmla="*/ 196 w 96"/>
                  <a:gd name="T15" fmla="*/ 349 h 142"/>
                  <a:gd name="T16" fmla="*/ 164 w 96"/>
                  <a:gd name="T17" fmla="*/ 309 h 142"/>
                  <a:gd name="T18" fmla="*/ 198 w 96"/>
                  <a:gd name="T19" fmla="*/ 298 h 142"/>
                  <a:gd name="T20" fmla="*/ 221 w 96"/>
                  <a:gd name="T21" fmla="*/ 230 h 142"/>
                  <a:gd name="T22" fmla="*/ 272 w 96"/>
                  <a:gd name="T23" fmla="*/ 221 h 142"/>
                  <a:gd name="T24" fmla="*/ 136 w 96"/>
                  <a:gd name="T25" fmla="*/ 20 h 142"/>
                  <a:gd name="T26" fmla="*/ 105 w 96"/>
                  <a:gd name="T27" fmla="*/ 9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connsiteX0" fmla="*/ 3854 w 10000"/>
                  <a:gd name="connsiteY0" fmla="*/ 211 h 8662"/>
                  <a:gd name="connsiteX1" fmla="*/ 1667 w 10000"/>
                  <a:gd name="connsiteY1" fmla="*/ 0 h 8662"/>
                  <a:gd name="connsiteX2" fmla="*/ 1875 w 10000"/>
                  <a:gd name="connsiteY2" fmla="*/ 1479 h 8662"/>
                  <a:gd name="connsiteX3" fmla="*/ 938 w 10000"/>
                  <a:gd name="connsiteY3" fmla="*/ 2113 h 8662"/>
                  <a:gd name="connsiteX4" fmla="*/ 1250 w 10000"/>
                  <a:gd name="connsiteY4" fmla="*/ 3592 h 8662"/>
                  <a:gd name="connsiteX5" fmla="*/ 0 w 10000"/>
                  <a:gd name="connsiteY5" fmla="*/ 4648 h 8662"/>
                  <a:gd name="connsiteX6" fmla="*/ 7188 w 10000"/>
                  <a:gd name="connsiteY6" fmla="*/ 8662 h 8662"/>
                  <a:gd name="connsiteX7" fmla="*/ 6042 w 10000"/>
                  <a:gd name="connsiteY7" fmla="*/ 7676 h 8662"/>
                  <a:gd name="connsiteX8" fmla="*/ 7292 w 10000"/>
                  <a:gd name="connsiteY8" fmla="*/ 7394 h 8662"/>
                  <a:gd name="connsiteX9" fmla="*/ 8125 w 10000"/>
                  <a:gd name="connsiteY9" fmla="*/ 5704 h 8662"/>
                  <a:gd name="connsiteX10" fmla="*/ 10000 w 10000"/>
                  <a:gd name="connsiteY10" fmla="*/ 5493 h 8662"/>
                  <a:gd name="connsiteX11" fmla="*/ 5000 w 10000"/>
                  <a:gd name="connsiteY11" fmla="*/ 493 h 8662"/>
                  <a:gd name="connsiteX12" fmla="*/ 3854 w 10000"/>
                  <a:gd name="connsiteY12" fmla="*/ 211 h 8662"/>
                  <a:gd name="connsiteX0" fmla="*/ 3854 w 10491"/>
                  <a:gd name="connsiteY0" fmla="*/ 244 h 10000"/>
                  <a:gd name="connsiteX1" fmla="*/ 1667 w 10491"/>
                  <a:gd name="connsiteY1" fmla="*/ 0 h 10000"/>
                  <a:gd name="connsiteX2" fmla="*/ 1875 w 10491"/>
                  <a:gd name="connsiteY2" fmla="*/ 1707 h 10000"/>
                  <a:gd name="connsiteX3" fmla="*/ 938 w 10491"/>
                  <a:gd name="connsiteY3" fmla="*/ 2439 h 10000"/>
                  <a:gd name="connsiteX4" fmla="*/ 1250 w 10491"/>
                  <a:gd name="connsiteY4" fmla="*/ 4147 h 10000"/>
                  <a:gd name="connsiteX5" fmla="*/ 0 w 10491"/>
                  <a:gd name="connsiteY5" fmla="*/ 5366 h 10000"/>
                  <a:gd name="connsiteX6" fmla="*/ 7188 w 10491"/>
                  <a:gd name="connsiteY6" fmla="*/ 10000 h 10000"/>
                  <a:gd name="connsiteX7" fmla="*/ 6042 w 10491"/>
                  <a:gd name="connsiteY7" fmla="*/ 8862 h 10000"/>
                  <a:gd name="connsiteX8" fmla="*/ 7292 w 10491"/>
                  <a:gd name="connsiteY8" fmla="*/ 8536 h 10000"/>
                  <a:gd name="connsiteX9" fmla="*/ 8125 w 10491"/>
                  <a:gd name="connsiteY9" fmla="*/ 6585 h 10000"/>
                  <a:gd name="connsiteX10" fmla="*/ 10491 w 10491"/>
                  <a:gd name="connsiteY10" fmla="*/ 5338 h 10000"/>
                  <a:gd name="connsiteX11" fmla="*/ 5000 w 10491"/>
                  <a:gd name="connsiteY11" fmla="*/ 569 h 10000"/>
                  <a:gd name="connsiteX12" fmla="*/ 3854 w 10491"/>
                  <a:gd name="connsiteY12" fmla="*/ 244 h 10000"/>
                  <a:gd name="connsiteX0" fmla="*/ 3854 w 10491"/>
                  <a:gd name="connsiteY0" fmla="*/ 244 h 8862"/>
                  <a:gd name="connsiteX1" fmla="*/ 1667 w 10491"/>
                  <a:gd name="connsiteY1" fmla="*/ 0 h 8862"/>
                  <a:gd name="connsiteX2" fmla="*/ 1875 w 10491"/>
                  <a:gd name="connsiteY2" fmla="*/ 1707 h 8862"/>
                  <a:gd name="connsiteX3" fmla="*/ 938 w 10491"/>
                  <a:gd name="connsiteY3" fmla="*/ 2439 h 8862"/>
                  <a:gd name="connsiteX4" fmla="*/ 1250 w 10491"/>
                  <a:gd name="connsiteY4" fmla="*/ 4147 h 8862"/>
                  <a:gd name="connsiteX5" fmla="*/ 0 w 10491"/>
                  <a:gd name="connsiteY5" fmla="*/ 5366 h 8862"/>
                  <a:gd name="connsiteX6" fmla="*/ 6042 w 10491"/>
                  <a:gd name="connsiteY6" fmla="*/ 8862 h 8862"/>
                  <a:gd name="connsiteX7" fmla="*/ 7292 w 10491"/>
                  <a:gd name="connsiteY7" fmla="*/ 8536 h 8862"/>
                  <a:gd name="connsiteX8" fmla="*/ 8125 w 10491"/>
                  <a:gd name="connsiteY8" fmla="*/ 6585 h 8862"/>
                  <a:gd name="connsiteX9" fmla="*/ 10491 w 10491"/>
                  <a:gd name="connsiteY9" fmla="*/ 5338 h 8862"/>
                  <a:gd name="connsiteX10" fmla="*/ 5000 w 10491"/>
                  <a:gd name="connsiteY10" fmla="*/ 569 h 8862"/>
                  <a:gd name="connsiteX11" fmla="*/ 3854 w 10491"/>
                  <a:gd name="connsiteY11" fmla="*/ 244 h 8862"/>
                  <a:gd name="connsiteX0" fmla="*/ 3674 w 10000"/>
                  <a:gd name="connsiteY0" fmla="*/ 275 h 9865"/>
                  <a:gd name="connsiteX1" fmla="*/ 1589 w 10000"/>
                  <a:gd name="connsiteY1" fmla="*/ 0 h 9865"/>
                  <a:gd name="connsiteX2" fmla="*/ 1787 w 10000"/>
                  <a:gd name="connsiteY2" fmla="*/ 1926 h 9865"/>
                  <a:gd name="connsiteX3" fmla="*/ 894 w 10000"/>
                  <a:gd name="connsiteY3" fmla="*/ 2752 h 9865"/>
                  <a:gd name="connsiteX4" fmla="*/ 1191 w 10000"/>
                  <a:gd name="connsiteY4" fmla="*/ 4680 h 9865"/>
                  <a:gd name="connsiteX5" fmla="*/ 0 w 10000"/>
                  <a:gd name="connsiteY5" fmla="*/ 6055 h 9865"/>
                  <a:gd name="connsiteX6" fmla="*/ 6206 w 10000"/>
                  <a:gd name="connsiteY6" fmla="*/ 9865 h 9865"/>
                  <a:gd name="connsiteX7" fmla="*/ 6951 w 10000"/>
                  <a:gd name="connsiteY7" fmla="*/ 9632 h 9865"/>
                  <a:gd name="connsiteX8" fmla="*/ 7745 w 10000"/>
                  <a:gd name="connsiteY8" fmla="*/ 7431 h 9865"/>
                  <a:gd name="connsiteX9" fmla="*/ 10000 w 10000"/>
                  <a:gd name="connsiteY9" fmla="*/ 6023 h 9865"/>
                  <a:gd name="connsiteX10" fmla="*/ 4766 w 10000"/>
                  <a:gd name="connsiteY10" fmla="*/ 642 h 9865"/>
                  <a:gd name="connsiteX11" fmla="*/ 3674 w 10000"/>
                  <a:gd name="connsiteY11" fmla="*/ 275 h 9865"/>
                  <a:gd name="connsiteX0" fmla="*/ 3674 w 10000"/>
                  <a:gd name="connsiteY0" fmla="*/ 279 h 10000"/>
                  <a:gd name="connsiteX1" fmla="*/ 1589 w 10000"/>
                  <a:gd name="connsiteY1" fmla="*/ 0 h 10000"/>
                  <a:gd name="connsiteX2" fmla="*/ 1787 w 10000"/>
                  <a:gd name="connsiteY2" fmla="*/ 1952 h 10000"/>
                  <a:gd name="connsiteX3" fmla="*/ 894 w 10000"/>
                  <a:gd name="connsiteY3" fmla="*/ 2790 h 10000"/>
                  <a:gd name="connsiteX4" fmla="*/ 1191 w 10000"/>
                  <a:gd name="connsiteY4" fmla="*/ 4744 h 10000"/>
                  <a:gd name="connsiteX5" fmla="*/ 0 w 10000"/>
                  <a:gd name="connsiteY5" fmla="*/ 6138 h 10000"/>
                  <a:gd name="connsiteX6" fmla="*/ 6206 w 10000"/>
                  <a:gd name="connsiteY6" fmla="*/ 10000 h 10000"/>
                  <a:gd name="connsiteX7" fmla="*/ 6653 w 10000"/>
                  <a:gd name="connsiteY7" fmla="*/ 9353 h 10000"/>
                  <a:gd name="connsiteX8" fmla="*/ 7745 w 10000"/>
                  <a:gd name="connsiteY8" fmla="*/ 7533 h 10000"/>
                  <a:gd name="connsiteX9" fmla="*/ 10000 w 10000"/>
                  <a:gd name="connsiteY9" fmla="*/ 6105 h 10000"/>
                  <a:gd name="connsiteX10" fmla="*/ 4766 w 10000"/>
                  <a:gd name="connsiteY10" fmla="*/ 651 h 10000"/>
                  <a:gd name="connsiteX11" fmla="*/ 3674 w 10000"/>
                  <a:gd name="connsiteY11" fmla="*/ 279 h 10000"/>
                  <a:gd name="connsiteX0" fmla="*/ 3674 w 10508"/>
                  <a:gd name="connsiteY0" fmla="*/ 279 h 10000"/>
                  <a:gd name="connsiteX1" fmla="*/ 1589 w 10508"/>
                  <a:gd name="connsiteY1" fmla="*/ 0 h 10000"/>
                  <a:gd name="connsiteX2" fmla="*/ 1787 w 10508"/>
                  <a:gd name="connsiteY2" fmla="*/ 1952 h 10000"/>
                  <a:gd name="connsiteX3" fmla="*/ 894 w 10508"/>
                  <a:gd name="connsiteY3" fmla="*/ 2790 h 10000"/>
                  <a:gd name="connsiteX4" fmla="*/ 1191 w 10508"/>
                  <a:gd name="connsiteY4" fmla="*/ 4744 h 10000"/>
                  <a:gd name="connsiteX5" fmla="*/ 0 w 10508"/>
                  <a:gd name="connsiteY5" fmla="*/ 6138 h 10000"/>
                  <a:gd name="connsiteX6" fmla="*/ 6206 w 10508"/>
                  <a:gd name="connsiteY6" fmla="*/ 10000 h 10000"/>
                  <a:gd name="connsiteX7" fmla="*/ 6653 w 10508"/>
                  <a:gd name="connsiteY7" fmla="*/ 9353 h 10000"/>
                  <a:gd name="connsiteX8" fmla="*/ 7745 w 10508"/>
                  <a:gd name="connsiteY8" fmla="*/ 7533 h 10000"/>
                  <a:gd name="connsiteX9" fmla="*/ 10508 w 10508"/>
                  <a:gd name="connsiteY9" fmla="*/ 5794 h 10000"/>
                  <a:gd name="connsiteX10" fmla="*/ 4766 w 10508"/>
                  <a:gd name="connsiteY10" fmla="*/ 651 h 10000"/>
                  <a:gd name="connsiteX11" fmla="*/ 3674 w 10508"/>
                  <a:gd name="connsiteY11" fmla="*/ 279 h 10000"/>
                  <a:gd name="connsiteX0" fmla="*/ 3674 w 10806"/>
                  <a:gd name="connsiteY0" fmla="*/ 279 h 10000"/>
                  <a:gd name="connsiteX1" fmla="*/ 1589 w 10806"/>
                  <a:gd name="connsiteY1" fmla="*/ 0 h 10000"/>
                  <a:gd name="connsiteX2" fmla="*/ 1787 w 10806"/>
                  <a:gd name="connsiteY2" fmla="*/ 1952 h 10000"/>
                  <a:gd name="connsiteX3" fmla="*/ 894 w 10806"/>
                  <a:gd name="connsiteY3" fmla="*/ 2790 h 10000"/>
                  <a:gd name="connsiteX4" fmla="*/ 1191 w 10806"/>
                  <a:gd name="connsiteY4" fmla="*/ 4744 h 10000"/>
                  <a:gd name="connsiteX5" fmla="*/ 0 w 10806"/>
                  <a:gd name="connsiteY5" fmla="*/ 6138 h 10000"/>
                  <a:gd name="connsiteX6" fmla="*/ 6206 w 10806"/>
                  <a:gd name="connsiteY6" fmla="*/ 10000 h 10000"/>
                  <a:gd name="connsiteX7" fmla="*/ 6653 w 10806"/>
                  <a:gd name="connsiteY7" fmla="*/ 9353 h 10000"/>
                  <a:gd name="connsiteX8" fmla="*/ 7745 w 10806"/>
                  <a:gd name="connsiteY8" fmla="*/ 7533 h 10000"/>
                  <a:gd name="connsiteX9" fmla="*/ 10806 w 10806"/>
                  <a:gd name="connsiteY9" fmla="*/ 6342 h 10000"/>
                  <a:gd name="connsiteX10" fmla="*/ 4766 w 10806"/>
                  <a:gd name="connsiteY10" fmla="*/ 651 h 10000"/>
                  <a:gd name="connsiteX11" fmla="*/ 3674 w 10806"/>
                  <a:gd name="connsiteY11" fmla="*/ 279 h 10000"/>
                  <a:gd name="connsiteX0" fmla="*/ 3674 w 11701"/>
                  <a:gd name="connsiteY0" fmla="*/ 279 h 10000"/>
                  <a:gd name="connsiteX1" fmla="*/ 1589 w 11701"/>
                  <a:gd name="connsiteY1" fmla="*/ 0 h 10000"/>
                  <a:gd name="connsiteX2" fmla="*/ 1787 w 11701"/>
                  <a:gd name="connsiteY2" fmla="*/ 1952 h 10000"/>
                  <a:gd name="connsiteX3" fmla="*/ 894 w 11701"/>
                  <a:gd name="connsiteY3" fmla="*/ 2790 h 10000"/>
                  <a:gd name="connsiteX4" fmla="*/ 1191 w 11701"/>
                  <a:gd name="connsiteY4" fmla="*/ 4744 h 10000"/>
                  <a:gd name="connsiteX5" fmla="*/ 0 w 11701"/>
                  <a:gd name="connsiteY5" fmla="*/ 6138 h 10000"/>
                  <a:gd name="connsiteX6" fmla="*/ 6206 w 11701"/>
                  <a:gd name="connsiteY6" fmla="*/ 10000 h 10000"/>
                  <a:gd name="connsiteX7" fmla="*/ 6653 w 11701"/>
                  <a:gd name="connsiteY7" fmla="*/ 9353 h 10000"/>
                  <a:gd name="connsiteX8" fmla="*/ 7745 w 11701"/>
                  <a:gd name="connsiteY8" fmla="*/ 7533 h 10000"/>
                  <a:gd name="connsiteX9" fmla="*/ 11701 w 11701"/>
                  <a:gd name="connsiteY9" fmla="*/ 6068 h 10000"/>
                  <a:gd name="connsiteX10" fmla="*/ 4766 w 11701"/>
                  <a:gd name="connsiteY10" fmla="*/ 651 h 10000"/>
                  <a:gd name="connsiteX11" fmla="*/ 3674 w 11701"/>
                  <a:gd name="connsiteY11" fmla="*/ 27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701" h="10000">
                    <a:moveTo>
                      <a:pt x="3674" y="279"/>
                    </a:moveTo>
                    <a:lnTo>
                      <a:pt x="1589" y="0"/>
                    </a:lnTo>
                    <a:lnTo>
                      <a:pt x="1787" y="1952"/>
                    </a:lnTo>
                    <a:lnTo>
                      <a:pt x="894" y="2790"/>
                    </a:lnTo>
                    <a:lnTo>
                      <a:pt x="1191" y="4744"/>
                    </a:lnTo>
                    <a:lnTo>
                      <a:pt x="0" y="6138"/>
                    </a:lnTo>
                    <a:lnTo>
                      <a:pt x="6206" y="10000"/>
                    </a:lnTo>
                    <a:lnTo>
                      <a:pt x="6653" y="9353"/>
                    </a:lnTo>
                    <a:lnTo>
                      <a:pt x="7745" y="7533"/>
                    </a:lnTo>
                    <a:lnTo>
                      <a:pt x="11701" y="6068"/>
                    </a:lnTo>
                    <a:lnTo>
                      <a:pt x="4766" y="651"/>
                    </a:lnTo>
                    <a:lnTo>
                      <a:pt x="3674" y="279"/>
                    </a:lnTo>
                    <a:close/>
                  </a:path>
                </a:pathLst>
              </a:custGeom>
              <a:solidFill>
                <a:srgbClr val="D9D9D9"/>
              </a:solidFill>
              <a:ln w="317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8000" tIns="18000" rIns="18000" bIns="18000" anchor="ctr"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52143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KaiTi" panose="02010609060101010101" pitchFamily="49" charset="-122"/>
                  <a:cs typeface="Arial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2180202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urope Zooms &amp; Zoom including North Afric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Date Placeholder 2">
            <a:extLst>
              <a:ext uri="{FF2B5EF4-FFF2-40B4-BE49-F238E27FC236}">
                <a16:creationId xmlns:a16="http://schemas.microsoft.com/office/drawing/2014/main" id="{C8FBCEB3-86FD-497B-A47B-391BB6862DC5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18" name="Slide Number Placeholder 3">
            <a:extLst>
              <a:ext uri="{FF2B5EF4-FFF2-40B4-BE49-F238E27FC236}">
                <a16:creationId xmlns:a16="http://schemas.microsoft.com/office/drawing/2014/main" id="{8F01D636-7BEF-4603-9D52-ECB6FF1C0913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  <p:sp>
        <p:nvSpPr>
          <p:cNvPr id="75" name="Title 1">
            <a:extLst>
              <a:ext uri="{FF2B5EF4-FFF2-40B4-BE49-F238E27FC236}">
                <a16:creationId xmlns:a16="http://schemas.microsoft.com/office/drawing/2014/main" id="{B6395D6F-083E-4C3F-9D21-E4563B8AB8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5431" y="1207680"/>
            <a:ext cx="10886651" cy="326915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12" name="Textplatzhalter 11"/>
          <p:cNvSpPr>
            <a:spLocks noGrp="1"/>
          </p:cNvSpPr>
          <p:nvPr>
            <p:ph type="body" sz="quarter" idx="14" hasCustomPrompt="1"/>
          </p:nvPr>
        </p:nvSpPr>
        <p:spPr>
          <a:xfrm>
            <a:off x="955458" y="1534793"/>
            <a:ext cx="10888976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none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ADD TEXT</a:t>
            </a:r>
          </a:p>
        </p:txBody>
      </p:sp>
      <p:grpSp>
        <p:nvGrpSpPr>
          <p:cNvPr id="57" name="Europe zoom (1)">
            <a:extLst>
              <a:ext uri="{FF2B5EF4-FFF2-40B4-BE49-F238E27FC236}">
                <a16:creationId xmlns:a16="http://schemas.microsoft.com/office/drawing/2014/main" id="{F4A25D0A-AB01-4B71-8CFD-EC5269532BB8}"/>
              </a:ext>
            </a:extLst>
          </p:cNvPr>
          <p:cNvGrpSpPr>
            <a:grpSpLocks/>
          </p:cNvGrpSpPr>
          <p:nvPr userDrawn="1">
            <p:custDataLst>
              <p:tags r:id="rId1"/>
            </p:custDataLst>
          </p:nvPr>
        </p:nvGrpSpPr>
        <p:grpSpPr>
          <a:xfrm>
            <a:off x="1025773" y="2311333"/>
            <a:ext cx="2810340" cy="2280967"/>
            <a:chOff x="3160719" y="1559314"/>
            <a:chExt cx="4454512" cy="4449763"/>
          </a:xfrm>
        </p:grpSpPr>
        <p:sp>
          <p:nvSpPr>
            <p:cNvPr id="58" name="Freeform 9">
              <a:extLst>
                <a:ext uri="{FF2B5EF4-FFF2-40B4-BE49-F238E27FC236}">
                  <a16:creationId xmlns:a16="http://schemas.microsoft.com/office/drawing/2014/main" id="{80549CA4-61F3-4FCB-A6E3-C657F3FC9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468" y="1559314"/>
              <a:ext cx="4449763" cy="4449763"/>
            </a:xfrm>
            <a:custGeom>
              <a:avLst/>
              <a:gdLst>
                <a:gd name="T0" fmla="*/ 7548 w 16818"/>
                <a:gd name="T1" fmla="*/ 44 h 16818"/>
                <a:gd name="T2" fmla="*/ 6510 w 16818"/>
                <a:gd name="T3" fmla="*/ 214 h 16818"/>
                <a:gd name="T4" fmla="*/ 5519 w 16818"/>
                <a:gd name="T5" fmla="*/ 507 h 16818"/>
                <a:gd name="T6" fmla="*/ 4584 w 16818"/>
                <a:gd name="T7" fmla="*/ 917 h 16818"/>
                <a:gd name="T8" fmla="*/ 3710 w 16818"/>
                <a:gd name="T9" fmla="*/ 1434 h 16818"/>
                <a:gd name="T10" fmla="*/ 2906 w 16818"/>
                <a:gd name="T11" fmla="*/ 2048 h 16818"/>
                <a:gd name="T12" fmla="*/ 2184 w 16818"/>
                <a:gd name="T13" fmla="*/ 2755 h 16818"/>
                <a:gd name="T14" fmla="*/ 1550 w 16818"/>
                <a:gd name="T15" fmla="*/ 3540 h 16818"/>
                <a:gd name="T16" fmla="*/ 1014 w 16818"/>
                <a:gd name="T17" fmla="*/ 4398 h 16818"/>
                <a:gd name="T18" fmla="*/ 585 w 16818"/>
                <a:gd name="T19" fmla="*/ 5325 h 16818"/>
                <a:gd name="T20" fmla="*/ 268 w 16818"/>
                <a:gd name="T21" fmla="*/ 6305 h 16818"/>
                <a:gd name="T22" fmla="*/ 68 w 16818"/>
                <a:gd name="T23" fmla="*/ 7339 h 16818"/>
                <a:gd name="T24" fmla="*/ 0 w 16818"/>
                <a:gd name="T25" fmla="*/ 8407 h 16818"/>
                <a:gd name="T26" fmla="*/ 68 w 16818"/>
                <a:gd name="T27" fmla="*/ 9479 h 16818"/>
                <a:gd name="T28" fmla="*/ 268 w 16818"/>
                <a:gd name="T29" fmla="*/ 10508 h 16818"/>
                <a:gd name="T30" fmla="*/ 585 w 16818"/>
                <a:gd name="T31" fmla="*/ 11489 h 16818"/>
                <a:gd name="T32" fmla="*/ 1014 w 16818"/>
                <a:gd name="T33" fmla="*/ 12415 h 16818"/>
                <a:gd name="T34" fmla="*/ 1550 w 16818"/>
                <a:gd name="T35" fmla="*/ 13273 h 16818"/>
                <a:gd name="T36" fmla="*/ 2184 w 16818"/>
                <a:gd name="T37" fmla="*/ 14063 h 16818"/>
                <a:gd name="T38" fmla="*/ 2906 w 16818"/>
                <a:gd name="T39" fmla="*/ 14765 h 16818"/>
                <a:gd name="T40" fmla="*/ 3710 w 16818"/>
                <a:gd name="T41" fmla="*/ 15379 h 16818"/>
                <a:gd name="T42" fmla="*/ 4584 w 16818"/>
                <a:gd name="T43" fmla="*/ 15896 h 16818"/>
                <a:gd name="T44" fmla="*/ 5519 w 16818"/>
                <a:gd name="T45" fmla="*/ 16306 h 16818"/>
                <a:gd name="T46" fmla="*/ 6510 w 16818"/>
                <a:gd name="T47" fmla="*/ 16598 h 16818"/>
                <a:gd name="T48" fmla="*/ 7548 w 16818"/>
                <a:gd name="T49" fmla="*/ 16774 h 16818"/>
                <a:gd name="T50" fmla="*/ 8626 w 16818"/>
                <a:gd name="T51" fmla="*/ 16813 h 16818"/>
                <a:gd name="T52" fmla="*/ 9689 w 16818"/>
                <a:gd name="T53" fmla="*/ 16720 h 16818"/>
                <a:gd name="T54" fmla="*/ 10713 w 16818"/>
                <a:gd name="T55" fmla="*/ 16496 h 16818"/>
                <a:gd name="T56" fmla="*/ 11683 w 16818"/>
                <a:gd name="T57" fmla="*/ 16155 h 16818"/>
                <a:gd name="T58" fmla="*/ 12596 w 16818"/>
                <a:gd name="T59" fmla="*/ 15702 h 16818"/>
                <a:gd name="T60" fmla="*/ 13444 w 16818"/>
                <a:gd name="T61" fmla="*/ 15146 h 16818"/>
                <a:gd name="T62" fmla="*/ 14214 w 16818"/>
                <a:gd name="T63" fmla="*/ 14492 h 16818"/>
                <a:gd name="T64" fmla="*/ 14902 w 16818"/>
                <a:gd name="T65" fmla="*/ 13756 h 16818"/>
                <a:gd name="T66" fmla="*/ 15497 w 16818"/>
                <a:gd name="T67" fmla="*/ 12941 h 16818"/>
                <a:gd name="T68" fmla="*/ 15989 w 16818"/>
                <a:gd name="T69" fmla="*/ 12054 h 16818"/>
                <a:gd name="T70" fmla="*/ 16379 w 16818"/>
                <a:gd name="T71" fmla="*/ 11103 h 16818"/>
                <a:gd name="T72" fmla="*/ 16648 w 16818"/>
                <a:gd name="T73" fmla="*/ 10103 h 16818"/>
                <a:gd name="T74" fmla="*/ 16794 w 16818"/>
                <a:gd name="T75" fmla="*/ 9055 h 16818"/>
                <a:gd name="T76" fmla="*/ 16809 w 16818"/>
                <a:gd name="T77" fmla="*/ 7977 h 16818"/>
                <a:gd name="T78" fmla="*/ 16687 w 16818"/>
                <a:gd name="T79" fmla="*/ 6920 h 16818"/>
                <a:gd name="T80" fmla="*/ 16443 w 16818"/>
                <a:gd name="T81" fmla="*/ 5905 h 16818"/>
                <a:gd name="T82" fmla="*/ 16077 w 16818"/>
                <a:gd name="T83" fmla="*/ 4950 h 16818"/>
                <a:gd name="T84" fmla="*/ 15604 w 16818"/>
                <a:gd name="T85" fmla="*/ 4047 h 16818"/>
                <a:gd name="T86" fmla="*/ 15024 w 16818"/>
                <a:gd name="T87" fmla="*/ 3219 h 16818"/>
                <a:gd name="T88" fmla="*/ 14355 w 16818"/>
                <a:gd name="T89" fmla="*/ 2463 h 16818"/>
                <a:gd name="T90" fmla="*/ 13599 w 16818"/>
                <a:gd name="T91" fmla="*/ 1794 h 16818"/>
                <a:gd name="T92" fmla="*/ 12771 w 16818"/>
                <a:gd name="T93" fmla="*/ 1214 h 16818"/>
                <a:gd name="T94" fmla="*/ 11874 w 16818"/>
                <a:gd name="T95" fmla="*/ 741 h 16818"/>
                <a:gd name="T96" fmla="*/ 10913 w 16818"/>
                <a:gd name="T97" fmla="*/ 375 h 16818"/>
                <a:gd name="T98" fmla="*/ 9898 w 16818"/>
                <a:gd name="T99" fmla="*/ 131 h 16818"/>
                <a:gd name="T100" fmla="*/ 8845 w 16818"/>
                <a:gd name="T101" fmla="*/ 9 h 168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818" h="16818">
                  <a:moveTo>
                    <a:pt x="8411" y="0"/>
                  </a:moveTo>
                  <a:lnTo>
                    <a:pt x="8192" y="0"/>
                  </a:lnTo>
                  <a:lnTo>
                    <a:pt x="7977" y="9"/>
                  </a:lnTo>
                  <a:lnTo>
                    <a:pt x="7763" y="24"/>
                  </a:lnTo>
                  <a:lnTo>
                    <a:pt x="7548" y="44"/>
                  </a:lnTo>
                  <a:lnTo>
                    <a:pt x="7339" y="68"/>
                  </a:lnTo>
                  <a:lnTo>
                    <a:pt x="7129" y="98"/>
                  </a:lnTo>
                  <a:lnTo>
                    <a:pt x="6920" y="131"/>
                  </a:lnTo>
                  <a:lnTo>
                    <a:pt x="6715" y="170"/>
                  </a:lnTo>
                  <a:lnTo>
                    <a:pt x="6510" y="214"/>
                  </a:lnTo>
                  <a:lnTo>
                    <a:pt x="6310" y="264"/>
                  </a:lnTo>
                  <a:lnTo>
                    <a:pt x="6110" y="317"/>
                  </a:lnTo>
                  <a:lnTo>
                    <a:pt x="5910" y="375"/>
                  </a:lnTo>
                  <a:lnTo>
                    <a:pt x="5715" y="439"/>
                  </a:lnTo>
                  <a:lnTo>
                    <a:pt x="5519" y="507"/>
                  </a:lnTo>
                  <a:lnTo>
                    <a:pt x="5325" y="580"/>
                  </a:lnTo>
                  <a:lnTo>
                    <a:pt x="5135" y="658"/>
                  </a:lnTo>
                  <a:lnTo>
                    <a:pt x="4950" y="741"/>
                  </a:lnTo>
                  <a:lnTo>
                    <a:pt x="4764" y="829"/>
                  </a:lnTo>
                  <a:lnTo>
                    <a:pt x="4584" y="917"/>
                  </a:lnTo>
                  <a:lnTo>
                    <a:pt x="4403" y="1014"/>
                  </a:lnTo>
                  <a:lnTo>
                    <a:pt x="4222" y="1112"/>
                  </a:lnTo>
                  <a:lnTo>
                    <a:pt x="4052" y="1214"/>
                  </a:lnTo>
                  <a:lnTo>
                    <a:pt x="3877" y="1321"/>
                  </a:lnTo>
                  <a:lnTo>
                    <a:pt x="3710" y="1434"/>
                  </a:lnTo>
                  <a:lnTo>
                    <a:pt x="3540" y="1550"/>
                  </a:lnTo>
                  <a:lnTo>
                    <a:pt x="3379" y="1668"/>
                  </a:lnTo>
                  <a:lnTo>
                    <a:pt x="3219" y="1794"/>
                  </a:lnTo>
                  <a:lnTo>
                    <a:pt x="3062" y="1921"/>
                  </a:lnTo>
                  <a:lnTo>
                    <a:pt x="2906" y="2048"/>
                  </a:lnTo>
                  <a:lnTo>
                    <a:pt x="2755" y="2184"/>
                  </a:lnTo>
                  <a:lnTo>
                    <a:pt x="2609" y="2321"/>
                  </a:lnTo>
                  <a:lnTo>
                    <a:pt x="2463" y="2463"/>
                  </a:lnTo>
                  <a:lnTo>
                    <a:pt x="2321" y="2604"/>
                  </a:lnTo>
                  <a:lnTo>
                    <a:pt x="2184" y="2755"/>
                  </a:lnTo>
                  <a:lnTo>
                    <a:pt x="2053" y="2906"/>
                  </a:lnTo>
                  <a:lnTo>
                    <a:pt x="1921" y="3058"/>
                  </a:lnTo>
                  <a:lnTo>
                    <a:pt x="1794" y="3219"/>
                  </a:lnTo>
                  <a:lnTo>
                    <a:pt x="1672" y="3374"/>
                  </a:lnTo>
                  <a:lnTo>
                    <a:pt x="1550" y="3540"/>
                  </a:lnTo>
                  <a:lnTo>
                    <a:pt x="1439" y="3706"/>
                  </a:lnTo>
                  <a:lnTo>
                    <a:pt x="1327" y="3877"/>
                  </a:lnTo>
                  <a:lnTo>
                    <a:pt x="1219" y="4047"/>
                  </a:lnTo>
                  <a:lnTo>
                    <a:pt x="1116" y="4222"/>
                  </a:lnTo>
                  <a:lnTo>
                    <a:pt x="1014" y="4398"/>
                  </a:lnTo>
                  <a:lnTo>
                    <a:pt x="922" y="4579"/>
                  </a:lnTo>
                  <a:lnTo>
                    <a:pt x="829" y="4764"/>
                  </a:lnTo>
                  <a:lnTo>
                    <a:pt x="746" y="4950"/>
                  </a:lnTo>
                  <a:lnTo>
                    <a:pt x="663" y="5135"/>
                  </a:lnTo>
                  <a:lnTo>
                    <a:pt x="585" y="5325"/>
                  </a:lnTo>
                  <a:lnTo>
                    <a:pt x="512" y="5515"/>
                  </a:lnTo>
                  <a:lnTo>
                    <a:pt x="444" y="5710"/>
                  </a:lnTo>
                  <a:lnTo>
                    <a:pt x="381" y="5905"/>
                  </a:lnTo>
                  <a:lnTo>
                    <a:pt x="322" y="6105"/>
                  </a:lnTo>
                  <a:lnTo>
                    <a:pt x="268" y="6305"/>
                  </a:lnTo>
                  <a:lnTo>
                    <a:pt x="214" y="6510"/>
                  </a:lnTo>
                  <a:lnTo>
                    <a:pt x="170" y="6715"/>
                  </a:lnTo>
                  <a:lnTo>
                    <a:pt x="131" y="6920"/>
                  </a:lnTo>
                  <a:lnTo>
                    <a:pt x="98" y="7129"/>
                  </a:lnTo>
                  <a:lnTo>
                    <a:pt x="68" y="7339"/>
                  </a:lnTo>
                  <a:lnTo>
                    <a:pt x="44" y="7548"/>
                  </a:lnTo>
                  <a:lnTo>
                    <a:pt x="24" y="7763"/>
                  </a:lnTo>
                  <a:lnTo>
                    <a:pt x="15" y="7977"/>
                  </a:lnTo>
                  <a:lnTo>
                    <a:pt x="5" y="8192"/>
                  </a:lnTo>
                  <a:lnTo>
                    <a:pt x="0" y="8407"/>
                  </a:lnTo>
                  <a:lnTo>
                    <a:pt x="5" y="8626"/>
                  </a:lnTo>
                  <a:lnTo>
                    <a:pt x="15" y="8841"/>
                  </a:lnTo>
                  <a:lnTo>
                    <a:pt x="24" y="9055"/>
                  </a:lnTo>
                  <a:lnTo>
                    <a:pt x="44" y="9270"/>
                  </a:lnTo>
                  <a:lnTo>
                    <a:pt x="68" y="9479"/>
                  </a:lnTo>
                  <a:lnTo>
                    <a:pt x="98" y="9689"/>
                  </a:lnTo>
                  <a:lnTo>
                    <a:pt x="131" y="9894"/>
                  </a:lnTo>
                  <a:lnTo>
                    <a:pt x="170" y="10103"/>
                  </a:lnTo>
                  <a:lnTo>
                    <a:pt x="214" y="10308"/>
                  </a:lnTo>
                  <a:lnTo>
                    <a:pt x="268" y="10508"/>
                  </a:lnTo>
                  <a:lnTo>
                    <a:pt x="322" y="10708"/>
                  </a:lnTo>
                  <a:lnTo>
                    <a:pt x="381" y="10908"/>
                  </a:lnTo>
                  <a:lnTo>
                    <a:pt x="444" y="11103"/>
                  </a:lnTo>
                  <a:lnTo>
                    <a:pt x="512" y="11299"/>
                  </a:lnTo>
                  <a:lnTo>
                    <a:pt x="585" y="11489"/>
                  </a:lnTo>
                  <a:lnTo>
                    <a:pt x="663" y="11678"/>
                  </a:lnTo>
                  <a:lnTo>
                    <a:pt x="746" y="11868"/>
                  </a:lnTo>
                  <a:lnTo>
                    <a:pt x="829" y="12054"/>
                  </a:lnTo>
                  <a:lnTo>
                    <a:pt x="922" y="12234"/>
                  </a:lnTo>
                  <a:lnTo>
                    <a:pt x="1014" y="12415"/>
                  </a:lnTo>
                  <a:lnTo>
                    <a:pt x="1116" y="12596"/>
                  </a:lnTo>
                  <a:lnTo>
                    <a:pt x="1219" y="12766"/>
                  </a:lnTo>
                  <a:lnTo>
                    <a:pt x="1327" y="12941"/>
                  </a:lnTo>
                  <a:lnTo>
                    <a:pt x="1439" y="13108"/>
                  </a:lnTo>
                  <a:lnTo>
                    <a:pt x="1550" y="13273"/>
                  </a:lnTo>
                  <a:lnTo>
                    <a:pt x="1672" y="13439"/>
                  </a:lnTo>
                  <a:lnTo>
                    <a:pt x="1794" y="13599"/>
                  </a:lnTo>
                  <a:lnTo>
                    <a:pt x="1921" y="13756"/>
                  </a:lnTo>
                  <a:lnTo>
                    <a:pt x="2053" y="13912"/>
                  </a:lnTo>
                  <a:lnTo>
                    <a:pt x="2184" y="14063"/>
                  </a:lnTo>
                  <a:lnTo>
                    <a:pt x="2321" y="14209"/>
                  </a:lnTo>
                  <a:lnTo>
                    <a:pt x="2463" y="14351"/>
                  </a:lnTo>
                  <a:lnTo>
                    <a:pt x="2609" y="14492"/>
                  </a:lnTo>
                  <a:lnTo>
                    <a:pt x="2755" y="14634"/>
                  </a:lnTo>
                  <a:lnTo>
                    <a:pt x="2906" y="14765"/>
                  </a:lnTo>
                  <a:lnTo>
                    <a:pt x="3062" y="14897"/>
                  </a:lnTo>
                  <a:lnTo>
                    <a:pt x="3219" y="15024"/>
                  </a:lnTo>
                  <a:lnTo>
                    <a:pt x="3379" y="15146"/>
                  </a:lnTo>
                  <a:lnTo>
                    <a:pt x="3540" y="15262"/>
                  </a:lnTo>
                  <a:lnTo>
                    <a:pt x="3710" y="15379"/>
                  </a:lnTo>
                  <a:lnTo>
                    <a:pt x="3877" y="15491"/>
                  </a:lnTo>
                  <a:lnTo>
                    <a:pt x="4052" y="15599"/>
                  </a:lnTo>
                  <a:lnTo>
                    <a:pt x="4222" y="15702"/>
                  </a:lnTo>
                  <a:lnTo>
                    <a:pt x="4403" y="15798"/>
                  </a:lnTo>
                  <a:lnTo>
                    <a:pt x="4584" y="15896"/>
                  </a:lnTo>
                  <a:lnTo>
                    <a:pt x="4764" y="15984"/>
                  </a:lnTo>
                  <a:lnTo>
                    <a:pt x="4950" y="16072"/>
                  </a:lnTo>
                  <a:lnTo>
                    <a:pt x="5135" y="16155"/>
                  </a:lnTo>
                  <a:lnTo>
                    <a:pt x="5325" y="16233"/>
                  </a:lnTo>
                  <a:lnTo>
                    <a:pt x="5519" y="16306"/>
                  </a:lnTo>
                  <a:lnTo>
                    <a:pt x="5715" y="16374"/>
                  </a:lnTo>
                  <a:lnTo>
                    <a:pt x="5910" y="16437"/>
                  </a:lnTo>
                  <a:lnTo>
                    <a:pt x="6110" y="16496"/>
                  </a:lnTo>
                  <a:lnTo>
                    <a:pt x="6310" y="16550"/>
                  </a:lnTo>
                  <a:lnTo>
                    <a:pt x="6510" y="16598"/>
                  </a:lnTo>
                  <a:lnTo>
                    <a:pt x="6715" y="16642"/>
                  </a:lnTo>
                  <a:lnTo>
                    <a:pt x="6920" y="16687"/>
                  </a:lnTo>
                  <a:lnTo>
                    <a:pt x="7129" y="16720"/>
                  </a:lnTo>
                  <a:lnTo>
                    <a:pt x="7339" y="16750"/>
                  </a:lnTo>
                  <a:lnTo>
                    <a:pt x="7548" y="16774"/>
                  </a:lnTo>
                  <a:lnTo>
                    <a:pt x="7763" y="16789"/>
                  </a:lnTo>
                  <a:lnTo>
                    <a:pt x="7977" y="16803"/>
                  </a:lnTo>
                  <a:lnTo>
                    <a:pt x="8192" y="16813"/>
                  </a:lnTo>
                  <a:lnTo>
                    <a:pt x="8411" y="16818"/>
                  </a:lnTo>
                  <a:lnTo>
                    <a:pt x="8626" y="16813"/>
                  </a:lnTo>
                  <a:lnTo>
                    <a:pt x="8845" y="16803"/>
                  </a:lnTo>
                  <a:lnTo>
                    <a:pt x="9055" y="16789"/>
                  </a:lnTo>
                  <a:lnTo>
                    <a:pt x="9270" y="16774"/>
                  </a:lnTo>
                  <a:lnTo>
                    <a:pt x="9479" y="16750"/>
                  </a:lnTo>
                  <a:lnTo>
                    <a:pt x="9689" y="16720"/>
                  </a:lnTo>
                  <a:lnTo>
                    <a:pt x="9898" y="16687"/>
                  </a:lnTo>
                  <a:lnTo>
                    <a:pt x="10103" y="16642"/>
                  </a:lnTo>
                  <a:lnTo>
                    <a:pt x="10308" y="16598"/>
                  </a:lnTo>
                  <a:lnTo>
                    <a:pt x="10513" y="16550"/>
                  </a:lnTo>
                  <a:lnTo>
                    <a:pt x="10713" y="16496"/>
                  </a:lnTo>
                  <a:lnTo>
                    <a:pt x="10913" y="16437"/>
                  </a:lnTo>
                  <a:lnTo>
                    <a:pt x="11108" y="16374"/>
                  </a:lnTo>
                  <a:lnTo>
                    <a:pt x="11303" y="16306"/>
                  </a:lnTo>
                  <a:lnTo>
                    <a:pt x="11493" y="16233"/>
                  </a:lnTo>
                  <a:lnTo>
                    <a:pt x="11683" y="16155"/>
                  </a:lnTo>
                  <a:lnTo>
                    <a:pt x="11874" y="16072"/>
                  </a:lnTo>
                  <a:lnTo>
                    <a:pt x="12054" y="15984"/>
                  </a:lnTo>
                  <a:lnTo>
                    <a:pt x="12239" y="15896"/>
                  </a:lnTo>
                  <a:lnTo>
                    <a:pt x="12420" y="15798"/>
                  </a:lnTo>
                  <a:lnTo>
                    <a:pt x="12596" y="15702"/>
                  </a:lnTo>
                  <a:lnTo>
                    <a:pt x="12771" y="15599"/>
                  </a:lnTo>
                  <a:lnTo>
                    <a:pt x="12941" y="15491"/>
                  </a:lnTo>
                  <a:lnTo>
                    <a:pt x="13112" y="15379"/>
                  </a:lnTo>
                  <a:lnTo>
                    <a:pt x="13278" y="15262"/>
                  </a:lnTo>
                  <a:lnTo>
                    <a:pt x="13444" y="15146"/>
                  </a:lnTo>
                  <a:lnTo>
                    <a:pt x="13599" y="15024"/>
                  </a:lnTo>
                  <a:lnTo>
                    <a:pt x="13760" y="14897"/>
                  </a:lnTo>
                  <a:lnTo>
                    <a:pt x="13912" y="14765"/>
                  </a:lnTo>
                  <a:lnTo>
                    <a:pt x="14063" y="14634"/>
                  </a:lnTo>
                  <a:lnTo>
                    <a:pt x="14214" y="14492"/>
                  </a:lnTo>
                  <a:lnTo>
                    <a:pt x="14355" y="14351"/>
                  </a:lnTo>
                  <a:lnTo>
                    <a:pt x="14497" y="14209"/>
                  </a:lnTo>
                  <a:lnTo>
                    <a:pt x="14634" y="14063"/>
                  </a:lnTo>
                  <a:lnTo>
                    <a:pt x="14770" y="13912"/>
                  </a:lnTo>
                  <a:lnTo>
                    <a:pt x="14902" y="13756"/>
                  </a:lnTo>
                  <a:lnTo>
                    <a:pt x="15024" y="13599"/>
                  </a:lnTo>
                  <a:lnTo>
                    <a:pt x="15150" y="13439"/>
                  </a:lnTo>
                  <a:lnTo>
                    <a:pt x="15268" y="13273"/>
                  </a:lnTo>
                  <a:lnTo>
                    <a:pt x="15384" y="13108"/>
                  </a:lnTo>
                  <a:lnTo>
                    <a:pt x="15497" y="12941"/>
                  </a:lnTo>
                  <a:lnTo>
                    <a:pt x="15604" y="12766"/>
                  </a:lnTo>
                  <a:lnTo>
                    <a:pt x="15706" y="12596"/>
                  </a:lnTo>
                  <a:lnTo>
                    <a:pt x="15804" y="12415"/>
                  </a:lnTo>
                  <a:lnTo>
                    <a:pt x="15901" y="12234"/>
                  </a:lnTo>
                  <a:lnTo>
                    <a:pt x="15989" y="12054"/>
                  </a:lnTo>
                  <a:lnTo>
                    <a:pt x="16077" y="11868"/>
                  </a:lnTo>
                  <a:lnTo>
                    <a:pt x="16160" y="11678"/>
                  </a:lnTo>
                  <a:lnTo>
                    <a:pt x="16238" y="11489"/>
                  </a:lnTo>
                  <a:lnTo>
                    <a:pt x="16311" y="11299"/>
                  </a:lnTo>
                  <a:lnTo>
                    <a:pt x="16379" y="11103"/>
                  </a:lnTo>
                  <a:lnTo>
                    <a:pt x="16443" y="10908"/>
                  </a:lnTo>
                  <a:lnTo>
                    <a:pt x="16501" y="10708"/>
                  </a:lnTo>
                  <a:lnTo>
                    <a:pt x="16554" y="10508"/>
                  </a:lnTo>
                  <a:lnTo>
                    <a:pt x="16604" y="10308"/>
                  </a:lnTo>
                  <a:lnTo>
                    <a:pt x="16648" y="10103"/>
                  </a:lnTo>
                  <a:lnTo>
                    <a:pt x="16687" y="9894"/>
                  </a:lnTo>
                  <a:lnTo>
                    <a:pt x="16720" y="9689"/>
                  </a:lnTo>
                  <a:lnTo>
                    <a:pt x="16750" y="9479"/>
                  </a:lnTo>
                  <a:lnTo>
                    <a:pt x="16774" y="9270"/>
                  </a:lnTo>
                  <a:lnTo>
                    <a:pt x="16794" y="9055"/>
                  </a:lnTo>
                  <a:lnTo>
                    <a:pt x="16809" y="8841"/>
                  </a:lnTo>
                  <a:lnTo>
                    <a:pt x="16818" y="8626"/>
                  </a:lnTo>
                  <a:lnTo>
                    <a:pt x="16818" y="8407"/>
                  </a:lnTo>
                  <a:lnTo>
                    <a:pt x="16818" y="8192"/>
                  </a:lnTo>
                  <a:lnTo>
                    <a:pt x="16809" y="7977"/>
                  </a:lnTo>
                  <a:lnTo>
                    <a:pt x="16794" y="7763"/>
                  </a:lnTo>
                  <a:lnTo>
                    <a:pt x="16774" y="7548"/>
                  </a:lnTo>
                  <a:lnTo>
                    <a:pt x="16750" y="7339"/>
                  </a:lnTo>
                  <a:lnTo>
                    <a:pt x="16720" y="7129"/>
                  </a:lnTo>
                  <a:lnTo>
                    <a:pt x="16687" y="6920"/>
                  </a:lnTo>
                  <a:lnTo>
                    <a:pt x="16648" y="6715"/>
                  </a:lnTo>
                  <a:lnTo>
                    <a:pt x="16604" y="6510"/>
                  </a:lnTo>
                  <a:lnTo>
                    <a:pt x="16554" y="6305"/>
                  </a:lnTo>
                  <a:lnTo>
                    <a:pt x="16501" y="6105"/>
                  </a:lnTo>
                  <a:lnTo>
                    <a:pt x="16443" y="5905"/>
                  </a:lnTo>
                  <a:lnTo>
                    <a:pt x="16379" y="5710"/>
                  </a:lnTo>
                  <a:lnTo>
                    <a:pt x="16311" y="5515"/>
                  </a:lnTo>
                  <a:lnTo>
                    <a:pt x="16238" y="5325"/>
                  </a:lnTo>
                  <a:lnTo>
                    <a:pt x="16160" y="5135"/>
                  </a:lnTo>
                  <a:lnTo>
                    <a:pt x="16077" y="4950"/>
                  </a:lnTo>
                  <a:lnTo>
                    <a:pt x="15989" y="4764"/>
                  </a:lnTo>
                  <a:lnTo>
                    <a:pt x="15901" y="4579"/>
                  </a:lnTo>
                  <a:lnTo>
                    <a:pt x="15804" y="4398"/>
                  </a:lnTo>
                  <a:lnTo>
                    <a:pt x="15706" y="4222"/>
                  </a:lnTo>
                  <a:lnTo>
                    <a:pt x="15604" y="4047"/>
                  </a:lnTo>
                  <a:lnTo>
                    <a:pt x="15497" y="3877"/>
                  </a:lnTo>
                  <a:lnTo>
                    <a:pt x="15384" y="3706"/>
                  </a:lnTo>
                  <a:lnTo>
                    <a:pt x="15268" y="3540"/>
                  </a:lnTo>
                  <a:lnTo>
                    <a:pt x="15150" y="3374"/>
                  </a:lnTo>
                  <a:lnTo>
                    <a:pt x="15024" y="3219"/>
                  </a:lnTo>
                  <a:lnTo>
                    <a:pt x="14902" y="3058"/>
                  </a:lnTo>
                  <a:lnTo>
                    <a:pt x="14770" y="2906"/>
                  </a:lnTo>
                  <a:lnTo>
                    <a:pt x="14634" y="2755"/>
                  </a:lnTo>
                  <a:lnTo>
                    <a:pt x="14497" y="2604"/>
                  </a:lnTo>
                  <a:lnTo>
                    <a:pt x="14355" y="2463"/>
                  </a:lnTo>
                  <a:lnTo>
                    <a:pt x="14214" y="2321"/>
                  </a:lnTo>
                  <a:lnTo>
                    <a:pt x="14063" y="2184"/>
                  </a:lnTo>
                  <a:lnTo>
                    <a:pt x="13912" y="2048"/>
                  </a:lnTo>
                  <a:lnTo>
                    <a:pt x="13760" y="1921"/>
                  </a:lnTo>
                  <a:lnTo>
                    <a:pt x="13599" y="1794"/>
                  </a:lnTo>
                  <a:lnTo>
                    <a:pt x="13444" y="1668"/>
                  </a:lnTo>
                  <a:lnTo>
                    <a:pt x="13278" y="1550"/>
                  </a:lnTo>
                  <a:lnTo>
                    <a:pt x="13112" y="1434"/>
                  </a:lnTo>
                  <a:lnTo>
                    <a:pt x="12941" y="1321"/>
                  </a:lnTo>
                  <a:lnTo>
                    <a:pt x="12771" y="1214"/>
                  </a:lnTo>
                  <a:lnTo>
                    <a:pt x="12596" y="1112"/>
                  </a:lnTo>
                  <a:lnTo>
                    <a:pt x="12420" y="1014"/>
                  </a:lnTo>
                  <a:lnTo>
                    <a:pt x="12239" y="917"/>
                  </a:lnTo>
                  <a:lnTo>
                    <a:pt x="12054" y="829"/>
                  </a:lnTo>
                  <a:lnTo>
                    <a:pt x="11874" y="741"/>
                  </a:lnTo>
                  <a:lnTo>
                    <a:pt x="11683" y="658"/>
                  </a:lnTo>
                  <a:lnTo>
                    <a:pt x="11493" y="580"/>
                  </a:lnTo>
                  <a:lnTo>
                    <a:pt x="11303" y="507"/>
                  </a:lnTo>
                  <a:lnTo>
                    <a:pt x="11108" y="439"/>
                  </a:lnTo>
                  <a:lnTo>
                    <a:pt x="10913" y="375"/>
                  </a:lnTo>
                  <a:lnTo>
                    <a:pt x="10713" y="317"/>
                  </a:lnTo>
                  <a:lnTo>
                    <a:pt x="10513" y="264"/>
                  </a:lnTo>
                  <a:lnTo>
                    <a:pt x="10308" y="214"/>
                  </a:lnTo>
                  <a:lnTo>
                    <a:pt x="10103" y="170"/>
                  </a:lnTo>
                  <a:lnTo>
                    <a:pt x="9898" y="131"/>
                  </a:lnTo>
                  <a:lnTo>
                    <a:pt x="9689" y="98"/>
                  </a:lnTo>
                  <a:lnTo>
                    <a:pt x="9479" y="68"/>
                  </a:lnTo>
                  <a:lnTo>
                    <a:pt x="9270" y="44"/>
                  </a:lnTo>
                  <a:lnTo>
                    <a:pt x="9055" y="24"/>
                  </a:lnTo>
                  <a:lnTo>
                    <a:pt x="8845" y="9"/>
                  </a:lnTo>
                  <a:lnTo>
                    <a:pt x="8626" y="0"/>
                  </a:lnTo>
                  <a:lnTo>
                    <a:pt x="8411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accent3">
                    <a:lumMod val="20000"/>
                    <a:lumOff val="80000"/>
                  </a:schemeClr>
                </a:gs>
              </a:gsLst>
              <a:path path="shape">
                <a:fillToRect l="50000" t="50000" r="50000" b="50000"/>
              </a:path>
              <a:tileRect/>
            </a:gradFill>
            <a:ln w="6350" algn="ctr">
              <a:noFill/>
              <a:round/>
              <a:headEnd/>
              <a:tailEnd/>
            </a:ln>
            <a:effectLst/>
          </p:spPr>
          <p:txBody>
            <a:bodyPr wrap="none" lIns="0" tIns="16329" rIns="0" bIns="16329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8684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33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+mn-cs"/>
              </a:endParaRPr>
            </a:p>
          </p:txBody>
        </p:sp>
        <p:grpSp>
          <p:nvGrpSpPr>
            <p:cNvPr id="59" name="Group 58">
              <a:extLst>
                <a:ext uri="{FF2B5EF4-FFF2-40B4-BE49-F238E27FC236}">
                  <a16:creationId xmlns:a16="http://schemas.microsoft.com/office/drawing/2014/main" id="{B7CDBB42-4E21-4806-B939-268EB4A93553}"/>
                </a:ext>
              </a:extLst>
            </p:cNvPr>
            <p:cNvGrpSpPr/>
            <p:nvPr/>
          </p:nvGrpSpPr>
          <p:grpSpPr>
            <a:xfrm>
              <a:off x="3592506" y="1803789"/>
              <a:ext cx="4014788" cy="3540125"/>
              <a:chOff x="3684797" y="1654298"/>
              <a:chExt cx="4014788" cy="3540125"/>
            </a:xfrm>
            <a:solidFill>
              <a:srgbClr val="D9D9D9"/>
            </a:solidFill>
          </p:grpSpPr>
          <p:grpSp>
            <p:nvGrpSpPr>
              <p:cNvPr id="61" name="Group 60">
                <a:extLst>
                  <a:ext uri="{FF2B5EF4-FFF2-40B4-BE49-F238E27FC236}">
                    <a16:creationId xmlns:a16="http://schemas.microsoft.com/office/drawing/2014/main" id="{4CE39720-19D8-4399-9B13-41D62B7FA5B2}"/>
                  </a:ext>
                </a:extLst>
              </p:cNvPr>
              <p:cNvGrpSpPr/>
              <p:nvPr/>
            </p:nvGrpSpPr>
            <p:grpSpPr>
              <a:xfrm>
                <a:off x="3684797" y="1654298"/>
                <a:ext cx="4014788" cy="3540125"/>
                <a:chOff x="3684797" y="1654298"/>
                <a:chExt cx="4014788" cy="3540125"/>
              </a:xfrm>
              <a:grpFill/>
            </p:grpSpPr>
            <p:sp>
              <p:nvSpPr>
                <p:cNvPr id="64" name="Freeform 15">
                  <a:extLst>
                    <a:ext uri="{FF2B5EF4-FFF2-40B4-BE49-F238E27FC236}">
                      <a16:creationId xmlns:a16="http://schemas.microsoft.com/office/drawing/2014/main" id="{5B6A33E9-AEC5-4368-9CCC-00AA99DB29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18409" y="2989386"/>
                  <a:ext cx="373063" cy="239713"/>
                </a:xfrm>
                <a:custGeom>
                  <a:avLst/>
                  <a:gdLst>
                    <a:gd name="T0" fmla="*/ 0 w 1414"/>
                    <a:gd name="T1" fmla="*/ 712 h 907"/>
                    <a:gd name="T2" fmla="*/ 10 w 1414"/>
                    <a:gd name="T3" fmla="*/ 483 h 907"/>
                    <a:gd name="T4" fmla="*/ 73 w 1414"/>
                    <a:gd name="T5" fmla="*/ 440 h 907"/>
                    <a:gd name="T6" fmla="*/ 176 w 1414"/>
                    <a:gd name="T7" fmla="*/ 244 h 907"/>
                    <a:gd name="T8" fmla="*/ 263 w 1414"/>
                    <a:gd name="T9" fmla="*/ 215 h 907"/>
                    <a:gd name="T10" fmla="*/ 331 w 1414"/>
                    <a:gd name="T11" fmla="*/ 146 h 907"/>
                    <a:gd name="T12" fmla="*/ 399 w 1414"/>
                    <a:gd name="T13" fmla="*/ 235 h 907"/>
                    <a:gd name="T14" fmla="*/ 468 w 1414"/>
                    <a:gd name="T15" fmla="*/ 307 h 907"/>
                    <a:gd name="T16" fmla="*/ 531 w 1414"/>
                    <a:gd name="T17" fmla="*/ 410 h 907"/>
                    <a:gd name="T18" fmla="*/ 610 w 1414"/>
                    <a:gd name="T19" fmla="*/ 386 h 907"/>
                    <a:gd name="T20" fmla="*/ 682 w 1414"/>
                    <a:gd name="T21" fmla="*/ 337 h 907"/>
                    <a:gd name="T22" fmla="*/ 673 w 1414"/>
                    <a:gd name="T23" fmla="*/ 166 h 907"/>
                    <a:gd name="T24" fmla="*/ 668 w 1414"/>
                    <a:gd name="T25" fmla="*/ 89 h 907"/>
                    <a:gd name="T26" fmla="*/ 653 w 1414"/>
                    <a:gd name="T27" fmla="*/ 6 h 907"/>
                    <a:gd name="T28" fmla="*/ 721 w 1414"/>
                    <a:gd name="T29" fmla="*/ 50 h 907"/>
                    <a:gd name="T30" fmla="*/ 780 w 1414"/>
                    <a:gd name="T31" fmla="*/ 0 h 907"/>
                    <a:gd name="T32" fmla="*/ 828 w 1414"/>
                    <a:gd name="T33" fmla="*/ 44 h 907"/>
                    <a:gd name="T34" fmla="*/ 878 w 1414"/>
                    <a:gd name="T35" fmla="*/ 74 h 907"/>
                    <a:gd name="T36" fmla="*/ 946 w 1414"/>
                    <a:gd name="T37" fmla="*/ 113 h 907"/>
                    <a:gd name="T38" fmla="*/ 1014 w 1414"/>
                    <a:gd name="T39" fmla="*/ 152 h 907"/>
                    <a:gd name="T40" fmla="*/ 1063 w 1414"/>
                    <a:gd name="T41" fmla="*/ 181 h 907"/>
                    <a:gd name="T42" fmla="*/ 1111 w 1414"/>
                    <a:gd name="T43" fmla="*/ 166 h 907"/>
                    <a:gd name="T44" fmla="*/ 1146 w 1414"/>
                    <a:gd name="T45" fmla="*/ 161 h 907"/>
                    <a:gd name="T46" fmla="*/ 1194 w 1414"/>
                    <a:gd name="T47" fmla="*/ 161 h 907"/>
                    <a:gd name="T48" fmla="*/ 1233 w 1414"/>
                    <a:gd name="T49" fmla="*/ 191 h 907"/>
                    <a:gd name="T50" fmla="*/ 1292 w 1414"/>
                    <a:gd name="T51" fmla="*/ 239 h 907"/>
                    <a:gd name="T52" fmla="*/ 1316 w 1414"/>
                    <a:gd name="T53" fmla="*/ 283 h 907"/>
                    <a:gd name="T54" fmla="*/ 1272 w 1414"/>
                    <a:gd name="T55" fmla="*/ 332 h 907"/>
                    <a:gd name="T56" fmla="*/ 1282 w 1414"/>
                    <a:gd name="T57" fmla="*/ 401 h 907"/>
                    <a:gd name="T58" fmla="*/ 1326 w 1414"/>
                    <a:gd name="T59" fmla="*/ 459 h 907"/>
                    <a:gd name="T60" fmla="*/ 1370 w 1414"/>
                    <a:gd name="T61" fmla="*/ 508 h 907"/>
                    <a:gd name="T62" fmla="*/ 1414 w 1414"/>
                    <a:gd name="T63" fmla="*/ 547 h 907"/>
                    <a:gd name="T64" fmla="*/ 1404 w 1414"/>
                    <a:gd name="T65" fmla="*/ 605 h 907"/>
                    <a:gd name="T66" fmla="*/ 1394 w 1414"/>
                    <a:gd name="T67" fmla="*/ 630 h 907"/>
                    <a:gd name="T68" fmla="*/ 1370 w 1414"/>
                    <a:gd name="T69" fmla="*/ 678 h 907"/>
                    <a:gd name="T70" fmla="*/ 1340 w 1414"/>
                    <a:gd name="T71" fmla="*/ 712 h 907"/>
                    <a:gd name="T72" fmla="*/ 1287 w 1414"/>
                    <a:gd name="T73" fmla="*/ 766 h 907"/>
                    <a:gd name="T74" fmla="*/ 1238 w 1414"/>
                    <a:gd name="T75" fmla="*/ 791 h 907"/>
                    <a:gd name="T76" fmla="*/ 1175 w 1414"/>
                    <a:gd name="T77" fmla="*/ 785 h 907"/>
                    <a:gd name="T78" fmla="*/ 1131 w 1414"/>
                    <a:gd name="T79" fmla="*/ 844 h 907"/>
                    <a:gd name="T80" fmla="*/ 1092 w 1414"/>
                    <a:gd name="T81" fmla="*/ 907 h 907"/>
                    <a:gd name="T82" fmla="*/ 1053 w 1414"/>
                    <a:gd name="T83" fmla="*/ 859 h 907"/>
                    <a:gd name="T84" fmla="*/ 1009 w 1414"/>
                    <a:gd name="T85" fmla="*/ 815 h 907"/>
                    <a:gd name="T86" fmla="*/ 936 w 1414"/>
                    <a:gd name="T87" fmla="*/ 752 h 907"/>
                    <a:gd name="T88" fmla="*/ 858 w 1414"/>
                    <a:gd name="T89" fmla="*/ 693 h 907"/>
                    <a:gd name="T90" fmla="*/ 760 w 1414"/>
                    <a:gd name="T91" fmla="*/ 630 h 907"/>
                    <a:gd name="T92" fmla="*/ 706 w 1414"/>
                    <a:gd name="T93" fmla="*/ 654 h 907"/>
                    <a:gd name="T94" fmla="*/ 649 w 1414"/>
                    <a:gd name="T95" fmla="*/ 693 h 907"/>
                    <a:gd name="T96" fmla="*/ 584 w 1414"/>
                    <a:gd name="T97" fmla="*/ 678 h 907"/>
                    <a:gd name="T98" fmla="*/ 507 w 1414"/>
                    <a:gd name="T99" fmla="*/ 658 h 907"/>
                    <a:gd name="T100" fmla="*/ 409 w 1414"/>
                    <a:gd name="T101" fmla="*/ 649 h 907"/>
                    <a:gd name="T102" fmla="*/ 370 w 1414"/>
                    <a:gd name="T103" fmla="*/ 688 h 907"/>
                    <a:gd name="T104" fmla="*/ 336 w 1414"/>
                    <a:gd name="T105" fmla="*/ 649 h 907"/>
                    <a:gd name="T106" fmla="*/ 268 w 1414"/>
                    <a:gd name="T107" fmla="*/ 654 h 907"/>
                    <a:gd name="T108" fmla="*/ 195 w 1414"/>
                    <a:gd name="T109" fmla="*/ 684 h 907"/>
                    <a:gd name="T110" fmla="*/ 87 w 1414"/>
                    <a:gd name="T111" fmla="*/ 678 h 907"/>
                    <a:gd name="T112" fmla="*/ 19 w 1414"/>
                    <a:gd name="T113" fmla="*/ 693 h 907"/>
                    <a:gd name="T114" fmla="*/ 0 w 1414"/>
                    <a:gd name="T115" fmla="*/ 712 h 9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414" h="907">
                      <a:moveTo>
                        <a:pt x="0" y="712"/>
                      </a:moveTo>
                      <a:lnTo>
                        <a:pt x="10" y="483"/>
                      </a:lnTo>
                      <a:lnTo>
                        <a:pt x="73" y="440"/>
                      </a:lnTo>
                      <a:lnTo>
                        <a:pt x="176" y="244"/>
                      </a:lnTo>
                      <a:lnTo>
                        <a:pt x="263" y="215"/>
                      </a:lnTo>
                      <a:lnTo>
                        <a:pt x="331" y="146"/>
                      </a:lnTo>
                      <a:lnTo>
                        <a:pt x="399" y="235"/>
                      </a:lnTo>
                      <a:lnTo>
                        <a:pt x="468" y="307"/>
                      </a:lnTo>
                      <a:lnTo>
                        <a:pt x="531" y="410"/>
                      </a:lnTo>
                      <a:lnTo>
                        <a:pt x="610" y="386"/>
                      </a:lnTo>
                      <a:lnTo>
                        <a:pt x="682" y="337"/>
                      </a:lnTo>
                      <a:lnTo>
                        <a:pt x="673" y="166"/>
                      </a:lnTo>
                      <a:lnTo>
                        <a:pt x="668" y="89"/>
                      </a:lnTo>
                      <a:lnTo>
                        <a:pt x="653" y="6"/>
                      </a:lnTo>
                      <a:lnTo>
                        <a:pt x="721" y="50"/>
                      </a:lnTo>
                      <a:lnTo>
                        <a:pt x="780" y="0"/>
                      </a:lnTo>
                      <a:lnTo>
                        <a:pt x="828" y="44"/>
                      </a:lnTo>
                      <a:lnTo>
                        <a:pt x="878" y="74"/>
                      </a:lnTo>
                      <a:lnTo>
                        <a:pt x="946" y="113"/>
                      </a:lnTo>
                      <a:lnTo>
                        <a:pt x="1014" y="152"/>
                      </a:lnTo>
                      <a:lnTo>
                        <a:pt x="1063" y="181"/>
                      </a:lnTo>
                      <a:lnTo>
                        <a:pt x="1111" y="166"/>
                      </a:lnTo>
                      <a:lnTo>
                        <a:pt x="1146" y="161"/>
                      </a:lnTo>
                      <a:lnTo>
                        <a:pt x="1194" y="161"/>
                      </a:lnTo>
                      <a:lnTo>
                        <a:pt x="1233" y="191"/>
                      </a:lnTo>
                      <a:lnTo>
                        <a:pt x="1292" y="239"/>
                      </a:lnTo>
                      <a:lnTo>
                        <a:pt x="1316" y="283"/>
                      </a:lnTo>
                      <a:lnTo>
                        <a:pt x="1272" y="332"/>
                      </a:lnTo>
                      <a:lnTo>
                        <a:pt x="1282" y="401"/>
                      </a:lnTo>
                      <a:lnTo>
                        <a:pt x="1326" y="459"/>
                      </a:lnTo>
                      <a:lnTo>
                        <a:pt x="1370" y="508"/>
                      </a:lnTo>
                      <a:lnTo>
                        <a:pt x="1414" y="547"/>
                      </a:lnTo>
                      <a:lnTo>
                        <a:pt x="1404" y="605"/>
                      </a:lnTo>
                      <a:lnTo>
                        <a:pt x="1394" y="630"/>
                      </a:lnTo>
                      <a:lnTo>
                        <a:pt x="1370" y="678"/>
                      </a:lnTo>
                      <a:lnTo>
                        <a:pt x="1340" y="712"/>
                      </a:lnTo>
                      <a:lnTo>
                        <a:pt x="1287" y="766"/>
                      </a:lnTo>
                      <a:lnTo>
                        <a:pt x="1238" y="791"/>
                      </a:lnTo>
                      <a:lnTo>
                        <a:pt x="1175" y="785"/>
                      </a:lnTo>
                      <a:lnTo>
                        <a:pt x="1131" y="844"/>
                      </a:lnTo>
                      <a:lnTo>
                        <a:pt x="1092" y="907"/>
                      </a:lnTo>
                      <a:lnTo>
                        <a:pt x="1053" y="859"/>
                      </a:lnTo>
                      <a:lnTo>
                        <a:pt x="1009" y="815"/>
                      </a:lnTo>
                      <a:lnTo>
                        <a:pt x="936" y="752"/>
                      </a:lnTo>
                      <a:lnTo>
                        <a:pt x="858" y="693"/>
                      </a:lnTo>
                      <a:lnTo>
                        <a:pt x="760" y="630"/>
                      </a:lnTo>
                      <a:lnTo>
                        <a:pt x="706" y="654"/>
                      </a:lnTo>
                      <a:lnTo>
                        <a:pt x="649" y="693"/>
                      </a:lnTo>
                      <a:lnTo>
                        <a:pt x="584" y="678"/>
                      </a:lnTo>
                      <a:lnTo>
                        <a:pt x="507" y="658"/>
                      </a:lnTo>
                      <a:lnTo>
                        <a:pt x="409" y="649"/>
                      </a:lnTo>
                      <a:lnTo>
                        <a:pt x="370" y="688"/>
                      </a:lnTo>
                      <a:lnTo>
                        <a:pt x="336" y="649"/>
                      </a:lnTo>
                      <a:lnTo>
                        <a:pt x="268" y="654"/>
                      </a:lnTo>
                      <a:lnTo>
                        <a:pt x="195" y="684"/>
                      </a:lnTo>
                      <a:lnTo>
                        <a:pt x="87" y="678"/>
                      </a:lnTo>
                      <a:lnTo>
                        <a:pt x="19" y="693"/>
                      </a:lnTo>
                      <a:lnTo>
                        <a:pt x="0" y="712"/>
                      </a:lnTo>
                      <a:close/>
                    </a:path>
                  </a:pathLst>
                </a:custGeom>
                <a:grpFill/>
                <a:ln w="6350">
                  <a:solidFill>
                    <a:srgbClr val="FFFFFF"/>
                  </a:solidFill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grpSp>
              <p:nvGrpSpPr>
                <p:cNvPr id="65" name="Group 64">
                  <a:extLst>
                    <a:ext uri="{FF2B5EF4-FFF2-40B4-BE49-F238E27FC236}">
                      <a16:creationId xmlns:a16="http://schemas.microsoft.com/office/drawing/2014/main" id="{8727CB48-E00C-4526-A96A-F537E75E0D06}"/>
                    </a:ext>
                  </a:extLst>
                </p:cNvPr>
                <p:cNvGrpSpPr/>
                <p:nvPr/>
              </p:nvGrpSpPr>
              <p:grpSpPr>
                <a:xfrm>
                  <a:off x="3684797" y="1654298"/>
                  <a:ext cx="4014788" cy="3540125"/>
                  <a:chOff x="3684797" y="1654298"/>
                  <a:chExt cx="4014788" cy="3540125"/>
                </a:xfrm>
                <a:grpFill/>
              </p:grpSpPr>
              <p:sp>
                <p:nvSpPr>
                  <p:cNvPr id="66" name="Freeform 17">
                    <a:extLst>
                      <a:ext uri="{FF2B5EF4-FFF2-40B4-BE49-F238E27FC236}">
                        <a16:creationId xmlns:a16="http://schemas.microsoft.com/office/drawing/2014/main" id="{4E627C0A-8044-4D39-B621-8E75B22C3D4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5904122" y="1771773"/>
                    <a:ext cx="468313" cy="1031875"/>
                  </a:xfrm>
                  <a:custGeom>
                    <a:avLst/>
                    <a:gdLst>
                      <a:gd name="T0" fmla="*/ 1126 w 1771"/>
                      <a:gd name="T1" fmla="*/ 3648 h 3901"/>
                      <a:gd name="T2" fmla="*/ 888 w 1771"/>
                      <a:gd name="T3" fmla="*/ 3755 h 3901"/>
                      <a:gd name="T4" fmla="*/ 692 w 1771"/>
                      <a:gd name="T5" fmla="*/ 3901 h 3901"/>
                      <a:gd name="T6" fmla="*/ 400 w 1771"/>
                      <a:gd name="T7" fmla="*/ 3838 h 3901"/>
                      <a:gd name="T8" fmla="*/ 254 w 1771"/>
                      <a:gd name="T9" fmla="*/ 3731 h 3901"/>
                      <a:gd name="T10" fmla="*/ 73 w 1771"/>
                      <a:gd name="T11" fmla="*/ 3424 h 3901"/>
                      <a:gd name="T12" fmla="*/ 88 w 1771"/>
                      <a:gd name="T13" fmla="*/ 3038 h 3901"/>
                      <a:gd name="T14" fmla="*/ 156 w 1771"/>
                      <a:gd name="T15" fmla="*/ 2722 h 3901"/>
                      <a:gd name="T16" fmla="*/ 361 w 1771"/>
                      <a:gd name="T17" fmla="*/ 2487 h 3901"/>
                      <a:gd name="T18" fmla="*/ 551 w 1771"/>
                      <a:gd name="T19" fmla="*/ 2146 h 3901"/>
                      <a:gd name="T20" fmla="*/ 760 w 1771"/>
                      <a:gd name="T21" fmla="*/ 1956 h 3901"/>
                      <a:gd name="T22" fmla="*/ 620 w 1771"/>
                      <a:gd name="T23" fmla="*/ 1732 h 3901"/>
                      <a:gd name="T24" fmla="*/ 420 w 1771"/>
                      <a:gd name="T25" fmla="*/ 1521 h 3901"/>
                      <a:gd name="T26" fmla="*/ 395 w 1771"/>
                      <a:gd name="T27" fmla="*/ 1063 h 3901"/>
                      <a:gd name="T28" fmla="*/ 307 w 1771"/>
                      <a:gd name="T29" fmla="*/ 805 h 3901"/>
                      <a:gd name="T30" fmla="*/ 58 w 1771"/>
                      <a:gd name="T31" fmla="*/ 536 h 3901"/>
                      <a:gd name="T32" fmla="*/ 58 w 1771"/>
                      <a:gd name="T33" fmla="*/ 303 h 3901"/>
                      <a:gd name="T34" fmla="*/ 463 w 1771"/>
                      <a:gd name="T35" fmla="*/ 532 h 3901"/>
                      <a:gd name="T36" fmla="*/ 683 w 1771"/>
                      <a:gd name="T37" fmla="*/ 288 h 3901"/>
                      <a:gd name="T38" fmla="*/ 936 w 1771"/>
                      <a:gd name="T39" fmla="*/ 30 h 3901"/>
                      <a:gd name="T40" fmla="*/ 1073 w 1771"/>
                      <a:gd name="T41" fmla="*/ 376 h 3901"/>
                      <a:gd name="T42" fmla="*/ 1097 w 1771"/>
                      <a:gd name="T43" fmla="*/ 614 h 3901"/>
                      <a:gd name="T44" fmla="*/ 1219 w 1771"/>
                      <a:gd name="T45" fmla="*/ 902 h 3901"/>
                      <a:gd name="T46" fmla="*/ 1204 w 1771"/>
                      <a:gd name="T47" fmla="*/ 1234 h 3901"/>
                      <a:gd name="T48" fmla="*/ 1361 w 1771"/>
                      <a:gd name="T49" fmla="*/ 1541 h 3901"/>
                      <a:gd name="T50" fmla="*/ 1355 w 1771"/>
                      <a:gd name="T51" fmla="*/ 1804 h 3901"/>
                      <a:gd name="T52" fmla="*/ 1473 w 1771"/>
                      <a:gd name="T53" fmla="*/ 2092 h 3901"/>
                      <a:gd name="T54" fmla="*/ 1623 w 1771"/>
                      <a:gd name="T55" fmla="*/ 2482 h 3901"/>
                      <a:gd name="T56" fmla="*/ 1697 w 1771"/>
                      <a:gd name="T57" fmla="*/ 2916 h 3901"/>
                      <a:gd name="T58" fmla="*/ 1492 w 1771"/>
                      <a:gd name="T59" fmla="*/ 3267 h 3901"/>
                      <a:gd name="T60" fmla="*/ 1259 w 1771"/>
                      <a:gd name="T61" fmla="*/ 3541 h 3901"/>
                      <a:gd name="T62" fmla="*/ 1215 w 1771"/>
                      <a:gd name="T63" fmla="*/ 3306 h 3901"/>
                      <a:gd name="T64" fmla="*/ 1331 w 1771"/>
                      <a:gd name="T65" fmla="*/ 3277 h 3901"/>
                      <a:gd name="T66" fmla="*/ 1527 w 1771"/>
                      <a:gd name="T67" fmla="*/ 2990 h 3901"/>
                      <a:gd name="T68" fmla="*/ 1546 w 1771"/>
                      <a:gd name="T69" fmla="*/ 2809 h 3901"/>
                      <a:gd name="T70" fmla="*/ 1473 w 1771"/>
                      <a:gd name="T71" fmla="*/ 2887 h 3901"/>
                      <a:gd name="T72" fmla="*/ 1370 w 1771"/>
                      <a:gd name="T73" fmla="*/ 2809 h 3901"/>
                      <a:gd name="T74" fmla="*/ 1263 w 1771"/>
                      <a:gd name="T75" fmla="*/ 2755 h 3901"/>
                      <a:gd name="T76" fmla="*/ 1176 w 1771"/>
                      <a:gd name="T77" fmla="*/ 2678 h 3901"/>
                      <a:gd name="T78" fmla="*/ 1058 w 1771"/>
                      <a:gd name="T79" fmla="*/ 2707 h 3901"/>
                      <a:gd name="T80" fmla="*/ 1137 w 1771"/>
                      <a:gd name="T81" fmla="*/ 2843 h 3901"/>
                      <a:gd name="T82" fmla="*/ 1195 w 1771"/>
                      <a:gd name="T83" fmla="*/ 2809 h 3901"/>
                      <a:gd name="T84" fmla="*/ 1268 w 1771"/>
                      <a:gd name="T85" fmla="*/ 2955 h 3901"/>
                      <a:gd name="T86" fmla="*/ 1292 w 1771"/>
                      <a:gd name="T87" fmla="*/ 3112 h 3901"/>
                      <a:gd name="T88" fmla="*/ 1185 w 1771"/>
                      <a:gd name="T89" fmla="*/ 3214 h 3901"/>
                      <a:gd name="T90" fmla="*/ 1024 w 1771"/>
                      <a:gd name="T91" fmla="*/ 3204 h 3901"/>
                      <a:gd name="T92" fmla="*/ 1073 w 1771"/>
                      <a:gd name="T93" fmla="*/ 3106 h 3901"/>
                      <a:gd name="T94" fmla="*/ 926 w 1771"/>
                      <a:gd name="T95" fmla="*/ 3151 h 3901"/>
                      <a:gd name="T96" fmla="*/ 971 w 1771"/>
                      <a:gd name="T97" fmla="*/ 3204 h 3901"/>
                      <a:gd name="T98" fmla="*/ 839 w 1771"/>
                      <a:gd name="T99" fmla="*/ 3277 h 3901"/>
                      <a:gd name="T100" fmla="*/ 868 w 1771"/>
                      <a:gd name="T101" fmla="*/ 3023 h 3901"/>
                      <a:gd name="T102" fmla="*/ 775 w 1771"/>
                      <a:gd name="T103" fmla="*/ 3151 h 3901"/>
                      <a:gd name="T104" fmla="*/ 780 w 1771"/>
                      <a:gd name="T105" fmla="*/ 3345 h 39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1771" h="3901">
                        <a:moveTo>
                          <a:pt x="1292" y="3643"/>
                        </a:moveTo>
                        <a:lnTo>
                          <a:pt x="1215" y="3648"/>
                        </a:lnTo>
                        <a:lnTo>
                          <a:pt x="1126" y="3648"/>
                        </a:lnTo>
                        <a:lnTo>
                          <a:pt x="1087" y="3716"/>
                        </a:lnTo>
                        <a:lnTo>
                          <a:pt x="941" y="3692"/>
                        </a:lnTo>
                        <a:lnTo>
                          <a:pt x="888" y="3755"/>
                        </a:lnTo>
                        <a:lnTo>
                          <a:pt x="819" y="3775"/>
                        </a:lnTo>
                        <a:lnTo>
                          <a:pt x="722" y="3823"/>
                        </a:lnTo>
                        <a:lnTo>
                          <a:pt x="692" y="3901"/>
                        </a:lnTo>
                        <a:lnTo>
                          <a:pt x="570" y="3877"/>
                        </a:lnTo>
                        <a:lnTo>
                          <a:pt x="507" y="3892"/>
                        </a:lnTo>
                        <a:lnTo>
                          <a:pt x="400" y="3838"/>
                        </a:lnTo>
                        <a:lnTo>
                          <a:pt x="332" y="3848"/>
                        </a:lnTo>
                        <a:lnTo>
                          <a:pt x="352" y="3755"/>
                        </a:lnTo>
                        <a:lnTo>
                          <a:pt x="254" y="3731"/>
                        </a:lnTo>
                        <a:lnTo>
                          <a:pt x="132" y="3672"/>
                        </a:lnTo>
                        <a:lnTo>
                          <a:pt x="78" y="3609"/>
                        </a:lnTo>
                        <a:lnTo>
                          <a:pt x="73" y="3424"/>
                        </a:lnTo>
                        <a:lnTo>
                          <a:pt x="137" y="3306"/>
                        </a:lnTo>
                        <a:lnTo>
                          <a:pt x="102" y="3214"/>
                        </a:lnTo>
                        <a:lnTo>
                          <a:pt x="88" y="3038"/>
                        </a:lnTo>
                        <a:lnTo>
                          <a:pt x="29" y="2907"/>
                        </a:lnTo>
                        <a:lnTo>
                          <a:pt x="112" y="2702"/>
                        </a:lnTo>
                        <a:lnTo>
                          <a:pt x="156" y="2722"/>
                        </a:lnTo>
                        <a:lnTo>
                          <a:pt x="249" y="2667"/>
                        </a:lnTo>
                        <a:lnTo>
                          <a:pt x="278" y="2517"/>
                        </a:lnTo>
                        <a:lnTo>
                          <a:pt x="361" y="2487"/>
                        </a:lnTo>
                        <a:lnTo>
                          <a:pt x="439" y="2380"/>
                        </a:lnTo>
                        <a:lnTo>
                          <a:pt x="492" y="2258"/>
                        </a:lnTo>
                        <a:lnTo>
                          <a:pt x="551" y="2146"/>
                        </a:lnTo>
                        <a:lnTo>
                          <a:pt x="638" y="2048"/>
                        </a:lnTo>
                        <a:lnTo>
                          <a:pt x="688" y="1970"/>
                        </a:lnTo>
                        <a:lnTo>
                          <a:pt x="760" y="1956"/>
                        </a:lnTo>
                        <a:lnTo>
                          <a:pt x="731" y="1800"/>
                        </a:lnTo>
                        <a:lnTo>
                          <a:pt x="703" y="1722"/>
                        </a:lnTo>
                        <a:lnTo>
                          <a:pt x="620" y="1732"/>
                        </a:lnTo>
                        <a:lnTo>
                          <a:pt x="512" y="1667"/>
                        </a:lnTo>
                        <a:lnTo>
                          <a:pt x="468" y="1639"/>
                        </a:lnTo>
                        <a:lnTo>
                          <a:pt x="420" y="1521"/>
                        </a:lnTo>
                        <a:lnTo>
                          <a:pt x="420" y="1375"/>
                        </a:lnTo>
                        <a:lnTo>
                          <a:pt x="420" y="1263"/>
                        </a:lnTo>
                        <a:lnTo>
                          <a:pt x="395" y="1063"/>
                        </a:lnTo>
                        <a:lnTo>
                          <a:pt x="332" y="991"/>
                        </a:lnTo>
                        <a:lnTo>
                          <a:pt x="326" y="898"/>
                        </a:lnTo>
                        <a:lnTo>
                          <a:pt x="307" y="805"/>
                        </a:lnTo>
                        <a:lnTo>
                          <a:pt x="263" y="668"/>
                        </a:lnTo>
                        <a:lnTo>
                          <a:pt x="127" y="605"/>
                        </a:lnTo>
                        <a:lnTo>
                          <a:pt x="58" y="536"/>
                        </a:lnTo>
                        <a:lnTo>
                          <a:pt x="5" y="479"/>
                        </a:lnTo>
                        <a:lnTo>
                          <a:pt x="0" y="385"/>
                        </a:lnTo>
                        <a:lnTo>
                          <a:pt x="58" y="303"/>
                        </a:lnTo>
                        <a:lnTo>
                          <a:pt x="254" y="507"/>
                        </a:lnTo>
                        <a:lnTo>
                          <a:pt x="346" y="449"/>
                        </a:lnTo>
                        <a:lnTo>
                          <a:pt x="463" y="532"/>
                        </a:lnTo>
                        <a:lnTo>
                          <a:pt x="542" y="449"/>
                        </a:lnTo>
                        <a:lnTo>
                          <a:pt x="620" y="410"/>
                        </a:lnTo>
                        <a:lnTo>
                          <a:pt x="683" y="288"/>
                        </a:lnTo>
                        <a:lnTo>
                          <a:pt x="692" y="147"/>
                        </a:lnTo>
                        <a:lnTo>
                          <a:pt x="843" y="0"/>
                        </a:lnTo>
                        <a:lnTo>
                          <a:pt x="936" y="30"/>
                        </a:lnTo>
                        <a:lnTo>
                          <a:pt x="1117" y="122"/>
                        </a:lnTo>
                        <a:lnTo>
                          <a:pt x="1126" y="230"/>
                        </a:lnTo>
                        <a:lnTo>
                          <a:pt x="1073" y="376"/>
                        </a:lnTo>
                        <a:lnTo>
                          <a:pt x="1126" y="405"/>
                        </a:lnTo>
                        <a:lnTo>
                          <a:pt x="1048" y="561"/>
                        </a:lnTo>
                        <a:lnTo>
                          <a:pt x="1097" y="614"/>
                        </a:lnTo>
                        <a:lnTo>
                          <a:pt x="1170" y="751"/>
                        </a:lnTo>
                        <a:lnTo>
                          <a:pt x="1233" y="805"/>
                        </a:lnTo>
                        <a:lnTo>
                          <a:pt x="1219" y="902"/>
                        </a:lnTo>
                        <a:lnTo>
                          <a:pt x="1233" y="1009"/>
                        </a:lnTo>
                        <a:lnTo>
                          <a:pt x="1219" y="1176"/>
                        </a:lnTo>
                        <a:lnTo>
                          <a:pt x="1204" y="1234"/>
                        </a:lnTo>
                        <a:lnTo>
                          <a:pt x="1253" y="1342"/>
                        </a:lnTo>
                        <a:lnTo>
                          <a:pt x="1322" y="1458"/>
                        </a:lnTo>
                        <a:lnTo>
                          <a:pt x="1361" y="1541"/>
                        </a:lnTo>
                        <a:lnTo>
                          <a:pt x="1361" y="1619"/>
                        </a:lnTo>
                        <a:lnTo>
                          <a:pt x="1298" y="1712"/>
                        </a:lnTo>
                        <a:lnTo>
                          <a:pt x="1355" y="1804"/>
                        </a:lnTo>
                        <a:lnTo>
                          <a:pt x="1361" y="1970"/>
                        </a:lnTo>
                        <a:lnTo>
                          <a:pt x="1453" y="2005"/>
                        </a:lnTo>
                        <a:lnTo>
                          <a:pt x="1473" y="2092"/>
                        </a:lnTo>
                        <a:lnTo>
                          <a:pt x="1501" y="2199"/>
                        </a:lnTo>
                        <a:lnTo>
                          <a:pt x="1512" y="2390"/>
                        </a:lnTo>
                        <a:lnTo>
                          <a:pt x="1623" y="2482"/>
                        </a:lnTo>
                        <a:lnTo>
                          <a:pt x="1751" y="2604"/>
                        </a:lnTo>
                        <a:lnTo>
                          <a:pt x="1771" y="2731"/>
                        </a:lnTo>
                        <a:lnTo>
                          <a:pt x="1697" y="2916"/>
                        </a:lnTo>
                        <a:lnTo>
                          <a:pt x="1658" y="2979"/>
                        </a:lnTo>
                        <a:lnTo>
                          <a:pt x="1566" y="3160"/>
                        </a:lnTo>
                        <a:lnTo>
                          <a:pt x="1492" y="3267"/>
                        </a:lnTo>
                        <a:lnTo>
                          <a:pt x="1409" y="3375"/>
                        </a:lnTo>
                        <a:lnTo>
                          <a:pt x="1316" y="3448"/>
                        </a:lnTo>
                        <a:lnTo>
                          <a:pt x="1259" y="3541"/>
                        </a:lnTo>
                        <a:lnTo>
                          <a:pt x="1292" y="3643"/>
                        </a:lnTo>
                        <a:close/>
                        <a:moveTo>
                          <a:pt x="1156" y="3306"/>
                        </a:moveTo>
                        <a:lnTo>
                          <a:pt x="1215" y="3306"/>
                        </a:lnTo>
                        <a:lnTo>
                          <a:pt x="1248" y="3330"/>
                        </a:lnTo>
                        <a:lnTo>
                          <a:pt x="1287" y="3330"/>
                        </a:lnTo>
                        <a:lnTo>
                          <a:pt x="1331" y="3277"/>
                        </a:lnTo>
                        <a:lnTo>
                          <a:pt x="1414" y="3184"/>
                        </a:lnTo>
                        <a:lnTo>
                          <a:pt x="1488" y="3097"/>
                        </a:lnTo>
                        <a:lnTo>
                          <a:pt x="1527" y="2990"/>
                        </a:lnTo>
                        <a:lnTo>
                          <a:pt x="1575" y="2926"/>
                        </a:lnTo>
                        <a:lnTo>
                          <a:pt x="1551" y="2883"/>
                        </a:lnTo>
                        <a:lnTo>
                          <a:pt x="1546" y="2809"/>
                        </a:lnTo>
                        <a:lnTo>
                          <a:pt x="1507" y="2780"/>
                        </a:lnTo>
                        <a:lnTo>
                          <a:pt x="1483" y="2843"/>
                        </a:lnTo>
                        <a:lnTo>
                          <a:pt x="1473" y="2887"/>
                        </a:lnTo>
                        <a:lnTo>
                          <a:pt x="1429" y="2931"/>
                        </a:lnTo>
                        <a:lnTo>
                          <a:pt x="1405" y="2872"/>
                        </a:lnTo>
                        <a:lnTo>
                          <a:pt x="1370" y="2809"/>
                        </a:lnTo>
                        <a:lnTo>
                          <a:pt x="1331" y="2765"/>
                        </a:lnTo>
                        <a:lnTo>
                          <a:pt x="1287" y="2785"/>
                        </a:lnTo>
                        <a:lnTo>
                          <a:pt x="1263" y="2755"/>
                        </a:lnTo>
                        <a:lnTo>
                          <a:pt x="1253" y="2702"/>
                        </a:lnTo>
                        <a:lnTo>
                          <a:pt x="1224" y="2624"/>
                        </a:lnTo>
                        <a:lnTo>
                          <a:pt x="1176" y="2678"/>
                        </a:lnTo>
                        <a:lnTo>
                          <a:pt x="1107" y="2658"/>
                        </a:lnTo>
                        <a:lnTo>
                          <a:pt x="1058" y="2667"/>
                        </a:lnTo>
                        <a:lnTo>
                          <a:pt x="1058" y="2707"/>
                        </a:lnTo>
                        <a:lnTo>
                          <a:pt x="1102" y="2722"/>
                        </a:lnTo>
                        <a:lnTo>
                          <a:pt x="1141" y="2780"/>
                        </a:lnTo>
                        <a:lnTo>
                          <a:pt x="1137" y="2843"/>
                        </a:lnTo>
                        <a:lnTo>
                          <a:pt x="1137" y="2887"/>
                        </a:lnTo>
                        <a:lnTo>
                          <a:pt x="1180" y="2887"/>
                        </a:lnTo>
                        <a:lnTo>
                          <a:pt x="1195" y="2809"/>
                        </a:lnTo>
                        <a:lnTo>
                          <a:pt x="1239" y="2857"/>
                        </a:lnTo>
                        <a:lnTo>
                          <a:pt x="1283" y="2911"/>
                        </a:lnTo>
                        <a:lnTo>
                          <a:pt x="1268" y="2955"/>
                        </a:lnTo>
                        <a:lnTo>
                          <a:pt x="1233" y="3029"/>
                        </a:lnTo>
                        <a:lnTo>
                          <a:pt x="1287" y="3053"/>
                        </a:lnTo>
                        <a:lnTo>
                          <a:pt x="1292" y="3112"/>
                        </a:lnTo>
                        <a:lnTo>
                          <a:pt x="1268" y="3165"/>
                        </a:lnTo>
                        <a:lnTo>
                          <a:pt x="1233" y="3204"/>
                        </a:lnTo>
                        <a:lnTo>
                          <a:pt x="1185" y="3214"/>
                        </a:lnTo>
                        <a:lnTo>
                          <a:pt x="1156" y="3238"/>
                        </a:lnTo>
                        <a:lnTo>
                          <a:pt x="1156" y="3306"/>
                        </a:lnTo>
                        <a:close/>
                        <a:moveTo>
                          <a:pt x="1024" y="3204"/>
                        </a:moveTo>
                        <a:lnTo>
                          <a:pt x="1073" y="3214"/>
                        </a:lnTo>
                        <a:lnTo>
                          <a:pt x="1093" y="3170"/>
                        </a:lnTo>
                        <a:lnTo>
                          <a:pt x="1073" y="3106"/>
                        </a:lnTo>
                        <a:lnTo>
                          <a:pt x="1048" y="3062"/>
                        </a:lnTo>
                        <a:lnTo>
                          <a:pt x="965" y="3101"/>
                        </a:lnTo>
                        <a:lnTo>
                          <a:pt x="926" y="3151"/>
                        </a:lnTo>
                        <a:lnTo>
                          <a:pt x="907" y="3214"/>
                        </a:lnTo>
                        <a:lnTo>
                          <a:pt x="932" y="3238"/>
                        </a:lnTo>
                        <a:lnTo>
                          <a:pt x="971" y="3204"/>
                        </a:lnTo>
                        <a:lnTo>
                          <a:pt x="1024" y="3204"/>
                        </a:lnTo>
                        <a:close/>
                        <a:moveTo>
                          <a:pt x="863" y="3321"/>
                        </a:moveTo>
                        <a:lnTo>
                          <a:pt x="839" y="3277"/>
                        </a:lnTo>
                        <a:lnTo>
                          <a:pt x="849" y="3194"/>
                        </a:lnTo>
                        <a:lnTo>
                          <a:pt x="858" y="3126"/>
                        </a:lnTo>
                        <a:lnTo>
                          <a:pt x="868" y="3023"/>
                        </a:lnTo>
                        <a:lnTo>
                          <a:pt x="834" y="2985"/>
                        </a:lnTo>
                        <a:lnTo>
                          <a:pt x="795" y="3073"/>
                        </a:lnTo>
                        <a:lnTo>
                          <a:pt x="775" y="3151"/>
                        </a:lnTo>
                        <a:lnTo>
                          <a:pt x="746" y="3214"/>
                        </a:lnTo>
                        <a:lnTo>
                          <a:pt x="741" y="3277"/>
                        </a:lnTo>
                        <a:lnTo>
                          <a:pt x="780" y="3345"/>
                        </a:lnTo>
                        <a:lnTo>
                          <a:pt x="834" y="3365"/>
                        </a:lnTo>
                        <a:lnTo>
                          <a:pt x="863" y="3321"/>
                        </a:lnTo>
                        <a:close/>
                      </a:path>
                    </a:pathLst>
                  </a:custGeom>
                  <a:grpFill/>
                  <a:ln w="6350">
                    <a:solidFill>
                      <a:srgbClr val="FFFFFF"/>
                    </a:solidFill>
                  </a:ln>
                </p:spPr>
                <p:txBody>
                  <a:bodyPr vert="horz" wrap="square" lIns="82953" tIns="41476" rIns="82953" bIns="41476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l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33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Arial Narrow" panose="020B0606020202030204" pitchFamily="34" charset="0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67" name="Group 66">
                    <a:extLst>
                      <a:ext uri="{FF2B5EF4-FFF2-40B4-BE49-F238E27FC236}">
                        <a16:creationId xmlns:a16="http://schemas.microsoft.com/office/drawing/2014/main" id="{2738392C-8C81-4F6B-85DC-DF2E5EACD506}"/>
                      </a:ext>
                    </a:extLst>
                  </p:cNvPr>
                  <p:cNvGrpSpPr/>
                  <p:nvPr/>
                </p:nvGrpSpPr>
                <p:grpSpPr>
                  <a:xfrm>
                    <a:off x="3684797" y="1654298"/>
                    <a:ext cx="4014788" cy="3540125"/>
                    <a:chOff x="3684797" y="1654298"/>
                    <a:chExt cx="4014788" cy="3540125"/>
                  </a:xfrm>
                  <a:grpFill/>
                </p:grpSpPr>
                <p:grpSp>
                  <p:nvGrpSpPr>
                    <p:cNvPr id="68" name="Group 67">
                      <a:extLst>
                        <a:ext uri="{FF2B5EF4-FFF2-40B4-BE49-F238E27FC236}">
                          <a16:creationId xmlns:a16="http://schemas.microsoft.com/office/drawing/2014/main" id="{719D9331-FCCD-4EF0-9CE8-CA6FFA3B650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719763" y="4143375"/>
                      <a:ext cx="311150" cy="387350"/>
                      <a:chOff x="5719763" y="4143375"/>
                      <a:chExt cx="311150" cy="387350"/>
                    </a:xfrm>
                    <a:grpFill/>
                  </p:grpSpPr>
                  <p:sp>
                    <p:nvSpPr>
                      <p:cNvPr id="109" name="Freeform 59">
                        <a:extLst>
                          <a:ext uri="{FF2B5EF4-FFF2-40B4-BE49-F238E27FC236}">
                            <a16:creationId xmlns:a16="http://schemas.microsoft.com/office/drawing/2014/main" id="{52A72AB8-8D44-4E93-A6EE-A0B0A8BBC931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764213" y="4143375"/>
                        <a:ext cx="266700" cy="365125"/>
                      </a:xfrm>
                      <a:custGeom>
                        <a:avLst/>
                        <a:gdLst>
                          <a:gd name="T0" fmla="*/ 146 w 168"/>
                          <a:gd name="T1" fmla="*/ 160 h 230"/>
                          <a:gd name="T2" fmla="*/ 148 w 168"/>
                          <a:gd name="T3" fmla="*/ 130 h 230"/>
                          <a:gd name="T4" fmla="*/ 154 w 168"/>
                          <a:gd name="T5" fmla="*/ 118 h 230"/>
                          <a:gd name="T6" fmla="*/ 150 w 168"/>
                          <a:gd name="T7" fmla="*/ 104 h 230"/>
                          <a:gd name="T8" fmla="*/ 148 w 168"/>
                          <a:gd name="T9" fmla="*/ 92 h 230"/>
                          <a:gd name="T10" fmla="*/ 132 w 168"/>
                          <a:gd name="T11" fmla="*/ 104 h 230"/>
                          <a:gd name="T12" fmla="*/ 112 w 168"/>
                          <a:gd name="T13" fmla="*/ 96 h 230"/>
                          <a:gd name="T14" fmla="*/ 96 w 168"/>
                          <a:gd name="T15" fmla="*/ 96 h 230"/>
                          <a:gd name="T16" fmla="*/ 98 w 168"/>
                          <a:gd name="T17" fmla="*/ 82 h 230"/>
                          <a:gd name="T18" fmla="*/ 98 w 168"/>
                          <a:gd name="T19" fmla="*/ 58 h 230"/>
                          <a:gd name="T20" fmla="*/ 80 w 168"/>
                          <a:gd name="T21" fmla="*/ 40 h 230"/>
                          <a:gd name="T22" fmla="*/ 66 w 168"/>
                          <a:gd name="T23" fmla="*/ 22 h 230"/>
                          <a:gd name="T24" fmla="*/ 64 w 168"/>
                          <a:gd name="T25" fmla="*/ 14 h 230"/>
                          <a:gd name="T26" fmla="*/ 54 w 168"/>
                          <a:gd name="T27" fmla="*/ 0 h 230"/>
                          <a:gd name="T28" fmla="*/ 36 w 168"/>
                          <a:gd name="T29" fmla="*/ 14 h 230"/>
                          <a:gd name="T30" fmla="*/ 14 w 168"/>
                          <a:gd name="T31" fmla="*/ 22 h 230"/>
                          <a:gd name="T32" fmla="*/ 4 w 168"/>
                          <a:gd name="T33" fmla="*/ 32 h 230"/>
                          <a:gd name="T34" fmla="*/ 14 w 168"/>
                          <a:gd name="T35" fmla="*/ 44 h 230"/>
                          <a:gd name="T36" fmla="*/ 32 w 168"/>
                          <a:gd name="T37" fmla="*/ 60 h 230"/>
                          <a:gd name="T38" fmla="*/ 24 w 168"/>
                          <a:gd name="T39" fmla="*/ 74 h 230"/>
                          <a:gd name="T40" fmla="*/ 24 w 168"/>
                          <a:gd name="T41" fmla="*/ 84 h 230"/>
                          <a:gd name="T42" fmla="*/ 24 w 168"/>
                          <a:gd name="T43" fmla="*/ 100 h 230"/>
                          <a:gd name="T44" fmla="*/ 20 w 168"/>
                          <a:gd name="T45" fmla="*/ 114 h 230"/>
                          <a:gd name="T46" fmla="*/ 38 w 168"/>
                          <a:gd name="T47" fmla="*/ 130 h 230"/>
                          <a:gd name="T48" fmla="*/ 40 w 168"/>
                          <a:gd name="T49" fmla="*/ 142 h 230"/>
                          <a:gd name="T50" fmla="*/ 28 w 168"/>
                          <a:gd name="T51" fmla="*/ 146 h 230"/>
                          <a:gd name="T52" fmla="*/ 24 w 168"/>
                          <a:gd name="T53" fmla="*/ 160 h 230"/>
                          <a:gd name="T54" fmla="*/ 16 w 168"/>
                          <a:gd name="T55" fmla="*/ 164 h 230"/>
                          <a:gd name="T56" fmla="*/ 86 w 168"/>
                          <a:gd name="T57" fmla="*/ 172 h 230"/>
                          <a:gd name="T58" fmla="*/ 130 w 168"/>
                          <a:gd name="T59" fmla="*/ 218 h 230"/>
                          <a:gd name="T60" fmla="*/ 128 w 168"/>
                          <a:gd name="T61" fmla="*/ 230 h 230"/>
                          <a:gd name="T62" fmla="*/ 144 w 168"/>
                          <a:gd name="T63" fmla="*/ 230 h 230"/>
                          <a:gd name="T64" fmla="*/ 146 w 168"/>
                          <a:gd name="T65" fmla="*/ 220 h 230"/>
                          <a:gd name="T66" fmla="*/ 154 w 168"/>
                          <a:gd name="T67" fmla="*/ 202 h 230"/>
                          <a:gd name="T68" fmla="*/ 168 w 168"/>
                          <a:gd name="T69" fmla="*/ 182 h 23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</a:cxnLst>
                        <a:rect l="0" t="0" r="r" b="b"/>
                        <a:pathLst>
                          <a:path w="168" h="230">
                            <a:moveTo>
                              <a:pt x="160" y="172"/>
                            </a:moveTo>
                            <a:lnTo>
                              <a:pt x="146" y="160"/>
                            </a:lnTo>
                            <a:lnTo>
                              <a:pt x="140" y="146"/>
                            </a:lnTo>
                            <a:lnTo>
                              <a:pt x="148" y="130"/>
                            </a:lnTo>
                            <a:lnTo>
                              <a:pt x="154" y="122"/>
                            </a:lnTo>
                            <a:lnTo>
                              <a:pt x="154" y="118"/>
                            </a:lnTo>
                            <a:lnTo>
                              <a:pt x="142" y="114"/>
                            </a:lnTo>
                            <a:lnTo>
                              <a:pt x="150" y="104"/>
                            </a:lnTo>
                            <a:lnTo>
                              <a:pt x="154" y="100"/>
                            </a:lnTo>
                            <a:lnTo>
                              <a:pt x="148" y="92"/>
                            </a:lnTo>
                            <a:lnTo>
                              <a:pt x="140" y="92"/>
                            </a:lnTo>
                            <a:lnTo>
                              <a:pt x="132" y="104"/>
                            </a:lnTo>
                            <a:lnTo>
                              <a:pt x="124" y="100"/>
                            </a:lnTo>
                            <a:lnTo>
                              <a:pt x="112" y="96"/>
                            </a:lnTo>
                            <a:lnTo>
                              <a:pt x="106" y="94"/>
                            </a:lnTo>
                            <a:lnTo>
                              <a:pt x="96" y="96"/>
                            </a:lnTo>
                            <a:lnTo>
                              <a:pt x="90" y="92"/>
                            </a:lnTo>
                            <a:lnTo>
                              <a:pt x="98" y="82"/>
                            </a:lnTo>
                            <a:lnTo>
                              <a:pt x="104" y="66"/>
                            </a:lnTo>
                            <a:lnTo>
                              <a:pt x="98" y="58"/>
                            </a:lnTo>
                            <a:lnTo>
                              <a:pt x="88" y="50"/>
                            </a:lnTo>
                            <a:lnTo>
                              <a:pt x="80" y="40"/>
                            </a:lnTo>
                            <a:lnTo>
                              <a:pt x="74" y="30"/>
                            </a:lnTo>
                            <a:lnTo>
                              <a:pt x="66" y="22"/>
                            </a:lnTo>
                            <a:lnTo>
                              <a:pt x="64" y="18"/>
                            </a:lnTo>
                            <a:lnTo>
                              <a:pt x="64" y="14"/>
                            </a:lnTo>
                            <a:lnTo>
                              <a:pt x="62" y="4"/>
                            </a:lnTo>
                            <a:lnTo>
                              <a:pt x="54" y="0"/>
                            </a:lnTo>
                            <a:lnTo>
                              <a:pt x="44" y="8"/>
                            </a:lnTo>
                            <a:lnTo>
                              <a:pt x="36" y="14"/>
                            </a:lnTo>
                            <a:lnTo>
                              <a:pt x="26" y="18"/>
                            </a:lnTo>
                            <a:lnTo>
                              <a:pt x="14" y="22"/>
                            </a:lnTo>
                            <a:lnTo>
                              <a:pt x="0" y="20"/>
                            </a:lnTo>
                            <a:lnTo>
                              <a:pt x="4" y="32"/>
                            </a:lnTo>
                            <a:lnTo>
                              <a:pt x="4" y="38"/>
                            </a:lnTo>
                            <a:lnTo>
                              <a:pt x="14" y="44"/>
                            </a:lnTo>
                            <a:lnTo>
                              <a:pt x="24" y="50"/>
                            </a:lnTo>
                            <a:lnTo>
                              <a:pt x="32" y="60"/>
                            </a:lnTo>
                            <a:lnTo>
                              <a:pt x="28" y="68"/>
                            </a:lnTo>
                            <a:lnTo>
                              <a:pt x="24" y="74"/>
                            </a:lnTo>
                            <a:lnTo>
                              <a:pt x="18" y="82"/>
                            </a:lnTo>
                            <a:lnTo>
                              <a:pt x="24" y="84"/>
                            </a:lnTo>
                            <a:lnTo>
                              <a:pt x="24" y="92"/>
                            </a:lnTo>
                            <a:lnTo>
                              <a:pt x="24" y="100"/>
                            </a:lnTo>
                            <a:lnTo>
                              <a:pt x="22" y="108"/>
                            </a:lnTo>
                            <a:lnTo>
                              <a:pt x="20" y="114"/>
                            </a:lnTo>
                            <a:lnTo>
                              <a:pt x="32" y="120"/>
                            </a:lnTo>
                            <a:lnTo>
                              <a:pt x="38" y="130"/>
                            </a:lnTo>
                            <a:lnTo>
                              <a:pt x="42" y="138"/>
                            </a:lnTo>
                            <a:lnTo>
                              <a:pt x="40" y="142"/>
                            </a:lnTo>
                            <a:lnTo>
                              <a:pt x="32" y="140"/>
                            </a:lnTo>
                            <a:lnTo>
                              <a:pt x="28" y="146"/>
                            </a:lnTo>
                            <a:lnTo>
                              <a:pt x="26" y="152"/>
                            </a:lnTo>
                            <a:lnTo>
                              <a:pt x="24" y="160"/>
                            </a:lnTo>
                            <a:lnTo>
                              <a:pt x="18" y="164"/>
                            </a:lnTo>
                            <a:lnTo>
                              <a:pt x="16" y="164"/>
                            </a:lnTo>
                            <a:lnTo>
                              <a:pt x="58" y="202"/>
                            </a:lnTo>
                            <a:lnTo>
                              <a:pt x="86" y="172"/>
                            </a:lnTo>
                            <a:lnTo>
                              <a:pt x="86" y="172"/>
                            </a:lnTo>
                            <a:lnTo>
                              <a:pt x="130" y="218"/>
                            </a:lnTo>
                            <a:lnTo>
                              <a:pt x="130" y="218"/>
                            </a:lnTo>
                            <a:lnTo>
                              <a:pt x="128" y="230"/>
                            </a:lnTo>
                            <a:lnTo>
                              <a:pt x="134" y="230"/>
                            </a:lnTo>
                            <a:lnTo>
                              <a:pt x="144" y="230"/>
                            </a:lnTo>
                            <a:lnTo>
                              <a:pt x="152" y="230"/>
                            </a:lnTo>
                            <a:lnTo>
                              <a:pt x="146" y="220"/>
                            </a:lnTo>
                            <a:lnTo>
                              <a:pt x="146" y="212"/>
                            </a:lnTo>
                            <a:lnTo>
                              <a:pt x="154" y="202"/>
                            </a:lnTo>
                            <a:lnTo>
                              <a:pt x="162" y="192"/>
                            </a:lnTo>
                            <a:lnTo>
                              <a:pt x="168" y="182"/>
                            </a:lnTo>
                            <a:lnTo>
                              <a:pt x="160" y="172"/>
                            </a:lnTo>
                            <a:close/>
                          </a:path>
                        </a:pathLst>
                      </a:custGeom>
                      <a:grpFill/>
                      <a:ln w="6350">
                        <a:solidFill>
                          <a:srgbClr val="FFFFFF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82953" tIns="41476" rIns="82953" bIns="41476" numCol="1" anchor="t" anchorCtr="0" compatLnSpc="1">
                        <a:prstTxWarp prst="textNoShape">
                          <a:avLst/>
                        </a:prstTxWarp>
                      </a:bodyPr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 marL="4572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 marL="9144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 marL="13716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 marL="18288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 marL="22860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 marL="27432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 marL="32004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 marL="36576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l" defTabSz="457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633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Narrow" panose="020B0606020202030204" pitchFamily="34" charset="0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10" name="Freeform 60">
                        <a:extLst>
                          <a:ext uri="{FF2B5EF4-FFF2-40B4-BE49-F238E27FC236}">
                            <a16:creationId xmlns:a16="http://schemas.microsoft.com/office/drawing/2014/main" id="{B20082C7-2906-4C3C-BE9D-F097100DE1BB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719763" y="4387850"/>
                        <a:ext cx="139700" cy="142875"/>
                      </a:xfrm>
                      <a:custGeom>
                        <a:avLst/>
                        <a:gdLst>
                          <a:gd name="T0" fmla="*/ 34 w 88"/>
                          <a:gd name="T1" fmla="*/ 2 h 90"/>
                          <a:gd name="T2" fmla="*/ 26 w 88"/>
                          <a:gd name="T3" fmla="*/ 0 h 90"/>
                          <a:gd name="T4" fmla="*/ 14 w 88"/>
                          <a:gd name="T5" fmla="*/ 0 h 90"/>
                          <a:gd name="T6" fmla="*/ 16 w 88"/>
                          <a:gd name="T7" fmla="*/ 10 h 90"/>
                          <a:gd name="T8" fmla="*/ 14 w 88"/>
                          <a:gd name="T9" fmla="*/ 18 h 90"/>
                          <a:gd name="T10" fmla="*/ 10 w 88"/>
                          <a:gd name="T11" fmla="*/ 24 h 90"/>
                          <a:gd name="T12" fmla="*/ 6 w 88"/>
                          <a:gd name="T13" fmla="*/ 26 h 90"/>
                          <a:gd name="T14" fmla="*/ 8 w 88"/>
                          <a:gd name="T15" fmla="*/ 36 h 90"/>
                          <a:gd name="T16" fmla="*/ 8 w 88"/>
                          <a:gd name="T17" fmla="*/ 44 h 90"/>
                          <a:gd name="T18" fmla="*/ 0 w 88"/>
                          <a:gd name="T19" fmla="*/ 58 h 90"/>
                          <a:gd name="T20" fmla="*/ 24 w 88"/>
                          <a:gd name="T21" fmla="*/ 70 h 90"/>
                          <a:gd name="T22" fmla="*/ 50 w 88"/>
                          <a:gd name="T23" fmla="*/ 90 h 90"/>
                          <a:gd name="T24" fmla="*/ 56 w 88"/>
                          <a:gd name="T25" fmla="*/ 86 h 90"/>
                          <a:gd name="T26" fmla="*/ 60 w 88"/>
                          <a:gd name="T27" fmla="*/ 76 h 90"/>
                          <a:gd name="T28" fmla="*/ 64 w 88"/>
                          <a:gd name="T29" fmla="*/ 66 h 90"/>
                          <a:gd name="T30" fmla="*/ 76 w 88"/>
                          <a:gd name="T31" fmla="*/ 66 h 90"/>
                          <a:gd name="T32" fmla="*/ 88 w 88"/>
                          <a:gd name="T33" fmla="*/ 68 h 90"/>
                          <a:gd name="T34" fmla="*/ 86 w 88"/>
                          <a:gd name="T35" fmla="*/ 48 h 90"/>
                          <a:gd name="T36" fmla="*/ 44 w 88"/>
                          <a:gd name="T37" fmla="*/ 10 h 90"/>
                          <a:gd name="T38" fmla="*/ 38 w 88"/>
                          <a:gd name="T39" fmla="*/ 8 h 90"/>
                          <a:gd name="T40" fmla="*/ 34 w 88"/>
                          <a:gd name="T41" fmla="*/ 2 h 9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</a:cxnLst>
                        <a:rect l="0" t="0" r="r" b="b"/>
                        <a:pathLst>
                          <a:path w="88" h="90">
                            <a:moveTo>
                              <a:pt x="34" y="2"/>
                            </a:moveTo>
                            <a:lnTo>
                              <a:pt x="26" y="0"/>
                            </a:lnTo>
                            <a:lnTo>
                              <a:pt x="14" y="0"/>
                            </a:lnTo>
                            <a:lnTo>
                              <a:pt x="16" y="10"/>
                            </a:lnTo>
                            <a:lnTo>
                              <a:pt x="14" y="18"/>
                            </a:lnTo>
                            <a:lnTo>
                              <a:pt x="10" y="24"/>
                            </a:lnTo>
                            <a:lnTo>
                              <a:pt x="6" y="26"/>
                            </a:lnTo>
                            <a:lnTo>
                              <a:pt x="8" y="36"/>
                            </a:lnTo>
                            <a:lnTo>
                              <a:pt x="8" y="44"/>
                            </a:lnTo>
                            <a:lnTo>
                              <a:pt x="0" y="58"/>
                            </a:lnTo>
                            <a:lnTo>
                              <a:pt x="24" y="70"/>
                            </a:lnTo>
                            <a:lnTo>
                              <a:pt x="50" y="90"/>
                            </a:lnTo>
                            <a:lnTo>
                              <a:pt x="56" y="86"/>
                            </a:lnTo>
                            <a:lnTo>
                              <a:pt x="60" y="76"/>
                            </a:lnTo>
                            <a:lnTo>
                              <a:pt x="64" y="66"/>
                            </a:lnTo>
                            <a:lnTo>
                              <a:pt x="76" y="66"/>
                            </a:lnTo>
                            <a:lnTo>
                              <a:pt x="88" y="68"/>
                            </a:lnTo>
                            <a:lnTo>
                              <a:pt x="86" y="48"/>
                            </a:lnTo>
                            <a:lnTo>
                              <a:pt x="44" y="10"/>
                            </a:lnTo>
                            <a:lnTo>
                              <a:pt x="38" y="8"/>
                            </a:lnTo>
                            <a:lnTo>
                              <a:pt x="34" y="2"/>
                            </a:lnTo>
                            <a:close/>
                          </a:path>
                        </a:pathLst>
                      </a:custGeom>
                      <a:grpFill/>
                      <a:ln w="6350">
                        <a:solidFill>
                          <a:srgbClr val="FFFFFF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82953" tIns="41476" rIns="82953" bIns="41476" numCol="1" anchor="t" anchorCtr="0" compatLnSpc="1">
                        <a:prstTxWarp prst="textNoShape">
                          <a:avLst/>
                        </a:prstTxWarp>
                      </a:bodyPr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 marL="4572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 marL="9144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 marL="13716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 marL="18288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 marL="22860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 marL="27432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 marL="32004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 marL="36576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l" defTabSz="457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633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Narrow" panose="020B0606020202030204" pitchFamily="34" charset="0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11" name="Freeform 61">
                        <a:extLst>
                          <a:ext uri="{FF2B5EF4-FFF2-40B4-BE49-F238E27FC236}">
                            <a16:creationId xmlns:a16="http://schemas.microsoft.com/office/drawing/2014/main" id="{F909792C-ACFF-47EE-8063-20A888DB7DEE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856288" y="4416425"/>
                        <a:ext cx="114300" cy="114300"/>
                      </a:xfrm>
                      <a:custGeom>
                        <a:avLst/>
                        <a:gdLst>
                          <a:gd name="T0" fmla="*/ 28 w 72"/>
                          <a:gd name="T1" fmla="*/ 0 h 72"/>
                          <a:gd name="T2" fmla="*/ 0 w 72"/>
                          <a:gd name="T3" fmla="*/ 30 h 72"/>
                          <a:gd name="T4" fmla="*/ 2 w 72"/>
                          <a:gd name="T5" fmla="*/ 50 h 72"/>
                          <a:gd name="T6" fmla="*/ 2 w 72"/>
                          <a:gd name="T7" fmla="*/ 50 h 72"/>
                          <a:gd name="T8" fmla="*/ 8 w 72"/>
                          <a:gd name="T9" fmla="*/ 58 h 72"/>
                          <a:gd name="T10" fmla="*/ 16 w 72"/>
                          <a:gd name="T11" fmla="*/ 64 h 72"/>
                          <a:gd name="T12" fmla="*/ 20 w 72"/>
                          <a:gd name="T13" fmla="*/ 70 h 72"/>
                          <a:gd name="T14" fmla="*/ 32 w 72"/>
                          <a:gd name="T15" fmla="*/ 72 h 72"/>
                          <a:gd name="T16" fmla="*/ 40 w 72"/>
                          <a:gd name="T17" fmla="*/ 66 h 72"/>
                          <a:gd name="T18" fmla="*/ 48 w 72"/>
                          <a:gd name="T19" fmla="*/ 60 h 72"/>
                          <a:gd name="T20" fmla="*/ 58 w 72"/>
                          <a:gd name="T21" fmla="*/ 58 h 72"/>
                          <a:gd name="T22" fmla="*/ 70 w 72"/>
                          <a:gd name="T23" fmla="*/ 58 h 72"/>
                          <a:gd name="T24" fmla="*/ 70 w 72"/>
                          <a:gd name="T25" fmla="*/ 58 h 72"/>
                          <a:gd name="T26" fmla="*/ 72 w 72"/>
                          <a:gd name="T27" fmla="*/ 46 h 72"/>
                          <a:gd name="T28" fmla="*/ 72 w 72"/>
                          <a:gd name="T29" fmla="*/ 46 h 72"/>
                          <a:gd name="T30" fmla="*/ 28 w 72"/>
                          <a:gd name="T31" fmla="*/ 0 h 72"/>
                          <a:gd name="T32" fmla="*/ 28 w 72"/>
                          <a:gd name="T33" fmla="*/ 0 h 7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</a:cxnLst>
                        <a:rect l="0" t="0" r="r" b="b"/>
                        <a:pathLst>
                          <a:path w="72" h="72">
                            <a:moveTo>
                              <a:pt x="28" y="0"/>
                            </a:moveTo>
                            <a:lnTo>
                              <a:pt x="0" y="30"/>
                            </a:lnTo>
                            <a:lnTo>
                              <a:pt x="2" y="50"/>
                            </a:lnTo>
                            <a:lnTo>
                              <a:pt x="2" y="50"/>
                            </a:lnTo>
                            <a:lnTo>
                              <a:pt x="8" y="58"/>
                            </a:lnTo>
                            <a:lnTo>
                              <a:pt x="16" y="64"/>
                            </a:lnTo>
                            <a:lnTo>
                              <a:pt x="20" y="70"/>
                            </a:lnTo>
                            <a:lnTo>
                              <a:pt x="32" y="72"/>
                            </a:lnTo>
                            <a:lnTo>
                              <a:pt x="40" y="66"/>
                            </a:lnTo>
                            <a:lnTo>
                              <a:pt x="48" y="60"/>
                            </a:lnTo>
                            <a:lnTo>
                              <a:pt x="58" y="58"/>
                            </a:lnTo>
                            <a:lnTo>
                              <a:pt x="70" y="58"/>
                            </a:lnTo>
                            <a:lnTo>
                              <a:pt x="70" y="58"/>
                            </a:lnTo>
                            <a:lnTo>
                              <a:pt x="72" y="46"/>
                            </a:lnTo>
                            <a:lnTo>
                              <a:pt x="72" y="46"/>
                            </a:lnTo>
                            <a:lnTo>
                              <a:pt x="28" y="0"/>
                            </a:lnTo>
                            <a:lnTo>
                              <a:pt x="28" y="0"/>
                            </a:lnTo>
                            <a:close/>
                          </a:path>
                        </a:pathLst>
                      </a:custGeom>
                      <a:grpFill/>
                      <a:ln w="6350">
                        <a:solidFill>
                          <a:srgbClr val="FFFFFF"/>
                        </a:solidFill>
                        <a:round/>
                        <a:headEnd/>
                        <a:tailEnd/>
                      </a:ln>
                    </p:spPr>
                    <p:txBody>
                      <a:bodyPr vert="horz" wrap="square" lIns="82953" tIns="41476" rIns="82953" bIns="41476" numCol="1" anchor="t" anchorCtr="0" compatLnSpc="1">
                        <a:prstTxWarp prst="textNoShape">
                          <a:avLst/>
                        </a:prstTxWarp>
                      </a:bodyPr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 marL="4572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 marL="9144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 marL="13716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 marL="18288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 marL="22860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 marL="27432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 marL="32004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 marL="36576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l" defTabSz="457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633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Narrow" panose="020B0606020202030204" pitchFamily="34" charset="0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69" name="Freeform 20">
                      <a:extLst>
                        <a:ext uri="{FF2B5EF4-FFF2-40B4-BE49-F238E27FC236}">
                          <a16:creationId xmlns:a16="http://schemas.microsoft.com/office/drawing/2014/main" id="{CEEBF103-02E8-49FD-8CAB-24A32A28993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72334" y="4214936"/>
                      <a:ext cx="257175" cy="260350"/>
                    </a:xfrm>
                    <a:custGeom>
                      <a:avLst/>
                      <a:gdLst>
                        <a:gd name="T0" fmla="*/ 557 w 972"/>
                        <a:gd name="T1" fmla="*/ 984 h 984"/>
                        <a:gd name="T2" fmla="*/ 445 w 972"/>
                        <a:gd name="T3" fmla="*/ 809 h 984"/>
                        <a:gd name="T4" fmla="*/ 440 w 972"/>
                        <a:gd name="T5" fmla="*/ 766 h 984"/>
                        <a:gd name="T6" fmla="*/ 405 w 972"/>
                        <a:gd name="T7" fmla="*/ 712 h 984"/>
                        <a:gd name="T8" fmla="*/ 366 w 972"/>
                        <a:gd name="T9" fmla="*/ 659 h 984"/>
                        <a:gd name="T10" fmla="*/ 337 w 972"/>
                        <a:gd name="T11" fmla="*/ 624 h 984"/>
                        <a:gd name="T12" fmla="*/ 283 w 972"/>
                        <a:gd name="T13" fmla="*/ 565 h 984"/>
                        <a:gd name="T14" fmla="*/ 220 w 972"/>
                        <a:gd name="T15" fmla="*/ 507 h 984"/>
                        <a:gd name="T16" fmla="*/ 167 w 972"/>
                        <a:gd name="T17" fmla="*/ 478 h 984"/>
                        <a:gd name="T18" fmla="*/ 157 w 972"/>
                        <a:gd name="T19" fmla="*/ 439 h 984"/>
                        <a:gd name="T20" fmla="*/ 133 w 972"/>
                        <a:gd name="T21" fmla="*/ 385 h 984"/>
                        <a:gd name="T22" fmla="*/ 98 w 972"/>
                        <a:gd name="T23" fmla="*/ 336 h 984"/>
                        <a:gd name="T24" fmla="*/ 59 w 972"/>
                        <a:gd name="T25" fmla="*/ 307 h 984"/>
                        <a:gd name="T26" fmla="*/ 45 w 972"/>
                        <a:gd name="T27" fmla="*/ 243 h 984"/>
                        <a:gd name="T28" fmla="*/ 30 w 972"/>
                        <a:gd name="T29" fmla="*/ 186 h 984"/>
                        <a:gd name="T30" fmla="*/ 0 w 972"/>
                        <a:gd name="T31" fmla="*/ 131 h 984"/>
                        <a:gd name="T32" fmla="*/ 6 w 972"/>
                        <a:gd name="T33" fmla="*/ 68 h 984"/>
                        <a:gd name="T34" fmla="*/ 6 w 972"/>
                        <a:gd name="T35" fmla="*/ 0 h 984"/>
                        <a:gd name="T36" fmla="*/ 50 w 972"/>
                        <a:gd name="T37" fmla="*/ 14 h 984"/>
                        <a:gd name="T38" fmla="*/ 94 w 972"/>
                        <a:gd name="T39" fmla="*/ 38 h 984"/>
                        <a:gd name="T40" fmla="*/ 137 w 972"/>
                        <a:gd name="T41" fmla="*/ 53 h 984"/>
                        <a:gd name="T42" fmla="*/ 167 w 972"/>
                        <a:gd name="T43" fmla="*/ 44 h 984"/>
                        <a:gd name="T44" fmla="*/ 244 w 972"/>
                        <a:gd name="T45" fmla="*/ 44 h 984"/>
                        <a:gd name="T46" fmla="*/ 327 w 972"/>
                        <a:gd name="T47" fmla="*/ 49 h 984"/>
                        <a:gd name="T48" fmla="*/ 377 w 972"/>
                        <a:gd name="T49" fmla="*/ 64 h 984"/>
                        <a:gd name="T50" fmla="*/ 445 w 972"/>
                        <a:gd name="T51" fmla="*/ 73 h 984"/>
                        <a:gd name="T52" fmla="*/ 455 w 972"/>
                        <a:gd name="T53" fmla="*/ 146 h 984"/>
                        <a:gd name="T54" fmla="*/ 493 w 972"/>
                        <a:gd name="T55" fmla="*/ 166 h 984"/>
                        <a:gd name="T56" fmla="*/ 532 w 972"/>
                        <a:gd name="T57" fmla="*/ 88 h 984"/>
                        <a:gd name="T58" fmla="*/ 591 w 972"/>
                        <a:gd name="T59" fmla="*/ 88 h 984"/>
                        <a:gd name="T60" fmla="*/ 640 w 972"/>
                        <a:gd name="T61" fmla="*/ 117 h 984"/>
                        <a:gd name="T62" fmla="*/ 717 w 972"/>
                        <a:gd name="T63" fmla="*/ 151 h 984"/>
                        <a:gd name="T64" fmla="*/ 771 w 972"/>
                        <a:gd name="T65" fmla="*/ 166 h 984"/>
                        <a:gd name="T66" fmla="*/ 825 w 972"/>
                        <a:gd name="T67" fmla="*/ 199 h 984"/>
                        <a:gd name="T68" fmla="*/ 869 w 972"/>
                        <a:gd name="T69" fmla="*/ 225 h 984"/>
                        <a:gd name="T70" fmla="*/ 869 w 972"/>
                        <a:gd name="T71" fmla="*/ 268 h 984"/>
                        <a:gd name="T72" fmla="*/ 874 w 972"/>
                        <a:gd name="T73" fmla="*/ 312 h 984"/>
                        <a:gd name="T74" fmla="*/ 850 w 972"/>
                        <a:gd name="T75" fmla="*/ 361 h 984"/>
                        <a:gd name="T76" fmla="*/ 845 w 972"/>
                        <a:gd name="T77" fmla="*/ 404 h 984"/>
                        <a:gd name="T78" fmla="*/ 908 w 972"/>
                        <a:gd name="T79" fmla="*/ 439 h 984"/>
                        <a:gd name="T80" fmla="*/ 946 w 972"/>
                        <a:gd name="T81" fmla="*/ 493 h 984"/>
                        <a:gd name="T82" fmla="*/ 972 w 972"/>
                        <a:gd name="T83" fmla="*/ 546 h 984"/>
                        <a:gd name="T84" fmla="*/ 957 w 972"/>
                        <a:gd name="T85" fmla="*/ 565 h 984"/>
                        <a:gd name="T86" fmla="*/ 918 w 972"/>
                        <a:gd name="T87" fmla="*/ 561 h 984"/>
                        <a:gd name="T88" fmla="*/ 883 w 972"/>
                        <a:gd name="T89" fmla="*/ 595 h 984"/>
                        <a:gd name="T90" fmla="*/ 878 w 972"/>
                        <a:gd name="T91" fmla="*/ 624 h 984"/>
                        <a:gd name="T92" fmla="*/ 874 w 972"/>
                        <a:gd name="T93" fmla="*/ 678 h 984"/>
                        <a:gd name="T94" fmla="*/ 825 w 972"/>
                        <a:gd name="T95" fmla="*/ 692 h 984"/>
                        <a:gd name="T96" fmla="*/ 781 w 972"/>
                        <a:gd name="T97" fmla="*/ 687 h 984"/>
                        <a:gd name="T98" fmla="*/ 756 w 972"/>
                        <a:gd name="T99" fmla="*/ 653 h 984"/>
                        <a:gd name="T100" fmla="*/ 708 w 972"/>
                        <a:gd name="T101" fmla="*/ 633 h 984"/>
                        <a:gd name="T102" fmla="*/ 640 w 972"/>
                        <a:gd name="T103" fmla="*/ 633 h 984"/>
                        <a:gd name="T104" fmla="*/ 645 w 972"/>
                        <a:gd name="T105" fmla="*/ 698 h 984"/>
                        <a:gd name="T106" fmla="*/ 634 w 972"/>
                        <a:gd name="T107" fmla="*/ 751 h 984"/>
                        <a:gd name="T108" fmla="*/ 615 w 972"/>
                        <a:gd name="T109" fmla="*/ 780 h 984"/>
                        <a:gd name="T110" fmla="*/ 591 w 972"/>
                        <a:gd name="T111" fmla="*/ 800 h 984"/>
                        <a:gd name="T112" fmla="*/ 601 w 972"/>
                        <a:gd name="T113" fmla="*/ 853 h 984"/>
                        <a:gd name="T114" fmla="*/ 601 w 972"/>
                        <a:gd name="T115" fmla="*/ 901 h 984"/>
                        <a:gd name="T116" fmla="*/ 557 w 972"/>
                        <a:gd name="T117" fmla="*/ 984 h 98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</a:cxnLst>
                      <a:rect l="0" t="0" r="r" b="b"/>
                      <a:pathLst>
                        <a:path w="972" h="984">
                          <a:moveTo>
                            <a:pt x="557" y="984"/>
                          </a:moveTo>
                          <a:lnTo>
                            <a:pt x="445" y="809"/>
                          </a:lnTo>
                          <a:lnTo>
                            <a:pt x="440" y="766"/>
                          </a:lnTo>
                          <a:lnTo>
                            <a:pt x="405" y="712"/>
                          </a:lnTo>
                          <a:lnTo>
                            <a:pt x="366" y="659"/>
                          </a:lnTo>
                          <a:lnTo>
                            <a:pt x="337" y="624"/>
                          </a:lnTo>
                          <a:lnTo>
                            <a:pt x="283" y="565"/>
                          </a:lnTo>
                          <a:lnTo>
                            <a:pt x="220" y="507"/>
                          </a:lnTo>
                          <a:lnTo>
                            <a:pt x="167" y="478"/>
                          </a:lnTo>
                          <a:lnTo>
                            <a:pt x="157" y="439"/>
                          </a:lnTo>
                          <a:lnTo>
                            <a:pt x="133" y="385"/>
                          </a:lnTo>
                          <a:lnTo>
                            <a:pt x="98" y="336"/>
                          </a:lnTo>
                          <a:lnTo>
                            <a:pt x="59" y="307"/>
                          </a:lnTo>
                          <a:lnTo>
                            <a:pt x="45" y="243"/>
                          </a:lnTo>
                          <a:lnTo>
                            <a:pt x="30" y="186"/>
                          </a:lnTo>
                          <a:lnTo>
                            <a:pt x="0" y="131"/>
                          </a:lnTo>
                          <a:lnTo>
                            <a:pt x="6" y="68"/>
                          </a:lnTo>
                          <a:lnTo>
                            <a:pt x="6" y="0"/>
                          </a:lnTo>
                          <a:lnTo>
                            <a:pt x="50" y="14"/>
                          </a:lnTo>
                          <a:lnTo>
                            <a:pt x="94" y="38"/>
                          </a:lnTo>
                          <a:lnTo>
                            <a:pt x="137" y="53"/>
                          </a:lnTo>
                          <a:lnTo>
                            <a:pt x="167" y="44"/>
                          </a:lnTo>
                          <a:lnTo>
                            <a:pt x="244" y="44"/>
                          </a:lnTo>
                          <a:lnTo>
                            <a:pt x="327" y="49"/>
                          </a:lnTo>
                          <a:lnTo>
                            <a:pt x="377" y="64"/>
                          </a:lnTo>
                          <a:lnTo>
                            <a:pt x="445" y="73"/>
                          </a:lnTo>
                          <a:lnTo>
                            <a:pt x="455" y="146"/>
                          </a:lnTo>
                          <a:lnTo>
                            <a:pt x="493" y="166"/>
                          </a:lnTo>
                          <a:lnTo>
                            <a:pt x="532" y="88"/>
                          </a:lnTo>
                          <a:lnTo>
                            <a:pt x="591" y="88"/>
                          </a:lnTo>
                          <a:lnTo>
                            <a:pt x="640" y="117"/>
                          </a:lnTo>
                          <a:lnTo>
                            <a:pt x="717" y="151"/>
                          </a:lnTo>
                          <a:lnTo>
                            <a:pt x="771" y="166"/>
                          </a:lnTo>
                          <a:lnTo>
                            <a:pt x="825" y="199"/>
                          </a:lnTo>
                          <a:lnTo>
                            <a:pt x="869" y="225"/>
                          </a:lnTo>
                          <a:lnTo>
                            <a:pt x="869" y="268"/>
                          </a:lnTo>
                          <a:lnTo>
                            <a:pt x="874" y="312"/>
                          </a:lnTo>
                          <a:lnTo>
                            <a:pt x="850" y="361"/>
                          </a:lnTo>
                          <a:lnTo>
                            <a:pt x="845" y="404"/>
                          </a:lnTo>
                          <a:lnTo>
                            <a:pt x="908" y="439"/>
                          </a:lnTo>
                          <a:lnTo>
                            <a:pt x="946" y="493"/>
                          </a:lnTo>
                          <a:lnTo>
                            <a:pt x="972" y="546"/>
                          </a:lnTo>
                          <a:lnTo>
                            <a:pt x="957" y="565"/>
                          </a:lnTo>
                          <a:lnTo>
                            <a:pt x="918" y="561"/>
                          </a:lnTo>
                          <a:lnTo>
                            <a:pt x="883" y="595"/>
                          </a:lnTo>
                          <a:lnTo>
                            <a:pt x="878" y="624"/>
                          </a:lnTo>
                          <a:lnTo>
                            <a:pt x="874" y="678"/>
                          </a:lnTo>
                          <a:lnTo>
                            <a:pt x="825" y="692"/>
                          </a:lnTo>
                          <a:lnTo>
                            <a:pt x="781" y="687"/>
                          </a:lnTo>
                          <a:lnTo>
                            <a:pt x="756" y="653"/>
                          </a:lnTo>
                          <a:lnTo>
                            <a:pt x="708" y="633"/>
                          </a:lnTo>
                          <a:lnTo>
                            <a:pt x="640" y="633"/>
                          </a:lnTo>
                          <a:lnTo>
                            <a:pt x="645" y="698"/>
                          </a:lnTo>
                          <a:lnTo>
                            <a:pt x="634" y="751"/>
                          </a:lnTo>
                          <a:lnTo>
                            <a:pt x="615" y="780"/>
                          </a:lnTo>
                          <a:lnTo>
                            <a:pt x="591" y="800"/>
                          </a:lnTo>
                          <a:lnTo>
                            <a:pt x="601" y="853"/>
                          </a:lnTo>
                          <a:lnTo>
                            <a:pt x="601" y="901"/>
                          </a:lnTo>
                          <a:lnTo>
                            <a:pt x="557" y="984"/>
                          </a:lnTo>
                          <a:close/>
                        </a:path>
                      </a:pathLst>
                    </a:custGeom>
                    <a:grpFill/>
                    <a:ln w="6350">
                      <a:solidFill>
                        <a:srgbClr val="FFFFFF"/>
                      </a:solidFill>
                    </a:ln>
                  </p:spPr>
                  <p:txBody>
                    <a:bodyPr vert="horz" wrap="square" lIns="82953" tIns="41476" rIns="82953" bIns="41476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33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0" name="Freeform 21">
                      <a:extLst>
                        <a:ext uri="{FF2B5EF4-FFF2-40B4-BE49-F238E27FC236}">
                          <a16:creationId xmlns:a16="http://schemas.microsoft.com/office/drawing/2014/main" id="{E9235002-C488-442D-83F1-774E567D876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789822" y="4486398"/>
                      <a:ext cx="119063" cy="249238"/>
                    </a:xfrm>
                    <a:custGeom>
                      <a:avLst/>
                      <a:gdLst>
                        <a:gd name="T0" fmla="*/ 234 w 453"/>
                        <a:gd name="T1" fmla="*/ 921 h 940"/>
                        <a:gd name="T2" fmla="*/ 152 w 453"/>
                        <a:gd name="T3" fmla="*/ 863 h 940"/>
                        <a:gd name="T4" fmla="*/ 98 w 453"/>
                        <a:gd name="T5" fmla="*/ 838 h 940"/>
                        <a:gd name="T6" fmla="*/ 0 w 453"/>
                        <a:gd name="T7" fmla="*/ 805 h 940"/>
                        <a:gd name="T8" fmla="*/ 5 w 453"/>
                        <a:gd name="T9" fmla="*/ 746 h 940"/>
                        <a:gd name="T10" fmla="*/ 39 w 453"/>
                        <a:gd name="T11" fmla="*/ 663 h 940"/>
                        <a:gd name="T12" fmla="*/ 83 w 453"/>
                        <a:gd name="T13" fmla="*/ 609 h 940"/>
                        <a:gd name="T14" fmla="*/ 88 w 453"/>
                        <a:gd name="T15" fmla="*/ 419 h 940"/>
                        <a:gd name="T16" fmla="*/ 83 w 453"/>
                        <a:gd name="T17" fmla="*/ 214 h 940"/>
                        <a:gd name="T18" fmla="*/ 44 w 453"/>
                        <a:gd name="T19" fmla="*/ 195 h 940"/>
                        <a:gd name="T20" fmla="*/ 34 w 453"/>
                        <a:gd name="T21" fmla="*/ 146 h 940"/>
                        <a:gd name="T22" fmla="*/ 73 w 453"/>
                        <a:gd name="T23" fmla="*/ 116 h 940"/>
                        <a:gd name="T24" fmla="*/ 93 w 453"/>
                        <a:gd name="T25" fmla="*/ 68 h 940"/>
                        <a:gd name="T26" fmla="*/ 122 w 453"/>
                        <a:gd name="T27" fmla="*/ 5 h 940"/>
                        <a:gd name="T28" fmla="*/ 195 w 453"/>
                        <a:gd name="T29" fmla="*/ 0 h 940"/>
                        <a:gd name="T30" fmla="*/ 263 w 453"/>
                        <a:gd name="T31" fmla="*/ 20 h 940"/>
                        <a:gd name="T32" fmla="*/ 302 w 453"/>
                        <a:gd name="T33" fmla="*/ 59 h 940"/>
                        <a:gd name="T34" fmla="*/ 346 w 453"/>
                        <a:gd name="T35" fmla="*/ 102 h 940"/>
                        <a:gd name="T36" fmla="*/ 376 w 453"/>
                        <a:gd name="T37" fmla="*/ 142 h 940"/>
                        <a:gd name="T38" fmla="*/ 356 w 453"/>
                        <a:gd name="T39" fmla="*/ 190 h 940"/>
                        <a:gd name="T40" fmla="*/ 356 w 453"/>
                        <a:gd name="T41" fmla="*/ 268 h 940"/>
                        <a:gd name="T42" fmla="*/ 356 w 453"/>
                        <a:gd name="T43" fmla="*/ 360 h 940"/>
                        <a:gd name="T44" fmla="*/ 351 w 453"/>
                        <a:gd name="T45" fmla="*/ 424 h 940"/>
                        <a:gd name="T46" fmla="*/ 361 w 453"/>
                        <a:gd name="T47" fmla="*/ 497 h 940"/>
                        <a:gd name="T48" fmla="*/ 381 w 453"/>
                        <a:gd name="T49" fmla="*/ 561 h 940"/>
                        <a:gd name="T50" fmla="*/ 424 w 453"/>
                        <a:gd name="T51" fmla="*/ 589 h 940"/>
                        <a:gd name="T52" fmla="*/ 453 w 453"/>
                        <a:gd name="T53" fmla="*/ 619 h 940"/>
                        <a:gd name="T54" fmla="*/ 424 w 453"/>
                        <a:gd name="T55" fmla="*/ 697 h 940"/>
                        <a:gd name="T56" fmla="*/ 424 w 453"/>
                        <a:gd name="T57" fmla="*/ 761 h 940"/>
                        <a:gd name="T58" fmla="*/ 396 w 453"/>
                        <a:gd name="T59" fmla="*/ 814 h 940"/>
                        <a:gd name="T60" fmla="*/ 381 w 453"/>
                        <a:gd name="T61" fmla="*/ 848 h 940"/>
                        <a:gd name="T62" fmla="*/ 351 w 453"/>
                        <a:gd name="T63" fmla="*/ 892 h 940"/>
                        <a:gd name="T64" fmla="*/ 322 w 453"/>
                        <a:gd name="T65" fmla="*/ 921 h 940"/>
                        <a:gd name="T66" fmla="*/ 283 w 453"/>
                        <a:gd name="T67" fmla="*/ 940 h 940"/>
                        <a:gd name="T68" fmla="*/ 234 w 453"/>
                        <a:gd name="T69" fmla="*/ 921 h 94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</a:cxnLst>
                      <a:rect l="0" t="0" r="r" b="b"/>
                      <a:pathLst>
                        <a:path w="453" h="940">
                          <a:moveTo>
                            <a:pt x="234" y="921"/>
                          </a:moveTo>
                          <a:lnTo>
                            <a:pt x="152" y="863"/>
                          </a:lnTo>
                          <a:lnTo>
                            <a:pt x="98" y="838"/>
                          </a:lnTo>
                          <a:lnTo>
                            <a:pt x="0" y="805"/>
                          </a:lnTo>
                          <a:lnTo>
                            <a:pt x="5" y="746"/>
                          </a:lnTo>
                          <a:lnTo>
                            <a:pt x="39" y="663"/>
                          </a:lnTo>
                          <a:lnTo>
                            <a:pt x="83" y="609"/>
                          </a:lnTo>
                          <a:lnTo>
                            <a:pt x="88" y="419"/>
                          </a:lnTo>
                          <a:lnTo>
                            <a:pt x="83" y="214"/>
                          </a:lnTo>
                          <a:lnTo>
                            <a:pt x="44" y="195"/>
                          </a:lnTo>
                          <a:lnTo>
                            <a:pt x="34" y="146"/>
                          </a:lnTo>
                          <a:lnTo>
                            <a:pt x="73" y="116"/>
                          </a:lnTo>
                          <a:lnTo>
                            <a:pt x="93" y="68"/>
                          </a:lnTo>
                          <a:lnTo>
                            <a:pt x="122" y="5"/>
                          </a:lnTo>
                          <a:lnTo>
                            <a:pt x="195" y="0"/>
                          </a:lnTo>
                          <a:lnTo>
                            <a:pt x="263" y="20"/>
                          </a:lnTo>
                          <a:lnTo>
                            <a:pt x="302" y="59"/>
                          </a:lnTo>
                          <a:lnTo>
                            <a:pt x="346" y="102"/>
                          </a:lnTo>
                          <a:lnTo>
                            <a:pt x="376" y="142"/>
                          </a:lnTo>
                          <a:lnTo>
                            <a:pt x="356" y="190"/>
                          </a:lnTo>
                          <a:lnTo>
                            <a:pt x="356" y="268"/>
                          </a:lnTo>
                          <a:lnTo>
                            <a:pt x="356" y="360"/>
                          </a:lnTo>
                          <a:lnTo>
                            <a:pt x="351" y="424"/>
                          </a:lnTo>
                          <a:lnTo>
                            <a:pt x="361" y="497"/>
                          </a:lnTo>
                          <a:lnTo>
                            <a:pt x="381" y="561"/>
                          </a:lnTo>
                          <a:lnTo>
                            <a:pt x="424" y="589"/>
                          </a:lnTo>
                          <a:lnTo>
                            <a:pt x="453" y="619"/>
                          </a:lnTo>
                          <a:lnTo>
                            <a:pt x="424" y="697"/>
                          </a:lnTo>
                          <a:lnTo>
                            <a:pt x="424" y="761"/>
                          </a:lnTo>
                          <a:lnTo>
                            <a:pt x="396" y="814"/>
                          </a:lnTo>
                          <a:lnTo>
                            <a:pt x="381" y="848"/>
                          </a:lnTo>
                          <a:lnTo>
                            <a:pt x="351" y="892"/>
                          </a:lnTo>
                          <a:lnTo>
                            <a:pt x="322" y="921"/>
                          </a:lnTo>
                          <a:lnTo>
                            <a:pt x="283" y="940"/>
                          </a:lnTo>
                          <a:lnTo>
                            <a:pt x="234" y="921"/>
                          </a:lnTo>
                          <a:close/>
                        </a:path>
                      </a:pathLst>
                    </a:custGeom>
                    <a:grpFill/>
                    <a:ln w="6350">
                      <a:solidFill>
                        <a:srgbClr val="FFFFFF"/>
                      </a:solidFill>
                    </a:ln>
                  </p:spPr>
                  <p:txBody>
                    <a:bodyPr vert="horz" wrap="square" lIns="82953" tIns="41476" rIns="82953" bIns="41476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33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1" name="Freeform 22">
                      <a:extLst>
                        <a:ext uri="{FF2B5EF4-FFF2-40B4-BE49-F238E27FC236}">
                          <a16:creationId xmlns:a16="http://schemas.microsoft.com/office/drawing/2014/main" id="{32AAB1CB-8084-4E6F-B1B1-BADDDC691FD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996072" y="3252911"/>
                      <a:ext cx="550863" cy="752475"/>
                    </a:xfrm>
                    <a:custGeom>
                      <a:avLst/>
                      <a:gdLst>
                        <a:gd name="T0" fmla="*/ 488 w 2087"/>
                        <a:gd name="T1" fmla="*/ 449 h 2843"/>
                        <a:gd name="T2" fmla="*/ 658 w 2087"/>
                        <a:gd name="T3" fmla="*/ 478 h 2843"/>
                        <a:gd name="T4" fmla="*/ 751 w 2087"/>
                        <a:gd name="T5" fmla="*/ 454 h 2843"/>
                        <a:gd name="T6" fmla="*/ 985 w 2087"/>
                        <a:gd name="T7" fmla="*/ 546 h 2843"/>
                        <a:gd name="T8" fmla="*/ 971 w 2087"/>
                        <a:gd name="T9" fmla="*/ 405 h 2843"/>
                        <a:gd name="T10" fmla="*/ 902 w 2087"/>
                        <a:gd name="T11" fmla="*/ 239 h 2843"/>
                        <a:gd name="T12" fmla="*/ 902 w 2087"/>
                        <a:gd name="T13" fmla="*/ 59 h 2843"/>
                        <a:gd name="T14" fmla="*/ 995 w 2087"/>
                        <a:gd name="T15" fmla="*/ 73 h 2843"/>
                        <a:gd name="T16" fmla="*/ 1151 w 2087"/>
                        <a:gd name="T17" fmla="*/ 244 h 2843"/>
                        <a:gd name="T18" fmla="*/ 1375 w 2087"/>
                        <a:gd name="T19" fmla="*/ 317 h 2843"/>
                        <a:gd name="T20" fmla="*/ 1468 w 2087"/>
                        <a:gd name="T21" fmla="*/ 400 h 2843"/>
                        <a:gd name="T22" fmla="*/ 1726 w 2087"/>
                        <a:gd name="T23" fmla="*/ 312 h 2843"/>
                        <a:gd name="T24" fmla="*/ 1980 w 2087"/>
                        <a:gd name="T25" fmla="*/ 517 h 2843"/>
                        <a:gd name="T26" fmla="*/ 2053 w 2087"/>
                        <a:gd name="T27" fmla="*/ 663 h 2843"/>
                        <a:gd name="T28" fmla="*/ 1931 w 2087"/>
                        <a:gd name="T29" fmla="*/ 922 h 2843"/>
                        <a:gd name="T30" fmla="*/ 2044 w 2087"/>
                        <a:gd name="T31" fmla="*/ 1234 h 2843"/>
                        <a:gd name="T32" fmla="*/ 2053 w 2087"/>
                        <a:gd name="T33" fmla="*/ 1463 h 2843"/>
                        <a:gd name="T34" fmla="*/ 2024 w 2087"/>
                        <a:gd name="T35" fmla="*/ 1648 h 2843"/>
                        <a:gd name="T36" fmla="*/ 1922 w 2087"/>
                        <a:gd name="T37" fmla="*/ 1585 h 2843"/>
                        <a:gd name="T38" fmla="*/ 1819 w 2087"/>
                        <a:gd name="T39" fmla="*/ 1668 h 2843"/>
                        <a:gd name="T40" fmla="*/ 1643 w 2087"/>
                        <a:gd name="T41" fmla="*/ 1755 h 2843"/>
                        <a:gd name="T42" fmla="*/ 1463 w 2087"/>
                        <a:gd name="T43" fmla="*/ 1868 h 2843"/>
                        <a:gd name="T44" fmla="*/ 1477 w 2087"/>
                        <a:gd name="T45" fmla="*/ 2067 h 2843"/>
                        <a:gd name="T46" fmla="*/ 1575 w 2087"/>
                        <a:gd name="T47" fmla="*/ 2204 h 2843"/>
                        <a:gd name="T48" fmla="*/ 1717 w 2087"/>
                        <a:gd name="T49" fmla="*/ 2321 h 2843"/>
                        <a:gd name="T50" fmla="*/ 1741 w 2087"/>
                        <a:gd name="T51" fmla="*/ 2472 h 2843"/>
                        <a:gd name="T52" fmla="*/ 1517 w 2087"/>
                        <a:gd name="T53" fmla="*/ 2579 h 2843"/>
                        <a:gd name="T54" fmla="*/ 1551 w 2087"/>
                        <a:gd name="T55" fmla="*/ 2760 h 2843"/>
                        <a:gd name="T56" fmla="*/ 1483 w 2087"/>
                        <a:gd name="T57" fmla="*/ 2770 h 2843"/>
                        <a:gd name="T58" fmla="*/ 1331 w 2087"/>
                        <a:gd name="T59" fmla="*/ 2725 h 2843"/>
                        <a:gd name="T60" fmla="*/ 1141 w 2087"/>
                        <a:gd name="T61" fmla="*/ 2790 h 2843"/>
                        <a:gd name="T62" fmla="*/ 1019 w 2087"/>
                        <a:gd name="T63" fmla="*/ 2823 h 2843"/>
                        <a:gd name="T64" fmla="*/ 922 w 2087"/>
                        <a:gd name="T65" fmla="*/ 2760 h 2843"/>
                        <a:gd name="T66" fmla="*/ 707 w 2087"/>
                        <a:gd name="T67" fmla="*/ 2745 h 2843"/>
                        <a:gd name="T68" fmla="*/ 605 w 2087"/>
                        <a:gd name="T69" fmla="*/ 2629 h 2843"/>
                        <a:gd name="T70" fmla="*/ 468 w 2087"/>
                        <a:gd name="T71" fmla="*/ 2618 h 2843"/>
                        <a:gd name="T72" fmla="*/ 254 w 2087"/>
                        <a:gd name="T73" fmla="*/ 2682 h 2843"/>
                        <a:gd name="T74" fmla="*/ 259 w 2087"/>
                        <a:gd name="T75" fmla="*/ 2496 h 2843"/>
                        <a:gd name="T76" fmla="*/ 346 w 2087"/>
                        <a:gd name="T77" fmla="*/ 2355 h 2843"/>
                        <a:gd name="T78" fmla="*/ 381 w 2087"/>
                        <a:gd name="T79" fmla="*/ 2141 h 2843"/>
                        <a:gd name="T80" fmla="*/ 147 w 2087"/>
                        <a:gd name="T81" fmla="*/ 2038 h 2843"/>
                        <a:gd name="T82" fmla="*/ 49 w 2087"/>
                        <a:gd name="T83" fmla="*/ 1853 h 2843"/>
                        <a:gd name="T84" fmla="*/ 39 w 2087"/>
                        <a:gd name="T85" fmla="*/ 1580 h 2843"/>
                        <a:gd name="T86" fmla="*/ 0 w 2087"/>
                        <a:gd name="T87" fmla="*/ 1356 h 2843"/>
                        <a:gd name="T88" fmla="*/ 108 w 2087"/>
                        <a:gd name="T89" fmla="*/ 1160 h 2843"/>
                        <a:gd name="T90" fmla="*/ 220 w 2087"/>
                        <a:gd name="T91" fmla="*/ 1103 h 2843"/>
                        <a:gd name="T92" fmla="*/ 366 w 2087"/>
                        <a:gd name="T93" fmla="*/ 912 h 2843"/>
                        <a:gd name="T94" fmla="*/ 381 w 2087"/>
                        <a:gd name="T95" fmla="*/ 824 h 2843"/>
                        <a:gd name="T96" fmla="*/ 468 w 2087"/>
                        <a:gd name="T97" fmla="*/ 561 h 284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</a:cxnLst>
                      <a:rect l="0" t="0" r="r" b="b"/>
                      <a:pathLst>
                        <a:path w="2087" h="2843">
                          <a:moveTo>
                            <a:pt x="468" y="561"/>
                          </a:moveTo>
                          <a:lnTo>
                            <a:pt x="531" y="517"/>
                          </a:lnTo>
                          <a:lnTo>
                            <a:pt x="488" y="449"/>
                          </a:lnTo>
                          <a:lnTo>
                            <a:pt x="542" y="414"/>
                          </a:lnTo>
                          <a:lnTo>
                            <a:pt x="614" y="410"/>
                          </a:lnTo>
                          <a:lnTo>
                            <a:pt x="658" y="478"/>
                          </a:lnTo>
                          <a:lnTo>
                            <a:pt x="712" y="556"/>
                          </a:lnTo>
                          <a:lnTo>
                            <a:pt x="771" y="502"/>
                          </a:lnTo>
                          <a:lnTo>
                            <a:pt x="751" y="454"/>
                          </a:lnTo>
                          <a:lnTo>
                            <a:pt x="805" y="410"/>
                          </a:lnTo>
                          <a:lnTo>
                            <a:pt x="893" y="473"/>
                          </a:lnTo>
                          <a:lnTo>
                            <a:pt x="985" y="546"/>
                          </a:lnTo>
                          <a:lnTo>
                            <a:pt x="1030" y="580"/>
                          </a:lnTo>
                          <a:lnTo>
                            <a:pt x="1068" y="493"/>
                          </a:lnTo>
                          <a:lnTo>
                            <a:pt x="971" y="405"/>
                          </a:lnTo>
                          <a:lnTo>
                            <a:pt x="917" y="356"/>
                          </a:lnTo>
                          <a:lnTo>
                            <a:pt x="839" y="322"/>
                          </a:lnTo>
                          <a:lnTo>
                            <a:pt x="902" y="239"/>
                          </a:lnTo>
                          <a:lnTo>
                            <a:pt x="839" y="190"/>
                          </a:lnTo>
                          <a:lnTo>
                            <a:pt x="902" y="127"/>
                          </a:lnTo>
                          <a:lnTo>
                            <a:pt x="902" y="59"/>
                          </a:lnTo>
                          <a:lnTo>
                            <a:pt x="922" y="0"/>
                          </a:lnTo>
                          <a:lnTo>
                            <a:pt x="956" y="15"/>
                          </a:lnTo>
                          <a:lnTo>
                            <a:pt x="995" y="73"/>
                          </a:lnTo>
                          <a:lnTo>
                            <a:pt x="1063" y="83"/>
                          </a:lnTo>
                          <a:lnTo>
                            <a:pt x="1122" y="137"/>
                          </a:lnTo>
                          <a:lnTo>
                            <a:pt x="1151" y="244"/>
                          </a:lnTo>
                          <a:lnTo>
                            <a:pt x="1190" y="293"/>
                          </a:lnTo>
                          <a:lnTo>
                            <a:pt x="1331" y="273"/>
                          </a:lnTo>
                          <a:lnTo>
                            <a:pt x="1375" y="317"/>
                          </a:lnTo>
                          <a:lnTo>
                            <a:pt x="1322" y="380"/>
                          </a:lnTo>
                          <a:lnTo>
                            <a:pt x="1366" y="439"/>
                          </a:lnTo>
                          <a:lnTo>
                            <a:pt x="1468" y="400"/>
                          </a:lnTo>
                          <a:lnTo>
                            <a:pt x="1560" y="351"/>
                          </a:lnTo>
                          <a:lnTo>
                            <a:pt x="1693" y="317"/>
                          </a:lnTo>
                          <a:lnTo>
                            <a:pt x="1726" y="312"/>
                          </a:lnTo>
                          <a:lnTo>
                            <a:pt x="1828" y="414"/>
                          </a:lnTo>
                          <a:lnTo>
                            <a:pt x="1907" y="458"/>
                          </a:lnTo>
                          <a:lnTo>
                            <a:pt x="1980" y="517"/>
                          </a:lnTo>
                          <a:lnTo>
                            <a:pt x="2058" y="600"/>
                          </a:lnTo>
                          <a:lnTo>
                            <a:pt x="2087" y="673"/>
                          </a:lnTo>
                          <a:lnTo>
                            <a:pt x="2053" y="663"/>
                          </a:lnTo>
                          <a:lnTo>
                            <a:pt x="1985" y="756"/>
                          </a:lnTo>
                          <a:lnTo>
                            <a:pt x="1946" y="848"/>
                          </a:lnTo>
                          <a:lnTo>
                            <a:pt x="1931" y="922"/>
                          </a:lnTo>
                          <a:lnTo>
                            <a:pt x="1950" y="1029"/>
                          </a:lnTo>
                          <a:lnTo>
                            <a:pt x="2000" y="1127"/>
                          </a:lnTo>
                          <a:lnTo>
                            <a:pt x="2044" y="1234"/>
                          </a:lnTo>
                          <a:lnTo>
                            <a:pt x="2009" y="1282"/>
                          </a:lnTo>
                          <a:lnTo>
                            <a:pt x="2029" y="1356"/>
                          </a:lnTo>
                          <a:lnTo>
                            <a:pt x="2053" y="1463"/>
                          </a:lnTo>
                          <a:lnTo>
                            <a:pt x="2087" y="1550"/>
                          </a:lnTo>
                          <a:lnTo>
                            <a:pt x="2072" y="1624"/>
                          </a:lnTo>
                          <a:lnTo>
                            <a:pt x="2024" y="1648"/>
                          </a:lnTo>
                          <a:lnTo>
                            <a:pt x="1980" y="1633"/>
                          </a:lnTo>
                          <a:lnTo>
                            <a:pt x="1976" y="1556"/>
                          </a:lnTo>
                          <a:lnTo>
                            <a:pt x="1922" y="1585"/>
                          </a:lnTo>
                          <a:lnTo>
                            <a:pt x="1922" y="1644"/>
                          </a:lnTo>
                          <a:lnTo>
                            <a:pt x="1882" y="1668"/>
                          </a:lnTo>
                          <a:lnTo>
                            <a:pt x="1819" y="1668"/>
                          </a:lnTo>
                          <a:lnTo>
                            <a:pt x="1765" y="1687"/>
                          </a:lnTo>
                          <a:lnTo>
                            <a:pt x="1702" y="1711"/>
                          </a:lnTo>
                          <a:lnTo>
                            <a:pt x="1643" y="1755"/>
                          </a:lnTo>
                          <a:lnTo>
                            <a:pt x="1580" y="1790"/>
                          </a:lnTo>
                          <a:lnTo>
                            <a:pt x="1541" y="1838"/>
                          </a:lnTo>
                          <a:lnTo>
                            <a:pt x="1463" y="1868"/>
                          </a:lnTo>
                          <a:lnTo>
                            <a:pt x="1468" y="1921"/>
                          </a:lnTo>
                          <a:lnTo>
                            <a:pt x="1458" y="1975"/>
                          </a:lnTo>
                          <a:lnTo>
                            <a:pt x="1477" y="2067"/>
                          </a:lnTo>
                          <a:lnTo>
                            <a:pt x="1527" y="2136"/>
                          </a:lnTo>
                          <a:lnTo>
                            <a:pt x="1566" y="2180"/>
                          </a:lnTo>
                          <a:lnTo>
                            <a:pt x="1575" y="2204"/>
                          </a:lnTo>
                          <a:lnTo>
                            <a:pt x="1624" y="2243"/>
                          </a:lnTo>
                          <a:lnTo>
                            <a:pt x="1673" y="2278"/>
                          </a:lnTo>
                          <a:lnTo>
                            <a:pt x="1717" y="2321"/>
                          </a:lnTo>
                          <a:lnTo>
                            <a:pt x="1746" y="2374"/>
                          </a:lnTo>
                          <a:lnTo>
                            <a:pt x="1765" y="2409"/>
                          </a:lnTo>
                          <a:lnTo>
                            <a:pt x="1741" y="2472"/>
                          </a:lnTo>
                          <a:lnTo>
                            <a:pt x="1658" y="2535"/>
                          </a:lnTo>
                          <a:lnTo>
                            <a:pt x="1560" y="2575"/>
                          </a:lnTo>
                          <a:lnTo>
                            <a:pt x="1517" y="2579"/>
                          </a:lnTo>
                          <a:lnTo>
                            <a:pt x="1497" y="2657"/>
                          </a:lnTo>
                          <a:lnTo>
                            <a:pt x="1531" y="2697"/>
                          </a:lnTo>
                          <a:lnTo>
                            <a:pt x="1551" y="2760"/>
                          </a:lnTo>
                          <a:lnTo>
                            <a:pt x="1546" y="2804"/>
                          </a:lnTo>
                          <a:lnTo>
                            <a:pt x="1512" y="2814"/>
                          </a:lnTo>
                          <a:lnTo>
                            <a:pt x="1483" y="2770"/>
                          </a:lnTo>
                          <a:lnTo>
                            <a:pt x="1449" y="2740"/>
                          </a:lnTo>
                          <a:lnTo>
                            <a:pt x="1385" y="2725"/>
                          </a:lnTo>
                          <a:lnTo>
                            <a:pt x="1331" y="2725"/>
                          </a:lnTo>
                          <a:lnTo>
                            <a:pt x="1292" y="2779"/>
                          </a:lnTo>
                          <a:lnTo>
                            <a:pt x="1209" y="2775"/>
                          </a:lnTo>
                          <a:lnTo>
                            <a:pt x="1141" y="2790"/>
                          </a:lnTo>
                          <a:lnTo>
                            <a:pt x="1112" y="2823"/>
                          </a:lnTo>
                          <a:lnTo>
                            <a:pt x="1068" y="2843"/>
                          </a:lnTo>
                          <a:lnTo>
                            <a:pt x="1019" y="2823"/>
                          </a:lnTo>
                          <a:lnTo>
                            <a:pt x="1010" y="2799"/>
                          </a:lnTo>
                          <a:lnTo>
                            <a:pt x="976" y="2760"/>
                          </a:lnTo>
                          <a:lnTo>
                            <a:pt x="922" y="2760"/>
                          </a:lnTo>
                          <a:lnTo>
                            <a:pt x="854" y="2760"/>
                          </a:lnTo>
                          <a:lnTo>
                            <a:pt x="760" y="2745"/>
                          </a:lnTo>
                          <a:lnTo>
                            <a:pt x="707" y="2745"/>
                          </a:lnTo>
                          <a:lnTo>
                            <a:pt x="673" y="2701"/>
                          </a:lnTo>
                          <a:lnTo>
                            <a:pt x="653" y="2668"/>
                          </a:lnTo>
                          <a:lnTo>
                            <a:pt x="605" y="2629"/>
                          </a:lnTo>
                          <a:lnTo>
                            <a:pt x="531" y="2682"/>
                          </a:lnTo>
                          <a:lnTo>
                            <a:pt x="522" y="2633"/>
                          </a:lnTo>
                          <a:lnTo>
                            <a:pt x="468" y="2618"/>
                          </a:lnTo>
                          <a:lnTo>
                            <a:pt x="376" y="2716"/>
                          </a:lnTo>
                          <a:lnTo>
                            <a:pt x="307" y="2716"/>
                          </a:lnTo>
                          <a:lnTo>
                            <a:pt x="254" y="2682"/>
                          </a:lnTo>
                          <a:lnTo>
                            <a:pt x="215" y="2672"/>
                          </a:lnTo>
                          <a:lnTo>
                            <a:pt x="215" y="2579"/>
                          </a:lnTo>
                          <a:lnTo>
                            <a:pt x="259" y="2496"/>
                          </a:lnTo>
                          <a:lnTo>
                            <a:pt x="283" y="2453"/>
                          </a:lnTo>
                          <a:lnTo>
                            <a:pt x="327" y="2400"/>
                          </a:lnTo>
                          <a:lnTo>
                            <a:pt x="346" y="2355"/>
                          </a:lnTo>
                          <a:lnTo>
                            <a:pt x="366" y="2302"/>
                          </a:lnTo>
                          <a:lnTo>
                            <a:pt x="468" y="2170"/>
                          </a:lnTo>
                          <a:lnTo>
                            <a:pt x="381" y="2141"/>
                          </a:lnTo>
                          <a:lnTo>
                            <a:pt x="302" y="2117"/>
                          </a:lnTo>
                          <a:lnTo>
                            <a:pt x="234" y="2087"/>
                          </a:lnTo>
                          <a:lnTo>
                            <a:pt x="147" y="2038"/>
                          </a:lnTo>
                          <a:lnTo>
                            <a:pt x="88" y="1984"/>
                          </a:lnTo>
                          <a:lnTo>
                            <a:pt x="34" y="1931"/>
                          </a:lnTo>
                          <a:lnTo>
                            <a:pt x="49" y="1853"/>
                          </a:lnTo>
                          <a:lnTo>
                            <a:pt x="78" y="1761"/>
                          </a:lnTo>
                          <a:lnTo>
                            <a:pt x="54" y="1668"/>
                          </a:lnTo>
                          <a:lnTo>
                            <a:pt x="39" y="1580"/>
                          </a:lnTo>
                          <a:lnTo>
                            <a:pt x="34" y="1517"/>
                          </a:lnTo>
                          <a:lnTo>
                            <a:pt x="34" y="1439"/>
                          </a:lnTo>
                          <a:lnTo>
                            <a:pt x="0" y="1356"/>
                          </a:lnTo>
                          <a:lnTo>
                            <a:pt x="64" y="1306"/>
                          </a:lnTo>
                          <a:lnTo>
                            <a:pt x="141" y="1229"/>
                          </a:lnTo>
                          <a:lnTo>
                            <a:pt x="108" y="1160"/>
                          </a:lnTo>
                          <a:lnTo>
                            <a:pt x="78" y="1112"/>
                          </a:lnTo>
                          <a:lnTo>
                            <a:pt x="156" y="1049"/>
                          </a:lnTo>
                          <a:lnTo>
                            <a:pt x="220" y="1103"/>
                          </a:lnTo>
                          <a:lnTo>
                            <a:pt x="274" y="1063"/>
                          </a:lnTo>
                          <a:lnTo>
                            <a:pt x="337" y="990"/>
                          </a:lnTo>
                          <a:lnTo>
                            <a:pt x="366" y="912"/>
                          </a:lnTo>
                          <a:lnTo>
                            <a:pt x="302" y="863"/>
                          </a:lnTo>
                          <a:lnTo>
                            <a:pt x="317" y="795"/>
                          </a:lnTo>
                          <a:lnTo>
                            <a:pt x="381" y="824"/>
                          </a:lnTo>
                          <a:lnTo>
                            <a:pt x="415" y="756"/>
                          </a:lnTo>
                          <a:lnTo>
                            <a:pt x="463" y="658"/>
                          </a:lnTo>
                          <a:lnTo>
                            <a:pt x="468" y="56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6350">
                      <a:solidFill>
                        <a:srgbClr val="FFFFFF"/>
                      </a:solidFill>
                    </a:ln>
                  </p:spPr>
                  <p:txBody>
                    <a:bodyPr vert="horz" wrap="square" lIns="82953" tIns="41476" rIns="82953" bIns="41476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33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" name="Freeform 23">
                      <a:extLst>
                        <a:ext uri="{FF2B5EF4-FFF2-40B4-BE49-F238E27FC236}">
                          <a16:creationId xmlns:a16="http://schemas.microsoft.com/office/drawing/2014/main" id="{2B6A8388-5BC4-414E-B9F3-26FCF773A48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032709" y="3167186"/>
                      <a:ext cx="533400" cy="476250"/>
                    </a:xfrm>
                    <a:custGeom>
                      <a:avLst/>
                      <a:gdLst>
                        <a:gd name="T0" fmla="*/ 63 w 2013"/>
                        <a:gd name="T1" fmla="*/ 1770 h 1800"/>
                        <a:gd name="T2" fmla="*/ 102 w 2013"/>
                        <a:gd name="T3" fmla="*/ 1605 h 1800"/>
                        <a:gd name="T4" fmla="*/ 0 w 2013"/>
                        <a:gd name="T5" fmla="*/ 1526 h 1800"/>
                        <a:gd name="T6" fmla="*/ 102 w 2013"/>
                        <a:gd name="T7" fmla="*/ 1322 h 1800"/>
                        <a:gd name="T8" fmla="*/ 132 w 2013"/>
                        <a:gd name="T9" fmla="*/ 1180 h 1800"/>
                        <a:gd name="T10" fmla="*/ 73 w 2013"/>
                        <a:gd name="T11" fmla="*/ 1034 h 1800"/>
                        <a:gd name="T12" fmla="*/ 49 w 2013"/>
                        <a:gd name="T13" fmla="*/ 917 h 1800"/>
                        <a:gd name="T14" fmla="*/ 78 w 2013"/>
                        <a:gd name="T15" fmla="*/ 868 h 1800"/>
                        <a:gd name="T16" fmla="*/ 200 w 2013"/>
                        <a:gd name="T17" fmla="*/ 912 h 1800"/>
                        <a:gd name="T18" fmla="*/ 278 w 2013"/>
                        <a:gd name="T19" fmla="*/ 898 h 1800"/>
                        <a:gd name="T20" fmla="*/ 341 w 2013"/>
                        <a:gd name="T21" fmla="*/ 849 h 1800"/>
                        <a:gd name="T22" fmla="*/ 394 w 2013"/>
                        <a:gd name="T23" fmla="*/ 796 h 1800"/>
                        <a:gd name="T24" fmla="*/ 473 w 2013"/>
                        <a:gd name="T25" fmla="*/ 790 h 1800"/>
                        <a:gd name="T26" fmla="*/ 527 w 2013"/>
                        <a:gd name="T27" fmla="*/ 752 h 1800"/>
                        <a:gd name="T28" fmla="*/ 531 w 2013"/>
                        <a:gd name="T29" fmla="*/ 663 h 1800"/>
                        <a:gd name="T30" fmla="*/ 522 w 2013"/>
                        <a:gd name="T31" fmla="*/ 552 h 1800"/>
                        <a:gd name="T32" fmla="*/ 634 w 2013"/>
                        <a:gd name="T33" fmla="*/ 469 h 1800"/>
                        <a:gd name="T34" fmla="*/ 731 w 2013"/>
                        <a:gd name="T35" fmla="*/ 376 h 1800"/>
                        <a:gd name="T36" fmla="*/ 649 w 2013"/>
                        <a:gd name="T37" fmla="*/ 297 h 1800"/>
                        <a:gd name="T38" fmla="*/ 697 w 2013"/>
                        <a:gd name="T39" fmla="*/ 171 h 1800"/>
                        <a:gd name="T40" fmla="*/ 810 w 2013"/>
                        <a:gd name="T41" fmla="*/ 118 h 1800"/>
                        <a:gd name="T42" fmla="*/ 906 w 2013"/>
                        <a:gd name="T43" fmla="*/ 39 h 1800"/>
                        <a:gd name="T44" fmla="*/ 989 w 2013"/>
                        <a:gd name="T45" fmla="*/ 20 h 1800"/>
                        <a:gd name="T46" fmla="*/ 1200 w 2013"/>
                        <a:gd name="T47" fmla="*/ 88 h 1800"/>
                        <a:gd name="T48" fmla="*/ 1365 w 2013"/>
                        <a:gd name="T49" fmla="*/ 68 h 1800"/>
                        <a:gd name="T50" fmla="*/ 1545 w 2013"/>
                        <a:gd name="T51" fmla="*/ 205 h 1800"/>
                        <a:gd name="T52" fmla="*/ 1599 w 2013"/>
                        <a:gd name="T53" fmla="*/ 381 h 1800"/>
                        <a:gd name="T54" fmla="*/ 1608 w 2013"/>
                        <a:gd name="T55" fmla="*/ 580 h 1800"/>
                        <a:gd name="T56" fmla="*/ 1756 w 2013"/>
                        <a:gd name="T57" fmla="*/ 698 h 1800"/>
                        <a:gd name="T58" fmla="*/ 1877 w 2013"/>
                        <a:gd name="T59" fmla="*/ 800 h 1800"/>
                        <a:gd name="T60" fmla="*/ 1965 w 2013"/>
                        <a:gd name="T61" fmla="*/ 868 h 1800"/>
                        <a:gd name="T62" fmla="*/ 1916 w 2013"/>
                        <a:gd name="T63" fmla="*/ 1068 h 1800"/>
                        <a:gd name="T64" fmla="*/ 1760 w 2013"/>
                        <a:gd name="T65" fmla="*/ 1083 h 1800"/>
                        <a:gd name="T66" fmla="*/ 1789 w 2013"/>
                        <a:gd name="T67" fmla="*/ 1205 h 1800"/>
                        <a:gd name="T68" fmla="*/ 1848 w 2013"/>
                        <a:gd name="T69" fmla="*/ 1390 h 1800"/>
                        <a:gd name="T70" fmla="*/ 1799 w 2013"/>
                        <a:gd name="T71" fmla="*/ 1463 h 1800"/>
                        <a:gd name="T72" fmla="*/ 1677 w 2013"/>
                        <a:gd name="T73" fmla="*/ 1595 h 1800"/>
                        <a:gd name="T74" fmla="*/ 1560 w 2013"/>
                        <a:gd name="T75" fmla="*/ 1770 h 1800"/>
                        <a:gd name="T76" fmla="*/ 1399 w 2013"/>
                        <a:gd name="T77" fmla="*/ 1678 h 1800"/>
                        <a:gd name="T78" fmla="*/ 1155 w 2013"/>
                        <a:gd name="T79" fmla="*/ 1712 h 1800"/>
                        <a:gd name="T80" fmla="*/ 1033 w 2013"/>
                        <a:gd name="T81" fmla="*/ 1800 h 1800"/>
                        <a:gd name="T82" fmla="*/ 878 w 2013"/>
                        <a:gd name="T83" fmla="*/ 1659 h 1800"/>
                        <a:gd name="T84" fmla="*/ 688 w 2013"/>
                        <a:gd name="T85" fmla="*/ 1668 h 1800"/>
                        <a:gd name="T86" fmla="*/ 540 w 2013"/>
                        <a:gd name="T87" fmla="*/ 1639 h 1800"/>
                        <a:gd name="T88" fmla="*/ 375 w 2013"/>
                        <a:gd name="T89" fmla="*/ 1629 h 1800"/>
                        <a:gd name="T90" fmla="*/ 258 w 2013"/>
                        <a:gd name="T91" fmla="*/ 1663 h 1800"/>
                        <a:gd name="T92" fmla="*/ 112 w 2013"/>
                        <a:gd name="T93" fmla="*/ 1781 h 18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</a:cxnLst>
                      <a:rect l="0" t="0" r="r" b="b"/>
                      <a:pathLst>
                        <a:path w="2013" h="1800">
                          <a:moveTo>
                            <a:pt x="112" y="1781"/>
                          </a:moveTo>
                          <a:lnTo>
                            <a:pt x="63" y="1770"/>
                          </a:lnTo>
                          <a:lnTo>
                            <a:pt x="102" y="1668"/>
                          </a:lnTo>
                          <a:lnTo>
                            <a:pt x="102" y="1605"/>
                          </a:lnTo>
                          <a:lnTo>
                            <a:pt x="112" y="1517"/>
                          </a:lnTo>
                          <a:lnTo>
                            <a:pt x="0" y="1526"/>
                          </a:lnTo>
                          <a:lnTo>
                            <a:pt x="58" y="1430"/>
                          </a:lnTo>
                          <a:lnTo>
                            <a:pt x="102" y="1322"/>
                          </a:lnTo>
                          <a:lnTo>
                            <a:pt x="161" y="1249"/>
                          </a:lnTo>
                          <a:lnTo>
                            <a:pt x="132" y="1180"/>
                          </a:lnTo>
                          <a:lnTo>
                            <a:pt x="112" y="1092"/>
                          </a:lnTo>
                          <a:lnTo>
                            <a:pt x="73" y="1034"/>
                          </a:lnTo>
                          <a:lnTo>
                            <a:pt x="49" y="985"/>
                          </a:lnTo>
                          <a:lnTo>
                            <a:pt x="49" y="917"/>
                          </a:lnTo>
                          <a:lnTo>
                            <a:pt x="67" y="898"/>
                          </a:lnTo>
                          <a:lnTo>
                            <a:pt x="78" y="868"/>
                          </a:lnTo>
                          <a:lnTo>
                            <a:pt x="150" y="883"/>
                          </a:lnTo>
                          <a:lnTo>
                            <a:pt x="200" y="912"/>
                          </a:lnTo>
                          <a:lnTo>
                            <a:pt x="248" y="942"/>
                          </a:lnTo>
                          <a:lnTo>
                            <a:pt x="278" y="898"/>
                          </a:lnTo>
                          <a:lnTo>
                            <a:pt x="307" y="859"/>
                          </a:lnTo>
                          <a:lnTo>
                            <a:pt x="341" y="849"/>
                          </a:lnTo>
                          <a:lnTo>
                            <a:pt x="370" y="820"/>
                          </a:lnTo>
                          <a:lnTo>
                            <a:pt x="394" y="796"/>
                          </a:lnTo>
                          <a:lnTo>
                            <a:pt x="429" y="770"/>
                          </a:lnTo>
                          <a:lnTo>
                            <a:pt x="473" y="790"/>
                          </a:lnTo>
                          <a:lnTo>
                            <a:pt x="512" y="809"/>
                          </a:lnTo>
                          <a:lnTo>
                            <a:pt x="527" y="752"/>
                          </a:lnTo>
                          <a:lnTo>
                            <a:pt x="512" y="722"/>
                          </a:lnTo>
                          <a:lnTo>
                            <a:pt x="531" y="663"/>
                          </a:lnTo>
                          <a:lnTo>
                            <a:pt x="531" y="624"/>
                          </a:lnTo>
                          <a:lnTo>
                            <a:pt x="522" y="552"/>
                          </a:lnTo>
                          <a:lnTo>
                            <a:pt x="599" y="508"/>
                          </a:lnTo>
                          <a:lnTo>
                            <a:pt x="634" y="469"/>
                          </a:lnTo>
                          <a:lnTo>
                            <a:pt x="697" y="430"/>
                          </a:lnTo>
                          <a:lnTo>
                            <a:pt x="731" y="376"/>
                          </a:lnTo>
                          <a:lnTo>
                            <a:pt x="682" y="347"/>
                          </a:lnTo>
                          <a:lnTo>
                            <a:pt x="649" y="297"/>
                          </a:lnTo>
                          <a:lnTo>
                            <a:pt x="662" y="234"/>
                          </a:lnTo>
                          <a:lnTo>
                            <a:pt x="697" y="171"/>
                          </a:lnTo>
                          <a:lnTo>
                            <a:pt x="745" y="112"/>
                          </a:lnTo>
                          <a:lnTo>
                            <a:pt x="810" y="118"/>
                          </a:lnTo>
                          <a:lnTo>
                            <a:pt x="858" y="93"/>
                          </a:lnTo>
                          <a:lnTo>
                            <a:pt x="906" y="39"/>
                          </a:lnTo>
                          <a:lnTo>
                            <a:pt x="941" y="0"/>
                          </a:lnTo>
                          <a:lnTo>
                            <a:pt x="989" y="20"/>
                          </a:lnTo>
                          <a:lnTo>
                            <a:pt x="1082" y="54"/>
                          </a:lnTo>
                          <a:lnTo>
                            <a:pt x="1200" y="88"/>
                          </a:lnTo>
                          <a:lnTo>
                            <a:pt x="1229" y="186"/>
                          </a:lnTo>
                          <a:lnTo>
                            <a:pt x="1365" y="68"/>
                          </a:lnTo>
                          <a:lnTo>
                            <a:pt x="1453" y="127"/>
                          </a:lnTo>
                          <a:lnTo>
                            <a:pt x="1545" y="205"/>
                          </a:lnTo>
                          <a:lnTo>
                            <a:pt x="1575" y="283"/>
                          </a:lnTo>
                          <a:lnTo>
                            <a:pt x="1599" y="381"/>
                          </a:lnTo>
                          <a:lnTo>
                            <a:pt x="1551" y="473"/>
                          </a:lnTo>
                          <a:lnTo>
                            <a:pt x="1608" y="580"/>
                          </a:lnTo>
                          <a:lnTo>
                            <a:pt x="1691" y="634"/>
                          </a:lnTo>
                          <a:lnTo>
                            <a:pt x="1756" y="698"/>
                          </a:lnTo>
                          <a:lnTo>
                            <a:pt x="1843" y="717"/>
                          </a:lnTo>
                          <a:lnTo>
                            <a:pt x="1877" y="800"/>
                          </a:lnTo>
                          <a:lnTo>
                            <a:pt x="1906" y="854"/>
                          </a:lnTo>
                          <a:lnTo>
                            <a:pt x="1965" y="868"/>
                          </a:lnTo>
                          <a:lnTo>
                            <a:pt x="2013" y="1005"/>
                          </a:lnTo>
                          <a:lnTo>
                            <a:pt x="1916" y="1068"/>
                          </a:lnTo>
                          <a:lnTo>
                            <a:pt x="1833" y="1136"/>
                          </a:lnTo>
                          <a:lnTo>
                            <a:pt x="1760" y="1083"/>
                          </a:lnTo>
                          <a:lnTo>
                            <a:pt x="1721" y="1156"/>
                          </a:lnTo>
                          <a:lnTo>
                            <a:pt x="1789" y="1205"/>
                          </a:lnTo>
                          <a:lnTo>
                            <a:pt x="1833" y="1282"/>
                          </a:lnTo>
                          <a:lnTo>
                            <a:pt x="1848" y="1390"/>
                          </a:lnTo>
                          <a:lnTo>
                            <a:pt x="1872" y="1473"/>
                          </a:lnTo>
                          <a:lnTo>
                            <a:pt x="1799" y="1463"/>
                          </a:lnTo>
                          <a:lnTo>
                            <a:pt x="1677" y="1487"/>
                          </a:lnTo>
                          <a:lnTo>
                            <a:pt x="1677" y="1595"/>
                          </a:lnTo>
                          <a:lnTo>
                            <a:pt x="1643" y="1712"/>
                          </a:lnTo>
                          <a:lnTo>
                            <a:pt x="1560" y="1770"/>
                          </a:lnTo>
                          <a:lnTo>
                            <a:pt x="1492" y="1766"/>
                          </a:lnTo>
                          <a:lnTo>
                            <a:pt x="1399" y="1678"/>
                          </a:lnTo>
                          <a:lnTo>
                            <a:pt x="1214" y="1707"/>
                          </a:lnTo>
                          <a:lnTo>
                            <a:pt x="1155" y="1712"/>
                          </a:lnTo>
                          <a:lnTo>
                            <a:pt x="1072" y="1741"/>
                          </a:lnTo>
                          <a:lnTo>
                            <a:pt x="1033" y="1800"/>
                          </a:lnTo>
                          <a:lnTo>
                            <a:pt x="950" y="1716"/>
                          </a:lnTo>
                          <a:lnTo>
                            <a:pt x="878" y="1659"/>
                          </a:lnTo>
                          <a:lnTo>
                            <a:pt x="814" y="1659"/>
                          </a:lnTo>
                          <a:lnTo>
                            <a:pt x="688" y="1668"/>
                          </a:lnTo>
                          <a:lnTo>
                            <a:pt x="634" y="1605"/>
                          </a:lnTo>
                          <a:lnTo>
                            <a:pt x="540" y="1639"/>
                          </a:lnTo>
                          <a:lnTo>
                            <a:pt x="438" y="1629"/>
                          </a:lnTo>
                          <a:lnTo>
                            <a:pt x="375" y="1629"/>
                          </a:lnTo>
                          <a:lnTo>
                            <a:pt x="292" y="1633"/>
                          </a:lnTo>
                          <a:lnTo>
                            <a:pt x="258" y="1663"/>
                          </a:lnTo>
                          <a:lnTo>
                            <a:pt x="253" y="1751"/>
                          </a:lnTo>
                          <a:lnTo>
                            <a:pt x="112" y="1781"/>
                          </a:lnTo>
                          <a:close/>
                        </a:path>
                      </a:pathLst>
                    </a:custGeom>
                    <a:grpFill/>
                    <a:ln w="6350">
                      <a:solidFill>
                        <a:srgbClr val="FFFFFF"/>
                      </a:solidFill>
                    </a:ln>
                  </p:spPr>
                  <p:txBody>
                    <a:bodyPr vert="horz" wrap="square" lIns="82953" tIns="41476" rIns="82953" bIns="41476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33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3" name="Freeform 24">
                      <a:extLst>
                        <a:ext uri="{FF2B5EF4-FFF2-40B4-BE49-F238E27FC236}">
                          <a16:creationId xmlns:a16="http://schemas.microsoft.com/office/drawing/2014/main" id="{27E5089F-E42C-41EA-A5C4-E8B9186572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988259" y="4327648"/>
                      <a:ext cx="423863" cy="273050"/>
                    </a:xfrm>
                    <a:custGeom>
                      <a:avLst/>
                      <a:gdLst>
                        <a:gd name="T0" fmla="*/ 1594 w 1604"/>
                        <a:gd name="T1" fmla="*/ 264 h 1030"/>
                        <a:gd name="T2" fmla="*/ 1424 w 1604"/>
                        <a:gd name="T3" fmla="*/ 484 h 1030"/>
                        <a:gd name="T4" fmla="*/ 1326 w 1604"/>
                        <a:gd name="T5" fmla="*/ 654 h 1030"/>
                        <a:gd name="T6" fmla="*/ 1424 w 1604"/>
                        <a:gd name="T7" fmla="*/ 791 h 1030"/>
                        <a:gd name="T8" fmla="*/ 1326 w 1604"/>
                        <a:gd name="T9" fmla="*/ 776 h 1030"/>
                        <a:gd name="T10" fmla="*/ 1219 w 1604"/>
                        <a:gd name="T11" fmla="*/ 776 h 1030"/>
                        <a:gd name="T12" fmla="*/ 1117 w 1604"/>
                        <a:gd name="T13" fmla="*/ 845 h 1030"/>
                        <a:gd name="T14" fmla="*/ 990 w 1604"/>
                        <a:gd name="T15" fmla="*/ 946 h 1030"/>
                        <a:gd name="T16" fmla="*/ 927 w 1604"/>
                        <a:gd name="T17" fmla="*/ 1020 h 1030"/>
                        <a:gd name="T18" fmla="*/ 780 w 1604"/>
                        <a:gd name="T19" fmla="*/ 1005 h 1030"/>
                        <a:gd name="T20" fmla="*/ 663 w 1604"/>
                        <a:gd name="T21" fmla="*/ 928 h 1030"/>
                        <a:gd name="T22" fmla="*/ 517 w 1604"/>
                        <a:gd name="T23" fmla="*/ 972 h 1030"/>
                        <a:gd name="T24" fmla="*/ 380 w 1604"/>
                        <a:gd name="T25" fmla="*/ 986 h 1030"/>
                        <a:gd name="T26" fmla="*/ 283 w 1604"/>
                        <a:gd name="T27" fmla="*/ 976 h 1030"/>
                        <a:gd name="T28" fmla="*/ 238 w 1604"/>
                        <a:gd name="T29" fmla="*/ 908 h 1030"/>
                        <a:gd name="T30" fmla="*/ 161 w 1604"/>
                        <a:gd name="T31" fmla="*/ 776 h 1030"/>
                        <a:gd name="T32" fmla="*/ 63 w 1604"/>
                        <a:gd name="T33" fmla="*/ 678 h 1030"/>
                        <a:gd name="T34" fmla="*/ 35 w 1604"/>
                        <a:gd name="T35" fmla="*/ 562 h 1030"/>
                        <a:gd name="T36" fmla="*/ 131 w 1604"/>
                        <a:gd name="T37" fmla="*/ 440 h 1030"/>
                        <a:gd name="T38" fmla="*/ 118 w 1604"/>
                        <a:gd name="T39" fmla="*/ 318 h 1030"/>
                        <a:gd name="T40" fmla="*/ 0 w 1604"/>
                        <a:gd name="T41" fmla="*/ 167 h 1030"/>
                        <a:gd name="T42" fmla="*/ 78 w 1604"/>
                        <a:gd name="T43" fmla="*/ 26 h 1030"/>
                        <a:gd name="T44" fmla="*/ 185 w 1604"/>
                        <a:gd name="T45" fmla="*/ 40 h 1030"/>
                        <a:gd name="T46" fmla="*/ 161 w 1604"/>
                        <a:gd name="T47" fmla="*/ 181 h 1030"/>
                        <a:gd name="T48" fmla="*/ 238 w 1604"/>
                        <a:gd name="T49" fmla="*/ 211 h 1030"/>
                        <a:gd name="T50" fmla="*/ 386 w 1604"/>
                        <a:gd name="T51" fmla="*/ 235 h 1030"/>
                        <a:gd name="T52" fmla="*/ 482 w 1604"/>
                        <a:gd name="T53" fmla="*/ 244 h 1030"/>
                        <a:gd name="T54" fmla="*/ 663 w 1604"/>
                        <a:gd name="T55" fmla="*/ 235 h 1030"/>
                        <a:gd name="T56" fmla="*/ 824 w 1604"/>
                        <a:gd name="T57" fmla="*/ 240 h 1030"/>
                        <a:gd name="T58" fmla="*/ 955 w 1604"/>
                        <a:gd name="T59" fmla="*/ 162 h 1030"/>
                        <a:gd name="T60" fmla="*/ 1088 w 1604"/>
                        <a:gd name="T61" fmla="*/ 30 h 1030"/>
                        <a:gd name="T62" fmla="*/ 1190 w 1604"/>
                        <a:gd name="T63" fmla="*/ 15 h 1030"/>
                        <a:gd name="T64" fmla="*/ 1302 w 1604"/>
                        <a:gd name="T65" fmla="*/ 15 h 1030"/>
                        <a:gd name="T66" fmla="*/ 1389 w 1604"/>
                        <a:gd name="T67" fmla="*/ 65 h 1030"/>
                        <a:gd name="T68" fmla="*/ 1502 w 1604"/>
                        <a:gd name="T69" fmla="*/ 118 h 103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</a:cxnLst>
                      <a:rect l="0" t="0" r="r" b="b"/>
                      <a:pathLst>
                        <a:path w="1604" h="1030">
                          <a:moveTo>
                            <a:pt x="1604" y="157"/>
                          </a:moveTo>
                          <a:lnTo>
                            <a:pt x="1594" y="264"/>
                          </a:lnTo>
                          <a:lnTo>
                            <a:pt x="1492" y="318"/>
                          </a:lnTo>
                          <a:lnTo>
                            <a:pt x="1424" y="484"/>
                          </a:lnTo>
                          <a:lnTo>
                            <a:pt x="1492" y="571"/>
                          </a:lnTo>
                          <a:lnTo>
                            <a:pt x="1326" y="654"/>
                          </a:lnTo>
                          <a:lnTo>
                            <a:pt x="1458" y="757"/>
                          </a:lnTo>
                          <a:lnTo>
                            <a:pt x="1424" y="791"/>
                          </a:lnTo>
                          <a:lnTo>
                            <a:pt x="1380" y="776"/>
                          </a:lnTo>
                          <a:lnTo>
                            <a:pt x="1326" y="776"/>
                          </a:lnTo>
                          <a:lnTo>
                            <a:pt x="1273" y="776"/>
                          </a:lnTo>
                          <a:lnTo>
                            <a:pt x="1219" y="776"/>
                          </a:lnTo>
                          <a:lnTo>
                            <a:pt x="1151" y="776"/>
                          </a:lnTo>
                          <a:lnTo>
                            <a:pt x="1117" y="845"/>
                          </a:lnTo>
                          <a:lnTo>
                            <a:pt x="1044" y="850"/>
                          </a:lnTo>
                          <a:lnTo>
                            <a:pt x="990" y="946"/>
                          </a:lnTo>
                          <a:lnTo>
                            <a:pt x="975" y="1030"/>
                          </a:lnTo>
                          <a:lnTo>
                            <a:pt x="927" y="1020"/>
                          </a:lnTo>
                          <a:lnTo>
                            <a:pt x="848" y="1005"/>
                          </a:lnTo>
                          <a:lnTo>
                            <a:pt x="780" y="1005"/>
                          </a:lnTo>
                          <a:lnTo>
                            <a:pt x="707" y="986"/>
                          </a:lnTo>
                          <a:lnTo>
                            <a:pt x="663" y="928"/>
                          </a:lnTo>
                          <a:lnTo>
                            <a:pt x="590" y="952"/>
                          </a:lnTo>
                          <a:lnTo>
                            <a:pt x="517" y="972"/>
                          </a:lnTo>
                          <a:lnTo>
                            <a:pt x="454" y="981"/>
                          </a:lnTo>
                          <a:lnTo>
                            <a:pt x="380" y="986"/>
                          </a:lnTo>
                          <a:lnTo>
                            <a:pt x="303" y="1025"/>
                          </a:lnTo>
                          <a:lnTo>
                            <a:pt x="283" y="976"/>
                          </a:lnTo>
                          <a:lnTo>
                            <a:pt x="258" y="996"/>
                          </a:lnTo>
                          <a:lnTo>
                            <a:pt x="238" y="908"/>
                          </a:lnTo>
                          <a:lnTo>
                            <a:pt x="205" y="835"/>
                          </a:lnTo>
                          <a:lnTo>
                            <a:pt x="161" y="776"/>
                          </a:lnTo>
                          <a:lnTo>
                            <a:pt x="103" y="713"/>
                          </a:lnTo>
                          <a:lnTo>
                            <a:pt x="63" y="678"/>
                          </a:lnTo>
                          <a:lnTo>
                            <a:pt x="35" y="615"/>
                          </a:lnTo>
                          <a:lnTo>
                            <a:pt x="35" y="562"/>
                          </a:lnTo>
                          <a:lnTo>
                            <a:pt x="73" y="503"/>
                          </a:lnTo>
                          <a:lnTo>
                            <a:pt x="131" y="440"/>
                          </a:lnTo>
                          <a:lnTo>
                            <a:pt x="166" y="381"/>
                          </a:lnTo>
                          <a:lnTo>
                            <a:pt x="118" y="318"/>
                          </a:lnTo>
                          <a:lnTo>
                            <a:pt x="29" y="250"/>
                          </a:lnTo>
                          <a:lnTo>
                            <a:pt x="0" y="167"/>
                          </a:lnTo>
                          <a:lnTo>
                            <a:pt x="39" y="69"/>
                          </a:lnTo>
                          <a:lnTo>
                            <a:pt x="78" y="26"/>
                          </a:lnTo>
                          <a:lnTo>
                            <a:pt x="131" y="11"/>
                          </a:lnTo>
                          <a:lnTo>
                            <a:pt x="185" y="40"/>
                          </a:lnTo>
                          <a:lnTo>
                            <a:pt x="205" y="98"/>
                          </a:lnTo>
                          <a:lnTo>
                            <a:pt x="161" y="181"/>
                          </a:lnTo>
                          <a:lnTo>
                            <a:pt x="181" y="211"/>
                          </a:lnTo>
                          <a:lnTo>
                            <a:pt x="238" y="211"/>
                          </a:lnTo>
                          <a:lnTo>
                            <a:pt x="321" y="220"/>
                          </a:lnTo>
                          <a:lnTo>
                            <a:pt x="386" y="235"/>
                          </a:lnTo>
                          <a:lnTo>
                            <a:pt x="443" y="270"/>
                          </a:lnTo>
                          <a:lnTo>
                            <a:pt x="482" y="244"/>
                          </a:lnTo>
                          <a:lnTo>
                            <a:pt x="565" y="235"/>
                          </a:lnTo>
                          <a:lnTo>
                            <a:pt x="663" y="235"/>
                          </a:lnTo>
                          <a:lnTo>
                            <a:pt x="751" y="235"/>
                          </a:lnTo>
                          <a:lnTo>
                            <a:pt x="824" y="240"/>
                          </a:lnTo>
                          <a:lnTo>
                            <a:pt x="912" y="201"/>
                          </a:lnTo>
                          <a:lnTo>
                            <a:pt x="955" y="162"/>
                          </a:lnTo>
                          <a:lnTo>
                            <a:pt x="1029" y="89"/>
                          </a:lnTo>
                          <a:lnTo>
                            <a:pt x="1088" y="30"/>
                          </a:lnTo>
                          <a:lnTo>
                            <a:pt x="1121" y="0"/>
                          </a:lnTo>
                          <a:lnTo>
                            <a:pt x="1190" y="15"/>
                          </a:lnTo>
                          <a:lnTo>
                            <a:pt x="1238" y="11"/>
                          </a:lnTo>
                          <a:lnTo>
                            <a:pt x="1302" y="15"/>
                          </a:lnTo>
                          <a:lnTo>
                            <a:pt x="1332" y="11"/>
                          </a:lnTo>
                          <a:lnTo>
                            <a:pt x="1389" y="65"/>
                          </a:lnTo>
                          <a:lnTo>
                            <a:pt x="1443" y="98"/>
                          </a:lnTo>
                          <a:lnTo>
                            <a:pt x="1502" y="118"/>
                          </a:lnTo>
                          <a:lnTo>
                            <a:pt x="1604" y="157"/>
                          </a:lnTo>
                          <a:close/>
                        </a:path>
                      </a:pathLst>
                    </a:custGeom>
                    <a:grpFill/>
                    <a:ln w="6350">
                      <a:solidFill>
                        <a:srgbClr val="FFFFFF"/>
                      </a:solidFill>
                    </a:ln>
                  </p:spPr>
                  <p:txBody>
                    <a:bodyPr vert="horz" wrap="square" lIns="82953" tIns="41476" rIns="82953" bIns="41476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33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4" name="Freeform 25">
                      <a:extLst>
                        <a:ext uri="{FF2B5EF4-FFF2-40B4-BE49-F238E27FC236}">
                          <a16:creationId xmlns:a16="http://schemas.microsoft.com/office/drawing/2014/main" id="{3F353001-0036-4688-988B-78625BDB99F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11997" y="4099048"/>
                      <a:ext cx="400050" cy="330200"/>
                    </a:xfrm>
                    <a:custGeom>
                      <a:avLst/>
                      <a:gdLst>
                        <a:gd name="T0" fmla="*/ 892 w 1512"/>
                        <a:gd name="T1" fmla="*/ 1151 h 1244"/>
                        <a:gd name="T2" fmla="*/ 673 w 1512"/>
                        <a:gd name="T3" fmla="*/ 1098 h 1244"/>
                        <a:gd name="T4" fmla="*/ 425 w 1512"/>
                        <a:gd name="T5" fmla="*/ 815 h 1244"/>
                        <a:gd name="T6" fmla="*/ 381 w 1512"/>
                        <a:gd name="T7" fmla="*/ 645 h 1244"/>
                        <a:gd name="T8" fmla="*/ 332 w 1512"/>
                        <a:gd name="T9" fmla="*/ 396 h 1244"/>
                        <a:gd name="T10" fmla="*/ 176 w 1512"/>
                        <a:gd name="T11" fmla="*/ 547 h 1244"/>
                        <a:gd name="T12" fmla="*/ 0 w 1512"/>
                        <a:gd name="T13" fmla="*/ 435 h 1244"/>
                        <a:gd name="T14" fmla="*/ 157 w 1512"/>
                        <a:gd name="T15" fmla="*/ 294 h 1244"/>
                        <a:gd name="T16" fmla="*/ 273 w 1512"/>
                        <a:gd name="T17" fmla="*/ 259 h 1244"/>
                        <a:gd name="T18" fmla="*/ 342 w 1512"/>
                        <a:gd name="T19" fmla="*/ 288 h 1244"/>
                        <a:gd name="T20" fmla="*/ 469 w 1512"/>
                        <a:gd name="T21" fmla="*/ 270 h 1244"/>
                        <a:gd name="T22" fmla="*/ 586 w 1512"/>
                        <a:gd name="T23" fmla="*/ 191 h 1244"/>
                        <a:gd name="T24" fmla="*/ 726 w 1512"/>
                        <a:gd name="T25" fmla="*/ 79 h 1244"/>
                        <a:gd name="T26" fmla="*/ 829 w 1512"/>
                        <a:gd name="T27" fmla="*/ 0 h 1244"/>
                        <a:gd name="T28" fmla="*/ 966 w 1512"/>
                        <a:gd name="T29" fmla="*/ 108 h 1244"/>
                        <a:gd name="T30" fmla="*/ 1053 w 1512"/>
                        <a:gd name="T31" fmla="*/ 240 h 1244"/>
                        <a:gd name="T32" fmla="*/ 1156 w 1512"/>
                        <a:gd name="T33" fmla="*/ 333 h 1244"/>
                        <a:gd name="T34" fmla="*/ 1327 w 1512"/>
                        <a:gd name="T35" fmla="*/ 274 h 1244"/>
                        <a:gd name="T36" fmla="*/ 1356 w 1512"/>
                        <a:gd name="T37" fmla="*/ 381 h 1244"/>
                        <a:gd name="T38" fmla="*/ 1468 w 1512"/>
                        <a:gd name="T39" fmla="*/ 445 h 1244"/>
                        <a:gd name="T40" fmla="*/ 1502 w 1512"/>
                        <a:gd name="T41" fmla="*/ 562 h 1244"/>
                        <a:gd name="T42" fmla="*/ 1434 w 1512"/>
                        <a:gd name="T43" fmla="*/ 634 h 1244"/>
                        <a:gd name="T44" fmla="*/ 1327 w 1512"/>
                        <a:gd name="T45" fmla="*/ 586 h 1244"/>
                        <a:gd name="T46" fmla="*/ 1199 w 1512"/>
                        <a:gd name="T47" fmla="*/ 523 h 1244"/>
                        <a:gd name="T48" fmla="*/ 1097 w 1512"/>
                        <a:gd name="T49" fmla="*/ 601 h 1244"/>
                        <a:gd name="T50" fmla="*/ 1049 w 1512"/>
                        <a:gd name="T51" fmla="*/ 508 h 1244"/>
                        <a:gd name="T52" fmla="*/ 931 w 1512"/>
                        <a:gd name="T53" fmla="*/ 484 h 1244"/>
                        <a:gd name="T54" fmla="*/ 771 w 1512"/>
                        <a:gd name="T55" fmla="*/ 479 h 1244"/>
                        <a:gd name="T56" fmla="*/ 702 w 1512"/>
                        <a:gd name="T57" fmla="*/ 473 h 1244"/>
                        <a:gd name="T58" fmla="*/ 610 w 1512"/>
                        <a:gd name="T59" fmla="*/ 435 h 1244"/>
                        <a:gd name="T60" fmla="*/ 604 w 1512"/>
                        <a:gd name="T61" fmla="*/ 571 h 1244"/>
                        <a:gd name="T62" fmla="*/ 649 w 1512"/>
                        <a:gd name="T63" fmla="*/ 678 h 1244"/>
                        <a:gd name="T64" fmla="*/ 707 w 1512"/>
                        <a:gd name="T65" fmla="*/ 771 h 1244"/>
                        <a:gd name="T66" fmla="*/ 765 w 1512"/>
                        <a:gd name="T67" fmla="*/ 878 h 1244"/>
                        <a:gd name="T68" fmla="*/ 829 w 1512"/>
                        <a:gd name="T69" fmla="*/ 946 h 1244"/>
                        <a:gd name="T70" fmla="*/ 946 w 1512"/>
                        <a:gd name="T71" fmla="*/ 1059 h 1244"/>
                        <a:gd name="T72" fmla="*/ 1014 w 1512"/>
                        <a:gd name="T73" fmla="*/ 1151 h 1244"/>
                        <a:gd name="T74" fmla="*/ 1049 w 1512"/>
                        <a:gd name="T75" fmla="*/ 1244 h 1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1512" h="1244">
                          <a:moveTo>
                            <a:pt x="1049" y="1244"/>
                          </a:moveTo>
                          <a:lnTo>
                            <a:pt x="892" y="1151"/>
                          </a:lnTo>
                          <a:lnTo>
                            <a:pt x="756" y="1098"/>
                          </a:lnTo>
                          <a:lnTo>
                            <a:pt x="673" y="1098"/>
                          </a:lnTo>
                          <a:lnTo>
                            <a:pt x="527" y="908"/>
                          </a:lnTo>
                          <a:lnTo>
                            <a:pt x="425" y="815"/>
                          </a:lnTo>
                          <a:lnTo>
                            <a:pt x="493" y="756"/>
                          </a:lnTo>
                          <a:lnTo>
                            <a:pt x="381" y="645"/>
                          </a:lnTo>
                          <a:lnTo>
                            <a:pt x="381" y="493"/>
                          </a:lnTo>
                          <a:lnTo>
                            <a:pt x="332" y="396"/>
                          </a:lnTo>
                          <a:lnTo>
                            <a:pt x="249" y="396"/>
                          </a:lnTo>
                          <a:lnTo>
                            <a:pt x="176" y="547"/>
                          </a:lnTo>
                          <a:lnTo>
                            <a:pt x="88" y="484"/>
                          </a:lnTo>
                          <a:lnTo>
                            <a:pt x="0" y="435"/>
                          </a:lnTo>
                          <a:lnTo>
                            <a:pt x="54" y="318"/>
                          </a:lnTo>
                          <a:lnTo>
                            <a:pt x="157" y="294"/>
                          </a:lnTo>
                          <a:lnTo>
                            <a:pt x="185" y="288"/>
                          </a:lnTo>
                          <a:lnTo>
                            <a:pt x="273" y="259"/>
                          </a:lnTo>
                          <a:lnTo>
                            <a:pt x="312" y="274"/>
                          </a:lnTo>
                          <a:lnTo>
                            <a:pt x="342" y="288"/>
                          </a:lnTo>
                          <a:lnTo>
                            <a:pt x="395" y="283"/>
                          </a:lnTo>
                          <a:lnTo>
                            <a:pt x="469" y="270"/>
                          </a:lnTo>
                          <a:lnTo>
                            <a:pt x="556" y="240"/>
                          </a:lnTo>
                          <a:lnTo>
                            <a:pt x="586" y="191"/>
                          </a:lnTo>
                          <a:lnTo>
                            <a:pt x="663" y="148"/>
                          </a:lnTo>
                          <a:lnTo>
                            <a:pt x="726" y="79"/>
                          </a:lnTo>
                          <a:lnTo>
                            <a:pt x="771" y="39"/>
                          </a:lnTo>
                          <a:lnTo>
                            <a:pt x="829" y="0"/>
                          </a:lnTo>
                          <a:lnTo>
                            <a:pt x="922" y="69"/>
                          </a:lnTo>
                          <a:lnTo>
                            <a:pt x="966" y="108"/>
                          </a:lnTo>
                          <a:lnTo>
                            <a:pt x="1000" y="172"/>
                          </a:lnTo>
                          <a:lnTo>
                            <a:pt x="1053" y="240"/>
                          </a:lnTo>
                          <a:lnTo>
                            <a:pt x="1107" y="283"/>
                          </a:lnTo>
                          <a:lnTo>
                            <a:pt x="1156" y="333"/>
                          </a:lnTo>
                          <a:lnTo>
                            <a:pt x="1273" y="323"/>
                          </a:lnTo>
                          <a:lnTo>
                            <a:pt x="1327" y="274"/>
                          </a:lnTo>
                          <a:lnTo>
                            <a:pt x="1347" y="342"/>
                          </a:lnTo>
                          <a:lnTo>
                            <a:pt x="1356" y="381"/>
                          </a:lnTo>
                          <a:lnTo>
                            <a:pt x="1410" y="410"/>
                          </a:lnTo>
                          <a:lnTo>
                            <a:pt x="1468" y="445"/>
                          </a:lnTo>
                          <a:lnTo>
                            <a:pt x="1512" y="503"/>
                          </a:lnTo>
                          <a:lnTo>
                            <a:pt x="1502" y="562"/>
                          </a:lnTo>
                          <a:lnTo>
                            <a:pt x="1478" y="591"/>
                          </a:lnTo>
                          <a:lnTo>
                            <a:pt x="1434" y="634"/>
                          </a:lnTo>
                          <a:lnTo>
                            <a:pt x="1380" y="601"/>
                          </a:lnTo>
                          <a:lnTo>
                            <a:pt x="1327" y="586"/>
                          </a:lnTo>
                          <a:lnTo>
                            <a:pt x="1249" y="552"/>
                          </a:lnTo>
                          <a:lnTo>
                            <a:pt x="1199" y="523"/>
                          </a:lnTo>
                          <a:lnTo>
                            <a:pt x="1142" y="523"/>
                          </a:lnTo>
                          <a:lnTo>
                            <a:pt x="1097" y="601"/>
                          </a:lnTo>
                          <a:lnTo>
                            <a:pt x="1063" y="581"/>
                          </a:lnTo>
                          <a:lnTo>
                            <a:pt x="1049" y="508"/>
                          </a:lnTo>
                          <a:lnTo>
                            <a:pt x="981" y="499"/>
                          </a:lnTo>
                          <a:lnTo>
                            <a:pt x="931" y="484"/>
                          </a:lnTo>
                          <a:lnTo>
                            <a:pt x="848" y="479"/>
                          </a:lnTo>
                          <a:lnTo>
                            <a:pt x="771" y="479"/>
                          </a:lnTo>
                          <a:lnTo>
                            <a:pt x="741" y="488"/>
                          </a:lnTo>
                          <a:lnTo>
                            <a:pt x="702" y="473"/>
                          </a:lnTo>
                          <a:lnTo>
                            <a:pt x="654" y="449"/>
                          </a:lnTo>
                          <a:lnTo>
                            <a:pt x="610" y="435"/>
                          </a:lnTo>
                          <a:lnTo>
                            <a:pt x="610" y="503"/>
                          </a:lnTo>
                          <a:lnTo>
                            <a:pt x="604" y="571"/>
                          </a:lnTo>
                          <a:lnTo>
                            <a:pt x="634" y="621"/>
                          </a:lnTo>
                          <a:lnTo>
                            <a:pt x="649" y="678"/>
                          </a:lnTo>
                          <a:lnTo>
                            <a:pt x="663" y="742"/>
                          </a:lnTo>
                          <a:lnTo>
                            <a:pt x="707" y="771"/>
                          </a:lnTo>
                          <a:lnTo>
                            <a:pt x="737" y="825"/>
                          </a:lnTo>
                          <a:lnTo>
                            <a:pt x="765" y="878"/>
                          </a:lnTo>
                          <a:lnTo>
                            <a:pt x="771" y="913"/>
                          </a:lnTo>
                          <a:lnTo>
                            <a:pt x="829" y="946"/>
                          </a:lnTo>
                          <a:lnTo>
                            <a:pt x="892" y="1005"/>
                          </a:lnTo>
                          <a:lnTo>
                            <a:pt x="946" y="1059"/>
                          </a:lnTo>
                          <a:lnTo>
                            <a:pt x="970" y="1098"/>
                          </a:lnTo>
                          <a:lnTo>
                            <a:pt x="1014" y="1151"/>
                          </a:lnTo>
                          <a:lnTo>
                            <a:pt x="1044" y="1205"/>
                          </a:lnTo>
                          <a:lnTo>
                            <a:pt x="1049" y="1244"/>
                          </a:lnTo>
                          <a:close/>
                        </a:path>
                      </a:pathLst>
                    </a:custGeom>
                    <a:grpFill/>
                    <a:ln w="6350">
                      <a:solidFill>
                        <a:srgbClr val="FFFFFF"/>
                      </a:solidFill>
                    </a:ln>
                  </p:spPr>
                  <p:txBody>
                    <a:bodyPr vert="horz" wrap="square" lIns="82953" tIns="41476" rIns="82953" bIns="41476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33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6" name="Freeform 26">
                      <a:extLst>
                        <a:ext uri="{FF2B5EF4-FFF2-40B4-BE49-F238E27FC236}">
                          <a16:creationId xmlns:a16="http://schemas.microsoft.com/office/drawing/2014/main" id="{B9DCE397-0ED7-47D7-AD39-9F06BF7BF510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204034" y="2987798"/>
                      <a:ext cx="304800" cy="361950"/>
                    </a:xfrm>
                    <a:custGeom>
                      <a:avLst/>
                      <a:gdLst>
                        <a:gd name="T0" fmla="*/ 116 w 1155"/>
                        <a:gd name="T1" fmla="*/ 819 h 1370"/>
                        <a:gd name="T2" fmla="*/ 83 w 1155"/>
                        <a:gd name="T3" fmla="*/ 585 h 1370"/>
                        <a:gd name="T4" fmla="*/ 199 w 1155"/>
                        <a:gd name="T5" fmla="*/ 298 h 1370"/>
                        <a:gd name="T6" fmla="*/ 394 w 1155"/>
                        <a:gd name="T7" fmla="*/ 195 h 1370"/>
                        <a:gd name="T8" fmla="*/ 643 w 1155"/>
                        <a:gd name="T9" fmla="*/ 0 h 1370"/>
                        <a:gd name="T10" fmla="*/ 619 w 1155"/>
                        <a:gd name="T11" fmla="*/ 161 h 1370"/>
                        <a:gd name="T12" fmla="*/ 580 w 1155"/>
                        <a:gd name="T13" fmla="*/ 316 h 1370"/>
                        <a:gd name="T14" fmla="*/ 584 w 1155"/>
                        <a:gd name="T15" fmla="*/ 453 h 1370"/>
                        <a:gd name="T16" fmla="*/ 569 w 1155"/>
                        <a:gd name="T17" fmla="*/ 609 h 1370"/>
                        <a:gd name="T18" fmla="*/ 477 w 1155"/>
                        <a:gd name="T19" fmla="*/ 668 h 1370"/>
                        <a:gd name="T20" fmla="*/ 370 w 1155"/>
                        <a:gd name="T21" fmla="*/ 760 h 1370"/>
                        <a:gd name="T22" fmla="*/ 312 w 1155"/>
                        <a:gd name="T23" fmla="*/ 989 h 1370"/>
                        <a:gd name="T24" fmla="*/ 209 w 1155"/>
                        <a:gd name="T25" fmla="*/ 1077 h 1370"/>
                        <a:gd name="T26" fmla="*/ 136 w 1155"/>
                        <a:gd name="T27" fmla="*/ 1009 h 1370"/>
                        <a:gd name="T28" fmla="*/ 443 w 1155"/>
                        <a:gd name="T29" fmla="*/ 956 h 1370"/>
                        <a:gd name="T30" fmla="*/ 506 w 1155"/>
                        <a:gd name="T31" fmla="*/ 878 h 1370"/>
                        <a:gd name="T32" fmla="*/ 565 w 1155"/>
                        <a:gd name="T33" fmla="*/ 731 h 1370"/>
                        <a:gd name="T34" fmla="*/ 609 w 1155"/>
                        <a:gd name="T35" fmla="*/ 824 h 1370"/>
                        <a:gd name="T36" fmla="*/ 569 w 1155"/>
                        <a:gd name="T37" fmla="*/ 960 h 1370"/>
                        <a:gd name="T38" fmla="*/ 541 w 1155"/>
                        <a:gd name="T39" fmla="*/ 1019 h 1370"/>
                        <a:gd name="T40" fmla="*/ 434 w 1155"/>
                        <a:gd name="T41" fmla="*/ 989 h 1370"/>
                        <a:gd name="T42" fmla="*/ 652 w 1155"/>
                        <a:gd name="T43" fmla="*/ 1111 h 1370"/>
                        <a:gd name="T44" fmla="*/ 672 w 1155"/>
                        <a:gd name="T45" fmla="*/ 1072 h 1370"/>
                        <a:gd name="T46" fmla="*/ 755 w 1155"/>
                        <a:gd name="T47" fmla="*/ 1150 h 1370"/>
                        <a:gd name="T48" fmla="*/ 721 w 1155"/>
                        <a:gd name="T49" fmla="*/ 1204 h 1370"/>
                        <a:gd name="T50" fmla="*/ 619 w 1155"/>
                        <a:gd name="T51" fmla="*/ 1185 h 1370"/>
                        <a:gd name="T52" fmla="*/ 843 w 1155"/>
                        <a:gd name="T53" fmla="*/ 1043 h 1370"/>
                        <a:gd name="T54" fmla="*/ 887 w 1155"/>
                        <a:gd name="T55" fmla="*/ 941 h 1370"/>
                        <a:gd name="T56" fmla="*/ 955 w 1155"/>
                        <a:gd name="T57" fmla="*/ 848 h 1370"/>
                        <a:gd name="T58" fmla="*/ 940 w 1155"/>
                        <a:gd name="T59" fmla="*/ 702 h 1370"/>
                        <a:gd name="T60" fmla="*/ 833 w 1155"/>
                        <a:gd name="T61" fmla="*/ 702 h 1370"/>
                        <a:gd name="T62" fmla="*/ 765 w 1155"/>
                        <a:gd name="T63" fmla="*/ 780 h 1370"/>
                        <a:gd name="T64" fmla="*/ 726 w 1155"/>
                        <a:gd name="T65" fmla="*/ 682 h 1370"/>
                        <a:gd name="T66" fmla="*/ 726 w 1155"/>
                        <a:gd name="T67" fmla="*/ 780 h 1370"/>
                        <a:gd name="T68" fmla="*/ 702 w 1155"/>
                        <a:gd name="T69" fmla="*/ 911 h 1370"/>
                        <a:gd name="T70" fmla="*/ 745 w 1155"/>
                        <a:gd name="T71" fmla="*/ 1004 h 1370"/>
                        <a:gd name="T72" fmla="*/ 843 w 1155"/>
                        <a:gd name="T73" fmla="*/ 1043 h 1370"/>
                        <a:gd name="T74" fmla="*/ 1145 w 1155"/>
                        <a:gd name="T75" fmla="*/ 1268 h 1370"/>
                        <a:gd name="T76" fmla="*/ 1136 w 1155"/>
                        <a:gd name="T77" fmla="*/ 1346 h 1370"/>
                        <a:gd name="T78" fmla="*/ 1062 w 1155"/>
                        <a:gd name="T79" fmla="*/ 1336 h 1370"/>
                        <a:gd name="T80" fmla="*/ 1028 w 1155"/>
                        <a:gd name="T81" fmla="*/ 1253 h 137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</a:cxnLst>
                      <a:rect l="0" t="0" r="r" b="b"/>
                      <a:pathLst>
                        <a:path w="1155" h="1370">
                          <a:moveTo>
                            <a:pt x="136" y="1009"/>
                          </a:moveTo>
                          <a:lnTo>
                            <a:pt x="116" y="819"/>
                          </a:lnTo>
                          <a:lnTo>
                            <a:pt x="0" y="784"/>
                          </a:lnTo>
                          <a:lnTo>
                            <a:pt x="83" y="585"/>
                          </a:lnTo>
                          <a:lnTo>
                            <a:pt x="92" y="418"/>
                          </a:lnTo>
                          <a:lnTo>
                            <a:pt x="199" y="298"/>
                          </a:lnTo>
                          <a:lnTo>
                            <a:pt x="268" y="189"/>
                          </a:lnTo>
                          <a:lnTo>
                            <a:pt x="394" y="195"/>
                          </a:lnTo>
                          <a:lnTo>
                            <a:pt x="521" y="102"/>
                          </a:lnTo>
                          <a:lnTo>
                            <a:pt x="643" y="0"/>
                          </a:lnTo>
                          <a:lnTo>
                            <a:pt x="691" y="54"/>
                          </a:lnTo>
                          <a:lnTo>
                            <a:pt x="619" y="161"/>
                          </a:lnTo>
                          <a:lnTo>
                            <a:pt x="648" y="204"/>
                          </a:lnTo>
                          <a:lnTo>
                            <a:pt x="580" y="316"/>
                          </a:lnTo>
                          <a:lnTo>
                            <a:pt x="545" y="385"/>
                          </a:lnTo>
                          <a:lnTo>
                            <a:pt x="584" y="453"/>
                          </a:lnTo>
                          <a:lnTo>
                            <a:pt x="643" y="507"/>
                          </a:lnTo>
                          <a:lnTo>
                            <a:pt x="569" y="609"/>
                          </a:lnTo>
                          <a:lnTo>
                            <a:pt x="501" y="594"/>
                          </a:lnTo>
                          <a:lnTo>
                            <a:pt x="477" y="668"/>
                          </a:lnTo>
                          <a:lnTo>
                            <a:pt x="438" y="712"/>
                          </a:lnTo>
                          <a:lnTo>
                            <a:pt x="370" y="760"/>
                          </a:lnTo>
                          <a:lnTo>
                            <a:pt x="340" y="897"/>
                          </a:lnTo>
                          <a:lnTo>
                            <a:pt x="312" y="989"/>
                          </a:lnTo>
                          <a:lnTo>
                            <a:pt x="277" y="1087"/>
                          </a:lnTo>
                          <a:lnTo>
                            <a:pt x="209" y="1077"/>
                          </a:lnTo>
                          <a:lnTo>
                            <a:pt x="170" y="1019"/>
                          </a:lnTo>
                          <a:lnTo>
                            <a:pt x="136" y="1009"/>
                          </a:lnTo>
                          <a:close/>
                          <a:moveTo>
                            <a:pt x="434" y="989"/>
                          </a:moveTo>
                          <a:lnTo>
                            <a:pt x="443" y="956"/>
                          </a:lnTo>
                          <a:lnTo>
                            <a:pt x="443" y="902"/>
                          </a:lnTo>
                          <a:lnTo>
                            <a:pt x="506" y="878"/>
                          </a:lnTo>
                          <a:lnTo>
                            <a:pt x="526" y="780"/>
                          </a:lnTo>
                          <a:lnTo>
                            <a:pt x="565" y="731"/>
                          </a:lnTo>
                          <a:lnTo>
                            <a:pt x="595" y="765"/>
                          </a:lnTo>
                          <a:lnTo>
                            <a:pt x="609" y="824"/>
                          </a:lnTo>
                          <a:lnTo>
                            <a:pt x="595" y="902"/>
                          </a:lnTo>
                          <a:lnTo>
                            <a:pt x="569" y="960"/>
                          </a:lnTo>
                          <a:lnTo>
                            <a:pt x="589" y="1000"/>
                          </a:lnTo>
                          <a:lnTo>
                            <a:pt x="541" y="1019"/>
                          </a:lnTo>
                          <a:lnTo>
                            <a:pt x="477" y="989"/>
                          </a:lnTo>
                          <a:lnTo>
                            <a:pt x="434" y="989"/>
                          </a:lnTo>
                          <a:close/>
                          <a:moveTo>
                            <a:pt x="619" y="1135"/>
                          </a:moveTo>
                          <a:lnTo>
                            <a:pt x="652" y="1111"/>
                          </a:lnTo>
                          <a:lnTo>
                            <a:pt x="648" y="1072"/>
                          </a:lnTo>
                          <a:lnTo>
                            <a:pt x="672" y="1072"/>
                          </a:lnTo>
                          <a:lnTo>
                            <a:pt x="721" y="1111"/>
                          </a:lnTo>
                          <a:lnTo>
                            <a:pt x="755" y="1150"/>
                          </a:lnTo>
                          <a:lnTo>
                            <a:pt x="755" y="1204"/>
                          </a:lnTo>
                          <a:lnTo>
                            <a:pt x="721" y="1204"/>
                          </a:lnTo>
                          <a:lnTo>
                            <a:pt x="672" y="1248"/>
                          </a:lnTo>
                          <a:lnTo>
                            <a:pt x="619" y="1185"/>
                          </a:lnTo>
                          <a:lnTo>
                            <a:pt x="619" y="1135"/>
                          </a:lnTo>
                          <a:close/>
                          <a:moveTo>
                            <a:pt x="843" y="1043"/>
                          </a:moveTo>
                          <a:lnTo>
                            <a:pt x="887" y="980"/>
                          </a:lnTo>
                          <a:lnTo>
                            <a:pt x="887" y="941"/>
                          </a:lnTo>
                          <a:lnTo>
                            <a:pt x="926" y="897"/>
                          </a:lnTo>
                          <a:lnTo>
                            <a:pt x="955" y="848"/>
                          </a:lnTo>
                          <a:lnTo>
                            <a:pt x="950" y="765"/>
                          </a:lnTo>
                          <a:lnTo>
                            <a:pt x="940" y="702"/>
                          </a:lnTo>
                          <a:lnTo>
                            <a:pt x="902" y="662"/>
                          </a:lnTo>
                          <a:lnTo>
                            <a:pt x="833" y="702"/>
                          </a:lnTo>
                          <a:lnTo>
                            <a:pt x="813" y="770"/>
                          </a:lnTo>
                          <a:lnTo>
                            <a:pt x="765" y="780"/>
                          </a:lnTo>
                          <a:lnTo>
                            <a:pt x="765" y="692"/>
                          </a:lnTo>
                          <a:lnTo>
                            <a:pt x="726" y="682"/>
                          </a:lnTo>
                          <a:lnTo>
                            <a:pt x="726" y="721"/>
                          </a:lnTo>
                          <a:lnTo>
                            <a:pt x="726" y="780"/>
                          </a:lnTo>
                          <a:lnTo>
                            <a:pt x="702" y="834"/>
                          </a:lnTo>
                          <a:lnTo>
                            <a:pt x="702" y="911"/>
                          </a:lnTo>
                          <a:lnTo>
                            <a:pt x="702" y="974"/>
                          </a:lnTo>
                          <a:lnTo>
                            <a:pt x="745" y="1004"/>
                          </a:lnTo>
                          <a:lnTo>
                            <a:pt x="774" y="1043"/>
                          </a:lnTo>
                          <a:lnTo>
                            <a:pt x="843" y="1043"/>
                          </a:lnTo>
                          <a:close/>
                          <a:moveTo>
                            <a:pt x="1111" y="1233"/>
                          </a:moveTo>
                          <a:lnTo>
                            <a:pt x="1145" y="1268"/>
                          </a:lnTo>
                          <a:lnTo>
                            <a:pt x="1155" y="1311"/>
                          </a:lnTo>
                          <a:lnTo>
                            <a:pt x="1136" y="1346"/>
                          </a:lnTo>
                          <a:lnTo>
                            <a:pt x="1107" y="1370"/>
                          </a:lnTo>
                          <a:lnTo>
                            <a:pt x="1062" y="1336"/>
                          </a:lnTo>
                          <a:lnTo>
                            <a:pt x="1028" y="1321"/>
                          </a:lnTo>
                          <a:lnTo>
                            <a:pt x="1028" y="1253"/>
                          </a:lnTo>
                          <a:lnTo>
                            <a:pt x="1111" y="1233"/>
                          </a:lnTo>
                          <a:close/>
                        </a:path>
                      </a:pathLst>
                    </a:custGeom>
                    <a:grpFill/>
                    <a:ln w="6350">
                      <a:solidFill>
                        <a:srgbClr val="FFFFFF"/>
                      </a:solidFill>
                    </a:ln>
                  </p:spPr>
                  <p:txBody>
                    <a:bodyPr vert="horz" wrap="square" lIns="82953" tIns="41476" rIns="82953" bIns="41476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33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7" name="Freeform 27">
                      <a:extLst>
                        <a:ext uri="{FF2B5EF4-FFF2-40B4-BE49-F238E27FC236}">
                          <a16:creationId xmlns:a16="http://schemas.microsoft.com/office/drawing/2014/main" id="{409D4897-9CB9-46C6-8C79-F9D28123D263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3816559" y="4078411"/>
                      <a:ext cx="911225" cy="763588"/>
                    </a:xfrm>
                    <a:custGeom>
                      <a:avLst/>
                      <a:gdLst>
                        <a:gd name="T0" fmla="*/ 3242 w 3442"/>
                        <a:gd name="T1" fmla="*/ 1210 h 2882"/>
                        <a:gd name="T2" fmla="*/ 3052 w 3442"/>
                        <a:gd name="T3" fmla="*/ 1428 h 2882"/>
                        <a:gd name="T4" fmla="*/ 2579 w 3442"/>
                        <a:gd name="T5" fmla="*/ 1531 h 2882"/>
                        <a:gd name="T6" fmla="*/ 2243 w 3442"/>
                        <a:gd name="T7" fmla="*/ 1862 h 2882"/>
                        <a:gd name="T8" fmla="*/ 2155 w 3442"/>
                        <a:gd name="T9" fmla="*/ 2150 h 2882"/>
                        <a:gd name="T10" fmla="*/ 2136 w 3442"/>
                        <a:gd name="T11" fmla="*/ 2365 h 2882"/>
                        <a:gd name="T12" fmla="*/ 1911 w 3442"/>
                        <a:gd name="T13" fmla="*/ 2481 h 2882"/>
                        <a:gd name="T14" fmla="*/ 1848 w 3442"/>
                        <a:gd name="T15" fmla="*/ 2657 h 2882"/>
                        <a:gd name="T16" fmla="*/ 1604 w 3442"/>
                        <a:gd name="T17" fmla="*/ 2697 h 2882"/>
                        <a:gd name="T18" fmla="*/ 1438 w 3442"/>
                        <a:gd name="T19" fmla="*/ 2862 h 2882"/>
                        <a:gd name="T20" fmla="*/ 1155 w 3442"/>
                        <a:gd name="T21" fmla="*/ 2808 h 2882"/>
                        <a:gd name="T22" fmla="*/ 867 w 3442"/>
                        <a:gd name="T23" fmla="*/ 2764 h 2882"/>
                        <a:gd name="T24" fmla="*/ 667 w 3442"/>
                        <a:gd name="T25" fmla="*/ 2794 h 2882"/>
                        <a:gd name="T26" fmla="*/ 434 w 3442"/>
                        <a:gd name="T27" fmla="*/ 2808 h 2882"/>
                        <a:gd name="T28" fmla="*/ 229 w 3442"/>
                        <a:gd name="T29" fmla="*/ 2725 h 2882"/>
                        <a:gd name="T30" fmla="*/ 77 w 3442"/>
                        <a:gd name="T31" fmla="*/ 2346 h 2882"/>
                        <a:gd name="T32" fmla="*/ 111 w 3442"/>
                        <a:gd name="T33" fmla="*/ 2097 h 2882"/>
                        <a:gd name="T34" fmla="*/ 165 w 3442"/>
                        <a:gd name="T35" fmla="*/ 1906 h 2882"/>
                        <a:gd name="T36" fmla="*/ 316 w 3442"/>
                        <a:gd name="T37" fmla="*/ 1663 h 2882"/>
                        <a:gd name="T38" fmla="*/ 287 w 3442"/>
                        <a:gd name="T39" fmla="*/ 1522 h 2882"/>
                        <a:gd name="T40" fmla="*/ 473 w 3442"/>
                        <a:gd name="T41" fmla="*/ 1346 h 2882"/>
                        <a:gd name="T42" fmla="*/ 678 w 3442"/>
                        <a:gd name="T43" fmla="*/ 1145 h 2882"/>
                        <a:gd name="T44" fmla="*/ 706 w 3442"/>
                        <a:gd name="T45" fmla="*/ 936 h 2882"/>
                        <a:gd name="T46" fmla="*/ 569 w 3442"/>
                        <a:gd name="T47" fmla="*/ 800 h 2882"/>
                        <a:gd name="T48" fmla="*/ 419 w 3442"/>
                        <a:gd name="T49" fmla="*/ 755 h 2882"/>
                        <a:gd name="T50" fmla="*/ 272 w 3442"/>
                        <a:gd name="T51" fmla="*/ 663 h 2882"/>
                        <a:gd name="T52" fmla="*/ 58 w 3442"/>
                        <a:gd name="T53" fmla="*/ 532 h 2882"/>
                        <a:gd name="T54" fmla="*/ 77 w 3442"/>
                        <a:gd name="T55" fmla="*/ 219 h 2882"/>
                        <a:gd name="T56" fmla="*/ 409 w 3442"/>
                        <a:gd name="T57" fmla="*/ 68 h 2882"/>
                        <a:gd name="T58" fmla="*/ 672 w 3442"/>
                        <a:gd name="T59" fmla="*/ 127 h 2882"/>
                        <a:gd name="T60" fmla="*/ 1053 w 3442"/>
                        <a:gd name="T61" fmla="*/ 156 h 2882"/>
                        <a:gd name="T62" fmla="*/ 1458 w 3442"/>
                        <a:gd name="T63" fmla="*/ 341 h 2882"/>
                        <a:gd name="T64" fmla="*/ 1842 w 3442"/>
                        <a:gd name="T65" fmla="*/ 443 h 2882"/>
                        <a:gd name="T66" fmla="*/ 2071 w 3442"/>
                        <a:gd name="T67" fmla="*/ 526 h 2882"/>
                        <a:gd name="T68" fmla="*/ 2252 w 3442"/>
                        <a:gd name="T69" fmla="*/ 770 h 2882"/>
                        <a:gd name="T70" fmla="*/ 2511 w 3442"/>
                        <a:gd name="T71" fmla="*/ 873 h 2882"/>
                        <a:gd name="T72" fmla="*/ 2701 w 3442"/>
                        <a:gd name="T73" fmla="*/ 877 h 2882"/>
                        <a:gd name="T74" fmla="*/ 3017 w 3442"/>
                        <a:gd name="T75" fmla="*/ 1058 h 2882"/>
                        <a:gd name="T76" fmla="*/ 3267 w 3442"/>
                        <a:gd name="T77" fmla="*/ 1136 h 2882"/>
                        <a:gd name="T78" fmla="*/ 3379 w 3442"/>
                        <a:gd name="T79" fmla="*/ 1931 h 2882"/>
                        <a:gd name="T80" fmla="*/ 3267 w 3442"/>
                        <a:gd name="T81" fmla="*/ 2004 h 2882"/>
                        <a:gd name="T82" fmla="*/ 3422 w 3442"/>
                        <a:gd name="T83" fmla="*/ 2067 h 2882"/>
                        <a:gd name="T84" fmla="*/ 3154 w 3442"/>
                        <a:gd name="T85" fmla="*/ 2019 h 2882"/>
                        <a:gd name="T86" fmla="*/ 3017 w 3442"/>
                        <a:gd name="T87" fmla="*/ 1970 h 2882"/>
                        <a:gd name="T88" fmla="*/ 2838 w 3442"/>
                        <a:gd name="T89" fmla="*/ 2062 h 2882"/>
                        <a:gd name="T90" fmla="*/ 2964 w 3442"/>
                        <a:gd name="T91" fmla="*/ 2126 h 2882"/>
                        <a:gd name="T92" fmla="*/ 3091 w 3442"/>
                        <a:gd name="T93" fmla="*/ 2170 h 2882"/>
                        <a:gd name="T94" fmla="*/ 2579 w 3442"/>
                        <a:gd name="T95" fmla="*/ 2321 h 2882"/>
                        <a:gd name="T96" fmla="*/ 2583 w 3442"/>
                        <a:gd name="T97" fmla="*/ 2150 h 2882"/>
                        <a:gd name="T98" fmla="*/ 2511 w 3442"/>
                        <a:gd name="T99" fmla="*/ 2311 h 288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</a:cxnLst>
                      <a:rect l="0" t="0" r="r" b="b"/>
                      <a:pathLst>
                        <a:path w="3442" h="2882">
                          <a:moveTo>
                            <a:pt x="3267" y="1136"/>
                          </a:moveTo>
                          <a:lnTo>
                            <a:pt x="3305" y="1171"/>
                          </a:lnTo>
                          <a:lnTo>
                            <a:pt x="3242" y="1210"/>
                          </a:lnTo>
                          <a:lnTo>
                            <a:pt x="3267" y="1243"/>
                          </a:lnTo>
                          <a:lnTo>
                            <a:pt x="3169" y="1341"/>
                          </a:lnTo>
                          <a:lnTo>
                            <a:pt x="3052" y="1428"/>
                          </a:lnTo>
                          <a:lnTo>
                            <a:pt x="2896" y="1458"/>
                          </a:lnTo>
                          <a:lnTo>
                            <a:pt x="2740" y="1492"/>
                          </a:lnTo>
                          <a:lnTo>
                            <a:pt x="2579" y="1531"/>
                          </a:lnTo>
                          <a:lnTo>
                            <a:pt x="2433" y="1668"/>
                          </a:lnTo>
                          <a:lnTo>
                            <a:pt x="2315" y="1755"/>
                          </a:lnTo>
                          <a:lnTo>
                            <a:pt x="2243" y="1862"/>
                          </a:lnTo>
                          <a:lnTo>
                            <a:pt x="2179" y="1955"/>
                          </a:lnTo>
                          <a:lnTo>
                            <a:pt x="2106" y="2053"/>
                          </a:lnTo>
                          <a:lnTo>
                            <a:pt x="2155" y="2150"/>
                          </a:lnTo>
                          <a:lnTo>
                            <a:pt x="2218" y="2209"/>
                          </a:lnTo>
                          <a:lnTo>
                            <a:pt x="2204" y="2306"/>
                          </a:lnTo>
                          <a:lnTo>
                            <a:pt x="2136" y="2365"/>
                          </a:lnTo>
                          <a:lnTo>
                            <a:pt x="2042" y="2370"/>
                          </a:lnTo>
                          <a:lnTo>
                            <a:pt x="1975" y="2409"/>
                          </a:lnTo>
                          <a:lnTo>
                            <a:pt x="1911" y="2481"/>
                          </a:lnTo>
                          <a:lnTo>
                            <a:pt x="1848" y="2531"/>
                          </a:lnTo>
                          <a:lnTo>
                            <a:pt x="1818" y="2575"/>
                          </a:lnTo>
                          <a:lnTo>
                            <a:pt x="1848" y="2657"/>
                          </a:lnTo>
                          <a:lnTo>
                            <a:pt x="1794" y="2682"/>
                          </a:lnTo>
                          <a:lnTo>
                            <a:pt x="1687" y="2629"/>
                          </a:lnTo>
                          <a:lnTo>
                            <a:pt x="1604" y="2697"/>
                          </a:lnTo>
                          <a:lnTo>
                            <a:pt x="1545" y="2731"/>
                          </a:lnTo>
                          <a:lnTo>
                            <a:pt x="1487" y="2779"/>
                          </a:lnTo>
                          <a:lnTo>
                            <a:pt x="1438" y="2862"/>
                          </a:lnTo>
                          <a:lnTo>
                            <a:pt x="1408" y="2882"/>
                          </a:lnTo>
                          <a:lnTo>
                            <a:pt x="1326" y="2823"/>
                          </a:lnTo>
                          <a:lnTo>
                            <a:pt x="1155" y="2808"/>
                          </a:lnTo>
                          <a:lnTo>
                            <a:pt x="1033" y="2818"/>
                          </a:lnTo>
                          <a:lnTo>
                            <a:pt x="931" y="2808"/>
                          </a:lnTo>
                          <a:lnTo>
                            <a:pt x="867" y="2764"/>
                          </a:lnTo>
                          <a:lnTo>
                            <a:pt x="785" y="2736"/>
                          </a:lnTo>
                          <a:lnTo>
                            <a:pt x="697" y="2736"/>
                          </a:lnTo>
                          <a:lnTo>
                            <a:pt x="667" y="2794"/>
                          </a:lnTo>
                          <a:lnTo>
                            <a:pt x="614" y="2789"/>
                          </a:lnTo>
                          <a:lnTo>
                            <a:pt x="473" y="2775"/>
                          </a:lnTo>
                          <a:lnTo>
                            <a:pt x="434" y="2808"/>
                          </a:lnTo>
                          <a:lnTo>
                            <a:pt x="394" y="2858"/>
                          </a:lnTo>
                          <a:lnTo>
                            <a:pt x="287" y="2832"/>
                          </a:lnTo>
                          <a:lnTo>
                            <a:pt x="229" y="2725"/>
                          </a:lnTo>
                          <a:lnTo>
                            <a:pt x="185" y="2603"/>
                          </a:lnTo>
                          <a:lnTo>
                            <a:pt x="179" y="2457"/>
                          </a:lnTo>
                          <a:lnTo>
                            <a:pt x="77" y="2346"/>
                          </a:lnTo>
                          <a:lnTo>
                            <a:pt x="0" y="2306"/>
                          </a:lnTo>
                          <a:lnTo>
                            <a:pt x="39" y="2189"/>
                          </a:lnTo>
                          <a:lnTo>
                            <a:pt x="111" y="2097"/>
                          </a:lnTo>
                          <a:lnTo>
                            <a:pt x="190" y="2043"/>
                          </a:lnTo>
                          <a:lnTo>
                            <a:pt x="126" y="1989"/>
                          </a:lnTo>
                          <a:lnTo>
                            <a:pt x="165" y="1906"/>
                          </a:lnTo>
                          <a:lnTo>
                            <a:pt x="218" y="1790"/>
                          </a:lnTo>
                          <a:lnTo>
                            <a:pt x="268" y="1711"/>
                          </a:lnTo>
                          <a:lnTo>
                            <a:pt x="316" y="1663"/>
                          </a:lnTo>
                          <a:lnTo>
                            <a:pt x="268" y="1594"/>
                          </a:lnTo>
                          <a:lnTo>
                            <a:pt x="238" y="1550"/>
                          </a:lnTo>
                          <a:lnTo>
                            <a:pt x="287" y="1522"/>
                          </a:lnTo>
                          <a:lnTo>
                            <a:pt x="380" y="1507"/>
                          </a:lnTo>
                          <a:lnTo>
                            <a:pt x="434" y="1419"/>
                          </a:lnTo>
                          <a:lnTo>
                            <a:pt x="473" y="1346"/>
                          </a:lnTo>
                          <a:lnTo>
                            <a:pt x="512" y="1287"/>
                          </a:lnTo>
                          <a:lnTo>
                            <a:pt x="599" y="1145"/>
                          </a:lnTo>
                          <a:lnTo>
                            <a:pt x="678" y="1145"/>
                          </a:lnTo>
                          <a:lnTo>
                            <a:pt x="721" y="1068"/>
                          </a:lnTo>
                          <a:lnTo>
                            <a:pt x="731" y="985"/>
                          </a:lnTo>
                          <a:lnTo>
                            <a:pt x="706" y="936"/>
                          </a:lnTo>
                          <a:lnTo>
                            <a:pt x="706" y="887"/>
                          </a:lnTo>
                          <a:lnTo>
                            <a:pt x="658" y="819"/>
                          </a:lnTo>
                          <a:lnTo>
                            <a:pt x="569" y="800"/>
                          </a:lnTo>
                          <a:lnTo>
                            <a:pt x="438" y="814"/>
                          </a:lnTo>
                          <a:lnTo>
                            <a:pt x="414" y="829"/>
                          </a:lnTo>
                          <a:lnTo>
                            <a:pt x="419" y="755"/>
                          </a:lnTo>
                          <a:lnTo>
                            <a:pt x="404" y="692"/>
                          </a:lnTo>
                          <a:lnTo>
                            <a:pt x="355" y="678"/>
                          </a:lnTo>
                          <a:lnTo>
                            <a:pt x="272" y="663"/>
                          </a:lnTo>
                          <a:lnTo>
                            <a:pt x="233" y="595"/>
                          </a:lnTo>
                          <a:lnTo>
                            <a:pt x="155" y="570"/>
                          </a:lnTo>
                          <a:lnTo>
                            <a:pt x="58" y="532"/>
                          </a:lnTo>
                          <a:lnTo>
                            <a:pt x="77" y="482"/>
                          </a:lnTo>
                          <a:lnTo>
                            <a:pt x="131" y="264"/>
                          </a:lnTo>
                          <a:lnTo>
                            <a:pt x="77" y="219"/>
                          </a:lnTo>
                          <a:lnTo>
                            <a:pt x="72" y="112"/>
                          </a:lnTo>
                          <a:lnTo>
                            <a:pt x="205" y="77"/>
                          </a:lnTo>
                          <a:lnTo>
                            <a:pt x="409" y="68"/>
                          </a:lnTo>
                          <a:lnTo>
                            <a:pt x="438" y="0"/>
                          </a:lnTo>
                          <a:lnTo>
                            <a:pt x="599" y="0"/>
                          </a:lnTo>
                          <a:lnTo>
                            <a:pt x="672" y="127"/>
                          </a:lnTo>
                          <a:lnTo>
                            <a:pt x="828" y="131"/>
                          </a:lnTo>
                          <a:lnTo>
                            <a:pt x="979" y="171"/>
                          </a:lnTo>
                          <a:lnTo>
                            <a:pt x="1053" y="156"/>
                          </a:lnTo>
                          <a:lnTo>
                            <a:pt x="1096" y="244"/>
                          </a:lnTo>
                          <a:lnTo>
                            <a:pt x="1267" y="317"/>
                          </a:lnTo>
                          <a:lnTo>
                            <a:pt x="1458" y="341"/>
                          </a:lnTo>
                          <a:lnTo>
                            <a:pt x="1569" y="360"/>
                          </a:lnTo>
                          <a:lnTo>
                            <a:pt x="1691" y="443"/>
                          </a:lnTo>
                          <a:lnTo>
                            <a:pt x="1842" y="443"/>
                          </a:lnTo>
                          <a:lnTo>
                            <a:pt x="1964" y="512"/>
                          </a:lnTo>
                          <a:lnTo>
                            <a:pt x="2003" y="550"/>
                          </a:lnTo>
                          <a:lnTo>
                            <a:pt x="2071" y="526"/>
                          </a:lnTo>
                          <a:lnTo>
                            <a:pt x="2145" y="619"/>
                          </a:lnTo>
                          <a:lnTo>
                            <a:pt x="2121" y="698"/>
                          </a:lnTo>
                          <a:lnTo>
                            <a:pt x="2252" y="770"/>
                          </a:lnTo>
                          <a:lnTo>
                            <a:pt x="2354" y="829"/>
                          </a:lnTo>
                          <a:lnTo>
                            <a:pt x="2384" y="829"/>
                          </a:lnTo>
                          <a:lnTo>
                            <a:pt x="2511" y="873"/>
                          </a:lnTo>
                          <a:lnTo>
                            <a:pt x="2603" y="922"/>
                          </a:lnTo>
                          <a:lnTo>
                            <a:pt x="2657" y="960"/>
                          </a:lnTo>
                          <a:lnTo>
                            <a:pt x="2701" y="877"/>
                          </a:lnTo>
                          <a:lnTo>
                            <a:pt x="2808" y="970"/>
                          </a:lnTo>
                          <a:lnTo>
                            <a:pt x="2862" y="1062"/>
                          </a:lnTo>
                          <a:lnTo>
                            <a:pt x="3017" y="1058"/>
                          </a:lnTo>
                          <a:lnTo>
                            <a:pt x="3106" y="1112"/>
                          </a:lnTo>
                          <a:lnTo>
                            <a:pt x="3189" y="1145"/>
                          </a:lnTo>
                          <a:lnTo>
                            <a:pt x="3267" y="1136"/>
                          </a:lnTo>
                          <a:close/>
                          <a:moveTo>
                            <a:pt x="3442" y="2028"/>
                          </a:moveTo>
                          <a:lnTo>
                            <a:pt x="3422" y="1980"/>
                          </a:lnTo>
                          <a:lnTo>
                            <a:pt x="3379" y="1931"/>
                          </a:lnTo>
                          <a:lnTo>
                            <a:pt x="3320" y="1906"/>
                          </a:lnTo>
                          <a:lnTo>
                            <a:pt x="3247" y="1955"/>
                          </a:lnTo>
                          <a:lnTo>
                            <a:pt x="3267" y="2004"/>
                          </a:lnTo>
                          <a:lnTo>
                            <a:pt x="3325" y="2028"/>
                          </a:lnTo>
                          <a:lnTo>
                            <a:pt x="3369" y="2073"/>
                          </a:lnTo>
                          <a:lnTo>
                            <a:pt x="3422" y="2067"/>
                          </a:lnTo>
                          <a:lnTo>
                            <a:pt x="3442" y="2028"/>
                          </a:lnTo>
                          <a:close/>
                          <a:moveTo>
                            <a:pt x="3189" y="2091"/>
                          </a:moveTo>
                          <a:lnTo>
                            <a:pt x="3154" y="2019"/>
                          </a:lnTo>
                          <a:lnTo>
                            <a:pt x="3106" y="2028"/>
                          </a:lnTo>
                          <a:lnTo>
                            <a:pt x="3076" y="1970"/>
                          </a:lnTo>
                          <a:lnTo>
                            <a:pt x="3017" y="1970"/>
                          </a:lnTo>
                          <a:lnTo>
                            <a:pt x="2960" y="1984"/>
                          </a:lnTo>
                          <a:lnTo>
                            <a:pt x="2896" y="2008"/>
                          </a:lnTo>
                          <a:lnTo>
                            <a:pt x="2838" y="2062"/>
                          </a:lnTo>
                          <a:lnTo>
                            <a:pt x="2832" y="2116"/>
                          </a:lnTo>
                          <a:lnTo>
                            <a:pt x="2886" y="2102"/>
                          </a:lnTo>
                          <a:lnTo>
                            <a:pt x="2964" y="2126"/>
                          </a:lnTo>
                          <a:lnTo>
                            <a:pt x="2999" y="2180"/>
                          </a:lnTo>
                          <a:lnTo>
                            <a:pt x="3056" y="2219"/>
                          </a:lnTo>
                          <a:lnTo>
                            <a:pt x="3091" y="2170"/>
                          </a:lnTo>
                          <a:lnTo>
                            <a:pt x="3150" y="2126"/>
                          </a:lnTo>
                          <a:lnTo>
                            <a:pt x="3189" y="2091"/>
                          </a:lnTo>
                          <a:close/>
                          <a:moveTo>
                            <a:pt x="2579" y="2321"/>
                          </a:moveTo>
                          <a:lnTo>
                            <a:pt x="2618" y="2267"/>
                          </a:lnTo>
                          <a:lnTo>
                            <a:pt x="2647" y="2189"/>
                          </a:lnTo>
                          <a:lnTo>
                            <a:pt x="2583" y="2150"/>
                          </a:lnTo>
                          <a:lnTo>
                            <a:pt x="2506" y="2213"/>
                          </a:lnTo>
                          <a:lnTo>
                            <a:pt x="2461" y="2277"/>
                          </a:lnTo>
                          <a:lnTo>
                            <a:pt x="2511" y="2311"/>
                          </a:lnTo>
                          <a:lnTo>
                            <a:pt x="2579" y="232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6350">
                      <a:solidFill>
                        <a:srgbClr val="FFFFFF"/>
                      </a:solidFill>
                    </a:ln>
                  </p:spPr>
                  <p:txBody>
                    <a:bodyPr vert="horz" wrap="square" lIns="82953" tIns="41476" rIns="82953" bIns="41476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33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8" name="Freeform 28">
                      <a:extLst>
                        <a:ext uri="{FF2B5EF4-FFF2-40B4-BE49-F238E27FC236}">
                          <a16:creationId xmlns:a16="http://schemas.microsoft.com/office/drawing/2014/main" id="{8F82B7E4-4272-46CE-92AE-DCC75903C5A7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961272" y="2832223"/>
                      <a:ext cx="296863" cy="203200"/>
                    </a:xfrm>
                    <a:custGeom>
                      <a:avLst/>
                      <a:gdLst>
                        <a:gd name="T0" fmla="*/ 493 w 1117"/>
                        <a:gd name="T1" fmla="*/ 589 h 765"/>
                        <a:gd name="T2" fmla="*/ 527 w 1117"/>
                        <a:gd name="T3" fmla="*/ 536 h 765"/>
                        <a:gd name="T4" fmla="*/ 493 w 1117"/>
                        <a:gd name="T5" fmla="*/ 448 h 765"/>
                        <a:gd name="T6" fmla="*/ 425 w 1117"/>
                        <a:gd name="T7" fmla="*/ 463 h 765"/>
                        <a:gd name="T8" fmla="*/ 405 w 1117"/>
                        <a:gd name="T9" fmla="*/ 492 h 765"/>
                        <a:gd name="T10" fmla="*/ 405 w 1117"/>
                        <a:gd name="T11" fmla="*/ 414 h 765"/>
                        <a:gd name="T12" fmla="*/ 371 w 1117"/>
                        <a:gd name="T13" fmla="*/ 423 h 765"/>
                        <a:gd name="T14" fmla="*/ 323 w 1117"/>
                        <a:gd name="T15" fmla="*/ 423 h 765"/>
                        <a:gd name="T16" fmla="*/ 347 w 1117"/>
                        <a:gd name="T17" fmla="*/ 321 h 765"/>
                        <a:gd name="T18" fmla="*/ 298 w 1117"/>
                        <a:gd name="T19" fmla="*/ 277 h 765"/>
                        <a:gd name="T20" fmla="*/ 356 w 1117"/>
                        <a:gd name="T21" fmla="*/ 175 h 765"/>
                        <a:gd name="T22" fmla="*/ 425 w 1117"/>
                        <a:gd name="T23" fmla="*/ 175 h 765"/>
                        <a:gd name="T24" fmla="*/ 449 w 1117"/>
                        <a:gd name="T25" fmla="*/ 68 h 765"/>
                        <a:gd name="T26" fmla="*/ 503 w 1117"/>
                        <a:gd name="T27" fmla="*/ 58 h 765"/>
                        <a:gd name="T28" fmla="*/ 576 w 1117"/>
                        <a:gd name="T29" fmla="*/ 107 h 765"/>
                        <a:gd name="T30" fmla="*/ 649 w 1117"/>
                        <a:gd name="T31" fmla="*/ 19 h 765"/>
                        <a:gd name="T32" fmla="*/ 752 w 1117"/>
                        <a:gd name="T33" fmla="*/ 0 h 765"/>
                        <a:gd name="T34" fmla="*/ 835 w 1117"/>
                        <a:gd name="T35" fmla="*/ 14 h 765"/>
                        <a:gd name="T36" fmla="*/ 922 w 1117"/>
                        <a:gd name="T37" fmla="*/ 33 h 765"/>
                        <a:gd name="T38" fmla="*/ 1014 w 1117"/>
                        <a:gd name="T39" fmla="*/ 48 h 765"/>
                        <a:gd name="T40" fmla="*/ 1064 w 1117"/>
                        <a:gd name="T41" fmla="*/ 58 h 765"/>
                        <a:gd name="T42" fmla="*/ 1117 w 1117"/>
                        <a:gd name="T43" fmla="*/ 92 h 765"/>
                        <a:gd name="T44" fmla="*/ 1088 w 1117"/>
                        <a:gd name="T45" fmla="*/ 146 h 765"/>
                        <a:gd name="T46" fmla="*/ 1107 w 1117"/>
                        <a:gd name="T47" fmla="*/ 166 h 765"/>
                        <a:gd name="T48" fmla="*/ 1044 w 1117"/>
                        <a:gd name="T49" fmla="*/ 179 h 765"/>
                        <a:gd name="T50" fmla="*/ 1014 w 1117"/>
                        <a:gd name="T51" fmla="*/ 214 h 765"/>
                        <a:gd name="T52" fmla="*/ 971 w 1117"/>
                        <a:gd name="T53" fmla="*/ 292 h 765"/>
                        <a:gd name="T54" fmla="*/ 971 w 1117"/>
                        <a:gd name="T55" fmla="*/ 351 h 765"/>
                        <a:gd name="T56" fmla="*/ 1010 w 1117"/>
                        <a:gd name="T57" fmla="*/ 467 h 765"/>
                        <a:gd name="T58" fmla="*/ 1034 w 1117"/>
                        <a:gd name="T59" fmla="*/ 517 h 765"/>
                        <a:gd name="T60" fmla="*/ 1083 w 1117"/>
                        <a:gd name="T61" fmla="*/ 663 h 765"/>
                        <a:gd name="T62" fmla="*/ 1064 w 1117"/>
                        <a:gd name="T63" fmla="*/ 682 h 765"/>
                        <a:gd name="T64" fmla="*/ 1040 w 1117"/>
                        <a:gd name="T65" fmla="*/ 726 h 765"/>
                        <a:gd name="T66" fmla="*/ 1034 w 1117"/>
                        <a:gd name="T67" fmla="*/ 746 h 765"/>
                        <a:gd name="T68" fmla="*/ 981 w 1117"/>
                        <a:gd name="T69" fmla="*/ 746 h 765"/>
                        <a:gd name="T70" fmla="*/ 951 w 1117"/>
                        <a:gd name="T71" fmla="*/ 750 h 765"/>
                        <a:gd name="T72" fmla="*/ 903 w 1117"/>
                        <a:gd name="T73" fmla="*/ 765 h 765"/>
                        <a:gd name="T74" fmla="*/ 849 w 1117"/>
                        <a:gd name="T75" fmla="*/ 741 h 765"/>
                        <a:gd name="T76" fmla="*/ 781 w 1117"/>
                        <a:gd name="T77" fmla="*/ 697 h 765"/>
                        <a:gd name="T78" fmla="*/ 713 w 1117"/>
                        <a:gd name="T79" fmla="*/ 663 h 765"/>
                        <a:gd name="T80" fmla="*/ 663 w 1117"/>
                        <a:gd name="T81" fmla="*/ 628 h 765"/>
                        <a:gd name="T82" fmla="*/ 620 w 1117"/>
                        <a:gd name="T83" fmla="*/ 585 h 765"/>
                        <a:gd name="T84" fmla="*/ 561 w 1117"/>
                        <a:gd name="T85" fmla="*/ 633 h 765"/>
                        <a:gd name="T86" fmla="*/ 493 w 1117"/>
                        <a:gd name="T87" fmla="*/ 589 h 765"/>
                        <a:gd name="T88" fmla="*/ 59 w 1117"/>
                        <a:gd name="T89" fmla="*/ 575 h 765"/>
                        <a:gd name="T90" fmla="*/ 118 w 1117"/>
                        <a:gd name="T91" fmla="*/ 531 h 765"/>
                        <a:gd name="T92" fmla="*/ 205 w 1117"/>
                        <a:gd name="T93" fmla="*/ 497 h 765"/>
                        <a:gd name="T94" fmla="*/ 234 w 1117"/>
                        <a:gd name="T95" fmla="*/ 438 h 765"/>
                        <a:gd name="T96" fmla="*/ 196 w 1117"/>
                        <a:gd name="T97" fmla="*/ 390 h 765"/>
                        <a:gd name="T98" fmla="*/ 98 w 1117"/>
                        <a:gd name="T99" fmla="*/ 419 h 765"/>
                        <a:gd name="T100" fmla="*/ 20 w 1117"/>
                        <a:gd name="T101" fmla="*/ 448 h 765"/>
                        <a:gd name="T102" fmla="*/ 0 w 1117"/>
                        <a:gd name="T103" fmla="*/ 531 h 765"/>
                        <a:gd name="T104" fmla="*/ 59 w 1117"/>
                        <a:gd name="T105" fmla="*/ 575 h 765"/>
                        <a:gd name="T106" fmla="*/ 88 w 1117"/>
                        <a:gd name="T107" fmla="*/ 253 h 765"/>
                        <a:gd name="T108" fmla="*/ 68 w 1117"/>
                        <a:gd name="T109" fmla="*/ 209 h 765"/>
                        <a:gd name="T110" fmla="*/ 20 w 1117"/>
                        <a:gd name="T111" fmla="*/ 170 h 765"/>
                        <a:gd name="T112" fmla="*/ 44 w 1117"/>
                        <a:gd name="T113" fmla="*/ 122 h 765"/>
                        <a:gd name="T114" fmla="*/ 107 w 1117"/>
                        <a:gd name="T115" fmla="*/ 136 h 765"/>
                        <a:gd name="T116" fmla="*/ 161 w 1117"/>
                        <a:gd name="T117" fmla="*/ 136 h 765"/>
                        <a:gd name="T118" fmla="*/ 171 w 1117"/>
                        <a:gd name="T119" fmla="*/ 190 h 765"/>
                        <a:gd name="T120" fmla="*/ 181 w 1117"/>
                        <a:gd name="T121" fmla="*/ 262 h 765"/>
                        <a:gd name="T122" fmla="*/ 88 w 1117"/>
                        <a:gd name="T123" fmla="*/ 253 h 76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  <a:cxn ang="0">
                          <a:pos x="T122" y="T123"/>
                        </a:cxn>
                      </a:cxnLst>
                      <a:rect l="0" t="0" r="r" b="b"/>
                      <a:pathLst>
                        <a:path w="1117" h="765">
                          <a:moveTo>
                            <a:pt x="493" y="589"/>
                          </a:moveTo>
                          <a:lnTo>
                            <a:pt x="527" y="536"/>
                          </a:lnTo>
                          <a:lnTo>
                            <a:pt x="493" y="448"/>
                          </a:lnTo>
                          <a:lnTo>
                            <a:pt x="425" y="463"/>
                          </a:lnTo>
                          <a:lnTo>
                            <a:pt x="405" y="492"/>
                          </a:lnTo>
                          <a:lnTo>
                            <a:pt x="405" y="414"/>
                          </a:lnTo>
                          <a:lnTo>
                            <a:pt x="371" y="423"/>
                          </a:lnTo>
                          <a:lnTo>
                            <a:pt x="323" y="423"/>
                          </a:lnTo>
                          <a:lnTo>
                            <a:pt x="347" y="321"/>
                          </a:lnTo>
                          <a:lnTo>
                            <a:pt x="298" y="277"/>
                          </a:lnTo>
                          <a:lnTo>
                            <a:pt x="356" y="175"/>
                          </a:lnTo>
                          <a:lnTo>
                            <a:pt x="425" y="175"/>
                          </a:lnTo>
                          <a:lnTo>
                            <a:pt x="449" y="68"/>
                          </a:lnTo>
                          <a:lnTo>
                            <a:pt x="503" y="58"/>
                          </a:lnTo>
                          <a:lnTo>
                            <a:pt x="576" y="107"/>
                          </a:lnTo>
                          <a:lnTo>
                            <a:pt x="649" y="19"/>
                          </a:lnTo>
                          <a:lnTo>
                            <a:pt x="752" y="0"/>
                          </a:lnTo>
                          <a:lnTo>
                            <a:pt x="835" y="14"/>
                          </a:lnTo>
                          <a:lnTo>
                            <a:pt x="922" y="33"/>
                          </a:lnTo>
                          <a:lnTo>
                            <a:pt x="1014" y="48"/>
                          </a:lnTo>
                          <a:lnTo>
                            <a:pt x="1064" y="58"/>
                          </a:lnTo>
                          <a:lnTo>
                            <a:pt x="1117" y="92"/>
                          </a:lnTo>
                          <a:lnTo>
                            <a:pt x="1088" y="146"/>
                          </a:lnTo>
                          <a:lnTo>
                            <a:pt x="1107" y="166"/>
                          </a:lnTo>
                          <a:lnTo>
                            <a:pt x="1044" y="179"/>
                          </a:lnTo>
                          <a:lnTo>
                            <a:pt x="1014" y="214"/>
                          </a:lnTo>
                          <a:lnTo>
                            <a:pt x="971" y="292"/>
                          </a:lnTo>
                          <a:lnTo>
                            <a:pt x="971" y="351"/>
                          </a:lnTo>
                          <a:lnTo>
                            <a:pt x="1010" y="467"/>
                          </a:lnTo>
                          <a:lnTo>
                            <a:pt x="1034" y="517"/>
                          </a:lnTo>
                          <a:lnTo>
                            <a:pt x="1083" y="663"/>
                          </a:lnTo>
                          <a:lnTo>
                            <a:pt x="1064" y="682"/>
                          </a:lnTo>
                          <a:lnTo>
                            <a:pt x="1040" y="726"/>
                          </a:lnTo>
                          <a:lnTo>
                            <a:pt x="1034" y="746"/>
                          </a:lnTo>
                          <a:lnTo>
                            <a:pt x="981" y="746"/>
                          </a:lnTo>
                          <a:lnTo>
                            <a:pt x="951" y="750"/>
                          </a:lnTo>
                          <a:lnTo>
                            <a:pt x="903" y="765"/>
                          </a:lnTo>
                          <a:lnTo>
                            <a:pt x="849" y="741"/>
                          </a:lnTo>
                          <a:lnTo>
                            <a:pt x="781" y="697"/>
                          </a:lnTo>
                          <a:lnTo>
                            <a:pt x="713" y="663"/>
                          </a:lnTo>
                          <a:lnTo>
                            <a:pt x="663" y="628"/>
                          </a:lnTo>
                          <a:lnTo>
                            <a:pt x="620" y="585"/>
                          </a:lnTo>
                          <a:lnTo>
                            <a:pt x="561" y="633"/>
                          </a:lnTo>
                          <a:lnTo>
                            <a:pt x="493" y="589"/>
                          </a:lnTo>
                          <a:close/>
                          <a:moveTo>
                            <a:pt x="59" y="575"/>
                          </a:moveTo>
                          <a:lnTo>
                            <a:pt x="118" y="531"/>
                          </a:lnTo>
                          <a:lnTo>
                            <a:pt x="205" y="497"/>
                          </a:lnTo>
                          <a:lnTo>
                            <a:pt x="234" y="438"/>
                          </a:lnTo>
                          <a:lnTo>
                            <a:pt x="196" y="390"/>
                          </a:lnTo>
                          <a:lnTo>
                            <a:pt x="98" y="419"/>
                          </a:lnTo>
                          <a:lnTo>
                            <a:pt x="20" y="448"/>
                          </a:lnTo>
                          <a:lnTo>
                            <a:pt x="0" y="531"/>
                          </a:lnTo>
                          <a:lnTo>
                            <a:pt x="59" y="575"/>
                          </a:lnTo>
                          <a:close/>
                          <a:moveTo>
                            <a:pt x="88" y="253"/>
                          </a:moveTo>
                          <a:lnTo>
                            <a:pt x="68" y="209"/>
                          </a:lnTo>
                          <a:lnTo>
                            <a:pt x="20" y="170"/>
                          </a:lnTo>
                          <a:lnTo>
                            <a:pt x="44" y="122"/>
                          </a:lnTo>
                          <a:lnTo>
                            <a:pt x="107" y="136"/>
                          </a:lnTo>
                          <a:lnTo>
                            <a:pt x="161" y="136"/>
                          </a:lnTo>
                          <a:lnTo>
                            <a:pt x="171" y="190"/>
                          </a:lnTo>
                          <a:lnTo>
                            <a:pt x="181" y="262"/>
                          </a:lnTo>
                          <a:lnTo>
                            <a:pt x="88" y="253"/>
                          </a:lnTo>
                          <a:close/>
                        </a:path>
                      </a:pathLst>
                    </a:custGeom>
                    <a:grpFill/>
                    <a:ln w="6350">
                      <a:solidFill>
                        <a:srgbClr val="FFFFFF"/>
                      </a:solidFill>
                    </a:ln>
                  </p:spPr>
                  <p:txBody>
                    <a:bodyPr vert="horz" wrap="square" lIns="82953" tIns="41476" rIns="82953" bIns="41476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33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9" name="Freeform 29">
                      <a:extLst>
                        <a:ext uri="{FF2B5EF4-FFF2-40B4-BE49-F238E27FC236}">
                          <a16:creationId xmlns:a16="http://schemas.microsoft.com/office/drawing/2014/main" id="{1D7918EE-3631-4BCB-BC21-C16057342D8E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4280109" y="3568823"/>
                      <a:ext cx="841375" cy="958850"/>
                    </a:xfrm>
                    <a:custGeom>
                      <a:avLst/>
                      <a:gdLst>
                        <a:gd name="T0" fmla="*/ 2516 w 3184"/>
                        <a:gd name="T1" fmla="*/ 2882 h 3623"/>
                        <a:gd name="T2" fmla="*/ 2195 w 3184"/>
                        <a:gd name="T3" fmla="*/ 2858 h 3623"/>
                        <a:gd name="T4" fmla="*/ 1931 w 3184"/>
                        <a:gd name="T5" fmla="*/ 2760 h 3623"/>
                        <a:gd name="T6" fmla="*/ 1609 w 3184"/>
                        <a:gd name="T7" fmla="*/ 2775 h 3623"/>
                        <a:gd name="T8" fmla="*/ 1434 w 3184"/>
                        <a:gd name="T9" fmla="*/ 3076 h 3623"/>
                        <a:gd name="T10" fmla="*/ 1112 w 3184"/>
                        <a:gd name="T11" fmla="*/ 2989 h 3623"/>
                        <a:gd name="T12" fmla="*/ 1112 w 3184"/>
                        <a:gd name="T13" fmla="*/ 2901 h 3623"/>
                        <a:gd name="T14" fmla="*/ 907 w 3184"/>
                        <a:gd name="T15" fmla="*/ 2891 h 3623"/>
                        <a:gd name="T16" fmla="*/ 634 w 3184"/>
                        <a:gd name="T17" fmla="*/ 2760 h 3623"/>
                        <a:gd name="T18" fmla="*/ 371 w 3184"/>
                        <a:gd name="T19" fmla="*/ 2629 h 3623"/>
                        <a:gd name="T20" fmla="*/ 429 w 3184"/>
                        <a:gd name="T21" fmla="*/ 2321 h 3623"/>
                        <a:gd name="T22" fmla="*/ 619 w 3184"/>
                        <a:gd name="T23" fmla="*/ 1848 h 3623"/>
                        <a:gd name="T24" fmla="*/ 751 w 3184"/>
                        <a:gd name="T25" fmla="*/ 1829 h 3623"/>
                        <a:gd name="T26" fmla="*/ 663 w 3184"/>
                        <a:gd name="T27" fmla="*/ 1526 h 3623"/>
                        <a:gd name="T28" fmla="*/ 502 w 3184"/>
                        <a:gd name="T29" fmla="*/ 1238 h 3623"/>
                        <a:gd name="T30" fmla="*/ 493 w 3184"/>
                        <a:gd name="T31" fmla="*/ 951 h 3623"/>
                        <a:gd name="T32" fmla="*/ 268 w 3184"/>
                        <a:gd name="T33" fmla="*/ 794 h 3623"/>
                        <a:gd name="T34" fmla="*/ 83 w 3184"/>
                        <a:gd name="T35" fmla="*/ 765 h 3623"/>
                        <a:gd name="T36" fmla="*/ 68 w 3184"/>
                        <a:gd name="T37" fmla="*/ 639 h 3623"/>
                        <a:gd name="T38" fmla="*/ 78 w 3184"/>
                        <a:gd name="T39" fmla="*/ 561 h 3623"/>
                        <a:gd name="T40" fmla="*/ 122 w 3184"/>
                        <a:gd name="T41" fmla="*/ 497 h 3623"/>
                        <a:gd name="T42" fmla="*/ 35 w 3184"/>
                        <a:gd name="T43" fmla="*/ 434 h 3623"/>
                        <a:gd name="T44" fmla="*/ 200 w 3184"/>
                        <a:gd name="T45" fmla="*/ 414 h 3623"/>
                        <a:gd name="T46" fmla="*/ 414 w 3184"/>
                        <a:gd name="T47" fmla="*/ 419 h 3623"/>
                        <a:gd name="T48" fmla="*/ 590 w 3184"/>
                        <a:gd name="T49" fmla="*/ 517 h 3623"/>
                        <a:gd name="T50" fmla="*/ 883 w 3184"/>
                        <a:gd name="T51" fmla="*/ 595 h 3623"/>
                        <a:gd name="T52" fmla="*/ 833 w 3184"/>
                        <a:gd name="T53" fmla="*/ 321 h 3623"/>
                        <a:gd name="T54" fmla="*/ 961 w 3184"/>
                        <a:gd name="T55" fmla="*/ 278 h 3623"/>
                        <a:gd name="T56" fmla="*/ 1029 w 3184"/>
                        <a:gd name="T57" fmla="*/ 424 h 3623"/>
                        <a:gd name="T58" fmla="*/ 1341 w 3184"/>
                        <a:gd name="T59" fmla="*/ 356 h 3623"/>
                        <a:gd name="T60" fmla="*/ 1711 w 3184"/>
                        <a:gd name="T61" fmla="*/ 73 h 3623"/>
                        <a:gd name="T62" fmla="*/ 1975 w 3184"/>
                        <a:gd name="T63" fmla="*/ 0 h 3623"/>
                        <a:gd name="T64" fmla="*/ 2014 w 3184"/>
                        <a:gd name="T65" fmla="*/ 190 h 3623"/>
                        <a:gd name="T66" fmla="*/ 2097 w 3184"/>
                        <a:gd name="T67" fmla="*/ 297 h 3623"/>
                        <a:gd name="T68" fmla="*/ 2243 w 3184"/>
                        <a:gd name="T69" fmla="*/ 404 h 3623"/>
                        <a:gd name="T70" fmla="*/ 2380 w 3184"/>
                        <a:gd name="T71" fmla="*/ 488 h 3623"/>
                        <a:gd name="T72" fmla="*/ 2526 w 3184"/>
                        <a:gd name="T73" fmla="*/ 663 h 3623"/>
                        <a:gd name="T74" fmla="*/ 2657 w 3184"/>
                        <a:gd name="T75" fmla="*/ 737 h 3623"/>
                        <a:gd name="T76" fmla="*/ 2847 w 3184"/>
                        <a:gd name="T77" fmla="*/ 844 h 3623"/>
                        <a:gd name="T78" fmla="*/ 3087 w 3184"/>
                        <a:gd name="T79" fmla="*/ 951 h 3623"/>
                        <a:gd name="T80" fmla="*/ 3052 w 3184"/>
                        <a:gd name="T81" fmla="*/ 1160 h 3623"/>
                        <a:gd name="T82" fmla="*/ 2965 w 3184"/>
                        <a:gd name="T83" fmla="*/ 1302 h 3623"/>
                        <a:gd name="T84" fmla="*/ 2891 w 3184"/>
                        <a:gd name="T85" fmla="*/ 1507 h 3623"/>
                        <a:gd name="T86" fmla="*/ 2751 w 3184"/>
                        <a:gd name="T87" fmla="*/ 1521 h 3623"/>
                        <a:gd name="T88" fmla="*/ 2629 w 3184"/>
                        <a:gd name="T89" fmla="*/ 1648 h 3623"/>
                        <a:gd name="T90" fmla="*/ 2496 w 3184"/>
                        <a:gd name="T91" fmla="*/ 1823 h 3623"/>
                        <a:gd name="T92" fmla="*/ 2614 w 3184"/>
                        <a:gd name="T93" fmla="*/ 1814 h 3623"/>
                        <a:gd name="T94" fmla="*/ 2701 w 3184"/>
                        <a:gd name="T95" fmla="*/ 1921 h 3623"/>
                        <a:gd name="T96" fmla="*/ 2672 w 3184"/>
                        <a:gd name="T97" fmla="*/ 2023 h 3623"/>
                        <a:gd name="T98" fmla="*/ 2701 w 3184"/>
                        <a:gd name="T99" fmla="*/ 2238 h 3623"/>
                        <a:gd name="T100" fmla="*/ 2565 w 3184"/>
                        <a:gd name="T101" fmla="*/ 2345 h 3623"/>
                        <a:gd name="T102" fmla="*/ 2629 w 3184"/>
                        <a:gd name="T103" fmla="*/ 2511 h 3623"/>
                        <a:gd name="T104" fmla="*/ 2711 w 3184"/>
                        <a:gd name="T105" fmla="*/ 2677 h 3623"/>
                        <a:gd name="T106" fmla="*/ 2755 w 3184"/>
                        <a:gd name="T107" fmla="*/ 2706 h 3623"/>
                        <a:gd name="T108" fmla="*/ 3052 w 3184"/>
                        <a:gd name="T109" fmla="*/ 3579 h 3623"/>
                        <a:gd name="T110" fmla="*/ 3141 w 3184"/>
                        <a:gd name="T111" fmla="*/ 3418 h 3623"/>
                        <a:gd name="T112" fmla="*/ 3165 w 3184"/>
                        <a:gd name="T113" fmla="*/ 3189 h 3623"/>
                        <a:gd name="T114" fmla="*/ 3121 w 3184"/>
                        <a:gd name="T115" fmla="*/ 3076 h 3623"/>
                        <a:gd name="T116" fmla="*/ 3028 w 3184"/>
                        <a:gd name="T117" fmla="*/ 3218 h 3623"/>
                        <a:gd name="T118" fmla="*/ 2921 w 3184"/>
                        <a:gd name="T119" fmla="*/ 3296 h 3623"/>
                        <a:gd name="T120" fmla="*/ 2916 w 3184"/>
                        <a:gd name="T121" fmla="*/ 3442 h 3623"/>
                        <a:gd name="T122" fmla="*/ 2945 w 3184"/>
                        <a:gd name="T123" fmla="*/ 3535 h 3623"/>
                        <a:gd name="T124" fmla="*/ 3038 w 3184"/>
                        <a:gd name="T125" fmla="*/ 3623 h 362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  <a:cxn ang="0">
                          <a:pos x="T122" y="T123"/>
                        </a:cxn>
                        <a:cxn ang="0">
                          <a:pos x="T124" y="T125"/>
                        </a:cxn>
                      </a:cxnLst>
                      <a:rect l="0" t="0" r="r" b="b"/>
                      <a:pathLst>
                        <a:path w="3184" h="3623">
                          <a:moveTo>
                            <a:pt x="2711" y="2750"/>
                          </a:moveTo>
                          <a:lnTo>
                            <a:pt x="2618" y="2828"/>
                          </a:lnTo>
                          <a:lnTo>
                            <a:pt x="2516" y="2882"/>
                          </a:lnTo>
                          <a:lnTo>
                            <a:pt x="2404" y="2954"/>
                          </a:lnTo>
                          <a:lnTo>
                            <a:pt x="2374" y="2993"/>
                          </a:lnTo>
                          <a:lnTo>
                            <a:pt x="2195" y="2858"/>
                          </a:lnTo>
                          <a:lnTo>
                            <a:pt x="2048" y="2769"/>
                          </a:lnTo>
                          <a:lnTo>
                            <a:pt x="1999" y="2814"/>
                          </a:lnTo>
                          <a:lnTo>
                            <a:pt x="1931" y="2760"/>
                          </a:lnTo>
                          <a:lnTo>
                            <a:pt x="1829" y="2750"/>
                          </a:lnTo>
                          <a:lnTo>
                            <a:pt x="1696" y="2769"/>
                          </a:lnTo>
                          <a:lnTo>
                            <a:pt x="1609" y="2775"/>
                          </a:lnTo>
                          <a:lnTo>
                            <a:pt x="1536" y="2945"/>
                          </a:lnTo>
                          <a:lnTo>
                            <a:pt x="1511" y="3062"/>
                          </a:lnTo>
                          <a:lnTo>
                            <a:pt x="1434" y="3076"/>
                          </a:lnTo>
                          <a:lnTo>
                            <a:pt x="1356" y="3043"/>
                          </a:lnTo>
                          <a:lnTo>
                            <a:pt x="1267" y="2984"/>
                          </a:lnTo>
                          <a:lnTo>
                            <a:pt x="1112" y="2989"/>
                          </a:lnTo>
                          <a:lnTo>
                            <a:pt x="1146" y="2940"/>
                          </a:lnTo>
                          <a:lnTo>
                            <a:pt x="1141" y="2916"/>
                          </a:lnTo>
                          <a:lnTo>
                            <a:pt x="1112" y="2901"/>
                          </a:lnTo>
                          <a:lnTo>
                            <a:pt x="1053" y="2901"/>
                          </a:lnTo>
                          <a:lnTo>
                            <a:pt x="951" y="2804"/>
                          </a:lnTo>
                          <a:lnTo>
                            <a:pt x="907" y="2891"/>
                          </a:lnTo>
                          <a:lnTo>
                            <a:pt x="853" y="2853"/>
                          </a:lnTo>
                          <a:lnTo>
                            <a:pt x="761" y="2799"/>
                          </a:lnTo>
                          <a:lnTo>
                            <a:pt x="634" y="2760"/>
                          </a:lnTo>
                          <a:lnTo>
                            <a:pt x="600" y="2760"/>
                          </a:lnTo>
                          <a:lnTo>
                            <a:pt x="502" y="2701"/>
                          </a:lnTo>
                          <a:lnTo>
                            <a:pt x="371" y="2629"/>
                          </a:lnTo>
                          <a:lnTo>
                            <a:pt x="395" y="2546"/>
                          </a:lnTo>
                          <a:lnTo>
                            <a:pt x="321" y="2457"/>
                          </a:lnTo>
                          <a:lnTo>
                            <a:pt x="429" y="2321"/>
                          </a:lnTo>
                          <a:lnTo>
                            <a:pt x="521" y="2175"/>
                          </a:lnTo>
                          <a:lnTo>
                            <a:pt x="595" y="1975"/>
                          </a:lnTo>
                          <a:lnTo>
                            <a:pt x="619" y="1848"/>
                          </a:lnTo>
                          <a:lnTo>
                            <a:pt x="643" y="1755"/>
                          </a:lnTo>
                          <a:lnTo>
                            <a:pt x="707" y="1955"/>
                          </a:lnTo>
                          <a:lnTo>
                            <a:pt x="751" y="1829"/>
                          </a:lnTo>
                          <a:lnTo>
                            <a:pt x="711" y="1711"/>
                          </a:lnTo>
                          <a:lnTo>
                            <a:pt x="648" y="1643"/>
                          </a:lnTo>
                          <a:lnTo>
                            <a:pt x="663" y="1526"/>
                          </a:lnTo>
                          <a:lnTo>
                            <a:pt x="609" y="1395"/>
                          </a:lnTo>
                          <a:lnTo>
                            <a:pt x="546" y="1292"/>
                          </a:lnTo>
                          <a:lnTo>
                            <a:pt x="502" y="1238"/>
                          </a:lnTo>
                          <a:lnTo>
                            <a:pt x="576" y="1102"/>
                          </a:lnTo>
                          <a:lnTo>
                            <a:pt x="493" y="1077"/>
                          </a:lnTo>
                          <a:lnTo>
                            <a:pt x="493" y="951"/>
                          </a:lnTo>
                          <a:lnTo>
                            <a:pt x="410" y="902"/>
                          </a:lnTo>
                          <a:lnTo>
                            <a:pt x="360" y="859"/>
                          </a:lnTo>
                          <a:lnTo>
                            <a:pt x="268" y="794"/>
                          </a:lnTo>
                          <a:lnTo>
                            <a:pt x="185" y="750"/>
                          </a:lnTo>
                          <a:lnTo>
                            <a:pt x="117" y="750"/>
                          </a:lnTo>
                          <a:lnTo>
                            <a:pt x="83" y="765"/>
                          </a:lnTo>
                          <a:lnTo>
                            <a:pt x="29" y="697"/>
                          </a:lnTo>
                          <a:lnTo>
                            <a:pt x="0" y="658"/>
                          </a:lnTo>
                          <a:lnTo>
                            <a:pt x="68" y="639"/>
                          </a:lnTo>
                          <a:lnTo>
                            <a:pt x="117" y="639"/>
                          </a:lnTo>
                          <a:lnTo>
                            <a:pt x="117" y="580"/>
                          </a:lnTo>
                          <a:lnTo>
                            <a:pt x="78" y="561"/>
                          </a:lnTo>
                          <a:lnTo>
                            <a:pt x="88" y="532"/>
                          </a:lnTo>
                          <a:lnTo>
                            <a:pt x="117" y="546"/>
                          </a:lnTo>
                          <a:lnTo>
                            <a:pt x="122" y="497"/>
                          </a:lnTo>
                          <a:lnTo>
                            <a:pt x="88" y="478"/>
                          </a:lnTo>
                          <a:lnTo>
                            <a:pt x="29" y="473"/>
                          </a:lnTo>
                          <a:lnTo>
                            <a:pt x="35" y="434"/>
                          </a:lnTo>
                          <a:lnTo>
                            <a:pt x="88" y="419"/>
                          </a:lnTo>
                          <a:lnTo>
                            <a:pt x="142" y="419"/>
                          </a:lnTo>
                          <a:lnTo>
                            <a:pt x="200" y="414"/>
                          </a:lnTo>
                          <a:lnTo>
                            <a:pt x="229" y="454"/>
                          </a:lnTo>
                          <a:lnTo>
                            <a:pt x="307" y="414"/>
                          </a:lnTo>
                          <a:lnTo>
                            <a:pt x="414" y="419"/>
                          </a:lnTo>
                          <a:lnTo>
                            <a:pt x="482" y="473"/>
                          </a:lnTo>
                          <a:lnTo>
                            <a:pt x="521" y="526"/>
                          </a:lnTo>
                          <a:lnTo>
                            <a:pt x="590" y="517"/>
                          </a:lnTo>
                          <a:lnTo>
                            <a:pt x="693" y="551"/>
                          </a:lnTo>
                          <a:lnTo>
                            <a:pt x="805" y="571"/>
                          </a:lnTo>
                          <a:lnTo>
                            <a:pt x="883" y="595"/>
                          </a:lnTo>
                          <a:lnTo>
                            <a:pt x="872" y="458"/>
                          </a:lnTo>
                          <a:lnTo>
                            <a:pt x="872" y="360"/>
                          </a:lnTo>
                          <a:lnTo>
                            <a:pt x="833" y="321"/>
                          </a:lnTo>
                          <a:lnTo>
                            <a:pt x="829" y="249"/>
                          </a:lnTo>
                          <a:lnTo>
                            <a:pt x="892" y="273"/>
                          </a:lnTo>
                          <a:lnTo>
                            <a:pt x="961" y="278"/>
                          </a:lnTo>
                          <a:lnTo>
                            <a:pt x="946" y="346"/>
                          </a:lnTo>
                          <a:lnTo>
                            <a:pt x="985" y="395"/>
                          </a:lnTo>
                          <a:lnTo>
                            <a:pt x="1029" y="424"/>
                          </a:lnTo>
                          <a:lnTo>
                            <a:pt x="1146" y="434"/>
                          </a:lnTo>
                          <a:lnTo>
                            <a:pt x="1292" y="454"/>
                          </a:lnTo>
                          <a:lnTo>
                            <a:pt x="1341" y="356"/>
                          </a:lnTo>
                          <a:lnTo>
                            <a:pt x="1472" y="321"/>
                          </a:lnTo>
                          <a:lnTo>
                            <a:pt x="1687" y="278"/>
                          </a:lnTo>
                          <a:lnTo>
                            <a:pt x="1711" y="73"/>
                          </a:lnTo>
                          <a:lnTo>
                            <a:pt x="1770" y="29"/>
                          </a:lnTo>
                          <a:lnTo>
                            <a:pt x="1872" y="5"/>
                          </a:lnTo>
                          <a:lnTo>
                            <a:pt x="1975" y="0"/>
                          </a:lnTo>
                          <a:lnTo>
                            <a:pt x="2004" y="68"/>
                          </a:lnTo>
                          <a:lnTo>
                            <a:pt x="1999" y="136"/>
                          </a:lnTo>
                          <a:lnTo>
                            <a:pt x="2014" y="190"/>
                          </a:lnTo>
                          <a:lnTo>
                            <a:pt x="2073" y="185"/>
                          </a:lnTo>
                          <a:lnTo>
                            <a:pt x="2116" y="214"/>
                          </a:lnTo>
                          <a:lnTo>
                            <a:pt x="2097" y="297"/>
                          </a:lnTo>
                          <a:lnTo>
                            <a:pt x="2156" y="312"/>
                          </a:lnTo>
                          <a:lnTo>
                            <a:pt x="2199" y="341"/>
                          </a:lnTo>
                          <a:lnTo>
                            <a:pt x="2243" y="404"/>
                          </a:lnTo>
                          <a:lnTo>
                            <a:pt x="2267" y="463"/>
                          </a:lnTo>
                          <a:lnTo>
                            <a:pt x="2291" y="502"/>
                          </a:lnTo>
                          <a:lnTo>
                            <a:pt x="2380" y="488"/>
                          </a:lnTo>
                          <a:lnTo>
                            <a:pt x="2424" y="482"/>
                          </a:lnTo>
                          <a:lnTo>
                            <a:pt x="2492" y="565"/>
                          </a:lnTo>
                          <a:lnTo>
                            <a:pt x="2526" y="663"/>
                          </a:lnTo>
                          <a:lnTo>
                            <a:pt x="2579" y="717"/>
                          </a:lnTo>
                          <a:lnTo>
                            <a:pt x="2614" y="722"/>
                          </a:lnTo>
                          <a:lnTo>
                            <a:pt x="2657" y="737"/>
                          </a:lnTo>
                          <a:lnTo>
                            <a:pt x="2736" y="737"/>
                          </a:lnTo>
                          <a:lnTo>
                            <a:pt x="2790" y="790"/>
                          </a:lnTo>
                          <a:lnTo>
                            <a:pt x="2847" y="844"/>
                          </a:lnTo>
                          <a:lnTo>
                            <a:pt x="2940" y="892"/>
                          </a:lnTo>
                          <a:lnTo>
                            <a:pt x="3008" y="922"/>
                          </a:lnTo>
                          <a:lnTo>
                            <a:pt x="3087" y="951"/>
                          </a:lnTo>
                          <a:lnTo>
                            <a:pt x="3169" y="975"/>
                          </a:lnTo>
                          <a:lnTo>
                            <a:pt x="3072" y="1107"/>
                          </a:lnTo>
                          <a:lnTo>
                            <a:pt x="3052" y="1160"/>
                          </a:lnTo>
                          <a:lnTo>
                            <a:pt x="3028" y="1204"/>
                          </a:lnTo>
                          <a:lnTo>
                            <a:pt x="2984" y="1263"/>
                          </a:lnTo>
                          <a:lnTo>
                            <a:pt x="2965" y="1302"/>
                          </a:lnTo>
                          <a:lnTo>
                            <a:pt x="2916" y="1389"/>
                          </a:lnTo>
                          <a:lnTo>
                            <a:pt x="2916" y="1478"/>
                          </a:lnTo>
                          <a:lnTo>
                            <a:pt x="2891" y="1507"/>
                          </a:lnTo>
                          <a:lnTo>
                            <a:pt x="2858" y="1502"/>
                          </a:lnTo>
                          <a:lnTo>
                            <a:pt x="2823" y="1487"/>
                          </a:lnTo>
                          <a:lnTo>
                            <a:pt x="2751" y="1521"/>
                          </a:lnTo>
                          <a:lnTo>
                            <a:pt x="2692" y="1555"/>
                          </a:lnTo>
                          <a:lnTo>
                            <a:pt x="2642" y="1604"/>
                          </a:lnTo>
                          <a:lnTo>
                            <a:pt x="2629" y="1648"/>
                          </a:lnTo>
                          <a:lnTo>
                            <a:pt x="2594" y="1722"/>
                          </a:lnTo>
                          <a:lnTo>
                            <a:pt x="2540" y="1760"/>
                          </a:lnTo>
                          <a:lnTo>
                            <a:pt x="2496" y="1823"/>
                          </a:lnTo>
                          <a:lnTo>
                            <a:pt x="2496" y="1877"/>
                          </a:lnTo>
                          <a:lnTo>
                            <a:pt x="2531" y="1877"/>
                          </a:lnTo>
                          <a:lnTo>
                            <a:pt x="2614" y="1814"/>
                          </a:lnTo>
                          <a:lnTo>
                            <a:pt x="2648" y="1814"/>
                          </a:lnTo>
                          <a:lnTo>
                            <a:pt x="2682" y="1877"/>
                          </a:lnTo>
                          <a:lnTo>
                            <a:pt x="2701" y="1921"/>
                          </a:lnTo>
                          <a:lnTo>
                            <a:pt x="2711" y="1980"/>
                          </a:lnTo>
                          <a:lnTo>
                            <a:pt x="2736" y="2019"/>
                          </a:lnTo>
                          <a:lnTo>
                            <a:pt x="2672" y="2023"/>
                          </a:lnTo>
                          <a:lnTo>
                            <a:pt x="2682" y="2097"/>
                          </a:lnTo>
                          <a:lnTo>
                            <a:pt x="2696" y="2156"/>
                          </a:lnTo>
                          <a:lnTo>
                            <a:pt x="2701" y="2238"/>
                          </a:lnTo>
                          <a:lnTo>
                            <a:pt x="2653" y="2248"/>
                          </a:lnTo>
                          <a:lnTo>
                            <a:pt x="2609" y="2311"/>
                          </a:lnTo>
                          <a:lnTo>
                            <a:pt x="2565" y="2345"/>
                          </a:lnTo>
                          <a:lnTo>
                            <a:pt x="2594" y="2385"/>
                          </a:lnTo>
                          <a:lnTo>
                            <a:pt x="2629" y="2448"/>
                          </a:lnTo>
                          <a:lnTo>
                            <a:pt x="2629" y="2511"/>
                          </a:lnTo>
                          <a:lnTo>
                            <a:pt x="2603" y="2629"/>
                          </a:lnTo>
                          <a:lnTo>
                            <a:pt x="2653" y="2672"/>
                          </a:lnTo>
                          <a:lnTo>
                            <a:pt x="2711" y="2677"/>
                          </a:lnTo>
                          <a:lnTo>
                            <a:pt x="2779" y="2696"/>
                          </a:lnTo>
                          <a:lnTo>
                            <a:pt x="2775" y="2755"/>
                          </a:lnTo>
                          <a:lnTo>
                            <a:pt x="2755" y="2706"/>
                          </a:lnTo>
                          <a:lnTo>
                            <a:pt x="2711" y="2711"/>
                          </a:lnTo>
                          <a:lnTo>
                            <a:pt x="2711" y="2750"/>
                          </a:lnTo>
                          <a:close/>
                          <a:moveTo>
                            <a:pt x="3052" y="3579"/>
                          </a:moveTo>
                          <a:lnTo>
                            <a:pt x="3067" y="3531"/>
                          </a:lnTo>
                          <a:lnTo>
                            <a:pt x="3091" y="3486"/>
                          </a:lnTo>
                          <a:lnTo>
                            <a:pt x="3141" y="3418"/>
                          </a:lnTo>
                          <a:lnTo>
                            <a:pt x="3184" y="3326"/>
                          </a:lnTo>
                          <a:lnTo>
                            <a:pt x="3135" y="3281"/>
                          </a:lnTo>
                          <a:lnTo>
                            <a:pt x="3165" y="3189"/>
                          </a:lnTo>
                          <a:lnTo>
                            <a:pt x="3179" y="3121"/>
                          </a:lnTo>
                          <a:lnTo>
                            <a:pt x="3169" y="3076"/>
                          </a:lnTo>
                          <a:lnTo>
                            <a:pt x="3121" y="3076"/>
                          </a:lnTo>
                          <a:lnTo>
                            <a:pt x="3091" y="3130"/>
                          </a:lnTo>
                          <a:lnTo>
                            <a:pt x="3076" y="3184"/>
                          </a:lnTo>
                          <a:lnTo>
                            <a:pt x="3028" y="3218"/>
                          </a:lnTo>
                          <a:lnTo>
                            <a:pt x="2989" y="3237"/>
                          </a:lnTo>
                          <a:lnTo>
                            <a:pt x="2921" y="3237"/>
                          </a:lnTo>
                          <a:lnTo>
                            <a:pt x="2921" y="3296"/>
                          </a:lnTo>
                          <a:lnTo>
                            <a:pt x="2945" y="3350"/>
                          </a:lnTo>
                          <a:lnTo>
                            <a:pt x="2955" y="3389"/>
                          </a:lnTo>
                          <a:lnTo>
                            <a:pt x="2916" y="3442"/>
                          </a:lnTo>
                          <a:lnTo>
                            <a:pt x="2901" y="3472"/>
                          </a:lnTo>
                          <a:lnTo>
                            <a:pt x="2930" y="3486"/>
                          </a:lnTo>
                          <a:lnTo>
                            <a:pt x="2945" y="3535"/>
                          </a:lnTo>
                          <a:lnTo>
                            <a:pt x="2960" y="3584"/>
                          </a:lnTo>
                          <a:lnTo>
                            <a:pt x="2993" y="3614"/>
                          </a:lnTo>
                          <a:lnTo>
                            <a:pt x="3038" y="3623"/>
                          </a:lnTo>
                          <a:lnTo>
                            <a:pt x="3052" y="3579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6350">
                      <a:solidFill>
                        <a:srgbClr val="FFFFFF"/>
                      </a:solidFill>
                    </a:ln>
                  </p:spPr>
                  <p:txBody>
                    <a:bodyPr vert="horz" wrap="square" lIns="82953" tIns="41476" rIns="82953" bIns="41476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33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0" name="Freeform 30">
                      <a:extLst>
                        <a:ext uri="{FF2B5EF4-FFF2-40B4-BE49-F238E27FC236}">
                          <a16:creationId xmlns:a16="http://schemas.microsoft.com/office/drawing/2014/main" id="{15130DC5-EC01-4215-8F73-38AC8CD65757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804109" y="4551486"/>
                      <a:ext cx="487363" cy="630238"/>
                    </a:xfrm>
                    <a:custGeom>
                      <a:avLst/>
                      <a:gdLst>
                        <a:gd name="T0" fmla="*/ 1629 w 1844"/>
                        <a:gd name="T1" fmla="*/ 306 h 2379"/>
                        <a:gd name="T2" fmla="*/ 1205 w 1844"/>
                        <a:gd name="T3" fmla="*/ 351 h 2379"/>
                        <a:gd name="T4" fmla="*/ 1234 w 1844"/>
                        <a:gd name="T5" fmla="*/ 478 h 2379"/>
                        <a:gd name="T6" fmla="*/ 1147 w 1844"/>
                        <a:gd name="T7" fmla="*/ 556 h 2379"/>
                        <a:gd name="T8" fmla="*/ 1156 w 1844"/>
                        <a:gd name="T9" fmla="*/ 702 h 2379"/>
                        <a:gd name="T10" fmla="*/ 1049 w 1844"/>
                        <a:gd name="T11" fmla="*/ 648 h 2379"/>
                        <a:gd name="T12" fmla="*/ 874 w 1844"/>
                        <a:gd name="T13" fmla="*/ 546 h 2379"/>
                        <a:gd name="T14" fmla="*/ 756 w 1844"/>
                        <a:gd name="T15" fmla="*/ 565 h 2379"/>
                        <a:gd name="T16" fmla="*/ 966 w 1844"/>
                        <a:gd name="T17" fmla="*/ 887 h 2379"/>
                        <a:gd name="T18" fmla="*/ 835 w 1844"/>
                        <a:gd name="T19" fmla="*/ 951 h 2379"/>
                        <a:gd name="T20" fmla="*/ 907 w 1844"/>
                        <a:gd name="T21" fmla="*/ 1106 h 2379"/>
                        <a:gd name="T22" fmla="*/ 1181 w 1844"/>
                        <a:gd name="T23" fmla="*/ 1399 h 2379"/>
                        <a:gd name="T24" fmla="*/ 971 w 1844"/>
                        <a:gd name="T25" fmla="*/ 1345 h 2379"/>
                        <a:gd name="T26" fmla="*/ 1053 w 1844"/>
                        <a:gd name="T27" fmla="*/ 1467 h 2379"/>
                        <a:gd name="T28" fmla="*/ 854 w 1844"/>
                        <a:gd name="T29" fmla="*/ 1496 h 2379"/>
                        <a:gd name="T30" fmla="*/ 971 w 1844"/>
                        <a:gd name="T31" fmla="*/ 1828 h 2379"/>
                        <a:gd name="T32" fmla="*/ 829 w 1844"/>
                        <a:gd name="T33" fmla="*/ 1750 h 2379"/>
                        <a:gd name="T34" fmla="*/ 771 w 1844"/>
                        <a:gd name="T35" fmla="*/ 1877 h 2379"/>
                        <a:gd name="T36" fmla="*/ 644 w 1844"/>
                        <a:gd name="T37" fmla="*/ 1696 h 2379"/>
                        <a:gd name="T38" fmla="*/ 523 w 1844"/>
                        <a:gd name="T39" fmla="*/ 1740 h 2379"/>
                        <a:gd name="T40" fmla="*/ 508 w 1844"/>
                        <a:gd name="T41" fmla="*/ 1496 h 2379"/>
                        <a:gd name="T42" fmla="*/ 391 w 1844"/>
                        <a:gd name="T43" fmla="*/ 1360 h 2379"/>
                        <a:gd name="T44" fmla="*/ 693 w 1844"/>
                        <a:gd name="T45" fmla="*/ 1302 h 2379"/>
                        <a:gd name="T46" fmla="*/ 907 w 1844"/>
                        <a:gd name="T47" fmla="*/ 1263 h 2379"/>
                        <a:gd name="T48" fmla="*/ 708 w 1844"/>
                        <a:gd name="T49" fmla="*/ 1204 h 2379"/>
                        <a:gd name="T50" fmla="*/ 410 w 1844"/>
                        <a:gd name="T51" fmla="*/ 1214 h 2379"/>
                        <a:gd name="T52" fmla="*/ 401 w 1844"/>
                        <a:gd name="T53" fmla="*/ 940 h 2379"/>
                        <a:gd name="T54" fmla="*/ 152 w 1844"/>
                        <a:gd name="T55" fmla="*/ 726 h 2379"/>
                        <a:gd name="T56" fmla="*/ 264 w 1844"/>
                        <a:gd name="T57" fmla="*/ 677 h 2379"/>
                        <a:gd name="T58" fmla="*/ 342 w 1844"/>
                        <a:gd name="T59" fmla="*/ 570 h 2379"/>
                        <a:gd name="T60" fmla="*/ 401 w 1844"/>
                        <a:gd name="T61" fmla="*/ 375 h 2379"/>
                        <a:gd name="T62" fmla="*/ 576 w 1844"/>
                        <a:gd name="T63" fmla="*/ 282 h 2379"/>
                        <a:gd name="T64" fmla="*/ 805 w 1844"/>
                        <a:gd name="T65" fmla="*/ 258 h 2379"/>
                        <a:gd name="T66" fmla="*/ 971 w 1844"/>
                        <a:gd name="T67" fmla="*/ 131 h 2379"/>
                        <a:gd name="T68" fmla="*/ 1147 w 1844"/>
                        <a:gd name="T69" fmla="*/ 136 h 2379"/>
                        <a:gd name="T70" fmla="*/ 1351 w 1844"/>
                        <a:gd name="T71" fmla="*/ 83 h 2379"/>
                        <a:gd name="T72" fmla="*/ 1537 w 1844"/>
                        <a:gd name="T73" fmla="*/ 160 h 2379"/>
                        <a:gd name="T74" fmla="*/ 1678 w 1844"/>
                        <a:gd name="T75" fmla="*/ 101 h 2379"/>
                        <a:gd name="T76" fmla="*/ 1829 w 1844"/>
                        <a:gd name="T77" fmla="*/ 53 h 2379"/>
                        <a:gd name="T78" fmla="*/ 1776 w 1844"/>
                        <a:gd name="T79" fmla="*/ 223 h 2379"/>
                        <a:gd name="T80" fmla="*/ 83 w 1844"/>
                        <a:gd name="T81" fmla="*/ 868 h 2379"/>
                        <a:gd name="T82" fmla="*/ 79 w 1844"/>
                        <a:gd name="T83" fmla="*/ 726 h 2379"/>
                        <a:gd name="T84" fmla="*/ 44 w 1844"/>
                        <a:gd name="T85" fmla="*/ 785 h 2379"/>
                        <a:gd name="T86" fmla="*/ 288 w 1844"/>
                        <a:gd name="T87" fmla="*/ 1311 h 2379"/>
                        <a:gd name="T88" fmla="*/ 269 w 1844"/>
                        <a:gd name="T89" fmla="*/ 1175 h 2379"/>
                        <a:gd name="T90" fmla="*/ 327 w 1844"/>
                        <a:gd name="T91" fmla="*/ 1345 h 2379"/>
                        <a:gd name="T92" fmla="*/ 1059 w 1844"/>
                        <a:gd name="T93" fmla="*/ 2174 h 2379"/>
                        <a:gd name="T94" fmla="*/ 1219 w 1844"/>
                        <a:gd name="T95" fmla="*/ 2165 h 2379"/>
                        <a:gd name="T96" fmla="*/ 1483 w 1844"/>
                        <a:gd name="T97" fmla="*/ 2223 h 2379"/>
                        <a:gd name="T98" fmla="*/ 1629 w 1844"/>
                        <a:gd name="T99" fmla="*/ 2306 h 2379"/>
                        <a:gd name="T100" fmla="*/ 1844 w 1844"/>
                        <a:gd name="T101" fmla="*/ 2311 h 2379"/>
                        <a:gd name="T102" fmla="*/ 1648 w 1844"/>
                        <a:gd name="T103" fmla="*/ 2374 h 2379"/>
                        <a:gd name="T104" fmla="*/ 1444 w 1844"/>
                        <a:gd name="T105" fmla="*/ 2370 h 2379"/>
                        <a:gd name="T106" fmla="*/ 1234 w 1844"/>
                        <a:gd name="T107" fmla="*/ 2311 h 2379"/>
                        <a:gd name="T108" fmla="*/ 1053 w 1844"/>
                        <a:gd name="T109" fmla="*/ 2301 h 2379"/>
                        <a:gd name="T110" fmla="*/ 1225 w 1844"/>
                        <a:gd name="T111" fmla="*/ 1126 h 2379"/>
                        <a:gd name="T112" fmla="*/ 1327 w 1844"/>
                        <a:gd name="T113" fmla="*/ 1291 h 2379"/>
                        <a:gd name="T114" fmla="*/ 1244 w 1844"/>
                        <a:gd name="T115" fmla="*/ 1409 h 2379"/>
                        <a:gd name="T116" fmla="*/ 1112 w 1844"/>
                        <a:gd name="T117" fmla="*/ 1180 h 2379"/>
                        <a:gd name="T118" fmla="*/ 907 w 1844"/>
                        <a:gd name="T119" fmla="*/ 1029 h 2379"/>
                        <a:gd name="T120" fmla="*/ 1044 w 1844"/>
                        <a:gd name="T121" fmla="*/ 951 h 237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1844" h="2379">
                          <a:moveTo>
                            <a:pt x="1756" y="336"/>
                          </a:moveTo>
                          <a:lnTo>
                            <a:pt x="1722" y="326"/>
                          </a:lnTo>
                          <a:lnTo>
                            <a:pt x="1629" y="306"/>
                          </a:lnTo>
                          <a:lnTo>
                            <a:pt x="1459" y="292"/>
                          </a:lnTo>
                          <a:lnTo>
                            <a:pt x="1244" y="282"/>
                          </a:lnTo>
                          <a:lnTo>
                            <a:pt x="1205" y="351"/>
                          </a:lnTo>
                          <a:lnTo>
                            <a:pt x="1117" y="360"/>
                          </a:lnTo>
                          <a:lnTo>
                            <a:pt x="1156" y="443"/>
                          </a:lnTo>
                          <a:lnTo>
                            <a:pt x="1234" y="478"/>
                          </a:lnTo>
                          <a:lnTo>
                            <a:pt x="1258" y="565"/>
                          </a:lnTo>
                          <a:lnTo>
                            <a:pt x="1229" y="600"/>
                          </a:lnTo>
                          <a:lnTo>
                            <a:pt x="1147" y="556"/>
                          </a:lnTo>
                          <a:lnTo>
                            <a:pt x="1098" y="541"/>
                          </a:lnTo>
                          <a:lnTo>
                            <a:pt x="1186" y="658"/>
                          </a:lnTo>
                          <a:lnTo>
                            <a:pt x="1156" y="702"/>
                          </a:lnTo>
                          <a:lnTo>
                            <a:pt x="1073" y="561"/>
                          </a:lnTo>
                          <a:lnTo>
                            <a:pt x="1034" y="561"/>
                          </a:lnTo>
                          <a:lnTo>
                            <a:pt x="1049" y="648"/>
                          </a:lnTo>
                          <a:lnTo>
                            <a:pt x="1029" y="682"/>
                          </a:lnTo>
                          <a:lnTo>
                            <a:pt x="903" y="574"/>
                          </a:lnTo>
                          <a:lnTo>
                            <a:pt x="874" y="546"/>
                          </a:lnTo>
                          <a:lnTo>
                            <a:pt x="951" y="375"/>
                          </a:lnTo>
                          <a:lnTo>
                            <a:pt x="868" y="356"/>
                          </a:lnTo>
                          <a:lnTo>
                            <a:pt x="756" y="565"/>
                          </a:lnTo>
                          <a:lnTo>
                            <a:pt x="824" y="696"/>
                          </a:lnTo>
                          <a:lnTo>
                            <a:pt x="898" y="799"/>
                          </a:lnTo>
                          <a:lnTo>
                            <a:pt x="966" y="887"/>
                          </a:lnTo>
                          <a:lnTo>
                            <a:pt x="893" y="951"/>
                          </a:lnTo>
                          <a:lnTo>
                            <a:pt x="854" y="936"/>
                          </a:lnTo>
                          <a:lnTo>
                            <a:pt x="835" y="951"/>
                          </a:lnTo>
                          <a:lnTo>
                            <a:pt x="785" y="1009"/>
                          </a:lnTo>
                          <a:lnTo>
                            <a:pt x="835" y="1073"/>
                          </a:lnTo>
                          <a:lnTo>
                            <a:pt x="907" y="1106"/>
                          </a:lnTo>
                          <a:lnTo>
                            <a:pt x="1059" y="1160"/>
                          </a:lnTo>
                          <a:lnTo>
                            <a:pt x="1147" y="1252"/>
                          </a:lnTo>
                          <a:lnTo>
                            <a:pt x="1181" y="1399"/>
                          </a:lnTo>
                          <a:lnTo>
                            <a:pt x="1136" y="1424"/>
                          </a:lnTo>
                          <a:lnTo>
                            <a:pt x="1064" y="1374"/>
                          </a:lnTo>
                          <a:lnTo>
                            <a:pt x="971" y="1345"/>
                          </a:lnTo>
                          <a:lnTo>
                            <a:pt x="937" y="1389"/>
                          </a:lnTo>
                          <a:lnTo>
                            <a:pt x="1005" y="1428"/>
                          </a:lnTo>
                          <a:lnTo>
                            <a:pt x="1053" y="1467"/>
                          </a:lnTo>
                          <a:lnTo>
                            <a:pt x="1020" y="1550"/>
                          </a:lnTo>
                          <a:lnTo>
                            <a:pt x="907" y="1511"/>
                          </a:lnTo>
                          <a:lnTo>
                            <a:pt x="854" y="1496"/>
                          </a:lnTo>
                          <a:lnTo>
                            <a:pt x="898" y="1594"/>
                          </a:lnTo>
                          <a:lnTo>
                            <a:pt x="942" y="1687"/>
                          </a:lnTo>
                          <a:lnTo>
                            <a:pt x="971" y="1828"/>
                          </a:lnTo>
                          <a:lnTo>
                            <a:pt x="903" y="1862"/>
                          </a:lnTo>
                          <a:lnTo>
                            <a:pt x="864" y="1779"/>
                          </a:lnTo>
                          <a:lnTo>
                            <a:pt x="829" y="1750"/>
                          </a:lnTo>
                          <a:lnTo>
                            <a:pt x="800" y="1770"/>
                          </a:lnTo>
                          <a:lnTo>
                            <a:pt x="800" y="1862"/>
                          </a:lnTo>
                          <a:lnTo>
                            <a:pt x="771" y="1877"/>
                          </a:lnTo>
                          <a:lnTo>
                            <a:pt x="728" y="1784"/>
                          </a:lnTo>
                          <a:lnTo>
                            <a:pt x="689" y="1721"/>
                          </a:lnTo>
                          <a:lnTo>
                            <a:pt x="644" y="1696"/>
                          </a:lnTo>
                          <a:lnTo>
                            <a:pt x="649" y="1745"/>
                          </a:lnTo>
                          <a:lnTo>
                            <a:pt x="586" y="1770"/>
                          </a:lnTo>
                          <a:lnTo>
                            <a:pt x="523" y="1740"/>
                          </a:lnTo>
                          <a:lnTo>
                            <a:pt x="508" y="1672"/>
                          </a:lnTo>
                          <a:lnTo>
                            <a:pt x="532" y="1589"/>
                          </a:lnTo>
                          <a:lnTo>
                            <a:pt x="508" y="1496"/>
                          </a:lnTo>
                          <a:lnTo>
                            <a:pt x="478" y="1467"/>
                          </a:lnTo>
                          <a:lnTo>
                            <a:pt x="381" y="1424"/>
                          </a:lnTo>
                          <a:lnTo>
                            <a:pt x="391" y="1360"/>
                          </a:lnTo>
                          <a:lnTo>
                            <a:pt x="459" y="1330"/>
                          </a:lnTo>
                          <a:lnTo>
                            <a:pt x="556" y="1267"/>
                          </a:lnTo>
                          <a:lnTo>
                            <a:pt x="693" y="1302"/>
                          </a:lnTo>
                          <a:lnTo>
                            <a:pt x="811" y="1345"/>
                          </a:lnTo>
                          <a:lnTo>
                            <a:pt x="849" y="1370"/>
                          </a:lnTo>
                          <a:lnTo>
                            <a:pt x="907" y="1263"/>
                          </a:lnTo>
                          <a:lnTo>
                            <a:pt x="854" y="1214"/>
                          </a:lnTo>
                          <a:lnTo>
                            <a:pt x="781" y="1155"/>
                          </a:lnTo>
                          <a:lnTo>
                            <a:pt x="708" y="1204"/>
                          </a:lnTo>
                          <a:lnTo>
                            <a:pt x="639" y="1150"/>
                          </a:lnTo>
                          <a:lnTo>
                            <a:pt x="513" y="1180"/>
                          </a:lnTo>
                          <a:lnTo>
                            <a:pt x="410" y="1214"/>
                          </a:lnTo>
                          <a:lnTo>
                            <a:pt x="362" y="1126"/>
                          </a:lnTo>
                          <a:lnTo>
                            <a:pt x="445" y="1029"/>
                          </a:lnTo>
                          <a:lnTo>
                            <a:pt x="401" y="940"/>
                          </a:lnTo>
                          <a:lnTo>
                            <a:pt x="298" y="960"/>
                          </a:lnTo>
                          <a:lnTo>
                            <a:pt x="216" y="794"/>
                          </a:lnTo>
                          <a:lnTo>
                            <a:pt x="152" y="726"/>
                          </a:lnTo>
                          <a:lnTo>
                            <a:pt x="176" y="677"/>
                          </a:lnTo>
                          <a:lnTo>
                            <a:pt x="229" y="696"/>
                          </a:lnTo>
                          <a:lnTo>
                            <a:pt x="264" y="677"/>
                          </a:lnTo>
                          <a:lnTo>
                            <a:pt x="293" y="648"/>
                          </a:lnTo>
                          <a:lnTo>
                            <a:pt x="323" y="609"/>
                          </a:lnTo>
                          <a:lnTo>
                            <a:pt x="342" y="570"/>
                          </a:lnTo>
                          <a:lnTo>
                            <a:pt x="366" y="517"/>
                          </a:lnTo>
                          <a:lnTo>
                            <a:pt x="366" y="453"/>
                          </a:lnTo>
                          <a:lnTo>
                            <a:pt x="401" y="375"/>
                          </a:lnTo>
                          <a:lnTo>
                            <a:pt x="430" y="365"/>
                          </a:lnTo>
                          <a:lnTo>
                            <a:pt x="508" y="375"/>
                          </a:lnTo>
                          <a:lnTo>
                            <a:pt x="576" y="282"/>
                          </a:lnTo>
                          <a:lnTo>
                            <a:pt x="663" y="263"/>
                          </a:lnTo>
                          <a:lnTo>
                            <a:pt x="737" y="277"/>
                          </a:lnTo>
                          <a:lnTo>
                            <a:pt x="805" y="258"/>
                          </a:lnTo>
                          <a:lnTo>
                            <a:pt x="878" y="170"/>
                          </a:lnTo>
                          <a:lnTo>
                            <a:pt x="951" y="151"/>
                          </a:lnTo>
                          <a:lnTo>
                            <a:pt x="971" y="131"/>
                          </a:lnTo>
                          <a:lnTo>
                            <a:pt x="996" y="175"/>
                          </a:lnTo>
                          <a:lnTo>
                            <a:pt x="1073" y="141"/>
                          </a:lnTo>
                          <a:lnTo>
                            <a:pt x="1147" y="136"/>
                          </a:lnTo>
                          <a:lnTo>
                            <a:pt x="1210" y="121"/>
                          </a:lnTo>
                          <a:lnTo>
                            <a:pt x="1278" y="101"/>
                          </a:lnTo>
                          <a:lnTo>
                            <a:pt x="1351" y="83"/>
                          </a:lnTo>
                          <a:lnTo>
                            <a:pt x="1400" y="141"/>
                          </a:lnTo>
                          <a:lnTo>
                            <a:pt x="1469" y="160"/>
                          </a:lnTo>
                          <a:lnTo>
                            <a:pt x="1537" y="160"/>
                          </a:lnTo>
                          <a:lnTo>
                            <a:pt x="1615" y="170"/>
                          </a:lnTo>
                          <a:lnTo>
                            <a:pt x="1663" y="180"/>
                          </a:lnTo>
                          <a:lnTo>
                            <a:pt x="1678" y="101"/>
                          </a:lnTo>
                          <a:lnTo>
                            <a:pt x="1731" y="5"/>
                          </a:lnTo>
                          <a:lnTo>
                            <a:pt x="1805" y="0"/>
                          </a:lnTo>
                          <a:lnTo>
                            <a:pt x="1829" y="53"/>
                          </a:lnTo>
                          <a:lnTo>
                            <a:pt x="1824" y="121"/>
                          </a:lnTo>
                          <a:lnTo>
                            <a:pt x="1795" y="180"/>
                          </a:lnTo>
                          <a:lnTo>
                            <a:pt x="1776" y="223"/>
                          </a:lnTo>
                          <a:lnTo>
                            <a:pt x="1742" y="282"/>
                          </a:lnTo>
                          <a:lnTo>
                            <a:pt x="1756" y="336"/>
                          </a:lnTo>
                          <a:close/>
                          <a:moveTo>
                            <a:pt x="83" y="868"/>
                          </a:moveTo>
                          <a:lnTo>
                            <a:pt x="122" y="892"/>
                          </a:lnTo>
                          <a:lnTo>
                            <a:pt x="137" y="824"/>
                          </a:lnTo>
                          <a:lnTo>
                            <a:pt x="79" y="726"/>
                          </a:lnTo>
                          <a:lnTo>
                            <a:pt x="30" y="722"/>
                          </a:lnTo>
                          <a:lnTo>
                            <a:pt x="0" y="736"/>
                          </a:lnTo>
                          <a:lnTo>
                            <a:pt x="44" y="785"/>
                          </a:lnTo>
                          <a:lnTo>
                            <a:pt x="54" y="844"/>
                          </a:lnTo>
                          <a:lnTo>
                            <a:pt x="83" y="868"/>
                          </a:lnTo>
                          <a:close/>
                          <a:moveTo>
                            <a:pt x="288" y="1311"/>
                          </a:moveTo>
                          <a:lnTo>
                            <a:pt x="249" y="1282"/>
                          </a:lnTo>
                          <a:lnTo>
                            <a:pt x="225" y="1219"/>
                          </a:lnTo>
                          <a:lnTo>
                            <a:pt x="269" y="1175"/>
                          </a:lnTo>
                          <a:lnTo>
                            <a:pt x="303" y="1223"/>
                          </a:lnTo>
                          <a:lnTo>
                            <a:pt x="327" y="1272"/>
                          </a:lnTo>
                          <a:lnTo>
                            <a:pt x="327" y="1345"/>
                          </a:lnTo>
                          <a:lnTo>
                            <a:pt x="288" y="1311"/>
                          </a:lnTo>
                          <a:close/>
                          <a:moveTo>
                            <a:pt x="1059" y="2252"/>
                          </a:moveTo>
                          <a:lnTo>
                            <a:pt x="1059" y="2174"/>
                          </a:lnTo>
                          <a:lnTo>
                            <a:pt x="1103" y="2189"/>
                          </a:lnTo>
                          <a:lnTo>
                            <a:pt x="1162" y="2228"/>
                          </a:lnTo>
                          <a:lnTo>
                            <a:pt x="1219" y="2165"/>
                          </a:lnTo>
                          <a:lnTo>
                            <a:pt x="1244" y="2233"/>
                          </a:lnTo>
                          <a:lnTo>
                            <a:pt x="1366" y="2237"/>
                          </a:lnTo>
                          <a:lnTo>
                            <a:pt x="1483" y="2223"/>
                          </a:lnTo>
                          <a:lnTo>
                            <a:pt x="1561" y="2237"/>
                          </a:lnTo>
                          <a:lnTo>
                            <a:pt x="1639" y="2248"/>
                          </a:lnTo>
                          <a:lnTo>
                            <a:pt x="1629" y="2306"/>
                          </a:lnTo>
                          <a:lnTo>
                            <a:pt x="1692" y="2287"/>
                          </a:lnTo>
                          <a:lnTo>
                            <a:pt x="1810" y="2257"/>
                          </a:lnTo>
                          <a:lnTo>
                            <a:pt x="1844" y="2311"/>
                          </a:lnTo>
                          <a:lnTo>
                            <a:pt x="1805" y="2359"/>
                          </a:lnTo>
                          <a:lnTo>
                            <a:pt x="1712" y="2379"/>
                          </a:lnTo>
                          <a:lnTo>
                            <a:pt x="1648" y="2374"/>
                          </a:lnTo>
                          <a:lnTo>
                            <a:pt x="1580" y="2374"/>
                          </a:lnTo>
                          <a:lnTo>
                            <a:pt x="1507" y="2374"/>
                          </a:lnTo>
                          <a:lnTo>
                            <a:pt x="1444" y="2370"/>
                          </a:lnTo>
                          <a:lnTo>
                            <a:pt x="1366" y="2355"/>
                          </a:lnTo>
                          <a:lnTo>
                            <a:pt x="1293" y="2320"/>
                          </a:lnTo>
                          <a:lnTo>
                            <a:pt x="1234" y="2311"/>
                          </a:lnTo>
                          <a:lnTo>
                            <a:pt x="1166" y="2306"/>
                          </a:lnTo>
                          <a:lnTo>
                            <a:pt x="1107" y="2306"/>
                          </a:lnTo>
                          <a:lnTo>
                            <a:pt x="1053" y="2301"/>
                          </a:lnTo>
                          <a:lnTo>
                            <a:pt x="1059" y="2252"/>
                          </a:lnTo>
                          <a:close/>
                          <a:moveTo>
                            <a:pt x="1175" y="1062"/>
                          </a:moveTo>
                          <a:lnTo>
                            <a:pt x="1225" y="1126"/>
                          </a:lnTo>
                          <a:lnTo>
                            <a:pt x="1249" y="1160"/>
                          </a:lnTo>
                          <a:lnTo>
                            <a:pt x="1273" y="1214"/>
                          </a:lnTo>
                          <a:lnTo>
                            <a:pt x="1327" y="1291"/>
                          </a:lnTo>
                          <a:lnTo>
                            <a:pt x="1351" y="1374"/>
                          </a:lnTo>
                          <a:lnTo>
                            <a:pt x="1322" y="1424"/>
                          </a:lnTo>
                          <a:lnTo>
                            <a:pt x="1244" y="1409"/>
                          </a:lnTo>
                          <a:lnTo>
                            <a:pt x="1225" y="1355"/>
                          </a:lnTo>
                          <a:lnTo>
                            <a:pt x="1166" y="1258"/>
                          </a:lnTo>
                          <a:lnTo>
                            <a:pt x="1112" y="1180"/>
                          </a:lnTo>
                          <a:lnTo>
                            <a:pt x="1034" y="1112"/>
                          </a:lnTo>
                          <a:lnTo>
                            <a:pt x="981" y="1092"/>
                          </a:lnTo>
                          <a:lnTo>
                            <a:pt x="907" y="1029"/>
                          </a:lnTo>
                          <a:lnTo>
                            <a:pt x="942" y="999"/>
                          </a:lnTo>
                          <a:lnTo>
                            <a:pt x="996" y="975"/>
                          </a:lnTo>
                          <a:lnTo>
                            <a:pt x="1044" y="951"/>
                          </a:lnTo>
                          <a:lnTo>
                            <a:pt x="1142" y="1009"/>
                          </a:lnTo>
                          <a:lnTo>
                            <a:pt x="1175" y="1062"/>
                          </a:lnTo>
                          <a:close/>
                        </a:path>
                      </a:pathLst>
                    </a:custGeom>
                    <a:grpFill/>
                    <a:ln w="6350">
                      <a:solidFill>
                        <a:srgbClr val="FFFFFF"/>
                      </a:solidFill>
                    </a:ln>
                  </p:spPr>
                  <p:txBody>
                    <a:bodyPr vert="horz" wrap="square" lIns="82953" tIns="41476" rIns="82953" bIns="41476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33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1" name="Freeform 31">
                      <a:extLst>
                        <a:ext uri="{FF2B5EF4-FFF2-40B4-BE49-F238E27FC236}">
                          <a16:creationId xmlns:a16="http://schemas.microsoft.com/office/drawing/2014/main" id="{8E73B493-26EA-4768-94AE-DB36D31CC3E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883484" y="4505448"/>
                      <a:ext cx="173038" cy="144463"/>
                    </a:xfrm>
                    <a:custGeom>
                      <a:avLst/>
                      <a:gdLst>
                        <a:gd name="T0" fmla="*/ 20 w 653"/>
                        <a:gd name="T1" fmla="*/ 74 h 547"/>
                        <a:gd name="T2" fmla="*/ 5 w 653"/>
                        <a:gd name="T3" fmla="*/ 122 h 547"/>
                        <a:gd name="T4" fmla="*/ 5 w 653"/>
                        <a:gd name="T5" fmla="*/ 200 h 547"/>
                        <a:gd name="T6" fmla="*/ 5 w 653"/>
                        <a:gd name="T7" fmla="*/ 292 h 547"/>
                        <a:gd name="T8" fmla="*/ 0 w 653"/>
                        <a:gd name="T9" fmla="*/ 351 h 547"/>
                        <a:gd name="T10" fmla="*/ 5 w 653"/>
                        <a:gd name="T11" fmla="*/ 425 h 547"/>
                        <a:gd name="T12" fmla="*/ 25 w 653"/>
                        <a:gd name="T13" fmla="*/ 488 h 547"/>
                        <a:gd name="T14" fmla="*/ 68 w 653"/>
                        <a:gd name="T15" fmla="*/ 521 h 547"/>
                        <a:gd name="T16" fmla="*/ 103 w 653"/>
                        <a:gd name="T17" fmla="*/ 547 h 547"/>
                        <a:gd name="T18" fmla="*/ 132 w 653"/>
                        <a:gd name="T19" fmla="*/ 536 h 547"/>
                        <a:gd name="T20" fmla="*/ 210 w 653"/>
                        <a:gd name="T21" fmla="*/ 547 h 547"/>
                        <a:gd name="T22" fmla="*/ 278 w 653"/>
                        <a:gd name="T23" fmla="*/ 453 h 547"/>
                        <a:gd name="T24" fmla="*/ 365 w 653"/>
                        <a:gd name="T25" fmla="*/ 434 h 547"/>
                        <a:gd name="T26" fmla="*/ 439 w 653"/>
                        <a:gd name="T27" fmla="*/ 449 h 547"/>
                        <a:gd name="T28" fmla="*/ 507 w 653"/>
                        <a:gd name="T29" fmla="*/ 429 h 547"/>
                        <a:gd name="T30" fmla="*/ 580 w 653"/>
                        <a:gd name="T31" fmla="*/ 346 h 547"/>
                        <a:gd name="T32" fmla="*/ 653 w 653"/>
                        <a:gd name="T33" fmla="*/ 322 h 547"/>
                        <a:gd name="T34" fmla="*/ 633 w 653"/>
                        <a:gd name="T35" fmla="*/ 234 h 547"/>
                        <a:gd name="T36" fmla="*/ 600 w 653"/>
                        <a:gd name="T37" fmla="*/ 161 h 547"/>
                        <a:gd name="T38" fmla="*/ 561 w 653"/>
                        <a:gd name="T39" fmla="*/ 107 h 547"/>
                        <a:gd name="T40" fmla="*/ 498 w 653"/>
                        <a:gd name="T41" fmla="*/ 39 h 547"/>
                        <a:gd name="T42" fmla="*/ 458 w 653"/>
                        <a:gd name="T43" fmla="*/ 5 h 547"/>
                        <a:gd name="T44" fmla="*/ 410 w 653"/>
                        <a:gd name="T45" fmla="*/ 5 h 547"/>
                        <a:gd name="T46" fmla="*/ 356 w 653"/>
                        <a:gd name="T47" fmla="*/ 0 h 547"/>
                        <a:gd name="T48" fmla="*/ 254 w 653"/>
                        <a:gd name="T49" fmla="*/ 0 h 547"/>
                        <a:gd name="T50" fmla="*/ 190 w 653"/>
                        <a:gd name="T51" fmla="*/ 9 h 547"/>
                        <a:gd name="T52" fmla="*/ 136 w 653"/>
                        <a:gd name="T53" fmla="*/ 44 h 547"/>
                        <a:gd name="T54" fmla="*/ 88 w 653"/>
                        <a:gd name="T55" fmla="*/ 78 h 547"/>
                        <a:gd name="T56" fmla="*/ 20 w 653"/>
                        <a:gd name="T57" fmla="*/ 74 h 54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</a:cxnLst>
                      <a:rect l="0" t="0" r="r" b="b"/>
                      <a:pathLst>
                        <a:path w="653" h="547">
                          <a:moveTo>
                            <a:pt x="20" y="74"/>
                          </a:moveTo>
                          <a:lnTo>
                            <a:pt x="5" y="122"/>
                          </a:lnTo>
                          <a:lnTo>
                            <a:pt x="5" y="200"/>
                          </a:lnTo>
                          <a:lnTo>
                            <a:pt x="5" y="292"/>
                          </a:lnTo>
                          <a:lnTo>
                            <a:pt x="0" y="351"/>
                          </a:lnTo>
                          <a:lnTo>
                            <a:pt x="5" y="425"/>
                          </a:lnTo>
                          <a:lnTo>
                            <a:pt x="25" y="488"/>
                          </a:lnTo>
                          <a:lnTo>
                            <a:pt x="68" y="521"/>
                          </a:lnTo>
                          <a:lnTo>
                            <a:pt x="103" y="547"/>
                          </a:lnTo>
                          <a:lnTo>
                            <a:pt x="132" y="536"/>
                          </a:lnTo>
                          <a:lnTo>
                            <a:pt x="210" y="547"/>
                          </a:lnTo>
                          <a:lnTo>
                            <a:pt x="278" y="453"/>
                          </a:lnTo>
                          <a:lnTo>
                            <a:pt x="365" y="434"/>
                          </a:lnTo>
                          <a:lnTo>
                            <a:pt x="439" y="449"/>
                          </a:lnTo>
                          <a:lnTo>
                            <a:pt x="507" y="429"/>
                          </a:lnTo>
                          <a:lnTo>
                            <a:pt x="580" y="346"/>
                          </a:lnTo>
                          <a:lnTo>
                            <a:pt x="653" y="322"/>
                          </a:lnTo>
                          <a:lnTo>
                            <a:pt x="633" y="234"/>
                          </a:lnTo>
                          <a:lnTo>
                            <a:pt x="600" y="161"/>
                          </a:lnTo>
                          <a:lnTo>
                            <a:pt x="561" y="107"/>
                          </a:lnTo>
                          <a:lnTo>
                            <a:pt x="498" y="39"/>
                          </a:lnTo>
                          <a:lnTo>
                            <a:pt x="458" y="5"/>
                          </a:lnTo>
                          <a:lnTo>
                            <a:pt x="410" y="5"/>
                          </a:lnTo>
                          <a:lnTo>
                            <a:pt x="356" y="0"/>
                          </a:lnTo>
                          <a:lnTo>
                            <a:pt x="254" y="0"/>
                          </a:lnTo>
                          <a:lnTo>
                            <a:pt x="190" y="9"/>
                          </a:lnTo>
                          <a:lnTo>
                            <a:pt x="136" y="44"/>
                          </a:lnTo>
                          <a:lnTo>
                            <a:pt x="88" y="78"/>
                          </a:lnTo>
                          <a:lnTo>
                            <a:pt x="20" y="74"/>
                          </a:lnTo>
                          <a:close/>
                        </a:path>
                      </a:pathLst>
                    </a:custGeom>
                    <a:grpFill/>
                    <a:ln w="6350">
                      <a:solidFill>
                        <a:srgbClr val="FFFFFF"/>
                      </a:solidFill>
                    </a:ln>
                  </p:spPr>
                  <p:txBody>
                    <a:bodyPr vert="horz" wrap="square" lIns="82953" tIns="41476" rIns="82953" bIns="41476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33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2" name="Freeform 32">
                      <a:extLst>
                        <a:ext uri="{FF2B5EF4-FFF2-40B4-BE49-F238E27FC236}">
                          <a16:creationId xmlns:a16="http://schemas.microsoft.com/office/drawing/2014/main" id="{715595B6-9D1B-40EA-BA7A-42C0446C683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237497" y="3914898"/>
                      <a:ext cx="244475" cy="280988"/>
                    </a:xfrm>
                    <a:custGeom>
                      <a:avLst/>
                      <a:gdLst>
                        <a:gd name="T0" fmla="*/ 0 w 926"/>
                        <a:gd name="T1" fmla="*/ 131 h 1058"/>
                        <a:gd name="T2" fmla="*/ 92 w 926"/>
                        <a:gd name="T3" fmla="*/ 146 h 1058"/>
                        <a:gd name="T4" fmla="*/ 170 w 926"/>
                        <a:gd name="T5" fmla="*/ 205 h 1058"/>
                        <a:gd name="T6" fmla="*/ 253 w 926"/>
                        <a:gd name="T7" fmla="*/ 288 h 1058"/>
                        <a:gd name="T8" fmla="*/ 336 w 926"/>
                        <a:gd name="T9" fmla="*/ 375 h 1058"/>
                        <a:gd name="T10" fmla="*/ 409 w 926"/>
                        <a:gd name="T11" fmla="*/ 473 h 1058"/>
                        <a:gd name="T12" fmla="*/ 467 w 926"/>
                        <a:gd name="T13" fmla="*/ 589 h 1058"/>
                        <a:gd name="T14" fmla="*/ 501 w 926"/>
                        <a:gd name="T15" fmla="*/ 692 h 1058"/>
                        <a:gd name="T16" fmla="*/ 467 w 926"/>
                        <a:gd name="T17" fmla="*/ 790 h 1058"/>
                        <a:gd name="T18" fmla="*/ 394 w 926"/>
                        <a:gd name="T19" fmla="*/ 984 h 1058"/>
                        <a:gd name="T20" fmla="*/ 492 w 926"/>
                        <a:gd name="T21" fmla="*/ 1058 h 1058"/>
                        <a:gd name="T22" fmla="*/ 614 w 926"/>
                        <a:gd name="T23" fmla="*/ 1009 h 1058"/>
                        <a:gd name="T24" fmla="*/ 647 w 926"/>
                        <a:gd name="T25" fmla="*/ 907 h 1058"/>
                        <a:gd name="T26" fmla="*/ 672 w 926"/>
                        <a:gd name="T27" fmla="*/ 731 h 1058"/>
                        <a:gd name="T28" fmla="*/ 741 w 926"/>
                        <a:gd name="T29" fmla="*/ 722 h 1058"/>
                        <a:gd name="T30" fmla="*/ 857 w 926"/>
                        <a:gd name="T31" fmla="*/ 696 h 1058"/>
                        <a:gd name="T32" fmla="*/ 926 w 926"/>
                        <a:gd name="T33" fmla="*/ 614 h 1058"/>
                        <a:gd name="T34" fmla="*/ 857 w 926"/>
                        <a:gd name="T35" fmla="*/ 550 h 1058"/>
                        <a:gd name="T36" fmla="*/ 794 w 926"/>
                        <a:gd name="T37" fmla="*/ 443 h 1058"/>
                        <a:gd name="T38" fmla="*/ 741 w 926"/>
                        <a:gd name="T39" fmla="*/ 443 h 1058"/>
                        <a:gd name="T40" fmla="*/ 711 w 926"/>
                        <a:gd name="T41" fmla="*/ 321 h 1058"/>
                        <a:gd name="T42" fmla="*/ 652 w 926"/>
                        <a:gd name="T43" fmla="*/ 223 h 1058"/>
                        <a:gd name="T44" fmla="*/ 647 w 926"/>
                        <a:gd name="T45" fmla="*/ 155 h 1058"/>
                        <a:gd name="T46" fmla="*/ 560 w 926"/>
                        <a:gd name="T47" fmla="*/ 116 h 1058"/>
                        <a:gd name="T48" fmla="*/ 438 w 926"/>
                        <a:gd name="T49" fmla="*/ 116 h 1058"/>
                        <a:gd name="T50" fmla="*/ 370 w 926"/>
                        <a:gd name="T51" fmla="*/ 0 h 1058"/>
                        <a:gd name="T52" fmla="*/ 229 w 926"/>
                        <a:gd name="T53" fmla="*/ 24 h 1058"/>
                        <a:gd name="T54" fmla="*/ 53 w 926"/>
                        <a:gd name="T55" fmla="*/ 29 h 1058"/>
                        <a:gd name="T56" fmla="*/ 0 w 926"/>
                        <a:gd name="T57" fmla="*/ 131 h 105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</a:cxnLst>
                      <a:rect l="0" t="0" r="r" b="b"/>
                      <a:pathLst>
                        <a:path w="926" h="1058">
                          <a:moveTo>
                            <a:pt x="0" y="131"/>
                          </a:moveTo>
                          <a:lnTo>
                            <a:pt x="92" y="146"/>
                          </a:lnTo>
                          <a:lnTo>
                            <a:pt x="170" y="205"/>
                          </a:lnTo>
                          <a:lnTo>
                            <a:pt x="253" y="288"/>
                          </a:lnTo>
                          <a:lnTo>
                            <a:pt x="336" y="375"/>
                          </a:lnTo>
                          <a:lnTo>
                            <a:pt x="409" y="473"/>
                          </a:lnTo>
                          <a:lnTo>
                            <a:pt x="467" y="589"/>
                          </a:lnTo>
                          <a:lnTo>
                            <a:pt x="501" y="692"/>
                          </a:lnTo>
                          <a:lnTo>
                            <a:pt x="467" y="790"/>
                          </a:lnTo>
                          <a:lnTo>
                            <a:pt x="394" y="984"/>
                          </a:lnTo>
                          <a:lnTo>
                            <a:pt x="492" y="1058"/>
                          </a:lnTo>
                          <a:lnTo>
                            <a:pt x="614" y="1009"/>
                          </a:lnTo>
                          <a:lnTo>
                            <a:pt x="647" y="907"/>
                          </a:lnTo>
                          <a:lnTo>
                            <a:pt x="672" y="731"/>
                          </a:lnTo>
                          <a:lnTo>
                            <a:pt x="741" y="722"/>
                          </a:lnTo>
                          <a:lnTo>
                            <a:pt x="857" y="696"/>
                          </a:lnTo>
                          <a:lnTo>
                            <a:pt x="926" y="614"/>
                          </a:lnTo>
                          <a:lnTo>
                            <a:pt x="857" y="550"/>
                          </a:lnTo>
                          <a:lnTo>
                            <a:pt x="794" y="443"/>
                          </a:lnTo>
                          <a:lnTo>
                            <a:pt x="741" y="443"/>
                          </a:lnTo>
                          <a:lnTo>
                            <a:pt x="711" y="321"/>
                          </a:lnTo>
                          <a:lnTo>
                            <a:pt x="652" y="223"/>
                          </a:lnTo>
                          <a:lnTo>
                            <a:pt x="647" y="155"/>
                          </a:lnTo>
                          <a:lnTo>
                            <a:pt x="560" y="116"/>
                          </a:lnTo>
                          <a:lnTo>
                            <a:pt x="438" y="116"/>
                          </a:lnTo>
                          <a:lnTo>
                            <a:pt x="370" y="0"/>
                          </a:lnTo>
                          <a:lnTo>
                            <a:pt x="229" y="24"/>
                          </a:lnTo>
                          <a:lnTo>
                            <a:pt x="53" y="29"/>
                          </a:lnTo>
                          <a:lnTo>
                            <a:pt x="0" y="131"/>
                          </a:lnTo>
                          <a:close/>
                        </a:path>
                      </a:pathLst>
                    </a:custGeom>
                    <a:grpFill/>
                    <a:ln w="6350">
                      <a:solidFill>
                        <a:srgbClr val="FFFFFF"/>
                      </a:solidFill>
                    </a:ln>
                  </p:spPr>
                  <p:txBody>
                    <a:bodyPr vert="horz" wrap="square" lIns="82953" tIns="41476" rIns="82953" bIns="41476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33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3" name="Freeform 33">
                      <a:extLst>
                        <a:ext uri="{FF2B5EF4-FFF2-40B4-BE49-F238E27FC236}">
                          <a16:creationId xmlns:a16="http://schemas.microsoft.com/office/drawing/2014/main" id="{345F0BFF-271F-4980-8441-DCA450F5087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131009" y="1654298"/>
                      <a:ext cx="1133475" cy="1292225"/>
                    </a:xfrm>
                    <a:custGeom>
                      <a:avLst/>
                      <a:gdLst>
                        <a:gd name="T0" fmla="*/ 1054 w 4282"/>
                        <a:gd name="T1" fmla="*/ 4398 h 4885"/>
                        <a:gd name="T2" fmla="*/ 951 w 4282"/>
                        <a:gd name="T3" fmla="*/ 4495 h 4885"/>
                        <a:gd name="T4" fmla="*/ 824 w 4282"/>
                        <a:gd name="T5" fmla="*/ 4525 h 4885"/>
                        <a:gd name="T6" fmla="*/ 492 w 4282"/>
                        <a:gd name="T7" fmla="*/ 4861 h 4885"/>
                        <a:gd name="T8" fmla="*/ 254 w 4282"/>
                        <a:gd name="T9" fmla="*/ 4822 h 4885"/>
                        <a:gd name="T10" fmla="*/ 19 w 4282"/>
                        <a:gd name="T11" fmla="*/ 4569 h 4885"/>
                        <a:gd name="T12" fmla="*/ 152 w 4282"/>
                        <a:gd name="T13" fmla="*/ 4486 h 4885"/>
                        <a:gd name="T14" fmla="*/ 191 w 4282"/>
                        <a:gd name="T15" fmla="*/ 4213 h 4885"/>
                        <a:gd name="T16" fmla="*/ 127 w 4282"/>
                        <a:gd name="T17" fmla="*/ 4159 h 4885"/>
                        <a:gd name="T18" fmla="*/ 385 w 4282"/>
                        <a:gd name="T19" fmla="*/ 4003 h 4885"/>
                        <a:gd name="T20" fmla="*/ 215 w 4282"/>
                        <a:gd name="T21" fmla="*/ 3954 h 4885"/>
                        <a:gd name="T22" fmla="*/ 127 w 4282"/>
                        <a:gd name="T23" fmla="*/ 3915 h 4885"/>
                        <a:gd name="T24" fmla="*/ 93 w 4282"/>
                        <a:gd name="T25" fmla="*/ 3686 h 4885"/>
                        <a:gd name="T26" fmla="*/ 385 w 4282"/>
                        <a:gd name="T27" fmla="*/ 3745 h 4885"/>
                        <a:gd name="T28" fmla="*/ 473 w 4282"/>
                        <a:gd name="T29" fmla="*/ 3603 h 4885"/>
                        <a:gd name="T30" fmla="*/ 200 w 4282"/>
                        <a:gd name="T31" fmla="*/ 3579 h 4885"/>
                        <a:gd name="T32" fmla="*/ 239 w 4282"/>
                        <a:gd name="T33" fmla="*/ 3394 h 4885"/>
                        <a:gd name="T34" fmla="*/ 420 w 4282"/>
                        <a:gd name="T35" fmla="*/ 3340 h 4885"/>
                        <a:gd name="T36" fmla="*/ 263 w 4282"/>
                        <a:gd name="T37" fmla="*/ 3252 h 4885"/>
                        <a:gd name="T38" fmla="*/ 492 w 4282"/>
                        <a:gd name="T39" fmla="*/ 3204 h 4885"/>
                        <a:gd name="T40" fmla="*/ 590 w 4282"/>
                        <a:gd name="T41" fmla="*/ 3160 h 4885"/>
                        <a:gd name="T42" fmla="*/ 546 w 4282"/>
                        <a:gd name="T43" fmla="*/ 3013 h 4885"/>
                        <a:gd name="T44" fmla="*/ 790 w 4282"/>
                        <a:gd name="T45" fmla="*/ 2984 h 4885"/>
                        <a:gd name="T46" fmla="*/ 961 w 4282"/>
                        <a:gd name="T47" fmla="*/ 2906 h 4885"/>
                        <a:gd name="T48" fmla="*/ 1205 w 4282"/>
                        <a:gd name="T49" fmla="*/ 2906 h 4885"/>
                        <a:gd name="T50" fmla="*/ 1151 w 4282"/>
                        <a:gd name="T51" fmla="*/ 2808 h 4885"/>
                        <a:gd name="T52" fmla="*/ 1234 w 4282"/>
                        <a:gd name="T53" fmla="*/ 2589 h 4885"/>
                        <a:gd name="T54" fmla="*/ 1429 w 4282"/>
                        <a:gd name="T55" fmla="*/ 2408 h 4885"/>
                        <a:gd name="T56" fmla="*/ 1619 w 4282"/>
                        <a:gd name="T57" fmla="*/ 2145 h 4885"/>
                        <a:gd name="T58" fmla="*/ 1761 w 4282"/>
                        <a:gd name="T59" fmla="*/ 1916 h 4885"/>
                        <a:gd name="T60" fmla="*/ 1702 w 4282"/>
                        <a:gd name="T61" fmla="*/ 1868 h 4885"/>
                        <a:gd name="T62" fmla="*/ 1828 w 4282"/>
                        <a:gd name="T63" fmla="*/ 1624 h 4885"/>
                        <a:gd name="T64" fmla="*/ 2063 w 4282"/>
                        <a:gd name="T65" fmla="*/ 1458 h 4885"/>
                        <a:gd name="T66" fmla="*/ 2140 w 4282"/>
                        <a:gd name="T67" fmla="*/ 1345 h 4885"/>
                        <a:gd name="T68" fmla="*/ 2058 w 4282"/>
                        <a:gd name="T69" fmla="*/ 1219 h 4885"/>
                        <a:gd name="T70" fmla="*/ 2282 w 4282"/>
                        <a:gd name="T71" fmla="*/ 1097 h 4885"/>
                        <a:gd name="T72" fmla="*/ 2438 w 4282"/>
                        <a:gd name="T73" fmla="*/ 961 h 4885"/>
                        <a:gd name="T74" fmla="*/ 2678 w 4282"/>
                        <a:gd name="T75" fmla="*/ 706 h 4885"/>
                        <a:gd name="T76" fmla="*/ 2809 w 4282"/>
                        <a:gd name="T77" fmla="*/ 599 h 4885"/>
                        <a:gd name="T78" fmla="*/ 3029 w 4282"/>
                        <a:gd name="T79" fmla="*/ 575 h 4885"/>
                        <a:gd name="T80" fmla="*/ 3341 w 4282"/>
                        <a:gd name="T81" fmla="*/ 307 h 4885"/>
                        <a:gd name="T82" fmla="*/ 3472 w 4282"/>
                        <a:gd name="T83" fmla="*/ 375 h 4885"/>
                        <a:gd name="T84" fmla="*/ 3750 w 4282"/>
                        <a:gd name="T85" fmla="*/ 92 h 4885"/>
                        <a:gd name="T86" fmla="*/ 3842 w 4282"/>
                        <a:gd name="T87" fmla="*/ 33 h 4885"/>
                        <a:gd name="T88" fmla="*/ 3901 w 4282"/>
                        <a:gd name="T89" fmla="*/ 209 h 4885"/>
                        <a:gd name="T90" fmla="*/ 4184 w 4282"/>
                        <a:gd name="T91" fmla="*/ 166 h 4885"/>
                        <a:gd name="T92" fmla="*/ 4097 w 4282"/>
                        <a:gd name="T93" fmla="*/ 385 h 4885"/>
                        <a:gd name="T94" fmla="*/ 4145 w 4282"/>
                        <a:gd name="T95" fmla="*/ 468 h 4885"/>
                        <a:gd name="T96" fmla="*/ 4047 w 4282"/>
                        <a:gd name="T97" fmla="*/ 848 h 4885"/>
                        <a:gd name="T98" fmla="*/ 3857 w 4282"/>
                        <a:gd name="T99" fmla="*/ 477 h 4885"/>
                        <a:gd name="T100" fmla="*/ 3541 w 4282"/>
                        <a:gd name="T101" fmla="*/ 853 h 4885"/>
                        <a:gd name="T102" fmla="*/ 3180 w 4282"/>
                        <a:gd name="T103" fmla="*/ 950 h 4885"/>
                        <a:gd name="T104" fmla="*/ 2848 w 4282"/>
                        <a:gd name="T105" fmla="*/ 965 h 4885"/>
                        <a:gd name="T106" fmla="*/ 2438 w 4282"/>
                        <a:gd name="T107" fmla="*/ 1258 h 4885"/>
                        <a:gd name="T108" fmla="*/ 2087 w 4282"/>
                        <a:gd name="T109" fmla="*/ 1750 h 4885"/>
                        <a:gd name="T110" fmla="*/ 1828 w 4282"/>
                        <a:gd name="T111" fmla="*/ 2345 h 4885"/>
                        <a:gd name="T112" fmla="*/ 1619 w 4282"/>
                        <a:gd name="T113" fmla="*/ 2740 h 4885"/>
                        <a:gd name="T114" fmla="*/ 1381 w 4282"/>
                        <a:gd name="T115" fmla="*/ 3647 h 4885"/>
                        <a:gd name="T116" fmla="*/ 1327 w 4282"/>
                        <a:gd name="T117" fmla="*/ 4106 h 4885"/>
                        <a:gd name="T118" fmla="*/ 1229 w 4282"/>
                        <a:gd name="T119" fmla="*/ 4549 h 488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</a:cxnLst>
                      <a:rect l="0" t="0" r="r" b="b"/>
                      <a:pathLst>
                        <a:path w="4282" h="4885">
                          <a:moveTo>
                            <a:pt x="1181" y="4554"/>
                          </a:moveTo>
                          <a:lnTo>
                            <a:pt x="1146" y="4501"/>
                          </a:lnTo>
                          <a:lnTo>
                            <a:pt x="1063" y="4510"/>
                          </a:lnTo>
                          <a:lnTo>
                            <a:pt x="1054" y="4398"/>
                          </a:lnTo>
                          <a:lnTo>
                            <a:pt x="1039" y="4291"/>
                          </a:lnTo>
                          <a:lnTo>
                            <a:pt x="991" y="4300"/>
                          </a:lnTo>
                          <a:lnTo>
                            <a:pt x="951" y="4407"/>
                          </a:lnTo>
                          <a:lnTo>
                            <a:pt x="951" y="4495"/>
                          </a:lnTo>
                          <a:lnTo>
                            <a:pt x="951" y="4554"/>
                          </a:lnTo>
                          <a:lnTo>
                            <a:pt x="917" y="4593"/>
                          </a:lnTo>
                          <a:lnTo>
                            <a:pt x="869" y="4573"/>
                          </a:lnTo>
                          <a:lnTo>
                            <a:pt x="824" y="4525"/>
                          </a:lnTo>
                          <a:lnTo>
                            <a:pt x="780" y="4617"/>
                          </a:lnTo>
                          <a:lnTo>
                            <a:pt x="678" y="4725"/>
                          </a:lnTo>
                          <a:lnTo>
                            <a:pt x="542" y="4769"/>
                          </a:lnTo>
                          <a:lnTo>
                            <a:pt x="492" y="4861"/>
                          </a:lnTo>
                          <a:lnTo>
                            <a:pt x="424" y="4876"/>
                          </a:lnTo>
                          <a:lnTo>
                            <a:pt x="390" y="4876"/>
                          </a:lnTo>
                          <a:lnTo>
                            <a:pt x="346" y="4885"/>
                          </a:lnTo>
                          <a:lnTo>
                            <a:pt x="254" y="4822"/>
                          </a:lnTo>
                          <a:lnTo>
                            <a:pt x="156" y="4793"/>
                          </a:lnTo>
                          <a:lnTo>
                            <a:pt x="132" y="4788"/>
                          </a:lnTo>
                          <a:lnTo>
                            <a:pt x="54" y="4734"/>
                          </a:lnTo>
                          <a:lnTo>
                            <a:pt x="19" y="4569"/>
                          </a:lnTo>
                          <a:lnTo>
                            <a:pt x="0" y="4471"/>
                          </a:lnTo>
                          <a:lnTo>
                            <a:pt x="19" y="4412"/>
                          </a:lnTo>
                          <a:lnTo>
                            <a:pt x="93" y="4432"/>
                          </a:lnTo>
                          <a:lnTo>
                            <a:pt x="152" y="4486"/>
                          </a:lnTo>
                          <a:lnTo>
                            <a:pt x="224" y="4418"/>
                          </a:lnTo>
                          <a:lnTo>
                            <a:pt x="146" y="4407"/>
                          </a:lnTo>
                          <a:lnTo>
                            <a:pt x="191" y="4276"/>
                          </a:lnTo>
                          <a:lnTo>
                            <a:pt x="191" y="4213"/>
                          </a:lnTo>
                          <a:lnTo>
                            <a:pt x="108" y="4300"/>
                          </a:lnTo>
                          <a:lnTo>
                            <a:pt x="34" y="4335"/>
                          </a:lnTo>
                          <a:lnTo>
                            <a:pt x="30" y="4222"/>
                          </a:lnTo>
                          <a:lnTo>
                            <a:pt x="127" y="4159"/>
                          </a:lnTo>
                          <a:lnTo>
                            <a:pt x="191" y="4091"/>
                          </a:lnTo>
                          <a:lnTo>
                            <a:pt x="224" y="4028"/>
                          </a:lnTo>
                          <a:lnTo>
                            <a:pt x="307" y="3974"/>
                          </a:lnTo>
                          <a:lnTo>
                            <a:pt x="385" y="4003"/>
                          </a:lnTo>
                          <a:lnTo>
                            <a:pt x="420" y="3930"/>
                          </a:lnTo>
                          <a:lnTo>
                            <a:pt x="351" y="3867"/>
                          </a:lnTo>
                          <a:lnTo>
                            <a:pt x="288" y="3876"/>
                          </a:lnTo>
                          <a:lnTo>
                            <a:pt x="215" y="3954"/>
                          </a:lnTo>
                          <a:lnTo>
                            <a:pt x="137" y="4017"/>
                          </a:lnTo>
                          <a:lnTo>
                            <a:pt x="117" y="4022"/>
                          </a:lnTo>
                          <a:lnTo>
                            <a:pt x="88" y="4003"/>
                          </a:lnTo>
                          <a:lnTo>
                            <a:pt x="127" y="3915"/>
                          </a:lnTo>
                          <a:lnTo>
                            <a:pt x="176" y="3823"/>
                          </a:lnTo>
                          <a:lnTo>
                            <a:pt x="122" y="3779"/>
                          </a:lnTo>
                          <a:lnTo>
                            <a:pt x="69" y="3749"/>
                          </a:lnTo>
                          <a:lnTo>
                            <a:pt x="93" y="3686"/>
                          </a:lnTo>
                          <a:lnTo>
                            <a:pt x="161" y="3681"/>
                          </a:lnTo>
                          <a:lnTo>
                            <a:pt x="230" y="3677"/>
                          </a:lnTo>
                          <a:lnTo>
                            <a:pt x="302" y="3686"/>
                          </a:lnTo>
                          <a:lnTo>
                            <a:pt x="385" y="3745"/>
                          </a:lnTo>
                          <a:lnTo>
                            <a:pt x="453" y="3769"/>
                          </a:lnTo>
                          <a:lnTo>
                            <a:pt x="503" y="3725"/>
                          </a:lnTo>
                          <a:lnTo>
                            <a:pt x="503" y="3662"/>
                          </a:lnTo>
                          <a:lnTo>
                            <a:pt x="473" y="3603"/>
                          </a:lnTo>
                          <a:lnTo>
                            <a:pt x="429" y="3594"/>
                          </a:lnTo>
                          <a:lnTo>
                            <a:pt x="357" y="3603"/>
                          </a:lnTo>
                          <a:lnTo>
                            <a:pt x="278" y="3603"/>
                          </a:lnTo>
                          <a:lnTo>
                            <a:pt x="200" y="3579"/>
                          </a:lnTo>
                          <a:lnTo>
                            <a:pt x="146" y="3564"/>
                          </a:lnTo>
                          <a:lnTo>
                            <a:pt x="171" y="3457"/>
                          </a:lnTo>
                          <a:lnTo>
                            <a:pt x="181" y="3403"/>
                          </a:lnTo>
                          <a:lnTo>
                            <a:pt x="239" y="3394"/>
                          </a:lnTo>
                          <a:lnTo>
                            <a:pt x="307" y="3408"/>
                          </a:lnTo>
                          <a:lnTo>
                            <a:pt x="424" y="3422"/>
                          </a:lnTo>
                          <a:lnTo>
                            <a:pt x="453" y="3374"/>
                          </a:lnTo>
                          <a:lnTo>
                            <a:pt x="420" y="3340"/>
                          </a:lnTo>
                          <a:lnTo>
                            <a:pt x="396" y="3340"/>
                          </a:lnTo>
                          <a:lnTo>
                            <a:pt x="322" y="3330"/>
                          </a:lnTo>
                          <a:lnTo>
                            <a:pt x="268" y="3286"/>
                          </a:lnTo>
                          <a:lnTo>
                            <a:pt x="263" y="3252"/>
                          </a:lnTo>
                          <a:lnTo>
                            <a:pt x="357" y="3237"/>
                          </a:lnTo>
                          <a:lnTo>
                            <a:pt x="453" y="3315"/>
                          </a:lnTo>
                          <a:lnTo>
                            <a:pt x="507" y="3243"/>
                          </a:lnTo>
                          <a:lnTo>
                            <a:pt x="492" y="3204"/>
                          </a:lnTo>
                          <a:lnTo>
                            <a:pt x="415" y="3174"/>
                          </a:lnTo>
                          <a:lnTo>
                            <a:pt x="453" y="3106"/>
                          </a:lnTo>
                          <a:lnTo>
                            <a:pt x="522" y="3140"/>
                          </a:lnTo>
                          <a:lnTo>
                            <a:pt x="590" y="3160"/>
                          </a:lnTo>
                          <a:lnTo>
                            <a:pt x="629" y="3110"/>
                          </a:lnTo>
                          <a:lnTo>
                            <a:pt x="605" y="3057"/>
                          </a:lnTo>
                          <a:lnTo>
                            <a:pt x="566" y="3057"/>
                          </a:lnTo>
                          <a:lnTo>
                            <a:pt x="546" y="3013"/>
                          </a:lnTo>
                          <a:lnTo>
                            <a:pt x="581" y="2993"/>
                          </a:lnTo>
                          <a:lnTo>
                            <a:pt x="649" y="3028"/>
                          </a:lnTo>
                          <a:lnTo>
                            <a:pt x="727" y="3057"/>
                          </a:lnTo>
                          <a:lnTo>
                            <a:pt x="790" y="2984"/>
                          </a:lnTo>
                          <a:lnTo>
                            <a:pt x="815" y="2910"/>
                          </a:lnTo>
                          <a:lnTo>
                            <a:pt x="824" y="2862"/>
                          </a:lnTo>
                          <a:lnTo>
                            <a:pt x="883" y="2886"/>
                          </a:lnTo>
                          <a:lnTo>
                            <a:pt x="961" y="2906"/>
                          </a:lnTo>
                          <a:lnTo>
                            <a:pt x="985" y="2862"/>
                          </a:lnTo>
                          <a:lnTo>
                            <a:pt x="1034" y="2916"/>
                          </a:lnTo>
                          <a:lnTo>
                            <a:pt x="1112" y="2964"/>
                          </a:lnTo>
                          <a:lnTo>
                            <a:pt x="1205" y="2906"/>
                          </a:lnTo>
                          <a:lnTo>
                            <a:pt x="1259" y="2842"/>
                          </a:lnTo>
                          <a:lnTo>
                            <a:pt x="1259" y="2784"/>
                          </a:lnTo>
                          <a:lnTo>
                            <a:pt x="1229" y="2740"/>
                          </a:lnTo>
                          <a:lnTo>
                            <a:pt x="1151" y="2808"/>
                          </a:lnTo>
                          <a:lnTo>
                            <a:pt x="1083" y="2833"/>
                          </a:lnTo>
                          <a:lnTo>
                            <a:pt x="1029" y="2788"/>
                          </a:lnTo>
                          <a:lnTo>
                            <a:pt x="1141" y="2696"/>
                          </a:lnTo>
                          <a:lnTo>
                            <a:pt x="1234" y="2589"/>
                          </a:lnTo>
                          <a:lnTo>
                            <a:pt x="1277" y="2502"/>
                          </a:lnTo>
                          <a:lnTo>
                            <a:pt x="1322" y="2496"/>
                          </a:lnTo>
                          <a:lnTo>
                            <a:pt x="1381" y="2502"/>
                          </a:lnTo>
                          <a:lnTo>
                            <a:pt x="1429" y="2408"/>
                          </a:lnTo>
                          <a:lnTo>
                            <a:pt x="1488" y="2297"/>
                          </a:lnTo>
                          <a:lnTo>
                            <a:pt x="1517" y="2199"/>
                          </a:lnTo>
                          <a:lnTo>
                            <a:pt x="1580" y="2199"/>
                          </a:lnTo>
                          <a:lnTo>
                            <a:pt x="1619" y="2145"/>
                          </a:lnTo>
                          <a:lnTo>
                            <a:pt x="1560" y="2121"/>
                          </a:lnTo>
                          <a:lnTo>
                            <a:pt x="1624" y="2033"/>
                          </a:lnTo>
                          <a:lnTo>
                            <a:pt x="1697" y="1979"/>
                          </a:lnTo>
                          <a:lnTo>
                            <a:pt x="1761" y="1916"/>
                          </a:lnTo>
                          <a:lnTo>
                            <a:pt x="1828" y="1877"/>
                          </a:lnTo>
                          <a:lnTo>
                            <a:pt x="1815" y="1824"/>
                          </a:lnTo>
                          <a:lnTo>
                            <a:pt x="1770" y="1842"/>
                          </a:lnTo>
                          <a:lnTo>
                            <a:pt x="1702" y="1868"/>
                          </a:lnTo>
                          <a:lnTo>
                            <a:pt x="1746" y="1789"/>
                          </a:lnTo>
                          <a:lnTo>
                            <a:pt x="1775" y="1740"/>
                          </a:lnTo>
                          <a:lnTo>
                            <a:pt x="1815" y="1702"/>
                          </a:lnTo>
                          <a:lnTo>
                            <a:pt x="1828" y="1624"/>
                          </a:lnTo>
                          <a:lnTo>
                            <a:pt x="1911" y="1624"/>
                          </a:lnTo>
                          <a:lnTo>
                            <a:pt x="2033" y="1574"/>
                          </a:lnTo>
                          <a:lnTo>
                            <a:pt x="2092" y="1491"/>
                          </a:lnTo>
                          <a:lnTo>
                            <a:pt x="2063" y="1458"/>
                          </a:lnTo>
                          <a:lnTo>
                            <a:pt x="2000" y="1482"/>
                          </a:lnTo>
                          <a:lnTo>
                            <a:pt x="2024" y="1428"/>
                          </a:lnTo>
                          <a:lnTo>
                            <a:pt x="2068" y="1369"/>
                          </a:lnTo>
                          <a:lnTo>
                            <a:pt x="2140" y="1345"/>
                          </a:lnTo>
                          <a:lnTo>
                            <a:pt x="2166" y="1312"/>
                          </a:lnTo>
                          <a:lnTo>
                            <a:pt x="2116" y="1243"/>
                          </a:lnTo>
                          <a:lnTo>
                            <a:pt x="2102" y="1219"/>
                          </a:lnTo>
                          <a:lnTo>
                            <a:pt x="2058" y="1219"/>
                          </a:lnTo>
                          <a:lnTo>
                            <a:pt x="2185" y="1111"/>
                          </a:lnTo>
                          <a:lnTo>
                            <a:pt x="2219" y="1179"/>
                          </a:lnTo>
                          <a:lnTo>
                            <a:pt x="2262" y="1190"/>
                          </a:lnTo>
                          <a:lnTo>
                            <a:pt x="2282" y="1097"/>
                          </a:lnTo>
                          <a:lnTo>
                            <a:pt x="2351" y="1033"/>
                          </a:lnTo>
                          <a:lnTo>
                            <a:pt x="2395" y="1063"/>
                          </a:lnTo>
                          <a:lnTo>
                            <a:pt x="2458" y="1009"/>
                          </a:lnTo>
                          <a:lnTo>
                            <a:pt x="2438" y="961"/>
                          </a:lnTo>
                          <a:lnTo>
                            <a:pt x="2487" y="892"/>
                          </a:lnTo>
                          <a:lnTo>
                            <a:pt x="2565" y="819"/>
                          </a:lnTo>
                          <a:lnTo>
                            <a:pt x="2628" y="760"/>
                          </a:lnTo>
                          <a:lnTo>
                            <a:pt x="2678" y="706"/>
                          </a:lnTo>
                          <a:lnTo>
                            <a:pt x="2707" y="756"/>
                          </a:lnTo>
                          <a:lnTo>
                            <a:pt x="2794" y="682"/>
                          </a:lnTo>
                          <a:lnTo>
                            <a:pt x="2765" y="643"/>
                          </a:lnTo>
                          <a:lnTo>
                            <a:pt x="2809" y="599"/>
                          </a:lnTo>
                          <a:lnTo>
                            <a:pt x="2863" y="643"/>
                          </a:lnTo>
                          <a:lnTo>
                            <a:pt x="2916" y="595"/>
                          </a:lnTo>
                          <a:lnTo>
                            <a:pt x="2999" y="556"/>
                          </a:lnTo>
                          <a:lnTo>
                            <a:pt x="3029" y="575"/>
                          </a:lnTo>
                          <a:lnTo>
                            <a:pt x="3112" y="453"/>
                          </a:lnTo>
                          <a:lnTo>
                            <a:pt x="3204" y="375"/>
                          </a:lnTo>
                          <a:lnTo>
                            <a:pt x="3243" y="438"/>
                          </a:lnTo>
                          <a:lnTo>
                            <a:pt x="3341" y="307"/>
                          </a:lnTo>
                          <a:lnTo>
                            <a:pt x="3448" y="151"/>
                          </a:lnTo>
                          <a:lnTo>
                            <a:pt x="3598" y="63"/>
                          </a:lnTo>
                          <a:lnTo>
                            <a:pt x="3550" y="238"/>
                          </a:lnTo>
                          <a:lnTo>
                            <a:pt x="3472" y="375"/>
                          </a:lnTo>
                          <a:lnTo>
                            <a:pt x="3570" y="380"/>
                          </a:lnTo>
                          <a:lnTo>
                            <a:pt x="3662" y="244"/>
                          </a:lnTo>
                          <a:lnTo>
                            <a:pt x="3707" y="155"/>
                          </a:lnTo>
                          <a:lnTo>
                            <a:pt x="3750" y="92"/>
                          </a:lnTo>
                          <a:lnTo>
                            <a:pt x="3784" y="98"/>
                          </a:lnTo>
                          <a:lnTo>
                            <a:pt x="3784" y="185"/>
                          </a:lnTo>
                          <a:lnTo>
                            <a:pt x="3823" y="111"/>
                          </a:lnTo>
                          <a:lnTo>
                            <a:pt x="3842" y="33"/>
                          </a:lnTo>
                          <a:lnTo>
                            <a:pt x="3906" y="9"/>
                          </a:lnTo>
                          <a:lnTo>
                            <a:pt x="3969" y="0"/>
                          </a:lnTo>
                          <a:lnTo>
                            <a:pt x="3906" y="122"/>
                          </a:lnTo>
                          <a:lnTo>
                            <a:pt x="3901" y="209"/>
                          </a:lnTo>
                          <a:lnTo>
                            <a:pt x="3960" y="185"/>
                          </a:lnTo>
                          <a:lnTo>
                            <a:pt x="4032" y="107"/>
                          </a:lnTo>
                          <a:lnTo>
                            <a:pt x="4121" y="131"/>
                          </a:lnTo>
                          <a:lnTo>
                            <a:pt x="4184" y="166"/>
                          </a:lnTo>
                          <a:lnTo>
                            <a:pt x="4267" y="224"/>
                          </a:lnTo>
                          <a:lnTo>
                            <a:pt x="4282" y="258"/>
                          </a:lnTo>
                          <a:lnTo>
                            <a:pt x="4189" y="370"/>
                          </a:lnTo>
                          <a:lnTo>
                            <a:pt x="4097" y="385"/>
                          </a:lnTo>
                          <a:lnTo>
                            <a:pt x="4023" y="366"/>
                          </a:lnTo>
                          <a:lnTo>
                            <a:pt x="4047" y="429"/>
                          </a:lnTo>
                          <a:lnTo>
                            <a:pt x="4111" y="468"/>
                          </a:lnTo>
                          <a:lnTo>
                            <a:pt x="4145" y="468"/>
                          </a:lnTo>
                          <a:lnTo>
                            <a:pt x="4184" y="536"/>
                          </a:lnTo>
                          <a:lnTo>
                            <a:pt x="4199" y="575"/>
                          </a:lnTo>
                          <a:lnTo>
                            <a:pt x="4150" y="682"/>
                          </a:lnTo>
                          <a:lnTo>
                            <a:pt x="4047" y="848"/>
                          </a:lnTo>
                          <a:lnTo>
                            <a:pt x="3994" y="819"/>
                          </a:lnTo>
                          <a:lnTo>
                            <a:pt x="4047" y="678"/>
                          </a:lnTo>
                          <a:lnTo>
                            <a:pt x="4038" y="565"/>
                          </a:lnTo>
                          <a:lnTo>
                            <a:pt x="3857" y="477"/>
                          </a:lnTo>
                          <a:lnTo>
                            <a:pt x="3770" y="443"/>
                          </a:lnTo>
                          <a:lnTo>
                            <a:pt x="3613" y="590"/>
                          </a:lnTo>
                          <a:lnTo>
                            <a:pt x="3604" y="731"/>
                          </a:lnTo>
                          <a:lnTo>
                            <a:pt x="3541" y="853"/>
                          </a:lnTo>
                          <a:lnTo>
                            <a:pt x="3463" y="892"/>
                          </a:lnTo>
                          <a:lnTo>
                            <a:pt x="3384" y="975"/>
                          </a:lnTo>
                          <a:lnTo>
                            <a:pt x="3267" y="892"/>
                          </a:lnTo>
                          <a:lnTo>
                            <a:pt x="3180" y="950"/>
                          </a:lnTo>
                          <a:lnTo>
                            <a:pt x="2985" y="746"/>
                          </a:lnTo>
                          <a:lnTo>
                            <a:pt x="2926" y="828"/>
                          </a:lnTo>
                          <a:lnTo>
                            <a:pt x="2848" y="858"/>
                          </a:lnTo>
                          <a:lnTo>
                            <a:pt x="2848" y="965"/>
                          </a:lnTo>
                          <a:lnTo>
                            <a:pt x="2785" y="1057"/>
                          </a:lnTo>
                          <a:lnTo>
                            <a:pt x="2545" y="1097"/>
                          </a:lnTo>
                          <a:lnTo>
                            <a:pt x="2521" y="1175"/>
                          </a:lnTo>
                          <a:lnTo>
                            <a:pt x="2438" y="1258"/>
                          </a:lnTo>
                          <a:lnTo>
                            <a:pt x="2380" y="1355"/>
                          </a:lnTo>
                          <a:lnTo>
                            <a:pt x="2282" y="1467"/>
                          </a:lnTo>
                          <a:lnTo>
                            <a:pt x="2185" y="1624"/>
                          </a:lnTo>
                          <a:lnTo>
                            <a:pt x="2087" y="1750"/>
                          </a:lnTo>
                          <a:lnTo>
                            <a:pt x="2033" y="1892"/>
                          </a:lnTo>
                          <a:lnTo>
                            <a:pt x="1965" y="1970"/>
                          </a:lnTo>
                          <a:lnTo>
                            <a:pt x="1892" y="2179"/>
                          </a:lnTo>
                          <a:lnTo>
                            <a:pt x="1828" y="2345"/>
                          </a:lnTo>
                          <a:lnTo>
                            <a:pt x="1751" y="2574"/>
                          </a:lnTo>
                          <a:lnTo>
                            <a:pt x="1795" y="2687"/>
                          </a:lnTo>
                          <a:lnTo>
                            <a:pt x="1726" y="2779"/>
                          </a:lnTo>
                          <a:lnTo>
                            <a:pt x="1619" y="2740"/>
                          </a:lnTo>
                          <a:lnTo>
                            <a:pt x="1492" y="2847"/>
                          </a:lnTo>
                          <a:lnTo>
                            <a:pt x="1381" y="2975"/>
                          </a:lnTo>
                          <a:lnTo>
                            <a:pt x="1385" y="3413"/>
                          </a:lnTo>
                          <a:lnTo>
                            <a:pt x="1381" y="3647"/>
                          </a:lnTo>
                          <a:lnTo>
                            <a:pt x="1410" y="3705"/>
                          </a:lnTo>
                          <a:lnTo>
                            <a:pt x="1444" y="3764"/>
                          </a:lnTo>
                          <a:lnTo>
                            <a:pt x="1366" y="3842"/>
                          </a:lnTo>
                          <a:lnTo>
                            <a:pt x="1327" y="4106"/>
                          </a:lnTo>
                          <a:lnTo>
                            <a:pt x="1288" y="4344"/>
                          </a:lnTo>
                          <a:lnTo>
                            <a:pt x="1259" y="4383"/>
                          </a:lnTo>
                          <a:lnTo>
                            <a:pt x="1229" y="4418"/>
                          </a:lnTo>
                          <a:lnTo>
                            <a:pt x="1229" y="4549"/>
                          </a:lnTo>
                          <a:lnTo>
                            <a:pt x="1181" y="455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6350">
                      <a:solidFill>
                        <a:srgbClr val="FFFFFF"/>
                      </a:solidFill>
                    </a:ln>
                  </p:spPr>
                  <p:txBody>
                    <a:bodyPr vert="horz" wrap="square" lIns="82953" tIns="41476" rIns="82953" bIns="41476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33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4" name="Freeform 34">
                      <a:extLst>
                        <a:ext uri="{FF2B5EF4-FFF2-40B4-BE49-F238E27FC236}">
                          <a16:creationId xmlns:a16="http://schemas.microsoft.com/office/drawing/2014/main" id="{BEE84535-0B4A-4EE2-9698-4DFAFBDEC3D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84797" y="4221286"/>
                      <a:ext cx="325438" cy="490538"/>
                    </a:xfrm>
                    <a:custGeom>
                      <a:avLst/>
                      <a:gdLst>
                        <a:gd name="T0" fmla="*/ 574 w 1228"/>
                        <a:gd name="T1" fmla="*/ 1814 h 1853"/>
                        <a:gd name="T2" fmla="*/ 414 w 1228"/>
                        <a:gd name="T3" fmla="*/ 1823 h 1853"/>
                        <a:gd name="T4" fmla="*/ 257 w 1228"/>
                        <a:gd name="T5" fmla="*/ 1843 h 1853"/>
                        <a:gd name="T6" fmla="*/ 199 w 1228"/>
                        <a:gd name="T7" fmla="*/ 1853 h 1853"/>
                        <a:gd name="T8" fmla="*/ 96 w 1228"/>
                        <a:gd name="T9" fmla="*/ 1785 h 1853"/>
                        <a:gd name="T10" fmla="*/ 0 w 1228"/>
                        <a:gd name="T11" fmla="*/ 1741 h 1853"/>
                        <a:gd name="T12" fmla="*/ 72 w 1228"/>
                        <a:gd name="T13" fmla="*/ 1580 h 1853"/>
                        <a:gd name="T14" fmla="*/ 116 w 1228"/>
                        <a:gd name="T15" fmla="*/ 1453 h 1853"/>
                        <a:gd name="T16" fmla="*/ 165 w 1228"/>
                        <a:gd name="T17" fmla="*/ 1254 h 1853"/>
                        <a:gd name="T18" fmla="*/ 96 w 1228"/>
                        <a:gd name="T19" fmla="*/ 1215 h 1853"/>
                        <a:gd name="T20" fmla="*/ 87 w 1228"/>
                        <a:gd name="T21" fmla="*/ 1165 h 1853"/>
                        <a:gd name="T22" fmla="*/ 126 w 1228"/>
                        <a:gd name="T23" fmla="*/ 1136 h 1853"/>
                        <a:gd name="T24" fmla="*/ 116 w 1228"/>
                        <a:gd name="T25" fmla="*/ 1093 h 1853"/>
                        <a:gd name="T26" fmla="*/ 48 w 1228"/>
                        <a:gd name="T27" fmla="*/ 1078 h 1853"/>
                        <a:gd name="T28" fmla="*/ 77 w 1228"/>
                        <a:gd name="T29" fmla="*/ 995 h 1853"/>
                        <a:gd name="T30" fmla="*/ 185 w 1228"/>
                        <a:gd name="T31" fmla="*/ 829 h 1853"/>
                        <a:gd name="T32" fmla="*/ 311 w 1228"/>
                        <a:gd name="T33" fmla="*/ 707 h 1853"/>
                        <a:gd name="T34" fmla="*/ 458 w 1228"/>
                        <a:gd name="T35" fmla="*/ 566 h 1853"/>
                        <a:gd name="T36" fmla="*/ 506 w 1228"/>
                        <a:gd name="T37" fmla="*/ 278 h 1853"/>
                        <a:gd name="T38" fmla="*/ 545 w 1228"/>
                        <a:gd name="T39" fmla="*/ 83 h 1853"/>
                        <a:gd name="T40" fmla="*/ 555 w 1228"/>
                        <a:gd name="T41" fmla="*/ 0 h 1853"/>
                        <a:gd name="T42" fmla="*/ 652 w 1228"/>
                        <a:gd name="T43" fmla="*/ 40 h 1853"/>
                        <a:gd name="T44" fmla="*/ 730 w 1228"/>
                        <a:gd name="T45" fmla="*/ 64 h 1853"/>
                        <a:gd name="T46" fmla="*/ 769 w 1228"/>
                        <a:gd name="T47" fmla="*/ 132 h 1853"/>
                        <a:gd name="T48" fmla="*/ 852 w 1228"/>
                        <a:gd name="T49" fmla="*/ 147 h 1853"/>
                        <a:gd name="T50" fmla="*/ 901 w 1228"/>
                        <a:gd name="T51" fmla="*/ 156 h 1853"/>
                        <a:gd name="T52" fmla="*/ 916 w 1228"/>
                        <a:gd name="T53" fmla="*/ 219 h 1853"/>
                        <a:gd name="T54" fmla="*/ 911 w 1228"/>
                        <a:gd name="T55" fmla="*/ 297 h 1853"/>
                        <a:gd name="T56" fmla="*/ 931 w 1228"/>
                        <a:gd name="T57" fmla="*/ 278 h 1853"/>
                        <a:gd name="T58" fmla="*/ 1062 w 1228"/>
                        <a:gd name="T59" fmla="*/ 269 h 1853"/>
                        <a:gd name="T60" fmla="*/ 1155 w 1228"/>
                        <a:gd name="T61" fmla="*/ 283 h 1853"/>
                        <a:gd name="T62" fmla="*/ 1203 w 1228"/>
                        <a:gd name="T63" fmla="*/ 351 h 1853"/>
                        <a:gd name="T64" fmla="*/ 1203 w 1228"/>
                        <a:gd name="T65" fmla="*/ 400 h 1853"/>
                        <a:gd name="T66" fmla="*/ 1228 w 1228"/>
                        <a:gd name="T67" fmla="*/ 454 h 1853"/>
                        <a:gd name="T68" fmla="*/ 1218 w 1228"/>
                        <a:gd name="T69" fmla="*/ 532 h 1853"/>
                        <a:gd name="T70" fmla="*/ 1169 w 1228"/>
                        <a:gd name="T71" fmla="*/ 615 h 1853"/>
                        <a:gd name="T72" fmla="*/ 1096 w 1228"/>
                        <a:gd name="T73" fmla="*/ 615 h 1853"/>
                        <a:gd name="T74" fmla="*/ 1003 w 1228"/>
                        <a:gd name="T75" fmla="*/ 756 h 1853"/>
                        <a:gd name="T76" fmla="*/ 970 w 1228"/>
                        <a:gd name="T77" fmla="*/ 814 h 1853"/>
                        <a:gd name="T78" fmla="*/ 926 w 1228"/>
                        <a:gd name="T79" fmla="*/ 888 h 1853"/>
                        <a:gd name="T80" fmla="*/ 872 w 1228"/>
                        <a:gd name="T81" fmla="*/ 971 h 1853"/>
                        <a:gd name="T82" fmla="*/ 784 w 1228"/>
                        <a:gd name="T83" fmla="*/ 990 h 1853"/>
                        <a:gd name="T84" fmla="*/ 735 w 1228"/>
                        <a:gd name="T85" fmla="*/ 1014 h 1853"/>
                        <a:gd name="T86" fmla="*/ 765 w 1228"/>
                        <a:gd name="T87" fmla="*/ 1064 h 1853"/>
                        <a:gd name="T88" fmla="*/ 809 w 1228"/>
                        <a:gd name="T89" fmla="*/ 1132 h 1853"/>
                        <a:gd name="T90" fmla="*/ 765 w 1228"/>
                        <a:gd name="T91" fmla="*/ 1175 h 1853"/>
                        <a:gd name="T92" fmla="*/ 715 w 1228"/>
                        <a:gd name="T93" fmla="*/ 1258 h 1853"/>
                        <a:gd name="T94" fmla="*/ 662 w 1228"/>
                        <a:gd name="T95" fmla="*/ 1376 h 1853"/>
                        <a:gd name="T96" fmla="*/ 619 w 1228"/>
                        <a:gd name="T97" fmla="*/ 1453 h 1853"/>
                        <a:gd name="T98" fmla="*/ 687 w 1228"/>
                        <a:gd name="T99" fmla="*/ 1512 h 1853"/>
                        <a:gd name="T100" fmla="*/ 608 w 1228"/>
                        <a:gd name="T101" fmla="*/ 1566 h 1853"/>
                        <a:gd name="T102" fmla="*/ 536 w 1228"/>
                        <a:gd name="T103" fmla="*/ 1653 h 1853"/>
                        <a:gd name="T104" fmla="*/ 491 w 1228"/>
                        <a:gd name="T105" fmla="*/ 1770 h 1853"/>
                        <a:gd name="T106" fmla="*/ 574 w 1228"/>
                        <a:gd name="T107" fmla="*/ 1814 h 185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</a:cxnLst>
                      <a:rect l="0" t="0" r="r" b="b"/>
                      <a:pathLst>
                        <a:path w="1228" h="1853">
                          <a:moveTo>
                            <a:pt x="574" y="1814"/>
                          </a:moveTo>
                          <a:lnTo>
                            <a:pt x="414" y="1823"/>
                          </a:lnTo>
                          <a:lnTo>
                            <a:pt x="257" y="1843"/>
                          </a:lnTo>
                          <a:lnTo>
                            <a:pt x="199" y="1853"/>
                          </a:lnTo>
                          <a:lnTo>
                            <a:pt x="96" y="1785"/>
                          </a:lnTo>
                          <a:lnTo>
                            <a:pt x="0" y="1741"/>
                          </a:lnTo>
                          <a:lnTo>
                            <a:pt x="72" y="1580"/>
                          </a:lnTo>
                          <a:lnTo>
                            <a:pt x="116" y="1453"/>
                          </a:lnTo>
                          <a:lnTo>
                            <a:pt x="165" y="1254"/>
                          </a:lnTo>
                          <a:lnTo>
                            <a:pt x="96" y="1215"/>
                          </a:lnTo>
                          <a:lnTo>
                            <a:pt x="87" y="1165"/>
                          </a:lnTo>
                          <a:lnTo>
                            <a:pt x="126" y="1136"/>
                          </a:lnTo>
                          <a:lnTo>
                            <a:pt x="116" y="1093"/>
                          </a:lnTo>
                          <a:lnTo>
                            <a:pt x="48" y="1078"/>
                          </a:lnTo>
                          <a:lnTo>
                            <a:pt x="77" y="995"/>
                          </a:lnTo>
                          <a:lnTo>
                            <a:pt x="185" y="829"/>
                          </a:lnTo>
                          <a:lnTo>
                            <a:pt x="311" y="707"/>
                          </a:lnTo>
                          <a:lnTo>
                            <a:pt x="458" y="566"/>
                          </a:lnTo>
                          <a:lnTo>
                            <a:pt x="506" y="278"/>
                          </a:lnTo>
                          <a:lnTo>
                            <a:pt x="545" y="83"/>
                          </a:lnTo>
                          <a:lnTo>
                            <a:pt x="555" y="0"/>
                          </a:lnTo>
                          <a:lnTo>
                            <a:pt x="652" y="40"/>
                          </a:lnTo>
                          <a:lnTo>
                            <a:pt x="730" y="64"/>
                          </a:lnTo>
                          <a:lnTo>
                            <a:pt x="769" y="132"/>
                          </a:lnTo>
                          <a:lnTo>
                            <a:pt x="852" y="147"/>
                          </a:lnTo>
                          <a:lnTo>
                            <a:pt x="901" y="156"/>
                          </a:lnTo>
                          <a:lnTo>
                            <a:pt x="916" y="219"/>
                          </a:lnTo>
                          <a:lnTo>
                            <a:pt x="911" y="297"/>
                          </a:lnTo>
                          <a:lnTo>
                            <a:pt x="931" y="278"/>
                          </a:lnTo>
                          <a:lnTo>
                            <a:pt x="1062" y="269"/>
                          </a:lnTo>
                          <a:lnTo>
                            <a:pt x="1155" y="283"/>
                          </a:lnTo>
                          <a:lnTo>
                            <a:pt x="1203" y="351"/>
                          </a:lnTo>
                          <a:lnTo>
                            <a:pt x="1203" y="400"/>
                          </a:lnTo>
                          <a:lnTo>
                            <a:pt x="1228" y="454"/>
                          </a:lnTo>
                          <a:lnTo>
                            <a:pt x="1218" y="532"/>
                          </a:lnTo>
                          <a:lnTo>
                            <a:pt x="1169" y="615"/>
                          </a:lnTo>
                          <a:lnTo>
                            <a:pt x="1096" y="615"/>
                          </a:lnTo>
                          <a:lnTo>
                            <a:pt x="1003" y="756"/>
                          </a:lnTo>
                          <a:lnTo>
                            <a:pt x="970" y="814"/>
                          </a:lnTo>
                          <a:lnTo>
                            <a:pt x="926" y="888"/>
                          </a:lnTo>
                          <a:lnTo>
                            <a:pt x="872" y="971"/>
                          </a:lnTo>
                          <a:lnTo>
                            <a:pt x="784" y="990"/>
                          </a:lnTo>
                          <a:lnTo>
                            <a:pt x="735" y="1014"/>
                          </a:lnTo>
                          <a:lnTo>
                            <a:pt x="765" y="1064"/>
                          </a:lnTo>
                          <a:lnTo>
                            <a:pt x="809" y="1132"/>
                          </a:lnTo>
                          <a:lnTo>
                            <a:pt x="765" y="1175"/>
                          </a:lnTo>
                          <a:lnTo>
                            <a:pt x="715" y="1258"/>
                          </a:lnTo>
                          <a:lnTo>
                            <a:pt x="662" y="1376"/>
                          </a:lnTo>
                          <a:lnTo>
                            <a:pt x="619" y="1453"/>
                          </a:lnTo>
                          <a:lnTo>
                            <a:pt x="687" y="1512"/>
                          </a:lnTo>
                          <a:lnTo>
                            <a:pt x="608" y="1566"/>
                          </a:lnTo>
                          <a:lnTo>
                            <a:pt x="536" y="1653"/>
                          </a:lnTo>
                          <a:lnTo>
                            <a:pt x="491" y="1770"/>
                          </a:lnTo>
                          <a:lnTo>
                            <a:pt x="574" y="18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6350">
                      <a:solidFill>
                        <a:srgbClr val="FFFFFF"/>
                      </a:solidFill>
                    </a:ln>
                  </p:spPr>
                  <p:txBody>
                    <a:bodyPr vert="horz" wrap="square" lIns="82953" tIns="41476" rIns="82953" bIns="41476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33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5" name="Freeform 35">
                      <a:extLst>
                        <a:ext uri="{FF2B5EF4-FFF2-40B4-BE49-F238E27FC236}">
                          <a16:creationId xmlns:a16="http://schemas.microsoft.com/office/drawing/2014/main" id="{053D559E-143E-4BEC-A527-D5F4B04DAD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864434" y="3951411"/>
                      <a:ext cx="615950" cy="446088"/>
                    </a:xfrm>
                    <a:custGeom>
                      <a:avLst/>
                      <a:gdLst>
                        <a:gd name="T0" fmla="*/ 2330 w 2330"/>
                        <a:gd name="T1" fmla="*/ 1033 h 1687"/>
                        <a:gd name="T2" fmla="*/ 2179 w 2330"/>
                        <a:gd name="T3" fmla="*/ 1220 h 1687"/>
                        <a:gd name="T4" fmla="*/ 2072 w 2330"/>
                        <a:gd name="T5" fmla="*/ 1575 h 1687"/>
                        <a:gd name="T6" fmla="*/ 1911 w 2330"/>
                        <a:gd name="T7" fmla="*/ 1517 h 1687"/>
                        <a:gd name="T8" fmla="*/ 1804 w 2330"/>
                        <a:gd name="T9" fmla="*/ 1434 h 1687"/>
                        <a:gd name="T10" fmla="*/ 1706 w 2330"/>
                        <a:gd name="T11" fmla="*/ 1434 h 1687"/>
                        <a:gd name="T12" fmla="*/ 1589 w 2330"/>
                        <a:gd name="T13" fmla="*/ 1423 h 1687"/>
                        <a:gd name="T14" fmla="*/ 1497 w 2330"/>
                        <a:gd name="T15" fmla="*/ 1506 h 1687"/>
                        <a:gd name="T16" fmla="*/ 1380 w 2330"/>
                        <a:gd name="T17" fmla="*/ 1624 h 1687"/>
                        <a:gd name="T18" fmla="*/ 1224 w 2330"/>
                        <a:gd name="T19" fmla="*/ 1654 h 1687"/>
                        <a:gd name="T20" fmla="*/ 1039 w 2330"/>
                        <a:gd name="T21" fmla="*/ 1654 h 1687"/>
                        <a:gd name="T22" fmla="*/ 917 w 2330"/>
                        <a:gd name="T23" fmla="*/ 1687 h 1687"/>
                        <a:gd name="T24" fmla="*/ 795 w 2330"/>
                        <a:gd name="T25" fmla="*/ 1639 h 1687"/>
                        <a:gd name="T26" fmla="*/ 653 w 2330"/>
                        <a:gd name="T27" fmla="*/ 1628 h 1687"/>
                        <a:gd name="T28" fmla="*/ 673 w 2330"/>
                        <a:gd name="T29" fmla="*/ 1517 h 1687"/>
                        <a:gd name="T30" fmla="*/ 604 w 2330"/>
                        <a:gd name="T31" fmla="*/ 1434 h 1687"/>
                        <a:gd name="T32" fmla="*/ 546 w 2330"/>
                        <a:gd name="T33" fmla="*/ 1423 h 1687"/>
                        <a:gd name="T34" fmla="*/ 531 w 2330"/>
                        <a:gd name="T35" fmla="*/ 1341 h 1687"/>
                        <a:gd name="T36" fmla="*/ 517 w 2330"/>
                        <a:gd name="T37" fmla="*/ 1258 h 1687"/>
                        <a:gd name="T38" fmla="*/ 419 w 2330"/>
                        <a:gd name="T39" fmla="*/ 1327 h 1687"/>
                        <a:gd name="T40" fmla="*/ 298 w 2330"/>
                        <a:gd name="T41" fmla="*/ 1283 h 1687"/>
                        <a:gd name="T42" fmla="*/ 200 w 2330"/>
                        <a:gd name="T43" fmla="*/ 1288 h 1687"/>
                        <a:gd name="T44" fmla="*/ 220 w 2330"/>
                        <a:gd name="T45" fmla="*/ 1205 h 1687"/>
                        <a:gd name="T46" fmla="*/ 220 w 2330"/>
                        <a:gd name="T47" fmla="*/ 1059 h 1687"/>
                        <a:gd name="T48" fmla="*/ 102 w 2330"/>
                        <a:gd name="T49" fmla="*/ 956 h 1687"/>
                        <a:gd name="T50" fmla="*/ 24 w 2330"/>
                        <a:gd name="T51" fmla="*/ 843 h 1687"/>
                        <a:gd name="T52" fmla="*/ 4 w 2330"/>
                        <a:gd name="T53" fmla="*/ 795 h 1687"/>
                        <a:gd name="T54" fmla="*/ 54 w 2330"/>
                        <a:gd name="T55" fmla="*/ 751 h 1687"/>
                        <a:gd name="T56" fmla="*/ 176 w 2330"/>
                        <a:gd name="T57" fmla="*/ 644 h 1687"/>
                        <a:gd name="T58" fmla="*/ 283 w 2330"/>
                        <a:gd name="T59" fmla="*/ 444 h 1687"/>
                        <a:gd name="T60" fmla="*/ 449 w 2330"/>
                        <a:gd name="T61" fmla="*/ 220 h 1687"/>
                        <a:gd name="T62" fmla="*/ 556 w 2330"/>
                        <a:gd name="T63" fmla="*/ 122 h 1687"/>
                        <a:gd name="T64" fmla="*/ 775 w 2330"/>
                        <a:gd name="T65" fmla="*/ 73 h 1687"/>
                        <a:gd name="T66" fmla="*/ 990 w 2330"/>
                        <a:gd name="T67" fmla="*/ 126 h 1687"/>
                        <a:gd name="T68" fmla="*/ 1097 w 2330"/>
                        <a:gd name="T69" fmla="*/ 215 h 1687"/>
                        <a:gd name="T70" fmla="*/ 1238 w 2330"/>
                        <a:gd name="T71" fmla="*/ 87 h 1687"/>
                        <a:gd name="T72" fmla="*/ 1341 w 2330"/>
                        <a:gd name="T73" fmla="*/ 146 h 1687"/>
                        <a:gd name="T74" fmla="*/ 1410 w 2330"/>
                        <a:gd name="T75" fmla="*/ 0 h 1687"/>
                        <a:gd name="T76" fmla="*/ 1580 w 2330"/>
                        <a:gd name="T77" fmla="*/ 69 h 1687"/>
                        <a:gd name="T78" fmla="*/ 1750 w 2330"/>
                        <a:gd name="T79" fmla="*/ 239 h 1687"/>
                        <a:gd name="T80" fmla="*/ 1877 w 2330"/>
                        <a:gd name="T81" fmla="*/ 453 h 1687"/>
                        <a:gd name="T82" fmla="*/ 1877 w 2330"/>
                        <a:gd name="T83" fmla="*/ 654 h 1687"/>
                        <a:gd name="T84" fmla="*/ 1907 w 2330"/>
                        <a:gd name="T85" fmla="*/ 922 h 1687"/>
                        <a:gd name="T86" fmla="*/ 2004 w 2330"/>
                        <a:gd name="T87" fmla="*/ 1005 h 1687"/>
                        <a:gd name="T88" fmla="*/ 2184 w 2330"/>
                        <a:gd name="T89" fmla="*/ 907 h 16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</a:cxnLst>
                      <a:rect l="0" t="0" r="r" b="b"/>
                      <a:pathLst>
                        <a:path w="2330" h="1687">
                          <a:moveTo>
                            <a:pt x="2238" y="937"/>
                          </a:moveTo>
                          <a:lnTo>
                            <a:pt x="2330" y="1033"/>
                          </a:lnTo>
                          <a:lnTo>
                            <a:pt x="2243" y="1185"/>
                          </a:lnTo>
                          <a:lnTo>
                            <a:pt x="2179" y="1220"/>
                          </a:lnTo>
                          <a:lnTo>
                            <a:pt x="2121" y="1190"/>
                          </a:lnTo>
                          <a:lnTo>
                            <a:pt x="2072" y="1575"/>
                          </a:lnTo>
                          <a:lnTo>
                            <a:pt x="1970" y="1541"/>
                          </a:lnTo>
                          <a:lnTo>
                            <a:pt x="1911" y="1517"/>
                          </a:lnTo>
                          <a:lnTo>
                            <a:pt x="1857" y="1488"/>
                          </a:lnTo>
                          <a:lnTo>
                            <a:pt x="1804" y="1434"/>
                          </a:lnTo>
                          <a:lnTo>
                            <a:pt x="1770" y="1438"/>
                          </a:lnTo>
                          <a:lnTo>
                            <a:pt x="1706" y="1434"/>
                          </a:lnTo>
                          <a:lnTo>
                            <a:pt x="1658" y="1438"/>
                          </a:lnTo>
                          <a:lnTo>
                            <a:pt x="1589" y="1423"/>
                          </a:lnTo>
                          <a:lnTo>
                            <a:pt x="1560" y="1449"/>
                          </a:lnTo>
                          <a:lnTo>
                            <a:pt x="1497" y="1506"/>
                          </a:lnTo>
                          <a:lnTo>
                            <a:pt x="1429" y="1580"/>
                          </a:lnTo>
                          <a:lnTo>
                            <a:pt x="1380" y="1624"/>
                          </a:lnTo>
                          <a:lnTo>
                            <a:pt x="1297" y="1658"/>
                          </a:lnTo>
                          <a:lnTo>
                            <a:pt x="1224" y="1654"/>
                          </a:lnTo>
                          <a:lnTo>
                            <a:pt x="1131" y="1654"/>
                          </a:lnTo>
                          <a:lnTo>
                            <a:pt x="1039" y="1654"/>
                          </a:lnTo>
                          <a:lnTo>
                            <a:pt x="956" y="1663"/>
                          </a:lnTo>
                          <a:lnTo>
                            <a:pt x="917" y="1687"/>
                          </a:lnTo>
                          <a:lnTo>
                            <a:pt x="858" y="1654"/>
                          </a:lnTo>
                          <a:lnTo>
                            <a:pt x="795" y="1639"/>
                          </a:lnTo>
                          <a:lnTo>
                            <a:pt x="712" y="1628"/>
                          </a:lnTo>
                          <a:lnTo>
                            <a:pt x="653" y="1628"/>
                          </a:lnTo>
                          <a:lnTo>
                            <a:pt x="634" y="1599"/>
                          </a:lnTo>
                          <a:lnTo>
                            <a:pt x="673" y="1517"/>
                          </a:lnTo>
                          <a:lnTo>
                            <a:pt x="658" y="1458"/>
                          </a:lnTo>
                          <a:lnTo>
                            <a:pt x="604" y="1434"/>
                          </a:lnTo>
                          <a:lnTo>
                            <a:pt x="546" y="1443"/>
                          </a:lnTo>
                          <a:lnTo>
                            <a:pt x="546" y="1423"/>
                          </a:lnTo>
                          <a:lnTo>
                            <a:pt x="483" y="1385"/>
                          </a:lnTo>
                          <a:lnTo>
                            <a:pt x="531" y="1341"/>
                          </a:lnTo>
                          <a:lnTo>
                            <a:pt x="546" y="1312"/>
                          </a:lnTo>
                          <a:lnTo>
                            <a:pt x="517" y="1258"/>
                          </a:lnTo>
                          <a:lnTo>
                            <a:pt x="473" y="1268"/>
                          </a:lnTo>
                          <a:lnTo>
                            <a:pt x="419" y="1327"/>
                          </a:lnTo>
                          <a:lnTo>
                            <a:pt x="366" y="1307"/>
                          </a:lnTo>
                          <a:lnTo>
                            <a:pt x="298" y="1283"/>
                          </a:lnTo>
                          <a:lnTo>
                            <a:pt x="253" y="1277"/>
                          </a:lnTo>
                          <a:lnTo>
                            <a:pt x="200" y="1288"/>
                          </a:lnTo>
                          <a:lnTo>
                            <a:pt x="170" y="1253"/>
                          </a:lnTo>
                          <a:lnTo>
                            <a:pt x="220" y="1205"/>
                          </a:lnTo>
                          <a:lnTo>
                            <a:pt x="244" y="1107"/>
                          </a:lnTo>
                          <a:lnTo>
                            <a:pt x="220" y="1059"/>
                          </a:lnTo>
                          <a:lnTo>
                            <a:pt x="151" y="1009"/>
                          </a:lnTo>
                          <a:lnTo>
                            <a:pt x="102" y="956"/>
                          </a:lnTo>
                          <a:lnTo>
                            <a:pt x="63" y="887"/>
                          </a:lnTo>
                          <a:lnTo>
                            <a:pt x="24" y="843"/>
                          </a:lnTo>
                          <a:lnTo>
                            <a:pt x="15" y="819"/>
                          </a:lnTo>
                          <a:lnTo>
                            <a:pt x="4" y="795"/>
                          </a:lnTo>
                          <a:lnTo>
                            <a:pt x="0" y="741"/>
                          </a:lnTo>
                          <a:lnTo>
                            <a:pt x="54" y="751"/>
                          </a:lnTo>
                          <a:lnTo>
                            <a:pt x="131" y="708"/>
                          </a:lnTo>
                          <a:lnTo>
                            <a:pt x="176" y="644"/>
                          </a:lnTo>
                          <a:lnTo>
                            <a:pt x="239" y="532"/>
                          </a:lnTo>
                          <a:lnTo>
                            <a:pt x="283" y="444"/>
                          </a:lnTo>
                          <a:lnTo>
                            <a:pt x="351" y="312"/>
                          </a:lnTo>
                          <a:lnTo>
                            <a:pt x="449" y="220"/>
                          </a:lnTo>
                          <a:lnTo>
                            <a:pt x="492" y="156"/>
                          </a:lnTo>
                          <a:lnTo>
                            <a:pt x="556" y="122"/>
                          </a:lnTo>
                          <a:lnTo>
                            <a:pt x="610" y="59"/>
                          </a:lnTo>
                          <a:lnTo>
                            <a:pt x="775" y="73"/>
                          </a:lnTo>
                          <a:lnTo>
                            <a:pt x="873" y="87"/>
                          </a:lnTo>
                          <a:lnTo>
                            <a:pt x="990" y="126"/>
                          </a:lnTo>
                          <a:lnTo>
                            <a:pt x="1004" y="205"/>
                          </a:lnTo>
                          <a:lnTo>
                            <a:pt x="1097" y="215"/>
                          </a:lnTo>
                          <a:lnTo>
                            <a:pt x="1116" y="126"/>
                          </a:lnTo>
                          <a:lnTo>
                            <a:pt x="1238" y="87"/>
                          </a:lnTo>
                          <a:lnTo>
                            <a:pt x="1288" y="122"/>
                          </a:lnTo>
                          <a:lnTo>
                            <a:pt x="1341" y="146"/>
                          </a:lnTo>
                          <a:lnTo>
                            <a:pt x="1370" y="69"/>
                          </a:lnTo>
                          <a:lnTo>
                            <a:pt x="1410" y="0"/>
                          </a:lnTo>
                          <a:lnTo>
                            <a:pt x="1502" y="10"/>
                          </a:lnTo>
                          <a:lnTo>
                            <a:pt x="1580" y="69"/>
                          </a:lnTo>
                          <a:lnTo>
                            <a:pt x="1663" y="152"/>
                          </a:lnTo>
                          <a:lnTo>
                            <a:pt x="1750" y="239"/>
                          </a:lnTo>
                          <a:lnTo>
                            <a:pt x="1819" y="337"/>
                          </a:lnTo>
                          <a:lnTo>
                            <a:pt x="1877" y="453"/>
                          </a:lnTo>
                          <a:lnTo>
                            <a:pt x="1916" y="556"/>
                          </a:lnTo>
                          <a:lnTo>
                            <a:pt x="1877" y="654"/>
                          </a:lnTo>
                          <a:lnTo>
                            <a:pt x="1809" y="848"/>
                          </a:lnTo>
                          <a:lnTo>
                            <a:pt x="1907" y="922"/>
                          </a:lnTo>
                          <a:lnTo>
                            <a:pt x="1872" y="990"/>
                          </a:lnTo>
                          <a:lnTo>
                            <a:pt x="2004" y="1005"/>
                          </a:lnTo>
                          <a:lnTo>
                            <a:pt x="2121" y="1024"/>
                          </a:lnTo>
                          <a:lnTo>
                            <a:pt x="2184" y="907"/>
                          </a:lnTo>
                          <a:lnTo>
                            <a:pt x="2238" y="93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6350">
                      <a:solidFill>
                        <a:srgbClr val="FFFFFF"/>
                      </a:solidFill>
                    </a:ln>
                  </p:spPr>
                  <p:txBody>
                    <a:bodyPr vert="horz" wrap="square" lIns="82953" tIns="41476" rIns="82953" bIns="41476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33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6" name="Freeform 36">
                      <a:extLst>
                        <a:ext uri="{FF2B5EF4-FFF2-40B4-BE49-F238E27FC236}">
                          <a16:creationId xmlns:a16="http://schemas.microsoft.com/office/drawing/2014/main" id="{FCE08ACE-DBEE-4056-80B3-ED196A3138C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70722" y="4338761"/>
                      <a:ext cx="52388" cy="53975"/>
                    </a:xfrm>
                    <a:custGeom>
                      <a:avLst/>
                      <a:gdLst>
                        <a:gd name="T0" fmla="*/ 122 w 195"/>
                        <a:gd name="T1" fmla="*/ 0 h 204"/>
                        <a:gd name="T2" fmla="*/ 0 w 195"/>
                        <a:gd name="T3" fmla="*/ 73 h 204"/>
                        <a:gd name="T4" fmla="*/ 44 w 195"/>
                        <a:gd name="T5" fmla="*/ 191 h 204"/>
                        <a:gd name="T6" fmla="*/ 195 w 195"/>
                        <a:gd name="T7" fmla="*/ 204 h 204"/>
                        <a:gd name="T8" fmla="*/ 122 w 195"/>
                        <a:gd name="T9" fmla="*/ 0 h 20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5" h="204">
                          <a:moveTo>
                            <a:pt x="122" y="0"/>
                          </a:moveTo>
                          <a:lnTo>
                            <a:pt x="0" y="73"/>
                          </a:lnTo>
                          <a:lnTo>
                            <a:pt x="44" y="191"/>
                          </a:lnTo>
                          <a:lnTo>
                            <a:pt x="195" y="204"/>
                          </a:lnTo>
                          <a:lnTo>
                            <a:pt x="122" y="0"/>
                          </a:lnTo>
                          <a:close/>
                        </a:path>
                      </a:pathLst>
                    </a:custGeom>
                    <a:grpFill/>
                    <a:ln w="6350">
                      <a:solidFill>
                        <a:srgbClr val="FFFFFF"/>
                      </a:solidFill>
                    </a:ln>
                  </p:spPr>
                  <p:txBody>
                    <a:bodyPr vert="horz" wrap="square" lIns="82953" tIns="41476" rIns="82953" bIns="41476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33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7" name="Freeform 37">
                      <a:extLst>
                        <a:ext uri="{FF2B5EF4-FFF2-40B4-BE49-F238E27FC236}">
                          <a16:creationId xmlns:a16="http://schemas.microsoft.com/office/drawing/2014/main" id="{5B7EA26F-EB81-4BFC-B8F1-AEA0EEDAAD5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59647" y="3825998"/>
                      <a:ext cx="342900" cy="165100"/>
                    </a:xfrm>
                    <a:custGeom>
                      <a:avLst/>
                      <a:gdLst>
                        <a:gd name="T0" fmla="*/ 0 w 1297"/>
                        <a:gd name="T1" fmla="*/ 288 h 625"/>
                        <a:gd name="T2" fmla="*/ 4 w 1297"/>
                        <a:gd name="T3" fmla="*/ 351 h 625"/>
                        <a:gd name="T4" fmla="*/ 19 w 1297"/>
                        <a:gd name="T5" fmla="*/ 395 h 625"/>
                        <a:gd name="T6" fmla="*/ 24 w 1297"/>
                        <a:gd name="T7" fmla="*/ 497 h 625"/>
                        <a:gd name="T8" fmla="*/ 58 w 1297"/>
                        <a:gd name="T9" fmla="*/ 512 h 625"/>
                        <a:gd name="T10" fmla="*/ 102 w 1297"/>
                        <a:gd name="T11" fmla="*/ 556 h 625"/>
                        <a:gd name="T12" fmla="*/ 131 w 1297"/>
                        <a:gd name="T13" fmla="*/ 605 h 625"/>
                        <a:gd name="T14" fmla="*/ 190 w 1297"/>
                        <a:gd name="T15" fmla="*/ 619 h 625"/>
                        <a:gd name="T16" fmla="*/ 268 w 1297"/>
                        <a:gd name="T17" fmla="*/ 610 h 625"/>
                        <a:gd name="T18" fmla="*/ 370 w 1297"/>
                        <a:gd name="T19" fmla="*/ 599 h 625"/>
                        <a:gd name="T20" fmla="*/ 453 w 1297"/>
                        <a:gd name="T21" fmla="*/ 625 h 625"/>
                        <a:gd name="T22" fmla="*/ 473 w 1297"/>
                        <a:gd name="T23" fmla="*/ 595 h 625"/>
                        <a:gd name="T24" fmla="*/ 492 w 1297"/>
                        <a:gd name="T25" fmla="*/ 551 h 625"/>
                        <a:gd name="T26" fmla="*/ 541 w 1297"/>
                        <a:gd name="T27" fmla="*/ 556 h 625"/>
                        <a:gd name="T28" fmla="*/ 575 w 1297"/>
                        <a:gd name="T29" fmla="*/ 571 h 625"/>
                        <a:gd name="T30" fmla="*/ 589 w 1297"/>
                        <a:gd name="T31" fmla="*/ 507 h 625"/>
                        <a:gd name="T32" fmla="*/ 643 w 1297"/>
                        <a:gd name="T33" fmla="*/ 507 h 625"/>
                        <a:gd name="T34" fmla="*/ 697 w 1297"/>
                        <a:gd name="T35" fmla="*/ 483 h 625"/>
                        <a:gd name="T36" fmla="*/ 770 w 1297"/>
                        <a:gd name="T37" fmla="*/ 483 h 625"/>
                        <a:gd name="T38" fmla="*/ 824 w 1297"/>
                        <a:gd name="T39" fmla="*/ 414 h 625"/>
                        <a:gd name="T40" fmla="*/ 857 w 1297"/>
                        <a:gd name="T41" fmla="*/ 342 h 625"/>
                        <a:gd name="T42" fmla="*/ 901 w 1297"/>
                        <a:gd name="T43" fmla="*/ 337 h 625"/>
                        <a:gd name="T44" fmla="*/ 946 w 1297"/>
                        <a:gd name="T45" fmla="*/ 317 h 625"/>
                        <a:gd name="T46" fmla="*/ 999 w 1297"/>
                        <a:gd name="T47" fmla="*/ 317 h 625"/>
                        <a:gd name="T48" fmla="*/ 1038 w 1297"/>
                        <a:gd name="T49" fmla="*/ 351 h 625"/>
                        <a:gd name="T50" fmla="*/ 1106 w 1297"/>
                        <a:gd name="T51" fmla="*/ 381 h 625"/>
                        <a:gd name="T52" fmla="*/ 1175 w 1297"/>
                        <a:gd name="T53" fmla="*/ 375 h 625"/>
                        <a:gd name="T54" fmla="*/ 1214 w 1297"/>
                        <a:gd name="T55" fmla="*/ 351 h 625"/>
                        <a:gd name="T56" fmla="*/ 1151 w 1297"/>
                        <a:gd name="T57" fmla="*/ 283 h 625"/>
                        <a:gd name="T58" fmla="*/ 1184 w 1297"/>
                        <a:gd name="T59" fmla="*/ 259 h 625"/>
                        <a:gd name="T60" fmla="*/ 1219 w 1297"/>
                        <a:gd name="T61" fmla="*/ 239 h 625"/>
                        <a:gd name="T62" fmla="*/ 1262 w 1297"/>
                        <a:gd name="T63" fmla="*/ 209 h 625"/>
                        <a:gd name="T64" fmla="*/ 1297 w 1297"/>
                        <a:gd name="T65" fmla="*/ 166 h 625"/>
                        <a:gd name="T66" fmla="*/ 1238 w 1297"/>
                        <a:gd name="T67" fmla="*/ 122 h 625"/>
                        <a:gd name="T68" fmla="*/ 1199 w 1297"/>
                        <a:gd name="T69" fmla="*/ 87 h 625"/>
                        <a:gd name="T70" fmla="*/ 1131 w 1297"/>
                        <a:gd name="T71" fmla="*/ 78 h 625"/>
                        <a:gd name="T72" fmla="*/ 1033 w 1297"/>
                        <a:gd name="T73" fmla="*/ 59 h 625"/>
                        <a:gd name="T74" fmla="*/ 970 w 1297"/>
                        <a:gd name="T75" fmla="*/ 59 h 625"/>
                        <a:gd name="T76" fmla="*/ 926 w 1297"/>
                        <a:gd name="T77" fmla="*/ 122 h 625"/>
                        <a:gd name="T78" fmla="*/ 868 w 1297"/>
                        <a:gd name="T79" fmla="*/ 98 h 625"/>
                        <a:gd name="T80" fmla="*/ 824 w 1297"/>
                        <a:gd name="T81" fmla="*/ 73 h 625"/>
                        <a:gd name="T82" fmla="*/ 735 w 1297"/>
                        <a:gd name="T83" fmla="*/ 132 h 625"/>
                        <a:gd name="T84" fmla="*/ 716 w 1297"/>
                        <a:gd name="T85" fmla="*/ 87 h 625"/>
                        <a:gd name="T86" fmla="*/ 678 w 1297"/>
                        <a:gd name="T87" fmla="*/ 34 h 625"/>
                        <a:gd name="T88" fmla="*/ 628 w 1297"/>
                        <a:gd name="T89" fmla="*/ 0 h 625"/>
                        <a:gd name="T90" fmla="*/ 521 w 1297"/>
                        <a:gd name="T91" fmla="*/ 102 h 625"/>
                        <a:gd name="T92" fmla="*/ 463 w 1297"/>
                        <a:gd name="T93" fmla="*/ 19 h 625"/>
                        <a:gd name="T94" fmla="*/ 399 w 1297"/>
                        <a:gd name="T95" fmla="*/ 44 h 625"/>
                        <a:gd name="T96" fmla="*/ 277 w 1297"/>
                        <a:gd name="T97" fmla="*/ 113 h 625"/>
                        <a:gd name="T98" fmla="*/ 199 w 1297"/>
                        <a:gd name="T99" fmla="*/ 166 h 625"/>
                        <a:gd name="T100" fmla="*/ 122 w 1297"/>
                        <a:gd name="T101" fmla="*/ 190 h 625"/>
                        <a:gd name="T102" fmla="*/ 53 w 1297"/>
                        <a:gd name="T103" fmla="*/ 244 h 625"/>
                        <a:gd name="T104" fmla="*/ 0 w 1297"/>
                        <a:gd name="T105" fmla="*/ 288 h 62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</a:cxnLst>
                      <a:rect l="0" t="0" r="r" b="b"/>
                      <a:pathLst>
                        <a:path w="1297" h="625">
                          <a:moveTo>
                            <a:pt x="0" y="288"/>
                          </a:moveTo>
                          <a:lnTo>
                            <a:pt x="4" y="351"/>
                          </a:lnTo>
                          <a:lnTo>
                            <a:pt x="19" y="395"/>
                          </a:lnTo>
                          <a:lnTo>
                            <a:pt x="24" y="497"/>
                          </a:lnTo>
                          <a:lnTo>
                            <a:pt x="58" y="512"/>
                          </a:lnTo>
                          <a:lnTo>
                            <a:pt x="102" y="556"/>
                          </a:lnTo>
                          <a:lnTo>
                            <a:pt x="131" y="605"/>
                          </a:lnTo>
                          <a:lnTo>
                            <a:pt x="190" y="619"/>
                          </a:lnTo>
                          <a:lnTo>
                            <a:pt x="268" y="610"/>
                          </a:lnTo>
                          <a:lnTo>
                            <a:pt x="370" y="599"/>
                          </a:lnTo>
                          <a:lnTo>
                            <a:pt x="453" y="625"/>
                          </a:lnTo>
                          <a:lnTo>
                            <a:pt x="473" y="595"/>
                          </a:lnTo>
                          <a:lnTo>
                            <a:pt x="492" y="551"/>
                          </a:lnTo>
                          <a:lnTo>
                            <a:pt x="541" y="556"/>
                          </a:lnTo>
                          <a:lnTo>
                            <a:pt x="575" y="571"/>
                          </a:lnTo>
                          <a:lnTo>
                            <a:pt x="589" y="507"/>
                          </a:lnTo>
                          <a:lnTo>
                            <a:pt x="643" y="507"/>
                          </a:lnTo>
                          <a:lnTo>
                            <a:pt x="697" y="483"/>
                          </a:lnTo>
                          <a:lnTo>
                            <a:pt x="770" y="483"/>
                          </a:lnTo>
                          <a:lnTo>
                            <a:pt x="824" y="414"/>
                          </a:lnTo>
                          <a:lnTo>
                            <a:pt x="857" y="342"/>
                          </a:lnTo>
                          <a:lnTo>
                            <a:pt x="901" y="337"/>
                          </a:lnTo>
                          <a:lnTo>
                            <a:pt x="946" y="317"/>
                          </a:lnTo>
                          <a:lnTo>
                            <a:pt x="999" y="317"/>
                          </a:lnTo>
                          <a:lnTo>
                            <a:pt x="1038" y="351"/>
                          </a:lnTo>
                          <a:lnTo>
                            <a:pt x="1106" y="381"/>
                          </a:lnTo>
                          <a:lnTo>
                            <a:pt x="1175" y="375"/>
                          </a:lnTo>
                          <a:lnTo>
                            <a:pt x="1214" y="351"/>
                          </a:lnTo>
                          <a:lnTo>
                            <a:pt x="1151" y="283"/>
                          </a:lnTo>
                          <a:lnTo>
                            <a:pt x="1184" y="259"/>
                          </a:lnTo>
                          <a:lnTo>
                            <a:pt x="1219" y="239"/>
                          </a:lnTo>
                          <a:lnTo>
                            <a:pt x="1262" y="209"/>
                          </a:lnTo>
                          <a:lnTo>
                            <a:pt x="1297" y="166"/>
                          </a:lnTo>
                          <a:lnTo>
                            <a:pt x="1238" y="122"/>
                          </a:lnTo>
                          <a:lnTo>
                            <a:pt x="1199" y="87"/>
                          </a:lnTo>
                          <a:lnTo>
                            <a:pt x="1131" y="78"/>
                          </a:lnTo>
                          <a:lnTo>
                            <a:pt x="1033" y="59"/>
                          </a:lnTo>
                          <a:lnTo>
                            <a:pt x="970" y="59"/>
                          </a:lnTo>
                          <a:lnTo>
                            <a:pt x="926" y="122"/>
                          </a:lnTo>
                          <a:lnTo>
                            <a:pt x="868" y="98"/>
                          </a:lnTo>
                          <a:lnTo>
                            <a:pt x="824" y="73"/>
                          </a:lnTo>
                          <a:lnTo>
                            <a:pt x="735" y="132"/>
                          </a:lnTo>
                          <a:lnTo>
                            <a:pt x="716" y="87"/>
                          </a:lnTo>
                          <a:lnTo>
                            <a:pt x="678" y="34"/>
                          </a:lnTo>
                          <a:lnTo>
                            <a:pt x="628" y="0"/>
                          </a:lnTo>
                          <a:lnTo>
                            <a:pt x="521" y="102"/>
                          </a:lnTo>
                          <a:lnTo>
                            <a:pt x="463" y="19"/>
                          </a:lnTo>
                          <a:lnTo>
                            <a:pt x="399" y="44"/>
                          </a:lnTo>
                          <a:lnTo>
                            <a:pt x="277" y="113"/>
                          </a:lnTo>
                          <a:lnTo>
                            <a:pt x="199" y="166"/>
                          </a:lnTo>
                          <a:lnTo>
                            <a:pt x="122" y="190"/>
                          </a:lnTo>
                          <a:lnTo>
                            <a:pt x="53" y="244"/>
                          </a:lnTo>
                          <a:lnTo>
                            <a:pt x="0" y="288"/>
                          </a:lnTo>
                          <a:close/>
                        </a:path>
                      </a:pathLst>
                    </a:custGeom>
                    <a:grpFill/>
                    <a:ln w="6350">
                      <a:solidFill>
                        <a:srgbClr val="FFFFFF"/>
                      </a:solidFill>
                    </a:ln>
                  </p:spPr>
                  <p:txBody>
                    <a:bodyPr vert="horz" wrap="square" lIns="82953" tIns="41476" rIns="82953" bIns="41476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33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8" name="Freeform 38">
                      <a:extLst>
                        <a:ext uri="{FF2B5EF4-FFF2-40B4-BE49-F238E27FC236}">
                          <a16:creationId xmlns:a16="http://schemas.microsoft.com/office/drawing/2014/main" id="{546A9808-3814-4B43-A2A1-DCEF98FFA36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26284" y="4076823"/>
                      <a:ext cx="204788" cy="107950"/>
                    </a:xfrm>
                    <a:custGeom>
                      <a:avLst/>
                      <a:gdLst>
                        <a:gd name="T0" fmla="*/ 0 w 775"/>
                        <a:gd name="T1" fmla="*/ 410 h 410"/>
                        <a:gd name="T2" fmla="*/ 5 w 775"/>
                        <a:gd name="T3" fmla="*/ 322 h 410"/>
                        <a:gd name="T4" fmla="*/ 14 w 775"/>
                        <a:gd name="T5" fmla="*/ 283 h 410"/>
                        <a:gd name="T6" fmla="*/ 122 w 775"/>
                        <a:gd name="T7" fmla="*/ 244 h 410"/>
                        <a:gd name="T8" fmla="*/ 112 w 775"/>
                        <a:gd name="T9" fmla="*/ 161 h 410"/>
                        <a:gd name="T10" fmla="*/ 24 w 775"/>
                        <a:gd name="T11" fmla="*/ 141 h 410"/>
                        <a:gd name="T12" fmla="*/ 34 w 775"/>
                        <a:gd name="T13" fmla="*/ 93 h 410"/>
                        <a:gd name="T14" fmla="*/ 68 w 775"/>
                        <a:gd name="T15" fmla="*/ 10 h 410"/>
                        <a:gd name="T16" fmla="*/ 156 w 775"/>
                        <a:gd name="T17" fmla="*/ 24 h 410"/>
                        <a:gd name="T18" fmla="*/ 219 w 775"/>
                        <a:gd name="T19" fmla="*/ 49 h 410"/>
                        <a:gd name="T20" fmla="*/ 273 w 775"/>
                        <a:gd name="T21" fmla="*/ 59 h 410"/>
                        <a:gd name="T22" fmla="*/ 307 w 775"/>
                        <a:gd name="T23" fmla="*/ 98 h 410"/>
                        <a:gd name="T24" fmla="*/ 341 w 775"/>
                        <a:gd name="T25" fmla="*/ 137 h 410"/>
                        <a:gd name="T26" fmla="*/ 371 w 775"/>
                        <a:gd name="T27" fmla="*/ 122 h 410"/>
                        <a:gd name="T28" fmla="*/ 380 w 775"/>
                        <a:gd name="T29" fmla="*/ 63 h 410"/>
                        <a:gd name="T30" fmla="*/ 404 w 775"/>
                        <a:gd name="T31" fmla="*/ 34 h 410"/>
                        <a:gd name="T32" fmla="*/ 449 w 775"/>
                        <a:gd name="T33" fmla="*/ 30 h 410"/>
                        <a:gd name="T34" fmla="*/ 487 w 775"/>
                        <a:gd name="T35" fmla="*/ 30 h 410"/>
                        <a:gd name="T36" fmla="*/ 532 w 775"/>
                        <a:gd name="T37" fmla="*/ 34 h 410"/>
                        <a:gd name="T38" fmla="*/ 550 w 775"/>
                        <a:gd name="T39" fmla="*/ 63 h 410"/>
                        <a:gd name="T40" fmla="*/ 590 w 775"/>
                        <a:gd name="T41" fmla="*/ 98 h 410"/>
                        <a:gd name="T42" fmla="*/ 604 w 775"/>
                        <a:gd name="T43" fmla="*/ 54 h 410"/>
                        <a:gd name="T44" fmla="*/ 629 w 775"/>
                        <a:gd name="T45" fmla="*/ 0 h 410"/>
                        <a:gd name="T46" fmla="*/ 672 w 775"/>
                        <a:gd name="T47" fmla="*/ 0 h 410"/>
                        <a:gd name="T48" fmla="*/ 698 w 775"/>
                        <a:gd name="T49" fmla="*/ 30 h 410"/>
                        <a:gd name="T50" fmla="*/ 741 w 775"/>
                        <a:gd name="T51" fmla="*/ 59 h 410"/>
                        <a:gd name="T52" fmla="*/ 775 w 775"/>
                        <a:gd name="T53" fmla="*/ 87 h 410"/>
                        <a:gd name="T54" fmla="*/ 722 w 775"/>
                        <a:gd name="T55" fmla="*/ 132 h 410"/>
                        <a:gd name="T56" fmla="*/ 672 w 775"/>
                        <a:gd name="T57" fmla="*/ 166 h 410"/>
                        <a:gd name="T58" fmla="*/ 609 w 775"/>
                        <a:gd name="T59" fmla="*/ 235 h 410"/>
                        <a:gd name="T60" fmla="*/ 536 w 775"/>
                        <a:gd name="T61" fmla="*/ 278 h 410"/>
                        <a:gd name="T62" fmla="*/ 502 w 775"/>
                        <a:gd name="T63" fmla="*/ 331 h 410"/>
                        <a:gd name="T64" fmla="*/ 419 w 775"/>
                        <a:gd name="T65" fmla="*/ 357 h 410"/>
                        <a:gd name="T66" fmla="*/ 341 w 775"/>
                        <a:gd name="T67" fmla="*/ 370 h 410"/>
                        <a:gd name="T68" fmla="*/ 293 w 775"/>
                        <a:gd name="T69" fmla="*/ 375 h 410"/>
                        <a:gd name="T70" fmla="*/ 258 w 775"/>
                        <a:gd name="T71" fmla="*/ 361 h 410"/>
                        <a:gd name="T72" fmla="*/ 219 w 775"/>
                        <a:gd name="T73" fmla="*/ 351 h 410"/>
                        <a:gd name="T74" fmla="*/ 131 w 775"/>
                        <a:gd name="T75" fmla="*/ 375 h 410"/>
                        <a:gd name="T76" fmla="*/ 103 w 775"/>
                        <a:gd name="T77" fmla="*/ 381 h 410"/>
                        <a:gd name="T78" fmla="*/ 0 w 775"/>
                        <a:gd name="T79" fmla="*/ 410 h 41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</a:cxnLst>
                      <a:rect l="0" t="0" r="r" b="b"/>
                      <a:pathLst>
                        <a:path w="775" h="410">
                          <a:moveTo>
                            <a:pt x="0" y="410"/>
                          </a:moveTo>
                          <a:lnTo>
                            <a:pt x="5" y="322"/>
                          </a:lnTo>
                          <a:lnTo>
                            <a:pt x="14" y="283"/>
                          </a:lnTo>
                          <a:lnTo>
                            <a:pt x="122" y="244"/>
                          </a:lnTo>
                          <a:lnTo>
                            <a:pt x="112" y="161"/>
                          </a:lnTo>
                          <a:lnTo>
                            <a:pt x="24" y="141"/>
                          </a:lnTo>
                          <a:lnTo>
                            <a:pt x="34" y="93"/>
                          </a:lnTo>
                          <a:lnTo>
                            <a:pt x="68" y="10"/>
                          </a:lnTo>
                          <a:lnTo>
                            <a:pt x="156" y="24"/>
                          </a:lnTo>
                          <a:lnTo>
                            <a:pt x="219" y="49"/>
                          </a:lnTo>
                          <a:lnTo>
                            <a:pt x="273" y="59"/>
                          </a:lnTo>
                          <a:lnTo>
                            <a:pt x="307" y="98"/>
                          </a:lnTo>
                          <a:lnTo>
                            <a:pt x="341" y="137"/>
                          </a:lnTo>
                          <a:lnTo>
                            <a:pt x="371" y="122"/>
                          </a:lnTo>
                          <a:lnTo>
                            <a:pt x="380" y="63"/>
                          </a:lnTo>
                          <a:lnTo>
                            <a:pt x="404" y="34"/>
                          </a:lnTo>
                          <a:lnTo>
                            <a:pt x="449" y="30"/>
                          </a:lnTo>
                          <a:lnTo>
                            <a:pt x="487" y="30"/>
                          </a:lnTo>
                          <a:lnTo>
                            <a:pt x="532" y="34"/>
                          </a:lnTo>
                          <a:lnTo>
                            <a:pt x="550" y="63"/>
                          </a:lnTo>
                          <a:lnTo>
                            <a:pt x="590" y="98"/>
                          </a:lnTo>
                          <a:lnTo>
                            <a:pt x="604" y="54"/>
                          </a:lnTo>
                          <a:lnTo>
                            <a:pt x="629" y="0"/>
                          </a:lnTo>
                          <a:lnTo>
                            <a:pt x="672" y="0"/>
                          </a:lnTo>
                          <a:lnTo>
                            <a:pt x="698" y="30"/>
                          </a:lnTo>
                          <a:lnTo>
                            <a:pt x="741" y="59"/>
                          </a:lnTo>
                          <a:lnTo>
                            <a:pt x="775" y="87"/>
                          </a:lnTo>
                          <a:lnTo>
                            <a:pt x="722" y="132"/>
                          </a:lnTo>
                          <a:lnTo>
                            <a:pt x="672" y="166"/>
                          </a:lnTo>
                          <a:lnTo>
                            <a:pt x="609" y="235"/>
                          </a:lnTo>
                          <a:lnTo>
                            <a:pt x="536" y="278"/>
                          </a:lnTo>
                          <a:lnTo>
                            <a:pt x="502" y="331"/>
                          </a:lnTo>
                          <a:lnTo>
                            <a:pt x="419" y="357"/>
                          </a:lnTo>
                          <a:lnTo>
                            <a:pt x="341" y="370"/>
                          </a:lnTo>
                          <a:lnTo>
                            <a:pt x="293" y="375"/>
                          </a:lnTo>
                          <a:lnTo>
                            <a:pt x="258" y="361"/>
                          </a:lnTo>
                          <a:lnTo>
                            <a:pt x="219" y="351"/>
                          </a:lnTo>
                          <a:lnTo>
                            <a:pt x="131" y="375"/>
                          </a:lnTo>
                          <a:lnTo>
                            <a:pt x="103" y="381"/>
                          </a:lnTo>
                          <a:lnTo>
                            <a:pt x="0" y="410"/>
                          </a:lnTo>
                          <a:close/>
                        </a:path>
                      </a:pathLst>
                    </a:custGeom>
                    <a:grpFill/>
                    <a:ln w="6350">
                      <a:solidFill>
                        <a:srgbClr val="FFFFFF"/>
                      </a:solidFill>
                    </a:ln>
                  </p:spPr>
                  <p:txBody>
                    <a:bodyPr vert="horz" wrap="square" lIns="82953" tIns="41476" rIns="82953" bIns="41476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33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9" name="Freeform 39">
                      <a:extLst>
                        <a:ext uri="{FF2B5EF4-FFF2-40B4-BE49-F238E27FC236}">
                          <a16:creationId xmlns:a16="http://schemas.microsoft.com/office/drawing/2014/main" id="{3607508B-4931-4199-8A8B-0E1213ED9AE9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426284" y="1873373"/>
                      <a:ext cx="600075" cy="1414463"/>
                    </a:xfrm>
                    <a:custGeom>
                      <a:avLst/>
                      <a:gdLst>
                        <a:gd name="T0" fmla="*/ 2058 w 2267"/>
                        <a:gd name="T1" fmla="*/ 1361 h 5345"/>
                        <a:gd name="T2" fmla="*/ 1887 w 2267"/>
                        <a:gd name="T3" fmla="*/ 1663 h 5345"/>
                        <a:gd name="T4" fmla="*/ 1819 w 2267"/>
                        <a:gd name="T5" fmla="*/ 1927 h 5345"/>
                        <a:gd name="T6" fmla="*/ 1575 w 2267"/>
                        <a:gd name="T7" fmla="*/ 2210 h 5345"/>
                        <a:gd name="T8" fmla="*/ 1336 w 2267"/>
                        <a:gd name="T9" fmla="*/ 2448 h 5345"/>
                        <a:gd name="T10" fmla="*/ 1175 w 2267"/>
                        <a:gd name="T11" fmla="*/ 2829 h 5345"/>
                        <a:gd name="T12" fmla="*/ 1156 w 2267"/>
                        <a:gd name="T13" fmla="*/ 3253 h 5345"/>
                        <a:gd name="T14" fmla="*/ 1428 w 2267"/>
                        <a:gd name="T15" fmla="*/ 3370 h 5345"/>
                        <a:gd name="T16" fmla="*/ 1365 w 2267"/>
                        <a:gd name="T17" fmla="*/ 3633 h 5345"/>
                        <a:gd name="T18" fmla="*/ 1092 w 2267"/>
                        <a:gd name="T19" fmla="*/ 3653 h 5345"/>
                        <a:gd name="T20" fmla="*/ 955 w 2267"/>
                        <a:gd name="T21" fmla="*/ 3687 h 5345"/>
                        <a:gd name="T22" fmla="*/ 1234 w 2267"/>
                        <a:gd name="T23" fmla="*/ 3760 h 5345"/>
                        <a:gd name="T24" fmla="*/ 1214 w 2267"/>
                        <a:gd name="T25" fmla="*/ 3960 h 5345"/>
                        <a:gd name="T26" fmla="*/ 960 w 2267"/>
                        <a:gd name="T27" fmla="*/ 3960 h 5345"/>
                        <a:gd name="T28" fmla="*/ 1053 w 2267"/>
                        <a:gd name="T29" fmla="*/ 4116 h 5345"/>
                        <a:gd name="T30" fmla="*/ 990 w 2267"/>
                        <a:gd name="T31" fmla="*/ 4516 h 5345"/>
                        <a:gd name="T32" fmla="*/ 766 w 2267"/>
                        <a:gd name="T33" fmla="*/ 4959 h 5345"/>
                        <a:gd name="T34" fmla="*/ 532 w 2267"/>
                        <a:gd name="T35" fmla="*/ 4926 h 5345"/>
                        <a:gd name="T36" fmla="*/ 512 w 2267"/>
                        <a:gd name="T37" fmla="*/ 5140 h 5345"/>
                        <a:gd name="T38" fmla="*/ 347 w 2267"/>
                        <a:gd name="T39" fmla="*/ 5170 h 5345"/>
                        <a:gd name="T40" fmla="*/ 264 w 2267"/>
                        <a:gd name="T41" fmla="*/ 5072 h 5345"/>
                        <a:gd name="T42" fmla="*/ 268 w 2267"/>
                        <a:gd name="T43" fmla="*/ 4765 h 5345"/>
                        <a:gd name="T44" fmla="*/ 122 w 2267"/>
                        <a:gd name="T45" fmla="*/ 4453 h 5345"/>
                        <a:gd name="T46" fmla="*/ 77 w 2267"/>
                        <a:gd name="T47" fmla="*/ 4111 h 5345"/>
                        <a:gd name="T48" fmla="*/ 0 w 2267"/>
                        <a:gd name="T49" fmla="*/ 3960 h 5345"/>
                        <a:gd name="T50" fmla="*/ 64 w 2267"/>
                        <a:gd name="T51" fmla="*/ 3721 h 5345"/>
                        <a:gd name="T52" fmla="*/ 142 w 2267"/>
                        <a:gd name="T53" fmla="*/ 3555 h 5345"/>
                        <a:gd name="T54" fmla="*/ 249 w 2267"/>
                        <a:gd name="T55" fmla="*/ 3014 h 5345"/>
                        <a:gd name="T56" fmla="*/ 264 w 2267"/>
                        <a:gd name="T57" fmla="*/ 2819 h 5345"/>
                        <a:gd name="T58" fmla="*/ 375 w 2267"/>
                        <a:gd name="T59" fmla="*/ 2019 h 5345"/>
                        <a:gd name="T60" fmla="*/ 678 w 2267"/>
                        <a:gd name="T61" fmla="*/ 1859 h 5345"/>
                        <a:gd name="T62" fmla="*/ 775 w 2267"/>
                        <a:gd name="T63" fmla="*/ 1351 h 5345"/>
                        <a:gd name="T64" fmla="*/ 970 w 2267"/>
                        <a:gd name="T65" fmla="*/ 922 h 5345"/>
                        <a:gd name="T66" fmla="*/ 1263 w 2267"/>
                        <a:gd name="T67" fmla="*/ 527 h 5345"/>
                        <a:gd name="T68" fmla="*/ 1424 w 2267"/>
                        <a:gd name="T69" fmla="*/ 269 h 5345"/>
                        <a:gd name="T70" fmla="*/ 1726 w 2267"/>
                        <a:gd name="T71" fmla="*/ 30 h 5345"/>
                        <a:gd name="T72" fmla="*/ 1862 w 2267"/>
                        <a:gd name="T73" fmla="*/ 151 h 5345"/>
                        <a:gd name="T74" fmla="*/ 2106 w 2267"/>
                        <a:gd name="T75" fmla="*/ 420 h 5345"/>
                        <a:gd name="T76" fmla="*/ 2194 w 2267"/>
                        <a:gd name="T77" fmla="*/ 678 h 5345"/>
                        <a:gd name="T78" fmla="*/ 2219 w 2267"/>
                        <a:gd name="T79" fmla="*/ 1136 h 5345"/>
                        <a:gd name="T80" fmla="*/ 604 w 2267"/>
                        <a:gd name="T81" fmla="*/ 5242 h 5345"/>
                        <a:gd name="T82" fmla="*/ 556 w 2267"/>
                        <a:gd name="T83" fmla="*/ 5330 h 5345"/>
                        <a:gd name="T84" fmla="*/ 1317 w 2267"/>
                        <a:gd name="T85" fmla="*/ 4658 h 5345"/>
                        <a:gd name="T86" fmla="*/ 1453 w 2267"/>
                        <a:gd name="T87" fmla="*/ 4438 h 5345"/>
                        <a:gd name="T88" fmla="*/ 1395 w 2267"/>
                        <a:gd name="T89" fmla="*/ 4296 h 5345"/>
                        <a:gd name="T90" fmla="*/ 1263 w 2267"/>
                        <a:gd name="T91" fmla="*/ 4521 h 5345"/>
                        <a:gd name="T92" fmla="*/ 1317 w 2267"/>
                        <a:gd name="T93" fmla="*/ 4658 h 5345"/>
                        <a:gd name="T94" fmla="*/ 160 w 2267"/>
                        <a:gd name="T95" fmla="*/ 3965 h 5345"/>
                        <a:gd name="T96" fmla="*/ 244 w 2267"/>
                        <a:gd name="T97" fmla="*/ 3804 h 5345"/>
                        <a:gd name="T98" fmla="*/ 419 w 2267"/>
                        <a:gd name="T99" fmla="*/ 3780 h 5345"/>
                        <a:gd name="T100" fmla="*/ 434 w 2267"/>
                        <a:gd name="T101" fmla="*/ 3877 h 5345"/>
                        <a:gd name="T102" fmla="*/ 180 w 2267"/>
                        <a:gd name="T103" fmla="*/ 4039 h 5345"/>
                        <a:gd name="T104" fmla="*/ 507 w 2267"/>
                        <a:gd name="T105" fmla="*/ 4111 h 5345"/>
                        <a:gd name="T106" fmla="*/ 619 w 2267"/>
                        <a:gd name="T107" fmla="*/ 3941 h 5345"/>
                        <a:gd name="T108" fmla="*/ 576 w 2267"/>
                        <a:gd name="T109" fmla="*/ 4096 h 5345"/>
                        <a:gd name="T110" fmla="*/ 487 w 2267"/>
                        <a:gd name="T111" fmla="*/ 4272 h 53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2267" h="5345">
                          <a:moveTo>
                            <a:pt x="2267" y="1254"/>
                          </a:moveTo>
                          <a:lnTo>
                            <a:pt x="2121" y="1249"/>
                          </a:lnTo>
                          <a:lnTo>
                            <a:pt x="2058" y="1361"/>
                          </a:lnTo>
                          <a:lnTo>
                            <a:pt x="1941" y="1458"/>
                          </a:lnTo>
                          <a:lnTo>
                            <a:pt x="1862" y="1571"/>
                          </a:lnTo>
                          <a:lnTo>
                            <a:pt x="1887" y="1663"/>
                          </a:lnTo>
                          <a:lnTo>
                            <a:pt x="1906" y="1756"/>
                          </a:lnTo>
                          <a:lnTo>
                            <a:pt x="1877" y="1897"/>
                          </a:lnTo>
                          <a:lnTo>
                            <a:pt x="1819" y="1927"/>
                          </a:lnTo>
                          <a:lnTo>
                            <a:pt x="1760" y="2019"/>
                          </a:lnTo>
                          <a:lnTo>
                            <a:pt x="1716" y="2112"/>
                          </a:lnTo>
                          <a:lnTo>
                            <a:pt x="1575" y="2210"/>
                          </a:lnTo>
                          <a:lnTo>
                            <a:pt x="1487" y="2312"/>
                          </a:lnTo>
                          <a:lnTo>
                            <a:pt x="1400" y="2361"/>
                          </a:lnTo>
                          <a:lnTo>
                            <a:pt x="1336" y="2448"/>
                          </a:lnTo>
                          <a:lnTo>
                            <a:pt x="1293" y="2531"/>
                          </a:lnTo>
                          <a:lnTo>
                            <a:pt x="1228" y="2629"/>
                          </a:lnTo>
                          <a:lnTo>
                            <a:pt x="1175" y="2829"/>
                          </a:lnTo>
                          <a:lnTo>
                            <a:pt x="1151" y="2999"/>
                          </a:lnTo>
                          <a:lnTo>
                            <a:pt x="1145" y="3165"/>
                          </a:lnTo>
                          <a:lnTo>
                            <a:pt x="1156" y="3253"/>
                          </a:lnTo>
                          <a:lnTo>
                            <a:pt x="1243" y="3263"/>
                          </a:lnTo>
                          <a:lnTo>
                            <a:pt x="1306" y="3346"/>
                          </a:lnTo>
                          <a:lnTo>
                            <a:pt x="1428" y="3370"/>
                          </a:lnTo>
                          <a:lnTo>
                            <a:pt x="1458" y="3501"/>
                          </a:lnTo>
                          <a:lnTo>
                            <a:pt x="1468" y="3594"/>
                          </a:lnTo>
                          <a:lnTo>
                            <a:pt x="1365" y="3633"/>
                          </a:lnTo>
                          <a:lnTo>
                            <a:pt x="1278" y="3643"/>
                          </a:lnTo>
                          <a:lnTo>
                            <a:pt x="1151" y="3653"/>
                          </a:lnTo>
                          <a:lnTo>
                            <a:pt x="1092" y="3653"/>
                          </a:lnTo>
                          <a:lnTo>
                            <a:pt x="975" y="3629"/>
                          </a:lnTo>
                          <a:lnTo>
                            <a:pt x="960" y="3623"/>
                          </a:lnTo>
                          <a:lnTo>
                            <a:pt x="955" y="3687"/>
                          </a:lnTo>
                          <a:lnTo>
                            <a:pt x="970" y="3726"/>
                          </a:lnTo>
                          <a:lnTo>
                            <a:pt x="1102" y="3755"/>
                          </a:lnTo>
                          <a:lnTo>
                            <a:pt x="1234" y="3760"/>
                          </a:lnTo>
                          <a:lnTo>
                            <a:pt x="1341" y="3775"/>
                          </a:lnTo>
                          <a:lnTo>
                            <a:pt x="1311" y="3936"/>
                          </a:lnTo>
                          <a:lnTo>
                            <a:pt x="1214" y="3960"/>
                          </a:lnTo>
                          <a:lnTo>
                            <a:pt x="1117" y="3960"/>
                          </a:lnTo>
                          <a:lnTo>
                            <a:pt x="1043" y="3956"/>
                          </a:lnTo>
                          <a:lnTo>
                            <a:pt x="960" y="3960"/>
                          </a:lnTo>
                          <a:lnTo>
                            <a:pt x="960" y="4019"/>
                          </a:lnTo>
                          <a:lnTo>
                            <a:pt x="1034" y="4052"/>
                          </a:lnTo>
                          <a:lnTo>
                            <a:pt x="1053" y="4116"/>
                          </a:lnTo>
                          <a:lnTo>
                            <a:pt x="1034" y="4214"/>
                          </a:lnTo>
                          <a:lnTo>
                            <a:pt x="999" y="4340"/>
                          </a:lnTo>
                          <a:lnTo>
                            <a:pt x="990" y="4516"/>
                          </a:lnTo>
                          <a:lnTo>
                            <a:pt x="907" y="4741"/>
                          </a:lnTo>
                          <a:lnTo>
                            <a:pt x="814" y="4882"/>
                          </a:lnTo>
                          <a:lnTo>
                            <a:pt x="766" y="4959"/>
                          </a:lnTo>
                          <a:lnTo>
                            <a:pt x="687" y="4828"/>
                          </a:lnTo>
                          <a:lnTo>
                            <a:pt x="585" y="4872"/>
                          </a:lnTo>
                          <a:lnTo>
                            <a:pt x="532" y="4926"/>
                          </a:lnTo>
                          <a:lnTo>
                            <a:pt x="497" y="4940"/>
                          </a:lnTo>
                          <a:lnTo>
                            <a:pt x="512" y="5077"/>
                          </a:lnTo>
                          <a:lnTo>
                            <a:pt x="512" y="5140"/>
                          </a:lnTo>
                          <a:lnTo>
                            <a:pt x="468" y="5179"/>
                          </a:lnTo>
                          <a:lnTo>
                            <a:pt x="404" y="5135"/>
                          </a:lnTo>
                          <a:lnTo>
                            <a:pt x="347" y="5170"/>
                          </a:lnTo>
                          <a:lnTo>
                            <a:pt x="258" y="5179"/>
                          </a:lnTo>
                          <a:lnTo>
                            <a:pt x="190" y="5160"/>
                          </a:lnTo>
                          <a:lnTo>
                            <a:pt x="264" y="5072"/>
                          </a:lnTo>
                          <a:lnTo>
                            <a:pt x="234" y="4906"/>
                          </a:lnTo>
                          <a:lnTo>
                            <a:pt x="205" y="4799"/>
                          </a:lnTo>
                          <a:lnTo>
                            <a:pt x="268" y="4765"/>
                          </a:lnTo>
                          <a:lnTo>
                            <a:pt x="268" y="4667"/>
                          </a:lnTo>
                          <a:lnTo>
                            <a:pt x="185" y="4672"/>
                          </a:lnTo>
                          <a:lnTo>
                            <a:pt x="122" y="4453"/>
                          </a:lnTo>
                          <a:lnTo>
                            <a:pt x="68" y="4272"/>
                          </a:lnTo>
                          <a:lnTo>
                            <a:pt x="49" y="4174"/>
                          </a:lnTo>
                          <a:lnTo>
                            <a:pt x="77" y="4111"/>
                          </a:lnTo>
                          <a:lnTo>
                            <a:pt x="77" y="4024"/>
                          </a:lnTo>
                          <a:lnTo>
                            <a:pt x="0" y="4057"/>
                          </a:lnTo>
                          <a:lnTo>
                            <a:pt x="0" y="3960"/>
                          </a:lnTo>
                          <a:lnTo>
                            <a:pt x="14" y="3834"/>
                          </a:lnTo>
                          <a:lnTo>
                            <a:pt x="24" y="3784"/>
                          </a:lnTo>
                          <a:lnTo>
                            <a:pt x="64" y="3721"/>
                          </a:lnTo>
                          <a:lnTo>
                            <a:pt x="117" y="3716"/>
                          </a:lnTo>
                          <a:lnTo>
                            <a:pt x="117" y="3590"/>
                          </a:lnTo>
                          <a:lnTo>
                            <a:pt x="142" y="3555"/>
                          </a:lnTo>
                          <a:lnTo>
                            <a:pt x="175" y="3516"/>
                          </a:lnTo>
                          <a:lnTo>
                            <a:pt x="210" y="3272"/>
                          </a:lnTo>
                          <a:lnTo>
                            <a:pt x="249" y="3014"/>
                          </a:lnTo>
                          <a:lnTo>
                            <a:pt x="327" y="2936"/>
                          </a:lnTo>
                          <a:lnTo>
                            <a:pt x="297" y="2877"/>
                          </a:lnTo>
                          <a:lnTo>
                            <a:pt x="264" y="2819"/>
                          </a:lnTo>
                          <a:lnTo>
                            <a:pt x="268" y="2580"/>
                          </a:lnTo>
                          <a:lnTo>
                            <a:pt x="264" y="2147"/>
                          </a:lnTo>
                          <a:lnTo>
                            <a:pt x="375" y="2019"/>
                          </a:lnTo>
                          <a:lnTo>
                            <a:pt x="502" y="1912"/>
                          </a:lnTo>
                          <a:lnTo>
                            <a:pt x="609" y="1951"/>
                          </a:lnTo>
                          <a:lnTo>
                            <a:pt x="678" y="1859"/>
                          </a:lnTo>
                          <a:lnTo>
                            <a:pt x="634" y="1746"/>
                          </a:lnTo>
                          <a:lnTo>
                            <a:pt x="711" y="1517"/>
                          </a:lnTo>
                          <a:lnTo>
                            <a:pt x="775" y="1351"/>
                          </a:lnTo>
                          <a:lnTo>
                            <a:pt x="848" y="1142"/>
                          </a:lnTo>
                          <a:lnTo>
                            <a:pt x="912" y="1059"/>
                          </a:lnTo>
                          <a:lnTo>
                            <a:pt x="970" y="922"/>
                          </a:lnTo>
                          <a:lnTo>
                            <a:pt x="1068" y="796"/>
                          </a:lnTo>
                          <a:lnTo>
                            <a:pt x="1160" y="639"/>
                          </a:lnTo>
                          <a:lnTo>
                            <a:pt x="1263" y="527"/>
                          </a:lnTo>
                          <a:lnTo>
                            <a:pt x="1321" y="430"/>
                          </a:lnTo>
                          <a:lnTo>
                            <a:pt x="1400" y="347"/>
                          </a:lnTo>
                          <a:lnTo>
                            <a:pt x="1424" y="269"/>
                          </a:lnTo>
                          <a:lnTo>
                            <a:pt x="1663" y="225"/>
                          </a:lnTo>
                          <a:lnTo>
                            <a:pt x="1726" y="137"/>
                          </a:lnTo>
                          <a:lnTo>
                            <a:pt x="1726" y="30"/>
                          </a:lnTo>
                          <a:lnTo>
                            <a:pt x="1804" y="0"/>
                          </a:lnTo>
                          <a:lnTo>
                            <a:pt x="1809" y="98"/>
                          </a:lnTo>
                          <a:lnTo>
                            <a:pt x="1862" y="151"/>
                          </a:lnTo>
                          <a:lnTo>
                            <a:pt x="1926" y="220"/>
                          </a:lnTo>
                          <a:lnTo>
                            <a:pt x="2063" y="283"/>
                          </a:lnTo>
                          <a:lnTo>
                            <a:pt x="2106" y="420"/>
                          </a:lnTo>
                          <a:lnTo>
                            <a:pt x="2126" y="513"/>
                          </a:lnTo>
                          <a:lnTo>
                            <a:pt x="2130" y="606"/>
                          </a:lnTo>
                          <a:lnTo>
                            <a:pt x="2194" y="678"/>
                          </a:lnTo>
                          <a:lnTo>
                            <a:pt x="2219" y="878"/>
                          </a:lnTo>
                          <a:lnTo>
                            <a:pt x="2219" y="985"/>
                          </a:lnTo>
                          <a:lnTo>
                            <a:pt x="2219" y="1136"/>
                          </a:lnTo>
                          <a:lnTo>
                            <a:pt x="2267" y="1254"/>
                          </a:lnTo>
                          <a:close/>
                          <a:moveTo>
                            <a:pt x="556" y="5208"/>
                          </a:moveTo>
                          <a:lnTo>
                            <a:pt x="604" y="5242"/>
                          </a:lnTo>
                          <a:lnTo>
                            <a:pt x="634" y="5296"/>
                          </a:lnTo>
                          <a:lnTo>
                            <a:pt x="609" y="5345"/>
                          </a:lnTo>
                          <a:lnTo>
                            <a:pt x="556" y="5330"/>
                          </a:lnTo>
                          <a:lnTo>
                            <a:pt x="532" y="5286"/>
                          </a:lnTo>
                          <a:lnTo>
                            <a:pt x="556" y="5208"/>
                          </a:lnTo>
                          <a:close/>
                          <a:moveTo>
                            <a:pt x="1317" y="4658"/>
                          </a:moveTo>
                          <a:lnTo>
                            <a:pt x="1346" y="4594"/>
                          </a:lnTo>
                          <a:lnTo>
                            <a:pt x="1380" y="4501"/>
                          </a:lnTo>
                          <a:lnTo>
                            <a:pt x="1453" y="4438"/>
                          </a:lnTo>
                          <a:lnTo>
                            <a:pt x="1453" y="4350"/>
                          </a:lnTo>
                          <a:lnTo>
                            <a:pt x="1487" y="4296"/>
                          </a:lnTo>
                          <a:lnTo>
                            <a:pt x="1395" y="4296"/>
                          </a:lnTo>
                          <a:lnTo>
                            <a:pt x="1331" y="4360"/>
                          </a:lnTo>
                          <a:lnTo>
                            <a:pt x="1321" y="4423"/>
                          </a:lnTo>
                          <a:lnTo>
                            <a:pt x="1263" y="4521"/>
                          </a:lnTo>
                          <a:lnTo>
                            <a:pt x="1282" y="4575"/>
                          </a:lnTo>
                          <a:lnTo>
                            <a:pt x="1273" y="4628"/>
                          </a:lnTo>
                          <a:lnTo>
                            <a:pt x="1317" y="4658"/>
                          </a:lnTo>
                          <a:close/>
                          <a:moveTo>
                            <a:pt x="180" y="4039"/>
                          </a:moveTo>
                          <a:lnTo>
                            <a:pt x="146" y="4009"/>
                          </a:lnTo>
                          <a:lnTo>
                            <a:pt x="160" y="3965"/>
                          </a:lnTo>
                          <a:lnTo>
                            <a:pt x="175" y="3897"/>
                          </a:lnTo>
                          <a:lnTo>
                            <a:pt x="219" y="3897"/>
                          </a:lnTo>
                          <a:lnTo>
                            <a:pt x="244" y="3804"/>
                          </a:lnTo>
                          <a:lnTo>
                            <a:pt x="273" y="3721"/>
                          </a:lnTo>
                          <a:lnTo>
                            <a:pt x="365" y="3701"/>
                          </a:lnTo>
                          <a:lnTo>
                            <a:pt x="419" y="3780"/>
                          </a:lnTo>
                          <a:lnTo>
                            <a:pt x="497" y="3769"/>
                          </a:lnTo>
                          <a:lnTo>
                            <a:pt x="502" y="3843"/>
                          </a:lnTo>
                          <a:lnTo>
                            <a:pt x="434" y="3877"/>
                          </a:lnTo>
                          <a:lnTo>
                            <a:pt x="380" y="3950"/>
                          </a:lnTo>
                          <a:lnTo>
                            <a:pt x="312" y="3989"/>
                          </a:lnTo>
                          <a:lnTo>
                            <a:pt x="180" y="4039"/>
                          </a:lnTo>
                          <a:close/>
                          <a:moveTo>
                            <a:pt x="487" y="4233"/>
                          </a:moveTo>
                          <a:lnTo>
                            <a:pt x="487" y="4189"/>
                          </a:lnTo>
                          <a:lnTo>
                            <a:pt x="507" y="4111"/>
                          </a:lnTo>
                          <a:lnTo>
                            <a:pt x="541" y="4057"/>
                          </a:lnTo>
                          <a:lnTo>
                            <a:pt x="580" y="4013"/>
                          </a:lnTo>
                          <a:lnTo>
                            <a:pt x="619" y="3941"/>
                          </a:lnTo>
                          <a:lnTo>
                            <a:pt x="663" y="3980"/>
                          </a:lnTo>
                          <a:lnTo>
                            <a:pt x="624" y="4043"/>
                          </a:lnTo>
                          <a:lnTo>
                            <a:pt x="576" y="4096"/>
                          </a:lnTo>
                          <a:lnTo>
                            <a:pt x="556" y="4160"/>
                          </a:lnTo>
                          <a:lnTo>
                            <a:pt x="536" y="4253"/>
                          </a:lnTo>
                          <a:lnTo>
                            <a:pt x="487" y="4272"/>
                          </a:lnTo>
                          <a:lnTo>
                            <a:pt x="487" y="4233"/>
                          </a:lnTo>
                          <a:close/>
                        </a:path>
                      </a:pathLst>
                    </a:custGeom>
                    <a:grpFill/>
                    <a:ln w="6350">
                      <a:solidFill>
                        <a:srgbClr val="FFFFFF"/>
                      </a:solidFill>
                    </a:ln>
                  </p:spPr>
                  <p:txBody>
                    <a:bodyPr vert="horz" wrap="square" lIns="82953" tIns="41476" rIns="82953" bIns="41476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33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0" name="Freeform 40">
                      <a:extLst>
                        <a:ext uri="{FF2B5EF4-FFF2-40B4-BE49-F238E27FC236}">
                          <a16:creationId xmlns:a16="http://schemas.microsoft.com/office/drawing/2014/main" id="{1E050199-9600-44C6-8C6D-1BE1ACF4DCE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81834" y="3665661"/>
                      <a:ext cx="403225" cy="236538"/>
                    </a:xfrm>
                    <a:custGeom>
                      <a:avLst/>
                      <a:gdLst>
                        <a:gd name="T0" fmla="*/ 332 w 1522"/>
                        <a:gd name="T1" fmla="*/ 887 h 892"/>
                        <a:gd name="T2" fmla="*/ 448 w 1522"/>
                        <a:gd name="T3" fmla="*/ 882 h 892"/>
                        <a:gd name="T4" fmla="*/ 537 w 1522"/>
                        <a:gd name="T5" fmla="*/ 843 h 892"/>
                        <a:gd name="T6" fmla="*/ 648 w 1522"/>
                        <a:gd name="T7" fmla="*/ 780 h 892"/>
                        <a:gd name="T8" fmla="*/ 785 w 1522"/>
                        <a:gd name="T9" fmla="*/ 799 h 892"/>
                        <a:gd name="T10" fmla="*/ 907 w 1522"/>
                        <a:gd name="T11" fmla="*/ 839 h 892"/>
                        <a:gd name="T12" fmla="*/ 1049 w 1522"/>
                        <a:gd name="T13" fmla="*/ 892 h 892"/>
                        <a:gd name="T14" fmla="*/ 1171 w 1522"/>
                        <a:gd name="T15" fmla="*/ 794 h 892"/>
                        <a:gd name="T16" fmla="*/ 1331 w 1522"/>
                        <a:gd name="T17" fmla="*/ 717 h 892"/>
                        <a:gd name="T18" fmla="*/ 1516 w 1522"/>
                        <a:gd name="T19" fmla="*/ 623 h 892"/>
                        <a:gd name="T20" fmla="*/ 1472 w 1522"/>
                        <a:gd name="T21" fmla="*/ 506 h 892"/>
                        <a:gd name="T22" fmla="*/ 1341 w 1522"/>
                        <a:gd name="T23" fmla="*/ 438 h 892"/>
                        <a:gd name="T24" fmla="*/ 1278 w 1522"/>
                        <a:gd name="T25" fmla="*/ 423 h 892"/>
                        <a:gd name="T26" fmla="*/ 1215 w 1522"/>
                        <a:gd name="T27" fmla="*/ 326 h 892"/>
                        <a:gd name="T28" fmla="*/ 1121 w 1522"/>
                        <a:gd name="T29" fmla="*/ 272 h 892"/>
                        <a:gd name="T30" fmla="*/ 1053 w 1522"/>
                        <a:gd name="T31" fmla="*/ 370 h 892"/>
                        <a:gd name="T32" fmla="*/ 941 w 1522"/>
                        <a:gd name="T33" fmla="*/ 336 h 892"/>
                        <a:gd name="T34" fmla="*/ 941 w 1522"/>
                        <a:gd name="T35" fmla="*/ 253 h 892"/>
                        <a:gd name="T36" fmla="*/ 907 w 1522"/>
                        <a:gd name="T37" fmla="*/ 161 h 892"/>
                        <a:gd name="T38" fmla="*/ 829 w 1522"/>
                        <a:gd name="T39" fmla="*/ 194 h 892"/>
                        <a:gd name="T40" fmla="*/ 707 w 1522"/>
                        <a:gd name="T41" fmla="*/ 141 h 892"/>
                        <a:gd name="T42" fmla="*/ 615 w 1522"/>
                        <a:gd name="T43" fmla="*/ 68 h 892"/>
                        <a:gd name="T44" fmla="*/ 522 w 1522"/>
                        <a:gd name="T45" fmla="*/ 72 h 892"/>
                        <a:gd name="T46" fmla="*/ 463 w 1522"/>
                        <a:gd name="T47" fmla="*/ 24 h 892"/>
                        <a:gd name="T48" fmla="*/ 419 w 1522"/>
                        <a:gd name="T49" fmla="*/ 107 h 892"/>
                        <a:gd name="T50" fmla="*/ 308 w 1522"/>
                        <a:gd name="T51" fmla="*/ 126 h 892"/>
                        <a:gd name="T52" fmla="*/ 180 w 1522"/>
                        <a:gd name="T53" fmla="*/ 194 h 892"/>
                        <a:gd name="T54" fmla="*/ 83 w 1522"/>
                        <a:gd name="T55" fmla="*/ 277 h 892"/>
                        <a:gd name="T56" fmla="*/ 10 w 1522"/>
                        <a:gd name="T57" fmla="*/ 360 h 892"/>
                        <a:gd name="T58" fmla="*/ 20 w 1522"/>
                        <a:gd name="T59" fmla="*/ 506 h 892"/>
                        <a:gd name="T60" fmla="*/ 103 w 1522"/>
                        <a:gd name="T61" fmla="*/ 614 h 892"/>
                        <a:gd name="T62" fmla="*/ 161 w 1522"/>
                        <a:gd name="T63" fmla="*/ 677 h 892"/>
                        <a:gd name="T64" fmla="*/ 258 w 1522"/>
                        <a:gd name="T65" fmla="*/ 760 h 892"/>
                        <a:gd name="T66" fmla="*/ 308 w 1522"/>
                        <a:gd name="T67" fmla="*/ 848 h 89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</a:cxnLst>
                      <a:rect l="0" t="0" r="r" b="b"/>
                      <a:pathLst>
                        <a:path w="1522" h="892">
                          <a:moveTo>
                            <a:pt x="308" y="848"/>
                          </a:moveTo>
                          <a:lnTo>
                            <a:pt x="332" y="887"/>
                          </a:lnTo>
                          <a:lnTo>
                            <a:pt x="385" y="887"/>
                          </a:lnTo>
                          <a:lnTo>
                            <a:pt x="448" y="882"/>
                          </a:lnTo>
                          <a:lnTo>
                            <a:pt x="498" y="882"/>
                          </a:lnTo>
                          <a:lnTo>
                            <a:pt x="537" y="843"/>
                          </a:lnTo>
                          <a:lnTo>
                            <a:pt x="581" y="775"/>
                          </a:lnTo>
                          <a:lnTo>
                            <a:pt x="648" y="780"/>
                          </a:lnTo>
                          <a:lnTo>
                            <a:pt x="742" y="785"/>
                          </a:lnTo>
                          <a:lnTo>
                            <a:pt x="785" y="799"/>
                          </a:lnTo>
                          <a:lnTo>
                            <a:pt x="853" y="824"/>
                          </a:lnTo>
                          <a:lnTo>
                            <a:pt x="907" y="839"/>
                          </a:lnTo>
                          <a:lnTo>
                            <a:pt x="999" y="863"/>
                          </a:lnTo>
                          <a:lnTo>
                            <a:pt x="1049" y="892"/>
                          </a:lnTo>
                          <a:lnTo>
                            <a:pt x="1102" y="848"/>
                          </a:lnTo>
                          <a:lnTo>
                            <a:pt x="1171" y="794"/>
                          </a:lnTo>
                          <a:lnTo>
                            <a:pt x="1248" y="770"/>
                          </a:lnTo>
                          <a:lnTo>
                            <a:pt x="1331" y="717"/>
                          </a:lnTo>
                          <a:lnTo>
                            <a:pt x="1453" y="648"/>
                          </a:lnTo>
                          <a:lnTo>
                            <a:pt x="1516" y="623"/>
                          </a:lnTo>
                          <a:lnTo>
                            <a:pt x="1522" y="556"/>
                          </a:lnTo>
                          <a:lnTo>
                            <a:pt x="1472" y="506"/>
                          </a:lnTo>
                          <a:lnTo>
                            <a:pt x="1439" y="468"/>
                          </a:lnTo>
                          <a:lnTo>
                            <a:pt x="1341" y="438"/>
                          </a:lnTo>
                          <a:lnTo>
                            <a:pt x="1278" y="477"/>
                          </a:lnTo>
                          <a:lnTo>
                            <a:pt x="1278" y="423"/>
                          </a:lnTo>
                          <a:lnTo>
                            <a:pt x="1273" y="370"/>
                          </a:lnTo>
                          <a:lnTo>
                            <a:pt x="1215" y="326"/>
                          </a:lnTo>
                          <a:lnTo>
                            <a:pt x="1156" y="302"/>
                          </a:lnTo>
                          <a:lnTo>
                            <a:pt x="1121" y="272"/>
                          </a:lnTo>
                          <a:lnTo>
                            <a:pt x="1073" y="316"/>
                          </a:lnTo>
                          <a:lnTo>
                            <a:pt x="1053" y="370"/>
                          </a:lnTo>
                          <a:lnTo>
                            <a:pt x="1019" y="366"/>
                          </a:lnTo>
                          <a:lnTo>
                            <a:pt x="941" y="336"/>
                          </a:lnTo>
                          <a:lnTo>
                            <a:pt x="907" y="307"/>
                          </a:lnTo>
                          <a:lnTo>
                            <a:pt x="941" y="253"/>
                          </a:lnTo>
                          <a:lnTo>
                            <a:pt x="995" y="170"/>
                          </a:lnTo>
                          <a:lnTo>
                            <a:pt x="907" y="161"/>
                          </a:lnTo>
                          <a:lnTo>
                            <a:pt x="883" y="185"/>
                          </a:lnTo>
                          <a:lnTo>
                            <a:pt x="829" y="194"/>
                          </a:lnTo>
                          <a:lnTo>
                            <a:pt x="781" y="146"/>
                          </a:lnTo>
                          <a:lnTo>
                            <a:pt x="707" y="141"/>
                          </a:lnTo>
                          <a:lnTo>
                            <a:pt x="648" y="107"/>
                          </a:lnTo>
                          <a:lnTo>
                            <a:pt x="615" y="68"/>
                          </a:lnTo>
                          <a:lnTo>
                            <a:pt x="566" y="87"/>
                          </a:lnTo>
                          <a:lnTo>
                            <a:pt x="522" y="72"/>
                          </a:lnTo>
                          <a:lnTo>
                            <a:pt x="517" y="0"/>
                          </a:lnTo>
                          <a:lnTo>
                            <a:pt x="463" y="24"/>
                          </a:lnTo>
                          <a:lnTo>
                            <a:pt x="463" y="83"/>
                          </a:lnTo>
                          <a:lnTo>
                            <a:pt x="419" y="107"/>
                          </a:lnTo>
                          <a:lnTo>
                            <a:pt x="356" y="107"/>
                          </a:lnTo>
                          <a:lnTo>
                            <a:pt x="308" y="126"/>
                          </a:lnTo>
                          <a:lnTo>
                            <a:pt x="243" y="150"/>
                          </a:lnTo>
                          <a:lnTo>
                            <a:pt x="180" y="194"/>
                          </a:lnTo>
                          <a:lnTo>
                            <a:pt x="117" y="229"/>
                          </a:lnTo>
                          <a:lnTo>
                            <a:pt x="83" y="277"/>
                          </a:lnTo>
                          <a:lnTo>
                            <a:pt x="5" y="307"/>
                          </a:lnTo>
                          <a:lnTo>
                            <a:pt x="10" y="360"/>
                          </a:lnTo>
                          <a:lnTo>
                            <a:pt x="0" y="414"/>
                          </a:lnTo>
                          <a:lnTo>
                            <a:pt x="20" y="506"/>
                          </a:lnTo>
                          <a:lnTo>
                            <a:pt x="68" y="575"/>
                          </a:lnTo>
                          <a:lnTo>
                            <a:pt x="103" y="614"/>
                          </a:lnTo>
                          <a:lnTo>
                            <a:pt x="112" y="643"/>
                          </a:lnTo>
                          <a:lnTo>
                            <a:pt x="161" y="677"/>
                          </a:lnTo>
                          <a:lnTo>
                            <a:pt x="215" y="717"/>
                          </a:lnTo>
                          <a:lnTo>
                            <a:pt x="258" y="760"/>
                          </a:lnTo>
                          <a:lnTo>
                            <a:pt x="288" y="813"/>
                          </a:lnTo>
                          <a:lnTo>
                            <a:pt x="308" y="848"/>
                          </a:lnTo>
                          <a:close/>
                        </a:path>
                      </a:pathLst>
                    </a:custGeom>
                    <a:grpFill/>
                    <a:ln w="6350">
                      <a:solidFill>
                        <a:srgbClr val="FFFFFF"/>
                      </a:solidFill>
                    </a:ln>
                  </p:spPr>
                  <p:txBody>
                    <a:bodyPr vert="horz" wrap="square" lIns="82953" tIns="41476" rIns="82953" bIns="41476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33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" name="Freeform 41">
                      <a:extLst>
                        <a:ext uri="{FF2B5EF4-FFF2-40B4-BE49-F238E27FC236}">
                          <a16:creationId xmlns:a16="http://schemas.microsoft.com/office/drawing/2014/main" id="{3786B993-59B3-4CFB-9BDA-1CE2FE7742A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964447" y="3506911"/>
                      <a:ext cx="1125538" cy="760413"/>
                    </a:xfrm>
                    <a:custGeom>
                      <a:avLst/>
                      <a:gdLst>
                        <a:gd name="T0" fmla="*/ 3568 w 4251"/>
                        <a:gd name="T1" fmla="*/ 1945 h 2871"/>
                        <a:gd name="T2" fmla="*/ 2960 w 4251"/>
                        <a:gd name="T3" fmla="*/ 2155 h 2871"/>
                        <a:gd name="T4" fmla="*/ 3228 w 4251"/>
                        <a:gd name="T5" fmla="*/ 2350 h 2871"/>
                        <a:gd name="T6" fmla="*/ 3535 w 4251"/>
                        <a:gd name="T7" fmla="*/ 2404 h 2871"/>
                        <a:gd name="T8" fmla="*/ 3612 w 4251"/>
                        <a:gd name="T9" fmla="*/ 2481 h 2871"/>
                        <a:gd name="T10" fmla="*/ 3446 w 4251"/>
                        <a:gd name="T11" fmla="*/ 2589 h 2871"/>
                        <a:gd name="T12" fmla="*/ 3296 w 4251"/>
                        <a:gd name="T13" fmla="*/ 2642 h 2871"/>
                        <a:gd name="T14" fmla="*/ 3071 w 4251"/>
                        <a:gd name="T15" fmla="*/ 2775 h 2871"/>
                        <a:gd name="T16" fmla="*/ 2871 w 4251"/>
                        <a:gd name="T17" fmla="*/ 2775 h 2871"/>
                        <a:gd name="T18" fmla="*/ 2818 w 4251"/>
                        <a:gd name="T19" fmla="*/ 2535 h 2871"/>
                        <a:gd name="T20" fmla="*/ 2710 w 4251"/>
                        <a:gd name="T21" fmla="*/ 2428 h 2871"/>
                        <a:gd name="T22" fmla="*/ 2666 w 4251"/>
                        <a:gd name="T23" fmla="*/ 2263 h 2871"/>
                        <a:gd name="T24" fmla="*/ 2461 w 4251"/>
                        <a:gd name="T25" fmla="*/ 2237 h 2871"/>
                        <a:gd name="T26" fmla="*/ 2452 w 4251"/>
                        <a:gd name="T27" fmla="*/ 2052 h 2871"/>
                        <a:gd name="T28" fmla="*/ 2145 w 4251"/>
                        <a:gd name="T29" fmla="*/ 2291 h 2871"/>
                        <a:gd name="T30" fmla="*/ 2091 w 4251"/>
                        <a:gd name="T31" fmla="*/ 2379 h 2871"/>
                        <a:gd name="T32" fmla="*/ 1798 w 4251"/>
                        <a:gd name="T33" fmla="*/ 2584 h 2871"/>
                        <a:gd name="T34" fmla="*/ 1487 w 4251"/>
                        <a:gd name="T35" fmla="*/ 2667 h 2871"/>
                        <a:gd name="T36" fmla="*/ 1676 w 4251"/>
                        <a:gd name="T37" fmla="*/ 2448 h 2871"/>
                        <a:gd name="T38" fmla="*/ 1886 w 4251"/>
                        <a:gd name="T39" fmla="*/ 2233 h 2871"/>
                        <a:gd name="T40" fmla="*/ 1828 w 4251"/>
                        <a:gd name="T41" fmla="*/ 1979 h 2871"/>
                        <a:gd name="T42" fmla="*/ 1681 w 4251"/>
                        <a:gd name="T43" fmla="*/ 1764 h 2871"/>
                        <a:gd name="T44" fmla="*/ 1472 w 4251"/>
                        <a:gd name="T45" fmla="*/ 1657 h 2871"/>
                        <a:gd name="T46" fmla="*/ 1082 w 4251"/>
                        <a:gd name="T47" fmla="*/ 1570 h 2871"/>
                        <a:gd name="T48" fmla="*/ 960 w 4251"/>
                        <a:gd name="T49" fmla="*/ 1823 h 2871"/>
                        <a:gd name="T50" fmla="*/ 735 w 4251"/>
                        <a:gd name="T51" fmla="*/ 1803 h 2871"/>
                        <a:gd name="T52" fmla="*/ 613 w 4251"/>
                        <a:gd name="T53" fmla="*/ 1799 h 2871"/>
                        <a:gd name="T54" fmla="*/ 229 w 4251"/>
                        <a:gd name="T55" fmla="*/ 1731 h 2871"/>
                        <a:gd name="T56" fmla="*/ 96 w 4251"/>
                        <a:gd name="T57" fmla="*/ 1589 h 2871"/>
                        <a:gd name="T58" fmla="*/ 38 w 4251"/>
                        <a:gd name="T59" fmla="*/ 1467 h 2871"/>
                        <a:gd name="T60" fmla="*/ 150 w 4251"/>
                        <a:gd name="T61" fmla="*/ 1370 h 2871"/>
                        <a:gd name="T62" fmla="*/ 199 w 4251"/>
                        <a:gd name="T63" fmla="*/ 1131 h 2871"/>
                        <a:gd name="T64" fmla="*/ 443 w 4251"/>
                        <a:gd name="T65" fmla="*/ 892 h 2871"/>
                        <a:gd name="T66" fmla="*/ 458 w 4251"/>
                        <a:gd name="T67" fmla="*/ 658 h 2871"/>
                        <a:gd name="T68" fmla="*/ 399 w 4251"/>
                        <a:gd name="T69" fmla="*/ 550 h 2871"/>
                        <a:gd name="T70" fmla="*/ 521 w 4251"/>
                        <a:gd name="T71" fmla="*/ 375 h 2871"/>
                        <a:gd name="T72" fmla="*/ 696 w 4251"/>
                        <a:gd name="T73" fmla="*/ 336 h 2871"/>
                        <a:gd name="T74" fmla="*/ 946 w 4251"/>
                        <a:gd name="T75" fmla="*/ 380 h 2871"/>
                        <a:gd name="T76" fmla="*/ 1208 w 4251"/>
                        <a:gd name="T77" fmla="*/ 428 h 2871"/>
                        <a:gd name="T78" fmla="*/ 1419 w 4251"/>
                        <a:gd name="T79" fmla="*/ 424 h 2871"/>
                        <a:gd name="T80" fmla="*/ 1750 w 4251"/>
                        <a:gd name="T81" fmla="*/ 473 h 2871"/>
                        <a:gd name="T82" fmla="*/ 1935 w 4251"/>
                        <a:gd name="T83" fmla="*/ 307 h 2871"/>
                        <a:gd name="T84" fmla="*/ 2130 w 4251"/>
                        <a:gd name="T85" fmla="*/ 185 h 2871"/>
                        <a:gd name="T86" fmla="*/ 2311 w 4251"/>
                        <a:gd name="T87" fmla="*/ 116 h 2871"/>
                        <a:gd name="T88" fmla="*/ 2622 w 4251"/>
                        <a:gd name="T89" fmla="*/ 73 h 2871"/>
                        <a:gd name="T90" fmla="*/ 2686 w 4251"/>
                        <a:gd name="T91" fmla="*/ 273 h 2871"/>
                        <a:gd name="T92" fmla="*/ 2945 w 4251"/>
                        <a:gd name="T93" fmla="*/ 380 h 2871"/>
                        <a:gd name="T94" fmla="*/ 3100 w 4251"/>
                        <a:gd name="T95" fmla="*/ 663 h 2871"/>
                        <a:gd name="T96" fmla="*/ 3422 w 4251"/>
                        <a:gd name="T97" fmla="*/ 648 h 2871"/>
                        <a:gd name="T98" fmla="*/ 3671 w 4251"/>
                        <a:gd name="T99" fmla="*/ 750 h 2871"/>
                        <a:gd name="T100" fmla="*/ 3880 w 4251"/>
                        <a:gd name="T101" fmla="*/ 711 h 2871"/>
                        <a:gd name="T102" fmla="*/ 4109 w 4251"/>
                        <a:gd name="T103" fmla="*/ 780 h 2871"/>
                        <a:gd name="T104" fmla="*/ 4168 w 4251"/>
                        <a:gd name="T105" fmla="*/ 999 h 2871"/>
                        <a:gd name="T106" fmla="*/ 4174 w 4251"/>
                        <a:gd name="T107" fmla="*/ 1068 h 2871"/>
                        <a:gd name="T108" fmla="*/ 4251 w 4251"/>
                        <a:gd name="T109" fmla="*/ 1291 h 2871"/>
                        <a:gd name="T110" fmla="*/ 4081 w 4251"/>
                        <a:gd name="T111" fmla="*/ 1443 h 2871"/>
                        <a:gd name="T112" fmla="*/ 3895 w 4251"/>
                        <a:gd name="T113" fmla="*/ 1633 h 287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</a:cxnLst>
                      <a:rect l="0" t="0" r="r" b="b"/>
                      <a:pathLst>
                        <a:path w="4251" h="2871">
                          <a:moveTo>
                            <a:pt x="3891" y="1736"/>
                          </a:moveTo>
                          <a:lnTo>
                            <a:pt x="3730" y="1803"/>
                          </a:lnTo>
                          <a:lnTo>
                            <a:pt x="3568" y="1945"/>
                          </a:lnTo>
                          <a:lnTo>
                            <a:pt x="3296" y="2019"/>
                          </a:lnTo>
                          <a:lnTo>
                            <a:pt x="3178" y="2130"/>
                          </a:lnTo>
                          <a:lnTo>
                            <a:pt x="2960" y="2155"/>
                          </a:lnTo>
                          <a:lnTo>
                            <a:pt x="2964" y="2252"/>
                          </a:lnTo>
                          <a:lnTo>
                            <a:pt x="3120" y="2233"/>
                          </a:lnTo>
                          <a:lnTo>
                            <a:pt x="3228" y="2350"/>
                          </a:lnTo>
                          <a:lnTo>
                            <a:pt x="3271" y="2448"/>
                          </a:lnTo>
                          <a:lnTo>
                            <a:pt x="3422" y="2424"/>
                          </a:lnTo>
                          <a:lnTo>
                            <a:pt x="3535" y="2404"/>
                          </a:lnTo>
                          <a:lnTo>
                            <a:pt x="3588" y="2335"/>
                          </a:lnTo>
                          <a:lnTo>
                            <a:pt x="3647" y="2355"/>
                          </a:lnTo>
                          <a:lnTo>
                            <a:pt x="3612" y="2481"/>
                          </a:lnTo>
                          <a:lnTo>
                            <a:pt x="3593" y="2550"/>
                          </a:lnTo>
                          <a:lnTo>
                            <a:pt x="3525" y="2579"/>
                          </a:lnTo>
                          <a:lnTo>
                            <a:pt x="3446" y="2589"/>
                          </a:lnTo>
                          <a:lnTo>
                            <a:pt x="3393" y="2550"/>
                          </a:lnTo>
                          <a:lnTo>
                            <a:pt x="3315" y="2570"/>
                          </a:lnTo>
                          <a:lnTo>
                            <a:pt x="3296" y="2642"/>
                          </a:lnTo>
                          <a:lnTo>
                            <a:pt x="3222" y="2667"/>
                          </a:lnTo>
                          <a:lnTo>
                            <a:pt x="3110" y="2677"/>
                          </a:lnTo>
                          <a:lnTo>
                            <a:pt x="3071" y="2775"/>
                          </a:lnTo>
                          <a:lnTo>
                            <a:pt x="2988" y="2838"/>
                          </a:lnTo>
                          <a:lnTo>
                            <a:pt x="2920" y="2871"/>
                          </a:lnTo>
                          <a:lnTo>
                            <a:pt x="2871" y="2775"/>
                          </a:lnTo>
                          <a:lnTo>
                            <a:pt x="2915" y="2672"/>
                          </a:lnTo>
                          <a:lnTo>
                            <a:pt x="2906" y="2545"/>
                          </a:lnTo>
                          <a:lnTo>
                            <a:pt x="2818" y="2535"/>
                          </a:lnTo>
                          <a:lnTo>
                            <a:pt x="2657" y="2603"/>
                          </a:lnTo>
                          <a:lnTo>
                            <a:pt x="2608" y="2550"/>
                          </a:lnTo>
                          <a:lnTo>
                            <a:pt x="2710" y="2428"/>
                          </a:lnTo>
                          <a:lnTo>
                            <a:pt x="2871" y="2326"/>
                          </a:lnTo>
                          <a:lnTo>
                            <a:pt x="2832" y="2219"/>
                          </a:lnTo>
                          <a:lnTo>
                            <a:pt x="2666" y="2263"/>
                          </a:lnTo>
                          <a:lnTo>
                            <a:pt x="2559" y="2306"/>
                          </a:lnTo>
                          <a:lnTo>
                            <a:pt x="2501" y="2311"/>
                          </a:lnTo>
                          <a:lnTo>
                            <a:pt x="2461" y="2237"/>
                          </a:lnTo>
                          <a:lnTo>
                            <a:pt x="2501" y="2165"/>
                          </a:lnTo>
                          <a:lnTo>
                            <a:pt x="2515" y="2106"/>
                          </a:lnTo>
                          <a:lnTo>
                            <a:pt x="2452" y="2052"/>
                          </a:lnTo>
                          <a:lnTo>
                            <a:pt x="2369" y="2087"/>
                          </a:lnTo>
                          <a:lnTo>
                            <a:pt x="2247" y="2174"/>
                          </a:lnTo>
                          <a:lnTo>
                            <a:pt x="2145" y="2291"/>
                          </a:lnTo>
                          <a:lnTo>
                            <a:pt x="2091" y="2263"/>
                          </a:lnTo>
                          <a:lnTo>
                            <a:pt x="2028" y="2306"/>
                          </a:lnTo>
                          <a:lnTo>
                            <a:pt x="2091" y="2379"/>
                          </a:lnTo>
                          <a:lnTo>
                            <a:pt x="1911" y="2560"/>
                          </a:lnTo>
                          <a:lnTo>
                            <a:pt x="1857" y="2614"/>
                          </a:lnTo>
                          <a:lnTo>
                            <a:pt x="1798" y="2584"/>
                          </a:lnTo>
                          <a:lnTo>
                            <a:pt x="1735" y="2701"/>
                          </a:lnTo>
                          <a:lnTo>
                            <a:pt x="1623" y="2682"/>
                          </a:lnTo>
                          <a:lnTo>
                            <a:pt x="1487" y="2667"/>
                          </a:lnTo>
                          <a:lnTo>
                            <a:pt x="1526" y="2599"/>
                          </a:lnTo>
                          <a:lnTo>
                            <a:pt x="1643" y="2550"/>
                          </a:lnTo>
                          <a:lnTo>
                            <a:pt x="1676" y="2448"/>
                          </a:lnTo>
                          <a:lnTo>
                            <a:pt x="1701" y="2272"/>
                          </a:lnTo>
                          <a:lnTo>
                            <a:pt x="1774" y="2263"/>
                          </a:lnTo>
                          <a:lnTo>
                            <a:pt x="1886" y="2233"/>
                          </a:lnTo>
                          <a:lnTo>
                            <a:pt x="1960" y="2155"/>
                          </a:lnTo>
                          <a:lnTo>
                            <a:pt x="1886" y="2091"/>
                          </a:lnTo>
                          <a:lnTo>
                            <a:pt x="1828" y="1979"/>
                          </a:lnTo>
                          <a:lnTo>
                            <a:pt x="1774" y="1979"/>
                          </a:lnTo>
                          <a:lnTo>
                            <a:pt x="1740" y="1858"/>
                          </a:lnTo>
                          <a:lnTo>
                            <a:pt x="1681" y="1764"/>
                          </a:lnTo>
                          <a:lnTo>
                            <a:pt x="1676" y="1696"/>
                          </a:lnTo>
                          <a:lnTo>
                            <a:pt x="1594" y="1657"/>
                          </a:lnTo>
                          <a:lnTo>
                            <a:pt x="1472" y="1657"/>
                          </a:lnTo>
                          <a:lnTo>
                            <a:pt x="1399" y="1541"/>
                          </a:lnTo>
                          <a:lnTo>
                            <a:pt x="1258" y="1565"/>
                          </a:lnTo>
                          <a:lnTo>
                            <a:pt x="1082" y="1570"/>
                          </a:lnTo>
                          <a:lnTo>
                            <a:pt x="1029" y="1672"/>
                          </a:lnTo>
                          <a:lnTo>
                            <a:pt x="989" y="1746"/>
                          </a:lnTo>
                          <a:lnTo>
                            <a:pt x="960" y="1823"/>
                          </a:lnTo>
                          <a:lnTo>
                            <a:pt x="907" y="1794"/>
                          </a:lnTo>
                          <a:lnTo>
                            <a:pt x="857" y="1764"/>
                          </a:lnTo>
                          <a:lnTo>
                            <a:pt x="735" y="1803"/>
                          </a:lnTo>
                          <a:lnTo>
                            <a:pt x="716" y="1892"/>
                          </a:lnTo>
                          <a:lnTo>
                            <a:pt x="623" y="1882"/>
                          </a:lnTo>
                          <a:lnTo>
                            <a:pt x="613" y="1799"/>
                          </a:lnTo>
                          <a:lnTo>
                            <a:pt x="492" y="1764"/>
                          </a:lnTo>
                          <a:lnTo>
                            <a:pt x="394" y="1750"/>
                          </a:lnTo>
                          <a:lnTo>
                            <a:pt x="229" y="1731"/>
                          </a:lnTo>
                          <a:lnTo>
                            <a:pt x="179" y="1711"/>
                          </a:lnTo>
                          <a:lnTo>
                            <a:pt x="131" y="1663"/>
                          </a:lnTo>
                          <a:lnTo>
                            <a:pt x="96" y="1589"/>
                          </a:lnTo>
                          <a:lnTo>
                            <a:pt x="63" y="1555"/>
                          </a:lnTo>
                          <a:lnTo>
                            <a:pt x="0" y="1487"/>
                          </a:lnTo>
                          <a:lnTo>
                            <a:pt x="38" y="1467"/>
                          </a:lnTo>
                          <a:lnTo>
                            <a:pt x="68" y="1443"/>
                          </a:lnTo>
                          <a:lnTo>
                            <a:pt x="111" y="1413"/>
                          </a:lnTo>
                          <a:lnTo>
                            <a:pt x="150" y="1370"/>
                          </a:lnTo>
                          <a:lnTo>
                            <a:pt x="179" y="1317"/>
                          </a:lnTo>
                          <a:lnTo>
                            <a:pt x="199" y="1234"/>
                          </a:lnTo>
                          <a:lnTo>
                            <a:pt x="199" y="1131"/>
                          </a:lnTo>
                          <a:lnTo>
                            <a:pt x="233" y="1043"/>
                          </a:lnTo>
                          <a:lnTo>
                            <a:pt x="325" y="979"/>
                          </a:lnTo>
                          <a:lnTo>
                            <a:pt x="443" y="892"/>
                          </a:lnTo>
                          <a:lnTo>
                            <a:pt x="497" y="858"/>
                          </a:lnTo>
                          <a:lnTo>
                            <a:pt x="506" y="761"/>
                          </a:lnTo>
                          <a:lnTo>
                            <a:pt x="458" y="658"/>
                          </a:lnTo>
                          <a:lnTo>
                            <a:pt x="438" y="653"/>
                          </a:lnTo>
                          <a:lnTo>
                            <a:pt x="419" y="589"/>
                          </a:lnTo>
                          <a:lnTo>
                            <a:pt x="399" y="550"/>
                          </a:lnTo>
                          <a:lnTo>
                            <a:pt x="370" y="493"/>
                          </a:lnTo>
                          <a:lnTo>
                            <a:pt x="511" y="463"/>
                          </a:lnTo>
                          <a:lnTo>
                            <a:pt x="521" y="375"/>
                          </a:lnTo>
                          <a:lnTo>
                            <a:pt x="550" y="341"/>
                          </a:lnTo>
                          <a:lnTo>
                            <a:pt x="633" y="336"/>
                          </a:lnTo>
                          <a:lnTo>
                            <a:pt x="696" y="336"/>
                          </a:lnTo>
                          <a:lnTo>
                            <a:pt x="798" y="345"/>
                          </a:lnTo>
                          <a:lnTo>
                            <a:pt x="892" y="317"/>
                          </a:lnTo>
                          <a:lnTo>
                            <a:pt x="946" y="380"/>
                          </a:lnTo>
                          <a:lnTo>
                            <a:pt x="1072" y="371"/>
                          </a:lnTo>
                          <a:lnTo>
                            <a:pt x="1136" y="371"/>
                          </a:lnTo>
                          <a:lnTo>
                            <a:pt x="1208" y="428"/>
                          </a:lnTo>
                          <a:lnTo>
                            <a:pt x="1297" y="512"/>
                          </a:lnTo>
                          <a:lnTo>
                            <a:pt x="1330" y="453"/>
                          </a:lnTo>
                          <a:lnTo>
                            <a:pt x="1419" y="424"/>
                          </a:lnTo>
                          <a:lnTo>
                            <a:pt x="1476" y="414"/>
                          </a:lnTo>
                          <a:lnTo>
                            <a:pt x="1657" y="390"/>
                          </a:lnTo>
                          <a:lnTo>
                            <a:pt x="1750" y="473"/>
                          </a:lnTo>
                          <a:lnTo>
                            <a:pt x="1818" y="482"/>
                          </a:lnTo>
                          <a:lnTo>
                            <a:pt x="1901" y="424"/>
                          </a:lnTo>
                          <a:lnTo>
                            <a:pt x="1935" y="307"/>
                          </a:lnTo>
                          <a:lnTo>
                            <a:pt x="1935" y="199"/>
                          </a:lnTo>
                          <a:lnTo>
                            <a:pt x="2057" y="175"/>
                          </a:lnTo>
                          <a:lnTo>
                            <a:pt x="2130" y="185"/>
                          </a:lnTo>
                          <a:lnTo>
                            <a:pt x="2208" y="185"/>
                          </a:lnTo>
                          <a:lnTo>
                            <a:pt x="2276" y="199"/>
                          </a:lnTo>
                          <a:lnTo>
                            <a:pt x="2311" y="116"/>
                          </a:lnTo>
                          <a:lnTo>
                            <a:pt x="2452" y="53"/>
                          </a:lnTo>
                          <a:lnTo>
                            <a:pt x="2555" y="0"/>
                          </a:lnTo>
                          <a:lnTo>
                            <a:pt x="2622" y="73"/>
                          </a:lnTo>
                          <a:lnTo>
                            <a:pt x="2710" y="142"/>
                          </a:lnTo>
                          <a:lnTo>
                            <a:pt x="2774" y="205"/>
                          </a:lnTo>
                          <a:lnTo>
                            <a:pt x="2686" y="273"/>
                          </a:lnTo>
                          <a:lnTo>
                            <a:pt x="2735" y="380"/>
                          </a:lnTo>
                          <a:lnTo>
                            <a:pt x="2901" y="380"/>
                          </a:lnTo>
                          <a:lnTo>
                            <a:pt x="2945" y="380"/>
                          </a:lnTo>
                          <a:lnTo>
                            <a:pt x="3028" y="448"/>
                          </a:lnTo>
                          <a:lnTo>
                            <a:pt x="3052" y="561"/>
                          </a:lnTo>
                          <a:lnTo>
                            <a:pt x="3100" y="663"/>
                          </a:lnTo>
                          <a:lnTo>
                            <a:pt x="3183" y="643"/>
                          </a:lnTo>
                          <a:lnTo>
                            <a:pt x="3266" y="702"/>
                          </a:lnTo>
                          <a:lnTo>
                            <a:pt x="3422" y="648"/>
                          </a:lnTo>
                          <a:lnTo>
                            <a:pt x="3544" y="604"/>
                          </a:lnTo>
                          <a:lnTo>
                            <a:pt x="3598" y="707"/>
                          </a:lnTo>
                          <a:lnTo>
                            <a:pt x="3671" y="750"/>
                          </a:lnTo>
                          <a:lnTo>
                            <a:pt x="3730" y="672"/>
                          </a:lnTo>
                          <a:lnTo>
                            <a:pt x="3827" y="750"/>
                          </a:lnTo>
                          <a:lnTo>
                            <a:pt x="3880" y="711"/>
                          </a:lnTo>
                          <a:lnTo>
                            <a:pt x="3959" y="717"/>
                          </a:lnTo>
                          <a:lnTo>
                            <a:pt x="4041" y="731"/>
                          </a:lnTo>
                          <a:lnTo>
                            <a:pt x="4109" y="780"/>
                          </a:lnTo>
                          <a:lnTo>
                            <a:pt x="4213" y="780"/>
                          </a:lnTo>
                          <a:lnTo>
                            <a:pt x="4231" y="877"/>
                          </a:lnTo>
                          <a:lnTo>
                            <a:pt x="4168" y="999"/>
                          </a:lnTo>
                          <a:lnTo>
                            <a:pt x="4207" y="999"/>
                          </a:lnTo>
                          <a:lnTo>
                            <a:pt x="4227" y="1034"/>
                          </a:lnTo>
                          <a:lnTo>
                            <a:pt x="4174" y="1068"/>
                          </a:lnTo>
                          <a:lnTo>
                            <a:pt x="4174" y="1126"/>
                          </a:lnTo>
                          <a:lnTo>
                            <a:pt x="4222" y="1145"/>
                          </a:lnTo>
                          <a:lnTo>
                            <a:pt x="4251" y="1291"/>
                          </a:lnTo>
                          <a:lnTo>
                            <a:pt x="4251" y="1404"/>
                          </a:lnTo>
                          <a:lnTo>
                            <a:pt x="4154" y="1428"/>
                          </a:lnTo>
                          <a:lnTo>
                            <a:pt x="4081" y="1443"/>
                          </a:lnTo>
                          <a:lnTo>
                            <a:pt x="4052" y="1526"/>
                          </a:lnTo>
                          <a:lnTo>
                            <a:pt x="3900" y="1555"/>
                          </a:lnTo>
                          <a:lnTo>
                            <a:pt x="3895" y="1633"/>
                          </a:lnTo>
                          <a:lnTo>
                            <a:pt x="3891" y="1736"/>
                          </a:lnTo>
                          <a:close/>
                        </a:path>
                      </a:pathLst>
                    </a:custGeom>
                    <a:grpFill/>
                    <a:ln w="6350">
                      <a:solidFill>
                        <a:srgbClr val="FFFFFF"/>
                      </a:solidFill>
                    </a:ln>
                  </p:spPr>
                  <p:txBody>
                    <a:bodyPr vert="horz" wrap="square" lIns="82953" tIns="41476" rIns="82953" bIns="41476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33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" name="Freeform 42">
                      <a:extLst>
                        <a:ext uri="{FF2B5EF4-FFF2-40B4-BE49-F238E27FC236}">
                          <a16:creationId xmlns:a16="http://schemas.microsoft.com/office/drawing/2014/main" id="{8D8B5112-6357-4484-AC9A-E80E0C575C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740734" y="5092823"/>
                      <a:ext cx="166688" cy="101600"/>
                    </a:xfrm>
                    <a:custGeom>
                      <a:avLst/>
                      <a:gdLst>
                        <a:gd name="T0" fmla="*/ 157 w 630"/>
                        <a:gd name="T1" fmla="*/ 386 h 386"/>
                        <a:gd name="T2" fmla="*/ 50 w 630"/>
                        <a:gd name="T3" fmla="*/ 327 h 386"/>
                        <a:gd name="T4" fmla="*/ 0 w 630"/>
                        <a:gd name="T5" fmla="*/ 269 h 386"/>
                        <a:gd name="T6" fmla="*/ 157 w 630"/>
                        <a:gd name="T7" fmla="*/ 118 h 386"/>
                        <a:gd name="T8" fmla="*/ 269 w 630"/>
                        <a:gd name="T9" fmla="*/ 133 h 386"/>
                        <a:gd name="T10" fmla="*/ 630 w 630"/>
                        <a:gd name="T11" fmla="*/ 0 h 386"/>
                        <a:gd name="T12" fmla="*/ 410 w 630"/>
                        <a:gd name="T13" fmla="*/ 133 h 386"/>
                        <a:gd name="T14" fmla="*/ 459 w 630"/>
                        <a:gd name="T15" fmla="*/ 254 h 386"/>
                        <a:gd name="T16" fmla="*/ 318 w 630"/>
                        <a:gd name="T17" fmla="*/ 283 h 386"/>
                        <a:gd name="T18" fmla="*/ 220 w 630"/>
                        <a:gd name="T19" fmla="*/ 386 h 386"/>
                        <a:gd name="T20" fmla="*/ 157 w 630"/>
                        <a:gd name="T21" fmla="*/ 386 h 38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630" h="386">
                          <a:moveTo>
                            <a:pt x="157" y="386"/>
                          </a:moveTo>
                          <a:lnTo>
                            <a:pt x="50" y="327"/>
                          </a:lnTo>
                          <a:lnTo>
                            <a:pt x="0" y="269"/>
                          </a:lnTo>
                          <a:lnTo>
                            <a:pt x="157" y="118"/>
                          </a:lnTo>
                          <a:lnTo>
                            <a:pt x="269" y="133"/>
                          </a:lnTo>
                          <a:lnTo>
                            <a:pt x="630" y="0"/>
                          </a:lnTo>
                          <a:lnTo>
                            <a:pt x="410" y="133"/>
                          </a:lnTo>
                          <a:lnTo>
                            <a:pt x="459" y="254"/>
                          </a:lnTo>
                          <a:lnTo>
                            <a:pt x="318" y="283"/>
                          </a:lnTo>
                          <a:lnTo>
                            <a:pt x="220" y="386"/>
                          </a:lnTo>
                          <a:lnTo>
                            <a:pt x="157" y="386"/>
                          </a:lnTo>
                          <a:close/>
                        </a:path>
                      </a:pathLst>
                    </a:custGeom>
                    <a:grpFill/>
                    <a:ln w="6350">
                      <a:solidFill>
                        <a:srgbClr val="FFFFFF"/>
                      </a:solidFill>
                    </a:ln>
                  </p:spPr>
                  <p:txBody>
                    <a:bodyPr vert="horz" wrap="square" lIns="82953" tIns="41476" rIns="82953" bIns="41476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33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" name="Freeform 43">
                      <a:extLst>
                        <a:ext uri="{FF2B5EF4-FFF2-40B4-BE49-F238E27FC236}">
                          <a16:creationId xmlns:a16="http://schemas.microsoft.com/office/drawing/2014/main" id="{45B7C371-659F-4D6F-AEBD-2B661DC6167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918409" y="3156073"/>
                      <a:ext cx="307975" cy="258763"/>
                    </a:xfrm>
                    <a:custGeom>
                      <a:avLst/>
                      <a:gdLst>
                        <a:gd name="T0" fmla="*/ 34 w 1165"/>
                        <a:gd name="T1" fmla="*/ 448 h 980"/>
                        <a:gd name="T2" fmla="*/ 10 w 1165"/>
                        <a:gd name="T3" fmla="*/ 375 h 980"/>
                        <a:gd name="T4" fmla="*/ 0 w 1165"/>
                        <a:gd name="T5" fmla="*/ 78 h 980"/>
                        <a:gd name="T6" fmla="*/ 19 w 1165"/>
                        <a:gd name="T7" fmla="*/ 63 h 980"/>
                        <a:gd name="T8" fmla="*/ 87 w 1165"/>
                        <a:gd name="T9" fmla="*/ 48 h 980"/>
                        <a:gd name="T10" fmla="*/ 195 w 1165"/>
                        <a:gd name="T11" fmla="*/ 54 h 980"/>
                        <a:gd name="T12" fmla="*/ 272 w 1165"/>
                        <a:gd name="T13" fmla="*/ 19 h 980"/>
                        <a:gd name="T14" fmla="*/ 341 w 1165"/>
                        <a:gd name="T15" fmla="*/ 15 h 980"/>
                        <a:gd name="T16" fmla="*/ 370 w 1165"/>
                        <a:gd name="T17" fmla="*/ 58 h 980"/>
                        <a:gd name="T18" fmla="*/ 414 w 1165"/>
                        <a:gd name="T19" fmla="*/ 15 h 980"/>
                        <a:gd name="T20" fmla="*/ 507 w 1165"/>
                        <a:gd name="T21" fmla="*/ 24 h 980"/>
                        <a:gd name="T22" fmla="*/ 590 w 1165"/>
                        <a:gd name="T23" fmla="*/ 48 h 980"/>
                        <a:gd name="T24" fmla="*/ 653 w 1165"/>
                        <a:gd name="T25" fmla="*/ 63 h 980"/>
                        <a:gd name="T26" fmla="*/ 706 w 1165"/>
                        <a:gd name="T27" fmla="*/ 19 h 980"/>
                        <a:gd name="T28" fmla="*/ 760 w 1165"/>
                        <a:gd name="T29" fmla="*/ 0 h 980"/>
                        <a:gd name="T30" fmla="*/ 863 w 1165"/>
                        <a:gd name="T31" fmla="*/ 63 h 980"/>
                        <a:gd name="T32" fmla="*/ 941 w 1165"/>
                        <a:gd name="T33" fmla="*/ 122 h 980"/>
                        <a:gd name="T34" fmla="*/ 1014 w 1165"/>
                        <a:gd name="T35" fmla="*/ 180 h 980"/>
                        <a:gd name="T36" fmla="*/ 1057 w 1165"/>
                        <a:gd name="T37" fmla="*/ 224 h 980"/>
                        <a:gd name="T38" fmla="*/ 1096 w 1165"/>
                        <a:gd name="T39" fmla="*/ 272 h 980"/>
                        <a:gd name="T40" fmla="*/ 1087 w 1165"/>
                        <a:gd name="T41" fmla="*/ 336 h 980"/>
                        <a:gd name="T42" fmla="*/ 1116 w 1165"/>
                        <a:gd name="T43" fmla="*/ 385 h 980"/>
                        <a:gd name="T44" fmla="*/ 1165 w 1165"/>
                        <a:gd name="T45" fmla="*/ 419 h 980"/>
                        <a:gd name="T46" fmla="*/ 1136 w 1165"/>
                        <a:gd name="T47" fmla="*/ 468 h 980"/>
                        <a:gd name="T48" fmla="*/ 1072 w 1165"/>
                        <a:gd name="T49" fmla="*/ 507 h 980"/>
                        <a:gd name="T50" fmla="*/ 1033 w 1165"/>
                        <a:gd name="T51" fmla="*/ 551 h 980"/>
                        <a:gd name="T52" fmla="*/ 956 w 1165"/>
                        <a:gd name="T53" fmla="*/ 590 h 980"/>
                        <a:gd name="T54" fmla="*/ 965 w 1165"/>
                        <a:gd name="T55" fmla="*/ 663 h 980"/>
                        <a:gd name="T56" fmla="*/ 965 w 1165"/>
                        <a:gd name="T57" fmla="*/ 702 h 980"/>
                        <a:gd name="T58" fmla="*/ 950 w 1165"/>
                        <a:gd name="T59" fmla="*/ 760 h 980"/>
                        <a:gd name="T60" fmla="*/ 961 w 1165"/>
                        <a:gd name="T61" fmla="*/ 795 h 980"/>
                        <a:gd name="T62" fmla="*/ 950 w 1165"/>
                        <a:gd name="T63" fmla="*/ 848 h 980"/>
                        <a:gd name="T64" fmla="*/ 907 w 1165"/>
                        <a:gd name="T65" fmla="*/ 828 h 980"/>
                        <a:gd name="T66" fmla="*/ 863 w 1165"/>
                        <a:gd name="T67" fmla="*/ 813 h 980"/>
                        <a:gd name="T68" fmla="*/ 828 w 1165"/>
                        <a:gd name="T69" fmla="*/ 833 h 980"/>
                        <a:gd name="T70" fmla="*/ 804 w 1165"/>
                        <a:gd name="T71" fmla="*/ 863 h 980"/>
                        <a:gd name="T72" fmla="*/ 775 w 1165"/>
                        <a:gd name="T73" fmla="*/ 887 h 980"/>
                        <a:gd name="T74" fmla="*/ 741 w 1165"/>
                        <a:gd name="T75" fmla="*/ 897 h 980"/>
                        <a:gd name="T76" fmla="*/ 712 w 1165"/>
                        <a:gd name="T77" fmla="*/ 935 h 980"/>
                        <a:gd name="T78" fmla="*/ 682 w 1165"/>
                        <a:gd name="T79" fmla="*/ 980 h 980"/>
                        <a:gd name="T80" fmla="*/ 634 w 1165"/>
                        <a:gd name="T81" fmla="*/ 950 h 980"/>
                        <a:gd name="T82" fmla="*/ 584 w 1165"/>
                        <a:gd name="T83" fmla="*/ 926 h 980"/>
                        <a:gd name="T84" fmla="*/ 512 w 1165"/>
                        <a:gd name="T85" fmla="*/ 906 h 980"/>
                        <a:gd name="T86" fmla="*/ 477 w 1165"/>
                        <a:gd name="T87" fmla="*/ 848 h 980"/>
                        <a:gd name="T88" fmla="*/ 434 w 1165"/>
                        <a:gd name="T89" fmla="*/ 819 h 980"/>
                        <a:gd name="T90" fmla="*/ 409 w 1165"/>
                        <a:gd name="T91" fmla="*/ 775 h 980"/>
                        <a:gd name="T92" fmla="*/ 414 w 1165"/>
                        <a:gd name="T93" fmla="*/ 706 h 980"/>
                        <a:gd name="T94" fmla="*/ 375 w 1165"/>
                        <a:gd name="T95" fmla="*/ 692 h 980"/>
                        <a:gd name="T96" fmla="*/ 370 w 1165"/>
                        <a:gd name="T97" fmla="*/ 638 h 980"/>
                        <a:gd name="T98" fmla="*/ 312 w 1165"/>
                        <a:gd name="T99" fmla="*/ 628 h 980"/>
                        <a:gd name="T100" fmla="*/ 298 w 1165"/>
                        <a:gd name="T101" fmla="*/ 575 h 980"/>
                        <a:gd name="T102" fmla="*/ 229 w 1165"/>
                        <a:gd name="T103" fmla="*/ 507 h 980"/>
                        <a:gd name="T104" fmla="*/ 141 w 1165"/>
                        <a:gd name="T105" fmla="*/ 492 h 980"/>
                        <a:gd name="T106" fmla="*/ 58 w 1165"/>
                        <a:gd name="T107" fmla="*/ 458 h 980"/>
                        <a:gd name="T108" fmla="*/ 34 w 1165"/>
                        <a:gd name="T109" fmla="*/ 448 h 98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</a:cxnLst>
                      <a:rect l="0" t="0" r="r" b="b"/>
                      <a:pathLst>
                        <a:path w="1165" h="980">
                          <a:moveTo>
                            <a:pt x="34" y="448"/>
                          </a:moveTo>
                          <a:lnTo>
                            <a:pt x="10" y="375"/>
                          </a:lnTo>
                          <a:lnTo>
                            <a:pt x="0" y="78"/>
                          </a:lnTo>
                          <a:lnTo>
                            <a:pt x="19" y="63"/>
                          </a:lnTo>
                          <a:lnTo>
                            <a:pt x="87" y="48"/>
                          </a:lnTo>
                          <a:lnTo>
                            <a:pt x="195" y="54"/>
                          </a:lnTo>
                          <a:lnTo>
                            <a:pt x="272" y="19"/>
                          </a:lnTo>
                          <a:lnTo>
                            <a:pt x="341" y="15"/>
                          </a:lnTo>
                          <a:lnTo>
                            <a:pt x="370" y="58"/>
                          </a:lnTo>
                          <a:lnTo>
                            <a:pt x="414" y="15"/>
                          </a:lnTo>
                          <a:lnTo>
                            <a:pt x="507" y="24"/>
                          </a:lnTo>
                          <a:lnTo>
                            <a:pt x="590" y="48"/>
                          </a:lnTo>
                          <a:lnTo>
                            <a:pt x="653" y="63"/>
                          </a:lnTo>
                          <a:lnTo>
                            <a:pt x="706" y="19"/>
                          </a:lnTo>
                          <a:lnTo>
                            <a:pt x="760" y="0"/>
                          </a:lnTo>
                          <a:lnTo>
                            <a:pt x="863" y="63"/>
                          </a:lnTo>
                          <a:lnTo>
                            <a:pt x="941" y="122"/>
                          </a:lnTo>
                          <a:lnTo>
                            <a:pt x="1014" y="180"/>
                          </a:lnTo>
                          <a:lnTo>
                            <a:pt x="1057" y="224"/>
                          </a:lnTo>
                          <a:lnTo>
                            <a:pt x="1096" y="272"/>
                          </a:lnTo>
                          <a:lnTo>
                            <a:pt x="1087" y="336"/>
                          </a:lnTo>
                          <a:lnTo>
                            <a:pt x="1116" y="385"/>
                          </a:lnTo>
                          <a:lnTo>
                            <a:pt x="1165" y="419"/>
                          </a:lnTo>
                          <a:lnTo>
                            <a:pt x="1136" y="468"/>
                          </a:lnTo>
                          <a:lnTo>
                            <a:pt x="1072" y="507"/>
                          </a:lnTo>
                          <a:lnTo>
                            <a:pt x="1033" y="551"/>
                          </a:lnTo>
                          <a:lnTo>
                            <a:pt x="956" y="590"/>
                          </a:lnTo>
                          <a:lnTo>
                            <a:pt x="965" y="663"/>
                          </a:lnTo>
                          <a:lnTo>
                            <a:pt x="965" y="702"/>
                          </a:lnTo>
                          <a:lnTo>
                            <a:pt x="950" y="760"/>
                          </a:lnTo>
                          <a:lnTo>
                            <a:pt x="961" y="795"/>
                          </a:lnTo>
                          <a:lnTo>
                            <a:pt x="950" y="848"/>
                          </a:lnTo>
                          <a:lnTo>
                            <a:pt x="907" y="828"/>
                          </a:lnTo>
                          <a:lnTo>
                            <a:pt x="863" y="813"/>
                          </a:lnTo>
                          <a:lnTo>
                            <a:pt x="828" y="833"/>
                          </a:lnTo>
                          <a:lnTo>
                            <a:pt x="804" y="863"/>
                          </a:lnTo>
                          <a:lnTo>
                            <a:pt x="775" y="887"/>
                          </a:lnTo>
                          <a:lnTo>
                            <a:pt x="741" y="897"/>
                          </a:lnTo>
                          <a:lnTo>
                            <a:pt x="712" y="935"/>
                          </a:lnTo>
                          <a:lnTo>
                            <a:pt x="682" y="980"/>
                          </a:lnTo>
                          <a:lnTo>
                            <a:pt x="634" y="950"/>
                          </a:lnTo>
                          <a:lnTo>
                            <a:pt x="584" y="926"/>
                          </a:lnTo>
                          <a:lnTo>
                            <a:pt x="512" y="906"/>
                          </a:lnTo>
                          <a:lnTo>
                            <a:pt x="477" y="848"/>
                          </a:lnTo>
                          <a:lnTo>
                            <a:pt x="434" y="819"/>
                          </a:lnTo>
                          <a:lnTo>
                            <a:pt x="409" y="775"/>
                          </a:lnTo>
                          <a:lnTo>
                            <a:pt x="414" y="706"/>
                          </a:lnTo>
                          <a:lnTo>
                            <a:pt x="375" y="692"/>
                          </a:lnTo>
                          <a:lnTo>
                            <a:pt x="370" y="638"/>
                          </a:lnTo>
                          <a:lnTo>
                            <a:pt x="312" y="628"/>
                          </a:lnTo>
                          <a:lnTo>
                            <a:pt x="298" y="575"/>
                          </a:lnTo>
                          <a:lnTo>
                            <a:pt x="229" y="507"/>
                          </a:lnTo>
                          <a:lnTo>
                            <a:pt x="141" y="492"/>
                          </a:lnTo>
                          <a:lnTo>
                            <a:pt x="58" y="458"/>
                          </a:lnTo>
                          <a:lnTo>
                            <a:pt x="34" y="448"/>
                          </a:lnTo>
                          <a:close/>
                        </a:path>
                      </a:pathLst>
                    </a:custGeom>
                    <a:grpFill/>
                    <a:ln w="6350">
                      <a:solidFill>
                        <a:srgbClr val="FFFFFF"/>
                      </a:solidFill>
                    </a:ln>
                  </p:spPr>
                  <p:txBody>
                    <a:bodyPr vert="horz" wrap="square" lIns="82953" tIns="41476" rIns="82953" bIns="41476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33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" name="Freeform 44">
                      <a:extLst>
                        <a:ext uri="{FF2B5EF4-FFF2-40B4-BE49-F238E27FC236}">
                          <a16:creationId xmlns:a16="http://schemas.microsoft.com/office/drawing/2014/main" id="{BE5DEE54-A264-4562-8F5A-0B5CA44CDBD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07247" y="3314823"/>
                      <a:ext cx="592138" cy="555625"/>
                    </a:xfrm>
                    <a:custGeom>
                      <a:avLst/>
                      <a:gdLst>
                        <a:gd name="T0" fmla="*/ 224 w 2238"/>
                        <a:gd name="T1" fmla="*/ 419 h 2102"/>
                        <a:gd name="T2" fmla="*/ 224 w 2238"/>
                        <a:gd name="T3" fmla="*/ 220 h 2102"/>
                        <a:gd name="T4" fmla="*/ 366 w 2238"/>
                        <a:gd name="T5" fmla="*/ 244 h 2102"/>
                        <a:gd name="T6" fmla="*/ 581 w 2238"/>
                        <a:gd name="T7" fmla="*/ 142 h 2102"/>
                        <a:gd name="T8" fmla="*/ 786 w 2238"/>
                        <a:gd name="T9" fmla="*/ 15 h 2102"/>
                        <a:gd name="T10" fmla="*/ 1102 w 2238"/>
                        <a:gd name="T11" fmla="*/ 59 h 2102"/>
                        <a:gd name="T12" fmla="*/ 1058 w 2238"/>
                        <a:gd name="T13" fmla="*/ 161 h 2102"/>
                        <a:gd name="T14" fmla="*/ 1233 w 2238"/>
                        <a:gd name="T15" fmla="*/ 166 h 2102"/>
                        <a:gd name="T16" fmla="*/ 1395 w 2238"/>
                        <a:gd name="T17" fmla="*/ 142 h 2102"/>
                        <a:gd name="T18" fmla="*/ 1453 w 2238"/>
                        <a:gd name="T19" fmla="*/ 176 h 2102"/>
                        <a:gd name="T20" fmla="*/ 1590 w 2238"/>
                        <a:gd name="T21" fmla="*/ 200 h 2102"/>
                        <a:gd name="T22" fmla="*/ 1746 w 2238"/>
                        <a:gd name="T23" fmla="*/ 200 h 2102"/>
                        <a:gd name="T24" fmla="*/ 1878 w 2238"/>
                        <a:gd name="T25" fmla="*/ 190 h 2102"/>
                        <a:gd name="T26" fmla="*/ 1970 w 2238"/>
                        <a:gd name="T27" fmla="*/ 176 h 2102"/>
                        <a:gd name="T28" fmla="*/ 2033 w 2238"/>
                        <a:gd name="T29" fmla="*/ 249 h 2102"/>
                        <a:gd name="T30" fmla="*/ 2063 w 2238"/>
                        <a:gd name="T31" fmla="*/ 336 h 2102"/>
                        <a:gd name="T32" fmla="*/ 2039 w 2238"/>
                        <a:gd name="T33" fmla="*/ 425 h 2102"/>
                        <a:gd name="T34" fmla="*/ 2102 w 2238"/>
                        <a:gd name="T35" fmla="*/ 532 h 2102"/>
                        <a:gd name="T36" fmla="*/ 2155 w 2238"/>
                        <a:gd name="T37" fmla="*/ 687 h 2102"/>
                        <a:gd name="T38" fmla="*/ 2048 w 2238"/>
                        <a:gd name="T39" fmla="*/ 868 h 2102"/>
                        <a:gd name="T40" fmla="*/ 2102 w 2238"/>
                        <a:gd name="T41" fmla="*/ 956 h 2102"/>
                        <a:gd name="T42" fmla="*/ 2097 w 2238"/>
                        <a:gd name="T43" fmla="*/ 1107 h 2102"/>
                        <a:gd name="T44" fmla="*/ 2102 w 2238"/>
                        <a:gd name="T45" fmla="*/ 1225 h 2102"/>
                        <a:gd name="T46" fmla="*/ 2151 w 2238"/>
                        <a:gd name="T47" fmla="*/ 1321 h 2102"/>
                        <a:gd name="T48" fmla="*/ 2190 w 2238"/>
                        <a:gd name="T49" fmla="*/ 1390 h 2102"/>
                        <a:gd name="T50" fmla="*/ 2229 w 2238"/>
                        <a:gd name="T51" fmla="*/ 1590 h 2102"/>
                        <a:gd name="T52" fmla="*/ 2057 w 2238"/>
                        <a:gd name="T53" fmla="*/ 1711 h 2102"/>
                        <a:gd name="T54" fmla="*/ 1931 w 2238"/>
                        <a:gd name="T55" fmla="*/ 1863 h 2102"/>
                        <a:gd name="T56" fmla="*/ 1911 w 2238"/>
                        <a:gd name="T57" fmla="*/ 2049 h 2102"/>
                        <a:gd name="T58" fmla="*/ 1824 w 2238"/>
                        <a:gd name="T59" fmla="*/ 2058 h 2102"/>
                        <a:gd name="T60" fmla="*/ 1712 w 2238"/>
                        <a:gd name="T61" fmla="*/ 2014 h 2102"/>
                        <a:gd name="T62" fmla="*/ 1551 w 2238"/>
                        <a:gd name="T63" fmla="*/ 1995 h 2102"/>
                        <a:gd name="T64" fmla="*/ 1453 w 2238"/>
                        <a:gd name="T65" fmla="*/ 2034 h 2102"/>
                        <a:gd name="T66" fmla="*/ 1322 w 2238"/>
                        <a:gd name="T67" fmla="*/ 2068 h 2102"/>
                        <a:gd name="T68" fmla="*/ 1259 w 2238"/>
                        <a:gd name="T69" fmla="*/ 1970 h 2102"/>
                        <a:gd name="T70" fmla="*/ 1102 w 2238"/>
                        <a:gd name="T71" fmla="*/ 2038 h 2102"/>
                        <a:gd name="T72" fmla="*/ 1054 w 2238"/>
                        <a:gd name="T73" fmla="*/ 1883 h 2102"/>
                        <a:gd name="T74" fmla="*/ 971 w 2238"/>
                        <a:gd name="T75" fmla="*/ 1800 h 2102"/>
                        <a:gd name="T76" fmla="*/ 805 w 2238"/>
                        <a:gd name="T77" fmla="*/ 1809 h 2102"/>
                        <a:gd name="T78" fmla="*/ 805 w 2238"/>
                        <a:gd name="T79" fmla="*/ 1698 h 2102"/>
                        <a:gd name="T80" fmla="*/ 688 w 2238"/>
                        <a:gd name="T81" fmla="*/ 1629 h 2102"/>
                        <a:gd name="T82" fmla="*/ 605 w 2238"/>
                        <a:gd name="T83" fmla="*/ 1648 h 2102"/>
                        <a:gd name="T84" fmla="*/ 546 w 2238"/>
                        <a:gd name="T85" fmla="*/ 1692 h 2102"/>
                        <a:gd name="T86" fmla="*/ 439 w 2238"/>
                        <a:gd name="T87" fmla="*/ 1634 h 2102"/>
                        <a:gd name="T88" fmla="*/ 527 w 2238"/>
                        <a:gd name="T89" fmla="*/ 1497 h 2102"/>
                        <a:gd name="T90" fmla="*/ 415 w 2238"/>
                        <a:gd name="T91" fmla="*/ 1512 h 2102"/>
                        <a:gd name="T92" fmla="*/ 307 w 2238"/>
                        <a:gd name="T93" fmla="*/ 1478 h 2102"/>
                        <a:gd name="T94" fmla="*/ 176 w 2238"/>
                        <a:gd name="T95" fmla="*/ 1434 h 2102"/>
                        <a:gd name="T96" fmla="*/ 161 w 2238"/>
                        <a:gd name="T97" fmla="*/ 1317 h 2102"/>
                        <a:gd name="T98" fmla="*/ 98 w 2238"/>
                        <a:gd name="T99" fmla="*/ 1122 h 2102"/>
                        <a:gd name="T100" fmla="*/ 113 w 2238"/>
                        <a:gd name="T101" fmla="*/ 1005 h 2102"/>
                        <a:gd name="T102" fmla="*/ 25 w 2238"/>
                        <a:gd name="T103" fmla="*/ 795 h 2102"/>
                        <a:gd name="T104" fmla="*/ 15 w 2238"/>
                        <a:gd name="T105" fmla="*/ 615 h 2102"/>
                        <a:gd name="T106" fmla="*/ 122 w 2238"/>
                        <a:gd name="T107" fmla="*/ 434 h 210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</a:cxnLst>
                      <a:rect l="0" t="0" r="r" b="b"/>
                      <a:pathLst>
                        <a:path w="2238" h="2102">
                          <a:moveTo>
                            <a:pt x="161" y="444"/>
                          </a:moveTo>
                          <a:lnTo>
                            <a:pt x="224" y="419"/>
                          </a:lnTo>
                          <a:lnTo>
                            <a:pt x="210" y="307"/>
                          </a:lnTo>
                          <a:lnTo>
                            <a:pt x="224" y="220"/>
                          </a:lnTo>
                          <a:lnTo>
                            <a:pt x="302" y="220"/>
                          </a:lnTo>
                          <a:lnTo>
                            <a:pt x="366" y="244"/>
                          </a:lnTo>
                          <a:lnTo>
                            <a:pt x="459" y="210"/>
                          </a:lnTo>
                          <a:lnTo>
                            <a:pt x="581" y="142"/>
                          </a:lnTo>
                          <a:lnTo>
                            <a:pt x="673" y="83"/>
                          </a:lnTo>
                          <a:lnTo>
                            <a:pt x="786" y="15"/>
                          </a:lnTo>
                          <a:lnTo>
                            <a:pt x="1063" y="0"/>
                          </a:lnTo>
                          <a:lnTo>
                            <a:pt x="1102" y="59"/>
                          </a:lnTo>
                          <a:lnTo>
                            <a:pt x="1019" y="103"/>
                          </a:lnTo>
                          <a:lnTo>
                            <a:pt x="1058" y="161"/>
                          </a:lnTo>
                          <a:lnTo>
                            <a:pt x="1156" y="200"/>
                          </a:lnTo>
                          <a:lnTo>
                            <a:pt x="1233" y="166"/>
                          </a:lnTo>
                          <a:lnTo>
                            <a:pt x="1327" y="122"/>
                          </a:lnTo>
                          <a:lnTo>
                            <a:pt x="1395" y="142"/>
                          </a:lnTo>
                          <a:lnTo>
                            <a:pt x="1405" y="166"/>
                          </a:lnTo>
                          <a:lnTo>
                            <a:pt x="1453" y="176"/>
                          </a:lnTo>
                          <a:lnTo>
                            <a:pt x="1541" y="205"/>
                          </a:lnTo>
                          <a:lnTo>
                            <a:pt x="1590" y="200"/>
                          </a:lnTo>
                          <a:lnTo>
                            <a:pt x="1649" y="200"/>
                          </a:lnTo>
                          <a:lnTo>
                            <a:pt x="1746" y="200"/>
                          </a:lnTo>
                          <a:lnTo>
                            <a:pt x="1785" y="181"/>
                          </a:lnTo>
                          <a:lnTo>
                            <a:pt x="1878" y="190"/>
                          </a:lnTo>
                          <a:lnTo>
                            <a:pt x="1931" y="176"/>
                          </a:lnTo>
                          <a:lnTo>
                            <a:pt x="1970" y="176"/>
                          </a:lnTo>
                          <a:lnTo>
                            <a:pt x="1994" y="220"/>
                          </a:lnTo>
                          <a:lnTo>
                            <a:pt x="2033" y="249"/>
                          </a:lnTo>
                          <a:lnTo>
                            <a:pt x="2072" y="307"/>
                          </a:lnTo>
                          <a:lnTo>
                            <a:pt x="2063" y="336"/>
                          </a:lnTo>
                          <a:lnTo>
                            <a:pt x="2039" y="356"/>
                          </a:lnTo>
                          <a:lnTo>
                            <a:pt x="2039" y="425"/>
                          </a:lnTo>
                          <a:lnTo>
                            <a:pt x="2068" y="473"/>
                          </a:lnTo>
                          <a:lnTo>
                            <a:pt x="2102" y="532"/>
                          </a:lnTo>
                          <a:lnTo>
                            <a:pt x="2126" y="619"/>
                          </a:lnTo>
                          <a:lnTo>
                            <a:pt x="2155" y="687"/>
                          </a:lnTo>
                          <a:lnTo>
                            <a:pt x="2097" y="761"/>
                          </a:lnTo>
                          <a:lnTo>
                            <a:pt x="2048" y="868"/>
                          </a:lnTo>
                          <a:lnTo>
                            <a:pt x="1994" y="970"/>
                          </a:lnTo>
                          <a:lnTo>
                            <a:pt x="2102" y="956"/>
                          </a:lnTo>
                          <a:lnTo>
                            <a:pt x="2097" y="1044"/>
                          </a:lnTo>
                          <a:lnTo>
                            <a:pt x="2097" y="1107"/>
                          </a:lnTo>
                          <a:lnTo>
                            <a:pt x="2057" y="1214"/>
                          </a:lnTo>
                          <a:lnTo>
                            <a:pt x="2102" y="1225"/>
                          </a:lnTo>
                          <a:lnTo>
                            <a:pt x="2131" y="1282"/>
                          </a:lnTo>
                          <a:lnTo>
                            <a:pt x="2151" y="1321"/>
                          </a:lnTo>
                          <a:lnTo>
                            <a:pt x="2170" y="1385"/>
                          </a:lnTo>
                          <a:lnTo>
                            <a:pt x="2190" y="1390"/>
                          </a:lnTo>
                          <a:lnTo>
                            <a:pt x="2238" y="1487"/>
                          </a:lnTo>
                          <a:lnTo>
                            <a:pt x="2229" y="1590"/>
                          </a:lnTo>
                          <a:lnTo>
                            <a:pt x="2175" y="1619"/>
                          </a:lnTo>
                          <a:lnTo>
                            <a:pt x="2057" y="1711"/>
                          </a:lnTo>
                          <a:lnTo>
                            <a:pt x="1965" y="1775"/>
                          </a:lnTo>
                          <a:lnTo>
                            <a:pt x="1931" y="1863"/>
                          </a:lnTo>
                          <a:lnTo>
                            <a:pt x="1931" y="1966"/>
                          </a:lnTo>
                          <a:lnTo>
                            <a:pt x="1911" y="2049"/>
                          </a:lnTo>
                          <a:lnTo>
                            <a:pt x="1882" y="2102"/>
                          </a:lnTo>
                          <a:lnTo>
                            <a:pt x="1824" y="2058"/>
                          </a:lnTo>
                          <a:lnTo>
                            <a:pt x="1780" y="2023"/>
                          </a:lnTo>
                          <a:lnTo>
                            <a:pt x="1712" y="2014"/>
                          </a:lnTo>
                          <a:lnTo>
                            <a:pt x="1619" y="1995"/>
                          </a:lnTo>
                          <a:lnTo>
                            <a:pt x="1551" y="1995"/>
                          </a:lnTo>
                          <a:lnTo>
                            <a:pt x="1512" y="2058"/>
                          </a:lnTo>
                          <a:lnTo>
                            <a:pt x="1453" y="2034"/>
                          </a:lnTo>
                          <a:lnTo>
                            <a:pt x="1405" y="2009"/>
                          </a:lnTo>
                          <a:lnTo>
                            <a:pt x="1322" y="2068"/>
                          </a:lnTo>
                          <a:lnTo>
                            <a:pt x="1302" y="2023"/>
                          </a:lnTo>
                          <a:lnTo>
                            <a:pt x="1259" y="1970"/>
                          </a:lnTo>
                          <a:lnTo>
                            <a:pt x="1209" y="1936"/>
                          </a:lnTo>
                          <a:lnTo>
                            <a:pt x="1102" y="2038"/>
                          </a:lnTo>
                          <a:lnTo>
                            <a:pt x="1048" y="1955"/>
                          </a:lnTo>
                          <a:lnTo>
                            <a:pt x="1054" y="1883"/>
                          </a:lnTo>
                          <a:lnTo>
                            <a:pt x="1004" y="1838"/>
                          </a:lnTo>
                          <a:lnTo>
                            <a:pt x="971" y="1800"/>
                          </a:lnTo>
                          <a:lnTo>
                            <a:pt x="873" y="1770"/>
                          </a:lnTo>
                          <a:lnTo>
                            <a:pt x="805" y="1809"/>
                          </a:lnTo>
                          <a:lnTo>
                            <a:pt x="805" y="1751"/>
                          </a:lnTo>
                          <a:lnTo>
                            <a:pt x="805" y="1698"/>
                          </a:lnTo>
                          <a:lnTo>
                            <a:pt x="741" y="1658"/>
                          </a:lnTo>
                          <a:lnTo>
                            <a:pt x="688" y="1629"/>
                          </a:lnTo>
                          <a:lnTo>
                            <a:pt x="653" y="1604"/>
                          </a:lnTo>
                          <a:lnTo>
                            <a:pt x="605" y="1648"/>
                          </a:lnTo>
                          <a:lnTo>
                            <a:pt x="585" y="1698"/>
                          </a:lnTo>
                          <a:lnTo>
                            <a:pt x="546" y="1692"/>
                          </a:lnTo>
                          <a:lnTo>
                            <a:pt x="473" y="1668"/>
                          </a:lnTo>
                          <a:lnTo>
                            <a:pt x="439" y="1634"/>
                          </a:lnTo>
                          <a:lnTo>
                            <a:pt x="473" y="1585"/>
                          </a:lnTo>
                          <a:lnTo>
                            <a:pt x="527" y="1497"/>
                          </a:lnTo>
                          <a:lnTo>
                            <a:pt x="439" y="1487"/>
                          </a:lnTo>
                          <a:lnTo>
                            <a:pt x="415" y="1512"/>
                          </a:lnTo>
                          <a:lnTo>
                            <a:pt x="356" y="1526"/>
                          </a:lnTo>
                          <a:lnTo>
                            <a:pt x="307" y="1478"/>
                          </a:lnTo>
                          <a:lnTo>
                            <a:pt x="234" y="1473"/>
                          </a:lnTo>
                          <a:lnTo>
                            <a:pt x="176" y="1434"/>
                          </a:lnTo>
                          <a:lnTo>
                            <a:pt x="147" y="1395"/>
                          </a:lnTo>
                          <a:lnTo>
                            <a:pt x="161" y="1317"/>
                          </a:lnTo>
                          <a:lnTo>
                            <a:pt x="122" y="1234"/>
                          </a:lnTo>
                          <a:lnTo>
                            <a:pt x="98" y="1122"/>
                          </a:lnTo>
                          <a:lnTo>
                            <a:pt x="83" y="1049"/>
                          </a:lnTo>
                          <a:lnTo>
                            <a:pt x="113" y="1005"/>
                          </a:lnTo>
                          <a:lnTo>
                            <a:pt x="69" y="898"/>
                          </a:lnTo>
                          <a:lnTo>
                            <a:pt x="25" y="795"/>
                          </a:lnTo>
                          <a:lnTo>
                            <a:pt x="0" y="693"/>
                          </a:lnTo>
                          <a:lnTo>
                            <a:pt x="15" y="615"/>
                          </a:lnTo>
                          <a:lnTo>
                            <a:pt x="54" y="527"/>
                          </a:lnTo>
                          <a:lnTo>
                            <a:pt x="122" y="434"/>
                          </a:lnTo>
                          <a:lnTo>
                            <a:pt x="161" y="4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6350">
                      <a:solidFill>
                        <a:srgbClr val="FFFFFF"/>
                      </a:solidFill>
                    </a:ln>
                  </p:spPr>
                  <p:txBody>
                    <a:bodyPr vert="horz" wrap="square" lIns="82953" tIns="41476" rIns="82953" bIns="41476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33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" name="Freeform 45">
                      <a:extLst>
                        <a:ext uri="{FF2B5EF4-FFF2-40B4-BE49-F238E27FC236}">
                          <a16:creationId xmlns:a16="http://schemas.microsoft.com/office/drawing/2014/main" id="{0D1C87A4-E936-4DAE-AA16-EABA8F7464F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97734" y="3910136"/>
                      <a:ext cx="425450" cy="277813"/>
                    </a:xfrm>
                    <a:custGeom>
                      <a:avLst/>
                      <a:gdLst>
                        <a:gd name="T0" fmla="*/ 220 w 1609"/>
                        <a:gd name="T1" fmla="*/ 190 h 1053"/>
                        <a:gd name="T2" fmla="*/ 215 w 1609"/>
                        <a:gd name="T3" fmla="*/ 273 h 1053"/>
                        <a:gd name="T4" fmla="*/ 107 w 1609"/>
                        <a:gd name="T5" fmla="*/ 278 h 1053"/>
                        <a:gd name="T6" fmla="*/ 63 w 1609"/>
                        <a:gd name="T7" fmla="*/ 371 h 1053"/>
                        <a:gd name="T8" fmla="*/ 132 w 1609"/>
                        <a:gd name="T9" fmla="*/ 404 h 1053"/>
                        <a:gd name="T10" fmla="*/ 63 w 1609"/>
                        <a:gd name="T11" fmla="*/ 517 h 1053"/>
                        <a:gd name="T12" fmla="*/ 5 w 1609"/>
                        <a:gd name="T13" fmla="*/ 576 h 1053"/>
                        <a:gd name="T14" fmla="*/ 20 w 1609"/>
                        <a:gd name="T15" fmla="*/ 634 h 1053"/>
                        <a:gd name="T16" fmla="*/ 93 w 1609"/>
                        <a:gd name="T17" fmla="*/ 688 h 1053"/>
                        <a:gd name="T18" fmla="*/ 220 w 1609"/>
                        <a:gd name="T19" fmla="*/ 790 h 1053"/>
                        <a:gd name="T20" fmla="*/ 298 w 1609"/>
                        <a:gd name="T21" fmla="*/ 892 h 1053"/>
                        <a:gd name="T22" fmla="*/ 405 w 1609"/>
                        <a:gd name="T23" fmla="*/ 1004 h 1053"/>
                        <a:gd name="T24" fmla="*/ 576 w 1609"/>
                        <a:gd name="T25" fmla="*/ 1043 h 1053"/>
                        <a:gd name="T26" fmla="*/ 708 w 1609"/>
                        <a:gd name="T27" fmla="*/ 1004 h 1053"/>
                        <a:gd name="T28" fmla="*/ 848 w 1609"/>
                        <a:gd name="T29" fmla="*/ 951 h 1053"/>
                        <a:gd name="T30" fmla="*/ 951 w 1609"/>
                        <a:gd name="T31" fmla="*/ 868 h 1053"/>
                        <a:gd name="T32" fmla="*/ 1059 w 1609"/>
                        <a:gd name="T33" fmla="*/ 907 h 1053"/>
                        <a:gd name="T34" fmla="*/ 1181 w 1609"/>
                        <a:gd name="T35" fmla="*/ 800 h 1053"/>
                        <a:gd name="T36" fmla="*/ 1283 w 1609"/>
                        <a:gd name="T37" fmla="*/ 600 h 1053"/>
                        <a:gd name="T38" fmla="*/ 1454 w 1609"/>
                        <a:gd name="T39" fmla="*/ 376 h 1053"/>
                        <a:gd name="T40" fmla="*/ 1561 w 1609"/>
                        <a:gd name="T41" fmla="*/ 273 h 1053"/>
                        <a:gd name="T42" fmla="*/ 1565 w 1609"/>
                        <a:gd name="T43" fmla="*/ 186 h 1053"/>
                        <a:gd name="T44" fmla="*/ 1478 w 1609"/>
                        <a:gd name="T45" fmla="*/ 64 h 1053"/>
                        <a:gd name="T46" fmla="*/ 1410 w 1609"/>
                        <a:gd name="T47" fmla="*/ 53 h 1053"/>
                        <a:gd name="T48" fmla="*/ 1273 w 1609"/>
                        <a:gd name="T49" fmla="*/ 34 h 1053"/>
                        <a:gd name="T50" fmla="*/ 1181 w 1609"/>
                        <a:gd name="T51" fmla="*/ 0 h 1053"/>
                        <a:gd name="T52" fmla="*/ 1092 w 1609"/>
                        <a:gd name="T53" fmla="*/ 25 h 1053"/>
                        <a:gd name="T54" fmla="*/ 1005 w 1609"/>
                        <a:gd name="T55" fmla="*/ 166 h 1053"/>
                        <a:gd name="T56" fmla="*/ 878 w 1609"/>
                        <a:gd name="T57" fmla="*/ 186 h 1053"/>
                        <a:gd name="T58" fmla="*/ 810 w 1609"/>
                        <a:gd name="T59" fmla="*/ 254 h 1053"/>
                        <a:gd name="T60" fmla="*/ 727 w 1609"/>
                        <a:gd name="T61" fmla="*/ 234 h 1053"/>
                        <a:gd name="T62" fmla="*/ 688 w 1609"/>
                        <a:gd name="T63" fmla="*/ 308 h 1053"/>
                        <a:gd name="T64" fmla="*/ 503 w 1609"/>
                        <a:gd name="T65" fmla="*/ 293 h 1053"/>
                        <a:gd name="T66" fmla="*/ 366 w 1609"/>
                        <a:gd name="T67" fmla="*/ 288 h 1053"/>
                        <a:gd name="T68" fmla="*/ 293 w 1609"/>
                        <a:gd name="T69" fmla="*/ 195 h 105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</a:cxnLst>
                      <a:rect l="0" t="0" r="r" b="b"/>
                      <a:pathLst>
                        <a:path w="1609" h="1053">
                          <a:moveTo>
                            <a:pt x="264" y="180"/>
                          </a:moveTo>
                          <a:lnTo>
                            <a:pt x="220" y="190"/>
                          </a:lnTo>
                          <a:lnTo>
                            <a:pt x="220" y="243"/>
                          </a:lnTo>
                          <a:lnTo>
                            <a:pt x="215" y="273"/>
                          </a:lnTo>
                          <a:lnTo>
                            <a:pt x="161" y="278"/>
                          </a:lnTo>
                          <a:lnTo>
                            <a:pt x="107" y="278"/>
                          </a:lnTo>
                          <a:lnTo>
                            <a:pt x="63" y="302"/>
                          </a:lnTo>
                          <a:lnTo>
                            <a:pt x="63" y="371"/>
                          </a:lnTo>
                          <a:lnTo>
                            <a:pt x="83" y="391"/>
                          </a:lnTo>
                          <a:lnTo>
                            <a:pt x="132" y="404"/>
                          </a:lnTo>
                          <a:lnTo>
                            <a:pt x="103" y="454"/>
                          </a:lnTo>
                          <a:lnTo>
                            <a:pt x="63" y="517"/>
                          </a:lnTo>
                          <a:lnTo>
                            <a:pt x="35" y="551"/>
                          </a:lnTo>
                          <a:lnTo>
                            <a:pt x="5" y="576"/>
                          </a:lnTo>
                          <a:lnTo>
                            <a:pt x="0" y="609"/>
                          </a:lnTo>
                          <a:lnTo>
                            <a:pt x="20" y="634"/>
                          </a:lnTo>
                          <a:lnTo>
                            <a:pt x="50" y="663"/>
                          </a:lnTo>
                          <a:lnTo>
                            <a:pt x="93" y="688"/>
                          </a:lnTo>
                          <a:lnTo>
                            <a:pt x="127" y="722"/>
                          </a:lnTo>
                          <a:lnTo>
                            <a:pt x="220" y="790"/>
                          </a:lnTo>
                          <a:lnTo>
                            <a:pt x="268" y="829"/>
                          </a:lnTo>
                          <a:lnTo>
                            <a:pt x="298" y="892"/>
                          </a:lnTo>
                          <a:lnTo>
                            <a:pt x="351" y="960"/>
                          </a:lnTo>
                          <a:lnTo>
                            <a:pt x="405" y="1004"/>
                          </a:lnTo>
                          <a:lnTo>
                            <a:pt x="454" y="1053"/>
                          </a:lnTo>
                          <a:lnTo>
                            <a:pt x="576" y="1043"/>
                          </a:lnTo>
                          <a:lnTo>
                            <a:pt x="630" y="995"/>
                          </a:lnTo>
                          <a:lnTo>
                            <a:pt x="708" y="1004"/>
                          </a:lnTo>
                          <a:lnTo>
                            <a:pt x="780" y="986"/>
                          </a:lnTo>
                          <a:lnTo>
                            <a:pt x="848" y="951"/>
                          </a:lnTo>
                          <a:lnTo>
                            <a:pt x="887" y="912"/>
                          </a:lnTo>
                          <a:lnTo>
                            <a:pt x="951" y="868"/>
                          </a:lnTo>
                          <a:lnTo>
                            <a:pt x="1005" y="897"/>
                          </a:lnTo>
                          <a:lnTo>
                            <a:pt x="1059" y="907"/>
                          </a:lnTo>
                          <a:lnTo>
                            <a:pt x="1136" y="868"/>
                          </a:lnTo>
                          <a:lnTo>
                            <a:pt x="1181" y="800"/>
                          </a:lnTo>
                          <a:lnTo>
                            <a:pt x="1244" y="688"/>
                          </a:lnTo>
                          <a:lnTo>
                            <a:pt x="1283" y="600"/>
                          </a:lnTo>
                          <a:lnTo>
                            <a:pt x="1351" y="468"/>
                          </a:lnTo>
                          <a:lnTo>
                            <a:pt x="1454" y="376"/>
                          </a:lnTo>
                          <a:lnTo>
                            <a:pt x="1497" y="312"/>
                          </a:lnTo>
                          <a:lnTo>
                            <a:pt x="1561" y="273"/>
                          </a:lnTo>
                          <a:lnTo>
                            <a:pt x="1609" y="210"/>
                          </a:lnTo>
                          <a:lnTo>
                            <a:pt x="1565" y="186"/>
                          </a:lnTo>
                          <a:lnTo>
                            <a:pt x="1517" y="136"/>
                          </a:lnTo>
                          <a:lnTo>
                            <a:pt x="1478" y="64"/>
                          </a:lnTo>
                          <a:lnTo>
                            <a:pt x="1449" y="34"/>
                          </a:lnTo>
                          <a:lnTo>
                            <a:pt x="1410" y="53"/>
                          </a:lnTo>
                          <a:lnTo>
                            <a:pt x="1341" y="64"/>
                          </a:lnTo>
                          <a:lnTo>
                            <a:pt x="1273" y="34"/>
                          </a:lnTo>
                          <a:lnTo>
                            <a:pt x="1234" y="0"/>
                          </a:lnTo>
                          <a:lnTo>
                            <a:pt x="1181" y="0"/>
                          </a:lnTo>
                          <a:lnTo>
                            <a:pt x="1136" y="20"/>
                          </a:lnTo>
                          <a:lnTo>
                            <a:pt x="1092" y="25"/>
                          </a:lnTo>
                          <a:lnTo>
                            <a:pt x="1059" y="97"/>
                          </a:lnTo>
                          <a:lnTo>
                            <a:pt x="1005" y="166"/>
                          </a:lnTo>
                          <a:lnTo>
                            <a:pt x="932" y="166"/>
                          </a:lnTo>
                          <a:lnTo>
                            <a:pt x="878" y="186"/>
                          </a:lnTo>
                          <a:lnTo>
                            <a:pt x="830" y="190"/>
                          </a:lnTo>
                          <a:lnTo>
                            <a:pt x="810" y="254"/>
                          </a:lnTo>
                          <a:lnTo>
                            <a:pt x="776" y="239"/>
                          </a:lnTo>
                          <a:lnTo>
                            <a:pt x="727" y="234"/>
                          </a:lnTo>
                          <a:lnTo>
                            <a:pt x="708" y="278"/>
                          </a:lnTo>
                          <a:lnTo>
                            <a:pt x="688" y="308"/>
                          </a:lnTo>
                          <a:lnTo>
                            <a:pt x="605" y="282"/>
                          </a:lnTo>
                          <a:lnTo>
                            <a:pt x="503" y="293"/>
                          </a:lnTo>
                          <a:lnTo>
                            <a:pt x="425" y="302"/>
                          </a:lnTo>
                          <a:lnTo>
                            <a:pt x="366" y="288"/>
                          </a:lnTo>
                          <a:lnTo>
                            <a:pt x="337" y="239"/>
                          </a:lnTo>
                          <a:lnTo>
                            <a:pt x="293" y="195"/>
                          </a:lnTo>
                          <a:lnTo>
                            <a:pt x="264" y="180"/>
                          </a:lnTo>
                          <a:close/>
                        </a:path>
                      </a:pathLst>
                    </a:custGeom>
                    <a:grpFill/>
                    <a:ln w="6350">
                      <a:solidFill>
                        <a:srgbClr val="FFFFFF"/>
                      </a:solidFill>
                    </a:ln>
                  </p:spPr>
                  <p:txBody>
                    <a:bodyPr vert="horz" wrap="square" lIns="82953" tIns="41476" rIns="82953" bIns="41476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33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6" name="Freeform 46">
                      <a:extLst>
                        <a:ext uri="{FF2B5EF4-FFF2-40B4-BE49-F238E27FC236}">
                          <a16:creationId xmlns:a16="http://schemas.microsoft.com/office/drawing/2014/main" id="{C222E2A0-8B28-4005-8582-70C8D167BDE3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869197" y="1736848"/>
                      <a:ext cx="1830388" cy="2574925"/>
                    </a:xfrm>
                    <a:custGeom>
                      <a:avLst/>
                      <a:gdLst>
                        <a:gd name="T0" fmla="*/ 6622 w 6921"/>
                        <a:gd name="T1" fmla="*/ 8851 h 9728"/>
                        <a:gd name="T2" fmla="*/ 6905 w 6921"/>
                        <a:gd name="T3" fmla="*/ 8032 h 9728"/>
                        <a:gd name="T4" fmla="*/ 6550 w 6921"/>
                        <a:gd name="T5" fmla="*/ 7681 h 9728"/>
                        <a:gd name="T6" fmla="*/ 6237 w 6921"/>
                        <a:gd name="T7" fmla="*/ 7193 h 9728"/>
                        <a:gd name="T8" fmla="*/ 6500 w 6921"/>
                        <a:gd name="T9" fmla="*/ 6646 h 9728"/>
                        <a:gd name="T10" fmla="*/ 6866 w 6921"/>
                        <a:gd name="T11" fmla="*/ 5997 h 9728"/>
                        <a:gd name="T12" fmla="*/ 6574 w 6921"/>
                        <a:gd name="T13" fmla="*/ 4667 h 9728"/>
                        <a:gd name="T14" fmla="*/ 6032 w 6921"/>
                        <a:gd name="T15" fmla="*/ 3341 h 9728"/>
                        <a:gd name="T16" fmla="*/ 5281 w 6921"/>
                        <a:gd name="T17" fmla="*/ 2136 h 9728"/>
                        <a:gd name="T18" fmla="*/ 4345 w 6921"/>
                        <a:gd name="T19" fmla="*/ 1083 h 9728"/>
                        <a:gd name="T20" fmla="*/ 3551 w 6921"/>
                        <a:gd name="T21" fmla="*/ 415 h 9728"/>
                        <a:gd name="T22" fmla="*/ 3667 w 6921"/>
                        <a:gd name="T23" fmla="*/ 1127 h 9728"/>
                        <a:gd name="T24" fmla="*/ 3126 w 6921"/>
                        <a:gd name="T25" fmla="*/ 1580 h 9728"/>
                        <a:gd name="T26" fmla="*/ 2849 w 6921"/>
                        <a:gd name="T27" fmla="*/ 1839 h 9728"/>
                        <a:gd name="T28" fmla="*/ 2677 w 6921"/>
                        <a:gd name="T29" fmla="*/ 2121 h 9728"/>
                        <a:gd name="T30" fmla="*/ 2063 w 6921"/>
                        <a:gd name="T31" fmla="*/ 1410 h 9728"/>
                        <a:gd name="T32" fmla="*/ 2317 w 6921"/>
                        <a:gd name="T33" fmla="*/ 1254 h 9728"/>
                        <a:gd name="T34" fmla="*/ 3174 w 6921"/>
                        <a:gd name="T35" fmla="*/ 1053 h 9728"/>
                        <a:gd name="T36" fmla="*/ 2751 w 6921"/>
                        <a:gd name="T37" fmla="*/ 497 h 9728"/>
                        <a:gd name="T38" fmla="*/ 2093 w 6921"/>
                        <a:gd name="T39" fmla="*/ 142 h 9728"/>
                        <a:gd name="T40" fmla="*/ 1683 w 6921"/>
                        <a:gd name="T41" fmla="*/ 176 h 9728"/>
                        <a:gd name="T42" fmla="*/ 1502 w 6921"/>
                        <a:gd name="T43" fmla="*/ 186 h 9728"/>
                        <a:gd name="T44" fmla="*/ 1302 w 6921"/>
                        <a:gd name="T45" fmla="*/ 878 h 9728"/>
                        <a:gd name="T46" fmla="*/ 1448 w 6921"/>
                        <a:gd name="T47" fmla="*/ 1585 h 9728"/>
                        <a:gd name="T48" fmla="*/ 1600 w 6921"/>
                        <a:gd name="T49" fmla="*/ 2219 h 9728"/>
                        <a:gd name="T50" fmla="*/ 1785 w 6921"/>
                        <a:gd name="T51" fmla="*/ 3106 h 9728"/>
                        <a:gd name="T52" fmla="*/ 1493 w 6921"/>
                        <a:gd name="T53" fmla="*/ 3687 h 9728"/>
                        <a:gd name="T54" fmla="*/ 1609 w 6921"/>
                        <a:gd name="T55" fmla="*/ 4038 h 9728"/>
                        <a:gd name="T56" fmla="*/ 1473 w 6921"/>
                        <a:gd name="T57" fmla="*/ 4438 h 9728"/>
                        <a:gd name="T58" fmla="*/ 1585 w 6921"/>
                        <a:gd name="T59" fmla="*/ 4658 h 9728"/>
                        <a:gd name="T60" fmla="*/ 1424 w 6921"/>
                        <a:gd name="T61" fmla="*/ 4921 h 9728"/>
                        <a:gd name="T62" fmla="*/ 1605 w 6921"/>
                        <a:gd name="T63" fmla="*/ 5277 h 9728"/>
                        <a:gd name="T64" fmla="*/ 1849 w 6921"/>
                        <a:gd name="T65" fmla="*/ 5589 h 9728"/>
                        <a:gd name="T66" fmla="*/ 2228 w 6921"/>
                        <a:gd name="T67" fmla="*/ 5983 h 9728"/>
                        <a:gd name="T68" fmla="*/ 2633 w 6921"/>
                        <a:gd name="T69" fmla="*/ 6403 h 9728"/>
                        <a:gd name="T70" fmla="*/ 2463 w 6921"/>
                        <a:gd name="T71" fmla="*/ 6793 h 9728"/>
                        <a:gd name="T72" fmla="*/ 2984 w 6921"/>
                        <a:gd name="T73" fmla="*/ 6764 h 9728"/>
                        <a:gd name="T74" fmla="*/ 3390 w 6921"/>
                        <a:gd name="T75" fmla="*/ 7139 h 9728"/>
                        <a:gd name="T76" fmla="*/ 3960 w 6921"/>
                        <a:gd name="T77" fmla="*/ 7398 h 9728"/>
                        <a:gd name="T78" fmla="*/ 4477 w 6921"/>
                        <a:gd name="T79" fmla="*/ 7471 h 9728"/>
                        <a:gd name="T80" fmla="*/ 4540 w 6921"/>
                        <a:gd name="T81" fmla="*/ 7817 h 9728"/>
                        <a:gd name="T82" fmla="*/ 4262 w 6921"/>
                        <a:gd name="T83" fmla="*/ 8246 h 9728"/>
                        <a:gd name="T84" fmla="*/ 4209 w 6921"/>
                        <a:gd name="T85" fmla="*/ 8616 h 9728"/>
                        <a:gd name="T86" fmla="*/ 4106 w 6921"/>
                        <a:gd name="T87" fmla="*/ 9216 h 9728"/>
                        <a:gd name="T88" fmla="*/ 5052 w 6921"/>
                        <a:gd name="T89" fmla="*/ 9660 h 9728"/>
                        <a:gd name="T90" fmla="*/ 5779 w 6921"/>
                        <a:gd name="T91" fmla="*/ 9651 h 9728"/>
                        <a:gd name="T92" fmla="*/ 6539 w 6921"/>
                        <a:gd name="T93" fmla="*/ 9631 h 9728"/>
                        <a:gd name="T94" fmla="*/ 166 w 6921"/>
                        <a:gd name="T95" fmla="*/ 5944 h 9728"/>
                        <a:gd name="T96" fmla="*/ 561 w 6921"/>
                        <a:gd name="T97" fmla="*/ 6003 h 9728"/>
                        <a:gd name="T98" fmla="*/ 371 w 6921"/>
                        <a:gd name="T99" fmla="*/ 6159 h 9728"/>
                        <a:gd name="T100" fmla="*/ 2019 w 6921"/>
                        <a:gd name="T101" fmla="*/ 3916 h 9728"/>
                        <a:gd name="T102" fmla="*/ 2311 w 6921"/>
                        <a:gd name="T103" fmla="*/ 3526 h 9728"/>
                        <a:gd name="T104" fmla="*/ 1727 w 6921"/>
                        <a:gd name="T105" fmla="*/ 3385 h 9728"/>
                        <a:gd name="T106" fmla="*/ 1995 w 6921"/>
                        <a:gd name="T107" fmla="*/ 3873 h 9728"/>
                        <a:gd name="T108" fmla="*/ 2760 w 6921"/>
                        <a:gd name="T109" fmla="*/ 2936 h 9728"/>
                        <a:gd name="T110" fmla="*/ 2590 w 6921"/>
                        <a:gd name="T111" fmla="*/ 2853 h 9728"/>
                        <a:gd name="T112" fmla="*/ 2590 w 6921"/>
                        <a:gd name="T113" fmla="*/ 3126 h 9728"/>
                        <a:gd name="T114" fmla="*/ 3150 w 6921"/>
                        <a:gd name="T115" fmla="*/ 3526 h 9728"/>
                        <a:gd name="T116" fmla="*/ 3462 w 6921"/>
                        <a:gd name="T117" fmla="*/ 3823 h 9728"/>
                        <a:gd name="T118" fmla="*/ 3677 w 6921"/>
                        <a:gd name="T119" fmla="*/ 4243 h 9728"/>
                        <a:gd name="T120" fmla="*/ 3253 w 6921"/>
                        <a:gd name="T121" fmla="*/ 4174 h 9728"/>
                        <a:gd name="T122" fmla="*/ 3360 w 6921"/>
                        <a:gd name="T123" fmla="*/ 3921 h 9728"/>
                        <a:gd name="T124" fmla="*/ 3072 w 6921"/>
                        <a:gd name="T125" fmla="*/ 3614 h 972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  <a:cxn ang="0">
                          <a:pos x="T122" y="T123"/>
                        </a:cxn>
                        <a:cxn ang="0">
                          <a:pos x="T124" y="T125"/>
                        </a:cxn>
                      </a:cxnLst>
                      <a:rect l="0" t="0" r="r" b="b"/>
                      <a:pathLst>
                        <a:path w="6921" h="9728">
                          <a:moveTo>
                            <a:pt x="6577" y="9657"/>
                          </a:moveTo>
                          <a:lnTo>
                            <a:pt x="6632" y="9470"/>
                          </a:lnTo>
                          <a:lnTo>
                            <a:pt x="6685" y="9270"/>
                          </a:lnTo>
                          <a:lnTo>
                            <a:pt x="6735" y="9070"/>
                          </a:lnTo>
                          <a:lnTo>
                            <a:pt x="6765" y="8925"/>
                          </a:lnTo>
                          <a:lnTo>
                            <a:pt x="6700" y="8910"/>
                          </a:lnTo>
                          <a:lnTo>
                            <a:pt x="6622" y="8851"/>
                          </a:lnTo>
                          <a:lnTo>
                            <a:pt x="6710" y="8758"/>
                          </a:lnTo>
                          <a:lnTo>
                            <a:pt x="6749" y="8607"/>
                          </a:lnTo>
                          <a:lnTo>
                            <a:pt x="6779" y="8485"/>
                          </a:lnTo>
                          <a:lnTo>
                            <a:pt x="6793" y="8383"/>
                          </a:lnTo>
                          <a:lnTo>
                            <a:pt x="6868" y="8329"/>
                          </a:lnTo>
                          <a:lnTo>
                            <a:pt x="6881" y="8241"/>
                          </a:lnTo>
                          <a:lnTo>
                            <a:pt x="6905" y="8032"/>
                          </a:lnTo>
                          <a:lnTo>
                            <a:pt x="6906" y="8022"/>
                          </a:lnTo>
                          <a:lnTo>
                            <a:pt x="6905" y="8022"/>
                          </a:lnTo>
                          <a:lnTo>
                            <a:pt x="6906" y="8019"/>
                          </a:lnTo>
                          <a:lnTo>
                            <a:pt x="6921" y="7861"/>
                          </a:lnTo>
                          <a:lnTo>
                            <a:pt x="6837" y="7783"/>
                          </a:lnTo>
                          <a:lnTo>
                            <a:pt x="6578" y="7627"/>
                          </a:lnTo>
                          <a:lnTo>
                            <a:pt x="6550" y="7681"/>
                          </a:lnTo>
                          <a:lnTo>
                            <a:pt x="6393" y="7657"/>
                          </a:lnTo>
                          <a:lnTo>
                            <a:pt x="6393" y="7549"/>
                          </a:lnTo>
                          <a:lnTo>
                            <a:pt x="6330" y="7515"/>
                          </a:lnTo>
                          <a:lnTo>
                            <a:pt x="6242" y="7598"/>
                          </a:lnTo>
                          <a:lnTo>
                            <a:pt x="6184" y="7554"/>
                          </a:lnTo>
                          <a:lnTo>
                            <a:pt x="6203" y="7383"/>
                          </a:lnTo>
                          <a:lnTo>
                            <a:pt x="6237" y="7193"/>
                          </a:lnTo>
                          <a:lnTo>
                            <a:pt x="6159" y="7115"/>
                          </a:lnTo>
                          <a:lnTo>
                            <a:pt x="6173" y="6837"/>
                          </a:lnTo>
                          <a:lnTo>
                            <a:pt x="6267" y="6700"/>
                          </a:lnTo>
                          <a:lnTo>
                            <a:pt x="6378" y="6774"/>
                          </a:lnTo>
                          <a:lnTo>
                            <a:pt x="6428" y="6905"/>
                          </a:lnTo>
                          <a:lnTo>
                            <a:pt x="6578" y="6774"/>
                          </a:lnTo>
                          <a:lnTo>
                            <a:pt x="6500" y="6646"/>
                          </a:lnTo>
                          <a:lnTo>
                            <a:pt x="6432" y="6550"/>
                          </a:lnTo>
                          <a:lnTo>
                            <a:pt x="6535" y="6481"/>
                          </a:lnTo>
                          <a:lnTo>
                            <a:pt x="6607" y="6442"/>
                          </a:lnTo>
                          <a:lnTo>
                            <a:pt x="6593" y="6330"/>
                          </a:lnTo>
                          <a:lnTo>
                            <a:pt x="6740" y="6193"/>
                          </a:lnTo>
                          <a:lnTo>
                            <a:pt x="6827" y="6018"/>
                          </a:lnTo>
                          <a:lnTo>
                            <a:pt x="6866" y="5997"/>
                          </a:lnTo>
                          <a:lnTo>
                            <a:pt x="6851" y="5891"/>
                          </a:lnTo>
                          <a:lnTo>
                            <a:pt x="6818" y="5682"/>
                          </a:lnTo>
                          <a:lnTo>
                            <a:pt x="6779" y="5477"/>
                          </a:lnTo>
                          <a:lnTo>
                            <a:pt x="6735" y="5272"/>
                          </a:lnTo>
                          <a:lnTo>
                            <a:pt x="6685" y="5067"/>
                          </a:lnTo>
                          <a:lnTo>
                            <a:pt x="6632" y="4867"/>
                          </a:lnTo>
                          <a:lnTo>
                            <a:pt x="6574" y="4667"/>
                          </a:lnTo>
                          <a:lnTo>
                            <a:pt x="6510" y="4472"/>
                          </a:lnTo>
                          <a:lnTo>
                            <a:pt x="6442" y="4277"/>
                          </a:lnTo>
                          <a:lnTo>
                            <a:pt x="6369" y="4087"/>
                          </a:lnTo>
                          <a:lnTo>
                            <a:pt x="6291" y="3897"/>
                          </a:lnTo>
                          <a:lnTo>
                            <a:pt x="6208" y="3712"/>
                          </a:lnTo>
                          <a:lnTo>
                            <a:pt x="6120" y="3526"/>
                          </a:lnTo>
                          <a:lnTo>
                            <a:pt x="6032" y="3341"/>
                          </a:lnTo>
                          <a:lnTo>
                            <a:pt x="5935" y="3160"/>
                          </a:lnTo>
                          <a:lnTo>
                            <a:pt x="5837" y="2984"/>
                          </a:lnTo>
                          <a:lnTo>
                            <a:pt x="5735" y="2809"/>
                          </a:lnTo>
                          <a:lnTo>
                            <a:pt x="5628" y="2639"/>
                          </a:lnTo>
                          <a:lnTo>
                            <a:pt x="5515" y="2468"/>
                          </a:lnTo>
                          <a:lnTo>
                            <a:pt x="5399" y="2302"/>
                          </a:lnTo>
                          <a:lnTo>
                            <a:pt x="5281" y="2136"/>
                          </a:lnTo>
                          <a:lnTo>
                            <a:pt x="5155" y="1981"/>
                          </a:lnTo>
                          <a:lnTo>
                            <a:pt x="5033" y="1820"/>
                          </a:lnTo>
                          <a:lnTo>
                            <a:pt x="4901" y="1668"/>
                          </a:lnTo>
                          <a:lnTo>
                            <a:pt x="4765" y="1517"/>
                          </a:lnTo>
                          <a:lnTo>
                            <a:pt x="4628" y="1366"/>
                          </a:lnTo>
                          <a:lnTo>
                            <a:pt x="4486" y="1225"/>
                          </a:lnTo>
                          <a:lnTo>
                            <a:pt x="4345" y="1083"/>
                          </a:lnTo>
                          <a:lnTo>
                            <a:pt x="4194" y="946"/>
                          </a:lnTo>
                          <a:lnTo>
                            <a:pt x="4043" y="810"/>
                          </a:lnTo>
                          <a:lnTo>
                            <a:pt x="3891" y="683"/>
                          </a:lnTo>
                          <a:lnTo>
                            <a:pt x="3730" y="556"/>
                          </a:lnTo>
                          <a:lnTo>
                            <a:pt x="3575" y="430"/>
                          </a:lnTo>
                          <a:lnTo>
                            <a:pt x="3550" y="412"/>
                          </a:lnTo>
                          <a:lnTo>
                            <a:pt x="3551" y="415"/>
                          </a:lnTo>
                          <a:lnTo>
                            <a:pt x="3584" y="552"/>
                          </a:lnTo>
                          <a:lnTo>
                            <a:pt x="3545" y="673"/>
                          </a:lnTo>
                          <a:lnTo>
                            <a:pt x="3667" y="702"/>
                          </a:lnTo>
                          <a:lnTo>
                            <a:pt x="3750" y="795"/>
                          </a:lnTo>
                          <a:lnTo>
                            <a:pt x="3769" y="946"/>
                          </a:lnTo>
                          <a:lnTo>
                            <a:pt x="3775" y="1098"/>
                          </a:lnTo>
                          <a:lnTo>
                            <a:pt x="3667" y="1127"/>
                          </a:lnTo>
                          <a:lnTo>
                            <a:pt x="3604" y="1068"/>
                          </a:lnTo>
                          <a:lnTo>
                            <a:pt x="3584" y="1005"/>
                          </a:lnTo>
                          <a:lnTo>
                            <a:pt x="3433" y="1049"/>
                          </a:lnTo>
                          <a:lnTo>
                            <a:pt x="3409" y="1166"/>
                          </a:lnTo>
                          <a:lnTo>
                            <a:pt x="3292" y="1308"/>
                          </a:lnTo>
                          <a:lnTo>
                            <a:pt x="3209" y="1458"/>
                          </a:lnTo>
                          <a:lnTo>
                            <a:pt x="3126" y="1580"/>
                          </a:lnTo>
                          <a:lnTo>
                            <a:pt x="3248" y="1619"/>
                          </a:lnTo>
                          <a:lnTo>
                            <a:pt x="3350" y="1698"/>
                          </a:lnTo>
                          <a:lnTo>
                            <a:pt x="3335" y="1766"/>
                          </a:lnTo>
                          <a:lnTo>
                            <a:pt x="3200" y="1829"/>
                          </a:lnTo>
                          <a:lnTo>
                            <a:pt x="2970" y="1814"/>
                          </a:lnTo>
                          <a:lnTo>
                            <a:pt x="2887" y="1790"/>
                          </a:lnTo>
                          <a:lnTo>
                            <a:pt x="2849" y="1839"/>
                          </a:lnTo>
                          <a:lnTo>
                            <a:pt x="2716" y="1794"/>
                          </a:lnTo>
                          <a:lnTo>
                            <a:pt x="2677" y="1873"/>
                          </a:lnTo>
                          <a:lnTo>
                            <a:pt x="2804" y="1927"/>
                          </a:lnTo>
                          <a:lnTo>
                            <a:pt x="2917" y="1990"/>
                          </a:lnTo>
                          <a:lnTo>
                            <a:pt x="2951" y="2107"/>
                          </a:lnTo>
                          <a:lnTo>
                            <a:pt x="2829" y="2146"/>
                          </a:lnTo>
                          <a:lnTo>
                            <a:pt x="2677" y="2121"/>
                          </a:lnTo>
                          <a:lnTo>
                            <a:pt x="2585" y="2044"/>
                          </a:lnTo>
                          <a:lnTo>
                            <a:pt x="2492" y="1942"/>
                          </a:lnTo>
                          <a:lnTo>
                            <a:pt x="2419" y="1829"/>
                          </a:lnTo>
                          <a:lnTo>
                            <a:pt x="2365" y="1698"/>
                          </a:lnTo>
                          <a:lnTo>
                            <a:pt x="2326" y="1546"/>
                          </a:lnTo>
                          <a:lnTo>
                            <a:pt x="2200" y="1463"/>
                          </a:lnTo>
                          <a:lnTo>
                            <a:pt x="2063" y="1410"/>
                          </a:lnTo>
                          <a:lnTo>
                            <a:pt x="2019" y="1347"/>
                          </a:lnTo>
                          <a:lnTo>
                            <a:pt x="1960" y="1258"/>
                          </a:lnTo>
                          <a:lnTo>
                            <a:pt x="1873" y="1136"/>
                          </a:lnTo>
                          <a:lnTo>
                            <a:pt x="1980" y="1103"/>
                          </a:lnTo>
                          <a:lnTo>
                            <a:pt x="2049" y="1244"/>
                          </a:lnTo>
                          <a:lnTo>
                            <a:pt x="2171" y="1254"/>
                          </a:lnTo>
                          <a:lnTo>
                            <a:pt x="2317" y="1254"/>
                          </a:lnTo>
                          <a:lnTo>
                            <a:pt x="2502" y="1308"/>
                          </a:lnTo>
                          <a:lnTo>
                            <a:pt x="2614" y="1321"/>
                          </a:lnTo>
                          <a:lnTo>
                            <a:pt x="2780" y="1297"/>
                          </a:lnTo>
                          <a:lnTo>
                            <a:pt x="2882" y="1288"/>
                          </a:lnTo>
                          <a:lnTo>
                            <a:pt x="2984" y="1308"/>
                          </a:lnTo>
                          <a:lnTo>
                            <a:pt x="3097" y="1195"/>
                          </a:lnTo>
                          <a:lnTo>
                            <a:pt x="3174" y="1053"/>
                          </a:lnTo>
                          <a:lnTo>
                            <a:pt x="3214" y="903"/>
                          </a:lnTo>
                          <a:lnTo>
                            <a:pt x="3214" y="771"/>
                          </a:lnTo>
                          <a:lnTo>
                            <a:pt x="3150" y="619"/>
                          </a:lnTo>
                          <a:lnTo>
                            <a:pt x="2984" y="630"/>
                          </a:lnTo>
                          <a:lnTo>
                            <a:pt x="2877" y="556"/>
                          </a:lnTo>
                          <a:lnTo>
                            <a:pt x="2795" y="497"/>
                          </a:lnTo>
                          <a:lnTo>
                            <a:pt x="2751" y="497"/>
                          </a:lnTo>
                          <a:lnTo>
                            <a:pt x="2614" y="449"/>
                          </a:lnTo>
                          <a:lnTo>
                            <a:pt x="2579" y="357"/>
                          </a:lnTo>
                          <a:lnTo>
                            <a:pt x="2516" y="293"/>
                          </a:lnTo>
                          <a:lnTo>
                            <a:pt x="2483" y="288"/>
                          </a:lnTo>
                          <a:lnTo>
                            <a:pt x="2370" y="229"/>
                          </a:lnTo>
                          <a:lnTo>
                            <a:pt x="2234" y="181"/>
                          </a:lnTo>
                          <a:lnTo>
                            <a:pt x="2093" y="142"/>
                          </a:lnTo>
                          <a:lnTo>
                            <a:pt x="2038" y="205"/>
                          </a:lnTo>
                          <a:lnTo>
                            <a:pt x="1956" y="205"/>
                          </a:lnTo>
                          <a:lnTo>
                            <a:pt x="1907" y="274"/>
                          </a:lnTo>
                          <a:lnTo>
                            <a:pt x="1838" y="293"/>
                          </a:lnTo>
                          <a:lnTo>
                            <a:pt x="1838" y="210"/>
                          </a:lnTo>
                          <a:lnTo>
                            <a:pt x="1742" y="210"/>
                          </a:lnTo>
                          <a:lnTo>
                            <a:pt x="1683" y="176"/>
                          </a:lnTo>
                          <a:lnTo>
                            <a:pt x="1707" y="142"/>
                          </a:lnTo>
                          <a:lnTo>
                            <a:pt x="1781" y="107"/>
                          </a:lnTo>
                          <a:lnTo>
                            <a:pt x="1824" y="64"/>
                          </a:lnTo>
                          <a:lnTo>
                            <a:pt x="1722" y="35"/>
                          </a:lnTo>
                          <a:lnTo>
                            <a:pt x="1653" y="0"/>
                          </a:lnTo>
                          <a:lnTo>
                            <a:pt x="1580" y="122"/>
                          </a:lnTo>
                          <a:lnTo>
                            <a:pt x="1502" y="186"/>
                          </a:lnTo>
                          <a:lnTo>
                            <a:pt x="1391" y="220"/>
                          </a:lnTo>
                          <a:lnTo>
                            <a:pt x="1404" y="259"/>
                          </a:lnTo>
                          <a:lnTo>
                            <a:pt x="1356" y="371"/>
                          </a:lnTo>
                          <a:lnTo>
                            <a:pt x="1258" y="532"/>
                          </a:lnTo>
                          <a:lnTo>
                            <a:pt x="1180" y="688"/>
                          </a:lnTo>
                          <a:lnTo>
                            <a:pt x="1229" y="747"/>
                          </a:lnTo>
                          <a:lnTo>
                            <a:pt x="1302" y="878"/>
                          </a:lnTo>
                          <a:lnTo>
                            <a:pt x="1365" y="937"/>
                          </a:lnTo>
                          <a:lnTo>
                            <a:pt x="1351" y="1029"/>
                          </a:lnTo>
                          <a:lnTo>
                            <a:pt x="1365" y="1136"/>
                          </a:lnTo>
                          <a:lnTo>
                            <a:pt x="1351" y="1303"/>
                          </a:lnTo>
                          <a:lnTo>
                            <a:pt x="1332" y="1361"/>
                          </a:lnTo>
                          <a:lnTo>
                            <a:pt x="1385" y="1469"/>
                          </a:lnTo>
                          <a:lnTo>
                            <a:pt x="1448" y="1585"/>
                          </a:lnTo>
                          <a:lnTo>
                            <a:pt x="1493" y="1668"/>
                          </a:lnTo>
                          <a:lnTo>
                            <a:pt x="1493" y="1746"/>
                          </a:lnTo>
                          <a:lnTo>
                            <a:pt x="1430" y="1839"/>
                          </a:lnTo>
                          <a:lnTo>
                            <a:pt x="1487" y="1931"/>
                          </a:lnTo>
                          <a:lnTo>
                            <a:pt x="1493" y="2097"/>
                          </a:lnTo>
                          <a:lnTo>
                            <a:pt x="1580" y="2132"/>
                          </a:lnTo>
                          <a:lnTo>
                            <a:pt x="1600" y="2219"/>
                          </a:lnTo>
                          <a:lnTo>
                            <a:pt x="1633" y="2326"/>
                          </a:lnTo>
                          <a:lnTo>
                            <a:pt x="1639" y="2517"/>
                          </a:lnTo>
                          <a:lnTo>
                            <a:pt x="1755" y="2609"/>
                          </a:lnTo>
                          <a:lnTo>
                            <a:pt x="1883" y="2731"/>
                          </a:lnTo>
                          <a:lnTo>
                            <a:pt x="1897" y="2858"/>
                          </a:lnTo>
                          <a:lnTo>
                            <a:pt x="1829" y="3043"/>
                          </a:lnTo>
                          <a:lnTo>
                            <a:pt x="1785" y="3106"/>
                          </a:lnTo>
                          <a:lnTo>
                            <a:pt x="1698" y="3287"/>
                          </a:lnTo>
                          <a:lnTo>
                            <a:pt x="1624" y="3394"/>
                          </a:lnTo>
                          <a:lnTo>
                            <a:pt x="1541" y="3502"/>
                          </a:lnTo>
                          <a:lnTo>
                            <a:pt x="1448" y="3575"/>
                          </a:lnTo>
                          <a:lnTo>
                            <a:pt x="1385" y="3668"/>
                          </a:lnTo>
                          <a:lnTo>
                            <a:pt x="1424" y="3770"/>
                          </a:lnTo>
                          <a:lnTo>
                            <a:pt x="1493" y="3687"/>
                          </a:lnTo>
                          <a:lnTo>
                            <a:pt x="1585" y="3687"/>
                          </a:lnTo>
                          <a:lnTo>
                            <a:pt x="1595" y="3790"/>
                          </a:lnTo>
                          <a:lnTo>
                            <a:pt x="1800" y="3853"/>
                          </a:lnTo>
                          <a:lnTo>
                            <a:pt x="1795" y="3956"/>
                          </a:lnTo>
                          <a:lnTo>
                            <a:pt x="1751" y="3950"/>
                          </a:lnTo>
                          <a:lnTo>
                            <a:pt x="1673" y="3926"/>
                          </a:lnTo>
                          <a:lnTo>
                            <a:pt x="1609" y="4038"/>
                          </a:lnTo>
                          <a:lnTo>
                            <a:pt x="1493" y="4150"/>
                          </a:lnTo>
                          <a:lnTo>
                            <a:pt x="1415" y="4199"/>
                          </a:lnTo>
                          <a:lnTo>
                            <a:pt x="1468" y="4238"/>
                          </a:lnTo>
                          <a:lnTo>
                            <a:pt x="1439" y="4292"/>
                          </a:lnTo>
                          <a:lnTo>
                            <a:pt x="1458" y="4307"/>
                          </a:lnTo>
                          <a:lnTo>
                            <a:pt x="1439" y="4409"/>
                          </a:lnTo>
                          <a:lnTo>
                            <a:pt x="1473" y="4438"/>
                          </a:lnTo>
                          <a:lnTo>
                            <a:pt x="1512" y="4501"/>
                          </a:lnTo>
                          <a:lnTo>
                            <a:pt x="1468" y="4551"/>
                          </a:lnTo>
                          <a:lnTo>
                            <a:pt x="1444" y="4589"/>
                          </a:lnTo>
                          <a:lnTo>
                            <a:pt x="1444" y="4633"/>
                          </a:lnTo>
                          <a:lnTo>
                            <a:pt x="1483" y="4618"/>
                          </a:lnTo>
                          <a:lnTo>
                            <a:pt x="1566" y="4618"/>
                          </a:lnTo>
                          <a:lnTo>
                            <a:pt x="1585" y="4658"/>
                          </a:lnTo>
                          <a:lnTo>
                            <a:pt x="1585" y="4711"/>
                          </a:lnTo>
                          <a:lnTo>
                            <a:pt x="1493" y="4760"/>
                          </a:lnTo>
                          <a:lnTo>
                            <a:pt x="1434" y="4808"/>
                          </a:lnTo>
                          <a:lnTo>
                            <a:pt x="1415" y="4828"/>
                          </a:lnTo>
                          <a:lnTo>
                            <a:pt x="1391" y="4872"/>
                          </a:lnTo>
                          <a:lnTo>
                            <a:pt x="1385" y="4891"/>
                          </a:lnTo>
                          <a:lnTo>
                            <a:pt x="1424" y="4921"/>
                          </a:lnTo>
                          <a:lnTo>
                            <a:pt x="1483" y="4969"/>
                          </a:lnTo>
                          <a:lnTo>
                            <a:pt x="1507" y="5013"/>
                          </a:lnTo>
                          <a:lnTo>
                            <a:pt x="1458" y="5062"/>
                          </a:lnTo>
                          <a:lnTo>
                            <a:pt x="1473" y="5126"/>
                          </a:lnTo>
                          <a:lnTo>
                            <a:pt x="1512" y="5189"/>
                          </a:lnTo>
                          <a:lnTo>
                            <a:pt x="1561" y="5238"/>
                          </a:lnTo>
                          <a:lnTo>
                            <a:pt x="1605" y="5277"/>
                          </a:lnTo>
                          <a:lnTo>
                            <a:pt x="1595" y="5330"/>
                          </a:lnTo>
                          <a:lnTo>
                            <a:pt x="1580" y="5360"/>
                          </a:lnTo>
                          <a:lnTo>
                            <a:pt x="1561" y="5403"/>
                          </a:lnTo>
                          <a:lnTo>
                            <a:pt x="1609" y="5423"/>
                          </a:lnTo>
                          <a:lnTo>
                            <a:pt x="1702" y="5457"/>
                          </a:lnTo>
                          <a:lnTo>
                            <a:pt x="1820" y="5491"/>
                          </a:lnTo>
                          <a:lnTo>
                            <a:pt x="1849" y="5589"/>
                          </a:lnTo>
                          <a:lnTo>
                            <a:pt x="1985" y="5471"/>
                          </a:lnTo>
                          <a:lnTo>
                            <a:pt x="2073" y="5530"/>
                          </a:lnTo>
                          <a:lnTo>
                            <a:pt x="2165" y="5608"/>
                          </a:lnTo>
                          <a:lnTo>
                            <a:pt x="2195" y="5686"/>
                          </a:lnTo>
                          <a:lnTo>
                            <a:pt x="2219" y="5784"/>
                          </a:lnTo>
                          <a:lnTo>
                            <a:pt x="2171" y="5876"/>
                          </a:lnTo>
                          <a:lnTo>
                            <a:pt x="2228" y="5983"/>
                          </a:lnTo>
                          <a:lnTo>
                            <a:pt x="2311" y="6037"/>
                          </a:lnTo>
                          <a:lnTo>
                            <a:pt x="2376" y="6101"/>
                          </a:lnTo>
                          <a:lnTo>
                            <a:pt x="2463" y="6120"/>
                          </a:lnTo>
                          <a:lnTo>
                            <a:pt x="2497" y="6203"/>
                          </a:lnTo>
                          <a:lnTo>
                            <a:pt x="2526" y="6257"/>
                          </a:lnTo>
                          <a:lnTo>
                            <a:pt x="2585" y="6266"/>
                          </a:lnTo>
                          <a:lnTo>
                            <a:pt x="2633" y="6403"/>
                          </a:lnTo>
                          <a:lnTo>
                            <a:pt x="2536" y="6471"/>
                          </a:lnTo>
                          <a:lnTo>
                            <a:pt x="2453" y="6539"/>
                          </a:lnTo>
                          <a:lnTo>
                            <a:pt x="2380" y="6486"/>
                          </a:lnTo>
                          <a:lnTo>
                            <a:pt x="2336" y="6559"/>
                          </a:lnTo>
                          <a:lnTo>
                            <a:pt x="2409" y="6608"/>
                          </a:lnTo>
                          <a:lnTo>
                            <a:pt x="2453" y="6685"/>
                          </a:lnTo>
                          <a:lnTo>
                            <a:pt x="2463" y="6793"/>
                          </a:lnTo>
                          <a:lnTo>
                            <a:pt x="2492" y="6876"/>
                          </a:lnTo>
                          <a:lnTo>
                            <a:pt x="2570" y="6876"/>
                          </a:lnTo>
                          <a:lnTo>
                            <a:pt x="2638" y="6890"/>
                          </a:lnTo>
                          <a:lnTo>
                            <a:pt x="2673" y="6807"/>
                          </a:lnTo>
                          <a:lnTo>
                            <a:pt x="2814" y="6744"/>
                          </a:lnTo>
                          <a:lnTo>
                            <a:pt x="2917" y="6691"/>
                          </a:lnTo>
                          <a:lnTo>
                            <a:pt x="2984" y="6764"/>
                          </a:lnTo>
                          <a:lnTo>
                            <a:pt x="3072" y="6833"/>
                          </a:lnTo>
                          <a:lnTo>
                            <a:pt x="3136" y="6896"/>
                          </a:lnTo>
                          <a:lnTo>
                            <a:pt x="3048" y="6964"/>
                          </a:lnTo>
                          <a:lnTo>
                            <a:pt x="3097" y="7071"/>
                          </a:lnTo>
                          <a:lnTo>
                            <a:pt x="3263" y="7071"/>
                          </a:lnTo>
                          <a:lnTo>
                            <a:pt x="3307" y="7071"/>
                          </a:lnTo>
                          <a:lnTo>
                            <a:pt x="3390" y="7139"/>
                          </a:lnTo>
                          <a:lnTo>
                            <a:pt x="3414" y="7252"/>
                          </a:lnTo>
                          <a:lnTo>
                            <a:pt x="3462" y="7354"/>
                          </a:lnTo>
                          <a:lnTo>
                            <a:pt x="3545" y="7334"/>
                          </a:lnTo>
                          <a:lnTo>
                            <a:pt x="3628" y="7393"/>
                          </a:lnTo>
                          <a:lnTo>
                            <a:pt x="3789" y="7339"/>
                          </a:lnTo>
                          <a:lnTo>
                            <a:pt x="3906" y="7295"/>
                          </a:lnTo>
                          <a:lnTo>
                            <a:pt x="3960" y="7398"/>
                          </a:lnTo>
                          <a:lnTo>
                            <a:pt x="4038" y="7441"/>
                          </a:lnTo>
                          <a:lnTo>
                            <a:pt x="4096" y="7363"/>
                          </a:lnTo>
                          <a:lnTo>
                            <a:pt x="4189" y="7441"/>
                          </a:lnTo>
                          <a:lnTo>
                            <a:pt x="4242" y="7402"/>
                          </a:lnTo>
                          <a:lnTo>
                            <a:pt x="4321" y="7408"/>
                          </a:lnTo>
                          <a:lnTo>
                            <a:pt x="4403" y="7422"/>
                          </a:lnTo>
                          <a:lnTo>
                            <a:pt x="4477" y="7471"/>
                          </a:lnTo>
                          <a:lnTo>
                            <a:pt x="4575" y="7471"/>
                          </a:lnTo>
                          <a:lnTo>
                            <a:pt x="4593" y="7568"/>
                          </a:lnTo>
                          <a:lnTo>
                            <a:pt x="4530" y="7690"/>
                          </a:lnTo>
                          <a:lnTo>
                            <a:pt x="4569" y="7690"/>
                          </a:lnTo>
                          <a:lnTo>
                            <a:pt x="4589" y="7725"/>
                          </a:lnTo>
                          <a:lnTo>
                            <a:pt x="4540" y="7759"/>
                          </a:lnTo>
                          <a:lnTo>
                            <a:pt x="4540" y="7817"/>
                          </a:lnTo>
                          <a:lnTo>
                            <a:pt x="4584" y="7836"/>
                          </a:lnTo>
                          <a:lnTo>
                            <a:pt x="4619" y="7982"/>
                          </a:lnTo>
                          <a:lnTo>
                            <a:pt x="4619" y="8095"/>
                          </a:lnTo>
                          <a:lnTo>
                            <a:pt x="4516" y="8119"/>
                          </a:lnTo>
                          <a:lnTo>
                            <a:pt x="4443" y="8134"/>
                          </a:lnTo>
                          <a:lnTo>
                            <a:pt x="4418" y="8217"/>
                          </a:lnTo>
                          <a:lnTo>
                            <a:pt x="4262" y="8246"/>
                          </a:lnTo>
                          <a:lnTo>
                            <a:pt x="4257" y="8324"/>
                          </a:lnTo>
                          <a:lnTo>
                            <a:pt x="4253" y="8427"/>
                          </a:lnTo>
                          <a:lnTo>
                            <a:pt x="4501" y="8354"/>
                          </a:lnTo>
                          <a:lnTo>
                            <a:pt x="4565" y="8427"/>
                          </a:lnTo>
                          <a:lnTo>
                            <a:pt x="4403" y="8529"/>
                          </a:lnTo>
                          <a:lnTo>
                            <a:pt x="4418" y="8603"/>
                          </a:lnTo>
                          <a:lnTo>
                            <a:pt x="4209" y="8616"/>
                          </a:lnTo>
                          <a:lnTo>
                            <a:pt x="4242" y="8685"/>
                          </a:lnTo>
                          <a:lnTo>
                            <a:pt x="4433" y="8738"/>
                          </a:lnTo>
                          <a:lnTo>
                            <a:pt x="4462" y="8802"/>
                          </a:lnTo>
                          <a:lnTo>
                            <a:pt x="4364" y="8836"/>
                          </a:lnTo>
                          <a:lnTo>
                            <a:pt x="4242" y="9056"/>
                          </a:lnTo>
                          <a:lnTo>
                            <a:pt x="4111" y="9061"/>
                          </a:lnTo>
                          <a:lnTo>
                            <a:pt x="4106" y="9216"/>
                          </a:lnTo>
                          <a:lnTo>
                            <a:pt x="4194" y="9251"/>
                          </a:lnTo>
                          <a:lnTo>
                            <a:pt x="4408" y="9363"/>
                          </a:lnTo>
                          <a:lnTo>
                            <a:pt x="4530" y="9363"/>
                          </a:lnTo>
                          <a:lnTo>
                            <a:pt x="4662" y="9431"/>
                          </a:lnTo>
                          <a:lnTo>
                            <a:pt x="4798" y="9490"/>
                          </a:lnTo>
                          <a:lnTo>
                            <a:pt x="4964" y="9568"/>
                          </a:lnTo>
                          <a:lnTo>
                            <a:pt x="5052" y="9660"/>
                          </a:lnTo>
                          <a:lnTo>
                            <a:pt x="5135" y="9562"/>
                          </a:lnTo>
                          <a:lnTo>
                            <a:pt x="5238" y="9568"/>
                          </a:lnTo>
                          <a:lnTo>
                            <a:pt x="5330" y="9582"/>
                          </a:lnTo>
                          <a:lnTo>
                            <a:pt x="5452" y="9573"/>
                          </a:lnTo>
                          <a:lnTo>
                            <a:pt x="5565" y="9621"/>
                          </a:lnTo>
                          <a:lnTo>
                            <a:pt x="5725" y="9582"/>
                          </a:lnTo>
                          <a:lnTo>
                            <a:pt x="5779" y="9651"/>
                          </a:lnTo>
                          <a:lnTo>
                            <a:pt x="5886" y="9660"/>
                          </a:lnTo>
                          <a:lnTo>
                            <a:pt x="5998" y="9660"/>
                          </a:lnTo>
                          <a:lnTo>
                            <a:pt x="6018" y="9728"/>
                          </a:lnTo>
                          <a:lnTo>
                            <a:pt x="6154" y="9728"/>
                          </a:lnTo>
                          <a:lnTo>
                            <a:pt x="6295" y="9704"/>
                          </a:lnTo>
                          <a:lnTo>
                            <a:pt x="6408" y="9636"/>
                          </a:lnTo>
                          <a:lnTo>
                            <a:pt x="6539" y="9631"/>
                          </a:lnTo>
                          <a:lnTo>
                            <a:pt x="6577" y="9657"/>
                          </a:lnTo>
                          <a:close/>
                          <a:moveTo>
                            <a:pt x="25" y="6101"/>
                          </a:moveTo>
                          <a:lnTo>
                            <a:pt x="54" y="6037"/>
                          </a:lnTo>
                          <a:lnTo>
                            <a:pt x="0" y="6018"/>
                          </a:lnTo>
                          <a:lnTo>
                            <a:pt x="11" y="5935"/>
                          </a:lnTo>
                          <a:lnTo>
                            <a:pt x="74" y="5935"/>
                          </a:lnTo>
                          <a:lnTo>
                            <a:pt x="166" y="5944"/>
                          </a:lnTo>
                          <a:lnTo>
                            <a:pt x="225" y="5808"/>
                          </a:lnTo>
                          <a:lnTo>
                            <a:pt x="244" y="5822"/>
                          </a:lnTo>
                          <a:lnTo>
                            <a:pt x="327" y="5852"/>
                          </a:lnTo>
                          <a:lnTo>
                            <a:pt x="419" y="5867"/>
                          </a:lnTo>
                          <a:lnTo>
                            <a:pt x="488" y="5940"/>
                          </a:lnTo>
                          <a:lnTo>
                            <a:pt x="498" y="5994"/>
                          </a:lnTo>
                          <a:lnTo>
                            <a:pt x="561" y="6003"/>
                          </a:lnTo>
                          <a:lnTo>
                            <a:pt x="561" y="6057"/>
                          </a:lnTo>
                          <a:lnTo>
                            <a:pt x="600" y="6072"/>
                          </a:lnTo>
                          <a:lnTo>
                            <a:pt x="595" y="6140"/>
                          </a:lnTo>
                          <a:lnTo>
                            <a:pt x="561" y="6140"/>
                          </a:lnTo>
                          <a:lnTo>
                            <a:pt x="502" y="6149"/>
                          </a:lnTo>
                          <a:lnTo>
                            <a:pt x="415" y="6140"/>
                          </a:lnTo>
                          <a:lnTo>
                            <a:pt x="371" y="6159"/>
                          </a:lnTo>
                          <a:lnTo>
                            <a:pt x="273" y="6159"/>
                          </a:lnTo>
                          <a:lnTo>
                            <a:pt x="220" y="6159"/>
                          </a:lnTo>
                          <a:lnTo>
                            <a:pt x="171" y="6164"/>
                          </a:lnTo>
                          <a:lnTo>
                            <a:pt x="79" y="6140"/>
                          </a:lnTo>
                          <a:lnTo>
                            <a:pt x="35" y="6130"/>
                          </a:lnTo>
                          <a:lnTo>
                            <a:pt x="25" y="6101"/>
                          </a:lnTo>
                          <a:close/>
                          <a:moveTo>
                            <a:pt x="2019" y="3916"/>
                          </a:moveTo>
                          <a:lnTo>
                            <a:pt x="2058" y="3873"/>
                          </a:lnTo>
                          <a:lnTo>
                            <a:pt x="2073" y="3828"/>
                          </a:lnTo>
                          <a:lnTo>
                            <a:pt x="2136" y="3814"/>
                          </a:lnTo>
                          <a:lnTo>
                            <a:pt x="2175" y="3853"/>
                          </a:lnTo>
                          <a:lnTo>
                            <a:pt x="2258" y="3775"/>
                          </a:lnTo>
                          <a:lnTo>
                            <a:pt x="2331" y="3653"/>
                          </a:lnTo>
                          <a:lnTo>
                            <a:pt x="2311" y="3526"/>
                          </a:lnTo>
                          <a:lnTo>
                            <a:pt x="2219" y="3438"/>
                          </a:lnTo>
                          <a:lnTo>
                            <a:pt x="2121" y="3370"/>
                          </a:lnTo>
                          <a:lnTo>
                            <a:pt x="1999" y="3321"/>
                          </a:lnTo>
                          <a:lnTo>
                            <a:pt x="1917" y="3258"/>
                          </a:lnTo>
                          <a:lnTo>
                            <a:pt x="1868" y="3224"/>
                          </a:lnTo>
                          <a:lnTo>
                            <a:pt x="1809" y="3307"/>
                          </a:lnTo>
                          <a:lnTo>
                            <a:pt x="1727" y="3385"/>
                          </a:lnTo>
                          <a:lnTo>
                            <a:pt x="1702" y="3468"/>
                          </a:lnTo>
                          <a:lnTo>
                            <a:pt x="1785" y="3483"/>
                          </a:lnTo>
                          <a:lnTo>
                            <a:pt x="1863" y="3526"/>
                          </a:lnTo>
                          <a:lnTo>
                            <a:pt x="1888" y="3643"/>
                          </a:lnTo>
                          <a:lnTo>
                            <a:pt x="1917" y="3731"/>
                          </a:lnTo>
                          <a:lnTo>
                            <a:pt x="1951" y="3819"/>
                          </a:lnTo>
                          <a:lnTo>
                            <a:pt x="1995" y="3873"/>
                          </a:lnTo>
                          <a:lnTo>
                            <a:pt x="2019" y="3916"/>
                          </a:lnTo>
                          <a:close/>
                          <a:moveTo>
                            <a:pt x="2829" y="3380"/>
                          </a:moveTo>
                          <a:lnTo>
                            <a:pt x="2917" y="3350"/>
                          </a:lnTo>
                          <a:lnTo>
                            <a:pt x="2956" y="3287"/>
                          </a:lnTo>
                          <a:lnTo>
                            <a:pt x="2906" y="3175"/>
                          </a:lnTo>
                          <a:lnTo>
                            <a:pt x="2843" y="3043"/>
                          </a:lnTo>
                          <a:lnTo>
                            <a:pt x="2760" y="2936"/>
                          </a:lnTo>
                          <a:lnTo>
                            <a:pt x="2673" y="2736"/>
                          </a:lnTo>
                          <a:lnTo>
                            <a:pt x="2605" y="2659"/>
                          </a:lnTo>
                          <a:lnTo>
                            <a:pt x="2536" y="2659"/>
                          </a:lnTo>
                          <a:lnTo>
                            <a:pt x="2468" y="2712"/>
                          </a:lnTo>
                          <a:lnTo>
                            <a:pt x="2483" y="2794"/>
                          </a:lnTo>
                          <a:lnTo>
                            <a:pt x="2516" y="2844"/>
                          </a:lnTo>
                          <a:lnTo>
                            <a:pt x="2590" y="2853"/>
                          </a:lnTo>
                          <a:lnTo>
                            <a:pt x="2663" y="2912"/>
                          </a:lnTo>
                          <a:lnTo>
                            <a:pt x="2638" y="2990"/>
                          </a:lnTo>
                          <a:lnTo>
                            <a:pt x="2590" y="2970"/>
                          </a:lnTo>
                          <a:lnTo>
                            <a:pt x="2541" y="2931"/>
                          </a:lnTo>
                          <a:lnTo>
                            <a:pt x="2468" y="2970"/>
                          </a:lnTo>
                          <a:lnTo>
                            <a:pt x="2531" y="3053"/>
                          </a:lnTo>
                          <a:lnTo>
                            <a:pt x="2590" y="3126"/>
                          </a:lnTo>
                          <a:lnTo>
                            <a:pt x="2594" y="3258"/>
                          </a:lnTo>
                          <a:lnTo>
                            <a:pt x="2692" y="3228"/>
                          </a:lnTo>
                          <a:lnTo>
                            <a:pt x="2755" y="3278"/>
                          </a:lnTo>
                          <a:lnTo>
                            <a:pt x="2770" y="3317"/>
                          </a:lnTo>
                          <a:lnTo>
                            <a:pt x="2829" y="3380"/>
                          </a:lnTo>
                          <a:close/>
                          <a:moveTo>
                            <a:pt x="3072" y="3614"/>
                          </a:moveTo>
                          <a:lnTo>
                            <a:pt x="3150" y="3526"/>
                          </a:lnTo>
                          <a:lnTo>
                            <a:pt x="3219" y="3526"/>
                          </a:lnTo>
                          <a:lnTo>
                            <a:pt x="3239" y="3618"/>
                          </a:lnTo>
                          <a:lnTo>
                            <a:pt x="3296" y="3653"/>
                          </a:lnTo>
                          <a:lnTo>
                            <a:pt x="3360" y="3668"/>
                          </a:lnTo>
                          <a:lnTo>
                            <a:pt x="3414" y="3677"/>
                          </a:lnTo>
                          <a:lnTo>
                            <a:pt x="3418" y="3770"/>
                          </a:lnTo>
                          <a:lnTo>
                            <a:pt x="3462" y="3823"/>
                          </a:lnTo>
                          <a:lnTo>
                            <a:pt x="3516" y="3882"/>
                          </a:lnTo>
                          <a:lnTo>
                            <a:pt x="3482" y="3989"/>
                          </a:lnTo>
                          <a:lnTo>
                            <a:pt x="3418" y="4058"/>
                          </a:lnTo>
                          <a:lnTo>
                            <a:pt x="3507" y="4102"/>
                          </a:lnTo>
                          <a:lnTo>
                            <a:pt x="3584" y="4150"/>
                          </a:lnTo>
                          <a:lnTo>
                            <a:pt x="3633" y="4199"/>
                          </a:lnTo>
                          <a:lnTo>
                            <a:pt x="3677" y="4243"/>
                          </a:lnTo>
                          <a:lnTo>
                            <a:pt x="3614" y="4355"/>
                          </a:lnTo>
                          <a:lnTo>
                            <a:pt x="3531" y="4360"/>
                          </a:lnTo>
                          <a:lnTo>
                            <a:pt x="3457" y="4307"/>
                          </a:lnTo>
                          <a:lnTo>
                            <a:pt x="3375" y="4267"/>
                          </a:lnTo>
                          <a:lnTo>
                            <a:pt x="3311" y="4243"/>
                          </a:lnTo>
                          <a:lnTo>
                            <a:pt x="3243" y="4233"/>
                          </a:lnTo>
                          <a:lnTo>
                            <a:pt x="3253" y="4174"/>
                          </a:lnTo>
                          <a:lnTo>
                            <a:pt x="3307" y="4170"/>
                          </a:lnTo>
                          <a:lnTo>
                            <a:pt x="3355" y="4189"/>
                          </a:lnTo>
                          <a:lnTo>
                            <a:pt x="3409" y="4224"/>
                          </a:lnTo>
                          <a:lnTo>
                            <a:pt x="3457" y="4150"/>
                          </a:lnTo>
                          <a:lnTo>
                            <a:pt x="3409" y="4121"/>
                          </a:lnTo>
                          <a:lnTo>
                            <a:pt x="3322" y="4067"/>
                          </a:lnTo>
                          <a:lnTo>
                            <a:pt x="3360" y="3921"/>
                          </a:lnTo>
                          <a:lnTo>
                            <a:pt x="3365" y="3843"/>
                          </a:lnTo>
                          <a:lnTo>
                            <a:pt x="3355" y="3790"/>
                          </a:lnTo>
                          <a:lnTo>
                            <a:pt x="3307" y="3765"/>
                          </a:lnTo>
                          <a:lnTo>
                            <a:pt x="3268" y="3721"/>
                          </a:lnTo>
                          <a:lnTo>
                            <a:pt x="3228" y="3672"/>
                          </a:lnTo>
                          <a:lnTo>
                            <a:pt x="3155" y="3687"/>
                          </a:lnTo>
                          <a:lnTo>
                            <a:pt x="3072" y="3614"/>
                          </a:lnTo>
                          <a:close/>
                        </a:path>
                      </a:pathLst>
                    </a:custGeom>
                    <a:grpFill/>
                    <a:ln w="6350">
                      <a:solidFill>
                        <a:srgbClr val="FFFFFF"/>
                      </a:solidFill>
                    </a:ln>
                  </p:spPr>
                  <p:txBody>
                    <a:bodyPr vert="horz" wrap="square" lIns="82953" tIns="41476" rIns="82953" bIns="41476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33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7" name="Freeform 47">
                      <a:extLst>
                        <a:ext uri="{FF2B5EF4-FFF2-40B4-BE49-F238E27FC236}">
                          <a16:creationId xmlns:a16="http://schemas.microsoft.com/office/drawing/2014/main" id="{F294F06B-8EFC-402D-ACC6-8F11BEEBA60D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6188284" y="4435598"/>
                      <a:ext cx="1328738" cy="657225"/>
                    </a:xfrm>
                    <a:custGeom>
                      <a:avLst/>
                      <a:gdLst>
                        <a:gd name="T0" fmla="*/ 4530 w 5025"/>
                        <a:gd name="T1" fmla="*/ 1331 h 2486"/>
                        <a:gd name="T2" fmla="*/ 4915 w 5025"/>
                        <a:gd name="T3" fmla="*/ 619 h 2486"/>
                        <a:gd name="T4" fmla="*/ 4890 w 5025"/>
                        <a:gd name="T5" fmla="*/ 292 h 2486"/>
                        <a:gd name="T6" fmla="*/ 4803 w 5025"/>
                        <a:gd name="T7" fmla="*/ 63 h 2486"/>
                        <a:gd name="T8" fmla="*/ 4559 w 5025"/>
                        <a:gd name="T9" fmla="*/ 54 h 2486"/>
                        <a:gd name="T10" fmla="*/ 4242 w 5025"/>
                        <a:gd name="T11" fmla="*/ 176 h 2486"/>
                        <a:gd name="T12" fmla="*/ 3355 w 5025"/>
                        <a:gd name="T13" fmla="*/ 375 h 2486"/>
                        <a:gd name="T14" fmla="*/ 2882 w 5025"/>
                        <a:gd name="T15" fmla="*/ 307 h 2486"/>
                        <a:gd name="T16" fmla="*/ 2599 w 5025"/>
                        <a:gd name="T17" fmla="*/ 204 h 2486"/>
                        <a:gd name="T18" fmla="*/ 2409 w 5025"/>
                        <a:gd name="T19" fmla="*/ 215 h 2486"/>
                        <a:gd name="T20" fmla="*/ 1712 w 5025"/>
                        <a:gd name="T21" fmla="*/ 531 h 2486"/>
                        <a:gd name="T22" fmla="*/ 1117 w 5025"/>
                        <a:gd name="T23" fmla="*/ 619 h 2486"/>
                        <a:gd name="T24" fmla="*/ 1058 w 5025"/>
                        <a:gd name="T25" fmla="*/ 795 h 2486"/>
                        <a:gd name="T26" fmla="*/ 800 w 5025"/>
                        <a:gd name="T27" fmla="*/ 828 h 2486"/>
                        <a:gd name="T28" fmla="*/ 424 w 5025"/>
                        <a:gd name="T29" fmla="*/ 1028 h 2486"/>
                        <a:gd name="T30" fmla="*/ 507 w 5025"/>
                        <a:gd name="T31" fmla="*/ 1204 h 2486"/>
                        <a:gd name="T32" fmla="*/ 526 w 5025"/>
                        <a:gd name="T33" fmla="*/ 1443 h 2486"/>
                        <a:gd name="T34" fmla="*/ 482 w 5025"/>
                        <a:gd name="T35" fmla="*/ 1638 h 2486"/>
                        <a:gd name="T36" fmla="*/ 609 w 5025"/>
                        <a:gd name="T37" fmla="*/ 1769 h 2486"/>
                        <a:gd name="T38" fmla="*/ 702 w 5025"/>
                        <a:gd name="T39" fmla="*/ 1965 h 2486"/>
                        <a:gd name="T40" fmla="*/ 858 w 5025"/>
                        <a:gd name="T41" fmla="*/ 2096 h 2486"/>
                        <a:gd name="T42" fmla="*/ 985 w 5025"/>
                        <a:gd name="T43" fmla="*/ 2194 h 2486"/>
                        <a:gd name="T44" fmla="*/ 1594 w 5025"/>
                        <a:gd name="T45" fmla="*/ 2282 h 2486"/>
                        <a:gd name="T46" fmla="*/ 2165 w 5025"/>
                        <a:gd name="T47" fmla="*/ 2331 h 2486"/>
                        <a:gd name="T48" fmla="*/ 2779 w 5025"/>
                        <a:gd name="T49" fmla="*/ 1989 h 2486"/>
                        <a:gd name="T50" fmla="*/ 3159 w 5025"/>
                        <a:gd name="T51" fmla="*/ 1965 h 2486"/>
                        <a:gd name="T52" fmla="*/ 3262 w 5025"/>
                        <a:gd name="T53" fmla="*/ 2092 h 2486"/>
                        <a:gd name="T54" fmla="*/ 3549 w 5025"/>
                        <a:gd name="T55" fmla="*/ 1931 h 2486"/>
                        <a:gd name="T56" fmla="*/ 3983 w 5025"/>
                        <a:gd name="T57" fmla="*/ 1902 h 2486"/>
                        <a:gd name="T58" fmla="*/ 702 w 5025"/>
                        <a:gd name="T59" fmla="*/ 346 h 2486"/>
                        <a:gd name="T60" fmla="*/ 999 w 5025"/>
                        <a:gd name="T61" fmla="*/ 605 h 2486"/>
                        <a:gd name="T62" fmla="*/ 590 w 5025"/>
                        <a:gd name="T63" fmla="*/ 804 h 2486"/>
                        <a:gd name="T64" fmla="*/ 268 w 5025"/>
                        <a:gd name="T65" fmla="*/ 853 h 2486"/>
                        <a:gd name="T66" fmla="*/ 351 w 5025"/>
                        <a:gd name="T67" fmla="*/ 619 h 2486"/>
                        <a:gd name="T68" fmla="*/ 395 w 5025"/>
                        <a:gd name="T69" fmla="*/ 370 h 2486"/>
                        <a:gd name="T70" fmla="*/ 619 w 5025"/>
                        <a:gd name="T71" fmla="*/ 370 h 2486"/>
                        <a:gd name="T72" fmla="*/ 766 w 5025"/>
                        <a:gd name="T73" fmla="*/ 2404 h 2486"/>
                        <a:gd name="T74" fmla="*/ 901 w 5025"/>
                        <a:gd name="T75" fmla="*/ 2351 h 2486"/>
                        <a:gd name="T76" fmla="*/ 809 w 5025"/>
                        <a:gd name="T77" fmla="*/ 2432 h 2486"/>
                        <a:gd name="T78" fmla="*/ 454 w 5025"/>
                        <a:gd name="T79" fmla="*/ 1891 h 2486"/>
                        <a:gd name="T80" fmla="*/ 332 w 5025"/>
                        <a:gd name="T81" fmla="*/ 1950 h 2486"/>
                        <a:gd name="T82" fmla="*/ 390 w 5025"/>
                        <a:gd name="T83" fmla="*/ 1931 h 2486"/>
                        <a:gd name="T84" fmla="*/ 268 w 5025"/>
                        <a:gd name="T85" fmla="*/ 1750 h 2486"/>
                        <a:gd name="T86" fmla="*/ 253 w 5025"/>
                        <a:gd name="T87" fmla="*/ 1560 h 2486"/>
                        <a:gd name="T88" fmla="*/ 268 w 5025"/>
                        <a:gd name="T89" fmla="*/ 1409 h 2486"/>
                        <a:gd name="T90" fmla="*/ 419 w 5025"/>
                        <a:gd name="T91" fmla="*/ 1414 h 2486"/>
                        <a:gd name="T92" fmla="*/ 263 w 5025"/>
                        <a:gd name="T93" fmla="*/ 1336 h 2486"/>
                        <a:gd name="T94" fmla="*/ 68 w 5025"/>
                        <a:gd name="T95" fmla="*/ 1048 h 2486"/>
                        <a:gd name="T96" fmla="*/ 0 w 5025"/>
                        <a:gd name="T97" fmla="*/ 1185 h 248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</a:cxnLst>
                      <a:rect l="0" t="0" r="r" b="b"/>
                      <a:pathLst>
                        <a:path w="5025" h="2486">
                          <a:moveTo>
                            <a:pt x="4217" y="1805"/>
                          </a:moveTo>
                          <a:lnTo>
                            <a:pt x="4310" y="1673"/>
                          </a:lnTo>
                          <a:lnTo>
                            <a:pt x="4423" y="1506"/>
                          </a:lnTo>
                          <a:lnTo>
                            <a:pt x="4530" y="1331"/>
                          </a:lnTo>
                          <a:lnTo>
                            <a:pt x="4632" y="1161"/>
                          </a:lnTo>
                          <a:lnTo>
                            <a:pt x="4730" y="980"/>
                          </a:lnTo>
                          <a:lnTo>
                            <a:pt x="4827" y="799"/>
                          </a:lnTo>
                          <a:lnTo>
                            <a:pt x="4915" y="619"/>
                          </a:lnTo>
                          <a:lnTo>
                            <a:pt x="5003" y="433"/>
                          </a:lnTo>
                          <a:lnTo>
                            <a:pt x="5025" y="382"/>
                          </a:lnTo>
                          <a:lnTo>
                            <a:pt x="4954" y="380"/>
                          </a:lnTo>
                          <a:lnTo>
                            <a:pt x="4890" y="292"/>
                          </a:lnTo>
                          <a:lnTo>
                            <a:pt x="4915" y="189"/>
                          </a:lnTo>
                          <a:lnTo>
                            <a:pt x="4910" y="141"/>
                          </a:lnTo>
                          <a:lnTo>
                            <a:pt x="4857" y="97"/>
                          </a:lnTo>
                          <a:lnTo>
                            <a:pt x="4803" y="63"/>
                          </a:lnTo>
                          <a:lnTo>
                            <a:pt x="4724" y="14"/>
                          </a:lnTo>
                          <a:lnTo>
                            <a:pt x="4652" y="0"/>
                          </a:lnTo>
                          <a:lnTo>
                            <a:pt x="4602" y="63"/>
                          </a:lnTo>
                          <a:lnTo>
                            <a:pt x="4559" y="54"/>
                          </a:lnTo>
                          <a:lnTo>
                            <a:pt x="4476" y="102"/>
                          </a:lnTo>
                          <a:lnTo>
                            <a:pt x="4417" y="78"/>
                          </a:lnTo>
                          <a:lnTo>
                            <a:pt x="4364" y="63"/>
                          </a:lnTo>
                          <a:lnTo>
                            <a:pt x="4242" y="176"/>
                          </a:lnTo>
                          <a:lnTo>
                            <a:pt x="4105" y="258"/>
                          </a:lnTo>
                          <a:lnTo>
                            <a:pt x="3774" y="297"/>
                          </a:lnTo>
                          <a:lnTo>
                            <a:pt x="3433" y="439"/>
                          </a:lnTo>
                          <a:lnTo>
                            <a:pt x="3355" y="375"/>
                          </a:lnTo>
                          <a:lnTo>
                            <a:pt x="3170" y="370"/>
                          </a:lnTo>
                          <a:lnTo>
                            <a:pt x="3082" y="283"/>
                          </a:lnTo>
                          <a:lnTo>
                            <a:pt x="3009" y="361"/>
                          </a:lnTo>
                          <a:lnTo>
                            <a:pt x="2882" y="307"/>
                          </a:lnTo>
                          <a:lnTo>
                            <a:pt x="2921" y="243"/>
                          </a:lnTo>
                          <a:lnTo>
                            <a:pt x="2847" y="229"/>
                          </a:lnTo>
                          <a:lnTo>
                            <a:pt x="2730" y="278"/>
                          </a:lnTo>
                          <a:lnTo>
                            <a:pt x="2599" y="204"/>
                          </a:lnTo>
                          <a:lnTo>
                            <a:pt x="2667" y="136"/>
                          </a:lnTo>
                          <a:lnTo>
                            <a:pt x="2608" y="73"/>
                          </a:lnTo>
                          <a:lnTo>
                            <a:pt x="2511" y="200"/>
                          </a:lnTo>
                          <a:lnTo>
                            <a:pt x="2409" y="215"/>
                          </a:lnTo>
                          <a:lnTo>
                            <a:pt x="2141" y="209"/>
                          </a:lnTo>
                          <a:lnTo>
                            <a:pt x="1975" y="287"/>
                          </a:lnTo>
                          <a:lnTo>
                            <a:pt x="1843" y="380"/>
                          </a:lnTo>
                          <a:lnTo>
                            <a:pt x="1712" y="531"/>
                          </a:lnTo>
                          <a:lnTo>
                            <a:pt x="1638" y="629"/>
                          </a:lnTo>
                          <a:lnTo>
                            <a:pt x="1404" y="605"/>
                          </a:lnTo>
                          <a:lnTo>
                            <a:pt x="1243" y="619"/>
                          </a:lnTo>
                          <a:lnTo>
                            <a:pt x="1117" y="619"/>
                          </a:lnTo>
                          <a:lnTo>
                            <a:pt x="1106" y="692"/>
                          </a:lnTo>
                          <a:lnTo>
                            <a:pt x="1248" y="727"/>
                          </a:lnTo>
                          <a:lnTo>
                            <a:pt x="1243" y="799"/>
                          </a:lnTo>
                          <a:lnTo>
                            <a:pt x="1058" y="795"/>
                          </a:lnTo>
                          <a:lnTo>
                            <a:pt x="1058" y="828"/>
                          </a:lnTo>
                          <a:lnTo>
                            <a:pt x="1117" y="853"/>
                          </a:lnTo>
                          <a:lnTo>
                            <a:pt x="1063" y="941"/>
                          </a:lnTo>
                          <a:lnTo>
                            <a:pt x="800" y="828"/>
                          </a:lnTo>
                          <a:lnTo>
                            <a:pt x="678" y="975"/>
                          </a:lnTo>
                          <a:lnTo>
                            <a:pt x="615" y="912"/>
                          </a:lnTo>
                          <a:lnTo>
                            <a:pt x="487" y="945"/>
                          </a:lnTo>
                          <a:lnTo>
                            <a:pt x="424" y="1028"/>
                          </a:lnTo>
                          <a:lnTo>
                            <a:pt x="341" y="1092"/>
                          </a:lnTo>
                          <a:lnTo>
                            <a:pt x="341" y="1180"/>
                          </a:lnTo>
                          <a:lnTo>
                            <a:pt x="385" y="1248"/>
                          </a:lnTo>
                          <a:lnTo>
                            <a:pt x="507" y="1204"/>
                          </a:lnTo>
                          <a:lnTo>
                            <a:pt x="507" y="1283"/>
                          </a:lnTo>
                          <a:lnTo>
                            <a:pt x="468" y="1351"/>
                          </a:lnTo>
                          <a:lnTo>
                            <a:pt x="473" y="1453"/>
                          </a:lnTo>
                          <a:lnTo>
                            <a:pt x="526" y="1443"/>
                          </a:lnTo>
                          <a:lnTo>
                            <a:pt x="561" y="1477"/>
                          </a:lnTo>
                          <a:lnTo>
                            <a:pt x="511" y="1555"/>
                          </a:lnTo>
                          <a:lnTo>
                            <a:pt x="570" y="1638"/>
                          </a:lnTo>
                          <a:lnTo>
                            <a:pt x="482" y="1638"/>
                          </a:lnTo>
                          <a:lnTo>
                            <a:pt x="419" y="1589"/>
                          </a:lnTo>
                          <a:lnTo>
                            <a:pt x="385" y="1741"/>
                          </a:lnTo>
                          <a:lnTo>
                            <a:pt x="454" y="1804"/>
                          </a:lnTo>
                          <a:lnTo>
                            <a:pt x="609" y="1769"/>
                          </a:lnTo>
                          <a:lnTo>
                            <a:pt x="639" y="1833"/>
                          </a:lnTo>
                          <a:lnTo>
                            <a:pt x="580" y="1935"/>
                          </a:lnTo>
                          <a:lnTo>
                            <a:pt x="600" y="1989"/>
                          </a:lnTo>
                          <a:lnTo>
                            <a:pt x="702" y="1965"/>
                          </a:lnTo>
                          <a:lnTo>
                            <a:pt x="736" y="2018"/>
                          </a:lnTo>
                          <a:lnTo>
                            <a:pt x="658" y="2126"/>
                          </a:lnTo>
                          <a:lnTo>
                            <a:pt x="687" y="2164"/>
                          </a:lnTo>
                          <a:lnTo>
                            <a:pt x="858" y="2096"/>
                          </a:lnTo>
                          <a:lnTo>
                            <a:pt x="912" y="2140"/>
                          </a:lnTo>
                          <a:lnTo>
                            <a:pt x="853" y="2233"/>
                          </a:lnTo>
                          <a:lnTo>
                            <a:pt x="907" y="2282"/>
                          </a:lnTo>
                          <a:lnTo>
                            <a:pt x="985" y="2194"/>
                          </a:lnTo>
                          <a:lnTo>
                            <a:pt x="1180" y="2229"/>
                          </a:lnTo>
                          <a:lnTo>
                            <a:pt x="1199" y="2325"/>
                          </a:lnTo>
                          <a:lnTo>
                            <a:pt x="1365" y="2418"/>
                          </a:lnTo>
                          <a:lnTo>
                            <a:pt x="1594" y="2282"/>
                          </a:lnTo>
                          <a:lnTo>
                            <a:pt x="1644" y="2107"/>
                          </a:lnTo>
                          <a:lnTo>
                            <a:pt x="1790" y="2120"/>
                          </a:lnTo>
                          <a:lnTo>
                            <a:pt x="1960" y="2203"/>
                          </a:lnTo>
                          <a:lnTo>
                            <a:pt x="2165" y="2331"/>
                          </a:lnTo>
                          <a:lnTo>
                            <a:pt x="2350" y="2336"/>
                          </a:lnTo>
                          <a:lnTo>
                            <a:pt x="2409" y="2238"/>
                          </a:lnTo>
                          <a:lnTo>
                            <a:pt x="2525" y="2223"/>
                          </a:lnTo>
                          <a:lnTo>
                            <a:pt x="2779" y="1989"/>
                          </a:lnTo>
                          <a:lnTo>
                            <a:pt x="2872" y="2072"/>
                          </a:lnTo>
                          <a:lnTo>
                            <a:pt x="2950" y="2092"/>
                          </a:lnTo>
                          <a:lnTo>
                            <a:pt x="3067" y="1926"/>
                          </a:lnTo>
                          <a:lnTo>
                            <a:pt x="3159" y="1965"/>
                          </a:lnTo>
                          <a:lnTo>
                            <a:pt x="3037" y="2189"/>
                          </a:lnTo>
                          <a:lnTo>
                            <a:pt x="3185" y="2247"/>
                          </a:lnTo>
                          <a:lnTo>
                            <a:pt x="3248" y="2189"/>
                          </a:lnTo>
                          <a:lnTo>
                            <a:pt x="3262" y="2092"/>
                          </a:lnTo>
                          <a:lnTo>
                            <a:pt x="3292" y="2009"/>
                          </a:lnTo>
                          <a:lnTo>
                            <a:pt x="3374" y="2024"/>
                          </a:lnTo>
                          <a:lnTo>
                            <a:pt x="3427" y="1989"/>
                          </a:lnTo>
                          <a:lnTo>
                            <a:pt x="3549" y="1931"/>
                          </a:lnTo>
                          <a:lnTo>
                            <a:pt x="3628" y="1887"/>
                          </a:lnTo>
                          <a:lnTo>
                            <a:pt x="3711" y="1872"/>
                          </a:lnTo>
                          <a:lnTo>
                            <a:pt x="3823" y="1867"/>
                          </a:lnTo>
                          <a:lnTo>
                            <a:pt x="3983" y="1902"/>
                          </a:lnTo>
                          <a:lnTo>
                            <a:pt x="4057" y="1867"/>
                          </a:lnTo>
                          <a:lnTo>
                            <a:pt x="4194" y="1813"/>
                          </a:lnTo>
                          <a:lnTo>
                            <a:pt x="4217" y="1805"/>
                          </a:lnTo>
                          <a:close/>
                          <a:moveTo>
                            <a:pt x="702" y="346"/>
                          </a:moveTo>
                          <a:lnTo>
                            <a:pt x="780" y="361"/>
                          </a:lnTo>
                          <a:lnTo>
                            <a:pt x="814" y="527"/>
                          </a:lnTo>
                          <a:lnTo>
                            <a:pt x="829" y="555"/>
                          </a:lnTo>
                          <a:lnTo>
                            <a:pt x="999" y="605"/>
                          </a:lnTo>
                          <a:lnTo>
                            <a:pt x="999" y="688"/>
                          </a:lnTo>
                          <a:lnTo>
                            <a:pt x="833" y="682"/>
                          </a:lnTo>
                          <a:lnTo>
                            <a:pt x="698" y="668"/>
                          </a:lnTo>
                          <a:lnTo>
                            <a:pt x="590" y="804"/>
                          </a:lnTo>
                          <a:lnTo>
                            <a:pt x="487" y="858"/>
                          </a:lnTo>
                          <a:lnTo>
                            <a:pt x="297" y="1009"/>
                          </a:lnTo>
                          <a:lnTo>
                            <a:pt x="180" y="989"/>
                          </a:lnTo>
                          <a:lnTo>
                            <a:pt x="268" y="853"/>
                          </a:lnTo>
                          <a:lnTo>
                            <a:pt x="307" y="770"/>
                          </a:lnTo>
                          <a:lnTo>
                            <a:pt x="297" y="716"/>
                          </a:lnTo>
                          <a:lnTo>
                            <a:pt x="332" y="658"/>
                          </a:lnTo>
                          <a:lnTo>
                            <a:pt x="351" y="619"/>
                          </a:lnTo>
                          <a:lnTo>
                            <a:pt x="375" y="560"/>
                          </a:lnTo>
                          <a:lnTo>
                            <a:pt x="380" y="492"/>
                          </a:lnTo>
                          <a:lnTo>
                            <a:pt x="361" y="439"/>
                          </a:lnTo>
                          <a:lnTo>
                            <a:pt x="395" y="370"/>
                          </a:lnTo>
                          <a:lnTo>
                            <a:pt x="463" y="370"/>
                          </a:lnTo>
                          <a:lnTo>
                            <a:pt x="517" y="365"/>
                          </a:lnTo>
                          <a:lnTo>
                            <a:pt x="565" y="365"/>
                          </a:lnTo>
                          <a:lnTo>
                            <a:pt x="619" y="370"/>
                          </a:lnTo>
                          <a:lnTo>
                            <a:pt x="668" y="380"/>
                          </a:lnTo>
                          <a:lnTo>
                            <a:pt x="702" y="346"/>
                          </a:lnTo>
                          <a:close/>
                          <a:moveTo>
                            <a:pt x="809" y="2432"/>
                          </a:moveTo>
                          <a:lnTo>
                            <a:pt x="766" y="2404"/>
                          </a:lnTo>
                          <a:lnTo>
                            <a:pt x="785" y="2351"/>
                          </a:lnTo>
                          <a:lnTo>
                            <a:pt x="819" y="2351"/>
                          </a:lnTo>
                          <a:lnTo>
                            <a:pt x="863" y="2336"/>
                          </a:lnTo>
                          <a:lnTo>
                            <a:pt x="901" y="2351"/>
                          </a:lnTo>
                          <a:lnTo>
                            <a:pt x="901" y="2414"/>
                          </a:lnTo>
                          <a:lnTo>
                            <a:pt x="863" y="2482"/>
                          </a:lnTo>
                          <a:lnTo>
                            <a:pt x="819" y="2486"/>
                          </a:lnTo>
                          <a:lnTo>
                            <a:pt x="809" y="2432"/>
                          </a:lnTo>
                          <a:close/>
                          <a:moveTo>
                            <a:pt x="526" y="1945"/>
                          </a:moveTo>
                          <a:lnTo>
                            <a:pt x="526" y="1902"/>
                          </a:lnTo>
                          <a:lnTo>
                            <a:pt x="487" y="1877"/>
                          </a:lnTo>
                          <a:lnTo>
                            <a:pt x="454" y="1891"/>
                          </a:lnTo>
                          <a:lnTo>
                            <a:pt x="454" y="1935"/>
                          </a:lnTo>
                          <a:lnTo>
                            <a:pt x="497" y="1945"/>
                          </a:lnTo>
                          <a:lnTo>
                            <a:pt x="526" y="1945"/>
                          </a:lnTo>
                          <a:close/>
                          <a:moveTo>
                            <a:pt x="332" y="1950"/>
                          </a:moveTo>
                          <a:lnTo>
                            <a:pt x="288" y="1921"/>
                          </a:lnTo>
                          <a:lnTo>
                            <a:pt x="332" y="1887"/>
                          </a:lnTo>
                          <a:lnTo>
                            <a:pt x="375" y="1887"/>
                          </a:lnTo>
                          <a:lnTo>
                            <a:pt x="390" y="1931"/>
                          </a:lnTo>
                          <a:lnTo>
                            <a:pt x="361" y="1959"/>
                          </a:lnTo>
                          <a:lnTo>
                            <a:pt x="332" y="1950"/>
                          </a:lnTo>
                          <a:close/>
                          <a:moveTo>
                            <a:pt x="234" y="1682"/>
                          </a:moveTo>
                          <a:lnTo>
                            <a:pt x="268" y="1750"/>
                          </a:lnTo>
                          <a:lnTo>
                            <a:pt x="317" y="1711"/>
                          </a:lnTo>
                          <a:lnTo>
                            <a:pt x="332" y="1634"/>
                          </a:lnTo>
                          <a:lnTo>
                            <a:pt x="332" y="1575"/>
                          </a:lnTo>
                          <a:lnTo>
                            <a:pt x="253" y="1560"/>
                          </a:lnTo>
                          <a:lnTo>
                            <a:pt x="234" y="1608"/>
                          </a:lnTo>
                          <a:lnTo>
                            <a:pt x="239" y="1643"/>
                          </a:lnTo>
                          <a:lnTo>
                            <a:pt x="234" y="1682"/>
                          </a:lnTo>
                          <a:close/>
                          <a:moveTo>
                            <a:pt x="268" y="1409"/>
                          </a:moveTo>
                          <a:lnTo>
                            <a:pt x="302" y="1390"/>
                          </a:lnTo>
                          <a:lnTo>
                            <a:pt x="341" y="1409"/>
                          </a:lnTo>
                          <a:lnTo>
                            <a:pt x="365" y="1448"/>
                          </a:lnTo>
                          <a:lnTo>
                            <a:pt x="419" y="1414"/>
                          </a:lnTo>
                          <a:lnTo>
                            <a:pt x="395" y="1365"/>
                          </a:lnTo>
                          <a:lnTo>
                            <a:pt x="375" y="1316"/>
                          </a:lnTo>
                          <a:lnTo>
                            <a:pt x="332" y="1340"/>
                          </a:lnTo>
                          <a:lnTo>
                            <a:pt x="263" y="1336"/>
                          </a:lnTo>
                          <a:lnTo>
                            <a:pt x="214" y="1370"/>
                          </a:lnTo>
                          <a:lnTo>
                            <a:pt x="268" y="1409"/>
                          </a:lnTo>
                          <a:close/>
                          <a:moveTo>
                            <a:pt x="0" y="1067"/>
                          </a:moveTo>
                          <a:lnTo>
                            <a:pt x="68" y="1048"/>
                          </a:lnTo>
                          <a:lnTo>
                            <a:pt x="83" y="1107"/>
                          </a:lnTo>
                          <a:lnTo>
                            <a:pt x="112" y="1170"/>
                          </a:lnTo>
                          <a:lnTo>
                            <a:pt x="53" y="1209"/>
                          </a:lnTo>
                          <a:lnTo>
                            <a:pt x="0" y="1185"/>
                          </a:lnTo>
                          <a:lnTo>
                            <a:pt x="0" y="1135"/>
                          </a:lnTo>
                          <a:lnTo>
                            <a:pt x="0" y="1067"/>
                          </a:lnTo>
                          <a:close/>
                        </a:path>
                      </a:pathLst>
                    </a:custGeom>
                    <a:grpFill/>
                    <a:ln w="6350">
                      <a:solidFill>
                        <a:srgbClr val="FFFFFF"/>
                      </a:solidFill>
                    </a:ln>
                  </p:spPr>
                  <p:txBody>
                    <a:bodyPr vert="horz" wrap="square" lIns="82953" tIns="41476" rIns="82953" bIns="41476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33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98" name="Group 97">
                      <a:extLst>
                        <a:ext uri="{FF2B5EF4-FFF2-40B4-BE49-F238E27FC236}">
                          <a16:creationId xmlns:a16="http://schemas.microsoft.com/office/drawing/2014/main" id="{6FD5366B-5424-4C67-8EFC-B48C23A82DA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59447" y="1746373"/>
                      <a:ext cx="1673225" cy="3268663"/>
                      <a:chOff x="4059447" y="1746373"/>
                      <a:chExt cx="1673225" cy="3268663"/>
                    </a:xfrm>
                    <a:grpFill/>
                  </p:grpSpPr>
                  <p:sp>
                    <p:nvSpPr>
                      <p:cNvPr id="99" name="Freeform 49">
                        <a:extLst>
                          <a:ext uri="{FF2B5EF4-FFF2-40B4-BE49-F238E27FC236}">
                            <a16:creationId xmlns:a16="http://schemas.microsoft.com/office/drawing/2014/main" id="{24A6C706-AA03-4D0D-8ED0-F94CB46BF939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21497" y="3872036"/>
                        <a:ext cx="446088" cy="239713"/>
                      </a:xfrm>
                      <a:custGeom>
                        <a:avLst/>
                        <a:gdLst>
                          <a:gd name="T0" fmla="*/ 15 w 1687"/>
                          <a:gd name="T1" fmla="*/ 463 h 907"/>
                          <a:gd name="T2" fmla="*/ 15 w 1687"/>
                          <a:gd name="T3" fmla="*/ 561 h 907"/>
                          <a:gd name="T4" fmla="*/ 68 w 1687"/>
                          <a:gd name="T5" fmla="*/ 648 h 907"/>
                          <a:gd name="T6" fmla="*/ 136 w 1687"/>
                          <a:gd name="T7" fmla="*/ 726 h 907"/>
                          <a:gd name="T8" fmla="*/ 258 w 1687"/>
                          <a:gd name="T9" fmla="*/ 677 h 907"/>
                          <a:gd name="T10" fmla="*/ 379 w 1687"/>
                          <a:gd name="T11" fmla="*/ 594 h 907"/>
                          <a:gd name="T12" fmla="*/ 482 w 1687"/>
                          <a:gd name="T13" fmla="*/ 692 h 907"/>
                          <a:gd name="T14" fmla="*/ 614 w 1687"/>
                          <a:gd name="T15" fmla="*/ 751 h 907"/>
                          <a:gd name="T16" fmla="*/ 731 w 1687"/>
                          <a:gd name="T17" fmla="*/ 770 h 907"/>
                          <a:gd name="T18" fmla="*/ 843 w 1687"/>
                          <a:gd name="T19" fmla="*/ 785 h 907"/>
                          <a:gd name="T20" fmla="*/ 994 w 1687"/>
                          <a:gd name="T21" fmla="*/ 824 h 907"/>
                          <a:gd name="T22" fmla="*/ 1082 w 1687"/>
                          <a:gd name="T23" fmla="*/ 873 h 907"/>
                          <a:gd name="T24" fmla="*/ 1146 w 1687"/>
                          <a:gd name="T25" fmla="*/ 897 h 907"/>
                          <a:gd name="T26" fmla="*/ 1179 w 1687"/>
                          <a:gd name="T27" fmla="*/ 809 h 907"/>
                          <a:gd name="T28" fmla="*/ 1262 w 1687"/>
                          <a:gd name="T29" fmla="*/ 805 h 907"/>
                          <a:gd name="T30" fmla="*/ 1325 w 1687"/>
                          <a:gd name="T31" fmla="*/ 844 h 907"/>
                          <a:gd name="T32" fmla="*/ 1379 w 1687"/>
                          <a:gd name="T33" fmla="*/ 829 h 907"/>
                          <a:gd name="T34" fmla="*/ 1447 w 1687"/>
                          <a:gd name="T35" fmla="*/ 780 h 907"/>
                          <a:gd name="T36" fmla="*/ 1428 w 1687"/>
                          <a:gd name="T37" fmla="*/ 716 h 907"/>
                          <a:gd name="T38" fmla="*/ 1486 w 1687"/>
                          <a:gd name="T39" fmla="*/ 659 h 907"/>
                          <a:gd name="T40" fmla="*/ 1555 w 1687"/>
                          <a:gd name="T41" fmla="*/ 550 h 907"/>
                          <a:gd name="T42" fmla="*/ 1486 w 1687"/>
                          <a:gd name="T43" fmla="*/ 517 h 907"/>
                          <a:gd name="T44" fmla="*/ 1530 w 1687"/>
                          <a:gd name="T45" fmla="*/ 424 h 907"/>
                          <a:gd name="T46" fmla="*/ 1643 w 1687"/>
                          <a:gd name="T47" fmla="*/ 419 h 907"/>
                          <a:gd name="T48" fmla="*/ 1648 w 1687"/>
                          <a:gd name="T49" fmla="*/ 341 h 907"/>
                          <a:gd name="T50" fmla="*/ 1682 w 1687"/>
                          <a:gd name="T51" fmla="*/ 224 h 907"/>
                          <a:gd name="T52" fmla="*/ 1658 w 1687"/>
                          <a:gd name="T53" fmla="*/ 117 h 907"/>
                          <a:gd name="T54" fmla="*/ 1521 w 1687"/>
                          <a:gd name="T55" fmla="*/ 64 h 907"/>
                          <a:gd name="T56" fmla="*/ 1394 w 1687"/>
                          <a:gd name="T57" fmla="*/ 29 h 907"/>
                          <a:gd name="T58" fmla="*/ 1257 w 1687"/>
                          <a:gd name="T59" fmla="*/ 5 h 907"/>
                          <a:gd name="T60" fmla="*/ 1146 w 1687"/>
                          <a:gd name="T61" fmla="*/ 68 h 907"/>
                          <a:gd name="T62" fmla="*/ 1057 w 1687"/>
                          <a:gd name="T63" fmla="*/ 107 h 907"/>
                          <a:gd name="T64" fmla="*/ 941 w 1687"/>
                          <a:gd name="T65" fmla="*/ 112 h 907"/>
                          <a:gd name="T66" fmla="*/ 887 w 1687"/>
                          <a:gd name="T67" fmla="*/ 136 h 907"/>
                          <a:gd name="T68" fmla="*/ 706 w 1687"/>
                          <a:gd name="T69" fmla="*/ 239 h 907"/>
                          <a:gd name="T70" fmla="*/ 643 w 1687"/>
                          <a:gd name="T71" fmla="*/ 321 h 907"/>
                          <a:gd name="T72" fmla="*/ 697 w 1687"/>
                          <a:gd name="T73" fmla="*/ 419 h 907"/>
                          <a:gd name="T74" fmla="*/ 658 w 1687"/>
                          <a:gd name="T75" fmla="*/ 473 h 907"/>
                          <a:gd name="T76" fmla="*/ 595 w 1687"/>
                          <a:gd name="T77" fmla="*/ 404 h 907"/>
                          <a:gd name="T78" fmla="*/ 477 w 1687"/>
                          <a:gd name="T79" fmla="*/ 389 h 907"/>
                          <a:gd name="T80" fmla="*/ 361 w 1687"/>
                          <a:gd name="T81" fmla="*/ 439 h 907"/>
                          <a:gd name="T82" fmla="*/ 258 w 1687"/>
                          <a:gd name="T83" fmla="*/ 487 h 907"/>
                          <a:gd name="T84" fmla="*/ 165 w 1687"/>
                          <a:gd name="T85" fmla="*/ 483 h 907"/>
                          <a:gd name="T86" fmla="*/ 122 w 1687"/>
                          <a:gd name="T87" fmla="*/ 424 h 907"/>
                          <a:gd name="T88" fmla="*/ 0 w 1687"/>
                          <a:gd name="T89" fmla="*/ 419 h 90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</a:cxnLst>
                        <a:rect l="0" t="0" r="r" b="b"/>
                        <a:pathLst>
                          <a:path w="1687" h="907">
                            <a:moveTo>
                              <a:pt x="0" y="419"/>
                            </a:moveTo>
                            <a:lnTo>
                              <a:pt x="15" y="463"/>
                            </a:lnTo>
                            <a:lnTo>
                              <a:pt x="34" y="507"/>
                            </a:lnTo>
                            <a:lnTo>
                              <a:pt x="15" y="561"/>
                            </a:lnTo>
                            <a:lnTo>
                              <a:pt x="43" y="594"/>
                            </a:lnTo>
                            <a:lnTo>
                              <a:pt x="68" y="648"/>
                            </a:lnTo>
                            <a:lnTo>
                              <a:pt x="92" y="668"/>
                            </a:lnTo>
                            <a:lnTo>
                              <a:pt x="136" y="726"/>
                            </a:lnTo>
                            <a:lnTo>
                              <a:pt x="214" y="716"/>
                            </a:lnTo>
                            <a:lnTo>
                              <a:pt x="258" y="677"/>
                            </a:lnTo>
                            <a:lnTo>
                              <a:pt x="297" y="624"/>
                            </a:lnTo>
                            <a:lnTo>
                              <a:pt x="379" y="594"/>
                            </a:lnTo>
                            <a:lnTo>
                              <a:pt x="444" y="614"/>
                            </a:lnTo>
                            <a:lnTo>
                              <a:pt x="482" y="692"/>
                            </a:lnTo>
                            <a:lnTo>
                              <a:pt x="536" y="726"/>
                            </a:lnTo>
                            <a:lnTo>
                              <a:pt x="614" y="751"/>
                            </a:lnTo>
                            <a:lnTo>
                              <a:pt x="673" y="766"/>
                            </a:lnTo>
                            <a:lnTo>
                              <a:pt x="731" y="770"/>
                            </a:lnTo>
                            <a:lnTo>
                              <a:pt x="809" y="785"/>
                            </a:lnTo>
                            <a:lnTo>
                              <a:pt x="843" y="785"/>
                            </a:lnTo>
                            <a:lnTo>
                              <a:pt x="931" y="799"/>
                            </a:lnTo>
                            <a:lnTo>
                              <a:pt x="994" y="824"/>
                            </a:lnTo>
                            <a:lnTo>
                              <a:pt x="1048" y="834"/>
                            </a:lnTo>
                            <a:lnTo>
                              <a:pt x="1082" y="873"/>
                            </a:lnTo>
                            <a:lnTo>
                              <a:pt x="1116" y="907"/>
                            </a:lnTo>
                            <a:lnTo>
                              <a:pt x="1146" y="897"/>
                            </a:lnTo>
                            <a:lnTo>
                              <a:pt x="1155" y="844"/>
                            </a:lnTo>
                            <a:lnTo>
                              <a:pt x="1179" y="809"/>
                            </a:lnTo>
                            <a:lnTo>
                              <a:pt x="1224" y="805"/>
                            </a:lnTo>
                            <a:lnTo>
                              <a:pt x="1262" y="805"/>
                            </a:lnTo>
                            <a:lnTo>
                              <a:pt x="1307" y="809"/>
                            </a:lnTo>
                            <a:lnTo>
                              <a:pt x="1325" y="844"/>
                            </a:lnTo>
                            <a:lnTo>
                              <a:pt x="1365" y="873"/>
                            </a:lnTo>
                            <a:lnTo>
                              <a:pt x="1379" y="829"/>
                            </a:lnTo>
                            <a:lnTo>
                              <a:pt x="1404" y="780"/>
                            </a:lnTo>
                            <a:lnTo>
                              <a:pt x="1447" y="780"/>
                            </a:lnTo>
                            <a:lnTo>
                              <a:pt x="1423" y="755"/>
                            </a:lnTo>
                            <a:lnTo>
                              <a:pt x="1428" y="716"/>
                            </a:lnTo>
                            <a:lnTo>
                              <a:pt x="1458" y="697"/>
                            </a:lnTo>
                            <a:lnTo>
                              <a:pt x="1486" y="659"/>
                            </a:lnTo>
                            <a:lnTo>
                              <a:pt x="1526" y="594"/>
                            </a:lnTo>
                            <a:lnTo>
                              <a:pt x="1555" y="550"/>
                            </a:lnTo>
                            <a:lnTo>
                              <a:pt x="1512" y="537"/>
                            </a:lnTo>
                            <a:lnTo>
                              <a:pt x="1486" y="517"/>
                            </a:lnTo>
                            <a:lnTo>
                              <a:pt x="1486" y="448"/>
                            </a:lnTo>
                            <a:lnTo>
                              <a:pt x="1530" y="424"/>
                            </a:lnTo>
                            <a:lnTo>
                              <a:pt x="1589" y="424"/>
                            </a:lnTo>
                            <a:lnTo>
                              <a:pt x="1643" y="419"/>
                            </a:lnTo>
                            <a:lnTo>
                              <a:pt x="1648" y="389"/>
                            </a:lnTo>
                            <a:lnTo>
                              <a:pt x="1648" y="341"/>
                            </a:lnTo>
                            <a:lnTo>
                              <a:pt x="1687" y="326"/>
                            </a:lnTo>
                            <a:lnTo>
                              <a:pt x="1682" y="224"/>
                            </a:lnTo>
                            <a:lnTo>
                              <a:pt x="1662" y="180"/>
                            </a:lnTo>
                            <a:lnTo>
                              <a:pt x="1658" y="117"/>
                            </a:lnTo>
                            <a:lnTo>
                              <a:pt x="1608" y="92"/>
                            </a:lnTo>
                            <a:lnTo>
                              <a:pt x="1521" y="64"/>
                            </a:lnTo>
                            <a:lnTo>
                              <a:pt x="1462" y="49"/>
                            </a:lnTo>
                            <a:lnTo>
                              <a:pt x="1394" y="29"/>
                            </a:lnTo>
                            <a:lnTo>
                              <a:pt x="1351" y="10"/>
                            </a:lnTo>
                            <a:lnTo>
                              <a:pt x="1257" y="5"/>
                            </a:lnTo>
                            <a:lnTo>
                              <a:pt x="1190" y="0"/>
                            </a:lnTo>
                            <a:lnTo>
                              <a:pt x="1146" y="68"/>
                            </a:lnTo>
                            <a:lnTo>
                              <a:pt x="1107" y="107"/>
                            </a:lnTo>
                            <a:lnTo>
                              <a:pt x="1057" y="107"/>
                            </a:lnTo>
                            <a:lnTo>
                              <a:pt x="994" y="112"/>
                            </a:lnTo>
                            <a:lnTo>
                              <a:pt x="941" y="112"/>
                            </a:lnTo>
                            <a:lnTo>
                              <a:pt x="917" y="73"/>
                            </a:lnTo>
                            <a:lnTo>
                              <a:pt x="887" y="136"/>
                            </a:lnTo>
                            <a:lnTo>
                              <a:pt x="809" y="199"/>
                            </a:lnTo>
                            <a:lnTo>
                              <a:pt x="706" y="239"/>
                            </a:lnTo>
                            <a:lnTo>
                              <a:pt x="663" y="243"/>
                            </a:lnTo>
                            <a:lnTo>
                              <a:pt x="643" y="321"/>
                            </a:lnTo>
                            <a:lnTo>
                              <a:pt x="682" y="356"/>
                            </a:lnTo>
                            <a:lnTo>
                              <a:pt x="697" y="419"/>
                            </a:lnTo>
                            <a:lnTo>
                              <a:pt x="692" y="468"/>
                            </a:lnTo>
                            <a:lnTo>
                              <a:pt x="658" y="473"/>
                            </a:lnTo>
                            <a:lnTo>
                              <a:pt x="629" y="434"/>
                            </a:lnTo>
                            <a:lnTo>
                              <a:pt x="595" y="404"/>
                            </a:lnTo>
                            <a:lnTo>
                              <a:pt x="531" y="389"/>
                            </a:lnTo>
                            <a:lnTo>
                              <a:pt x="477" y="389"/>
                            </a:lnTo>
                            <a:lnTo>
                              <a:pt x="438" y="443"/>
                            </a:lnTo>
                            <a:lnTo>
                              <a:pt x="361" y="439"/>
                            </a:lnTo>
                            <a:lnTo>
                              <a:pt x="287" y="454"/>
                            </a:lnTo>
                            <a:lnTo>
                              <a:pt x="258" y="487"/>
                            </a:lnTo>
                            <a:lnTo>
                              <a:pt x="214" y="507"/>
                            </a:lnTo>
                            <a:lnTo>
                              <a:pt x="165" y="483"/>
                            </a:lnTo>
                            <a:lnTo>
                              <a:pt x="156" y="463"/>
                            </a:lnTo>
                            <a:lnTo>
                              <a:pt x="122" y="424"/>
                            </a:lnTo>
                            <a:lnTo>
                              <a:pt x="68" y="419"/>
                            </a:lnTo>
                            <a:lnTo>
                              <a:pt x="0" y="419"/>
                            </a:lnTo>
                            <a:close/>
                          </a:path>
                        </a:pathLst>
                      </a:custGeom>
                      <a:grpFill/>
                      <a:ln w="6350">
                        <a:solidFill>
                          <a:srgbClr val="FFFFFF"/>
                        </a:solidFill>
                      </a:ln>
                    </p:spPr>
                    <p:txBody>
                      <a:bodyPr vert="horz" wrap="square" lIns="82953" tIns="41476" rIns="82953" bIns="41476" numCol="1" anchor="t" anchorCtr="0" compatLnSpc="1">
                        <a:prstTxWarp prst="textNoShape">
                          <a:avLst/>
                        </a:prstTxWarp>
                      </a:bodyPr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 marL="4572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 marL="9144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 marL="13716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 marL="18288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 marL="22860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 marL="27432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 marL="32004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 marL="36576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l" defTabSz="457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633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Arial Narrow" panose="020B0606020202030204" pitchFamily="34" charset="0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00" name="Freeform 50">
                        <a:extLst>
                          <a:ext uri="{FF2B5EF4-FFF2-40B4-BE49-F238E27FC236}">
                            <a16:creationId xmlns:a16="http://schemas.microsoft.com/office/drawing/2014/main" id="{B5094259-5424-4791-ACEB-8A6183FB49C0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802397" y="3559298"/>
                        <a:ext cx="207963" cy="201613"/>
                      </a:xfrm>
                      <a:custGeom>
                        <a:avLst/>
                        <a:gdLst>
                          <a:gd name="T0" fmla="*/ 0 w 785"/>
                          <a:gd name="T1" fmla="*/ 39 h 760"/>
                          <a:gd name="T2" fmla="*/ 78 w 785"/>
                          <a:gd name="T3" fmla="*/ 0 h 760"/>
                          <a:gd name="T4" fmla="*/ 127 w 785"/>
                          <a:gd name="T5" fmla="*/ 0 h 760"/>
                          <a:gd name="T6" fmla="*/ 146 w 785"/>
                          <a:gd name="T7" fmla="*/ 29 h 760"/>
                          <a:gd name="T8" fmla="*/ 185 w 785"/>
                          <a:gd name="T9" fmla="*/ 78 h 760"/>
                          <a:gd name="T10" fmla="*/ 244 w 785"/>
                          <a:gd name="T11" fmla="*/ 102 h 760"/>
                          <a:gd name="T12" fmla="*/ 303 w 785"/>
                          <a:gd name="T13" fmla="*/ 117 h 760"/>
                          <a:gd name="T14" fmla="*/ 366 w 785"/>
                          <a:gd name="T15" fmla="*/ 48 h 760"/>
                          <a:gd name="T16" fmla="*/ 458 w 785"/>
                          <a:gd name="T17" fmla="*/ 19 h 760"/>
                          <a:gd name="T18" fmla="*/ 478 w 785"/>
                          <a:gd name="T19" fmla="*/ 39 h 760"/>
                          <a:gd name="T20" fmla="*/ 527 w 785"/>
                          <a:gd name="T21" fmla="*/ 48 h 760"/>
                          <a:gd name="T22" fmla="*/ 590 w 785"/>
                          <a:gd name="T23" fmla="*/ 68 h 760"/>
                          <a:gd name="T24" fmla="*/ 643 w 785"/>
                          <a:gd name="T25" fmla="*/ 82 h 760"/>
                          <a:gd name="T26" fmla="*/ 643 w 785"/>
                          <a:gd name="T27" fmla="*/ 146 h 760"/>
                          <a:gd name="T28" fmla="*/ 654 w 785"/>
                          <a:gd name="T29" fmla="*/ 219 h 760"/>
                          <a:gd name="T30" fmla="*/ 663 w 785"/>
                          <a:gd name="T31" fmla="*/ 302 h 760"/>
                          <a:gd name="T32" fmla="*/ 721 w 785"/>
                          <a:gd name="T33" fmla="*/ 287 h 760"/>
                          <a:gd name="T34" fmla="*/ 761 w 785"/>
                          <a:gd name="T35" fmla="*/ 287 h 760"/>
                          <a:gd name="T36" fmla="*/ 761 w 785"/>
                          <a:gd name="T37" fmla="*/ 361 h 760"/>
                          <a:gd name="T38" fmla="*/ 770 w 785"/>
                          <a:gd name="T39" fmla="*/ 424 h 760"/>
                          <a:gd name="T40" fmla="*/ 785 w 785"/>
                          <a:gd name="T41" fmla="*/ 512 h 760"/>
                          <a:gd name="T42" fmla="*/ 682 w 785"/>
                          <a:gd name="T43" fmla="*/ 566 h 760"/>
                          <a:gd name="T44" fmla="*/ 628 w 785"/>
                          <a:gd name="T45" fmla="*/ 585 h 760"/>
                          <a:gd name="T46" fmla="*/ 624 w 785"/>
                          <a:gd name="T47" fmla="*/ 692 h 760"/>
                          <a:gd name="T48" fmla="*/ 639 w 785"/>
                          <a:gd name="T49" fmla="*/ 760 h 760"/>
                          <a:gd name="T50" fmla="*/ 604 w 785"/>
                          <a:gd name="T51" fmla="*/ 756 h 760"/>
                          <a:gd name="T52" fmla="*/ 551 w 785"/>
                          <a:gd name="T53" fmla="*/ 702 h 760"/>
                          <a:gd name="T54" fmla="*/ 517 w 785"/>
                          <a:gd name="T55" fmla="*/ 599 h 760"/>
                          <a:gd name="T56" fmla="*/ 449 w 785"/>
                          <a:gd name="T57" fmla="*/ 522 h 760"/>
                          <a:gd name="T58" fmla="*/ 405 w 785"/>
                          <a:gd name="T59" fmla="*/ 522 h 760"/>
                          <a:gd name="T60" fmla="*/ 316 w 785"/>
                          <a:gd name="T61" fmla="*/ 536 h 760"/>
                          <a:gd name="T62" fmla="*/ 292 w 785"/>
                          <a:gd name="T63" fmla="*/ 502 h 760"/>
                          <a:gd name="T64" fmla="*/ 268 w 785"/>
                          <a:gd name="T65" fmla="*/ 444 h 760"/>
                          <a:gd name="T66" fmla="*/ 224 w 785"/>
                          <a:gd name="T67" fmla="*/ 380 h 760"/>
                          <a:gd name="T68" fmla="*/ 181 w 785"/>
                          <a:gd name="T69" fmla="*/ 346 h 760"/>
                          <a:gd name="T70" fmla="*/ 122 w 785"/>
                          <a:gd name="T71" fmla="*/ 337 h 760"/>
                          <a:gd name="T72" fmla="*/ 141 w 785"/>
                          <a:gd name="T73" fmla="*/ 253 h 760"/>
                          <a:gd name="T74" fmla="*/ 102 w 785"/>
                          <a:gd name="T75" fmla="*/ 224 h 760"/>
                          <a:gd name="T76" fmla="*/ 39 w 785"/>
                          <a:gd name="T77" fmla="*/ 229 h 760"/>
                          <a:gd name="T78" fmla="*/ 24 w 785"/>
                          <a:gd name="T79" fmla="*/ 176 h 760"/>
                          <a:gd name="T80" fmla="*/ 34 w 785"/>
                          <a:gd name="T81" fmla="*/ 107 h 760"/>
                          <a:gd name="T82" fmla="*/ 0 w 785"/>
                          <a:gd name="T83" fmla="*/ 39 h 76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</a:cxnLst>
                        <a:rect l="0" t="0" r="r" b="b"/>
                        <a:pathLst>
                          <a:path w="785" h="760">
                            <a:moveTo>
                              <a:pt x="0" y="39"/>
                            </a:moveTo>
                            <a:lnTo>
                              <a:pt x="78" y="0"/>
                            </a:lnTo>
                            <a:lnTo>
                              <a:pt x="127" y="0"/>
                            </a:lnTo>
                            <a:lnTo>
                              <a:pt x="146" y="29"/>
                            </a:lnTo>
                            <a:lnTo>
                              <a:pt x="185" y="78"/>
                            </a:lnTo>
                            <a:lnTo>
                              <a:pt x="244" y="102"/>
                            </a:lnTo>
                            <a:lnTo>
                              <a:pt x="303" y="117"/>
                            </a:lnTo>
                            <a:lnTo>
                              <a:pt x="366" y="48"/>
                            </a:lnTo>
                            <a:lnTo>
                              <a:pt x="458" y="19"/>
                            </a:lnTo>
                            <a:lnTo>
                              <a:pt x="478" y="39"/>
                            </a:lnTo>
                            <a:lnTo>
                              <a:pt x="527" y="48"/>
                            </a:lnTo>
                            <a:lnTo>
                              <a:pt x="590" y="68"/>
                            </a:lnTo>
                            <a:lnTo>
                              <a:pt x="643" y="82"/>
                            </a:lnTo>
                            <a:lnTo>
                              <a:pt x="643" y="146"/>
                            </a:lnTo>
                            <a:lnTo>
                              <a:pt x="654" y="219"/>
                            </a:lnTo>
                            <a:lnTo>
                              <a:pt x="663" y="302"/>
                            </a:lnTo>
                            <a:lnTo>
                              <a:pt x="721" y="287"/>
                            </a:lnTo>
                            <a:lnTo>
                              <a:pt x="761" y="287"/>
                            </a:lnTo>
                            <a:lnTo>
                              <a:pt x="761" y="361"/>
                            </a:lnTo>
                            <a:lnTo>
                              <a:pt x="770" y="424"/>
                            </a:lnTo>
                            <a:lnTo>
                              <a:pt x="785" y="512"/>
                            </a:lnTo>
                            <a:lnTo>
                              <a:pt x="682" y="566"/>
                            </a:lnTo>
                            <a:lnTo>
                              <a:pt x="628" y="585"/>
                            </a:lnTo>
                            <a:lnTo>
                              <a:pt x="624" y="692"/>
                            </a:lnTo>
                            <a:lnTo>
                              <a:pt x="639" y="760"/>
                            </a:lnTo>
                            <a:lnTo>
                              <a:pt x="604" y="756"/>
                            </a:lnTo>
                            <a:lnTo>
                              <a:pt x="551" y="702"/>
                            </a:lnTo>
                            <a:lnTo>
                              <a:pt x="517" y="599"/>
                            </a:lnTo>
                            <a:lnTo>
                              <a:pt x="449" y="522"/>
                            </a:lnTo>
                            <a:lnTo>
                              <a:pt x="405" y="522"/>
                            </a:lnTo>
                            <a:lnTo>
                              <a:pt x="316" y="536"/>
                            </a:lnTo>
                            <a:lnTo>
                              <a:pt x="292" y="502"/>
                            </a:lnTo>
                            <a:lnTo>
                              <a:pt x="268" y="444"/>
                            </a:lnTo>
                            <a:lnTo>
                              <a:pt x="224" y="380"/>
                            </a:lnTo>
                            <a:lnTo>
                              <a:pt x="181" y="346"/>
                            </a:lnTo>
                            <a:lnTo>
                              <a:pt x="122" y="337"/>
                            </a:lnTo>
                            <a:lnTo>
                              <a:pt x="141" y="253"/>
                            </a:lnTo>
                            <a:lnTo>
                              <a:pt x="102" y="224"/>
                            </a:lnTo>
                            <a:lnTo>
                              <a:pt x="39" y="229"/>
                            </a:lnTo>
                            <a:lnTo>
                              <a:pt x="24" y="176"/>
                            </a:lnTo>
                            <a:lnTo>
                              <a:pt x="34" y="107"/>
                            </a:lnTo>
                            <a:lnTo>
                              <a:pt x="0" y="39"/>
                            </a:lnTo>
                            <a:close/>
                          </a:path>
                        </a:pathLst>
                      </a:custGeom>
                      <a:grpFill/>
                      <a:ln w="6350">
                        <a:solidFill>
                          <a:srgbClr val="FFFFFF"/>
                        </a:solidFill>
                      </a:ln>
                    </p:spPr>
                    <p:txBody>
                      <a:bodyPr vert="horz" wrap="square" lIns="82953" tIns="41476" rIns="82953" bIns="41476" numCol="1" anchor="t" anchorCtr="0" compatLnSpc="1">
                        <a:prstTxWarp prst="textNoShape">
                          <a:avLst/>
                        </a:prstTxWarp>
                      </a:bodyPr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 marL="4572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 marL="9144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 marL="13716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 marL="18288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 marL="22860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 marL="27432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 marL="32004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 marL="36576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l" defTabSz="457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633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Arial Narrow" panose="020B0606020202030204" pitchFamily="34" charset="0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01" name="Freeform 51">
                        <a:extLst>
                          <a:ext uri="{FF2B5EF4-FFF2-40B4-BE49-F238E27FC236}">
                            <a16:creationId xmlns:a16="http://schemas.microsoft.com/office/drawing/2014/main" id="{79124BD3-3BEF-4EE7-AA0D-463654707396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059447" y="2990973"/>
                        <a:ext cx="296863" cy="346075"/>
                      </a:xfrm>
                      <a:custGeom>
                        <a:avLst/>
                        <a:gdLst>
                          <a:gd name="T0" fmla="*/ 819 w 1122"/>
                          <a:gd name="T1" fmla="*/ 1136 h 1307"/>
                          <a:gd name="T2" fmla="*/ 546 w 1122"/>
                          <a:gd name="T3" fmla="*/ 1219 h 1307"/>
                          <a:gd name="T4" fmla="*/ 268 w 1122"/>
                          <a:gd name="T5" fmla="*/ 1210 h 1307"/>
                          <a:gd name="T6" fmla="*/ 156 w 1122"/>
                          <a:gd name="T7" fmla="*/ 1243 h 1307"/>
                          <a:gd name="T8" fmla="*/ 117 w 1122"/>
                          <a:gd name="T9" fmla="*/ 1102 h 1307"/>
                          <a:gd name="T10" fmla="*/ 0 w 1122"/>
                          <a:gd name="T11" fmla="*/ 1063 h 1307"/>
                          <a:gd name="T12" fmla="*/ 98 w 1122"/>
                          <a:gd name="T13" fmla="*/ 995 h 1307"/>
                          <a:gd name="T14" fmla="*/ 69 w 1122"/>
                          <a:gd name="T15" fmla="*/ 912 h 1307"/>
                          <a:gd name="T16" fmla="*/ 171 w 1122"/>
                          <a:gd name="T17" fmla="*/ 932 h 1307"/>
                          <a:gd name="T18" fmla="*/ 263 w 1122"/>
                          <a:gd name="T19" fmla="*/ 888 h 1307"/>
                          <a:gd name="T20" fmla="*/ 410 w 1122"/>
                          <a:gd name="T21" fmla="*/ 849 h 1307"/>
                          <a:gd name="T22" fmla="*/ 312 w 1122"/>
                          <a:gd name="T23" fmla="*/ 785 h 1307"/>
                          <a:gd name="T24" fmla="*/ 307 w 1122"/>
                          <a:gd name="T25" fmla="*/ 707 h 1307"/>
                          <a:gd name="T26" fmla="*/ 381 w 1122"/>
                          <a:gd name="T27" fmla="*/ 571 h 1307"/>
                          <a:gd name="T28" fmla="*/ 317 w 1122"/>
                          <a:gd name="T29" fmla="*/ 493 h 1307"/>
                          <a:gd name="T30" fmla="*/ 444 w 1122"/>
                          <a:gd name="T31" fmla="*/ 351 h 1307"/>
                          <a:gd name="T32" fmla="*/ 434 w 1122"/>
                          <a:gd name="T33" fmla="*/ 219 h 1307"/>
                          <a:gd name="T34" fmla="*/ 527 w 1122"/>
                          <a:gd name="T35" fmla="*/ 205 h 1307"/>
                          <a:gd name="T36" fmla="*/ 614 w 1122"/>
                          <a:gd name="T37" fmla="*/ 254 h 1307"/>
                          <a:gd name="T38" fmla="*/ 693 w 1122"/>
                          <a:gd name="T39" fmla="*/ 288 h 1307"/>
                          <a:gd name="T40" fmla="*/ 819 w 1122"/>
                          <a:gd name="T41" fmla="*/ 219 h 1307"/>
                          <a:gd name="T42" fmla="*/ 804 w 1122"/>
                          <a:gd name="T43" fmla="*/ 88 h 1307"/>
                          <a:gd name="T44" fmla="*/ 980 w 1122"/>
                          <a:gd name="T45" fmla="*/ 14 h 1307"/>
                          <a:gd name="T46" fmla="*/ 1063 w 1122"/>
                          <a:gd name="T47" fmla="*/ 181 h 1307"/>
                          <a:gd name="T48" fmla="*/ 917 w 1122"/>
                          <a:gd name="T49" fmla="*/ 269 h 1307"/>
                          <a:gd name="T50" fmla="*/ 897 w 1122"/>
                          <a:gd name="T51" fmla="*/ 424 h 1307"/>
                          <a:gd name="T52" fmla="*/ 990 w 1122"/>
                          <a:gd name="T53" fmla="*/ 439 h 1307"/>
                          <a:gd name="T54" fmla="*/ 1059 w 1122"/>
                          <a:gd name="T55" fmla="*/ 459 h 1307"/>
                          <a:gd name="T56" fmla="*/ 1122 w 1122"/>
                          <a:gd name="T57" fmla="*/ 561 h 1307"/>
                          <a:gd name="T58" fmla="*/ 1107 w 1122"/>
                          <a:gd name="T59" fmla="*/ 722 h 1307"/>
                          <a:gd name="T60" fmla="*/ 1083 w 1122"/>
                          <a:gd name="T61" fmla="*/ 888 h 1307"/>
                          <a:gd name="T62" fmla="*/ 1019 w 1122"/>
                          <a:gd name="T63" fmla="*/ 1108 h 1307"/>
                          <a:gd name="T64" fmla="*/ 951 w 1122"/>
                          <a:gd name="T65" fmla="*/ 1254 h 130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</a:cxnLst>
                        <a:rect l="0" t="0" r="r" b="b"/>
                        <a:pathLst>
                          <a:path w="1122" h="1307">
                            <a:moveTo>
                              <a:pt x="951" y="1254"/>
                            </a:moveTo>
                            <a:lnTo>
                              <a:pt x="819" y="1136"/>
                            </a:lnTo>
                            <a:lnTo>
                              <a:pt x="697" y="1190"/>
                            </a:lnTo>
                            <a:lnTo>
                              <a:pt x="546" y="1219"/>
                            </a:lnTo>
                            <a:lnTo>
                              <a:pt x="414" y="1215"/>
                            </a:lnTo>
                            <a:lnTo>
                              <a:pt x="268" y="1210"/>
                            </a:lnTo>
                            <a:lnTo>
                              <a:pt x="200" y="1307"/>
                            </a:lnTo>
                            <a:lnTo>
                              <a:pt x="156" y="1243"/>
                            </a:lnTo>
                            <a:lnTo>
                              <a:pt x="161" y="1141"/>
                            </a:lnTo>
                            <a:lnTo>
                              <a:pt x="117" y="1102"/>
                            </a:lnTo>
                            <a:lnTo>
                              <a:pt x="34" y="1117"/>
                            </a:lnTo>
                            <a:lnTo>
                              <a:pt x="0" y="1063"/>
                            </a:lnTo>
                            <a:lnTo>
                              <a:pt x="63" y="1034"/>
                            </a:lnTo>
                            <a:lnTo>
                              <a:pt x="98" y="995"/>
                            </a:lnTo>
                            <a:lnTo>
                              <a:pt x="44" y="966"/>
                            </a:lnTo>
                            <a:lnTo>
                              <a:pt x="69" y="912"/>
                            </a:lnTo>
                            <a:lnTo>
                              <a:pt x="122" y="917"/>
                            </a:lnTo>
                            <a:lnTo>
                              <a:pt x="171" y="932"/>
                            </a:lnTo>
                            <a:lnTo>
                              <a:pt x="209" y="873"/>
                            </a:lnTo>
                            <a:lnTo>
                              <a:pt x="263" y="888"/>
                            </a:lnTo>
                            <a:lnTo>
                              <a:pt x="337" y="853"/>
                            </a:lnTo>
                            <a:lnTo>
                              <a:pt x="410" y="849"/>
                            </a:lnTo>
                            <a:lnTo>
                              <a:pt x="390" y="746"/>
                            </a:lnTo>
                            <a:lnTo>
                              <a:pt x="312" y="785"/>
                            </a:lnTo>
                            <a:lnTo>
                              <a:pt x="263" y="766"/>
                            </a:lnTo>
                            <a:lnTo>
                              <a:pt x="307" y="707"/>
                            </a:lnTo>
                            <a:lnTo>
                              <a:pt x="390" y="648"/>
                            </a:lnTo>
                            <a:lnTo>
                              <a:pt x="381" y="571"/>
                            </a:lnTo>
                            <a:lnTo>
                              <a:pt x="317" y="566"/>
                            </a:lnTo>
                            <a:lnTo>
                              <a:pt x="317" y="493"/>
                            </a:lnTo>
                            <a:lnTo>
                              <a:pt x="405" y="419"/>
                            </a:lnTo>
                            <a:lnTo>
                              <a:pt x="444" y="351"/>
                            </a:lnTo>
                            <a:lnTo>
                              <a:pt x="414" y="293"/>
                            </a:lnTo>
                            <a:lnTo>
                              <a:pt x="434" y="219"/>
                            </a:lnTo>
                            <a:lnTo>
                              <a:pt x="468" y="166"/>
                            </a:lnTo>
                            <a:lnTo>
                              <a:pt x="527" y="205"/>
                            </a:lnTo>
                            <a:lnTo>
                              <a:pt x="561" y="249"/>
                            </a:lnTo>
                            <a:lnTo>
                              <a:pt x="614" y="254"/>
                            </a:lnTo>
                            <a:lnTo>
                              <a:pt x="653" y="269"/>
                            </a:lnTo>
                            <a:lnTo>
                              <a:pt x="693" y="288"/>
                            </a:lnTo>
                            <a:lnTo>
                              <a:pt x="756" y="254"/>
                            </a:lnTo>
                            <a:lnTo>
                              <a:pt x="819" y="219"/>
                            </a:lnTo>
                            <a:lnTo>
                              <a:pt x="741" y="175"/>
                            </a:lnTo>
                            <a:lnTo>
                              <a:pt x="804" y="88"/>
                            </a:lnTo>
                            <a:lnTo>
                              <a:pt x="902" y="0"/>
                            </a:lnTo>
                            <a:lnTo>
                              <a:pt x="980" y="14"/>
                            </a:lnTo>
                            <a:lnTo>
                              <a:pt x="1029" y="59"/>
                            </a:lnTo>
                            <a:lnTo>
                              <a:pt x="1063" y="181"/>
                            </a:lnTo>
                            <a:lnTo>
                              <a:pt x="990" y="229"/>
                            </a:lnTo>
                            <a:lnTo>
                              <a:pt x="917" y="269"/>
                            </a:lnTo>
                            <a:lnTo>
                              <a:pt x="902" y="308"/>
                            </a:lnTo>
                            <a:lnTo>
                              <a:pt x="897" y="424"/>
                            </a:lnTo>
                            <a:lnTo>
                              <a:pt x="937" y="507"/>
                            </a:lnTo>
                            <a:lnTo>
                              <a:pt x="990" y="439"/>
                            </a:lnTo>
                            <a:lnTo>
                              <a:pt x="1015" y="415"/>
                            </a:lnTo>
                            <a:lnTo>
                              <a:pt x="1059" y="459"/>
                            </a:lnTo>
                            <a:lnTo>
                              <a:pt x="1092" y="487"/>
                            </a:lnTo>
                            <a:lnTo>
                              <a:pt x="1122" y="561"/>
                            </a:lnTo>
                            <a:lnTo>
                              <a:pt x="1112" y="659"/>
                            </a:lnTo>
                            <a:lnTo>
                              <a:pt x="1107" y="722"/>
                            </a:lnTo>
                            <a:lnTo>
                              <a:pt x="1098" y="814"/>
                            </a:lnTo>
                            <a:lnTo>
                              <a:pt x="1083" y="888"/>
                            </a:lnTo>
                            <a:lnTo>
                              <a:pt x="1029" y="1025"/>
                            </a:lnTo>
                            <a:lnTo>
                              <a:pt x="1019" y="1108"/>
                            </a:lnTo>
                            <a:lnTo>
                              <a:pt x="970" y="1175"/>
                            </a:lnTo>
                            <a:lnTo>
                              <a:pt x="951" y="1254"/>
                            </a:lnTo>
                            <a:close/>
                          </a:path>
                        </a:pathLst>
                      </a:custGeom>
                      <a:grpFill/>
                      <a:ln w="6350">
                        <a:solidFill>
                          <a:srgbClr val="FFFFFF"/>
                        </a:solidFill>
                      </a:ln>
                    </p:spPr>
                    <p:txBody>
                      <a:bodyPr vert="horz" wrap="square" lIns="82953" tIns="41476" rIns="82953" bIns="41476" numCol="1" anchor="t" anchorCtr="0" compatLnSpc="1">
                        <a:prstTxWarp prst="textNoShape">
                          <a:avLst/>
                        </a:prstTxWarp>
                      </a:bodyPr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 marL="4572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 marL="9144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 marL="13716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 marL="18288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 marL="22860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 marL="27432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 marL="32004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 marL="36576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l" defTabSz="457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633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Arial Narrow" panose="020B0606020202030204" pitchFamily="34" charset="0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02" name="Freeform 52">
                        <a:extLst>
                          <a:ext uri="{FF2B5EF4-FFF2-40B4-BE49-F238E27FC236}">
                            <a16:creationId xmlns:a16="http://schemas.microsoft.com/office/drawing/2014/main" id="{7599B6A9-E89F-49BF-A9B6-EB0C7B849CD7}"/>
                          </a:ext>
                        </a:extLst>
                      </p:cNvPr>
                      <p:cNvSpPr>
                        <a:spLocks noEditPoints="1"/>
                      </p:cNvSpPr>
                      <p:nvPr/>
                    </p:nvSpPr>
                    <p:spPr bwMode="auto">
                      <a:xfrm>
                        <a:off x="4957972" y="4029198"/>
                        <a:ext cx="774700" cy="985838"/>
                      </a:xfrm>
                      <a:custGeom>
                        <a:avLst/>
                        <a:gdLst>
                          <a:gd name="T0" fmla="*/ 1463 w 2926"/>
                          <a:gd name="T1" fmla="*/ 605 h 3726"/>
                          <a:gd name="T2" fmla="*/ 1457 w 2926"/>
                          <a:gd name="T3" fmla="*/ 1044 h 3726"/>
                          <a:gd name="T4" fmla="*/ 1755 w 2926"/>
                          <a:gd name="T5" fmla="*/ 1375 h 3726"/>
                          <a:gd name="T6" fmla="*/ 2335 w 2926"/>
                          <a:gd name="T7" fmla="*/ 1868 h 3726"/>
                          <a:gd name="T8" fmla="*/ 2525 w 2926"/>
                          <a:gd name="T9" fmla="*/ 2175 h 3726"/>
                          <a:gd name="T10" fmla="*/ 2926 w 2926"/>
                          <a:gd name="T11" fmla="*/ 2644 h 3726"/>
                          <a:gd name="T12" fmla="*/ 2603 w 2926"/>
                          <a:gd name="T13" fmla="*/ 2356 h 3726"/>
                          <a:gd name="T14" fmla="*/ 2521 w 2926"/>
                          <a:gd name="T15" fmla="*/ 2737 h 3726"/>
                          <a:gd name="T16" fmla="*/ 2282 w 2926"/>
                          <a:gd name="T17" fmla="*/ 3160 h 3726"/>
                          <a:gd name="T18" fmla="*/ 2267 w 2926"/>
                          <a:gd name="T19" fmla="*/ 3034 h 3726"/>
                          <a:gd name="T20" fmla="*/ 2063 w 2926"/>
                          <a:gd name="T21" fmla="*/ 2604 h 3726"/>
                          <a:gd name="T22" fmla="*/ 1906 w 2926"/>
                          <a:gd name="T23" fmla="*/ 2293 h 3726"/>
                          <a:gd name="T24" fmla="*/ 1765 w 2926"/>
                          <a:gd name="T25" fmla="*/ 2122 h 3726"/>
                          <a:gd name="T26" fmla="*/ 1219 w 2926"/>
                          <a:gd name="T27" fmla="*/ 1756 h 3726"/>
                          <a:gd name="T28" fmla="*/ 1019 w 2926"/>
                          <a:gd name="T29" fmla="*/ 1469 h 3726"/>
                          <a:gd name="T30" fmla="*/ 868 w 2926"/>
                          <a:gd name="T31" fmla="*/ 1161 h 3726"/>
                          <a:gd name="T32" fmla="*/ 550 w 2926"/>
                          <a:gd name="T33" fmla="*/ 839 h 3726"/>
                          <a:gd name="T34" fmla="*/ 214 w 2926"/>
                          <a:gd name="T35" fmla="*/ 1020 h 3726"/>
                          <a:gd name="T36" fmla="*/ 38 w 2926"/>
                          <a:gd name="T37" fmla="*/ 893 h 3726"/>
                          <a:gd name="T38" fmla="*/ 0 w 2926"/>
                          <a:gd name="T39" fmla="*/ 610 h 3726"/>
                          <a:gd name="T40" fmla="*/ 131 w 2926"/>
                          <a:gd name="T41" fmla="*/ 416 h 3726"/>
                          <a:gd name="T42" fmla="*/ 249 w 2926"/>
                          <a:gd name="T43" fmla="*/ 303 h 3726"/>
                          <a:gd name="T44" fmla="*/ 410 w 2926"/>
                          <a:gd name="T45" fmla="*/ 230 h 3726"/>
                          <a:gd name="T46" fmla="*/ 576 w 2926"/>
                          <a:gd name="T47" fmla="*/ 294 h 3726"/>
                          <a:gd name="T48" fmla="*/ 712 w 2926"/>
                          <a:gd name="T49" fmla="*/ 230 h 3726"/>
                          <a:gd name="T50" fmla="*/ 853 w 2926"/>
                          <a:gd name="T51" fmla="*/ 220 h 3726"/>
                          <a:gd name="T52" fmla="*/ 941 w 2926"/>
                          <a:gd name="T53" fmla="*/ 205 h 3726"/>
                          <a:gd name="T54" fmla="*/ 1063 w 2926"/>
                          <a:gd name="T55" fmla="*/ 118 h 3726"/>
                          <a:gd name="T56" fmla="*/ 1253 w 2926"/>
                          <a:gd name="T57" fmla="*/ 89 h 3726"/>
                          <a:gd name="T58" fmla="*/ 1472 w 2926"/>
                          <a:gd name="T59" fmla="*/ 98 h 3726"/>
                          <a:gd name="T60" fmla="*/ 1721 w 2926"/>
                          <a:gd name="T61" fmla="*/ 176 h 3726"/>
                          <a:gd name="T62" fmla="*/ 1790 w 2926"/>
                          <a:gd name="T63" fmla="*/ 327 h 3726"/>
                          <a:gd name="T64" fmla="*/ 1770 w 2926"/>
                          <a:gd name="T65" fmla="*/ 503 h 3726"/>
                          <a:gd name="T66" fmla="*/ 511 w 2926"/>
                          <a:gd name="T67" fmla="*/ 2385 h 3726"/>
                          <a:gd name="T68" fmla="*/ 526 w 2926"/>
                          <a:gd name="T69" fmla="*/ 1946 h 3726"/>
                          <a:gd name="T70" fmla="*/ 326 w 2926"/>
                          <a:gd name="T71" fmla="*/ 2092 h 3726"/>
                          <a:gd name="T72" fmla="*/ 122 w 2926"/>
                          <a:gd name="T73" fmla="*/ 2146 h 3726"/>
                          <a:gd name="T74" fmla="*/ 190 w 2926"/>
                          <a:gd name="T75" fmla="*/ 2463 h 3726"/>
                          <a:gd name="T76" fmla="*/ 186 w 2926"/>
                          <a:gd name="T77" fmla="*/ 2741 h 3726"/>
                          <a:gd name="T78" fmla="*/ 375 w 2926"/>
                          <a:gd name="T79" fmla="*/ 2683 h 3726"/>
                          <a:gd name="T80" fmla="*/ 1668 w 2926"/>
                          <a:gd name="T81" fmla="*/ 3287 h 3726"/>
                          <a:gd name="T82" fmla="*/ 1483 w 2926"/>
                          <a:gd name="T83" fmla="*/ 3195 h 3726"/>
                          <a:gd name="T84" fmla="*/ 1311 w 2926"/>
                          <a:gd name="T85" fmla="*/ 3160 h 3726"/>
                          <a:gd name="T86" fmla="*/ 1350 w 2926"/>
                          <a:gd name="T87" fmla="*/ 3336 h 3726"/>
                          <a:gd name="T88" fmla="*/ 1648 w 2926"/>
                          <a:gd name="T89" fmla="*/ 3536 h 3726"/>
                          <a:gd name="T90" fmla="*/ 1975 w 2926"/>
                          <a:gd name="T91" fmla="*/ 3672 h 3726"/>
                          <a:gd name="T92" fmla="*/ 2019 w 2926"/>
                          <a:gd name="T93" fmla="*/ 3321 h 3726"/>
                          <a:gd name="T94" fmla="*/ 1916 w 2926"/>
                          <a:gd name="T95" fmla="*/ 3263 h 372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</a:cxnLst>
                        <a:rect l="0" t="0" r="r" b="b"/>
                        <a:pathLst>
                          <a:path w="2926" h="3726">
                            <a:moveTo>
                              <a:pt x="1770" y="503"/>
                            </a:moveTo>
                            <a:lnTo>
                              <a:pt x="1648" y="503"/>
                            </a:lnTo>
                            <a:lnTo>
                              <a:pt x="1550" y="566"/>
                            </a:lnTo>
                            <a:lnTo>
                              <a:pt x="1463" y="605"/>
                            </a:lnTo>
                            <a:lnTo>
                              <a:pt x="1483" y="688"/>
                            </a:lnTo>
                            <a:lnTo>
                              <a:pt x="1511" y="741"/>
                            </a:lnTo>
                            <a:lnTo>
                              <a:pt x="1448" y="815"/>
                            </a:lnTo>
                            <a:lnTo>
                              <a:pt x="1457" y="1044"/>
                            </a:lnTo>
                            <a:lnTo>
                              <a:pt x="1682" y="1171"/>
                            </a:lnTo>
                            <a:lnTo>
                              <a:pt x="1560" y="1244"/>
                            </a:lnTo>
                            <a:lnTo>
                              <a:pt x="1604" y="1362"/>
                            </a:lnTo>
                            <a:lnTo>
                              <a:pt x="1755" y="1375"/>
                            </a:lnTo>
                            <a:lnTo>
                              <a:pt x="1834" y="1532"/>
                            </a:lnTo>
                            <a:lnTo>
                              <a:pt x="1921" y="1707"/>
                            </a:lnTo>
                            <a:lnTo>
                              <a:pt x="2091" y="1868"/>
                            </a:lnTo>
                            <a:lnTo>
                              <a:pt x="2335" y="1868"/>
                            </a:lnTo>
                            <a:lnTo>
                              <a:pt x="2399" y="1912"/>
                            </a:lnTo>
                            <a:lnTo>
                              <a:pt x="2282" y="2010"/>
                            </a:lnTo>
                            <a:lnTo>
                              <a:pt x="2379" y="2122"/>
                            </a:lnTo>
                            <a:lnTo>
                              <a:pt x="2525" y="2175"/>
                            </a:lnTo>
                            <a:lnTo>
                              <a:pt x="2682" y="2253"/>
                            </a:lnTo>
                            <a:lnTo>
                              <a:pt x="2833" y="2356"/>
                            </a:lnTo>
                            <a:lnTo>
                              <a:pt x="2911" y="2400"/>
                            </a:lnTo>
                            <a:lnTo>
                              <a:pt x="2926" y="2644"/>
                            </a:lnTo>
                            <a:lnTo>
                              <a:pt x="2804" y="2634"/>
                            </a:lnTo>
                            <a:lnTo>
                              <a:pt x="2765" y="2522"/>
                            </a:lnTo>
                            <a:lnTo>
                              <a:pt x="2677" y="2487"/>
                            </a:lnTo>
                            <a:lnTo>
                              <a:pt x="2603" y="2356"/>
                            </a:lnTo>
                            <a:lnTo>
                              <a:pt x="2462" y="2502"/>
                            </a:lnTo>
                            <a:lnTo>
                              <a:pt x="2409" y="2580"/>
                            </a:lnTo>
                            <a:lnTo>
                              <a:pt x="2374" y="2653"/>
                            </a:lnTo>
                            <a:lnTo>
                              <a:pt x="2521" y="2737"/>
                            </a:lnTo>
                            <a:lnTo>
                              <a:pt x="2579" y="2922"/>
                            </a:lnTo>
                            <a:lnTo>
                              <a:pt x="2399" y="2990"/>
                            </a:lnTo>
                            <a:lnTo>
                              <a:pt x="2346" y="3145"/>
                            </a:lnTo>
                            <a:lnTo>
                              <a:pt x="2282" y="3160"/>
                            </a:lnTo>
                            <a:lnTo>
                              <a:pt x="2165" y="3317"/>
                            </a:lnTo>
                            <a:lnTo>
                              <a:pt x="2141" y="3156"/>
                            </a:lnTo>
                            <a:lnTo>
                              <a:pt x="2194" y="3068"/>
                            </a:lnTo>
                            <a:lnTo>
                              <a:pt x="2267" y="3034"/>
                            </a:lnTo>
                            <a:lnTo>
                              <a:pt x="2272" y="2877"/>
                            </a:lnTo>
                            <a:lnTo>
                              <a:pt x="2248" y="2722"/>
                            </a:lnTo>
                            <a:lnTo>
                              <a:pt x="2180" y="2595"/>
                            </a:lnTo>
                            <a:lnTo>
                              <a:pt x="2063" y="2604"/>
                            </a:lnTo>
                            <a:lnTo>
                              <a:pt x="1960" y="2532"/>
                            </a:lnTo>
                            <a:lnTo>
                              <a:pt x="2014" y="2404"/>
                            </a:lnTo>
                            <a:lnTo>
                              <a:pt x="1975" y="2327"/>
                            </a:lnTo>
                            <a:lnTo>
                              <a:pt x="1906" y="2293"/>
                            </a:lnTo>
                            <a:lnTo>
                              <a:pt x="1853" y="2293"/>
                            </a:lnTo>
                            <a:lnTo>
                              <a:pt x="1814" y="2244"/>
                            </a:lnTo>
                            <a:lnTo>
                              <a:pt x="1736" y="2210"/>
                            </a:lnTo>
                            <a:lnTo>
                              <a:pt x="1765" y="2122"/>
                            </a:lnTo>
                            <a:lnTo>
                              <a:pt x="1658" y="2107"/>
                            </a:lnTo>
                            <a:lnTo>
                              <a:pt x="1522" y="2088"/>
                            </a:lnTo>
                            <a:lnTo>
                              <a:pt x="1326" y="1854"/>
                            </a:lnTo>
                            <a:lnTo>
                              <a:pt x="1219" y="1756"/>
                            </a:lnTo>
                            <a:lnTo>
                              <a:pt x="1171" y="1698"/>
                            </a:lnTo>
                            <a:lnTo>
                              <a:pt x="1038" y="1663"/>
                            </a:lnTo>
                            <a:lnTo>
                              <a:pt x="1087" y="1591"/>
                            </a:lnTo>
                            <a:lnTo>
                              <a:pt x="1019" y="1469"/>
                            </a:lnTo>
                            <a:lnTo>
                              <a:pt x="941" y="1434"/>
                            </a:lnTo>
                            <a:lnTo>
                              <a:pt x="868" y="1449"/>
                            </a:lnTo>
                            <a:lnTo>
                              <a:pt x="877" y="1356"/>
                            </a:lnTo>
                            <a:lnTo>
                              <a:pt x="868" y="1161"/>
                            </a:lnTo>
                            <a:lnTo>
                              <a:pt x="838" y="1035"/>
                            </a:lnTo>
                            <a:lnTo>
                              <a:pt x="785" y="1029"/>
                            </a:lnTo>
                            <a:lnTo>
                              <a:pt x="692" y="952"/>
                            </a:lnTo>
                            <a:lnTo>
                              <a:pt x="550" y="839"/>
                            </a:lnTo>
                            <a:lnTo>
                              <a:pt x="473" y="902"/>
                            </a:lnTo>
                            <a:lnTo>
                              <a:pt x="365" y="976"/>
                            </a:lnTo>
                            <a:lnTo>
                              <a:pt x="302" y="1049"/>
                            </a:lnTo>
                            <a:lnTo>
                              <a:pt x="214" y="1020"/>
                            </a:lnTo>
                            <a:lnTo>
                              <a:pt x="214" y="961"/>
                            </a:lnTo>
                            <a:lnTo>
                              <a:pt x="151" y="942"/>
                            </a:lnTo>
                            <a:lnTo>
                              <a:pt x="92" y="937"/>
                            </a:lnTo>
                            <a:lnTo>
                              <a:pt x="38" y="893"/>
                            </a:lnTo>
                            <a:lnTo>
                              <a:pt x="64" y="776"/>
                            </a:lnTo>
                            <a:lnTo>
                              <a:pt x="64" y="713"/>
                            </a:lnTo>
                            <a:lnTo>
                              <a:pt x="29" y="649"/>
                            </a:lnTo>
                            <a:lnTo>
                              <a:pt x="0" y="610"/>
                            </a:lnTo>
                            <a:lnTo>
                              <a:pt x="44" y="576"/>
                            </a:lnTo>
                            <a:lnTo>
                              <a:pt x="92" y="512"/>
                            </a:lnTo>
                            <a:lnTo>
                              <a:pt x="136" y="503"/>
                            </a:lnTo>
                            <a:lnTo>
                              <a:pt x="131" y="416"/>
                            </a:lnTo>
                            <a:lnTo>
                              <a:pt x="117" y="362"/>
                            </a:lnTo>
                            <a:lnTo>
                              <a:pt x="107" y="283"/>
                            </a:lnTo>
                            <a:lnTo>
                              <a:pt x="171" y="279"/>
                            </a:lnTo>
                            <a:lnTo>
                              <a:pt x="249" y="303"/>
                            </a:lnTo>
                            <a:lnTo>
                              <a:pt x="293" y="298"/>
                            </a:lnTo>
                            <a:lnTo>
                              <a:pt x="332" y="283"/>
                            </a:lnTo>
                            <a:lnTo>
                              <a:pt x="380" y="283"/>
                            </a:lnTo>
                            <a:lnTo>
                              <a:pt x="410" y="230"/>
                            </a:lnTo>
                            <a:lnTo>
                              <a:pt x="454" y="176"/>
                            </a:lnTo>
                            <a:lnTo>
                              <a:pt x="478" y="211"/>
                            </a:lnTo>
                            <a:lnTo>
                              <a:pt x="526" y="240"/>
                            </a:lnTo>
                            <a:lnTo>
                              <a:pt x="576" y="294"/>
                            </a:lnTo>
                            <a:lnTo>
                              <a:pt x="619" y="347"/>
                            </a:lnTo>
                            <a:lnTo>
                              <a:pt x="683" y="313"/>
                            </a:lnTo>
                            <a:lnTo>
                              <a:pt x="707" y="274"/>
                            </a:lnTo>
                            <a:lnTo>
                              <a:pt x="712" y="230"/>
                            </a:lnTo>
                            <a:lnTo>
                              <a:pt x="712" y="196"/>
                            </a:lnTo>
                            <a:lnTo>
                              <a:pt x="746" y="181"/>
                            </a:lnTo>
                            <a:lnTo>
                              <a:pt x="809" y="200"/>
                            </a:lnTo>
                            <a:lnTo>
                              <a:pt x="853" y="220"/>
                            </a:lnTo>
                            <a:lnTo>
                              <a:pt x="892" y="250"/>
                            </a:lnTo>
                            <a:lnTo>
                              <a:pt x="912" y="274"/>
                            </a:lnTo>
                            <a:lnTo>
                              <a:pt x="955" y="240"/>
                            </a:lnTo>
                            <a:lnTo>
                              <a:pt x="941" y="205"/>
                            </a:lnTo>
                            <a:lnTo>
                              <a:pt x="946" y="176"/>
                            </a:lnTo>
                            <a:lnTo>
                              <a:pt x="999" y="176"/>
                            </a:lnTo>
                            <a:lnTo>
                              <a:pt x="1029" y="142"/>
                            </a:lnTo>
                            <a:lnTo>
                              <a:pt x="1063" y="118"/>
                            </a:lnTo>
                            <a:lnTo>
                              <a:pt x="1087" y="78"/>
                            </a:lnTo>
                            <a:lnTo>
                              <a:pt x="1131" y="137"/>
                            </a:lnTo>
                            <a:lnTo>
                              <a:pt x="1209" y="122"/>
                            </a:lnTo>
                            <a:lnTo>
                              <a:pt x="1253" y="89"/>
                            </a:lnTo>
                            <a:lnTo>
                              <a:pt x="1292" y="30"/>
                            </a:lnTo>
                            <a:lnTo>
                              <a:pt x="1374" y="0"/>
                            </a:lnTo>
                            <a:lnTo>
                              <a:pt x="1439" y="25"/>
                            </a:lnTo>
                            <a:lnTo>
                              <a:pt x="1472" y="98"/>
                            </a:lnTo>
                            <a:lnTo>
                              <a:pt x="1526" y="137"/>
                            </a:lnTo>
                            <a:lnTo>
                              <a:pt x="1604" y="157"/>
                            </a:lnTo>
                            <a:lnTo>
                              <a:pt x="1662" y="172"/>
                            </a:lnTo>
                            <a:lnTo>
                              <a:pt x="1721" y="176"/>
                            </a:lnTo>
                            <a:lnTo>
                              <a:pt x="1799" y="196"/>
                            </a:lnTo>
                            <a:lnTo>
                              <a:pt x="1834" y="196"/>
                            </a:lnTo>
                            <a:lnTo>
                              <a:pt x="1799" y="274"/>
                            </a:lnTo>
                            <a:lnTo>
                              <a:pt x="1790" y="327"/>
                            </a:lnTo>
                            <a:lnTo>
                              <a:pt x="1877" y="342"/>
                            </a:lnTo>
                            <a:lnTo>
                              <a:pt x="1887" y="425"/>
                            </a:lnTo>
                            <a:lnTo>
                              <a:pt x="1779" y="464"/>
                            </a:lnTo>
                            <a:lnTo>
                              <a:pt x="1770" y="503"/>
                            </a:lnTo>
                            <a:close/>
                            <a:moveTo>
                              <a:pt x="463" y="2707"/>
                            </a:moveTo>
                            <a:lnTo>
                              <a:pt x="468" y="2600"/>
                            </a:lnTo>
                            <a:lnTo>
                              <a:pt x="487" y="2502"/>
                            </a:lnTo>
                            <a:lnTo>
                              <a:pt x="511" y="2385"/>
                            </a:lnTo>
                            <a:lnTo>
                              <a:pt x="590" y="2278"/>
                            </a:lnTo>
                            <a:lnTo>
                              <a:pt x="590" y="2136"/>
                            </a:lnTo>
                            <a:lnTo>
                              <a:pt x="576" y="2014"/>
                            </a:lnTo>
                            <a:lnTo>
                              <a:pt x="526" y="1946"/>
                            </a:lnTo>
                            <a:lnTo>
                              <a:pt x="463" y="1961"/>
                            </a:lnTo>
                            <a:lnTo>
                              <a:pt x="419" y="2034"/>
                            </a:lnTo>
                            <a:lnTo>
                              <a:pt x="365" y="2068"/>
                            </a:lnTo>
                            <a:lnTo>
                              <a:pt x="326" y="2092"/>
                            </a:lnTo>
                            <a:lnTo>
                              <a:pt x="268" y="2068"/>
                            </a:lnTo>
                            <a:lnTo>
                              <a:pt x="214" y="2014"/>
                            </a:lnTo>
                            <a:lnTo>
                              <a:pt x="171" y="2077"/>
                            </a:lnTo>
                            <a:lnTo>
                              <a:pt x="122" y="2146"/>
                            </a:lnTo>
                            <a:lnTo>
                              <a:pt x="225" y="2199"/>
                            </a:lnTo>
                            <a:lnTo>
                              <a:pt x="234" y="2307"/>
                            </a:lnTo>
                            <a:lnTo>
                              <a:pt x="225" y="2380"/>
                            </a:lnTo>
                            <a:lnTo>
                              <a:pt x="190" y="2463"/>
                            </a:lnTo>
                            <a:lnTo>
                              <a:pt x="225" y="2507"/>
                            </a:lnTo>
                            <a:lnTo>
                              <a:pt x="190" y="2609"/>
                            </a:lnTo>
                            <a:lnTo>
                              <a:pt x="156" y="2692"/>
                            </a:lnTo>
                            <a:lnTo>
                              <a:pt x="186" y="2741"/>
                            </a:lnTo>
                            <a:lnTo>
                              <a:pt x="239" y="2790"/>
                            </a:lnTo>
                            <a:lnTo>
                              <a:pt x="312" y="2726"/>
                            </a:lnTo>
                            <a:lnTo>
                              <a:pt x="332" y="2687"/>
                            </a:lnTo>
                            <a:lnTo>
                              <a:pt x="375" y="2683"/>
                            </a:lnTo>
                            <a:lnTo>
                              <a:pt x="415" y="2731"/>
                            </a:lnTo>
                            <a:lnTo>
                              <a:pt x="463" y="2707"/>
                            </a:lnTo>
                            <a:close/>
                            <a:moveTo>
                              <a:pt x="1867" y="3214"/>
                            </a:moveTo>
                            <a:lnTo>
                              <a:pt x="1668" y="3287"/>
                            </a:lnTo>
                            <a:lnTo>
                              <a:pt x="1624" y="3293"/>
                            </a:lnTo>
                            <a:lnTo>
                              <a:pt x="1565" y="3293"/>
                            </a:lnTo>
                            <a:lnTo>
                              <a:pt x="1511" y="3282"/>
                            </a:lnTo>
                            <a:lnTo>
                              <a:pt x="1483" y="3195"/>
                            </a:lnTo>
                            <a:lnTo>
                              <a:pt x="1443" y="3121"/>
                            </a:lnTo>
                            <a:lnTo>
                              <a:pt x="1433" y="3160"/>
                            </a:lnTo>
                            <a:lnTo>
                              <a:pt x="1400" y="3224"/>
                            </a:lnTo>
                            <a:lnTo>
                              <a:pt x="1311" y="3160"/>
                            </a:lnTo>
                            <a:lnTo>
                              <a:pt x="1267" y="3219"/>
                            </a:lnTo>
                            <a:lnTo>
                              <a:pt x="1195" y="3297"/>
                            </a:lnTo>
                            <a:lnTo>
                              <a:pt x="1234" y="3341"/>
                            </a:lnTo>
                            <a:lnTo>
                              <a:pt x="1350" y="3336"/>
                            </a:lnTo>
                            <a:lnTo>
                              <a:pt x="1385" y="3395"/>
                            </a:lnTo>
                            <a:lnTo>
                              <a:pt x="1468" y="3472"/>
                            </a:lnTo>
                            <a:lnTo>
                              <a:pt x="1541" y="3472"/>
                            </a:lnTo>
                            <a:lnTo>
                              <a:pt x="1648" y="3536"/>
                            </a:lnTo>
                            <a:lnTo>
                              <a:pt x="1716" y="3633"/>
                            </a:lnTo>
                            <a:lnTo>
                              <a:pt x="1804" y="3683"/>
                            </a:lnTo>
                            <a:lnTo>
                              <a:pt x="1897" y="3726"/>
                            </a:lnTo>
                            <a:lnTo>
                              <a:pt x="1975" y="3672"/>
                            </a:lnTo>
                            <a:lnTo>
                              <a:pt x="1975" y="3546"/>
                            </a:lnTo>
                            <a:lnTo>
                              <a:pt x="1941" y="3463"/>
                            </a:lnTo>
                            <a:lnTo>
                              <a:pt x="1995" y="3375"/>
                            </a:lnTo>
                            <a:lnTo>
                              <a:pt x="2019" y="3321"/>
                            </a:lnTo>
                            <a:lnTo>
                              <a:pt x="2038" y="3239"/>
                            </a:lnTo>
                            <a:lnTo>
                              <a:pt x="2038" y="3199"/>
                            </a:lnTo>
                            <a:lnTo>
                              <a:pt x="1984" y="3239"/>
                            </a:lnTo>
                            <a:lnTo>
                              <a:pt x="1916" y="3263"/>
                            </a:lnTo>
                            <a:lnTo>
                              <a:pt x="1901" y="3219"/>
                            </a:lnTo>
                            <a:lnTo>
                              <a:pt x="1867" y="3214"/>
                            </a:ln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 w="6350">
                        <a:solidFill>
                          <a:srgbClr val="FFFFFF"/>
                        </a:solidFill>
                      </a:ln>
                    </p:spPr>
                    <p:txBody>
                      <a:bodyPr vert="horz" wrap="square" lIns="82953" tIns="41476" rIns="82953" bIns="41476" numCol="1" anchor="t" anchorCtr="0" compatLnSpc="1">
                        <a:prstTxWarp prst="textNoShape">
                          <a:avLst/>
                        </a:prstTxWarp>
                      </a:bodyPr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 marL="4572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 marL="9144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 marL="13716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 marL="18288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 marL="22860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 marL="27432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 marL="32004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 marL="36576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l" defTabSz="457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633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Arial Narrow" panose="020B0606020202030204" pitchFamily="34" charset="0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03" name="Freeform 53">
                        <a:extLst>
                          <a:ext uri="{FF2B5EF4-FFF2-40B4-BE49-F238E27FC236}">
                            <a16:creationId xmlns:a16="http://schemas.microsoft.com/office/drawing/2014/main" id="{3424853F-6793-46DA-B728-10EA1E7E025F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197684" y="3994273"/>
                        <a:ext cx="31750" cy="25400"/>
                      </a:xfrm>
                      <a:custGeom>
                        <a:avLst/>
                        <a:gdLst>
                          <a:gd name="T0" fmla="*/ 0 w 116"/>
                          <a:gd name="T1" fmla="*/ 87 h 98"/>
                          <a:gd name="T2" fmla="*/ 14 w 116"/>
                          <a:gd name="T3" fmla="*/ 44 h 98"/>
                          <a:gd name="T4" fmla="*/ 44 w 116"/>
                          <a:gd name="T5" fmla="*/ 20 h 98"/>
                          <a:gd name="T6" fmla="*/ 103 w 116"/>
                          <a:gd name="T7" fmla="*/ 0 h 98"/>
                          <a:gd name="T8" fmla="*/ 116 w 116"/>
                          <a:gd name="T9" fmla="*/ 44 h 98"/>
                          <a:gd name="T10" fmla="*/ 103 w 116"/>
                          <a:gd name="T11" fmla="*/ 98 h 98"/>
                          <a:gd name="T12" fmla="*/ 48 w 116"/>
                          <a:gd name="T13" fmla="*/ 87 h 98"/>
                          <a:gd name="T14" fmla="*/ 0 w 116"/>
                          <a:gd name="T15" fmla="*/ 87 h 9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</a:cxnLst>
                        <a:rect l="0" t="0" r="r" b="b"/>
                        <a:pathLst>
                          <a:path w="116" h="98">
                            <a:moveTo>
                              <a:pt x="0" y="87"/>
                            </a:moveTo>
                            <a:lnTo>
                              <a:pt x="14" y="44"/>
                            </a:lnTo>
                            <a:lnTo>
                              <a:pt x="44" y="20"/>
                            </a:lnTo>
                            <a:lnTo>
                              <a:pt x="103" y="0"/>
                            </a:lnTo>
                            <a:lnTo>
                              <a:pt x="116" y="44"/>
                            </a:lnTo>
                            <a:lnTo>
                              <a:pt x="103" y="98"/>
                            </a:lnTo>
                            <a:lnTo>
                              <a:pt x="48" y="87"/>
                            </a:lnTo>
                            <a:lnTo>
                              <a:pt x="0" y="87"/>
                            </a:lnTo>
                            <a:close/>
                          </a:path>
                        </a:pathLst>
                      </a:custGeom>
                      <a:grpFill/>
                      <a:ln w="6350">
                        <a:solidFill>
                          <a:srgbClr val="FFFFFF"/>
                        </a:solidFill>
                      </a:ln>
                    </p:spPr>
                    <p:txBody>
                      <a:bodyPr vert="horz" wrap="square" lIns="82953" tIns="41476" rIns="82953" bIns="41476" numCol="1" anchor="t" anchorCtr="0" compatLnSpc="1">
                        <a:prstTxWarp prst="textNoShape">
                          <a:avLst/>
                        </a:prstTxWarp>
                      </a:bodyPr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 marL="4572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 marL="9144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 marL="13716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 marL="18288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 marL="22860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 marL="27432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 marL="32004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 marL="36576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l" defTabSz="457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633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Arial Narrow" panose="020B0606020202030204" pitchFamily="34" charset="0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04" name="Freeform 54">
                        <a:extLst>
                          <a:ext uri="{FF2B5EF4-FFF2-40B4-BE49-F238E27FC236}">
                            <a16:creationId xmlns:a16="http://schemas.microsoft.com/office/drawing/2014/main" id="{301D6252-B7E5-43D6-A2A8-56B2D2E58A6D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967497" y="3692648"/>
                        <a:ext cx="49213" cy="71438"/>
                      </a:xfrm>
                      <a:custGeom>
                        <a:avLst/>
                        <a:gdLst>
                          <a:gd name="T0" fmla="*/ 15 w 185"/>
                          <a:gd name="T1" fmla="*/ 253 h 268"/>
                          <a:gd name="T2" fmla="*/ 58 w 185"/>
                          <a:gd name="T3" fmla="*/ 268 h 268"/>
                          <a:gd name="T4" fmla="*/ 137 w 185"/>
                          <a:gd name="T5" fmla="*/ 268 h 268"/>
                          <a:gd name="T6" fmla="*/ 156 w 185"/>
                          <a:gd name="T7" fmla="*/ 190 h 268"/>
                          <a:gd name="T8" fmla="*/ 185 w 185"/>
                          <a:gd name="T9" fmla="*/ 98 h 268"/>
                          <a:gd name="T10" fmla="*/ 161 w 185"/>
                          <a:gd name="T11" fmla="*/ 0 h 268"/>
                          <a:gd name="T12" fmla="*/ 58 w 185"/>
                          <a:gd name="T13" fmla="*/ 59 h 268"/>
                          <a:gd name="T14" fmla="*/ 4 w 185"/>
                          <a:gd name="T15" fmla="*/ 78 h 268"/>
                          <a:gd name="T16" fmla="*/ 0 w 185"/>
                          <a:gd name="T17" fmla="*/ 185 h 268"/>
                          <a:gd name="T18" fmla="*/ 15 w 185"/>
                          <a:gd name="T19" fmla="*/ 253 h 2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</a:cxnLst>
                        <a:rect l="0" t="0" r="r" b="b"/>
                        <a:pathLst>
                          <a:path w="185" h="268">
                            <a:moveTo>
                              <a:pt x="15" y="253"/>
                            </a:moveTo>
                            <a:lnTo>
                              <a:pt x="58" y="268"/>
                            </a:lnTo>
                            <a:lnTo>
                              <a:pt x="137" y="268"/>
                            </a:lnTo>
                            <a:lnTo>
                              <a:pt x="156" y="190"/>
                            </a:lnTo>
                            <a:lnTo>
                              <a:pt x="185" y="98"/>
                            </a:lnTo>
                            <a:lnTo>
                              <a:pt x="161" y="0"/>
                            </a:lnTo>
                            <a:lnTo>
                              <a:pt x="58" y="59"/>
                            </a:lnTo>
                            <a:lnTo>
                              <a:pt x="4" y="78"/>
                            </a:lnTo>
                            <a:lnTo>
                              <a:pt x="0" y="185"/>
                            </a:lnTo>
                            <a:lnTo>
                              <a:pt x="15" y="253"/>
                            </a:lnTo>
                            <a:close/>
                          </a:path>
                        </a:pathLst>
                      </a:custGeom>
                      <a:grpFill/>
                      <a:ln w="6350">
                        <a:solidFill>
                          <a:srgbClr val="FFFFFF"/>
                        </a:solidFill>
                      </a:ln>
                    </p:spPr>
                    <p:txBody>
                      <a:bodyPr vert="horz" wrap="square" lIns="82953" tIns="41476" rIns="82953" bIns="41476" numCol="1" anchor="t" anchorCtr="0" compatLnSpc="1">
                        <a:prstTxWarp prst="textNoShape">
                          <a:avLst/>
                        </a:prstTxWarp>
                      </a:bodyPr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 marL="4572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 marL="9144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 marL="13716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 marL="18288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 marL="22860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 marL="27432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 marL="32004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 marL="36576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l" defTabSz="457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633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Arial Narrow" panose="020B0606020202030204" pitchFamily="34" charset="0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05" name="Freeform 55">
                        <a:extLst>
                          <a:ext uri="{FF2B5EF4-FFF2-40B4-BE49-F238E27FC236}">
                            <a16:creationId xmlns:a16="http://schemas.microsoft.com/office/drawing/2014/main" id="{444EC4FA-FA61-4ADB-99A9-8F38B664B1EC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835734" y="3370386"/>
                        <a:ext cx="282575" cy="268288"/>
                      </a:xfrm>
                      <a:custGeom>
                        <a:avLst/>
                        <a:gdLst>
                          <a:gd name="T0" fmla="*/ 0 w 1067"/>
                          <a:gd name="T1" fmla="*/ 713 h 1015"/>
                          <a:gd name="T2" fmla="*/ 73 w 1067"/>
                          <a:gd name="T3" fmla="*/ 645 h 1015"/>
                          <a:gd name="T4" fmla="*/ 170 w 1067"/>
                          <a:gd name="T5" fmla="*/ 664 h 1015"/>
                          <a:gd name="T6" fmla="*/ 248 w 1067"/>
                          <a:gd name="T7" fmla="*/ 660 h 1015"/>
                          <a:gd name="T8" fmla="*/ 331 w 1067"/>
                          <a:gd name="T9" fmla="*/ 620 h 1015"/>
                          <a:gd name="T10" fmla="*/ 316 w 1067"/>
                          <a:gd name="T11" fmla="*/ 532 h 1015"/>
                          <a:gd name="T12" fmla="*/ 287 w 1067"/>
                          <a:gd name="T13" fmla="*/ 512 h 1015"/>
                          <a:gd name="T14" fmla="*/ 394 w 1067"/>
                          <a:gd name="T15" fmla="*/ 366 h 1015"/>
                          <a:gd name="T16" fmla="*/ 438 w 1067"/>
                          <a:gd name="T17" fmla="*/ 259 h 1015"/>
                          <a:gd name="T18" fmla="*/ 483 w 1067"/>
                          <a:gd name="T19" fmla="*/ 172 h 1015"/>
                          <a:gd name="T20" fmla="*/ 536 w 1067"/>
                          <a:gd name="T21" fmla="*/ 50 h 1015"/>
                          <a:gd name="T22" fmla="*/ 555 w 1067"/>
                          <a:gd name="T23" fmla="*/ 0 h 1015"/>
                          <a:gd name="T24" fmla="*/ 623 w 1067"/>
                          <a:gd name="T25" fmla="*/ 30 h 1015"/>
                          <a:gd name="T26" fmla="*/ 594 w 1067"/>
                          <a:gd name="T27" fmla="*/ 79 h 1015"/>
                          <a:gd name="T28" fmla="*/ 566 w 1067"/>
                          <a:gd name="T29" fmla="*/ 142 h 1015"/>
                          <a:gd name="T30" fmla="*/ 570 w 1067"/>
                          <a:gd name="T31" fmla="*/ 211 h 1015"/>
                          <a:gd name="T32" fmla="*/ 540 w 1067"/>
                          <a:gd name="T33" fmla="*/ 264 h 1015"/>
                          <a:gd name="T34" fmla="*/ 531 w 1067"/>
                          <a:gd name="T35" fmla="*/ 318 h 1015"/>
                          <a:gd name="T36" fmla="*/ 555 w 1067"/>
                          <a:gd name="T37" fmla="*/ 366 h 1015"/>
                          <a:gd name="T38" fmla="*/ 623 w 1067"/>
                          <a:gd name="T39" fmla="*/ 386 h 1015"/>
                          <a:gd name="T40" fmla="*/ 721 w 1067"/>
                          <a:gd name="T41" fmla="*/ 322 h 1015"/>
                          <a:gd name="T42" fmla="*/ 726 w 1067"/>
                          <a:gd name="T43" fmla="*/ 274 h 1015"/>
                          <a:gd name="T44" fmla="*/ 668 w 1067"/>
                          <a:gd name="T45" fmla="*/ 259 h 1015"/>
                          <a:gd name="T46" fmla="*/ 697 w 1067"/>
                          <a:gd name="T47" fmla="*/ 191 h 1015"/>
                          <a:gd name="T48" fmla="*/ 673 w 1067"/>
                          <a:gd name="T49" fmla="*/ 172 h 1015"/>
                          <a:gd name="T50" fmla="*/ 688 w 1067"/>
                          <a:gd name="T51" fmla="*/ 89 h 1015"/>
                          <a:gd name="T52" fmla="*/ 751 w 1067"/>
                          <a:gd name="T53" fmla="*/ 69 h 1015"/>
                          <a:gd name="T54" fmla="*/ 819 w 1067"/>
                          <a:gd name="T55" fmla="*/ 69 h 1015"/>
                          <a:gd name="T56" fmla="*/ 897 w 1067"/>
                          <a:gd name="T57" fmla="*/ 69 h 1015"/>
                          <a:gd name="T58" fmla="*/ 970 w 1067"/>
                          <a:gd name="T59" fmla="*/ 69 h 1015"/>
                          <a:gd name="T60" fmla="*/ 1009 w 1067"/>
                          <a:gd name="T61" fmla="*/ 65 h 1015"/>
                          <a:gd name="T62" fmla="*/ 1067 w 1067"/>
                          <a:gd name="T63" fmla="*/ 118 h 1015"/>
                          <a:gd name="T64" fmla="*/ 1063 w 1067"/>
                          <a:gd name="T65" fmla="*/ 211 h 1015"/>
                          <a:gd name="T66" fmla="*/ 1019 w 1067"/>
                          <a:gd name="T67" fmla="*/ 313 h 1015"/>
                          <a:gd name="T68" fmla="*/ 980 w 1067"/>
                          <a:gd name="T69" fmla="*/ 381 h 1015"/>
                          <a:gd name="T70" fmla="*/ 917 w 1067"/>
                          <a:gd name="T71" fmla="*/ 352 h 1015"/>
                          <a:gd name="T72" fmla="*/ 906 w 1067"/>
                          <a:gd name="T73" fmla="*/ 420 h 1015"/>
                          <a:gd name="T74" fmla="*/ 970 w 1067"/>
                          <a:gd name="T75" fmla="*/ 464 h 1015"/>
                          <a:gd name="T76" fmla="*/ 936 w 1067"/>
                          <a:gd name="T77" fmla="*/ 547 h 1015"/>
                          <a:gd name="T78" fmla="*/ 873 w 1067"/>
                          <a:gd name="T79" fmla="*/ 620 h 1015"/>
                          <a:gd name="T80" fmla="*/ 819 w 1067"/>
                          <a:gd name="T81" fmla="*/ 660 h 1015"/>
                          <a:gd name="T82" fmla="*/ 756 w 1067"/>
                          <a:gd name="T83" fmla="*/ 606 h 1015"/>
                          <a:gd name="T84" fmla="*/ 677 w 1067"/>
                          <a:gd name="T85" fmla="*/ 669 h 1015"/>
                          <a:gd name="T86" fmla="*/ 712 w 1067"/>
                          <a:gd name="T87" fmla="*/ 713 h 1015"/>
                          <a:gd name="T88" fmla="*/ 741 w 1067"/>
                          <a:gd name="T89" fmla="*/ 786 h 1015"/>
                          <a:gd name="T90" fmla="*/ 662 w 1067"/>
                          <a:gd name="T91" fmla="*/ 863 h 1015"/>
                          <a:gd name="T92" fmla="*/ 599 w 1067"/>
                          <a:gd name="T93" fmla="*/ 908 h 1015"/>
                          <a:gd name="T94" fmla="*/ 634 w 1067"/>
                          <a:gd name="T95" fmla="*/ 996 h 1015"/>
                          <a:gd name="T96" fmla="*/ 594 w 1067"/>
                          <a:gd name="T97" fmla="*/ 1000 h 1015"/>
                          <a:gd name="T98" fmla="*/ 536 w 1067"/>
                          <a:gd name="T99" fmla="*/ 1015 h 1015"/>
                          <a:gd name="T100" fmla="*/ 527 w 1067"/>
                          <a:gd name="T101" fmla="*/ 928 h 1015"/>
                          <a:gd name="T102" fmla="*/ 516 w 1067"/>
                          <a:gd name="T103" fmla="*/ 854 h 1015"/>
                          <a:gd name="T104" fmla="*/ 516 w 1067"/>
                          <a:gd name="T105" fmla="*/ 791 h 1015"/>
                          <a:gd name="T106" fmla="*/ 463 w 1067"/>
                          <a:gd name="T107" fmla="*/ 776 h 1015"/>
                          <a:gd name="T108" fmla="*/ 400 w 1067"/>
                          <a:gd name="T109" fmla="*/ 756 h 1015"/>
                          <a:gd name="T110" fmla="*/ 351 w 1067"/>
                          <a:gd name="T111" fmla="*/ 747 h 1015"/>
                          <a:gd name="T112" fmla="*/ 331 w 1067"/>
                          <a:gd name="T113" fmla="*/ 728 h 1015"/>
                          <a:gd name="T114" fmla="*/ 239 w 1067"/>
                          <a:gd name="T115" fmla="*/ 761 h 1015"/>
                          <a:gd name="T116" fmla="*/ 176 w 1067"/>
                          <a:gd name="T117" fmla="*/ 830 h 1015"/>
                          <a:gd name="T118" fmla="*/ 117 w 1067"/>
                          <a:gd name="T119" fmla="*/ 810 h 1015"/>
                          <a:gd name="T120" fmla="*/ 58 w 1067"/>
                          <a:gd name="T121" fmla="*/ 786 h 1015"/>
                          <a:gd name="T122" fmla="*/ 19 w 1067"/>
                          <a:gd name="T123" fmla="*/ 737 h 1015"/>
                          <a:gd name="T124" fmla="*/ 0 w 1067"/>
                          <a:gd name="T125" fmla="*/ 713 h 1015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  <a:cxn ang="0">
                            <a:pos x="T104" y="T105"/>
                          </a:cxn>
                          <a:cxn ang="0">
                            <a:pos x="T106" y="T107"/>
                          </a:cxn>
                          <a:cxn ang="0">
                            <a:pos x="T108" y="T109"/>
                          </a:cxn>
                          <a:cxn ang="0">
                            <a:pos x="T110" y="T111"/>
                          </a:cxn>
                          <a:cxn ang="0">
                            <a:pos x="T112" y="T113"/>
                          </a:cxn>
                          <a:cxn ang="0">
                            <a:pos x="T114" y="T115"/>
                          </a:cxn>
                          <a:cxn ang="0">
                            <a:pos x="T116" y="T117"/>
                          </a:cxn>
                          <a:cxn ang="0">
                            <a:pos x="T118" y="T119"/>
                          </a:cxn>
                          <a:cxn ang="0">
                            <a:pos x="T120" y="T121"/>
                          </a:cxn>
                          <a:cxn ang="0">
                            <a:pos x="T122" y="T123"/>
                          </a:cxn>
                          <a:cxn ang="0">
                            <a:pos x="T124" y="T125"/>
                          </a:cxn>
                        </a:cxnLst>
                        <a:rect l="0" t="0" r="r" b="b"/>
                        <a:pathLst>
                          <a:path w="1067" h="1015">
                            <a:moveTo>
                              <a:pt x="0" y="713"/>
                            </a:moveTo>
                            <a:lnTo>
                              <a:pt x="73" y="645"/>
                            </a:lnTo>
                            <a:lnTo>
                              <a:pt x="170" y="664"/>
                            </a:lnTo>
                            <a:lnTo>
                              <a:pt x="248" y="660"/>
                            </a:lnTo>
                            <a:lnTo>
                              <a:pt x="331" y="620"/>
                            </a:lnTo>
                            <a:lnTo>
                              <a:pt x="316" y="532"/>
                            </a:lnTo>
                            <a:lnTo>
                              <a:pt x="287" y="512"/>
                            </a:lnTo>
                            <a:lnTo>
                              <a:pt x="394" y="366"/>
                            </a:lnTo>
                            <a:lnTo>
                              <a:pt x="438" y="259"/>
                            </a:lnTo>
                            <a:lnTo>
                              <a:pt x="483" y="172"/>
                            </a:lnTo>
                            <a:lnTo>
                              <a:pt x="536" y="50"/>
                            </a:lnTo>
                            <a:lnTo>
                              <a:pt x="555" y="0"/>
                            </a:lnTo>
                            <a:lnTo>
                              <a:pt x="623" y="30"/>
                            </a:lnTo>
                            <a:lnTo>
                              <a:pt x="594" y="79"/>
                            </a:lnTo>
                            <a:lnTo>
                              <a:pt x="566" y="142"/>
                            </a:lnTo>
                            <a:lnTo>
                              <a:pt x="570" y="211"/>
                            </a:lnTo>
                            <a:lnTo>
                              <a:pt x="540" y="264"/>
                            </a:lnTo>
                            <a:lnTo>
                              <a:pt x="531" y="318"/>
                            </a:lnTo>
                            <a:lnTo>
                              <a:pt x="555" y="366"/>
                            </a:lnTo>
                            <a:lnTo>
                              <a:pt x="623" y="386"/>
                            </a:lnTo>
                            <a:lnTo>
                              <a:pt x="721" y="322"/>
                            </a:lnTo>
                            <a:lnTo>
                              <a:pt x="726" y="274"/>
                            </a:lnTo>
                            <a:lnTo>
                              <a:pt x="668" y="259"/>
                            </a:lnTo>
                            <a:lnTo>
                              <a:pt x="697" y="191"/>
                            </a:lnTo>
                            <a:lnTo>
                              <a:pt x="673" y="172"/>
                            </a:lnTo>
                            <a:lnTo>
                              <a:pt x="688" y="89"/>
                            </a:lnTo>
                            <a:lnTo>
                              <a:pt x="751" y="69"/>
                            </a:lnTo>
                            <a:lnTo>
                              <a:pt x="819" y="69"/>
                            </a:lnTo>
                            <a:lnTo>
                              <a:pt x="897" y="69"/>
                            </a:lnTo>
                            <a:lnTo>
                              <a:pt x="970" y="69"/>
                            </a:lnTo>
                            <a:lnTo>
                              <a:pt x="1009" y="65"/>
                            </a:lnTo>
                            <a:lnTo>
                              <a:pt x="1067" y="118"/>
                            </a:lnTo>
                            <a:lnTo>
                              <a:pt x="1063" y="211"/>
                            </a:lnTo>
                            <a:lnTo>
                              <a:pt x="1019" y="313"/>
                            </a:lnTo>
                            <a:lnTo>
                              <a:pt x="980" y="381"/>
                            </a:lnTo>
                            <a:lnTo>
                              <a:pt x="917" y="352"/>
                            </a:lnTo>
                            <a:lnTo>
                              <a:pt x="906" y="420"/>
                            </a:lnTo>
                            <a:lnTo>
                              <a:pt x="970" y="464"/>
                            </a:lnTo>
                            <a:lnTo>
                              <a:pt x="936" y="547"/>
                            </a:lnTo>
                            <a:lnTo>
                              <a:pt x="873" y="620"/>
                            </a:lnTo>
                            <a:lnTo>
                              <a:pt x="819" y="660"/>
                            </a:lnTo>
                            <a:lnTo>
                              <a:pt x="756" y="606"/>
                            </a:lnTo>
                            <a:lnTo>
                              <a:pt x="677" y="669"/>
                            </a:lnTo>
                            <a:lnTo>
                              <a:pt x="712" y="713"/>
                            </a:lnTo>
                            <a:lnTo>
                              <a:pt x="741" y="786"/>
                            </a:lnTo>
                            <a:lnTo>
                              <a:pt x="662" y="863"/>
                            </a:lnTo>
                            <a:lnTo>
                              <a:pt x="599" y="908"/>
                            </a:lnTo>
                            <a:lnTo>
                              <a:pt x="634" y="996"/>
                            </a:lnTo>
                            <a:lnTo>
                              <a:pt x="594" y="1000"/>
                            </a:lnTo>
                            <a:lnTo>
                              <a:pt x="536" y="1015"/>
                            </a:lnTo>
                            <a:lnTo>
                              <a:pt x="527" y="928"/>
                            </a:lnTo>
                            <a:lnTo>
                              <a:pt x="516" y="854"/>
                            </a:lnTo>
                            <a:lnTo>
                              <a:pt x="516" y="791"/>
                            </a:lnTo>
                            <a:lnTo>
                              <a:pt x="463" y="776"/>
                            </a:lnTo>
                            <a:lnTo>
                              <a:pt x="400" y="756"/>
                            </a:lnTo>
                            <a:lnTo>
                              <a:pt x="351" y="747"/>
                            </a:lnTo>
                            <a:lnTo>
                              <a:pt x="331" y="728"/>
                            </a:lnTo>
                            <a:lnTo>
                              <a:pt x="239" y="761"/>
                            </a:lnTo>
                            <a:lnTo>
                              <a:pt x="176" y="830"/>
                            </a:lnTo>
                            <a:lnTo>
                              <a:pt x="117" y="810"/>
                            </a:lnTo>
                            <a:lnTo>
                              <a:pt x="58" y="786"/>
                            </a:lnTo>
                            <a:lnTo>
                              <a:pt x="19" y="737"/>
                            </a:lnTo>
                            <a:lnTo>
                              <a:pt x="0" y="713"/>
                            </a:lnTo>
                            <a:close/>
                          </a:path>
                        </a:pathLst>
                      </a:custGeom>
                      <a:grpFill/>
                      <a:ln w="6350">
                        <a:solidFill>
                          <a:srgbClr val="FFFFFF"/>
                        </a:solidFill>
                      </a:ln>
                    </p:spPr>
                    <p:txBody>
                      <a:bodyPr vert="horz" wrap="square" lIns="82953" tIns="41476" rIns="82953" bIns="41476" numCol="1" anchor="t" anchorCtr="0" compatLnSpc="1">
                        <a:prstTxWarp prst="textNoShape">
                          <a:avLst/>
                        </a:prstTxWarp>
                      </a:bodyPr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 marL="4572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 marL="9144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 marL="13716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 marL="18288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 marL="22860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 marL="27432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 marL="32004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 marL="36576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l" defTabSz="457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633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Arial Narrow" panose="020B0606020202030204" pitchFamily="34" charset="0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06" name="Freeform 56">
                        <a:extLst>
                          <a:ext uri="{FF2B5EF4-FFF2-40B4-BE49-F238E27FC236}">
                            <a16:creationId xmlns:a16="http://schemas.microsoft.com/office/drawing/2014/main" id="{18CAD62D-A8B0-461B-BEF1-F5F2DD2D1C1A}"/>
                          </a:ext>
                        </a:extLst>
                      </p:cNvPr>
                      <p:cNvSpPr>
                        <a:spLocks noEditPoints="1"/>
                      </p:cNvSpPr>
                      <p:nvPr/>
                    </p:nvSpPr>
                    <p:spPr bwMode="auto">
                      <a:xfrm>
                        <a:off x="4275347" y="2316286"/>
                        <a:ext cx="566738" cy="1255713"/>
                      </a:xfrm>
                      <a:custGeom>
                        <a:avLst/>
                        <a:gdLst>
                          <a:gd name="T0" fmla="*/ 371 w 2141"/>
                          <a:gd name="T1" fmla="*/ 4589 h 4744"/>
                          <a:gd name="T2" fmla="*/ 859 w 2141"/>
                          <a:gd name="T3" fmla="*/ 4593 h 4744"/>
                          <a:gd name="T4" fmla="*/ 1380 w 2141"/>
                          <a:gd name="T5" fmla="*/ 4681 h 4744"/>
                          <a:gd name="T6" fmla="*/ 1722 w 2141"/>
                          <a:gd name="T7" fmla="*/ 4564 h 4744"/>
                          <a:gd name="T8" fmla="*/ 1761 w 2141"/>
                          <a:gd name="T9" fmla="*/ 4360 h 4744"/>
                          <a:gd name="T10" fmla="*/ 1766 w 2141"/>
                          <a:gd name="T11" fmla="*/ 3959 h 4744"/>
                          <a:gd name="T12" fmla="*/ 1692 w 2141"/>
                          <a:gd name="T13" fmla="*/ 3852 h 4744"/>
                          <a:gd name="T14" fmla="*/ 1639 w 2141"/>
                          <a:gd name="T15" fmla="*/ 3603 h 4744"/>
                          <a:gd name="T16" fmla="*/ 1497 w 2141"/>
                          <a:gd name="T17" fmla="*/ 3198 h 4744"/>
                          <a:gd name="T18" fmla="*/ 1386 w 2141"/>
                          <a:gd name="T19" fmla="*/ 2697 h 4744"/>
                          <a:gd name="T20" fmla="*/ 1239 w 2141"/>
                          <a:gd name="T21" fmla="*/ 2579 h 4744"/>
                          <a:gd name="T22" fmla="*/ 1449 w 2141"/>
                          <a:gd name="T23" fmla="*/ 2428 h 4744"/>
                          <a:gd name="T24" fmla="*/ 1585 w 2141"/>
                          <a:gd name="T25" fmla="*/ 2058 h 4744"/>
                          <a:gd name="T26" fmla="*/ 1258 w 2141"/>
                          <a:gd name="T27" fmla="*/ 1945 h 4744"/>
                          <a:gd name="T28" fmla="*/ 1493 w 2141"/>
                          <a:gd name="T29" fmla="*/ 1687 h 4744"/>
                          <a:gd name="T30" fmla="*/ 1190 w 2141"/>
                          <a:gd name="T31" fmla="*/ 1585 h 4744"/>
                          <a:gd name="T32" fmla="*/ 976 w 2141"/>
                          <a:gd name="T33" fmla="*/ 1853 h 4744"/>
                          <a:gd name="T34" fmla="*/ 878 w 2141"/>
                          <a:gd name="T35" fmla="*/ 2073 h 4744"/>
                          <a:gd name="T36" fmla="*/ 824 w 2141"/>
                          <a:gd name="T37" fmla="*/ 2252 h 4744"/>
                          <a:gd name="T38" fmla="*/ 702 w 2141"/>
                          <a:gd name="T39" fmla="*/ 2453 h 4744"/>
                          <a:gd name="T40" fmla="*/ 829 w 2141"/>
                          <a:gd name="T41" fmla="*/ 2555 h 4744"/>
                          <a:gd name="T42" fmla="*/ 815 w 2141"/>
                          <a:gd name="T43" fmla="*/ 2765 h 4744"/>
                          <a:gd name="T44" fmla="*/ 809 w 2141"/>
                          <a:gd name="T45" fmla="*/ 2965 h 4744"/>
                          <a:gd name="T46" fmla="*/ 1078 w 2141"/>
                          <a:gd name="T47" fmla="*/ 2960 h 4744"/>
                          <a:gd name="T48" fmla="*/ 1000 w 2141"/>
                          <a:gd name="T49" fmla="*/ 3150 h 4744"/>
                          <a:gd name="T50" fmla="*/ 1039 w 2141"/>
                          <a:gd name="T51" fmla="*/ 3350 h 4744"/>
                          <a:gd name="T52" fmla="*/ 961 w 2141"/>
                          <a:gd name="T53" fmla="*/ 3608 h 4744"/>
                          <a:gd name="T54" fmla="*/ 586 w 2141"/>
                          <a:gd name="T55" fmla="*/ 3658 h 4744"/>
                          <a:gd name="T56" fmla="*/ 576 w 2141"/>
                          <a:gd name="T57" fmla="*/ 3882 h 4744"/>
                          <a:gd name="T58" fmla="*/ 312 w 2141"/>
                          <a:gd name="T59" fmla="*/ 3989 h 4744"/>
                          <a:gd name="T60" fmla="*/ 469 w 2141"/>
                          <a:gd name="T61" fmla="*/ 4140 h 4744"/>
                          <a:gd name="T62" fmla="*/ 859 w 2141"/>
                          <a:gd name="T63" fmla="*/ 4179 h 4744"/>
                          <a:gd name="T64" fmla="*/ 639 w 2141"/>
                          <a:gd name="T65" fmla="*/ 4355 h 4744"/>
                          <a:gd name="T66" fmla="*/ 196 w 2141"/>
                          <a:gd name="T67" fmla="*/ 4515 h 4744"/>
                          <a:gd name="T68" fmla="*/ 307 w 2141"/>
                          <a:gd name="T69" fmla="*/ 2614 h 4744"/>
                          <a:gd name="T70" fmla="*/ 503 w 2141"/>
                          <a:gd name="T71" fmla="*/ 2834 h 4744"/>
                          <a:gd name="T72" fmla="*/ 517 w 2141"/>
                          <a:gd name="T73" fmla="*/ 3111 h 4744"/>
                          <a:gd name="T74" fmla="*/ 240 w 2141"/>
                          <a:gd name="T75" fmla="*/ 3009 h 4744"/>
                          <a:gd name="T76" fmla="*/ 78 w 2141"/>
                          <a:gd name="T77" fmla="*/ 2858 h 4744"/>
                          <a:gd name="T78" fmla="*/ 2024 w 2141"/>
                          <a:gd name="T79" fmla="*/ 1243 h 4744"/>
                          <a:gd name="T80" fmla="*/ 2068 w 2141"/>
                          <a:gd name="T81" fmla="*/ 995 h 4744"/>
                          <a:gd name="T82" fmla="*/ 1687 w 2141"/>
                          <a:gd name="T83" fmla="*/ 1478 h 4744"/>
                          <a:gd name="T84" fmla="*/ 1565 w 2141"/>
                          <a:gd name="T85" fmla="*/ 1570 h 4744"/>
                          <a:gd name="T86" fmla="*/ 1317 w 2141"/>
                          <a:gd name="T87" fmla="*/ 146 h 4744"/>
                          <a:gd name="T88" fmla="*/ 1443 w 2141"/>
                          <a:gd name="T89" fmla="*/ 0 h 4744"/>
                          <a:gd name="T90" fmla="*/ 1469 w 2141"/>
                          <a:gd name="T91" fmla="*/ 29 h 4744"/>
                          <a:gd name="T92" fmla="*/ 741 w 2141"/>
                          <a:gd name="T93" fmla="*/ 1555 h 4744"/>
                          <a:gd name="T94" fmla="*/ 663 w 2141"/>
                          <a:gd name="T95" fmla="*/ 1731 h 4744"/>
                          <a:gd name="T96" fmla="*/ 726 w 2141"/>
                          <a:gd name="T97" fmla="*/ 1858 h 4744"/>
                          <a:gd name="T98" fmla="*/ 698 w 2141"/>
                          <a:gd name="T99" fmla="*/ 3165 h 4744"/>
                          <a:gd name="T100" fmla="*/ 693 w 2141"/>
                          <a:gd name="T101" fmla="*/ 3228 h 4744"/>
                          <a:gd name="T102" fmla="*/ 1064 w 2141"/>
                          <a:gd name="T103" fmla="*/ 4657 h 474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</a:cxnLst>
                        <a:rect l="0" t="0" r="r" b="b"/>
                        <a:pathLst>
                          <a:path w="2141" h="4744">
                            <a:moveTo>
                              <a:pt x="0" y="4632"/>
                            </a:moveTo>
                            <a:lnTo>
                              <a:pt x="74" y="4667"/>
                            </a:lnTo>
                            <a:lnTo>
                              <a:pt x="157" y="4632"/>
                            </a:lnTo>
                            <a:lnTo>
                              <a:pt x="253" y="4569"/>
                            </a:lnTo>
                            <a:lnTo>
                              <a:pt x="371" y="4589"/>
                            </a:lnTo>
                            <a:lnTo>
                              <a:pt x="449" y="4643"/>
                            </a:lnTo>
                            <a:lnTo>
                              <a:pt x="532" y="4613"/>
                            </a:lnTo>
                            <a:lnTo>
                              <a:pt x="600" y="4549"/>
                            </a:lnTo>
                            <a:lnTo>
                              <a:pt x="693" y="4578"/>
                            </a:lnTo>
                            <a:lnTo>
                              <a:pt x="859" y="4593"/>
                            </a:lnTo>
                            <a:lnTo>
                              <a:pt x="922" y="4637"/>
                            </a:lnTo>
                            <a:lnTo>
                              <a:pt x="1029" y="4525"/>
                            </a:lnTo>
                            <a:lnTo>
                              <a:pt x="1136" y="4632"/>
                            </a:lnTo>
                            <a:lnTo>
                              <a:pt x="1293" y="4671"/>
                            </a:lnTo>
                            <a:lnTo>
                              <a:pt x="1380" y="4681"/>
                            </a:lnTo>
                            <a:lnTo>
                              <a:pt x="1512" y="4700"/>
                            </a:lnTo>
                            <a:lnTo>
                              <a:pt x="1576" y="4657"/>
                            </a:lnTo>
                            <a:lnTo>
                              <a:pt x="1687" y="4657"/>
                            </a:lnTo>
                            <a:lnTo>
                              <a:pt x="1717" y="4628"/>
                            </a:lnTo>
                            <a:lnTo>
                              <a:pt x="1722" y="4564"/>
                            </a:lnTo>
                            <a:lnTo>
                              <a:pt x="1687" y="4515"/>
                            </a:lnTo>
                            <a:lnTo>
                              <a:pt x="1604" y="4525"/>
                            </a:lnTo>
                            <a:lnTo>
                              <a:pt x="1619" y="4438"/>
                            </a:lnTo>
                            <a:lnTo>
                              <a:pt x="1702" y="4418"/>
                            </a:lnTo>
                            <a:lnTo>
                              <a:pt x="1761" y="4360"/>
                            </a:lnTo>
                            <a:lnTo>
                              <a:pt x="1848" y="4286"/>
                            </a:lnTo>
                            <a:lnTo>
                              <a:pt x="1936" y="4198"/>
                            </a:lnTo>
                            <a:lnTo>
                              <a:pt x="1892" y="4052"/>
                            </a:lnTo>
                            <a:lnTo>
                              <a:pt x="1824" y="3959"/>
                            </a:lnTo>
                            <a:lnTo>
                              <a:pt x="1766" y="3959"/>
                            </a:lnTo>
                            <a:lnTo>
                              <a:pt x="1707" y="3965"/>
                            </a:lnTo>
                            <a:lnTo>
                              <a:pt x="1672" y="3983"/>
                            </a:lnTo>
                            <a:lnTo>
                              <a:pt x="1585" y="3935"/>
                            </a:lnTo>
                            <a:lnTo>
                              <a:pt x="1644" y="3891"/>
                            </a:lnTo>
                            <a:lnTo>
                              <a:pt x="1692" y="3852"/>
                            </a:lnTo>
                            <a:lnTo>
                              <a:pt x="1668" y="3765"/>
                            </a:lnTo>
                            <a:lnTo>
                              <a:pt x="1634" y="3686"/>
                            </a:lnTo>
                            <a:lnTo>
                              <a:pt x="1532" y="3647"/>
                            </a:lnTo>
                            <a:lnTo>
                              <a:pt x="1565" y="3603"/>
                            </a:lnTo>
                            <a:lnTo>
                              <a:pt x="1639" y="3603"/>
                            </a:lnTo>
                            <a:lnTo>
                              <a:pt x="1639" y="3472"/>
                            </a:lnTo>
                            <a:lnTo>
                              <a:pt x="1629" y="3370"/>
                            </a:lnTo>
                            <a:lnTo>
                              <a:pt x="1580" y="3301"/>
                            </a:lnTo>
                            <a:lnTo>
                              <a:pt x="1522" y="3252"/>
                            </a:lnTo>
                            <a:lnTo>
                              <a:pt x="1497" y="3198"/>
                            </a:lnTo>
                            <a:lnTo>
                              <a:pt x="1532" y="3155"/>
                            </a:lnTo>
                            <a:lnTo>
                              <a:pt x="1487" y="3004"/>
                            </a:lnTo>
                            <a:lnTo>
                              <a:pt x="1454" y="2872"/>
                            </a:lnTo>
                            <a:lnTo>
                              <a:pt x="1429" y="2784"/>
                            </a:lnTo>
                            <a:lnTo>
                              <a:pt x="1386" y="2697"/>
                            </a:lnTo>
                            <a:lnTo>
                              <a:pt x="1317" y="2677"/>
                            </a:lnTo>
                            <a:lnTo>
                              <a:pt x="1249" y="2662"/>
                            </a:lnTo>
                            <a:lnTo>
                              <a:pt x="1185" y="2629"/>
                            </a:lnTo>
                            <a:lnTo>
                              <a:pt x="1181" y="2579"/>
                            </a:lnTo>
                            <a:lnTo>
                              <a:pt x="1239" y="2579"/>
                            </a:lnTo>
                            <a:lnTo>
                              <a:pt x="1302" y="2575"/>
                            </a:lnTo>
                            <a:lnTo>
                              <a:pt x="1360" y="2516"/>
                            </a:lnTo>
                            <a:lnTo>
                              <a:pt x="1317" y="2472"/>
                            </a:lnTo>
                            <a:lnTo>
                              <a:pt x="1366" y="2457"/>
                            </a:lnTo>
                            <a:lnTo>
                              <a:pt x="1449" y="2428"/>
                            </a:lnTo>
                            <a:lnTo>
                              <a:pt x="1512" y="2341"/>
                            </a:lnTo>
                            <a:lnTo>
                              <a:pt x="1604" y="2252"/>
                            </a:lnTo>
                            <a:lnTo>
                              <a:pt x="1672" y="2170"/>
                            </a:lnTo>
                            <a:lnTo>
                              <a:pt x="1663" y="2087"/>
                            </a:lnTo>
                            <a:lnTo>
                              <a:pt x="1585" y="2058"/>
                            </a:lnTo>
                            <a:lnTo>
                              <a:pt x="1469" y="2048"/>
                            </a:lnTo>
                            <a:lnTo>
                              <a:pt x="1375" y="2034"/>
                            </a:lnTo>
                            <a:lnTo>
                              <a:pt x="1293" y="2019"/>
                            </a:lnTo>
                            <a:lnTo>
                              <a:pt x="1214" y="2009"/>
                            </a:lnTo>
                            <a:lnTo>
                              <a:pt x="1258" y="1945"/>
                            </a:lnTo>
                            <a:lnTo>
                              <a:pt x="1297" y="1906"/>
                            </a:lnTo>
                            <a:lnTo>
                              <a:pt x="1371" y="1901"/>
                            </a:lnTo>
                            <a:lnTo>
                              <a:pt x="1449" y="1838"/>
                            </a:lnTo>
                            <a:lnTo>
                              <a:pt x="1502" y="1746"/>
                            </a:lnTo>
                            <a:lnTo>
                              <a:pt x="1493" y="1687"/>
                            </a:lnTo>
                            <a:lnTo>
                              <a:pt x="1469" y="1658"/>
                            </a:lnTo>
                            <a:lnTo>
                              <a:pt x="1400" y="1653"/>
                            </a:lnTo>
                            <a:lnTo>
                              <a:pt x="1327" y="1677"/>
                            </a:lnTo>
                            <a:lnTo>
                              <a:pt x="1258" y="1600"/>
                            </a:lnTo>
                            <a:lnTo>
                              <a:pt x="1190" y="1585"/>
                            </a:lnTo>
                            <a:lnTo>
                              <a:pt x="1122" y="1638"/>
                            </a:lnTo>
                            <a:lnTo>
                              <a:pt x="1068" y="1701"/>
                            </a:lnTo>
                            <a:lnTo>
                              <a:pt x="1053" y="1809"/>
                            </a:lnTo>
                            <a:lnTo>
                              <a:pt x="1049" y="1848"/>
                            </a:lnTo>
                            <a:lnTo>
                              <a:pt x="976" y="1853"/>
                            </a:lnTo>
                            <a:lnTo>
                              <a:pt x="912" y="1873"/>
                            </a:lnTo>
                            <a:lnTo>
                              <a:pt x="883" y="1906"/>
                            </a:lnTo>
                            <a:lnTo>
                              <a:pt x="887" y="1984"/>
                            </a:lnTo>
                            <a:lnTo>
                              <a:pt x="874" y="2038"/>
                            </a:lnTo>
                            <a:lnTo>
                              <a:pt x="878" y="2073"/>
                            </a:lnTo>
                            <a:lnTo>
                              <a:pt x="795" y="2121"/>
                            </a:lnTo>
                            <a:lnTo>
                              <a:pt x="741" y="2126"/>
                            </a:lnTo>
                            <a:lnTo>
                              <a:pt x="717" y="2224"/>
                            </a:lnTo>
                            <a:lnTo>
                              <a:pt x="737" y="2272"/>
                            </a:lnTo>
                            <a:lnTo>
                              <a:pt x="824" y="2252"/>
                            </a:lnTo>
                            <a:lnTo>
                              <a:pt x="868" y="2252"/>
                            </a:lnTo>
                            <a:lnTo>
                              <a:pt x="863" y="2282"/>
                            </a:lnTo>
                            <a:lnTo>
                              <a:pt x="809" y="2346"/>
                            </a:lnTo>
                            <a:lnTo>
                              <a:pt x="756" y="2350"/>
                            </a:lnTo>
                            <a:lnTo>
                              <a:pt x="702" y="2453"/>
                            </a:lnTo>
                            <a:lnTo>
                              <a:pt x="688" y="2511"/>
                            </a:lnTo>
                            <a:lnTo>
                              <a:pt x="644" y="2623"/>
                            </a:lnTo>
                            <a:lnTo>
                              <a:pt x="693" y="2643"/>
                            </a:lnTo>
                            <a:lnTo>
                              <a:pt x="752" y="2579"/>
                            </a:lnTo>
                            <a:lnTo>
                              <a:pt x="829" y="2555"/>
                            </a:lnTo>
                            <a:lnTo>
                              <a:pt x="874" y="2496"/>
                            </a:lnTo>
                            <a:lnTo>
                              <a:pt x="927" y="2555"/>
                            </a:lnTo>
                            <a:lnTo>
                              <a:pt x="878" y="2653"/>
                            </a:lnTo>
                            <a:lnTo>
                              <a:pt x="839" y="2716"/>
                            </a:lnTo>
                            <a:lnTo>
                              <a:pt x="815" y="2765"/>
                            </a:lnTo>
                            <a:lnTo>
                              <a:pt x="776" y="2814"/>
                            </a:lnTo>
                            <a:lnTo>
                              <a:pt x="702" y="2858"/>
                            </a:lnTo>
                            <a:lnTo>
                              <a:pt x="712" y="2901"/>
                            </a:lnTo>
                            <a:lnTo>
                              <a:pt x="717" y="2989"/>
                            </a:lnTo>
                            <a:lnTo>
                              <a:pt x="809" y="2965"/>
                            </a:lnTo>
                            <a:lnTo>
                              <a:pt x="859" y="2926"/>
                            </a:lnTo>
                            <a:lnTo>
                              <a:pt x="931" y="2980"/>
                            </a:lnTo>
                            <a:lnTo>
                              <a:pt x="966" y="3009"/>
                            </a:lnTo>
                            <a:lnTo>
                              <a:pt x="1024" y="2960"/>
                            </a:lnTo>
                            <a:lnTo>
                              <a:pt x="1078" y="2960"/>
                            </a:lnTo>
                            <a:lnTo>
                              <a:pt x="1136" y="3004"/>
                            </a:lnTo>
                            <a:lnTo>
                              <a:pt x="1083" y="3048"/>
                            </a:lnTo>
                            <a:lnTo>
                              <a:pt x="1064" y="3076"/>
                            </a:lnTo>
                            <a:lnTo>
                              <a:pt x="1034" y="3106"/>
                            </a:lnTo>
                            <a:lnTo>
                              <a:pt x="1000" y="3150"/>
                            </a:lnTo>
                            <a:lnTo>
                              <a:pt x="970" y="3224"/>
                            </a:lnTo>
                            <a:lnTo>
                              <a:pt x="996" y="3262"/>
                            </a:lnTo>
                            <a:lnTo>
                              <a:pt x="1064" y="3224"/>
                            </a:lnTo>
                            <a:lnTo>
                              <a:pt x="1078" y="3292"/>
                            </a:lnTo>
                            <a:lnTo>
                              <a:pt x="1039" y="3350"/>
                            </a:lnTo>
                            <a:lnTo>
                              <a:pt x="1029" y="3414"/>
                            </a:lnTo>
                            <a:lnTo>
                              <a:pt x="1014" y="3492"/>
                            </a:lnTo>
                            <a:lnTo>
                              <a:pt x="1053" y="3540"/>
                            </a:lnTo>
                            <a:lnTo>
                              <a:pt x="1024" y="3608"/>
                            </a:lnTo>
                            <a:lnTo>
                              <a:pt x="961" y="3608"/>
                            </a:lnTo>
                            <a:lnTo>
                              <a:pt x="893" y="3569"/>
                            </a:lnTo>
                            <a:lnTo>
                              <a:pt x="815" y="3560"/>
                            </a:lnTo>
                            <a:lnTo>
                              <a:pt x="726" y="3569"/>
                            </a:lnTo>
                            <a:lnTo>
                              <a:pt x="654" y="3623"/>
                            </a:lnTo>
                            <a:lnTo>
                              <a:pt x="586" y="3658"/>
                            </a:lnTo>
                            <a:lnTo>
                              <a:pt x="591" y="3706"/>
                            </a:lnTo>
                            <a:lnTo>
                              <a:pt x="658" y="3701"/>
                            </a:lnTo>
                            <a:lnTo>
                              <a:pt x="649" y="3789"/>
                            </a:lnTo>
                            <a:lnTo>
                              <a:pt x="615" y="3843"/>
                            </a:lnTo>
                            <a:lnTo>
                              <a:pt x="576" y="3882"/>
                            </a:lnTo>
                            <a:lnTo>
                              <a:pt x="541" y="3920"/>
                            </a:lnTo>
                            <a:lnTo>
                              <a:pt x="527" y="3954"/>
                            </a:lnTo>
                            <a:lnTo>
                              <a:pt x="464" y="3954"/>
                            </a:lnTo>
                            <a:lnTo>
                              <a:pt x="395" y="3935"/>
                            </a:lnTo>
                            <a:lnTo>
                              <a:pt x="312" y="3989"/>
                            </a:lnTo>
                            <a:lnTo>
                              <a:pt x="268" y="4028"/>
                            </a:lnTo>
                            <a:lnTo>
                              <a:pt x="298" y="4076"/>
                            </a:lnTo>
                            <a:lnTo>
                              <a:pt x="395" y="4042"/>
                            </a:lnTo>
                            <a:lnTo>
                              <a:pt x="469" y="4067"/>
                            </a:lnTo>
                            <a:lnTo>
                              <a:pt x="469" y="4140"/>
                            </a:lnTo>
                            <a:lnTo>
                              <a:pt x="556" y="4101"/>
                            </a:lnTo>
                            <a:lnTo>
                              <a:pt x="586" y="4159"/>
                            </a:lnTo>
                            <a:lnTo>
                              <a:pt x="619" y="4233"/>
                            </a:lnTo>
                            <a:lnTo>
                              <a:pt x="712" y="4179"/>
                            </a:lnTo>
                            <a:lnTo>
                              <a:pt x="859" y="4179"/>
                            </a:lnTo>
                            <a:lnTo>
                              <a:pt x="902" y="4218"/>
                            </a:lnTo>
                            <a:lnTo>
                              <a:pt x="839" y="4262"/>
                            </a:lnTo>
                            <a:lnTo>
                              <a:pt x="766" y="4316"/>
                            </a:lnTo>
                            <a:lnTo>
                              <a:pt x="702" y="4373"/>
                            </a:lnTo>
                            <a:lnTo>
                              <a:pt x="639" y="4355"/>
                            </a:lnTo>
                            <a:lnTo>
                              <a:pt x="532" y="4330"/>
                            </a:lnTo>
                            <a:lnTo>
                              <a:pt x="473" y="4316"/>
                            </a:lnTo>
                            <a:lnTo>
                              <a:pt x="390" y="4399"/>
                            </a:lnTo>
                            <a:lnTo>
                              <a:pt x="303" y="4462"/>
                            </a:lnTo>
                            <a:lnTo>
                              <a:pt x="196" y="4515"/>
                            </a:lnTo>
                            <a:lnTo>
                              <a:pt x="107" y="4559"/>
                            </a:lnTo>
                            <a:lnTo>
                              <a:pt x="0" y="4632"/>
                            </a:lnTo>
                            <a:close/>
                            <a:moveTo>
                              <a:pt x="205" y="2609"/>
                            </a:moveTo>
                            <a:lnTo>
                              <a:pt x="283" y="2560"/>
                            </a:lnTo>
                            <a:lnTo>
                              <a:pt x="307" y="2614"/>
                            </a:lnTo>
                            <a:lnTo>
                              <a:pt x="327" y="2672"/>
                            </a:lnTo>
                            <a:lnTo>
                              <a:pt x="405" y="2682"/>
                            </a:lnTo>
                            <a:lnTo>
                              <a:pt x="473" y="2682"/>
                            </a:lnTo>
                            <a:lnTo>
                              <a:pt x="517" y="2784"/>
                            </a:lnTo>
                            <a:lnTo>
                              <a:pt x="503" y="2834"/>
                            </a:lnTo>
                            <a:lnTo>
                              <a:pt x="488" y="2872"/>
                            </a:lnTo>
                            <a:lnTo>
                              <a:pt x="523" y="2911"/>
                            </a:lnTo>
                            <a:lnTo>
                              <a:pt x="571" y="2936"/>
                            </a:lnTo>
                            <a:lnTo>
                              <a:pt x="556" y="3043"/>
                            </a:lnTo>
                            <a:lnTo>
                              <a:pt x="517" y="3111"/>
                            </a:lnTo>
                            <a:lnTo>
                              <a:pt x="458" y="3111"/>
                            </a:lnTo>
                            <a:lnTo>
                              <a:pt x="390" y="3096"/>
                            </a:lnTo>
                            <a:lnTo>
                              <a:pt x="303" y="3111"/>
                            </a:lnTo>
                            <a:lnTo>
                              <a:pt x="268" y="3037"/>
                            </a:lnTo>
                            <a:lnTo>
                              <a:pt x="240" y="3009"/>
                            </a:lnTo>
                            <a:lnTo>
                              <a:pt x="196" y="2965"/>
                            </a:lnTo>
                            <a:lnTo>
                              <a:pt x="171" y="2989"/>
                            </a:lnTo>
                            <a:lnTo>
                              <a:pt x="118" y="3057"/>
                            </a:lnTo>
                            <a:lnTo>
                              <a:pt x="78" y="2974"/>
                            </a:lnTo>
                            <a:lnTo>
                              <a:pt x="78" y="2858"/>
                            </a:lnTo>
                            <a:lnTo>
                              <a:pt x="98" y="2819"/>
                            </a:lnTo>
                            <a:lnTo>
                              <a:pt x="171" y="2779"/>
                            </a:lnTo>
                            <a:lnTo>
                              <a:pt x="244" y="2731"/>
                            </a:lnTo>
                            <a:lnTo>
                              <a:pt x="205" y="2609"/>
                            </a:lnTo>
                            <a:close/>
                            <a:moveTo>
                              <a:pt x="2024" y="1243"/>
                            </a:moveTo>
                            <a:lnTo>
                              <a:pt x="2068" y="1219"/>
                            </a:lnTo>
                            <a:lnTo>
                              <a:pt x="2107" y="1127"/>
                            </a:lnTo>
                            <a:lnTo>
                              <a:pt x="2141" y="1063"/>
                            </a:lnTo>
                            <a:lnTo>
                              <a:pt x="2112" y="955"/>
                            </a:lnTo>
                            <a:lnTo>
                              <a:pt x="2068" y="995"/>
                            </a:lnTo>
                            <a:lnTo>
                              <a:pt x="2019" y="1088"/>
                            </a:lnTo>
                            <a:lnTo>
                              <a:pt x="1951" y="1165"/>
                            </a:lnTo>
                            <a:lnTo>
                              <a:pt x="1980" y="1224"/>
                            </a:lnTo>
                            <a:lnTo>
                              <a:pt x="2024" y="1243"/>
                            </a:lnTo>
                            <a:close/>
                            <a:moveTo>
                              <a:pt x="1687" y="1478"/>
                            </a:moveTo>
                            <a:lnTo>
                              <a:pt x="1672" y="1428"/>
                            </a:lnTo>
                            <a:lnTo>
                              <a:pt x="1619" y="1424"/>
                            </a:lnTo>
                            <a:lnTo>
                              <a:pt x="1532" y="1478"/>
                            </a:lnTo>
                            <a:lnTo>
                              <a:pt x="1512" y="1522"/>
                            </a:lnTo>
                            <a:lnTo>
                              <a:pt x="1565" y="1570"/>
                            </a:lnTo>
                            <a:lnTo>
                              <a:pt x="1639" y="1526"/>
                            </a:lnTo>
                            <a:lnTo>
                              <a:pt x="1687" y="1478"/>
                            </a:lnTo>
                            <a:close/>
                            <a:moveTo>
                              <a:pt x="1302" y="288"/>
                            </a:moveTo>
                            <a:lnTo>
                              <a:pt x="1312" y="258"/>
                            </a:lnTo>
                            <a:lnTo>
                              <a:pt x="1317" y="146"/>
                            </a:lnTo>
                            <a:lnTo>
                              <a:pt x="1264" y="103"/>
                            </a:lnTo>
                            <a:lnTo>
                              <a:pt x="1234" y="151"/>
                            </a:lnTo>
                            <a:lnTo>
                              <a:pt x="1264" y="225"/>
                            </a:lnTo>
                            <a:lnTo>
                              <a:pt x="1302" y="288"/>
                            </a:lnTo>
                            <a:close/>
                            <a:moveTo>
                              <a:pt x="1443" y="0"/>
                            </a:moveTo>
                            <a:lnTo>
                              <a:pt x="1415" y="0"/>
                            </a:lnTo>
                            <a:lnTo>
                              <a:pt x="1356" y="24"/>
                            </a:lnTo>
                            <a:lnTo>
                              <a:pt x="1380" y="83"/>
                            </a:lnTo>
                            <a:lnTo>
                              <a:pt x="1449" y="97"/>
                            </a:lnTo>
                            <a:lnTo>
                              <a:pt x="1469" y="29"/>
                            </a:lnTo>
                            <a:lnTo>
                              <a:pt x="1443" y="0"/>
                            </a:lnTo>
                            <a:close/>
                            <a:moveTo>
                              <a:pt x="663" y="1731"/>
                            </a:moveTo>
                            <a:lnTo>
                              <a:pt x="663" y="1648"/>
                            </a:lnTo>
                            <a:lnTo>
                              <a:pt x="678" y="1609"/>
                            </a:lnTo>
                            <a:lnTo>
                              <a:pt x="741" y="1555"/>
                            </a:lnTo>
                            <a:lnTo>
                              <a:pt x="863" y="1555"/>
                            </a:lnTo>
                            <a:lnTo>
                              <a:pt x="902" y="1629"/>
                            </a:lnTo>
                            <a:lnTo>
                              <a:pt x="829" y="1668"/>
                            </a:lnTo>
                            <a:lnTo>
                              <a:pt x="702" y="1731"/>
                            </a:lnTo>
                            <a:lnTo>
                              <a:pt x="663" y="1731"/>
                            </a:lnTo>
                            <a:close/>
                            <a:moveTo>
                              <a:pt x="732" y="1980"/>
                            </a:moveTo>
                            <a:lnTo>
                              <a:pt x="805" y="1999"/>
                            </a:lnTo>
                            <a:lnTo>
                              <a:pt x="805" y="1901"/>
                            </a:lnTo>
                            <a:lnTo>
                              <a:pt x="785" y="1834"/>
                            </a:lnTo>
                            <a:lnTo>
                              <a:pt x="726" y="1858"/>
                            </a:lnTo>
                            <a:lnTo>
                              <a:pt x="673" y="1877"/>
                            </a:lnTo>
                            <a:lnTo>
                              <a:pt x="649" y="1916"/>
                            </a:lnTo>
                            <a:lnTo>
                              <a:pt x="688" y="1965"/>
                            </a:lnTo>
                            <a:lnTo>
                              <a:pt x="732" y="1980"/>
                            </a:lnTo>
                            <a:close/>
                            <a:moveTo>
                              <a:pt x="698" y="3165"/>
                            </a:moveTo>
                            <a:lnTo>
                              <a:pt x="756" y="3145"/>
                            </a:lnTo>
                            <a:lnTo>
                              <a:pt x="795" y="3165"/>
                            </a:lnTo>
                            <a:lnTo>
                              <a:pt x="776" y="3242"/>
                            </a:lnTo>
                            <a:lnTo>
                              <a:pt x="722" y="3277"/>
                            </a:lnTo>
                            <a:lnTo>
                              <a:pt x="693" y="3228"/>
                            </a:lnTo>
                            <a:lnTo>
                              <a:pt x="654" y="3218"/>
                            </a:lnTo>
                            <a:lnTo>
                              <a:pt x="698" y="3165"/>
                            </a:lnTo>
                            <a:close/>
                            <a:moveTo>
                              <a:pt x="1083" y="4720"/>
                            </a:moveTo>
                            <a:lnTo>
                              <a:pt x="1059" y="4700"/>
                            </a:lnTo>
                            <a:lnTo>
                              <a:pt x="1064" y="4657"/>
                            </a:lnTo>
                            <a:lnTo>
                              <a:pt x="1131" y="4667"/>
                            </a:lnTo>
                            <a:lnTo>
                              <a:pt x="1195" y="4706"/>
                            </a:lnTo>
                            <a:lnTo>
                              <a:pt x="1131" y="4744"/>
                            </a:lnTo>
                            <a:lnTo>
                              <a:pt x="1083" y="4720"/>
                            </a:ln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 w="6350">
                        <a:solidFill>
                          <a:srgbClr val="FFFFFF"/>
                        </a:solidFill>
                      </a:ln>
                    </p:spPr>
                    <p:txBody>
                      <a:bodyPr vert="horz" wrap="square" lIns="82953" tIns="41476" rIns="82953" bIns="41476" numCol="1" anchor="t" anchorCtr="0" compatLnSpc="1">
                        <a:prstTxWarp prst="textNoShape">
                          <a:avLst/>
                        </a:prstTxWarp>
                      </a:bodyPr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 marL="4572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 marL="9144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 marL="13716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 marL="18288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 marL="22860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 marL="27432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 marL="32004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 marL="36576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l" defTabSz="457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633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Arial Narrow" panose="020B0606020202030204" pitchFamily="34" charset="0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07" name="Freeform 57">
                        <a:extLst>
                          <a:ext uri="{FF2B5EF4-FFF2-40B4-BE49-F238E27FC236}">
                            <a16:creationId xmlns:a16="http://schemas.microsoft.com/office/drawing/2014/main" id="{F6E59864-26E2-4F6E-8217-8737FBA0E8C9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938922" y="3946648"/>
                        <a:ext cx="306388" cy="174625"/>
                      </a:xfrm>
                      <a:custGeom>
                        <a:avLst/>
                        <a:gdLst>
                          <a:gd name="T0" fmla="*/ 394 w 1160"/>
                          <a:gd name="T1" fmla="*/ 83 h 659"/>
                          <a:gd name="T2" fmla="*/ 326 w 1160"/>
                          <a:gd name="T3" fmla="*/ 64 h 659"/>
                          <a:gd name="T4" fmla="*/ 195 w 1160"/>
                          <a:gd name="T5" fmla="*/ 133 h 659"/>
                          <a:gd name="T6" fmla="*/ 131 w 1160"/>
                          <a:gd name="T7" fmla="*/ 225 h 659"/>
                          <a:gd name="T8" fmla="*/ 48 w 1160"/>
                          <a:gd name="T9" fmla="*/ 332 h 659"/>
                          <a:gd name="T10" fmla="*/ 0 w 1160"/>
                          <a:gd name="T11" fmla="*/ 449 h 659"/>
                          <a:gd name="T12" fmla="*/ 122 w 1160"/>
                          <a:gd name="T13" fmla="*/ 386 h 659"/>
                          <a:gd name="T14" fmla="*/ 190 w 1160"/>
                          <a:gd name="T15" fmla="*/ 449 h 659"/>
                          <a:gd name="T16" fmla="*/ 219 w 1160"/>
                          <a:gd name="T17" fmla="*/ 556 h 659"/>
                          <a:gd name="T18" fmla="*/ 322 w 1160"/>
                          <a:gd name="T19" fmla="*/ 615 h 659"/>
                          <a:gd name="T20" fmla="*/ 399 w 1160"/>
                          <a:gd name="T21" fmla="*/ 595 h 659"/>
                          <a:gd name="T22" fmla="*/ 483 w 1160"/>
                          <a:gd name="T23" fmla="*/ 542 h 659"/>
                          <a:gd name="T24" fmla="*/ 551 w 1160"/>
                          <a:gd name="T25" fmla="*/ 517 h 659"/>
                          <a:gd name="T26" fmla="*/ 649 w 1160"/>
                          <a:gd name="T27" fmla="*/ 606 h 659"/>
                          <a:gd name="T28" fmla="*/ 756 w 1160"/>
                          <a:gd name="T29" fmla="*/ 619 h 659"/>
                          <a:gd name="T30" fmla="*/ 785 w 1160"/>
                          <a:gd name="T31" fmla="*/ 542 h 659"/>
                          <a:gd name="T32" fmla="*/ 819 w 1160"/>
                          <a:gd name="T33" fmla="*/ 493 h 659"/>
                          <a:gd name="T34" fmla="*/ 926 w 1160"/>
                          <a:gd name="T35" fmla="*/ 532 h 659"/>
                          <a:gd name="T36" fmla="*/ 985 w 1160"/>
                          <a:gd name="T37" fmla="*/ 580 h 659"/>
                          <a:gd name="T38" fmla="*/ 1014 w 1160"/>
                          <a:gd name="T39" fmla="*/ 512 h 659"/>
                          <a:gd name="T40" fmla="*/ 1072 w 1160"/>
                          <a:gd name="T41" fmla="*/ 488 h 659"/>
                          <a:gd name="T42" fmla="*/ 1136 w 1160"/>
                          <a:gd name="T43" fmla="*/ 430 h 659"/>
                          <a:gd name="T44" fmla="*/ 1136 w 1160"/>
                          <a:gd name="T45" fmla="*/ 366 h 659"/>
                          <a:gd name="T46" fmla="*/ 1083 w 1160"/>
                          <a:gd name="T47" fmla="*/ 279 h 659"/>
                          <a:gd name="T48" fmla="*/ 985 w 1160"/>
                          <a:gd name="T49" fmla="*/ 274 h 659"/>
                          <a:gd name="T50" fmla="*/ 1024 w 1160"/>
                          <a:gd name="T51" fmla="*/ 205 h 659"/>
                          <a:gd name="T52" fmla="*/ 1068 w 1160"/>
                          <a:gd name="T53" fmla="*/ 142 h 659"/>
                          <a:gd name="T54" fmla="*/ 921 w 1160"/>
                          <a:gd name="T55" fmla="*/ 127 h 659"/>
                          <a:gd name="T56" fmla="*/ 863 w 1160"/>
                          <a:gd name="T57" fmla="*/ 50 h 659"/>
                          <a:gd name="T58" fmla="*/ 741 w 1160"/>
                          <a:gd name="T59" fmla="*/ 64 h 659"/>
                          <a:gd name="T60" fmla="*/ 677 w 1160"/>
                          <a:gd name="T61" fmla="*/ 0 h 659"/>
                          <a:gd name="T62" fmla="*/ 521 w 1160"/>
                          <a:gd name="T63" fmla="*/ 103 h 659"/>
                          <a:gd name="T64" fmla="*/ 424 w 1160"/>
                          <a:gd name="T65" fmla="*/ 54 h 659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</a:cxnLst>
                        <a:rect l="0" t="0" r="r" b="b"/>
                        <a:pathLst>
                          <a:path w="1160" h="659">
                            <a:moveTo>
                              <a:pt x="424" y="54"/>
                            </a:moveTo>
                            <a:lnTo>
                              <a:pt x="394" y="83"/>
                            </a:lnTo>
                            <a:lnTo>
                              <a:pt x="366" y="79"/>
                            </a:lnTo>
                            <a:lnTo>
                              <a:pt x="326" y="64"/>
                            </a:lnTo>
                            <a:lnTo>
                              <a:pt x="259" y="98"/>
                            </a:lnTo>
                            <a:lnTo>
                              <a:pt x="195" y="133"/>
                            </a:lnTo>
                            <a:lnTo>
                              <a:pt x="150" y="181"/>
                            </a:lnTo>
                            <a:lnTo>
                              <a:pt x="131" y="225"/>
                            </a:lnTo>
                            <a:lnTo>
                              <a:pt x="102" y="298"/>
                            </a:lnTo>
                            <a:lnTo>
                              <a:pt x="48" y="332"/>
                            </a:lnTo>
                            <a:lnTo>
                              <a:pt x="0" y="395"/>
                            </a:lnTo>
                            <a:lnTo>
                              <a:pt x="0" y="449"/>
                            </a:lnTo>
                            <a:lnTo>
                              <a:pt x="39" y="449"/>
                            </a:lnTo>
                            <a:lnTo>
                              <a:pt x="122" y="386"/>
                            </a:lnTo>
                            <a:lnTo>
                              <a:pt x="156" y="386"/>
                            </a:lnTo>
                            <a:lnTo>
                              <a:pt x="190" y="449"/>
                            </a:lnTo>
                            <a:lnTo>
                              <a:pt x="204" y="498"/>
                            </a:lnTo>
                            <a:lnTo>
                              <a:pt x="219" y="556"/>
                            </a:lnTo>
                            <a:lnTo>
                              <a:pt x="244" y="591"/>
                            </a:lnTo>
                            <a:lnTo>
                              <a:pt x="322" y="615"/>
                            </a:lnTo>
                            <a:lnTo>
                              <a:pt x="366" y="610"/>
                            </a:lnTo>
                            <a:lnTo>
                              <a:pt x="399" y="595"/>
                            </a:lnTo>
                            <a:lnTo>
                              <a:pt x="453" y="595"/>
                            </a:lnTo>
                            <a:lnTo>
                              <a:pt x="483" y="542"/>
                            </a:lnTo>
                            <a:lnTo>
                              <a:pt x="521" y="488"/>
                            </a:lnTo>
                            <a:lnTo>
                              <a:pt x="551" y="517"/>
                            </a:lnTo>
                            <a:lnTo>
                              <a:pt x="599" y="552"/>
                            </a:lnTo>
                            <a:lnTo>
                              <a:pt x="649" y="606"/>
                            </a:lnTo>
                            <a:lnTo>
                              <a:pt x="692" y="659"/>
                            </a:lnTo>
                            <a:lnTo>
                              <a:pt x="756" y="619"/>
                            </a:lnTo>
                            <a:lnTo>
                              <a:pt x="780" y="580"/>
                            </a:lnTo>
                            <a:lnTo>
                              <a:pt x="785" y="542"/>
                            </a:lnTo>
                            <a:lnTo>
                              <a:pt x="785" y="503"/>
                            </a:lnTo>
                            <a:lnTo>
                              <a:pt x="819" y="493"/>
                            </a:lnTo>
                            <a:lnTo>
                              <a:pt x="882" y="508"/>
                            </a:lnTo>
                            <a:lnTo>
                              <a:pt x="926" y="532"/>
                            </a:lnTo>
                            <a:lnTo>
                              <a:pt x="965" y="556"/>
                            </a:lnTo>
                            <a:lnTo>
                              <a:pt x="985" y="580"/>
                            </a:lnTo>
                            <a:lnTo>
                              <a:pt x="1028" y="552"/>
                            </a:lnTo>
                            <a:lnTo>
                              <a:pt x="1014" y="512"/>
                            </a:lnTo>
                            <a:lnTo>
                              <a:pt x="1019" y="488"/>
                            </a:lnTo>
                            <a:lnTo>
                              <a:pt x="1072" y="488"/>
                            </a:lnTo>
                            <a:lnTo>
                              <a:pt x="1107" y="449"/>
                            </a:lnTo>
                            <a:lnTo>
                              <a:pt x="1136" y="430"/>
                            </a:lnTo>
                            <a:lnTo>
                              <a:pt x="1160" y="386"/>
                            </a:lnTo>
                            <a:lnTo>
                              <a:pt x="1136" y="366"/>
                            </a:lnTo>
                            <a:lnTo>
                              <a:pt x="1116" y="318"/>
                            </a:lnTo>
                            <a:lnTo>
                              <a:pt x="1083" y="279"/>
                            </a:lnTo>
                            <a:lnTo>
                              <a:pt x="1028" y="274"/>
                            </a:lnTo>
                            <a:lnTo>
                              <a:pt x="985" y="274"/>
                            </a:lnTo>
                            <a:lnTo>
                              <a:pt x="994" y="225"/>
                            </a:lnTo>
                            <a:lnTo>
                              <a:pt x="1024" y="205"/>
                            </a:lnTo>
                            <a:lnTo>
                              <a:pt x="1083" y="181"/>
                            </a:lnTo>
                            <a:lnTo>
                              <a:pt x="1068" y="142"/>
                            </a:lnTo>
                            <a:lnTo>
                              <a:pt x="974" y="127"/>
                            </a:lnTo>
                            <a:lnTo>
                              <a:pt x="921" y="127"/>
                            </a:lnTo>
                            <a:lnTo>
                              <a:pt x="887" y="89"/>
                            </a:lnTo>
                            <a:lnTo>
                              <a:pt x="863" y="50"/>
                            </a:lnTo>
                            <a:lnTo>
                              <a:pt x="819" y="11"/>
                            </a:lnTo>
                            <a:lnTo>
                              <a:pt x="741" y="64"/>
                            </a:lnTo>
                            <a:lnTo>
                              <a:pt x="732" y="15"/>
                            </a:lnTo>
                            <a:lnTo>
                              <a:pt x="677" y="0"/>
                            </a:lnTo>
                            <a:lnTo>
                              <a:pt x="590" y="103"/>
                            </a:lnTo>
                            <a:lnTo>
                              <a:pt x="521" y="103"/>
                            </a:lnTo>
                            <a:lnTo>
                              <a:pt x="463" y="64"/>
                            </a:lnTo>
                            <a:lnTo>
                              <a:pt x="424" y="54"/>
                            </a:lnTo>
                            <a:close/>
                          </a:path>
                        </a:pathLst>
                      </a:custGeom>
                      <a:grpFill/>
                      <a:ln w="6350">
                        <a:solidFill>
                          <a:srgbClr val="FFFFFF"/>
                        </a:solidFill>
                      </a:ln>
                    </p:spPr>
                    <p:txBody>
                      <a:bodyPr vert="horz" wrap="square" lIns="82953" tIns="41476" rIns="82953" bIns="41476" numCol="1" anchor="t" anchorCtr="0" compatLnSpc="1">
                        <a:prstTxWarp prst="textNoShape">
                          <a:avLst/>
                        </a:prstTxWarp>
                      </a:bodyPr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 marL="4572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 marL="9144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 marL="13716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 marL="18288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 marL="22860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 marL="27432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 marL="32004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 marL="36576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l" defTabSz="457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633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Arial Narrow" panose="020B0606020202030204" pitchFamily="34" charset="0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08" name="Freeform 58">
                        <a:extLst>
                          <a:ext uri="{FF2B5EF4-FFF2-40B4-BE49-F238E27FC236}">
                            <a16:creationId xmlns:a16="http://schemas.microsoft.com/office/drawing/2014/main" id="{EA406A03-1610-417A-9EB8-CA2546D34599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092784" y="1746373"/>
                        <a:ext cx="387350" cy="265113"/>
                      </a:xfrm>
                      <a:custGeom>
                        <a:avLst/>
                        <a:gdLst>
                          <a:gd name="T0" fmla="*/ 997 w 1465"/>
                          <a:gd name="T1" fmla="*/ 1003 h 1003"/>
                          <a:gd name="T2" fmla="*/ 1191 w 1465"/>
                          <a:gd name="T3" fmla="*/ 861 h 1003"/>
                          <a:gd name="T4" fmla="*/ 1270 w 1465"/>
                          <a:gd name="T5" fmla="*/ 831 h 1003"/>
                          <a:gd name="T6" fmla="*/ 1338 w 1465"/>
                          <a:gd name="T7" fmla="*/ 871 h 1003"/>
                          <a:gd name="T8" fmla="*/ 1377 w 1465"/>
                          <a:gd name="T9" fmla="*/ 798 h 1003"/>
                          <a:gd name="T10" fmla="*/ 1377 w 1465"/>
                          <a:gd name="T11" fmla="*/ 676 h 1003"/>
                          <a:gd name="T12" fmla="*/ 1435 w 1465"/>
                          <a:gd name="T13" fmla="*/ 651 h 1003"/>
                          <a:gd name="T14" fmla="*/ 1465 w 1465"/>
                          <a:gd name="T15" fmla="*/ 510 h 1003"/>
                          <a:gd name="T16" fmla="*/ 1372 w 1465"/>
                          <a:gd name="T17" fmla="*/ 515 h 1003"/>
                          <a:gd name="T18" fmla="*/ 1343 w 1465"/>
                          <a:gd name="T19" fmla="*/ 437 h 1003"/>
                          <a:gd name="T20" fmla="*/ 1387 w 1465"/>
                          <a:gd name="T21" fmla="*/ 402 h 1003"/>
                          <a:gd name="T22" fmla="*/ 1348 w 1465"/>
                          <a:gd name="T23" fmla="*/ 330 h 1003"/>
                          <a:gd name="T24" fmla="*/ 1406 w 1465"/>
                          <a:gd name="T25" fmla="*/ 310 h 1003"/>
                          <a:gd name="T26" fmla="*/ 1450 w 1465"/>
                          <a:gd name="T27" fmla="*/ 286 h 1003"/>
                          <a:gd name="T28" fmla="*/ 1411 w 1465"/>
                          <a:gd name="T29" fmla="*/ 197 h 1003"/>
                          <a:gd name="T30" fmla="*/ 1338 w 1465"/>
                          <a:gd name="T31" fmla="*/ 212 h 1003"/>
                          <a:gd name="T32" fmla="*/ 1333 w 1465"/>
                          <a:gd name="T33" fmla="*/ 81 h 1003"/>
                          <a:gd name="T34" fmla="*/ 1255 w 1465"/>
                          <a:gd name="T35" fmla="*/ 86 h 1003"/>
                          <a:gd name="T36" fmla="*/ 1226 w 1465"/>
                          <a:gd name="T37" fmla="*/ 140 h 1003"/>
                          <a:gd name="T38" fmla="*/ 1191 w 1465"/>
                          <a:gd name="T39" fmla="*/ 197 h 1003"/>
                          <a:gd name="T40" fmla="*/ 1133 w 1465"/>
                          <a:gd name="T41" fmla="*/ 173 h 1003"/>
                          <a:gd name="T42" fmla="*/ 1119 w 1465"/>
                          <a:gd name="T43" fmla="*/ 120 h 1003"/>
                          <a:gd name="T44" fmla="*/ 1041 w 1465"/>
                          <a:gd name="T45" fmla="*/ 144 h 1003"/>
                          <a:gd name="T46" fmla="*/ 1016 w 1465"/>
                          <a:gd name="T47" fmla="*/ 144 h 1003"/>
                          <a:gd name="T48" fmla="*/ 987 w 1465"/>
                          <a:gd name="T49" fmla="*/ 90 h 1003"/>
                          <a:gd name="T50" fmla="*/ 953 w 1465"/>
                          <a:gd name="T51" fmla="*/ 75 h 1003"/>
                          <a:gd name="T52" fmla="*/ 904 w 1465"/>
                          <a:gd name="T53" fmla="*/ 86 h 1003"/>
                          <a:gd name="T54" fmla="*/ 879 w 1465"/>
                          <a:gd name="T55" fmla="*/ 114 h 1003"/>
                          <a:gd name="T56" fmla="*/ 870 w 1465"/>
                          <a:gd name="T57" fmla="*/ 51 h 1003"/>
                          <a:gd name="T58" fmla="*/ 809 w 1465"/>
                          <a:gd name="T59" fmla="*/ 0 h 1003"/>
                          <a:gd name="T60" fmla="*/ 724 w 1465"/>
                          <a:gd name="T61" fmla="*/ 51 h 1003"/>
                          <a:gd name="T62" fmla="*/ 717 w 1465"/>
                          <a:gd name="T63" fmla="*/ 55 h 1003"/>
                          <a:gd name="T64" fmla="*/ 714 w 1465"/>
                          <a:gd name="T65" fmla="*/ 61 h 1003"/>
                          <a:gd name="T66" fmla="*/ 713 w 1465"/>
                          <a:gd name="T67" fmla="*/ 59 h 1003"/>
                          <a:gd name="T68" fmla="*/ 557 w 1465"/>
                          <a:gd name="T69" fmla="*/ 164 h 1003"/>
                          <a:gd name="T70" fmla="*/ 387 w 1465"/>
                          <a:gd name="T71" fmla="*/ 280 h 1003"/>
                          <a:gd name="T72" fmla="*/ 226 w 1465"/>
                          <a:gd name="T73" fmla="*/ 398 h 1003"/>
                          <a:gd name="T74" fmla="*/ 66 w 1465"/>
                          <a:gd name="T75" fmla="*/ 524 h 1003"/>
                          <a:gd name="T76" fmla="*/ 0 w 1465"/>
                          <a:gd name="T77" fmla="*/ 578 h 1003"/>
                          <a:gd name="T78" fmla="*/ 41 w 1465"/>
                          <a:gd name="T79" fmla="*/ 656 h 1003"/>
                          <a:gd name="T80" fmla="*/ 95 w 1465"/>
                          <a:gd name="T81" fmla="*/ 773 h 1003"/>
                          <a:gd name="T82" fmla="*/ 177 w 1465"/>
                          <a:gd name="T83" fmla="*/ 881 h 1003"/>
                          <a:gd name="T84" fmla="*/ 358 w 1465"/>
                          <a:gd name="T85" fmla="*/ 919 h 1003"/>
                          <a:gd name="T86" fmla="*/ 528 w 1465"/>
                          <a:gd name="T87" fmla="*/ 938 h 1003"/>
                          <a:gd name="T88" fmla="*/ 650 w 1465"/>
                          <a:gd name="T89" fmla="*/ 964 h 1003"/>
                          <a:gd name="T90" fmla="*/ 753 w 1465"/>
                          <a:gd name="T91" fmla="*/ 934 h 1003"/>
                          <a:gd name="T92" fmla="*/ 894 w 1465"/>
                          <a:gd name="T93" fmla="*/ 964 h 1003"/>
                          <a:gd name="T94" fmla="*/ 997 w 1465"/>
                          <a:gd name="T95" fmla="*/ 1003 h 100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</a:cxnLst>
                        <a:rect l="0" t="0" r="r" b="b"/>
                        <a:pathLst>
                          <a:path w="1465" h="1003">
                            <a:moveTo>
                              <a:pt x="997" y="1003"/>
                            </a:moveTo>
                            <a:lnTo>
                              <a:pt x="1191" y="861"/>
                            </a:lnTo>
                            <a:lnTo>
                              <a:pt x="1270" y="831"/>
                            </a:lnTo>
                            <a:lnTo>
                              <a:pt x="1338" y="871"/>
                            </a:lnTo>
                            <a:lnTo>
                              <a:pt x="1377" y="798"/>
                            </a:lnTo>
                            <a:lnTo>
                              <a:pt x="1377" y="676"/>
                            </a:lnTo>
                            <a:lnTo>
                              <a:pt x="1435" y="651"/>
                            </a:lnTo>
                            <a:lnTo>
                              <a:pt x="1465" y="510"/>
                            </a:lnTo>
                            <a:lnTo>
                              <a:pt x="1372" y="515"/>
                            </a:lnTo>
                            <a:lnTo>
                              <a:pt x="1343" y="437"/>
                            </a:lnTo>
                            <a:lnTo>
                              <a:pt x="1387" y="402"/>
                            </a:lnTo>
                            <a:lnTo>
                              <a:pt x="1348" y="330"/>
                            </a:lnTo>
                            <a:lnTo>
                              <a:pt x="1406" y="310"/>
                            </a:lnTo>
                            <a:lnTo>
                              <a:pt x="1450" y="286"/>
                            </a:lnTo>
                            <a:lnTo>
                              <a:pt x="1411" y="197"/>
                            </a:lnTo>
                            <a:lnTo>
                              <a:pt x="1338" y="212"/>
                            </a:lnTo>
                            <a:lnTo>
                              <a:pt x="1333" y="81"/>
                            </a:lnTo>
                            <a:lnTo>
                              <a:pt x="1255" y="86"/>
                            </a:lnTo>
                            <a:lnTo>
                              <a:pt x="1226" y="140"/>
                            </a:lnTo>
                            <a:lnTo>
                              <a:pt x="1191" y="197"/>
                            </a:lnTo>
                            <a:lnTo>
                              <a:pt x="1133" y="173"/>
                            </a:lnTo>
                            <a:lnTo>
                              <a:pt x="1119" y="120"/>
                            </a:lnTo>
                            <a:lnTo>
                              <a:pt x="1041" y="144"/>
                            </a:lnTo>
                            <a:lnTo>
                              <a:pt x="1016" y="144"/>
                            </a:lnTo>
                            <a:lnTo>
                              <a:pt x="987" y="90"/>
                            </a:lnTo>
                            <a:lnTo>
                              <a:pt x="953" y="75"/>
                            </a:lnTo>
                            <a:lnTo>
                              <a:pt x="904" y="86"/>
                            </a:lnTo>
                            <a:lnTo>
                              <a:pt x="879" y="114"/>
                            </a:lnTo>
                            <a:lnTo>
                              <a:pt x="870" y="51"/>
                            </a:lnTo>
                            <a:lnTo>
                              <a:pt x="809" y="0"/>
                            </a:lnTo>
                            <a:lnTo>
                              <a:pt x="724" y="51"/>
                            </a:lnTo>
                            <a:lnTo>
                              <a:pt x="717" y="55"/>
                            </a:lnTo>
                            <a:lnTo>
                              <a:pt x="714" y="61"/>
                            </a:lnTo>
                            <a:lnTo>
                              <a:pt x="713" y="59"/>
                            </a:lnTo>
                            <a:lnTo>
                              <a:pt x="557" y="164"/>
                            </a:lnTo>
                            <a:lnTo>
                              <a:pt x="387" y="280"/>
                            </a:lnTo>
                            <a:lnTo>
                              <a:pt x="226" y="398"/>
                            </a:lnTo>
                            <a:lnTo>
                              <a:pt x="66" y="524"/>
                            </a:lnTo>
                            <a:lnTo>
                              <a:pt x="0" y="578"/>
                            </a:lnTo>
                            <a:lnTo>
                              <a:pt x="41" y="656"/>
                            </a:lnTo>
                            <a:lnTo>
                              <a:pt x="95" y="773"/>
                            </a:lnTo>
                            <a:lnTo>
                              <a:pt x="177" y="881"/>
                            </a:lnTo>
                            <a:lnTo>
                              <a:pt x="358" y="919"/>
                            </a:lnTo>
                            <a:lnTo>
                              <a:pt x="528" y="938"/>
                            </a:lnTo>
                            <a:lnTo>
                              <a:pt x="650" y="964"/>
                            </a:lnTo>
                            <a:lnTo>
                              <a:pt x="753" y="934"/>
                            </a:lnTo>
                            <a:lnTo>
                              <a:pt x="894" y="964"/>
                            </a:lnTo>
                            <a:lnTo>
                              <a:pt x="997" y="1003"/>
                            </a:lnTo>
                            <a:close/>
                          </a:path>
                        </a:pathLst>
                      </a:custGeom>
                      <a:grpFill/>
                      <a:ln w="6350">
                        <a:solidFill>
                          <a:srgbClr val="FFFFFF"/>
                        </a:solidFill>
                      </a:ln>
                    </p:spPr>
                    <p:txBody>
                      <a:bodyPr vert="horz" wrap="square" lIns="82953" tIns="41476" rIns="82953" bIns="41476" numCol="1" anchor="t" anchorCtr="0" compatLnSpc="1">
                        <a:prstTxWarp prst="textNoShape">
                          <a:avLst/>
                        </a:prstTxWarp>
                      </a:bodyPr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 marL="4572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 marL="9144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 marL="13716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 marL="18288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 marL="22860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 marL="27432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 marL="32004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 marL="3657600" algn="l" defTabSz="457200" rtl="0" eaLnBrk="1" latinLnBrk="0" hangingPunct="1">
                          <a:defRPr sz="1800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l" defTabSz="457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633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  <a:latin typeface="Arial Narrow" panose="020B0606020202030204" pitchFamily="34" charset="0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</p:grpSp>
          <p:sp>
            <p:nvSpPr>
              <p:cNvPr id="62" name="Freeform 13">
                <a:extLst>
                  <a:ext uri="{FF2B5EF4-FFF2-40B4-BE49-F238E27FC236}">
                    <a16:creationId xmlns:a16="http://schemas.microsoft.com/office/drawing/2014/main" id="{AF2344D2-1089-4DEC-A3F8-990354654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5872" y="4265736"/>
                <a:ext cx="403225" cy="207963"/>
              </a:xfrm>
              <a:custGeom>
                <a:avLst/>
                <a:gdLst>
                  <a:gd name="T0" fmla="*/ 1350 w 1526"/>
                  <a:gd name="T1" fmla="*/ 605 h 785"/>
                  <a:gd name="T2" fmla="*/ 1390 w 1526"/>
                  <a:gd name="T3" fmla="*/ 503 h 785"/>
                  <a:gd name="T4" fmla="*/ 1458 w 1526"/>
                  <a:gd name="T5" fmla="*/ 307 h 785"/>
                  <a:gd name="T6" fmla="*/ 1522 w 1526"/>
                  <a:gd name="T7" fmla="*/ 112 h 785"/>
                  <a:gd name="T8" fmla="*/ 1526 w 1526"/>
                  <a:gd name="T9" fmla="*/ 98 h 785"/>
                  <a:gd name="T10" fmla="*/ 1487 w 1526"/>
                  <a:gd name="T11" fmla="*/ 68 h 785"/>
                  <a:gd name="T12" fmla="*/ 1356 w 1526"/>
                  <a:gd name="T13" fmla="*/ 78 h 785"/>
                  <a:gd name="T14" fmla="*/ 1243 w 1526"/>
                  <a:gd name="T15" fmla="*/ 146 h 785"/>
                  <a:gd name="T16" fmla="*/ 1102 w 1526"/>
                  <a:gd name="T17" fmla="*/ 170 h 785"/>
                  <a:gd name="T18" fmla="*/ 971 w 1526"/>
                  <a:gd name="T19" fmla="*/ 170 h 785"/>
                  <a:gd name="T20" fmla="*/ 946 w 1526"/>
                  <a:gd name="T21" fmla="*/ 102 h 785"/>
                  <a:gd name="T22" fmla="*/ 839 w 1526"/>
                  <a:gd name="T23" fmla="*/ 102 h 785"/>
                  <a:gd name="T24" fmla="*/ 727 w 1526"/>
                  <a:gd name="T25" fmla="*/ 93 h 785"/>
                  <a:gd name="T26" fmla="*/ 673 w 1526"/>
                  <a:gd name="T27" fmla="*/ 24 h 785"/>
                  <a:gd name="T28" fmla="*/ 513 w 1526"/>
                  <a:gd name="T29" fmla="*/ 58 h 785"/>
                  <a:gd name="T30" fmla="*/ 400 w 1526"/>
                  <a:gd name="T31" fmla="*/ 15 h 785"/>
                  <a:gd name="T32" fmla="*/ 278 w 1526"/>
                  <a:gd name="T33" fmla="*/ 24 h 785"/>
                  <a:gd name="T34" fmla="*/ 186 w 1526"/>
                  <a:gd name="T35" fmla="*/ 10 h 785"/>
                  <a:gd name="T36" fmla="*/ 83 w 1526"/>
                  <a:gd name="T37" fmla="*/ 0 h 785"/>
                  <a:gd name="T38" fmla="*/ 0 w 1526"/>
                  <a:gd name="T39" fmla="*/ 102 h 785"/>
                  <a:gd name="T40" fmla="*/ 156 w 1526"/>
                  <a:gd name="T41" fmla="*/ 102 h 785"/>
                  <a:gd name="T42" fmla="*/ 215 w 1526"/>
                  <a:gd name="T43" fmla="*/ 151 h 785"/>
                  <a:gd name="T44" fmla="*/ 282 w 1526"/>
                  <a:gd name="T45" fmla="*/ 248 h 785"/>
                  <a:gd name="T46" fmla="*/ 424 w 1526"/>
                  <a:gd name="T47" fmla="*/ 390 h 785"/>
                  <a:gd name="T48" fmla="*/ 566 w 1526"/>
                  <a:gd name="T49" fmla="*/ 595 h 785"/>
                  <a:gd name="T50" fmla="*/ 522 w 1526"/>
                  <a:gd name="T51" fmla="*/ 702 h 785"/>
                  <a:gd name="T52" fmla="*/ 576 w 1526"/>
                  <a:gd name="T53" fmla="*/ 721 h 785"/>
                  <a:gd name="T54" fmla="*/ 635 w 1526"/>
                  <a:gd name="T55" fmla="*/ 741 h 785"/>
                  <a:gd name="T56" fmla="*/ 717 w 1526"/>
                  <a:gd name="T57" fmla="*/ 693 h 785"/>
                  <a:gd name="T58" fmla="*/ 761 w 1526"/>
                  <a:gd name="T59" fmla="*/ 702 h 785"/>
                  <a:gd name="T60" fmla="*/ 810 w 1526"/>
                  <a:gd name="T61" fmla="*/ 639 h 785"/>
                  <a:gd name="T62" fmla="*/ 883 w 1526"/>
                  <a:gd name="T63" fmla="*/ 658 h 785"/>
                  <a:gd name="T64" fmla="*/ 960 w 1526"/>
                  <a:gd name="T65" fmla="*/ 702 h 785"/>
                  <a:gd name="T66" fmla="*/ 1014 w 1526"/>
                  <a:gd name="T67" fmla="*/ 736 h 785"/>
                  <a:gd name="T68" fmla="*/ 1068 w 1526"/>
                  <a:gd name="T69" fmla="*/ 785 h 785"/>
                  <a:gd name="T70" fmla="*/ 1107 w 1526"/>
                  <a:gd name="T71" fmla="*/ 726 h 785"/>
                  <a:gd name="T72" fmla="*/ 1175 w 1526"/>
                  <a:gd name="T73" fmla="*/ 668 h 785"/>
                  <a:gd name="T74" fmla="*/ 1228 w 1526"/>
                  <a:gd name="T75" fmla="*/ 639 h 785"/>
                  <a:gd name="T76" fmla="*/ 1331 w 1526"/>
                  <a:gd name="T77" fmla="*/ 605 h 785"/>
                  <a:gd name="T78" fmla="*/ 1350 w 1526"/>
                  <a:gd name="T79" fmla="*/ 605 h 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26" h="785">
                    <a:moveTo>
                      <a:pt x="1350" y="605"/>
                    </a:moveTo>
                    <a:lnTo>
                      <a:pt x="1390" y="503"/>
                    </a:lnTo>
                    <a:lnTo>
                      <a:pt x="1458" y="307"/>
                    </a:lnTo>
                    <a:lnTo>
                      <a:pt x="1522" y="112"/>
                    </a:lnTo>
                    <a:lnTo>
                      <a:pt x="1526" y="98"/>
                    </a:lnTo>
                    <a:lnTo>
                      <a:pt x="1487" y="68"/>
                    </a:lnTo>
                    <a:lnTo>
                      <a:pt x="1356" y="78"/>
                    </a:lnTo>
                    <a:lnTo>
                      <a:pt x="1243" y="146"/>
                    </a:lnTo>
                    <a:lnTo>
                      <a:pt x="1102" y="170"/>
                    </a:lnTo>
                    <a:lnTo>
                      <a:pt x="971" y="170"/>
                    </a:lnTo>
                    <a:lnTo>
                      <a:pt x="946" y="102"/>
                    </a:lnTo>
                    <a:lnTo>
                      <a:pt x="839" y="102"/>
                    </a:lnTo>
                    <a:lnTo>
                      <a:pt x="727" y="93"/>
                    </a:lnTo>
                    <a:lnTo>
                      <a:pt x="673" y="24"/>
                    </a:lnTo>
                    <a:lnTo>
                      <a:pt x="513" y="58"/>
                    </a:lnTo>
                    <a:lnTo>
                      <a:pt x="400" y="15"/>
                    </a:lnTo>
                    <a:lnTo>
                      <a:pt x="278" y="24"/>
                    </a:lnTo>
                    <a:lnTo>
                      <a:pt x="186" y="10"/>
                    </a:lnTo>
                    <a:lnTo>
                      <a:pt x="83" y="0"/>
                    </a:lnTo>
                    <a:lnTo>
                      <a:pt x="0" y="102"/>
                    </a:lnTo>
                    <a:lnTo>
                      <a:pt x="156" y="102"/>
                    </a:lnTo>
                    <a:lnTo>
                      <a:pt x="215" y="151"/>
                    </a:lnTo>
                    <a:lnTo>
                      <a:pt x="282" y="248"/>
                    </a:lnTo>
                    <a:lnTo>
                      <a:pt x="424" y="390"/>
                    </a:lnTo>
                    <a:lnTo>
                      <a:pt x="566" y="595"/>
                    </a:lnTo>
                    <a:lnTo>
                      <a:pt x="522" y="702"/>
                    </a:lnTo>
                    <a:lnTo>
                      <a:pt x="576" y="721"/>
                    </a:lnTo>
                    <a:lnTo>
                      <a:pt x="635" y="741"/>
                    </a:lnTo>
                    <a:lnTo>
                      <a:pt x="717" y="693"/>
                    </a:lnTo>
                    <a:lnTo>
                      <a:pt x="761" y="702"/>
                    </a:lnTo>
                    <a:lnTo>
                      <a:pt x="810" y="639"/>
                    </a:lnTo>
                    <a:lnTo>
                      <a:pt x="883" y="658"/>
                    </a:lnTo>
                    <a:lnTo>
                      <a:pt x="960" y="702"/>
                    </a:lnTo>
                    <a:lnTo>
                      <a:pt x="1014" y="736"/>
                    </a:lnTo>
                    <a:lnTo>
                      <a:pt x="1068" y="785"/>
                    </a:lnTo>
                    <a:lnTo>
                      <a:pt x="1107" y="726"/>
                    </a:lnTo>
                    <a:lnTo>
                      <a:pt x="1175" y="668"/>
                    </a:lnTo>
                    <a:lnTo>
                      <a:pt x="1228" y="639"/>
                    </a:lnTo>
                    <a:lnTo>
                      <a:pt x="1331" y="605"/>
                    </a:lnTo>
                    <a:lnTo>
                      <a:pt x="1350" y="605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63" name="Freeform 14">
                <a:extLst>
                  <a:ext uri="{FF2B5EF4-FFF2-40B4-BE49-F238E27FC236}">
                    <a16:creationId xmlns:a16="http://schemas.microsoft.com/office/drawing/2014/main" id="{66B2EC94-7336-4C51-9C98-1C2907443A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2097" y="4426073"/>
                <a:ext cx="80963" cy="111125"/>
              </a:xfrm>
              <a:custGeom>
                <a:avLst/>
                <a:gdLst>
                  <a:gd name="T0" fmla="*/ 134 w 307"/>
                  <a:gd name="T1" fmla="*/ 418 h 418"/>
                  <a:gd name="T2" fmla="*/ 196 w 307"/>
                  <a:gd name="T3" fmla="*/ 277 h 418"/>
                  <a:gd name="T4" fmla="*/ 274 w 307"/>
                  <a:gd name="T5" fmla="*/ 88 h 418"/>
                  <a:gd name="T6" fmla="*/ 307 w 307"/>
                  <a:gd name="T7" fmla="*/ 0 h 418"/>
                  <a:gd name="T8" fmla="*/ 288 w 307"/>
                  <a:gd name="T9" fmla="*/ 0 h 418"/>
                  <a:gd name="T10" fmla="*/ 181 w 307"/>
                  <a:gd name="T11" fmla="*/ 34 h 418"/>
                  <a:gd name="T12" fmla="*/ 132 w 307"/>
                  <a:gd name="T13" fmla="*/ 63 h 418"/>
                  <a:gd name="T14" fmla="*/ 64 w 307"/>
                  <a:gd name="T15" fmla="*/ 116 h 418"/>
                  <a:gd name="T16" fmla="*/ 25 w 307"/>
                  <a:gd name="T17" fmla="*/ 180 h 418"/>
                  <a:gd name="T18" fmla="*/ 30 w 307"/>
                  <a:gd name="T19" fmla="*/ 229 h 418"/>
                  <a:gd name="T20" fmla="*/ 0 w 307"/>
                  <a:gd name="T21" fmla="*/ 326 h 418"/>
                  <a:gd name="T22" fmla="*/ 64 w 307"/>
                  <a:gd name="T23" fmla="*/ 414 h 418"/>
                  <a:gd name="T24" fmla="*/ 134 w 307"/>
                  <a:gd name="T25" fmla="*/ 418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7" h="418">
                    <a:moveTo>
                      <a:pt x="134" y="418"/>
                    </a:moveTo>
                    <a:lnTo>
                      <a:pt x="196" y="277"/>
                    </a:lnTo>
                    <a:lnTo>
                      <a:pt x="274" y="88"/>
                    </a:lnTo>
                    <a:lnTo>
                      <a:pt x="307" y="0"/>
                    </a:lnTo>
                    <a:lnTo>
                      <a:pt x="288" y="0"/>
                    </a:lnTo>
                    <a:lnTo>
                      <a:pt x="181" y="34"/>
                    </a:lnTo>
                    <a:lnTo>
                      <a:pt x="132" y="63"/>
                    </a:lnTo>
                    <a:lnTo>
                      <a:pt x="64" y="116"/>
                    </a:lnTo>
                    <a:lnTo>
                      <a:pt x="25" y="180"/>
                    </a:lnTo>
                    <a:lnTo>
                      <a:pt x="30" y="229"/>
                    </a:lnTo>
                    <a:lnTo>
                      <a:pt x="0" y="326"/>
                    </a:lnTo>
                    <a:lnTo>
                      <a:pt x="64" y="414"/>
                    </a:lnTo>
                    <a:lnTo>
                      <a:pt x="134" y="418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</p:grpSp>
        <p:sp>
          <p:nvSpPr>
            <p:cNvPr id="60" name="Freeform 11">
              <a:extLst>
                <a:ext uri="{FF2B5EF4-FFF2-40B4-BE49-F238E27FC236}">
                  <a16:creationId xmlns:a16="http://schemas.microsoft.com/office/drawing/2014/main" id="{8F96116B-4560-4154-B709-4D7AA0DE1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719" y="1559314"/>
              <a:ext cx="4449763" cy="4449763"/>
            </a:xfrm>
            <a:custGeom>
              <a:avLst/>
              <a:gdLst>
                <a:gd name="T0" fmla="*/ 7548 w 16818"/>
                <a:gd name="T1" fmla="*/ 44 h 16818"/>
                <a:gd name="T2" fmla="*/ 6510 w 16818"/>
                <a:gd name="T3" fmla="*/ 214 h 16818"/>
                <a:gd name="T4" fmla="*/ 5519 w 16818"/>
                <a:gd name="T5" fmla="*/ 507 h 16818"/>
                <a:gd name="T6" fmla="*/ 4584 w 16818"/>
                <a:gd name="T7" fmla="*/ 917 h 16818"/>
                <a:gd name="T8" fmla="*/ 3710 w 16818"/>
                <a:gd name="T9" fmla="*/ 1434 h 16818"/>
                <a:gd name="T10" fmla="*/ 2906 w 16818"/>
                <a:gd name="T11" fmla="*/ 2048 h 16818"/>
                <a:gd name="T12" fmla="*/ 2184 w 16818"/>
                <a:gd name="T13" fmla="*/ 2755 h 16818"/>
                <a:gd name="T14" fmla="*/ 1550 w 16818"/>
                <a:gd name="T15" fmla="*/ 3540 h 16818"/>
                <a:gd name="T16" fmla="*/ 1014 w 16818"/>
                <a:gd name="T17" fmla="*/ 4398 h 16818"/>
                <a:gd name="T18" fmla="*/ 585 w 16818"/>
                <a:gd name="T19" fmla="*/ 5325 h 16818"/>
                <a:gd name="T20" fmla="*/ 268 w 16818"/>
                <a:gd name="T21" fmla="*/ 6305 h 16818"/>
                <a:gd name="T22" fmla="*/ 68 w 16818"/>
                <a:gd name="T23" fmla="*/ 7339 h 16818"/>
                <a:gd name="T24" fmla="*/ 0 w 16818"/>
                <a:gd name="T25" fmla="*/ 8407 h 16818"/>
                <a:gd name="T26" fmla="*/ 68 w 16818"/>
                <a:gd name="T27" fmla="*/ 9479 h 16818"/>
                <a:gd name="T28" fmla="*/ 268 w 16818"/>
                <a:gd name="T29" fmla="*/ 10508 h 16818"/>
                <a:gd name="T30" fmla="*/ 585 w 16818"/>
                <a:gd name="T31" fmla="*/ 11489 h 16818"/>
                <a:gd name="T32" fmla="*/ 1014 w 16818"/>
                <a:gd name="T33" fmla="*/ 12415 h 16818"/>
                <a:gd name="T34" fmla="*/ 1550 w 16818"/>
                <a:gd name="T35" fmla="*/ 13273 h 16818"/>
                <a:gd name="T36" fmla="*/ 2184 w 16818"/>
                <a:gd name="T37" fmla="*/ 14063 h 16818"/>
                <a:gd name="T38" fmla="*/ 2906 w 16818"/>
                <a:gd name="T39" fmla="*/ 14765 h 16818"/>
                <a:gd name="T40" fmla="*/ 3710 w 16818"/>
                <a:gd name="T41" fmla="*/ 15379 h 16818"/>
                <a:gd name="T42" fmla="*/ 4584 w 16818"/>
                <a:gd name="T43" fmla="*/ 15896 h 16818"/>
                <a:gd name="T44" fmla="*/ 5519 w 16818"/>
                <a:gd name="T45" fmla="*/ 16306 h 16818"/>
                <a:gd name="T46" fmla="*/ 6510 w 16818"/>
                <a:gd name="T47" fmla="*/ 16598 h 16818"/>
                <a:gd name="T48" fmla="*/ 7548 w 16818"/>
                <a:gd name="T49" fmla="*/ 16774 h 16818"/>
                <a:gd name="T50" fmla="*/ 8626 w 16818"/>
                <a:gd name="T51" fmla="*/ 16813 h 16818"/>
                <a:gd name="T52" fmla="*/ 9689 w 16818"/>
                <a:gd name="T53" fmla="*/ 16720 h 16818"/>
                <a:gd name="T54" fmla="*/ 10713 w 16818"/>
                <a:gd name="T55" fmla="*/ 16496 h 16818"/>
                <a:gd name="T56" fmla="*/ 11683 w 16818"/>
                <a:gd name="T57" fmla="*/ 16155 h 16818"/>
                <a:gd name="T58" fmla="*/ 12596 w 16818"/>
                <a:gd name="T59" fmla="*/ 15702 h 16818"/>
                <a:gd name="T60" fmla="*/ 13444 w 16818"/>
                <a:gd name="T61" fmla="*/ 15146 h 16818"/>
                <a:gd name="T62" fmla="*/ 14214 w 16818"/>
                <a:gd name="T63" fmla="*/ 14492 h 16818"/>
                <a:gd name="T64" fmla="*/ 14902 w 16818"/>
                <a:gd name="T65" fmla="*/ 13756 h 16818"/>
                <a:gd name="T66" fmla="*/ 15497 w 16818"/>
                <a:gd name="T67" fmla="*/ 12941 h 16818"/>
                <a:gd name="T68" fmla="*/ 15989 w 16818"/>
                <a:gd name="T69" fmla="*/ 12054 h 16818"/>
                <a:gd name="T70" fmla="*/ 16379 w 16818"/>
                <a:gd name="T71" fmla="*/ 11103 h 16818"/>
                <a:gd name="T72" fmla="*/ 16648 w 16818"/>
                <a:gd name="T73" fmla="*/ 10103 h 16818"/>
                <a:gd name="T74" fmla="*/ 16794 w 16818"/>
                <a:gd name="T75" fmla="*/ 9055 h 16818"/>
                <a:gd name="T76" fmla="*/ 16809 w 16818"/>
                <a:gd name="T77" fmla="*/ 7977 h 16818"/>
                <a:gd name="T78" fmla="*/ 16687 w 16818"/>
                <a:gd name="T79" fmla="*/ 6920 h 16818"/>
                <a:gd name="T80" fmla="*/ 16443 w 16818"/>
                <a:gd name="T81" fmla="*/ 5905 h 16818"/>
                <a:gd name="T82" fmla="*/ 16077 w 16818"/>
                <a:gd name="T83" fmla="*/ 4950 h 16818"/>
                <a:gd name="T84" fmla="*/ 15604 w 16818"/>
                <a:gd name="T85" fmla="*/ 4047 h 16818"/>
                <a:gd name="T86" fmla="*/ 15024 w 16818"/>
                <a:gd name="T87" fmla="*/ 3219 h 16818"/>
                <a:gd name="T88" fmla="*/ 14355 w 16818"/>
                <a:gd name="T89" fmla="*/ 2463 h 16818"/>
                <a:gd name="T90" fmla="*/ 13599 w 16818"/>
                <a:gd name="T91" fmla="*/ 1794 h 16818"/>
                <a:gd name="T92" fmla="*/ 12771 w 16818"/>
                <a:gd name="T93" fmla="*/ 1214 h 16818"/>
                <a:gd name="T94" fmla="*/ 11874 w 16818"/>
                <a:gd name="T95" fmla="*/ 741 h 16818"/>
                <a:gd name="T96" fmla="*/ 10913 w 16818"/>
                <a:gd name="T97" fmla="*/ 375 h 16818"/>
                <a:gd name="T98" fmla="*/ 9898 w 16818"/>
                <a:gd name="T99" fmla="*/ 131 h 16818"/>
                <a:gd name="T100" fmla="*/ 8845 w 16818"/>
                <a:gd name="T101" fmla="*/ 9 h 168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818" h="16818">
                  <a:moveTo>
                    <a:pt x="8411" y="0"/>
                  </a:moveTo>
                  <a:lnTo>
                    <a:pt x="8192" y="0"/>
                  </a:lnTo>
                  <a:lnTo>
                    <a:pt x="7977" y="9"/>
                  </a:lnTo>
                  <a:lnTo>
                    <a:pt x="7763" y="24"/>
                  </a:lnTo>
                  <a:lnTo>
                    <a:pt x="7548" y="44"/>
                  </a:lnTo>
                  <a:lnTo>
                    <a:pt x="7339" y="68"/>
                  </a:lnTo>
                  <a:lnTo>
                    <a:pt x="7129" y="98"/>
                  </a:lnTo>
                  <a:lnTo>
                    <a:pt x="6920" y="131"/>
                  </a:lnTo>
                  <a:lnTo>
                    <a:pt x="6715" y="170"/>
                  </a:lnTo>
                  <a:lnTo>
                    <a:pt x="6510" y="214"/>
                  </a:lnTo>
                  <a:lnTo>
                    <a:pt x="6310" y="264"/>
                  </a:lnTo>
                  <a:lnTo>
                    <a:pt x="6110" y="317"/>
                  </a:lnTo>
                  <a:lnTo>
                    <a:pt x="5910" y="375"/>
                  </a:lnTo>
                  <a:lnTo>
                    <a:pt x="5715" y="439"/>
                  </a:lnTo>
                  <a:lnTo>
                    <a:pt x="5519" y="507"/>
                  </a:lnTo>
                  <a:lnTo>
                    <a:pt x="5325" y="580"/>
                  </a:lnTo>
                  <a:lnTo>
                    <a:pt x="5135" y="658"/>
                  </a:lnTo>
                  <a:lnTo>
                    <a:pt x="4950" y="741"/>
                  </a:lnTo>
                  <a:lnTo>
                    <a:pt x="4764" y="829"/>
                  </a:lnTo>
                  <a:lnTo>
                    <a:pt x="4584" y="917"/>
                  </a:lnTo>
                  <a:lnTo>
                    <a:pt x="4403" y="1014"/>
                  </a:lnTo>
                  <a:lnTo>
                    <a:pt x="4222" y="1112"/>
                  </a:lnTo>
                  <a:lnTo>
                    <a:pt x="4052" y="1214"/>
                  </a:lnTo>
                  <a:lnTo>
                    <a:pt x="3877" y="1321"/>
                  </a:lnTo>
                  <a:lnTo>
                    <a:pt x="3710" y="1434"/>
                  </a:lnTo>
                  <a:lnTo>
                    <a:pt x="3540" y="1550"/>
                  </a:lnTo>
                  <a:lnTo>
                    <a:pt x="3379" y="1668"/>
                  </a:lnTo>
                  <a:lnTo>
                    <a:pt x="3219" y="1794"/>
                  </a:lnTo>
                  <a:lnTo>
                    <a:pt x="3062" y="1921"/>
                  </a:lnTo>
                  <a:lnTo>
                    <a:pt x="2906" y="2048"/>
                  </a:lnTo>
                  <a:lnTo>
                    <a:pt x="2755" y="2184"/>
                  </a:lnTo>
                  <a:lnTo>
                    <a:pt x="2609" y="2321"/>
                  </a:lnTo>
                  <a:lnTo>
                    <a:pt x="2463" y="2463"/>
                  </a:lnTo>
                  <a:lnTo>
                    <a:pt x="2321" y="2604"/>
                  </a:lnTo>
                  <a:lnTo>
                    <a:pt x="2184" y="2755"/>
                  </a:lnTo>
                  <a:lnTo>
                    <a:pt x="2053" y="2906"/>
                  </a:lnTo>
                  <a:lnTo>
                    <a:pt x="1921" y="3058"/>
                  </a:lnTo>
                  <a:lnTo>
                    <a:pt x="1794" y="3219"/>
                  </a:lnTo>
                  <a:lnTo>
                    <a:pt x="1672" y="3374"/>
                  </a:lnTo>
                  <a:lnTo>
                    <a:pt x="1550" y="3540"/>
                  </a:lnTo>
                  <a:lnTo>
                    <a:pt x="1439" y="3706"/>
                  </a:lnTo>
                  <a:lnTo>
                    <a:pt x="1327" y="3877"/>
                  </a:lnTo>
                  <a:lnTo>
                    <a:pt x="1219" y="4047"/>
                  </a:lnTo>
                  <a:lnTo>
                    <a:pt x="1116" y="4222"/>
                  </a:lnTo>
                  <a:lnTo>
                    <a:pt x="1014" y="4398"/>
                  </a:lnTo>
                  <a:lnTo>
                    <a:pt x="922" y="4579"/>
                  </a:lnTo>
                  <a:lnTo>
                    <a:pt x="829" y="4764"/>
                  </a:lnTo>
                  <a:lnTo>
                    <a:pt x="746" y="4950"/>
                  </a:lnTo>
                  <a:lnTo>
                    <a:pt x="663" y="5135"/>
                  </a:lnTo>
                  <a:lnTo>
                    <a:pt x="585" y="5325"/>
                  </a:lnTo>
                  <a:lnTo>
                    <a:pt x="512" y="5515"/>
                  </a:lnTo>
                  <a:lnTo>
                    <a:pt x="444" y="5710"/>
                  </a:lnTo>
                  <a:lnTo>
                    <a:pt x="381" y="5905"/>
                  </a:lnTo>
                  <a:lnTo>
                    <a:pt x="322" y="6105"/>
                  </a:lnTo>
                  <a:lnTo>
                    <a:pt x="268" y="6305"/>
                  </a:lnTo>
                  <a:lnTo>
                    <a:pt x="214" y="6510"/>
                  </a:lnTo>
                  <a:lnTo>
                    <a:pt x="170" y="6715"/>
                  </a:lnTo>
                  <a:lnTo>
                    <a:pt x="131" y="6920"/>
                  </a:lnTo>
                  <a:lnTo>
                    <a:pt x="98" y="7129"/>
                  </a:lnTo>
                  <a:lnTo>
                    <a:pt x="68" y="7339"/>
                  </a:lnTo>
                  <a:lnTo>
                    <a:pt x="44" y="7548"/>
                  </a:lnTo>
                  <a:lnTo>
                    <a:pt x="24" y="7763"/>
                  </a:lnTo>
                  <a:lnTo>
                    <a:pt x="15" y="7977"/>
                  </a:lnTo>
                  <a:lnTo>
                    <a:pt x="5" y="8192"/>
                  </a:lnTo>
                  <a:lnTo>
                    <a:pt x="0" y="8407"/>
                  </a:lnTo>
                  <a:lnTo>
                    <a:pt x="5" y="8626"/>
                  </a:lnTo>
                  <a:lnTo>
                    <a:pt x="15" y="8841"/>
                  </a:lnTo>
                  <a:lnTo>
                    <a:pt x="24" y="9055"/>
                  </a:lnTo>
                  <a:lnTo>
                    <a:pt x="44" y="9270"/>
                  </a:lnTo>
                  <a:lnTo>
                    <a:pt x="68" y="9479"/>
                  </a:lnTo>
                  <a:lnTo>
                    <a:pt x="98" y="9689"/>
                  </a:lnTo>
                  <a:lnTo>
                    <a:pt x="131" y="9894"/>
                  </a:lnTo>
                  <a:lnTo>
                    <a:pt x="170" y="10103"/>
                  </a:lnTo>
                  <a:lnTo>
                    <a:pt x="214" y="10308"/>
                  </a:lnTo>
                  <a:lnTo>
                    <a:pt x="268" y="10508"/>
                  </a:lnTo>
                  <a:lnTo>
                    <a:pt x="322" y="10708"/>
                  </a:lnTo>
                  <a:lnTo>
                    <a:pt x="381" y="10908"/>
                  </a:lnTo>
                  <a:lnTo>
                    <a:pt x="444" y="11103"/>
                  </a:lnTo>
                  <a:lnTo>
                    <a:pt x="512" y="11299"/>
                  </a:lnTo>
                  <a:lnTo>
                    <a:pt x="585" y="11489"/>
                  </a:lnTo>
                  <a:lnTo>
                    <a:pt x="663" y="11678"/>
                  </a:lnTo>
                  <a:lnTo>
                    <a:pt x="746" y="11868"/>
                  </a:lnTo>
                  <a:lnTo>
                    <a:pt x="829" y="12054"/>
                  </a:lnTo>
                  <a:lnTo>
                    <a:pt x="922" y="12234"/>
                  </a:lnTo>
                  <a:lnTo>
                    <a:pt x="1014" y="12415"/>
                  </a:lnTo>
                  <a:lnTo>
                    <a:pt x="1116" y="12596"/>
                  </a:lnTo>
                  <a:lnTo>
                    <a:pt x="1219" y="12766"/>
                  </a:lnTo>
                  <a:lnTo>
                    <a:pt x="1327" y="12941"/>
                  </a:lnTo>
                  <a:lnTo>
                    <a:pt x="1439" y="13108"/>
                  </a:lnTo>
                  <a:lnTo>
                    <a:pt x="1550" y="13273"/>
                  </a:lnTo>
                  <a:lnTo>
                    <a:pt x="1672" y="13439"/>
                  </a:lnTo>
                  <a:lnTo>
                    <a:pt x="1794" y="13599"/>
                  </a:lnTo>
                  <a:lnTo>
                    <a:pt x="1921" y="13756"/>
                  </a:lnTo>
                  <a:lnTo>
                    <a:pt x="2053" y="13912"/>
                  </a:lnTo>
                  <a:lnTo>
                    <a:pt x="2184" y="14063"/>
                  </a:lnTo>
                  <a:lnTo>
                    <a:pt x="2321" y="14209"/>
                  </a:lnTo>
                  <a:lnTo>
                    <a:pt x="2463" y="14351"/>
                  </a:lnTo>
                  <a:lnTo>
                    <a:pt x="2609" y="14492"/>
                  </a:lnTo>
                  <a:lnTo>
                    <a:pt x="2755" y="14634"/>
                  </a:lnTo>
                  <a:lnTo>
                    <a:pt x="2906" y="14765"/>
                  </a:lnTo>
                  <a:lnTo>
                    <a:pt x="3062" y="14897"/>
                  </a:lnTo>
                  <a:lnTo>
                    <a:pt x="3219" y="15024"/>
                  </a:lnTo>
                  <a:lnTo>
                    <a:pt x="3379" y="15146"/>
                  </a:lnTo>
                  <a:lnTo>
                    <a:pt x="3540" y="15262"/>
                  </a:lnTo>
                  <a:lnTo>
                    <a:pt x="3710" y="15379"/>
                  </a:lnTo>
                  <a:lnTo>
                    <a:pt x="3877" y="15491"/>
                  </a:lnTo>
                  <a:lnTo>
                    <a:pt x="4052" y="15599"/>
                  </a:lnTo>
                  <a:lnTo>
                    <a:pt x="4222" y="15702"/>
                  </a:lnTo>
                  <a:lnTo>
                    <a:pt x="4403" y="15798"/>
                  </a:lnTo>
                  <a:lnTo>
                    <a:pt x="4584" y="15896"/>
                  </a:lnTo>
                  <a:lnTo>
                    <a:pt x="4764" y="15984"/>
                  </a:lnTo>
                  <a:lnTo>
                    <a:pt x="4950" y="16072"/>
                  </a:lnTo>
                  <a:lnTo>
                    <a:pt x="5135" y="16155"/>
                  </a:lnTo>
                  <a:lnTo>
                    <a:pt x="5325" y="16233"/>
                  </a:lnTo>
                  <a:lnTo>
                    <a:pt x="5519" y="16306"/>
                  </a:lnTo>
                  <a:lnTo>
                    <a:pt x="5715" y="16374"/>
                  </a:lnTo>
                  <a:lnTo>
                    <a:pt x="5910" y="16437"/>
                  </a:lnTo>
                  <a:lnTo>
                    <a:pt x="6110" y="16496"/>
                  </a:lnTo>
                  <a:lnTo>
                    <a:pt x="6310" y="16550"/>
                  </a:lnTo>
                  <a:lnTo>
                    <a:pt x="6510" y="16598"/>
                  </a:lnTo>
                  <a:lnTo>
                    <a:pt x="6715" y="16642"/>
                  </a:lnTo>
                  <a:lnTo>
                    <a:pt x="6920" y="16687"/>
                  </a:lnTo>
                  <a:lnTo>
                    <a:pt x="7129" y="16720"/>
                  </a:lnTo>
                  <a:lnTo>
                    <a:pt x="7339" y="16750"/>
                  </a:lnTo>
                  <a:lnTo>
                    <a:pt x="7548" y="16774"/>
                  </a:lnTo>
                  <a:lnTo>
                    <a:pt x="7763" y="16789"/>
                  </a:lnTo>
                  <a:lnTo>
                    <a:pt x="7977" y="16803"/>
                  </a:lnTo>
                  <a:lnTo>
                    <a:pt x="8192" y="16813"/>
                  </a:lnTo>
                  <a:lnTo>
                    <a:pt x="8411" y="16818"/>
                  </a:lnTo>
                  <a:lnTo>
                    <a:pt x="8626" y="16813"/>
                  </a:lnTo>
                  <a:lnTo>
                    <a:pt x="8845" y="16803"/>
                  </a:lnTo>
                  <a:lnTo>
                    <a:pt x="9055" y="16789"/>
                  </a:lnTo>
                  <a:lnTo>
                    <a:pt x="9270" y="16774"/>
                  </a:lnTo>
                  <a:lnTo>
                    <a:pt x="9479" y="16750"/>
                  </a:lnTo>
                  <a:lnTo>
                    <a:pt x="9689" y="16720"/>
                  </a:lnTo>
                  <a:lnTo>
                    <a:pt x="9898" y="16687"/>
                  </a:lnTo>
                  <a:lnTo>
                    <a:pt x="10103" y="16642"/>
                  </a:lnTo>
                  <a:lnTo>
                    <a:pt x="10308" y="16598"/>
                  </a:lnTo>
                  <a:lnTo>
                    <a:pt x="10513" y="16550"/>
                  </a:lnTo>
                  <a:lnTo>
                    <a:pt x="10713" y="16496"/>
                  </a:lnTo>
                  <a:lnTo>
                    <a:pt x="10913" y="16437"/>
                  </a:lnTo>
                  <a:lnTo>
                    <a:pt x="11108" y="16374"/>
                  </a:lnTo>
                  <a:lnTo>
                    <a:pt x="11303" y="16306"/>
                  </a:lnTo>
                  <a:lnTo>
                    <a:pt x="11493" y="16233"/>
                  </a:lnTo>
                  <a:lnTo>
                    <a:pt x="11683" y="16155"/>
                  </a:lnTo>
                  <a:lnTo>
                    <a:pt x="11874" y="16072"/>
                  </a:lnTo>
                  <a:lnTo>
                    <a:pt x="12054" y="15984"/>
                  </a:lnTo>
                  <a:lnTo>
                    <a:pt x="12239" y="15896"/>
                  </a:lnTo>
                  <a:lnTo>
                    <a:pt x="12420" y="15798"/>
                  </a:lnTo>
                  <a:lnTo>
                    <a:pt x="12596" y="15702"/>
                  </a:lnTo>
                  <a:lnTo>
                    <a:pt x="12771" y="15599"/>
                  </a:lnTo>
                  <a:lnTo>
                    <a:pt x="12941" y="15491"/>
                  </a:lnTo>
                  <a:lnTo>
                    <a:pt x="13112" y="15379"/>
                  </a:lnTo>
                  <a:lnTo>
                    <a:pt x="13278" y="15262"/>
                  </a:lnTo>
                  <a:lnTo>
                    <a:pt x="13444" y="15146"/>
                  </a:lnTo>
                  <a:lnTo>
                    <a:pt x="13599" y="15024"/>
                  </a:lnTo>
                  <a:lnTo>
                    <a:pt x="13760" y="14897"/>
                  </a:lnTo>
                  <a:lnTo>
                    <a:pt x="13912" y="14765"/>
                  </a:lnTo>
                  <a:lnTo>
                    <a:pt x="14063" y="14634"/>
                  </a:lnTo>
                  <a:lnTo>
                    <a:pt x="14214" y="14492"/>
                  </a:lnTo>
                  <a:lnTo>
                    <a:pt x="14355" y="14351"/>
                  </a:lnTo>
                  <a:lnTo>
                    <a:pt x="14497" y="14209"/>
                  </a:lnTo>
                  <a:lnTo>
                    <a:pt x="14634" y="14063"/>
                  </a:lnTo>
                  <a:lnTo>
                    <a:pt x="14770" y="13912"/>
                  </a:lnTo>
                  <a:lnTo>
                    <a:pt x="14902" y="13756"/>
                  </a:lnTo>
                  <a:lnTo>
                    <a:pt x="15024" y="13599"/>
                  </a:lnTo>
                  <a:lnTo>
                    <a:pt x="15150" y="13439"/>
                  </a:lnTo>
                  <a:lnTo>
                    <a:pt x="15268" y="13273"/>
                  </a:lnTo>
                  <a:lnTo>
                    <a:pt x="15384" y="13108"/>
                  </a:lnTo>
                  <a:lnTo>
                    <a:pt x="15497" y="12941"/>
                  </a:lnTo>
                  <a:lnTo>
                    <a:pt x="15604" y="12766"/>
                  </a:lnTo>
                  <a:lnTo>
                    <a:pt x="15706" y="12596"/>
                  </a:lnTo>
                  <a:lnTo>
                    <a:pt x="15804" y="12415"/>
                  </a:lnTo>
                  <a:lnTo>
                    <a:pt x="15901" y="12234"/>
                  </a:lnTo>
                  <a:lnTo>
                    <a:pt x="15989" y="12054"/>
                  </a:lnTo>
                  <a:lnTo>
                    <a:pt x="16077" y="11868"/>
                  </a:lnTo>
                  <a:lnTo>
                    <a:pt x="16160" y="11678"/>
                  </a:lnTo>
                  <a:lnTo>
                    <a:pt x="16238" y="11489"/>
                  </a:lnTo>
                  <a:lnTo>
                    <a:pt x="16311" y="11299"/>
                  </a:lnTo>
                  <a:lnTo>
                    <a:pt x="16379" y="11103"/>
                  </a:lnTo>
                  <a:lnTo>
                    <a:pt x="16443" y="10908"/>
                  </a:lnTo>
                  <a:lnTo>
                    <a:pt x="16501" y="10708"/>
                  </a:lnTo>
                  <a:lnTo>
                    <a:pt x="16554" y="10508"/>
                  </a:lnTo>
                  <a:lnTo>
                    <a:pt x="16604" y="10308"/>
                  </a:lnTo>
                  <a:lnTo>
                    <a:pt x="16648" y="10103"/>
                  </a:lnTo>
                  <a:lnTo>
                    <a:pt x="16687" y="9894"/>
                  </a:lnTo>
                  <a:lnTo>
                    <a:pt x="16720" y="9689"/>
                  </a:lnTo>
                  <a:lnTo>
                    <a:pt x="16750" y="9479"/>
                  </a:lnTo>
                  <a:lnTo>
                    <a:pt x="16774" y="9270"/>
                  </a:lnTo>
                  <a:lnTo>
                    <a:pt x="16794" y="9055"/>
                  </a:lnTo>
                  <a:lnTo>
                    <a:pt x="16809" y="8841"/>
                  </a:lnTo>
                  <a:lnTo>
                    <a:pt x="16818" y="8626"/>
                  </a:lnTo>
                  <a:lnTo>
                    <a:pt x="16818" y="8407"/>
                  </a:lnTo>
                  <a:lnTo>
                    <a:pt x="16818" y="8192"/>
                  </a:lnTo>
                  <a:lnTo>
                    <a:pt x="16809" y="7977"/>
                  </a:lnTo>
                  <a:lnTo>
                    <a:pt x="16794" y="7763"/>
                  </a:lnTo>
                  <a:lnTo>
                    <a:pt x="16774" y="7548"/>
                  </a:lnTo>
                  <a:lnTo>
                    <a:pt x="16750" y="7339"/>
                  </a:lnTo>
                  <a:lnTo>
                    <a:pt x="16720" y="7129"/>
                  </a:lnTo>
                  <a:lnTo>
                    <a:pt x="16687" y="6920"/>
                  </a:lnTo>
                  <a:lnTo>
                    <a:pt x="16648" y="6715"/>
                  </a:lnTo>
                  <a:lnTo>
                    <a:pt x="16604" y="6510"/>
                  </a:lnTo>
                  <a:lnTo>
                    <a:pt x="16554" y="6305"/>
                  </a:lnTo>
                  <a:lnTo>
                    <a:pt x="16501" y="6105"/>
                  </a:lnTo>
                  <a:lnTo>
                    <a:pt x="16443" y="5905"/>
                  </a:lnTo>
                  <a:lnTo>
                    <a:pt x="16379" y="5710"/>
                  </a:lnTo>
                  <a:lnTo>
                    <a:pt x="16311" y="5515"/>
                  </a:lnTo>
                  <a:lnTo>
                    <a:pt x="16238" y="5325"/>
                  </a:lnTo>
                  <a:lnTo>
                    <a:pt x="16160" y="5135"/>
                  </a:lnTo>
                  <a:lnTo>
                    <a:pt x="16077" y="4950"/>
                  </a:lnTo>
                  <a:lnTo>
                    <a:pt x="15989" y="4764"/>
                  </a:lnTo>
                  <a:lnTo>
                    <a:pt x="15901" y="4579"/>
                  </a:lnTo>
                  <a:lnTo>
                    <a:pt x="15804" y="4398"/>
                  </a:lnTo>
                  <a:lnTo>
                    <a:pt x="15706" y="4222"/>
                  </a:lnTo>
                  <a:lnTo>
                    <a:pt x="15604" y="4047"/>
                  </a:lnTo>
                  <a:lnTo>
                    <a:pt x="15497" y="3877"/>
                  </a:lnTo>
                  <a:lnTo>
                    <a:pt x="15384" y="3706"/>
                  </a:lnTo>
                  <a:lnTo>
                    <a:pt x="15268" y="3540"/>
                  </a:lnTo>
                  <a:lnTo>
                    <a:pt x="15150" y="3374"/>
                  </a:lnTo>
                  <a:lnTo>
                    <a:pt x="15024" y="3219"/>
                  </a:lnTo>
                  <a:lnTo>
                    <a:pt x="14902" y="3058"/>
                  </a:lnTo>
                  <a:lnTo>
                    <a:pt x="14770" y="2906"/>
                  </a:lnTo>
                  <a:lnTo>
                    <a:pt x="14634" y="2755"/>
                  </a:lnTo>
                  <a:lnTo>
                    <a:pt x="14497" y="2604"/>
                  </a:lnTo>
                  <a:lnTo>
                    <a:pt x="14355" y="2463"/>
                  </a:lnTo>
                  <a:lnTo>
                    <a:pt x="14214" y="2321"/>
                  </a:lnTo>
                  <a:lnTo>
                    <a:pt x="14063" y="2184"/>
                  </a:lnTo>
                  <a:lnTo>
                    <a:pt x="13912" y="2048"/>
                  </a:lnTo>
                  <a:lnTo>
                    <a:pt x="13760" y="1921"/>
                  </a:lnTo>
                  <a:lnTo>
                    <a:pt x="13599" y="1794"/>
                  </a:lnTo>
                  <a:lnTo>
                    <a:pt x="13444" y="1668"/>
                  </a:lnTo>
                  <a:lnTo>
                    <a:pt x="13278" y="1550"/>
                  </a:lnTo>
                  <a:lnTo>
                    <a:pt x="13112" y="1434"/>
                  </a:lnTo>
                  <a:lnTo>
                    <a:pt x="12941" y="1321"/>
                  </a:lnTo>
                  <a:lnTo>
                    <a:pt x="12771" y="1214"/>
                  </a:lnTo>
                  <a:lnTo>
                    <a:pt x="12596" y="1112"/>
                  </a:lnTo>
                  <a:lnTo>
                    <a:pt x="12420" y="1014"/>
                  </a:lnTo>
                  <a:lnTo>
                    <a:pt x="12239" y="917"/>
                  </a:lnTo>
                  <a:lnTo>
                    <a:pt x="12054" y="829"/>
                  </a:lnTo>
                  <a:lnTo>
                    <a:pt x="11874" y="741"/>
                  </a:lnTo>
                  <a:lnTo>
                    <a:pt x="11683" y="658"/>
                  </a:lnTo>
                  <a:lnTo>
                    <a:pt x="11493" y="580"/>
                  </a:lnTo>
                  <a:lnTo>
                    <a:pt x="11303" y="507"/>
                  </a:lnTo>
                  <a:lnTo>
                    <a:pt x="11108" y="439"/>
                  </a:lnTo>
                  <a:lnTo>
                    <a:pt x="10913" y="375"/>
                  </a:lnTo>
                  <a:lnTo>
                    <a:pt x="10713" y="317"/>
                  </a:lnTo>
                  <a:lnTo>
                    <a:pt x="10513" y="264"/>
                  </a:lnTo>
                  <a:lnTo>
                    <a:pt x="10308" y="214"/>
                  </a:lnTo>
                  <a:lnTo>
                    <a:pt x="10103" y="170"/>
                  </a:lnTo>
                  <a:lnTo>
                    <a:pt x="9898" y="131"/>
                  </a:lnTo>
                  <a:lnTo>
                    <a:pt x="9689" y="98"/>
                  </a:lnTo>
                  <a:lnTo>
                    <a:pt x="9479" y="68"/>
                  </a:lnTo>
                  <a:lnTo>
                    <a:pt x="9270" y="44"/>
                  </a:lnTo>
                  <a:lnTo>
                    <a:pt x="9055" y="24"/>
                  </a:lnTo>
                  <a:lnTo>
                    <a:pt x="8845" y="9"/>
                  </a:lnTo>
                  <a:lnTo>
                    <a:pt x="8626" y="0"/>
                  </a:lnTo>
                  <a:lnTo>
                    <a:pt x="8411" y="0"/>
                  </a:lnTo>
                  <a:close/>
                </a:path>
              </a:pathLst>
            </a:custGeom>
            <a:noFill/>
            <a:ln w="9525" algn="ctr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lIns="0" tIns="16329" rIns="0" bIns="16329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8684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33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+mn-cs"/>
              </a:endParaRPr>
            </a:p>
          </p:txBody>
        </p:sp>
      </p:grpSp>
      <p:grpSp>
        <p:nvGrpSpPr>
          <p:cNvPr id="112" name="Europe zoom (2)">
            <a:extLst>
              <a:ext uri="{FF2B5EF4-FFF2-40B4-BE49-F238E27FC236}">
                <a16:creationId xmlns:a16="http://schemas.microsoft.com/office/drawing/2014/main" id="{5AED9F7C-5D5B-4EB0-B223-5FBFAECE6016}"/>
              </a:ext>
            </a:extLst>
          </p:cNvPr>
          <p:cNvGrpSpPr>
            <a:grpSpLocks/>
          </p:cNvGrpSpPr>
          <p:nvPr userDrawn="1">
            <p:custDataLst>
              <p:tags r:id="rId2"/>
            </p:custDataLst>
          </p:nvPr>
        </p:nvGrpSpPr>
        <p:grpSpPr>
          <a:xfrm>
            <a:off x="3620802" y="4170274"/>
            <a:ext cx="2809007" cy="2282318"/>
            <a:chOff x="3095624" y="1547813"/>
            <a:chExt cx="4570337" cy="4464050"/>
          </a:xfrm>
        </p:grpSpPr>
        <p:sp>
          <p:nvSpPr>
            <p:cNvPr id="113" name="Oval 112">
              <a:extLst>
                <a:ext uri="{FF2B5EF4-FFF2-40B4-BE49-F238E27FC236}">
                  <a16:creationId xmlns:a16="http://schemas.microsoft.com/office/drawing/2014/main" id="{EAC0B334-2C42-4C4D-B17B-6FD0AB2493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5624" y="1547813"/>
              <a:ext cx="4570337" cy="4464050"/>
            </a:xfrm>
            <a:prstGeom prst="ellipse">
              <a:avLst/>
            </a:prstGeom>
            <a:gradFill flip="none" rotWithShape="1">
              <a:gsLst>
                <a:gs pos="0">
                  <a:schemeClr val="bg1"/>
                </a:gs>
                <a:gs pos="100000">
                  <a:schemeClr val="accent3">
                    <a:lumMod val="20000"/>
                    <a:lumOff val="80000"/>
                  </a:schemeClr>
                </a:gs>
              </a:gsLst>
              <a:path path="shape">
                <a:fillToRect l="50000" t="50000" r="50000" b="50000"/>
              </a:path>
              <a:tileRect/>
            </a:gradFill>
            <a:ln w="6350" algn="ctr">
              <a:noFill/>
              <a:round/>
              <a:headEnd/>
              <a:tailEnd/>
            </a:ln>
            <a:effectLst/>
          </p:spPr>
          <p:txBody>
            <a:bodyPr wrap="none" lIns="0" tIns="16329" rIns="0" bIns="16329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8684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33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+mn-cs"/>
              </a:endParaRPr>
            </a:p>
          </p:txBody>
        </p:sp>
        <p:grpSp>
          <p:nvGrpSpPr>
            <p:cNvPr id="114" name="Group 113">
              <a:extLst>
                <a:ext uri="{FF2B5EF4-FFF2-40B4-BE49-F238E27FC236}">
                  <a16:creationId xmlns:a16="http://schemas.microsoft.com/office/drawing/2014/main" id="{D28264C5-3FE0-4852-9A8E-F24F86FE7960}"/>
                </a:ext>
              </a:extLst>
            </p:cNvPr>
            <p:cNvGrpSpPr/>
            <p:nvPr/>
          </p:nvGrpSpPr>
          <p:grpSpPr>
            <a:xfrm>
              <a:off x="3549281" y="1599867"/>
              <a:ext cx="4094263" cy="3583831"/>
              <a:chOff x="3779705" y="1695923"/>
              <a:chExt cx="2935288" cy="2569346"/>
            </a:xfrm>
            <a:solidFill>
              <a:srgbClr val="D9D9D9"/>
            </a:solidFill>
          </p:grpSpPr>
          <p:grpSp>
            <p:nvGrpSpPr>
              <p:cNvPr id="116" name="Group 115">
                <a:extLst>
                  <a:ext uri="{FF2B5EF4-FFF2-40B4-BE49-F238E27FC236}">
                    <a16:creationId xmlns:a16="http://schemas.microsoft.com/office/drawing/2014/main" id="{E7C32DC2-3FBB-4698-97C0-14587A3DC57F}"/>
                  </a:ext>
                </a:extLst>
              </p:cNvPr>
              <p:cNvGrpSpPr/>
              <p:nvPr/>
            </p:nvGrpSpPr>
            <p:grpSpPr>
              <a:xfrm>
                <a:off x="3779705" y="1695923"/>
                <a:ext cx="2935288" cy="2569346"/>
                <a:chOff x="3788133" y="1695923"/>
                <a:chExt cx="2935288" cy="2569346"/>
              </a:xfrm>
              <a:grpFill/>
            </p:grpSpPr>
            <p:sp>
              <p:nvSpPr>
                <p:cNvPr id="121" name="Freeform 71">
                  <a:extLst>
                    <a:ext uri="{FF2B5EF4-FFF2-40B4-BE49-F238E27FC236}">
                      <a16:creationId xmlns:a16="http://schemas.microsoft.com/office/drawing/2014/main" id="{48613FB1-8BA8-43F7-A290-6CCFD136D6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78195" y="2661069"/>
                  <a:ext cx="459665" cy="625922"/>
                </a:xfrm>
                <a:custGeom>
                  <a:avLst/>
                  <a:gdLst>
                    <a:gd name="T0" fmla="*/ 599 w 2521"/>
                    <a:gd name="T1" fmla="*/ 541 h 3429"/>
                    <a:gd name="T2" fmla="*/ 806 w 2521"/>
                    <a:gd name="T3" fmla="*/ 586 h 3429"/>
                    <a:gd name="T4" fmla="*/ 909 w 2521"/>
                    <a:gd name="T5" fmla="*/ 552 h 3429"/>
                    <a:gd name="T6" fmla="*/ 1197 w 2521"/>
                    <a:gd name="T7" fmla="*/ 666 h 3429"/>
                    <a:gd name="T8" fmla="*/ 1174 w 2521"/>
                    <a:gd name="T9" fmla="*/ 495 h 3429"/>
                    <a:gd name="T10" fmla="*/ 1093 w 2521"/>
                    <a:gd name="T11" fmla="*/ 298 h 3429"/>
                    <a:gd name="T12" fmla="*/ 1093 w 2521"/>
                    <a:gd name="T13" fmla="*/ 80 h 3429"/>
                    <a:gd name="T14" fmla="*/ 1208 w 2521"/>
                    <a:gd name="T15" fmla="*/ 91 h 3429"/>
                    <a:gd name="T16" fmla="*/ 1393 w 2521"/>
                    <a:gd name="T17" fmla="*/ 298 h 3429"/>
                    <a:gd name="T18" fmla="*/ 1658 w 2521"/>
                    <a:gd name="T19" fmla="*/ 391 h 3429"/>
                    <a:gd name="T20" fmla="*/ 1772 w 2521"/>
                    <a:gd name="T21" fmla="*/ 482 h 3429"/>
                    <a:gd name="T22" fmla="*/ 2083 w 2521"/>
                    <a:gd name="T23" fmla="*/ 379 h 3429"/>
                    <a:gd name="T24" fmla="*/ 2394 w 2521"/>
                    <a:gd name="T25" fmla="*/ 632 h 3429"/>
                    <a:gd name="T26" fmla="*/ 2474 w 2521"/>
                    <a:gd name="T27" fmla="*/ 805 h 3429"/>
                    <a:gd name="T28" fmla="*/ 2337 w 2521"/>
                    <a:gd name="T29" fmla="*/ 1116 h 3429"/>
                    <a:gd name="T30" fmla="*/ 2474 w 2521"/>
                    <a:gd name="T31" fmla="*/ 1495 h 3429"/>
                    <a:gd name="T32" fmla="*/ 2474 w 2521"/>
                    <a:gd name="T33" fmla="*/ 1771 h 3429"/>
                    <a:gd name="T34" fmla="*/ 2452 w 2521"/>
                    <a:gd name="T35" fmla="*/ 1990 h 3429"/>
                    <a:gd name="T36" fmla="*/ 2325 w 2521"/>
                    <a:gd name="T37" fmla="*/ 1921 h 3429"/>
                    <a:gd name="T38" fmla="*/ 2199 w 2521"/>
                    <a:gd name="T39" fmla="*/ 2013 h 3429"/>
                    <a:gd name="T40" fmla="*/ 1979 w 2521"/>
                    <a:gd name="T41" fmla="*/ 2128 h 3429"/>
                    <a:gd name="T42" fmla="*/ 1772 w 2521"/>
                    <a:gd name="T43" fmla="*/ 2255 h 3429"/>
                    <a:gd name="T44" fmla="*/ 1784 w 2521"/>
                    <a:gd name="T45" fmla="*/ 2496 h 3429"/>
                    <a:gd name="T46" fmla="*/ 1899 w 2521"/>
                    <a:gd name="T47" fmla="*/ 2669 h 3429"/>
                    <a:gd name="T48" fmla="*/ 2072 w 2521"/>
                    <a:gd name="T49" fmla="*/ 2807 h 3429"/>
                    <a:gd name="T50" fmla="*/ 2106 w 2521"/>
                    <a:gd name="T51" fmla="*/ 2991 h 3429"/>
                    <a:gd name="T52" fmla="*/ 1831 w 2521"/>
                    <a:gd name="T53" fmla="*/ 3118 h 3429"/>
                    <a:gd name="T54" fmla="*/ 1876 w 2521"/>
                    <a:gd name="T55" fmla="*/ 3325 h 3429"/>
                    <a:gd name="T56" fmla="*/ 1795 w 2521"/>
                    <a:gd name="T57" fmla="*/ 3348 h 3429"/>
                    <a:gd name="T58" fmla="*/ 1611 w 2521"/>
                    <a:gd name="T59" fmla="*/ 3291 h 3429"/>
                    <a:gd name="T60" fmla="*/ 1381 w 2521"/>
                    <a:gd name="T61" fmla="*/ 3371 h 3429"/>
                    <a:gd name="T62" fmla="*/ 1231 w 2521"/>
                    <a:gd name="T63" fmla="*/ 3405 h 3429"/>
                    <a:gd name="T64" fmla="*/ 1117 w 2521"/>
                    <a:gd name="T65" fmla="*/ 3325 h 3429"/>
                    <a:gd name="T66" fmla="*/ 852 w 2521"/>
                    <a:gd name="T67" fmla="*/ 3314 h 3429"/>
                    <a:gd name="T68" fmla="*/ 736 w 2521"/>
                    <a:gd name="T69" fmla="*/ 3175 h 3429"/>
                    <a:gd name="T70" fmla="*/ 564 w 2521"/>
                    <a:gd name="T71" fmla="*/ 3164 h 3429"/>
                    <a:gd name="T72" fmla="*/ 311 w 2521"/>
                    <a:gd name="T73" fmla="*/ 3233 h 3429"/>
                    <a:gd name="T74" fmla="*/ 311 w 2521"/>
                    <a:gd name="T75" fmla="*/ 3014 h 3429"/>
                    <a:gd name="T76" fmla="*/ 426 w 2521"/>
                    <a:gd name="T77" fmla="*/ 2841 h 3429"/>
                    <a:gd name="T78" fmla="*/ 461 w 2521"/>
                    <a:gd name="T79" fmla="*/ 2589 h 3429"/>
                    <a:gd name="T80" fmla="*/ 184 w 2521"/>
                    <a:gd name="T81" fmla="*/ 2462 h 3429"/>
                    <a:gd name="T82" fmla="*/ 69 w 2521"/>
                    <a:gd name="T83" fmla="*/ 2243 h 3429"/>
                    <a:gd name="T84" fmla="*/ 57 w 2521"/>
                    <a:gd name="T85" fmla="*/ 1909 h 3429"/>
                    <a:gd name="T86" fmla="*/ 0 w 2521"/>
                    <a:gd name="T87" fmla="*/ 1634 h 3429"/>
                    <a:gd name="T88" fmla="*/ 138 w 2521"/>
                    <a:gd name="T89" fmla="*/ 1403 h 3429"/>
                    <a:gd name="T90" fmla="*/ 265 w 2521"/>
                    <a:gd name="T91" fmla="*/ 1334 h 3429"/>
                    <a:gd name="T92" fmla="*/ 449 w 2521"/>
                    <a:gd name="T93" fmla="*/ 1104 h 3429"/>
                    <a:gd name="T94" fmla="*/ 461 w 2521"/>
                    <a:gd name="T95" fmla="*/ 1000 h 3429"/>
                    <a:gd name="T96" fmla="*/ 564 w 2521"/>
                    <a:gd name="T97" fmla="*/ 679 h 34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521" h="3429">
                      <a:moveTo>
                        <a:pt x="564" y="679"/>
                      </a:moveTo>
                      <a:lnTo>
                        <a:pt x="645" y="632"/>
                      </a:lnTo>
                      <a:lnTo>
                        <a:pt x="599" y="541"/>
                      </a:lnTo>
                      <a:lnTo>
                        <a:pt x="656" y="506"/>
                      </a:lnTo>
                      <a:lnTo>
                        <a:pt x="748" y="506"/>
                      </a:lnTo>
                      <a:lnTo>
                        <a:pt x="806" y="586"/>
                      </a:lnTo>
                      <a:lnTo>
                        <a:pt x="863" y="679"/>
                      </a:lnTo>
                      <a:lnTo>
                        <a:pt x="932" y="609"/>
                      </a:lnTo>
                      <a:lnTo>
                        <a:pt x="909" y="552"/>
                      </a:lnTo>
                      <a:lnTo>
                        <a:pt x="979" y="506"/>
                      </a:lnTo>
                      <a:lnTo>
                        <a:pt x="1082" y="575"/>
                      </a:lnTo>
                      <a:lnTo>
                        <a:pt x="1197" y="666"/>
                      </a:lnTo>
                      <a:lnTo>
                        <a:pt x="1243" y="702"/>
                      </a:lnTo>
                      <a:lnTo>
                        <a:pt x="1290" y="598"/>
                      </a:lnTo>
                      <a:lnTo>
                        <a:pt x="1174" y="495"/>
                      </a:lnTo>
                      <a:lnTo>
                        <a:pt x="1117" y="437"/>
                      </a:lnTo>
                      <a:lnTo>
                        <a:pt x="1024" y="391"/>
                      </a:lnTo>
                      <a:lnTo>
                        <a:pt x="1093" y="298"/>
                      </a:lnTo>
                      <a:lnTo>
                        <a:pt x="1013" y="230"/>
                      </a:lnTo>
                      <a:lnTo>
                        <a:pt x="1093" y="161"/>
                      </a:lnTo>
                      <a:lnTo>
                        <a:pt x="1093" y="80"/>
                      </a:lnTo>
                      <a:lnTo>
                        <a:pt x="1117" y="0"/>
                      </a:lnTo>
                      <a:lnTo>
                        <a:pt x="1151" y="23"/>
                      </a:lnTo>
                      <a:lnTo>
                        <a:pt x="1208" y="91"/>
                      </a:lnTo>
                      <a:lnTo>
                        <a:pt x="1290" y="103"/>
                      </a:lnTo>
                      <a:lnTo>
                        <a:pt x="1358" y="172"/>
                      </a:lnTo>
                      <a:lnTo>
                        <a:pt x="1393" y="298"/>
                      </a:lnTo>
                      <a:lnTo>
                        <a:pt x="1438" y="356"/>
                      </a:lnTo>
                      <a:lnTo>
                        <a:pt x="1611" y="333"/>
                      </a:lnTo>
                      <a:lnTo>
                        <a:pt x="1658" y="391"/>
                      </a:lnTo>
                      <a:lnTo>
                        <a:pt x="1600" y="459"/>
                      </a:lnTo>
                      <a:lnTo>
                        <a:pt x="1646" y="541"/>
                      </a:lnTo>
                      <a:lnTo>
                        <a:pt x="1772" y="482"/>
                      </a:lnTo>
                      <a:lnTo>
                        <a:pt x="1888" y="425"/>
                      </a:lnTo>
                      <a:lnTo>
                        <a:pt x="2049" y="391"/>
                      </a:lnTo>
                      <a:lnTo>
                        <a:pt x="2083" y="379"/>
                      </a:lnTo>
                      <a:lnTo>
                        <a:pt x="2210" y="506"/>
                      </a:lnTo>
                      <a:lnTo>
                        <a:pt x="2302" y="552"/>
                      </a:lnTo>
                      <a:lnTo>
                        <a:pt x="2394" y="632"/>
                      </a:lnTo>
                      <a:lnTo>
                        <a:pt x="2486" y="736"/>
                      </a:lnTo>
                      <a:lnTo>
                        <a:pt x="2521" y="816"/>
                      </a:lnTo>
                      <a:lnTo>
                        <a:pt x="2474" y="805"/>
                      </a:lnTo>
                      <a:lnTo>
                        <a:pt x="2394" y="920"/>
                      </a:lnTo>
                      <a:lnTo>
                        <a:pt x="2349" y="1023"/>
                      </a:lnTo>
                      <a:lnTo>
                        <a:pt x="2337" y="1116"/>
                      </a:lnTo>
                      <a:lnTo>
                        <a:pt x="2360" y="1243"/>
                      </a:lnTo>
                      <a:lnTo>
                        <a:pt x="2417" y="1369"/>
                      </a:lnTo>
                      <a:lnTo>
                        <a:pt x="2474" y="1495"/>
                      </a:lnTo>
                      <a:lnTo>
                        <a:pt x="2429" y="1553"/>
                      </a:lnTo>
                      <a:lnTo>
                        <a:pt x="2452" y="1634"/>
                      </a:lnTo>
                      <a:lnTo>
                        <a:pt x="2474" y="1771"/>
                      </a:lnTo>
                      <a:lnTo>
                        <a:pt x="2521" y="1875"/>
                      </a:lnTo>
                      <a:lnTo>
                        <a:pt x="2510" y="1968"/>
                      </a:lnTo>
                      <a:lnTo>
                        <a:pt x="2452" y="1990"/>
                      </a:lnTo>
                      <a:lnTo>
                        <a:pt x="2394" y="1979"/>
                      </a:lnTo>
                      <a:lnTo>
                        <a:pt x="2383" y="1887"/>
                      </a:lnTo>
                      <a:lnTo>
                        <a:pt x="2325" y="1921"/>
                      </a:lnTo>
                      <a:lnTo>
                        <a:pt x="2325" y="1990"/>
                      </a:lnTo>
                      <a:lnTo>
                        <a:pt x="2267" y="2013"/>
                      </a:lnTo>
                      <a:lnTo>
                        <a:pt x="2199" y="2013"/>
                      </a:lnTo>
                      <a:lnTo>
                        <a:pt x="2140" y="2036"/>
                      </a:lnTo>
                      <a:lnTo>
                        <a:pt x="2060" y="2071"/>
                      </a:lnTo>
                      <a:lnTo>
                        <a:pt x="1979" y="2128"/>
                      </a:lnTo>
                      <a:lnTo>
                        <a:pt x="1911" y="2163"/>
                      </a:lnTo>
                      <a:lnTo>
                        <a:pt x="1865" y="2220"/>
                      </a:lnTo>
                      <a:lnTo>
                        <a:pt x="1772" y="2255"/>
                      </a:lnTo>
                      <a:lnTo>
                        <a:pt x="1772" y="2323"/>
                      </a:lnTo>
                      <a:lnTo>
                        <a:pt x="1761" y="2382"/>
                      </a:lnTo>
                      <a:lnTo>
                        <a:pt x="1784" y="2496"/>
                      </a:lnTo>
                      <a:lnTo>
                        <a:pt x="1853" y="2577"/>
                      </a:lnTo>
                      <a:lnTo>
                        <a:pt x="1888" y="2634"/>
                      </a:lnTo>
                      <a:lnTo>
                        <a:pt x="1899" y="2669"/>
                      </a:lnTo>
                      <a:lnTo>
                        <a:pt x="1956" y="2704"/>
                      </a:lnTo>
                      <a:lnTo>
                        <a:pt x="2026" y="2750"/>
                      </a:lnTo>
                      <a:lnTo>
                        <a:pt x="2072" y="2807"/>
                      </a:lnTo>
                      <a:lnTo>
                        <a:pt x="2106" y="2876"/>
                      </a:lnTo>
                      <a:lnTo>
                        <a:pt x="2140" y="2911"/>
                      </a:lnTo>
                      <a:lnTo>
                        <a:pt x="2106" y="2991"/>
                      </a:lnTo>
                      <a:lnTo>
                        <a:pt x="2003" y="3061"/>
                      </a:lnTo>
                      <a:lnTo>
                        <a:pt x="1888" y="3107"/>
                      </a:lnTo>
                      <a:lnTo>
                        <a:pt x="1831" y="3118"/>
                      </a:lnTo>
                      <a:lnTo>
                        <a:pt x="1807" y="3210"/>
                      </a:lnTo>
                      <a:lnTo>
                        <a:pt x="1853" y="3256"/>
                      </a:lnTo>
                      <a:lnTo>
                        <a:pt x="1876" y="3325"/>
                      </a:lnTo>
                      <a:lnTo>
                        <a:pt x="1865" y="3382"/>
                      </a:lnTo>
                      <a:lnTo>
                        <a:pt x="1831" y="3394"/>
                      </a:lnTo>
                      <a:lnTo>
                        <a:pt x="1795" y="3348"/>
                      </a:lnTo>
                      <a:lnTo>
                        <a:pt x="1749" y="3314"/>
                      </a:lnTo>
                      <a:lnTo>
                        <a:pt x="1669" y="3291"/>
                      </a:lnTo>
                      <a:lnTo>
                        <a:pt x="1611" y="3291"/>
                      </a:lnTo>
                      <a:lnTo>
                        <a:pt x="1565" y="3359"/>
                      </a:lnTo>
                      <a:lnTo>
                        <a:pt x="1462" y="3348"/>
                      </a:lnTo>
                      <a:lnTo>
                        <a:pt x="1381" y="3371"/>
                      </a:lnTo>
                      <a:lnTo>
                        <a:pt x="1347" y="3417"/>
                      </a:lnTo>
                      <a:lnTo>
                        <a:pt x="1290" y="3429"/>
                      </a:lnTo>
                      <a:lnTo>
                        <a:pt x="1231" y="3405"/>
                      </a:lnTo>
                      <a:lnTo>
                        <a:pt x="1220" y="3382"/>
                      </a:lnTo>
                      <a:lnTo>
                        <a:pt x="1186" y="3337"/>
                      </a:lnTo>
                      <a:lnTo>
                        <a:pt x="1117" y="3325"/>
                      </a:lnTo>
                      <a:lnTo>
                        <a:pt x="1036" y="3325"/>
                      </a:lnTo>
                      <a:lnTo>
                        <a:pt x="920" y="3314"/>
                      </a:lnTo>
                      <a:lnTo>
                        <a:pt x="852" y="3314"/>
                      </a:lnTo>
                      <a:lnTo>
                        <a:pt x="817" y="3268"/>
                      </a:lnTo>
                      <a:lnTo>
                        <a:pt x="794" y="3221"/>
                      </a:lnTo>
                      <a:lnTo>
                        <a:pt x="736" y="3175"/>
                      </a:lnTo>
                      <a:lnTo>
                        <a:pt x="645" y="3233"/>
                      </a:lnTo>
                      <a:lnTo>
                        <a:pt x="633" y="3175"/>
                      </a:lnTo>
                      <a:lnTo>
                        <a:pt x="564" y="3164"/>
                      </a:lnTo>
                      <a:lnTo>
                        <a:pt x="461" y="3279"/>
                      </a:lnTo>
                      <a:lnTo>
                        <a:pt x="379" y="3279"/>
                      </a:lnTo>
                      <a:lnTo>
                        <a:pt x="311" y="3233"/>
                      </a:lnTo>
                      <a:lnTo>
                        <a:pt x="265" y="3221"/>
                      </a:lnTo>
                      <a:lnTo>
                        <a:pt x="265" y="3118"/>
                      </a:lnTo>
                      <a:lnTo>
                        <a:pt x="311" y="3014"/>
                      </a:lnTo>
                      <a:lnTo>
                        <a:pt x="345" y="2968"/>
                      </a:lnTo>
                      <a:lnTo>
                        <a:pt x="402" y="2900"/>
                      </a:lnTo>
                      <a:lnTo>
                        <a:pt x="426" y="2841"/>
                      </a:lnTo>
                      <a:lnTo>
                        <a:pt x="449" y="2773"/>
                      </a:lnTo>
                      <a:lnTo>
                        <a:pt x="564" y="2623"/>
                      </a:lnTo>
                      <a:lnTo>
                        <a:pt x="461" y="2589"/>
                      </a:lnTo>
                      <a:lnTo>
                        <a:pt x="368" y="2554"/>
                      </a:lnTo>
                      <a:lnTo>
                        <a:pt x="288" y="2520"/>
                      </a:lnTo>
                      <a:lnTo>
                        <a:pt x="184" y="2462"/>
                      </a:lnTo>
                      <a:lnTo>
                        <a:pt x="104" y="2393"/>
                      </a:lnTo>
                      <a:lnTo>
                        <a:pt x="46" y="2336"/>
                      </a:lnTo>
                      <a:lnTo>
                        <a:pt x="69" y="2243"/>
                      </a:lnTo>
                      <a:lnTo>
                        <a:pt x="104" y="2128"/>
                      </a:lnTo>
                      <a:lnTo>
                        <a:pt x="69" y="2013"/>
                      </a:lnTo>
                      <a:lnTo>
                        <a:pt x="57" y="1909"/>
                      </a:lnTo>
                      <a:lnTo>
                        <a:pt x="46" y="1829"/>
                      </a:lnTo>
                      <a:lnTo>
                        <a:pt x="46" y="1737"/>
                      </a:lnTo>
                      <a:lnTo>
                        <a:pt x="0" y="1634"/>
                      </a:lnTo>
                      <a:lnTo>
                        <a:pt x="81" y="1587"/>
                      </a:lnTo>
                      <a:lnTo>
                        <a:pt x="172" y="1495"/>
                      </a:lnTo>
                      <a:lnTo>
                        <a:pt x="138" y="1403"/>
                      </a:lnTo>
                      <a:lnTo>
                        <a:pt x="104" y="1346"/>
                      </a:lnTo>
                      <a:lnTo>
                        <a:pt x="195" y="1277"/>
                      </a:lnTo>
                      <a:lnTo>
                        <a:pt x="265" y="1334"/>
                      </a:lnTo>
                      <a:lnTo>
                        <a:pt x="334" y="1288"/>
                      </a:lnTo>
                      <a:lnTo>
                        <a:pt x="415" y="1196"/>
                      </a:lnTo>
                      <a:lnTo>
                        <a:pt x="449" y="1104"/>
                      </a:lnTo>
                      <a:lnTo>
                        <a:pt x="368" y="1047"/>
                      </a:lnTo>
                      <a:lnTo>
                        <a:pt x="391" y="966"/>
                      </a:lnTo>
                      <a:lnTo>
                        <a:pt x="461" y="1000"/>
                      </a:lnTo>
                      <a:lnTo>
                        <a:pt x="506" y="920"/>
                      </a:lnTo>
                      <a:lnTo>
                        <a:pt x="564" y="793"/>
                      </a:lnTo>
                      <a:lnTo>
                        <a:pt x="564" y="67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6350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grpSp>
              <p:nvGrpSpPr>
                <p:cNvPr id="122" name="Group 121">
                  <a:extLst>
                    <a:ext uri="{FF2B5EF4-FFF2-40B4-BE49-F238E27FC236}">
                      <a16:creationId xmlns:a16="http://schemas.microsoft.com/office/drawing/2014/main" id="{FEE3ED7A-0146-4C47-8204-D2EE3273A467}"/>
                    </a:ext>
                  </a:extLst>
                </p:cNvPr>
                <p:cNvGrpSpPr/>
                <p:nvPr/>
              </p:nvGrpSpPr>
              <p:grpSpPr>
                <a:xfrm>
                  <a:off x="3788133" y="1695923"/>
                  <a:ext cx="2935288" cy="2569346"/>
                  <a:chOff x="3788133" y="1695923"/>
                  <a:chExt cx="2935288" cy="2569346"/>
                </a:xfrm>
                <a:grpFill/>
              </p:grpSpPr>
              <p:sp>
                <p:nvSpPr>
                  <p:cNvPr id="123" name="Freeform 73">
                    <a:extLst>
                      <a:ext uri="{FF2B5EF4-FFF2-40B4-BE49-F238E27FC236}">
                        <a16:creationId xmlns:a16="http://schemas.microsoft.com/office/drawing/2014/main" id="{05B61EFA-E163-4E0D-973B-1A94BA4BEA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59749" y="3462075"/>
                    <a:ext cx="212321" cy="216665"/>
                  </a:xfrm>
                  <a:custGeom>
                    <a:avLst/>
                    <a:gdLst>
                      <a:gd name="T0" fmla="*/ 667 w 1174"/>
                      <a:gd name="T1" fmla="*/ 1185 h 1185"/>
                      <a:gd name="T2" fmla="*/ 529 w 1174"/>
                      <a:gd name="T3" fmla="*/ 967 h 1185"/>
                      <a:gd name="T4" fmla="*/ 529 w 1174"/>
                      <a:gd name="T5" fmla="*/ 921 h 1185"/>
                      <a:gd name="T6" fmla="*/ 483 w 1174"/>
                      <a:gd name="T7" fmla="*/ 851 h 1185"/>
                      <a:gd name="T8" fmla="*/ 438 w 1174"/>
                      <a:gd name="T9" fmla="*/ 794 h 1185"/>
                      <a:gd name="T10" fmla="*/ 403 w 1174"/>
                      <a:gd name="T11" fmla="*/ 748 h 1185"/>
                      <a:gd name="T12" fmla="*/ 345 w 1174"/>
                      <a:gd name="T13" fmla="*/ 679 h 1185"/>
                      <a:gd name="T14" fmla="*/ 265 w 1174"/>
                      <a:gd name="T15" fmla="*/ 610 h 1185"/>
                      <a:gd name="T16" fmla="*/ 195 w 1174"/>
                      <a:gd name="T17" fmla="*/ 576 h 1185"/>
                      <a:gd name="T18" fmla="*/ 184 w 1174"/>
                      <a:gd name="T19" fmla="*/ 530 h 1185"/>
                      <a:gd name="T20" fmla="*/ 149 w 1174"/>
                      <a:gd name="T21" fmla="*/ 460 h 1185"/>
                      <a:gd name="T22" fmla="*/ 115 w 1174"/>
                      <a:gd name="T23" fmla="*/ 403 h 1185"/>
                      <a:gd name="T24" fmla="*/ 69 w 1174"/>
                      <a:gd name="T25" fmla="*/ 369 h 1185"/>
                      <a:gd name="T26" fmla="*/ 45 w 1174"/>
                      <a:gd name="T27" fmla="*/ 288 h 1185"/>
                      <a:gd name="T28" fmla="*/ 23 w 1174"/>
                      <a:gd name="T29" fmla="*/ 219 h 1185"/>
                      <a:gd name="T30" fmla="*/ 0 w 1174"/>
                      <a:gd name="T31" fmla="*/ 162 h 1185"/>
                      <a:gd name="T32" fmla="*/ 0 w 1174"/>
                      <a:gd name="T33" fmla="*/ 81 h 1185"/>
                      <a:gd name="T34" fmla="*/ 0 w 1174"/>
                      <a:gd name="T35" fmla="*/ 0 h 1185"/>
                      <a:gd name="T36" fmla="*/ 58 w 1174"/>
                      <a:gd name="T37" fmla="*/ 23 h 1185"/>
                      <a:gd name="T38" fmla="*/ 115 w 1174"/>
                      <a:gd name="T39" fmla="*/ 46 h 1185"/>
                      <a:gd name="T40" fmla="*/ 161 w 1174"/>
                      <a:gd name="T41" fmla="*/ 58 h 1185"/>
                      <a:gd name="T42" fmla="*/ 195 w 1174"/>
                      <a:gd name="T43" fmla="*/ 46 h 1185"/>
                      <a:gd name="T44" fmla="*/ 288 w 1174"/>
                      <a:gd name="T45" fmla="*/ 46 h 1185"/>
                      <a:gd name="T46" fmla="*/ 391 w 1174"/>
                      <a:gd name="T47" fmla="*/ 58 h 1185"/>
                      <a:gd name="T48" fmla="*/ 449 w 1174"/>
                      <a:gd name="T49" fmla="*/ 69 h 1185"/>
                      <a:gd name="T50" fmla="*/ 529 w 1174"/>
                      <a:gd name="T51" fmla="*/ 92 h 1185"/>
                      <a:gd name="T52" fmla="*/ 552 w 1174"/>
                      <a:gd name="T53" fmla="*/ 173 h 1185"/>
                      <a:gd name="T54" fmla="*/ 587 w 1174"/>
                      <a:gd name="T55" fmla="*/ 196 h 1185"/>
                      <a:gd name="T56" fmla="*/ 645 w 1174"/>
                      <a:gd name="T57" fmla="*/ 103 h 1185"/>
                      <a:gd name="T58" fmla="*/ 713 w 1174"/>
                      <a:gd name="T59" fmla="*/ 103 h 1185"/>
                      <a:gd name="T60" fmla="*/ 771 w 1174"/>
                      <a:gd name="T61" fmla="*/ 139 h 1185"/>
                      <a:gd name="T62" fmla="*/ 863 w 1174"/>
                      <a:gd name="T63" fmla="*/ 185 h 1185"/>
                      <a:gd name="T64" fmla="*/ 933 w 1174"/>
                      <a:gd name="T65" fmla="*/ 196 h 1185"/>
                      <a:gd name="T66" fmla="*/ 1001 w 1174"/>
                      <a:gd name="T67" fmla="*/ 242 h 1185"/>
                      <a:gd name="T68" fmla="*/ 1047 w 1174"/>
                      <a:gd name="T69" fmla="*/ 265 h 1185"/>
                      <a:gd name="T70" fmla="*/ 1047 w 1174"/>
                      <a:gd name="T71" fmla="*/ 323 h 1185"/>
                      <a:gd name="T72" fmla="*/ 1047 w 1174"/>
                      <a:gd name="T73" fmla="*/ 369 h 1185"/>
                      <a:gd name="T74" fmla="*/ 1024 w 1174"/>
                      <a:gd name="T75" fmla="*/ 437 h 1185"/>
                      <a:gd name="T76" fmla="*/ 1013 w 1174"/>
                      <a:gd name="T77" fmla="*/ 483 h 1185"/>
                      <a:gd name="T78" fmla="*/ 1093 w 1174"/>
                      <a:gd name="T79" fmla="*/ 530 h 1185"/>
                      <a:gd name="T80" fmla="*/ 1140 w 1174"/>
                      <a:gd name="T81" fmla="*/ 587 h 1185"/>
                      <a:gd name="T82" fmla="*/ 1174 w 1174"/>
                      <a:gd name="T83" fmla="*/ 656 h 1185"/>
                      <a:gd name="T84" fmla="*/ 1151 w 1174"/>
                      <a:gd name="T85" fmla="*/ 679 h 1185"/>
                      <a:gd name="T86" fmla="*/ 1105 w 1174"/>
                      <a:gd name="T87" fmla="*/ 667 h 1185"/>
                      <a:gd name="T88" fmla="*/ 1070 w 1174"/>
                      <a:gd name="T89" fmla="*/ 714 h 1185"/>
                      <a:gd name="T90" fmla="*/ 1059 w 1174"/>
                      <a:gd name="T91" fmla="*/ 760 h 1185"/>
                      <a:gd name="T92" fmla="*/ 1047 w 1174"/>
                      <a:gd name="T93" fmla="*/ 817 h 1185"/>
                      <a:gd name="T94" fmla="*/ 1001 w 1174"/>
                      <a:gd name="T95" fmla="*/ 840 h 1185"/>
                      <a:gd name="T96" fmla="*/ 944 w 1174"/>
                      <a:gd name="T97" fmla="*/ 828 h 1185"/>
                      <a:gd name="T98" fmla="*/ 909 w 1174"/>
                      <a:gd name="T99" fmla="*/ 783 h 1185"/>
                      <a:gd name="T100" fmla="*/ 852 w 1174"/>
                      <a:gd name="T101" fmla="*/ 760 h 1185"/>
                      <a:gd name="T102" fmla="*/ 771 w 1174"/>
                      <a:gd name="T103" fmla="*/ 760 h 1185"/>
                      <a:gd name="T104" fmla="*/ 783 w 1174"/>
                      <a:gd name="T105" fmla="*/ 840 h 1185"/>
                      <a:gd name="T106" fmla="*/ 771 w 1174"/>
                      <a:gd name="T107" fmla="*/ 898 h 1185"/>
                      <a:gd name="T108" fmla="*/ 736 w 1174"/>
                      <a:gd name="T109" fmla="*/ 944 h 1185"/>
                      <a:gd name="T110" fmla="*/ 713 w 1174"/>
                      <a:gd name="T111" fmla="*/ 955 h 1185"/>
                      <a:gd name="T112" fmla="*/ 725 w 1174"/>
                      <a:gd name="T113" fmla="*/ 1024 h 1185"/>
                      <a:gd name="T114" fmla="*/ 725 w 1174"/>
                      <a:gd name="T115" fmla="*/ 1082 h 1185"/>
                      <a:gd name="T116" fmla="*/ 667 w 1174"/>
                      <a:gd name="T117" fmla="*/ 1185 h 11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174" h="1185">
                        <a:moveTo>
                          <a:pt x="667" y="1185"/>
                        </a:moveTo>
                        <a:lnTo>
                          <a:pt x="529" y="967"/>
                        </a:lnTo>
                        <a:lnTo>
                          <a:pt x="529" y="921"/>
                        </a:lnTo>
                        <a:lnTo>
                          <a:pt x="483" y="851"/>
                        </a:lnTo>
                        <a:lnTo>
                          <a:pt x="438" y="794"/>
                        </a:lnTo>
                        <a:lnTo>
                          <a:pt x="403" y="748"/>
                        </a:lnTo>
                        <a:lnTo>
                          <a:pt x="345" y="679"/>
                        </a:lnTo>
                        <a:lnTo>
                          <a:pt x="265" y="610"/>
                        </a:lnTo>
                        <a:lnTo>
                          <a:pt x="195" y="576"/>
                        </a:lnTo>
                        <a:lnTo>
                          <a:pt x="184" y="530"/>
                        </a:lnTo>
                        <a:lnTo>
                          <a:pt x="149" y="460"/>
                        </a:lnTo>
                        <a:lnTo>
                          <a:pt x="115" y="403"/>
                        </a:lnTo>
                        <a:lnTo>
                          <a:pt x="69" y="369"/>
                        </a:lnTo>
                        <a:lnTo>
                          <a:pt x="45" y="288"/>
                        </a:lnTo>
                        <a:lnTo>
                          <a:pt x="23" y="219"/>
                        </a:lnTo>
                        <a:lnTo>
                          <a:pt x="0" y="162"/>
                        </a:lnTo>
                        <a:lnTo>
                          <a:pt x="0" y="81"/>
                        </a:lnTo>
                        <a:lnTo>
                          <a:pt x="0" y="0"/>
                        </a:lnTo>
                        <a:lnTo>
                          <a:pt x="58" y="23"/>
                        </a:lnTo>
                        <a:lnTo>
                          <a:pt x="115" y="46"/>
                        </a:lnTo>
                        <a:lnTo>
                          <a:pt x="161" y="58"/>
                        </a:lnTo>
                        <a:lnTo>
                          <a:pt x="195" y="46"/>
                        </a:lnTo>
                        <a:lnTo>
                          <a:pt x="288" y="46"/>
                        </a:lnTo>
                        <a:lnTo>
                          <a:pt x="391" y="58"/>
                        </a:lnTo>
                        <a:lnTo>
                          <a:pt x="449" y="69"/>
                        </a:lnTo>
                        <a:lnTo>
                          <a:pt x="529" y="92"/>
                        </a:lnTo>
                        <a:lnTo>
                          <a:pt x="552" y="173"/>
                        </a:lnTo>
                        <a:lnTo>
                          <a:pt x="587" y="196"/>
                        </a:lnTo>
                        <a:lnTo>
                          <a:pt x="645" y="103"/>
                        </a:lnTo>
                        <a:lnTo>
                          <a:pt x="713" y="103"/>
                        </a:lnTo>
                        <a:lnTo>
                          <a:pt x="771" y="139"/>
                        </a:lnTo>
                        <a:lnTo>
                          <a:pt x="863" y="185"/>
                        </a:lnTo>
                        <a:lnTo>
                          <a:pt x="933" y="196"/>
                        </a:lnTo>
                        <a:lnTo>
                          <a:pt x="1001" y="242"/>
                        </a:lnTo>
                        <a:lnTo>
                          <a:pt x="1047" y="265"/>
                        </a:lnTo>
                        <a:lnTo>
                          <a:pt x="1047" y="323"/>
                        </a:lnTo>
                        <a:lnTo>
                          <a:pt x="1047" y="369"/>
                        </a:lnTo>
                        <a:lnTo>
                          <a:pt x="1024" y="437"/>
                        </a:lnTo>
                        <a:lnTo>
                          <a:pt x="1013" y="483"/>
                        </a:lnTo>
                        <a:lnTo>
                          <a:pt x="1093" y="530"/>
                        </a:lnTo>
                        <a:lnTo>
                          <a:pt x="1140" y="587"/>
                        </a:lnTo>
                        <a:lnTo>
                          <a:pt x="1174" y="656"/>
                        </a:lnTo>
                        <a:lnTo>
                          <a:pt x="1151" y="679"/>
                        </a:lnTo>
                        <a:lnTo>
                          <a:pt x="1105" y="667"/>
                        </a:lnTo>
                        <a:lnTo>
                          <a:pt x="1070" y="714"/>
                        </a:lnTo>
                        <a:lnTo>
                          <a:pt x="1059" y="760"/>
                        </a:lnTo>
                        <a:lnTo>
                          <a:pt x="1047" y="817"/>
                        </a:lnTo>
                        <a:lnTo>
                          <a:pt x="1001" y="840"/>
                        </a:lnTo>
                        <a:lnTo>
                          <a:pt x="944" y="828"/>
                        </a:lnTo>
                        <a:lnTo>
                          <a:pt x="909" y="783"/>
                        </a:lnTo>
                        <a:lnTo>
                          <a:pt x="852" y="760"/>
                        </a:lnTo>
                        <a:lnTo>
                          <a:pt x="771" y="760"/>
                        </a:lnTo>
                        <a:lnTo>
                          <a:pt x="783" y="840"/>
                        </a:lnTo>
                        <a:lnTo>
                          <a:pt x="771" y="898"/>
                        </a:lnTo>
                        <a:lnTo>
                          <a:pt x="736" y="944"/>
                        </a:lnTo>
                        <a:lnTo>
                          <a:pt x="713" y="955"/>
                        </a:lnTo>
                        <a:lnTo>
                          <a:pt x="725" y="1024"/>
                        </a:lnTo>
                        <a:lnTo>
                          <a:pt x="725" y="1082"/>
                        </a:lnTo>
                        <a:lnTo>
                          <a:pt x="667" y="1185"/>
                        </a:lnTo>
                        <a:close/>
                      </a:path>
                    </a:pathLst>
                  </a:custGeom>
                  <a:grpFill/>
                  <a:ln w="6350">
                    <a:solidFill>
                      <a:srgbClr val="FFFFFF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l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33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Arial Narrow" panose="020B0606020202030204" pitchFamily="34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4" name="Freeform 74">
                    <a:extLst>
                      <a:ext uri="{FF2B5EF4-FFF2-40B4-BE49-F238E27FC236}">
                        <a16:creationId xmlns:a16="http://schemas.microsoft.com/office/drawing/2014/main" id="{2C4F6F3B-A447-4942-A828-359AC72E53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24038" y="3365779"/>
                    <a:ext cx="334899" cy="273567"/>
                  </a:xfrm>
                  <a:custGeom>
                    <a:avLst/>
                    <a:gdLst>
                      <a:gd name="T0" fmla="*/ 1082 w 1830"/>
                      <a:gd name="T1" fmla="*/ 1380 h 1496"/>
                      <a:gd name="T2" fmla="*/ 818 w 1830"/>
                      <a:gd name="T3" fmla="*/ 1323 h 1496"/>
                      <a:gd name="T4" fmla="*/ 518 w 1830"/>
                      <a:gd name="T5" fmla="*/ 978 h 1496"/>
                      <a:gd name="T6" fmla="*/ 461 w 1830"/>
                      <a:gd name="T7" fmla="*/ 771 h 1496"/>
                      <a:gd name="T8" fmla="*/ 403 w 1830"/>
                      <a:gd name="T9" fmla="*/ 471 h 1496"/>
                      <a:gd name="T10" fmla="*/ 219 w 1830"/>
                      <a:gd name="T11" fmla="*/ 655 h 1496"/>
                      <a:gd name="T12" fmla="*/ 0 w 1830"/>
                      <a:gd name="T13" fmla="*/ 529 h 1496"/>
                      <a:gd name="T14" fmla="*/ 184 w 1830"/>
                      <a:gd name="T15" fmla="*/ 345 h 1496"/>
                      <a:gd name="T16" fmla="*/ 334 w 1830"/>
                      <a:gd name="T17" fmla="*/ 311 h 1496"/>
                      <a:gd name="T18" fmla="*/ 414 w 1830"/>
                      <a:gd name="T19" fmla="*/ 345 h 1496"/>
                      <a:gd name="T20" fmla="*/ 575 w 1830"/>
                      <a:gd name="T21" fmla="*/ 322 h 1496"/>
                      <a:gd name="T22" fmla="*/ 714 w 1830"/>
                      <a:gd name="T23" fmla="*/ 230 h 1496"/>
                      <a:gd name="T24" fmla="*/ 886 w 1830"/>
                      <a:gd name="T25" fmla="*/ 92 h 1496"/>
                      <a:gd name="T26" fmla="*/ 1002 w 1830"/>
                      <a:gd name="T27" fmla="*/ 0 h 1496"/>
                      <a:gd name="T28" fmla="*/ 1175 w 1830"/>
                      <a:gd name="T29" fmla="*/ 127 h 1496"/>
                      <a:gd name="T30" fmla="*/ 1278 w 1830"/>
                      <a:gd name="T31" fmla="*/ 287 h 1496"/>
                      <a:gd name="T32" fmla="*/ 1404 w 1830"/>
                      <a:gd name="T33" fmla="*/ 403 h 1496"/>
                      <a:gd name="T34" fmla="*/ 1611 w 1830"/>
                      <a:gd name="T35" fmla="*/ 322 h 1496"/>
                      <a:gd name="T36" fmla="*/ 1646 w 1830"/>
                      <a:gd name="T37" fmla="*/ 460 h 1496"/>
                      <a:gd name="T38" fmla="*/ 1784 w 1830"/>
                      <a:gd name="T39" fmla="*/ 529 h 1496"/>
                      <a:gd name="T40" fmla="*/ 1818 w 1830"/>
                      <a:gd name="T41" fmla="*/ 668 h 1496"/>
                      <a:gd name="T42" fmla="*/ 1738 w 1830"/>
                      <a:gd name="T43" fmla="*/ 759 h 1496"/>
                      <a:gd name="T44" fmla="*/ 1600 w 1830"/>
                      <a:gd name="T45" fmla="*/ 702 h 1496"/>
                      <a:gd name="T46" fmla="*/ 1450 w 1830"/>
                      <a:gd name="T47" fmla="*/ 632 h 1496"/>
                      <a:gd name="T48" fmla="*/ 1336 w 1830"/>
                      <a:gd name="T49" fmla="*/ 725 h 1496"/>
                      <a:gd name="T50" fmla="*/ 1266 w 1830"/>
                      <a:gd name="T51" fmla="*/ 610 h 1496"/>
                      <a:gd name="T52" fmla="*/ 1128 w 1830"/>
                      <a:gd name="T53" fmla="*/ 575 h 1496"/>
                      <a:gd name="T54" fmla="*/ 932 w 1830"/>
                      <a:gd name="T55" fmla="*/ 575 h 1496"/>
                      <a:gd name="T56" fmla="*/ 852 w 1830"/>
                      <a:gd name="T57" fmla="*/ 564 h 1496"/>
                      <a:gd name="T58" fmla="*/ 737 w 1830"/>
                      <a:gd name="T59" fmla="*/ 518 h 1496"/>
                      <a:gd name="T60" fmla="*/ 737 w 1830"/>
                      <a:gd name="T61" fmla="*/ 679 h 1496"/>
                      <a:gd name="T62" fmla="*/ 795 w 1830"/>
                      <a:gd name="T63" fmla="*/ 817 h 1496"/>
                      <a:gd name="T64" fmla="*/ 852 w 1830"/>
                      <a:gd name="T65" fmla="*/ 932 h 1496"/>
                      <a:gd name="T66" fmla="*/ 921 w 1830"/>
                      <a:gd name="T67" fmla="*/ 1059 h 1496"/>
                      <a:gd name="T68" fmla="*/ 1002 w 1830"/>
                      <a:gd name="T69" fmla="*/ 1139 h 1496"/>
                      <a:gd name="T70" fmla="*/ 1152 w 1830"/>
                      <a:gd name="T71" fmla="*/ 1277 h 1496"/>
                      <a:gd name="T72" fmla="*/ 1232 w 1830"/>
                      <a:gd name="T73" fmla="*/ 1380 h 1496"/>
                      <a:gd name="T74" fmla="*/ 1266 w 1830"/>
                      <a:gd name="T75" fmla="*/ 1496 h 14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1830" h="1496">
                        <a:moveTo>
                          <a:pt x="1266" y="1496"/>
                        </a:moveTo>
                        <a:lnTo>
                          <a:pt x="1082" y="1380"/>
                        </a:lnTo>
                        <a:lnTo>
                          <a:pt x="921" y="1312"/>
                        </a:lnTo>
                        <a:lnTo>
                          <a:pt x="818" y="1323"/>
                        </a:lnTo>
                        <a:lnTo>
                          <a:pt x="634" y="1093"/>
                        </a:lnTo>
                        <a:lnTo>
                          <a:pt x="518" y="978"/>
                        </a:lnTo>
                        <a:lnTo>
                          <a:pt x="598" y="909"/>
                        </a:lnTo>
                        <a:lnTo>
                          <a:pt x="461" y="771"/>
                        </a:lnTo>
                        <a:lnTo>
                          <a:pt x="461" y="587"/>
                        </a:lnTo>
                        <a:lnTo>
                          <a:pt x="403" y="471"/>
                        </a:lnTo>
                        <a:lnTo>
                          <a:pt x="300" y="471"/>
                        </a:lnTo>
                        <a:lnTo>
                          <a:pt x="219" y="655"/>
                        </a:lnTo>
                        <a:lnTo>
                          <a:pt x="104" y="575"/>
                        </a:lnTo>
                        <a:lnTo>
                          <a:pt x="0" y="529"/>
                        </a:lnTo>
                        <a:lnTo>
                          <a:pt x="69" y="380"/>
                        </a:lnTo>
                        <a:lnTo>
                          <a:pt x="184" y="345"/>
                        </a:lnTo>
                        <a:lnTo>
                          <a:pt x="230" y="345"/>
                        </a:lnTo>
                        <a:lnTo>
                          <a:pt x="334" y="311"/>
                        </a:lnTo>
                        <a:lnTo>
                          <a:pt x="380" y="322"/>
                        </a:lnTo>
                        <a:lnTo>
                          <a:pt x="414" y="345"/>
                        </a:lnTo>
                        <a:lnTo>
                          <a:pt x="472" y="334"/>
                        </a:lnTo>
                        <a:lnTo>
                          <a:pt x="575" y="322"/>
                        </a:lnTo>
                        <a:lnTo>
                          <a:pt x="679" y="287"/>
                        </a:lnTo>
                        <a:lnTo>
                          <a:pt x="714" y="230"/>
                        </a:lnTo>
                        <a:lnTo>
                          <a:pt x="806" y="173"/>
                        </a:lnTo>
                        <a:lnTo>
                          <a:pt x="886" y="92"/>
                        </a:lnTo>
                        <a:lnTo>
                          <a:pt x="932" y="46"/>
                        </a:lnTo>
                        <a:lnTo>
                          <a:pt x="1002" y="0"/>
                        </a:lnTo>
                        <a:lnTo>
                          <a:pt x="1116" y="80"/>
                        </a:lnTo>
                        <a:lnTo>
                          <a:pt x="1175" y="127"/>
                        </a:lnTo>
                        <a:lnTo>
                          <a:pt x="1209" y="207"/>
                        </a:lnTo>
                        <a:lnTo>
                          <a:pt x="1278" y="287"/>
                        </a:lnTo>
                        <a:lnTo>
                          <a:pt x="1347" y="334"/>
                        </a:lnTo>
                        <a:lnTo>
                          <a:pt x="1404" y="403"/>
                        </a:lnTo>
                        <a:lnTo>
                          <a:pt x="1543" y="391"/>
                        </a:lnTo>
                        <a:lnTo>
                          <a:pt x="1611" y="322"/>
                        </a:lnTo>
                        <a:lnTo>
                          <a:pt x="1634" y="414"/>
                        </a:lnTo>
                        <a:lnTo>
                          <a:pt x="1646" y="460"/>
                        </a:lnTo>
                        <a:lnTo>
                          <a:pt x="1715" y="495"/>
                        </a:lnTo>
                        <a:lnTo>
                          <a:pt x="1784" y="529"/>
                        </a:lnTo>
                        <a:lnTo>
                          <a:pt x="1830" y="610"/>
                        </a:lnTo>
                        <a:lnTo>
                          <a:pt x="1818" y="668"/>
                        </a:lnTo>
                        <a:lnTo>
                          <a:pt x="1796" y="714"/>
                        </a:lnTo>
                        <a:lnTo>
                          <a:pt x="1738" y="759"/>
                        </a:lnTo>
                        <a:lnTo>
                          <a:pt x="1670" y="725"/>
                        </a:lnTo>
                        <a:lnTo>
                          <a:pt x="1600" y="702"/>
                        </a:lnTo>
                        <a:lnTo>
                          <a:pt x="1508" y="655"/>
                        </a:lnTo>
                        <a:lnTo>
                          <a:pt x="1450" y="632"/>
                        </a:lnTo>
                        <a:lnTo>
                          <a:pt x="1382" y="632"/>
                        </a:lnTo>
                        <a:lnTo>
                          <a:pt x="1336" y="725"/>
                        </a:lnTo>
                        <a:lnTo>
                          <a:pt x="1289" y="702"/>
                        </a:lnTo>
                        <a:lnTo>
                          <a:pt x="1266" y="610"/>
                        </a:lnTo>
                        <a:lnTo>
                          <a:pt x="1186" y="598"/>
                        </a:lnTo>
                        <a:lnTo>
                          <a:pt x="1128" y="575"/>
                        </a:lnTo>
                        <a:lnTo>
                          <a:pt x="1036" y="575"/>
                        </a:lnTo>
                        <a:lnTo>
                          <a:pt x="932" y="575"/>
                        </a:lnTo>
                        <a:lnTo>
                          <a:pt x="898" y="587"/>
                        </a:lnTo>
                        <a:lnTo>
                          <a:pt x="852" y="564"/>
                        </a:lnTo>
                        <a:lnTo>
                          <a:pt x="795" y="541"/>
                        </a:lnTo>
                        <a:lnTo>
                          <a:pt x="737" y="518"/>
                        </a:lnTo>
                        <a:lnTo>
                          <a:pt x="737" y="610"/>
                        </a:lnTo>
                        <a:lnTo>
                          <a:pt x="737" y="679"/>
                        </a:lnTo>
                        <a:lnTo>
                          <a:pt x="771" y="748"/>
                        </a:lnTo>
                        <a:lnTo>
                          <a:pt x="795" y="817"/>
                        </a:lnTo>
                        <a:lnTo>
                          <a:pt x="806" y="886"/>
                        </a:lnTo>
                        <a:lnTo>
                          <a:pt x="852" y="932"/>
                        </a:lnTo>
                        <a:lnTo>
                          <a:pt x="898" y="989"/>
                        </a:lnTo>
                        <a:lnTo>
                          <a:pt x="921" y="1059"/>
                        </a:lnTo>
                        <a:lnTo>
                          <a:pt x="932" y="1093"/>
                        </a:lnTo>
                        <a:lnTo>
                          <a:pt x="1002" y="1139"/>
                        </a:lnTo>
                        <a:lnTo>
                          <a:pt x="1082" y="1208"/>
                        </a:lnTo>
                        <a:lnTo>
                          <a:pt x="1152" y="1277"/>
                        </a:lnTo>
                        <a:lnTo>
                          <a:pt x="1175" y="1312"/>
                        </a:lnTo>
                        <a:lnTo>
                          <a:pt x="1232" y="1380"/>
                        </a:lnTo>
                        <a:lnTo>
                          <a:pt x="1266" y="1450"/>
                        </a:lnTo>
                        <a:lnTo>
                          <a:pt x="1266" y="1496"/>
                        </a:lnTo>
                        <a:close/>
                      </a:path>
                    </a:pathLst>
                  </a:custGeom>
                  <a:grpFill/>
                  <a:ln w="6350">
                    <a:solidFill>
                      <a:srgbClr val="FFFFFF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l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33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Arial Narrow" panose="020B0606020202030204" pitchFamily="34" charset="0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25" name="Group 124">
                    <a:extLst>
                      <a:ext uri="{FF2B5EF4-FFF2-40B4-BE49-F238E27FC236}">
                        <a16:creationId xmlns:a16="http://schemas.microsoft.com/office/drawing/2014/main" id="{38C56343-C3B8-409F-B851-15895A2CB75C}"/>
                      </a:ext>
                    </a:extLst>
                  </p:cNvPr>
                  <p:cNvGrpSpPr/>
                  <p:nvPr/>
                </p:nvGrpSpPr>
                <p:grpSpPr>
                  <a:xfrm>
                    <a:off x="3788133" y="1695923"/>
                    <a:ext cx="2935288" cy="2569346"/>
                    <a:chOff x="3788133" y="1695923"/>
                    <a:chExt cx="2935288" cy="2569346"/>
                  </a:xfrm>
                  <a:grpFill/>
                </p:grpSpPr>
                <p:sp>
                  <p:nvSpPr>
                    <p:cNvPr id="126" name="Freeform 76">
                      <a:extLst>
                        <a:ext uri="{FF2B5EF4-FFF2-40B4-BE49-F238E27FC236}">
                          <a16:creationId xmlns:a16="http://schemas.microsoft.com/office/drawing/2014/main" id="{13885B9B-B49B-4786-815A-29DBAC981B1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539237" y="3689683"/>
                      <a:ext cx="100688" cy="205723"/>
                    </a:xfrm>
                    <a:custGeom>
                      <a:avLst/>
                      <a:gdLst>
                        <a:gd name="T0" fmla="*/ 288 w 552"/>
                        <a:gd name="T1" fmla="*/ 1105 h 1128"/>
                        <a:gd name="T2" fmla="*/ 184 w 552"/>
                        <a:gd name="T3" fmla="*/ 1035 h 1128"/>
                        <a:gd name="T4" fmla="*/ 127 w 552"/>
                        <a:gd name="T5" fmla="*/ 1013 h 1128"/>
                        <a:gd name="T6" fmla="*/ 0 w 552"/>
                        <a:gd name="T7" fmla="*/ 967 h 1128"/>
                        <a:gd name="T8" fmla="*/ 11 w 552"/>
                        <a:gd name="T9" fmla="*/ 897 h 1128"/>
                        <a:gd name="T10" fmla="*/ 46 w 552"/>
                        <a:gd name="T11" fmla="*/ 794 h 1128"/>
                        <a:gd name="T12" fmla="*/ 103 w 552"/>
                        <a:gd name="T13" fmla="*/ 724 h 1128"/>
                        <a:gd name="T14" fmla="*/ 115 w 552"/>
                        <a:gd name="T15" fmla="*/ 506 h 1128"/>
                        <a:gd name="T16" fmla="*/ 103 w 552"/>
                        <a:gd name="T17" fmla="*/ 253 h 1128"/>
                        <a:gd name="T18" fmla="*/ 57 w 552"/>
                        <a:gd name="T19" fmla="*/ 230 h 1128"/>
                        <a:gd name="T20" fmla="*/ 46 w 552"/>
                        <a:gd name="T21" fmla="*/ 172 h 1128"/>
                        <a:gd name="T22" fmla="*/ 91 w 552"/>
                        <a:gd name="T23" fmla="*/ 138 h 1128"/>
                        <a:gd name="T24" fmla="*/ 115 w 552"/>
                        <a:gd name="T25" fmla="*/ 81 h 1128"/>
                        <a:gd name="T26" fmla="*/ 150 w 552"/>
                        <a:gd name="T27" fmla="*/ 12 h 1128"/>
                        <a:gd name="T28" fmla="*/ 230 w 552"/>
                        <a:gd name="T29" fmla="*/ 0 h 1128"/>
                        <a:gd name="T30" fmla="*/ 322 w 552"/>
                        <a:gd name="T31" fmla="*/ 23 h 1128"/>
                        <a:gd name="T32" fmla="*/ 368 w 552"/>
                        <a:gd name="T33" fmla="*/ 69 h 1128"/>
                        <a:gd name="T34" fmla="*/ 425 w 552"/>
                        <a:gd name="T35" fmla="*/ 126 h 1128"/>
                        <a:gd name="T36" fmla="*/ 448 w 552"/>
                        <a:gd name="T37" fmla="*/ 172 h 1128"/>
                        <a:gd name="T38" fmla="*/ 437 w 552"/>
                        <a:gd name="T39" fmla="*/ 230 h 1128"/>
                        <a:gd name="T40" fmla="*/ 437 w 552"/>
                        <a:gd name="T41" fmla="*/ 322 h 1128"/>
                        <a:gd name="T42" fmla="*/ 437 w 552"/>
                        <a:gd name="T43" fmla="*/ 426 h 1128"/>
                        <a:gd name="T44" fmla="*/ 425 w 552"/>
                        <a:gd name="T45" fmla="*/ 506 h 1128"/>
                        <a:gd name="T46" fmla="*/ 437 w 552"/>
                        <a:gd name="T47" fmla="*/ 599 h 1128"/>
                        <a:gd name="T48" fmla="*/ 461 w 552"/>
                        <a:gd name="T49" fmla="*/ 667 h 1128"/>
                        <a:gd name="T50" fmla="*/ 518 w 552"/>
                        <a:gd name="T51" fmla="*/ 713 h 1128"/>
                        <a:gd name="T52" fmla="*/ 552 w 552"/>
                        <a:gd name="T53" fmla="*/ 737 h 1128"/>
                        <a:gd name="T54" fmla="*/ 518 w 552"/>
                        <a:gd name="T55" fmla="*/ 828 h 1128"/>
                        <a:gd name="T56" fmla="*/ 518 w 552"/>
                        <a:gd name="T57" fmla="*/ 909 h 1128"/>
                        <a:gd name="T58" fmla="*/ 484 w 552"/>
                        <a:gd name="T59" fmla="*/ 978 h 1128"/>
                        <a:gd name="T60" fmla="*/ 461 w 552"/>
                        <a:gd name="T61" fmla="*/ 1024 h 1128"/>
                        <a:gd name="T62" fmla="*/ 425 w 552"/>
                        <a:gd name="T63" fmla="*/ 1070 h 1128"/>
                        <a:gd name="T64" fmla="*/ 391 w 552"/>
                        <a:gd name="T65" fmla="*/ 1105 h 1128"/>
                        <a:gd name="T66" fmla="*/ 345 w 552"/>
                        <a:gd name="T67" fmla="*/ 1128 h 1128"/>
                        <a:gd name="T68" fmla="*/ 288 w 552"/>
                        <a:gd name="T69" fmla="*/ 1105 h 112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</a:cxnLst>
                      <a:rect l="0" t="0" r="r" b="b"/>
                      <a:pathLst>
                        <a:path w="552" h="1128">
                          <a:moveTo>
                            <a:pt x="288" y="1105"/>
                          </a:moveTo>
                          <a:lnTo>
                            <a:pt x="184" y="1035"/>
                          </a:lnTo>
                          <a:lnTo>
                            <a:pt x="127" y="1013"/>
                          </a:lnTo>
                          <a:lnTo>
                            <a:pt x="0" y="967"/>
                          </a:lnTo>
                          <a:lnTo>
                            <a:pt x="11" y="897"/>
                          </a:lnTo>
                          <a:lnTo>
                            <a:pt x="46" y="794"/>
                          </a:lnTo>
                          <a:lnTo>
                            <a:pt x="103" y="724"/>
                          </a:lnTo>
                          <a:lnTo>
                            <a:pt x="115" y="506"/>
                          </a:lnTo>
                          <a:lnTo>
                            <a:pt x="103" y="253"/>
                          </a:lnTo>
                          <a:lnTo>
                            <a:pt x="57" y="230"/>
                          </a:lnTo>
                          <a:lnTo>
                            <a:pt x="46" y="172"/>
                          </a:lnTo>
                          <a:lnTo>
                            <a:pt x="91" y="138"/>
                          </a:lnTo>
                          <a:lnTo>
                            <a:pt x="115" y="81"/>
                          </a:lnTo>
                          <a:lnTo>
                            <a:pt x="150" y="12"/>
                          </a:lnTo>
                          <a:lnTo>
                            <a:pt x="230" y="0"/>
                          </a:lnTo>
                          <a:lnTo>
                            <a:pt x="322" y="23"/>
                          </a:lnTo>
                          <a:lnTo>
                            <a:pt x="368" y="69"/>
                          </a:lnTo>
                          <a:lnTo>
                            <a:pt x="425" y="126"/>
                          </a:lnTo>
                          <a:lnTo>
                            <a:pt x="448" y="172"/>
                          </a:lnTo>
                          <a:lnTo>
                            <a:pt x="437" y="230"/>
                          </a:lnTo>
                          <a:lnTo>
                            <a:pt x="437" y="322"/>
                          </a:lnTo>
                          <a:lnTo>
                            <a:pt x="437" y="426"/>
                          </a:lnTo>
                          <a:lnTo>
                            <a:pt x="425" y="506"/>
                          </a:lnTo>
                          <a:lnTo>
                            <a:pt x="437" y="599"/>
                          </a:lnTo>
                          <a:lnTo>
                            <a:pt x="461" y="667"/>
                          </a:lnTo>
                          <a:lnTo>
                            <a:pt x="518" y="713"/>
                          </a:lnTo>
                          <a:lnTo>
                            <a:pt x="552" y="737"/>
                          </a:lnTo>
                          <a:lnTo>
                            <a:pt x="518" y="828"/>
                          </a:lnTo>
                          <a:lnTo>
                            <a:pt x="518" y="909"/>
                          </a:lnTo>
                          <a:lnTo>
                            <a:pt x="484" y="978"/>
                          </a:lnTo>
                          <a:lnTo>
                            <a:pt x="461" y="1024"/>
                          </a:lnTo>
                          <a:lnTo>
                            <a:pt x="425" y="1070"/>
                          </a:lnTo>
                          <a:lnTo>
                            <a:pt x="391" y="1105"/>
                          </a:lnTo>
                          <a:lnTo>
                            <a:pt x="345" y="1128"/>
                          </a:lnTo>
                          <a:lnTo>
                            <a:pt x="288" y="1105"/>
                          </a:lnTo>
                          <a:close/>
                        </a:path>
                      </a:pathLst>
                    </a:custGeom>
                    <a:grpFill/>
                    <a:ln w="6350">
                      <a:solidFill>
                        <a:srgbClr val="FFFFFF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33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7" name="Freeform 77">
                      <a:extLst>
                        <a:ext uri="{FF2B5EF4-FFF2-40B4-BE49-F238E27FC236}">
                          <a16:creationId xmlns:a16="http://schemas.microsoft.com/office/drawing/2014/main" id="{E81ABD44-9849-4854-9795-F098BD7346A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066439" y="3175376"/>
                      <a:ext cx="369921" cy="201346"/>
                    </a:xfrm>
                    <a:custGeom>
                      <a:avLst/>
                      <a:gdLst>
                        <a:gd name="T0" fmla="*/ 11 w 2026"/>
                        <a:gd name="T1" fmla="*/ 563 h 1104"/>
                        <a:gd name="T2" fmla="*/ 11 w 2026"/>
                        <a:gd name="T3" fmla="*/ 679 h 1104"/>
                        <a:gd name="T4" fmla="*/ 81 w 2026"/>
                        <a:gd name="T5" fmla="*/ 782 h 1104"/>
                        <a:gd name="T6" fmla="*/ 161 w 2026"/>
                        <a:gd name="T7" fmla="*/ 886 h 1104"/>
                        <a:gd name="T8" fmla="*/ 311 w 2026"/>
                        <a:gd name="T9" fmla="*/ 829 h 1104"/>
                        <a:gd name="T10" fmla="*/ 461 w 2026"/>
                        <a:gd name="T11" fmla="*/ 725 h 1104"/>
                        <a:gd name="T12" fmla="*/ 575 w 2026"/>
                        <a:gd name="T13" fmla="*/ 840 h 1104"/>
                        <a:gd name="T14" fmla="*/ 736 w 2026"/>
                        <a:gd name="T15" fmla="*/ 909 h 1104"/>
                        <a:gd name="T16" fmla="*/ 875 w 2026"/>
                        <a:gd name="T17" fmla="*/ 932 h 1104"/>
                        <a:gd name="T18" fmla="*/ 1013 w 2026"/>
                        <a:gd name="T19" fmla="*/ 954 h 1104"/>
                        <a:gd name="T20" fmla="*/ 1197 w 2026"/>
                        <a:gd name="T21" fmla="*/ 1001 h 1104"/>
                        <a:gd name="T22" fmla="*/ 1301 w 2026"/>
                        <a:gd name="T23" fmla="*/ 1058 h 1104"/>
                        <a:gd name="T24" fmla="*/ 1381 w 2026"/>
                        <a:gd name="T25" fmla="*/ 1093 h 1104"/>
                        <a:gd name="T26" fmla="*/ 1416 w 2026"/>
                        <a:gd name="T27" fmla="*/ 990 h 1104"/>
                        <a:gd name="T28" fmla="*/ 1520 w 2026"/>
                        <a:gd name="T29" fmla="*/ 978 h 1104"/>
                        <a:gd name="T30" fmla="*/ 1588 w 2026"/>
                        <a:gd name="T31" fmla="*/ 1024 h 1104"/>
                        <a:gd name="T32" fmla="*/ 1658 w 2026"/>
                        <a:gd name="T33" fmla="*/ 1013 h 1104"/>
                        <a:gd name="T34" fmla="*/ 1738 w 2026"/>
                        <a:gd name="T35" fmla="*/ 943 h 1104"/>
                        <a:gd name="T36" fmla="*/ 1715 w 2026"/>
                        <a:gd name="T37" fmla="*/ 874 h 1104"/>
                        <a:gd name="T38" fmla="*/ 1784 w 2026"/>
                        <a:gd name="T39" fmla="*/ 806 h 1104"/>
                        <a:gd name="T40" fmla="*/ 1865 w 2026"/>
                        <a:gd name="T41" fmla="*/ 667 h 1104"/>
                        <a:gd name="T42" fmla="*/ 1784 w 2026"/>
                        <a:gd name="T43" fmla="*/ 633 h 1104"/>
                        <a:gd name="T44" fmla="*/ 1842 w 2026"/>
                        <a:gd name="T45" fmla="*/ 518 h 1104"/>
                        <a:gd name="T46" fmla="*/ 1968 w 2026"/>
                        <a:gd name="T47" fmla="*/ 518 h 1104"/>
                        <a:gd name="T48" fmla="*/ 1979 w 2026"/>
                        <a:gd name="T49" fmla="*/ 414 h 1104"/>
                        <a:gd name="T50" fmla="*/ 2026 w 2026"/>
                        <a:gd name="T51" fmla="*/ 276 h 1104"/>
                        <a:gd name="T52" fmla="*/ 1991 w 2026"/>
                        <a:gd name="T53" fmla="*/ 149 h 1104"/>
                        <a:gd name="T54" fmla="*/ 1831 w 2026"/>
                        <a:gd name="T55" fmla="*/ 81 h 1104"/>
                        <a:gd name="T56" fmla="*/ 1681 w 2026"/>
                        <a:gd name="T57" fmla="*/ 34 h 1104"/>
                        <a:gd name="T58" fmla="*/ 1508 w 2026"/>
                        <a:gd name="T59" fmla="*/ 11 h 1104"/>
                        <a:gd name="T60" fmla="*/ 1381 w 2026"/>
                        <a:gd name="T61" fmla="*/ 81 h 1104"/>
                        <a:gd name="T62" fmla="*/ 1266 w 2026"/>
                        <a:gd name="T63" fmla="*/ 138 h 1104"/>
                        <a:gd name="T64" fmla="*/ 1128 w 2026"/>
                        <a:gd name="T65" fmla="*/ 138 h 1104"/>
                        <a:gd name="T66" fmla="*/ 1070 w 2026"/>
                        <a:gd name="T67" fmla="*/ 172 h 1104"/>
                        <a:gd name="T68" fmla="*/ 852 w 2026"/>
                        <a:gd name="T69" fmla="*/ 299 h 1104"/>
                        <a:gd name="T70" fmla="*/ 771 w 2026"/>
                        <a:gd name="T71" fmla="*/ 391 h 1104"/>
                        <a:gd name="T72" fmla="*/ 840 w 2026"/>
                        <a:gd name="T73" fmla="*/ 518 h 1104"/>
                        <a:gd name="T74" fmla="*/ 795 w 2026"/>
                        <a:gd name="T75" fmla="*/ 575 h 1104"/>
                        <a:gd name="T76" fmla="*/ 713 w 2026"/>
                        <a:gd name="T77" fmla="*/ 495 h 1104"/>
                        <a:gd name="T78" fmla="*/ 575 w 2026"/>
                        <a:gd name="T79" fmla="*/ 472 h 1104"/>
                        <a:gd name="T80" fmla="*/ 426 w 2026"/>
                        <a:gd name="T81" fmla="*/ 540 h 1104"/>
                        <a:gd name="T82" fmla="*/ 311 w 2026"/>
                        <a:gd name="T83" fmla="*/ 598 h 1104"/>
                        <a:gd name="T84" fmla="*/ 195 w 2026"/>
                        <a:gd name="T85" fmla="*/ 586 h 1104"/>
                        <a:gd name="T86" fmla="*/ 150 w 2026"/>
                        <a:gd name="T87" fmla="*/ 518 h 1104"/>
                        <a:gd name="T88" fmla="*/ 0 w 2026"/>
                        <a:gd name="T89" fmla="*/ 518 h 110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</a:cxnLst>
                      <a:rect l="0" t="0" r="r" b="b"/>
                      <a:pathLst>
                        <a:path w="2026" h="1104">
                          <a:moveTo>
                            <a:pt x="0" y="518"/>
                          </a:moveTo>
                          <a:lnTo>
                            <a:pt x="11" y="563"/>
                          </a:lnTo>
                          <a:lnTo>
                            <a:pt x="34" y="622"/>
                          </a:lnTo>
                          <a:lnTo>
                            <a:pt x="11" y="679"/>
                          </a:lnTo>
                          <a:lnTo>
                            <a:pt x="57" y="725"/>
                          </a:lnTo>
                          <a:lnTo>
                            <a:pt x="81" y="782"/>
                          </a:lnTo>
                          <a:lnTo>
                            <a:pt x="115" y="817"/>
                          </a:lnTo>
                          <a:lnTo>
                            <a:pt x="161" y="886"/>
                          </a:lnTo>
                          <a:lnTo>
                            <a:pt x="254" y="874"/>
                          </a:lnTo>
                          <a:lnTo>
                            <a:pt x="311" y="829"/>
                          </a:lnTo>
                          <a:lnTo>
                            <a:pt x="357" y="759"/>
                          </a:lnTo>
                          <a:lnTo>
                            <a:pt x="461" y="725"/>
                          </a:lnTo>
                          <a:lnTo>
                            <a:pt x="529" y="747"/>
                          </a:lnTo>
                          <a:lnTo>
                            <a:pt x="575" y="840"/>
                          </a:lnTo>
                          <a:lnTo>
                            <a:pt x="645" y="886"/>
                          </a:lnTo>
                          <a:lnTo>
                            <a:pt x="736" y="909"/>
                          </a:lnTo>
                          <a:lnTo>
                            <a:pt x="806" y="932"/>
                          </a:lnTo>
                          <a:lnTo>
                            <a:pt x="875" y="932"/>
                          </a:lnTo>
                          <a:lnTo>
                            <a:pt x="967" y="954"/>
                          </a:lnTo>
                          <a:lnTo>
                            <a:pt x="1013" y="954"/>
                          </a:lnTo>
                          <a:lnTo>
                            <a:pt x="1116" y="978"/>
                          </a:lnTo>
                          <a:lnTo>
                            <a:pt x="1197" y="1001"/>
                          </a:lnTo>
                          <a:lnTo>
                            <a:pt x="1254" y="1013"/>
                          </a:lnTo>
                          <a:lnTo>
                            <a:pt x="1301" y="1058"/>
                          </a:lnTo>
                          <a:lnTo>
                            <a:pt x="1335" y="1104"/>
                          </a:lnTo>
                          <a:lnTo>
                            <a:pt x="1381" y="1093"/>
                          </a:lnTo>
                          <a:lnTo>
                            <a:pt x="1393" y="1024"/>
                          </a:lnTo>
                          <a:lnTo>
                            <a:pt x="1416" y="990"/>
                          </a:lnTo>
                          <a:lnTo>
                            <a:pt x="1474" y="978"/>
                          </a:lnTo>
                          <a:lnTo>
                            <a:pt x="1520" y="978"/>
                          </a:lnTo>
                          <a:lnTo>
                            <a:pt x="1565" y="990"/>
                          </a:lnTo>
                          <a:lnTo>
                            <a:pt x="1588" y="1024"/>
                          </a:lnTo>
                          <a:lnTo>
                            <a:pt x="1645" y="1058"/>
                          </a:lnTo>
                          <a:lnTo>
                            <a:pt x="1658" y="1013"/>
                          </a:lnTo>
                          <a:lnTo>
                            <a:pt x="1692" y="943"/>
                          </a:lnTo>
                          <a:lnTo>
                            <a:pt x="1738" y="943"/>
                          </a:lnTo>
                          <a:lnTo>
                            <a:pt x="1715" y="920"/>
                          </a:lnTo>
                          <a:lnTo>
                            <a:pt x="1715" y="874"/>
                          </a:lnTo>
                          <a:lnTo>
                            <a:pt x="1749" y="851"/>
                          </a:lnTo>
                          <a:lnTo>
                            <a:pt x="1784" y="806"/>
                          </a:lnTo>
                          <a:lnTo>
                            <a:pt x="1842" y="725"/>
                          </a:lnTo>
                          <a:lnTo>
                            <a:pt x="1865" y="667"/>
                          </a:lnTo>
                          <a:lnTo>
                            <a:pt x="1818" y="656"/>
                          </a:lnTo>
                          <a:lnTo>
                            <a:pt x="1784" y="633"/>
                          </a:lnTo>
                          <a:lnTo>
                            <a:pt x="1784" y="540"/>
                          </a:lnTo>
                          <a:lnTo>
                            <a:pt x="1842" y="518"/>
                          </a:lnTo>
                          <a:lnTo>
                            <a:pt x="1911" y="518"/>
                          </a:lnTo>
                          <a:lnTo>
                            <a:pt x="1968" y="518"/>
                          </a:lnTo>
                          <a:lnTo>
                            <a:pt x="1979" y="472"/>
                          </a:lnTo>
                          <a:lnTo>
                            <a:pt x="1979" y="414"/>
                          </a:lnTo>
                          <a:lnTo>
                            <a:pt x="2026" y="402"/>
                          </a:lnTo>
                          <a:lnTo>
                            <a:pt x="2026" y="276"/>
                          </a:lnTo>
                          <a:lnTo>
                            <a:pt x="2003" y="218"/>
                          </a:lnTo>
                          <a:lnTo>
                            <a:pt x="1991" y="149"/>
                          </a:lnTo>
                          <a:lnTo>
                            <a:pt x="1934" y="115"/>
                          </a:lnTo>
                          <a:lnTo>
                            <a:pt x="1831" y="81"/>
                          </a:lnTo>
                          <a:lnTo>
                            <a:pt x="1761" y="69"/>
                          </a:lnTo>
                          <a:lnTo>
                            <a:pt x="1681" y="34"/>
                          </a:lnTo>
                          <a:lnTo>
                            <a:pt x="1623" y="11"/>
                          </a:lnTo>
                          <a:lnTo>
                            <a:pt x="1508" y="11"/>
                          </a:lnTo>
                          <a:lnTo>
                            <a:pt x="1427" y="0"/>
                          </a:lnTo>
                          <a:lnTo>
                            <a:pt x="1381" y="81"/>
                          </a:lnTo>
                          <a:lnTo>
                            <a:pt x="1335" y="138"/>
                          </a:lnTo>
                          <a:lnTo>
                            <a:pt x="1266" y="138"/>
                          </a:lnTo>
                          <a:lnTo>
                            <a:pt x="1197" y="138"/>
                          </a:lnTo>
                          <a:lnTo>
                            <a:pt x="1128" y="138"/>
                          </a:lnTo>
                          <a:lnTo>
                            <a:pt x="1104" y="92"/>
                          </a:lnTo>
                          <a:lnTo>
                            <a:pt x="1070" y="172"/>
                          </a:lnTo>
                          <a:lnTo>
                            <a:pt x="967" y="242"/>
                          </a:lnTo>
                          <a:lnTo>
                            <a:pt x="852" y="299"/>
                          </a:lnTo>
                          <a:lnTo>
                            <a:pt x="795" y="299"/>
                          </a:lnTo>
                          <a:lnTo>
                            <a:pt x="771" y="391"/>
                          </a:lnTo>
                          <a:lnTo>
                            <a:pt x="817" y="437"/>
                          </a:lnTo>
                          <a:lnTo>
                            <a:pt x="840" y="518"/>
                          </a:lnTo>
                          <a:lnTo>
                            <a:pt x="829" y="563"/>
                          </a:lnTo>
                          <a:lnTo>
                            <a:pt x="795" y="575"/>
                          </a:lnTo>
                          <a:lnTo>
                            <a:pt x="759" y="529"/>
                          </a:lnTo>
                          <a:lnTo>
                            <a:pt x="713" y="495"/>
                          </a:lnTo>
                          <a:lnTo>
                            <a:pt x="633" y="472"/>
                          </a:lnTo>
                          <a:lnTo>
                            <a:pt x="575" y="472"/>
                          </a:lnTo>
                          <a:lnTo>
                            <a:pt x="529" y="540"/>
                          </a:lnTo>
                          <a:lnTo>
                            <a:pt x="426" y="540"/>
                          </a:lnTo>
                          <a:lnTo>
                            <a:pt x="345" y="552"/>
                          </a:lnTo>
                          <a:lnTo>
                            <a:pt x="311" y="598"/>
                          </a:lnTo>
                          <a:lnTo>
                            <a:pt x="254" y="622"/>
                          </a:lnTo>
                          <a:lnTo>
                            <a:pt x="195" y="586"/>
                          </a:lnTo>
                          <a:lnTo>
                            <a:pt x="184" y="563"/>
                          </a:lnTo>
                          <a:lnTo>
                            <a:pt x="150" y="518"/>
                          </a:lnTo>
                          <a:lnTo>
                            <a:pt x="81" y="518"/>
                          </a:lnTo>
                          <a:lnTo>
                            <a:pt x="0" y="518"/>
                          </a:lnTo>
                          <a:close/>
                        </a:path>
                      </a:pathLst>
                    </a:custGeom>
                    <a:grpFill/>
                    <a:ln w="6350">
                      <a:solidFill>
                        <a:srgbClr val="FFFFFF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33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8" name="Freeform 78">
                      <a:extLst>
                        <a:ext uri="{FF2B5EF4-FFF2-40B4-BE49-F238E27FC236}">
                          <a16:creationId xmlns:a16="http://schemas.microsoft.com/office/drawing/2014/main" id="{B49EAF41-815F-462A-A37D-9D28FD8649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716218" y="2914940"/>
                      <a:ext cx="175110" cy="170706"/>
                    </a:xfrm>
                    <a:custGeom>
                      <a:avLst/>
                      <a:gdLst>
                        <a:gd name="T0" fmla="*/ 0 w 955"/>
                        <a:gd name="T1" fmla="*/ 47 h 932"/>
                        <a:gd name="T2" fmla="*/ 92 w 955"/>
                        <a:gd name="T3" fmla="*/ 0 h 932"/>
                        <a:gd name="T4" fmla="*/ 161 w 955"/>
                        <a:gd name="T5" fmla="*/ 0 h 932"/>
                        <a:gd name="T6" fmla="*/ 184 w 955"/>
                        <a:gd name="T7" fmla="*/ 36 h 932"/>
                        <a:gd name="T8" fmla="*/ 229 w 955"/>
                        <a:gd name="T9" fmla="*/ 93 h 932"/>
                        <a:gd name="T10" fmla="*/ 299 w 955"/>
                        <a:gd name="T11" fmla="*/ 127 h 932"/>
                        <a:gd name="T12" fmla="*/ 368 w 955"/>
                        <a:gd name="T13" fmla="*/ 150 h 932"/>
                        <a:gd name="T14" fmla="*/ 449 w 955"/>
                        <a:gd name="T15" fmla="*/ 70 h 932"/>
                        <a:gd name="T16" fmla="*/ 552 w 955"/>
                        <a:gd name="T17" fmla="*/ 24 h 932"/>
                        <a:gd name="T18" fmla="*/ 586 w 955"/>
                        <a:gd name="T19" fmla="*/ 47 h 932"/>
                        <a:gd name="T20" fmla="*/ 644 w 955"/>
                        <a:gd name="T21" fmla="*/ 59 h 932"/>
                        <a:gd name="T22" fmla="*/ 713 w 955"/>
                        <a:gd name="T23" fmla="*/ 82 h 932"/>
                        <a:gd name="T24" fmla="*/ 783 w 955"/>
                        <a:gd name="T25" fmla="*/ 104 h 932"/>
                        <a:gd name="T26" fmla="*/ 783 w 955"/>
                        <a:gd name="T27" fmla="*/ 185 h 932"/>
                        <a:gd name="T28" fmla="*/ 794 w 955"/>
                        <a:gd name="T29" fmla="*/ 266 h 932"/>
                        <a:gd name="T30" fmla="*/ 806 w 955"/>
                        <a:gd name="T31" fmla="*/ 369 h 932"/>
                        <a:gd name="T32" fmla="*/ 874 w 955"/>
                        <a:gd name="T33" fmla="*/ 357 h 932"/>
                        <a:gd name="T34" fmla="*/ 920 w 955"/>
                        <a:gd name="T35" fmla="*/ 346 h 932"/>
                        <a:gd name="T36" fmla="*/ 920 w 955"/>
                        <a:gd name="T37" fmla="*/ 450 h 932"/>
                        <a:gd name="T38" fmla="*/ 932 w 955"/>
                        <a:gd name="T39" fmla="*/ 518 h 932"/>
                        <a:gd name="T40" fmla="*/ 955 w 955"/>
                        <a:gd name="T41" fmla="*/ 622 h 932"/>
                        <a:gd name="T42" fmla="*/ 829 w 955"/>
                        <a:gd name="T43" fmla="*/ 691 h 932"/>
                        <a:gd name="T44" fmla="*/ 770 w 955"/>
                        <a:gd name="T45" fmla="*/ 714 h 932"/>
                        <a:gd name="T46" fmla="*/ 759 w 955"/>
                        <a:gd name="T47" fmla="*/ 841 h 932"/>
                        <a:gd name="T48" fmla="*/ 770 w 955"/>
                        <a:gd name="T49" fmla="*/ 932 h 932"/>
                        <a:gd name="T50" fmla="*/ 736 w 955"/>
                        <a:gd name="T51" fmla="*/ 921 h 932"/>
                        <a:gd name="T52" fmla="*/ 667 w 955"/>
                        <a:gd name="T53" fmla="*/ 852 h 932"/>
                        <a:gd name="T54" fmla="*/ 633 w 955"/>
                        <a:gd name="T55" fmla="*/ 737 h 932"/>
                        <a:gd name="T56" fmla="*/ 552 w 955"/>
                        <a:gd name="T57" fmla="*/ 634 h 932"/>
                        <a:gd name="T58" fmla="*/ 495 w 955"/>
                        <a:gd name="T59" fmla="*/ 645 h 932"/>
                        <a:gd name="T60" fmla="*/ 391 w 955"/>
                        <a:gd name="T61" fmla="*/ 657 h 932"/>
                        <a:gd name="T62" fmla="*/ 356 w 955"/>
                        <a:gd name="T63" fmla="*/ 611 h 932"/>
                        <a:gd name="T64" fmla="*/ 322 w 955"/>
                        <a:gd name="T65" fmla="*/ 541 h 932"/>
                        <a:gd name="T66" fmla="*/ 276 w 955"/>
                        <a:gd name="T67" fmla="*/ 461 h 932"/>
                        <a:gd name="T68" fmla="*/ 218 w 955"/>
                        <a:gd name="T69" fmla="*/ 427 h 932"/>
                        <a:gd name="T70" fmla="*/ 149 w 955"/>
                        <a:gd name="T71" fmla="*/ 415 h 932"/>
                        <a:gd name="T72" fmla="*/ 172 w 955"/>
                        <a:gd name="T73" fmla="*/ 311 h 932"/>
                        <a:gd name="T74" fmla="*/ 126 w 955"/>
                        <a:gd name="T75" fmla="*/ 277 h 932"/>
                        <a:gd name="T76" fmla="*/ 57 w 955"/>
                        <a:gd name="T77" fmla="*/ 277 h 932"/>
                        <a:gd name="T78" fmla="*/ 34 w 955"/>
                        <a:gd name="T79" fmla="*/ 220 h 932"/>
                        <a:gd name="T80" fmla="*/ 45 w 955"/>
                        <a:gd name="T81" fmla="*/ 127 h 932"/>
                        <a:gd name="T82" fmla="*/ 0 w 955"/>
                        <a:gd name="T83" fmla="*/ 47 h 93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</a:cxnLst>
                      <a:rect l="0" t="0" r="r" b="b"/>
                      <a:pathLst>
                        <a:path w="955" h="932">
                          <a:moveTo>
                            <a:pt x="0" y="47"/>
                          </a:moveTo>
                          <a:lnTo>
                            <a:pt x="92" y="0"/>
                          </a:lnTo>
                          <a:lnTo>
                            <a:pt x="161" y="0"/>
                          </a:lnTo>
                          <a:lnTo>
                            <a:pt x="184" y="36"/>
                          </a:lnTo>
                          <a:lnTo>
                            <a:pt x="229" y="93"/>
                          </a:lnTo>
                          <a:lnTo>
                            <a:pt x="299" y="127"/>
                          </a:lnTo>
                          <a:lnTo>
                            <a:pt x="368" y="150"/>
                          </a:lnTo>
                          <a:lnTo>
                            <a:pt x="449" y="70"/>
                          </a:lnTo>
                          <a:lnTo>
                            <a:pt x="552" y="24"/>
                          </a:lnTo>
                          <a:lnTo>
                            <a:pt x="586" y="47"/>
                          </a:lnTo>
                          <a:lnTo>
                            <a:pt x="644" y="59"/>
                          </a:lnTo>
                          <a:lnTo>
                            <a:pt x="713" y="82"/>
                          </a:lnTo>
                          <a:lnTo>
                            <a:pt x="783" y="104"/>
                          </a:lnTo>
                          <a:lnTo>
                            <a:pt x="783" y="185"/>
                          </a:lnTo>
                          <a:lnTo>
                            <a:pt x="794" y="266"/>
                          </a:lnTo>
                          <a:lnTo>
                            <a:pt x="806" y="369"/>
                          </a:lnTo>
                          <a:lnTo>
                            <a:pt x="874" y="357"/>
                          </a:lnTo>
                          <a:lnTo>
                            <a:pt x="920" y="346"/>
                          </a:lnTo>
                          <a:lnTo>
                            <a:pt x="920" y="450"/>
                          </a:lnTo>
                          <a:lnTo>
                            <a:pt x="932" y="518"/>
                          </a:lnTo>
                          <a:lnTo>
                            <a:pt x="955" y="622"/>
                          </a:lnTo>
                          <a:lnTo>
                            <a:pt x="829" y="691"/>
                          </a:lnTo>
                          <a:lnTo>
                            <a:pt x="770" y="714"/>
                          </a:lnTo>
                          <a:lnTo>
                            <a:pt x="759" y="841"/>
                          </a:lnTo>
                          <a:lnTo>
                            <a:pt x="770" y="932"/>
                          </a:lnTo>
                          <a:lnTo>
                            <a:pt x="736" y="921"/>
                          </a:lnTo>
                          <a:lnTo>
                            <a:pt x="667" y="852"/>
                          </a:lnTo>
                          <a:lnTo>
                            <a:pt x="633" y="737"/>
                          </a:lnTo>
                          <a:lnTo>
                            <a:pt x="552" y="634"/>
                          </a:lnTo>
                          <a:lnTo>
                            <a:pt x="495" y="645"/>
                          </a:lnTo>
                          <a:lnTo>
                            <a:pt x="391" y="657"/>
                          </a:lnTo>
                          <a:lnTo>
                            <a:pt x="356" y="611"/>
                          </a:lnTo>
                          <a:lnTo>
                            <a:pt x="322" y="541"/>
                          </a:lnTo>
                          <a:lnTo>
                            <a:pt x="276" y="461"/>
                          </a:lnTo>
                          <a:lnTo>
                            <a:pt x="218" y="427"/>
                          </a:lnTo>
                          <a:lnTo>
                            <a:pt x="149" y="415"/>
                          </a:lnTo>
                          <a:lnTo>
                            <a:pt x="172" y="311"/>
                          </a:lnTo>
                          <a:lnTo>
                            <a:pt x="126" y="277"/>
                          </a:lnTo>
                          <a:lnTo>
                            <a:pt x="57" y="277"/>
                          </a:lnTo>
                          <a:lnTo>
                            <a:pt x="34" y="220"/>
                          </a:lnTo>
                          <a:lnTo>
                            <a:pt x="45" y="127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grpFill/>
                    <a:ln w="6350">
                      <a:solidFill>
                        <a:srgbClr val="FFFFFF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33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9" name="Freeform 79">
                      <a:extLst>
                        <a:ext uri="{FF2B5EF4-FFF2-40B4-BE49-F238E27FC236}">
                          <a16:creationId xmlns:a16="http://schemas.microsoft.com/office/drawing/2014/main" id="{25EB4318-C670-4DE5-9C8F-841A9885CD6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742803" y="2588847"/>
                      <a:ext cx="439965" cy="398314"/>
                    </a:xfrm>
                    <a:custGeom>
                      <a:avLst/>
                      <a:gdLst>
                        <a:gd name="T0" fmla="*/ 81 w 2417"/>
                        <a:gd name="T1" fmla="*/ 2139 h 2175"/>
                        <a:gd name="T2" fmla="*/ 115 w 2417"/>
                        <a:gd name="T3" fmla="*/ 1932 h 2175"/>
                        <a:gd name="T4" fmla="*/ 0 w 2417"/>
                        <a:gd name="T5" fmla="*/ 1841 h 2175"/>
                        <a:gd name="T6" fmla="*/ 115 w 2417"/>
                        <a:gd name="T7" fmla="*/ 1587 h 2175"/>
                        <a:gd name="T8" fmla="*/ 161 w 2417"/>
                        <a:gd name="T9" fmla="*/ 1426 h 2175"/>
                        <a:gd name="T10" fmla="*/ 93 w 2417"/>
                        <a:gd name="T11" fmla="*/ 1241 h 2175"/>
                        <a:gd name="T12" fmla="*/ 58 w 2417"/>
                        <a:gd name="T13" fmla="*/ 1104 h 2175"/>
                        <a:gd name="T14" fmla="*/ 93 w 2417"/>
                        <a:gd name="T15" fmla="*/ 1046 h 2175"/>
                        <a:gd name="T16" fmla="*/ 242 w 2417"/>
                        <a:gd name="T17" fmla="*/ 1104 h 2175"/>
                        <a:gd name="T18" fmla="*/ 334 w 2417"/>
                        <a:gd name="T19" fmla="*/ 1081 h 2175"/>
                        <a:gd name="T20" fmla="*/ 404 w 2417"/>
                        <a:gd name="T21" fmla="*/ 1023 h 2175"/>
                        <a:gd name="T22" fmla="*/ 472 w 2417"/>
                        <a:gd name="T23" fmla="*/ 954 h 2175"/>
                        <a:gd name="T24" fmla="*/ 564 w 2417"/>
                        <a:gd name="T25" fmla="*/ 954 h 2175"/>
                        <a:gd name="T26" fmla="*/ 633 w 2417"/>
                        <a:gd name="T27" fmla="*/ 909 h 2175"/>
                        <a:gd name="T28" fmla="*/ 633 w 2417"/>
                        <a:gd name="T29" fmla="*/ 793 h 2175"/>
                        <a:gd name="T30" fmla="*/ 622 w 2417"/>
                        <a:gd name="T31" fmla="*/ 666 h 2175"/>
                        <a:gd name="T32" fmla="*/ 760 w 2417"/>
                        <a:gd name="T33" fmla="*/ 563 h 2175"/>
                        <a:gd name="T34" fmla="*/ 875 w 2417"/>
                        <a:gd name="T35" fmla="*/ 459 h 2175"/>
                        <a:gd name="T36" fmla="*/ 783 w 2417"/>
                        <a:gd name="T37" fmla="*/ 356 h 2175"/>
                        <a:gd name="T38" fmla="*/ 840 w 2417"/>
                        <a:gd name="T39" fmla="*/ 207 h 2175"/>
                        <a:gd name="T40" fmla="*/ 967 w 2417"/>
                        <a:gd name="T41" fmla="*/ 137 h 2175"/>
                        <a:gd name="T42" fmla="*/ 1094 w 2417"/>
                        <a:gd name="T43" fmla="*/ 45 h 2175"/>
                        <a:gd name="T44" fmla="*/ 1186 w 2417"/>
                        <a:gd name="T45" fmla="*/ 22 h 2175"/>
                        <a:gd name="T46" fmla="*/ 1439 w 2417"/>
                        <a:gd name="T47" fmla="*/ 102 h 2175"/>
                        <a:gd name="T48" fmla="*/ 1647 w 2417"/>
                        <a:gd name="T49" fmla="*/ 80 h 2175"/>
                        <a:gd name="T50" fmla="*/ 1865 w 2417"/>
                        <a:gd name="T51" fmla="*/ 241 h 2175"/>
                        <a:gd name="T52" fmla="*/ 1922 w 2417"/>
                        <a:gd name="T53" fmla="*/ 459 h 2175"/>
                        <a:gd name="T54" fmla="*/ 1934 w 2417"/>
                        <a:gd name="T55" fmla="*/ 702 h 2175"/>
                        <a:gd name="T56" fmla="*/ 2106 w 2417"/>
                        <a:gd name="T57" fmla="*/ 839 h 2175"/>
                        <a:gd name="T58" fmla="*/ 2256 w 2417"/>
                        <a:gd name="T59" fmla="*/ 966 h 2175"/>
                        <a:gd name="T60" fmla="*/ 2360 w 2417"/>
                        <a:gd name="T61" fmla="*/ 1046 h 2175"/>
                        <a:gd name="T62" fmla="*/ 2302 w 2417"/>
                        <a:gd name="T63" fmla="*/ 1288 h 2175"/>
                        <a:gd name="T64" fmla="*/ 2118 w 2417"/>
                        <a:gd name="T65" fmla="*/ 1311 h 2175"/>
                        <a:gd name="T66" fmla="*/ 2153 w 2417"/>
                        <a:gd name="T67" fmla="*/ 1449 h 2175"/>
                        <a:gd name="T68" fmla="*/ 2222 w 2417"/>
                        <a:gd name="T69" fmla="*/ 1679 h 2175"/>
                        <a:gd name="T70" fmla="*/ 2165 w 2417"/>
                        <a:gd name="T71" fmla="*/ 1771 h 2175"/>
                        <a:gd name="T72" fmla="*/ 2015 w 2417"/>
                        <a:gd name="T73" fmla="*/ 1921 h 2175"/>
                        <a:gd name="T74" fmla="*/ 1876 w 2417"/>
                        <a:gd name="T75" fmla="*/ 2139 h 2175"/>
                        <a:gd name="T76" fmla="*/ 1681 w 2417"/>
                        <a:gd name="T77" fmla="*/ 2025 h 2175"/>
                        <a:gd name="T78" fmla="*/ 1393 w 2417"/>
                        <a:gd name="T79" fmla="*/ 2071 h 2175"/>
                        <a:gd name="T80" fmla="*/ 1243 w 2417"/>
                        <a:gd name="T81" fmla="*/ 2175 h 2175"/>
                        <a:gd name="T82" fmla="*/ 1047 w 2417"/>
                        <a:gd name="T83" fmla="*/ 2002 h 2175"/>
                        <a:gd name="T84" fmla="*/ 829 w 2417"/>
                        <a:gd name="T85" fmla="*/ 2013 h 2175"/>
                        <a:gd name="T86" fmla="*/ 645 w 2417"/>
                        <a:gd name="T87" fmla="*/ 1978 h 2175"/>
                        <a:gd name="T88" fmla="*/ 449 w 2417"/>
                        <a:gd name="T89" fmla="*/ 1967 h 2175"/>
                        <a:gd name="T90" fmla="*/ 311 w 2417"/>
                        <a:gd name="T91" fmla="*/ 2002 h 2175"/>
                        <a:gd name="T92" fmla="*/ 127 w 2417"/>
                        <a:gd name="T93" fmla="*/ 2151 h 217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</a:cxnLst>
                      <a:rect l="0" t="0" r="r" b="b"/>
                      <a:pathLst>
                        <a:path w="2417" h="2175">
                          <a:moveTo>
                            <a:pt x="127" y="2151"/>
                          </a:moveTo>
                          <a:lnTo>
                            <a:pt x="81" y="2139"/>
                          </a:lnTo>
                          <a:lnTo>
                            <a:pt x="115" y="2013"/>
                          </a:lnTo>
                          <a:lnTo>
                            <a:pt x="115" y="1932"/>
                          </a:lnTo>
                          <a:lnTo>
                            <a:pt x="127" y="1829"/>
                          </a:lnTo>
                          <a:lnTo>
                            <a:pt x="0" y="1841"/>
                          </a:lnTo>
                          <a:lnTo>
                            <a:pt x="70" y="1725"/>
                          </a:lnTo>
                          <a:lnTo>
                            <a:pt x="115" y="1587"/>
                          </a:lnTo>
                          <a:lnTo>
                            <a:pt x="196" y="1507"/>
                          </a:lnTo>
                          <a:lnTo>
                            <a:pt x="161" y="1426"/>
                          </a:lnTo>
                          <a:lnTo>
                            <a:pt x="127" y="1323"/>
                          </a:lnTo>
                          <a:lnTo>
                            <a:pt x="93" y="1241"/>
                          </a:lnTo>
                          <a:lnTo>
                            <a:pt x="58" y="1184"/>
                          </a:lnTo>
                          <a:lnTo>
                            <a:pt x="58" y="1104"/>
                          </a:lnTo>
                          <a:lnTo>
                            <a:pt x="81" y="1081"/>
                          </a:lnTo>
                          <a:lnTo>
                            <a:pt x="93" y="1046"/>
                          </a:lnTo>
                          <a:lnTo>
                            <a:pt x="184" y="1070"/>
                          </a:lnTo>
                          <a:lnTo>
                            <a:pt x="242" y="1104"/>
                          </a:lnTo>
                          <a:lnTo>
                            <a:pt x="300" y="1127"/>
                          </a:lnTo>
                          <a:lnTo>
                            <a:pt x="334" y="1081"/>
                          </a:lnTo>
                          <a:lnTo>
                            <a:pt x="368" y="1035"/>
                          </a:lnTo>
                          <a:lnTo>
                            <a:pt x="404" y="1023"/>
                          </a:lnTo>
                          <a:lnTo>
                            <a:pt x="438" y="989"/>
                          </a:lnTo>
                          <a:lnTo>
                            <a:pt x="472" y="954"/>
                          </a:lnTo>
                          <a:lnTo>
                            <a:pt x="518" y="932"/>
                          </a:lnTo>
                          <a:lnTo>
                            <a:pt x="564" y="954"/>
                          </a:lnTo>
                          <a:lnTo>
                            <a:pt x="622" y="977"/>
                          </a:lnTo>
                          <a:lnTo>
                            <a:pt x="633" y="909"/>
                          </a:lnTo>
                          <a:lnTo>
                            <a:pt x="622" y="873"/>
                          </a:lnTo>
                          <a:lnTo>
                            <a:pt x="633" y="793"/>
                          </a:lnTo>
                          <a:lnTo>
                            <a:pt x="633" y="747"/>
                          </a:lnTo>
                          <a:lnTo>
                            <a:pt x="622" y="666"/>
                          </a:lnTo>
                          <a:lnTo>
                            <a:pt x="725" y="609"/>
                          </a:lnTo>
                          <a:lnTo>
                            <a:pt x="760" y="563"/>
                          </a:lnTo>
                          <a:lnTo>
                            <a:pt x="840" y="517"/>
                          </a:lnTo>
                          <a:lnTo>
                            <a:pt x="875" y="459"/>
                          </a:lnTo>
                          <a:lnTo>
                            <a:pt x="818" y="414"/>
                          </a:lnTo>
                          <a:lnTo>
                            <a:pt x="783" y="356"/>
                          </a:lnTo>
                          <a:lnTo>
                            <a:pt x="795" y="275"/>
                          </a:lnTo>
                          <a:lnTo>
                            <a:pt x="840" y="207"/>
                          </a:lnTo>
                          <a:lnTo>
                            <a:pt x="898" y="137"/>
                          </a:lnTo>
                          <a:lnTo>
                            <a:pt x="967" y="137"/>
                          </a:lnTo>
                          <a:lnTo>
                            <a:pt x="1036" y="114"/>
                          </a:lnTo>
                          <a:lnTo>
                            <a:pt x="1094" y="45"/>
                          </a:lnTo>
                          <a:lnTo>
                            <a:pt x="1129" y="0"/>
                          </a:lnTo>
                          <a:lnTo>
                            <a:pt x="1186" y="22"/>
                          </a:lnTo>
                          <a:lnTo>
                            <a:pt x="1301" y="68"/>
                          </a:lnTo>
                          <a:lnTo>
                            <a:pt x="1439" y="102"/>
                          </a:lnTo>
                          <a:lnTo>
                            <a:pt x="1474" y="229"/>
                          </a:lnTo>
                          <a:lnTo>
                            <a:pt x="1647" y="80"/>
                          </a:lnTo>
                          <a:lnTo>
                            <a:pt x="1750" y="149"/>
                          </a:lnTo>
                          <a:lnTo>
                            <a:pt x="1865" y="241"/>
                          </a:lnTo>
                          <a:lnTo>
                            <a:pt x="1888" y="345"/>
                          </a:lnTo>
                          <a:lnTo>
                            <a:pt x="1922" y="459"/>
                          </a:lnTo>
                          <a:lnTo>
                            <a:pt x="1865" y="575"/>
                          </a:lnTo>
                          <a:lnTo>
                            <a:pt x="1934" y="702"/>
                          </a:lnTo>
                          <a:lnTo>
                            <a:pt x="2038" y="770"/>
                          </a:lnTo>
                          <a:lnTo>
                            <a:pt x="2106" y="839"/>
                          </a:lnTo>
                          <a:lnTo>
                            <a:pt x="2210" y="862"/>
                          </a:lnTo>
                          <a:lnTo>
                            <a:pt x="2256" y="966"/>
                          </a:lnTo>
                          <a:lnTo>
                            <a:pt x="2291" y="1023"/>
                          </a:lnTo>
                          <a:lnTo>
                            <a:pt x="2360" y="1046"/>
                          </a:lnTo>
                          <a:lnTo>
                            <a:pt x="2417" y="1207"/>
                          </a:lnTo>
                          <a:lnTo>
                            <a:pt x="2302" y="1288"/>
                          </a:lnTo>
                          <a:lnTo>
                            <a:pt x="2199" y="1368"/>
                          </a:lnTo>
                          <a:lnTo>
                            <a:pt x="2118" y="1311"/>
                          </a:lnTo>
                          <a:lnTo>
                            <a:pt x="2072" y="1391"/>
                          </a:lnTo>
                          <a:lnTo>
                            <a:pt x="2153" y="1449"/>
                          </a:lnTo>
                          <a:lnTo>
                            <a:pt x="2199" y="1553"/>
                          </a:lnTo>
                          <a:lnTo>
                            <a:pt x="2222" y="1679"/>
                          </a:lnTo>
                          <a:lnTo>
                            <a:pt x="2256" y="1771"/>
                          </a:lnTo>
                          <a:lnTo>
                            <a:pt x="2165" y="1771"/>
                          </a:lnTo>
                          <a:lnTo>
                            <a:pt x="2015" y="1794"/>
                          </a:lnTo>
                          <a:lnTo>
                            <a:pt x="2015" y="1921"/>
                          </a:lnTo>
                          <a:lnTo>
                            <a:pt x="1981" y="2071"/>
                          </a:lnTo>
                          <a:lnTo>
                            <a:pt x="1876" y="2139"/>
                          </a:lnTo>
                          <a:lnTo>
                            <a:pt x="1796" y="2128"/>
                          </a:lnTo>
                          <a:lnTo>
                            <a:pt x="1681" y="2025"/>
                          </a:lnTo>
                          <a:lnTo>
                            <a:pt x="1462" y="2059"/>
                          </a:lnTo>
                          <a:lnTo>
                            <a:pt x="1393" y="2071"/>
                          </a:lnTo>
                          <a:lnTo>
                            <a:pt x="1290" y="2093"/>
                          </a:lnTo>
                          <a:lnTo>
                            <a:pt x="1243" y="2175"/>
                          </a:lnTo>
                          <a:lnTo>
                            <a:pt x="1140" y="2071"/>
                          </a:lnTo>
                          <a:lnTo>
                            <a:pt x="1047" y="2002"/>
                          </a:lnTo>
                          <a:lnTo>
                            <a:pt x="979" y="2002"/>
                          </a:lnTo>
                          <a:lnTo>
                            <a:pt x="829" y="2013"/>
                          </a:lnTo>
                          <a:lnTo>
                            <a:pt x="760" y="1932"/>
                          </a:lnTo>
                          <a:lnTo>
                            <a:pt x="645" y="1978"/>
                          </a:lnTo>
                          <a:lnTo>
                            <a:pt x="518" y="1967"/>
                          </a:lnTo>
                          <a:lnTo>
                            <a:pt x="449" y="1967"/>
                          </a:lnTo>
                          <a:lnTo>
                            <a:pt x="345" y="1967"/>
                          </a:lnTo>
                          <a:lnTo>
                            <a:pt x="311" y="2002"/>
                          </a:lnTo>
                          <a:lnTo>
                            <a:pt x="300" y="2105"/>
                          </a:lnTo>
                          <a:lnTo>
                            <a:pt x="127" y="2151"/>
                          </a:lnTo>
                          <a:close/>
                        </a:path>
                      </a:pathLst>
                    </a:custGeom>
                    <a:grpFill/>
                    <a:ln w="6350">
                      <a:solidFill>
                        <a:srgbClr val="FFFFFF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33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0" name="Freeform 80">
                      <a:extLst>
                        <a:ext uri="{FF2B5EF4-FFF2-40B4-BE49-F238E27FC236}">
                          <a16:creationId xmlns:a16="http://schemas.microsoft.com/office/drawing/2014/main" id="{DF57C805-9F6E-49AA-9C2B-070FE7A25D7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703403" y="3556182"/>
                      <a:ext cx="354599" cy="225420"/>
                    </a:xfrm>
                    <a:custGeom>
                      <a:avLst/>
                      <a:gdLst>
                        <a:gd name="T0" fmla="*/ 1933 w 1945"/>
                        <a:gd name="T1" fmla="*/ 310 h 1231"/>
                        <a:gd name="T2" fmla="*/ 1726 w 1945"/>
                        <a:gd name="T3" fmla="*/ 576 h 1231"/>
                        <a:gd name="T4" fmla="*/ 1611 w 1945"/>
                        <a:gd name="T5" fmla="*/ 783 h 1231"/>
                        <a:gd name="T6" fmla="*/ 1726 w 1945"/>
                        <a:gd name="T7" fmla="*/ 944 h 1231"/>
                        <a:gd name="T8" fmla="*/ 1599 w 1945"/>
                        <a:gd name="T9" fmla="*/ 921 h 1231"/>
                        <a:gd name="T10" fmla="*/ 1472 w 1945"/>
                        <a:gd name="T11" fmla="*/ 932 h 1231"/>
                        <a:gd name="T12" fmla="*/ 1347 w 1945"/>
                        <a:gd name="T13" fmla="*/ 1013 h 1231"/>
                        <a:gd name="T14" fmla="*/ 1197 w 1945"/>
                        <a:gd name="T15" fmla="*/ 1128 h 1231"/>
                        <a:gd name="T16" fmla="*/ 1116 w 1945"/>
                        <a:gd name="T17" fmla="*/ 1220 h 1231"/>
                        <a:gd name="T18" fmla="*/ 943 w 1945"/>
                        <a:gd name="T19" fmla="*/ 1197 h 1231"/>
                        <a:gd name="T20" fmla="*/ 806 w 1945"/>
                        <a:gd name="T21" fmla="*/ 1105 h 1231"/>
                        <a:gd name="T22" fmla="*/ 633 w 1945"/>
                        <a:gd name="T23" fmla="*/ 1162 h 1231"/>
                        <a:gd name="T24" fmla="*/ 460 w 1945"/>
                        <a:gd name="T25" fmla="*/ 1185 h 1231"/>
                        <a:gd name="T26" fmla="*/ 345 w 1945"/>
                        <a:gd name="T27" fmla="*/ 1174 h 1231"/>
                        <a:gd name="T28" fmla="*/ 288 w 1945"/>
                        <a:gd name="T29" fmla="*/ 1081 h 1231"/>
                        <a:gd name="T30" fmla="*/ 195 w 1945"/>
                        <a:gd name="T31" fmla="*/ 932 h 1231"/>
                        <a:gd name="T32" fmla="*/ 80 w 1945"/>
                        <a:gd name="T33" fmla="*/ 806 h 1231"/>
                        <a:gd name="T34" fmla="*/ 45 w 1945"/>
                        <a:gd name="T35" fmla="*/ 667 h 1231"/>
                        <a:gd name="T36" fmla="*/ 161 w 1945"/>
                        <a:gd name="T37" fmla="*/ 517 h 1231"/>
                        <a:gd name="T38" fmla="*/ 149 w 1945"/>
                        <a:gd name="T39" fmla="*/ 380 h 1231"/>
                        <a:gd name="T40" fmla="*/ 0 w 1945"/>
                        <a:gd name="T41" fmla="*/ 196 h 1231"/>
                        <a:gd name="T42" fmla="*/ 92 w 1945"/>
                        <a:gd name="T43" fmla="*/ 23 h 1231"/>
                        <a:gd name="T44" fmla="*/ 229 w 1945"/>
                        <a:gd name="T45" fmla="*/ 35 h 1231"/>
                        <a:gd name="T46" fmla="*/ 195 w 1945"/>
                        <a:gd name="T47" fmla="*/ 207 h 1231"/>
                        <a:gd name="T48" fmla="*/ 288 w 1945"/>
                        <a:gd name="T49" fmla="*/ 242 h 1231"/>
                        <a:gd name="T50" fmla="*/ 472 w 1945"/>
                        <a:gd name="T51" fmla="*/ 276 h 1231"/>
                        <a:gd name="T52" fmla="*/ 586 w 1945"/>
                        <a:gd name="T53" fmla="*/ 288 h 1231"/>
                        <a:gd name="T54" fmla="*/ 806 w 1945"/>
                        <a:gd name="T55" fmla="*/ 276 h 1231"/>
                        <a:gd name="T56" fmla="*/ 1001 w 1945"/>
                        <a:gd name="T57" fmla="*/ 276 h 1231"/>
                        <a:gd name="T58" fmla="*/ 1162 w 1945"/>
                        <a:gd name="T59" fmla="*/ 185 h 1231"/>
                        <a:gd name="T60" fmla="*/ 1324 w 1945"/>
                        <a:gd name="T61" fmla="*/ 23 h 1231"/>
                        <a:gd name="T62" fmla="*/ 1438 w 1945"/>
                        <a:gd name="T63" fmla="*/ 12 h 1231"/>
                        <a:gd name="T64" fmla="*/ 1576 w 1945"/>
                        <a:gd name="T65" fmla="*/ 12 h 1231"/>
                        <a:gd name="T66" fmla="*/ 1680 w 1945"/>
                        <a:gd name="T67" fmla="*/ 69 h 1231"/>
                        <a:gd name="T68" fmla="*/ 1818 w 1945"/>
                        <a:gd name="T69" fmla="*/ 138 h 123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</a:cxnLst>
                      <a:rect l="0" t="0" r="r" b="b"/>
                      <a:pathLst>
                        <a:path w="1945" h="1231">
                          <a:moveTo>
                            <a:pt x="1945" y="185"/>
                          </a:moveTo>
                          <a:lnTo>
                            <a:pt x="1933" y="310"/>
                          </a:lnTo>
                          <a:lnTo>
                            <a:pt x="1806" y="380"/>
                          </a:lnTo>
                          <a:lnTo>
                            <a:pt x="1726" y="576"/>
                          </a:lnTo>
                          <a:lnTo>
                            <a:pt x="1806" y="679"/>
                          </a:lnTo>
                          <a:lnTo>
                            <a:pt x="1611" y="783"/>
                          </a:lnTo>
                          <a:lnTo>
                            <a:pt x="1772" y="897"/>
                          </a:lnTo>
                          <a:lnTo>
                            <a:pt x="1726" y="944"/>
                          </a:lnTo>
                          <a:lnTo>
                            <a:pt x="1669" y="932"/>
                          </a:lnTo>
                          <a:lnTo>
                            <a:pt x="1599" y="921"/>
                          </a:lnTo>
                          <a:lnTo>
                            <a:pt x="1542" y="921"/>
                          </a:lnTo>
                          <a:lnTo>
                            <a:pt x="1472" y="932"/>
                          </a:lnTo>
                          <a:lnTo>
                            <a:pt x="1392" y="932"/>
                          </a:lnTo>
                          <a:lnTo>
                            <a:pt x="1347" y="1013"/>
                          </a:lnTo>
                          <a:lnTo>
                            <a:pt x="1265" y="1013"/>
                          </a:lnTo>
                          <a:lnTo>
                            <a:pt x="1197" y="1128"/>
                          </a:lnTo>
                          <a:lnTo>
                            <a:pt x="1185" y="1231"/>
                          </a:lnTo>
                          <a:lnTo>
                            <a:pt x="1116" y="1220"/>
                          </a:lnTo>
                          <a:lnTo>
                            <a:pt x="1024" y="1197"/>
                          </a:lnTo>
                          <a:lnTo>
                            <a:pt x="943" y="1197"/>
                          </a:lnTo>
                          <a:lnTo>
                            <a:pt x="863" y="1185"/>
                          </a:lnTo>
                          <a:lnTo>
                            <a:pt x="806" y="1105"/>
                          </a:lnTo>
                          <a:lnTo>
                            <a:pt x="713" y="1139"/>
                          </a:lnTo>
                          <a:lnTo>
                            <a:pt x="633" y="1162"/>
                          </a:lnTo>
                          <a:lnTo>
                            <a:pt x="552" y="1174"/>
                          </a:lnTo>
                          <a:lnTo>
                            <a:pt x="460" y="1185"/>
                          </a:lnTo>
                          <a:lnTo>
                            <a:pt x="368" y="1220"/>
                          </a:lnTo>
                          <a:lnTo>
                            <a:pt x="345" y="1174"/>
                          </a:lnTo>
                          <a:lnTo>
                            <a:pt x="311" y="1197"/>
                          </a:lnTo>
                          <a:lnTo>
                            <a:pt x="288" y="1081"/>
                          </a:lnTo>
                          <a:lnTo>
                            <a:pt x="252" y="990"/>
                          </a:lnTo>
                          <a:lnTo>
                            <a:pt x="195" y="932"/>
                          </a:lnTo>
                          <a:lnTo>
                            <a:pt x="126" y="851"/>
                          </a:lnTo>
                          <a:lnTo>
                            <a:pt x="80" y="806"/>
                          </a:lnTo>
                          <a:lnTo>
                            <a:pt x="45" y="737"/>
                          </a:lnTo>
                          <a:lnTo>
                            <a:pt x="45" y="667"/>
                          </a:lnTo>
                          <a:lnTo>
                            <a:pt x="92" y="599"/>
                          </a:lnTo>
                          <a:lnTo>
                            <a:pt x="161" y="517"/>
                          </a:lnTo>
                          <a:lnTo>
                            <a:pt x="207" y="449"/>
                          </a:lnTo>
                          <a:lnTo>
                            <a:pt x="149" y="380"/>
                          </a:lnTo>
                          <a:lnTo>
                            <a:pt x="34" y="288"/>
                          </a:lnTo>
                          <a:lnTo>
                            <a:pt x="0" y="196"/>
                          </a:lnTo>
                          <a:lnTo>
                            <a:pt x="45" y="81"/>
                          </a:lnTo>
                          <a:lnTo>
                            <a:pt x="92" y="23"/>
                          </a:lnTo>
                          <a:lnTo>
                            <a:pt x="161" y="0"/>
                          </a:lnTo>
                          <a:lnTo>
                            <a:pt x="229" y="35"/>
                          </a:lnTo>
                          <a:lnTo>
                            <a:pt x="252" y="115"/>
                          </a:lnTo>
                          <a:lnTo>
                            <a:pt x="195" y="207"/>
                          </a:lnTo>
                          <a:lnTo>
                            <a:pt x="218" y="242"/>
                          </a:lnTo>
                          <a:lnTo>
                            <a:pt x="288" y="242"/>
                          </a:lnTo>
                          <a:lnTo>
                            <a:pt x="391" y="253"/>
                          </a:lnTo>
                          <a:lnTo>
                            <a:pt x="472" y="276"/>
                          </a:lnTo>
                          <a:lnTo>
                            <a:pt x="540" y="322"/>
                          </a:lnTo>
                          <a:lnTo>
                            <a:pt x="586" y="288"/>
                          </a:lnTo>
                          <a:lnTo>
                            <a:pt x="690" y="276"/>
                          </a:lnTo>
                          <a:lnTo>
                            <a:pt x="806" y="276"/>
                          </a:lnTo>
                          <a:lnTo>
                            <a:pt x="909" y="276"/>
                          </a:lnTo>
                          <a:lnTo>
                            <a:pt x="1001" y="276"/>
                          </a:lnTo>
                          <a:lnTo>
                            <a:pt x="1104" y="230"/>
                          </a:lnTo>
                          <a:lnTo>
                            <a:pt x="1162" y="185"/>
                          </a:lnTo>
                          <a:lnTo>
                            <a:pt x="1243" y="103"/>
                          </a:lnTo>
                          <a:lnTo>
                            <a:pt x="1324" y="23"/>
                          </a:lnTo>
                          <a:lnTo>
                            <a:pt x="1358" y="0"/>
                          </a:lnTo>
                          <a:lnTo>
                            <a:pt x="1438" y="12"/>
                          </a:lnTo>
                          <a:lnTo>
                            <a:pt x="1496" y="0"/>
                          </a:lnTo>
                          <a:lnTo>
                            <a:pt x="1576" y="12"/>
                          </a:lnTo>
                          <a:lnTo>
                            <a:pt x="1611" y="0"/>
                          </a:lnTo>
                          <a:lnTo>
                            <a:pt x="1680" y="69"/>
                          </a:lnTo>
                          <a:lnTo>
                            <a:pt x="1749" y="115"/>
                          </a:lnTo>
                          <a:lnTo>
                            <a:pt x="1818" y="138"/>
                          </a:lnTo>
                          <a:lnTo>
                            <a:pt x="1945" y="185"/>
                          </a:lnTo>
                          <a:close/>
                        </a:path>
                      </a:pathLst>
                    </a:custGeom>
                    <a:grpFill/>
                    <a:ln w="6350">
                      <a:solidFill>
                        <a:srgbClr val="FFFFFF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33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1" name="Freeform 81">
                      <a:extLst>
                        <a:ext uri="{FF2B5EF4-FFF2-40B4-BE49-F238E27FC236}">
                          <a16:creationId xmlns:a16="http://schemas.microsoft.com/office/drawing/2014/main" id="{72522171-E763-4391-83B4-78E6D88C73AC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051117" y="2440027"/>
                      <a:ext cx="256099" cy="302019"/>
                    </a:xfrm>
                    <a:custGeom>
                      <a:avLst/>
                      <a:gdLst>
                        <a:gd name="T0" fmla="*/ 137 w 1393"/>
                        <a:gd name="T1" fmla="*/ 990 h 1657"/>
                        <a:gd name="T2" fmla="*/ 103 w 1393"/>
                        <a:gd name="T3" fmla="*/ 713 h 1657"/>
                        <a:gd name="T4" fmla="*/ 241 w 1393"/>
                        <a:gd name="T5" fmla="*/ 368 h 1657"/>
                        <a:gd name="T6" fmla="*/ 471 w 1393"/>
                        <a:gd name="T7" fmla="*/ 242 h 1657"/>
                        <a:gd name="T8" fmla="*/ 771 w 1393"/>
                        <a:gd name="T9" fmla="*/ 0 h 1657"/>
                        <a:gd name="T10" fmla="*/ 736 w 1393"/>
                        <a:gd name="T11" fmla="*/ 195 h 1657"/>
                        <a:gd name="T12" fmla="*/ 702 w 1393"/>
                        <a:gd name="T13" fmla="*/ 380 h 1657"/>
                        <a:gd name="T14" fmla="*/ 702 w 1393"/>
                        <a:gd name="T15" fmla="*/ 552 h 1657"/>
                        <a:gd name="T16" fmla="*/ 690 w 1393"/>
                        <a:gd name="T17" fmla="*/ 736 h 1657"/>
                        <a:gd name="T18" fmla="*/ 575 w 1393"/>
                        <a:gd name="T19" fmla="*/ 818 h 1657"/>
                        <a:gd name="T20" fmla="*/ 437 w 1393"/>
                        <a:gd name="T21" fmla="*/ 920 h 1657"/>
                        <a:gd name="T22" fmla="*/ 379 w 1393"/>
                        <a:gd name="T23" fmla="*/ 1197 h 1657"/>
                        <a:gd name="T24" fmla="*/ 252 w 1393"/>
                        <a:gd name="T25" fmla="*/ 1312 h 1657"/>
                        <a:gd name="T26" fmla="*/ 161 w 1393"/>
                        <a:gd name="T27" fmla="*/ 1220 h 1657"/>
                        <a:gd name="T28" fmla="*/ 541 w 1393"/>
                        <a:gd name="T29" fmla="*/ 1163 h 1657"/>
                        <a:gd name="T30" fmla="*/ 609 w 1393"/>
                        <a:gd name="T31" fmla="*/ 1059 h 1657"/>
                        <a:gd name="T32" fmla="*/ 678 w 1393"/>
                        <a:gd name="T33" fmla="*/ 886 h 1657"/>
                        <a:gd name="T34" fmla="*/ 736 w 1393"/>
                        <a:gd name="T35" fmla="*/ 1002 h 1657"/>
                        <a:gd name="T36" fmla="*/ 690 w 1393"/>
                        <a:gd name="T37" fmla="*/ 1163 h 1657"/>
                        <a:gd name="T38" fmla="*/ 644 w 1393"/>
                        <a:gd name="T39" fmla="*/ 1243 h 1657"/>
                        <a:gd name="T40" fmla="*/ 518 w 1393"/>
                        <a:gd name="T41" fmla="*/ 1197 h 1657"/>
                        <a:gd name="T42" fmla="*/ 782 w 1393"/>
                        <a:gd name="T43" fmla="*/ 1347 h 1657"/>
                        <a:gd name="T44" fmla="*/ 805 w 1393"/>
                        <a:gd name="T45" fmla="*/ 1300 h 1657"/>
                        <a:gd name="T46" fmla="*/ 909 w 1393"/>
                        <a:gd name="T47" fmla="*/ 1393 h 1657"/>
                        <a:gd name="T48" fmla="*/ 863 w 1393"/>
                        <a:gd name="T49" fmla="*/ 1461 h 1657"/>
                        <a:gd name="T50" fmla="*/ 736 w 1393"/>
                        <a:gd name="T51" fmla="*/ 1439 h 1657"/>
                        <a:gd name="T52" fmla="*/ 1012 w 1393"/>
                        <a:gd name="T53" fmla="*/ 1266 h 1657"/>
                        <a:gd name="T54" fmla="*/ 1070 w 1393"/>
                        <a:gd name="T55" fmla="*/ 1139 h 1657"/>
                        <a:gd name="T56" fmla="*/ 1150 w 1393"/>
                        <a:gd name="T57" fmla="*/ 1025 h 1657"/>
                        <a:gd name="T58" fmla="*/ 1127 w 1393"/>
                        <a:gd name="T59" fmla="*/ 852 h 1657"/>
                        <a:gd name="T60" fmla="*/ 1000 w 1393"/>
                        <a:gd name="T61" fmla="*/ 852 h 1657"/>
                        <a:gd name="T62" fmla="*/ 920 w 1393"/>
                        <a:gd name="T63" fmla="*/ 943 h 1657"/>
                        <a:gd name="T64" fmla="*/ 875 w 1393"/>
                        <a:gd name="T65" fmla="*/ 829 h 1657"/>
                        <a:gd name="T66" fmla="*/ 875 w 1393"/>
                        <a:gd name="T67" fmla="*/ 943 h 1657"/>
                        <a:gd name="T68" fmla="*/ 839 w 1393"/>
                        <a:gd name="T69" fmla="*/ 1105 h 1657"/>
                        <a:gd name="T70" fmla="*/ 897 w 1393"/>
                        <a:gd name="T71" fmla="*/ 1220 h 1657"/>
                        <a:gd name="T72" fmla="*/ 1012 w 1393"/>
                        <a:gd name="T73" fmla="*/ 1266 h 1657"/>
                        <a:gd name="T74" fmla="*/ 1381 w 1393"/>
                        <a:gd name="T75" fmla="*/ 1542 h 1657"/>
                        <a:gd name="T76" fmla="*/ 1369 w 1393"/>
                        <a:gd name="T77" fmla="*/ 1634 h 1657"/>
                        <a:gd name="T78" fmla="*/ 1277 w 1393"/>
                        <a:gd name="T79" fmla="*/ 1623 h 1657"/>
                        <a:gd name="T80" fmla="*/ 1231 w 1393"/>
                        <a:gd name="T81" fmla="*/ 1520 h 165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</a:cxnLst>
                      <a:rect l="0" t="0" r="r" b="b"/>
                      <a:pathLst>
                        <a:path w="1393" h="1657">
                          <a:moveTo>
                            <a:pt x="161" y="1220"/>
                          </a:moveTo>
                          <a:lnTo>
                            <a:pt x="137" y="990"/>
                          </a:lnTo>
                          <a:lnTo>
                            <a:pt x="0" y="955"/>
                          </a:lnTo>
                          <a:lnTo>
                            <a:pt x="103" y="713"/>
                          </a:lnTo>
                          <a:lnTo>
                            <a:pt x="114" y="507"/>
                          </a:lnTo>
                          <a:lnTo>
                            <a:pt x="241" y="368"/>
                          </a:lnTo>
                          <a:lnTo>
                            <a:pt x="321" y="242"/>
                          </a:lnTo>
                          <a:lnTo>
                            <a:pt x="471" y="242"/>
                          </a:lnTo>
                          <a:lnTo>
                            <a:pt x="632" y="127"/>
                          </a:lnTo>
                          <a:lnTo>
                            <a:pt x="771" y="0"/>
                          </a:lnTo>
                          <a:lnTo>
                            <a:pt x="828" y="70"/>
                          </a:lnTo>
                          <a:lnTo>
                            <a:pt x="736" y="195"/>
                          </a:lnTo>
                          <a:lnTo>
                            <a:pt x="782" y="254"/>
                          </a:lnTo>
                          <a:lnTo>
                            <a:pt x="702" y="380"/>
                          </a:lnTo>
                          <a:lnTo>
                            <a:pt x="655" y="472"/>
                          </a:lnTo>
                          <a:lnTo>
                            <a:pt x="702" y="552"/>
                          </a:lnTo>
                          <a:lnTo>
                            <a:pt x="771" y="622"/>
                          </a:lnTo>
                          <a:lnTo>
                            <a:pt x="690" y="736"/>
                          </a:lnTo>
                          <a:lnTo>
                            <a:pt x="598" y="725"/>
                          </a:lnTo>
                          <a:lnTo>
                            <a:pt x="575" y="818"/>
                          </a:lnTo>
                          <a:lnTo>
                            <a:pt x="529" y="863"/>
                          </a:lnTo>
                          <a:lnTo>
                            <a:pt x="437" y="920"/>
                          </a:lnTo>
                          <a:lnTo>
                            <a:pt x="414" y="1093"/>
                          </a:lnTo>
                          <a:lnTo>
                            <a:pt x="379" y="1197"/>
                          </a:lnTo>
                          <a:lnTo>
                            <a:pt x="334" y="1323"/>
                          </a:lnTo>
                          <a:lnTo>
                            <a:pt x="252" y="1312"/>
                          </a:lnTo>
                          <a:lnTo>
                            <a:pt x="207" y="1243"/>
                          </a:lnTo>
                          <a:lnTo>
                            <a:pt x="161" y="1220"/>
                          </a:lnTo>
                          <a:close/>
                          <a:moveTo>
                            <a:pt x="518" y="1197"/>
                          </a:moveTo>
                          <a:lnTo>
                            <a:pt x="541" y="1163"/>
                          </a:lnTo>
                          <a:lnTo>
                            <a:pt x="541" y="1093"/>
                          </a:lnTo>
                          <a:lnTo>
                            <a:pt x="609" y="1059"/>
                          </a:lnTo>
                          <a:lnTo>
                            <a:pt x="632" y="943"/>
                          </a:lnTo>
                          <a:lnTo>
                            <a:pt x="678" y="886"/>
                          </a:lnTo>
                          <a:lnTo>
                            <a:pt x="713" y="932"/>
                          </a:lnTo>
                          <a:lnTo>
                            <a:pt x="736" y="1002"/>
                          </a:lnTo>
                          <a:lnTo>
                            <a:pt x="713" y="1093"/>
                          </a:lnTo>
                          <a:lnTo>
                            <a:pt x="690" y="1163"/>
                          </a:lnTo>
                          <a:lnTo>
                            <a:pt x="713" y="1209"/>
                          </a:lnTo>
                          <a:lnTo>
                            <a:pt x="644" y="1243"/>
                          </a:lnTo>
                          <a:lnTo>
                            <a:pt x="575" y="1197"/>
                          </a:lnTo>
                          <a:lnTo>
                            <a:pt x="518" y="1197"/>
                          </a:lnTo>
                          <a:close/>
                          <a:moveTo>
                            <a:pt x="736" y="1381"/>
                          </a:moveTo>
                          <a:lnTo>
                            <a:pt x="782" y="1347"/>
                          </a:lnTo>
                          <a:lnTo>
                            <a:pt x="782" y="1300"/>
                          </a:lnTo>
                          <a:lnTo>
                            <a:pt x="805" y="1300"/>
                          </a:lnTo>
                          <a:lnTo>
                            <a:pt x="863" y="1347"/>
                          </a:lnTo>
                          <a:lnTo>
                            <a:pt x="909" y="1393"/>
                          </a:lnTo>
                          <a:lnTo>
                            <a:pt x="909" y="1461"/>
                          </a:lnTo>
                          <a:lnTo>
                            <a:pt x="863" y="1461"/>
                          </a:lnTo>
                          <a:lnTo>
                            <a:pt x="805" y="1507"/>
                          </a:lnTo>
                          <a:lnTo>
                            <a:pt x="736" y="1439"/>
                          </a:lnTo>
                          <a:lnTo>
                            <a:pt x="736" y="1381"/>
                          </a:lnTo>
                          <a:close/>
                          <a:moveTo>
                            <a:pt x="1012" y="1266"/>
                          </a:moveTo>
                          <a:lnTo>
                            <a:pt x="1070" y="1186"/>
                          </a:lnTo>
                          <a:lnTo>
                            <a:pt x="1070" y="1139"/>
                          </a:lnTo>
                          <a:lnTo>
                            <a:pt x="1116" y="1093"/>
                          </a:lnTo>
                          <a:lnTo>
                            <a:pt x="1150" y="1025"/>
                          </a:lnTo>
                          <a:lnTo>
                            <a:pt x="1139" y="932"/>
                          </a:lnTo>
                          <a:lnTo>
                            <a:pt x="1127" y="852"/>
                          </a:lnTo>
                          <a:lnTo>
                            <a:pt x="1082" y="806"/>
                          </a:lnTo>
                          <a:lnTo>
                            <a:pt x="1000" y="852"/>
                          </a:lnTo>
                          <a:lnTo>
                            <a:pt x="977" y="932"/>
                          </a:lnTo>
                          <a:lnTo>
                            <a:pt x="920" y="943"/>
                          </a:lnTo>
                          <a:lnTo>
                            <a:pt x="920" y="840"/>
                          </a:lnTo>
                          <a:lnTo>
                            <a:pt x="875" y="829"/>
                          </a:lnTo>
                          <a:lnTo>
                            <a:pt x="875" y="875"/>
                          </a:lnTo>
                          <a:lnTo>
                            <a:pt x="875" y="943"/>
                          </a:lnTo>
                          <a:lnTo>
                            <a:pt x="839" y="1013"/>
                          </a:lnTo>
                          <a:lnTo>
                            <a:pt x="839" y="1105"/>
                          </a:lnTo>
                          <a:lnTo>
                            <a:pt x="839" y="1186"/>
                          </a:lnTo>
                          <a:lnTo>
                            <a:pt x="897" y="1220"/>
                          </a:lnTo>
                          <a:lnTo>
                            <a:pt x="932" y="1266"/>
                          </a:lnTo>
                          <a:lnTo>
                            <a:pt x="1012" y="1266"/>
                          </a:lnTo>
                          <a:close/>
                          <a:moveTo>
                            <a:pt x="1334" y="1496"/>
                          </a:moveTo>
                          <a:lnTo>
                            <a:pt x="1381" y="1542"/>
                          </a:lnTo>
                          <a:lnTo>
                            <a:pt x="1393" y="1588"/>
                          </a:lnTo>
                          <a:lnTo>
                            <a:pt x="1369" y="1634"/>
                          </a:lnTo>
                          <a:lnTo>
                            <a:pt x="1323" y="1657"/>
                          </a:lnTo>
                          <a:lnTo>
                            <a:pt x="1277" y="1623"/>
                          </a:lnTo>
                          <a:lnTo>
                            <a:pt x="1231" y="1600"/>
                          </a:lnTo>
                          <a:lnTo>
                            <a:pt x="1231" y="1520"/>
                          </a:lnTo>
                          <a:lnTo>
                            <a:pt x="1334" y="1496"/>
                          </a:lnTo>
                          <a:close/>
                        </a:path>
                      </a:pathLst>
                    </a:custGeom>
                    <a:grpFill/>
                    <a:ln w="6350">
                      <a:solidFill>
                        <a:srgbClr val="FFFFFF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33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2" name="Freeform 82">
                      <a:extLst>
                        <a:ext uri="{FF2B5EF4-FFF2-40B4-BE49-F238E27FC236}">
                          <a16:creationId xmlns:a16="http://schemas.microsoft.com/office/drawing/2014/main" id="{1AEDB21B-067D-4123-881E-EBB85BD31316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3897577" y="3352648"/>
                      <a:ext cx="757352" cy="632488"/>
                    </a:xfrm>
                    <a:custGeom>
                      <a:avLst/>
                      <a:gdLst>
                        <a:gd name="T0" fmla="*/ 3914 w 4156"/>
                        <a:gd name="T1" fmla="*/ 1461 h 3475"/>
                        <a:gd name="T2" fmla="*/ 3683 w 4156"/>
                        <a:gd name="T3" fmla="*/ 1715 h 3475"/>
                        <a:gd name="T4" fmla="*/ 3120 w 4156"/>
                        <a:gd name="T5" fmla="*/ 1841 h 3475"/>
                        <a:gd name="T6" fmla="*/ 2717 w 4156"/>
                        <a:gd name="T7" fmla="*/ 2245 h 3475"/>
                        <a:gd name="T8" fmla="*/ 2602 w 4156"/>
                        <a:gd name="T9" fmla="*/ 2590 h 3475"/>
                        <a:gd name="T10" fmla="*/ 2579 w 4156"/>
                        <a:gd name="T11" fmla="*/ 2854 h 3475"/>
                        <a:gd name="T12" fmla="*/ 2303 w 4156"/>
                        <a:gd name="T13" fmla="*/ 2992 h 3475"/>
                        <a:gd name="T14" fmla="*/ 2233 w 4156"/>
                        <a:gd name="T15" fmla="*/ 3199 h 3475"/>
                        <a:gd name="T16" fmla="*/ 1934 w 4156"/>
                        <a:gd name="T17" fmla="*/ 3245 h 3475"/>
                        <a:gd name="T18" fmla="*/ 1738 w 4156"/>
                        <a:gd name="T19" fmla="*/ 3452 h 3475"/>
                        <a:gd name="T20" fmla="*/ 1404 w 4156"/>
                        <a:gd name="T21" fmla="*/ 3384 h 3475"/>
                        <a:gd name="T22" fmla="*/ 1048 w 4156"/>
                        <a:gd name="T23" fmla="*/ 3326 h 3475"/>
                        <a:gd name="T24" fmla="*/ 806 w 4156"/>
                        <a:gd name="T25" fmla="*/ 3361 h 3475"/>
                        <a:gd name="T26" fmla="*/ 518 w 4156"/>
                        <a:gd name="T27" fmla="*/ 3384 h 3475"/>
                        <a:gd name="T28" fmla="*/ 277 w 4156"/>
                        <a:gd name="T29" fmla="*/ 3280 h 3475"/>
                        <a:gd name="T30" fmla="*/ 93 w 4156"/>
                        <a:gd name="T31" fmla="*/ 2831 h 3475"/>
                        <a:gd name="T32" fmla="*/ 138 w 4156"/>
                        <a:gd name="T33" fmla="*/ 2532 h 3475"/>
                        <a:gd name="T34" fmla="*/ 197 w 4156"/>
                        <a:gd name="T35" fmla="*/ 2302 h 3475"/>
                        <a:gd name="T36" fmla="*/ 381 w 4156"/>
                        <a:gd name="T37" fmla="*/ 2002 h 3475"/>
                        <a:gd name="T38" fmla="*/ 345 w 4156"/>
                        <a:gd name="T39" fmla="*/ 1830 h 3475"/>
                        <a:gd name="T40" fmla="*/ 576 w 4156"/>
                        <a:gd name="T41" fmla="*/ 1623 h 3475"/>
                        <a:gd name="T42" fmla="*/ 818 w 4156"/>
                        <a:gd name="T43" fmla="*/ 1381 h 3475"/>
                        <a:gd name="T44" fmla="*/ 852 w 4156"/>
                        <a:gd name="T45" fmla="*/ 1128 h 3475"/>
                        <a:gd name="T46" fmla="*/ 691 w 4156"/>
                        <a:gd name="T47" fmla="*/ 956 h 3475"/>
                        <a:gd name="T48" fmla="*/ 507 w 4156"/>
                        <a:gd name="T49" fmla="*/ 909 h 3475"/>
                        <a:gd name="T50" fmla="*/ 334 w 4156"/>
                        <a:gd name="T51" fmla="*/ 795 h 3475"/>
                        <a:gd name="T52" fmla="*/ 70 w 4156"/>
                        <a:gd name="T53" fmla="*/ 633 h 3475"/>
                        <a:gd name="T54" fmla="*/ 93 w 4156"/>
                        <a:gd name="T55" fmla="*/ 265 h 3475"/>
                        <a:gd name="T56" fmla="*/ 495 w 4156"/>
                        <a:gd name="T57" fmla="*/ 81 h 3475"/>
                        <a:gd name="T58" fmla="*/ 818 w 4156"/>
                        <a:gd name="T59" fmla="*/ 150 h 3475"/>
                        <a:gd name="T60" fmla="*/ 1278 w 4156"/>
                        <a:gd name="T61" fmla="*/ 184 h 3475"/>
                        <a:gd name="T62" fmla="*/ 1761 w 4156"/>
                        <a:gd name="T63" fmla="*/ 403 h 3475"/>
                        <a:gd name="T64" fmla="*/ 2222 w 4156"/>
                        <a:gd name="T65" fmla="*/ 529 h 3475"/>
                        <a:gd name="T66" fmla="*/ 2510 w 4156"/>
                        <a:gd name="T67" fmla="*/ 633 h 3475"/>
                        <a:gd name="T68" fmla="*/ 2729 w 4156"/>
                        <a:gd name="T69" fmla="*/ 920 h 3475"/>
                        <a:gd name="T70" fmla="*/ 3040 w 4156"/>
                        <a:gd name="T71" fmla="*/ 1047 h 3475"/>
                        <a:gd name="T72" fmla="*/ 3269 w 4156"/>
                        <a:gd name="T73" fmla="*/ 1047 h 3475"/>
                        <a:gd name="T74" fmla="*/ 3649 w 4156"/>
                        <a:gd name="T75" fmla="*/ 1266 h 3475"/>
                        <a:gd name="T76" fmla="*/ 3949 w 4156"/>
                        <a:gd name="T77" fmla="*/ 1358 h 3475"/>
                        <a:gd name="T78" fmla="*/ 4087 w 4156"/>
                        <a:gd name="T79" fmla="*/ 2325 h 3475"/>
                        <a:gd name="T80" fmla="*/ 3949 w 4156"/>
                        <a:gd name="T81" fmla="*/ 2417 h 3475"/>
                        <a:gd name="T82" fmla="*/ 4133 w 4156"/>
                        <a:gd name="T83" fmla="*/ 2486 h 3475"/>
                        <a:gd name="T84" fmla="*/ 3810 w 4156"/>
                        <a:gd name="T85" fmla="*/ 2429 h 3475"/>
                        <a:gd name="T86" fmla="*/ 3649 w 4156"/>
                        <a:gd name="T87" fmla="*/ 2370 h 3475"/>
                        <a:gd name="T88" fmla="*/ 3431 w 4156"/>
                        <a:gd name="T89" fmla="*/ 2486 h 3475"/>
                        <a:gd name="T90" fmla="*/ 3580 w 4156"/>
                        <a:gd name="T91" fmla="*/ 2566 h 3475"/>
                        <a:gd name="T92" fmla="*/ 3742 w 4156"/>
                        <a:gd name="T93" fmla="*/ 2613 h 3475"/>
                        <a:gd name="T94" fmla="*/ 3120 w 4156"/>
                        <a:gd name="T95" fmla="*/ 2797 h 3475"/>
                        <a:gd name="T96" fmla="*/ 3120 w 4156"/>
                        <a:gd name="T97" fmla="*/ 2590 h 3475"/>
                        <a:gd name="T98" fmla="*/ 3040 w 4156"/>
                        <a:gd name="T99" fmla="*/ 2785 h 347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</a:cxnLst>
                      <a:rect l="0" t="0" r="r" b="b"/>
                      <a:pathLst>
                        <a:path w="4156" h="3475">
                          <a:moveTo>
                            <a:pt x="3949" y="1358"/>
                          </a:moveTo>
                          <a:lnTo>
                            <a:pt x="3994" y="1404"/>
                          </a:lnTo>
                          <a:lnTo>
                            <a:pt x="3914" y="1461"/>
                          </a:lnTo>
                          <a:lnTo>
                            <a:pt x="3949" y="1497"/>
                          </a:lnTo>
                          <a:lnTo>
                            <a:pt x="3833" y="1611"/>
                          </a:lnTo>
                          <a:lnTo>
                            <a:pt x="3683" y="1715"/>
                          </a:lnTo>
                          <a:lnTo>
                            <a:pt x="3499" y="1761"/>
                          </a:lnTo>
                          <a:lnTo>
                            <a:pt x="3315" y="1795"/>
                          </a:lnTo>
                          <a:lnTo>
                            <a:pt x="3120" y="1841"/>
                          </a:lnTo>
                          <a:lnTo>
                            <a:pt x="2947" y="2014"/>
                          </a:lnTo>
                          <a:lnTo>
                            <a:pt x="2797" y="2118"/>
                          </a:lnTo>
                          <a:lnTo>
                            <a:pt x="2717" y="2245"/>
                          </a:lnTo>
                          <a:lnTo>
                            <a:pt x="2636" y="2348"/>
                          </a:lnTo>
                          <a:lnTo>
                            <a:pt x="2544" y="2474"/>
                          </a:lnTo>
                          <a:lnTo>
                            <a:pt x="2602" y="2590"/>
                          </a:lnTo>
                          <a:lnTo>
                            <a:pt x="2683" y="2659"/>
                          </a:lnTo>
                          <a:lnTo>
                            <a:pt x="2660" y="2785"/>
                          </a:lnTo>
                          <a:lnTo>
                            <a:pt x="2579" y="2854"/>
                          </a:lnTo>
                          <a:lnTo>
                            <a:pt x="2464" y="2854"/>
                          </a:lnTo>
                          <a:lnTo>
                            <a:pt x="2383" y="2900"/>
                          </a:lnTo>
                          <a:lnTo>
                            <a:pt x="2303" y="2992"/>
                          </a:lnTo>
                          <a:lnTo>
                            <a:pt x="2233" y="3050"/>
                          </a:lnTo>
                          <a:lnTo>
                            <a:pt x="2199" y="3107"/>
                          </a:lnTo>
                          <a:lnTo>
                            <a:pt x="2233" y="3199"/>
                          </a:lnTo>
                          <a:lnTo>
                            <a:pt x="2165" y="3234"/>
                          </a:lnTo>
                          <a:lnTo>
                            <a:pt x="2038" y="3165"/>
                          </a:lnTo>
                          <a:lnTo>
                            <a:pt x="1934" y="3245"/>
                          </a:lnTo>
                          <a:lnTo>
                            <a:pt x="1865" y="3291"/>
                          </a:lnTo>
                          <a:lnTo>
                            <a:pt x="1796" y="3349"/>
                          </a:lnTo>
                          <a:lnTo>
                            <a:pt x="1738" y="3452"/>
                          </a:lnTo>
                          <a:lnTo>
                            <a:pt x="1704" y="3475"/>
                          </a:lnTo>
                          <a:lnTo>
                            <a:pt x="1601" y="3406"/>
                          </a:lnTo>
                          <a:lnTo>
                            <a:pt x="1404" y="3384"/>
                          </a:lnTo>
                          <a:lnTo>
                            <a:pt x="1256" y="3395"/>
                          </a:lnTo>
                          <a:lnTo>
                            <a:pt x="1129" y="3384"/>
                          </a:lnTo>
                          <a:lnTo>
                            <a:pt x="1048" y="3326"/>
                          </a:lnTo>
                          <a:lnTo>
                            <a:pt x="956" y="3302"/>
                          </a:lnTo>
                          <a:lnTo>
                            <a:pt x="841" y="3302"/>
                          </a:lnTo>
                          <a:lnTo>
                            <a:pt x="806" y="3361"/>
                          </a:lnTo>
                          <a:lnTo>
                            <a:pt x="738" y="3361"/>
                          </a:lnTo>
                          <a:lnTo>
                            <a:pt x="576" y="3338"/>
                          </a:lnTo>
                          <a:lnTo>
                            <a:pt x="518" y="3384"/>
                          </a:lnTo>
                          <a:lnTo>
                            <a:pt x="484" y="3441"/>
                          </a:lnTo>
                          <a:lnTo>
                            <a:pt x="345" y="3418"/>
                          </a:lnTo>
                          <a:lnTo>
                            <a:pt x="277" y="3280"/>
                          </a:lnTo>
                          <a:lnTo>
                            <a:pt x="220" y="3142"/>
                          </a:lnTo>
                          <a:lnTo>
                            <a:pt x="220" y="2958"/>
                          </a:lnTo>
                          <a:lnTo>
                            <a:pt x="93" y="2831"/>
                          </a:lnTo>
                          <a:lnTo>
                            <a:pt x="0" y="2785"/>
                          </a:lnTo>
                          <a:lnTo>
                            <a:pt x="47" y="2636"/>
                          </a:lnTo>
                          <a:lnTo>
                            <a:pt x="138" y="2532"/>
                          </a:lnTo>
                          <a:lnTo>
                            <a:pt x="231" y="2463"/>
                          </a:lnTo>
                          <a:lnTo>
                            <a:pt x="150" y="2393"/>
                          </a:lnTo>
                          <a:lnTo>
                            <a:pt x="197" y="2302"/>
                          </a:lnTo>
                          <a:lnTo>
                            <a:pt x="265" y="2152"/>
                          </a:lnTo>
                          <a:lnTo>
                            <a:pt x="323" y="2060"/>
                          </a:lnTo>
                          <a:lnTo>
                            <a:pt x="381" y="2002"/>
                          </a:lnTo>
                          <a:lnTo>
                            <a:pt x="323" y="1922"/>
                          </a:lnTo>
                          <a:lnTo>
                            <a:pt x="288" y="1865"/>
                          </a:lnTo>
                          <a:lnTo>
                            <a:pt x="345" y="1830"/>
                          </a:lnTo>
                          <a:lnTo>
                            <a:pt x="461" y="1807"/>
                          </a:lnTo>
                          <a:lnTo>
                            <a:pt x="518" y="1704"/>
                          </a:lnTo>
                          <a:lnTo>
                            <a:pt x="576" y="1623"/>
                          </a:lnTo>
                          <a:lnTo>
                            <a:pt x="622" y="1554"/>
                          </a:lnTo>
                          <a:lnTo>
                            <a:pt x="726" y="1381"/>
                          </a:lnTo>
                          <a:lnTo>
                            <a:pt x="818" y="1381"/>
                          </a:lnTo>
                          <a:lnTo>
                            <a:pt x="875" y="1277"/>
                          </a:lnTo>
                          <a:lnTo>
                            <a:pt x="886" y="1186"/>
                          </a:lnTo>
                          <a:lnTo>
                            <a:pt x="852" y="1128"/>
                          </a:lnTo>
                          <a:lnTo>
                            <a:pt x="852" y="1059"/>
                          </a:lnTo>
                          <a:lnTo>
                            <a:pt x="795" y="979"/>
                          </a:lnTo>
                          <a:lnTo>
                            <a:pt x="691" y="956"/>
                          </a:lnTo>
                          <a:lnTo>
                            <a:pt x="530" y="979"/>
                          </a:lnTo>
                          <a:lnTo>
                            <a:pt x="507" y="1002"/>
                          </a:lnTo>
                          <a:lnTo>
                            <a:pt x="507" y="909"/>
                          </a:lnTo>
                          <a:lnTo>
                            <a:pt x="495" y="829"/>
                          </a:lnTo>
                          <a:lnTo>
                            <a:pt x="427" y="817"/>
                          </a:lnTo>
                          <a:lnTo>
                            <a:pt x="334" y="795"/>
                          </a:lnTo>
                          <a:lnTo>
                            <a:pt x="288" y="713"/>
                          </a:lnTo>
                          <a:lnTo>
                            <a:pt x="184" y="691"/>
                          </a:lnTo>
                          <a:lnTo>
                            <a:pt x="70" y="633"/>
                          </a:lnTo>
                          <a:lnTo>
                            <a:pt x="93" y="576"/>
                          </a:lnTo>
                          <a:lnTo>
                            <a:pt x="161" y="311"/>
                          </a:lnTo>
                          <a:lnTo>
                            <a:pt x="93" y="265"/>
                          </a:lnTo>
                          <a:lnTo>
                            <a:pt x="93" y="127"/>
                          </a:lnTo>
                          <a:lnTo>
                            <a:pt x="254" y="92"/>
                          </a:lnTo>
                          <a:lnTo>
                            <a:pt x="495" y="81"/>
                          </a:lnTo>
                          <a:lnTo>
                            <a:pt x="530" y="0"/>
                          </a:lnTo>
                          <a:lnTo>
                            <a:pt x="726" y="0"/>
                          </a:lnTo>
                          <a:lnTo>
                            <a:pt x="818" y="150"/>
                          </a:lnTo>
                          <a:lnTo>
                            <a:pt x="1002" y="161"/>
                          </a:lnTo>
                          <a:lnTo>
                            <a:pt x="1186" y="196"/>
                          </a:lnTo>
                          <a:lnTo>
                            <a:pt x="1278" y="184"/>
                          </a:lnTo>
                          <a:lnTo>
                            <a:pt x="1324" y="288"/>
                          </a:lnTo>
                          <a:lnTo>
                            <a:pt x="1531" y="381"/>
                          </a:lnTo>
                          <a:lnTo>
                            <a:pt x="1761" y="403"/>
                          </a:lnTo>
                          <a:lnTo>
                            <a:pt x="1900" y="426"/>
                          </a:lnTo>
                          <a:lnTo>
                            <a:pt x="2049" y="529"/>
                          </a:lnTo>
                          <a:lnTo>
                            <a:pt x="2222" y="529"/>
                          </a:lnTo>
                          <a:lnTo>
                            <a:pt x="2372" y="610"/>
                          </a:lnTo>
                          <a:lnTo>
                            <a:pt x="2418" y="656"/>
                          </a:lnTo>
                          <a:lnTo>
                            <a:pt x="2510" y="633"/>
                          </a:lnTo>
                          <a:lnTo>
                            <a:pt x="2590" y="736"/>
                          </a:lnTo>
                          <a:lnTo>
                            <a:pt x="2567" y="840"/>
                          </a:lnTo>
                          <a:lnTo>
                            <a:pt x="2729" y="920"/>
                          </a:lnTo>
                          <a:lnTo>
                            <a:pt x="2844" y="1002"/>
                          </a:lnTo>
                          <a:lnTo>
                            <a:pt x="2878" y="1002"/>
                          </a:lnTo>
                          <a:lnTo>
                            <a:pt x="3040" y="1047"/>
                          </a:lnTo>
                          <a:lnTo>
                            <a:pt x="3143" y="1105"/>
                          </a:lnTo>
                          <a:lnTo>
                            <a:pt x="3212" y="1151"/>
                          </a:lnTo>
                          <a:lnTo>
                            <a:pt x="3269" y="1047"/>
                          </a:lnTo>
                          <a:lnTo>
                            <a:pt x="3396" y="1163"/>
                          </a:lnTo>
                          <a:lnTo>
                            <a:pt x="3454" y="1277"/>
                          </a:lnTo>
                          <a:lnTo>
                            <a:pt x="3649" y="1266"/>
                          </a:lnTo>
                          <a:lnTo>
                            <a:pt x="3753" y="1335"/>
                          </a:lnTo>
                          <a:lnTo>
                            <a:pt x="3856" y="1381"/>
                          </a:lnTo>
                          <a:lnTo>
                            <a:pt x="3949" y="1358"/>
                          </a:lnTo>
                          <a:close/>
                          <a:moveTo>
                            <a:pt x="4156" y="2440"/>
                          </a:moveTo>
                          <a:lnTo>
                            <a:pt x="4133" y="2382"/>
                          </a:lnTo>
                          <a:lnTo>
                            <a:pt x="4087" y="2325"/>
                          </a:lnTo>
                          <a:lnTo>
                            <a:pt x="4006" y="2302"/>
                          </a:lnTo>
                          <a:lnTo>
                            <a:pt x="3926" y="2348"/>
                          </a:lnTo>
                          <a:lnTo>
                            <a:pt x="3949" y="2417"/>
                          </a:lnTo>
                          <a:lnTo>
                            <a:pt x="4017" y="2440"/>
                          </a:lnTo>
                          <a:lnTo>
                            <a:pt x="4076" y="2497"/>
                          </a:lnTo>
                          <a:lnTo>
                            <a:pt x="4133" y="2486"/>
                          </a:lnTo>
                          <a:lnTo>
                            <a:pt x="4156" y="2440"/>
                          </a:lnTo>
                          <a:close/>
                          <a:moveTo>
                            <a:pt x="3856" y="2520"/>
                          </a:moveTo>
                          <a:lnTo>
                            <a:pt x="3810" y="2429"/>
                          </a:lnTo>
                          <a:lnTo>
                            <a:pt x="3753" y="2440"/>
                          </a:lnTo>
                          <a:lnTo>
                            <a:pt x="3719" y="2370"/>
                          </a:lnTo>
                          <a:lnTo>
                            <a:pt x="3649" y="2370"/>
                          </a:lnTo>
                          <a:lnTo>
                            <a:pt x="3580" y="2393"/>
                          </a:lnTo>
                          <a:lnTo>
                            <a:pt x="3499" y="2417"/>
                          </a:lnTo>
                          <a:lnTo>
                            <a:pt x="3431" y="2486"/>
                          </a:lnTo>
                          <a:lnTo>
                            <a:pt x="3431" y="2555"/>
                          </a:lnTo>
                          <a:lnTo>
                            <a:pt x="3488" y="2532"/>
                          </a:lnTo>
                          <a:lnTo>
                            <a:pt x="3580" y="2566"/>
                          </a:lnTo>
                          <a:lnTo>
                            <a:pt x="3626" y="2624"/>
                          </a:lnTo>
                          <a:lnTo>
                            <a:pt x="3696" y="2670"/>
                          </a:lnTo>
                          <a:lnTo>
                            <a:pt x="3742" y="2613"/>
                          </a:lnTo>
                          <a:lnTo>
                            <a:pt x="3810" y="2566"/>
                          </a:lnTo>
                          <a:lnTo>
                            <a:pt x="3856" y="2520"/>
                          </a:lnTo>
                          <a:close/>
                          <a:moveTo>
                            <a:pt x="3120" y="2797"/>
                          </a:moveTo>
                          <a:lnTo>
                            <a:pt x="3166" y="2727"/>
                          </a:lnTo>
                          <a:lnTo>
                            <a:pt x="3201" y="2636"/>
                          </a:lnTo>
                          <a:lnTo>
                            <a:pt x="3120" y="2590"/>
                          </a:lnTo>
                          <a:lnTo>
                            <a:pt x="3028" y="2670"/>
                          </a:lnTo>
                          <a:lnTo>
                            <a:pt x="2981" y="2739"/>
                          </a:lnTo>
                          <a:lnTo>
                            <a:pt x="3040" y="2785"/>
                          </a:lnTo>
                          <a:lnTo>
                            <a:pt x="3120" y="279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6350">
                      <a:solidFill>
                        <a:srgbClr val="FFFFFF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33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3" name="Freeform 83">
                      <a:extLst>
                        <a:ext uri="{FF2B5EF4-FFF2-40B4-BE49-F238E27FC236}">
                          <a16:creationId xmlns:a16="http://schemas.microsoft.com/office/drawing/2014/main" id="{CF692E18-A87F-44B4-A920-D26EDE2C0C8B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683703" y="2313091"/>
                      <a:ext cx="242966" cy="168518"/>
                    </a:xfrm>
                    <a:custGeom>
                      <a:avLst/>
                      <a:gdLst>
                        <a:gd name="T0" fmla="*/ 587 w 1335"/>
                        <a:gd name="T1" fmla="*/ 713 h 920"/>
                        <a:gd name="T2" fmla="*/ 633 w 1335"/>
                        <a:gd name="T3" fmla="*/ 645 h 920"/>
                        <a:gd name="T4" fmla="*/ 587 w 1335"/>
                        <a:gd name="T5" fmla="*/ 541 h 920"/>
                        <a:gd name="T6" fmla="*/ 506 w 1335"/>
                        <a:gd name="T7" fmla="*/ 552 h 920"/>
                        <a:gd name="T8" fmla="*/ 483 w 1335"/>
                        <a:gd name="T9" fmla="*/ 587 h 920"/>
                        <a:gd name="T10" fmla="*/ 483 w 1335"/>
                        <a:gd name="T11" fmla="*/ 495 h 920"/>
                        <a:gd name="T12" fmla="*/ 437 w 1335"/>
                        <a:gd name="T13" fmla="*/ 506 h 920"/>
                        <a:gd name="T14" fmla="*/ 392 w 1335"/>
                        <a:gd name="T15" fmla="*/ 506 h 920"/>
                        <a:gd name="T16" fmla="*/ 415 w 1335"/>
                        <a:gd name="T17" fmla="*/ 392 h 920"/>
                        <a:gd name="T18" fmla="*/ 356 w 1335"/>
                        <a:gd name="T19" fmla="*/ 334 h 920"/>
                        <a:gd name="T20" fmla="*/ 426 w 1335"/>
                        <a:gd name="T21" fmla="*/ 208 h 920"/>
                        <a:gd name="T22" fmla="*/ 506 w 1335"/>
                        <a:gd name="T23" fmla="*/ 208 h 920"/>
                        <a:gd name="T24" fmla="*/ 541 w 1335"/>
                        <a:gd name="T25" fmla="*/ 81 h 920"/>
                        <a:gd name="T26" fmla="*/ 599 w 1335"/>
                        <a:gd name="T27" fmla="*/ 70 h 920"/>
                        <a:gd name="T28" fmla="*/ 690 w 1335"/>
                        <a:gd name="T29" fmla="*/ 127 h 920"/>
                        <a:gd name="T30" fmla="*/ 783 w 1335"/>
                        <a:gd name="T31" fmla="*/ 24 h 920"/>
                        <a:gd name="T32" fmla="*/ 898 w 1335"/>
                        <a:gd name="T33" fmla="*/ 0 h 920"/>
                        <a:gd name="T34" fmla="*/ 1001 w 1335"/>
                        <a:gd name="T35" fmla="*/ 11 h 920"/>
                        <a:gd name="T36" fmla="*/ 1105 w 1335"/>
                        <a:gd name="T37" fmla="*/ 47 h 920"/>
                        <a:gd name="T38" fmla="*/ 1220 w 1335"/>
                        <a:gd name="T39" fmla="*/ 58 h 920"/>
                        <a:gd name="T40" fmla="*/ 1278 w 1335"/>
                        <a:gd name="T41" fmla="*/ 70 h 920"/>
                        <a:gd name="T42" fmla="*/ 1335 w 1335"/>
                        <a:gd name="T43" fmla="*/ 115 h 920"/>
                        <a:gd name="T44" fmla="*/ 1301 w 1335"/>
                        <a:gd name="T45" fmla="*/ 172 h 920"/>
                        <a:gd name="T46" fmla="*/ 1335 w 1335"/>
                        <a:gd name="T47" fmla="*/ 195 h 920"/>
                        <a:gd name="T48" fmla="*/ 1255 w 1335"/>
                        <a:gd name="T49" fmla="*/ 219 h 920"/>
                        <a:gd name="T50" fmla="*/ 1220 w 1335"/>
                        <a:gd name="T51" fmla="*/ 254 h 920"/>
                        <a:gd name="T52" fmla="*/ 1162 w 1335"/>
                        <a:gd name="T53" fmla="*/ 345 h 920"/>
                        <a:gd name="T54" fmla="*/ 1162 w 1335"/>
                        <a:gd name="T55" fmla="*/ 426 h 920"/>
                        <a:gd name="T56" fmla="*/ 1208 w 1335"/>
                        <a:gd name="T57" fmla="*/ 564 h 920"/>
                        <a:gd name="T58" fmla="*/ 1244 w 1335"/>
                        <a:gd name="T59" fmla="*/ 622 h 920"/>
                        <a:gd name="T60" fmla="*/ 1301 w 1335"/>
                        <a:gd name="T61" fmla="*/ 795 h 920"/>
                        <a:gd name="T62" fmla="*/ 1278 w 1335"/>
                        <a:gd name="T63" fmla="*/ 829 h 920"/>
                        <a:gd name="T64" fmla="*/ 1244 w 1335"/>
                        <a:gd name="T65" fmla="*/ 875 h 920"/>
                        <a:gd name="T66" fmla="*/ 1231 w 1335"/>
                        <a:gd name="T67" fmla="*/ 897 h 920"/>
                        <a:gd name="T68" fmla="*/ 1174 w 1335"/>
                        <a:gd name="T69" fmla="*/ 897 h 920"/>
                        <a:gd name="T70" fmla="*/ 1140 w 1335"/>
                        <a:gd name="T71" fmla="*/ 909 h 920"/>
                        <a:gd name="T72" fmla="*/ 1082 w 1335"/>
                        <a:gd name="T73" fmla="*/ 920 h 920"/>
                        <a:gd name="T74" fmla="*/ 1024 w 1335"/>
                        <a:gd name="T75" fmla="*/ 886 h 920"/>
                        <a:gd name="T76" fmla="*/ 933 w 1335"/>
                        <a:gd name="T77" fmla="*/ 840 h 920"/>
                        <a:gd name="T78" fmla="*/ 851 w 1335"/>
                        <a:gd name="T79" fmla="*/ 795 h 920"/>
                        <a:gd name="T80" fmla="*/ 794 w 1335"/>
                        <a:gd name="T81" fmla="*/ 760 h 920"/>
                        <a:gd name="T82" fmla="*/ 737 w 1335"/>
                        <a:gd name="T83" fmla="*/ 702 h 920"/>
                        <a:gd name="T84" fmla="*/ 667 w 1335"/>
                        <a:gd name="T85" fmla="*/ 760 h 920"/>
                        <a:gd name="T86" fmla="*/ 587 w 1335"/>
                        <a:gd name="T87" fmla="*/ 713 h 920"/>
                        <a:gd name="T88" fmla="*/ 69 w 1335"/>
                        <a:gd name="T89" fmla="*/ 690 h 920"/>
                        <a:gd name="T90" fmla="*/ 138 w 1335"/>
                        <a:gd name="T91" fmla="*/ 645 h 920"/>
                        <a:gd name="T92" fmla="*/ 242 w 1335"/>
                        <a:gd name="T93" fmla="*/ 599 h 920"/>
                        <a:gd name="T94" fmla="*/ 276 w 1335"/>
                        <a:gd name="T95" fmla="*/ 529 h 920"/>
                        <a:gd name="T96" fmla="*/ 230 w 1335"/>
                        <a:gd name="T97" fmla="*/ 472 h 920"/>
                        <a:gd name="T98" fmla="*/ 115 w 1335"/>
                        <a:gd name="T99" fmla="*/ 506 h 920"/>
                        <a:gd name="T100" fmla="*/ 23 w 1335"/>
                        <a:gd name="T101" fmla="*/ 541 h 920"/>
                        <a:gd name="T102" fmla="*/ 0 w 1335"/>
                        <a:gd name="T103" fmla="*/ 645 h 920"/>
                        <a:gd name="T104" fmla="*/ 69 w 1335"/>
                        <a:gd name="T105" fmla="*/ 690 h 920"/>
                        <a:gd name="T106" fmla="*/ 104 w 1335"/>
                        <a:gd name="T107" fmla="*/ 299 h 920"/>
                        <a:gd name="T108" fmla="*/ 81 w 1335"/>
                        <a:gd name="T109" fmla="*/ 254 h 920"/>
                        <a:gd name="T110" fmla="*/ 23 w 1335"/>
                        <a:gd name="T111" fmla="*/ 208 h 920"/>
                        <a:gd name="T112" fmla="*/ 58 w 1335"/>
                        <a:gd name="T113" fmla="*/ 150 h 920"/>
                        <a:gd name="T114" fmla="*/ 126 w 1335"/>
                        <a:gd name="T115" fmla="*/ 161 h 920"/>
                        <a:gd name="T116" fmla="*/ 184 w 1335"/>
                        <a:gd name="T117" fmla="*/ 161 h 920"/>
                        <a:gd name="T118" fmla="*/ 196 w 1335"/>
                        <a:gd name="T119" fmla="*/ 231 h 920"/>
                        <a:gd name="T120" fmla="*/ 219 w 1335"/>
                        <a:gd name="T121" fmla="*/ 322 h 920"/>
                        <a:gd name="T122" fmla="*/ 104 w 1335"/>
                        <a:gd name="T123" fmla="*/ 299 h 9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  <a:cxn ang="0">
                          <a:pos x="T122" y="T123"/>
                        </a:cxn>
                      </a:cxnLst>
                      <a:rect l="0" t="0" r="r" b="b"/>
                      <a:pathLst>
                        <a:path w="1335" h="920">
                          <a:moveTo>
                            <a:pt x="587" y="713"/>
                          </a:moveTo>
                          <a:lnTo>
                            <a:pt x="633" y="645"/>
                          </a:lnTo>
                          <a:lnTo>
                            <a:pt x="587" y="541"/>
                          </a:lnTo>
                          <a:lnTo>
                            <a:pt x="506" y="552"/>
                          </a:lnTo>
                          <a:lnTo>
                            <a:pt x="483" y="587"/>
                          </a:lnTo>
                          <a:lnTo>
                            <a:pt x="483" y="495"/>
                          </a:lnTo>
                          <a:lnTo>
                            <a:pt x="437" y="506"/>
                          </a:lnTo>
                          <a:lnTo>
                            <a:pt x="392" y="506"/>
                          </a:lnTo>
                          <a:lnTo>
                            <a:pt x="415" y="392"/>
                          </a:lnTo>
                          <a:lnTo>
                            <a:pt x="356" y="334"/>
                          </a:lnTo>
                          <a:lnTo>
                            <a:pt x="426" y="208"/>
                          </a:lnTo>
                          <a:lnTo>
                            <a:pt x="506" y="208"/>
                          </a:lnTo>
                          <a:lnTo>
                            <a:pt x="541" y="81"/>
                          </a:lnTo>
                          <a:lnTo>
                            <a:pt x="599" y="70"/>
                          </a:lnTo>
                          <a:lnTo>
                            <a:pt x="690" y="127"/>
                          </a:lnTo>
                          <a:lnTo>
                            <a:pt x="783" y="24"/>
                          </a:lnTo>
                          <a:lnTo>
                            <a:pt x="898" y="0"/>
                          </a:lnTo>
                          <a:lnTo>
                            <a:pt x="1001" y="11"/>
                          </a:lnTo>
                          <a:lnTo>
                            <a:pt x="1105" y="47"/>
                          </a:lnTo>
                          <a:lnTo>
                            <a:pt x="1220" y="58"/>
                          </a:lnTo>
                          <a:lnTo>
                            <a:pt x="1278" y="70"/>
                          </a:lnTo>
                          <a:lnTo>
                            <a:pt x="1335" y="115"/>
                          </a:lnTo>
                          <a:lnTo>
                            <a:pt x="1301" y="172"/>
                          </a:lnTo>
                          <a:lnTo>
                            <a:pt x="1335" y="195"/>
                          </a:lnTo>
                          <a:lnTo>
                            <a:pt x="1255" y="219"/>
                          </a:lnTo>
                          <a:lnTo>
                            <a:pt x="1220" y="254"/>
                          </a:lnTo>
                          <a:lnTo>
                            <a:pt x="1162" y="345"/>
                          </a:lnTo>
                          <a:lnTo>
                            <a:pt x="1162" y="426"/>
                          </a:lnTo>
                          <a:lnTo>
                            <a:pt x="1208" y="564"/>
                          </a:lnTo>
                          <a:lnTo>
                            <a:pt x="1244" y="622"/>
                          </a:lnTo>
                          <a:lnTo>
                            <a:pt x="1301" y="795"/>
                          </a:lnTo>
                          <a:lnTo>
                            <a:pt x="1278" y="829"/>
                          </a:lnTo>
                          <a:lnTo>
                            <a:pt x="1244" y="875"/>
                          </a:lnTo>
                          <a:lnTo>
                            <a:pt x="1231" y="897"/>
                          </a:lnTo>
                          <a:lnTo>
                            <a:pt x="1174" y="897"/>
                          </a:lnTo>
                          <a:lnTo>
                            <a:pt x="1140" y="909"/>
                          </a:lnTo>
                          <a:lnTo>
                            <a:pt x="1082" y="920"/>
                          </a:lnTo>
                          <a:lnTo>
                            <a:pt x="1024" y="886"/>
                          </a:lnTo>
                          <a:lnTo>
                            <a:pt x="933" y="840"/>
                          </a:lnTo>
                          <a:lnTo>
                            <a:pt x="851" y="795"/>
                          </a:lnTo>
                          <a:lnTo>
                            <a:pt x="794" y="760"/>
                          </a:lnTo>
                          <a:lnTo>
                            <a:pt x="737" y="702"/>
                          </a:lnTo>
                          <a:lnTo>
                            <a:pt x="667" y="760"/>
                          </a:lnTo>
                          <a:lnTo>
                            <a:pt x="587" y="713"/>
                          </a:lnTo>
                          <a:close/>
                          <a:moveTo>
                            <a:pt x="69" y="690"/>
                          </a:moveTo>
                          <a:lnTo>
                            <a:pt x="138" y="645"/>
                          </a:lnTo>
                          <a:lnTo>
                            <a:pt x="242" y="599"/>
                          </a:lnTo>
                          <a:lnTo>
                            <a:pt x="276" y="529"/>
                          </a:lnTo>
                          <a:lnTo>
                            <a:pt x="230" y="472"/>
                          </a:lnTo>
                          <a:lnTo>
                            <a:pt x="115" y="506"/>
                          </a:lnTo>
                          <a:lnTo>
                            <a:pt x="23" y="541"/>
                          </a:lnTo>
                          <a:lnTo>
                            <a:pt x="0" y="645"/>
                          </a:lnTo>
                          <a:lnTo>
                            <a:pt x="69" y="690"/>
                          </a:lnTo>
                          <a:close/>
                          <a:moveTo>
                            <a:pt x="104" y="299"/>
                          </a:moveTo>
                          <a:lnTo>
                            <a:pt x="81" y="254"/>
                          </a:lnTo>
                          <a:lnTo>
                            <a:pt x="23" y="208"/>
                          </a:lnTo>
                          <a:lnTo>
                            <a:pt x="58" y="150"/>
                          </a:lnTo>
                          <a:lnTo>
                            <a:pt x="126" y="161"/>
                          </a:lnTo>
                          <a:lnTo>
                            <a:pt x="184" y="161"/>
                          </a:lnTo>
                          <a:lnTo>
                            <a:pt x="196" y="231"/>
                          </a:lnTo>
                          <a:lnTo>
                            <a:pt x="219" y="322"/>
                          </a:lnTo>
                          <a:lnTo>
                            <a:pt x="104" y="299"/>
                          </a:lnTo>
                          <a:close/>
                        </a:path>
                      </a:pathLst>
                    </a:custGeom>
                    <a:grpFill/>
                    <a:ln w="6350">
                      <a:solidFill>
                        <a:srgbClr val="FFFFFF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33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4" name="Freeform 84">
                      <a:extLst>
                        <a:ext uri="{FF2B5EF4-FFF2-40B4-BE49-F238E27FC236}">
                          <a16:creationId xmlns:a16="http://schemas.microsoft.com/office/drawing/2014/main" id="{7F688559-E040-4AA3-9892-9E62D3D8D2A5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4280631" y="2925882"/>
                      <a:ext cx="702630" cy="796629"/>
                    </a:xfrm>
                    <a:custGeom>
                      <a:avLst/>
                      <a:gdLst>
                        <a:gd name="T0" fmla="*/ 3040 w 3845"/>
                        <a:gd name="T1" fmla="*/ 3475 h 4373"/>
                        <a:gd name="T2" fmla="*/ 2649 w 3845"/>
                        <a:gd name="T3" fmla="*/ 3452 h 4373"/>
                        <a:gd name="T4" fmla="*/ 2338 w 3845"/>
                        <a:gd name="T5" fmla="*/ 3325 h 4373"/>
                        <a:gd name="T6" fmla="*/ 1947 w 3845"/>
                        <a:gd name="T7" fmla="*/ 3348 h 4373"/>
                        <a:gd name="T8" fmla="*/ 1739 w 3845"/>
                        <a:gd name="T9" fmla="*/ 3705 h 4373"/>
                        <a:gd name="T10" fmla="*/ 1348 w 3845"/>
                        <a:gd name="T11" fmla="*/ 3601 h 4373"/>
                        <a:gd name="T12" fmla="*/ 1348 w 3845"/>
                        <a:gd name="T13" fmla="*/ 3498 h 4373"/>
                        <a:gd name="T14" fmla="*/ 1095 w 3845"/>
                        <a:gd name="T15" fmla="*/ 3486 h 4373"/>
                        <a:gd name="T16" fmla="*/ 772 w 3845"/>
                        <a:gd name="T17" fmla="*/ 3325 h 4373"/>
                        <a:gd name="T18" fmla="*/ 450 w 3845"/>
                        <a:gd name="T19" fmla="*/ 3164 h 4373"/>
                        <a:gd name="T20" fmla="*/ 519 w 3845"/>
                        <a:gd name="T21" fmla="*/ 2796 h 4373"/>
                        <a:gd name="T22" fmla="*/ 749 w 3845"/>
                        <a:gd name="T23" fmla="*/ 2232 h 4373"/>
                        <a:gd name="T24" fmla="*/ 911 w 3845"/>
                        <a:gd name="T25" fmla="*/ 2198 h 4373"/>
                        <a:gd name="T26" fmla="*/ 807 w 3845"/>
                        <a:gd name="T27" fmla="*/ 1841 h 4373"/>
                        <a:gd name="T28" fmla="*/ 611 w 3845"/>
                        <a:gd name="T29" fmla="*/ 1495 h 4373"/>
                        <a:gd name="T30" fmla="*/ 600 w 3845"/>
                        <a:gd name="T31" fmla="*/ 1150 h 4373"/>
                        <a:gd name="T32" fmla="*/ 323 w 3845"/>
                        <a:gd name="T33" fmla="*/ 955 h 4373"/>
                        <a:gd name="T34" fmla="*/ 104 w 3845"/>
                        <a:gd name="T35" fmla="*/ 920 h 4373"/>
                        <a:gd name="T36" fmla="*/ 82 w 3845"/>
                        <a:gd name="T37" fmla="*/ 770 h 4373"/>
                        <a:gd name="T38" fmla="*/ 93 w 3845"/>
                        <a:gd name="T39" fmla="*/ 666 h 4373"/>
                        <a:gd name="T40" fmla="*/ 150 w 3845"/>
                        <a:gd name="T41" fmla="*/ 598 h 4373"/>
                        <a:gd name="T42" fmla="*/ 47 w 3845"/>
                        <a:gd name="T43" fmla="*/ 518 h 4373"/>
                        <a:gd name="T44" fmla="*/ 243 w 3845"/>
                        <a:gd name="T45" fmla="*/ 494 h 4373"/>
                        <a:gd name="T46" fmla="*/ 507 w 3845"/>
                        <a:gd name="T47" fmla="*/ 505 h 4373"/>
                        <a:gd name="T48" fmla="*/ 715 w 3845"/>
                        <a:gd name="T49" fmla="*/ 621 h 4373"/>
                        <a:gd name="T50" fmla="*/ 1072 w 3845"/>
                        <a:gd name="T51" fmla="*/ 713 h 4373"/>
                        <a:gd name="T52" fmla="*/ 1014 w 3845"/>
                        <a:gd name="T53" fmla="*/ 391 h 4373"/>
                        <a:gd name="T54" fmla="*/ 1163 w 3845"/>
                        <a:gd name="T55" fmla="*/ 334 h 4373"/>
                        <a:gd name="T56" fmla="*/ 1245 w 3845"/>
                        <a:gd name="T57" fmla="*/ 505 h 4373"/>
                        <a:gd name="T58" fmla="*/ 1624 w 3845"/>
                        <a:gd name="T59" fmla="*/ 425 h 4373"/>
                        <a:gd name="T60" fmla="*/ 2073 w 3845"/>
                        <a:gd name="T61" fmla="*/ 91 h 4373"/>
                        <a:gd name="T62" fmla="*/ 2384 w 3845"/>
                        <a:gd name="T63" fmla="*/ 0 h 4373"/>
                        <a:gd name="T64" fmla="*/ 2441 w 3845"/>
                        <a:gd name="T65" fmla="*/ 230 h 4373"/>
                        <a:gd name="T66" fmla="*/ 2533 w 3845"/>
                        <a:gd name="T67" fmla="*/ 356 h 4373"/>
                        <a:gd name="T68" fmla="*/ 2717 w 3845"/>
                        <a:gd name="T69" fmla="*/ 482 h 4373"/>
                        <a:gd name="T70" fmla="*/ 2879 w 3845"/>
                        <a:gd name="T71" fmla="*/ 586 h 4373"/>
                        <a:gd name="T72" fmla="*/ 3063 w 3845"/>
                        <a:gd name="T73" fmla="*/ 793 h 4373"/>
                        <a:gd name="T74" fmla="*/ 3213 w 3845"/>
                        <a:gd name="T75" fmla="*/ 886 h 4373"/>
                        <a:gd name="T76" fmla="*/ 3442 w 3845"/>
                        <a:gd name="T77" fmla="*/ 1012 h 4373"/>
                        <a:gd name="T78" fmla="*/ 3731 w 3845"/>
                        <a:gd name="T79" fmla="*/ 1139 h 4373"/>
                        <a:gd name="T80" fmla="*/ 3696 w 3845"/>
                        <a:gd name="T81" fmla="*/ 1403 h 4373"/>
                        <a:gd name="T82" fmla="*/ 3581 w 3845"/>
                        <a:gd name="T83" fmla="*/ 1564 h 4373"/>
                        <a:gd name="T84" fmla="*/ 3500 w 3845"/>
                        <a:gd name="T85" fmla="*/ 1818 h 4373"/>
                        <a:gd name="T86" fmla="*/ 3327 w 3845"/>
                        <a:gd name="T87" fmla="*/ 1829 h 4373"/>
                        <a:gd name="T88" fmla="*/ 3178 w 3845"/>
                        <a:gd name="T89" fmla="*/ 1991 h 4373"/>
                        <a:gd name="T90" fmla="*/ 3017 w 3845"/>
                        <a:gd name="T91" fmla="*/ 2198 h 4373"/>
                        <a:gd name="T92" fmla="*/ 3167 w 3845"/>
                        <a:gd name="T93" fmla="*/ 2186 h 4373"/>
                        <a:gd name="T94" fmla="*/ 3270 w 3845"/>
                        <a:gd name="T95" fmla="*/ 2312 h 4373"/>
                        <a:gd name="T96" fmla="*/ 3235 w 3845"/>
                        <a:gd name="T97" fmla="*/ 2439 h 4373"/>
                        <a:gd name="T98" fmla="*/ 3270 w 3845"/>
                        <a:gd name="T99" fmla="*/ 2703 h 4373"/>
                        <a:gd name="T100" fmla="*/ 3097 w 3845"/>
                        <a:gd name="T101" fmla="*/ 2830 h 4373"/>
                        <a:gd name="T102" fmla="*/ 3178 w 3845"/>
                        <a:gd name="T103" fmla="*/ 3026 h 4373"/>
                        <a:gd name="T104" fmla="*/ 3281 w 3845"/>
                        <a:gd name="T105" fmla="*/ 3233 h 4373"/>
                        <a:gd name="T106" fmla="*/ 3327 w 3845"/>
                        <a:gd name="T107" fmla="*/ 3255 h 4373"/>
                        <a:gd name="T108" fmla="*/ 3696 w 3845"/>
                        <a:gd name="T109" fmla="*/ 4314 h 4373"/>
                        <a:gd name="T110" fmla="*/ 3799 w 3845"/>
                        <a:gd name="T111" fmla="*/ 4119 h 4373"/>
                        <a:gd name="T112" fmla="*/ 3834 w 3845"/>
                        <a:gd name="T113" fmla="*/ 3843 h 4373"/>
                        <a:gd name="T114" fmla="*/ 3776 w 3845"/>
                        <a:gd name="T115" fmla="*/ 3705 h 4373"/>
                        <a:gd name="T116" fmla="*/ 3661 w 3845"/>
                        <a:gd name="T117" fmla="*/ 3877 h 4373"/>
                        <a:gd name="T118" fmla="*/ 3535 w 3845"/>
                        <a:gd name="T119" fmla="*/ 3969 h 4373"/>
                        <a:gd name="T120" fmla="*/ 3524 w 3845"/>
                        <a:gd name="T121" fmla="*/ 4153 h 4373"/>
                        <a:gd name="T122" fmla="*/ 3558 w 3845"/>
                        <a:gd name="T123" fmla="*/ 4257 h 4373"/>
                        <a:gd name="T124" fmla="*/ 3672 w 3845"/>
                        <a:gd name="T125" fmla="*/ 4373 h 437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  <a:cxn ang="0">
                          <a:pos x="T122" y="T123"/>
                        </a:cxn>
                        <a:cxn ang="0">
                          <a:pos x="T124" y="T125"/>
                        </a:cxn>
                      </a:cxnLst>
                      <a:rect l="0" t="0" r="r" b="b"/>
                      <a:pathLst>
                        <a:path w="3845" h="4373">
                          <a:moveTo>
                            <a:pt x="3281" y="3314"/>
                          </a:moveTo>
                          <a:lnTo>
                            <a:pt x="3167" y="3405"/>
                          </a:lnTo>
                          <a:lnTo>
                            <a:pt x="3040" y="3475"/>
                          </a:lnTo>
                          <a:lnTo>
                            <a:pt x="2913" y="3566"/>
                          </a:lnTo>
                          <a:lnTo>
                            <a:pt x="2867" y="3612"/>
                          </a:lnTo>
                          <a:lnTo>
                            <a:pt x="2649" y="3452"/>
                          </a:lnTo>
                          <a:lnTo>
                            <a:pt x="2476" y="3337"/>
                          </a:lnTo>
                          <a:lnTo>
                            <a:pt x="2418" y="3394"/>
                          </a:lnTo>
                          <a:lnTo>
                            <a:pt x="2338" y="3325"/>
                          </a:lnTo>
                          <a:lnTo>
                            <a:pt x="2211" y="3314"/>
                          </a:lnTo>
                          <a:lnTo>
                            <a:pt x="2050" y="3337"/>
                          </a:lnTo>
                          <a:lnTo>
                            <a:pt x="1947" y="3348"/>
                          </a:lnTo>
                          <a:lnTo>
                            <a:pt x="1854" y="3555"/>
                          </a:lnTo>
                          <a:lnTo>
                            <a:pt x="1831" y="3693"/>
                          </a:lnTo>
                          <a:lnTo>
                            <a:pt x="1739" y="3705"/>
                          </a:lnTo>
                          <a:lnTo>
                            <a:pt x="1636" y="3670"/>
                          </a:lnTo>
                          <a:lnTo>
                            <a:pt x="1532" y="3601"/>
                          </a:lnTo>
                          <a:lnTo>
                            <a:pt x="1348" y="3601"/>
                          </a:lnTo>
                          <a:lnTo>
                            <a:pt x="1382" y="3544"/>
                          </a:lnTo>
                          <a:lnTo>
                            <a:pt x="1382" y="3509"/>
                          </a:lnTo>
                          <a:lnTo>
                            <a:pt x="1348" y="3498"/>
                          </a:lnTo>
                          <a:lnTo>
                            <a:pt x="1279" y="3498"/>
                          </a:lnTo>
                          <a:lnTo>
                            <a:pt x="1152" y="3382"/>
                          </a:lnTo>
                          <a:lnTo>
                            <a:pt x="1095" y="3486"/>
                          </a:lnTo>
                          <a:lnTo>
                            <a:pt x="1037" y="3440"/>
                          </a:lnTo>
                          <a:lnTo>
                            <a:pt x="922" y="3371"/>
                          </a:lnTo>
                          <a:lnTo>
                            <a:pt x="772" y="3325"/>
                          </a:lnTo>
                          <a:lnTo>
                            <a:pt x="727" y="3325"/>
                          </a:lnTo>
                          <a:lnTo>
                            <a:pt x="611" y="3255"/>
                          </a:lnTo>
                          <a:lnTo>
                            <a:pt x="450" y="3164"/>
                          </a:lnTo>
                          <a:lnTo>
                            <a:pt x="473" y="3071"/>
                          </a:lnTo>
                          <a:lnTo>
                            <a:pt x="393" y="2957"/>
                          </a:lnTo>
                          <a:lnTo>
                            <a:pt x="519" y="2796"/>
                          </a:lnTo>
                          <a:lnTo>
                            <a:pt x="634" y="2623"/>
                          </a:lnTo>
                          <a:lnTo>
                            <a:pt x="715" y="2382"/>
                          </a:lnTo>
                          <a:lnTo>
                            <a:pt x="749" y="2232"/>
                          </a:lnTo>
                          <a:lnTo>
                            <a:pt x="784" y="2116"/>
                          </a:lnTo>
                          <a:lnTo>
                            <a:pt x="852" y="2359"/>
                          </a:lnTo>
                          <a:lnTo>
                            <a:pt x="911" y="2198"/>
                          </a:lnTo>
                          <a:lnTo>
                            <a:pt x="864" y="2071"/>
                          </a:lnTo>
                          <a:lnTo>
                            <a:pt x="784" y="1979"/>
                          </a:lnTo>
                          <a:lnTo>
                            <a:pt x="807" y="1841"/>
                          </a:lnTo>
                          <a:lnTo>
                            <a:pt x="738" y="1680"/>
                          </a:lnTo>
                          <a:lnTo>
                            <a:pt x="668" y="1553"/>
                          </a:lnTo>
                          <a:lnTo>
                            <a:pt x="611" y="1495"/>
                          </a:lnTo>
                          <a:lnTo>
                            <a:pt x="703" y="1323"/>
                          </a:lnTo>
                          <a:lnTo>
                            <a:pt x="600" y="1300"/>
                          </a:lnTo>
                          <a:lnTo>
                            <a:pt x="600" y="1150"/>
                          </a:lnTo>
                          <a:lnTo>
                            <a:pt x="496" y="1093"/>
                          </a:lnTo>
                          <a:lnTo>
                            <a:pt x="438" y="1035"/>
                          </a:lnTo>
                          <a:lnTo>
                            <a:pt x="323" y="955"/>
                          </a:lnTo>
                          <a:lnTo>
                            <a:pt x="231" y="897"/>
                          </a:lnTo>
                          <a:lnTo>
                            <a:pt x="139" y="897"/>
                          </a:lnTo>
                          <a:lnTo>
                            <a:pt x="104" y="920"/>
                          </a:lnTo>
                          <a:lnTo>
                            <a:pt x="36" y="839"/>
                          </a:lnTo>
                          <a:lnTo>
                            <a:pt x="0" y="793"/>
                          </a:lnTo>
                          <a:lnTo>
                            <a:pt x="82" y="770"/>
                          </a:lnTo>
                          <a:lnTo>
                            <a:pt x="139" y="770"/>
                          </a:lnTo>
                          <a:lnTo>
                            <a:pt x="139" y="702"/>
                          </a:lnTo>
                          <a:lnTo>
                            <a:pt x="93" y="666"/>
                          </a:lnTo>
                          <a:lnTo>
                            <a:pt x="104" y="644"/>
                          </a:lnTo>
                          <a:lnTo>
                            <a:pt x="139" y="655"/>
                          </a:lnTo>
                          <a:lnTo>
                            <a:pt x="150" y="598"/>
                          </a:lnTo>
                          <a:lnTo>
                            <a:pt x="116" y="575"/>
                          </a:lnTo>
                          <a:lnTo>
                            <a:pt x="36" y="563"/>
                          </a:lnTo>
                          <a:lnTo>
                            <a:pt x="47" y="518"/>
                          </a:lnTo>
                          <a:lnTo>
                            <a:pt x="116" y="505"/>
                          </a:lnTo>
                          <a:lnTo>
                            <a:pt x="173" y="505"/>
                          </a:lnTo>
                          <a:lnTo>
                            <a:pt x="243" y="494"/>
                          </a:lnTo>
                          <a:lnTo>
                            <a:pt x="277" y="552"/>
                          </a:lnTo>
                          <a:lnTo>
                            <a:pt x="370" y="494"/>
                          </a:lnTo>
                          <a:lnTo>
                            <a:pt x="507" y="505"/>
                          </a:lnTo>
                          <a:lnTo>
                            <a:pt x="588" y="563"/>
                          </a:lnTo>
                          <a:lnTo>
                            <a:pt x="634" y="632"/>
                          </a:lnTo>
                          <a:lnTo>
                            <a:pt x="715" y="621"/>
                          </a:lnTo>
                          <a:lnTo>
                            <a:pt x="841" y="666"/>
                          </a:lnTo>
                          <a:lnTo>
                            <a:pt x="979" y="678"/>
                          </a:lnTo>
                          <a:lnTo>
                            <a:pt x="1072" y="713"/>
                          </a:lnTo>
                          <a:lnTo>
                            <a:pt x="1060" y="552"/>
                          </a:lnTo>
                          <a:lnTo>
                            <a:pt x="1060" y="437"/>
                          </a:lnTo>
                          <a:lnTo>
                            <a:pt x="1014" y="391"/>
                          </a:lnTo>
                          <a:lnTo>
                            <a:pt x="1002" y="298"/>
                          </a:lnTo>
                          <a:lnTo>
                            <a:pt x="1083" y="334"/>
                          </a:lnTo>
                          <a:lnTo>
                            <a:pt x="1163" y="334"/>
                          </a:lnTo>
                          <a:lnTo>
                            <a:pt x="1152" y="414"/>
                          </a:lnTo>
                          <a:lnTo>
                            <a:pt x="1186" y="471"/>
                          </a:lnTo>
                          <a:lnTo>
                            <a:pt x="1245" y="505"/>
                          </a:lnTo>
                          <a:lnTo>
                            <a:pt x="1382" y="518"/>
                          </a:lnTo>
                          <a:lnTo>
                            <a:pt x="1566" y="552"/>
                          </a:lnTo>
                          <a:lnTo>
                            <a:pt x="1624" y="425"/>
                          </a:lnTo>
                          <a:lnTo>
                            <a:pt x="1785" y="391"/>
                          </a:lnTo>
                          <a:lnTo>
                            <a:pt x="2050" y="334"/>
                          </a:lnTo>
                          <a:lnTo>
                            <a:pt x="2073" y="91"/>
                          </a:lnTo>
                          <a:lnTo>
                            <a:pt x="2142" y="34"/>
                          </a:lnTo>
                          <a:lnTo>
                            <a:pt x="2268" y="11"/>
                          </a:lnTo>
                          <a:lnTo>
                            <a:pt x="2384" y="0"/>
                          </a:lnTo>
                          <a:lnTo>
                            <a:pt x="2429" y="80"/>
                          </a:lnTo>
                          <a:lnTo>
                            <a:pt x="2418" y="161"/>
                          </a:lnTo>
                          <a:lnTo>
                            <a:pt x="2441" y="230"/>
                          </a:lnTo>
                          <a:lnTo>
                            <a:pt x="2510" y="218"/>
                          </a:lnTo>
                          <a:lnTo>
                            <a:pt x="2556" y="252"/>
                          </a:lnTo>
                          <a:lnTo>
                            <a:pt x="2533" y="356"/>
                          </a:lnTo>
                          <a:lnTo>
                            <a:pt x="2613" y="368"/>
                          </a:lnTo>
                          <a:lnTo>
                            <a:pt x="2660" y="414"/>
                          </a:lnTo>
                          <a:lnTo>
                            <a:pt x="2717" y="482"/>
                          </a:lnTo>
                          <a:lnTo>
                            <a:pt x="2740" y="563"/>
                          </a:lnTo>
                          <a:lnTo>
                            <a:pt x="2775" y="598"/>
                          </a:lnTo>
                          <a:lnTo>
                            <a:pt x="2879" y="586"/>
                          </a:lnTo>
                          <a:lnTo>
                            <a:pt x="2936" y="575"/>
                          </a:lnTo>
                          <a:lnTo>
                            <a:pt x="3017" y="678"/>
                          </a:lnTo>
                          <a:lnTo>
                            <a:pt x="3063" y="793"/>
                          </a:lnTo>
                          <a:lnTo>
                            <a:pt x="3120" y="862"/>
                          </a:lnTo>
                          <a:lnTo>
                            <a:pt x="3167" y="873"/>
                          </a:lnTo>
                          <a:lnTo>
                            <a:pt x="3213" y="886"/>
                          </a:lnTo>
                          <a:lnTo>
                            <a:pt x="3304" y="886"/>
                          </a:lnTo>
                          <a:lnTo>
                            <a:pt x="3374" y="955"/>
                          </a:lnTo>
                          <a:lnTo>
                            <a:pt x="3442" y="1012"/>
                          </a:lnTo>
                          <a:lnTo>
                            <a:pt x="3558" y="1081"/>
                          </a:lnTo>
                          <a:lnTo>
                            <a:pt x="3638" y="1104"/>
                          </a:lnTo>
                          <a:lnTo>
                            <a:pt x="3731" y="1139"/>
                          </a:lnTo>
                          <a:lnTo>
                            <a:pt x="3834" y="1173"/>
                          </a:lnTo>
                          <a:lnTo>
                            <a:pt x="3719" y="1334"/>
                          </a:lnTo>
                          <a:lnTo>
                            <a:pt x="3696" y="1403"/>
                          </a:lnTo>
                          <a:lnTo>
                            <a:pt x="3661" y="1450"/>
                          </a:lnTo>
                          <a:lnTo>
                            <a:pt x="3615" y="1518"/>
                          </a:lnTo>
                          <a:lnTo>
                            <a:pt x="3581" y="1564"/>
                          </a:lnTo>
                          <a:lnTo>
                            <a:pt x="3524" y="1668"/>
                          </a:lnTo>
                          <a:lnTo>
                            <a:pt x="3524" y="1783"/>
                          </a:lnTo>
                          <a:lnTo>
                            <a:pt x="3500" y="1818"/>
                          </a:lnTo>
                          <a:lnTo>
                            <a:pt x="3454" y="1806"/>
                          </a:lnTo>
                          <a:lnTo>
                            <a:pt x="3408" y="1795"/>
                          </a:lnTo>
                          <a:lnTo>
                            <a:pt x="3327" y="1829"/>
                          </a:lnTo>
                          <a:lnTo>
                            <a:pt x="3258" y="1875"/>
                          </a:lnTo>
                          <a:lnTo>
                            <a:pt x="3201" y="1932"/>
                          </a:lnTo>
                          <a:lnTo>
                            <a:pt x="3178" y="1991"/>
                          </a:lnTo>
                          <a:lnTo>
                            <a:pt x="3143" y="2071"/>
                          </a:lnTo>
                          <a:lnTo>
                            <a:pt x="3074" y="2116"/>
                          </a:lnTo>
                          <a:lnTo>
                            <a:pt x="3017" y="2198"/>
                          </a:lnTo>
                          <a:lnTo>
                            <a:pt x="3017" y="2266"/>
                          </a:lnTo>
                          <a:lnTo>
                            <a:pt x="3063" y="2266"/>
                          </a:lnTo>
                          <a:lnTo>
                            <a:pt x="3167" y="2186"/>
                          </a:lnTo>
                          <a:lnTo>
                            <a:pt x="3201" y="2186"/>
                          </a:lnTo>
                          <a:lnTo>
                            <a:pt x="3247" y="2266"/>
                          </a:lnTo>
                          <a:lnTo>
                            <a:pt x="3270" y="2312"/>
                          </a:lnTo>
                          <a:lnTo>
                            <a:pt x="3281" y="2393"/>
                          </a:lnTo>
                          <a:lnTo>
                            <a:pt x="3304" y="2427"/>
                          </a:lnTo>
                          <a:lnTo>
                            <a:pt x="3235" y="2439"/>
                          </a:lnTo>
                          <a:lnTo>
                            <a:pt x="3247" y="2531"/>
                          </a:lnTo>
                          <a:lnTo>
                            <a:pt x="3258" y="2600"/>
                          </a:lnTo>
                          <a:lnTo>
                            <a:pt x="3270" y="2703"/>
                          </a:lnTo>
                          <a:lnTo>
                            <a:pt x="3213" y="2716"/>
                          </a:lnTo>
                          <a:lnTo>
                            <a:pt x="3154" y="2784"/>
                          </a:lnTo>
                          <a:lnTo>
                            <a:pt x="3097" y="2830"/>
                          </a:lnTo>
                          <a:lnTo>
                            <a:pt x="3143" y="2876"/>
                          </a:lnTo>
                          <a:lnTo>
                            <a:pt x="3178" y="2945"/>
                          </a:lnTo>
                          <a:lnTo>
                            <a:pt x="3178" y="3026"/>
                          </a:lnTo>
                          <a:lnTo>
                            <a:pt x="3154" y="3164"/>
                          </a:lnTo>
                          <a:lnTo>
                            <a:pt x="3213" y="3221"/>
                          </a:lnTo>
                          <a:lnTo>
                            <a:pt x="3281" y="3233"/>
                          </a:lnTo>
                          <a:lnTo>
                            <a:pt x="3362" y="3255"/>
                          </a:lnTo>
                          <a:lnTo>
                            <a:pt x="3362" y="3325"/>
                          </a:lnTo>
                          <a:lnTo>
                            <a:pt x="3327" y="3255"/>
                          </a:lnTo>
                          <a:lnTo>
                            <a:pt x="3281" y="3268"/>
                          </a:lnTo>
                          <a:lnTo>
                            <a:pt x="3281" y="3314"/>
                          </a:lnTo>
                          <a:close/>
                          <a:moveTo>
                            <a:pt x="3696" y="4314"/>
                          </a:moveTo>
                          <a:lnTo>
                            <a:pt x="3708" y="4257"/>
                          </a:lnTo>
                          <a:lnTo>
                            <a:pt x="3742" y="4211"/>
                          </a:lnTo>
                          <a:lnTo>
                            <a:pt x="3799" y="4119"/>
                          </a:lnTo>
                          <a:lnTo>
                            <a:pt x="3845" y="4004"/>
                          </a:lnTo>
                          <a:lnTo>
                            <a:pt x="3788" y="3958"/>
                          </a:lnTo>
                          <a:lnTo>
                            <a:pt x="3834" y="3843"/>
                          </a:lnTo>
                          <a:lnTo>
                            <a:pt x="3845" y="3762"/>
                          </a:lnTo>
                          <a:lnTo>
                            <a:pt x="3834" y="3705"/>
                          </a:lnTo>
                          <a:lnTo>
                            <a:pt x="3776" y="3705"/>
                          </a:lnTo>
                          <a:lnTo>
                            <a:pt x="3742" y="3773"/>
                          </a:lnTo>
                          <a:lnTo>
                            <a:pt x="3719" y="3843"/>
                          </a:lnTo>
                          <a:lnTo>
                            <a:pt x="3661" y="3877"/>
                          </a:lnTo>
                          <a:lnTo>
                            <a:pt x="3615" y="3900"/>
                          </a:lnTo>
                          <a:lnTo>
                            <a:pt x="3535" y="3900"/>
                          </a:lnTo>
                          <a:lnTo>
                            <a:pt x="3535" y="3969"/>
                          </a:lnTo>
                          <a:lnTo>
                            <a:pt x="3558" y="4039"/>
                          </a:lnTo>
                          <a:lnTo>
                            <a:pt x="3569" y="4084"/>
                          </a:lnTo>
                          <a:lnTo>
                            <a:pt x="3524" y="4153"/>
                          </a:lnTo>
                          <a:lnTo>
                            <a:pt x="3512" y="4188"/>
                          </a:lnTo>
                          <a:lnTo>
                            <a:pt x="3546" y="4200"/>
                          </a:lnTo>
                          <a:lnTo>
                            <a:pt x="3558" y="4257"/>
                          </a:lnTo>
                          <a:lnTo>
                            <a:pt x="3581" y="4326"/>
                          </a:lnTo>
                          <a:lnTo>
                            <a:pt x="3627" y="4360"/>
                          </a:lnTo>
                          <a:lnTo>
                            <a:pt x="3672" y="4373"/>
                          </a:lnTo>
                          <a:lnTo>
                            <a:pt x="3696" y="431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6350">
                      <a:solidFill>
                        <a:srgbClr val="FFFFFF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33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5" name="Freeform 85">
                      <a:extLst>
                        <a:ext uri="{FF2B5EF4-FFF2-40B4-BE49-F238E27FC236}">
                          <a16:creationId xmlns:a16="http://schemas.microsoft.com/office/drawing/2014/main" id="{CB92301A-E6F8-430B-B1B9-FD2F37665615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552370" y="3742208"/>
                      <a:ext cx="407132" cy="523061"/>
                    </a:xfrm>
                    <a:custGeom>
                      <a:avLst/>
                      <a:gdLst>
                        <a:gd name="T0" fmla="*/ 1969 w 2233"/>
                        <a:gd name="T1" fmla="*/ 368 h 2865"/>
                        <a:gd name="T2" fmla="*/ 1462 w 2233"/>
                        <a:gd name="T3" fmla="*/ 425 h 2865"/>
                        <a:gd name="T4" fmla="*/ 1496 w 2233"/>
                        <a:gd name="T5" fmla="*/ 575 h 2865"/>
                        <a:gd name="T6" fmla="*/ 1381 w 2233"/>
                        <a:gd name="T7" fmla="*/ 667 h 2865"/>
                        <a:gd name="T8" fmla="*/ 1404 w 2233"/>
                        <a:gd name="T9" fmla="*/ 851 h 2865"/>
                        <a:gd name="T10" fmla="*/ 1278 w 2233"/>
                        <a:gd name="T11" fmla="*/ 782 h 2865"/>
                        <a:gd name="T12" fmla="*/ 1058 w 2233"/>
                        <a:gd name="T13" fmla="*/ 656 h 2865"/>
                        <a:gd name="T14" fmla="*/ 921 w 2233"/>
                        <a:gd name="T15" fmla="*/ 679 h 2865"/>
                        <a:gd name="T16" fmla="*/ 1162 w 2233"/>
                        <a:gd name="T17" fmla="*/ 1070 h 2865"/>
                        <a:gd name="T18" fmla="*/ 1013 w 2233"/>
                        <a:gd name="T19" fmla="*/ 1150 h 2865"/>
                        <a:gd name="T20" fmla="*/ 1105 w 2233"/>
                        <a:gd name="T21" fmla="*/ 1334 h 2865"/>
                        <a:gd name="T22" fmla="*/ 1427 w 2233"/>
                        <a:gd name="T23" fmla="*/ 1691 h 2865"/>
                        <a:gd name="T24" fmla="*/ 1174 w 2233"/>
                        <a:gd name="T25" fmla="*/ 1622 h 2865"/>
                        <a:gd name="T26" fmla="*/ 1278 w 2233"/>
                        <a:gd name="T27" fmla="*/ 1772 h 2865"/>
                        <a:gd name="T28" fmla="*/ 1036 w 2233"/>
                        <a:gd name="T29" fmla="*/ 1806 h 2865"/>
                        <a:gd name="T30" fmla="*/ 1174 w 2233"/>
                        <a:gd name="T31" fmla="*/ 2209 h 2865"/>
                        <a:gd name="T32" fmla="*/ 1001 w 2233"/>
                        <a:gd name="T33" fmla="*/ 2106 h 2865"/>
                        <a:gd name="T34" fmla="*/ 933 w 2233"/>
                        <a:gd name="T35" fmla="*/ 2266 h 2865"/>
                        <a:gd name="T36" fmla="*/ 783 w 2233"/>
                        <a:gd name="T37" fmla="*/ 2048 h 2865"/>
                        <a:gd name="T38" fmla="*/ 633 w 2233"/>
                        <a:gd name="T39" fmla="*/ 2094 h 2865"/>
                        <a:gd name="T40" fmla="*/ 622 w 2233"/>
                        <a:gd name="T41" fmla="*/ 1806 h 2865"/>
                        <a:gd name="T42" fmla="*/ 472 w 2233"/>
                        <a:gd name="T43" fmla="*/ 1634 h 2865"/>
                        <a:gd name="T44" fmla="*/ 840 w 2233"/>
                        <a:gd name="T45" fmla="*/ 1565 h 2865"/>
                        <a:gd name="T46" fmla="*/ 1094 w 2233"/>
                        <a:gd name="T47" fmla="*/ 1518 h 2865"/>
                        <a:gd name="T48" fmla="*/ 851 w 2233"/>
                        <a:gd name="T49" fmla="*/ 1450 h 2865"/>
                        <a:gd name="T50" fmla="*/ 495 w 2233"/>
                        <a:gd name="T51" fmla="*/ 1461 h 2865"/>
                        <a:gd name="T52" fmla="*/ 483 w 2233"/>
                        <a:gd name="T53" fmla="*/ 1139 h 2865"/>
                        <a:gd name="T54" fmla="*/ 184 w 2233"/>
                        <a:gd name="T55" fmla="*/ 874 h 2865"/>
                        <a:gd name="T56" fmla="*/ 322 w 2233"/>
                        <a:gd name="T57" fmla="*/ 817 h 2865"/>
                        <a:gd name="T58" fmla="*/ 415 w 2233"/>
                        <a:gd name="T59" fmla="*/ 690 h 2865"/>
                        <a:gd name="T60" fmla="*/ 483 w 2233"/>
                        <a:gd name="T61" fmla="*/ 449 h 2865"/>
                        <a:gd name="T62" fmla="*/ 702 w 2233"/>
                        <a:gd name="T63" fmla="*/ 333 h 2865"/>
                        <a:gd name="T64" fmla="*/ 978 w 2233"/>
                        <a:gd name="T65" fmla="*/ 311 h 2865"/>
                        <a:gd name="T66" fmla="*/ 1174 w 2233"/>
                        <a:gd name="T67" fmla="*/ 161 h 2865"/>
                        <a:gd name="T68" fmla="*/ 1381 w 2233"/>
                        <a:gd name="T69" fmla="*/ 161 h 2865"/>
                        <a:gd name="T70" fmla="*/ 1635 w 2233"/>
                        <a:gd name="T71" fmla="*/ 104 h 2865"/>
                        <a:gd name="T72" fmla="*/ 1865 w 2233"/>
                        <a:gd name="T73" fmla="*/ 195 h 2865"/>
                        <a:gd name="T74" fmla="*/ 2037 w 2233"/>
                        <a:gd name="T75" fmla="*/ 126 h 2865"/>
                        <a:gd name="T76" fmla="*/ 2210 w 2233"/>
                        <a:gd name="T77" fmla="*/ 68 h 2865"/>
                        <a:gd name="T78" fmla="*/ 2153 w 2233"/>
                        <a:gd name="T79" fmla="*/ 265 h 2865"/>
                        <a:gd name="T80" fmla="*/ 104 w 2233"/>
                        <a:gd name="T81" fmla="*/ 1047 h 2865"/>
                        <a:gd name="T82" fmla="*/ 92 w 2233"/>
                        <a:gd name="T83" fmla="*/ 874 h 2865"/>
                        <a:gd name="T84" fmla="*/ 58 w 2233"/>
                        <a:gd name="T85" fmla="*/ 943 h 2865"/>
                        <a:gd name="T86" fmla="*/ 345 w 2233"/>
                        <a:gd name="T87" fmla="*/ 1588 h 2865"/>
                        <a:gd name="T88" fmla="*/ 322 w 2233"/>
                        <a:gd name="T89" fmla="*/ 1415 h 2865"/>
                        <a:gd name="T90" fmla="*/ 403 w 2233"/>
                        <a:gd name="T91" fmla="*/ 1622 h 2865"/>
                        <a:gd name="T92" fmla="*/ 1278 w 2233"/>
                        <a:gd name="T93" fmla="*/ 2623 h 2865"/>
                        <a:gd name="T94" fmla="*/ 1485 w 2233"/>
                        <a:gd name="T95" fmla="*/ 2611 h 2865"/>
                        <a:gd name="T96" fmla="*/ 1796 w 2233"/>
                        <a:gd name="T97" fmla="*/ 2681 h 2865"/>
                        <a:gd name="T98" fmla="*/ 1969 w 2233"/>
                        <a:gd name="T99" fmla="*/ 2773 h 2865"/>
                        <a:gd name="T100" fmla="*/ 2233 w 2233"/>
                        <a:gd name="T101" fmla="*/ 2784 h 2865"/>
                        <a:gd name="T102" fmla="*/ 1991 w 2233"/>
                        <a:gd name="T103" fmla="*/ 2865 h 2865"/>
                        <a:gd name="T104" fmla="*/ 1749 w 2233"/>
                        <a:gd name="T105" fmla="*/ 2854 h 2865"/>
                        <a:gd name="T106" fmla="*/ 1496 w 2233"/>
                        <a:gd name="T107" fmla="*/ 2784 h 2865"/>
                        <a:gd name="T108" fmla="*/ 1278 w 2233"/>
                        <a:gd name="T109" fmla="*/ 2773 h 2865"/>
                        <a:gd name="T110" fmla="*/ 1485 w 2233"/>
                        <a:gd name="T111" fmla="*/ 1358 h 2865"/>
                        <a:gd name="T112" fmla="*/ 1599 w 2233"/>
                        <a:gd name="T113" fmla="*/ 1554 h 2865"/>
                        <a:gd name="T114" fmla="*/ 1508 w 2233"/>
                        <a:gd name="T115" fmla="*/ 1702 h 2865"/>
                        <a:gd name="T116" fmla="*/ 1347 w 2233"/>
                        <a:gd name="T117" fmla="*/ 1427 h 2865"/>
                        <a:gd name="T118" fmla="*/ 1094 w 2233"/>
                        <a:gd name="T119" fmla="*/ 1243 h 2865"/>
                        <a:gd name="T120" fmla="*/ 1266 w 2233"/>
                        <a:gd name="T121" fmla="*/ 1150 h 286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2233" h="2865">
                          <a:moveTo>
                            <a:pt x="2129" y="402"/>
                          </a:moveTo>
                          <a:lnTo>
                            <a:pt x="2083" y="391"/>
                          </a:lnTo>
                          <a:lnTo>
                            <a:pt x="1969" y="368"/>
                          </a:lnTo>
                          <a:lnTo>
                            <a:pt x="1761" y="345"/>
                          </a:lnTo>
                          <a:lnTo>
                            <a:pt x="1508" y="333"/>
                          </a:lnTo>
                          <a:lnTo>
                            <a:pt x="1462" y="425"/>
                          </a:lnTo>
                          <a:lnTo>
                            <a:pt x="1358" y="436"/>
                          </a:lnTo>
                          <a:lnTo>
                            <a:pt x="1404" y="540"/>
                          </a:lnTo>
                          <a:lnTo>
                            <a:pt x="1496" y="575"/>
                          </a:lnTo>
                          <a:lnTo>
                            <a:pt x="1519" y="679"/>
                          </a:lnTo>
                          <a:lnTo>
                            <a:pt x="1485" y="725"/>
                          </a:lnTo>
                          <a:lnTo>
                            <a:pt x="1381" y="667"/>
                          </a:lnTo>
                          <a:lnTo>
                            <a:pt x="1335" y="656"/>
                          </a:lnTo>
                          <a:lnTo>
                            <a:pt x="1439" y="793"/>
                          </a:lnTo>
                          <a:lnTo>
                            <a:pt x="1404" y="851"/>
                          </a:lnTo>
                          <a:lnTo>
                            <a:pt x="1301" y="679"/>
                          </a:lnTo>
                          <a:lnTo>
                            <a:pt x="1254" y="679"/>
                          </a:lnTo>
                          <a:lnTo>
                            <a:pt x="1278" y="782"/>
                          </a:lnTo>
                          <a:lnTo>
                            <a:pt x="1243" y="829"/>
                          </a:lnTo>
                          <a:lnTo>
                            <a:pt x="1094" y="690"/>
                          </a:lnTo>
                          <a:lnTo>
                            <a:pt x="1058" y="656"/>
                          </a:lnTo>
                          <a:lnTo>
                            <a:pt x="1151" y="449"/>
                          </a:lnTo>
                          <a:lnTo>
                            <a:pt x="1058" y="425"/>
                          </a:lnTo>
                          <a:lnTo>
                            <a:pt x="921" y="679"/>
                          </a:lnTo>
                          <a:lnTo>
                            <a:pt x="1001" y="840"/>
                          </a:lnTo>
                          <a:lnTo>
                            <a:pt x="1081" y="966"/>
                          </a:lnTo>
                          <a:lnTo>
                            <a:pt x="1162" y="1070"/>
                          </a:lnTo>
                          <a:lnTo>
                            <a:pt x="1081" y="1150"/>
                          </a:lnTo>
                          <a:lnTo>
                            <a:pt x="1036" y="1127"/>
                          </a:lnTo>
                          <a:lnTo>
                            <a:pt x="1013" y="1150"/>
                          </a:lnTo>
                          <a:lnTo>
                            <a:pt x="955" y="1220"/>
                          </a:lnTo>
                          <a:lnTo>
                            <a:pt x="1013" y="1288"/>
                          </a:lnTo>
                          <a:lnTo>
                            <a:pt x="1105" y="1334"/>
                          </a:lnTo>
                          <a:lnTo>
                            <a:pt x="1278" y="1392"/>
                          </a:lnTo>
                          <a:lnTo>
                            <a:pt x="1381" y="1507"/>
                          </a:lnTo>
                          <a:lnTo>
                            <a:pt x="1427" y="1691"/>
                          </a:lnTo>
                          <a:lnTo>
                            <a:pt x="1381" y="1714"/>
                          </a:lnTo>
                          <a:lnTo>
                            <a:pt x="1289" y="1657"/>
                          </a:lnTo>
                          <a:lnTo>
                            <a:pt x="1174" y="1622"/>
                          </a:lnTo>
                          <a:lnTo>
                            <a:pt x="1140" y="1679"/>
                          </a:lnTo>
                          <a:lnTo>
                            <a:pt x="1220" y="1714"/>
                          </a:lnTo>
                          <a:lnTo>
                            <a:pt x="1278" y="1772"/>
                          </a:lnTo>
                          <a:lnTo>
                            <a:pt x="1231" y="1864"/>
                          </a:lnTo>
                          <a:lnTo>
                            <a:pt x="1105" y="1818"/>
                          </a:lnTo>
                          <a:lnTo>
                            <a:pt x="1036" y="1806"/>
                          </a:lnTo>
                          <a:lnTo>
                            <a:pt x="1081" y="1922"/>
                          </a:lnTo>
                          <a:lnTo>
                            <a:pt x="1140" y="2025"/>
                          </a:lnTo>
                          <a:lnTo>
                            <a:pt x="1174" y="2209"/>
                          </a:lnTo>
                          <a:lnTo>
                            <a:pt x="1094" y="2243"/>
                          </a:lnTo>
                          <a:lnTo>
                            <a:pt x="1047" y="2140"/>
                          </a:lnTo>
                          <a:lnTo>
                            <a:pt x="1001" y="2106"/>
                          </a:lnTo>
                          <a:lnTo>
                            <a:pt x="967" y="2129"/>
                          </a:lnTo>
                          <a:lnTo>
                            <a:pt x="967" y="2243"/>
                          </a:lnTo>
                          <a:lnTo>
                            <a:pt x="933" y="2266"/>
                          </a:lnTo>
                          <a:lnTo>
                            <a:pt x="886" y="2152"/>
                          </a:lnTo>
                          <a:lnTo>
                            <a:pt x="840" y="2071"/>
                          </a:lnTo>
                          <a:lnTo>
                            <a:pt x="783" y="2048"/>
                          </a:lnTo>
                          <a:lnTo>
                            <a:pt x="783" y="2106"/>
                          </a:lnTo>
                          <a:lnTo>
                            <a:pt x="713" y="2129"/>
                          </a:lnTo>
                          <a:lnTo>
                            <a:pt x="633" y="2094"/>
                          </a:lnTo>
                          <a:lnTo>
                            <a:pt x="622" y="2013"/>
                          </a:lnTo>
                          <a:lnTo>
                            <a:pt x="644" y="1922"/>
                          </a:lnTo>
                          <a:lnTo>
                            <a:pt x="622" y="1806"/>
                          </a:lnTo>
                          <a:lnTo>
                            <a:pt x="587" y="1772"/>
                          </a:lnTo>
                          <a:lnTo>
                            <a:pt x="460" y="1714"/>
                          </a:lnTo>
                          <a:lnTo>
                            <a:pt x="472" y="1634"/>
                          </a:lnTo>
                          <a:lnTo>
                            <a:pt x="552" y="1599"/>
                          </a:lnTo>
                          <a:lnTo>
                            <a:pt x="679" y="1530"/>
                          </a:lnTo>
                          <a:lnTo>
                            <a:pt x="840" y="1565"/>
                          </a:lnTo>
                          <a:lnTo>
                            <a:pt x="978" y="1622"/>
                          </a:lnTo>
                          <a:lnTo>
                            <a:pt x="1036" y="1645"/>
                          </a:lnTo>
                          <a:lnTo>
                            <a:pt x="1094" y="1518"/>
                          </a:lnTo>
                          <a:lnTo>
                            <a:pt x="1036" y="1461"/>
                          </a:lnTo>
                          <a:lnTo>
                            <a:pt x="944" y="1392"/>
                          </a:lnTo>
                          <a:lnTo>
                            <a:pt x="851" y="1450"/>
                          </a:lnTo>
                          <a:lnTo>
                            <a:pt x="771" y="1392"/>
                          </a:lnTo>
                          <a:lnTo>
                            <a:pt x="622" y="1415"/>
                          </a:lnTo>
                          <a:lnTo>
                            <a:pt x="495" y="1461"/>
                          </a:lnTo>
                          <a:lnTo>
                            <a:pt x="437" y="1358"/>
                          </a:lnTo>
                          <a:lnTo>
                            <a:pt x="540" y="1243"/>
                          </a:lnTo>
                          <a:lnTo>
                            <a:pt x="483" y="1139"/>
                          </a:lnTo>
                          <a:lnTo>
                            <a:pt x="368" y="1161"/>
                          </a:lnTo>
                          <a:lnTo>
                            <a:pt x="265" y="954"/>
                          </a:lnTo>
                          <a:lnTo>
                            <a:pt x="184" y="874"/>
                          </a:lnTo>
                          <a:lnTo>
                            <a:pt x="219" y="817"/>
                          </a:lnTo>
                          <a:lnTo>
                            <a:pt x="276" y="840"/>
                          </a:lnTo>
                          <a:lnTo>
                            <a:pt x="322" y="817"/>
                          </a:lnTo>
                          <a:lnTo>
                            <a:pt x="356" y="782"/>
                          </a:lnTo>
                          <a:lnTo>
                            <a:pt x="392" y="736"/>
                          </a:lnTo>
                          <a:lnTo>
                            <a:pt x="415" y="690"/>
                          </a:lnTo>
                          <a:lnTo>
                            <a:pt x="449" y="621"/>
                          </a:lnTo>
                          <a:lnTo>
                            <a:pt x="449" y="552"/>
                          </a:lnTo>
                          <a:lnTo>
                            <a:pt x="483" y="449"/>
                          </a:lnTo>
                          <a:lnTo>
                            <a:pt x="518" y="436"/>
                          </a:lnTo>
                          <a:lnTo>
                            <a:pt x="622" y="449"/>
                          </a:lnTo>
                          <a:lnTo>
                            <a:pt x="702" y="333"/>
                          </a:lnTo>
                          <a:lnTo>
                            <a:pt x="806" y="322"/>
                          </a:lnTo>
                          <a:lnTo>
                            <a:pt x="897" y="333"/>
                          </a:lnTo>
                          <a:lnTo>
                            <a:pt x="978" y="311"/>
                          </a:lnTo>
                          <a:lnTo>
                            <a:pt x="1058" y="207"/>
                          </a:lnTo>
                          <a:lnTo>
                            <a:pt x="1151" y="184"/>
                          </a:lnTo>
                          <a:lnTo>
                            <a:pt x="1174" y="161"/>
                          </a:lnTo>
                          <a:lnTo>
                            <a:pt x="1208" y="218"/>
                          </a:lnTo>
                          <a:lnTo>
                            <a:pt x="1301" y="172"/>
                          </a:lnTo>
                          <a:lnTo>
                            <a:pt x="1381" y="161"/>
                          </a:lnTo>
                          <a:lnTo>
                            <a:pt x="1462" y="149"/>
                          </a:lnTo>
                          <a:lnTo>
                            <a:pt x="1554" y="126"/>
                          </a:lnTo>
                          <a:lnTo>
                            <a:pt x="1635" y="104"/>
                          </a:lnTo>
                          <a:lnTo>
                            <a:pt x="1692" y="172"/>
                          </a:lnTo>
                          <a:lnTo>
                            <a:pt x="1783" y="195"/>
                          </a:lnTo>
                          <a:lnTo>
                            <a:pt x="1865" y="195"/>
                          </a:lnTo>
                          <a:lnTo>
                            <a:pt x="1956" y="207"/>
                          </a:lnTo>
                          <a:lnTo>
                            <a:pt x="2014" y="218"/>
                          </a:lnTo>
                          <a:lnTo>
                            <a:pt x="2037" y="126"/>
                          </a:lnTo>
                          <a:lnTo>
                            <a:pt x="2094" y="11"/>
                          </a:lnTo>
                          <a:lnTo>
                            <a:pt x="2187" y="0"/>
                          </a:lnTo>
                          <a:lnTo>
                            <a:pt x="2210" y="68"/>
                          </a:lnTo>
                          <a:lnTo>
                            <a:pt x="2210" y="149"/>
                          </a:lnTo>
                          <a:lnTo>
                            <a:pt x="2176" y="218"/>
                          </a:lnTo>
                          <a:lnTo>
                            <a:pt x="2153" y="265"/>
                          </a:lnTo>
                          <a:lnTo>
                            <a:pt x="2106" y="333"/>
                          </a:lnTo>
                          <a:lnTo>
                            <a:pt x="2129" y="402"/>
                          </a:lnTo>
                          <a:close/>
                          <a:moveTo>
                            <a:pt x="104" y="1047"/>
                          </a:moveTo>
                          <a:lnTo>
                            <a:pt x="149" y="1070"/>
                          </a:lnTo>
                          <a:lnTo>
                            <a:pt x="172" y="990"/>
                          </a:lnTo>
                          <a:lnTo>
                            <a:pt x="92" y="874"/>
                          </a:lnTo>
                          <a:lnTo>
                            <a:pt x="34" y="863"/>
                          </a:lnTo>
                          <a:lnTo>
                            <a:pt x="0" y="886"/>
                          </a:lnTo>
                          <a:lnTo>
                            <a:pt x="58" y="943"/>
                          </a:lnTo>
                          <a:lnTo>
                            <a:pt x="69" y="1013"/>
                          </a:lnTo>
                          <a:lnTo>
                            <a:pt x="104" y="1047"/>
                          </a:lnTo>
                          <a:close/>
                          <a:moveTo>
                            <a:pt x="345" y="1588"/>
                          </a:moveTo>
                          <a:lnTo>
                            <a:pt x="299" y="1542"/>
                          </a:lnTo>
                          <a:lnTo>
                            <a:pt x="276" y="1472"/>
                          </a:lnTo>
                          <a:lnTo>
                            <a:pt x="322" y="1415"/>
                          </a:lnTo>
                          <a:lnTo>
                            <a:pt x="368" y="1472"/>
                          </a:lnTo>
                          <a:lnTo>
                            <a:pt x="403" y="1530"/>
                          </a:lnTo>
                          <a:lnTo>
                            <a:pt x="403" y="1622"/>
                          </a:lnTo>
                          <a:lnTo>
                            <a:pt x="345" y="1588"/>
                          </a:lnTo>
                          <a:close/>
                          <a:moveTo>
                            <a:pt x="1278" y="2715"/>
                          </a:moveTo>
                          <a:lnTo>
                            <a:pt x="1278" y="2623"/>
                          </a:lnTo>
                          <a:lnTo>
                            <a:pt x="1335" y="2634"/>
                          </a:lnTo>
                          <a:lnTo>
                            <a:pt x="1404" y="2681"/>
                          </a:lnTo>
                          <a:lnTo>
                            <a:pt x="1485" y="2611"/>
                          </a:lnTo>
                          <a:lnTo>
                            <a:pt x="1508" y="2693"/>
                          </a:lnTo>
                          <a:lnTo>
                            <a:pt x="1658" y="2693"/>
                          </a:lnTo>
                          <a:lnTo>
                            <a:pt x="1796" y="2681"/>
                          </a:lnTo>
                          <a:lnTo>
                            <a:pt x="1887" y="2693"/>
                          </a:lnTo>
                          <a:lnTo>
                            <a:pt x="1980" y="2704"/>
                          </a:lnTo>
                          <a:lnTo>
                            <a:pt x="1969" y="2773"/>
                          </a:lnTo>
                          <a:lnTo>
                            <a:pt x="2049" y="2761"/>
                          </a:lnTo>
                          <a:lnTo>
                            <a:pt x="2187" y="2727"/>
                          </a:lnTo>
                          <a:lnTo>
                            <a:pt x="2233" y="2784"/>
                          </a:lnTo>
                          <a:lnTo>
                            <a:pt x="2187" y="2842"/>
                          </a:lnTo>
                          <a:lnTo>
                            <a:pt x="2072" y="2865"/>
                          </a:lnTo>
                          <a:lnTo>
                            <a:pt x="1991" y="2865"/>
                          </a:lnTo>
                          <a:lnTo>
                            <a:pt x="1910" y="2865"/>
                          </a:lnTo>
                          <a:lnTo>
                            <a:pt x="1819" y="2865"/>
                          </a:lnTo>
                          <a:lnTo>
                            <a:pt x="1749" y="2854"/>
                          </a:lnTo>
                          <a:lnTo>
                            <a:pt x="1658" y="2842"/>
                          </a:lnTo>
                          <a:lnTo>
                            <a:pt x="1565" y="2796"/>
                          </a:lnTo>
                          <a:lnTo>
                            <a:pt x="1496" y="2784"/>
                          </a:lnTo>
                          <a:lnTo>
                            <a:pt x="1415" y="2773"/>
                          </a:lnTo>
                          <a:lnTo>
                            <a:pt x="1347" y="2773"/>
                          </a:lnTo>
                          <a:lnTo>
                            <a:pt x="1278" y="2773"/>
                          </a:lnTo>
                          <a:lnTo>
                            <a:pt x="1278" y="2715"/>
                          </a:lnTo>
                          <a:close/>
                          <a:moveTo>
                            <a:pt x="1427" y="1288"/>
                          </a:moveTo>
                          <a:lnTo>
                            <a:pt x="1485" y="1358"/>
                          </a:lnTo>
                          <a:lnTo>
                            <a:pt x="1508" y="1392"/>
                          </a:lnTo>
                          <a:lnTo>
                            <a:pt x="1542" y="1461"/>
                          </a:lnTo>
                          <a:lnTo>
                            <a:pt x="1599" y="1554"/>
                          </a:lnTo>
                          <a:lnTo>
                            <a:pt x="1635" y="1657"/>
                          </a:lnTo>
                          <a:lnTo>
                            <a:pt x="1599" y="1714"/>
                          </a:lnTo>
                          <a:lnTo>
                            <a:pt x="1508" y="1702"/>
                          </a:lnTo>
                          <a:lnTo>
                            <a:pt x="1485" y="1634"/>
                          </a:lnTo>
                          <a:lnTo>
                            <a:pt x="1415" y="1518"/>
                          </a:lnTo>
                          <a:lnTo>
                            <a:pt x="1347" y="1427"/>
                          </a:lnTo>
                          <a:lnTo>
                            <a:pt x="1254" y="1334"/>
                          </a:lnTo>
                          <a:lnTo>
                            <a:pt x="1185" y="1311"/>
                          </a:lnTo>
                          <a:lnTo>
                            <a:pt x="1094" y="1243"/>
                          </a:lnTo>
                          <a:lnTo>
                            <a:pt x="1140" y="1208"/>
                          </a:lnTo>
                          <a:lnTo>
                            <a:pt x="1208" y="1174"/>
                          </a:lnTo>
                          <a:lnTo>
                            <a:pt x="1266" y="1150"/>
                          </a:lnTo>
                          <a:lnTo>
                            <a:pt x="1381" y="1220"/>
                          </a:lnTo>
                          <a:lnTo>
                            <a:pt x="1427" y="1288"/>
                          </a:lnTo>
                          <a:close/>
                        </a:path>
                      </a:pathLst>
                    </a:custGeom>
                    <a:grpFill/>
                    <a:ln w="6350">
                      <a:solidFill>
                        <a:srgbClr val="FFFFFF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33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6" name="Freeform 86">
                      <a:extLst>
                        <a:ext uri="{FF2B5EF4-FFF2-40B4-BE49-F238E27FC236}">
                          <a16:creationId xmlns:a16="http://schemas.microsoft.com/office/drawing/2014/main" id="{90E4376A-CB73-4517-BA62-319889F2EBA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098954" y="2442215"/>
                      <a:ext cx="245155" cy="291076"/>
                    </a:xfrm>
                    <a:custGeom>
                      <a:avLst/>
                      <a:gdLst>
                        <a:gd name="T0" fmla="*/ 978 w 1346"/>
                        <a:gd name="T1" fmla="*/ 1382 h 1589"/>
                        <a:gd name="T2" fmla="*/ 655 w 1346"/>
                        <a:gd name="T3" fmla="*/ 1473 h 1589"/>
                        <a:gd name="T4" fmla="*/ 322 w 1346"/>
                        <a:gd name="T5" fmla="*/ 1462 h 1589"/>
                        <a:gd name="T6" fmla="*/ 184 w 1346"/>
                        <a:gd name="T7" fmla="*/ 1509 h 1589"/>
                        <a:gd name="T8" fmla="*/ 138 w 1346"/>
                        <a:gd name="T9" fmla="*/ 1336 h 1589"/>
                        <a:gd name="T10" fmla="*/ 0 w 1346"/>
                        <a:gd name="T11" fmla="*/ 1289 h 1589"/>
                        <a:gd name="T12" fmla="*/ 114 w 1346"/>
                        <a:gd name="T13" fmla="*/ 1209 h 1589"/>
                        <a:gd name="T14" fmla="*/ 80 w 1346"/>
                        <a:gd name="T15" fmla="*/ 1105 h 1589"/>
                        <a:gd name="T16" fmla="*/ 207 w 1346"/>
                        <a:gd name="T17" fmla="*/ 1128 h 1589"/>
                        <a:gd name="T18" fmla="*/ 311 w 1346"/>
                        <a:gd name="T19" fmla="*/ 1082 h 1589"/>
                        <a:gd name="T20" fmla="*/ 495 w 1346"/>
                        <a:gd name="T21" fmla="*/ 1025 h 1589"/>
                        <a:gd name="T22" fmla="*/ 368 w 1346"/>
                        <a:gd name="T23" fmla="*/ 956 h 1589"/>
                        <a:gd name="T24" fmla="*/ 368 w 1346"/>
                        <a:gd name="T25" fmla="*/ 864 h 1589"/>
                        <a:gd name="T26" fmla="*/ 460 w 1346"/>
                        <a:gd name="T27" fmla="*/ 691 h 1589"/>
                        <a:gd name="T28" fmla="*/ 379 w 1346"/>
                        <a:gd name="T29" fmla="*/ 599 h 1589"/>
                        <a:gd name="T30" fmla="*/ 529 w 1346"/>
                        <a:gd name="T31" fmla="*/ 438 h 1589"/>
                        <a:gd name="T32" fmla="*/ 518 w 1346"/>
                        <a:gd name="T33" fmla="*/ 277 h 1589"/>
                        <a:gd name="T34" fmla="*/ 632 w 1346"/>
                        <a:gd name="T35" fmla="*/ 254 h 1589"/>
                        <a:gd name="T36" fmla="*/ 736 w 1346"/>
                        <a:gd name="T37" fmla="*/ 311 h 1589"/>
                        <a:gd name="T38" fmla="*/ 828 w 1346"/>
                        <a:gd name="T39" fmla="*/ 357 h 1589"/>
                        <a:gd name="T40" fmla="*/ 978 w 1346"/>
                        <a:gd name="T41" fmla="*/ 277 h 1589"/>
                        <a:gd name="T42" fmla="*/ 966 w 1346"/>
                        <a:gd name="T43" fmla="*/ 116 h 1589"/>
                        <a:gd name="T44" fmla="*/ 1186 w 1346"/>
                        <a:gd name="T45" fmla="*/ 23 h 1589"/>
                        <a:gd name="T46" fmla="*/ 1277 w 1346"/>
                        <a:gd name="T47" fmla="*/ 220 h 1589"/>
                        <a:gd name="T48" fmla="*/ 1104 w 1346"/>
                        <a:gd name="T49" fmla="*/ 334 h 1589"/>
                        <a:gd name="T50" fmla="*/ 1070 w 1346"/>
                        <a:gd name="T51" fmla="*/ 518 h 1589"/>
                        <a:gd name="T52" fmla="*/ 1197 w 1346"/>
                        <a:gd name="T53" fmla="*/ 541 h 1589"/>
                        <a:gd name="T54" fmla="*/ 1277 w 1346"/>
                        <a:gd name="T55" fmla="*/ 564 h 1589"/>
                        <a:gd name="T56" fmla="*/ 1346 w 1346"/>
                        <a:gd name="T57" fmla="*/ 680 h 1589"/>
                        <a:gd name="T58" fmla="*/ 1334 w 1346"/>
                        <a:gd name="T59" fmla="*/ 887 h 1589"/>
                        <a:gd name="T60" fmla="*/ 1300 w 1346"/>
                        <a:gd name="T61" fmla="*/ 1082 h 1589"/>
                        <a:gd name="T62" fmla="*/ 1220 w 1346"/>
                        <a:gd name="T63" fmla="*/ 1347 h 1589"/>
                        <a:gd name="T64" fmla="*/ 1139 w 1346"/>
                        <a:gd name="T65" fmla="*/ 1520 h 15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1346" h="1589">
                          <a:moveTo>
                            <a:pt x="1139" y="1520"/>
                          </a:moveTo>
                          <a:lnTo>
                            <a:pt x="978" y="1382"/>
                          </a:lnTo>
                          <a:lnTo>
                            <a:pt x="840" y="1450"/>
                          </a:lnTo>
                          <a:lnTo>
                            <a:pt x="655" y="1473"/>
                          </a:lnTo>
                          <a:lnTo>
                            <a:pt x="495" y="1473"/>
                          </a:lnTo>
                          <a:lnTo>
                            <a:pt x="322" y="1462"/>
                          </a:lnTo>
                          <a:lnTo>
                            <a:pt x="241" y="1589"/>
                          </a:lnTo>
                          <a:lnTo>
                            <a:pt x="184" y="1509"/>
                          </a:lnTo>
                          <a:lnTo>
                            <a:pt x="184" y="1382"/>
                          </a:lnTo>
                          <a:lnTo>
                            <a:pt x="138" y="1336"/>
                          </a:lnTo>
                          <a:lnTo>
                            <a:pt x="34" y="1359"/>
                          </a:lnTo>
                          <a:lnTo>
                            <a:pt x="0" y="1289"/>
                          </a:lnTo>
                          <a:lnTo>
                            <a:pt x="68" y="1255"/>
                          </a:lnTo>
                          <a:lnTo>
                            <a:pt x="114" y="1209"/>
                          </a:lnTo>
                          <a:lnTo>
                            <a:pt x="46" y="1175"/>
                          </a:lnTo>
                          <a:lnTo>
                            <a:pt x="80" y="1105"/>
                          </a:lnTo>
                          <a:lnTo>
                            <a:pt x="138" y="1116"/>
                          </a:lnTo>
                          <a:lnTo>
                            <a:pt x="207" y="1128"/>
                          </a:lnTo>
                          <a:lnTo>
                            <a:pt x="253" y="1059"/>
                          </a:lnTo>
                          <a:lnTo>
                            <a:pt x="311" y="1082"/>
                          </a:lnTo>
                          <a:lnTo>
                            <a:pt x="402" y="1036"/>
                          </a:lnTo>
                          <a:lnTo>
                            <a:pt x="495" y="1025"/>
                          </a:lnTo>
                          <a:lnTo>
                            <a:pt x="471" y="909"/>
                          </a:lnTo>
                          <a:lnTo>
                            <a:pt x="368" y="956"/>
                          </a:lnTo>
                          <a:lnTo>
                            <a:pt x="311" y="932"/>
                          </a:lnTo>
                          <a:lnTo>
                            <a:pt x="368" y="864"/>
                          </a:lnTo>
                          <a:lnTo>
                            <a:pt x="471" y="784"/>
                          </a:lnTo>
                          <a:lnTo>
                            <a:pt x="460" y="691"/>
                          </a:lnTo>
                          <a:lnTo>
                            <a:pt x="379" y="691"/>
                          </a:lnTo>
                          <a:lnTo>
                            <a:pt x="379" y="599"/>
                          </a:lnTo>
                          <a:lnTo>
                            <a:pt x="483" y="518"/>
                          </a:lnTo>
                          <a:lnTo>
                            <a:pt x="529" y="438"/>
                          </a:lnTo>
                          <a:lnTo>
                            <a:pt x="495" y="357"/>
                          </a:lnTo>
                          <a:lnTo>
                            <a:pt x="518" y="277"/>
                          </a:lnTo>
                          <a:lnTo>
                            <a:pt x="564" y="207"/>
                          </a:lnTo>
                          <a:lnTo>
                            <a:pt x="632" y="254"/>
                          </a:lnTo>
                          <a:lnTo>
                            <a:pt x="668" y="311"/>
                          </a:lnTo>
                          <a:lnTo>
                            <a:pt x="736" y="311"/>
                          </a:lnTo>
                          <a:lnTo>
                            <a:pt x="782" y="334"/>
                          </a:lnTo>
                          <a:lnTo>
                            <a:pt x="828" y="357"/>
                          </a:lnTo>
                          <a:lnTo>
                            <a:pt x="909" y="311"/>
                          </a:lnTo>
                          <a:lnTo>
                            <a:pt x="978" y="277"/>
                          </a:lnTo>
                          <a:lnTo>
                            <a:pt x="886" y="220"/>
                          </a:lnTo>
                          <a:lnTo>
                            <a:pt x="966" y="116"/>
                          </a:lnTo>
                          <a:lnTo>
                            <a:pt x="1082" y="0"/>
                          </a:lnTo>
                          <a:lnTo>
                            <a:pt x="1186" y="23"/>
                          </a:lnTo>
                          <a:lnTo>
                            <a:pt x="1231" y="82"/>
                          </a:lnTo>
                          <a:lnTo>
                            <a:pt x="1277" y="220"/>
                          </a:lnTo>
                          <a:lnTo>
                            <a:pt x="1197" y="289"/>
                          </a:lnTo>
                          <a:lnTo>
                            <a:pt x="1104" y="334"/>
                          </a:lnTo>
                          <a:lnTo>
                            <a:pt x="1082" y="380"/>
                          </a:lnTo>
                          <a:lnTo>
                            <a:pt x="1070" y="518"/>
                          </a:lnTo>
                          <a:lnTo>
                            <a:pt x="1127" y="622"/>
                          </a:lnTo>
                          <a:lnTo>
                            <a:pt x="1197" y="541"/>
                          </a:lnTo>
                          <a:lnTo>
                            <a:pt x="1220" y="507"/>
                          </a:lnTo>
                          <a:lnTo>
                            <a:pt x="1277" y="564"/>
                          </a:lnTo>
                          <a:lnTo>
                            <a:pt x="1312" y="599"/>
                          </a:lnTo>
                          <a:lnTo>
                            <a:pt x="1346" y="680"/>
                          </a:lnTo>
                          <a:lnTo>
                            <a:pt x="1334" y="795"/>
                          </a:lnTo>
                          <a:lnTo>
                            <a:pt x="1334" y="887"/>
                          </a:lnTo>
                          <a:lnTo>
                            <a:pt x="1312" y="991"/>
                          </a:lnTo>
                          <a:lnTo>
                            <a:pt x="1300" y="1082"/>
                          </a:lnTo>
                          <a:lnTo>
                            <a:pt x="1231" y="1243"/>
                          </a:lnTo>
                          <a:lnTo>
                            <a:pt x="1220" y="1347"/>
                          </a:lnTo>
                          <a:lnTo>
                            <a:pt x="1162" y="1428"/>
                          </a:lnTo>
                          <a:lnTo>
                            <a:pt x="1139" y="1520"/>
                          </a:lnTo>
                          <a:close/>
                        </a:path>
                      </a:pathLst>
                    </a:custGeom>
                    <a:grpFill/>
                    <a:ln w="6350">
                      <a:solidFill>
                        <a:srgbClr val="FFFFFF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33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7" name="Freeform 87">
                      <a:extLst>
                        <a:ext uri="{FF2B5EF4-FFF2-40B4-BE49-F238E27FC236}">
                          <a16:creationId xmlns:a16="http://schemas.microsoft.com/office/drawing/2014/main" id="{B5B523A2-A59A-413C-B5C5-E2E8A37FFC33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4845362" y="3306688"/>
                      <a:ext cx="645720" cy="820702"/>
                    </a:xfrm>
                    <a:custGeom>
                      <a:avLst/>
                      <a:gdLst>
                        <a:gd name="T0" fmla="*/ 1773 w 3534"/>
                        <a:gd name="T1" fmla="*/ 725 h 4499"/>
                        <a:gd name="T2" fmla="*/ 1761 w 3534"/>
                        <a:gd name="T3" fmla="*/ 1265 h 4499"/>
                        <a:gd name="T4" fmla="*/ 2118 w 3534"/>
                        <a:gd name="T5" fmla="*/ 1657 h 4499"/>
                        <a:gd name="T6" fmla="*/ 2820 w 3534"/>
                        <a:gd name="T7" fmla="*/ 2255 h 4499"/>
                        <a:gd name="T8" fmla="*/ 3051 w 3534"/>
                        <a:gd name="T9" fmla="*/ 2623 h 4499"/>
                        <a:gd name="T10" fmla="*/ 3534 w 3534"/>
                        <a:gd name="T11" fmla="*/ 3187 h 4499"/>
                        <a:gd name="T12" fmla="*/ 3143 w 3534"/>
                        <a:gd name="T13" fmla="*/ 2842 h 4499"/>
                        <a:gd name="T14" fmla="*/ 3051 w 3534"/>
                        <a:gd name="T15" fmla="*/ 3302 h 4499"/>
                        <a:gd name="T16" fmla="*/ 2763 w 3534"/>
                        <a:gd name="T17" fmla="*/ 3820 h 4499"/>
                        <a:gd name="T18" fmla="*/ 2740 w 3534"/>
                        <a:gd name="T19" fmla="*/ 3670 h 4499"/>
                        <a:gd name="T20" fmla="*/ 2486 w 3534"/>
                        <a:gd name="T21" fmla="*/ 3152 h 4499"/>
                        <a:gd name="T22" fmla="*/ 2302 w 3534"/>
                        <a:gd name="T23" fmla="*/ 2773 h 4499"/>
                        <a:gd name="T24" fmla="*/ 2129 w 3534"/>
                        <a:gd name="T25" fmla="*/ 2566 h 4499"/>
                        <a:gd name="T26" fmla="*/ 1474 w 3534"/>
                        <a:gd name="T27" fmla="*/ 2117 h 4499"/>
                        <a:gd name="T28" fmla="*/ 1232 w 3534"/>
                        <a:gd name="T29" fmla="*/ 1772 h 4499"/>
                        <a:gd name="T30" fmla="*/ 1048 w 3534"/>
                        <a:gd name="T31" fmla="*/ 1404 h 4499"/>
                        <a:gd name="T32" fmla="*/ 668 w 3534"/>
                        <a:gd name="T33" fmla="*/ 1013 h 4499"/>
                        <a:gd name="T34" fmla="*/ 254 w 3534"/>
                        <a:gd name="T35" fmla="*/ 1231 h 4499"/>
                        <a:gd name="T36" fmla="*/ 46 w 3534"/>
                        <a:gd name="T37" fmla="*/ 1070 h 4499"/>
                        <a:gd name="T38" fmla="*/ 0 w 3534"/>
                        <a:gd name="T39" fmla="*/ 736 h 4499"/>
                        <a:gd name="T40" fmla="*/ 161 w 3534"/>
                        <a:gd name="T41" fmla="*/ 506 h 4499"/>
                        <a:gd name="T42" fmla="*/ 300 w 3534"/>
                        <a:gd name="T43" fmla="*/ 368 h 4499"/>
                        <a:gd name="T44" fmla="*/ 495 w 3534"/>
                        <a:gd name="T45" fmla="*/ 276 h 4499"/>
                        <a:gd name="T46" fmla="*/ 691 w 3534"/>
                        <a:gd name="T47" fmla="*/ 356 h 4499"/>
                        <a:gd name="T48" fmla="*/ 863 w 3534"/>
                        <a:gd name="T49" fmla="*/ 276 h 4499"/>
                        <a:gd name="T50" fmla="*/ 1036 w 3534"/>
                        <a:gd name="T51" fmla="*/ 265 h 4499"/>
                        <a:gd name="T52" fmla="*/ 1140 w 3534"/>
                        <a:gd name="T53" fmla="*/ 241 h 4499"/>
                        <a:gd name="T54" fmla="*/ 1277 w 3534"/>
                        <a:gd name="T55" fmla="*/ 138 h 4499"/>
                        <a:gd name="T56" fmla="*/ 1508 w 3534"/>
                        <a:gd name="T57" fmla="*/ 104 h 4499"/>
                        <a:gd name="T58" fmla="*/ 1784 w 3534"/>
                        <a:gd name="T59" fmla="*/ 115 h 4499"/>
                        <a:gd name="T60" fmla="*/ 2084 w 3534"/>
                        <a:gd name="T61" fmla="*/ 207 h 4499"/>
                        <a:gd name="T62" fmla="*/ 2165 w 3534"/>
                        <a:gd name="T63" fmla="*/ 391 h 4499"/>
                        <a:gd name="T64" fmla="*/ 2141 w 3534"/>
                        <a:gd name="T65" fmla="*/ 609 h 4499"/>
                        <a:gd name="T66" fmla="*/ 622 w 3534"/>
                        <a:gd name="T67" fmla="*/ 2877 h 4499"/>
                        <a:gd name="T68" fmla="*/ 634 w 3534"/>
                        <a:gd name="T69" fmla="*/ 2347 h 4499"/>
                        <a:gd name="T70" fmla="*/ 391 w 3534"/>
                        <a:gd name="T71" fmla="*/ 2531 h 4499"/>
                        <a:gd name="T72" fmla="*/ 150 w 3534"/>
                        <a:gd name="T73" fmla="*/ 2589 h 4499"/>
                        <a:gd name="T74" fmla="*/ 230 w 3534"/>
                        <a:gd name="T75" fmla="*/ 2968 h 4499"/>
                        <a:gd name="T76" fmla="*/ 219 w 3534"/>
                        <a:gd name="T77" fmla="*/ 3314 h 4499"/>
                        <a:gd name="T78" fmla="*/ 449 w 3534"/>
                        <a:gd name="T79" fmla="*/ 3245 h 4499"/>
                        <a:gd name="T80" fmla="*/ 2015 w 3534"/>
                        <a:gd name="T81" fmla="*/ 3970 h 4499"/>
                        <a:gd name="T82" fmla="*/ 1795 w 3534"/>
                        <a:gd name="T83" fmla="*/ 3854 h 4499"/>
                        <a:gd name="T84" fmla="*/ 1588 w 3534"/>
                        <a:gd name="T85" fmla="*/ 3820 h 4499"/>
                        <a:gd name="T86" fmla="*/ 1635 w 3534"/>
                        <a:gd name="T87" fmla="*/ 4027 h 4499"/>
                        <a:gd name="T88" fmla="*/ 1992 w 3534"/>
                        <a:gd name="T89" fmla="*/ 4268 h 4499"/>
                        <a:gd name="T90" fmla="*/ 2383 w 3534"/>
                        <a:gd name="T91" fmla="*/ 4441 h 4499"/>
                        <a:gd name="T92" fmla="*/ 2440 w 3534"/>
                        <a:gd name="T93" fmla="*/ 4016 h 4499"/>
                        <a:gd name="T94" fmla="*/ 2313 w 3534"/>
                        <a:gd name="T95" fmla="*/ 3936 h 449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</a:cxnLst>
                      <a:rect l="0" t="0" r="r" b="b"/>
                      <a:pathLst>
                        <a:path w="3534" h="4499">
                          <a:moveTo>
                            <a:pt x="2141" y="609"/>
                          </a:moveTo>
                          <a:lnTo>
                            <a:pt x="1992" y="609"/>
                          </a:lnTo>
                          <a:lnTo>
                            <a:pt x="1877" y="679"/>
                          </a:lnTo>
                          <a:lnTo>
                            <a:pt x="1773" y="725"/>
                          </a:lnTo>
                          <a:lnTo>
                            <a:pt x="1795" y="829"/>
                          </a:lnTo>
                          <a:lnTo>
                            <a:pt x="1831" y="897"/>
                          </a:lnTo>
                          <a:lnTo>
                            <a:pt x="1750" y="977"/>
                          </a:lnTo>
                          <a:lnTo>
                            <a:pt x="1761" y="1265"/>
                          </a:lnTo>
                          <a:lnTo>
                            <a:pt x="2038" y="1415"/>
                          </a:lnTo>
                          <a:lnTo>
                            <a:pt x="1888" y="1507"/>
                          </a:lnTo>
                          <a:lnTo>
                            <a:pt x="1934" y="1645"/>
                          </a:lnTo>
                          <a:lnTo>
                            <a:pt x="2118" y="1657"/>
                          </a:lnTo>
                          <a:lnTo>
                            <a:pt x="2211" y="1852"/>
                          </a:lnTo>
                          <a:lnTo>
                            <a:pt x="2325" y="2059"/>
                          </a:lnTo>
                          <a:lnTo>
                            <a:pt x="2533" y="2255"/>
                          </a:lnTo>
                          <a:lnTo>
                            <a:pt x="2820" y="2255"/>
                          </a:lnTo>
                          <a:lnTo>
                            <a:pt x="2901" y="2313"/>
                          </a:lnTo>
                          <a:lnTo>
                            <a:pt x="2763" y="2427"/>
                          </a:lnTo>
                          <a:lnTo>
                            <a:pt x="2878" y="2566"/>
                          </a:lnTo>
                          <a:lnTo>
                            <a:pt x="3051" y="2623"/>
                          </a:lnTo>
                          <a:lnTo>
                            <a:pt x="3247" y="2715"/>
                          </a:lnTo>
                          <a:lnTo>
                            <a:pt x="3431" y="2842"/>
                          </a:lnTo>
                          <a:lnTo>
                            <a:pt x="3522" y="2900"/>
                          </a:lnTo>
                          <a:lnTo>
                            <a:pt x="3534" y="3187"/>
                          </a:lnTo>
                          <a:lnTo>
                            <a:pt x="3385" y="3175"/>
                          </a:lnTo>
                          <a:lnTo>
                            <a:pt x="3350" y="3049"/>
                          </a:lnTo>
                          <a:lnTo>
                            <a:pt x="3235" y="3003"/>
                          </a:lnTo>
                          <a:lnTo>
                            <a:pt x="3143" y="2842"/>
                          </a:lnTo>
                          <a:lnTo>
                            <a:pt x="2981" y="3026"/>
                          </a:lnTo>
                          <a:lnTo>
                            <a:pt x="2913" y="3118"/>
                          </a:lnTo>
                          <a:lnTo>
                            <a:pt x="2867" y="3199"/>
                          </a:lnTo>
                          <a:lnTo>
                            <a:pt x="3051" y="3302"/>
                          </a:lnTo>
                          <a:lnTo>
                            <a:pt x="3120" y="3532"/>
                          </a:lnTo>
                          <a:lnTo>
                            <a:pt x="2901" y="3613"/>
                          </a:lnTo>
                          <a:lnTo>
                            <a:pt x="2832" y="3797"/>
                          </a:lnTo>
                          <a:lnTo>
                            <a:pt x="2763" y="3820"/>
                          </a:lnTo>
                          <a:lnTo>
                            <a:pt x="2613" y="4004"/>
                          </a:lnTo>
                          <a:lnTo>
                            <a:pt x="2590" y="3809"/>
                          </a:lnTo>
                          <a:lnTo>
                            <a:pt x="2647" y="3705"/>
                          </a:lnTo>
                          <a:lnTo>
                            <a:pt x="2740" y="3670"/>
                          </a:lnTo>
                          <a:lnTo>
                            <a:pt x="2751" y="3475"/>
                          </a:lnTo>
                          <a:lnTo>
                            <a:pt x="2717" y="3279"/>
                          </a:lnTo>
                          <a:lnTo>
                            <a:pt x="2636" y="3141"/>
                          </a:lnTo>
                          <a:lnTo>
                            <a:pt x="2486" y="3152"/>
                          </a:lnTo>
                          <a:lnTo>
                            <a:pt x="2372" y="3061"/>
                          </a:lnTo>
                          <a:lnTo>
                            <a:pt x="2429" y="2900"/>
                          </a:lnTo>
                          <a:lnTo>
                            <a:pt x="2383" y="2807"/>
                          </a:lnTo>
                          <a:lnTo>
                            <a:pt x="2302" y="2773"/>
                          </a:lnTo>
                          <a:lnTo>
                            <a:pt x="2245" y="2773"/>
                          </a:lnTo>
                          <a:lnTo>
                            <a:pt x="2188" y="2715"/>
                          </a:lnTo>
                          <a:lnTo>
                            <a:pt x="2095" y="2670"/>
                          </a:lnTo>
                          <a:lnTo>
                            <a:pt x="2129" y="2566"/>
                          </a:lnTo>
                          <a:lnTo>
                            <a:pt x="2004" y="2543"/>
                          </a:lnTo>
                          <a:lnTo>
                            <a:pt x="1831" y="2520"/>
                          </a:lnTo>
                          <a:lnTo>
                            <a:pt x="1600" y="2243"/>
                          </a:lnTo>
                          <a:lnTo>
                            <a:pt x="1474" y="2117"/>
                          </a:lnTo>
                          <a:lnTo>
                            <a:pt x="1416" y="2048"/>
                          </a:lnTo>
                          <a:lnTo>
                            <a:pt x="1255" y="2013"/>
                          </a:lnTo>
                          <a:lnTo>
                            <a:pt x="1313" y="1922"/>
                          </a:lnTo>
                          <a:lnTo>
                            <a:pt x="1232" y="1772"/>
                          </a:lnTo>
                          <a:lnTo>
                            <a:pt x="1140" y="1726"/>
                          </a:lnTo>
                          <a:lnTo>
                            <a:pt x="1048" y="1749"/>
                          </a:lnTo>
                          <a:lnTo>
                            <a:pt x="1059" y="1634"/>
                          </a:lnTo>
                          <a:lnTo>
                            <a:pt x="1048" y="1404"/>
                          </a:lnTo>
                          <a:lnTo>
                            <a:pt x="1013" y="1254"/>
                          </a:lnTo>
                          <a:lnTo>
                            <a:pt x="956" y="1243"/>
                          </a:lnTo>
                          <a:lnTo>
                            <a:pt x="841" y="1150"/>
                          </a:lnTo>
                          <a:lnTo>
                            <a:pt x="668" y="1013"/>
                          </a:lnTo>
                          <a:lnTo>
                            <a:pt x="575" y="1093"/>
                          </a:lnTo>
                          <a:lnTo>
                            <a:pt x="438" y="1174"/>
                          </a:lnTo>
                          <a:lnTo>
                            <a:pt x="368" y="1265"/>
                          </a:lnTo>
                          <a:lnTo>
                            <a:pt x="254" y="1231"/>
                          </a:lnTo>
                          <a:lnTo>
                            <a:pt x="265" y="1161"/>
                          </a:lnTo>
                          <a:lnTo>
                            <a:pt x="184" y="1139"/>
                          </a:lnTo>
                          <a:lnTo>
                            <a:pt x="104" y="1127"/>
                          </a:lnTo>
                          <a:lnTo>
                            <a:pt x="46" y="1070"/>
                          </a:lnTo>
                          <a:lnTo>
                            <a:pt x="81" y="932"/>
                          </a:lnTo>
                          <a:lnTo>
                            <a:pt x="81" y="851"/>
                          </a:lnTo>
                          <a:lnTo>
                            <a:pt x="34" y="782"/>
                          </a:lnTo>
                          <a:lnTo>
                            <a:pt x="0" y="736"/>
                          </a:lnTo>
                          <a:lnTo>
                            <a:pt x="57" y="690"/>
                          </a:lnTo>
                          <a:lnTo>
                            <a:pt x="104" y="609"/>
                          </a:lnTo>
                          <a:lnTo>
                            <a:pt x="161" y="609"/>
                          </a:lnTo>
                          <a:lnTo>
                            <a:pt x="161" y="506"/>
                          </a:lnTo>
                          <a:lnTo>
                            <a:pt x="138" y="437"/>
                          </a:lnTo>
                          <a:lnTo>
                            <a:pt x="127" y="345"/>
                          </a:lnTo>
                          <a:lnTo>
                            <a:pt x="207" y="333"/>
                          </a:lnTo>
                          <a:lnTo>
                            <a:pt x="300" y="368"/>
                          </a:lnTo>
                          <a:lnTo>
                            <a:pt x="357" y="356"/>
                          </a:lnTo>
                          <a:lnTo>
                            <a:pt x="403" y="345"/>
                          </a:lnTo>
                          <a:lnTo>
                            <a:pt x="461" y="345"/>
                          </a:lnTo>
                          <a:lnTo>
                            <a:pt x="495" y="276"/>
                          </a:lnTo>
                          <a:lnTo>
                            <a:pt x="541" y="207"/>
                          </a:lnTo>
                          <a:lnTo>
                            <a:pt x="575" y="253"/>
                          </a:lnTo>
                          <a:lnTo>
                            <a:pt x="634" y="288"/>
                          </a:lnTo>
                          <a:lnTo>
                            <a:pt x="691" y="356"/>
                          </a:lnTo>
                          <a:lnTo>
                            <a:pt x="748" y="414"/>
                          </a:lnTo>
                          <a:lnTo>
                            <a:pt x="829" y="379"/>
                          </a:lnTo>
                          <a:lnTo>
                            <a:pt x="852" y="322"/>
                          </a:lnTo>
                          <a:lnTo>
                            <a:pt x="863" y="276"/>
                          </a:lnTo>
                          <a:lnTo>
                            <a:pt x="863" y="229"/>
                          </a:lnTo>
                          <a:lnTo>
                            <a:pt x="898" y="218"/>
                          </a:lnTo>
                          <a:lnTo>
                            <a:pt x="979" y="241"/>
                          </a:lnTo>
                          <a:lnTo>
                            <a:pt x="1036" y="265"/>
                          </a:lnTo>
                          <a:lnTo>
                            <a:pt x="1070" y="299"/>
                          </a:lnTo>
                          <a:lnTo>
                            <a:pt x="1105" y="322"/>
                          </a:lnTo>
                          <a:lnTo>
                            <a:pt x="1152" y="288"/>
                          </a:lnTo>
                          <a:lnTo>
                            <a:pt x="1140" y="241"/>
                          </a:lnTo>
                          <a:lnTo>
                            <a:pt x="1140" y="207"/>
                          </a:lnTo>
                          <a:lnTo>
                            <a:pt x="1209" y="207"/>
                          </a:lnTo>
                          <a:lnTo>
                            <a:pt x="1243" y="172"/>
                          </a:lnTo>
                          <a:lnTo>
                            <a:pt x="1277" y="138"/>
                          </a:lnTo>
                          <a:lnTo>
                            <a:pt x="1313" y="92"/>
                          </a:lnTo>
                          <a:lnTo>
                            <a:pt x="1370" y="161"/>
                          </a:lnTo>
                          <a:lnTo>
                            <a:pt x="1463" y="149"/>
                          </a:lnTo>
                          <a:lnTo>
                            <a:pt x="1508" y="104"/>
                          </a:lnTo>
                          <a:lnTo>
                            <a:pt x="1566" y="34"/>
                          </a:lnTo>
                          <a:lnTo>
                            <a:pt x="1658" y="0"/>
                          </a:lnTo>
                          <a:lnTo>
                            <a:pt x="1738" y="22"/>
                          </a:lnTo>
                          <a:lnTo>
                            <a:pt x="1784" y="115"/>
                          </a:lnTo>
                          <a:lnTo>
                            <a:pt x="1842" y="161"/>
                          </a:lnTo>
                          <a:lnTo>
                            <a:pt x="1934" y="184"/>
                          </a:lnTo>
                          <a:lnTo>
                            <a:pt x="2015" y="207"/>
                          </a:lnTo>
                          <a:lnTo>
                            <a:pt x="2084" y="207"/>
                          </a:lnTo>
                          <a:lnTo>
                            <a:pt x="2176" y="229"/>
                          </a:lnTo>
                          <a:lnTo>
                            <a:pt x="2222" y="229"/>
                          </a:lnTo>
                          <a:lnTo>
                            <a:pt x="2176" y="333"/>
                          </a:lnTo>
                          <a:lnTo>
                            <a:pt x="2165" y="391"/>
                          </a:lnTo>
                          <a:lnTo>
                            <a:pt x="2268" y="414"/>
                          </a:lnTo>
                          <a:lnTo>
                            <a:pt x="2279" y="506"/>
                          </a:lnTo>
                          <a:lnTo>
                            <a:pt x="2152" y="563"/>
                          </a:lnTo>
                          <a:lnTo>
                            <a:pt x="2141" y="609"/>
                          </a:lnTo>
                          <a:close/>
                          <a:moveTo>
                            <a:pt x="564" y="3268"/>
                          </a:moveTo>
                          <a:lnTo>
                            <a:pt x="564" y="3141"/>
                          </a:lnTo>
                          <a:lnTo>
                            <a:pt x="588" y="3026"/>
                          </a:lnTo>
                          <a:lnTo>
                            <a:pt x="622" y="2877"/>
                          </a:lnTo>
                          <a:lnTo>
                            <a:pt x="714" y="2750"/>
                          </a:lnTo>
                          <a:lnTo>
                            <a:pt x="714" y="2577"/>
                          </a:lnTo>
                          <a:lnTo>
                            <a:pt x="691" y="2427"/>
                          </a:lnTo>
                          <a:lnTo>
                            <a:pt x="634" y="2347"/>
                          </a:lnTo>
                          <a:lnTo>
                            <a:pt x="552" y="2370"/>
                          </a:lnTo>
                          <a:lnTo>
                            <a:pt x="507" y="2463"/>
                          </a:lnTo>
                          <a:lnTo>
                            <a:pt x="438" y="2497"/>
                          </a:lnTo>
                          <a:lnTo>
                            <a:pt x="391" y="2531"/>
                          </a:lnTo>
                          <a:lnTo>
                            <a:pt x="323" y="2497"/>
                          </a:lnTo>
                          <a:lnTo>
                            <a:pt x="265" y="2427"/>
                          </a:lnTo>
                          <a:lnTo>
                            <a:pt x="207" y="2508"/>
                          </a:lnTo>
                          <a:lnTo>
                            <a:pt x="150" y="2589"/>
                          </a:lnTo>
                          <a:lnTo>
                            <a:pt x="277" y="2658"/>
                          </a:lnTo>
                          <a:lnTo>
                            <a:pt x="288" y="2784"/>
                          </a:lnTo>
                          <a:lnTo>
                            <a:pt x="277" y="2877"/>
                          </a:lnTo>
                          <a:lnTo>
                            <a:pt x="230" y="2968"/>
                          </a:lnTo>
                          <a:lnTo>
                            <a:pt x="277" y="3026"/>
                          </a:lnTo>
                          <a:lnTo>
                            <a:pt x="230" y="3152"/>
                          </a:lnTo>
                          <a:lnTo>
                            <a:pt x="184" y="3256"/>
                          </a:lnTo>
                          <a:lnTo>
                            <a:pt x="219" y="3314"/>
                          </a:lnTo>
                          <a:lnTo>
                            <a:pt x="288" y="3372"/>
                          </a:lnTo>
                          <a:lnTo>
                            <a:pt x="380" y="3291"/>
                          </a:lnTo>
                          <a:lnTo>
                            <a:pt x="403" y="3245"/>
                          </a:lnTo>
                          <a:lnTo>
                            <a:pt x="449" y="3245"/>
                          </a:lnTo>
                          <a:lnTo>
                            <a:pt x="507" y="3302"/>
                          </a:lnTo>
                          <a:lnTo>
                            <a:pt x="564" y="3268"/>
                          </a:lnTo>
                          <a:close/>
                          <a:moveTo>
                            <a:pt x="2256" y="3877"/>
                          </a:moveTo>
                          <a:lnTo>
                            <a:pt x="2015" y="3970"/>
                          </a:lnTo>
                          <a:lnTo>
                            <a:pt x="1957" y="3981"/>
                          </a:lnTo>
                          <a:lnTo>
                            <a:pt x="1888" y="3981"/>
                          </a:lnTo>
                          <a:lnTo>
                            <a:pt x="1831" y="3958"/>
                          </a:lnTo>
                          <a:lnTo>
                            <a:pt x="1795" y="3854"/>
                          </a:lnTo>
                          <a:lnTo>
                            <a:pt x="1738" y="3774"/>
                          </a:lnTo>
                          <a:lnTo>
                            <a:pt x="1727" y="3820"/>
                          </a:lnTo>
                          <a:lnTo>
                            <a:pt x="1693" y="3900"/>
                          </a:lnTo>
                          <a:lnTo>
                            <a:pt x="1588" y="3820"/>
                          </a:lnTo>
                          <a:lnTo>
                            <a:pt x="1531" y="3889"/>
                          </a:lnTo>
                          <a:lnTo>
                            <a:pt x="1439" y="3981"/>
                          </a:lnTo>
                          <a:lnTo>
                            <a:pt x="1497" y="4039"/>
                          </a:lnTo>
                          <a:lnTo>
                            <a:pt x="1635" y="4027"/>
                          </a:lnTo>
                          <a:lnTo>
                            <a:pt x="1670" y="4096"/>
                          </a:lnTo>
                          <a:lnTo>
                            <a:pt x="1773" y="4188"/>
                          </a:lnTo>
                          <a:lnTo>
                            <a:pt x="1865" y="4200"/>
                          </a:lnTo>
                          <a:lnTo>
                            <a:pt x="1992" y="4268"/>
                          </a:lnTo>
                          <a:lnTo>
                            <a:pt x="2072" y="4384"/>
                          </a:lnTo>
                          <a:lnTo>
                            <a:pt x="2176" y="4453"/>
                          </a:lnTo>
                          <a:lnTo>
                            <a:pt x="2291" y="4499"/>
                          </a:lnTo>
                          <a:lnTo>
                            <a:pt x="2383" y="4441"/>
                          </a:lnTo>
                          <a:lnTo>
                            <a:pt x="2383" y="4280"/>
                          </a:lnTo>
                          <a:lnTo>
                            <a:pt x="2349" y="4177"/>
                          </a:lnTo>
                          <a:lnTo>
                            <a:pt x="2406" y="4073"/>
                          </a:lnTo>
                          <a:lnTo>
                            <a:pt x="2440" y="4016"/>
                          </a:lnTo>
                          <a:lnTo>
                            <a:pt x="2463" y="3912"/>
                          </a:lnTo>
                          <a:lnTo>
                            <a:pt x="2463" y="3866"/>
                          </a:lnTo>
                          <a:lnTo>
                            <a:pt x="2395" y="3912"/>
                          </a:lnTo>
                          <a:lnTo>
                            <a:pt x="2313" y="3936"/>
                          </a:lnTo>
                          <a:lnTo>
                            <a:pt x="2302" y="3889"/>
                          </a:lnTo>
                          <a:lnTo>
                            <a:pt x="2256" y="387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6350">
                      <a:solidFill>
                        <a:srgbClr val="FFFFFF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33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8" name="Freeform 88">
                      <a:extLst>
                        <a:ext uri="{FF2B5EF4-FFF2-40B4-BE49-F238E27FC236}">
                          <a16:creationId xmlns:a16="http://schemas.microsoft.com/office/drawing/2014/main" id="{622B2F1C-3D1C-4EF8-9B4B-62022C872D1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46492" y="2440027"/>
                      <a:ext cx="313010" cy="201346"/>
                    </a:xfrm>
                    <a:custGeom>
                      <a:avLst/>
                      <a:gdLst>
                        <a:gd name="T0" fmla="*/ 0 w 1715"/>
                        <a:gd name="T1" fmla="*/ 875 h 1105"/>
                        <a:gd name="T2" fmla="*/ 11 w 1715"/>
                        <a:gd name="T3" fmla="*/ 599 h 1105"/>
                        <a:gd name="T4" fmla="*/ 92 w 1715"/>
                        <a:gd name="T5" fmla="*/ 541 h 1105"/>
                        <a:gd name="T6" fmla="*/ 218 w 1715"/>
                        <a:gd name="T7" fmla="*/ 300 h 1105"/>
                        <a:gd name="T8" fmla="*/ 322 w 1715"/>
                        <a:gd name="T9" fmla="*/ 265 h 1105"/>
                        <a:gd name="T10" fmla="*/ 403 w 1715"/>
                        <a:gd name="T11" fmla="*/ 184 h 1105"/>
                        <a:gd name="T12" fmla="*/ 483 w 1715"/>
                        <a:gd name="T13" fmla="*/ 288 h 1105"/>
                        <a:gd name="T14" fmla="*/ 576 w 1715"/>
                        <a:gd name="T15" fmla="*/ 380 h 1105"/>
                        <a:gd name="T16" fmla="*/ 644 w 1715"/>
                        <a:gd name="T17" fmla="*/ 495 h 1105"/>
                        <a:gd name="T18" fmla="*/ 736 w 1715"/>
                        <a:gd name="T19" fmla="*/ 472 h 1105"/>
                        <a:gd name="T20" fmla="*/ 829 w 1715"/>
                        <a:gd name="T21" fmla="*/ 415 h 1105"/>
                        <a:gd name="T22" fmla="*/ 817 w 1715"/>
                        <a:gd name="T23" fmla="*/ 207 h 1105"/>
                        <a:gd name="T24" fmla="*/ 817 w 1715"/>
                        <a:gd name="T25" fmla="*/ 115 h 1105"/>
                        <a:gd name="T26" fmla="*/ 794 w 1715"/>
                        <a:gd name="T27" fmla="*/ 11 h 1105"/>
                        <a:gd name="T28" fmla="*/ 874 w 1715"/>
                        <a:gd name="T29" fmla="*/ 70 h 1105"/>
                        <a:gd name="T30" fmla="*/ 944 w 1715"/>
                        <a:gd name="T31" fmla="*/ 0 h 1105"/>
                        <a:gd name="T32" fmla="*/ 1001 w 1715"/>
                        <a:gd name="T33" fmla="*/ 58 h 1105"/>
                        <a:gd name="T34" fmla="*/ 1058 w 1715"/>
                        <a:gd name="T35" fmla="*/ 93 h 1105"/>
                        <a:gd name="T36" fmla="*/ 1151 w 1715"/>
                        <a:gd name="T37" fmla="*/ 138 h 1105"/>
                        <a:gd name="T38" fmla="*/ 1231 w 1715"/>
                        <a:gd name="T39" fmla="*/ 195 h 1105"/>
                        <a:gd name="T40" fmla="*/ 1289 w 1715"/>
                        <a:gd name="T41" fmla="*/ 218 h 1105"/>
                        <a:gd name="T42" fmla="*/ 1347 w 1715"/>
                        <a:gd name="T43" fmla="*/ 207 h 1105"/>
                        <a:gd name="T44" fmla="*/ 1392 w 1715"/>
                        <a:gd name="T45" fmla="*/ 207 h 1105"/>
                        <a:gd name="T46" fmla="*/ 1451 w 1715"/>
                        <a:gd name="T47" fmla="*/ 207 h 1105"/>
                        <a:gd name="T48" fmla="*/ 1496 w 1715"/>
                        <a:gd name="T49" fmla="*/ 231 h 1105"/>
                        <a:gd name="T50" fmla="*/ 1565 w 1715"/>
                        <a:gd name="T51" fmla="*/ 300 h 1105"/>
                        <a:gd name="T52" fmla="*/ 1599 w 1715"/>
                        <a:gd name="T53" fmla="*/ 345 h 1105"/>
                        <a:gd name="T54" fmla="*/ 1542 w 1715"/>
                        <a:gd name="T55" fmla="*/ 402 h 1105"/>
                        <a:gd name="T56" fmla="*/ 1554 w 1715"/>
                        <a:gd name="T57" fmla="*/ 484 h 1105"/>
                        <a:gd name="T58" fmla="*/ 1611 w 1715"/>
                        <a:gd name="T59" fmla="*/ 564 h 1105"/>
                        <a:gd name="T60" fmla="*/ 1658 w 1715"/>
                        <a:gd name="T61" fmla="*/ 622 h 1105"/>
                        <a:gd name="T62" fmla="*/ 1715 w 1715"/>
                        <a:gd name="T63" fmla="*/ 668 h 1105"/>
                        <a:gd name="T64" fmla="*/ 1703 w 1715"/>
                        <a:gd name="T65" fmla="*/ 736 h 1105"/>
                        <a:gd name="T66" fmla="*/ 1692 w 1715"/>
                        <a:gd name="T67" fmla="*/ 771 h 1105"/>
                        <a:gd name="T68" fmla="*/ 1658 w 1715"/>
                        <a:gd name="T69" fmla="*/ 829 h 1105"/>
                        <a:gd name="T70" fmla="*/ 1623 w 1715"/>
                        <a:gd name="T71" fmla="*/ 875 h 1105"/>
                        <a:gd name="T72" fmla="*/ 1565 w 1715"/>
                        <a:gd name="T73" fmla="*/ 932 h 1105"/>
                        <a:gd name="T74" fmla="*/ 1508 w 1715"/>
                        <a:gd name="T75" fmla="*/ 967 h 1105"/>
                        <a:gd name="T76" fmla="*/ 1427 w 1715"/>
                        <a:gd name="T77" fmla="*/ 955 h 1105"/>
                        <a:gd name="T78" fmla="*/ 1369 w 1715"/>
                        <a:gd name="T79" fmla="*/ 1025 h 1105"/>
                        <a:gd name="T80" fmla="*/ 1324 w 1715"/>
                        <a:gd name="T81" fmla="*/ 1105 h 1105"/>
                        <a:gd name="T82" fmla="*/ 1278 w 1715"/>
                        <a:gd name="T83" fmla="*/ 1047 h 1105"/>
                        <a:gd name="T84" fmla="*/ 1220 w 1715"/>
                        <a:gd name="T85" fmla="*/ 990 h 1105"/>
                        <a:gd name="T86" fmla="*/ 1140 w 1715"/>
                        <a:gd name="T87" fmla="*/ 920 h 1105"/>
                        <a:gd name="T88" fmla="*/ 1047 w 1715"/>
                        <a:gd name="T89" fmla="*/ 852 h 1105"/>
                        <a:gd name="T90" fmla="*/ 921 w 1715"/>
                        <a:gd name="T91" fmla="*/ 771 h 1105"/>
                        <a:gd name="T92" fmla="*/ 851 w 1715"/>
                        <a:gd name="T93" fmla="*/ 795 h 1105"/>
                        <a:gd name="T94" fmla="*/ 794 w 1715"/>
                        <a:gd name="T95" fmla="*/ 852 h 1105"/>
                        <a:gd name="T96" fmla="*/ 713 w 1715"/>
                        <a:gd name="T97" fmla="*/ 829 h 1105"/>
                        <a:gd name="T98" fmla="*/ 610 w 1715"/>
                        <a:gd name="T99" fmla="*/ 806 h 1105"/>
                        <a:gd name="T100" fmla="*/ 495 w 1715"/>
                        <a:gd name="T101" fmla="*/ 795 h 1105"/>
                        <a:gd name="T102" fmla="*/ 449 w 1715"/>
                        <a:gd name="T103" fmla="*/ 840 h 1105"/>
                        <a:gd name="T104" fmla="*/ 415 w 1715"/>
                        <a:gd name="T105" fmla="*/ 795 h 1105"/>
                        <a:gd name="T106" fmla="*/ 333 w 1715"/>
                        <a:gd name="T107" fmla="*/ 795 h 1105"/>
                        <a:gd name="T108" fmla="*/ 242 w 1715"/>
                        <a:gd name="T109" fmla="*/ 840 h 1105"/>
                        <a:gd name="T110" fmla="*/ 115 w 1715"/>
                        <a:gd name="T111" fmla="*/ 829 h 1105"/>
                        <a:gd name="T112" fmla="*/ 34 w 1715"/>
                        <a:gd name="T113" fmla="*/ 852 h 1105"/>
                        <a:gd name="T114" fmla="*/ 0 w 1715"/>
                        <a:gd name="T115" fmla="*/ 875 h 110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</a:cxnLst>
                      <a:rect l="0" t="0" r="r" b="b"/>
                      <a:pathLst>
                        <a:path w="1715" h="1105">
                          <a:moveTo>
                            <a:pt x="0" y="875"/>
                          </a:moveTo>
                          <a:lnTo>
                            <a:pt x="11" y="599"/>
                          </a:lnTo>
                          <a:lnTo>
                            <a:pt x="92" y="541"/>
                          </a:lnTo>
                          <a:lnTo>
                            <a:pt x="218" y="300"/>
                          </a:lnTo>
                          <a:lnTo>
                            <a:pt x="322" y="265"/>
                          </a:lnTo>
                          <a:lnTo>
                            <a:pt x="403" y="184"/>
                          </a:lnTo>
                          <a:lnTo>
                            <a:pt x="483" y="288"/>
                          </a:lnTo>
                          <a:lnTo>
                            <a:pt x="576" y="380"/>
                          </a:lnTo>
                          <a:lnTo>
                            <a:pt x="644" y="495"/>
                          </a:lnTo>
                          <a:lnTo>
                            <a:pt x="736" y="472"/>
                          </a:lnTo>
                          <a:lnTo>
                            <a:pt x="829" y="415"/>
                          </a:lnTo>
                          <a:lnTo>
                            <a:pt x="817" y="207"/>
                          </a:lnTo>
                          <a:lnTo>
                            <a:pt x="817" y="115"/>
                          </a:lnTo>
                          <a:lnTo>
                            <a:pt x="794" y="11"/>
                          </a:lnTo>
                          <a:lnTo>
                            <a:pt x="874" y="70"/>
                          </a:lnTo>
                          <a:lnTo>
                            <a:pt x="944" y="0"/>
                          </a:lnTo>
                          <a:lnTo>
                            <a:pt x="1001" y="58"/>
                          </a:lnTo>
                          <a:lnTo>
                            <a:pt x="1058" y="93"/>
                          </a:lnTo>
                          <a:lnTo>
                            <a:pt x="1151" y="138"/>
                          </a:lnTo>
                          <a:lnTo>
                            <a:pt x="1231" y="195"/>
                          </a:lnTo>
                          <a:lnTo>
                            <a:pt x="1289" y="218"/>
                          </a:lnTo>
                          <a:lnTo>
                            <a:pt x="1347" y="207"/>
                          </a:lnTo>
                          <a:lnTo>
                            <a:pt x="1392" y="207"/>
                          </a:lnTo>
                          <a:lnTo>
                            <a:pt x="1451" y="207"/>
                          </a:lnTo>
                          <a:lnTo>
                            <a:pt x="1496" y="231"/>
                          </a:lnTo>
                          <a:lnTo>
                            <a:pt x="1565" y="300"/>
                          </a:lnTo>
                          <a:lnTo>
                            <a:pt x="1599" y="345"/>
                          </a:lnTo>
                          <a:lnTo>
                            <a:pt x="1542" y="402"/>
                          </a:lnTo>
                          <a:lnTo>
                            <a:pt x="1554" y="484"/>
                          </a:lnTo>
                          <a:lnTo>
                            <a:pt x="1611" y="564"/>
                          </a:lnTo>
                          <a:lnTo>
                            <a:pt x="1658" y="622"/>
                          </a:lnTo>
                          <a:lnTo>
                            <a:pt x="1715" y="668"/>
                          </a:lnTo>
                          <a:lnTo>
                            <a:pt x="1703" y="736"/>
                          </a:lnTo>
                          <a:lnTo>
                            <a:pt x="1692" y="771"/>
                          </a:lnTo>
                          <a:lnTo>
                            <a:pt x="1658" y="829"/>
                          </a:lnTo>
                          <a:lnTo>
                            <a:pt x="1623" y="875"/>
                          </a:lnTo>
                          <a:lnTo>
                            <a:pt x="1565" y="932"/>
                          </a:lnTo>
                          <a:lnTo>
                            <a:pt x="1508" y="967"/>
                          </a:lnTo>
                          <a:lnTo>
                            <a:pt x="1427" y="955"/>
                          </a:lnTo>
                          <a:lnTo>
                            <a:pt x="1369" y="1025"/>
                          </a:lnTo>
                          <a:lnTo>
                            <a:pt x="1324" y="1105"/>
                          </a:lnTo>
                          <a:lnTo>
                            <a:pt x="1278" y="1047"/>
                          </a:lnTo>
                          <a:lnTo>
                            <a:pt x="1220" y="990"/>
                          </a:lnTo>
                          <a:lnTo>
                            <a:pt x="1140" y="920"/>
                          </a:lnTo>
                          <a:lnTo>
                            <a:pt x="1047" y="852"/>
                          </a:lnTo>
                          <a:lnTo>
                            <a:pt x="921" y="771"/>
                          </a:lnTo>
                          <a:lnTo>
                            <a:pt x="851" y="795"/>
                          </a:lnTo>
                          <a:lnTo>
                            <a:pt x="794" y="852"/>
                          </a:lnTo>
                          <a:lnTo>
                            <a:pt x="713" y="829"/>
                          </a:lnTo>
                          <a:lnTo>
                            <a:pt x="610" y="806"/>
                          </a:lnTo>
                          <a:lnTo>
                            <a:pt x="495" y="795"/>
                          </a:lnTo>
                          <a:lnTo>
                            <a:pt x="449" y="840"/>
                          </a:lnTo>
                          <a:lnTo>
                            <a:pt x="415" y="795"/>
                          </a:lnTo>
                          <a:lnTo>
                            <a:pt x="333" y="795"/>
                          </a:lnTo>
                          <a:lnTo>
                            <a:pt x="242" y="840"/>
                          </a:lnTo>
                          <a:lnTo>
                            <a:pt x="115" y="829"/>
                          </a:lnTo>
                          <a:lnTo>
                            <a:pt x="34" y="852"/>
                          </a:lnTo>
                          <a:lnTo>
                            <a:pt x="0" y="875"/>
                          </a:lnTo>
                          <a:close/>
                        </a:path>
                      </a:pathLst>
                    </a:custGeom>
                    <a:grpFill/>
                    <a:ln w="6350">
                      <a:solidFill>
                        <a:srgbClr val="FFFFFF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33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9" name="Freeform 89">
                      <a:extLst>
                        <a:ext uri="{FF2B5EF4-FFF2-40B4-BE49-F238E27FC236}">
                          <a16:creationId xmlns:a16="http://schemas.microsoft.com/office/drawing/2014/main" id="{78B9A4B1-26C8-44FF-9B00-9BB0E0BE23B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854118" y="3028744"/>
                      <a:ext cx="39400" cy="59091"/>
                    </a:xfrm>
                    <a:custGeom>
                      <a:avLst/>
                      <a:gdLst>
                        <a:gd name="T0" fmla="*/ 11 w 219"/>
                        <a:gd name="T1" fmla="*/ 299 h 323"/>
                        <a:gd name="T2" fmla="*/ 70 w 219"/>
                        <a:gd name="T3" fmla="*/ 323 h 323"/>
                        <a:gd name="T4" fmla="*/ 161 w 219"/>
                        <a:gd name="T5" fmla="*/ 323 h 323"/>
                        <a:gd name="T6" fmla="*/ 184 w 219"/>
                        <a:gd name="T7" fmla="*/ 230 h 323"/>
                        <a:gd name="T8" fmla="*/ 219 w 219"/>
                        <a:gd name="T9" fmla="*/ 115 h 323"/>
                        <a:gd name="T10" fmla="*/ 184 w 219"/>
                        <a:gd name="T11" fmla="*/ 0 h 323"/>
                        <a:gd name="T12" fmla="*/ 70 w 219"/>
                        <a:gd name="T13" fmla="*/ 69 h 323"/>
                        <a:gd name="T14" fmla="*/ 11 w 219"/>
                        <a:gd name="T15" fmla="*/ 92 h 323"/>
                        <a:gd name="T16" fmla="*/ 0 w 219"/>
                        <a:gd name="T17" fmla="*/ 219 h 323"/>
                        <a:gd name="T18" fmla="*/ 11 w 219"/>
                        <a:gd name="T19" fmla="*/ 299 h 32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219" h="323">
                          <a:moveTo>
                            <a:pt x="11" y="299"/>
                          </a:moveTo>
                          <a:lnTo>
                            <a:pt x="70" y="323"/>
                          </a:lnTo>
                          <a:lnTo>
                            <a:pt x="161" y="323"/>
                          </a:lnTo>
                          <a:lnTo>
                            <a:pt x="184" y="230"/>
                          </a:lnTo>
                          <a:lnTo>
                            <a:pt x="219" y="115"/>
                          </a:lnTo>
                          <a:lnTo>
                            <a:pt x="184" y="0"/>
                          </a:lnTo>
                          <a:lnTo>
                            <a:pt x="70" y="69"/>
                          </a:lnTo>
                          <a:lnTo>
                            <a:pt x="11" y="92"/>
                          </a:lnTo>
                          <a:lnTo>
                            <a:pt x="0" y="219"/>
                          </a:lnTo>
                          <a:lnTo>
                            <a:pt x="11" y="299"/>
                          </a:lnTo>
                          <a:close/>
                        </a:path>
                      </a:pathLst>
                    </a:custGeom>
                    <a:grpFill/>
                    <a:ln w="6350">
                      <a:solidFill>
                        <a:srgbClr val="FFFFFF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33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0" name="Freeform 90">
                      <a:extLst>
                        <a:ext uri="{FF2B5EF4-FFF2-40B4-BE49-F238E27FC236}">
                          <a16:creationId xmlns:a16="http://schemas.microsoft.com/office/drawing/2014/main" id="{BFD05143-0EF8-481E-9CE1-D40BD011144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18037" y="3702814"/>
                      <a:ext cx="142277" cy="120370"/>
                    </a:xfrm>
                    <a:custGeom>
                      <a:avLst/>
                      <a:gdLst>
                        <a:gd name="T0" fmla="*/ 24 w 772"/>
                        <a:gd name="T1" fmla="*/ 92 h 668"/>
                        <a:gd name="T2" fmla="*/ 0 w 772"/>
                        <a:gd name="T3" fmla="*/ 150 h 668"/>
                        <a:gd name="T4" fmla="*/ 0 w 772"/>
                        <a:gd name="T5" fmla="*/ 241 h 668"/>
                        <a:gd name="T6" fmla="*/ 0 w 772"/>
                        <a:gd name="T7" fmla="*/ 357 h 668"/>
                        <a:gd name="T8" fmla="*/ 0 w 772"/>
                        <a:gd name="T9" fmla="*/ 426 h 668"/>
                        <a:gd name="T10" fmla="*/ 11 w 772"/>
                        <a:gd name="T11" fmla="*/ 518 h 668"/>
                        <a:gd name="T12" fmla="*/ 24 w 772"/>
                        <a:gd name="T13" fmla="*/ 598 h 668"/>
                        <a:gd name="T14" fmla="*/ 81 w 772"/>
                        <a:gd name="T15" fmla="*/ 633 h 668"/>
                        <a:gd name="T16" fmla="*/ 115 w 772"/>
                        <a:gd name="T17" fmla="*/ 668 h 668"/>
                        <a:gd name="T18" fmla="*/ 161 w 772"/>
                        <a:gd name="T19" fmla="*/ 655 h 668"/>
                        <a:gd name="T20" fmla="*/ 254 w 772"/>
                        <a:gd name="T21" fmla="*/ 668 h 668"/>
                        <a:gd name="T22" fmla="*/ 334 w 772"/>
                        <a:gd name="T23" fmla="*/ 552 h 668"/>
                        <a:gd name="T24" fmla="*/ 426 w 772"/>
                        <a:gd name="T25" fmla="*/ 530 h 668"/>
                        <a:gd name="T26" fmla="*/ 518 w 772"/>
                        <a:gd name="T27" fmla="*/ 541 h 668"/>
                        <a:gd name="T28" fmla="*/ 599 w 772"/>
                        <a:gd name="T29" fmla="*/ 518 h 668"/>
                        <a:gd name="T30" fmla="*/ 690 w 772"/>
                        <a:gd name="T31" fmla="*/ 414 h 668"/>
                        <a:gd name="T32" fmla="*/ 772 w 772"/>
                        <a:gd name="T33" fmla="*/ 391 h 668"/>
                        <a:gd name="T34" fmla="*/ 749 w 772"/>
                        <a:gd name="T35" fmla="*/ 287 h 668"/>
                        <a:gd name="T36" fmla="*/ 713 w 772"/>
                        <a:gd name="T37" fmla="*/ 196 h 668"/>
                        <a:gd name="T38" fmla="*/ 656 w 772"/>
                        <a:gd name="T39" fmla="*/ 138 h 668"/>
                        <a:gd name="T40" fmla="*/ 587 w 772"/>
                        <a:gd name="T41" fmla="*/ 57 h 668"/>
                        <a:gd name="T42" fmla="*/ 541 w 772"/>
                        <a:gd name="T43" fmla="*/ 12 h 668"/>
                        <a:gd name="T44" fmla="*/ 483 w 772"/>
                        <a:gd name="T45" fmla="*/ 12 h 668"/>
                        <a:gd name="T46" fmla="*/ 415 w 772"/>
                        <a:gd name="T47" fmla="*/ 0 h 668"/>
                        <a:gd name="T48" fmla="*/ 299 w 772"/>
                        <a:gd name="T49" fmla="*/ 0 h 668"/>
                        <a:gd name="T50" fmla="*/ 219 w 772"/>
                        <a:gd name="T51" fmla="*/ 23 h 668"/>
                        <a:gd name="T52" fmla="*/ 161 w 772"/>
                        <a:gd name="T53" fmla="*/ 57 h 668"/>
                        <a:gd name="T54" fmla="*/ 104 w 772"/>
                        <a:gd name="T55" fmla="*/ 103 h 668"/>
                        <a:gd name="T56" fmla="*/ 24 w 772"/>
                        <a:gd name="T57" fmla="*/ 92 h 6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</a:cxnLst>
                      <a:rect l="0" t="0" r="r" b="b"/>
                      <a:pathLst>
                        <a:path w="772" h="668">
                          <a:moveTo>
                            <a:pt x="24" y="92"/>
                          </a:moveTo>
                          <a:lnTo>
                            <a:pt x="0" y="150"/>
                          </a:lnTo>
                          <a:lnTo>
                            <a:pt x="0" y="241"/>
                          </a:lnTo>
                          <a:lnTo>
                            <a:pt x="0" y="357"/>
                          </a:lnTo>
                          <a:lnTo>
                            <a:pt x="0" y="426"/>
                          </a:lnTo>
                          <a:lnTo>
                            <a:pt x="11" y="518"/>
                          </a:lnTo>
                          <a:lnTo>
                            <a:pt x="24" y="598"/>
                          </a:lnTo>
                          <a:lnTo>
                            <a:pt x="81" y="633"/>
                          </a:lnTo>
                          <a:lnTo>
                            <a:pt x="115" y="668"/>
                          </a:lnTo>
                          <a:lnTo>
                            <a:pt x="161" y="655"/>
                          </a:lnTo>
                          <a:lnTo>
                            <a:pt x="254" y="668"/>
                          </a:lnTo>
                          <a:lnTo>
                            <a:pt x="334" y="552"/>
                          </a:lnTo>
                          <a:lnTo>
                            <a:pt x="426" y="530"/>
                          </a:lnTo>
                          <a:lnTo>
                            <a:pt x="518" y="541"/>
                          </a:lnTo>
                          <a:lnTo>
                            <a:pt x="599" y="518"/>
                          </a:lnTo>
                          <a:lnTo>
                            <a:pt x="690" y="414"/>
                          </a:lnTo>
                          <a:lnTo>
                            <a:pt x="772" y="391"/>
                          </a:lnTo>
                          <a:lnTo>
                            <a:pt x="749" y="287"/>
                          </a:lnTo>
                          <a:lnTo>
                            <a:pt x="713" y="196"/>
                          </a:lnTo>
                          <a:lnTo>
                            <a:pt x="656" y="138"/>
                          </a:lnTo>
                          <a:lnTo>
                            <a:pt x="587" y="57"/>
                          </a:lnTo>
                          <a:lnTo>
                            <a:pt x="541" y="12"/>
                          </a:lnTo>
                          <a:lnTo>
                            <a:pt x="483" y="12"/>
                          </a:lnTo>
                          <a:lnTo>
                            <a:pt x="415" y="0"/>
                          </a:lnTo>
                          <a:lnTo>
                            <a:pt x="299" y="0"/>
                          </a:lnTo>
                          <a:lnTo>
                            <a:pt x="219" y="23"/>
                          </a:lnTo>
                          <a:lnTo>
                            <a:pt x="161" y="57"/>
                          </a:lnTo>
                          <a:lnTo>
                            <a:pt x="104" y="103"/>
                          </a:lnTo>
                          <a:lnTo>
                            <a:pt x="24" y="92"/>
                          </a:lnTo>
                          <a:close/>
                        </a:path>
                      </a:pathLst>
                    </a:custGeom>
                    <a:grpFill/>
                    <a:ln w="6350">
                      <a:solidFill>
                        <a:srgbClr val="FFFFFF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33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1" name="Freeform 91">
                      <a:extLst>
                        <a:ext uri="{FF2B5EF4-FFF2-40B4-BE49-F238E27FC236}">
                          <a16:creationId xmlns:a16="http://schemas.microsoft.com/office/drawing/2014/main" id="{3916639D-C3DF-4042-BF4A-40C3723DF04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911347" y="3212581"/>
                      <a:ext cx="205755" cy="231985"/>
                    </a:xfrm>
                    <a:custGeom>
                      <a:avLst/>
                      <a:gdLst>
                        <a:gd name="T0" fmla="*/ 0 w 1127"/>
                        <a:gd name="T1" fmla="*/ 161 h 1265"/>
                        <a:gd name="T2" fmla="*/ 114 w 1127"/>
                        <a:gd name="T3" fmla="*/ 172 h 1265"/>
                        <a:gd name="T4" fmla="*/ 207 w 1127"/>
                        <a:gd name="T5" fmla="*/ 242 h 1265"/>
                        <a:gd name="T6" fmla="*/ 310 w 1127"/>
                        <a:gd name="T7" fmla="*/ 345 h 1265"/>
                        <a:gd name="T8" fmla="*/ 414 w 1127"/>
                        <a:gd name="T9" fmla="*/ 449 h 1265"/>
                        <a:gd name="T10" fmla="*/ 494 w 1127"/>
                        <a:gd name="T11" fmla="*/ 563 h 1265"/>
                        <a:gd name="T12" fmla="*/ 575 w 1127"/>
                        <a:gd name="T13" fmla="*/ 713 h 1265"/>
                        <a:gd name="T14" fmla="*/ 609 w 1127"/>
                        <a:gd name="T15" fmla="*/ 829 h 1265"/>
                        <a:gd name="T16" fmla="*/ 575 w 1127"/>
                        <a:gd name="T17" fmla="*/ 943 h 1265"/>
                        <a:gd name="T18" fmla="*/ 482 w 1127"/>
                        <a:gd name="T19" fmla="*/ 1185 h 1265"/>
                        <a:gd name="T20" fmla="*/ 598 w 1127"/>
                        <a:gd name="T21" fmla="*/ 1265 h 1265"/>
                        <a:gd name="T22" fmla="*/ 747 w 1127"/>
                        <a:gd name="T23" fmla="*/ 1208 h 1265"/>
                        <a:gd name="T24" fmla="*/ 793 w 1127"/>
                        <a:gd name="T25" fmla="*/ 1093 h 1265"/>
                        <a:gd name="T26" fmla="*/ 816 w 1127"/>
                        <a:gd name="T27" fmla="*/ 874 h 1265"/>
                        <a:gd name="T28" fmla="*/ 909 w 1127"/>
                        <a:gd name="T29" fmla="*/ 863 h 1265"/>
                        <a:gd name="T30" fmla="*/ 1035 w 1127"/>
                        <a:gd name="T31" fmla="*/ 840 h 1265"/>
                        <a:gd name="T32" fmla="*/ 1127 w 1127"/>
                        <a:gd name="T33" fmla="*/ 736 h 1265"/>
                        <a:gd name="T34" fmla="*/ 1035 w 1127"/>
                        <a:gd name="T35" fmla="*/ 656 h 1265"/>
                        <a:gd name="T36" fmla="*/ 966 w 1127"/>
                        <a:gd name="T37" fmla="*/ 529 h 1265"/>
                        <a:gd name="T38" fmla="*/ 909 w 1127"/>
                        <a:gd name="T39" fmla="*/ 529 h 1265"/>
                        <a:gd name="T40" fmla="*/ 862 w 1127"/>
                        <a:gd name="T41" fmla="*/ 379 h 1265"/>
                        <a:gd name="T42" fmla="*/ 793 w 1127"/>
                        <a:gd name="T43" fmla="*/ 265 h 1265"/>
                        <a:gd name="T44" fmla="*/ 793 w 1127"/>
                        <a:gd name="T45" fmla="*/ 184 h 1265"/>
                        <a:gd name="T46" fmla="*/ 689 w 1127"/>
                        <a:gd name="T47" fmla="*/ 138 h 1265"/>
                        <a:gd name="T48" fmla="*/ 540 w 1127"/>
                        <a:gd name="T49" fmla="*/ 138 h 1265"/>
                        <a:gd name="T50" fmla="*/ 448 w 1127"/>
                        <a:gd name="T51" fmla="*/ 0 h 1265"/>
                        <a:gd name="T52" fmla="*/ 275 w 1127"/>
                        <a:gd name="T53" fmla="*/ 22 h 1265"/>
                        <a:gd name="T54" fmla="*/ 68 w 1127"/>
                        <a:gd name="T55" fmla="*/ 35 h 1265"/>
                        <a:gd name="T56" fmla="*/ 0 w 1127"/>
                        <a:gd name="T57" fmla="*/ 161 h 126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</a:cxnLst>
                      <a:rect l="0" t="0" r="r" b="b"/>
                      <a:pathLst>
                        <a:path w="1127" h="1265">
                          <a:moveTo>
                            <a:pt x="0" y="161"/>
                          </a:moveTo>
                          <a:lnTo>
                            <a:pt x="114" y="172"/>
                          </a:lnTo>
                          <a:lnTo>
                            <a:pt x="207" y="242"/>
                          </a:lnTo>
                          <a:lnTo>
                            <a:pt x="310" y="345"/>
                          </a:lnTo>
                          <a:lnTo>
                            <a:pt x="414" y="449"/>
                          </a:lnTo>
                          <a:lnTo>
                            <a:pt x="494" y="563"/>
                          </a:lnTo>
                          <a:lnTo>
                            <a:pt x="575" y="713"/>
                          </a:lnTo>
                          <a:lnTo>
                            <a:pt x="609" y="829"/>
                          </a:lnTo>
                          <a:lnTo>
                            <a:pt x="575" y="943"/>
                          </a:lnTo>
                          <a:lnTo>
                            <a:pt x="482" y="1185"/>
                          </a:lnTo>
                          <a:lnTo>
                            <a:pt x="598" y="1265"/>
                          </a:lnTo>
                          <a:lnTo>
                            <a:pt x="747" y="1208"/>
                          </a:lnTo>
                          <a:lnTo>
                            <a:pt x="793" y="1093"/>
                          </a:lnTo>
                          <a:lnTo>
                            <a:pt x="816" y="874"/>
                          </a:lnTo>
                          <a:lnTo>
                            <a:pt x="909" y="863"/>
                          </a:lnTo>
                          <a:lnTo>
                            <a:pt x="1035" y="840"/>
                          </a:lnTo>
                          <a:lnTo>
                            <a:pt x="1127" y="736"/>
                          </a:lnTo>
                          <a:lnTo>
                            <a:pt x="1035" y="656"/>
                          </a:lnTo>
                          <a:lnTo>
                            <a:pt x="966" y="529"/>
                          </a:lnTo>
                          <a:lnTo>
                            <a:pt x="909" y="529"/>
                          </a:lnTo>
                          <a:lnTo>
                            <a:pt x="862" y="379"/>
                          </a:lnTo>
                          <a:lnTo>
                            <a:pt x="793" y="265"/>
                          </a:lnTo>
                          <a:lnTo>
                            <a:pt x="793" y="184"/>
                          </a:lnTo>
                          <a:lnTo>
                            <a:pt x="689" y="138"/>
                          </a:lnTo>
                          <a:lnTo>
                            <a:pt x="540" y="138"/>
                          </a:lnTo>
                          <a:lnTo>
                            <a:pt x="448" y="0"/>
                          </a:lnTo>
                          <a:lnTo>
                            <a:pt x="275" y="22"/>
                          </a:lnTo>
                          <a:lnTo>
                            <a:pt x="68" y="35"/>
                          </a:lnTo>
                          <a:lnTo>
                            <a:pt x="0" y="161"/>
                          </a:lnTo>
                          <a:close/>
                        </a:path>
                      </a:pathLst>
                    </a:custGeom>
                    <a:grpFill/>
                    <a:ln w="6350">
                      <a:solidFill>
                        <a:srgbClr val="FFFFFF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33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2" name="Freeform 92">
                      <a:extLst>
                        <a:ext uri="{FF2B5EF4-FFF2-40B4-BE49-F238E27FC236}">
                          <a16:creationId xmlns:a16="http://schemas.microsoft.com/office/drawing/2014/main" id="{F66EC428-CD5C-4364-91B2-097F50E807F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744674" y="2759553"/>
                      <a:ext cx="234210" cy="225420"/>
                    </a:xfrm>
                    <a:custGeom>
                      <a:avLst/>
                      <a:gdLst>
                        <a:gd name="T0" fmla="*/ 0 w 1277"/>
                        <a:gd name="T1" fmla="*/ 862 h 1230"/>
                        <a:gd name="T2" fmla="*/ 92 w 1277"/>
                        <a:gd name="T3" fmla="*/ 782 h 1230"/>
                        <a:gd name="T4" fmla="*/ 207 w 1277"/>
                        <a:gd name="T5" fmla="*/ 805 h 1230"/>
                        <a:gd name="T6" fmla="*/ 299 w 1277"/>
                        <a:gd name="T7" fmla="*/ 793 h 1230"/>
                        <a:gd name="T8" fmla="*/ 391 w 1277"/>
                        <a:gd name="T9" fmla="*/ 747 h 1230"/>
                        <a:gd name="T10" fmla="*/ 379 w 1277"/>
                        <a:gd name="T11" fmla="*/ 643 h 1230"/>
                        <a:gd name="T12" fmla="*/ 345 w 1277"/>
                        <a:gd name="T13" fmla="*/ 621 h 1230"/>
                        <a:gd name="T14" fmla="*/ 472 w 1277"/>
                        <a:gd name="T15" fmla="*/ 436 h 1230"/>
                        <a:gd name="T16" fmla="*/ 529 w 1277"/>
                        <a:gd name="T17" fmla="*/ 322 h 1230"/>
                        <a:gd name="T18" fmla="*/ 575 w 1277"/>
                        <a:gd name="T19" fmla="*/ 207 h 1230"/>
                        <a:gd name="T20" fmla="*/ 645 w 1277"/>
                        <a:gd name="T21" fmla="*/ 57 h 1230"/>
                        <a:gd name="T22" fmla="*/ 668 w 1277"/>
                        <a:gd name="T23" fmla="*/ 0 h 1230"/>
                        <a:gd name="T24" fmla="*/ 748 w 1277"/>
                        <a:gd name="T25" fmla="*/ 34 h 1230"/>
                        <a:gd name="T26" fmla="*/ 713 w 1277"/>
                        <a:gd name="T27" fmla="*/ 91 h 1230"/>
                        <a:gd name="T28" fmla="*/ 679 w 1277"/>
                        <a:gd name="T29" fmla="*/ 172 h 1230"/>
                        <a:gd name="T30" fmla="*/ 679 w 1277"/>
                        <a:gd name="T31" fmla="*/ 252 h 1230"/>
                        <a:gd name="T32" fmla="*/ 656 w 1277"/>
                        <a:gd name="T33" fmla="*/ 322 h 1230"/>
                        <a:gd name="T34" fmla="*/ 633 w 1277"/>
                        <a:gd name="T35" fmla="*/ 379 h 1230"/>
                        <a:gd name="T36" fmla="*/ 668 w 1277"/>
                        <a:gd name="T37" fmla="*/ 436 h 1230"/>
                        <a:gd name="T38" fmla="*/ 748 w 1277"/>
                        <a:gd name="T39" fmla="*/ 459 h 1230"/>
                        <a:gd name="T40" fmla="*/ 863 w 1277"/>
                        <a:gd name="T41" fmla="*/ 391 h 1230"/>
                        <a:gd name="T42" fmla="*/ 875 w 1277"/>
                        <a:gd name="T43" fmla="*/ 333 h 1230"/>
                        <a:gd name="T44" fmla="*/ 806 w 1277"/>
                        <a:gd name="T45" fmla="*/ 309 h 1230"/>
                        <a:gd name="T46" fmla="*/ 840 w 1277"/>
                        <a:gd name="T47" fmla="*/ 229 h 1230"/>
                        <a:gd name="T48" fmla="*/ 806 w 1277"/>
                        <a:gd name="T49" fmla="*/ 207 h 1230"/>
                        <a:gd name="T50" fmla="*/ 829 w 1277"/>
                        <a:gd name="T51" fmla="*/ 103 h 1230"/>
                        <a:gd name="T52" fmla="*/ 897 w 1277"/>
                        <a:gd name="T53" fmla="*/ 91 h 1230"/>
                        <a:gd name="T54" fmla="*/ 979 w 1277"/>
                        <a:gd name="T55" fmla="*/ 80 h 1230"/>
                        <a:gd name="T56" fmla="*/ 1070 w 1277"/>
                        <a:gd name="T57" fmla="*/ 91 h 1230"/>
                        <a:gd name="T58" fmla="*/ 1163 w 1277"/>
                        <a:gd name="T59" fmla="*/ 91 h 1230"/>
                        <a:gd name="T60" fmla="*/ 1208 w 1277"/>
                        <a:gd name="T61" fmla="*/ 80 h 1230"/>
                        <a:gd name="T62" fmla="*/ 1277 w 1277"/>
                        <a:gd name="T63" fmla="*/ 138 h 1230"/>
                        <a:gd name="T64" fmla="*/ 1277 w 1277"/>
                        <a:gd name="T65" fmla="*/ 252 h 1230"/>
                        <a:gd name="T66" fmla="*/ 1220 w 1277"/>
                        <a:gd name="T67" fmla="*/ 379 h 1230"/>
                        <a:gd name="T68" fmla="*/ 1174 w 1277"/>
                        <a:gd name="T69" fmla="*/ 459 h 1230"/>
                        <a:gd name="T70" fmla="*/ 1104 w 1277"/>
                        <a:gd name="T71" fmla="*/ 425 h 1230"/>
                        <a:gd name="T72" fmla="*/ 1082 w 1277"/>
                        <a:gd name="T73" fmla="*/ 506 h 1230"/>
                        <a:gd name="T74" fmla="*/ 1163 w 1277"/>
                        <a:gd name="T75" fmla="*/ 563 h 1230"/>
                        <a:gd name="T76" fmla="*/ 1127 w 1277"/>
                        <a:gd name="T77" fmla="*/ 666 h 1230"/>
                        <a:gd name="T78" fmla="*/ 1047 w 1277"/>
                        <a:gd name="T79" fmla="*/ 747 h 1230"/>
                        <a:gd name="T80" fmla="*/ 979 w 1277"/>
                        <a:gd name="T81" fmla="*/ 793 h 1230"/>
                        <a:gd name="T82" fmla="*/ 909 w 1277"/>
                        <a:gd name="T83" fmla="*/ 736 h 1230"/>
                        <a:gd name="T84" fmla="*/ 817 w 1277"/>
                        <a:gd name="T85" fmla="*/ 805 h 1230"/>
                        <a:gd name="T86" fmla="*/ 852 w 1277"/>
                        <a:gd name="T87" fmla="*/ 862 h 1230"/>
                        <a:gd name="T88" fmla="*/ 886 w 1277"/>
                        <a:gd name="T89" fmla="*/ 954 h 1230"/>
                        <a:gd name="T90" fmla="*/ 794 w 1277"/>
                        <a:gd name="T91" fmla="*/ 1046 h 1230"/>
                        <a:gd name="T92" fmla="*/ 725 w 1277"/>
                        <a:gd name="T93" fmla="*/ 1104 h 1230"/>
                        <a:gd name="T94" fmla="*/ 759 w 1277"/>
                        <a:gd name="T95" fmla="*/ 1207 h 1230"/>
                        <a:gd name="T96" fmla="*/ 713 w 1277"/>
                        <a:gd name="T97" fmla="*/ 1207 h 1230"/>
                        <a:gd name="T98" fmla="*/ 645 w 1277"/>
                        <a:gd name="T99" fmla="*/ 1230 h 1230"/>
                        <a:gd name="T100" fmla="*/ 633 w 1277"/>
                        <a:gd name="T101" fmla="*/ 1127 h 1230"/>
                        <a:gd name="T102" fmla="*/ 622 w 1277"/>
                        <a:gd name="T103" fmla="*/ 1035 h 1230"/>
                        <a:gd name="T104" fmla="*/ 622 w 1277"/>
                        <a:gd name="T105" fmla="*/ 954 h 1230"/>
                        <a:gd name="T106" fmla="*/ 552 w 1277"/>
                        <a:gd name="T107" fmla="*/ 943 h 1230"/>
                        <a:gd name="T108" fmla="*/ 483 w 1277"/>
                        <a:gd name="T109" fmla="*/ 909 h 1230"/>
                        <a:gd name="T110" fmla="*/ 425 w 1277"/>
                        <a:gd name="T111" fmla="*/ 909 h 1230"/>
                        <a:gd name="T112" fmla="*/ 391 w 1277"/>
                        <a:gd name="T113" fmla="*/ 886 h 1230"/>
                        <a:gd name="T114" fmla="*/ 288 w 1277"/>
                        <a:gd name="T115" fmla="*/ 920 h 1230"/>
                        <a:gd name="T116" fmla="*/ 207 w 1277"/>
                        <a:gd name="T117" fmla="*/ 1000 h 1230"/>
                        <a:gd name="T118" fmla="*/ 138 w 1277"/>
                        <a:gd name="T119" fmla="*/ 977 h 1230"/>
                        <a:gd name="T120" fmla="*/ 68 w 1277"/>
                        <a:gd name="T121" fmla="*/ 954 h 1230"/>
                        <a:gd name="T122" fmla="*/ 23 w 1277"/>
                        <a:gd name="T123" fmla="*/ 897 h 1230"/>
                        <a:gd name="T124" fmla="*/ 0 w 1277"/>
                        <a:gd name="T125" fmla="*/ 862 h 123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  <a:cxn ang="0">
                          <a:pos x="T122" y="T123"/>
                        </a:cxn>
                        <a:cxn ang="0">
                          <a:pos x="T124" y="T125"/>
                        </a:cxn>
                      </a:cxnLst>
                      <a:rect l="0" t="0" r="r" b="b"/>
                      <a:pathLst>
                        <a:path w="1277" h="1230">
                          <a:moveTo>
                            <a:pt x="0" y="862"/>
                          </a:moveTo>
                          <a:lnTo>
                            <a:pt x="92" y="782"/>
                          </a:lnTo>
                          <a:lnTo>
                            <a:pt x="207" y="805"/>
                          </a:lnTo>
                          <a:lnTo>
                            <a:pt x="299" y="793"/>
                          </a:lnTo>
                          <a:lnTo>
                            <a:pt x="391" y="747"/>
                          </a:lnTo>
                          <a:lnTo>
                            <a:pt x="379" y="643"/>
                          </a:lnTo>
                          <a:lnTo>
                            <a:pt x="345" y="621"/>
                          </a:lnTo>
                          <a:lnTo>
                            <a:pt x="472" y="436"/>
                          </a:lnTo>
                          <a:lnTo>
                            <a:pt x="529" y="322"/>
                          </a:lnTo>
                          <a:lnTo>
                            <a:pt x="575" y="207"/>
                          </a:lnTo>
                          <a:lnTo>
                            <a:pt x="645" y="57"/>
                          </a:lnTo>
                          <a:lnTo>
                            <a:pt x="668" y="0"/>
                          </a:lnTo>
                          <a:lnTo>
                            <a:pt x="748" y="34"/>
                          </a:lnTo>
                          <a:lnTo>
                            <a:pt x="713" y="91"/>
                          </a:lnTo>
                          <a:lnTo>
                            <a:pt x="679" y="172"/>
                          </a:lnTo>
                          <a:lnTo>
                            <a:pt x="679" y="252"/>
                          </a:lnTo>
                          <a:lnTo>
                            <a:pt x="656" y="322"/>
                          </a:lnTo>
                          <a:lnTo>
                            <a:pt x="633" y="379"/>
                          </a:lnTo>
                          <a:lnTo>
                            <a:pt x="668" y="436"/>
                          </a:lnTo>
                          <a:lnTo>
                            <a:pt x="748" y="459"/>
                          </a:lnTo>
                          <a:lnTo>
                            <a:pt x="863" y="391"/>
                          </a:lnTo>
                          <a:lnTo>
                            <a:pt x="875" y="333"/>
                          </a:lnTo>
                          <a:lnTo>
                            <a:pt x="806" y="309"/>
                          </a:lnTo>
                          <a:lnTo>
                            <a:pt x="840" y="229"/>
                          </a:lnTo>
                          <a:lnTo>
                            <a:pt x="806" y="207"/>
                          </a:lnTo>
                          <a:lnTo>
                            <a:pt x="829" y="103"/>
                          </a:lnTo>
                          <a:lnTo>
                            <a:pt x="897" y="91"/>
                          </a:lnTo>
                          <a:lnTo>
                            <a:pt x="979" y="80"/>
                          </a:lnTo>
                          <a:lnTo>
                            <a:pt x="1070" y="91"/>
                          </a:lnTo>
                          <a:lnTo>
                            <a:pt x="1163" y="91"/>
                          </a:lnTo>
                          <a:lnTo>
                            <a:pt x="1208" y="80"/>
                          </a:lnTo>
                          <a:lnTo>
                            <a:pt x="1277" y="138"/>
                          </a:lnTo>
                          <a:lnTo>
                            <a:pt x="1277" y="252"/>
                          </a:lnTo>
                          <a:lnTo>
                            <a:pt x="1220" y="379"/>
                          </a:lnTo>
                          <a:lnTo>
                            <a:pt x="1174" y="459"/>
                          </a:lnTo>
                          <a:lnTo>
                            <a:pt x="1104" y="425"/>
                          </a:lnTo>
                          <a:lnTo>
                            <a:pt x="1082" y="506"/>
                          </a:lnTo>
                          <a:lnTo>
                            <a:pt x="1163" y="563"/>
                          </a:lnTo>
                          <a:lnTo>
                            <a:pt x="1127" y="666"/>
                          </a:lnTo>
                          <a:lnTo>
                            <a:pt x="1047" y="747"/>
                          </a:lnTo>
                          <a:lnTo>
                            <a:pt x="979" y="793"/>
                          </a:lnTo>
                          <a:lnTo>
                            <a:pt x="909" y="736"/>
                          </a:lnTo>
                          <a:lnTo>
                            <a:pt x="817" y="805"/>
                          </a:lnTo>
                          <a:lnTo>
                            <a:pt x="852" y="862"/>
                          </a:lnTo>
                          <a:lnTo>
                            <a:pt x="886" y="954"/>
                          </a:lnTo>
                          <a:lnTo>
                            <a:pt x="794" y="1046"/>
                          </a:lnTo>
                          <a:lnTo>
                            <a:pt x="725" y="1104"/>
                          </a:lnTo>
                          <a:lnTo>
                            <a:pt x="759" y="1207"/>
                          </a:lnTo>
                          <a:lnTo>
                            <a:pt x="713" y="1207"/>
                          </a:lnTo>
                          <a:lnTo>
                            <a:pt x="645" y="1230"/>
                          </a:lnTo>
                          <a:lnTo>
                            <a:pt x="633" y="1127"/>
                          </a:lnTo>
                          <a:lnTo>
                            <a:pt x="622" y="1035"/>
                          </a:lnTo>
                          <a:lnTo>
                            <a:pt x="622" y="954"/>
                          </a:lnTo>
                          <a:lnTo>
                            <a:pt x="552" y="943"/>
                          </a:lnTo>
                          <a:lnTo>
                            <a:pt x="483" y="909"/>
                          </a:lnTo>
                          <a:lnTo>
                            <a:pt x="425" y="909"/>
                          </a:lnTo>
                          <a:lnTo>
                            <a:pt x="391" y="886"/>
                          </a:lnTo>
                          <a:lnTo>
                            <a:pt x="288" y="920"/>
                          </a:lnTo>
                          <a:lnTo>
                            <a:pt x="207" y="1000"/>
                          </a:lnTo>
                          <a:lnTo>
                            <a:pt x="138" y="977"/>
                          </a:lnTo>
                          <a:lnTo>
                            <a:pt x="68" y="954"/>
                          </a:lnTo>
                          <a:lnTo>
                            <a:pt x="23" y="897"/>
                          </a:lnTo>
                          <a:lnTo>
                            <a:pt x="0" y="862"/>
                          </a:lnTo>
                          <a:close/>
                        </a:path>
                      </a:pathLst>
                    </a:custGeom>
                    <a:grpFill/>
                    <a:ln w="6350">
                      <a:solidFill>
                        <a:srgbClr val="FFFFFF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33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3" name="Freeform 93">
                      <a:extLst>
                        <a:ext uri="{FF2B5EF4-FFF2-40B4-BE49-F238E27FC236}">
                          <a16:creationId xmlns:a16="http://schemas.microsoft.com/office/drawing/2014/main" id="{F5639421-0AF8-49DE-8024-DE0500436D7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788133" y="3466452"/>
                      <a:ext cx="271421" cy="409257"/>
                    </a:xfrm>
                    <a:custGeom>
                      <a:avLst/>
                      <a:gdLst>
                        <a:gd name="T0" fmla="*/ 691 w 1484"/>
                        <a:gd name="T1" fmla="*/ 2187 h 2244"/>
                        <a:gd name="T2" fmla="*/ 495 w 1484"/>
                        <a:gd name="T3" fmla="*/ 2198 h 2244"/>
                        <a:gd name="T4" fmla="*/ 311 w 1484"/>
                        <a:gd name="T5" fmla="*/ 2233 h 2244"/>
                        <a:gd name="T6" fmla="*/ 241 w 1484"/>
                        <a:gd name="T7" fmla="*/ 2244 h 2244"/>
                        <a:gd name="T8" fmla="*/ 115 w 1484"/>
                        <a:gd name="T9" fmla="*/ 2164 h 2244"/>
                        <a:gd name="T10" fmla="*/ 0 w 1484"/>
                        <a:gd name="T11" fmla="*/ 2106 h 2244"/>
                        <a:gd name="T12" fmla="*/ 80 w 1484"/>
                        <a:gd name="T13" fmla="*/ 1910 h 2244"/>
                        <a:gd name="T14" fmla="*/ 138 w 1484"/>
                        <a:gd name="T15" fmla="*/ 1749 h 2244"/>
                        <a:gd name="T16" fmla="*/ 196 w 1484"/>
                        <a:gd name="T17" fmla="*/ 1519 h 2244"/>
                        <a:gd name="T18" fmla="*/ 115 w 1484"/>
                        <a:gd name="T19" fmla="*/ 1473 h 2244"/>
                        <a:gd name="T20" fmla="*/ 104 w 1484"/>
                        <a:gd name="T21" fmla="*/ 1416 h 2244"/>
                        <a:gd name="T22" fmla="*/ 150 w 1484"/>
                        <a:gd name="T23" fmla="*/ 1369 h 2244"/>
                        <a:gd name="T24" fmla="*/ 138 w 1484"/>
                        <a:gd name="T25" fmla="*/ 1323 h 2244"/>
                        <a:gd name="T26" fmla="*/ 46 w 1484"/>
                        <a:gd name="T27" fmla="*/ 1301 h 2244"/>
                        <a:gd name="T28" fmla="*/ 93 w 1484"/>
                        <a:gd name="T29" fmla="*/ 1197 h 2244"/>
                        <a:gd name="T30" fmla="*/ 218 w 1484"/>
                        <a:gd name="T31" fmla="*/ 1001 h 2244"/>
                        <a:gd name="T32" fmla="*/ 380 w 1484"/>
                        <a:gd name="T33" fmla="*/ 864 h 2244"/>
                        <a:gd name="T34" fmla="*/ 552 w 1484"/>
                        <a:gd name="T35" fmla="*/ 680 h 2244"/>
                        <a:gd name="T36" fmla="*/ 610 w 1484"/>
                        <a:gd name="T37" fmla="*/ 334 h 2244"/>
                        <a:gd name="T38" fmla="*/ 656 w 1484"/>
                        <a:gd name="T39" fmla="*/ 103 h 2244"/>
                        <a:gd name="T40" fmla="*/ 668 w 1484"/>
                        <a:gd name="T41" fmla="*/ 0 h 2244"/>
                        <a:gd name="T42" fmla="*/ 782 w 1484"/>
                        <a:gd name="T43" fmla="*/ 46 h 2244"/>
                        <a:gd name="T44" fmla="*/ 875 w 1484"/>
                        <a:gd name="T45" fmla="*/ 80 h 2244"/>
                        <a:gd name="T46" fmla="*/ 932 w 1484"/>
                        <a:gd name="T47" fmla="*/ 162 h 2244"/>
                        <a:gd name="T48" fmla="*/ 1025 w 1484"/>
                        <a:gd name="T49" fmla="*/ 173 h 2244"/>
                        <a:gd name="T50" fmla="*/ 1093 w 1484"/>
                        <a:gd name="T51" fmla="*/ 196 h 2244"/>
                        <a:gd name="T52" fmla="*/ 1105 w 1484"/>
                        <a:gd name="T53" fmla="*/ 265 h 2244"/>
                        <a:gd name="T54" fmla="*/ 1105 w 1484"/>
                        <a:gd name="T55" fmla="*/ 357 h 2244"/>
                        <a:gd name="T56" fmla="*/ 1128 w 1484"/>
                        <a:gd name="T57" fmla="*/ 334 h 2244"/>
                        <a:gd name="T58" fmla="*/ 1289 w 1484"/>
                        <a:gd name="T59" fmla="*/ 323 h 2244"/>
                        <a:gd name="T60" fmla="*/ 1393 w 1484"/>
                        <a:gd name="T61" fmla="*/ 346 h 2244"/>
                        <a:gd name="T62" fmla="*/ 1450 w 1484"/>
                        <a:gd name="T63" fmla="*/ 426 h 2244"/>
                        <a:gd name="T64" fmla="*/ 1450 w 1484"/>
                        <a:gd name="T65" fmla="*/ 484 h 2244"/>
                        <a:gd name="T66" fmla="*/ 1484 w 1484"/>
                        <a:gd name="T67" fmla="*/ 541 h 2244"/>
                        <a:gd name="T68" fmla="*/ 1473 w 1484"/>
                        <a:gd name="T69" fmla="*/ 644 h 2244"/>
                        <a:gd name="T70" fmla="*/ 1416 w 1484"/>
                        <a:gd name="T71" fmla="*/ 748 h 2244"/>
                        <a:gd name="T72" fmla="*/ 1324 w 1484"/>
                        <a:gd name="T73" fmla="*/ 748 h 2244"/>
                        <a:gd name="T74" fmla="*/ 1220 w 1484"/>
                        <a:gd name="T75" fmla="*/ 909 h 2244"/>
                        <a:gd name="T76" fmla="*/ 1174 w 1484"/>
                        <a:gd name="T77" fmla="*/ 978 h 2244"/>
                        <a:gd name="T78" fmla="*/ 1116 w 1484"/>
                        <a:gd name="T79" fmla="*/ 1071 h 2244"/>
                        <a:gd name="T80" fmla="*/ 1059 w 1484"/>
                        <a:gd name="T81" fmla="*/ 1174 h 2244"/>
                        <a:gd name="T82" fmla="*/ 943 w 1484"/>
                        <a:gd name="T83" fmla="*/ 1197 h 2244"/>
                        <a:gd name="T84" fmla="*/ 886 w 1484"/>
                        <a:gd name="T85" fmla="*/ 1232 h 2244"/>
                        <a:gd name="T86" fmla="*/ 921 w 1484"/>
                        <a:gd name="T87" fmla="*/ 1289 h 2244"/>
                        <a:gd name="T88" fmla="*/ 979 w 1484"/>
                        <a:gd name="T89" fmla="*/ 1369 h 2244"/>
                        <a:gd name="T90" fmla="*/ 921 w 1484"/>
                        <a:gd name="T91" fmla="*/ 1416 h 2244"/>
                        <a:gd name="T92" fmla="*/ 863 w 1484"/>
                        <a:gd name="T93" fmla="*/ 1519 h 2244"/>
                        <a:gd name="T94" fmla="*/ 795 w 1484"/>
                        <a:gd name="T95" fmla="*/ 1657 h 2244"/>
                        <a:gd name="T96" fmla="*/ 748 w 1484"/>
                        <a:gd name="T97" fmla="*/ 1760 h 2244"/>
                        <a:gd name="T98" fmla="*/ 829 w 1484"/>
                        <a:gd name="T99" fmla="*/ 1830 h 2244"/>
                        <a:gd name="T100" fmla="*/ 736 w 1484"/>
                        <a:gd name="T101" fmla="*/ 1887 h 2244"/>
                        <a:gd name="T102" fmla="*/ 645 w 1484"/>
                        <a:gd name="T103" fmla="*/ 2003 h 2244"/>
                        <a:gd name="T104" fmla="*/ 598 w 1484"/>
                        <a:gd name="T105" fmla="*/ 2141 h 2244"/>
                        <a:gd name="T106" fmla="*/ 691 w 1484"/>
                        <a:gd name="T107" fmla="*/ 2187 h 22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</a:cxnLst>
                      <a:rect l="0" t="0" r="r" b="b"/>
                      <a:pathLst>
                        <a:path w="1484" h="2244">
                          <a:moveTo>
                            <a:pt x="691" y="2187"/>
                          </a:moveTo>
                          <a:lnTo>
                            <a:pt x="495" y="2198"/>
                          </a:lnTo>
                          <a:lnTo>
                            <a:pt x="311" y="2233"/>
                          </a:lnTo>
                          <a:lnTo>
                            <a:pt x="241" y="2244"/>
                          </a:lnTo>
                          <a:lnTo>
                            <a:pt x="115" y="2164"/>
                          </a:lnTo>
                          <a:lnTo>
                            <a:pt x="0" y="2106"/>
                          </a:lnTo>
                          <a:lnTo>
                            <a:pt x="80" y="1910"/>
                          </a:lnTo>
                          <a:lnTo>
                            <a:pt x="138" y="1749"/>
                          </a:lnTo>
                          <a:lnTo>
                            <a:pt x="196" y="1519"/>
                          </a:lnTo>
                          <a:lnTo>
                            <a:pt x="115" y="1473"/>
                          </a:lnTo>
                          <a:lnTo>
                            <a:pt x="104" y="1416"/>
                          </a:lnTo>
                          <a:lnTo>
                            <a:pt x="150" y="1369"/>
                          </a:lnTo>
                          <a:lnTo>
                            <a:pt x="138" y="1323"/>
                          </a:lnTo>
                          <a:lnTo>
                            <a:pt x="46" y="1301"/>
                          </a:lnTo>
                          <a:lnTo>
                            <a:pt x="93" y="1197"/>
                          </a:lnTo>
                          <a:lnTo>
                            <a:pt x="218" y="1001"/>
                          </a:lnTo>
                          <a:lnTo>
                            <a:pt x="380" y="864"/>
                          </a:lnTo>
                          <a:lnTo>
                            <a:pt x="552" y="680"/>
                          </a:lnTo>
                          <a:lnTo>
                            <a:pt x="610" y="334"/>
                          </a:lnTo>
                          <a:lnTo>
                            <a:pt x="656" y="103"/>
                          </a:lnTo>
                          <a:lnTo>
                            <a:pt x="668" y="0"/>
                          </a:lnTo>
                          <a:lnTo>
                            <a:pt x="782" y="46"/>
                          </a:lnTo>
                          <a:lnTo>
                            <a:pt x="875" y="80"/>
                          </a:lnTo>
                          <a:lnTo>
                            <a:pt x="932" y="162"/>
                          </a:lnTo>
                          <a:lnTo>
                            <a:pt x="1025" y="173"/>
                          </a:lnTo>
                          <a:lnTo>
                            <a:pt x="1093" y="196"/>
                          </a:lnTo>
                          <a:lnTo>
                            <a:pt x="1105" y="265"/>
                          </a:lnTo>
                          <a:lnTo>
                            <a:pt x="1105" y="357"/>
                          </a:lnTo>
                          <a:lnTo>
                            <a:pt x="1128" y="334"/>
                          </a:lnTo>
                          <a:lnTo>
                            <a:pt x="1289" y="323"/>
                          </a:lnTo>
                          <a:lnTo>
                            <a:pt x="1393" y="346"/>
                          </a:lnTo>
                          <a:lnTo>
                            <a:pt x="1450" y="426"/>
                          </a:lnTo>
                          <a:lnTo>
                            <a:pt x="1450" y="484"/>
                          </a:lnTo>
                          <a:lnTo>
                            <a:pt x="1484" y="541"/>
                          </a:lnTo>
                          <a:lnTo>
                            <a:pt x="1473" y="644"/>
                          </a:lnTo>
                          <a:lnTo>
                            <a:pt x="1416" y="748"/>
                          </a:lnTo>
                          <a:lnTo>
                            <a:pt x="1324" y="748"/>
                          </a:lnTo>
                          <a:lnTo>
                            <a:pt x="1220" y="909"/>
                          </a:lnTo>
                          <a:lnTo>
                            <a:pt x="1174" y="978"/>
                          </a:lnTo>
                          <a:lnTo>
                            <a:pt x="1116" y="1071"/>
                          </a:lnTo>
                          <a:lnTo>
                            <a:pt x="1059" y="1174"/>
                          </a:lnTo>
                          <a:lnTo>
                            <a:pt x="943" y="1197"/>
                          </a:lnTo>
                          <a:lnTo>
                            <a:pt x="886" y="1232"/>
                          </a:lnTo>
                          <a:lnTo>
                            <a:pt x="921" y="1289"/>
                          </a:lnTo>
                          <a:lnTo>
                            <a:pt x="979" y="1369"/>
                          </a:lnTo>
                          <a:lnTo>
                            <a:pt x="921" y="1416"/>
                          </a:lnTo>
                          <a:lnTo>
                            <a:pt x="863" y="1519"/>
                          </a:lnTo>
                          <a:lnTo>
                            <a:pt x="795" y="1657"/>
                          </a:lnTo>
                          <a:lnTo>
                            <a:pt x="748" y="1760"/>
                          </a:lnTo>
                          <a:lnTo>
                            <a:pt x="829" y="1830"/>
                          </a:lnTo>
                          <a:lnTo>
                            <a:pt x="736" y="1887"/>
                          </a:lnTo>
                          <a:lnTo>
                            <a:pt x="645" y="2003"/>
                          </a:lnTo>
                          <a:lnTo>
                            <a:pt x="598" y="2141"/>
                          </a:lnTo>
                          <a:lnTo>
                            <a:pt x="691" y="2187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6350">
                      <a:solidFill>
                        <a:srgbClr val="FFFFFF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33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4" name="Freeform 94">
                      <a:extLst>
                        <a:ext uri="{FF2B5EF4-FFF2-40B4-BE49-F238E27FC236}">
                          <a16:creationId xmlns:a16="http://schemas.microsoft.com/office/drawing/2014/main" id="{1E740C1D-4047-46AC-8797-9030BB24BB4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00526" y="3243221"/>
                      <a:ext cx="514387" cy="372052"/>
                    </a:xfrm>
                    <a:custGeom>
                      <a:avLst/>
                      <a:gdLst>
                        <a:gd name="T0" fmla="*/ 2820 w 2820"/>
                        <a:gd name="T1" fmla="*/ 1254 h 2048"/>
                        <a:gd name="T2" fmla="*/ 2636 w 2820"/>
                        <a:gd name="T3" fmla="*/ 1473 h 2048"/>
                        <a:gd name="T4" fmla="*/ 2509 w 2820"/>
                        <a:gd name="T5" fmla="*/ 1911 h 2048"/>
                        <a:gd name="T6" fmla="*/ 2313 w 2820"/>
                        <a:gd name="T7" fmla="*/ 1841 h 2048"/>
                        <a:gd name="T8" fmla="*/ 2175 w 2820"/>
                        <a:gd name="T9" fmla="*/ 1738 h 2048"/>
                        <a:gd name="T10" fmla="*/ 2060 w 2820"/>
                        <a:gd name="T11" fmla="*/ 1738 h 2048"/>
                        <a:gd name="T12" fmla="*/ 1922 w 2820"/>
                        <a:gd name="T13" fmla="*/ 1726 h 2048"/>
                        <a:gd name="T14" fmla="*/ 1818 w 2820"/>
                        <a:gd name="T15" fmla="*/ 1829 h 2048"/>
                        <a:gd name="T16" fmla="*/ 1668 w 2820"/>
                        <a:gd name="T17" fmla="*/ 1968 h 2048"/>
                        <a:gd name="T18" fmla="*/ 1484 w 2820"/>
                        <a:gd name="T19" fmla="*/ 2002 h 2048"/>
                        <a:gd name="T20" fmla="*/ 1254 w 2820"/>
                        <a:gd name="T21" fmla="*/ 2002 h 2048"/>
                        <a:gd name="T22" fmla="*/ 1104 w 2820"/>
                        <a:gd name="T23" fmla="*/ 2048 h 2048"/>
                        <a:gd name="T24" fmla="*/ 955 w 2820"/>
                        <a:gd name="T25" fmla="*/ 1979 h 2048"/>
                        <a:gd name="T26" fmla="*/ 793 w 2820"/>
                        <a:gd name="T27" fmla="*/ 1968 h 2048"/>
                        <a:gd name="T28" fmla="*/ 816 w 2820"/>
                        <a:gd name="T29" fmla="*/ 1841 h 2048"/>
                        <a:gd name="T30" fmla="*/ 725 w 2820"/>
                        <a:gd name="T31" fmla="*/ 1738 h 2048"/>
                        <a:gd name="T32" fmla="*/ 668 w 2820"/>
                        <a:gd name="T33" fmla="*/ 1726 h 2048"/>
                        <a:gd name="T34" fmla="*/ 644 w 2820"/>
                        <a:gd name="T35" fmla="*/ 1622 h 2048"/>
                        <a:gd name="T36" fmla="*/ 621 w 2820"/>
                        <a:gd name="T37" fmla="*/ 1518 h 2048"/>
                        <a:gd name="T38" fmla="*/ 506 w 2820"/>
                        <a:gd name="T39" fmla="*/ 1611 h 2048"/>
                        <a:gd name="T40" fmla="*/ 357 w 2820"/>
                        <a:gd name="T41" fmla="*/ 1554 h 2048"/>
                        <a:gd name="T42" fmla="*/ 241 w 2820"/>
                        <a:gd name="T43" fmla="*/ 1554 h 2048"/>
                        <a:gd name="T44" fmla="*/ 264 w 2820"/>
                        <a:gd name="T45" fmla="*/ 1461 h 2048"/>
                        <a:gd name="T46" fmla="*/ 264 w 2820"/>
                        <a:gd name="T47" fmla="*/ 1277 h 2048"/>
                        <a:gd name="T48" fmla="*/ 127 w 2820"/>
                        <a:gd name="T49" fmla="*/ 1163 h 2048"/>
                        <a:gd name="T50" fmla="*/ 34 w 2820"/>
                        <a:gd name="T51" fmla="*/ 1024 h 2048"/>
                        <a:gd name="T52" fmla="*/ 11 w 2820"/>
                        <a:gd name="T53" fmla="*/ 955 h 2048"/>
                        <a:gd name="T54" fmla="*/ 68 w 2820"/>
                        <a:gd name="T55" fmla="*/ 909 h 2048"/>
                        <a:gd name="T56" fmla="*/ 218 w 2820"/>
                        <a:gd name="T57" fmla="*/ 782 h 2048"/>
                        <a:gd name="T58" fmla="*/ 345 w 2820"/>
                        <a:gd name="T59" fmla="*/ 541 h 2048"/>
                        <a:gd name="T60" fmla="*/ 541 w 2820"/>
                        <a:gd name="T61" fmla="*/ 265 h 2048"/>
                        <a:gd name="T62" fmla="*/ 679 w 2820"/>
                        <a:gd name="T63" fmla="*/ 138 h 2048"/>
                        <a:gd name="T64" fmla="*/ 943 w 2820"/>
                        <a:gd name="T65" fmla="*/ 92 h 2048"/>
                        <a:gd name="T66" fmla="*/ 1197 w 2820"/>
                        <a:gd name="T67" fmla="*/ 150 h 2048"/>
                        <a:gd name="T68" fmla="*/ 1323 w 2820"/>
                        <a:gd name="T69" fmla="*/ 254 h 2048"/>
                        <a:gd name="T70" fmla="*/ 1496 w 2820"/>
                        <a:gd name="T71" fmla="*/ 104 h 2048"/>
                        <a:gd name="T72" fmla="*/ 1622 w 2820"/>
                        <a:gd name="T73" fmla="*/ 172 h 2048"/>
                        <a:gd name="T74" fmla="*/ 1704 w 2820"/>
                        <a:gd name="T75" fmla="*/ 0 h 2048"/>
                        <a:gd name="T76" fmla="*/ 1911 w 2820"/>
                        <a:gd name="T77" fmla="*/ 81 h 2048"/>
                        <a:gd name="T78" fmla="*/ 2118 w 2820"/>
                        <a:gd name="T79" fmla="*/ 288 h 2048"/>
                        <a:gd name="T80" fmla="*/ 2279 w 2820"/>
                        <a:gd name="T81" fmla="*/ 552 h 2048"/>
                        <a:gd name="T82" fmla="*/ 2279 w 2820"/>
                        <a:gd name="T83" fmla="*/ 794 h 2048"/>
                        <a:gd name="T84" fmla="*/ 2302 w 2820"/>
                        <a:gd name="T85" fmla="*/ 1116 h 2048"/>
                        <a:gd name="T86" fmla="*/ 2429 w 2820"/>
                        <a:gd name="T87" fmla="*/ 1220 h 2048"/>
                        <a:gd name="T88" fmla="*/ 2636 w 2820"/>
                        <a:gd name="T89" fmla="*/ 1093 h 204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</a:cxnLst>
                      <a:rect l="0" t="0" r="r" b="b"/>
                      <a:pathLst>
                        <a:path w="2820" h="2048">
                          <a:moveTo>
                            <a:pt x="2704" y="1127"/>
                          </a:moveTo>
                          <a:lnTo>
                            <a:pt x="2820" y="1254"/>
                          </a:lnTo>
                          <a:lnTo>
                            <a:pt x="2716" y="1427"/>
                          </a:lnTo>
                          <a:lnTo>
                            <a:pt x="2636" y="1473"/>
                          </a:lnTo>
                          <a:lnTo>
                            <a:pt x="2566" y="1438"/>
                          </a:lnTo>
                          <a:lnTo>
                            <a:pt x="2509" y="1911"/>
                          </a:lnTo>
                          <a:lnTo>
                            <a:pt x="2382" y="1864"/>
                          </a:lnTo>
                          <a:lnTo>
                            <a:pt x="2313" y="1841"/>
                          </a:lnTo>
                          <a:lnTo>
                            <a:pt x="2244" y="1795"/>
                          </a:lnTo>
                          <a:lnTo>
                            <a:pt x="2175" y="1738"/>
                          </a:lnTo>
                          <a:lnTo>
                            <a:pt x="2140" y="1738"/>
                          </a:lnTo>
                          <a:lnTo>
                            <a:pt x="2060" y="1738"/>
                          </a:lnTo>
                          <a:lnTo>
                            <a:pt x="2002" y="1738"/>
                          </a:lnTo>
                          <a:lnTo>
                            <a:pt x="1922" y="1726"/>
                          </a:lnTo>
                          <a:lnTo>
                            <a:pt x="1888" y="1749"/>
                          </a:lnTo>
                          <a:lnTo>
                            <a:pt x="1818" y="1829"/>
                          </a:lnTo>
                          <a:lnTo>
                            <a:pt x="1726" y="1911"/>
                          </a:lnTo>
                          <a:lnTo>
                            <a:pt x="1668" y="1968"/>
                          </a:lnTo>
                          <a:lnTo>
                            <a:pt x="1565" y="2002"/>
                          </a:lnTo>
                          <a:lnTo>
                            <a:pt x="1484" y="2002"/>
                          </a:lnTo>
                          <a:lnTo>
                            <a:pt x="1370" y="2002"/>
                          </a:lnTo>
                          <a:lnTo>
                            <a:pt x="1254" y="2002"/>
                          </a:lnTo>
                          <a:lnTo>
                            <a:pt x="1162" y="2014"/>
                          </a:lnTo>
                          <a:lnTo>
                            <a:pt x="1104" y="2048"/>
                          </a:lnTo>
                          <a:lnTo>
                            <a:pt x="1036" y="2002"/>
                          </a:lnTo>
                          <a:lnTo>
                            <a:pt x="955" y="1979"/>
                          </a:lnTo>
                          <a:lnTo>
                            <a:pt x="863" y="1968"/>
                          </a:lnTo>
                          <a:lnTo>
                            <a:pt x="793" y="1968"/>
                          </a:lnTo>
                          <a:lnTo>
                            <a:pt x="771" y="1933"/>
                          </a:lnTo>
                          <a:lnTo>
                            <a:pt x="816" y="1841"/>
                          </a:lnTo>
                          <a:lnTo>
                            <a:pt x="793" y="1761"/>
                          </a:lnTo>
                          <a:lnTo>
                            <a:pt x="725" y="1738"/>
                          </a:lnTo>
                          <a:lnTo>
                            <a:pt x="668" y="1749"/>
                          </a:lnTo>
                          <a:lnTo>
                            <a:pt x="668" y="1726"/>
                          </a:lnTo>
                          <a:lnTo>
                            <a:pt x="586" y="1680"/>
                          </a:lnTo>
                          <a:lnTo>
                            <a:pt x="644" y="1622"/>
                          </a:lnTo>
                          <a:lnTo>
                            <a:pt x="656" y="1588"/>
                          </a:lnTo>
                          <a:lnTo>
                            <a:pt x="621" y="1518"/>
                          </a:lnTo>
                          <a:lnTo>
                            <a:pt x="575" y="1531"/>
                          </a:lnTo>
                          <a:lnTo>
                            <a:pt x="506" y="1611"/>
                          </a:lnTo>
                          <a:lnTo>
                            <a:pt x="448" y="1577"/>
                          </a:lnTo>
                          <a:lnTo>
                            <a:pt x="357" y="1554"/>
                          </a:lnTo>
                          <a:lnTo>
                            <a:pt x="311" y="1542"/>
                          </a:lnTo>
                          <a:lnTo>
                            <a:pt x="241" y="1554"/>
                          </a:lnTo>
                          <a:lnTo>
                            <a:pt x="207" y="1518"/>
                          </a:lnTo>
                          <a:lnTo>
                            <a:pt x="264" y="1461"/>
                          </a:lnTo>
                          <a:lnTo>
                            <a:pt x="299" y="1334"/>
                          </a:lnTo>
                          <a:lnTo>
                            <a:pt x="264" y="1277"/>
                          </a:lnTo>
                          <a:lnTo>
                            <a:pt x="184" y="1220"/>
                          </a:lnTo>
                          <a:lnTo>
                            <a:pt x="127" y="1163"/>
                          </a:lnTo>
                          <a:lnTo>
                            <a:pt x="80" y="1070"/>
                          </a:lnTo>
                          <a:lnTo>
                            <a:pt x="34" y="1024"/>
                          </a:lnTo>
                          <a:lnTo>
                            <a:pt x="23" y="990"/>
                          </a:lnTo>
                          <a:lnTo>
                            <a:pt x="11" y="955"/>
                          </a:lnTo>
                          <a:lnTo>
                            <a:pt x="0" y="897"/>
                          </a:lnTo>
                          <a:lnTo>
                            <a:pt x="68" y="909"/>
                          </a:lnTo>
                          <a:lnTo>
                            <a:pt x="161" y="852"/>
                          </a:lnTo>
                          <a:lnTo>
                            <a:pt x="218" y="782"/>
                          </a:lnTo>
                          <a:lnTo>
                            <a:pt x="287" y="645"/>
                          </a:lnTo>
                          <a:lnTo>
                            <a:pt x="345" y="541"/>
                          </a:lnTo>
                          <a:lnTo>
                            <a:pt x="425" y="379"/>
                          </a:lnTo>
                          <a:lnTo>
                            <a:pt x="541" y="265"/>
                          </a:lnTo>
                          <a:lnTo>
                            <a:pt x="598" y="184"/>
                          </a:lnTo>
                          <a:lnTo>
                            <a:pt x="679" y="138"/>
                          </a:lnTo>
                          <a:lnTo>
                            <a:pt x="736" y="69"/>
                          </a:lnTo>
                          <a:lnTo>
                            <a:pt x="943" y="92"/>
                          </a:lnTo>
                          <a:lnTo>
                            <a:pt x="1059" y="104"/>
                          </a:lnTo>
                          <a:lnTo>
                            <a:pt x="1197" y="150"/>
                          </a:lnTo>
                          <a:lnTo>
                            <a:pt x="1220" y="242"/>
                          </a:lnTo>
                          <a:lnTo>
                            <a:pt x="1323" y="254"/>
                          </a:lnTo>
                          <a:lnTo>
                            <a:pt x="1358" y="150"/>
                          </a:lnTo>
                          <a:lnTo>
                            <a:pt x="1496" y="104"/>
                          </a:lnTo>
                          <a:lnTo>
                            <a:pt x="1554" y="138"/>
                          </a:lnTo>
                          <a:lnTo>
                            <a:pt x="1622" y="172"/>
                          </a:lnTo>
                          <a:lnTo>
                            <a:pt x="1657" y="81"/>
                          </a:lnTo>
                          <a:lnTo>
                            <a:pt x="1704" y="0"/>
                          </a:lnTo>
                          <a:lnTo>
                            <a:pt x="1818" y="11"/>
                          </a:lnTo>
                          <a:lnTo>
                            <a:pt x="1911" y="81"/>
                          </a:lnTo>
                          <a:lnTo>
                            <a:pt x="2014" y="184"/>
                          </a:lnTo>
                          <a:lnTo>
                            <a:pt x="2118" y="288"/>
                          </a:lnTo>
                          <a:lnTo>
                            <a:pt x="2198" y="402"/>
                          </a:lnTo>
                          <a:lnTo>
                            <a:pt x="2279" y="552"/>
                          </a:lnTo>
                          <a:lnTo>
                            <a:pt x="2313" y="668"/>
                          </a:lnTo>
                          <a:lnTo>
                            <a:pt x="2279" y="794"/>
                          </a:lnTo>
                          <a:lnTo>
                            <a:pt x="2186" y="1024"/>
                          </a:lnTo>
                          <a:lnTo>
                            <a:pt x="2302" y="1116"/>
                          </a:lnTo>
                          <a:lnTo>
                            <a:pt x="2267" y="1197"/>
                          </a:lnTo>
                          <a:lnTo>
                            <a:pt x="2429" y="1220"/>
                          </a:lnTo>
                          <a:lnTo>
                            <a:pt x="2566" y="1243"/>
                          </a:lnTo>
                          <a:lnTo>
                            <a:pt x="2636" y="1093"/>
                          </a:lnTo>
                          <a:lnTo>
                            <a:pt x="2704" y="1127"/>
                          </a:lnTo>
                          <a:close/>
                        </a:path>
                      </a:pathLst>
                    </a:custGeom>
                    <a:grpFill/>
                    <a:ln w="6350">
                      <a:solidFill>
                        <a:srgbClr val="FFFFFF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33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5" name="Freeform 95">
                      <a:extLst>
                        <a:ext uri="{FF2B5EF4-FFF2-40B4-BE49-F238E27FC236}">
                          <a16:creationId xmlns:a16="http://schemas.microsoft.com/office/drawing/2014/main" id="{A363E4D5-B631-470B-9703-BA94D0FD709C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4278442" y="1881949"/>
                      <a:ext cx="472798" cy="1046122"/>
                    </a:xfrm>
                    <a:custGeom>
                      <a:avLst/>
                      <a:gdLst>
                        <a:gd name="T0" fmla="*/ 449 w 2601"/>
                        <a:gd name="T1" fmla="*/ 5534 h 5730"/>
                        <a:gd name="T2" fmla="*/ 1047 w 2601"/>
                        <a:gd name="T3" fmla="*/ 5546 h 5730"/>
                        <a:gd name="T4" fmla="*/ 1669 w 2601"/>
                        <a:gd name="T5" fmla="*/ 5649 h 5730"/>
                        <a:gd name="T6" fmla="*/ 2095 w 2601"/>
                        <a:gd name="T7" fmla="*/ 5512 h 5730"/>
                        <a:gd name="T8" fmla="*/ 2141 w 2601"/>
                        <a:gd name="T9" fmla="*/ 5258 h 5730"/>
                        <a:gd name="T10" fmla="*/ 2141 w 2601"/>
                        <a:gd name="T11" fmla="*/ 4775 h 5730"/>
                        <a:gd name="T12" fmla="*/ 2049 w 2601"/>
                        <a:gd name="T13" fmla="*/ 4648 h 5730"/>
                        <a:gd name="T14" fmla="*/ 1992 w 2601"/>
                        <a:gd name="T15" fmla="*/ 4349 h 5730"/>
                        <a:gd name="T16" fmla="*/ 1819 w 2601"/>
                        <a:gd name="T17" fmla="*/ 3855 h 5730"/>
                        <a:gd name="T18" fmla="*/ 1681 w 2601"/>
                        <a:gd name="T19" fmla="*/ 3255 h 5730"/>
                        <a:gd name="T20" fmla="*/ 1508 w 2601"/>
                        <a:gd name="T21" fmla="*/ 3106 h 5730"/>
                        <a:gd name="T22" fmla="*/ 1761 w 2601"/>
                        <a:gd name="T23" fmla="*/ 2934 h 5730"/>
                        <a:gd name="T24" fmla="*/ 1922 w 2601"/>
                        <a:gd name="T25" fmla="*/ 2485 h 5730"/>
                        <a:gd name="T26" fmla="*/ 1531 w 2601"/>
                        <a:gd name="T27" fmla="*/ 2346 h 5730"/>
                        <a:gd name="T28" fmla="*/ 1807 w 2601"/>
                        <a:gd name="T29" fmla="*/ 2036 h 5730"/>
                        <a:gd name="T30" fmla="*/ 1439 w 2601"/>
                        <a:gd name="T31" fmla="*/ 1909 h 5730"/>
                        <a:gd name="T32" fmla="*/ 1185 w 2601"/>
                        <a:gd name="T33" fmla="*/ 2232 h 5730"/>
                        <a:gd name="T34" fmla="*/ 1070 w 2601"/>
                        <a:gd name="T35" fmla="*/ 2508 h 5730"/>
                        <a:gd name="T36" fmla="*/ 1001 w 2601"/>
                        <a:gd name="T37" fmla="*/ 2715 h 5730"/>
                        <a:gd name="T38" fmla="*/ 852 w 2601"/>
                        <a:gd name="T39" fmla="*/ 2957 h 5730"/>
                        <a:gd name="T40" fmla="*/ 1001 w 2601"/>
                        <a:gd name="T41" fmla="*/ 3083 h 5730"/>
                        <a:gd name="T42" fmla="*/ 990 w 2601"/>
                        <a:gd name="T43" fmla="*/ 3337 h 5730"/>
                        <a:gd name="T44" fmla="*/ 978 w 2601"/>
                        <a:gd name="T45" fmla="*/ 3578 h 5730"/>
                        <a:gd name="T46" fmla="*/ 1312 w 2601"/>
                        <a:gd name="T47" fmla="*/ 3567 h 5730"/>
                        <a:gd name="T48" fmla="*/ 1208 w 2601"/>
                        <a:gd name="T49" fmla="*/ 3796 h 5730"/>
                        <a:gd name="T50" fmla="*/ 1267 w 2601"/>
                        <a:gd name="T51" fmla="*/ 4050 h 5730"/>
                        <a:gd name="T52" fmla="*/ 1174 w 2601"/>
                        <a:gd name="T53" fmla="*/ 4360 h 5730"/>
                        <a:gd name="T54" fmla="*/ 713 w 2601"/>
                        <a:gd name="T55" fmla="*/ 4418 h 5730"/>
                        <a:gd name="T56" fmla="*/ 702 w 2601"/>
                        <a:gd name="T57" fmla="*/ 4683 h 5730"/>
                        <a:gd name="T58" fmla="*/ 380 w 2601"/>
                        <a:gd name="T59" fmla="*/ 4821 h 5730"/>
                        <a:gd name="T60" fmla="*/ 576 w 2601"/>
                        <a:gd name="T61" fmla="*/ 4994 h 5730"/>
                        <a:gd name="T62" fmla="*/ 1047 w 2601"/>
                        <a:gd name="T63" fmla="*/ 5039 h 5730"/>
                        <a:gd name="T64" fmla="*/ 783 w 2601"/>
                        <a:gd name="T65" fmla="*/ 5258 h 5730"/>
                        <a:gd name="T66" fmla="*/ 242 w 2601"/>
                        <a:gd name="T67" fmla="*/ 5453 h 5730"/>
                        <a:gd name="T68" fmla="*/ 368 w 2601"/>
                        <a:gd name="T69" fmla="*/ 3153 h 5730"/>
                        <a:gd name="T70" fmla="*/ 610 w 2601"/>
                        <a:gd name="T71" fmla="*/ 3417 h 5730"/>
                        <a:gd name="T72" fmla="*/ 633 w 2601"/>
                        <a:gd name="T73" fmla="*/ 3751 h 5730"/>
                        <a:gd name="T74" fmla="*/ 288 w 2601"/>
                        <a:gd name="T75" fmla="*/ 3635 h 5730"/>
                        <a:gd name="T76" fmla="*/ 104 w 2601"/>
                        <a:gd name="T77" fmla="*/ 3451 h 5730"/>
                        <a:gd name="T78" fmla="*/ 2463 w 2601"/>
                        <a:gd name="T79" fmla="*/ 1507 h 5730"/>
                        <a:gd name="T80" fmla="*/ 2510 w 2601"/>
                        <a:gd name="T81" fmla="*/ 1196 h 5730"/>
                        <a:gd name="T82" fmla="*/ 2049 w 2601"/>
                        <a:gd name="T83" fmla="*/ 1783 h 5730"/>
                        <a:gd name="T84" fmla="*/ 1899 w 2601"/>
                        <a:gd name="T85" fmla="*/ 1898 h 5730"/>
                        <a:gd name="T86" fmla="*/ 1599 w 2601"/>
                        <a:gd name="T87" fmla="*/ 172 h 5730"/>
                        <a:gd name="T88" fmla="*/ 1749 w 2601"/>
                        <a:gd name="T89" fmla="*/ 0 h 5730"/>
                        <a:gd name="T90" fmla="*/ 1785 w 2601"/>
                        <a:gd name="T91" fmla="*/ 34 h 5730"/>
                        <a:gd name="T92" fmla="*/ 897 w 2601"/>
                        <a:gd name="T93" fmla="*/ 1875 h 5730"/>
                        <a:gd name="T94" fmla="*/ 806 w 2601"/>
                        <a:gd name="T95" fmla="*/ 2082 h 5730"/>
                        <a:gd name="T96" fmla="*/ 886 w 2601"/>
                        <a:gd name="T97" fmla="*/ 2243 h 5730"/>
                        <a:gd name="T98" fmla="*/ 840 w 2601"/>
                        <a:gd name="T99" fmla="*/ 3819 h 5730"/>
                        <a:gd name="T100" fmla="*/ 840 w 2601"/>
                        <a:gd name="T101" fmla="*/ 3900 h 5730"/>
                        <a:gd name="T102" fmla="*/ 1289 w 2601"/>
                        <a:gd name="T103" fmla="*/ 5626 h 573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</a:cxnLst>
                      <a:rect l="0" t="0" r="r" b="b"/>
                      <a:pathLst>
                        <a:path w="2601" h="5730">
                          <a:moveTo>
                            <a:pt x="0" y="5592"/>
                          </a:moveTo>
                          <a:lnTo>
                            <a:pt x="92" y="5638"/>
                          </a:lnTo>
                          <a:lnTo>
                            <a:pt x="195" y="5592"/>
                          </a:lnTo>
                          <a:lnTo>
                            <a:pt x="311" y="5523"/>
                          </a:lnTo>
                          <a:lnTo>
                            <a:pt x="449" y="5534"/>
                          </a:lnTo>
                          <a:lnTo>
                            <a:pt x="541" y="5603"/>
                          </a:lnTo>
                          <a:lnTo>
                            <a:pt x="645" y="5569"/>
                          </a:lnTo>
                          <a:lnTo>
                            <a:pt x="725" y="5488"/>
                          </a:lnTo>
                          <a:lnTo>
                            <a:pt x="840" y="5534"/>
                          </a:lnTo>
                          <a:lnTo>
                            <a:pt x="1047" y="5546"/>
                          </a:lnTo>
                          <a:lnTo>
                            <a:pt x="1117" y="5603"/>
                          </a:lnTo>
                          <a:lnTo>
                            <a:pt x="1255" y="5465"/>
                          </a:lnTo>
                          <a:lnTo>
                            <a:pt x="1381" y="5592"/>
                          </a:lnTo>
                          <a:lnTo>
                            <a:pt x="1565" y="5638"/>
                          </a:lnTo>
                          <a:lnTo>
                            <a:pt x="1669" y="5649"/>
                          </a:lnTo>
                          <a:lnTo>
                            <a:pt x="1842" y="5672"/>
                          </a:lnTo>
                          <a:lnTo>
                            <a:pt x="1910" y="5626"/>
                          </a:lnTo>
                          <a:lnTo>
                            <a:pt x="2049" y="5626"/>
                          </a:lnTo>
                          <a:lnTo>
                            <a:pt x="2083" y="5592"/>
                          </a:lnTo>
                          <a:lnTo>
                            <a:pt x="2095" y="5512"/>
                          </a:lnTo>
                          <a:lnTo>
                            <a:pt x="2049" y="5453"/>
                          </a:lnTo>
                          <a:lnTo>
                            <a:pt x="1945" y="5465"/>
                          </a:lnTo>
                          <a:lnTo>
                            <a:pt x="1969" y="5362"/>
                          </a:lnTo>
                          <a:lnTo>
                            <a:pt x="2072" y="5327"/>
                          </a:lnTo>
                          <a:lnTo>
                            <a:pt x="2141" y="5258"/>
                          </a:lnTo>
                          <a:lnTo>
                            <a:pt x="2244" y="5178"/>
                          </a:lnTo>
                          <a:lnTo>
                            <a:pt x="2348" y="5074"/>
                          </a:lnTo>
                          <a:lnTo>
                            <a:pt x="2302" y="4890"/>
                          </a:lnTo>
                          <a:lnTo>
                            <a:pt x="2221" y="4775"/>
                          </a:lnTo>
                          <a:lnTo>
                            <a:pt x="2141" y="4775"/>
                          </a:lnTo>
                          <a:lnTo>
                            <a:pt x="2072" y="4787"/>
                          </a:lnTo>
                          <a:lnTo>
                            <a:pt x="2026" y="4810"/>
                          </a:lnTo>
                          <a:lnTo>
                            <a:pt x="1922" y="4751"/>
                          </a:lnTo>
                          <a:lnTo>
                            <a:pt x="2003" y="4694"/>
                          </a:lnTo>
                          <a:lnTo>
                            <a:pt x="2049" y="4648"/>
                          </a:lnTo>
                          <a:lnTo>
                            <a:pt x="2026" y="4544"/>
                          </a:lnTo>
                          <a:lnTo>
                            <a:pt x="1980" y="4453"/>
                          </a:lnTo>
                          <a:lnTo>
                            <a:pt x="1865" y="4407"/>
                          </a:lnTo>
                          <a:lnTo>
                            <a:pt x="1899" y="4349"/>
                          </a:lnTo>
                          <a:lnTo>
                            <a:pt x="1992" y="4349"/>
                          </a:lnTo>
                          <a:lnTo>
                            <a:pt x="1992" y="4187"/>
                          </a:lnTo>
                          <a:lnTo>
                            <a:pt x="1980" y="4073"/>
                          </a:lnTo>
                          <a:lnTo>
                            <a:pt x="1922" y="3980"/>
                          </a:lnTo>
                          <a:lnTo>
                            <a:pt x="1853" y="3923"/>
                          </a:lnTo>
                          <a:lnTo>
                            <a:pt x="1819" y="3855"/>
                          </a:lnTo>
                          <a:lnTo>
                            <a:pt x="1865" y="3808"/>
                          </a:lnTo>
                          <a:lnTo>
                            <a:pt x="1807" y="3624"/>
                          </a:lnTo>
                          <a:lnTo>
                            <a:pt x="1772" y="3462"/>
                          </a:lnTo>
                          <a:lnTo>
                            <a:pt x="1738" y="3360"/>
                          </a:lnTo>
                          <a:lnTo>
                            <a:pt x="1681" y="3255"/>
                          </a:lnTo>
                          <a:lnTo>
                            <a:pt x="1599" y="3233"/>
                          </a:lnTo>
                          <a:lnTo>
                            <a:pt x="1519" y="3210"/>
                          </a:lnTo>
                          <a:lnTo>
                            <a:pt x="1439" y="3175"/>
                          </a:lnTo>
                          <a:lnTo>
                            <a:pt x="1427" y="3106"/>
                          </a:lnTo>
                          <a:lnTo>
                            <a:pt x="1508" y="3106"/>
                          </a:lnTo>
                          <a:lnTo>
                            <a:pt x="1577" y="3106"/>
                          </a:lnTo>
                          <a:lnTo>
                            <a:pt x="1658" y="3037"/>
                          </a:lnTo>
                          <a:lnTo>
                            <a:pt x="1599" y="2980"/>
                          </a:lnTo>
                          <a:lnTo>
                            <a:pt x="1658" y="2968"/>
                          </a:lnTo>
                          <a:lnTo>
                            <a:pt x="1761" y="2934"/>
                          </a:lnTo>
                          <a:lnTo>
                            <a:pt x="1842" y="2830"/>
                          </a:lnTo>
                          <a:lnTo>
                            <a:pt x="1945" y="2715"/>
                          </a:lnTo>
                          <a:lnTo>
                            <a:pt x="2026" y="2623"/>
                          </a:lnTo>
                          <a:lnTo>
                            <a:pt x="2026" y="2519"/>
                          </a:lnTo>
                          <a:lnTo>
                            <a:pt x="1922" y="2485"/>
                          </a:lnTo>
                          <a:lnTo>
                            <a:pt x="1785" y="2473"/>
                          </a:lnTo>
                          <a:lnTo>
                            <a:pt x="1669" y="2450"/>
                          </a:lnTo>
                          <a:lnTo>
                            <a:pt x="1565" y="2439"/>
                          </a:lnTo>
                          <a:lnTo>
                            <a:pt x="1474" y="2428"/>
                          </a:lnTo>
                          <a:lnTo>
                            <a:pt x="1531" y="2346"/>
                          </a:lnTo>
                          <a:lnTo>
                            <a:pt x="1577" y="2301"/>
                          </a:lnTo>
                          <a:lnTo>
                            <a:pt x="1669" y="2289"/>
                          </a:lnTo>
                          <a:lnTo>
                            <a:pt x="1761" y="2221"/>
                          </a:lnTo>
                          <a:lnTo>
                            <a:pt x="1819" y="2105"/>
                          </a:lnTo>
                          <a:lnTo>
                            <a:pt x="1807" y="2036"/>
                          </a:lnTo>
                          <a:lnTo>
                            <a:pt x="1785" y="2001"/>
                          </a:lnTo>
                          <a:lnTo>
                            <a:pt x="1703" y="1990"/>
                          </a:lnTo>
                          <a:lnTo>
                            <a:pt x="1612" y="2025"/>
                          </a:lnTo>
                          <a:lnTo>
                            <a:pt x="1531" y="1932"/>
                          </a:lnTo>
                          <a:lnTo>
                            <a:pt x="1439" y="1909"/>
                          </a:lnTo>
                          <a:lnTo>
                            <a:pt x="1358" y="1978"/>
                          </a:lnTo>
                          <a:lnTo>
                            <a:pt x="1301" y="2059"/>
                          </a:lnTo>
                          <a:lnTo>
                            <a:pt x="1278" y="2174"/>
                          </a:lnTo>
                          <a:lnTo>
                            <a:pt x="1278" y="2232"/>
                          </a:lnTo>
                          <a:lnTo>
                            <a:pt x="1185" y="2232"/>
                          </a:lnTo>
                          <a:lnTo>
                            <a:pt x="1105" y="2266"/>
                          </a:lnTo>
                          <a:lnTo>
                            <a:pt x="1070" y="2301"/>
                          </a:lnTo>
                          <a:lnTo>
                            <a:pt x="1082" y="2393"/>
                          </a:lnTo>
                          <a:lnTo>
                            <a:pt x="1059" y="2462"/>
                          </a:lnTo>
                          <a:lnTo>
                            <a:pt x="1070" y="2508"/>
                          </a:lnTo>
                          <a:lnTo>
                            <a:pt x="967" y="2553"/>
                          </a:lnTo>
                          <a:lnTo>
                            <a:pt x="897" y="2566"/>
                          </a:lnTo>
                          <a:lnTo>
                            <a:pt x="874" y="2680"/>
                          </a:lnTo>
                          <a:lnTo>
                            <a:pt x="897" y="2737"/>
                          </a:lnTo>
                          <a:lnTo>
                            <a:pt x="1001" y="2715"/>
                          </a:lnTo>
                          <a:lnTo>
                            <a:pt x="1059" y="2715"/>
                          </a:lnTo>
                          <a:lnTo>
                            <a:pt x="1047" y="2750"/>
                          </a:lnTo>
                          <a:lnTo>
                            <a:pt x="978" y="2830"/>
                          </a:lnTo>
                          <a:lnTo>
                            <a:pt x="921" y="2841"/>
                          </a:lnTo>
                          <a:lnTo>
                            <a:pt x="852" y="2957"/>
                          </a:lnTo>
                          <a:lnTo>
                            <a:pt x="840" y="3026"/>
                          </a:lnTo>
                          <a:lnTo>
                            <a:pt x="783" y="3164"/>
                          </a:lnTo>
                          <a:lnTo>
                            <a:pt x="840" y="3187"/>
                          </a:lnTo>
                          <a:lnTo>
                            <a:pt x="910" y="3106"/>
                          </a:lnTo>
                          <a:lnTo>
                            <a:pt x="1001" y="3083"/>
                          </a:lnTo>
                          <a:lnTo>
                            <a:pt x="1059" y="3014"/>
                          </a:lnTo>
                          <a:lnTo>
                            <a:pt x="1128" y="3083"/>
                          </a:lnTo>
                          <a:lnTo>
                            <a:pt x="1070" y="3198"/>
                          </a:lnTo>
                          <a:lnTo>
                            <a:pt x="1024" y="3278"/>
                          </a:lnTo>
                          <a:lnTo>
                            <a:pt x="990" y="3337"/>
                          </a:lnTo>
                          <a:lnTo>
                            <a:pt x="944" y="3394"/>
                          </a:lnTo>
                          <a:lnTo>
                            <a:pt x="852" y="3451"/>
                          </a:lnTo>
                          <a:lnTo>
                            <a:pt x="863" y="3509"/>
                          </a:lnTo>
                          <a:lnTo>
                            <a:pt x="874" y="3612"/>
                          </a:lnTo>
                          <a:lnTo>
                            <a:pt x="978" y="3578"/>
                          </a:lnTo>
                          <a:lnTo>
                            <a:pt x="1047" y="3532"/>
                          </a:lnTo>
                          <a:lnTo>
                            <a:pt x="1128" y="3601"/>
                          </a:lnTo>
                          <a:lnTo>
                            <a:pt x="1174" y="3635"/>
                          </a:lnTo>
                          <a:lnTo>
                            <a:pt x="1243" y="3567"/>
                          </a:lnTo>
                          <a:lnTo>
                            <a:pt x="1312" y="3567"/>
                          </a:lnTo>
                          <a:lnTo>
                            <a:pt x="1381" y="3624"/>
                          </a:lnTo>
                          <a:lnTo>
                            <a:pt x="1312" y="3682"/>
                          </a:lnTo>
                          <a:lnTo>
                            <a:pt x="1289" y="3716"/>
                          </a:lnTo>
                          <a:lnTo>
                            <a:pt x="1255" y="3751"/>
                          </a:lnTo>
                          <a:lnTo>
                            <a:pt x="1208" y="3796"/>
                          </a:lnTo>
                          <a:lnTo>
                            <a:pt x="1185" y="3889"/>
                          </a:lnTo>
                          <a:lnTo>
                            <a:pt x="1208" y="3935"/>
                          </a:lnTo>
                          <a:lnTo>
                            <a:pt x="1289" y="3889"/>
                          </a:lnTo>
                          <a:lnTo>
                            <a:pt x="1312" y="3969"/>
                          </a:lnTo>
                          <a:lnTo>
                            <a:pt x="1267" y="4050"/>
                          </a:lnTo>
                          <a:lnTo>
                            <a:pt x="1255" y="4119"/>
                          </a:lnTo>
                          <a:lnTo>
                            <a:pt x="1231" y="4211"/>
                          </a:lnTo>
                          <a:lnTo>
                            <a:pt x="1278" y="4280"/>
                          </a:lnTo>
                          <a:lnTo>
                            <a:pt x="1243" y="4360"/>
                          </a:lnTo>
                          <a:lnTo>
                            <a:pt x="1174" y="4360"/>
                          </a:lnTo>
                          <a:lnTo>
                            <a:pt x="1082" y="4303"/>
                          </a:lnTo>
                          <a:lnTo>
                            <a:pt x="990" y="4303"/>
                          </a:lnTo>
                          <a:lnTo>
                            <a:pt x="886" y="4303"/>
                          </a:lnTo>
                          <a:lnTo>
                            <a:pt x="794" y="4372"/>
                          </a:lnTo>
                          <a:lnTo>
                            <a:pt x="713" y="4418"/>
                          </a:lnTo>
                          <a:lnTo>
                            <a:pt x="725" y="4476"/>
                          </a:lnTo>
                          <a:lnTo>
                            <a:pt x="806" y="4464"/>
                          </a:lnTo>
                          <a:lnTo>
                            <a:pt x="794" y="4567"/>
                          </a:lnTo>
                          <a:lnTo>
                            <a:pt x="749" y="4637"/>
                          </a:lnTo>
                          <a:lnTo>
                            <a:pt x="702" y="4683"/>
                          </a:lnTo>
                          <a:lnTo>
                            <a:pt x="656" y="4728"/>
                          </a:lnTo>
                          <a:lnTo>
                            <a:pt x="645" y="4775"/>
                          </a:lnTo>
                          <a:lnTo>
                            <a:pt x="564" y="4775"/>
                          </a:lnTo>
                          <a:lnTo>
                            <a:pt x="483" y="4751"/>
                          </a:lnTo>
                          <a:lnTo>
                            <a:pt x="380" y="4821"/>
                          </a:lnTo>
                          <a:lnTo>
                            <a:pt x="322" y="4867"/>
                          </a:lnTo>
                          <a:lnTo>
                            <a:pt x="368" y="4924"/>
                          </a:lnTo>
                          <a:lnTo>
                            <a:pt x="483" y="4878"/>
                          </a:lnTo>
                          <a:lnTo>
                            <a:pt x="576" y="4913"/>
                          </a:lnTo>
                          <a:lnTo>
                            <a:pt x="576" y="4994"/>
                          </a:lnTo>
                          <a:lnTo>
                            <a:pt x="679" y="4948"/>
                          </a:lnTo>
                          <a:lnTo>
                            <a:pt x="713" y="5017"/>
                          </a:lnTo>
                          <a:lnTo>
                            <a:pt x="749" y="5108"/>
                          </a:lnTo>
                          <a:lnTo>
                            <a:pt x="863" y="5039"/>
                          </a:lnTo>
                          <a:lnTo>
                            <a:pt x="1047" y="5039"/>
                          </a:lnTo>
                          <a:lnTo>
                            <a:pt x="1094" y="5085"/>
                          </a:lnTo>
                          <a:lnTo>
                            <a:pt x="1024" y="5143"/>
                          </a:lnTo>
                          <a:lnTo>
                            <a:pt x="933" y="5212"/>
                          </a:lnTo>
                          <a:lnTo>
                            <a:pt x="852" y="5281"/>
                          </a:lnTo>
                          <a:lnTo>
                            <a:pt x="783" y="5258"/>
                          </a:lnTo>
                          <a:lnTo>
                            <a:pt x="645" y="5224"/>
                          </a:lnTo>
                          <a:lnTo>
                            <a:pt x="576" y="5212"/>
                          </a:lnTo>
                          <a:lnTo>
                            <a:pt x="483" y="5316"/>
                          </a:lnTo>
                          <a:lnTo>
                            <a:pt x="368" y="5385"/>
                          </a:lnTo>
                          <a:lnTo>
                            <a:pt x="242" y="5453"/>
                          </a:lnTo>
                          <a:lnTo>
                            <a:pt x="126" y="5500"/>
                          </a:lnTo>
                          <a:lnTo>
                            <a:pt x="0" y="5592"/>
                          </a:lnTo>
                          <a:close/>
                          <a:moveTo>
                            <a:pt x="253" y="3153"/>
                          </a:moveTo>
                          <a:lnTo>
                            <a:pt x="345" y="3083"/>
                          </a:lnTo>
                          <a:lnTo>
                            <a:pt x="368" y="3153"/>
                          </a:lnTo>
                          <a:lnTo>
                            <a:pt x="392" y="3221"/>
                          </a:lnTo>
                          <a:lnTo>
                            <a:pt x="495" y="3233"/>
                          </a:lnTo>
                          <a:lnTo>
                            <a:pt x="576" y="3233"/>
                          </a:lnTo>
                          <a:lnTo>
                            <a:pt x="633" y="3360"/>
                          </a:lnTo>
                          <a:lnTo>
                            <a:pt x="610" y="3417"/>
                          </a:lnTo>
                          <a:lnTo>
                            <a:pt x="599" y="3462"/>
                          </a:lnTo>
                          <a:lnTo>
                            <a:pt x="633" y="3521"/>
                          </a:lnTo>
                          <a:lnTo>
                            <a:pt x="690" y="3544"/>
                          </a:lnTo>
                          <a:lnTo>
                            <a:pt x="679" y="3670"/>
                          </a:lnTo>
                          <a:lnTo>
                            <a:pt x="633" y="3751"/>
                          </a:lnTo>
                          <a:lnTo>
                            <a:pt x="564" y="3751"/>
                          </a:lnTo>
                          <a:lnTo>
                            <a:pt x="483" y="3739"/>
                          </a:lnTo>
                          <a:lnTo>
                            <a:pt x="368" y="3751"/>
                          </a:lnTo>
                          <a:lnTo>
                            <a:pt x="334" y="3670"/>
                          </a:lnTo>
                          <a:lnTo>
                            <a:pt x="288" y="3635"/>
                          </a:lnTo>
                          <a:lnTo>
                            <a:pt x="242" y="3578"/>
                          </a:lnTo>
                          <a:lnTo>
                            <a:pt x="208" y="3612"/>
                          </a:lnTo>
                          <a:lnTo>
                            <a:pt x="138" y="3693"/>
                          </a:lnTo>
                          <a:lnTo>
                            <a:pt x="92" y="3589"/>
                          </a:lnTo>
                          <a:lnTo>
                            <a:pt x="104" y="3451"/>
                          </a:lnTo>
                          <a:lnTo>
                            <a:pt x="126" y="3405"/>
                          </a:lnTo>
                          <a:lnTo>
                            <a:pt x="208" y="3360"/>
                          </a:lnTo>
                          <a:lnTo>
                            <a:pt x="299" y="3302"/>
                          </a:lnTo>
                          <a:lnTo>
                            <a:pt x="253" y="3153"/>
                          </a:lnTo>
                          <a:close/>
                          <a:moveTo>
                            <a:pt x="2463" y="1507"/>
                          </a:moveTo>
                          <a:lnTo>
                            <a:pt x="2510" y="1473"/>
                          </a:lnTo>
                          <a:lnTo>
                            <a:pt x="2555" y="1357"/>
                          </a:lnTo>
                          <a:lnTo>
                            <a:pt x="2601" y="1288"/>
                          </a:lnTo>
                          <a:lnTo>
                            <a:pt x="2567" y="1150"/>
                          </a:lnTo>
                          <a:lnTo>
                            <a:pt x="2510" y="1196"/>
                          </a:lnTo>
                          <a:lnTo>
                            <a:pt x="2451" y="1311"/>
                          </a:lnTo>
                          <a:lnTo>
                            <a:pt x="2371" y="1403"/>
                          </a:lnTo>
                          <a:lnTo>
                            <a:pt x="2406" y="1473"/>
                          </a:lnTo>
                          <a:lnTo>
                            <a:pt x="2463" y="1507"/>
                          </a:lnTo>
                          <a:close/>
                          <a:moveTo>
                            <a:pt x="2049" y="1783"/>
                          </a:moveTo>
                          <a:lnTo>
                            <a:pt x="2026" y="1725"/>
                          </a:lnTo>
                          <a:lnTo>
                            <a:pt x="1969" y="1714"/>
                          </a:lnTo>
                          <a:lnTo>
                            <a:pt x="1865" y="1783"/>
                          </a:lnTo>
                          <a:lnTo>
                            <a:pt x="1842" y="1841"/>
                          </a:lnTo>
                          <a:lnTo>
                            <a:pt x="1899" y="1898"/>
                          </a:lnTo>
                          <a:lnTo>
                            <a:pt x="1992" y="1841"/>
                          </a:lnTo>
                          <a:lnTo>
                            <a:pt x="2049" y="1783"/>
                          </a:lnTo>
                          <a:close/>
                          <a:moveTo>
                            <a:pt x="1577" y="344"/>
                          </a:moveTo>
                          <a:lnTo>
                            <a:pt x="1588" y="310"/>
                          </a:lnTo>
                          <a:lnTo>
                            <a:pt x="1599" y="172"/>
                          </a:lnTo>
                          <a:lnTo>
                            <a:pt x="1531" y="126"/>
                          </a:lnTo>
                          <a:lnTo>
                            <a:pt x="1496" y="184"/>
                          </a:lnTo>
                          <a:lnTo>
                            <a:pt x="1542" y="275"/>
                          </a:lnTo>
                          <a:lnTo>
                            <a:pt x="1577" y="344"/>
                          </a:lnTo>
                          <a:close/>
                          <a:moveTo>
                            <a:pt x="1749" y="0"/>
                          </a:moveTo>
                          <a:lnTo>
                            <a:pt x="1715" y="0"/>
                          </a:lnTo>
                          <a:lnTo>
                            <a:pt x="1646" y="34"/>
                          </a:lnTo>
                          <a:lnTo>
                            <a:pt x="1669" y="103"/>
                          </a:lnTo>
                          <a:lnTo>
                            <a:pt x="1761" y="114"/>
                          </a:lnTo>
                          <a:lnTo>
                            <a:pt x="1785" y="34"/>
                          </a:lnTo>
                          <a:lnTo>
                            <a:pt x="1749" y="0"/>
                          </a:lnTo>
                          <a:close/>
                          <a:moveTo>
                            <a:pt x="806" y="2082"/>
                          </a:moveTo>
                          <a:lnTo>
                            <a:pt x="806" y="1990"/>
                          </a:lnTo>
                          <a:lnTo>
                            <a:pt x="829" y="1944"/>
                          </a:lnTo>
                          <a:lnTo>
                            <a:pt x="897" y="1875"/>
                          </a:lnTo>
                          <a:lnTo>
                            <a:pt x="1047" y="1875"/>
                          </a:lnTo>
                          <a:lnTo>
                            <a:pt x="1094" y="1967"/>
                          </a:lnTo>
                          <a:lnTo>
                            <a:pt x="1001" y="2013"/>
                          </a:lnTo>
                          <a:lnTo>
                            <a:pt x="852" y="2082"/>
                          </a:lnTo>
                          <a:lnTo>
                            <a:pt x="806" y="2082"/>
                          </a:lnTo>
                          <a:close/>
                          <a:moveTo>
                            <a:pt x="886" y="2393"/>
                          </a:moveTo>
                          <a:lnTo>
                            <a:pt x="978" y="2405"/>
                          </a:lnTo>
                          <a:lnTo>
                            <a:pt x="978" y="2289"/>
                          </a:lnTo>
                          <a:lnTo>
                            <a:pt x="956" y="2209"/>
                          </a:lnTo>
                          <a:lnTo>
                            <a:pt x="886" y="2243"/>
                          </a:lnTo>
                          <a:lnTo>
                            <a:pt x="817" y="2266"/>
                          </a:lnTo>
                          <a:lnTo>
                            <a:pt x="794" y="2312"/>
                          </a:lnTo>
                          <a:lnTo>
                            <a:pt x="840" y="2369"/>
                          </a:lnTo>
                          <a:lnTo>
                            <a:pt x="886" y="2393"/>
                          </a:lnTo>
                          <a:close/>
                          <a:moveTo>
                            <a:pt x="840" y="3819"/>
                          </a:moveTo>
                          <a:lnTo>
                            <a:pt x="921" y="3796"/>
                          </a:lnTo>
                          <a:lnTo>
                            <a:pt x="967" y="3819"/>
                          </a:lnTo>
                          <a:lnTo>
                            <a:pt x="944" y="3912"/>
                          </a:lnTo>
                          <a:lnTo>
                            <a:pt x="874" y="3958"/>
                          </a:lnTo>
                          <a:lnTo>
                            <a:pt x="840" y="3900"/>
                          </a:lnTo>
                          <a:lnTo>
                            <a:pt x="794" y="3878"/>
                          </a:lnTo>
                          <a:lnTo>
                            <a:pt x="840" y="3819"/>
                          </a:lnTo>
                          <a:close/>
                          <a:moveTo>
                            <a:pt x="1312" y="5696"/>
                          </a:moveTo>
                          <a:lnTo>
                            <a:pt x="1289" y="5672"/>
                          </a:lnTo>
                          <a:lnTo>
                            <a:pt x="1289" y="5626"/>
                          </a:lnTo>
                          <a:lnTo>
                            <a:pt x="1370" y="5638"/>
                          </a:lnTo>
                          <a:lnTo>
                            <a:pt x="1451" y="5684"/>
                          </a:lnTo>
                          <a:lnTo>
                            <a:pt x="1370" y="5730"/>
                          </a:lnTo>
                          <a:lnTo>
                            <a:pt x="1312" y="569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6350">
                      <a:solidFill>
                        <a:srgbClr val="FFFFFF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33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6" name="Freeform 96">
                      <a:extLst>
                        <a:ext uri="{FF2B5EF4-FFF2-40B4-BE49-F238E27FC236}">
                          <a16:creationId xmlns:a16="http://schemas.microsoft.com/office/drawing/2014/main" id="{9FE0A1DD-1380-42FB-ADE5-79156EF0CC3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191205" y="3564936"/>
                      <a:ext cx="41589" cy="45959"/>
                    </a:xfrm>
                    <a:custGeom>
                      <a:avLst/>
                      <a:gdLst>
                        <a:gd name="T0" fmla="*/ 150 w 230"/>
                        <a:gd name="T1" fmla="*/ 0 h 253"/>
                        <a:gd name="T2" fmla="*/ 0 w 230"/>
                        <a:gd name="T3" fmla="*/ 80 h 253"/>
                        <a:gd name="T4" fmla="*/ 57 w 230"/>
                        <a:gd name="T5" fmla="*/ 230 h 253"/>
                        <a:gd name="T6" fmla="*/ 230 w 230"/>
                        <a:gd name="T7" fmla="*/ 253 h 253"/>
                        <a:gd name="T8" fmla="*/ 150 w 230"/>
                        <a:gd name="T9" fmla="*/ 0 h 25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30" h="253">
                          <a:moveTo>
                            <a:pt x="150" y="0"/>
                          </a:moveTo>
                          <a:lnTo>
                            <a:pt x="0" y="80"/>
                          </a:lnTo>
                          <a:lnTo>
                            <a:pt x="57" y="230"/>
                          </a:lnTo>
                          <a:lnTo>
                            <a:pt x="230" y="253"/>
                          </a:lnTo>
                          <a:lnTo>
                            <a:pt x="150" y="0"/>
                          </a:lnTo>
                          <a:close/>
                        </a:path>
                      </a:pathLst>
                    </a:custGeom>
                    <a:grpFill/>
                    <a:ln w="6350">
                      <a:solidFill>
                        <a:srgbClr val="FFFFFF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33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7" name="Freeform 97">
                      <a:extLst>
                        <a:ext uri="{FF2B5EF4-FFF2-40B4-BE49-F238E27FC236}">
                          <a16:creationId xmlns:a16="http://schemas.microsoft.com/office/drawing/2014/main" id="{88C27807-9C06-4BDF-B994-CF39E573E4D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431982" y="3140359"/>
                      <a:ext cx="286743" cy="135689"/>
                    </a:xfrm>
                    <a:custGeom>
                      <a:avLst/>
                      <a:gdLst>
                        <a:gd name="T0" fmla="*/ 0 w 1565"/>
                        <a:gd name="T1" fmla="*/ 345 h 748"/>
                        <a:gd name="T2" fmla="*/ 12 w 1565"/>
                        <a:gd name="T3" fmla="*/ 425 h 748"/>
                        <a:gd name="T4" fmla="*/ 23 w 1565"/>
                        <a:gd name="T5" fmla="*/ 472 h 748"/>
                        <a:gd name="T6" fmla="*/ 35 w 1565"/>
                        <a:gd name="T7" fmla="*/ 598 h 748"/>
                        <a:gd name="T8" fmla="*/ 69 w 1565"/>
                        <a:gd name="T9" fmla="*/ 622 h 748"/>
                        <a:gd name="T10" fmla="*/ 126 w 1565"/>
                        <a:gd name="T11" fmla="*/ 668 h 748"/>
                        <a:gd name="T12" fmla="*/ 160 w 1565"/>
                        <a:gd name="T13" fmla="*/ 725 h 748"/>
                        <a:gd name="T14" fmla="*/ 230 w 1565"/>
                        <a:gd name="T15" fmla="*/ 748 h 748"/>
                        <a:gd name="T16" fmla="*/ 322 w 1565"/>
                        <a:gd name="T17" fmla="*/ 736 h 748"/>
                        <a:gd name="T18" fmla="*/ 449 w 1565"/>
                        <a:gd name="T19" fmla="*/ 725 h 748"/>
                        <a:gd name="T20" fmla="*/ 553 w 1565"/>
                        <a:gd name="T21" fmla="*/ 748 h 748"/>
                        <a:gd name="T22" fmla="*/ 575 w 1565"/>
                        <a:gd name="T23" fmla="*/ 714 h 748"/>
                        <a:gd name="T24" fmla="*/ 598 w 1565"/>
                        <a:gd name="T25" fmla="*/ 668 h 748"/>
                        <a:gd name="T26" fmla="*/ 656 w 1565"/>
                        <a:gd name="T27" fmla="*/ 668 h 748"/>
                        <a:gd name="T28" fmla="*/ 690 w 1565"/>
                        <a:gd name="T29" fmla="*/ 691 h 748"/>
                        <a:gd name="T30" fmla="*/ 714 w 1565"/>
                        <a:gd name="T31" fmla="*/ 610 h 748"/>
                        <a:gd name="T32" fmla="*/ 782 w 1565"/>
                        <a:gd name="T33" fmla="*/ 610 h 748"/>
                        <a:gd name="T34" fmla="*/ 840 w 1565"/>
                        <a:gd name="T35" fmla="*/ 575 h 748"/>
                        <a:gd name="T36" fmla="*/ 932 w 1565"/>
                        <a:gd name="T37" fmla="*/ 575 h 748"/>
                        <a:gd name="T38" fmla="*/ 1001 w 1565"/>
                        <a:gd name="T39" fmla="*/ 495 h 748"/>
                        <a:gd name="T40" fmla="*/ 1035 w 1565"/>
                        <a:gd name="T41" fmla="*/ 414 h 748"/>
                        <a:gd name="T42" fmla="*/ 1093 w 1565"/>
                        <a:gd name="T43" fmla="*/ 403 h 748"/>
                        <a:gd name="T44" fmla="*/ 1139 w 1565"/>
                        <a:gd name="T45" fmla="*/ 380 h 748"/>
                        <a:gd name="T46" fmla="*/ 1208 w 1565"/>
                        <a:gd name="T47" fmla="*/ 380 h 748"/>
                        <a:gd name="T48" fmla="*/ 1255 w 1565"/>
                        <a:gd name="T49" fmla="*/ 425 h 748"/>
                        <a:gd name="T50" fmla="*/ 1346 w 1565"/>
                        <a:gd name="T51" fmla="*/ 461 h 748"/>
                        <a:gd name="T52" fmla="*/ 1427 w 1565"/>
                        <a:gd name="T53" fmla="*/ 449 h 748"/>
                        <a:gd name="T54" fmla="*/ 1462 w 1565"/>
                        <a:gd name="T55" fmla="*/ 425 h 748"/>
                        <a:gd name="T56" fmla="*/ 1392 w 1565"/>
                        <a:gd name="T57" fmla="*/ 345 h 748"/>
                        <a:gd name="T58" fmla="*/ 1439 w 1565"/>
                        <a:gd name="T59" fmla="*/ 311 h 748"/>
                        <a:gd name="T60" fmla="*/ 1473 w 1565"/>
                        <a:gd name="T61" fmla="*/ 288 h 748"/>
                        <a:gd name="T62" fmla="*/ 1530 w 1565"/>
                        <a:gd name="T63" fmla="*/ 253 h 748"/>
                        <a:gd name="T64" fmla="*/ 1565 w 1565"/>
                        <a:gd name="T65" fmla="*/ 196 h 748"/>
                        <a:gd name="T66" fmla="*/ 1496 w 1565"/>
                        <a:gd name="T67" fmla="*/ 138 h 748"/>
                        <a:gd name="T68" fmla="*/ 1450 w 1565"/>
                        <a:gd name="T69" fmla="*/ 104 h 748"/>
                        <a:gd name="T70" fmla="*/ 1369 w 1565"/>
                        <a:gd name="T71" fmla="*/ 93 h 748"/>
                        <a:gd name="T72" fmla="*/ 1255 w 1565"/>
                        <a:gd name="T73" fmla="*/ 69 h 748"/>
                        <a:gd name="T74" fmla="*/ 1174 w 1565"/>
                        <a:gd name="T75" fmla="*/ 69 h 748"/>
                        <a:gd name="T76" fmla="*/ 1128 w 1565"/>
                        <a:gd name="T77" fmla="*/ 138 h 748"/>
                        <a:gd name="T78" fmla="*/ 1048 w 1565"/>
                        <a:gd name="T79" fmla="*/ 115 h 748"/>
                        <a:gd name="T80" fmla="*/ 1001 w 1565"/>
                        <a:gd name="T81" fmla="*/ 93 h 748"/>
                        <a:gd name="T82" fmla="*/ 898 w 1565"/>
                        <a:gd name="T83" fmla="*/ 161 h 748"/>
                        <a:gd name="T84" fmla="*/ 875 w 1565"/>
                        <a:gd name="T85" fmla="*/ 104 h 748"/>
                        <a:gd name="T86" fmla="*/ 817 w 1565"/>
                        <a:gd name="T87" fmla="*/ 34 h 748"/>
                        <a:gd name="T88" fmla="*/ 760 w 1565"/>
                        <a:gd name="T89" fmla="*/ 0 h 748"/>
                        <a:gd name="T90" fmla="*/ 633 w 1565"/>
                        <a:gd name="T91" fmla="*/ 127 h 748"/>
                        <a:gd name="T92" fmla="*/ 564 w 1565"/>
                        <a:gd name="T93" fmla="*/ 23 h 748"/>
                        <a:gd name="T94" fmla="*/ 483 w 1565"/>
                        <a:gd name="T95" fmla="*/ 46 h 748"/>
                        <a:gd name="T96" fmla="*/ 346 w 1565"/>
                        <a:gd name="T97" fmla="*/ 127 h 748"/>
                        <a:gd name="T98" fmla="*/ 242 w 1565"/>
                        <a:gd name="T99" fmla="*/ 196 h 748"/>
                        <a:gd name="T100" fmla="*/ 149 w 1565"/>
                        <a:gd name="T101" fmla="*/ 230 h 748"/>
                        <a:gd name="T102" fmla="*/ 69 w 1565"/>
                        <a:gd name="T103" fmla="*/ 288 h 748"/>
                        <a:gd name="T104" fmla="*/ 0 w 1565"/>
                        <a:gd name="T105" fmla="*/ 345 h 74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</a:cxnLst>
                      <a:rect l="0" t="0" r="r" b="b"/>
                      <a:pathLst>
                        <a:path w="1565" h="748">
                          <a:moveTo>
                            <a:pt x="0" y="345"/>
                          </a:moveTo>
                          <a:lnTo>
                            <a:pt x="12" y="425"/>
                          </a:lnTo>
                          <a:lnTo>
                            <a:pt x="23" y="472"/>
                          </a:lnTo>
                          <a:lnTo>
                            <a:pt x="35" y="598"/>
                          </a:lnTo>
                          <a:lnTo>
                            <a:pt x="69" y="622"/>
                          </a:lnTo>
                          <a:lnTo>
                            <a:pt x="126" y="668"/>
                          </a:lnTo>
                          <a:lnTo>
                            <a:pt x="160" y="725"/>
                          </a:lnTo>
                          <a:lnTo>
                            <a:pt x="230" y="748"/>
                          </a:lnTo>
                          <a:lnTo>
                            <a:pt x="322" y="736"/>
                          </a:lnTo>
                          <a:lnTo>
                            <a:pt x="449" y="725"/>
                          </a:lnTo>
                          <a:lnTo>
                            <a:pt x="553" y="748"/>
                          </a:lnTo>
                          <a:lnTo>
                            <a:pt x="575" y="714"/>
                          </a:lnTo>
                          <a:lnTo>
                            <a:pt x="598" y="668"/>
                          </a:lnTo>
                          <a:lnTo>
                            <a:pt x="656" y="668"/>
                          </a:lnTo>
                          <a:lnTo>
                            <a:pt x="690" y="691"/>
                          </a:lnTo>
                          <a:lnTo>
                            <a:pt x="714" y="610"/>
                          </a:lnTo>
                          <a:lnTo>
                            <a:pt x="782" y="610"/>
                          </a:lnTo>
                          <a:lnTo>
                            <a:pt x="840" y="575"/>
                          </a:lnTo>
                          <a:lnTo>
                            <a:pt x="932" y="575"/>
                          </a:lnTo>
                          <a:lnTo>
                            <a:pt x="1001" y="495"/>
                          </a:lnTo>
                          <a:lnTo>
                            <a:pt x="1035" y="414"/>
                          </a:lnTo>
                          <a:lnTo>
                            <a:pt x="1093" y="403"/>
                          </a:lnTo>
                          <a:lnTo>
                            <a:pt x="1139" y="380"/>
                          </a:lnTo>
                          <a:lnTo>
                            <a:pt x="1208" y="380"/>
                          </a:lnTo>
                          <a:lnTo>
                            <a:pt x="1255" y="425"/>
                          </a:lnTo>
                          <a:lnTo>
                            <a:pt x="1346" y="461"/>
                          </a:lnTo>
                          <a:lnTo>
                            <a:pt x="1427" y="449"/>
                          </a:lnTo>
                          <a:lnTo>
                            <a:pt x="1462" y="425"/>
                          </a:lnTo>
                          <a:lnTo>
                            <a:pt x="1392" y="345"/>
                          </a:lnTo>
                          <a:lnTo>
                            <a:pt x="1439" y="311"/>
                          </a:lnTo>
                          <a:lnTo>
                            <a:pt x="1473" y="288"/>
                          </a:lnTo>
                          <a:lnTo>
                            <a:pt x="1530" y="253"/>
                          </a:lnTo>
                          <a:lnTo>
                            <a:pt x="1565" y="196"/>
                          </a:lnTo>
                          <a:lnTo>
                            <a:pt x="1496" y="138"/>
                          </a:lnTo>
                          <a:lnTo>
                            <a:pt x="1450" y="104"/>
                          </a:lnTo>
                          <a:lnTo>
                            <a:pt x="1369" y="93"/>
                          </a:lnTo>
                          <a:lnTo>
                            <a:pt x="1255" y="69"/>
                          </a:lnTo>
                          <a:lnTo>
                            <a:pt x="1174" y="69"/>
                          </a:lnTo>
                          <a:lnTo>
                            <a:pt x="1128" y="138"/>
                          </a:lnTo>
                          <a:lnTo>
                            <a:pt x="1048" y="115"/>
                          </a:lnTo>
                          <a:lnTo>
                            <a:pt x="1001" y="93"/>
                          </a:lnTo>
                          <a:lnTo>
                            <a:pt x="898" y="161"/>
                          </a:lnTo>
                          <a:lnTo>
                            <a:pt x="875" y="104"/>
                          </a:lnTo>
                          <a:lnTo>
                            <a:pt x="817" y="34"/>
                          </a:lnTo>
                          <a:lnTo>
                            <a:pt x="760" y="0"/>
                          </a:lnTo>
                          <a:lnTo>
                            <a:pt x="633" y="127"/>
                          </a:lnTo>
                          <a:lnTo>
                            <a:pt x="564" y="23"/>
                          </a:lnTo>
                          <a:lnTo>
                            <a:pt x="483" y="46"/>
                          </a:lnTo>
                          <a:lnTo>
                            <a:pt x="346" y="127"/>
                          </a:lnTo>
                          <a:lnTo>
                            <a:pt x="242" y="196"/>
                          </a:lnTo>
                          <a:lnTo>
                            <a:pt x="149" y="230"/>
                          </a:lnTo>
                          <a:lnTo>
                            <a:pt x="69" y="288"/>
                          </a:lnTo>
                          <a:lnTo>
                            <a:pt x="0" y="345"/>
                          </a:lnTo>
                          <a:close/>
                        </a:path>
                      </a:pathLst>
                    </a:custGeom>
                    <a:grpFill/>
                    <a:ln w="6350">
                      <a:solidFill>
                        <a:srgbClr val="FFFFFF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33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8" name="Freeform 98">
                      <a:extLst>
                        <a:ext uri="{FF2B5EF4-FFF2-40B4-BE49-F238E27FC236}">
                          <a16:creationId xmlns:a16="http://schemas.microsoft.com/office/drawing/2014/main" id="{84953E61-C70E-4A4D-93DE-C0A2EEB6E80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37172" y="3350459"/>
                      <a:ext cx="170733" cy="85353"/>
                    </a:xfrm>
                    <a:custGeom>
                      <a:avLst/>
                      <a:gdLst>
                        <a:gd name="T0" fmla="*/ 0 w 944"/>
                        <a:gd name="T1" fmla="*/ 473 h 473"/>
                        <a:gd name="T2" fmla="*/ 11 w 944"/>
                        <a:gd name="T3" fmla="*/ 369 h 473"/>
                        <a:gd name="T4" fmla="*/ 24 w 944"/>
                        <a:gd name="T5" fmla="*/ 334 h 473"/>
                        <a:gd name="T6" fmla="*/ 150 w 944"/>
                        <a:gd name="T7" fmla="*/ 277 h 473"/>
                        <a:gd name="T8" fmla="*/ 138 w 944"/>
                        <a:gd name="T9" fmla="*/ 185 h 473"/>
                        <a:gd name="T10" fmla="*/ 35 w 944"/>
                        <a:gd name="T11" fmla="*/ 162 h 473"/>
                        <a:gd name="T12" fmla="*/ 47 w 944"/>
                        <a:gd name="T13" fmla="*/ 104 h 473"/>
                        <a:gd name="T14" fmla="*/ 81 w 944"/>
                        <a:gd name="T15" fmla="*/ 12 h 473"/>
                        <a:gd name="T16" fmla="*/ 184 w 944"/>
                        <a:gd name="T17" fmla="*/ 24 h 473"/>
                        <a:gd name="T18" fmla="*/ 265 w 944"/>
                        <a:gd name="T19" fmla="*/ 47 h 473"/>
                        <a:gd name="T20" fmla="*/ 334 w 944"/>
                        <a:gd name="T21" fmla="*/ 59 h 473"/>
                        <a:gd name="T22" fmla="*/ 381 w 944"/>
                        <a:gd name="T23" fmla="*/ 104 h 473"/>
                        <a:gd name="T24" fmla="*/ 415 w 944"/>
                        <a:gd name="T25" fmla="*/ 150 h 473"/>
                        <a:gd name="T26" fmla="*/ 449 w 944"/>
                        <a:gd name="T27" fmla="*/ 139 h 473"/>
                        <a:gd name="T28" fmla="*/ 461 w 944"/>
                        <a:gd name="T29" fmla="*/ 70 h 473"/>
                        <a:gd name="T30" fmla="*/ 495 w 944"/>
                        <a:gd name="T31" fmla="*/ 36 h 473"/>
                        <a:gd name="T32" fmla="*/ 542 w 944"/>
                        <a:gd name="T33" fmla="*/ 24 h 473"/>
                        <a:gd name="T34" fmla="*/ 599 w 944"/>
                        <a:gd name="T35" fmla="*/ 24 h 473"/>
                        <a:gd name="T36" fmla="*/ 645 w 944"/>
                        <a:gd name="T37" fmla="*/ 36 h 473"/>
                        <a:gd name="T38" fmla="*/ 668 w 944"/>
                        <a:gd name="T39" fmla="*/ 70 h 473"/>
                        <a:gd name="T40" fmla="*/ 713 w 944"/>
                        <a:gd name="T41" fmla="*/ 104 h 473"/>
                        <a:gd name="T42" fmla="*/ 737 w 944"/>
                        <a:gd name="T43" fmla="*/ 59 h 473"/>
                        <a:gd name="T44" fmla="*/ 760 w 944"/>
                        <a:gd name="T45" fmla="*/ 0 h 473"/>
                        <a:gd name="T46" fmla="*/ 817 w 944"/>
                        <a:gd name="T47" fmla="*/ 0 h 473"/>
                        <a:gd name="T48" fmla="*/ 852 w 944"/>
                        <a:gd name="T49" fmla="*/ 24 h 473"/>
                        <a:gd name="T50" fmla="*/ 899 w 944"/>
                        <a:gd name="T51" fmla="*/ 59 h 473"/>
                        <a:gd name="T52" fmla="*/ 944 w 944"/>
                        <a:gd name="T53" fmla="*/ 93 h 473"/>
                        <a:gd name="T54" fmla="*/ 875 w 944"/>
                        <a:gd name="T55" fmla="*/ 150 h 473"/>
                        <a:gd name="T56" fmla="*/ 817 w 944"/>
                        <a:gd name="T57" fmla="*/ 185 h 473"/>
                        <a:gd name="T58" fmla="*/ 737 w 944"/>
                        <a:gd name="T59" fmla="*/ 266 h 473"/>
                        <a:gd name="T60" fmla="*/ 645 w 944"/>
                        <a:gd name="T61" fmla="*/ 323 h 473"/>
                        <a:gd name="T62" fmla="*/ 610 w 944"/>
                        <a:gd name="T63" fmla="*/ 380 h 473"/>
                        <a:gd name="T64" fmla="*/ 506 w 944"/>
                        <a:gd name="T65" fmla="*/ 415 h 473"/>
                        <a:gd name="T66" fmla="*/ 415 w 944"/>
                        <a:gd name="T67" fmla="*/ 438 h 473"/>
                        <a:gd name="T68" fmla="*/ 357 w 944"/>
                        <a:gd name="T69" fmla="*/ 438 h 473"/>
                        <a:gd name="T70" fmla="*/ 311 w 944"/>
                        <a:gd name="T71" fmla="*/ 427 h 473"/>
                        <a:gd name="T72" fmla="*/ 265 w 944"/>
                        <a:gd name="T73" fmla="*/ 404 h 473"/>
                        <a:gd name="T74" fmla="*/ 161 w 944"/>
                        <a:gd name="T75" fmla="*/ 438 h 473"/>
                        <a:gd name="T76" fmla="*/ 127 w 944"/>
                        <a:gd name="T77" fmla="*/ 438 h 473"/>
                        <a:gd name="T78" fmla="*/ 0 w 944"/>
                        <a:gd name="T79" fmla="*/ 473 h 47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</a:cxnLst>
                      <a:rect l="0" t="0" r="r" b="b"/>
                      <a:pathLst>
                        <a:path w="944" h="473">
                          <a:moveTo>
                            <a:pt x="0" y="473"/>
                          </a:moveTo>
                          <a:lnTo>
                            <a:pt x="11" y="369"/>
                          </a:lnTo>
                          <a:lnTo>
                            <a:pt x="24" y="334"/>
                          </a:lnTo>
                          <a:lnTo>
                            <a:pt x="150" y="277"/>
                          </a:lnTo>
                          <a:lnTo>
                            <a:pt x="138" y="185"/>
                          </a:lnTo>
                          <a:lnTo>
                            <a:pt x="35" y="162"/>
                          </a:lnTo>
                          <a:lnTo>
                            <a:pt x="47" y="104"/>
                          </a:lnTo>
                          <a:lnTo>
                            <a:pt x="81" y="12"/>
                          </a:lnTo>
                          <a:lnTo>
                            <a:pt x="184" y="24"/>
                          </a:lnTo>
                          <a:lnTo>
                            <a:pt x="265" y="47"/>
                          </a:lnTo>
                          <a:lnTo>
                            <a:pt x="334" y="59"/>
                          </a:lnTo>
                          <a:lnTo>
                            <a:pt x="381" y="104"/>
                          </a:lnTo>
                          <a:lnTo>
                            <a:pt x="415" y="150"/>
                          </a:lnTo>
                          <a:lnTo>
                            <a:pt x="449" y="139"/>
                          </a:lnTo>
                          <a:lnTo>
                            <a:pt x="461" y="70"/>
                          </a:lnTo>
                          <a:lnTo>
                            <a:pt x="495" y="36"/>
                          </a:lnTo>
                          <a:lnTo>
                            <a:pt x="542" y="24"/>
                          </a:lnTo>
                          <a:lnTo>
                            <a:pt x="599" y="24"/>
                          </a:lnTo>
                          <a:lnTo>
                            <a:pt x="645" y="36"/>
                          </a:lnTo>
                          <a:lnTo>
                            <a:pt x="668" y="70"/>
                          </a:lnTo>
                          <a:lnTo>
                            <a:pt x="713" y="104"/>
                          </a:lnTo>
                          <a:lnTo>
                            <a:pt x="737" y="59"/>
                          </a:lnTo>
                          <a:lnTo>
                            <a:pt x="760" y="0"/>
                          </a:lnTo>
                          <a:lnTo>
                            <a:pt x="817" y="0"/>
                          </a:lnTo>
                          <a:lnTo>
                            <a:pt x="852" y="24"/>
                          </a:lnTo>
                          <a:lnTo>
                            <a:pt x="899" y="59"/>
                          </a:lnTo>
                          <a:lnTo>
                            <a:pt x="944" y="93"/>
                          </a:lnTo>
                          <a:lnTo>
                            <a:pt x="875" y="150"/>
                          </a:lnTo>
                          <a:lnTo>
                            <a:pt x="817" y="185"/>
                          </a:lnTo>
                          <a:lnTo>
                            <a:pt x="737" y="266"/>
                          </a:lnTo>
                          <a:lnTo>
                            <a:pt x="645" y="323"/>
                          </a:lnTo>
                          <a:lnTo>
                            <a:pt x="610" y="380"/>
                          </a:lnTo>
                          <a:lnTo>
                            <a:pt x="506" y="415"/>
                          </a:lnTo>
                          <a:lnTo>
                            <a:pt x="415" y="438"/>
                          </a:lnTo>
                          <a:lnTo>
                            <a:pt x="357" y="438"/>
                          </a:lnTo>
                          <a:lnTo>
                            <a:pt x="311" y="427"/>
                          </a:lnTo>
                          <a:lnTo>
                            <a:pt x="265" y="404"/>
                          </a:lnTo>
                          <a:lnTo>
                            <a:pt x="161" y="438"/>
                          </a:lnTo>
                          <a:lnTo>
                            <a:pt x="127" y="438"/>
                          </a:lnTo>
                          <a:lnTo>
                            <a:pt x="0" y="473"/>
                          </a:lnTo>
                          <a:close/>
                        </a:path>
                      </a:pathLst>
                    </a:custGeom>
                    <a:grpFill/>
                    <a:ln w="6350">
                      <a:solidFill>
                        <a:srgbClr val="FFFFFF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33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0" name="Freeform 99">
                      <a:extLst>
                        <a:ext uri="{FF2B5EF4-FFF2-40B4-BE49-F238E27FC236}">
                          <a16:creationId xmlns:a16="http://schemas.microsoft.com/office/drawing/2014/main" id="{1C6A1AE7-CE1C-4F90-AC2B-4482A00DE65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834418" y="3238844"/>
                      <a:ext cx="251721" cy="144444"/>
                    </a:xfrm>
                    <a:custGeom>
                      <a:avLst/>
                      <a:gdLst>
                        <a:gd name="T0" fmla="*/ 472 w 1382"/>
                        <a:gd name="T1" fmla="*/ 104 h 794"/>
                        <a:gd name="T2" fmla="*/ 392 w 1382"/>
                        <a:gd name="T3" fmla="*/ 81 h 794"/>
                        <a:gd name="T4" fmla="*/ 230 w 1382"/>
                        <a:gd name="T5" fmla="*/ 161 h 794"/>
                        <a:gd name="T6" fmla="*/ 150 w 1382"/>
                        <a:gd name="T7" fmla="*/ 277 h 794"/>
                        <a:gd name="T8" fmla="*/ 46 w 1382"/>
                        <a:gd name="T9" fmla="*/ 402 h 794"/>
                        <a:gd name="T10" fmla="*/ 0 w 1382"/>
                        <a:gd name="T11" fmla="*/ 552 h 794"/>
                        <a:gd name="T12" fmla="*/ 139 w 1382"/>
                        <a:gd name="T13" fmla="*/ 472 h 794"/>
                        <a:gd name="T14" fmla="*/ 219 w 1382"/>
                        <a:gd name="T15" fmla="*/ 552 h 794"/>
                        <a:gd name="T16" fmla="*/ 253 w 1382"/>
                        <a:gd name="T17" fmla="*/ 668 h 794"/>
                        <a:gd name="T18" fmla="*/ 380 w 1382"/>
                        <a:gd name="T19" fmla="*/ 748 h 794"/>
                        <a:gd name="T20" fmla="*/ 472 w 1382"/>
                        <a:gd name="T21" fmla="*/ 725 h 794"/>
                        <a:gd name="T22" fmla="*/ 576 w 1382"/>
                        <a:gd name="T23" fmla="*/ 656 h 794"/>
                        <a:gd name="T24" fmla="*/ 657 w 1382"/>
                        <a:gd name="T25" fmla="*/ 633 h 794"/>
                        <a:gd name="T26" fmla="*/ 771 w 1382"/>
                        <a:gd name="T27" fmla="*/ 736 h 794"/>
                        <a:gd name="T28" fmla="*/ 898 w 1382"/>
                        <a:gd name="T29" fmla="*/ 748 h 794"/>
                        <a:gd name="T30" fmla="*/ 944 w 1382"/>
                        <a:gd name="T31" fmla="*/ 656 h 794"/>
                        <a:gd name="T32" fmla="*/ 978 w 1382"/>
                        <a:gd name="T33" fmla="*/ 598 h 794"/>
                        <a:gd name="T34" fmla="*/ 1105 w 1382"/>
                        <a:gd name="T35" fmla="*/ 645 h 794"/>
                        <a:gd name="T36" fmla="*/ 1174 w 1382"/>
                        <a:gd name="T37" fmla="*/ 702 h 794"/>
                        <a:gd name="T38" fmla="*/ 1209 w 1382"/>
                        <a:gd name="T39" fmla="*/ 621 h 794"/>
                        <a:gd name="T40" fmla="*/ 1278 w 1382"/>
                        <a:gd name="T41" fmla="*/ 587 h 794"/>
                        <a:gd name="T42" fmla="*/ 1359 w 1382"/>
                        <a:gd name="T43" fmla="*/ 518 h 794"/>
                        <a:gd name="T44" fmla="*/ 1359 w 1382"/>
                        <a:gd name="T45" fmla="*/ 449 h 794"/>
                        <a:gd name="T46" fmla="*/ 1289 w 1382"/>
                        <a:gd name="T47" fmla="*/ 345 h 794"/>
                        <a:gd name="T48" fmla="*/ 1174 w 1382"/>
                        <a:gd name="T49" fmla="*/ 334 h 794"/>
                        <a:gd name="T50" fmla="*/ 1221 w 1382"/>
                        <a:gd name="T51" fmla="*/ 253 h 794"/>
                        <a:gd name="T52" fmla="*/ 1278 w 1382"/>
                        <a:gd name="T53" fmla="*/ 173 h 794"/>
                        <a:gd name="T54" fmla="*/ 1094 w 1382"/>
                        <a:gd name="T55" fmla="*/ 161 h 794"/>
                        <a:gd name="T56" fmla="*/ 1036 w 1382"/>
                        <a:gd name="T57" fmla="*/ 69 h 794"/>
                        <a:gd name="T58" fmla="*/ 887 w 1382"/>
                        <a:gd name="T59" fmla="*/ 81 h 794"/>
                        <a:gd name="T60" fmla="*/ 806 w 1382"/>
                        <a:gd name="T61" fmla="*/ 0 h 794"/>
                        <a:gd name="T62" fmla="*/ 621 w 1382"/>
                        <a:gd name="T63" fmla="*/ 127 h 794"/>
                        <a:gd name="T64" fmla="*/ 507 w 1382"/>
                        <a:gd name="T65" fmla="*/ 69 h 79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1382" h="794">
                          <a:moveTo>
                            <a:pt x="507" y="69"/>
                          </a:moveTo>
                          <a:lnTo>
                            <a:pt x="472" y="104"/>
                          </a:lnTo>
                          <a:lnTo>
                            <a:pt x="437" y="104"/>
                          </a:lnTo>
                          <a:lnTo>
                            <a:pt x="392" y="81"/>
                          </a:lnTo>
                          <a:lnTo>
                            <a:pt x="299" y="115"/>
                          </a:lnTo>
                          <a:lnTo>
                            <a:pt x="230" y="161"/>
                          </a:lnTo>
                          <a:lnTo>
                            <a:pt x="173" y="218"/>
                          </a:lnTo>
                          <a:lnTo>
                            <a:pt x="150" y="277"/>
                          </a:lnTo>
                          <a:lnTo>
                            <a:pt x="115" y="368"/>
                          </a:lnTo>
                          <a:lnTo>
                            <a:pt x="46" y="402"/>
                          </a:lnTo>
                          <a:lnTo>
                            <a:pt x="0" y="484"/>
                          </a:lnTo>
                          <a:lnTo>
                            <a:pt x="0" y="552"/>
                          </a:lnTo>
                          <a:lnTo>
                            <a:pt x="35" y="552"/>
                          </a:lnTo>
                          <a:lnTo>
                            <a:pt x="139" y="472"/>
                          </a:lnTo>
                          <a:lnTo>
                            <a:pt x="185" y="472"/>
                          </a:lnTo>
                          <a:lnTo>
                            <a:pt x="219" y="552"/>
                          </a:lnTo>
                          <a:lnTo>
                            <a:pt x="242" y="598"/>
                          </a:lnTo>
                          <a:lnTo>
                            <a:pt x="253" y="668"/>
                          </a:lnTo>
                          <a:lnTo>
                            <a:pt x="288" y="713"/>
                          </a:lnTo>
                          <a:lnTo>
                            <a:pt x="380" y="748"/>
                          </a:lnTo>
                          <a:lnTo>
                            <a:pt x="437" y="736"/>
                          </a:lnTo>
                          <a:lnTo>
                            <a:pt x="472" y="725"/>
                          </a:lnTo>
                          <a:lnTo>
                            <a:pt x="541" y="725"/>
                          </a:lnTo>
                          <a:lnTo>
                            <a:pt x="576" y="656"/>
                          </a:lnTo>
                          <a:lnTo>
                            <a:pt x="621" y="587"/>
                          </a:lnTo>
                          <a:lnTo>
                            <a:pt x="657" y="633"/>
                          </a:lnTo>
                          <a:lnTo>
                            <a:pt x="714" y="668"/>
                          </a:lnTo>
                          <a:lnTo>
                            <a:pt x="771" y="736"/>
                          </a:lnTo>
                          <a:lnTo>
                            <a:pt x="829" y="794"/>
                          </a:lnTo>
                          <a:lnTo>
                            <a:pt x="898" y="748"/>
                          </a:lnTo>
                          <a:lnTo>
                            <a:pt x="932" y="702"/>
                          </a:lnTo>
                          <a:lnTo>
                            <a:pt x="944" y="656"/>
                          </a:lnTo>
                          <a:lnTo>
                            <a:pt x="944" y="609"/>
                          </a:lnTo>
                          <a:lnTo>
                            <a:pt x="978" y="598"/>
                          </a:lnTo>
                          <a:lnTo>
                            <a:pt x="1059" y="621"/>
                          </a:lnTo>
                          <a:lnTo>
                            <a:pt x="1105" y="645"/>
                          </a:lnTo>
                          <a:lnTo>
                            <a:pt x="1151" y="679"/>
                          </a:lnTo>
                          <a:lnTo>
                            <a:pt x="1174" y="702"/>
                          </a:lnTo>
                          <a:lnTo>
                            <a:pt x="1232" y="668"/>
                          </a:lnTo>
                          <a:lnTo>
                            <a:pt x="1209" y="621"/>
                          </a:lnTo>
                          <a:lnTo>
                            <a:pt x="1221" y="587"/>
                          </a:lnTo>
                          <a:lnTo>
                            <a:pt x="1278" y="587"/>
                          </a:lnTo>
                          <a:lnTo>
                            <a:pt x="1324" y="552"/>
                          </a:lnTo>
                          <a:lnTo>
                            <a:pt x="1359" y="518"/>
                          </a:lnTo>
                          <a:lnTo>
                            <a:pt x="1382" y="472"/>
                          </a:lnTo>
                          <a:lnTo>
                            <a:pt x="1359" y="449"/>
                          </a:lnTo>
                          <a:lnTo>
                            <a:pt x="1335" y="380"/>
                          </a:lnTo>
                          <a:lnTo>
                            <a:pt x="1289" y="345"/>
                          </a:lnTo>
                          <a:lnTo>
                            <a:pt x="1232" y="334"/>
                          </a:lnTo>
                          <a:lnTo>
                            <a:pt x="1174" y="334"/>
                          </a:lnTo>
                          <a:lnTo>
                            <a:pt x="1186" y="277"/>
                          </a:lnTo>
                          <a:lnTo>
                            <a:pt x="1221" y="253"/>
                          </a:lnTo>
                          <a:lnTo>
                            <a:pt x="1289" y="218"/>
                          </a:lnTo>
                          <a:lnTo>
                            <a:pt x="1278" y="173"/>
                          </a:lnTo>
                          <a:lnTo>
                            <a:pt x="1162" y="161"/>
                          </a:lnTo>
                          <a:lnTo>
                            <a:pt x="1094" y="161"/>
                          </a:lnTo>
                          <a:lnTo>
                            <a:pt x="1059" y="104"/>
                          </a:lnTo>
                          <a:lnTo>
                            <a:pt x="1036" y="69"/>
                          </a:lnTo>
                          <a:lnTo>
                            <a:pt x="978" y="11"/>
                          </a:lnTo>
                          <a:lnTo>
                            <a:pt x="887" y="81"/>
                          </a:lnTo>
                          <a:lnTo>
                            <a:pt x="875" y="23"/>
                          </a:lnTo>
                          <a:lnTo>
                            <a:pt x="806" y="0"/>
                          </a:lnTo>
                          <a:lnTo>
                            <a:pt x="703" y="127"/>
                          </a:lnTo>
                          <a:lnTo>
                            <a:pt x="621" y="127"/>
                          </a:lnTo>
                          <a:lnTo>
                            <a:pt x="553" y="81"/>
                          </a:lnTo>
                          <a:lnTo>
                            <a:pt x="507" y="69"/>
                          </a:lnTo>
                          <a:close/>
                        </a:path>
                      </a:pathLst>
                    </a:custGeom>
                    <a:grpFill/>
                    <a:ln w="6350">
                      <a:solidFill>
                        <a:srgbClr val="FFFFFF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33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1" name="Freeform 100">
                      <a:extLst>
                        <a:ext uri="{FF2B5EF4-FFF2-40B4-BE49-F238E27FC236}">
                          <a16:creationId xmlns:a16="http://schemas.microsoft.com/office/drawing/2014/main" id="{8E94BBD0-0AF2-4BEE-AA17-113D0820BEF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02149" y="3004670"/>
                      <a:ext cx="332710" cy="196969"/>
                    </a:xfrm>
                    <a:custGeom>
                      <a:avLst/>
                      <a:gdLst>
                        <a:gd name="T0" fmla="*/ 392 w 1831"/>
                        <a:gd name="T1" fmla="*/ 1070 h 1081"/>
                        <a:gd name="T2" fmla="*/ 541 w 1831"/>
                        <a:gd name="T3" fmla="*/ 1070 h 1081"/>
                        <a:gd name="T4" fmla="*/ 645 w 1831"/>
                        <a:gd name="T5" fmla="*/ 1024 h 1081"/>
                        <a:gd name="T6" fmla="*/ 772 w 1831"/>
                        <a:gd name="T7" fmla="*/ 943 h 1081"/>
                        <a:gd name="T8" fmla="*/ 945 w 1831"/>
                        <a:gd name="T9" fmla="*/ 966 h 1081"/>
                        <a:gd name="T10" fmla="*/ 1095 w 1831"/>
                        <a:gd name="T11" fmla="*/ 1013 h 1081"/>
                        <a:gd name="T12" fmla="*/ 1267 w 1831"/>
                        <a:gd name="T13" fmla="*/ 1081 h 1081"/>
                        <a:gd name="T14" fmla="*/ 1405 w 1831"/>
                        <a:gd name="T15" fmla="*/ 954 h 1081"/>
                        <a:gd name="T16" fmla="*/ 1600 w 1831"/>
                        <a:gd name="T17" fmla="*/ 863 h 1081"/>
                        <a:gd name="T18" fmla="*/ 1831 w 1831"/>
                        <a:gd name="T19" fmla="*/ 759 h 1081"/>
                        <a:gd name="T20" fmla="*/ 1773 w 1831"/>
                        <a:gd name="T21" fmla="*/ 621 h 1081"/>
                        <a:gd name="T22" fmla="*/ 1613 w 1831"/>
                        <a:gd name="T23" fmla="*/ 529 h 1081"/>
                        <a:gd name="T24" fmla="*/ 1531 w 1831"/>
                        <a:gd name="T25" fmla="*/ 518 h 1081"/>
                        <a:gd name="T26" fmla="*/ 1463 w 1831"/>
                        <a:gd name="T27" fmla="*/ 402 h 1081"/>
                        <a:gd name="T28" fmla="*/ 1347 w 1831"/>
                        <a:gd name="T29" fmla="*/ 333 h 1081"/>
                        <a:gd name="T30" fmla="*/ 1267 w 1831"/>
                        <a:gd name="T31" fmla="*/ 449 h 1081"/>
                        <a:gd name="T32" fmla="*/ 1129 w 1831"/>
                        <a:gd name="T33" fmla="*/ 414 h 1081"/>
                        <a:gd name="T34" fmla="*/ 1129 w 1831"/>
                        <a:gd name="T35" fmla="*/ 311 h 1081"/>
                        <a:gd name="T36" fmla="*/ 1095 w 1831"/>
                        <a:gd name="T37" fmla="*/ 195 h 1081"/>
                        <a:gd name="T38" fmla="*/ 991 w 1831"/>
                        <a:gd name="T39" fmla="*/ 241 h 1081"/>
                        <a:gd name="T40" fmla="*/ 852 w 1831"/>
                        <a:gd name="T41" fmla="*/ 172 h 1081"/>
                        <a:gd name="T42" fmla="*/ 738 w 1831"/>
                        <a:gd name="T43" fmla="*/ 81 h 1081"/>
                        <a:gd name="T44" fmla="*/ 622 w 1831"/>
                        <a:gd name="T45" fmla="*/ 92 h 1081"/>
                        <a:gd name="T46" fmla="*/ 553 w 1831"/>
                        <a:gd name="T47" fmla="*/ 34 h 1081"/>
                        <a:gd name="T48" fmla="*/ 507 w 1831"/>
                        <a:gd name="T49" fmla="*/ 126 h 1081"/>
                        <a:gd name="T50" fmla="*/ 368 w 1831"/>
                        <a:gd name="T51" fmla="*/ 161 h 1081"/>
                        <a:gd name="T52" fmla="*/ 220 w 1831"/>
                        <a:gd name="T53" fmla="*/ 241 h 1081"/>
                        <a:gd name="T54" fmla="*/ 93 w 1831"/>
                        <a:gd name="T55" fmla="*/ 333 h 1081"/>
                        <a:gd name="T56" fmla="*/ 12 w 1831"/>
                        <a:gd name="T57" fmla="*/ 436 h 1081"/>
                        <a:gd name="T58" fmla="*/ 23 w 1831"/>
                        <a:gd name="T59" fmla="*/ 621 h 1081"/>
                        <a:gd name="T60" fmla="*/ 127 w 1831"/>
                        <a:gd name="T61" fmla="*/ 747 h 1081"/>
                        <a:gd name="T62" fmla="*/ 196 w 1831"/>
                        <a:gd name="T63" fmla="*/ 829 h 1081"/>
                        <a:gd name="T64" fmla="*/ 311 w 1831"/>
                        <a:gd name="T65" fmla="*/ 920 h 1081"/>
                        <a:gd name="T66" fmla="*/ 368 w 1831"/>
                        <a:gd name="T67" fmla="*/ 1024 h 108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</a:cxnLst>
                      <a:rect l="0" t="0" r="r" b="b"/>
                      <a:pathLst>
                        <a:path w="1831" h="1081">
                          <a:moveTo>
                            <a:pt x="368" y="1024"/>
                          </a:moveTo>
                          <a:lnTo>
                            <a:pt x="392" y="1070"/>
                          </a:lnTo>
                          <a:lnTo>
                            <a:pt x="461" y="1070"/>
                          </a:lnTo>
                          <a:lnTo>
                            <a:pt x="541" y="1070"/>
                          </a:lnTo>
                          <a:lnTo>
                            <a:pt x="599" y="1070"/>
                          </a:lnTo>
                          <a:lnTo>
                            <a:pt x="645" y="1024"/>
                          </a:lnTo>
                          <a:lnTo>
                            <a:pt x="691" y="932"/>
                          </a:lnTo>
                          <a:lnTo>
                            <a:pt x="772" y="943"/>
                          </a:lnTo>
                          <a:lnTo>
                            <a:pt x="887" y="943"/>
                          </a:lnTo>
                          <a:lnTo>
                            <a:pt x="945" y="966"/>
                          </a:lnTo>
                          <a:lnTo>
                            <a:pt x="1025" y="1001"/>
                          </a:lnTo>
                          <a:lnTo>
                            <a:pt x="1095" y="1013"/>
                          </a:lnTo>
                          <a:lnTo>
                            <a:pt x="1198" y="1047"/>
                          </a:lnTo>
                          <a:lnTo>
                            <a:pt x="1267" y="1081"/>
                          </a:lnTo>
                          <a:lnTo>
                            <a:pt x="1324" y="1024"/>
                          </a:lnTo>
                          <a:lnTo>
                            <a:pt x="1405" y="954"/>
                          </a:lnTo>
                          <a:lnTo>
                            <a:pt x="1509" y="932"/>
                          </a:lnTo>
                          <a:lnTo>
                            <a:pt x="1600" y="863"/>
                          </a:lnTo>
                          <a:lnTo>
                            <a:pt x="1750" y="782"/>
                          </a:lnTo>
                          <a:lnTo>
                            <a:pt x="1831" y="759"/>
                          </a:lnTo>
                          <a:lnTo>
                            <a:pt x="1831" y="667"/>
                          </a:lnTo>
                          <a:lnTo>
                            <a:pt x="1773" y="621"/>
                          </a:lnTo>
                          <a:lnTo>
                            <a:pt x="1727" y="563"/>
                          </a:lnTo>
                          <a:lnTo>
                            <a:pt x="1613" y="529"/>
                          </a:lnTo>
                          <a:lnTo>
                            <a:pt x="1531" y="575"/>
                          </a:lnTo>
                          <a:lnTo>
                            <a:pt x="1531" y="518"/>
                          </a:lnTo>
                          <a:lnTo>
                            <a:pt x="1531" y="449"/>
                          </a:lnTo>
                          <a:lnTo>
                            <a:pt x="1463" y="402"/>
                          </a:lnTo>
                          <a:lnTo>
                            <a:pt x="1393" y="368"/>
                          </a:lnTo>
                          <a:lnTo>
                            <a:pt x="1347" y="333"/>
                          </a:lnTo>
                          <a:lnTo>
                            <a:pt x="1290" y="391"/>
                          </a:lnTo>
                          <a:lnTo>
                            <a:pt x="1267" y="449"/>
                          </a:lnTo>
                          <a:lnTo>
                            <a:pt x="1220" y="436"/>
                          </a:lnTo>
                          <a:lnTo>
                            <a:pt x="1129" y="414"/>
                          </a:lnTo>
                          <a:lnTo>
                            <a:pt x="1095" y="368"/>
                          </a:lnTo>
                          <a:lnTo>
                            <a:pt x="1129" y="311"/>
                          </a:lnTo>
                          <a:lnTo>
                            <a:pt x="1198" y="207"/>
                          </a:lnTo>
                          <a:lnTo>
                            <a:pt x="1095" y="195"/>
                          </a:lnTo>
                          <a:lnTo>
                            <a:pt x="1059" y="218"/>
                          </a:lnTo>
                          <a:lnTo>
                            <a:pt x="991" y="241"/>
                          </a:lnTo>
                          <a:lnTo>
                            <a:pt x="933" y="184"/>
                          </a:lnTo>
                          <a:lnTo>
                            <a:pt x="852" y="172"/>
                          </a:lnTo>
                          <a:lnTo>
                            <a:pt x="772" y="126"/>
                          </a:lnTo>
                          <a:lnTo>
                            <a:pt x="738" y="81"/>
                          </a:lnTo>
                          <a:lnTo>
                            <a:pt x="680" y="115"/>
                          </a:lnTo>
                          <a:lnTo>
                            <a:pt x="622" y="92"/>
                          </a:lnTo>
                          <a:lnTo>
                            <a:pt x="622" y="0"/>
                          </a:lnTo>
                          <a:lnTo>
                            <a:pt x="553" y="34"/>
                          </a:lnTo>
                          <a:lnTo>
                            <a:pt x="553" y="103"/>
                          </a:lnTo>
                          <a:lnTo>
                            <a:pt x="507" y="126"/>
                          </a:lnTo>
                          <a:lnTo>
                            <a:pt x="427" y="126"/>
                          </a:lnTo>
                          <a:lnTo>
                            <a:pt x="368" y="161"/>
                          </a:lnTo>
                          <a:lnTo>
                            <a:pt x="288" y="184"/>
                          </a:lnTo>
                          <a:lnTo>
                            <a:pt x="220" y="241"/>
                          </a:lnTo>
                          <a:lnTo>
                            <a:pt x="139" y="276"/>
                          </a:lnTo>
                          <a:lnTo>
                            <a:pt x="93" y="333"/>
                          </a:lnTo>
                          <a:lnTo>
                            <a:pt x="0" y="368"/>
                          </a:lnTo>
                          <a:lnTo>
                            <a:pt x="12" y="436"/>
                          </a:lnTo>
                          <a:lnTo>
                            <a:pt x="0" y="506"/>
                          </a:lnTo>
                          <a:lnTo>
                            <a:pt x="23" y="621"/>
                          </a:lnTo>
                          <a:lnTo>
                            <a:pt x="81" y="702"/>
                          </a:lnTo>
                          <a:lnTo>
                            <a:pt x="127" y="747"/>
                          </a:lnTo>
                          <a:lnTo>
                            <a:pt x="127" y="782"/>
                          </a:lnTo>
                          <a:lnTo>
                            <a:pt x="196" y="829"/>
                          </a:lnTo>
                          <a:lnTo>
                            <a:pt x="254" y="863"/>
                          </a:lnTo>
                          <a:lnTo>
                            <a:pt x="311" y="920"/>
                          </a:lnTo>
                          <a:lnTo>
                            <a:pt x="346" y="989"/>
                          </a:lnTo>
                          <a:lnTo>
                            <a:pt x="368" y="1024"/>
                          </a:lnTo>
                          <a:close/>
                        </a:path>
                      </a:pathLst>
                    </a:custGeom>
                    <a:grpFill/>
                    <a:ln w="6350">
                      <a:solidFill>
                        <a:srgbClr val="FFFFFF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33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2" name="Freeform 101">
                      <a:extLst>
                        <a:ext uri="{FF2B5EF4-FFF2-40B4-BE49-F238E27FC236}">
                          <a16:creationId xmlns:a16="http://schemas.microsoft.com/office/drawing/2014/main" id="{84AF2D3F-137C-4406-9E8A-2A08CFCB6D1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85892" y="2871169"/>
                      <a:ext cx="936841" cy="636865"/>
                    </a:xfrm>
                    <a:custGeom>
                      <a:avLst/>
                      <a:gdLst>
                        <a:gd name="T0" fmla="*/ 4305 w 5134"/>
                        <a:gd name="T1" fmla="*/ 2359 h 3487"/>
                        <a:gd name="T2" fmla="*/ 3569 w 5134"/>
                        <a:gd name="T3" fmla="*/ 2612 h 3487"/>
                        <a:gd name="T4" fmla="*/ 3891 w 5134"/>
                        <a:gd name="T5" fmla="*/ 2843 h 3487"/>
                        <a:gd name="T6" fmla="*/ 4260 w 5134"/>
                        <a:gd name="T7" fmla="*/ 2912 h 3487"/>
                        <a:gd name="T8" fmla="*/ 4363 w 5134"/>
                        <a:gd name="T9" fmla="*/ 3003 h 3487"/>
                        <a:gd name="T10" fmla="*/ 4156 w 5134"/>
                        <a:gd name="T11" fmla="*/ 3141 h 3487"/>
                        <a:gd name="T12" fmla="*/ 3983 w 5134"/>
                        <a:gd name="T13" fmla="*/ 3200 h 3487"/>
                        <a:gd name="T14" fmla="*/ 3707 w 5134"/>
                        <a:gd name="T15" fmla="*/ 3360 h 3487"/>
                        <a:gd name="T16" fmla="*/ 3465 w 5134"/>
                        <a:gd name="T17" fmla="*/ 3360 h 3487"/>
                        <a:gd name="T18" fmla="*/ 3396 w 5134"/>
                        <a:gd name="T19" fmla="*/ 3073 h 3487"/>
                        <a:gd name="T20" fmla="*/ 3269 w 5134"/>
                        <a:gd name="T21" fmla="*/ 2946 h 3487"/>
                        <a:gd name="T22" fmla="*/ 3212 w 5134"/>
                        <a:gd name="T23" fmla="*/ 2739 h 3487"/>
                        <a:gd name="T24" fmla="*/ 2970 w 5134"/>
                        <a:gd name="T25" fmla="*/ 2716 h 3487"/>
                        <a:gd name="T26" fmla="*/ 2958 w 5134"/>
                        <a:gd name="T27" fmla="*/ 2486 h 3487"/>
                        <a:gd name="T28" fmla="*/ 2590 w 5134"/>
                        <a:gd name="T29" fmla="*/ 2773 h 3487"/>
                        <a:gd name="T30" fmla="*/ 2521 w 5134"/>
                        <a:gd name="T31" fmla="*/ 2889 h 3487"/>
                        <a:gd name="T32" fmla="*/ 2176 w 5134"/>
                        <a:gd name="T33" fmla="*/ 3130 h 3487"/>
                        <a:gd name="T34" fmla="*/ 1796 w 5134"/>
                        <a:gd name="T35" fmla="*/ 3234 h 3487"/>
                        <a:gd name="T36" fmla="*/ 2026 w 5134"/>
                        <a:gd name="T37" fmla="*/ 2969 h 3487"/>
                        <a:gd name="T38" fmla="*/ 2280 w 5134"/>
                        <a:gd name="T39" fmla="*/ 2716 h 3487"/>
                        <a:gd name="T40" fmla="*/ 2199 w 5134"/>
                        <a:gd name="T41" fmla="*/ 2405 h 3487"/>
                        <a:gd name="T42" fmla="*/ 2026 w 5134"/>
                        <a:gd name="T43" fmla="*/ 2141 h 3487"/>
                        <a:gd name="T44" fmla="*/ 1773 w 5134"/>
                        <a:gd name="T45" fmla="*/ 2014 h 3487"/>
                        <a:gd name="T46" fmla="*/ 1301 w 5134"/>
                        <a:gd name="T47" fmla="*/ 1911 h 3487"/>
                        <a:gd name="T48" fmla="*/ 1151 w 5134"/>
                        <a:gd name="T49" fmla="*/ 2209 h 3487"/>
                        <a:gd name="T50" fmla="*/ 887 w 5134"/>
                        <a:gd name="T51" fmla="*/ 2187 h 3487"/>
                        <a:gd name="T52" fmla="*/ 737 w 5134"/>
                        <a:gd name="T53" fmla="*/ 2187 h 3487"/>
                        <a:gd name="T54" fmla="*/ 277 w 5134"/>
                        <a:gd name="T55" fmla="*/ 2106 h 3487"/>
                        <a:gd name="T56" fmla="*/ 115 w 5134"/>
                        <a:gd name="T57" fmla="*/ 1922 h 3487"/>
                        <a:gd name="T58" fmla="*/ 47 w 5134"/>
                        <a:gd name="T59" fmla="*/ 1784 h 3487"/>
                        <a:gd name="T60" fmla="*/ 185 w 5134"/>
                        <a:gd name="T61" fmla="*/ 1669 h 3487"/>
                        <a:gd name="T62" fmla="*/ 242 w 5134"/>
                        <a:gd name="T63" fmla="*/ 1370 h 3487"/>
                        <a:gd name="T64" fmla="*/ 530 w 5134"/>
                        <a:gd name="T65" fmla="*/ 1082 h 3487"/>
                        <a:gd name="T66" fmla="*/ 553 w 5134"/>
                        <a:gd name="T67" fmla="*/ 805 h 3487"/>
                        <a:gd name="T68" fmla="*/ 484 w 5134"/>
                        <a:gd name="T69" fmla="*/ 679 h 3487"/>
                        <a:gd name="T70" fmla="*/ 622 w 5134"/>
                        <a:gd name="T71" fmla="*/ 461 h 3487"/>
                        <a:gd name="T72" fmla="*/ 840 w 5134"/>
                        <a:gd name="T73" fmla="*/ 414 h 3487"/>
                        <a:gd name="T74" fmla="*/ 1140 w 5134"/>
                        <a:gd name="T75" fmla="*/ 461 h 3487"/>
                        <a:gd name="T76" fmla="*/ 1462 w 5134"/>
                        <a:gd name="T77" fmla="*/ 530 h 3487"/>
                        <a:gd name="T78" fmla="*/ 1704 w 5134"/>
                        <a:gd name="T79" fmla="*/ 518 h 3487"/>
                        <a:gd name="T80" fmla="*/ 2107 w 5134"/>
                        <a:gd name="T81" fmla="*/ 575 h 3487"/>
                        <a:gd name="T82" fmla="*/ 2337 w 5134"/>
                        <a:gd name="T83" fmla="*/ 380 h 3487"/>
                        <a:gd name="T84" fmla="*/ 2567 w 5134"/>
                        <a:gd name="T85" fmla="*/ 230 h 3487"/>
                        <a:gd name="T86" fmla="*/ 2786 w 5134"/>
                        <a:gd name="T87" fmla="*/ 150 h 3487"/>
                        <a:gd name="T88" fmla="*/ 3166 w 5134"/>
                        <a:gd name="T89" fmla="*/ 93 h 3487"/>
                        <a:gd name="T90" fmla="*/ 3246 w 5134"/>
                        <a:gd name="T91" fmla="*/ 334 h 3487"/>
                        <a:gd name="T92" fmla="*/ 3557 w 5134"/>
                        <a:gd name="T93" fmla="*/ 461 h 3487"/>
                        <a:gd name="T94" fmla="*/ 3742 w 5134"/>
                        <a:gd name="T95" fmla="*/ 805 h 3487"/>
                        <a:gd name="T96" fmla="*/ 4133 w 5134"/>
                        <a:gd name="T97" fmla="*/ 794 h 3487"/>
                        <a:gd name="T98" fmla="*/ 4432 w 5134"/>
                        <a:gd name="T99" fmla="*/ 909 h 3487"/>
                        <a:gd name="T100" fmla="*/ 4685 w 5134"/>
                        <a:gd name="T101" fmla="*/ 863 h 3487"/>
                        <a:gd name="T102" fmla="*/ 4962 w 5134"/>
                        <a:gd name="T103" fmla="*/ 944 h 3487"/>
                        <a:gd name="T104" fmla="*/ 5030 w 5134"/>
                        <a:gd name="T105" fmla="*/ 1220 h 3487"/>
                        <a:gd name="T106" fmla="*/ 5042 w 5134"/>
                        <a:gd name="T107" fmla="*/ 1300 h 3487"/>
                        <a:gd name="T108" fmla="*/ 5134 w 5134"/>
                        <a:gd name="T109" fmla="*/ 1577 h 3487"/>
                        <a:gd name="T110" fmla="*/ 4927 w 5134"/>
                        <a:gd name="T111" fmla="*/ 1750 h 3487"/>
                        <a:gd name="T112" fmla="*/ 4696 w 5134"/>
                        <a:gd name="T113" fmla="*/ 1980 h 34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</a:cxnLst>
                      <a:rect l="0" t="0" r="r" b="b"/>
                      <a:pathLst>
                        <a:path w="5134" h="3487">
                          <a:moveTo>
                            <a:pt x="4696" y="2106"/>
                          </a:moveTo>
                          <a:lnTo>
                            <a:pt x="4501" y="2187"/>
                          </a:lnTo>
                          <a:lnTo>
                            <a:pt x="4305" y="2359"/>
                          </a:lnTo>
                          <a:lnTo>
                            <a:pt x="3983" y="2451"/>
                          </a:lnTo>
                          <a:lnTo>
                            <a:pt x="3833" y="2589"/>
                          </a:lnTo>
                          <a:lnTo>
                            <a:pt x="3569" y="2612"/>
                          </a:lnTo>
                          <a:lnTo>
                            <a:pt x="3580" y="2727"/>
                          </a:lnTo>
                          <a:lnTo>
                            <a:pt x="3764" y="2716"/>
                          </a:lnTo>
                          <a:lnTo>
                            <a:pt x="3891" y="2843"/>
                          </a:lnTo>
                          <a:lnTo>
                            <a:pt x="3949" y="2969"/>
                          </a:lnTo>
                          <a:lnTo>
                            <a:pt x="4133" y="2934"/>
                          </a:lnTo>
                          <a:lnTo>
                            <a:pt x="4260" y="2912"/>
                          </a:lnTo>
                          <a:lnTo>
                            <a:pt x="4328" y="2831"/>
                          </a:lnTo>
                          <a:lnTo>
                            <a:pt x="4398" y="2854"/>
                          </a:lnTo>
                          <a:lnTo>
                            <a:pt x="4363" y="3003"/>
                          </a:lnTo>
                          <a:lnTo>
                            <a:pt x="4328" y="3084"/>
                          </a:lnTo>
                          <a:lnTo>
                            <a:pt x="4248" y="3130"/>
                          </a:lnTo>
                          <a:lnTo>
                            <a:pt x="4156" y="3141"/>
                          </a:lnTo>
                          <a:lnTo>
                            <a:pt x="4098" y="3096"/>
                          </a:lnTo>
                          <a:lnTo>
                            <a:pt x="4006" y="3119"/>
                          </a:lnTo>
                          <a:lnTo>
                            <a:pt x="3983" y="3200"/>
                          </a:lnTo>
                          <a:lnTo>
                            <a:pt x="3891" y="3234"/>
                          </a:lnTo>
                          <a:lnTo>
                            <a:pt x="3753" y="3245"/>
                          </a:lnTo>
                          <a:lnTo>
                            <a:pt x="3707" y="3360"/>
                          </a:lnTo>
                          <a:lnTo>
                            <a:pt x="3603" y="3441"/>
                          </a:lnTo>
                          <a:lnTo>
                            <a:pt x="3523" y="3487"/>
                          </a:lnTo>
                          <a:lnTo>
                            <a:pt x="3465" y="3360"/>
                          </a:lnTo>
                          <a:lnTo>
                            <a:pt x="3512" y="3234"/>
                          </a:lnTo>
                          <a:lnTo>
                            <a:pt x="3499" y="3084"/>
                          </a:lnTo>
                          <a:lnTo>
                            <a:pt x="3396" y="3073"/>
                          </a:lnTo>
                          <a:lnTo>
                            <a:pt x="3201" y="3153"/>
                          </a:lnTo>
                          <a:lnTo>
                            <a:pt x="3155" y="3084"/>
                          </a:lnTo>
                          <a:lnTo>
                            <a:pt x="3269" y="2946"/>
                          </a:lnTo>
                          <a:lnTo>
                            <a:pt x="3465" y="2819"/>
                          </a:lnTo>
                          <a:lnTo>
                            <a:pt x="3419" y="2693"/>
                          </a:lnTo>
                          <a:lnTo>
                            <a:pt x="3212" y="2739"/>
                          </a:lnTo>
                          <a:lnTo>
                            <a:pt x="3085" y="2796"/>
                          </a:lnTo>
                          <a:lnTo>
                            <a:pt x="3017" y="2808"/>
                          </a:lnTo>
                          <a:lnTo>
                            <a:pt x="2970" y="2716"/>
                          </a:lnTo>
                          <a:lnTo>
                            <a:pt x="3017" y="2623"/>
                          </a:lnTo>
                          <a:lnTo>
                            <a:pt x="3039" y="2555"/>
                          </a:lnTo>
                          <a:lnTo>
                            <a:pt x="2958" y="2486"/>
                          </a:lnTo>
                          <a:lnTo>
                            <a:pt x="2855" y="2532"/>
                          </a:lnTo>
                          <a:lnTo>
                            <a:pt x="2717" y="2635"/>
                          </a:lnTo>
                          <a:lnTo>
                            <a:pt x="2590" y="2773"/>
                          </a:lnTo>
                          <a:lnTo>
                            <a:pt x="2521" y="2739"/>
                          </a:lnTo>
                          <a:lnTo>
                            <a:pt x="2440" y="2796"/>
                          </a:lnTo>
                          <a:lnTo>
                            <a:pt x="2521" y="2889"/>
                          </a:lnTo>
                          <a:lnTo>
                            <a:pt x="2303" y="3107"/>
                          </a:lnTo>
                          <a:lnTo>
                            <a:pt x="2233" y="3164"/>
                          </a:lnTo>
                          <a:lnTo>
                            <a:pt x="2176" y="3130"/>
                          </a:lnTo>
                          <a:lnTo>
                            <a:pt x="2095" y="3280"/>
                          </a:lnTo>
                          <a:lnTo>
                            <a:pt x="1958" y="3257"/>
                          </a:lnTo>
                          <a:lnTo>
                            <a:pt x="1796" y="3234"/>
                          </a:lnTo>
                          <a:lnTo>
                            <a:pt x="1842" y="3153"/>
                          </a:lnTo>
                          <a:lnTo>
                            <a:pt x="1980" y="3084"/>
                          </a:lnTo>
                          <a:lnTo>
                            <a:pt x="2026" y="2969"/>
                          </a:lnTo>
                          <a:lnTo>
                            <a:pt x="2049" y="2750"/>
                          </a:lnTo>
                          <a:lnTo>
                            <a:pt x="2142" y="2739"/>
                          </a:lnTo>
                          <a:lnTo>
                            <a:pt x="2280" y="2716"/>
                          </a:lnTo>
                          <a:lnTo>
                            <a:pt x="2360" y="2612"/>
                          </a:lnTo>
                          <a:lnTo>
                            <a:pt x="2280" y="2532"/>
                          </a:lnTo>
                          <a:lnTo>
                            <a:pt x="2199" y="2405"/>
                          </a:lnTo>
                          <a:lnTo>
                            <a:pt x="2142" y="2405"/>
                          </a:lnTo>
                          <a:lnTo>
                            <a:pt x="2095" y="2255"/>
                          </a:lnTo>
                          <a:lnTo>
                            <a:pt x="2026" y="2141"/>
                          </a:lnTo>
                          <a:lnTo>
                            <a:pt x="2026" y="2060"/>
                          </a:lnTo>
                          <a:lnTo>
                            <a:pt x="1922" y="2014"/>
                          </a:lnTo>
                          <a:lnTo>
                            <a:pt x="1773" y="2014"/>
                          </a:lnTo>
                          <a:lnTo>
                            <a:pt x="1681" y="1876"/>
                          </a:lnTo>
                          <a:lnTo>
                            <a:pt x="1520" y="1898"/>
                          </a:lnTo>
                          <a:lnTo>
                            <a:pt x="1301" y="1911"/>
                          </a:lnTo>
                          <a:lnTo>
                            <a:pt x="1244" y="2037"/>
                          </a:lnTo>
                          <a:lnTo>
                            <a:pt x="1197" y="2118"/>
                          </a:lnTo>
                          <a:lnTo>
                            <a:pt x="1151" y="2209"/>
                          </a:lnTo>
                          <a:lnTo>
                            <a:pt x="1094" y="2175"/>
                          </a:lnTo>
                          <a:lnTo>
                            <a:pt x="1036" y="2141"/>
                          </a:lnTo>
                          <a:lnTo>
                            <a:pt x="887" y="2187"/>
                          </a:lnTo>
                          <a:lnTo>
                            <a:pt x="863" y="2291"/>
                          </a:lnTo>
                          <a:lnTo>
                            <a:pt x="749" y="2279"/>
                          </a:lnTo>
                          <a:lnTo>
                            <a:pt x="737" y="2187"/>
                          </a:lnTo>
                          <a:lnTo>
                            <a:pt x="599" y="2141"/>
                          </a:lnTo>
                          <a:lnTo>
                            <a:pt x="472" y="2129"/>
                          </a:lnTo>
                          <a:lnTo>
                            <a:pt x="277" y="2106"/>
                          </a:lnTo>
                          <a:lnTo>
                            <a:pt x="219" y="2071"/>
                          </a:lnTo>
                          <a:lnTo>
                            <a:pt x="161" y="2014"/>
                          </a:lnTo>
                          <a:lnTo>
                            <a:pt x="115" y="1922"/>
                          </a:lnTo>
                          <a:lnTo>
                            <a:pt x="81" y="1887"/>
                          </a:lnTo>
                          <a:lnTo>
                            <a:pt x="0" y="1807"/>
                          </a:lnTo>
                          <a:lnTo>
                            <a:pt x="47" y="1784"/>
                          </a:lnTo>
                          <a:lnTo>
                            <a:pt x="81" y="1750"/>
                          </a:lnTo>
                          <a:lnTo>
                            <a:pt x="138" y="1714"/>
                          </a:lnTo>
                          <a:lnTo>
                            <a:pt x="185" y="1669"/>
                          </a:lnTo>
                          <a:lnTo>
                            <a:pt x="219" y="1600"/>
                          </a:lnTo>
                          <a:lnTo>
                            <a:pt x="242" y="1496"/>
                          </a:lnTo>
                          <a:lnTo>
                            <a:pt x="242" y="1370"/>
                          </a:lnTo>
                          <a:lnTo>
                            <a:pt x="277" y="1266"/>
                          </a:lnTo>
                          <a:lnTo>
                            <a:pt x="392" y="1197"/>
                          </a:lnTo>
                          <a:lnTo>
                            <a:pt x="530" y="1082"/>
                          </a:lnTo>
                          <a:lnTo>
                            <a:pt x="599" y="1048"/>
                          </a:lnTo>
                          <a:lnTo>
                            <a:pt x="611" y="921"/>
                          </a:lnTo>
                          <a:lnTo>
                            <a:pt x="553" y="805"/>
                          </a:lnTo>
                          <a:lnTo>
                            <a:pt x="530" y="794"/>
                          </a:lnTo>
                          <a:lnTo>
                            <a:pt x="507" y="725"/>
                          </a:lnTo>
                          <a:lnTo>
                            <a:pt x="484" y="679"/>
                          </a:lnTo>
                          <a:lnTo>
                            <a:pt x="449" y="598"/>
                          </a:lnTo>
                          <a:lnTo>
                            <a:pt x="611" y="564"/>
                          </a:lnTo>
                          <a:lnTo>
                            <a:pt x="622" y="461"/>
                          </a:lnTo>
                          <a:lnTo>
                            <a:pt x="668" y="426"/>
                          </a:lnTo>
                          <a:lnTo>
                            <a:pt x="760" y="414"/>
                          </a:lnTo>
                          <a:lnTo>
                            <a:pt x="840" y="414"/>
                          </a:lnTo>
                          <a:lnTo>
                            <a:pt x="967" y="426"/>
                          </a:lnTo>
                          <a:lnTo>
                            <a:pt x="1071" y="391"/>
                          </a:lnTo>
                          <a:lnTo>
                            <a:pt x="1140" y="461"/>
                          </a:lnTo>
                          <a:lnTo>
                            <a:pt x="1290" y="461"/>
                          </a:lnTo>
                          <a:lnTo>
                            <a:pt x="1370" y="461"/>
                          </a:lnTo>
                          <a:lnTo>
                            <a:pt x="1462" y="530"/>
                          </a:lnTo>
                          <a:lnTo>
                            <a:pt x="1565" y="621"/>
                          </a:lnTo>
                          <a:lnTo>
                            <a:pt x="1601" y="552"/>
                          </a:lnTo>
                          <a:lnTo>
                            <a:pt x="1704" y="518"/>
                          </a:lnTo>
                          <a:lnTo>
                            <a:pt x="1773" y="507"/>
                          </a:lnTo>
                          <a:lnTo>
                            <a:pt x="1992" y="472"/>
                          </a:lnTo>
                          <a:lnTo>
                            <a:pt x="2107" y="575"/>
                          </a:lnTo>
                          <a:lnTo>
                            <a:pt x="2199" y="587"/>
                          </a:lnTo>
                          <a:lnTo>
                            <a:pt x="2292" y="518"/>
                          </a:lnTo>
                          <a:lnTo>
                            <a:pt x="2337" y="380"/>
                          </a:lnTo>
                          <a:lnTo>
                            <a:pt x="2337" y="241"/>
                          </a:lnTo>
                          <a:lnTo>
                            <a:pt x="2487" y="219"/>
                          </a:lnTo>
                          <a:lnTo>
                            <a:pt x="2567" y="230"/>
                          </a:lnTo>
                          <a:lnTo>
                            <a:pt x="2660" y="230"/>
                          </a:lnTo>
                          <a:lnTo>
                            <a:pt x="2740" y="241"/>
                          </a:lnTo>
                          <a:lnTo>
                            <a:pt x="2786" y="150"/>
                          </a:lnTo>
                          <a:lnTo>
                            <a:pt x="2958" y="69"/>
                          </a:lnTo>
                          <a:lnTo>
                            <a:pt x="3085" y="0"/>
                          </a:lnTo>
                          <a:lnTo>
                            <a:pt x="3166" y="93"/>
                          </a:lnTo>
                          <a:lnTo>
                            <a:pt x="3269" y="173"/>
                          </a:lnTo>
                          <a:lnTo>
                            <a:pt x="3350" y="253"/>
                          </a:lnTo>
                          <a:lnTo>
                            <a:pt x="3246" y="334"/>
                          </a:lnTo>
                          <a:lnTo>
                            <a:pt x="3292" y="461"/>
                          </a:lnTo>
                          <a:lnTo>
                            <a:pt x="3499" y="461"/>
                          </a:lnTo>
                          <a:lnTo>
                            <a:pt x="3557" y="461"/>
                          </a:lnTo>
                          <a:lnTo>
                            <a:pt x="3649" y="552"/>
                          </a:lnTo>
                          <a:lnTo>
                            <a:pt x="3684" y="679"/>
                          </a:lnTo>
                          <a:lnTo>
                            <a:pt x="3742" y="805"/>
                          </a:lnTo>
                          <a:lnTo>
                            <a:pt x="3845" y="782"/>
                          </a:lnTo>
                          <a:lnTo>
                            <a:pt x="3937" y="852"/>
                          </a:lnTo>
                          <a:lnTo>
                            <a:pt x="4133" y="794"/>
                          </a:lnTo>
                          <a:lnTo>
                            <a:pt x="4271" y="737"/>
                          </a:lnTo>
                          <a:lnTo>
                            <a:pt x="4340" y="863"/>
                          </a:lnTo>
                          <a:lnTo>
                            <a:pt x="4432" y="909"/>
                          </a:lnTo>
                          <a:lnTo>
                            <a:pt x="4501" y="818"/>
                          </a:lnTo>
                          <a:lnTo>
                            <a:pt x="4616" y="909"/>
                          </a:lnTo>
                          <a:lnTo>
                            <a:pt x="4685" y="863"/>
                          </a:lnTo>
                          <a:lnTo>
                            <a:pt x="4778" y="875"/>
                          </a:lnTo>
                          <a:lnTo>
                            <a:pt x="4869" y="898"/>
                          </a:lnTo>
                          <a:lnTo>
                            <a:pt x="4962" y="944"/>
                          </a:lnTo>
                          <a:lnTo>
                            <a:pt x="5077" y="944"/>
                          </a:lnTo>
                          <a:lnTo>
                            <a:pt x="5100" y="1070"/>
                          </a:lnTo>
                          <a:lnTo>
                            <a:pt x="5030" y="1220"/>
                          </a:lnTo>
                          <a:lnTo>
                            <a:pt x="5077" y="1220"/>
                          </a:lnTo>
                          <a:lnTo>
                            <a:pt x="5100" y="1255"/>
                          </a:lnTo>
                          <a:lnTo>
                            <a:pt x="5042" y="1300"/>
                          </a:lnTo>
                          <a:lnTo>
                            <a:pt x="5042" y="1370"/>
                          </a:lnTo>
                          <a:lnTo>
                            <a:pt x="5089" y="1393"/>
                          </a:lnTo>
                          <a:lnTo>
                            <a:pt x="5134" y="1577"/>
                          </a:lnTo>
                          <a:lnTo>
                            <a:pt x="5134" y="1703"/>
                          </a:lnTo>
                          <a:lnTo>
                            <a:pt x="5007" y="1738"/>
                          </a:lnTo>
                          <a:lnTo>
                            <a:pt x="4927" y="1750"/>
                          </a:lnTo>
                          <a:lnTo>
                            <a:pt x="4892" y="1853"/>
                          </a:lnTo>
                          <a:lnTo>
                            <a:pt x="4708" y="1887"/>
                          </a:lnTo>
                          <a:lnTo>
                            <a:pt x="4696" y="1980"/>
                          </a:lnTo>
                          <a:lnTo>
                            <a:pt x="4696" y="2106"/>
                          </a:lnTo>
                          <a:close/>
                        </a:path>
                      </a:pathLst>
                    </a:custGeom>
                    <a:grpFill/>
                    <a:ln w="6350">
                      <a:solidFill>
                        <a:srgbClr val="FFFFFF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33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3" name="Freeform 102">
                      <a:extLst>
                        <a:ext uri="{FF2B5EF4-FFF2-40B4-BE49-F238E27FC236}">
                          <a16:creationId xmlns:a16="http://schemas.microsoft.com/office/drawing/2014/main" id="{15EDF84A-7F82-4FF9-A05A-75516477AB4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46492" y="2582282"/>
                      <a:ext cx="256099" cy="214477"/>
                    </a:xfrm>
                    <a:custGeom>
                      <a:avLst/>
                      <a:gdLst>
                        <a:gd name="T0" fmla="*/ 46 w 1404"/>
                        <a:gd name="T1" fmla="*/ 541 h 1186"/>
                        <a:gd name="T2" fmla="*/ 11 w 1404"/>
                        <a:gd name="T3" fmla="*/ 449 h 1186"/>
                        <a:gd name="T4" fmla="*/ 0 w 1404"/>
                        <a:gd name="T5" fmla="*/ 104 h 1186"/>
                        <a:gd name="T6" fmla="*/ 22 w 1404"/>
                        <a:gd name="T7" fmla="*/ 81 h 1186"/>
                        <a:gd name="T8" fmla="*/ 115 w 1404"/>
                        <a:gd name="T9" fmla="*/ 58 h 1186"/>
                        <a:gd name="T10" fmla="*/ 242 w 1404"/>
                        <a:gd name="T11" fmla="*/ 69 h 1186"/>
                        <a:gd name="T12" fmla="*/ 333 w 1404"/>
                        <a:gd name="T13" fmla="*/ 24 h 1186"/>
                        <a:gd name="T14" fmla="*/ 415 w 1404"/>
                        <a:gd name="T15" fmla="*/ 24 h 1186"/>
                        <a:gd name="T16" fmla="*/ 449 w 1404"/>
                        <a:gd name="T17" fmla="*/ 69 h 1186"/>
                        <a:gd name="T18" fmla="*/ 495 w 1404"/>
                        <a:gd name="T19" fmla="*/ 24 h 1186"/>
                        <a:gd name="T20" fmla="*/ 610 w 1404"/>
                        <a:gd name="T21" fmla="*/ 35 h 1186"/>
                        <a:gd name="T22" fmla="*/ 713 w 1404"/>
                        <a:gd name="T23" fmla="*/ 58 h 1186"/>
                        <a:gd name="T24" fmla="*/ 783 w 1404"/>
                        <a:gd name="T25" fmla="*/ 81 h 1186"/>
                        <a:gd name="T26" fmla="*/ 851 w 1404"/>
                        <a:gd name="T27" fmla="*/ 24 h 1186"/>
                        <a:gd name="T28" fmla="*/ 921 w 1404"/>
                        <a:gd name="T29" fmla="*/ 0 h 1186"/>
                        <a:gd name="T30" fmla="*/ 1036 w 1404"/>
                        <a:gd name="T31" fmla="*/ 81 h 1186"/>
                        <a:gd name="T32" fmla="*/ 1128 w 1404"/>
                        <a:gd name="T33" fmla="*/ 149 h 1186"/>
                        <a:gd name="T34" fmla="*/ 1220 w 1404"/>
                        <a:gd name="T35" fmla="*/ 219 h 1186"/>
                        <a:gd name="T36" fmla="*/ 1278 w 1404"/>
                        <a:gd name="T37" fmla="*/ 276 h 1186"/>
                        <a:gd name="T38" fmla="*/ 1324 w 1404"/>
                        <a:gd name="T39" fmla="*/ 334 h 1186"/>
                        <a:gd name="T40" fmla="*/ 1301 w 1404"/>
                        <a:gd name="T41" fmla="*/ 415 h 1186"/>
                        <a:gd name="T42" fmla="*/ 1347 w 1404"/>
                        <a:gd name="T43" fmla="*/ 472 h 1186"/>
                        <a:gd name="T44" fmla="*/ 1404 w 1404"/>
                        <a:gd name="T45" fmla="*/ 506 h 1186"/>
                        <a:gd name="T46" fmla="*/ 1369 w 1404"/>
                        <a:gd name="T47" fmla="*/ 564 h 1186"/>
                        <a:gd name="T48" fmla="*/ 1289 w 1404"/>
                        <a:gd name="T49" fmla="*/ 622 h 1186"/>
                        <a:gd name="T50" fmla="*/ 1243 w 1404"/>
                        <a:gd name="T51" fmla="*/ 668 h 1186"/>
                        <a:gd name="T52" fmla="*/ 1151 w 1404"/>
                        <a:gd name="T53" fmla="*/ 713 h 1186"/>
                        <a:gd name="T54" fmla="*/ 1162 w 1404"/>
                        <a:gd name="T55" fmla="*/ 806 h 1186"/>
                        <a:gd name="T56" fmla="*/ 1162 w 1404"/>
                        <a:gd name="T57" fmla="*/ 852 h 1186"/>
                        <a:gd name="T58" fmla="*/ 1140 w 1404"/>
                        <a:gd name="T59" fmla="*/ 920 h 1186"/>
                        <a:gd name="T60" fmla="*/ 1162 w 1404"/>
                        <a:gd name="T61" fmla="*/ 967 h 1186"/>
                        <a:gd name="T62" fmla="*/ 1140 w 1404"/>
                        <a:gd name="T63" fmla="*/ 1024 h 1186"/>
                        <a:gd name="T64" fmla="*/ 1093 w 1404"/>
                        <a:gd name="T65" fmla="*/ 1001 h 1186"/>
                        <a:gd name="T66" fmla="*/ 1036 w 1404"/>
                        <a:gd name="T67" fmla="*/ 979 h 1186"/>
                        <a:gd name="T68" fmla="*/ 1001 w 1404"/>
                        <a:gd name="T69" fmla="*/ 1013 h 1186"/>
                        <a:gd name="T70" fmla="*/ 967 w 1404"/>
                        <a:gd name="T71" fmla="*/ 1047 h 1186"/>
                        <a:gd name="T72" fmla="*/ 933 w 1404"/>
                        <a:gd name="T73" fmla="*/ 1082 h 1186"/>
                        <a:gd name="T74" fmla="*/ 886 w 1404"/>
                        <a:gd name="T75" fmla="*/ 1093 h 1186"/>
                        <a:gd name="T76" fmla="*/ 863 w 1404"/>
                        <a:gd name="T77" fmla="*/ 1140 h 1186"/>
                        <a:gd name="T78" fmla="*/ 817 w 1404"/>
                        <a:gd name="T79" fmla="*/ 1186 h 1186"/>
                        <a:gd name="T80" fmla="*/ 771 w 1404"/>
                        <a:gd name="T81" fmla="*/ 1151 h 1186"/>
                        <a:gd name="T82" fmla="*/ 702 w 1404"/>
                        <a:gd name="T83" fmla="*/ 1117 h 1186"/>
                        <a:gd name="T84" fmla="*/ 622 w 1404"/>
                        <a:gd name="T85" fmla="*/ 1093 h 1186"/>
                        <a:gd name="T86" fmla="*/ 576 w 1404"/>
                        <a:gd name="T87" fmla="*/ 1024 h 1186"/>
                        <a:gd name="T88" fmla="*/ 529 w 1404"/>
                        <a:gd name="T89" fmla="*/ 990 h 1186"/>
                        <a:gd name="T90" fmla="*/ 495 w 1404"/>
                        <a:gd name="T91" fmla="*/ 944 h 1186"/>
                        <a:gd name="T92" fmla="*/ 495 w 1404"/>
                        <a:gd name="T93" fmla="*/ 863 h 1186"/>
                        <a:gd name="T94" fmla="*/ 449 w 1404"/>
                        <a:gd name="T95" fmla="*/ 840 h 1186"/>
                        <a:gd name="T96" fmla="*/ 449 w 1404"/>
                        <a:gd name="T97" fmla="*/ 771 h 1186"/>
                        <a:gd name="T98" fmla="*/ 379 w 1404"/>
                        <a:gd name="T99" fmla="*/ 760 h 1186"/>
                        <a:gd name="T100" fmla="*/ 356 w 1404"/>
                        <a:gd name="T101" fmla="*/ 702 h 1186"/>
                        <a:gd name="T102" fmla="*/ 276 w 1404"/>
                        <a:gd name="T103" fmla="*/ 610 h 1186"/>
                        <a:gd name="T104" fmla="*/ 172 w 1404"/>
                        <a:gd name="T105" fmla="*/ 599 h 1186"/>
                        <a:gd name="T106" fmla="*/ 69 w 1404"/>
                        <a:gd name="T107" fmla="*/ 552 h 1186"/>
                        <a:gd name="T108" fmla="*/ 46 w 1404"/>
                        <a:gd name="T109" fmla="*/ 541 h 118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</a:cxnLst>
                      <a:rect l="0" t="0" r="r" b="b"/>
                      <a:pathLst>
                        <a:path w="1404" h="1186">
                          <a:moveTo>
                            <a:pt x="46" y="541"/>
                          </a:moveTo>
                          <a:lnTo>
                            <a:pt x="11" y="449"/>
                          </a:lnTo>
                          <a:lnTo>
                            <a:pt x="0" y="104"/>
                          </a:lnTo>
                          <a:lnTo>
                            <a:pt x="22" y="81"/>
                          </a:lnTo>
                          <a:lnTo>
                            <a:pt x="115" y="58"/>
                          </a:lnTo>
                          <a:lnTo>
                            <a:pt x="242" y="69"/>
                          </a:lnTo>
                          <a:lnTo>
                            <a:pt x="333" y="24"/>
                          </a:lnTo>
                          <a:lnTo>
                            <a:pt x="415" y="24"/>
                          </a:lnTo>
                          <a:lnTo>
                            <a:pt x="449" y="69"/>
                          </a:lnTo>
                          <a:lnTo>
                            <a:pt x="495" y="24"/>
                          </a:lnTo>
                          <a:lnTo>
                            <a:pt x="610" y="35"/>
                          </a:lnTo>
                          <a:lnTo>
                            <a:pt x="713" y="58"/>
                          </a:lnTo>
                          <a:lnTo>
                            <a:pt x="783" y="81"/>
                          </a:lnTo>
                          <a:lnTo>
                            <a:pt x="851" y="24"/>
                          </a:lnTo>
                          <a:lnTo>
                            <a:pt x="921" y="0"/>
                          </a:lnTo>
                          <a:lnTo>
                            <a:pt x="1036" y="81"/>
                          </a:lnTo>
                          <a:lnTo>
                            <a:pt x="1128" y="149"/>
                          </a:lnTo>
                          <a:lnTo>
                            <a:pt x="1220" y="219"/>
                          </a:lnTo>
                          <a:lnTo>
                            <a:pt x="1278" y="276"/>
                          </a:lnTo>
                          <a:lnTo>
                            <a:pt x="1324" y="334"/>
                          </a:lnTo>
                          <a:lnTo>
                            <a:pt x="1301" y="415"/>
                          </a:lnTo>
                          <a:lnTo>
                            <a:pt x="1347" y="472"/>
                          </a:lnTo>
                          <a:lnTo>
                            <a:pt x="1404" y="506"/>
                          </a:lnTo>
                          <a:lnTo>
                            <a:pt x="1369" y="564"/>
                          </a:lnTo>
                          <a:lnTo>
                            <a:pt x="1289" y="622"/>
                          </a:lnTo>
                          <a:lnTo>
                            <a:pt x="1243" y="668"/>
                          </a:lnTo>
                          <a:lnTo>
                            <a:pt x="1151" y="713"/>
                          </a:lnTo>
                          <a:lnTo>
                            <a:pt x="1162" y="806"/>
                          </a:lnTo>
                          <a:lnTo>
                            <a:pt x="1162" y="852"/>
                          </a:lnTo>
                          <a:lnTo>
                            <a:pt x="1140" y="920"/>
                          </a:lnTo>
                          <a:lnTo>
                            <a:pt x="1162" y="967"/>
                          </a:lnTo>
                          <a:lnTo>
                            <a:pt x="1140" y="1024"/>
                          </a:lnTo>
                          <a:lnTo>
                            <a:pt x="1093" y="1001"/>
                          </a:lnTo>
                          <a:lnTo>
                            <a:pt x="1036" y="979"/>
                          </a:lnTo>
                          <a:lnTo>
                            <a:pt x="1001" y="1013"/>
                          </a:lnTo>
                          <a:lnTo>
                            <a:pt x="967" y="1047"/>
                          </a:lnTo>
                          <a:lnTo>
                            <a:pt x="933" y="1082"/>
                          </a:lnTo>
                          <a:lnTo>
                            <a:pt x="886" y="1093"/>
                          </a:lnTo>
                          <a:lnTo>
                            <a:pt x="863" y="1140"/>
                          </a:lnTo>
                          <a:lnTo>
                            <a:pt x="817" y="1186"/>
                          </a:lnTo>
                          <a:lnTo>
                            <a:pt x="771" y="1151"/>
                          </a:lnTo>
                          <a:lnTo>
                            <a:pt x="702" y="1117"/>
                          </a:lnTo>
                          <a:lnTo>
                            <a:pt x="622" y="1093"/>
                          </a:lnTo>
                          <a:lnTo>
                            <a:pt x="576" y="1024"/>
                          </a:lnTo>
                          <a:lnTo>
                            <a:pt x="529" y="990"/>
                          </a:lnTo>
                          <a:lnTo>
                            <a:pt x="495" y="944"/>
                          </a:lnTo>
                          <a:lnTo>
                            <a:pt x="495" y="863"/>
                          </a:lnTo>
                          <a:lnTo>
                            <a:pt x="449" y="840"/>
                          </a:lnTo>
                          <a:lnTo>
                            <a:pt x="449" y="771"/>
                          </a:lnTo>
                          <a:lnTo>
                            <a:pt x="379" y="760"/>
                          </a:lnTo>
                          <a:lnTo>
                            <a:pt x="356" y="702"/>
                          </a:lnTo>
                          <a:lnTo>
                            <a:pt x="276" y="610"/>
                          </a:lnTo>
                          <a:lnTo>
                            <a:pt x="172" y="599"/>
                          </a:lnTo>
                          <a:lnTo>
                            <a:pt x="69" y="552"/>
                          </a:lnTo>
                          <a:lnTo>
                            <a:pt x="46" y="541"/>
                          </a:lnTo>
                          <a:close/>
                        </a:path>
                      </a:pathLst>
                    </a:custGeom>
                    <a:grpFill/>
                    <a:ln w="6350">
                      <a:solidFill>
                        <a:srgbClr val="FFFFFF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33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4" name="Freeform 103">
                      <a:extLst>
                        <a:ext uri="{FF2B5EF4-FFF2-40B4-BE49-F238E27FC236}">
                          <a16:creationId xmlns:a16="http://schemas.microsoft.com/office/drawing/2014/main" id="{0C5B4678-6680-494E-8352-C40BA119592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05027" y="2711406"/>
                      <a:ext cx="492498" cy="463970"/>
                    </a:xfrm>
                    <a:custGeom>
                      <a:avLst/>
                      <a:gdLst>
                        <a:gd name="T0" fmla="*/ 264 w 2705"/>
                        <a:gd name="T1" fmla="*/ 518 h 2544"/>
                        <a:gd name="T2" fmla="*/ 264 w 2705"/>
                        <a:gd name="T3" fmla="*/ 277 h 2544"/>
                        <a:gd name="T4" fmla="*/ 437 w 2705"/>
                        <a:gd name="T5" fmla="*/ 300 h 2544"/>
                        <a:gd name="T6" fmla="*/ 702 w 2705"/>
                        <a:gd name="T7" fmla="*/ 184 h 2544"/>
                        <a:gd name="T8" fmla="*/ 944 w 2705"/>
                        <a:gd name="T9" fmla="*/ 23 h 2544"/>
                        <a:gd name="T10" fmla="*/ 1323 w 2705"/>
                        <a:gd name="T11" fmla="*/ 81 h 2544"/>
                        <a:gd name="T12" fmla="*/ 1277 w 2705"/>
                        <a:gd name="T13" fmla="*/ 207 h 2544"/>
                        <a:gd name="T14" fmla="*/ 1484 w 2705"/>
                        <a:gd name="T15" fmla="*/ 207 h 2544"/>
                        <a:gd name="T16" fmla="*/ 1680 w 2705"/>
                        <a:gd name="T17" fmla="*/ 173 h 2544"/>
                        <a:gd name="T18" fmla="*/ 1750 w 2705"/>
                        <a:gd name="T19" fmla="*/ 220 h 2544"/>
                        <a:gd name="T20" fmla="*/ 1922 w 2705"/>
                        <a:gd name="T21" fmla="*/ 243 h 2544"/>
                        <a:gd name="T22" fmla="*/ 2106 w 2705"/>
                        <a:gd name="T23" fmla="*/ 243 h 2544"/>
                        <a:gd name="T24" fmla="*/ 2267 w 2705"/>
                        <a:gd name="T25" fmla="*/ 231 h 2544"/>
                        <a:gd name="T26" fmla="*/ 2371 w 2705"/>
                        <a:gd name="T27" fmla="*/ 220 h 2544"/>
                        <a:gd name="T28" fmla="*/ 2463 w 2705"/>
                        <a:gd name="T29" fmla="*/ 311 h 2544"/>
                        <a:gd name="T30" fmla="*/ 2486 w 2705"/>
                        <a:gd name="T31" fmla="*/ 415 h 2544"/>
                        <a:gd name="T32" fmla="*/ 2463 w 2705"/>
                        <a:gd name="T33" fmla="*/ 518 h 2544"/>
                        <a:gd name="T34" fmla="*/ 2543 w 2705"/>
                        <a:gd name="T35" fmla="*/ 657 h 2544"/>
                        <a:gd name="T36" fmla="*/ 2601 w 2705"/>
                        <a:gd name="T37" fmla="*/ 841 h 2544"/>
                        <a:gd name="T38" fmla="*/ 2475 w 2705"/>
                        <a:gd name="T39" fmla="*/ 1059 h 2544"/>
                        <a:gd name="T40" fmla="*/ 2543 w 2705"/>
                        <a:gd name="T41" fmla="*/ 1163 h 2544"/>
                        <a:gd name="T42" fmla="*/ 2532 w 2705"/>
                        <a:gd name="T43" fmla="*/ 1347 h 2544"/>
                        <a:gd name="T44" fmla="*/ 2543 w 2705"/>
                        <a:gd name="T45" fmla="*/ 1485 h 2544"/>
                        <a:gd name="T46" fmla="*/ 2589 w 2705"/>
                        <a:gd name="T47" fmla="*/ 1600 h 2544"/>
                        <a:gd name="T48" fmla="*/ 2647 w 2705"/>
                        <a:gd name="T49" fmla="*/ 1693 h 2544"/>
                        <a:gd name="T50" fmla="*/ 2693 w 2705"/>
                        <a:gd name="T51" fmla="*/ 1934 h 2544"/>
                        <a:gd name="T52" fmla="*/ 2486 w 2705"/>
                        <a:gd name="T53" fmla="*/ 2072 h 2544"/>
                        <a:gd name="T54" fmla="*/ 2336 w 2705"/>
                        <a:gd name="T55" fmla="*/ 2256 h 2544"/>
                        <a:gd name="T56" fmla="*/ 2313 w 2705"/>
                        <a:gd name="T57" fmla="*/ 2486 h 2544"/>
                        <a:gd name="T58" fmla="*/ 2198 w 2705"/>
                        <a:gd name="T59" fmla="*/ 2498 h 2544"/>
                        <a:gd name="T60" fmla="*/ 2071 w 2705"/>
                        <a:gd name="T61" fmla="*/ 2441 h 2544"/>
                        <a:gd name="T62" fmla="*/ 1876 w 2705"/>
                        <a:gd name="T63" fmla="*/ 2417 h 2544"/>
                        <a:gd name="T64" fmla="*/ 1750 w 2705"/>
                        <a:gd name="T65" fmla="*/ 2463 h 2544"/>
                        <a:gd name="T66" fmla="*/ 1588 w 2705"/>
                        <a:gd name="T67" fmla="*/ 2509 h 2544"/>
                        <a:gd name="T68" fmla="*/ 1519 w 2705"/>
                        <a:gd name="T69" fmla="*/ 2382 h 2544"/>
                        <a:gd name="T70" fmla="*/ 1323 w 2705"/>
                        <a:gd name="T71" fmla="*/ 2475 h 2544"/>
                        <a:gd name="T72" fmla="*/ 1266 w 2705"/>
                        <a:gd name="T73" fmla="*/ 2279 h 2544"/>
                        <a:gd name="T74" fmla="*/ 1173 w 2705"/>
                        <a:gd name="T75" fmla="*/ 2175 h 2544"/>
                        <a:gd name="T76" fmla="*/ 966 w 2705"/>
                        <a:gd name="T77" fmla="*/ 2187 h 2544"/>
                        <a:gd name="T78" fmla="*/ 966 w 2705"/>
                        <a:gd name="T79" fmla="*/ 2061 h 2544"/>
                        <a:gd name="T80" fmla="*/ 828 w 2705"/>
                        <a:gd name="T81" fmla="*/ 1980 h 2544"/>
                        <a:gd name="T82" fmla="*/ 725 w 2705"/>
                        <a:gd name="T83" fmla="*/ 2003 h 2544"/>
                        <a:gd name="T84" fmla="*/ 655 w 2705"/>
                        <a:gd name="T85" fmla="*/ 2048 h 2544"/>
                        <a:gd name="T86" fmla="*/ 530 w 2705"/>
                        <a:gd name="T87" fmla="*/ 1980 h 2544"/>
                        <a:gd name="T88" fmla="*/ 633 w 2705"/>
                        <a:gd name="T89" fmla="*/ 1819 h 2544"/>
                        <a:gd name="T90" fmla="*/ 494 w 2705"/>
                        <a:gd name="T91" fmla="*/ 1830 h 2544"/>
                        <a:gd name="T92" fmla="*/ 368 w 2705"/>
                        <a:gd name="T93" fmla="*/ 1796 h 2544"/>
                        <a:gd name="T94" fmla="*/ 207 w 2705"/>
                        <a:gd name="T95" fmla="*/ 1738 h 2544"/>
                        <a:gd name="T96" fmla="*/ 184 w 2705"/>
                        <a:gd name="T97" fmla="*/ 1600 h 2544"/>
                        <a:gd name="T98" fmla="*/ 115 w 2705"/>
                        <a:gd name="T99" fmla="*/ 1359 h 2544"/>
                        <a:gd name="T100" fmla="*/ 126 w 2705"/>
                        <a:gd name="T101" fmla="*/ 1220 h 2544"/>
                        <a:gd name="T102" fmla="*/ 23 w 2705"/>
                        <a:gd name="T103" fmla="*/ 968 h 2544"/>
                        <a:gd name="T104" fmla="*/ 12 w 2705"/>
                        <a:gd name="T105" fmla="*/ 748 h 2544"/>
                        <a:gd name="T106" fmla="*/ 137 w 2705"/>
                        <a:gd name="T107" fmla="*/ 530 h 25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</a:cxnLst>
                      <a:rect l="0" t="0" r="r" b="b"/>
                      <a:pathLst>
                        <a:path w="2705" h="2544">
                          <a:moveTo>
                            <a:pt x="184" y="541"/>
                          </a:moveTo>
                          <a:lnTo>
                            <a:pt x="264" y="518"/>
                          </a:lnTo>
                          <a:lnTo>
                            <a:pt x="253" y="380"/>
                          </a:lnTo>
                          <a:lnTo>
                            <a:pt x="264" y="277"/>
                          </a:lnTo>
                          <a:lnTo>
                            <a:pt x="368" y="277"/>
                          </a:lnTo>
                          <a:lnTo>
                            <a:pt x="437" y="300"/>
                          </a:lnTo>
                          <a:lnTo>
                            <a:pt x="552" y="266"/>
                          </a:lnTo>
                          <a:lnTo>
                            <a:pt x="702" y="184"/>
                          </a:lnTo>
                          <a:lnTo>
                            <a:pt x="805" y="104"/>
                          </a:lnTo>
                          <a:lnTo>
                            <a:pt x="944" y="23"/>
                          </a:lnTo>
                          <a:lnTo>
                            <a:pt x="1277" y="0"/>
                          </a:lnTo>
                          <a:lnTo>
                            <a:pt x="1323" y="81"/>
                          </a:lnTo>
                          <a:lnTo>
                            <a:pt x="1232" y="127"/>
                          </a:lnTo>
                          <a:lnTo>
                            <a:pt x="1277" y="207"/>
                          </a:lnTo>
                          <a:lnTo>
                            <a:pt x="1392" y="243"/>
                          </a:lnTo>
                          <a:lnTo>
                            <a:pt x="1484" y="207"/>
                          </a:lnTo>
                          <a:lnTo>
                            <a:pt x="1600" y="150"/>
                          </a:lnTo>
                          <a:lnTo>
                            <a:pt x="1680" y="173"/>
                          </a:lnTo>
                          <a:lnTo>
                            <a:pt x="1691" y="207"/>
                          </a:lnTo>
                          <a:lnTo>
                            <a:pt x="1750" y="220"/>
                          </a:lnTo>
                          <a:lnTo>
                            <a:pt x="1864" y="254"/>
                          </a:lnTo>
                          <a:lnTo>
                            <a:pt x="1922" y="243"/>
                          </a:lnTo>
                          <a:lnTo>
                            <a:pt x="1991" y="243"/>
                          </a:lnTo>
                          <a:lnTo>
                            <a:pt x="2106" y="243"/>
                          </a:lnTo>
                          <a:lnTo>
                            <a:pt x="2152" y="220"/>
                          </a:lnTo>
                          <a:lnTo>
                            <a:pt x="2267" y="231"/>
                          </a:lnTo>
                          <a:lnTo>
                            <a:pt x="2336" y="220"/>
                          </a:lnTo>
                          <a:lnTo>
                            <a:pt x="2371" y="220"/>
                          </a:lnTo>
                          <a:lnTo>
                            <a:pt x="2405" y="277"/>
                          </a:lnTo>
                          <a:lnTo>
                            <a:pt x="2463" y="311"/>
                          </a:lnTo>
                          <a:lnTo>
                            <a:pt x="2498" y="380"/>
                          </a:lnTo>
                          <a:lnTo>
                            <a:pt x="2486" y="415"/>
                          </a:lnTo>
                          <a:lnTo>
                            <a:pt x="2463" y="438"/>
                          </a:lnTo>
                          <a:lnTo>
                            <a:pt x="2463" y="518"/>
                          </a:lnTo>
                          <a:lnTo>
                            <a:pt x="2498" y="575"/>
                          </a:lnTo>
                          <a:lnTo>
                            <a:pt x="2543" y="657"/>
                          </a:lnTo>
                          <a:lnTo>
                            <a:pt x="2566" y="760"/>
                          </a:lnTo>
                          <a:lnTo>
                            <a:pt x="2601" y="841"/>
                          </a:lnTo>
                          <a:lnTo>
                            <a:pt x="2532" y="921"/>
                          </a:lnTo>
                          <a:lnTo>
                            <a:pt x="2475" y="1059"/>
                          </a:lnTo>
                          <a:lnTo>
                            <a:pt x="2405" y="1175"/>
                          </a:lnTo>
                          <a:lnTo>
                            <a:pt x="2543" y="1163"/>
                          </a:lnTo>
                          <a:lnTo>
                            <a:pt x="2532" y="1266"/>
                          </a:lnTo>
                          <a:lnTo>
                            <a:pt x="2532" y="1347"/>
                          </a:lnTo>
                          <a:lnTo>
                            <a:pt x="2486" y="1473"/>
                          </a:lnTo>
                          <a:lnTo>
                            <a:pt x="2543" y="1485"/>
                          </a:lnTo>
                          <a:lnTo>
                            <a:pt x="2578" y="1554"/>
                          </a:lnTo>
                          <a:lnTo>
                            <a:pt x="2589" y="1600"/>
                          </a:lnTo>
                          <a:lnTo>
                            <a:pt x="2624" y="1680"/>
                          </a:lnTo>
                          <a:lnTo>
                            <a:pt x="2647" y="1693"/>
                          </a:lnTo>
                          <a:lnTo>
                            <a:pt x="2705" y="1807"/>
                          </a:lnTo>
                          <a:lnTo>
                            <a:pt x="2693" y="1934"/>
                          </a:lnTo>
                          <a:lnTo>
                            <a:pt x="2624" y="1968"/>
                          </a:lnTo>
                          <a:lnTo>
                            <a:pt x="2486" y="2072"/>
                          </a:lnTo>
                          <a:lnTo>
                            <a:pt x="2371" y="2152"/>
                          </a:lnTo>
                          <a:lnTo>
                            <a:pt x="2336" y="2256"/>
                          </a:lnTo>
                          <a:lnTo>
                            <a:pt x="2336" y="2382"/>
                          </a:lnTo>
                          <a:lnTo>
                            <a:pt x="2313" y="2486"/>
                          </a:lnTo>
                          <a:lnTo>
                            <a:pt x="2267" y="2544"/>
                          </a:lnTo>
                          <a:lnTo>
                            <a:pt x="2198" y="2498"/>
                          </a:lnTo>
                          <a:lnTo>
                            <a:pt x="2152" y="2452"/>
                          </a:lnTo>
                          <a:lnTo>
                            <a:pt x="2071" y="2441"/>
                          </a:lnTo>
                          <a:lnTo>
                            <a:pt x="1957" y="2417"/>
                          </a:lnTo>
                          <a:lnTo>
                            <a:pt x="1876" y="2417"/>
                          </a:lnTo>
                          <a:lnTo>
                            <a:pt x="1818" y="2498"/>
                          </a:lnTo>
                          <a:lnTo>
                            <a:pt x="1750" y="2463"/>
                          </a:lnTo>
                          <a:lnTo>
                            <a:pt x="1691" y="2441"/>
                          </a:lnTo>
                          <a:lnTo>
                            <a:pt x="1588" y="2509"/>
                          </a:lnTo>
                          <a:lnTo>
                            <a:pt x="1565" y="2452"/>
                          </a:lnTo>
                          <a:lnTo>
                            <a:pt x="1519" y="2382"/>
                          </a:lnTo>
                          <a:lnTo>
                            <a:pt x="1462" y="2348"/>
                          </a:lnTo>
                          <a:lnTo>
                            <a:pt x="1323" y="2475"/>
                          </a:lnTo>
                          <a:lnTo>
                            <a:pt x="1266" y="2371"/>
                          </a:lnTo>
                          <a:lnTo>
                            <a:pt x="1266" y="2279"/>
                          </a:lnTo>
                          <a:lnTo>
                            <a:pt x="1208" y="2233"/>
                          </a:lnTo>
                          <a:lnTo>
                            <a:pt x="1173" y="2175"/>
                          </a:lnTo>
                          <a:lnTo>
                            <a:pt x="1059" y="2152"/>
                          </a:lnTo>
                          <a:lnTo>
                            <a:pt x="966" y="2187"/>
                          </a:lnTo>
                          <a:lnTo>
                            <a:pt x="966" y="2130"/>
                          </a:lnTo>
                          <a:lnTo>
                            <a:pt x="966" y="2061"/>
                          </a:lnTo>
                          <a:lnTo>
                            <a:pt x="898" y="2014"/>
                          </a:lnTo>
                          <a:lnTo>
                            <a:pt x="828" y="1980"/>
                          </a:lnTo>
                          <a:lnTo>
                            <a:pt x="782" y="1945"/>
                          </a:lnTo>
                          <a:lnTo>
                            <a:pt x="725" y="2003"/>
                          </a:lnTo>
                          <a:lnTo>
                            <a:pt x="702" y="2061"/>
                          </a:lnTo>
                          <a:lnTo>
                            <a:pt x="655" y="2048"/>
                          </a:lnTo>
                          <a:lnTo>
                            <a:pt x="564" y="2026"/>
                          </a:lnTo>
                          <a:lnTo>
                            <a:pt x="530" y="1980"/>
                          </a:lnTo>
                          <a:lnTo>
                            <a:pt x="564" y="1923"/>
                          </a:lnTo>
                          <a:lnTo>
                            <a:pt x="633" y="1819"/>
                          </a:lnTo>
                          <a:lnTo>
                            <a:pt x="530" y="1807"/>
                          </a:lnTo>
                          <a:lnTo>
                            <a:pt x="494" y="1830"/>
                          </a:lnTo>
                          <a:lnTo>
                            <a:pt x="426" y="1853"/>
                          </a:lnTo>
                          <a:lnTo>
                            <a:pt x="368" y="1796"/>
                          </a:lnTo>
                          <a:lnTo>
                            <a:pt x="276" y="1784"/>
                          </a:lnTo>
                          <a:lnTo>
                            <a:pt x="207" y="1738"/>
                          </a:lnTo>
                          <a:lnTo>
                            <a:pt x="173" y="1693"/>
                          </a:lnTo>
                          <a:lnTo>
                            <a:pt x="184" y="1600"/>
                          </a:lnTo>
                          <a:lnTo>
                            <a:pt x="137" y="1496"/>
                          </a:lnTo>
                          <a:lnTo>
                            <a:pt x="115" y="1359"/>
                          </a:lnTo>
                          <a:lnTo>
                            <a:pt x="92" y="1278"/>
                          </a:lnTo>
                          <a:lnTo>
                            <a:pt x="126" y="1220"/>
                          </a:lnTo>
                          <a:lnTo>
                            <a:pt x="80" y="1094"/>
                          </a:lnTo>
                          <a:lnTo>
                            <a:pt x="23" y="968"/>
                          </a:lnTo>
                          <a:lnTo>
                            <a:pt x="0" y="841"/>
                          </a:lnTo>
                          <a:lnTo>
                            <a:pt x="12" y="748"/>
                          </a:lnTo>
                          <a:lnTo>
                            <a:pt x="57" y="645"/>
                          </a:lnTo>
                          <a:lnTo>
                            <a:pt x="137" y="530"/>
                          </a:lnTo>
                          <a:lnTo>
                            <a:pt x="184" y="541"/>
                          </a:lnTo>
                          <a:close/>
                        </a:path>
                      </a:pathLst>
                    </a:custGeom>
                    <a:grpFill/>
                    <a:ln w="6350">
                      <a:solidFill>
                        <a:srgbClr val="FFFFFF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33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5" name="Freeform 104">
                      <a:extLst>
                        <a:ext uri="{FF2B5EF4-FFF2-40B4-BE49-F238E27FC236}">
                          <a16:creationId xmlns:a16="http://schemas.microsoft.com/office/drawing/2014/main" id="{2DC0320A-05E7-4C8F-AE85-CA97E6F987F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379449" y="3208204"/>
                      <a:ext cx="354599" cy="231985"/>
                    </a:xfrm>
                    <a:custGeom>
                      <a:avLst/>
                      <a:gdLst>
                        <a:gd name="T0" fmla="*/ 264 w 1945"/>
                        <a:gd name="T1" fmla="*/ 230 h 1266"/>
                        <a:gd name="T2" fmla="*/ 264 w 1945"/>
                        <a:gd name="T3" fmla="*/ 334 h 1266"/>
                        <a:gd name="T4" fmla="*/ 127 w 1945"/>
                        <a:gd name="T5" fmla="*/ 334 h 1266"/>
                        <a:gd name="T6" fmla="*/ 80 w 1945"/>
                        <a:gd name="T7" fmla="*/ 449 h 1266"/>
                        <a:gd name="T8" fmla="*/ 161 w 1945"/>
                        <a:gd name="T9" fmla="*/ 483 h 1266"/>
                        <a:gd name="T10" fmla="*/ 80 w 1945"/>
                        <a:gd name="T11" fmla="*/ 622 h 1266"/>
                        <a:gd name="T12" fmla="*/ 12 w 1945"/>
                        <a:gd name="T13" fmla="*/ 690 h 1266"/>
                        <a:gd name="T14" fmla="*/ 23 w 1945"/>
                        <a:gd name="T15" fmla="*/ 759 h 1266"/>
                        <a:gd name="T16" fmla="*/ 116 w 1945"/>
                        <a:gd name="T17" fmla="*/ 829 h 1266"/>
                        <a:gd name="T18" fmla="*/ 264 w 1945"/>
                        <a:gd name="T19" fmla="*/ 955 h 1266"/>
                        <a:gd name="T20" fmla="*/ 357 w 1945"/>
                        <a:gd name="T21" fmla="*/ 1081 h 1266"/>
                        <a:gd name="T22" fmla="*/ 495 w 1945"/>
                        <a:gd name="T23" fmla="*/ 1208 h 1266"/>
                        <a:gd name="T24" fmla="*/ 691 w 1945"/>
                        <a:gd name="T25" fmla="*/ 1254 h 1266"/>
                        <a:gd name="T26" fmla="*/ 852 w 1945"/>
                        <a:gd name="T27" fmla="*/ 1220 h 1266"/>
                        <a:gd name="T28" fmla="*/ 1025 w 1945"/>
                        <a:gd name="T29" fmla="*/ 1150 h 1266"/>
                        <a:gd name="T30" fmla="*/ 1151 w 1945"/>
                        <a:gd name="T31" fmla="*/ 1047 h 1266"/>
                        <a:gd name="T32" fmla="*/ 1277 w 1945"/>
                        <a:gd name="T33" fmla="*/ 1093 h 1266"/>
                        <a:gd name="T34" fmla="*/ 1427 w 1945"/>
                        <a:gd name="T35" fmla="*/ 966 h 1266"/>
                        <a:gd name="T36" fmla="*/ 1554 w 1945"/>
                        <a:gd name="T37" fmla="*/ 725 h 1266"/>
                        <a:gd name="T38" fmla="*/ 1750 w 1945"/>
                        <a:gd name="T39" fmla="*/ 449 h 1266"/>
                        <a:gd name="T40" fmla="*/ 1888 w 1945"/>
                        <a:gd name="T41" fmla="*/ 334 h 1266"/>
                        <a:gd name="T42" fmla="*/ 1888 w 1945"/>
                        <a:gd name="T43" fmla="*/ 230 h 1266"/>
                        <a:gd name="T44" fmla="*/ 1784 w 1945"/>
                        <a:gd name="T45" fmla="*/ 81 h 1266"/>
                        <a:gd name="T46" fmla="*/ 1704 w 1945"/>
                        <a:gd name="T47" fmla="*/ 69 h 1266"/>
                        <a:gd name="T48" fmla="*/ 1543 w 1945"/>
                        <a:gd name="T49" fmla="*/ 34 h 1266"/>
                        <a:gd name="T50" fmla="*/ 1427 w 1945"/>
                        <a:gd name="T51" fmla="*/ 0 h 1266"/>
                        <a:gd name="T52" fmla="*/ 1323 w 1945"/>
                        <a:gd name="T53" fmla="*/ 23 h 1266"/>
                        <a:gd name="T54" fmla="*/ 1209 w 1945"/>
                        <a:gd name="T55" fmla="*/ 195 h 1266"/>
                        <a:gd name="T56" fmla="*/ 1059 w 1945"/>
                        <a:gd name="T57" fmla="*/ 230 h 1266"/>
                        <a:gd name="T58" fmla="*/ 978 w 1945"/>
                        <a:gd name="T59" fmla="*/ 311 h 1266"/>
                        <a:gd name="T60" fmla="*/ 875 w 1945"/>
                        <a:gd name="T61" fmla="*/ 276 h 1266"/>
                        <a:gd name="T62" fmla="*/ 829 w 1945"/>
                        <a:gd name="T63" fmla="*/ 368 h 1266"/>
                        <a:gd name="T64" fmla="*/ 610 w 1945"/>
                        <a:gd name="T65" fmla="*/ 356 h 1266"/>
                        <a:gd name="T66" fmla="*/ 437 w 1945"/>
                        <a:gd name="T67" fmla="*/ 345 h 1266"/>
                        <a:gd name="T68" fmla="*/ 357 w 1945"/>
                        <a:gd name="T69" fmla="*/ 230 h 126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</a:cxnLst>
                      <a:rect l="0" t="0" r="r" b="b"/>
                      <a:pathLst>
                        <a:path w="1945" h="1266">
                          <a:moveTo>
                            <a:pt x="323" y="218"/>
                          </a:moveTo>
                          <a:lnTo>
                            <a:pt x="264" y="230"/>
                          </a:lnTo>
                          <a:lnTo>
                            <a:pt x="264" y="288"/>
                          </a:lnTo>
                          <a:lnTo>
                            <a:pt x="264" y="334"/>
                          </a:lnTo>
                          <a:lnTo>
                            <a:pt x="196" y="334"/>
                          </a:lnTo>
                          <a:lnTo>
                            <a:pt x="127" y="334"/>
                          </a:lnTo>
                          <a:lnTo>
                            <a:pt x="80" y="356"/>
                          </a:lnTo>
                          <a:lnTo>
                            <a:pt x="80" y="449"/>
                          </a:lnTo>
                          <a:lnTo>
                            <a:pt x="103" y="472"/>
                          </a:lnTo>
                          <a:lnTo>
                            <a:pt x="161" y="483"/>
                          </a:lnTo>
                          <a:lnTo>
                            <a:pt x="127" y="541"/>
                          </a:lnTo>
                          <a:lnTo>
                            <a:pt x="80" y="622"/>
                          </a:lnTo>
                          <a:lnTo>
                            <a:pt x="46" y="667"/>
                          </a:lnTo>
                          <a:lnTo>
                            <a:pt x="12" y="690"/>
                          </a:lnTo>
                          <a:lnTo>
                            <a:pt x="0" y="736"/>
                          </a:lnTo>
                          <a:lnTo>
                            <a:pt x="23" y="759"/>
                          </a:lnTo>
                          <a:lnTo>
                            <a:pt x="57" y="794"/>
                          </a:lnTo>
                          <a:lnTo>
                            <a:pt x="116" y="829"/>
                          </a:lnTo>
                          <a:lnTo>
                            <a:pt x="150" y="863"/>
                          </a:lnTo>
                          <a:lnTo>
                            <a:pt x="264" y="955"/>
                          </a:lnTo>
                          <a:lnTo>
                            <a:pt x="323" y="1001"/>
                          </a:lnTo>
                          <a:lnTo>
                            <a:pt x="357" y="1081"/>
                          </a:lnTo>
                          <a:lnTo>
                            <a:pt x="426" y="1163"/>
                          </a:lnTo>
                          <a:lnTo>
                            <a:pt x="495" y="1208"/>
                          </a:lnTo>
                          <a:lnTo>
                            <a:pt x="552" y="1266"/>
                          </a:lnTo>
                          <a:lnTo>
                            <a:pt x="691" y="1254"/>
                          </a:lnTo>
                          <a:lnTo>
                            <a:pt x="759" y="1197"/>
                          </a:lnTo>
                          <a:lnTo>
                            <a:pt x="852" y="1220"/>
                          </a:lnTo>
                          <a:lnTo>
                            <a:pt x="944" y="1185"/>
                          </a:lnTo>
                          <a:lnTo>
                            <a:pt x="1025" y="1150"/>
                          </a:lnTo>
                          <a:lnTo>
                            <a:pt x="1070" y="1104"/>
                          </a:lnTo>
                          <a:lnTo>
                            <a:pt x="1151" y="1047"/>
                          </a:lnTo>
                          <a:lnTo>
                            <a:pt x="1209" y="1081"/>
                          </a:lnTo>
                          <a:lnTo>
                            <a:pt x="1277" y="1093"/>
                          </a:lnTo>
                          <a:lnTo>
                            <a:pt x="1370" y="1047"/>
                          </a:lnTo>
                          <a:lnTo>
                            <a:pt x="1427" y="966"/>
                          </a:lnTo>
                          <a:lnTo>
                            <a:pt x="1496" y="829"/>
                          </a:lnTo>
                          <a:lnTo>
                            <a:pt x="1554" y="725"/>
                          </a:lnTo>
                          <a:lnTo>
                            <a:pt x="1634" y="563"/>
                          </a:lnTo>
                          <a:lnTo>
                            <a:pt x="1750" y="449"/>
                          </a:lnTo>
                          <a:lnTo>
                            <a:pt x="1807" y="368"/>
                          </a:lnTo>
                          <a:lnTo>
                            <a:pt x="1888" y="334"/>
                          </a:lnTo>
                          <a:lnTo>
                            <a:pt x="1945" y="253"/>
                          </a:lnTo>
                          <a:lnTo>
                            <a:pt x="1888" y="230"/>
                          </a:lnTo>
                          <a:lnTo>
                            <a:pt x="1830" y="161"/>
                          </a:lnTo>
                          <a:lnTo>
                            <a:pt x="1784" y="81"/>
                          </a:lnTo>
                          <a:lnTo>
                            <a:pt x="1750" y="34"/>
                          </a:lnTo>
                          <a:lnTo>
                            <a:pt x="1704" y="69"/>
                          </a:lnTo>
                          <a:lnTo>
                            <a:pt x="1623" y="81"/>
                          </a:lnTo>
                          <a:lnTo>
                            <a:pt x="1543" y="34"/>
                          </a:lnTo>
                          <a:lnTo>
                            <a:pt x="1484" y="0"/>
                          </a:lnTo>
                          <a:lnTo>
                            <a:pt x="1427" y="0"/>
                          </a:lnTo>
                          <a:lnTo>
                            <a:pt x="1370" y="23"/>
                          </a:lnTo>
                          <a:lnTo>
                            <a:pt x="1323" y="23"/>
                          </a:lnTo>
                          <a:lnTo>
                            <a:pt x="1277" y="115"/>
                          </a:lnTo>
                          <a:lnTo>
                            <a:pt x="1209" y="195"/>
                          </a:lnTo>
                          <a:lnTo>
                            <a:pt x="1128" y="195"/>
                          </a:lnTo>
                          <a:lnTo>
                            <a:pt x="1059" y="230"/>
                          </a:lnTo>
                          <a:lnTo>
                            <a:pt x="1002" y="230"/>
                          </a:lnTo>
                          <a:lnTo>
                            <a:pt x="978" y="311"/>
                          </a:lnTo>
                          <a:lnTo>
                            <a:pt x="944" y="288"/>
                          </a:lnTo>
                          <a:lnTo>
                            <a:pt x="875" y="276"/>
                          </a:lnTo>
                          <a:lnTo>
                            <a:pt x="852" y="334"/>
                          </a:lnTo>
                          <a:lnTo>
                            <a:pt x="829" y="368"/>
                          </a:lnTo>
                          <a:lnTo>
                            <a:pt x="737" y="345"/>
                          </a:lnTo>
                          <a:lnTo>
                            <a:pt x="610" y="356"/>
                          </a:lnTo>
                          <a:lnTo>
                            <a:pt x="518" y="356"/>
                          </a:lnTo>
                          <a:lnTo>
                            <a:pt x="437" y="345"/>
                          </a:lnTo>
                          <a:lnTo>
                            <a:pt x="414" y="288"/>
                          </a:lnTo>
                          <a:lnTo>
                            <a:pt x="357" y="230"/>
                          </a:lnTo>
                          <a:lnTo>
                            <a:pt x="323" y="21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6350">
                      <a:solidFill>
                        <a:srgbClr val="FFFFFF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33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6" name="Freeform 105">
                      <a:extLst>
                        <a:ext uri="{FF2B5EF4-FFF2-40B4-BE49-F238E27FC236}">
                          <a16:creationId xmlns:a16="http://schemas.microsoft.com/office/drawing/2014/main" id="{CC2CAF8E-949F-4425-9625-113C8FCDC032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607092" y="1910400"/>
                      <a:ext cx="1116329" cy="1602011"/>
                    </a:xfrm>
                    <a:custGeom>
                      <a:avLst/>
                      <a:gdLst>
                        <a:gd name="T0" fmla="*/ 2242 w 6124"/>
                        <a:gd name="T1" fmla="*/ 178 h 8784"/>
                        <a:gd name="T2" fmla="*/ 2576 w 6124"/>
                        <a:gd name="T3" fmla="*/ 414 h 8784"/>
                        <a:gd name="T4" fmla="*/ 2899 w 6124"/>
                        <a:gd name="T5" fmla="*/ 664 h 8784"/>
                        <a:gd name="T6" fmla="*/ 3131 w 6124"/>
                        <a:gd name="T7" fmla="*/ 986 h 8784"/>
                        <a:gd name="T8" fmla="*/ 3419 w 6124"/>
                        <a:gd name="T9" fmla="*/ 1284 h 8784"/>
                        <a:gd name="T10" fmla="*/ 3626 w 6124"/>
                        <a:gd name="T11" fmla="*/ 1327 h 8784"/>
                        <a:gd name="T12" fmla="*/ 3777 w 6124"/>
                        <a:gd name="T13" fmla="*/ 1484 h 8784"/>
                        <a:gd name="T14" fmla="*/ 3994 w 6124"/>
                        <a:gd name="T15" fmla="*/ 1756 h 8784"/>
                        <a:gd name="T16" fmla="*/ 4063 w 6124"/>
                        <a:gd name="T17" fmla="*/ 1941 h 8784"/>
                        <a:gd name="T18" fmla="*/ 4052 w 6124"/>
                        <a:gd name="T19" fmla="*/ 2263 h 8784"/>
                        <a:gd name="T20" fmla="*/ 4075 w 6124"/>
                        <a:gd name="T21" fmla="*/ 2355 h 8784"/>
                        <a:gd name="T22" fmla="*/ 4386 w 6124"/>
                        <a:gd name="T23" fmla="*/ 2275 h 8784"/>
                        <a:gd name="T24" fmla="*/ 4213 w 6124"/>
                        <a:gd name="T25" fmla="*/ 1989 h 8784"/>
                        <a:gd name="T26" fmla="*/ 4737 w 6124"/>
                        <a:gd name="T27" fmla="*/ 2717 h 8784"/>
                        <a:gd name="T28" fmla="*/ 5186 w 6124"/>
                        <a:gd name="T29" fmla="*/ 3497 h 8784"/>
                        <a:gd name="T30" fmla="*/ 5553 w 6124"/>
                        <a:gd name="T31" fmla="*/ 4326 h 8784"/>
                        <a:gd name="T32" fmla="*/ 5834 w 6124"/>
                        <a:gd name="T33" fmla="*/ 5197 h 8784"/>
                        <a:gd name="T34" fmla="*/ 6023 w 6124"/>
                        <a:gd name="T35" fmla="*/ 6104 h 8784"/>
                        <a:gd name="T36" fmla="*/ 6116 w 6124"/>
                        <a:gd name="T37" fmla="*/ 7042 h 8784"/>
                        <a:gd name="T38" fmla="*/ 6120 w 6124"/>
                        <a:gd name="T39" fmla="*/ 7684 h 8784"/>
                        <a:gd name="T40" fmla="*/ 6097 w 6124"/>
                        <a:gd name="T41" fmla="*/ 8112 h 8784"/>
                        <a:gd name="T42" fmla="*/ 6053 w 6124"/>
                        <a:gd name="T43" fmla="*/ 8534 h 8784"/>
                        <a:gd name="T44" fmla="*/ 5790 w 6124"/>
                        <a:gd name="T45" fmla="*/ 8661 h 8784"/>
                        <a:gd name="T46" fmla="*/ 4949 w 6124"/>
                        <a:gd name="T47" fmla="*/ 8339 h 8784"/>
                        <a:gd name="T48" fmla="*/ 5353 w 6124"/>
                        <a:gd name="T49" fmla="*/ 7752 h 8784"/>
                        <a:gd name="T50" fmla="*/ 5514 w 6124"/>
                        <a:gd name="T51" fmla="*/ 7384 h 8784"/>
                        <a:gd name="T52" fmla="*/ 5329 w 6124"/>
                        <a:gd name="T53" fmla="*/ 7130 h 8784"/>
                        <a:gd name="T54" fmla="*/ 5537 w 6124"/>
                        <a:gd name="T55" fmla="*/ 6670 h 8784"/>
                        <a:gd name="T56" fmla="*/ 5467 w 6124"/>
                        <a:gd name="T57" fmla="*/ 6486 h 8784"/>
                        <a:gd name="T58" fmla="*/ 5215 w 6124"/>
                        <a:gd name="T59" fmla="*/ 6152 h 8784"/>
                        <a:gd name="T60" fmla="*/ 4777 w 6124"/>
                        <a:gd name="T61" fmla="*/ 6141 h 8784"/>
                        <a:gd name="T62" fmla="*/ 4179 w 6124"/>
                        <a:gd name="T63" fmla="*/ 6084 h 8784"/>
                        <a:gd name="T64" fmla="*/ 3741 w 6124"/>
                        <a:gd name="T65" fmla="*/ 5738 h 8784"/>
                        <a:gd name="T66" fmla="*/ 3522 w 6124"/>
                        <a:gd name="T67" fmla="*/ 5278 h 8784"/>
                        <a:gd name="T68" fmla="*/ 3004 w 6124"/>
                        <a:gd name="T69" fmla="*/ 5507 h 8784"/>
                        <a:gd name="T70" fmla="*/ 2877 w 6124"/>
                        <a:gd name="T71" fmla="*/ 5036 h 8784"/>
                        <a:gd name="T72" fmla="*/ 3050 w 6124"/>
                        <a:gd name="T73" fmla="*/ 4760 h 8784"/>
                        <a:gd name="T74" fmla="*/ 2693 w 6124"/>
                        <a:gd name="T75" fmla="*/ 4427 h 8784"/>
                        <a:gd name="T76" fmla="*/ 2498 w 6124"/>
                        <a:gd name="T77" fmla="*/ 3886 h 8784"/>
                        <a:gd name="T78" fmla="*/ 1945 w 6124"/>
                        <a:gd name="T79" fmla="*/ 3747 h 8784"/>
                        <a:gd name="T80" fmla="*/ 1888 w 6124"/>
                        <a:gd name="T81" fmla="*/ 3529 h 8784"/>
                        <a:gd name="T82" fmla="*/ 1795 w 6124"/>
                        <a:gd name="T83" fmla="*/ 3207 h 8784"/>
                        <a:gd name="T84" fmla="*/ 1727 w 6124"/>
                        <a:gd name="T85" fmla="*/ 3011 h 8784"/>
                        <a:gd name="T86" fmla="*/ 1795 w 6124"/>
                        <a:gd name="T87" fmla="*/ 2781 h 8784"/>
                        <a:gd name="T88" fmla="*/ 1784 w 6124"/>
                        <a:gd name="T89" fmla="*/ 2562 h 8784"/>
                        <a:gd name="T90" fmla="*/ 1704 w 6124"/>
                        <a:gd name="T91" fmla="*/ 2275 h 8784"/>
                        <a:gd name="T92" fmla="*/ 2164 w 6124"/>
                        <a:gd name="T93" fmla="*/ 1986 h 8784"/>
                        <a:gd name="T94" fmla="*/ 1715 w 6124"/>
                        <a:gd name="T95" fmla="*/ 1756 h 8784"/>
                        <a:gd name="T96" fmla="*/ 2049 w 6124"/>
                        <a:gd name="T97" fmla="*/ 1170 h 8784"/>
                        <a:gd name="T98" fmla="*/ 2118 w 6124"/>
                        <a:gd name="T99" fmla="*/ 352 h 8784"/>
                        <a:gd name="T100" fmla="*/ 69 w 6124"/>
                        <a:gd name="T101" fmla="*/ 4495 h 8784"/>
                        <a:gd name="T102" fmla="*/ 277 w 6124"/>
                        <a:gd name="T103" fmla="*/ 4219 h 8784"/>
                        <a:gd name="T104" fmla="*/ 610 w 6124"/>
                        <a:gd name="T105" fmla="*/ 4438 h 8784"/>
                        <a:gd name="T106" fmla="*/ 679 w 6124"/>
                        <a:gd name="T107" fmla="*/ 4622 h 8784"/>
                        <a:gd name="T108" fmla="*/ 265 w 6124"/>
                        <a:gd name="T109" fmla="*/ 4645 h 8784"/>
                        <a:gd name="T110" fmla="*/ 2440 w 6124"/>
                        <a:gd name="T111" fmla="*/ 1929 h 8784"/>
                        <a:gd name="T112" fmla="*/ 2729 w 6124"/>
                        <a:gd name="T113" fmla="*/ 1768 h 8784"/>
                        <a:gd name="T114" fmla="*/ 2417 w 6124"/>
                        <a:gd name="T115" fmla="*/ 1216 h 8784"/>
                        <a:gd name="T116" fmla="*/ 2049 w 6124"/>
                        <a:gd name="T117" fmla="*/ 1388 h 8784"/>
                        <a:gd name="T118" fmla="*/ 2348 w 6124"/>
                        <a:gd name="T119" fmla="*/ 1814 h 878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</a:cxnLst>
                      <a:rect l="0" t="0" r="r" b="b"/>
                      <a:pathLst>
                        <a:path w="6124" h="8784">
                          <a:moveTo>
                            <a:pt x="1966" y="0"/>
                          </a:moveTo>
                          <a:lnTo>
                            <a:pt x="2036" y="44"/>
                          </a:lnTo>
                          <a:lnTo>
                            <a:pt x="2105" y="88"/>
                          </a:lnTo>
                          <a:lnTo>
                            <a:pt x="2173" y="133"/>
                          </a:lnTo>
                          <a:lnTo>
                            <a:pt x="2242" y="178"/>
                          </a:lnTo>
                          <a:lnTo>
                            <a:pt x="2309" y="224"/>
                          </a:lnTo>
                          <a:lnTo>
                            <a:pt x="2377" y="271"/>
                          </a:lnTo>
                          <a:lnTo>
                            <a:pt x="2444" y="317"/>
                          </a:lnTo>
                          <a:lnTo>
                            <a:pt x="2510" y="365"/>
                          </a:lnTo>
                          <a:lnTo>
                            <a:pt x="2576" y="414"/>
                          </a:lnTo>
                          <a:lnTo>
                            <a:pt x="2642" y="463"/>
                          </a:lnTo>
                          <a:lnTo>
                            <a:pt x="2706" y="512"/>
                          </a:lnTo>
                          <a:lnTo>
                            <a:pt x="2771" y="562"/>
                          </a:lnTo>
                          <a:lnTo>
                            <a:pt x="2835" y="613"/>
                          </a:lnTo>
                          <a:lnTo>
                            <a:pt x="2899" y="664"/>
                          </a:lnTo>
                          <a:lnTo>
                            <a:pt x="2962" y="716"/>
                          </a:lnTo>
                          <a:lnTo>
                            <a:pt x="3024" y="769"/>
                          </a:lnTo>
                          <a:lnTo>
                            <a:pt x="2981" y="790"/>
                          </a:lnTo>
                          <a:lnTo>
                            <a:pt x="3061" y="893"/>
                          </a:lnTo>
                          <a:lnTo>
                            <a:pt x="3131" y="986"/>
                          </a:lnTo>
                          <a:lnTo>
                            <a:pt x="3131" y="1135"/>
                          </a:lnTo>
                          <a:lnTo>
                            <a:pt x="3247" y="1112"/>
                          </a:lnTo>
                          <a:lnTo>
                            <a:pt x="3327" y="1158"/>
                          </a:lnTo>
                          <a:lnTo>
                            <a:pt x="3338" y="1216"/>
                          </a:lnTo>
                          <a:lnTo>
                            <a:pt x="3419" y="1284"/>
                          </a:lnTo>
                          <a:lnTo>
                            <a:pt x="3522" y="1250"/>
                          </a:lnTo>
                          <a:lnTo>
                            <a:pt x="3533" y="1234"/>
                          </a:lnTo>
                          <a:lnTo>
                            <a:pt x="3564" y="1264"/>
                          </a:lnTo>
                          <a:lnTo>
                            <a:pt x="3595" y="1295"/>
                          </a:lnTo>
                          <a:lnTo>
                            <a:pt x="3626" y="1327"/>
                          </a:lnTo>
                          <a:lnTo>
                            <a:pt x="3656" y="1358"/>
                          </a:lnTo>
                          <a:lnTo>
                            <a:pt x="3686" y="1390"/>
                          </a:lnTo>
                          <a:lnTo>
                            <a:pt x="3716" y="1421"/>
                          </a:lnTo>
                          <a:lnTo>
                            <a:pt x="3746" y="1453"/>
                          </a:lnTo>
                          <a:lnTo>
                            <a:pt x="3777" y="1484"/>
                          </a:lnTo>
                          <a:lnTo>
                            <a:pt x="3706" y="1572"/>
                          </a:lnTo>
                          <a:lnTo>
                            <a:pt x="3810" y="1664"/>
                          </a:lnTo>
                          <a:lnTo>
                            <a:pt x="3902" y="1641"/>
                          </a:lnTo>
                          <a:lnTo>
                            <a:pt x="3949" y="1699"/>
                          </a:lnTo>
                          <a:lnTo>
                            <a:pt x="3994" y="1756"/>
                          </a:lnTo>
                          <a:lnTo>
                            <a:pt x="4033" y="1772"/>
                          </a:lnTo>
                          <a:lnTo>
                            <a:pt x="4044" y="1785"/>
                          </a:lnTo>
                          <a:lnTo>
                            <a:pt x="4055" y="1797"/>
                          </a:lnTo>
                          <a:lnTo>
                            <a:pt x="4063" y="1848"/>
                          </a:lnTo>
                          <a:lnTo>
                            <a:pt x="4063" y="1941"/>
                          </a:lnTo>
                          <a:lnTo>
                            <a:pt x="4006" y="2113"/>
                          </a:lnTo>
                          <a:lnTo>
                            <a:pt x="4109" y="2182"/>
                          </a:lnTo>
                          <a:lnTo>
                            <a:pt x="4179" y="2216"/>
                          </a:lnTo>
                          <a:lnTo>
                            <a:pt x="4109" y="2309"/>
                          </a:lnTo>
                          <a:lnTo>
                            <a:pt x="4052" y="2263"/>
                          </a:lnTo>
                          <a:lnTo>
                            <a:pt x="3994" y="2240"/>
                          </a:lnTo>
                          <a:lnTo>
                            <a:pt x="3925" y="2252"/>
                          </a:lnTo>
                          <a:lnTo>
                            <a:pt x="3913" y="2320"/>
                          </a:lnTo>
                          <a:lnTo>
                            <a:pt x="3994" y="2332"/>
                          </a:lnTo>
                          <a:lnTo>
                            <a:pt x="4075" y="2355"/>
                          </a:lnTo>
                          <a:lnTo>
                            <a:pt x="4179" y="2413"/>
                          </a:lnTo>
                          <a:lnTo>
                            <a:pt x="4259" y="2470"/>
                          </a:lnTo>
                          <a:lnTo>
                            <a:pt x="4363" y="2459"/>
                          </a:lnTo>
                          <a:lnTo>
                            <a:pt x="4443" y="2332"/>
                          </a:lnTo>
                          <a:lnTo>
                            <a:pt x="4386" y="2275"/>
                          </a:lnTo>
                          <a:lnTo>
                            <a:pt x="4328" y="2216"/>
                          </a:lnTo>
                          <a:lnTo>
                            <a:pt x="4236" y="2159"/>
                          </a:lnTo>
                          <a:lnTo>
                            <a:pt x="4133" y="2102"/>
                          </a:lnTo>
                          <a:lnTo>
                            <a:pt x="4201" y="2021"/>
                          </a:lnTo>
                          <a:lnTo>
                            <a:pt x="4213" y="1989"/>
                          </a:lnTo>
                          <a:lnTo>
                            <a:pt x="4324" y="2130"/>
                          </a:lnTo>
                          <a:lnTo>
                            <a:pt x="4431" y="2274"/>
                          </a:lnTo>
                          <a:lnTo>
                            <a:pt x="4536" y="2420"/>
                          </a:lnTo>
                          <a:lnTo>
                            <a:pt x="4639" y="2567"/>
                          </a:lnTo>
                          <a:lnTo>
                            <a:pt x="4737" y="2717"/>
                          </a:lnTo>
                          <a:lnTo>
                            <a:pt x="4833" y="2869"/>
                          </a:lnTo>
                          <a:lnTo>
                            <a:pt x="4926" y="3023"/>
                          </a:lnTo>
                          <a:lnTo>
                            <a:pt x="5016" y="3180"/>
                          </a:lnTo>
                          <a:lnTo>
                            <a:pt x="5102" y="3338"/>
                          </a:lnTo>
                          <a:lnTo>
                            <a:pt x="5186" y="3497"/>
                          </a:lnTo>
                          <a:lnTo>
                            <a:pt x="5266" y="3659"/>
                          </a:lnTo>
                          <a:lnTo>
                            <a:pt x="5343" y="3823"/>
                          </a:lnTo>
                          <a:lnTo>
                            <a:pt x="5416" y="3989"/>
                          </a:lnTo>
                          <a:lnTo>
                            <a:pt x="5486" y="4157"/>
                          </a:lnTo>
                          <a:lnTo>
                            <a:pt x="5553" y="4326"/>
                          </a:lnTo>
                          <a:lnTo>
                            <a:pt x="5616" y="4497"/>
                          </a:lnTo>
                          <a:lnTo>
                            <a:pt x="5676" y="4669"/>
                          </a:lnTo>
                          <a:lnTo>
                            <a:pt x="5733" y="4844"/>
                          </a:lnTo>
                          <a:lnTo>
                            <a:pt x="5785" y="5019"/>
                          </a:lnTo>
                          <a:lnTo>
                            <a:pt x="5834" y="5197"/>
                          </a:lnTo>
                          <a:lnTo>
                            <a:pt x="5880" y="5375"/>
                          </a:lnTo>
                          <a:lnTo>
                            <a:pt x="5922" y="5555"/>
                          </a:lnTo>
                          <a:lnTo>
                            <a:pt x="5959" y="5737"/>
                          </a:lnTo>
                          <a:lnTo>
                            <a:pt x="5993" y="5920"/>
                          </a:lnTo>
                          <a:lnTo>
                            <a:pt x="6023" y="6104"/>
                          </a:lnTo>
                          <a:lnTo>
                            <a:pt x="6050" y="6289"/>
                          </a:lnTo>
                          <a:lnTo>
                            <a:pt x="6073" y="6476"/>
                          </a:lnTo>
                          <a:lnTo>
                            <a:pt x="6091" y="6663"/>
                          </a:lnTo>
                          <a:lnTo>
                            <a:pt x="6105" y="6852"/>
                          </a:lnTo>
                          <a:lnTo>
                            <a:pt x="6116" y="7042"/>
                          </a:lnTo>
                          <a:lnTo>
                            <a:pt x="6122" y="7233"/>
                          </a:lnTo>
                          <a:lnTo>
                            <a:pt x="6124" y="7425"/>
                          </a:lnTo>
                          <a:lnTo>
                            <a:pt x="6124" y="7511"/>
                          </a:lnTo>
                          <a:lnTo>
                            <a:pt x="6122" y="7598"/>
                          </a:lnTo>
                          <a:lnTo>
                            <a:pt x="6120" y="7684"/>
                          </a:lnTo>
                          <a:lnTo>
                            <a:pt x="6117" y="7770"/>
                          </a:lnTo>
                          <a:lnTo>
                            <a:pt x="6113" y="7855"/>
                          </a:lnTo>
                          <a:lnTo>
                            <a:pt x="6109" y="7942"/>
                          </a:lnTo>
                          <a:lnTo>
                            <a:pt x="6103" y="8026"/>
                          </a:lnTo>
                          <a:lnTo>
                            <a:pt x="6097" y="8112"/>
                          </a:lnTo>
                          <a:lnTo>
                            <a:pt x="6090" y="8197"/>
                          </a:lnTo>
                          <a:lnTo>
                            <a:pt x="6082" y="8282"/>
                          </a:lnTo>
                          <a:lnTo>
                            <a:pt x="6073" y="8366"/>
                          </a:lnTo>
                          <a:lnTo>
                            <a:pt x="6064" y="8450"/>
                          </a:lnTo>
                          <a:lnTo>
                            <a:pt x="6053" y="8534"/>
                          </a:lnTo>
                          <a:lnTo>
                            <a:pt x="6042" y="8617"/>
                          </a:lnTo>
                          <a:lnTo>
                            <a:pt x="6030" y="8702"/>
                          </a:lnTo>
                          <a:lnTo>
                            <a:pt x="6017" y="8784"/>
                          </a:lnTo>
                          <a:lnTo>
                            <a:pt x="5997" y="8764"/>
                          </a:lnTo>
                          <a:lnTo>
                            <a:pt x="5790" y="8661"/>
                          </a:lnTo>
                          <a:lnTo>
                            <a:pt x="5629" y="8592"/>
                          </a:lnTo>
                          <a:lnTo>
                            <a:pt x="5467" y="8511"/>
                          </a:lnTo>
                          <a:lnTo>
                            <a:pt x="5318" y="8511"/>
                          </a:lnTo>
                          <a:lnTo>
                            <a:pt x="5065" y="8373"/>
                          </a:lnTo>
                          <a:lnTo>
                            <a:pt x="4949" y="8339"/>
                          </a:lnTo>
                          <a:lnTo>
                            <a:pt x="4961" y="8143"/>
                          </a:lnTo>
                          <a:lnTo>
                            <a:pt x="5122" y="8143"/>
                          </a:lnTo>
                          <a:lnTo>
                            <a:pt x="5272" y="7878"/>
                          </a:lnTo>
                          <a:lnTo>
                            <a:pt x="5387" y="7832"/>
                          </a:lnTo>
                          <a:lnTo>
                            <a:pt x="5353" y="7752"/>
                          </a:lnTo>
                          <a:lnTo>
                            <a:pt x="5122" y="7694"/>
                          </a:lnTo>
                          <a:lnTo>
                            <a:pt x="5076" y="7614"/>
                          </a:lnTo>
                          <a:lnTo>
                            <a:pt x="5329" y="7591"/>
                          </a:lnTo>
                          <a:lnTo>
                            <a:pt x="5318" y="7498"/>
                          </a:lnTo>
                          <a:lnTo>
                            <a:pt x="5514" y="7384"/>
                          </a:lnTo>
                          <a:lnTo>
                            <a:pt x="5433" y="7291"/>
                          </a:lnTo>
                          <a:lnTo>
                            <a:pt x="5133" y="7384"/>
                          </a:lnTo>
                          <a:lnTo>
                            <a:pt x="5145" y="7257"/>
                          </a:lnTo>
                          <a:lnTo>
                            <a:pt x="5145" y="7164"/>
                          </a:lnTo>
                          <a:lnTo>
                            <a:pt x="5329" y="7130"/>
                          </a:lnTo>
                          <a:lnTo>
                            <a:pt x="5364" y="7027"/>
                          </a:lnTo>
                          <a:lnTo>
                            <a:pt x="5456" y="7016"/>
                          </a:lnTo>
                          <a:lnTo>
                            <a:pt x="5571" y="6980"/>
                          </a:lnTo>
                          <a:lnTo>
                            <a:pt x="5571" y="6843"/>
                          </a:lnTo>
                          <a:lnTo>
                            <a:pt x="5537" y="6670"/>
                          </a:lnTo>
                          <a:lnTo>
                            <a:pt x="5479" y="6647"/>
                          </a:lnTo>
                          <a:lnTo>
                            <a:pt x="5479" y="6578"/>
                          </a:lnTo>
                          <a:lnTo>
                            <a:pt x="5537" y="6532"/>
                          </a:lnTo>
                          <a:lnTo>
                            <a:pt x="5514" y="6486"/>
                          </a:lnTo>
                          <a:lnTo>
                            <a:pt x="5467" y="6486"/>
                          </a:lnTo>
                          <a:lnTo>
                            <a:pt x="5548" y="6348"/>
                          </a:lnTo>
                          <a:lnTo>
                            <a:pt x="5526" y="6221"/>
                          </a:lnTo>
                          <a:lnTo>
                            <a:pt x="5399" y="6221"/>
                          </a:lnTo>
                          <a:lnTo>
                            <a:pt x="5318" y="6164"/>
                          </a:lnTo>
                          <a:lnTo>
                            <a:pt x="5215" y="6152"/>
                          </a:lnTo>
                          <a:lnTo>
                            <a:pt x="5122" y="6141"/>
                          </a:lnTo>
                          <a:lnTo>
                            <a:pt x="5053" y="6187"/>
                          </a:lnTo>
                          <a:lnTo>
                            <a:pt x="4949" y="6095"/>
                          </a:lnTo>
                          <a:lnTo>
                            <a:pt x="4869" y="6187"/>
                          </a:lnTo>
                          <a:lnTo>
                            <a:pt x="4777" y="6141"/>
                          </a:lnTo>
                          <a:lnTo>
                            <a:pt x="4719" y="6014"/>
                          </a:lnTo>
                          <a:lnTo>
                            <a:pt x="4570" y="6060"/>
                          </a:lnTo>
                          <a:lnTo>
                            <a:pt x="4386" y="6129"/>
                          </a:lnTo>
                          <a:lnTo>
                            <a:pt x="4282" y="6060"/>
                          </a:lnTo>
                          <a:lnTo>
                            <a:pt x="4179" y="6084"/>
                          </a:lnTo>
                          <a:lnTo>
                            <a:pt x="4121" y="5957"/>
                          </a:lnTo>
                          <a:lnTo>
                            <a:pt x="4086" y="5830"/>
                          </a:lnTo>
                          <a:lnTo>
                            <a:pt x="3994" y="5738"/>
                          </a:lnTo>
                          <a:lnTo>
                            <a:pt x="3936" y="5738"/>
                          </a:lnTo>
                          <a:lnTo>
                            <a:pt x="3741" y="5738"/>
                          </a:lnTo>
                          <a:lnTo>
                            <a:pt x="3683" y="5611"/>
                          </a:lnTo>
                          <a:lnTo>
                            <a:pt x="3787" y="5531"/>
                          </a:lnTo>
                          <a:lnTo>
                            <a:pt x="3706" y="5450"/>
                          </a:lnTo>
                          <a:lnTo>
                            <a:pt x="3603" y="5370"/>
                          </a:lnTo>
                          <a:lnTo>
                            <a:pt x="3522" y="5278"/>
                          </a:lnTo>
                          <a:lnTo>
                            <a:pt x="3395" y="5347"/>
                          </a:lnTo>
                          <a:lnTo>
                            <a:pt x="3223" y="5427"/>
                          </a:lnTo>
                          <a:lnTo>
                            <a:pt x="3188" y="5519"/>
                          </a:lnTo>
                          <a:lnTo>
                            <a:pt x="3108" y="5507"/>
                          </a:lnTo>
                          <a:lnTo>
                            <a:pt x="3004" y="5507"/>
                          </a:lnTo>
                          <a:lnTo>
                            <a:pt x="2981" y="5404"/>
                          </a:lnTo>
                          <a:lnTo>
                            <a:pt x="2958" y="5278"/>
                          </a:lnTo>
                          <a:lnTo>
                            <a:pt x="2913" y="5186"/>
                          </a:lnTo>
                          <a:lnTo>
                            <a:pt x="2820" y="5128"/>
                          </a:lnTo>
                          <a:lnTo>
                            <a:pt x="2877" y="5036"/>
                          </a:lnTo>
                          <a:lnTo>
                            <a:pt x="2958" y="5105"/>
                          </a:lnTo>
                          <a:lnTo>
                            <a:pt x="3061" y="5025"/>
                          </a:lnTo>
                          <a:lnTo>
                            <a:pt x="3177" y="4944"/>
                          </a:lnTo>
                          <a:lnTo>
                            <a:pt x="3120" y="4771"/>
                          </a:lnTo>
                          <a:lnTo>
                            <a:pt x="3050" y="4760"/>
                          </a:lnTo>
                          <a:lnTo>
                            <a:pt x="3016" y="4691"/>
                          </a:lnTo>
                          <a:lnTo>
                            <a:pt x="2970" y="4598"/>
                          </a:lnTo>
                          <a:lnTo>
                            <a:pt x="2866" y="4575"/>
                          </a:lnTo>
                          <a:lnTo>
                            <a:pt x="2786" y="4495"/>
                          </a:lnTo>
                          <a:lnTo>
                            <a:pt x="2693" y="4427"/>
                          </a:lnTo>
                          <a:lnTo>
                            <a:pt x="2624" y="4300"/>
                          </a:lnTo>
                          <a:lnTo>
                            <a:pt x="2682" y="4184"/>
                          </a:lnTo>
                          <a:lnTo>
                            <a:pt x="2647" y="4070"/>
                          </a:lnTo>
                          <a:lnTo>
                            <a:pt x="2613" y="3977"/>
                          </a:lnTo>
                          <a:lnTo>
                            <a:pt x="2498" y="3886"/>
                          </a:lnTo>
                          <a:lnTo>
                            <a:pt x="2395" y="3816"/>
                          </a:lnTo>
                          <a:lnTo>
                            <a:pt x="2233" y="3954"/>
                          </a:lnTo>
                          <a:lnTo>
                            <a:pt x="2199" y="3839"/>
                          </a:lnTo>
                          <a:lnTo>
                            <a:pt x="2049" y="3793"/>
                          </a:lnTo>
                          <a:lnTo>
                            <a:pt x="1945" y="3747"/>
                          </a:lnTo>
                          <a:lnTo>
                            <a:pt x="1888" y="3736"/>
                          </a:lnTo>
                          <a:lnTo>
                            <a:pt x="1911" y="3678"/>
                          </a:lnTo>
                          <a:lnTo>
                            <a:pt x="1922" y="3643"/>
                          </a:lnTo>
                          <a:lnTo>
                            <a:pt x="1934" y="3575"/>
                          </a:lnTo>
                          <a:lnTo>
                            <a:pt x="1888" y="3529"/>
                          </a:lnTo>
                          <a:lnTo>
                            <a:pt x="1830" y="3471"/>
                          </a:lnTo>
                          <a:lnTo>
                            <a:pt x="1784" y="3402"/>
                          </a:lnTo>
                          <a:lnTo>
                            <a:pt x="1761" y="3309"/>
                          </a:lnTo>
                          <a:lnTo>
                            <a:pt x="1818" y="3264"/>
                          </a:lnTo>
                          <a:lnTo>
                            <a:pt x="1795" y="3207"/>
                          </a:lnTo>
                          <a:lnTo>
                            <a:pt x="1715" y="3149"/>
                          </a:lnTo>
                          <a:lnTo>
                            <a:pt x="1670" y="3114"/>
                          </a:lnTo>
                          <a:lnTo>
                            <a:pt x="1681" y="3091"/>
                          </a:lnTo>
                          <a:lnTo>
                            <a:pt x="1704" y="3034"/>
                          </a:lnTo>
                          <a:lnTo>
                            <a:pt x="1727" y="3011"/>
                          </a:lnTo>
                          <a:lnTo>
                            <a:pt x="1807" y="2953"/>
                          </a:lnTo>
                          <a:lnTo>
                            <a:pt x="1922" y="2895"/>
                          </a:lnTo>
                          <a:lnTo>
                            <a:pt x="1922" y="2827"/>
                          </a:lnTo>
                          <a:lnTo>
                            <a:pt x="1888" y="2781"/>
                          </a:lnTo>
                          <a:lnTo>
                            <a:pt x="1795" y="2781"/>
                          </a:lnTo>
                          <a:lnTo>
                            <a:pt x="1738" y="2804"/>
                          </a:lnTo>
                          <a:lnTo>
                            <a:pt x="1738" y="2746"/>
                          </a:lnTo>
                          <a:lnTo>
                            <a:pt x="1773" y="2700"/>
                          </a:lnTo>
                          <a:lnTo>
                            <a:pt x="1830" y="2643"/>
                          </a:lnTo>
                          <a:lnTo>
                            <a:pt x="1784" y="2562"/>
                          </a:lnTo>
                          <a:lnTo>
                            <a:pt x="1738" y="2527"/>
                          </a:lnTo>
                          <a:lnTo>
                            <a:pt x="1761" y="2413"/>
                          </a:lnTo>
                          <a:lnTo>
                            <a:pt x="1738" y="2389"/>
                          </a:lnTo>
                          <a:lnTo>
                            <a:pt x="1773" y="2320"/>
                          </a:lnTo>
                          <a:lnTo>
                            <a:pt x="1704" y="2275"/>
                          </a:lnTo>
                          <a:lnTo>
                            <a:pt x="1807" y="2216"/>
                          </a:lnTo>
                          <a:lnTo>
                            <a:pt x="1945" y="2079"/>
                          </a:lnTo>
                          <a:lnTo>
                            <a:pt x="2026" y="1952"/>
                          </a:lnTo>
                          <a:lnTo>
                            <a:pt x="2118" y="1975"/>
                          </a:lnTo>
                          <a:lnTo>
                            <a:pt x="2164" y="1986"/>
                          </a:lnTo>
                          <a:lnTo>
                            <a:pt x="2175" y="1860"/>
                          </a:lnTo>
                          <a:lnTo>
                            <a:pt x="1922" y="1779"/>
                          </a:lnTo>
                          <a:lnTo>
                            <a:pt x="1922" y="1664"/>
                          </a:lnTo>
                          <a:lnTo>
                            <a:pt x="1807" y="1664"/>
                          </a:lnTo>
                          <a:lnTo>
                            <a:pt x="1715" y="1756"/>
                          </a:lnTo>
                          <a:lnTo>
                            <a:pt x="1681" y="1630"/>
                          </a:lnTo>
                          <a:lnTo>
                            <a:pt x="1750" y="1527"/>
                          </a:lnTo>
                          <a:lnTo>
                            <a:pt x="1865" y="1434"/>
                          </a:lnTo>
                          <a:lnTo>
                            <a:pt x="1957" y="1308"/>
                          </a:lnTo>
                          <a:lnTo>
                            <a:pt x="2049" y="1170"/>
                          </a:lnTo>
                          <a:lnTo>
                            <a:pt x="2152" y="963"/>
                          </a:lnTo>
                          <a:lnTo>
                            <a:pt x="2210" y="882"/>
                          </a:lnTo>
                          <a:lnTo>
                            <a:pt x="2291" y="663"/>
                          </a:lnTo>
                          <a:lnTo>
                            <a:pt x="2268" y="502"/>
                          </a:lnTo>
                          <a:lnTo>
                            <a:pt x="2118" y="352"/>
                          </a:lnTo>
                          <a:lnTo>
                            <a:pt x="1980" y="238"/>
                          </a:lnTo>
                          <a:lnTo>
                            <a:pt x="1968" y="7"/>
                          </a:lnTo>
                          <a:lnTo>
                            <a:pt x="1966" y="0"/>
                          </a:lnTo>
                          <a:close/>
                          <a:moveTo>
                            <a:pt x="34" y="4575"/>
                          </a:moveTo>
                          <a:lnTo>
                            <a:pt x="69" y="4495"/>
                          </a:lnTo>
                          <a:lnTo>
                            <a:pt x="0" y="4472"/>
                          </a:lnTo>
                          <a:lnTo>
                            <a:pt x="12" y="4368"/>
                          </a:lnTo>
                          <a:lnTo>
                            <a:pt x="93" y="4368"/>
                          </a:lnTo>
                          <a:lnTo>
                            <a:pt x="196" y="4380"/>
                          </a:lnTo>
                          <a:lnTo>
                            <a:pt x="277" y="4219"/>
                          </a:lnTo>
                          <a:lnTo>
                            <a:pt x="300" y="4230"/>
                          </a:lnTo>
                          <a:lnTo>
                            <a:pt x="403" y="4277"/>
                          </a:lnTo>
                          <a:lnTo>
                            <a:pt x="507" y="4288"/>
                          </a:lnTo>
                          <a:lnTo>
                            <a:pt x="587" y="4380"/>
                          </a:lnTo>
                          <a:lnTo>
                            <a:pt x="610" y="4438"/>
                          </a:lnTo>
                          <a:lnTo>
                            <a:pt x="679" y="4449"/>
                          </a:lnTo>
                          <a:lnTo>
                            <a:pt x="679" y="4518"/>
                          </a:lnTo>
                          <a:lnTo>
                            <a:pt x="725" y="4530"/>
                          </a:lnTo>
                          <a:lnTo>
                            <a:pt x="725" y="4622"/>
                          </a:lnTo>
                          <a:lnTo>
                            <a:pt x="679" y="4622"/>
                          </a:lnTo>
                          <a:lnTo>
                            <a:pt x="610" y="4634"/>
                          </a:lnTo>
                          <a:lnTo>
                            <a:pt x="507" y="4622"/>
                          </a:lnTo>
                          <a:lnTo>
                            <a:pt x="449" y="4645"/>
                          </a:lnTo>
                          <a:lnTo>
                            <a:pt x="334" y="4645"/>
                          </a:lnTo>
                          <a:lnTo>
                            <a:pt x="265" y="4645"/>
                          </a:lnTo>
                          <a:lnTo>
                            <a:pt x="207" y="4645"/>
                          </a:lnTo>
                          <a:lnTo>
                            <a:pt x="93" y="4622"/>
                          </a:lnTo>
                          <a:lnTo>
                            <a:pt x="46" y="4611"/>
                          </a:lnTo>
                          <a:lnTo>
                            <a:pt x="34" y="4575"/>
                          </a:lnTo>
                          <a:close/>
                          <a:moveTo>
                            <a:pt x="2440" y="1929"/>
                          </a:moveTo>
                          <a:lnTo>
                            <a:pt x="2486" y="1883"/>
                          </a:lnTo>
                          <a:lnTo>
                            <a:pt x="2498" y="1825"/>
                          </a:lnTo>
                          <a:lnTo>
                            <a:pt x="2579" y="1814"/>
                          </a:lnTo>
                          <a:lnTo>
                            <a:pt x="2624" y="1860"/>
                          </a:lnTo>
                          <a:lnTo>
                            <a:pt x="2729" y="1768"/>
                          </a:lnTo>
                          <a:lnTo>
                            <a:pt x="2809" y="1618"/>
                          </a:lnTo>
                          <a:lnTo>
                            <a:pt x="2786" y="1457"/>
                          </a:lnTo>
                          <a:lnTo>
                            <a:pt x="2682" y="1354"/>
                          </a:lnTo>
                          <a:lnTo>
                            <a:pt x="2567" y="1273"/>
                          </a:lnTo>
                          <a:lnTo>
                            <a:pt x="2417" y="1216"/>
                          </a:lnTo>
                          <a:lnTo>
                            <a:pt x="2313" y="1135"/>
                          </a:lnTo>
                          <a:lnTo>
                            <a:pt x="2256" y="1100"/>
                          </a:lnTo>
                          <a:lnTo>
                            <a:pt x="2187" y="1204"/>
                          </a:lnTo>
                          <a:lnTo>
                            <a:pt x="2084" y="1296"/>
                          </a:lnTo>
                          <a:lnTo>
                            <a:pt x="2049" y="1388"/>
                          </a:lnTo>
                          <a:lnTo>
                            <a:pt x="2152" y="1411"/>
                          </a:lnTo>
                          <a:lnTo>
                            <a:pt x="2245" y="1457"/>
                          </a:lnTo>
                          <a:lnTo>
                            <a:pt x="2279" y="1607"/>
                          </a:lnTo>
                          <a:lnTo>
                            <a:pt x="2313" y="1711"/>
                          </a:lnTo>
                          <a:lnTo>
                            <a:pt x="2348" y="1814"/>
                          </a:lnTo>
                          <a:lnTo>
                            <a:pt x="2406" y="1883"/>
                          </a:lnTo>
                          <a:lnTo>
                            <a:pt x="2440" y="1929"/>
                          </a:lnTo>
                          <a:close/>
                        </a:path>
                      </a:pathLst>
                    </a:custGeom>
                    <a:grpFill/>
                    <a:ln w="6350">
                      <a:solidFill>
                        <a:srgbClr val="FFFFFF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33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7" name="Freeform 106">
                      <a:extLst>
                        <a:ext uri="{FF2B5EF4-FFF2-40B4-BE49-F238E27FC236}">
                          <a16:creationId xmlns:a16="http://schemas.microsoft.com/office/drawing/2014/main" id="{FC28F0AB-8428-406D-8E40-25F59C98E0A8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871947" y="3659043"/>
                      <a:ext cx="781430" cy="534004"/>
                    </a:xfrm>
                    <a:custGeom>
                      <a:avLst/>
                      <a:gdLst>
                        <a:gd name="T0" fmla="*/ 4252 w 4293"/>
                        <a:gd name="T1" fmla="*/ 510 h 2923"/>
                        <a:gd name="T2" fmla="*/ 4186 w 4293"/>
                        <a:gd name="T3" fmla="*/ 705 h 2923"/>
                        <a:gd name="T4" fmla="*/ 4116 w 4293"/>
                        <a:gd name="T5" fmla="*/ 897 h 2923"/>
                        <a:gd name="T6" fmla="*/ 4041 w 4293"/>
                        <a:gd name="T7" fmla="*/ 1088 h 2923"/>
                        <a:gd name="T8" fmla="*/ 3963 w 4293"/>
                        <a:gd name="T9" fmla="*/ 1276 h 2923"/>
                        <a:gd name="T10" fmla="*/ 3879 w 4293"/>
                        <a:gd name="T11" fmla="*/ 1462 h 2923"/>
                        <a:gd name="T12" fmla="*/ 3792 w 4293"/>
                        <a:gd name="T13" fmla="*/ 1645 h 2923"/>
                        <a:gd name="T14" fmla="*/ 3701 w 4293"/>
                        <a:gd name="T15" fmla="*/ 1826 h 2923"/>
                        <a:gd name="T16" fmla="*/ 3606 w 4293"/>
                        <a:gd name="T17" fmla="*/ 2005 h 2923"/>
                        <a:gd name="T18" fmla="*/ 3506 w 4293"/>
                        <a:gd name="T19" fmla="*/ 2181 h 2923"/>
                        <a:gd name="T20" fmla="*/ 3404 w 4293"/>
                        <a:gd name="T21" fmla="*/ 2354 h 2923"/>
                        <a:gd name="T22" fmla="*/ 2913 w 4293"/>
                        <a:gd name="T23" fmla="*/ 2624 h 2923"/>
                        <a:gd name="T24" fmla="*/ 2372 w 4293"/>
                        <a:gd name="T25" fmla="*/ 2578 h 2923"/>
                        <a:gd name="T26" fmla="*/ 1922 w 4293"/>
                        <a:gd name="T27" fmla="*/ 2669 h 2923"/>
                        <a:gd name="T28" fmla="*/ 1427 w 4293"/>
                        <a:gd name="T29" fmla="*/ 2612 h 2923"/>
                        <a:gd name="T30" fmla="*/ 1036 w 4293"/>
                        <a:gd name="T31" fmla="*/ 2612 h 2923"/>
                        <a:gd name="T32" fmla="*/ 841 w 4293"/>
                        <a:gd name="T33" fmla="*/ 2531 h 2923"/>
                        <a:gd name="T34" fmla="*/ 852 w 4293"/>
                        <a:gd name="T35" fmla="*/ 2290 h 2923"/>
                        <a:gd name="T36" fmla="*/ 772 w 4293"/>
                        <a:gd name="T37" fmla="*/ 2128 h 2923"/>
                        <a:gd name="T38" fmla="*/ 472 w 4293"/>
                        <a:gd name="T39" fmla="*/ 2014 h 2923"/>
                        <a:gd name="T40" fmla="*/ 691 w 4293"/>
                        <a:gd name="T41" fmla="*/ 1887 h 2923"/>
                        <a:gd name="T42" fmla="*/ 634 w 4293"/>
                        <a:gd name="T43" fmla="*/ 1657 h 2923"/>
                        <a:gd name="T44" fmla="*/ 622 w 4293"/>
                        <a:gd name="T45" fmla="*/ 1462 h 2923"/>
                        <a:gd name="T46" fmla="*/ 415 w 4293"/>
                        <a:gd name="T47" fmla="*/ 1335 h 2923"/>
                        <a:gd name="T48" fmla="*/ 599 w 4293"/>
                        <a:gd name="T49" fmla="*/ 1058 h 2923"/>
                        <a:gd name="T50" fmla="*/ 967 w 4293"/>
                        <a:gd name="T51" fmla="*/ 921 h 2923"/>
                        <a:gd name="T52" fmla="*/ 1279 w 4293"/>
                        <a:gd name="T53" fmla="*/ 921 h 2923"/>
                        <a:gd name="T54" fmla="*/ 1508 w 4293"/>
                        <a:gd name="T55" fmla="*/ 794 h 2923"/>
                        <a:gd name="T56" fmla="*/ 1497 w 4293"/>
                        <a:gd name="T57" fmla="*/ 656 h 2923"/>
                        <a:gd name="T58" fmla="*/ 2072 w 4293"/>
                        <a:gd name="T59" fmla="*/ 553 h 2923"/>
                        <a:gd name="T60" fmla="*/ 2590 w 4293"/>
                        <a:gd name="T61" fmla="*/ 173 h 2923"/>
                        <a:gd name="T62" fmla="*/ 3154 w 4293"/>
                        <a:gd name="T63" fmla="*/ 0 h 2923"/>
                        <a:gd name="T64" fmla="*/ 3292 w 4293"/>
                        <a:gd name="T65" fmla="*/ 253 h 2923"/>
                        <a:gd name="T66" fmla="*/ 3488 w 4293"/>
                        <a:gd name="T67" fmla="*/ 287 h 2923"/>
                        <a:gd name="T68" fmla="*/ 3822 w 4293"/>
                        <a:gd name="T69" fmla="*/ 357 h 2923"/>
                        <a:gd name="T70" fmla="*/ 4293 w 4293"/>
                        <a:gd name="T71" fmla="*/ 380 h 2923"/>
                        <a:gd name="T72" fmla="*/ 990 w 4293"/>
                        <a:gd name="T73" fmla="*/ 553 h 2923"/>
                        <a:gd name="T74" fmla="*/ 1209 w 4293"/>
                        <a:gd name="T75" fmla="*/ 737 h 2923"/>
                        <a:gd name="T76" fmla="*/ 714 w 4293"/>
                        <a:gd name="T77" fmla="*/ 885 h 2923"/>
                        <a:gd name="T78" fmla="*/ 220 w 4293"/>
                        <a:gd name="T79" fmla="*/ 1105 h 2923"/>
                        <a:gd name="T80" fmla="*/ 357 w 4293"/>
                        <a:gd name="T81" fmla="*/ 782 h 2923"/>
                        <a:gd name="T82" fmla="*/ 461 w 4293"/>
                        <a:gd name="T83" fmla="*/ 587 h 2923"/>
                        <a:gd name="T84" fmla="*/ 484 w 4293"/>
                        <a:gd name="T85" fmla="*/ 357 h 2923"/>
                        <a:gd name="T86" fmla="*/ 691 w 4293"/>
                        <a:gd name="T87" fmla="*/ 357 h 2923"/>
                        <a:gd name="T88" fmla="*/ 852 w 4293"/>
                        <a:gd name="T89" fmla="*/ 333 h 2923"/>
                        <a:gd name="T90" fmla="*/ 945 w 4293"/>
                        <a:gd name="T91" fmla="*/ 2750 h 2923"/>
                        <a:gd name="T92" fmla="*/ 1094 w 4293"/>
                        <a:gd name="T93" fmla="*/ 2750 h 2923"/>
                        <a:gd name="T94" fmla="*/ 990 w 4293"/>
                        <a:gd name="T95" fmla="*/ 2923 h 2923"/>
                        <a:gd name="T96" fmla="*/ 634 w 4293"/>
                        <a:gd name="T97" fmla="*/ 2210 h 2923"/>
                        <a:gd name="T98" fmla="*/ 552 w 4293"/>
                        <a:gd name="T99" fmla="*/ 2255 h 2923"/>
                        <a:gd name="T100" fmla="*/ 404 w 4293"/>
                        <a:gd name="T101" fmla="*/ 2278 h 2923"/>
                        <a:gd name="T102" fmla="*/ 461 w 4293"/>
                        <a:gd name="T103" fmla="*/ 2198 h 2923"/>
                        <a:gd name="T104" fmla="*/ 404 w 4293"/>
                        <a:gd name="T105" fmla="*/ 2278 h 2923"/>
                        <a:gd name="T106" fmla="*/ 392 w 4293"/>
                        <a:gd name="T107" fmla="*/ 1979 h 2923"/>
                        <a:gd name="T108" fmla="*/ 311 w 4293"/>
                        <a:gd name="T109" fmla="*/ 1795 h 2923"/>
                        <a:gd name="T110" fmla="*/ 288 w 4293"/>
                        <a:gd name="T111" fmla="*/ 1944 h 2923"/>
                        <a:gd name="T112" fmla="*/ 415 w 4293"/>
                        <a:gd name="T113" fmla="*/ 1623 h 2923"/>
                        <a:gd name="T114" fmla="*/ 484 w 4293"/>
                        <a:gd name="T115" fmla="*/ 1565 h 2923"/>
                        <a:gd name="T116" fmla="*/ 323 w 4293"/>
                        <a:gd name="T117" fmla="*/ 1530 h 2923"/>
                        <a:gd name="T118" fmla="*/ 0 w 4293"/>
                        <a:gd name="T119" fmla="*/ 1196 h 2923"/>
                        <a:gd name="T120" fmla="*/ 138 w 4293"/>
                        <a:gd name="T121" fmla="*/ 1323 h 2923"/>
                        <a:gd name="T122" fmla="*/ 0 w 4293"/>
                        <a:gd name="T123" fmla="*/ 1289 h 292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  <a:cxn ang="0">
                          <a:pos x="T122" y="T123"/>
                        </a:cxn>
                      </a:cxnLst>
                      <a:rect l="0" t="0" r="r" b="b"/>
                      <a:pathLst>
                        <a:path w="4293" h="2923">
                          <a:moveTo>
                            <a:pt x="4293" y="380"/>
                          </a:moveTo>
                          <a:lnTo>
                            <a:pt x="4273" y="445"/>
                          </a:lnTo>
                          <a:lnTo>
                            <a:pt x="4252" y="510"/>
                          </a:lnTo>
                          <a:lnTo>
                            <a:pt x="4229" y="575"/>
                          </a:lnTo>
                          <a:lnTo>
                            <a:pt x="4208" y="640"/>
                          </a:lnTo>
                          <a:lnTo>
                            <a:pt x="4186" y="705"/>
                          </a:lnTo>
                          <a:lnTo>
                            <a:pt x="4163" y="769"/>
                          </a:lnTo>
                          <a:lnTo>
                            <a:pt x="4140" y="833"/>
                          </a:lnTo>
                          <a:lnTo>
                            <a:pt x="4116" y="897"/>
                          </a:lnTo>
                          <a:lnTo>
                            <a:pt x="4092" y="961"/>
                          </a:lnTo>
                          <a:lnTo>
                            <a:pt x="4067" y="1024"/>
                          </a:lnTo>
                          <a:lnTo>
                            <a:pt x="4041" y="1088"/>
                          </a:lnTo>
                          <a:lnTo>
                            <a:pt x="4015" y="1150"/>
                          </a:lnTo>
                          <a:lnTo>
                            <a:pt x="3989" y="1213"/>
                          </a:lnTo>
                          <a:lnTo>
                            <a:pt x="3963" y="1276"/>
                          </a:lnTo>
                          <a:lnTo>
                            <a:pt x="3936" y="1338"/>
                          </a:lnTo>
                          <a:lnTo>
                            <a:pt x="3908" y="1399"/>
                          </a:lnTo>
                          <a:lnTo>
                            <a:pt x="3879" y="1462"/>
                          </a:lnTo>
                          <a:lnTo>
                            <a:pt x="3851" y="1523"/>
                          </a:lnTo>
                          <a:lnTo>
                            <a:pt x="3822" y="1583"/>
                          </a:lnTo>
                          <a:lnTo>
                            <a:pt x="3792" y="1645"/>
                          </a:lnTo>
                          <a:lnTo>
                            <a:pt x="3763" y="1705"/>
                          </a:lnTo>
                          <a:lnTo>
                            <a:pt x="3732" y="1765"/>
                          </a:lnTo>
                          <a:lnTo>
                            <a:pt x="3701" y="1826"/>
                          </a:lnTo>
                          <a:lnTo>
                            <a:pt x="3670" y="1886"/>
                          </a:lnTo>
                          <a:lnTo>
                            <a:pt x="3638" y="1945"/>
                          </a:lnTo>
                          <a:lnTo>
                            <a:pt x="3606" y="2005"/>
                          </a:lnTo>
                          <a:lnTo>
                            <a:pt x="3573" y="2064"/>
                          </a:lnTo>
                          <a:lnTo>
                            <a:pt x="3541" y="2122"/>
                          </a:lnTo>
                          <a:lnTo>
                            <a:pt x="3506" y="2181"/>
                          </a:lnTo>
                          <a:lnTo>
                            <a:pt x="3472" y="2239"/>
                          </a:lnTo>
                          <a:lnTo>
                            <a:pt x="3438" y="2297"/>
                          </a:lnTo>
                          <a:lnTo>
                            <a:pt x="3404" y="2354"/>
                          </a:lnTo>
                          <a:lnTo>
                            <a:pt x="3361" y="2313"/>
                          </a:lnTo>
                          <a:lnTo>
                            <a:pt x="3051" y="2601"/>
                          </a:lnTo>
                          <a:lnTo>
                            <a:pt x="2913" y="2624"/>
                          </a:lnTo>
                          <a:lnTo>
                            <a:pt x="2844" y="2739"/>
                          </a:lnTo>
                          <a:lnTo>
                            <a:pt x="2613" y="2728"/>
                          </a:lnTo>
                          <a:lnTo>
                            <a:pt x="2372" y="2578"/>
                          </a:lnTo>
                          <a:lnTo>
                            <a:pt x="2165" y="2474"/>
                          </a:lnTo>
                          <a:lnTo>
                            <a:pt x="1992" y="2462"/>
                          </a:lnTo>
                          <a:lnTo>
                            <a:pt x="1922" y="2669"/>
                          </a:lnTo>
                          <a:lnTo>
                            <a:pt x="1647" y="2842"/>
                          </a:lnTo>
                          <a:lnTo>
                            <a:pt x="1451" y="2728"/>
                          </a:lnTo>
                          <a:lnTo>
                            <a:pt x="1427" y="2612"/>
                          </a:lnTo>
                          <a:lnTo>
                            <a:pt x="1186" y="2566"/>
                          </a:lnTo>
                          <a:lnTo>
                            <a:pt x="1094" y="2669"/>
                          </a:lnTo>
                          <a:lnTo>
                            <a:pt x="1036" y="2612"/>
                          </a:lnTo>
                          <a:lnTo>
                            <a:pt x="1106" y="2497"/>
                          </a:lnTo>
                          <a:lnTo>
                            <a:pt x="1036" y="2451"/>
                          </a:lnTo>
                          <a:lnTo>
                            <a:pt x="841" y="2531"/>
                          </a:lnTo>
                          <a:lnTo>
                            <a:pt x="795" y="2485"/>
                          </a:lnTo>
                          <a:lnTo>
                            <a:pt x="886" y="2359"/>
                          </a:lnTo>
                          <a:lnTo>
                            <a:pt x="852" y="2290"/>
                          </a:lnTo>
                          <a:lnTo>
                            <a:pt x="725" y="2313"/>
                          </a:lnTo>
                          <a:lnTo>
                            <a:pt x="702" y="2255"/>
                          </a:lnTo>
                          <a:lnTo>
                            <a:pt x="772" y="2128"/>
                          </a:lnTo>
                          <a:lnTo>
                            <a:pt x="737" y="2060"/>
                          </a:lnTo>
                          <a:lnTo>
                            <a:pt x="552" y="2094"/>
                          </a:lnTo>
                          <a:lnTo>
                            <a:pt x="472" y="2014"/>
                          </a:lnTo>
                          <a:lnTo>
                            <a:pt x="507" y="1841"/>
                          </a:lnTo>
                          <a:lnTo>
                            <a:pt x="588" y="1887"/>
                          </a:lnTo>
                          <a:lnTo>
                            <a:pt x="691" y="1887"/>
                          </a:lnTo>
                          <a:lnTo>
                            <a:pt x="622" y="1795"/>
                          </a:lnTo>
                          <a:lnTo>
                            <a:pt x="679" y="1703"/>
                          </a:lnTo>
                          <a:lnTo>
                            <a:pt x="634" y="1657"/>
                          </a:lnTo>
                          <a:lnTo>
                            <a:pt x="576" y="1669"/>
                          </a:lnTo>
                          <a:lnTo>
                            <a:pt x="565" y="1542"/>
                          </a:lnTo>
                          <a:lnTo>
                            <a:pt x="622" y="1462"/>
                          </a:lnTo>
                          <a:lnTo>
                            <a:pt x="622" y="1369"/>
                          </a:lnTo>
                          <a:lnTo>
                            <a:pt x="472" y="1415"/>
                          </a:lnTo>
                          <a:lnTo>
                            <a:pt x="415" y="1335"/>
                          </a:lnTo>
                          <a:lnTo>
                            <a:pt x="415" y="1231"/>
                          </a:lnTo>
                          <a:lnTo>
                            <a:pt x="518" y="1162"/>
                          </a:lnTo>
                          <a:lnTo>
                            <a:pt x="599" y="1058"/>
                          </a:lnTo>
                          <a:lnTo>
                            <a:pt x="737" y="1012"/>
                          </a:lnTo>
                          <a:lnTo>
                            <a:pt x="829" y="1093"/>
                          </a:lnTo>
                          <a:lnTo>
                            <a:pt x="967" y="921"/>
                          </a:lnTo>
                          <a:lnTo>
                            <a:pt x="1290" y="1047"/>
                          </a:lnTo>
                          <a:lnTo>
                            <a:pt x="1359" y="944"/>
                          </a:lnTo>
                          <a:lnTo>
                            <a:pt x="1279" y="921"/>
                          </a:lnTo>
                          <a:lnTo>
                            <a:pt x="1279" y="874"/>
                          </a:lnTo>
                          <a:lnTo>
                            <a:pt x="1508" y="874"/>
                          </a:lnTo>
                          <a:lnTo>
                            <a:pt x="1508" y="794"/>
                          </a:lnTo>
                          <a:lnTo>
                            <a:pt x="1336" y="748"/>
                          </a:lnTo>
                          <a:lnTo>
                            <a:pt x="1359" y="656"/>
                          </a:lnTo>
                          <a:lnTo>
                            <a:pt x="1497" y="656"/>
                          </a:lnTo>
                          <a:lnTo>
                            <a:pt x="1693" y="644"/>
                          </a:lnTo>
                          <a:lnTo>
                            <a:pt x="1981" y="667"/>
                          </a:lnTo>
                          <a:lnTo>
                            <a:pt x="2072" y="553"/>
                          </a:lnTo>
                          <a:lnTo>
                            <a:pt x="2222" y="380"/>
                          </a:lnTo>
                          <a:lnTo>
                            <a:pt x="2383" y="264"/>
                          </a:lnTo>
                          <a:lnTo>
                            <a:pt x="2590" y="173"/>
                          </a:lnTo>
                          <a:lnTo>
                            <a:pt x="2913" y="173"/>
                          </a:lnTo>
                          <a:lnTo>
                            <a:pt x="3040" y="161"/>
                          </a:lnTo>
                          <a:lnTo>
                            <a:pt x="3154" y="0"/>
                          </a:lnTo>
                          <a:lnTo>
                            <a:pt x="3224" y="80"/>
                          </a:lnTo>
                          <a:lnTo>
                            <a:pt x="3143" y="161"/>
                          </a:lnTo>
                          <a:lnTo>
                            <a:pt x="3292" y="253"/>
                          </a:lnTo>
                          <a:lnTo>
                            <a:pt x="3442" y="184"/>
                          </a:lnTo>
                          <a:lnTo>
                            <a:pt x="3522" y="207"/>
                          </a:lnTo>
                          <a:lnTo>
                            <a:pt x="3488" y="287"/>
                          </a:lnTo>
                          <a:lnTo>
                            <a:pt x="3626" y="346"/>
                          </a:lnTo>
                          <a:lnTo>
                            <a:pt x="3719" y="253"/>
                          </a:lnTo>
                          <a:lnTo>
                            <a:pt x="3822" y="357"/>
                          </a:lnTo>
                          <a:lnTo>
                            <a:pt x="4052" y="368"/>
                          </a:lnTo>
                          <a:lnTo>
                            <a:pt x="4144" y="437"/>
                          </a:lnTo>
                          <a:lnTo>
                            <a:pt x="4293" y="380"/>
                          </a:lnTo>
                          <a:close/>
                          <a:moveTo>
                            <a:pt x="852" y="333"/>
                          </a:moveTo>
                          <a:lnTo>
                            <a:pt x="945" y="346"/>
                          </a:lnTo>
                          <a:lnTo>
                            <a:pt x="990" y="553"/>
                          </a:lnTo>
                          <a:lnTo>
                            <a:pt x="1002" y="587"/>
                          </a:lnTo>
                          <a:lnTo>
                            <a:pt x="1209" y="644"/>
                          </a:lnTo>
                          <a:lnTo>
                            <a:pt x="1209" y="737"/>
                          </a:lnTo>
                          <a:lnTo>
                            <a:pt x="1013" y="737"/>
                          </a:lnTo>
                          <a:lnTo>
                            <a:pt x="841" y="725"/>
                          </a:lnTo>
                          <a:lnTo>
                            <a:pt x="714" y="885"/>
                          </a:lnTo>
                          <a:lnTo>
                            <a:pt x="588" y="955"/>
                          </a:lnTo>
                          <a:lnTo>
                            <a:pt x="368" y="1139"/>
                          </a:lnTo>
                          <a:lnTo>
                            <a:pt x="220" y="1105"/>
                          </a:lnTo>
                          <a:lnTo>
                            <a:pt x="323" y="944"/>
                          </a:lnTo>
                          <a:lnTo>
                            <a:pt x="380" y="840"/>
                          </a:lnTo>
                          <a:lnTo>
                            <a:pt x="357" y="782"/>
                          </a:lnTo>
                          <a:lnTo>
                            <a:pt x="404" y="714"/>
                          </a:lnTo>
                          <a:lnTo>
                            <a:pt x="427" y="656"/>
                          </a:lnTo>
                          <a:lnTo>
                            <a:pt x="461" y="587"/>
                          </a:lnTo>
                          <a:lnTo>
                            <a:pt x="461" y="506"/>
                          </a:lnTo>
                          <a:lnTo>
                            <a:pt x="438" y="437"/>
                          </a:lnTo>
                          <a:lnTo>
                            <a:pt x="484" y="357"/>
                          </a:lnTo>
                          <a:lnTo>
                            <a:pt x="565" y="357"/>
                          </a:lnTo>
                          <a:lnTo>
                            <a:pt x="622" y="357"/>
                          </a:lnTo>
                          <a:lnTo>
                            <a:pt x="691" y="357"/>
                          </a:lnTo>
                          <a:lnTo>
                            <a:pt x="749" y="357"/>
                          </a:lnTo>
                          <a:lnTo>
                            <a:pt x="806" y="380"/>
                          </a:lnTo>
                          <a:lnTo>
                            <a:pt x="852" y="333"/>
                          </a:lnTo>
                          <a:close/>
                          <a:moveTo>
                            <a:pt x="979" y="2853"/>
                          </a:moveTo>
                          <a:lnTo>
                            <a:pt x="933" y="2819"/>
                          </a:lnTo>
                          <a:lnTo>
                            <a:pt x="945" y="2750"/>
                          </a:lnTo>
                          <a:lnTo>
                            <a:pt x="990" y="2750"/>
                          </a:lnTo>
                          <a:lnTo>
                            <a:pt x="1048" y="2739"/>
                          </a:lnTo>
                          <a:lnTo>
                            <a:pt x="1094" y="2750"/>
                          </a:lnTo>
                          <a:lnTo>
                            <a:pt x="1094" y="2831"/>
                          </a:lnTo>
                          <a:lnTo>
                            <a:pt x="1048" y="2912"/>
                          </a:lnTo>
                          <a:lnTo>
                            <a:pt x="990" y="2923"/>
                          </a:lnTo>
                          <a:lnTo>
                            <a:pt x="979" y="2853"/>
                          </a:lnTo>
                          <a:close/>
                          <a:moveTo>
                            <a:pt x="634" y="2267"/>
                          </a:moveTo>
                          <a:lnTo>
                            <a:pt x="634" y="2210"/>
                          </a:lnTo>
                          <a:lnTo>
                            <a:pt x="588" y="2175"/>
                          </a:lnTo>
                          <a:lnTo>
                            <a:pt x="552" y="2198"/>
                          </a:lnTo>
                          <a:lnTo>
                            <a:pt x="552" y="2255"/>
                          </a:lnTo>
                          <a:lnTo>
                            <a:pt x="611" y="2267"/>
                          </a:lnTo>
                          <a:lnTo>
                            <a:pt x="634" y="2267"/>
                          </a:lnTo>
                          <a:close/>
                          <a:moveTo>
                            <a:pt x="404" y="2278"/>
                          </a:moveTo>
                          <a:lnTo>
                            <a:pt x="345" y="2232"/>
                          </a:lnTo>
                          <a:lnTo>
                            <a:pt x="404" y="2198"/>
                          </a:lnTo>
                          <a:lnTo>
                            <a:pt x="461" y="2198"/>
                          </a:lnTo>
                          <a:lnTo>
                            <a:pt x="472" y="2244"/>
                          </a:lnTo>
                          <a:lnTo>
                            <a:pt x="438" y="2290"/>
                          </a:lnTo>
                          <a:lnTo>
                            <a:pt x="404" y="2278"/>
                          </a:lnTo>
                          <a:close/>
                          <a:moveTo>
                            <a:pt x="288" y="1944"/>
                          </a:moveTo>
                          <a:lnTo>
                            <a:pt x="323" y="2025"/>
                          </a:lnTo>
                          <a:lnTo>
                            <a:pt x="392" y="1979"/>
                          </a:lnTo>
                          <a:lnTo>
                            <a:pt x="404" y="1887"/>
                          </a:lnTo>
                          <a:lnTo>
                            <a:pt x="404" y="1818"/>
                          </a:lnTo>
                          <a:lnTo>
                            <a:pt x="311" y="1795"/>
                          </a:lnTo>
                          <a:lnTo>
                            <a:pt x="288" y="1853"/>
                          </a:lnTo>
                          <a:lnTo>
                            <a:pt x="300" y="1899"/>
                          </a:lnTo>
                          <a:lnTo>
                            <a:pt x="288" y="1944"/>
                          </a:lnTo>
                          <a:close/>
                          <a:moveTo>
                            <a:pt x="323" y="1623"/>
                          </a:moveTo>
                          <a:lnTo>
                            <a:pt x="368" y="1599"/>
                          </a:lnTo>
                          <a:lnTo>
                            <a:pt x="415" y="1623"/>
                          </a:lnTo>
                          <a:lnTo>
                            <a:pt x="449" y="1669"/>
                          </a:lnTo>
                          <a:lnTo>
                            <a:pt x="507" y="1623"/>
                          </a:lnTo>
                          <a:lnTo>
                            <a:pt x="484" y="1565"/>
                          </a:lnTo>
                          <a:lnTo>
                            <a:pt x="461" y="1507"/>
                          </a:lnTo>
                          <a:lnTo>
                            <a:pt x="404" y="1530"/>
                          </a:lnTo>
                          <a:lnTo>
                            <a:pt x="323" y="1530"/>
                          </a:lnTo>
                          <a:lnTo>
                            <a:pt x="265" y="1565"/>
                          </a:lnTo>
                          <a:lnTo>
                            <a:pt x="323" y="1623"/>
                          </a:lnTo>
                          <a:close/>
                          <a:moveTo>
                            <a:pt x="0" y="1196"/>
                          </a:moveTo>
                          <a:lnTo>
                            <a:pt x="93" y="1174"/>
                          </a:lnTo>
                          <a:lnTo>
                            <a:pt x="104" y="1254"/>
                          </a:lnTo>
                          <a:lnTo>
                            <a:pt x="138" y="1323"/>
                          </a:lnTo>
                          <a:lnTo>
                            <a:pt x="70" y="1381"/>
                          </a:lnTo>
                          <a:lnTo>
                            <a:pt x="0" y="1346"/>
                          </a:lnTo>
                          <a:lnTo>
                            <a:pt x="0" y="1289"/>
                          </a:lnTo>
                          <a:lnTo>
                            <a:pt x="0" y="1196"/>
                          </a:lnTo>
                          <a:close/>
                        </a:path>
                      </a:pathLst>
                    </a:custGeom>
                    <a:grpFill/>
                    <a:ln w="6350">
                      <a:solidFill>
                        <a:srgbClr val="FFFFFF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33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8" name="Freeform 107">
                      <a:extLst>
                        <a:ext uri="{FF2B5EF4-FFF2-40B4-BE49-F238E27FC236}">
                          <a16:creationId xmlns:a16="http://schemas.microsoft.com/office/drawing/2014/main" id="{A9F6A33B-CDDF-4987-9C4B-F64F1699993E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642114" y="1805350"/>
                      <a:ext cx="383054" cy="481479"/>
                    </a:xfrm>
                    <a:custGeom>
                      <a:avLst/>
                      <a:gdLst>
                        <a:gd name="T0" fmla="*/ 696 w 2095"/>
                        <a:gd name="T1" fmla="*/ 15 h 2647"/>
                        <a:gd name="T2" fmla="*/ 713 w 2095"/>
                        <a:gd name="T3" fmla="*/ 34 h 2647"/>
                        <a:gd name="T4" fmla="*/ 885 w 2095"/>
                        <a:gd name="T5" fmla="*/ 102 h 2647"/>
                        <a:gd name="T6" fmla="*/ 1066 w 2095"/>
                        <a:gd name="T7" fmla="*/ 188 h 2647"/>
                        <a:gd name="T8" fmla="*/ 1245 w 2095"/>
                        <a:gd name="T9" fmla="*/ 280 h 2647"/>
                        <a:gd name="T10" fmla="*/ 1421 w 2095"/>
                        <a:gd name="T11" fmla="*/ 375 h 2647"/>
                        <a:gd name="T12" fmla="*/ 1595 w 2095"/>
                        <a:gd name="T13" fmla="*/ 475 h 2647"/>
                        <a:gd name="T14" fmla="*/ 1767 w 2095"/>
                        <a:gd name="T15" fmla="*/ 577 h 2647"/>
                        <a:gd name="T16" fmla="*/ 1922 w 2095"/>
                        <a:gd name="T17" fmla="*/ 943 h 2647"/>
                        <a:gd name="T18" fmla="*/ 2014 w 2095"/>
                        <a:gd name="T19" fmla="*/ 1461 h 2647"/>
                        <a:gd name="T20" fmla="*/ 1761 w 2095"/>
                        <a:gd name="T21" fmla="*/ 1887 h 2647"/>
                        <a:gd name="T22" fmla="*/ 1485 w 2095"/>
                        <a:gd name="T23" fmla="*/ 2209 h 2647"/>
                        <a:gd name="T24" fmla="*/ 1324 w 2095"/>
                        <a:gd name="T25" fmla="*/ 2347 h 2647"/>
                        <a:gd name="T26" fmla="*/ 1036 w 2095"/>
                        <a:gd name="T27" fmla="*/ 2474 h 2647"/>
                        <a:gd name="T28" fmla="*/ 794 w 2095"/>
                        <a:gd name="T29" fmla="*/ 2647 h 2647"/>
                        <a:gd name="T30" fmla="*/ 449 w 2095"/>
                        <a:gd name="T31" fmla="*/ 2577 h 2647"/>
                        <a:gd name="T32" fmla="*/ 265 w 2095"/>
                        <a:gd name="T33" fmla="*/ 2439 h 2647"/>
                        <a:gd name="T34" fmla="*/ 57 w 2095"/>
                        <a:gd name="T35" fmla="*/ 2071 h 2647"/>
                        <a:gd name="T36" fmla="*/ 69 w 2095"/>
                        <a:gd name="T37" fmla="*/ 1610 h 2647"/>
                        <a:gd name="T38" fmla="*/ 149 w 2095"/>
                        <a:gd name="T39" fmla="*/ 1231 h 2647"/>
                        <a:gd name="T40" fmla="*/ 391 w 2095"/>
                        <a:gd name="T41" fmla="*/ 943 h 2647"/>
                        <a:gd name="T42" fmla="*/ 622 w 2095"/>
                        <a:gd name="T43" fmla="*/ 529 h 2647"/>
                        <a:gd name="T44" fmla="*/ 874 w 2095"/>
                        <a:gd name="T45" fmla="*/ 299 h 2647"/>
                        <a:gd name="T46" fmla="*/ 1358 w 2095"/>
                        <a:gd name="T47" fmla="*/ 1933 h 2647"/>
                        <a:gd name="T48" fmla="*/ 1519 w 2095"/>
                        <a:gd name="T49" fmla="*/ 1956 h 2647"/>
                        <a:gd name="T50" fmla="*/ 1761 w 2095"/>
                        <a:gd name="T51" fmla="*/ 1679 h 2647"/>
                        <a:gd name="T52" fmla="*/ 1842 w 2095"/>
                        <a:gd name="T53" fmla="*/ 1415 h 2647"/>
                        <a:gd name="T54" fmla="*/ 1749 w 2095"/>
                        <a:gd name="T55" fmla="*/ 1369 h 2647"/>
                        <a:gd name="T56" fmla="*/ 1658 w 2095"/>
                        <a:gd name="T57" fmla="*/ 1403 h 2647"/>
                        <a:gd name="T58" fmla="*/ 1519 w 2095"/>
                        <a:gd name="T59" fmla="*/ 1299 h 2647"/>
                        <a:gd name="T60" fmla="*/ 1438 w 2095"/>
                        <a:gd name="T61" fmla="*/ 1104 h 2647"/>
                        <a:gd name="T62" fmla="*/ 1243 w 2095"/>
                        <a:gd name="T63" fmla="*/ 1162 h 2647"/>
                        <a:gd name="T64" fmla="*/ 1335 w 2095"/>
                        <a:gd name="T65" fmla="*/ 1288 h 2647"/>
                        <a:gd name="T66" fmla="*/ 1392 w 2095"/>
                        <a:gd name="T67" fmla="*/ 1426 h 2647"/>
                        <a:gd name="T68" fmla="*/ 1508 w 2095"/>
                        <a:gd name="T69" fmla="*/ 1449 h 2647"/>
                        <a:gd name="T70" fmla="*/ 1519 w 2095"/>
                        <a:gd name="T71" fmla="*/ 1622 h 2647"/>
                        <a:gd name="T72" fmla="*/ 1450 w 2095"/>
                        <a:gd name="T73" fmla="*/ 1806 h 2647"/>
                        <a:gd name="T74" fmla="*/ 1358 w 2095"/>
                        <a:gd name="T75" fmla="*/ 1933 h 2647"/>
                        <a:gd name="T76" fmla="*/ 1277 w 2095"/>
                        <a:gd name="T77" fmla="*/ 1772 h 2647"/>
                        <a:gd name="T78" fmla="*/ 1128 w 2095"/>
                        <a:gd name="T79" fmla="*/ 1679 h 2647"/>
                        <a:gd name="T80" fmla="*/ 1081 w 2095"/>
                        <a:gd name="T81" fmla="*/ 1852 h 2647"/>
                        <a:gd name="T82" fmla="*/ 1001 w 2095"/>
                        <a:gd name="T83" fmla="*/ 1956 h 2647"/>
                        <a:gd name="T84" fmla="*/ 1001 w 2095"/>
                        <a:gd name="T85" fmla="*/ 1714 h 2647"/>
                        <a:gd name="T86" fmla="*/ 920 w 2095"/>
                        <a:gd name="T87" fmla="*/ 1645 h 2647"/>
                        <a:gd name="T88" fmla="*/ 852 w 2095"/>
                        <a:gd name="T89" fmla="*/ 1899 h 2647"/>
                        <a:gd name="T90" fmla="*/ 1001 w 2095"/>
                        <a:gd name="T91" fmla="*/ 1956 h 264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2095" h="2647">
                          <a:moveTo>
                            <a:pt x="660" y="0"/>
                          </a:moveTo>
                          <a:lnTo>
                            <a:pt x="678" y="8"/>
                          </a:lnTo>
                          <a:lnTo>
                            <a:pt x="696" y="15"/>
                          </a:lnTo>
                          <a:lnTo>
                            <a:pt x="714" y="23"/>
                          </a:lnTo>
                          <a:lnTo>
                            <a:pt x="732" y="31"/>
                          </a:lnTo>
                          <a:lnTo>
                            <a:pt x="713" y="34"/>
                          </a:lnTo>
                          <a:lnTo>
                            <a:pt x="660" y="0"/>
                          </a:lnTo>
                          <a:close/>
                          <a:moveTo>
                            <a:pt x="825" y="74"/>
                          </a:moveTo>
                          <a:lnTo>
                            <a:pt x="885" y="102"/>
                          </a:lnTo>
                          <a:lnTo>
                            <a:pt x="946" y="130"/>
                          </a:lnTo>
                          <a:lnTo>
                            <a:pt x="1006" y="159"/>
                          </a:lnTo>
                          <a:lnTo>
                            <a:pt x="1066" y="188"/>
                          </a:lnTo>
                          <a:lnTo>
                            <a:pt x="1127" y="218"/>
                          </a:lnTo>
                          <a:lnTo>
                            <a:pt x="1186" y="250"/>
                          </a:lnTo>
                          <a:lnTo>
                            <a:pt x="1245" y="280"/>
                          </a:lnTo>
                          <a:lnTo>
                            <a:pt x="1305" y="311"/>
                          </a:lnTo>
                          <a:lnTo>
                            <a:pt x="1363" y="343"/>
                          </a:lnTo>
                          <a:lnTo>
                            <a:pt x="1421" y="375"/>
                          </a:lnTo>
                          <a:lnTo>
                            <a:pt x="1480" y="407"/>
                          </a:lnTo>
                          <a:lnTo>
                            <a:pt x="1538" y="441"/>
                          </a:lnTo>
                          <a:lnTo>
                            <a:pt x="1595" y="475"/>
                          </a:lnTo>
                          <a:lnTo>
                            <a:pt x="1653" y="508"/>
                          </a:lnTo>
                          <a:lnTo>
                            <a:pt x="1710" y="542"/>
                          </a:lnTo>
                          <a:lnTo>
                            <a:pt x="1767" y="577"/>
                          </a:lnTo>
                          <a:lnTo>
                            <a:pt x="1772" y="598"/>
                          </a:lnTo>
                          <a:lnTo>
                            <a:pt x="1784" y="828"/>
                          </a:lnTo>
                          <a:lnTo>
                            <a:pt x="1922" y="943"/>
                          </a:lnTo>
                          <a:lnTo>
                            <a:pt x="2072" y="1081"/>
                          </a:lnTo>
                          <a:lnTo>
                            <a:pt x="2095" y="1242"/>
                          </a:lnTo>
                          <a:lnTo>
                            <a:pt x="2014" y="1461"/>
                          </a:lnTo>
                          <a:lnTo>
                            <a:pt x="1956" y="1542"/>
                          </a:lnTo>
                          <a:lnTo>
                            <a:pt x="1853" y="1749"/>
                          </a:lnTo>
                          <a:lnTo>
                            <a:pt x="1761" y="1887"/>
                          </a:lnTo>
                          <a:lnTo>
                            <a:pt x="1669" y="2013"/>
                          </a:lnTo>
                          <a:lnTo>
                            <a:pt x="1554" y="2106"/>
                          </a:lnTo>
                          <a:lnTo>
                            <a:pt x="1485" y="2209"/>
                          </a:lnTo>
                          <a:lnTo>
                            <a:pt x="1519" y="2335"/>
                          </a:lnTo>
                          <a:lnTo>
                            <a:pt x="1427" y="2347"/>
                          </a:lnTo>
                          <a:lnTo>
                            <a:pt x="1324" y="2347"/>
                          </a:lnTo>
                          <a:lnTo>
                            <a:pt x="1277" y="2427"/>
                          </a:lnTo>
                          <a:lnTo>
                            <a:pt x="1093" y="2393"/>
                          </a:lnTo>
                          <a:lnTo>
                            <a:pt x="1036" y="2474"/>
                          </a:lnTo>
                          <a:lnTo>
                            <a:pt x="944" y="2497"/>
                          </a:lnTo>
                          <a:lnTo>
                            <a:pt x="840" y="2554"/>
                          </a:lnTo>
                          <a:lnTo>
                            <a:pt x="794" y="2647"/>
                          </a:lnTo>
                          <a:lnTo>
                            <a:pt x="645" y="2624"/>
                          </a:lnTo>
                          <a:lnTo>
                            <a:pt x="575" y="2635"/>
                          </a:lnTo>
                          <a:lnTo>
                            <a:pt x="449" y="2577"/>
                          </a:lnTo>
                          <a:lnTo>
                            <a:pt x="368" y="2588"/>
                          </a:lnTo>
                          <a:lnTo>
                            <a:pt x="391" y="2474"/>
                          </a:lnTo>
                          <a:lnTo>
                            <a:pt x="265" y="2439"/>
                          </a:lnTo>
                          <a:lnTo>
                            <a:pt x="127" y="2370"/>
                          </a:lnTo>
                          <a:lnTo>
                            <a:pt x="57" y="2290"/>
                          </a:lnTo>
                          <a:lnTo>
                            <a:pt x="57" y="2071"/>
                          </a:lnTo>
                          <a:lnTo>
                            <a:pt x="127" y="1933"/>
                          </a:lnTo>
                          <a:lnTo>
                            <a:pt x="81" y="1817"/>
                          </a:lnTo>
                          <a:lnTo>
                            <a:pt x="69" y="1610"/>
                          </a:lnTo>
                          <a:lnTo>
                            <a:pt x="0" y="1449"/>
                          </a:lnTo>
                          <a:lnTo>
                            <a:pt x="92" y="1196"/>
                          </a:lnTo>
                          <a:lnTo>
                            <a:pt x="149" y="1231"/>
                          </a:lnTo>
                          <a:lnTo>
                            <a:pt x="265" y="1162"/>
                          </a:lnTo>
                          <a:lnTo>
                            <a:pt x="299" y="978"/>
                          </a:lnTo>
                          <a:lnTo>
                            <a:pt x="391" y="943"/>
                          </a:lnTo>
                          <a:lnTo>
                            <a:pt x="495" y="817"/>
                          </a:lnTo>
                          <a:lnTo>
                            <a:pt x="552" y="667"/>
                          </a:lnTo>
                          <a:lnTo>
                            <a:pt x="622" y="529"/>
                          </a:lnTo>
                          <a:lnTo>
                            <a:pt x="725" y="414"/>
                          </a:lnTo>
                          <a:lnTo>
                            <a:pt x="794" y="322"/>
                          </a:lnTo>
                          <a:lnTo>
                            <a:pt x="874" y="299"/>
                          </a:lnTo>
                          <a:lnTo>
                            <a:pt x="840" y="115"/>
                          </a:lnTo>
                          <a:lnTo>
                            <a:pt x="825" y="74"/>
                          </a:lnTo>
                          <a:close/>
                          <a:moveTo>
                            <a:pt x="1358" y="1933"/>
                          </a:moveTo>
                          <a:lnTo>
                            <a:pt x="1427" y="1933"/>
                          </a:lnTo>
                          <a:lnTo>
                            <a:pt x="1474" y="1956"/>
                          </a:lnTo>
                          <a:lnTo>
                            <a:pt x="1519" y="1956"/>
                          </a:lnTo>
                          <a:lnTo>
                            <a:pt x="1565" y="1899"/>
                          </a:lnTo>
                          <a:lnTo>
                            <a:pt x="1669" y="1783"/>
                          </a:lnTo>
                          <a:lnTo>
                            <a:pt x="1761" y="1679"/>
                          </a:lnTo>
                          <a:lnTo>
                            <a:pt x="1806" y="1553"/>
                          </a:lnTo>
                          <a:lnTo>
                            <a:pt x="1865" y="1472"/>
                          </a:lnTo>
                          <a:lnTo>
                            <a:pt x="1842" y="1415"/>
                          </a:lnTo>
                          <a:lnTo>
                            <a:pt x="1830" y="1335"/>
                          </a:lnTo>
                          <a:lnTo>
                            <a:pt x="1784" y="1299"/>
                          </a:lnTo>
                          <a:lnTo>
                            <a:pt x="1749" y="1369"/>
                          </a:lnTo>
                          <a:lnTo>
                            <a:pt x="1738" y="1426"/>
                          </a:lnTo>
                          <a:lnTo>
                            <a:pt x="1692" y="1484"/>
                          </a:lnTo>
                          <a:lnTo>
                            <a:pt x="1658" y="1403"/>
                          </a:lnTo>
                          <a:lnTo>
                            <a:pt x="1611" y="1335"/>
                          </a:lnTo>
                          <a:lnTo>
                            <a:pt x="1565" y="1277"/>
                          </a:lnTo>
                          <a:lnTo>
                            <a:pt x="1519" y="1299"/>
                          </a:lnTo>
                          <a:lnTo>
                            <a:pt x="1485" y="1265"/>
                          </a:lnTo>
                          <a:lnTo>
                            <a:pt x="1474" y="1196"/>
                          </a:lnTo>
                          <a:lnTo>
                            <a:pt x="1438" y="1104"/>
                          </a:lnTo>
                          <a:lnTo>
                            <a:pt x="1381" y="1174"/>
                          </a:lnTo>
                          <a:lnTo>
                            <a:pt x="1301" y="1151"/>
                          </a:lnTo>
                          <a:lnTo>
                            <a:pt x="1243" y="1162"/>
                          </a:lnTo>
                          <a:lnTo>
                            <a:pt x="1243" y="1208"/>
                          </a:lnTo>
                          <a:lnTo>
                            <a:pt x="1288" y="1231"/>
                          </a:lnTo>
                          <a:lnTo>
                            <a:pt x="1335" y="1288"/>
                          </a:lnTo>
                          <a:lnTo>
                            <a:pt x="1335" y="1381"/>
                          </a:lnTo>
                          <a:lnTo>
                            <a:pt x="1335" y="1426"/>
                          </a:lnTo>
                          <a:lnTo>
                            <a:pt x="1392" y="1426"/>
                          </a:lnTo>
                          <a:lnTo>
                            <a:pt x="1404" y="1335"/>
                          </a:lnTo>
                          <a:lnTo>
                            <a:pt x="1461" y="1392"/>
                          </a:lnTo>
                          <a:lnTo>
                            <a:pt x="1508" y="1449"/>
                          </a:lnTo>
                          <a:lnTo>
                            <a:pt x="1496" y="1506"/>
                          </a:lnTo>
                          <a:lnTo>
                            <a:pt x="1450" y="1599"/>
                          </a:lnTo>
                          <a:lnTo>
                            <a:pt x="1519" y="1622"/>
                          </a:lnTo>
                          <a:lnTo>
                            <a:pt x="1519" y="1703"/>
                          </a:lnTo>
                          <a:lnTo>
                            <a:pt x="1496" y="1760"/>
                          </a:lnTo>
                          <a:lnTo>
                            <a:pt x="1450" y="1806"/>
                          </a:lnTo>
                          <a:lnTo>
                            <a:pt x="1392" y="1817"/>
                          </a:lnTo>
                          <a:lnTo>
                            <a:pt x="1358" y="1852"/>
                          </a:lnTo>
                          <a:lnTo>
                            <a:pt x="1358" y="1933"/>
                          </a:lnTo>
                          <a:close/>
                          <a:moveTo>
                            <a:pt x="1197" y="1806"/>
                          </a:moveTo>
                          <a:lnTo>
                            <a:pt x="1254" y="1817"/>
                          </a:lnTo>
                          <a:lnTo>
                            <a:pt x="1277" y="1772"/>
                          </a:lnTo>
                          <a:lnTo>
                            <a:pt x="1254" y="1691"/>
                          </a:lnTo>
                          <a:lnTo>
                            <a:pt x="1231" y="1633"/>
                          </a:lnTo>
                          <a:lnTo>
                            <a:pt x="1128" y="1679"/>
                          </a:lnTo>
                          <a:lnTo>
                            <a:pt x="1081" y="1737"/>
                          </a:lnTo>
                          <a:lnTo>
                            <a:pt x="1059" y="1817"/>
                          </a:lnTo>
                          <a:lnTo>
                            <a:pt x="1081" y="1852"/>
                          </a:lnTo>
                          <a:lnTo>
                            <a:pt x="1140" y="1806"/>
                          </a:lnTo>
                          <a:lnTo>
                            <a:pt x="1197" y="1806"/>
                          </a:lnTo>
                          <a:close/>
                          <a:moveTo>
                            <a:pt x="1001" y="1956"/>
                          </a:moveTo>
                          <a:lnTo>
                            <a:pt x="978" y="1899"/>
                          </a:lnTo>
                          <a:lnTo>
                            <a:pt x="990" y="1795"/>
                          </a:lnTo>
                          <a:lnTo>
                            <a:pt x="1001" y="1714"/>
                          </a:lnTo>
                          <a:lnTo>
                            <a:pt x="1013" y="1588"/>
                          </a:lnTo>
                          <a:lnTo>
                            <a:pt x="967" y="1542"/>
                          </a:lnTo>
                          <a:lnTo>
                            <a:pt x="920" y="1645"/>
                          </a:lnTo>
                          <a:lnTo>
                            <a:pt x="897" y="1737"/>
                          </a:lnTo>
                          <a:lnTo>
                            <a:pt x="863" y="1817"/>
                          </a:lnTo>
                          <a:lnTo>
                            <a:pt x="852" y="1899"/>
                          </a:lnTo>
                          <a:lnTo>
                            <a:pt x="909" y="1979"/>
                          </a:lnTo>
                          <a:lnTo>
                            <a:pt x="967" y="2002"/>
                          </a:lnTo>
                          <a:lnTo>
                            <a:pt x="1001" y="1956"/>
                          </a:lnTo>
                          <a:close/>
                        </a:path>
                      </a:pathLst>
                    </a:custGeom>
                    <a:grpFill/>
                    <a:ln w="6350">
                      <a:solidFill>
                        <a:srgbClr val="FFFFFF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33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9" name="Freeform 108">
                      <a:extLst>
                        <a:ext uri="{FF2B5EF4-FFF2-40B4-BE49-F238E27FC236}">
                          <a16:creationId xmlns:a16="http://schemas.microsoft.com/office/drawing/2014/main" id="{61814CEF-C8D5-46A1-9FE4-074588D624C6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237172" y="1709054"/>
                      <a:ext cx="490309" cy="980466"/>
                    </a:xfrm>
                    <a:custGeom>
                      <a:avLst/>
                      <a:gdLst>
                        <a:gd name="T0" fmla="*/ 1401 w 2689"/>
                        <a:gd name="T1" fmla="*/ 43 h 5388"/>
                        <a:gd name="T2" fmla="*/ 1684 w 2689"/>
                        <a:gd name="T3" fmla="*/ 114 h 5388"/>
                        <a:gd name="T4" fmla="*/ 1964 w 2689"/>
                        <a:gd name="T5" fmla="*/ 194 h 5388"/>
                        <a:gd name="T6" fmla="*/ 2238 w 2689"/>
                        <a:gd name="T7" fmla="*/ 283 h 5388"/>
                        <a:gd name="T8" fmla="*/ 2510 w 2689"/>
                        <a:gd name="T9" fmla="*/ 380 h 5388"/>
                        <a:gd name="T10" fmla="*/ 2556 w 2689"/>
                        <a:gd name="T11" fmla="*/ 451 h 5388"/>
                        <a:gd name="T12" fmla="*/ 2245 w 2689"/>
                        <a:gd name="T13" fmla="*/ 831 h 5388"/>
                        <a:gd name="T14" fmla="*/ 2267 w 2689"/>
                        <a:gd name="T15" fmla="*/ 1233 h 5388"/>
                        <a:gd name="T16" fmla="*/ 2072 w 2689"/>
                        <a:gd name="T17" fmla="*/ 1486 h 5388"/>
                        <a:gd name="T18" fmla="*/ 1692 w 2689"/>
                        <a:gd name="T19" fmla="*/ 1786 h 5388"/>
                        <a:gd name="T20" fmla="*/ 1485 w 2689"/>
                        <a:gd name="T21" fmla="*/ 2108 h 5388"/>
                        <a:gd name="T22" fmla="*/ 1381 w 2689"/>
                        <a:gd name="T23" fmla="*/ 2763 h 5388"/>
                        <a:gd name="T24" fmla="*/ 1577 w 2689"/>
                        <a:gd name="T25" fmla="*/ 2983 h 5388"/>
                        <a:gd name="T26" fmla="*/ 1773 w 2689"/>
                        <a:gd name="T27" fmla="*/ 3281 h 5388"/>
                        <a:gd name="T28" fmla="*/ 1393 w 2689"/>
                        <a:gd name="T29" fmla="*/ 3351 h 5388"/>
                        <a:gd name="T30" fmla="*/ 1163 w 2689"/>
                        <a:gd name="T31" fmla="*/ 3316 h 5388"/>
                        <a:gd name="T32" fmla="*/ 1335 w 2689"/>
                        <a:gd name="T33" fmla="*/ 3466 h 5388"/>
                        <a:gd name="T34" fmla="*/ 1588 w 2689"/>
                        <a:gd name="T35" fmla="*/ 3684 h 5388"/>
                        <a:gd name="T36" fmla="*/ 1267 w 2689"/>
                        <a:gd name="T37" fmla="*/ 3708 h 5388"/>
                        <a:gd name="T38" fmla="*/ 1255 w 2689"/>
                        <a:gd name="T39" fmla="*/ 3834 h 5388"/>
                        <a:gd name="T40" fmla="*/ 1209 w 2689"/>
                        <a:gd name="T41" fmla="*/ 4179 h 5388"/>
                        <a:gd name="T42" fmla="*/ 979 w 2689"/>
                        <a:gd name="T43" fmla="*/ 4836 h 5388"/>
                        <a:gd name="T44" fmla="*/ 702 w 2689"/>
                        <a:gd name="T45" fmla="*/ 4824 h 5388"/>
                        <a:gd name="T46" fmla="*/ 622 w 2689"/>
                        <a:gd name="T47" fmla="*/ 5065 h 5388"/>
                        <a:gd name="T48" fmla="*/ 484 w 2689"/>
                        <a:gd name="T49" fmla="*/ 5134 h 5388"/>
                        <a:gd name="T50" fmla="*/ 231 w 2689"/>
                        <a:gd name="T51" fmla="*/ 5169 h 5388"/>
                        <a:gd name="T52" fmla="*/ 254 w 2689"/>
                        <a:gd name="T53" fmla="*/ 4731 h 5388"/>
                        <a:gd name="T54" fmla="*/ 231 w 2689"/>
                        <a:gd name="T55" fmla="*/ 4582 h 5388"/>
                        <a:gd name="T56" fmla="*/ 58 w 2689"/>
                        <a:gd name="T57" fmla="*/ 3984 h 5388"/>
                        <a:gd name="T58" fmla="*/ 0 w 2689"/>
                        <a:gd name="T59" fmla="*/ 3834 h 5388"/>
                        <a:gd name="T60" fmla="*/ 35 w 2689"/>
                        <a:gd name="T61" fmla="*/ 3511 h 5388"/>
                        <a:gd name="T62" fmla="*/ 138 w 2689"/>
                        <a:gd name="T63" fmla="*/ 3270 h 5388"/>
                        <a:gd name="T64" fmla="*/ 254 w 2689"/>
                        <a:gd name="T65" fmla="*/ 2890 h 5388"/>
                        <a:gd name="T66" fmla="*/ 357 w 2689"/>
                        <a:gd name="T67" fmla="*/ 2407 h 5388"/>
                        <a:gd name="T68" fmla="*/ 322 w 2689"/>
                        <a:gd name="T69" fmla="*/ 1533 h 5388"/>
                        <a:gd name="T70" fmla="*/ 737 w 2689"/>
                        <a:gd name="T71" fmla="*/ 1291 h 5388"/>
                        <a:gd name="T72" fmla="*/ 863 w 2689"/>
                        <a:gd name="T73" fmla="*/ 774 h 5388"/>
                        <a:gd name="T74" fmla="*/ 1106 w 2689"/>
                        <a:gd name="T75" fmla="*/ 221 h 5388"/>
                        <a:gd name="T76" fmla="*/ 679 w 2689"/>
                        <a:gd name="T77" fmla="*/ 5227 h 5388"/>
                        <a:gd name="T78" fmla="*/ 737 w 2689"/>
                        <a:gd name="T79" fmla="*/ 5388 h 5388"/>
                        <a:gd name="T80" fmla="*/ 679 w 2689"/>
                        <a:gd name="T81" fmla="*/ 5227 h 5388"/>
                        <a:gd name="T82" fmla="*/ 1669 w 2689"/>
                        <a:gd name="T83" fmla="*/ 4375 h 5388"/>
                        <a:gd name="T84" fmla="*/ 1796 w 2689"/>
                        <a:gd name="T85" fmla="*/ 4122 h 5388"/>
                        <a:gd name="T86" fmla="*/ 1588 w 2689"/>
                        <a:gd name="T87" fmla="*/ 4283 h 5388"/>
                        <a:gd name="T88" fmla="*/ 1531 w 2689"/>
                        <a:gd name="T89" fmla="*/ 4525 h 5388"/>
                        <a:gd name="T90" fmla="*/ 172 w 2689"/>
                        <a:gd name="T91" fmla="*/ 3777 h 5388"/>
                        <a:gd name="T92" fmla="*/ 265 w 2689"/>
                        <a:gd name="T93" fmla="*/ 3638 h 5388"/>
                        <a:gd name="T94" fmla="*/ 449 w 2689"/>
                        <a:gd name="T95" fmla="*/ 3408 h 5388"/>
                        <a:gd name="T96" fmla="*/ 610 w 2689"/>
                        <a:gd name="T97" fmla="*/ 3581 h 5388"/>
                        <a:gd name="T98" fmla="*/ 381 w 2689"/>
                        <a:gd name="T99" fmla="*/ 3754 h 5388"/>
                        <a:gd name="T100" fmla="*/ 588 w 2689"/>
                        <a:gd name="T101" fmla="*/ 3995 h 5388"/>
                        <a:gd name="T102" fmla="*/ 702 w 2689"/>
                        <a:gd name="T103" fmla="*/ 3777 h 5388"/>
                        <a:gd name="T104" fmla="*/ 760 w 2689"/>
                        <a:gd name="T105" fmla="*/ 3822 h 5388"/>
                        <a:gd name="T106" fmla="*/ 645 w 2689"/>
                        <a:gd name="T107" fmla="*/ 4076 h 538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</a:cxnLst>
                      <a:rect l="0" t="0" r="r" b="b"/>
                      <a:pathLst>
                        <a:path w="2689" h="5388">
                          <a:moveTo>
                            <a:pt x="1210" y="0"/>
                          </a:moveTo>
                          <a:lnTo>
                            <a:pt x="1306" y="21"/>
                          </a:lnTo>
                          <a:lnTo>
                            <a:pt x="1401" y="43"/>
                          </a:lnTo>
                          <a:lnTo>
                            <a:pt x="1496" y="66"/>
                          </a:lnTo>
                          <a:lnTo>
                            <a:pt x="1590" y="89"/>
                          </a:lnTo>
                          <a:lnTo>
                            <a:pt x="1684" y="114"/>
                          </a:lnTo>
                          <a:lnTo>
                            <a:pt x="1778" y="139"/>
                          </a:lnTo>
                          <a:lnTo>
                            <a:pt x="1871" y="166"/>
                          </a:lnTo>
                          <a:lnTo>
                            <a:pt x="1964" y="194"/>
                          </a:lnTo>
                          <a:lnTo>
                            <a:pt x="2055" y="223"/>
                          </a:lnTo>
                          <a:lnTo>
                            <a:pt x="2148" y="253"/>
                          </a:lnTo>
                          <a:lnTo>
                            <a:pt x="2238" y="283"/>
                          </a:lnTo>
                          <a:lnTo>
                            <a:pt x="2330" y="315"/>
                          </a:lnTo>
                          <a:lnTo>
                            <a:pt x="2420" y="347"/>
                          </a:lnTo>
                          <a:lnTo>
                            <a:pt x="2510" y="380"/>
                          </a:lnTo>
                          <a:lnTo>
                            <a:pt x="2599" y="416"/>
                          </a:lnTo>
                          <a:lnTo>
                            <a:pt x="2689" y="451"/>
                          </a:lnTo>
                          <a:lnTo>
                            <a:pt x="2556" y="451"/>
                          </a:lnTo>
                          <a:lnTo>
                            <a:pt x="2487" y="578"/>
                          </a:lnTo>
                          <a:lnTo>
                            <a:pt x="2349" y="704"/>
                          </a:lnTo>
                          <a:lnTo>
                            <a:pt x="2245" y="831"/>
                          </a:lnTo>
                          <a:lnTo>
                            <a:pt x="2279" y="946"/>
                          </a:lnTo>
                          <a:lnTo>
                            <a:pt x="2303" y="1061"/>
                          </a:lnTo>
                          <a:lnTo>
                            <a:pt x="2267" y="1233"/>
                          </a:lnTo>
                          <a:lnTo>
                            <a:pt x="2199" y="1256"/>
                          </a:lnTo>
                          <a:lnTo>
                            <a:pt x="2119" y="1372"/>
                          </a:lnTo>
                          <a:lnTo>
                            <a:pt x="2072" y="1486"/>
                          </a:lnTo>
                          <a:lnTo>
                            <a:pt x="1899" y="1602"/>
                          </a:lnTo>
                          <a:lnTo>
                            <a:pt x="1796" y="1728"/>
                          </a:lnTo>
                          <a:lnTo>
                            <a:pt x="1692" y="1786"/>
                          </a:lnTo>
                          <a:lnTo>
                            <a:pt x="1612" y="1890"/>
                          </a:lnTo>
                          <a:lnTo>
                            <a:pt x="1565" y="1993"/>
                          </a:lnTo>
                          <a:lnTo>
                            <a:pt x="1485" y="2108"/>
                          </a:lnTo>
                          <a:lnTo>
                            <a:pt x="1417" y="2349"/>
                          </a:lnTo>
                          <a:lnTo>
                            <a:pt x="1393" y="2556"/>
                          </a:lnTo>
                          <a:lnTo>
                            <a:pt x="1381" y="2763"/>
                          </a:lnTo>
                          <a:lnTo>
                            <a:pt x="1393" y="2867"/>
                          </a:lnTo>
                          <a:lnTo>
                            <a:pt x="1497" y="2879"/>
                          </a:lnTo>
                          <a:lnTo>
                            <a:pt x="1577" y="2983"/>
                          </a:lnTo>
                          <a:lnTo>
                            <a:pt x="1727" y="3006"/>
                          </a:lnTo>
                          <a:lnTo>
                            <a:pt x="1761" y="3167"/>
                          </a:lnTo>
                          <a:lnTo>
                            <a:pt x="1773" y="3281"/>
                          </a:lnTo>
                          <a:lnTo>
                            <a:pt x="1646" y="3327"/>
                          </a:lnTo>
                          <a:lnTo>
                            <a:pt x="1542" y="3327"/>
                          </a:lnTo>
                          <a:lnTo>
                            <a:pt x="1393" y="3351"/>
                          </a:lnTo>
                          <a:lnTo>
                            <a:pt x="1313" y="3351"/>
                          </a:lnTo>
                          <a:lnTo>
                            <a:pt x="1186" y="3316"/>
                          </a:lnTo>
                          <a:lnTo>
                            <a:pt x="1163" y="3316"/>
                          </a:lnTo>
                          <a:lnTo>
                            <a:pt x="1151" y="3386"/>
                          </a:lnTo>
                          <a:lnTo>
                            <a:pt x="1174" y="3431"/>
                          </a:lnTo>
                          <a:lnTo>
                            <a:pt x="1335" y="3466"/>
                          </a:lnTo>
                          <a:lnTo>
                            <a:pt x="1485" y="3477"/>
                          </a:lnTo>
                          <a:lnTo>
                            <a:pt x="1624" y="3488"/>
                          </a:lnTo>
                          <a:lnTo>
                            <a:pt x="1588" y="3684"/>
                          </a:lnTo>
                          <a:lnTo>
                            <a:pt x="1474" y="3719"/>
                          </a:lnTo>
                          <a:lnTo>
                            <a:pt x="1347" y="3719"/>
                          </a:lnTo>
                          <a:lnTo>
                            <a:pt x="1267" y="3708"/>
                          </a:lnTo>
                          <a:lnTo>
                            <a:pt x="1163" y="3719"/>
                          </a:lnTo>
                          <a:lnTo>
                            <a:pt x="1163" y="3788"/>
                          </a:lnTo>
                          <a:lnTo>
                            <a:pt x="1255" y="3834"/>
                          </a:lnTo>
                          <a:lnTo>
                            <a:pt x="1278" y="3903"/>
                          </a:lnTo>
                          <a:lnTo>
                            <a:pt x="1244" y="4018"/>
                          </a:lnTo>
                          <a:lnTo>
                            <a:pt x="1209" y="4179"/>
                          </a:lnTo>
                          <a:lnTo>
                            <a:pt x="1197" y="4386"/>
                          </a:lnTo>
                          <a:lnTo>
                            <a:pt x="1094" y="4663"/>
                          </a:lnTo>
                          <a:lnTo>
                            <a:pt x="979" y="4836"/>
                          </a:lnTo>
                          <a:lnTo>
                            <a:pt x="921" y="4927"/>
                          </a:lnTo>
                          <a:lnTo>
                            <a:pt x="829" y="4766"/>
                          </a:lnTo>
                          <a:lnTo>
                            <a:pt x="702" y="4824"/>
                          </a:lnTo>
                          <a:lnTo>
                            <a:pt x="645" y="4881"/>
                          </a:lnTo>
                          <a:lnTo>
                            <a:pt x="599" y="4904"/>
                          </a:lnTo>
                          <a:lnTo>
                            <a:pt x="622" y="5065"/>
                          </a:lnTo>
                          <a:lnTo>
                            <a:pt x="622" y="5145"/>
                          </a:lnTo>
                          <a:lnTo>
                            <a:pt x="565" y="5192"/>
                          </a:lnTo>
                          <a:lnTo>
                            <a:pt x="484" y="5134"/>
                          </a:lnTo>
                          <a:lnTo>
                            <a:pt x="415" y="5181"/>
                          </a:lnTo>
                          <a:lnTo>
                            <a:pt x="311" y="5181"/>
                          </a:lnTo>
                          <a:lnTo>
                            <a:pt x="231" y="5169"/>
                          </a:lnTo>
                          <a:lnTo>
                            <a:pt x="322" y="5065"/>
                          </a:lnTo>
                          <a:lnTo>
                            <a:pt x="277" y="4858"/>
                          </a:lnTo>
                          <a:lnTo>
                            <a:pt x="254" y="4731"/>
                          </a:lnTo>
                          <a:lnTo>
                            <a:pt x="322" y="4686"/>
                          </a:lnTo>
                          <a:lnTo>
                            <a:pt x="322" y="4570"/>
                          </a:lnTo>
                          <a:lnTo>
                            <a:pt x="231" y="4582"/>
                          </a:lnTo>
                          <a:lnTo>
                            <a:pt x="150" y="4306"/>
                          </a:lnTo>
                          <a:lnTo>
                            <a:pt x="81" y="4088"/>
                          </a:lnTo>
                          <a:lnTo>
                            <a:pt x="58" y="3984"/>
                          </a:lnTo>
                          <a:lnTo>
                            <a:pt x="92" y="3903"/>
                          </a:lnTo>
                          <a:lnTo>
                            <a:pt x="92" y="3788"/>
                          </a:lnTo>
                          <a:lnTo>
                            <a:pt x="0" y="3834"/>
                          </a:lnTo>
                          <a:lnTo>
                            <a:pt x="0" y="3719"/>
                          </a:lnTo>
                          <a:lnTo>
                            <a:pt x="24" y="3558"/>
                          </a:lnTo>
                          <a:lnTo>
                            <a:pt x="35" y="3511"/>
                          </a:lnTo>
                          <a:lnTo>
                            <a:pt x="81" y="3431"/>
                          </a:lnTo>
                          <a:lnTo>
                            <a:pt x="138" y="3431"/>
                          </a:lnTo>
                          <a:lnTo>
                            <a:pt x="138" y="3270"/>
                          </a:lnTo>
                          <a:lnTo>
                            <a:pt x="172" y="3224"/>
                          </a:lnTo>
                          <a:lnTo>
                            <a:pt x="208" y="3179"/>
                          </a:lnTo>
                          <a:lnTo>
                            <a:pt x="254" y="2890"/>
                          </a:lnTo>
                          <a:lnTo>
                            <a:pt x="299" y="2568"/>
                          </a:lnTo>
                          <a:lnTo>
                            <a:pt x="392" y="2476"/>
                          </a:lnTo>
                          <a:lnTo>
                            <a:pt x="357" y="2407"/>
                          </a:lnTo>
                          <a:lnTo>
                            <a:pt x="322" y="2338"/>
                          </a:lnTo>
                          <a:lnTo>
                            <a:pt x="322" y="2051"/>
                          </a:lnTo>
                          <a:lnTo>
                            <a:pt x="322" y="1533"/>
                          </a:lnTo>
                          <a:lnTo>
                            <a:pt x="461" y="1372"/>
                          </a:lnTo>
                          <a:lnTo>
                            <a:pt x="610" y="1245"/>
                          </a:lnTo>
                          <a:lnTo>
                            <a:pt x="737" y="1291"/>
                          </a:lnTo>
                          <a:lnTo>
                            <a:pt x="817" y="1176"/>
                          </a:lnTo>
                          <a:lnTo>
                            <a:pt x="772" y="1038"/>
                          </a:lnTo>
                          <a:lnTo>
                            <a:pt x="863" y="774"/>
                          </a:lnTo>
                          <a:lnTo>
                            <a:pt x="933" y="566"/>
                          </a:lnTo>
                          <a:lnTo>
                            <a:pt x="1024" y="313"/>
                          </a:lnTo>
                          <a:lnTo>
                            <a:pt x="1106" y="221"/>
                          </a:lnTo>
                          <a:lnTo>
                            <a:pt x="1174" y="49"/>
                          </a:lnTo>
                          <a:lnTo>
                            <a:pt x="1210" y="0"/>
                          </a:lnTo>
                          <a:close/>
                          <a:moveTo>
                            <a:pt x="679" y="5227"/>
                          </a:moveTo>
                          <a:lnTo>
                            <a:pt x="726" y="5272"/>
                          </a:lnTo>
                          <a:lnTo>
                            <a:pt x="772" y="5330"/>
                          </a:lnTo>
                          <a:lnTo>
                            <a:pt x="737" y="5388"/>
                          </a:lnTo>
                          <a:lnTo>
                            <a:pt x="679" y="5376"/>
                          </a:lnTo>
                          <a:lnTo>
                            <a:pt x="645" y="5318"/>
                          </a:lnTo>
                          <a:lnTo>
                            <a:pt x="679" y="5227"/>
                          </a:lnTo>
                          <a:close/>
                          <a:moveTo>
                            <a:pt x="1588" y="4559"/>
                          </a:moveTo>
                          <a:lnTo>
                            <a:pt x="1624" y="4479"/>
                          </a:lnTo>
                          <a:lnTo>
                            <a:pt x="1669" y="4375"/>
                          </a:lnTo>
                          <a:lnTo>
                            <a:pt x="1749" y="4295"/>
                          </a:lnTo>
                          <a:lnTo>
                            <a:pt x="1749" y="4191"/>
                          </a:lnTo>
                          <a:lnTo>
                            <a:pt x="1796" y="4122"/>
                          </a:lnTo>
                          <a:lnTo>
                            <a:pt x="1681" y="4122"/>
                          </a:lnTo>
                          <a:lnTo>
                            <a:pt x="1601" y="4202"/>
                          </a:lnTo>
                          <a:lnTo>
                            <a:pt x="1588" y="4283"/>
                          </a:lnTo>
                          <a:lnTo>
                            <a:pt x="1520" y="4398"/>
                          </a:lnTo>
                          <a:lnTo>
                            <a:pt x="1554" y="4456"/>
                          </a:lnTo>
                          <a:lnTo>
                            <a:pt x="1531" y="4525"/>
                          </a:lnTo>
                          <a:lnTo>
                            <a:pt x="1588" y="4559"/>
                          </a:lnTo>
                          <a:close/>
                          <a:moveTo>
                            <a:pt x="219" y="3811"/>
                          </a:moveTo>
                          <a:lnTo>
                            <a:pt x="172" y="3777"/>
                          </a:lnTo>
                          <a:lnTo>
                            <a:pt x="196" y="3719"/>
                          </a:lnTo>
                          <a:lnTo>
                            <a:pt x="208" y="3638"/>
                          </a:lnTo>
                          <a:lnTo>
                            <a:pt x="265" y="3638"/>
                          </a:lnTo>
                          <a:lnTo>
                            <a:pt x="288" y="3535"/>
                          </a:lnTo>
                          <a:lnTo>
                            <a:pt x="334" y="3431"/>
                          </a:lnTo>
                          <a:lnTo>
                            <a:pt x="449" y="3408"/>
                          </a:lnTo>
                          <a:lnTo>
                            <a:pt x="506" y="3500"/>
                          </a:lnTo>
                          <a:lnTo>
                            <a:pt x="599" y="3488"/>
                          </a:lnTo>
                          <a:lnTo>
                            <a:pt x="610" y="3581"/>
                          </a:lnTo>
                          <a:lnTo>
                            <a:pt x="529" y="3615"/>
                          </a:lnTo>
                          <a:lnTo>
                            <a:pt x="461" y="3708"/>
                          </a:lnTo>
                          <a:lnTo>
                            <a:pt x="381" y="3754"/>
                          </a:lnTo>
                          <a:lnTo>
                            <a:pt x="219" y="3811"/>
                          </a:lnTo>
                          <a:close/>
                          <a:moveTo>
                            <a:pt x="588" y="4052"/>
                          </a:moveTo>
                          <a:lnTo>
                            <a:pt x="588" y="3995"/>
                          </a:lnTo>
                          <a:lnTo>
                            <a:pt x="610" y="3903"/>
                          </a:lnTo>
                          <a:lnTo>
                            <a:pt x="656" y="3834"/>
                          </a:lnTo>
                          <a:lnTo>
                            <a:pt x="702" y="3777"/>
                          </a:lnTo>
                          <a:lnTo>
                            <a:pt x="749" y="3695"/>
                          </a:lnTo>
                          <a:lnTo>
                            <a:pt x="795" y="3742"/>
                          </a:lnTo>
                          <a:lnTo>
                            <a:pt x="760" y="3822"/>
                          </a:lnTo>
                          <a:lnTo>
                            <a:pt x="691" y="3880"/>
                          </a:lnTo>
                          <a:lnTo>
                            <a:pt x="679" y="3961"/>
                          </a:lnTo>
                          <a:lnTo>
                            <a:pt x="645" y="4076"/>
                          </a:lnTo>
                          <a:lnTo>
                            <a:pt x="588" y="4088"/>
                          </a:lnTo>
                          <a:lnTo>
                            <a:pt x="588" y="4052"/>
                          </a:lnTo>
                          <a:close/>
                        </a:path>
                      </a:pathLst>
                    </a:custGeom>
                    <a:grpFill/>
                    <a:ln w="6350">
                      <a:solidFill>
                        <a:srgbClr val="FFFFFF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33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0" name="Freeform 109">
                      <a:extLst>
                        <a:ext uri="{FF2B5EF4-FFF2-40B4-BE49-F238E27FC236}">
                          <a16:creationId xmlns:a16="http://schemas.microsoft.com/office/drawing/2014/main" id="{2AB0A43B-3424-4506-A91C-EF2FE816A95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992017" y="1695923"/>
                      <a:ext cx="464043" cy="711275"/>
                    </a:xfrm>
                    <a:custGeom>
                      <a:avLst/>
                      <a:gdLst>
                        <a:gd name="T0" fmla="*/ 2286 w 2549"/>
                        <a:gd name="T1" fmla="*/ 15 h 3900"/>
                        <a:gd name="T2" fmla="*/ 2418 w 2549"/>
                        <a:gd name="T3" fmla="*/ 39 h 3900"/>
                        <a:gd name="T4" fmla="*/ 2549 w 2549"/>
                        <a:gd name="T5" fmla="*/ 65 h 3900"/>
                        <a:gd name="T6" fmla="*/ 2370 w 2549"/>
                        <a:gd name="T7" fmla="*/ 379 h 3900"/>
                        <a:gd name="T8" fmla="*/ 2106 w 2549"/>
                        <a:gd name="T9" fmla="*/ 1104 h 3900"/>
                        <a:gd name="T10" fmla="*/ 1956 w 2549"/>
                        <a:gd name="T11" fmla="*/ 1299 h 3900"/>
                        <a:gd name="T12" fmla="*/ 1668 w 2549"/>
                        <a:gd name="T13" fmla="*/ 2117 h 3900"/>
                        <a:gd name="T14" fmla="*/ 1738 w 2549"/>
                        <a:gd name="T15" fmla="*/ 2542 h 3900"/>
                        <a:gd name="T16" fmla="*/ 1554 w 2549"/>
                        <a:gd name="T17" fmla="*/ 3245 h 3900"/>
                        <a:gd name="T18" fmla="*/ 1484 w 2549"/>
                        <a:gd name="T19" fmla="*/ 3486 h 3900"/>
                        <a:gd name="T20" fmla="*/ 1277 w 2549"/>
                        <a:gd name="T21" fmla="*/ 3440 h 3900"/>
                        <a:gd name="T22" fmla="*/ 1185 w 2549"/>
                        <a:gd name="T23" fmla="*/ 3186 h 3900"/>
                        <a:gd name="T24" fmla="*/ 1150 w 2549"/>
                        <a:gd name="T25" fmla="*/ 3486 h 3900"/>
                        <a:gd name="T26" fmla="*/ 989 w 2549"/>
                        <a:gd name="T27" fmla="*/ 3463 h 3900"/>
                        <a:gd name="T28" fmla="*/ 644 w 2549"/>
                        <a:gd name="T29" fmla="*/ 3750 h 3900"/>
                        <a:gd name="T30" fmla="*/ 471 w 2549"/>
                        <a:gd name="T31" fmla="*/ 3888 h 3900"/>
                        <a:gd name="T32" fmla="*/ 184 w 2549"/>
                        <a:gd name="T33" fmla="*/ 3785 h 3900"/>
                        <a:gd name="T34" fmla="*/ 23 w 2549"/>
                        <a:gd name="T35" fmla="*/ 3509 h 3900"/>
                        <a:gd name="T36" fmla="*/ 103 w 2549"/>
                        <a:gd name="T37" fmla="*/ 3347 h 3900"/>
                        <a:gd name="T38" fmla="*/ 172 w 2549"/>
                        <a:gd name="T39" fmla="*/ 3313 h 3900"/>
                        <a:gd name="T40" fmla="*/ 126 w 2549"/>
                        <a:gd name="T41" fmla="*/ 3186 h 3900"/>
                        <a:gd name="T42" fmla="*/ 150 w 2549"/>
                        <a:gd name="T43" fmla="*/ 3014 h 3900"/>
                        <a:gd name="T44" fmla="*/ 368 w 2549"/>
                        <a:gd name="T45" fmla="*/ 2795 h 3900"/>
                        <a:gd name="T46" fmla="*/ 414 w 2549"/>
                        <a:gd name="T47" fmla="*/ 2669 h 3900"/>
                        <a:gd name="T48" fmla="*/ 161 w 2549"/>
                        <a:gd name="T49" fmla="*/ 2841 h 3900"/>
                        <a:gd name="T50" fmla="*/ 150 w 2549"/>
                        <a:gd name="T51" fmla="*/ 2726 h 3900"/>
                        <a:gd name="T52" fmla="*/ 80 w 2549"/>
                        <a:gd name="T53" fmla="*/ 2519 h 3900"/>
                        <a:gd name="T54" fmla="*/ 264 w 2549"/>
                        <a:gd name="T55" fmla="*/ 2438 h 3900"/>
                        <a:gd name="T56" fmla="*/ 541 w 2549"/>
                        <a:gd name="T57" fmla="*/ 2542 h 3900"/>
                        <a:gd name="T58" fmla="*/ 564 w 2549"/>
                        <a:gd name="T59" fmla="*/ 2347 h 3900"/>
                        <a:gd name="T60" fmla="*/ 334 w 2549"/>
                        <a:gd name="T61" fmla="*/ 2347 h 3900"/>
                        <a:gd name="T62" fmla="*/ 195 w 2549"/>
                        <a:gd name="T63" fmla="*/ 2174 h 3900"/>
                        <a:gd name="T64" fmla="*/ 368 w 2549"/>
                        <a:gd name="T65" fmla="*/ 2104 h 3900"/>
                        <a:gd name="T66" fmla="*/ 495 w 2549"/>
                        <a:gd name="T67" fmla="*/ 2024 h 3900"/>
                        <a:gd name="T68" fmla="*/ 322 w 2549"/>
                        <a:gd name="T69" fmla="*/ 1967 h 3900"/>
                        <a:gd name="T70" fmla="*/ 541 w 2549"/>
                        <a:gd name="T71" fmla="*/ 2001 h 3900"/>
                        <a:gd name="T72" fmla="*/ 495 w 2549"/>
                        <a:gd name="T73" fmla="*/ 1829 h 3900"/>
                        <a:gd name="T74" fmla="*/ 713 w 2549"/>
                        <a:gd name="T75" fmla="*/ 1817 h 3900"/>
                        <a:gd name="T76" fmla="*/ 679 w 2549"/>
                        <a:gd name="T77" fmla="*/ 1690 h 3900"/>
                        <a:gd name="T78" fmla="*/ 782 w 2549"/>
                        <a:gd name="T79" fmla="*/ 1645 h 3900"/>
                        <a:gd name="T80" fmla="*/ 978 w 2549"/>
                        <a:gd name="T81" fmla="*/ 1518 h 3900"/>
                        <a:gd name="T82" fmla="*/ 1162 w 2549"/>
                        <a:gd name="T83" fmla="*/ 1506 h 3900"/>
                        <a:gd name="T84" fmla="*/ 1334 w 2549"/>
                        <a:gd name="T85" fmla="*/ 1576 h 3900"/>
                        <a:gd name="T86" fmla="*/ 1518 w 2549"/>
                        <a:gd name="T87" fmla="*/ 1357 h 3900"/>
                        <a:gd name="T88" fmla="*/ 1300 w 2549"/>
                        <a:gd name="T89" fmla="*/ 1415 h 3900"/>
                        <a:gd name="T90" fmla="*/ 1484 w 2549"/>
                        <a:gd name="T91" fmla="*/ 1115 h 3900"/>
                        <a:gd name="T92" fmla="*/ 1657 w 2549"/>
                        <a:gd name="T93" fmla="*/ 1012 h 3900"/>
                        <a:gd name="T94" fmla="*/ 1830 w 2549"/>
                        <a:gd name="T95" fmla="*/ 644 h 3900"/>
                        <a:gd name="T96" fmla="*/ 1875 w 2549"/>
                        <a:gd name="T97" fmla="*/ 551 h 3900"/>
                        <a:gd name="T98" fmla="*/ 2118 w 2549"/>
                        <a:gd name="T99" fmla="*/ 310 h 3900"/>
                        <a:gd name="T100" fmla="*/ 2129 w 2549"/>
                        <a:gd name="T101" fmla="*/ 218 h 3900"/>
                        <a:gd name="T102" fmla="*/ 2141 w 2549"/>
                        <a:gd name="T103" fmla="*/ 103 h 39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</a:cxnLst>
                      <a:rect l="0" t="0" r="r" b="b"/>
                      <a:pathLst>
                        <a:path w="2549" h="3900">
                          <a:moveTo>
                            <a:pt x="2198" y="0"/>
                          </a:moveTo>
                          <a:lnTo>
                            <a:pt x="2242" y="7"/>
                          </a:lnTo>
                          <a:lnTo>
                            <a:pt x="2286" y="15"/>
                          </a:lnTo>
                          <a:lnTo>
                            <a:pt x="2330" y="23"/>
                          </a:lnTo>
                          <a:lnTo>
                            <a:pt x="2374" y="31"/>
                          </a:lnTo>
                          <a:lnTo>
                            <a:pt x="2418" y="39"/>
                          </a:lnTo>
                          <a:lnTo>
                            <a:pt x="2462" y="47"/>
                          </a:lnTo>
                          <a:lnTo>
                            <a:pt x="2506" y="56"/>
                          </a:lnTo>
                          <a:lnTo>
                            <a:pt x="2549" y="65"/>
                          </a:lnTo>
                          <a:lnTo>
                            <a:pt x="2520" y="103"/>
                          </a:lnTo>
                          <a:lnTo>
                            <a:pt x="2452" y="276"/>
                          </a:lnTo>
                          <a:lnTo>
                            <a:pt x="2370" y="379"/>
                          </a:lnTo>
                          <a:lnTo>
                            <a:pt x="2279" y="632"/>
                          </a:lnTo>
                          <a:lnTo>
                            <a:pt x="2209" y="828"/>
                          </a:lnTo>
                          <a:lnTo>
                            <a:pt x="2106" y="1104"/>
                          </a:lnTo>
                          <a:lnTo>
                            <a:pt x="2163" y="1242"/>
                          </a:lnTo>
                          <a:lnTo>
                            <a:pt x="2083" y="1357"/>
                          </a:lnTo>
                          <a:lnTo>
                            <a:pt x="1956" y="1299"/>
                          </a:lnTo>
                          <a:lnTo>
                            <a:pt x="1795" y="1438"/>
                          </a:lnTo>
                          <a:lnTo>
                            <a:pt x="1657" y="1587"/>
                          </a:lnTo>
                          <a:lnTo>
                            <a:pt x="1668" y="2117"/>
                          </a:lnTo>
                          <a:lnTo>
                            <a:pt x="1657" y="2393"/>
                          </a:lnTo>
                          <a:lnTo>
                            <a:pt x="1703" y="2473"/>
                          </a:lnTo>
                          <a:lnTo>
                            <a:pt x="1738" y="2542"/>
                          </a:lnTo>
                          <a:lnTo>
                            <a:pt x="1645" y="2634"/>
                          </a:lnTo>
                          <a:lnTo>
                            <a:pt x="1600" y="2945"/>
                          </a:lnTo>
                          <a:lnTo>
                            <a:pt x="1554" y="3245"/>
                          </a:lnTo>
                          <a:lnTo>
                            <a:pt x="1518" y="3290"/>
                          </a:lnTo>
                          <a:lnTo>
                            <a:pt x="1484" y="3325"/>
                          </a:lnTo>
                          <a:lnTo>
                            <a:pt x="1484" y="3486"/>
                          </a:lnTo>
                          <a:lnTo>
                            <a:pt x="1416" y="3486"/>
                          </a:lnTo>
                          <a:lnTo>
                            <a:pt x="1381" y="3429"/>
                          </a:lnTo>
                          <a:lnTo>
                            <a:pt x="1277" y="3440"/>
                          </a:lnTo>
                          <a:lnTo>
                            <a:pt x="1266" y="3302"/>
                          </a:lnTo>
                          <a:lnTo>
                            <a:pt x="1254" y="3175"/>
                          </a:lnTo>
                          <a:lnTo>
                            <a:pt x="1185" y="3186"/>
                          </a:lnTo>
                          <a:lnTo>
                            <a:pt x="1150" y="3313"/>
                          </a:lnTo>
                          <a:lnTo>
                            <a:pt x="1150" y="3417"/>
                          </a:lnTo>
                          <a:lnTo>
                            <a:pt x="1150" y="3486"/>
                          </a:lnTo>
                          <a:lnTo>
                            <a:pt x="1105" y="3543"/>
                          </a:lnTo>
                          <a:lnTo>
                            <a:pt x="1047" y="3520"/>
                          </a:lnTo>
                          <a:lnTo>
                            <a:pt x="989" y="3463"/>
                          </a:lnTo>
                          <a:lnTo>
                            <a:pt x="943" y="3566"/>
                          </a:lnTo>
                          <a:lnTo>
                            <a:pt x="816" y="3704"/>
                          </a:lnTo>
                          <a:lnTo>
                            <a:pt x="644" y="3750"/>
                          </a:lnTo>
                          <a:lnTo>
                            <a:pt x="586" y="3865"/>
                          </a:lnTo>
                          <a:lnTo>
                            <a:pt x="506" y="3877"/>
                          </a:lnTo>
                          <a:lnTo>
                            <a:pt x="471" y="3888"/>
                          </a:lnTo>
                          <a:lnTo>
                            <a:pt x="414" y="3900"/>
                          </a:lnTo>
                          <a:lnTo>
                            <a:pt x="298" y="3820"/>
                          </a:lnTo>
                          <a:lnTo>
                            <a:pt x="184" y="3785"/>
                          </a:lnTo>
                          <a:lnTo>
                            <a:pt x="150" y="3774"/>
                          </a:lnTo>
                          <a:lnTo>
                            <a:pt x="57" y="3704"/>
                          </a:lnTo>
                          <a:lnTo>
                            <a:pt x="23" y="3509"/>
                          </a:lnTo>
                          <a:lnTo>
                            <a:pt x="0" y="3393"/>
                          </a:lnTo>
                          <a:lnTo>
                            <a:pt x="23" y="3325"/>
                          </a:lnTo>
                          <a:lnTo>
                            <a:pt x="103" y="3347"/>
                          </a:lnTo>
                          <a:lnTo>
                            <a:pt x="172" y="3406"/>
                          </a:lnTo>
                          <a:lnTo>
                            <a:pt x="264" y="3325"/>
                          </a:lnTo>
                          <a:lnTo>
                            <a:pt x="172" y="3313"/>
                          </a:lnTo>
                          <a:lnTo>
                            <a:pt x="230" y="3152"/>
                          </a:lnTo>
                          <a:lnTo>
                            <a:pt x="230" y="3083"/>
                          </a:lnTo>
                          <a:lnTo>
                            <a:pt x="126" y="3186"/>
                          </a:lnTo>
                          <a:lnTo>
                            <a:pt x="34" y="3233"/>
                          </a:lnTo>
                          <a:lnTo>
                            <a:pt x="23" y="3095"/>
                          </a:lnTo>
                          <a:lnTo>
                            <a:pt x="150" y="3014"/>
                          </a:lnTo>
                          <a:lnTo>
                            <a:pt x="230" y="2933"/>
                          </a:lnTo>
                          <a:lnTo>
                            <a:pt x="264" y="2853"/>
                          </a:lnTo>
                          <a:lnTo>
                            <a:pt x="368" y="2795"/>
                          </a:lnTo>
                          <a:lnTo>
                            <a:pt x="460" y="2829"/>
                          </a:lnTo>
                          <a:lnTo>
                            <a:pt x="495" y="2738"/>
                          </a:lnTo>
                          <a:lnTo>
                            <a:pt x="414" y="2669"/>
                          </a:lnTo>
                          <a:lnTo>
                            <a:pt x="345" y="2681"/>
                          </a:lnTo>
                          <a:lnTo>
                            <a:pt x="253" y="2772"/>
                          </a:lnTo>
                          <a:lnTo>
                            <a:pt x="161" y="2841"/>
                          </a:lnTo>
                          <a:lnTo>
                            <a:pt x="137" y="2853"/>
                          </a:lnTo>
                          <a:lnTo>
                            <a:pt x="103" y="2829"/>
                          </a:lnTo>
                          <a:lnTo>
                            <a:pt x="150" y="2726"/>
                          </a:lnTo>
                          <a:lnTo>
                            <a:pt x="207" y="2611"/>
                          </a:lnTo>
                          <a:lnTo>
                            <a:pt x="137" y="2554"/>
                          </a:lnTo>
                          <a:lnTo>
                            <a:pt x="80" y="2519"/>
                          </a:lnTo>
                          <a:lnTo>
                            <a:pt x="103" y="2450"/>
                          </a:lnTo>
                          <a:lnTo>
                            <a:pt x="184" y="2438"/>
                          </a:lnTo>
                          <a:lnTo>
                            <a:pt x="264" y="2438"/>
                          </a:lnTo>
                          <a:lnTo>
                            <a:pt x="357" y="2450"/>
                          </a:lnTo>
                          <a:lnTo>
                            <a:pt x="460" y="2519"/>
                          </a:lnTo>
                          <a:lnTo>
                            <a:pt x="541" y="2542"/>
                          </a:lnTo>
                          <a:lnTo>
                            <a:pt x="598" y="2497"/>
                          </a:lnTo>
                          <a:lnTo>
                            <a:pt x="598" y="2415"/>
                          </a:lnTo>
                          <a:lnTo>
                            <a:pt x="564" y="2347"/>
                          </a:lnTo>
                          <a:lnTo>
                            <a:pt x="506" y="2335"/>
                          </a:lnTo>
                          <a:lnTo>
                            <a:pt x="425" y="2347"/>
                          </a:lnTo>
                          <a:lnTo>
                            <a:pt x="334" y="2347"/>
                          </a:lnTo>
                          <a:lnTo>
                            <a:pt x="241" y="2312"/>
                          </a:lnTo>
                          <a:lnTo>
                            <a:pt x="172" y="2301"/>
                          </a:lnTo>
                          <a:lnTo>
                            <a:pt x="195" y="2174"/>
                          </a:lnTo>
                          <a:lnTo>
                            <a:pt x="207" y="2104"/>
                          </a:lnTo>
                          <a:lnTo>
                            <a:pt x="275" y="2093"/>
                          </a:lnTo>
                          <a:lnTo>
                            <a:pt x="368" y="2104"/>
                          </a:lnTo>
                          <a:lnTo>
                            <a:pt x="506" y="2128"/>
                          </a:lnTo>
                          <a:lnTo>
                            <a:pt x="541" y="2070"/>
                          </a:lnTo>
                          <a:lnTo>
                            <a:pt x="495" y="2024"/>
                          </a:lnTo>
                          <a:lnTo>
                            <a:pt x="471" y="2024"/>
                          </a:lnTo>
                          <a:lnTo>
                            <a:pt x="379" y="2013"/>
                          </a:lnTo>
                          <a:lnTo>
                            <a:pt x="322" y="1967"/>
                          </a:lnTo>
                          <a:lnTo>
                            <a:pt x="310" y="1920"/>
                          </a:lnTo>
                          <a:lnTo>
                            <a:pt x="425" y="1909"/>
                          </a:lnTo>
                          <a:lnTo>
                            <a:pt x="541" y="2001"/>
                          </a:lnTo>
                          <a:lnTo>
                            <a:pt x="609" y="1909"/>
                          </a:lnTo>
                          <a:lnTo>
                            <a:pt x="586" y="1863"/>
                          </a:lnTo>
                          <a:lnTo>
                            <a:pt x="495" y="1829"/>
                          </a:lnTo>
                          <a:lnTo>
                            <a:pt x="541" y="1749"/>
                          </a:lnTo>
                          <a:lnTo>
                            <a:pt x="621" y="1783"/>
                          </a:lnTo>
                          <a:lnTo>
                            <a:pt x="713" y="1817"/>
                          </a:lnTo>
                          <a:lnTo>
                            <a:pt x="748" y="1749"/>
                          </a:lnTo>
                          <a:lnTo>
                            <a:pt x="725" y="1690"/>
                          </a:lnTo>
                          <a:lnTo>
                            <a:pt x="679" y="1690"/>
                          </a:lnTo>
                          <a:lnTo>
                            <a:pt x="655" y="1633"/>
                          </a:lnTo>
                          <a:lnTo>
                            <a:pt x="702" y="1610"/>
                          </a:lnTo>
                          <a:lnTo>
                            <a:pt x="782" y="1645"/>
                          </a:lnTo>
                          <a:lnTo>
                            <a:pt x="875" y="1690"/>
                          </a:lnTo>
                          <a:lnTo>
                            <a:pt x="943" y="1599"/>
                          </a:lnTo>
                          <a:lnTo>
                            <a:pt x="978" y="1518"/>
                          </a:lnTo>
                          <a:lnTo>
                            <a:pt x="989" y="1449"/>
                          </a:lnTo>
                          <a:lnTo>
                            <a:pt x="1059" y="1483"/>
                          </a:lnTo>
                          <a:lnTo>
                            <a:pt x="1162" y="1506"/>
                          </a:lnTo>
                          <a:lnTo>
                            <a:pt x="1185" y="1449"/>
                          </a:lnTo>
                          <a:lnTo>
                            <a:pt x="1243" y="1518"/>
                          </a:lnTo>
                          <a:lnTo>
                            <a:pt x="1334" y="1576"/>
                          </a:lnTo>
                          <a:lnTo>
                            <a:pt x="1450" y="1506"/>
                          </a:lnTo>
                          <a:lnTo>
                            <a:pt x="1518" y="1426"/>
                          </a:lnTo>
                          <a:lnTo>
                            <a:pt x="1518" y="1357"/>
                          </a:lnTo>
                          <a:lnTo>
                            <a:pt x="1484" y="1299"/>
                          </a:lnTo>
                          <a:lnTo>
                            <a:pt x="1393" y="1392"/>
                          </a:lnTo>
                          <a:lnTo>
                            <a:pt x="1300" y="1415"/>
                          </a:lnTo>
                          <a:lnTo>
                            <a:pt x="1243" y="1368"/>
                          </a:lnTo>
                          <a:lnTo>
                            <a:pt x="1370" y="1254"/>
                          </a:lnTo>
                          <a:lnTo>
                            <a:pt x="1484" y="1115"/>
                          </a:lnTo>
                          <a:lnTo>
                            <a:pt x="1542" y="1012"/>
                          </a:lnTo>
                          <a:lnTo>
                            <a:pt x="1588" y="1012"/>
                          </a:lnTo>
                          <a:lnTo>
                            <a:pt x="1657" y="1012"/>
                          </a:lnTo>
                          <a:lnTo>
                            <a:pt x="1727" y="908"/>
                          </a:lnTo>
                          <a:lnTo>
                            <a:pt x="1795" y="770"/>
                          </a:lnTo>
                          <a:lnTo>
                            <a:pt x="1830" y="644"/>
                          </a:lnTo>
                          <a:lnTo>
                            <a:pt x="1899" y="644"/>
                          </a:lnTo>
                          <a:lnTo>
                            <a:pt x="1956" y="586"/>
                          </a:lnTo>
                          <a:lnTo>
                            <a:pt x="1875" y="551"/>
                          </a:lnTo>
                          <a:lnTo>
                            <a:pt x="1956" y="447"/>
                          </a:lnTo>
                          <a:lnTo>
                            <a:pt x="2048" y="390"/>
                          </a:lnTo>
                          <a:lnTo>
                            <a:pt x="2118" y="310"/>
                          </a:lnTo>
                          <a:lnTo>
                            <a:pt x="2209" y="263"/>
                          </a:lnTo>
                          <a:lnTo>
                            <a:pt x="2186" y="195"/>
                          </a:lnTo>
                          <a:lnTo>
                            <a:pt x="2129" y="218"/>
                          </a:lnTo>
                          <a:lnTo>
                            <a:pt x="2048" y="252"/>
                          </a:lnTo>
                          <a:lnTo>
                            <a:pt x="2106" y="160"/>
                          </a:lnTo>
                          <a:lnTo>
                            <a:pt x="2141" y="103"/>
                          </a:lnTo>
                          <a:lnTo>
                            <a:pt x="2186" y="45"/>
                          </a:lnTo>
                          <a:lnTo>
                            <a:pt x="2198" y="0"/>
                          </a:lnTo>
                          <a:close/>
                        </a:path>
                      </a:pathLst>
                    </a:custGeom>
                    <a:grpFill/>
                    <a:ln w="6350">
                      <a:solidFill>
                        <a:srgbClr val="FFFFFF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33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grpSp>
            <p:nvGrpSpPr>
              <p:cNvPr id="117" name="Group 116">
                <a:extLst>
                  <a:ext uri="{FF2B5EF4-FFF2-40B4-BE49-F238E27FC236}">
                    <a16:creationId xmlns:a16="http://schemas.microsoft.com/office/drawing/2014/main" id="{03ECDAF1-7FAC-44F7-8576-AB613D8D08A4}"/>
                  </a:ext>
                </a:extLst>
              </p:cNvPr>
              <p:cNvGrpSpPr/>
              <p:nvPr/>
            </p:nvGrpSpPr>
            <p:grpSpPr>
              <a:xfrm>
                <a:off x="5470749" y="3400830"/>
                <a:ext cx="260092" cy="323787"/>
                <a:chOff x="5719763" y="4143375"/>
                <a:chExt cx="311150" cy="387350"/>
              </a:xfrm>
              <a:grpFill/>
            </p:grpSpPr>
            <p:sp>
              <p:nvSpPr>
                <p:cNvPr id="118" name="Freeform 68">
                  <a:extLst>
                    <a:ext uri="{FF2B5EF4-FFF2-40B4-BE49-F238E27FC236}">
                      <a16:creationId xmlns:a16="http://schemas.microsoft.com/office/drawing/2014/main" id="{A18FE0E3-43A6-4ACC-A803-1F45FCBB70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64213" y="4143375"/>
                  <a:ext cx="266700" cy="365125"/>
                </a:xfrm>
                <a:custGeom>
                  <a:avLst/>
                  <a:gdLst>
                    <a:gd name="T0" fmla="*/ 146 w 168"/>
                    <a:gd name="T1" fmla="*/ 160 h 230"/>
                    <a:gd name="T2" fmla="*/ 148 w 168"/>
                    <a:gd name="T3" fmla="*/ 130 h 230"/>
                    <a:gd name="T4" fmla="*/ 154 w 168"/>
                    <a:gd name="T5" fmla="*/ 118 h 230"/>
                    <a:gd name="T6" fmla="*/ 150 w 168"/>
                    <a:gd name="T7" fmla="*/ 104 h 230"/>
                    <a:gd name="T8" fmla="*/ 148 w 168"/>
                    <a:gd name="T9" fmla="*/ 92 h 230"/>
                    <a:gd name="T10" fmla="*/ 132 w 168"/>
                    <a:gd name="T11" fmla="*/ 104 h 230"/>
                    <a:gd name="T12" fmla="*/ 112 w 168"/>
                    <a:gd name="T13" fmla="*/ 96 h 230"/>
                    <a:gd name="T14" fmla="*/ 96 w 168"/>
                    <a:gd name="T15" fmla="*/ 96 h 230"/>
                    <a:gd name="T16" fmla="*/ 98 w 168"/>
                    <a:gd name="T17" fmla="*/ 82 h 230"/>
                    <a:gd name="T18" fmla="*/ 98 w 168"/>
                    <a:gd name="T19" fmla="*/ 58 h 230"/>
                    <a:gd name="T20" fmla="*/ 80 w 168"/>
                    <a:gd name="T21" fmla="*/ 40 h 230"/>
                    <a:gd name="T22" fmla="*/ 66 w 168"/>
                    <a:gd name="T23" fmla="*/ 22 h 230"/>
                    <a:gd name="T24" fmla="*/ 64 w 168"/>
                    <a:gd name="T25" fmla="*/ 14 h 230"/>
                    <a:gd name="T26" fmla="*/ 54 w 168"/>
                    <a:gd name="T27" fmla="*/ 0 h 230"/>
                    <a:gd name="T28" fmla="*/ 36 w 168"/>
                    <a:gd name="T29" fmla="*/ 14 h 230"/>
                    <a:gd name="T30" fmla="*/ 14 w 168"/>
                    <a:gd name="T31" fmla="*/ 22 h 230"/>
                    <a:gd name="T32" fmla="*/ 4 w 168"/>
                    <a:gd name="T33" fmla="*/ 32 h 230"/>
                    <a:gd name="T34" fmla="*/ 14 w 168"/>
                    <a:gd name="T35" fmla="*/ 44 h 230"/>
                    <a:gd name="T36" fmla="*/ 32 w 168"/>
                    <a:gd name="T37" fmla="*/ 60 h 230"/>
                    <a:gd name="T38" fmla="*/ 24 w 168"/>
                    <a:gd name="T39" fmla="*/ 74 h 230"/>
                    <a:gd name="T40" fmla="*/ 24 w 168"/>
                    <a:gd name="T41" fmla="*/ 84 h 230"/>
                    <a:gd name="T42" fmla="*/ 24 w 168"/>
                    <a:gd name="T43" fmla="*/ 100 h 230"/>
                    <a:gd name="T44" fmla="*/ 20 w 168"/>
                    <a:gd name="T45" fmla="*/ 114 h 230"/>
                    <a:gd name="T46" fmla="*/ 38 w 168"/>
                    <a:gd name="T47" fmla="*/ 130 h 230"/>
                    <a:gd name="T48" fmla="*/ 40 w 168"/>
                    <a:gd name="T49" fmla="*/ 142 h 230"/>
                    <a:gd name="T50" fmla="*/ 28 w 168"/>
                    <a:gd name="T51" fmla="*/ 146 h 230"/>
                    <a:gd name="T52" fmla="*/ 24 w 168"/>
                    <a:gd name="T53" fmla="*/ 160 h 230"/>
                    <a:gd name="T54" fmla="*/ 16 w 168"/>
                    <a:gd name="T55" fmla="*/ 164 h 230"/>
                    <a:gd name="T56" fmla="*/ 86 w 168"/>
                    <a:gd name="T57" fmla="*/ 172 h 230"/>
                    <a:gd name="T58" fmla="*/ 130 w 168"/>
                    <a:gd name="T59" fmla="*/ 218 h 230"/>
                    <a:gd name="T60" fmla="*/ 128 w 168"/>
                    <a:gd name="T61" fmla="*/ 230 h 230"/>
                    <a:gd name="T62" fmla="*/ 144 w 168"/>
                    <a:gd name="T63" fmla="*/ 230 h 230"/>
                    <a:gd name="T64" fmla="*/ 146 w 168"/>
                    <a:gd name="T65" fmla="*/ 220 h 230"/>
                    <a:gd name="T66" fmla="*/ 154 w 168"/>
                    <a:gd name="T67" fmla="*/ 202 h 230"/>
                    <a:gd name="T68" fmla="*/ 168 w 168"/>
                    <a:gd name="T69" fmla="*/ 182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68" h="230">
                      <a:moveTo>
                        <a:pt x="160" y="172"/>
                      </a:moveTo>
                      <a:lnTo>
                        <a:pt x="146" y="160"/>
                      </a:lnTo>
                      <a:lnTo>
                        <a:pt x="140" y="146"/>
                      </a:lnTo>
                      <a:lnTo>
                        <a:pt x="148" y="130"/>
                      </a:lnTo>
                      <a:lnTo>
                        <a:pt x="154" y="122"/>
                      </a:lnTo>
                      <a:lnTo>
                        <a:pt x="154" y="118"/>
                      </a:lnTo>
                      <a:lnTo>
                        <a:pt x="142" y="114"/>
                      </a:lnTo>
                      <a:lnTo>
                        <a:pt x="150" y="104"/>
                      </a:lnTo>
                      <a:lnTo>
                        <a:pt x="154" y="100"/>
                      </a:lnTo>
                      <a:lnTo>
                        <a:pt x="148" y="92"/>
                      </a:lnTo>
                      <a:lnTo>
                        <a:pt x="140" y="92"/>
                      </a:lnTo>
                      <a:lnTo>
                        <a:pt x="132" y="104"/>
                      </a:lnTo>
                      <a:lnTo>
                        <a:pt x="124" y="100"/>
                      </a:lnTo>
                      <a:lnTo>
                        <a:pt x="112" y="96"/>
                      </a:lnTo>
                      <a:lnTo>
                        <a:pt x="106" y="94"/>
                      </a:lnTo>
                      <a:lnTo>
                        <a:pt x="96" y="96"/>
                      </a:lnTo>
                      <a:lnTo>
                        <a:pt x="90" y="92"/>
                      </a:lnTo>
                      <a:lnTo>
                        <a:pt x="98" y="82"/>
                      </a:lnTo>
                      <a:lnTo>
                        <a:pt x="104" y="66"/>
                      </a:lnTo>
                      <a:lnTo>
                        <a:pt x="98" y="58"/>
                      </a:lnTo>
                      <a:lnTo>
                        <a:pt x="88" y="50"/>
                      </a:lnTo>
                      <a:lnTo>
                        <a:pt x="80" y="40"/>
                      </a:lnTo>
                      <a:lnTo>
                        <a:pt x="74" y="30"/>
                      </a:lnTo>
                      <a:lnTo>
                        <a:pt x="66" y="22"/>
                      </a:lnTo>
                      <a:lnTo>
                        <a:pt x="64" y="18"/>
                      </a:lnTo>
                      <a:lnTo>
                        <a:pt x="64" y="14"/>
                      </a:lnTo>
                      <a:lnTo>
                        <a:pt x="62" y="4"/>
                      </a:lnTo>
                      <a:lnTo>
                        <a:pt x="54" y="0"/>
                      </a:lnTo>
                      <a:lnTo>
                        <a:pt x="44" y="8"/>
                      </a:lnTo>
                      <a:lnTo>
                        <a:pt x="36" y="14"/>
                      </a:lnTo>
                      <a:lnTo>
                        <a:pt x="26" y="18"/>
                      </a:lnTo>
                      <a:lnTo>
                        <a:pt x="14" y="22"/>
                      </a:lnTo>
                      <a:lnTo>
                        <a:pt x="0" y="20"/>
                      </a:lnTo>
                      <a:lnTo>
                        <a:pt x="4" y="32"/>
                      </a:lnTo>
                      <a:lnTo>
                        <a:pt x="4" y="38"/>
                      </a:lnTo>
                      <a:lnTo>
                        <a:pt x="14" y="44"/>
                      </a:lnTo>
                      <a:lnTo>
                        <a:pt x="24" y="50"/>
                      </a:lnTo>
                      <a:lnTo>
                        <a:pt x="32" y="60"/>
                      </a:lnTo>
                      <a:lnTo>
                        <a:pt x="28" y="68"/>
                      </a:lnTo>
                      <a:lnTo>
                        <a:pt x="24" y="74"/>
                      </a:lnTo>
                      <a:lnTo>
                        <a:pt x="18" y="82"/>
                      </a:lnTo>
                      <a:lnTo>
                        <a:pt x="24" y="84"/>
                      </a:lnTo>
                      <a:lnTo>
                        <a:pt x="24" y="92"/>
                      </a:lnTo>
                      <a:lnTo>
                        <a:pt x="24" y="100"/>
                      </a:lnTo>
                      <a:lnTo>
                        <a:pt x="22" y="108"/>
                      </a:lnTo>
                      <a:lnTo>
                        <a:pt x="20" y="114"/>
                      </a:lnTo>
                      <a:lnTo>
                        <a:pt x="32" y="120"/>
                      </a:lnTo>
                      <a:lnTo>
                        <a:pt x="38" y="130"/>
                      </a:lnTo>
                      <a:lnTo>
                        <a:pt x="42" y="138"/>
                      </a:lnTo>
                      <a:lnTo>
                        <a:pt x="40" y="142"/>
                      </a:lnTo>
                      <a:lnTo>
                        <a:pt x="32" y="140"/>
                      </a:lnTo>
                      <a:lnTo>
                        <a:pt x="28" y="146"/>
                      </a:lnTo>
                      <a:lnTo>
                        <a:pt x="26" y="152"/>
                      </a:lnTo>
                      <a:lnTo>
                        <a:pt x="24" y="160"/>
                      </a:lnTo>
                      <a:lnTo>
                        <a:pt x="18" y="164"/>
                      </a:lnTo>
                      <a:lnTo>
                        <a:pt x="16" y="164"/>
                      </a:lnTo>
                      <a:lnTo>
                        <a:pt x="58" y="202"/>
                      </a:lnTo>
                      <a:lnTo>
                        <a:pt x="86" y="172"/>
                      </a:lnTo>
                      <a:lnTo>
                        <a:pt x="86" y="172"/>
                      </a:lnTo>
                      <a:lnTo>
                        <a:pt x="130" y="218"/>
                      </a:lnTo>
                      <a:lnTo>
                        <a:pt x="130" y="218"/>
                      </a:lnTo>
                      <a:lnTo>
                        <a:pt x="128" y="230"/>
                      </a:lnTo>
                      <a:lnTo>
                        <a:pt x="134" y="230"/>
                      </a:lnTo>
                      <a:lnTo>
                        <a:pt x="144" y="230"/>
                      </a:lnTo>
                      <a:lnTo>
                        <a:pt x="152" y="230"/>
                      </a:lnTo>
                      <a:lnTo>
                        <a:pt x="146" y="220"/>
                      </a:lnTo>
                      <a:lnTo>
                        <a:pt x="146" y="212"/>
                      </a:lnTo>
                      <a:lnTo>
                        <a:pt x="154" y="202"/>
                      </a:lnTo>
                      <a:lnTo>
                        <a:pt x="162" y="192"/>
                      </a:lnTo>
                      <a:lnTo>
                        <a:pt x="168" y="182"/>
                      </a:lnTo>
                      <a:lnTo>
                        <a:pt x="160" y="172"/>
                      </a:lnTo>
                      <a:close/>
                    </a:path>
                  </a:pathLst>
                </a:custGeom>
                <a:grpFill/>
                <a:ln w="6350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19" name="Freeform 69">
                  <a:extLst>
                    <a:ext uri="{FF2B5EF4-FFF2-40B4-BE49-F238E27FC236}">
                      <a16:creationId xmlns:a16="http://schemas.microsoft.com/office/drawing/2014/main" id="{A2B12292-63D4-4C03-AF8C-16660A0999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19763" y="4387850"/>
                  <a:ext cx="139700" cy="142875"/>
                </a:xfrm>
                <a:custGeom>
                  <a:avLst/>
                  <a:gdLst>
                    <a:gd name="T0" fmla="*/ 34 w 88"/>
                    <a:gd name="T1" fmla="*/ 2 h 90"/>
                    <a:gd name="T2" fmla="*/ 26 w 88"/>
                    <a:gd name="T3" fmla="*/ 0 h 90"/>
                    <a:gd name="T4" fmla="*/ 14 w 88"/>
                    <a:gd name="T5" fmla="*/ 0 h 90"/>
                    <a:gd name="T6" fmla="*/ 16 w 88"/>
                    <a:gd name="T7" fmla="*/ 10 h 90"/>
                    <a:gd name="T8" fmla="*/ 14 w 88"/>
                    <a:gd name="T9" fmla="*/ 18 h 90"/>
                    <a:gd name="T10" fmla="*/ 10 w 88"/>
                    <a:gd name="T11" fmla="*/ 24 h 90"/>
                    <a:gd name="T12" fmla="*/ 6 w 88"/>
                    <a:gd name="T13" fmla="*/ 26 h 90"/>
                    <a:gd name="T14" fmla="*/ 8 w 88"/>
                    <a:gd name="T15" fmla="*/ 36 h 90"/>
                    <a:gd name="T16" fmla="*/ 8 w 88"/>
                    <a:gd name="T17" fmla="*/ 44 h 90"/>
                    <a:gd name="T18" fmla="*/ 0 w 88"/>
                    <a:gd name="T19" fmla="*/ 58 h 90"/>
                    <a:gd name="T20" fmla="*/ 24 w 88"/>
                    <a:gd name="T21" fmla="*/ 70 h 90"/>
                    <a:gd name="T22" fmla="*/ 50 w 88"/>
                    <a:gd name="T23" fmla="*/ 90 h 90"/>
                    <a:gd name="T24" fmla="*/ 56 w 88"/>
                    <a:gd name="T25" fmla="*/ 86 h 90"/>
                    <a:gd name="T26" fmla="*/ 60 w 88"/>
                    <a:gd name="T27" fmla="*/ 76 h 90"/>
                    <a:gd name="T28" fmla="*/ 64 w 88"/>
                    <a:gd name="T29" fmla="*/ 66 h 90"/>
                    <a:gd name="T30" fmla="*/ 76 w 88"/>
                    <a:gd name="T31" fmla="*/ 66 h 90"/>
                    <a:gd name="T32" fmla="*/ 88 w 88"/>
                    <a:gd name="T33" fmla="*/ 68 h 90"/>
                    <a:gd name="T34" fmla="*/ 86 w 88"/>
                    <a:gd name="T35" fmla="*/ 48 h 90"/>
                    <a:gd name="T36" fmla="*/ 44 w 88"/>
                    <a:gd name="T37" fmla="*/ 10 h 90"/>
                    <a:gd name="T38" fmla="*/ 38 w 88"/>
                    <a:gd name="T39" fmla="*/ 8 h 90"/>
                    <a:gd name="T40" fmla="*/ 34 w 88"/>
                    <a:gd name="T41" fmla="*/ 2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8" h="90">
                      <a:moveTo>
                        <a:pt x="34" y="2"/>
                      </a:moveTo>
                      <a:lnTo>
                        <a:pt x="26" y="0"/>
                      </a:lnTo>
                      <a:lnTo>
                        <a:pt x="14" y="0"/>
                      </a:lnTo>
                      <a:lnTo>
                        <a:pt x="16" y="10"/>
                      </a:lnTo>
                      <a:lnTo>
                        <a:pt x="14" y="18"/>
                      </a:lnTo>
                      <a:lnTo>
                        <a:pt x="10" y="24"/>
                      </a:lnTo>
                      <a:lnTo>
                        <a:pt x="6" y="26"/>
                      </a:lnTo>
                      <a:lnTo>
                        <a:pt x="8" y="36"/>
                      </a:lnTo>
                      <a:lnTo>
                        <a:pt x="8" y="44"/>
                      </a:lnTo>
                      <a:lnTo>
                        <a:pt x="0" y="58"/>
                      </a:lnTo>
                      <a:lnTo>
                        <a:pt x="24" y="70"/>
                      </a:lnTo>
                      <a:lnTo>
                        <a:pt x="50" y="90"/>
                      </a:lnTo>
                      <a:lnTo>
                        <a:pt x="56" y="86"/>
                      </a:lnTo>
                      <a:lnTo>
                        <a:pt x="60" y="76"/>
                      </a:lnTo>
                      <a:lnTo>
                        <a:pt x="64" y="66"/>
                      </a:lnTo>
                      <a:lnTo>
                        <a:pt x="76" y="66"/>
                      </a:lnTo>
                      <a:lnTo>
                        <a:pt x="88" y="68"/>
                      </a:lnTo>
                      <a:lnTo>
                        <a:pt x="86" y="48"/>
                      </a:lnTo>
                      <a:lnTo>
                        <a:pt x="44" y="10"/>
                      </a:lnTo>
                      <a:lnTo>
                        <a:pt x="38" y="8"/>
                      </a:lnTo>
                      <a:lnTo>
                        <a:pt x="34" y="2"/>
                      </a:lnTo>
                      <a:close/>
                    </a:path>
                  </a:pathLst>
                </a:custGeom>
                <a:grpFill/>
                <a:ln w="6350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20" name="Freeform 70">
                  <a:extLst>
                    <a:ext uri="{FF2B5EF4-FFF2-40B4-BE49-F238E27FC236}">
                      <a16:creationId xmlns:a16="http://schemas.microsoft.com/office/drawing/2014/main" id="{438B096B-47AE-421D-B5DE-BDE38BF83C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56288" y="4416425"/>
                  <a:ext cx="114300" cy="114300"/>
                </a:xfrm>
                <a:custGeom>
                  <a:avLst/>
                  <a:gdLst>
                    <a:gd name="T0" fmla="*/ 28 w 72"/>
                    <a:gd name="T1" fmla="*/ 0 h 72"/>
                    <a:gd name="T2" fmla="*/ 0 w 72"/>
                    <a:gd name="T3" fmla="*/ 30 h 72"/>
                    <a:gd name="T4" fmla="*/ 2 w 72"/>
                    <a:gd name="T5" fmla="*/ 50 h 72"/>
                    <a:gd name="T6" fmla="*/ 2 w 72"/>
                    <a:gd name="T7" fmla="*/ 50 h 72"/>
                    <a:gd name="T8" fmla="*/ 8 w 72"/>
                    <a:gd name="T9" fmla="*/ 58 h 72"/>
                    <a:gd name="T10" fmla="*/ 16 w 72"/>
                    <a:gd name="T11" fmla="*/ 64 h 72"/>
                    <a:gd name="T12" fmla="*/ 20 w 72"/>
                    <a:gd name="T13" fmla="*/ 70 h 72"/>
                    <a:gd name="T14" fmla="*/ 32 w 72"/>
                    <a:gd name="T15" fmla="*/ 72 h 72"/>
                    <a:gd name="T16" fmla="*/ 40 w 72"/>
                    <a:gd name="T17" fmla="*/ 66 h 72"/>
                    <a:gd name="T18" fmla="*/ 48 w 72"/>
                    <a:gd name="T19" fmla="*/ 60 h 72"/>
                    <a:gd name="T20" fmla="*/ 58 w 72"/>
                    <a:gd name="T21" fmla="*/ 58 h 72"/>
                    <a:gd name="T22" fmla="*/ 70 w 72"/>
                    <a:gd name="T23" fmla="*/ 58 h 72"/>
                    <a:gd name="T24" fmla="*/ 70 w 72"/>
                    <a:gd name="T25" fmla="*/ 58 h 72"/>
                    <a:gd name="T26" fmla="*/ 72 w 72"/>
                    <a:gd name="T27" fmla="*/ 46 h 72"/>
                    <a:gd name="T28" fmla="*/ 72 w 72"/>
                    <a:gd name="T29" fmla="*/ 46 h 72"/>
                    <a:gd name="T30" fmla="*/ 28 w 72"/>
                    <a:gd name="T31" fmla="*/ 0 h 72"/>
                    <a:gd name="T32" fmla="*/ 28 w 72"/>
                    <a:gd name="T33" fmla="*/ 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2" h="72">
                      <a:moveTo>
                        <a:pt x="28" y="0"/>
                      </a:moveTo>
                      <a:lnTo>
                        <a:pt x="0" y="30"/>
                      </a:lnTo>
                      <a:lnTo>
                        <a:pt x="2" y="50"/>
                      </a:lnTo>
                      <a:lnTo>
                        <a:pt x="2" y="50"/>
                      </a:lnTo>
                      <a:lnTo>
                        <a:pt x="8" y="58"/>
                      </a:lnTo>
                      <a:lnTo>
                        <a:pt x="16" y="64"/>
                      </a:lnTo>
                      <a:lnTo>
                        <a:pt x="20" y="70"/>
                      </a:lnTo>
                      <a:lnTo>
                        <a:pt x="32" y="72"/>
                      </a:lnTo>
                      <a:lnTo>
                        <a:pt x="40" y="66"/>
                      </a:lnTo>
                      <a:lnTo>
                        <a:pt x="48" y="60"/>
                      </a:lnTo>
                      <a:lnTo>
                        <a:pt x="58" y="58"/>
                      </a:lnTo>
                      <a:lnTo>
                        <a:pt x="70" y="58"/>
                      </a:lnTo>
                      <a:lnTo>
                        <a:pt x="70" y="58"/>
                      </a:lnTo>
                      <a:lnTo>
                        <a:pt x="72" y="46"/>
                      </a:lnTo>
                      <a:lnTo>
                        <a:pt x="72" y="46"/>
                      </a:lnTo>
                      <a:lnTo>
                        <a:pt x="28" y="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grpFill/>
                <a:ln w="6350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BACEAD40-2629-4B73-A396-823A05295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3404" y="1556853"/>
              <a:ext cx="4548367" cy="4442591"/>
            </a:xfrm>
            <a:prstGeom prst="ellipse">
              <a:avLst/>
            </a:prstGeom>
            <a:noFill/>
            <a:ln w="9525" algn="ctr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lIns="0" tIns="16329" rIns="0" bIns="16329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8684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33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+mn-cs"/>
              </a:endParaRPr>
            </a:p>
          </p:txBody>
        </p:sp>
      </p:grpSp>
      <p:grpSp>
        <p:nvGrpSpPr>
          <p:cNvPr id="211" name="Europe zoom (3)">
            <a:extLst>
              <a:ext uri="{FF2B5EF4-FFF2-40B4-BE49-F238E27FC236}">
                <a16:creationId xmlns:a16="http://schemas.microsoft.com/office/drawing/2014/main" id="{9EBDE754-9965-4221-849A-CD80706E7DBA}"/>
              </a:ext>
            </a:extLst>
          </p:cNvPr>
          <p:cNvGrpSpPr>
            <a:grpSpLocks/>
          </p:cNvGrpSpPr>
          <p:nvPr userDrawn="1">
            <p:custDataLst>
              <p:tags r:id="rId3"/>
            </p:custDataLst>
          </p:nvPr>
        </p:nvGrpSpPr>
        <p:grpSpPr>
          <a:xfrm>
            <a:off x="6214500" y="2299518"/>
            <a:ext cx="2809007" cy="2282318"/>
            <a:chOff x="3073544" y="1566778"/>
            <a:chExt cx="4545035" cy="4445085"/>
          </a:xfrm>
        </p:grpSpPr>
        <p:sp>
          <p:nvSpPr>
            <p:cNvPr id="212" name="Oval 211">
              <a:extLst>
                <a:ext uri="{FF2B5EF4-FFF2-40B4-BE49-F238E27FC236}">
                  <a16:creationId xmlns:a16="http://schemas.microsoft.com/office/drawing/2014/main" id="{9EB0F295-D315-4EAD-AC2C-3615341A5C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3544" y="1566778"/>
              <a:ext cx="4545035" cy="4439336"/>
            </a:xfrm>
            <a:prstGeom prst="ellipse">
              <a:avLst/>
            </a:prstGeom>
            <a:gradFill flip="none" rotWithShape="1">
              <a:gsLst>
                <a:gs pos="0">
                  <a:schemeClr val="bg1"/>
                </a:gs>
                <a:gs pos="100000">
                  <a:schemeClr val="accent3">
                    <a:lumMod val="20000"/>
                    <a:lumOff val="80000"/>
                  </a:schemeClr>
                </a:gs>
              </a:gsLst>
              <a:path path="shape">
                <a:fillToRect l="50000" t="50000" r="50000" b="50000"/>
              </a:path>
              <a:tileRect/>
            </a:gradFill>
            <a:ln w="6350" algn="ctr">
              <a:noFill/>
              <a:round/>
              <a:headEnd/>
              <a:tailEnd/>
            </a:ln>
            <a:effectLst/>
          </p:spPr>
          <p:txBody>
            <a:bodyPr wrap="none" lIns="0" tIns="16329" rIns="0" bIns="16329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8684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33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+mn-cs"/>
              </a:endParaRPr>
            </a:p>
          </p:txBody>
        </p:sp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E2DE7823-6FAD-464F-AB44-1CD137E9CF0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837554" y="1678845"/>
              <a:ext cx="3761803" cy="3563630"/>
              <a:chOff x="3045" y="1007"/>
              <a:chExt cx="2202" cy="2086"/>
            </a:xfrm>
            <a:solidFill>
              <a:srgbClr val="D9D9D9"/>
            </a:solidFill>
          </p:grpSpPr>
          <p:grpSp>
            <p:nvGrpSpPr>
              <p:cNvPr id="215" name="Group 214">
                <a:extLst>
                  <a:ext uri="{FF2B5EF4-FFF2-40B4-BE49-F238E27FC236}">
                    <a16:creationId xmlns:a16="http://schemas.microsoft.com/office/drawing/2014/main" id="{9184B946-0D1E-4C9E-ADAC-A2CEEFCA445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45" y="1047"/>
                <a:ext cx="2202" cy="2046"/>
                <a:chOff x="3045" y="1047"/>
                <a:chExt cx="2202" cy="2046"/>
              </a:xfrm>
              <a:grpFill/>
            </p:grpSpPr>
            <p:sp>
              <p:nvSpPr>
                <p:cNvPr id="255" name="Freeform 154">
                  <a:extLst>
                    <a:ext uri="{FF2B5EF4-FFF2-40B4-BE49-F238E27FC236}">
                      <a16:creationId xmlns:a16="http://schemas.microsoft.com/office/drawing/2014/main" id="{B366EB85-8DBA-4116-944B-4682EC82AD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7" y="1551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Freeform 155">
                  <a:extLst>
                    <a:ext uri="{FF2B5EF4-FFF2-40B4-BE49-F238E27FC236}">
                      <a16:creationId xmlns:a16="http://schemas.microsoft.com/office/drawing/2014/main" id="{7ECB2D53-58B2-4192-9145-EFBBB5575D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41" y="1621"/>
                  <a:ext cx="460" cy="626"/>
                </a:xfrm>
                <a:custGeom>
                  <a:avLst/>
                  <a:gdLst>
                    <a:gd name="T0" fmla="*/ 82 w 460"/>
                    <a:gd name="T1" fmla="*/ 200 h 626"/>
                    <a:gd name="T2" fmla="*/ 48 w 460"/>
                    <a:gd name="T3" fmla="*/ 242 h 626"/>
                    <a:gd name="T4" fmla="*/ 34 w 460"/>
                    <a:gd name="T5" fmla="*/ 234 h 626"/>
                    <a:gd name="T6" fmla="*/ 30 w 460"/>
                    <a:gd name="T7" fmla="*/ 272 h 626"/>
                    <a:gd name="T8" fmla="*/ 0 w 460"/>
                    <a:gd name="T9" fmla="*/ 298 h 626"/>
                    <a:gd name="T10" fmla="*/ 10 w 460"/>
                    <a:gd name="T11" fmla="*/ 348 h 626"/>
                    <a:gd name="T12" fmla="*/ 12 w 460"/>
                    <a:gd name="T13" fmla="*/ 368 h 626"/>
                    <a:gd name="T14" fmla="*/ 8 w 460"/>
                    <a:gd name="T15" fmla="*/ 426 h 626"/>
                    <a:gd name="T16" fmla="*/ 52 w 460"/>
                    <a:gd name="T17" fmla="*/ 460 h 626"/>
                    <a:gd name="T18" fmla="*/ 84 w 460"/>
                    <a:gd name="T19" fmla="*/ 472 h 626"/>
                    <a:gd name="T20" fmla="*/ 102 w 460"/>
                    <a:gd name="T21" fmla="*/ 480 h 626"/>
                    <a:gd name="T22" fmla="*/ 76 w 460"/>
                    <a:gd name="T23" fmla="*/ 520 h 626"/>
                    <a:gd name="T24" fmla="*/ 62 w 460"/>
                    <a:gd name="T25" fmla="*/ 542 h 626"/>
                    <a:gd name="T26" fmla="*/ 48 w 460"/>
                    <a:gd name="T27" fmla="*/ 588 h 626"/>
                    <a:gd name="T28" fmla="*/ 84 w 460"/>
                    <a:gd name="T29" fmla="*/ 600 h 626"/>
                    <a:gd name="T30" fmla="*/ 118 w 460"/>
                    <a:gd name="T31" fmla="*/ 590 h 626"/>
                    <a:gd name="T32" fmla="*/ 148 w 460"/>
                    <a:gd name="T33" fmla="*/ 598 h 626"/>
                    <a:gd name="T34" fmla="*/ 190 w 460"/>
                    <a:gd name="T35" fmla="*/ 608 h 626"/>
                    <a:gd name="T36" fmla="*/ 222 w 460"/>
                    <a:gd name="T37" fmla="*/ 618 h 626"/>
                    <a:gd name="T38" fmla="*/ 242 w 460"/>
                    <a:gd name="T39" fmla="*/ 626 h 626"/>
                    <a:gd name="T40" fmla="*/ 258 w 460"/>
                    <a:gd name="T41" fmla="*/ 614 h 626"/>
                    <a:gd name="T42" fmla="*/ 294 w 460"/>
                    <a:gd name="T43" fmla="*/ 600 h 626"/>
                    <a:gd name="T44" fmla="*/ 306 w 460"/>
                    <a:gd name="T45" fmla="*/ 600 h 626"/>
                    <a:gd name="T46" fmla="*/ 334 w 460"/>
                    <a:gd name="T47" fmla="*/ 620 h 626"/>
                    <a:gd name="T48" fmla="*/ 338 w 460"/>
                    <a:gd name="T49" fmla="*/ 594 h 626"/>
                    <a:gd name="T50" fmla="*/ 336 w 460"/>
                    <a:gd name="T51" fmla="*/ 570 h 626"/>
                    <a:gd name="T52" fmla="*/ 366 w 460"/>
                    <a:gd name="T53" fmla="*/ 558 h 626"/>
                    <a:gd name="T54" fmla="*/ 392 w 460"/>
                    <a:gd name="T55" fmla="*/ 532 h 626"/>
                    <a:gd name="T56" fmla="*/ 380 w 460"/>
                    <a:gd name="T57" fmla="*/ 512 h 626"/>
                    <a:gd name="T58" fmla="*/ 348 w 460"/>
                    <a:gd name="T59" fmla="*/ 488 h 626"/>
                    <a:gd name="T60" fmla="*/ 326 w 460"/>
                    <a:gd name="T61" fmla="*/ 456 h 626"/>
                    <a:gd name="T62" fmla="*/ 324 w 460"/>
                    <a:gd name="T63" fmla="*/ 410 h 626"/>
                    <a:gd name="T64" fmla="*/ 350 w 460"/>
                    <a:gd name="T65" fmla="*/ 394 h 626"/>
                    <a:gd name="T66" fmla="*/ 356 w 460"/>
                    <a:gd name="T67" fmla="*/ 390 h 626"/>
                    <a:gd name="T68" fmla="*/ 378 w 460"/>
                    <a:gd name="T69" fmla="*/ 376 h 626"/>
                    <a:gd name="T70" fmla="*/ 400 w 460"/>
                    <a:gd name="T71" fmla="*/ 368 h 626"/>
                    <a:gd name="T72" fmla="*/ 418 w 460"/>
                    <a:gd name="T73" fmla="*/ 366 h 626"/>
                    <a:gd name="T74" fmla="*/ 426 w 460"/>
                    <a:gd name="T75" fmla="*/ 350 h 626"/>
                    <a:gd name="T76" fmla="*/ 436 w 460"/>
                    <a:gd name="T77" fmla="*/ 344 h 626"/>
                    <a:gd name="T78" fmla="*/ 438 w 460"/>
                    <a:gd name="T79" fmla="*/ 360 h 626"/>
                    <a:gd name="T80" fmla="*/ 456 w 460"/>
                    <a:gd name="T81" fmla="*/ 360 h 626"/>
                    <a:gd name="T82" fmla="*/ 452 w 460"/>
                    <a:gd name="T83" fmla="*/ 322 h 626"/>
                    <a:gd name="T84" fmla="*/ 448 w 460"/>
                    <a:gd name="T85" fmla="*/ 278 h 626"/>
                    <a:gd name="T86" fmla="*/ 442 w 460"/>
                    <a:gd name="T87" fmla="*/ 248 h 626"/>
                    <a:gd name="T88" fmla="*/ 430 w 460"/>
                    <a:gd name="T89" fmla="*/ 186 h 626"/>
                    <a:gd name="T90" fmla="*/ 452 w 460"/>
                    <a:gd name="T91" fmla="*/ 146 h 626"/>
                    <a:gd name="T92" fmla="*/ 460 w 460"/>
                    <a:gd name="T93" fmla="*/ 148 h 626"/>
                    <a:gd name="T94" fmla="*/ 422 w 460"/>
                    <a:gd name="T95" fmla="*/ 100 h 626"/>
                    <a:gd name="T96" fmla="*/ 374 w 460"/>
                    <a:gd name="T97" fmla="*/ 70 h 626"/>
                    <a:gd name="T98" fmla="*/ 300 w 460"/>
                    <a:gd name="T99" fmla="*/ 98 h 626"/>
                    <a:gd name="T100" fmla="*/ 294 w 460"/>
                    <a:gd name="T101" fmla="*/ 58 h 626"/>
                    <a:gd name="T102" fmla="*/ 248 w 460"/>
                    <a:gd name="T103" fmla="*/ 28 h 626"/>
                    <a:gd name="T104" fmla="*/ 234 w 460"/>
                    <a:gd name="T105" fmla="*/ 18 h 626"/>
                    <a:gd name="T106" fmla="*/ 212 w 460"/>
                    <a:gd name="T107" fmla="*/ 2 h 626"/>
                    <a:gd name="T108" fmla="*/ 200 w 460"/>
                    <a:gd name="T109" fmla="*/ 28 h 626"/>
                    <a:gd name="T110" fmla="*/ 186 w 460"/>
                    <a:gd name="T111" fmla="*/ 70 h 626"/>
                    <a:gd name="T112" fmla="*/ 236 w 460"/>
                    <a:gd name="T113" fmla="*/ 108 h 626"/>
                    <a:gd name="T114" fmla="*/ 198 w 460"/>
                    <a:gd name="T115" fmla="*/ 102 h 626"/>
                    <a:gd name="T116" fmla="*/ 170 w 460"/>
                    <a:gd name="T117" fmla="*/ 110 h 626"/>
                    <a:gd name="T118" fmla="*/ 136 w 460"/>
                    <a:gd name="T119" fmla="*/ 90 h 626"/>
                    <a:gd name="T120" fmla="*/ 118 w 460"/>
                    <a:gd name="T121" fmla="*/ 114 h 626"/>
                    <a:gd name="T122" fmla="*/ 92 w 460"/>
                    <a:gd name="T123" fmla="*/ 166 h 626"/>
                    <a:gd name="T124" fmla="*/ 82 w 460"/>
                    <a:gd name="T125" fmla="*/ 182 h 6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460" h="626">
                      <a:moveTo>
                        <a:pt x="70" y="176"/>
                      </a:moveTo>
                      <a:lnTo>
                        <a:pt x="66" y="190"/>
                      </a:lnTo>
                      <a:lnTo>
                        <a:pt x="82" y="200"/>
                      </a:lnTo>
                      <a:lnTo>
                        <a:pt x="74" y="218"/>
                      </a:lnTo>
                      <a:lnTo>
                        <a:pt x="60" y="234"/>
                      </a:lnTo>
                      <a:lnTo>
                        <a:pt x="48" y="242"/>
                      </a:lnTo>
                      <a:lnTo>
                        <a:pt x="48" y="242"/>
                      </a:lnTo>
                      <a:lnTo>
                        <a:pt x="46" y="242"/>
                      </a:lnTo>
                      <a:lnTo>
                        <a:pt x="34" y="234"/>
                      </a:lnTo>
                      <a:lnTo>
                        <a:pt x="18" y="244"/>
                      </a:lnTo>
                      <a:lnTo>
                        <a:pt x="24" y="256"/>
                      </a:lnTo>
                      <a:lnTo>
                        <a:pt x="30" y="272"/>
                      </a:lnTo>
                      <a:lnTo>
                        <a:pt x="14" y="290"/>
                      </a:lnTo>
                      <a:lnTo>
                        <a:pt x="6" y="294"/>
                      </a:lnTo>
                      <a:lnTo>
                        <a:pt x="0" y="298"/>
                      </a:lnTo>
                      <a:lnTo>
                        <a:pt x="8" y="316"/>
                      </a:lnTo>
                      <a:lnTo>
                        <a:pt x="8" y="334"/>
                      </a:lnTo>
                      <a:lnTo>
                        <a:pt x="10" y="348"/>
                      </a:lnTo>
                      <a:lnTo>
                        <a:pt x="12" y="362"/>
                      </a:lnTo>
                      <a:lnTo>
                        <a:pt x="12" y="368"/>
                      </a:lnTo>
                      <a:lnTo>
                        <a:pt x="12" y="368"/>
                      </a:lnTo>
                      <a:lnTo>
                        <a:pt x="18" y="388"/>
                      </a:lnTo>
                      <a:lnTo>
                        <a:pt x="12" y="410"/>
                      </a:lnTo>
                      <a:lnTo>
                        <a:pt x="8" y="426"/>
                      </a:lnTo>
                      <a:lnTo>
                        <a:pt x="18" y="436"/>
                      </a:lnTo>
                      <a:lnTo>
                        <a:pt x="32" y="450"/>
                      </a:lnTo>
                      <a:lnTo>
                        <a:pt x="52" y="460"/>
                      </a:lnTo>
                      <a:lnTo>
                        <a:pt x="62" y="464"/>
                      </a:lnTo>
                      <a:lnTo>
                        <a:pt x="66" y="466"/>
                      </a:lnTo>
                      <a:lnTo>
                        <a:pt x="84" y="472"/>
                      </a:lnTo>
                      <a:lnTo>
                        <a:pt x="102" y="478"/>
                      </a:lnTo>
                      <a:lnTo>
                        <a:pt x="102" y="478"/>
                      </a:lnTo>
                      <a:lnTo>
                        <a:pt x="102" y="480"/>
                      </a:lnTo>
                      <a:lnTo>
                        <a:pt x="96" y="488"/>
                      </a:lnTo>
                      <a:lnTo>
                        <a:pt x="82" y="508"/>
                      </a:lnTo>
                      <a:lnTo>
                        <a:pt x="76" y="520"/>
                      </a:lnTo>
                      <a:lnTo>
                        <a:pt x="76" y="522"/>
                      </a:lnTo>
                      <a:lnTo>
                        <a:pt x="74" y="530"/>
                      </a:lnTo>
                      <a:lnTo>
                        <a:pt x="62" y="542"/>
                      </a:lnTo>
                      <a:lnTo>
                        <a:pt x="56" y="552"/>
                      </a:lnTo>
                      <a:lnTo>
                        <a:pt x="48" y="570"/>
                      </a:lnTo>
                      <a:lnTo>
                        <a:pt x="48" y="588"/>
                      </a:lnTo>
                      <a:lnTo>
                        <a:pt x="56" y="590"/>
                      </a:lnTo>
                      <a:lnTo>
                        <a:pt x="68" y="600"/>
                      </a:lnTo>
                      <a:lnTo>
                        <a:pt x="84" y="600"/>
                      </a:lnTo>
                      <a:lnTo>
                        <a:pt x="102" y="578"/>
                      </a:lnTo>
                      <a:lnTo>
                        <a:pt x="116" y="580"/>
                      </a:lnTo>
                      <a:lnTo>
                        <a:pt x="118" y="590"/>
                      </a:lnTo>
                      <a:lnTo>
                        <a:pt x="134" y="580"/>
                      </a:lnTo>
                      <a:lnTo>
                        <a:pt x="146" y="588"/>
                      </a:lnTo>
                      <a:lnTo>
                        <a:pt x="148" y="598"/>
                      </a:lnTo>
                      <a:lnTo>
                        <a:pt x="156" y="606"/>
                      </a:lnTo>
                      <a:lnTo>
                        <a:pt x="168" y="606"/>
                      </a:lnTo>
                      <a:lnTo>
                        <a:pt x="190" y="608"/>
                      </a:lnTo>
                      <a:lnTo>
                        <a:pt x="204" y="608"/>
                      </a:lnTo>
                      <a:lnTo>
                        <a:pt x="216" y="610"/>
                      </a:lnTo>
                      <a:lnTo>
                        <a:pt x="222" y="618"/>
                      </a:lnTo>
                      <a:lnTo>
                        <a:pt x="224" y="622"/>
                      </a:lnTo>
                      <a:lnTo>
                        <a:pt x="236" y="626"/>
                      </a:lnTo>
                      <a:lnTo>
                        <a:pt x="242" y="626"/>
                      </a:lnTo>
                      <a:lnTo>
                        <a:pt x="246" y="624"/>
                      </a:lnTo>
                      <a:lnTo>
                        <a:pt x="252" y="616"/>
                      </a:lnTo>
                      <a:lnTo>
                        <a:pt x="258" y="614"/>
                      </a:lnTo>
                      <a:lnTo>
                        <a:pt x="266" y="612"/>
                      </a:lnTo>
                      <a:lnTo>
                        <a:pt x="286" y="614"/>
                      </a:lnTo>
                      <a:lnTo>
                        <a:pt x="294" y="600"/>
                      </a:lnTo>
                      <a:lnTo>
                        <a:pt x="294" y="600"/>
                      </a:lnTo>
                      <a:lnTo>
                        <a:pt x="304" y="600"/>
                      </a:lnTo>
                      <a:lnTo>
                        <a:pt x="306" y="600"/>
                      </a:lnTo>
                      <a:lnTo>
                        <a:pt x="320" y="606"/>
                      </a:lnTo>
                      <a:lnTo>
                        <a:pt x="328" y="612"/>
                      </a:lnTo>
                      <a:lnTo>
                        <a:pt x="334" y="620"/>
                      </a:lnTo>
                      <a:lnTo>
                        <a:pt x="340" y="618"/>
                      </a:lnTo>
                      <a:lnTo>
                        <a:pt x="342" y="608"/>
                      </a:lnTo>
                      <a:lnTo>
                        <a:pt x="338" y="594"/>
                      </a:lnTo>
                      <a:lnTo>
                        <a:pt x="330" y="586"/>
                      </a:lnTo>
                      <a:lnTo>
                        <a:pt x="334" y="570"/>
                      </a:lnTo>
                      <a:lnTo>
                        <a:pt x="336" y="570"/>
                      </a:lnTo>
                      <a:lnTo>
                        <a:pt x="344" y="568"/>
                      </a:lnTo>
                      <a:lnTo>
                        <a:pt x="358" y="562"/>
                      </a:lnTo>
                      <a:lnTo>
                        <a:pt x="366" y="558"/>
                      </a:lnTo>
                      <a:lnTo>
                        <a:pt x="384" y="546"/>
                      </a:lnTo>
                      <a:lnTo>
                        <a:pt x="390" y="532"/>
                      </a:lnTo>
                      <a:lnTo>
                        <a:pt x="392" y="532"/>
                      </a:lnTo>
                      <a:lnTo>
                        <a:pt x="392" y="532"/>
                      </a:lnTo>
                      <a:lnTo>
                        <a:pt x="384" y="526"/>
                      </a:lnTo>
                      <a:lnTo>
                        <a:pt x="380" y="512"/>
                      </a:lnTo>
                      <a:lnTo>
                        <a:pt x="370" y="502"/>
                      </a:lnTo>
                      <a:lnTo>
                        <a:pt x="358" y="494"/>
                      </a:lnTo>
                      <a:lnTo>
                        <a:pt x="348" y="488"/>
                      </a:lnTo>
                      <a:lnTo>
                        <a:pt x="344" y="480"/>
                      </a:lnTo>
                      <a:lnTo>
                        <a:pt x="338" y="470"/>
                      </a:lnTo>
                      <a:lnTo>
                        <a:pt x="326" y="456"/>
                      </a:lnTo>
                      <a:lnTo>
                        <a:pt x="322" y="434"/>
                      </a:lnTo>
                      <a:lnTo>
                        <a:pt x="324" y="424"/>
                      </a:lnTo>
                      <a:lnTo>
                        <a:pt x="324" y="410"/>
                      </a:lnTo>
                      <a:lnTo>
                        <a:pt x="330" y="408"/>
                      </a:lnTo>
                      <a:lnTo>
                        <a:pt x="342" y="404"/>
                      </a:lnTo>
                      <a:lnTo>
                        <a:pt x="350" y="394"/>
                      </a:lnTo>
                      <a:lnTo>
                        <a:pt x="350" y="394"/>
                      </a:lnTo>
                      <a:lnTo>
                        <a:pt x="350" y="394"/>
                      </a:lnTo>
                      <a:lnTo>
                        <a:pt x="356" y="390"/>
                      </a:lnTo>
                      <a:lnTo>
                        <a:pt x="362" y="388"/>
                      </a:lnTo>
                      <a:lnTo>
                        <a:pt x="376" y="378"/>
                      </a:lnTo>
                      <a:lnTo>
                        <a:pt x="378" y="376"/>
                      </a:lnTo>
                      <a:lnTo>
                        <a:pt x="382" y="374"/>
                      </a:lnTo>
                      <a:lnTo>
                        <a:pt x="392" y="372"/>
                      </a:lnTo>
                      <a:lnTo>
                        <a:pt x="400" y="368"/>
                      </a:lnTo>
                      <a:lnTo>
                        <a:pt x="404" y="366"/>
                      </a:lnTo>
                      <a:lnTo>
                        <a:pt x="418" y="366"/>
                      </a:lnTo>
                      <a:lnTo>
                        <a:pt x="418" y="366"/>
                      </a:lnTo>
                      <a:lnTo>
                        <a:pt x="426" y="362"/>
                      </a:lnTo>
                      <a:lnTo>
                        <a:pt x="426" y="350"/>
                      </a:lnTo>
                      <a:lnTo>
                        <a:pt x="426" y="350"/>
                      </a:lnTo>
                      <a:lnTo>
                        <a:pt x="426" y="350"/>
                      </a:lnTo>
                      <a:lnTo>
                        <a:pt x="430" y="348"/>
                      </a:lnTo>
                      <a:lnTo>
                        <a:pt x="436" y="344"/>
                      </a:lnTo>
                      <a:lnTo>
                        <a:pt x="436" y="344"/>
                      </a:lnTo>
                      <a:lnTo>
                        <a:pt x="438" y="342"/>
                      </a:lnTo>
                      <a:lnTo>
                        <a:pt x="438" y="360"/>
                      </a:lnTo>
                      <a:lnTo>
                        <a:pt x="444" y="362"/>
                      </a:lnTo>
                      <a:lnTo>
                        <a:pt x="448" y="362"/>
                      </a:lnTo>
                      <a:lnTo>
                        <a:pt x="456" y="360"/>
                      </a:lnTo>
                      <a:lnTo>
                        <a:pt x="458" y="358"/>
                      </a:lnTo>
                      <a:lnTo>
                        <a:pt x="460" y="342"/>
                      </a:lnTo>
                      <a:lnTo>
                        <a:pt x="452" y="322"/>
                      </a:lnTo>
                      <a:lnTo>
                        <a:pt x="448" y="298"/>
                      </a:lnTo>
                      <a:lnTo>
                        <a:pt x="444" y="282"/>
                      </a:lnTo>
                      <a:lnTo>
                        <a:pt x="448" y="278"/>
                      </a:lnTo>
                      <a:lnTo>
                        <a:pt x="452" y="272"/>
                      </a:lnTo>
                      <a:lnTo>
                        <a:pt x="446" y="260"/>
                      </a:lnTo>
                      <a:lnTo>
                        <a:pt x="442" y="248"/>
                      </a:lnTo>
                      <a:lnTo>
                        <a:pt x="432" y="226"/>
                      </a:lnTo>
                      <a:lnTo>
                        <a:pt x="428" y="202"/>
                      </a:lnTo>
                      <a:lnTo>
                        <a:pt x="430" y="186"/>
                      </a:lnTo>
                      <a:lnTo>
                        <a:pt x="438" y="166"/>
                      </a:lnTo>
                      <a:lnTo>
                        <a:pt x="452" y="146"/>
                      </a:lnTo>
                      <a:lnTo>
                        <a:pt x="452" y="146"/>
                      </a:lnTo>
                      <a:lnTo>
                        <a:pt x="454" y="146"/>
                      </a:lnTo>
                      <a:lnTo>
                        <a:pt x="456" y="146"/>
                      </a:lnTo>
                      <a:lnTo>
                        <a:pt x="460" y="148"/>
                      </a:lnTo>
                      <a:lnTo>
                        <a:pt x="456" y="132"/>
                      </a:lnTo>
                      <a:lnTo>
                        <a:pt x="438" y="114"/>
                      </a:lnTo>
                      <a:lnTo>
                        <a:pt x="422" y="100"/>
                      </a:lnTo>
                      <a:lnTo>
                        <a:pt x="404" y="90"/>
                      </a:lnTo>
                      <a:lnTo>
                        <a:pt x="382" y="68"/>
                      </a:lnTo>
                      <a:lnTo>
                        <a:pt x="374" y="70"/>
                      </a:lnTo>
                      <a:lnTo>
                        <a:pt x="344" y="76"/>
                      </a:lnTo>
                      <a:lnTo>
                        <a:pt x="324" y="86"/>
                      </a:lnTo>
                      <a:lnTo>
                        <a:pt x="300" y="98"/>
                      </a:lnTo>
                      <a:lnTo>
                        <a:pt x="292" y="82"/>
                      </a:lnTo>
                      <a:lnTo>
                        <a:pt x="304" y="70"/>
                      </a:lnTo>
                      <a:lnTo>
                        <a:pt x="294" y="58"/>
                      </a:lnTo>
                      <a:lnTo>
                        <a:pt x="264" y="62"/>
                      </a:lnTo>
                      <a:lnTo>
                        <a:pt x="254" y="52"/>
                      </a:lnTo>
                      <a:lnTo>
                        <a:pt x="248" y="28"/>
                      </a:lnTo>
                      <a:lnTo>
                        <a:pt x="236" y="16"/>
                      </a:lnTo>
                      <a:lnTo>
                        <a:pt x="234" y="16"/>
                      </a:lnTo>
                      <a:lnTo>
                        <a:pt x="234" y="18"/>
                      </a:lnTo>
                      <a:lnTo>
                        <a:pt x="220" y="16"/>
                      </a:lnTo>
                      <a:lnTo>
                        <a:pt x="212" y="4"/>
                      </a:lnTo>
                      <a:lnTo>
                        <a:pt x="212" y="2"/>
                      </a:lnTo>
                      <a:lnTo>
                        <a:pt x="204" y="0"/>
                      </a:lnTo>
                      <a:lnTo>
                        <a:pt x="200" y="12"/>
                      </a:lnTo>
                      <a:lnTo>
                        <a:pt x="200" y="28"/>
                      </a:lnTo>
                      <a:lnTo>
                        <a:pt x="184" y="40"/>
                      </a:lnTo>
                      <a:lnTo>
                        <a:pt x="200" y="52"/>
                      </a:lnTo>
                      <a:lnTo>
                        <a:pt x="186" y="70"/>
                      </a:lnTo>
                      <a:lnTo>
                        <a:pt x="204" y="78"/>
                      </a:lnTo>
                      <a:lnTo>
                        <a:pt x="214" y="88"/>
                      </a:lnTo>
                      <a:lnTo>
                        <a:pt x="236" y="108"/>
                      </a:lnTo>
                      <a:lnTo>
                        <a:pt x="226" y="126"/>
                      </a:lnTo>
                      <a:lnTo>
                        <a:pt x="218" y="120"/>
                      </a:lnTo>
                      <a:lnTo>
                        <a:pt x="198" y="102"/>
                      </a:lnTo>
                      <a:lnTo>
                        <a:pt x="178" y="90"/>
                      </a:lnTo>
                      <a:lnTo>
                        <a:pt x="166" y="100"/>
                      </a:lnTo>
                      <a:lnTo>
                        <a:pt x="170" y="110"/>
                      </a:lnTo>
                      <a:lnTo>
                        <a:pt x="158" y="122"/>
                      </a:lnTo>
                      <a:lnTo>
                        <a:pt x="146" y="104"/>
                      </a:lnTo>
                      <a:lnTo>
                        <a:pt x="136" y="90"/>
                      </a:lnTo>
                      <a:lnTo>
                        <a:pt x="120" y="90"/>
                      </a:lnTo>
                      <a:lnTo>
                        <a:pt x="108" y="98"/>
                      </a:lnTo>
                      <a:lnTo>
                        <a:pt x="118" y="114"/>
                      </a:lnTo>
                      <a:lnTo>
                        <a:pt x="102" y="122"/>
                      </a:lnTo>
                      <a:lnTo>
                        <a:pt x="102" y="144"/>
                      </a:lnTo>
                      <a:lnTo>
                        <a:pt x="92" y="166"/>
                      </a:lnTo>
                      <a:lnTo>
                        <a:pt x="84" y="182"/>
                      </a:lnTo>
                      <a:lnTo>
                        <a:pt x="82" y="180"/>
                      </a:lnTo>
                      <a:lnTo>
                        <a:pt x="82" y="182"/>
                      </a:lnTo>
                      <a:lnTo>
                        <a:pt x="70" y="17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Freeform 156">
                  <a:extLst>
                    <a:ext uri="{FF2B5EF4-FFF2-40B4-BE49-F238E27FC236}">
                      <a16:creationId xmlns:a16="http://schemas.microsoft.com/office/drawing/2014/main" id="{BFEA4484-94C6-49DE-AABC-CBE1D0D6FF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3" y="2423"/>
                  <a:ext cx="214" cy="218"/>
                </a:xfrm>
                <a:custGeom>
                  <a:avLst/>
                  <a:gdLst>
                    <a:gd name="T0" fmla="*/ 130 w 214"/>
                    <a:gd name="T1" fmla="*/ 178 h 218"/>
                    <a:gd name="T2" fmla="*/ 136 w 214"/>
                    <a:gd name="T3" fmla="*/ 174 h 218"/>
                    <a:gd name="T4" fmla="*/ 142 w 214"/>
                    <a:gd name="T5" fmla="*/ 158 h 218"/>
                    <a:gd name="T6" fmla="*/ 142 w 214"/>
                    <a:gd name="T7" fmla="*/ 144 h 218"/>
                    <a:gd name="T8" fmla="*/ 156 w 214"/>
                    <a:gd name="T9" fmla="*/ 140 h 218"/>
                    <a:gd name="T10" fmla="*/ 172 w 214"/>
                    <a:gd name="T11" fmla="*/ 154 h 218"/>
                    <a:gd name="T12" fmla="*/ 192 w 214"/>
                    <a:gd name="T13" fmla="*/ 152 h 218"/>
                    <a:gd name="T14" fmla="*/ 194 w 214"/>
                    <a:gd name="T15" fmla="*/ 136 h 218"/>
                    <a:gd name="T16" fmla="*/ 202 w 214"/>
                    <a:gd name="T17" fmla="*/ 124 h 218"/>
                    <a:gd name="T18" fmla="*/ 214 w 214"/>
                    <a:gd name="T19" fmla="*/ 122 h 218"/>
                    <a:gd name="T20" fmla="*/ 204 w 214"/>
                    <a:gd name="T21" fmla="*/ 104 h 218"/>
                    <a:gd name="T22" fmla="*/ 186 w 214"/>
                    <a:gd name="T23" fmla="*/ 92 h 218"/>
                    <a:gd name="T24" fmla="*/ 186 w 214"/>
                    <a:gd name="T25" fmla="*/ 90 h 218"/>
                    <a:gd name="T26" fmla="*/ 190 w 214"/>
                    <a:gd name="T27" fmla="*/ 72 h 218"/>
                    <a:gd name="T28" fmla="*/ 190 w 214"/>
                    <a:gd name="T29" fmla="*/ 52 h 218"/>
                    <a:gd name="T30" fmla="*/ 184 w 214"/>
                    <a:gd name="T31" fmla="*/ 46 h 218"/>
                    <a:gd name="T32" fmla="*/ 170 w 214"/>
                    <a:gd name="T33" fmla="*/ 36 h 218"/>
                    <a:gd name="T34" fmla="*/ 140 w 214"/>
                    <a:gd name="T35" fmla="*/ 26 h 218"/>
                    <a:gd name="T36" fmla="*/ 132 w 214"/>
                    <a:gd name="T37" fmla="*/ 20 h 218"/>
                    <a:gd name="T38" fmla="*/ 110 w 214"/>
                    <a:gd name="T39" fmla="*/ 36 h 218"/>
                    <a:gd name="T40" fmla="*/ 108 w 214"/>
                    <a:gd name="T41" fmla="*/ 36 h 218"/>
                    <a:gd name="T42" fmla="*/ 102 w 214"/>
                    <a:gd name="T43" fmla="*/ 34 h 218"/>
                    <a:gd name="T44" fmla="*/ 98 w 214"/>
                    <a:gd name="T45" fmla="*/ 18 h 218"/>
                    <a:gd name="T46" fmla="*/ 72 w 214"/>
                    <a:gd name="T47" fmla="*/ 12 h 218"/>
                    <a:gd name="T48" fmla="*/ 56 w 214"/>
                    <a:gd name="T49" fmla="*/ 10 h 218"/>
                    <a:gd name="T50" fmla="*/ 30 w 214"/>
                    <a:gd name="T51" fmla="*/ 12 h 218"/>
                    <a:gd name="T52" fmla="*/ 22 w 214"/>
                    <a:gd name="T53" fmla="*/ 10 h 218"/>
                    <a:gd name="T54" fmla="*/ 0 w 214"/>
                    <a:gd name="T55" fmla="*/ 0 h 218"/>
                    <a:gd name="T56" fmla="*/ 0 w 214"/>
                    <a:gd name="T57" fmla="*/ 30 h 218"/>
                    <a:gd name="T58" fmla="*/ 6 w 214"/>
                    <a:gd name="T59" fmla="*/ 42 h 218"/>
                    <a:gd name="T60" fmla="*/ 14 w 214"/>
                    <a:gd name="T61" fmla="*/ 66 h 218"/>
                    <a:gd name="T62" fmla="*/ 30 w 214"/>
                    <a:gd name="T63" fmla="*/ 86 h 218"/>
                    <a:gd name="T64" fmla="*/ 36 w 214"/>
                    <a:gd name="T65" fmla="*/ 106 h 218"/>
                    <a:gd name="T66" fmla="*/ 50 w 214"/>
                    <a:gd name="T67" fmla="*/ 112 h 218"/>
                    <a:gd name="T68" fmla="*/ 68 w 214"/>
                    <a:gd name="T69" fmla="*/ 130 h 218"/>
                    <a:gd name="T70" fmla="*/ 80 w 214"/>
                    <a:gd name="T71" fmla="*/ 146 h 218"/>
                    <a:gd name="T72" fmla="*/ 98 w 214"/>
                    <a:gd name="T73" fmla="*/ 170 h 218"/>
                    <a:gd name="T74" fmla="*/ 122 w 214"/>
                    <a:gd name="T75" fmla="*/ 218 h 218"/>
                    <a:gd name="T76" fmla="*/ 132 w 214"/>
                    <a:gd name="T77" fmla="*/ 192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14" h="218">
                      <a:moveTo>
                        <a:pt x="130" y="178"/>
                      </a:moveTo>
                      <a:lnTo>
                        <a:pt x="130" y="178"/>
                      </a:lnTo>
                      <a:lnTo>
                        <a:pt x="130" y="176"/>
                      </a:lnTo>
                      <a:lnTo>
                        <a:pt x="136" y="174"/>
                      </a:lnTo>
                      <a:lnTo>
                        <a:pt x="140" y="166"/>
                      </a:lnTo>
                      <a:lnTo>
                        <a:pt x="142" y="158"/>
                      </a:lnTo>
                      <a:lnTo>
                        <a:pt x="140" y="144"/>
                      </a:lnTo>
                      <a:lnTo>
                        <a:pt x="142" y="144"/>
                      </a:lnTo>
                      <a:lnTo>
                        <a:pt x="140" y="140"/>
                      </a:lnTo>
                      <a:lnTo>
                        <a:pt x="156" y="140"/>
                      </a:lnTo>
                      <a:lnTo>
                        <a:pt x="166" y="144"/>
                      </a:lnTo>
                      <a:lnTo>
                        <a:pt x="172" y="154"/>
                      </a:lnTo>
                      <a:lnTo>
                        <a:pt x="184" y="154"/>
                      </a:lnTo>
                      <a:lnTo>
                        <a:pt x="192" y="152"/>
                      </a:lnTo>
                      <a:lnTo>
                        <a:pt x="192" y="142"/>
                      </a:lnTo>
                      <a:lnTo>
                        <a:pt x="194" y="136"/>
                      </a:lnTo>
                      <a:lnTo>
                        <a:pt x="196" y="132"/>
                      </a:lnTo>
                      <a:lnTo>
                        <a:pt x="202" y="124"/>
                      </a:lnTo>
                      <a:lnTo>
                        <a:pt x="210" y="126"/>
                      </a:lnTo>
                      <a:lnTo>
                        <a:pt x="214" y="122"/>
                      </a:lnTo>
                      <a:lnTo>
                        <a:pt x="210" y="112"/>
                      </a:lnTo>
                      <a:lnTo>
                        <a:pt x="204" y="104"/>
                      </a:lnTo>
                      <a:lnTo>
                        <a:pt x="200" y="98"/>
                      </a:lnTo>
                      <a:lnTo>
                        <a:pt x="186" y="92"/>
                      </a:lnTo>
                      <a:lnTo>
                        <a:pt x="186" y="90"/>
                      </a:lnTo>
                      <a:lnTo>
                        <a:pt x="186" y="90"/>
                      </a:lnTo>
                      <a:lnTo>
                        <a:pt x="188" y="82"/>
                      </a:lnTo>
                      <a:lnTo>
                        <a:pt x="190" y="72"/>
                      </a:lnTo>
                      <a:lnTo>
                        <a:pt x="190" y="62"/>
                      </a:lnTo>
                      <a:lnTo>
                        <a:pt x="190" y="52"/>
                      </a:lnTo>
                      <a:lnTo>
                        <a:pt x="182" y="48"/>
                      </a:lnTo>
                      <a:lnTo>
                        <a:pt x="184" y="46"/>
                      </a:lnTo>
                      <a:lnTo>
                        <a:pt x="184" y="46"/>
                      </a:lnTo>
                      <a:lnTo>
                        <a:pt x="170" y="36"/>
                      </a:lnTo>
                      <a:lnTo>
                        <a:pt x="158" y="34"/>
                      </a:lnTo>
                      <a:lnTo>
                        <a:pt x="140" y="26"/>
                      </a:lnTo>
                      <a:lnTo>
                        <a:pt x="132" y="22"/>
                      </a:lnTo>
                      <a:lnTo>
                        <a:pt x="132" y="20"/>
                      </a:lnTo>
                      <a:lnTo>
                        <a:pt x="118" y="20"/>
                      </a:lnTo>
                      <a:lnTo>
                        <a:pt x="110" y="36"/>
                      </a:lnTo>
                      <a:lnTo>
                        <a:pt x="108" y="36"/>
                      </a:lnTo>
                      <a:lnTo>
                        <a:pt x="108" y="36"/>
                      </a:lnTo>
                      <a:lnTo>
                        <a:pt x="106" y="34"/>
                      </a:lnTo>
                      <a:lnTo>
                        <a:pt x="102" y="34"/>
                      </a:lnTo>
                      <a:lnTo>
                        <a:pt x="100" y="28"/>
                      </a:lnTo>
                      <a:lnTo>
                        <a:pt x="98" y="18"/>
                      </a:lnTo>
                      <a:lnTo>
                        <a:pt x="82" y="14"/>
                      </a:lnTo>
                      <a:lnTo>
                        <a:pt x="72" y="12"/>
                      </a:lnTo>
                      <a:lnTo>
                        <a:pt x="62" y="10"/>
                      </a:lnTo>
                      <a:lnTo>
                        <a:pt x="56" y="10"/>
                      </a:lnTo>
                      <a:lnTo>
                        <a:pt x="36" y="10"/>
                      </a:lnTo>
                      <a:lnTo>
                        <a:pt x="30" y="12"/>
                      </a:lnTo>
                      <a:lnTo>
                        <a:pt x="26" y="10"/>
                      </a:lnTo>
                      <a:lnTo>
                        <a:pt x="22" y="10"/>
                      </a:lnTo>
                      <a:lnTo>
                        <a:pt x="12" y="6"/>
                      </a:lnTo>
                      <a:lnTo>
                        <a:pt x="0" y="0"/>
                      </a:lnTo>
                      <a:lnTo>
                        <a:pt x="0" y="16"/>
                      </a:lnTo>
                      <a:lnTo>
                        <a:pt x="0" y="30"/>
                      </a:lnTo>
                      <a:lnTo>
                        <a:pt x="4" y="36"/>
                      </a:lnTo>
                      <a:lnTo>
                        <a:pt x="6" y="42"/>
                      </a:lnTo>
                      <a:lnTo>
                        <a:pt x="12" y="54"/>
                      </a:lnTo>
                      <a:lnTo>
                        <a:pt x="14" y="66"/>
                      </a:lnTo>
                      <a:lnTo>
                        <a:pt x="22" y="76"/>
                      </a:lnTo>
                      <a:lnTo>
                        <a:pt x="30" y="86"/>
                      </a:lnTo>
                      <a:lnTo>
                        <a:pt x="34" y="98"/>
                      </a:lnTo>
                      <a:lnTo>
                        <a:pt x="36" y="106"/>
                      </a:lnTo>
                      <a:lnTo>
                        <a:pt x="44" y="110"/>
                      </a:lnTo>
                      <a:lnTo>
                        <a:pt x="50" y="112"/>
                      </a:lnTo>
                      <a:lnTo>
                        <a:pt x="64" y="126"/>
                      </a:lnTo>
                      <a:lnTo>
                        <a:pt x="68" y="130"/>
                      </a:lnTo>
                      <a:lnTo>
                        <a:pt x="76" y="138"/>
                      </a:lnTo>
                      <a:lnTo>
                        <a:pt x="80" y="146"/>
                      </a:lnTo>
                      <a:lnTo>
                        <a:pt x="92" y="158"/>
                      </a:lnTo>
                      <a:lnTo>
                        <a:pt x="98" y="170"/>
                      </a:lnTo>
                      <a:lnTo>
                        <a:pt x="98" y="178"/>
                      </a:lnTo>
                      <a:lnTo>
                        <a:pt x="122" y="218"/>
                      </a:lnTo>
                      <a:lnTo>
                        <a:pt x="132" y="202"/>
                      </a:lnTo>
                      <a:lnTo>
                        <a:pt x="132" y="192"/>
                      </a:lnTo>
                      <a:lnTo>
                        <a:pt x="130" y="17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Rectangle 257">
                  <a:extLst>
                    <a:ext uri="{FF2B5EF4-FFF2-40B4-BE49-F238E27FC236}">
                      <a16:creationId xmlns:a16="http://schemas.microsoft.com/office/drawing/2014/main" id="{4540F796-B070-493B-9E6E-2FE96F6BF8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83" y="2389"/>
                  <a:ext cx="2" cy="1"/>
                </a:xfrm>
                <a:prstGeom prst="rect">
                  <a:avLst/>
                </a:prstGeom>
                <a:grpFill/>
                <a:ln w="3175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59" name="Freeform 158">
                  <a:extLst>
                    <a:ext uri="{FF2B5EF4-FFF2-40B4-BE49-F238E27FC236}">
                      <a16:creationId xmlns:a16="http://schemas.microsoft.com/office/drawing/2014/main" id="{1FDE3D8A-40EC-4683-A29D-77A63CF504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87" y="2327"/>
                  <a:ext cx="336" cy="274"/>
                </a:xfrm>
                <a:custGeom>
                  <a:avLst/>
                  <a:gdLst>
                    <a:gd name="T0" fmla="*/ 216 w 336"/>
                    <a:gd name="T1" fmla="*/ 242 h 274"/>
                    <a:gd name="T2" fmla="*/ 204 w 336"/>
                    <a:gd name="T3" fmla="*/ 226 h 274"/>
                    <a:gd name="T4" fmla="*/ 184 w 336"/>
                    <a:gd name="T5" fmla="*/ 210 h 274"/>
                    <a:gd name="T6" fmla="*/ 172 w 336"/>
                    <a:gd name="T7" fmla="*/ 202 h 274"/>
                    <a:gd name="T8" fmla="*/ 164 w 336"/>
                    <a:gd name="T9" fmla="*/ 180 h 274"/>
                    <a:gd name="T10" fmla="*/ 150 w 336"/>
                    <a:gd name="T11" fmla="*/ 164 h 274"/>
                    <a:gd name="T12" fmla="*/ 142 w 336"/>
                    <a:gd name="T13" fmla="*/ 136 h 274"/>
                    <a:gd name="T14" fmla="*/ 136 w 336"/>
                    <a:gd name="T15" fmla="*/ 126 h 274"/>
                    <a:gd name="T16" fmla="*/ 136 w 336"/>
                    <a:gd name="T17" fmla="*/ 96 h 274"/>
                    <a:gd name="T18" fmla="*/ 158 w 336"/>
                    <a:gd name="T19" fmla="*/ 104 h 274"/>
                    <a:gd name="T20" fmla="*/ 166 w 336"/>
                    <a:gd name="T21" fmla="*/ 108 h 274"/>
                    <a:gd name="T22" fmla="*/ 190 w 336"/>
                    <a:gd name="T23" fmla="*/ 106 h 274"/>
                    <a:gd name="T24" fmla="*/ 208 w 336"/>
                    <a:gd name="T25" fmla="*/ 106 h 274"/>
                    <a:gd name="T26" fmla="*/ 234 w 336"/>
                    <a:gd name="T27" fmla="*/ 112 h 274"/>
                    <a:gd name="T28" fmla="*/ 238 w 336"/>
                    <a:gd name="T29" fmla="*/ 128 h 274"/>
                    <a:gd name="T30" fmla="*/ 244 w 336"/>
                    <a:gd name="T31" fmla="*/ 132 h 274"/>
                    <a:gd name="T32" fmla="*/ 266 w 336"/>
                    <a:gd name="T33" fmla="*/ 116 h 274"/>
                    <a:gd name="T34" fmla="*/ 278 w 336"/>
                    <a:gd name="T35" fmla="*/ 120 h 274"/>
                    <a:gd name="T36" fmla="*/ 308 w 336"/>
                    <a:gd name="T37" fmla="*/ 132 h 274"/>
                    <a:gd name="T38" fmla="*/ 326 w 336"/>
                    <a:gd name="T39" fmla="*/ 134 h 274"/>
                    <a:gd name="T40" fmla="*/ 332 w 336"/>
                    <a:gd name="T41" fmla="*/ 126 h 274"/>
                    <a:gd name="T42" fmla="*/ 336 w 336"/>
                    <a:gd name="T43" fmla="*/ 114 h 274"/>
                    <a:gd name="T44" fmla="*/ 314 w 336"/>
                    <a:gd name="T45" fmla="*/ 94 h 274"/>
                    <a:gd name="T46" fmla="*/ 300 w 336"/>
                    <a:gd name="T47" fmla="*/ 78 h 274"/>
                    <a:gd name="T48" fmla="*/ 284 w 336"/>
                    <a:gd name="T49" fmla="*/ 72 h 274"/>
                    <a:gd name="T50" fmla="*/ 258 w 336"/>
                    <a:gd name="T51" fmla="*/ 74 h 274"/>
                    <a:gd name="T52" fmla="*/ 258 w 336"/>
                    <a:gd name="T53" fmla="*/ 74 h 274"/>
                    <a:gd name="T54" fmla="*/ 234 w 336"/>
                    <a:gd name="T55" fmla="*/ 56 h 274"/>
                    <a:gd name="T56" fmla="*/ 216 w 336"/>
                    <a:gd name="T57" fmla="*/ 26 h 274"/>
                    <a:gd name="T58" fmla="*/ 184 w 336"/>
                    <a:gd name="T59" fmla="*/ 0 h 274"/>
                    <a:gd name="T60" fmla="*/ 184 w 336"/>
                    <a:gd name="T61" fmla="*/ 0 h 274"/>
                    <a:gd name="T62" fmla="*/ 174 w 336"/>
                    <a:gd name="T63" fmla="*/ 12 h 274"/>
                    <a:gd name="T64" fmla="*/ 150 w 336"/>
                    <a:gd name="T65" fmla="*/ 32 h 274"/>
                    <a:gd name="T66" fmla="*/ 126 w 336"/>
                    <a:gd name="T67" fmla="*/ 52 h 274"/>
                    <a:gd name="T68" fmla="*/ 124 w 336"/>
                    <a:gd name="T69" fmla="*/ 54 h 274"/>
                    <a:gd name="T70" fmla="*/ 88 w 336"/>
                    <a:gd name="T71" fmla="*/ 64 h 274"/>
                    <a:gd name="T72" fmla="*/ 78 w 336"/>
                    <a:gd name="T73" fmla="*/ 64 h 274"/>
                    <a:gd name="T74" fmla="*/ 76 w 336"/>
                    <a:gd name="T75" fmla="*/ 64 h 274"/>
                    <a:gd name="T76" fmla="*/ 62 w 336"/>
                    <a:gd name="T77" fmla="*/ 58 h 274"/>
                    <a:gd name="T78" fmla="*/ 38 w 336"/>
                    <a:gd name="T79" fmla="*/ 64 h 274"/>
                    <a:gd name="T80" fmla="*/ 14 w 336"/>
                    <a:gd name="T81" fmla="*/ 70 h 274"/>
                    <a:gd name="T82" fmla="*/ 0 w 336"/>
                    <a:gd name="T83" fmla="*/ 98 h 274"/>
                    <a:gd name="T84" fmla="*/ 40 w 336"/>
                    <a:gd name="T85" fmla="*/ 120 h 274"/>
                    <a:gd name="T86" fmla="*/ 74 w 336"/>
                    <a:gd name="T87" fmla="*/ 86 h 274"/>
                    <a:gd name="T88" fmla="*/ 86 w 336"/>
                    <a:gd name="T89" fmla="*/ 142 h 274"/>
                    <a:gd name="T90" fmla="*/ 96 w 336"/>
                    <a:gd name="T91" fmla="*/ 180 h 274"/>
                    <a:gd name="T92" fmla="*/ 152 w 336"/>
                    <a:gd name="T93" fmla="*/ 244 h 274"/>
                    <a:gd name="T94" fmla="*/ 200 w 336"/>
                    <a:gd name="T95" fmla="*/ 254 h 274"/>
                    <a:gd name="T96" fmla="*/ 234 w 336"/>
                    <a:gd name="T97" fmla="*/ 274 h 274"/>
                    <a:gd name="T98" fmla="*/ 226 w 336"/>
                    <a:gd name="T99" fmla="*/ 25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336" h="274">
                      <a:moveTo>
                        <a:pt x="226" y="252"/>
                      </a:moveTo>
                      <a:lnTo>
                        <a:pt x="216" y="242"/>
                      </a:lnTo>
                      <a:lnTo>
                        <a:pt x="210" y="234"/>
                      </a:lnTo>
                      <a:lnTo>
                        <a:pt x="204" y="226"/>
                      </a:lnTo>
                      <a:lnTo>
                        <a:pt x="200" y="222"/>
                      </a:lnTo>
                      <a:lnTo>
                        <a:pt x="184" y="210"/>
                      </a:lnTo>
                      <a:lnTo>
                        <a:pt x="180" y="206"/>
                      </a:lnTo>
                      <a:lnTo>
                        <a:pt x="172" y="202"/>
                      </a:lnTo>
                      <a:lnTo>
                        <a:pt x="170" y="194"/>
                      </a:lnTo>
                      <a:lnTo>
                        <a:pt x="164" y="180"/>
                      </a:lnTo>
                      <a:lnTo>
                        <a:pt x="158" y="172"/>
                      </a:lnTo>
                      <a:lnTo>
                        <a:pt x="150" y="164"/>
                      </a:lnTo>
                      <a:lnTo>
                        <a:pt x="146" y="150"/>
                      </a:lnTo>
                      <a:lnTo>
                        <a:pt x="142" y="136"/>
                      </a:lnTo>
                      <a:lnTo>
                        <a:pt x="140" y="132"/>
                      </a:lnTo>
                      <a:lnTo>
                        <a:pt x="136" y="126"/>
                      </a:lnTo>
                      <a:lnTo>
                        <a:pt x="136" y="112"/>
                      </a:lnTo>
                      <a:lnTo>
                        <a:pt x="136" y="96"/>
                      </a:lnTo>
                      <a:lnTo>
                        <a:pt x="148" y="100"/>
                      </a:lnTo>
                      <a:lnTo>
                        <a:pt x="158" y="104"/>
                      </a:lnTo>
                      <a:lnTo>
                        <a:pt x="162" y="106"/>
                      </a:lnTo>
                      <a:lnTo>
                        <a:pt x="166" y="108"/>
                      </a:lnTo>
                      <a:lnTo>
                        <a:pt x="172" y="106"/>
                      </a:lnTo>
                      <a:lnTo>
                        <a:pt x="190" y="106"/>
                      </a:lnTo>
                      <a:lnTo>
                        <a:pt x="198" y="106"/>
                      </a:lnTo>
                      <a:lnTo>
                        <a:pt x="208" y="106"/>
                      </a:lnTo>
                      <a:lnTo>
                        <a:pt x="220" y="110"/>
                      </a:lnTo>
                      <a:lnTo>
                        <a:pt x="234" y="112"/>
                      </a:lnTo>
                      <a:lnTo>
                        <a:pt x="236" y="124"/>
                      </a:lnTo>
                      <a:lnTo>
                        <a:pt x="238" y="128"/>
                      </a:lnTo>
                      <a:lnTo>
                        <a:pt x="242" y="130"/>
                      </a:lnTo>
                      <a:lnTo>
                        <a:pt x="244" y="132"/>
                      </a:lnTo>
                      <a:lnTo>
                        <a:pt x="254" y="116"/>
                      </a:lnTo>
                      <a:lnTo>
                        <a:pt x="266" y="116"/>
                      </a:lnTo>
                      <a:lnTo>
                        <a:pt x="268" y="118"/>
                      </a:lnTo>
                      <a:lnTo>
                        <a:pt x="278" y="120"/>
                      </a:lnTo>
                      <a:lnTo>
                        <a:pt x="296" y="130"/>
                      </a:lnTo>
                      <a:lnTo>
                        <a:pt x="308" y="132"/>
                      </a:lnTo>
                      <a:lnTo>
                        <a:pt x="320" y="140"/>
                      </a:lnTo>
                      <a:lnTo>
                        <a:pt x="326" y="134"/>
                      </a:lnTo>
                      <a:lnTo>
                        <a:pt x="326" y="134"/>
                      </a:lnTo>
                      <a:lnTo>
                        <a:pt x="332" y="126"/>
                      </a:lnTo>
                      <a:lnTo>
                        <a:pt x="336" y="118"/>
                      </a:lnTo>
                      <a:lnTo>
                        <a:pt x="336" y="114"/>
                      </a:lnTo>
                      <a:lnTo>
                        <a:pt x="326" y="102"/>
                      </a:lnTo>
                      <a:lnTo>
                        <a:pt x="314" y="94"/>
                      </a:lnTo>
                      <a:lnTo>
                        <a:pt x="300" y="86"/>
                      </a:lnTo>
                      <a:lnTo>
                        <a:pt x="300" y="78"/>
                      </a:lnTo>
                      <a:lnTo>
                        <a:pt x="294" y="64"/>
                      </a:lnTo>
                      <a:lnTo>
                        <a:pt x="284" y="72"/>
                      </a:lnTo>
                      <a:lnTo>
                        <a:pt x="260" y="74"/>
                      </a:lnTo>
                      <a:lnTo>
                        <a:pt x="258" y="74"/>
                      </a:lnTo>
                      <a:lnTo>
                        <a:pt x="258" y="74"/>
                      </a:lnTo>
                      <a:lnTo>
                        <a:pt x="258" y="74"/>
                      </a:lnTo>
                      <a:lnTo>
                        <a:pt x="248" y="64"/>
                      </a:lnTo>
                      <a:lnTo>
                        <a:pt x="234" y="56"/>
                      </a:lnTo>
                      <a:lnTo>
                        <a:pt x="222" y="40"/>
                      </a:lnTo>
                      <a:lnTo>
                        <a:pt x="216" y="26"/>
                      </a:lnTo>
                      <a:lnTo>
                        <a:pt x="206" y="18"/>
                      </a:lnTo>
                      <a:lnTo>
                        <a:pt x="184" y="0"/>
                      </a:lnTo>
                      <a:lnTo>
                        <a:pt x="184" y="0"/>
                      </a:lnTo>
                      <a:lnTo>
                        <a:pt x="184" y="0"/>
                      </a:lnTo>
                      <a:lnTo>
                        <a:pt x="186" y="2"/>
                      </a:lnTo>
                      <a:lnTo>
                        <a:pt x="174" y="12"/>
                      </a:lnTo>
                      <a:lnTo>
                        <a:pt x="162" y="18"/>
                      </a:lnTo>
                      <a:lnTo>
                        <a:pt x="150" y="32"/>
                      </a:lnTo>
                      <a:lnTo>
                        <a:pt x="132" y="42"/>
                      </a:lnTo>
                      <a:lnTo>
                        <a:pt x="126" y="52"/>
                      </a:lnTo>
                      <a:lnTo>
                        <a:pt x="124" y="52"/>
                      </a:lnTo>
                      <a:lnTo>
                        <a:pt x="124" y="54"/>
                      </a:lnTo>
                      <a:lnTo>
                        <a:pt x="106" y="60"/>
                      </a:lnTo>
                      <a:lnTo>
                        <a:pt x="88" y="64"/>
                      </a:lnTo>
                      <a:lnTo>
                        <a:pt x="80" y="64"/>
                      </a:lnTo>
                      <a:lnTo>
                        <a:pt x="78" y="64"/>
                      </a:lnTo>
                      <a:lnTo>
                        <a:pt x="78" y="64"/>
                      </a:lnTo>
                      <a:lnTo>
                        <a:pt x="76" y="64"/>
                      </a:lnTo>
                      <a:lnTo>
                        <a:pt x="70" y="62"/>
                      </a:lnTo>
                      <a:lnTo>
                        <a:pt x="62" y="58"/>
                      </a:lnTo>
                      <a:lnTo>
                        <a:pt x="42" y="64"/>
                      </a:lnTo>
                      <a:lnTo>
                        <a:pt x="38" y="64"/>
                      </a:lnTo>
                      <a:lnTo>
                        <a:pt x="14" y="70"/>
                      </a:lnTo>
                      <a:lnTo>
                        <a:pt x="14" y="70"/>
                      </a:lnTo>
                      <a:lnTo>
                        <a:pt x="14" y="70"/>
                      </a:lnTo>
                      <a:lnTo>
                        <a:pt x="0" y="98"/>
                      </a:lnTo>
                      <a:lnTo>
                        <a:pt x="20" y="106"/>
                      </a:lnTo>
                      <a:lnTo>
                        <a:pt x="40" y="120"/>
                      </a:lnTo>
                      <a:lnTo>
                        <a:pt x="56" y="86"/>
                      </a:lnTo>
                      <a:lnTo>
                        <a:pt x="74" y="86"/>
                      </a:lnTo>
                      <a:lnTo>
                        <a:pt x="86" y="108"/>
                      </a:lnTo>
                      <a:lnTo>
                        <a:pt x="86" y="142"/>
                      </a:lnTo>
                      <a:lnTo>
                        <a:pt x="110" y="168"/>
                      </a:lnTo>
                      <a:lnTo>
                        <a:pt x="96" y="180"/>
                      </a:lnTo>
                      <a:lnTo>
                        <a:pt x="118" y="202"/>
                      </a:lnTo>
                      <a:lnTo>
                        <a:pt x="152" y="244"/>
                      </a:lnTo>
                      <a:lnTo>
                        <a:pt x="170" y="242"/>
                      </a:lnTo>
                      <a:lnTo>
                        <a:pt x="200" y="254"/>
                      </a:lnTo>
                      <a:lnTo>
                        <a:pt x="234" y="274"/>
                      </a:lnTo>
                      <a:lnTo>
                        <a:pt x="234" y="274"/>
                      </a:lnTo>
                      <a:lnTo>
                        <a:pt x="234" y="266"/>
                      </a:lnTo>
                      <a:lnTo>
                        <a:pt x="226" y="25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60" name="Freeform 159">
                  <a:extLst>
                    <a:ext uri="{FF2B5EF4-FFF2-40B4-BE49-F238E27FC236}">
                      <a16:creationId xmlns:a16="http://schemas.microsoft.com/office/drawing/2014/main" id="{70108ECA-3B0C-40CC-B6F3-6FB2B5C7D5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5" y="2499"/>
                  <a:ext cx="12" cy="22"/>
                </a:xfrm>
                <a:custGeom>
                  <a:avLst/>
                  <a:gdLst>
                    <a:gd name="T0" fmla="*/ 12 w 12"/>
                    <a:gd name="T1" fmla="*/ 22 h 22"/>
                    <a:gd name="T2" fmla="*/ 8 w 12"/>
                    <a:gd name="T3" fmla="*/ 10 h 22"/>
                    <a:gd name="T4" fmla="*/ 0 w 12"/>
                    <a:gd name="T5" fmla="*/ 0 h 22"/>
                    <a:gd name="T6" fmla="*/ 6 w 12"/>
                    <a:gd name="T7" fmla="*/ 8 h 22"/>
                    <a:gd name="T8" fmla="*/ 12 w 12"/>
                    <a:gd name="T9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2">
                      <a:moveTo>
                        <a:pt x="12" y="22"/>
                      </a:moveTo>
                      <a:lnTo>
                        <a:pt x="8" y="10"/>
                      </a:lnTo>
                      <a:lnTo>
                        <a:pt x="0" y="0"/>
                      </a:lnTo>
                      <a:lnTo>
                        <a:pt x="6" y="8"/>
                      </a:lnTo>
                      <a:lnTo>
                        <a:pt x="12" y="2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Freeform 160">
                  <a:extLst>
                    <a:ext uri="{FF2B5EF4-FFF2-40B4-BE49-F238E27FC236}">
                      <a16:creationId xmlns:a16="http://schemas.microsoft.com/office/drawing/2014/main" id="{0C247063-3AF2-4AE0-854F-C486A97399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9" y="2433"/>
                  <a:ext cx="36" cy="2"/>
                </a:xfrm>
                <a:custGeom>
                  <a:avLst/>
                  <a:gdLst>
                    <a:gd name="T0" fmla="*/ 10 w 36"/>
                    <a:gd name="T1" fmla="*/ 0 h 2"/>
                    <a:gd name="T2" fmla="*/ 4 w 36"/>
                    <a:gd name="T3" fmla="*/ 2 h 2"/>
                    <a:gd name="T4" fmla="*/ 0 w 36"/>
                    <a:gd name="T5" fmla="*/ 0 h 2"/>
                    <a:gd name="T6" fmla="*/ 4 w 36"/>
                    <a:gd name="T7" fmla="*/ 2 h 2"/>
                    <a:gd name="T8" fmla="*/ 10 w 36"/>
                    <a:gd name="T9" fmla="*/ 0 h 2"/>
                    <a:gd name="T10" fmla="*/ 30 w 36"/>
                    <a:gd name="T11" fmla="*/ 0 h 2"/>
                    <a:gd name="T12" fmla="*/ 36 w 36"/>
                    <a:gd name="T13" fmla="*/ 0 h 2"/>
                    <a:gd name="T14" fmla="*/ 28 w 36"/>
                    <a:gd name="T15" fmla="*/ 0 h 2"/>
                    <a:gd name="T16" fmla="*/ 10 w 36"/>
                    <a:gd name="T1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6" h="2">
                      <a:moveTo>
                        <a:pt x="10" y="0"/>
                      </a:move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4" y="2"/>
                      </a:lnTo>
                      <a:lnTo>
                        <a:pt x="10" y="0"/>
                      </a:lnTo>
                      <a:lnTo>
                        <a:pt x="30" y="0"/>
                      </a:lnTo>
                      <a:lnTo>
                        <a:pt x="36" y="0"/>
                      </a:lnTo>
                      <a:lnTo>
                        <a:pt x="28" y="0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Freeform 161">
                  <a:extLst>
                    <a:ext uri="{FF2B5EF4-FFF2-40B4-BE49-F238E27FC236}">
                      <a16:creationId xmlns:a16="http://schemas.microsoft.com/office/drawing/2014/main" id="{86D9AAB3-A17D-4245-8D79-D07912EA6C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7" y="2459"/>
                  <a:ext cx="18" cy="40"/>
                </a:xfrm>
                <a:custGeom>
                  <a:avLst/>
                  <a:gdLst>
                    <a:gd name="T0" fmla="*/ 6 w 18"/>
                    <a:gd name="T1" fmla="*/ 18 h 40"/>
                    <a:gd name="T2" fmla="*/ 10 w 18"/>
                    <a:gd name="T3" fmla="*/ 32 h 40"/>
                    <a:gd name="T4" fmla="*/ 18 w 18"/>
                    <a:gd name="T5" fmla="*/ 40 h 40"/>
                    <a:gd name="T6" fmla="*/ 10 w 18"/>
                    <a:gd name="T7" fmla="*/ 30 h 40"/>
                    <a:gd name="T8" fmla="*/ 8 w 18"/>
                    <a:gd name="T9" fmla="*/ 18 h 40"/>
                    <a:gd name="T10" fmla="*/ 2 w 18"/>
                    <a:gd name="T11" fmla="*/ 6 h 40"/>
                    <a:gd name="T12" fmla="*/ 0 w 18"/>
                    <a:gd name="T13" fmla="*/ 0 h 40"/>
                    <a:gd name="T14" fmla="*/ 2 w 18"/>
                    <a:gd name="T15" fmla="*/ 4 h 40"/>
                    <a:gd name="T16" fmla="*/ 6 w 18"/>
                    <a:gd name="T17" fmla="*/ 18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" h="40">
                      <a:moveTo>
                        <a:pt x="6" y="18"/>
                      </a:moveTo>
                      <a:lnTo>
                        <a:pt x="10" y="32"/>
                      </a:lnTo>
                      <a:lnTo>
                        <a:pt x="18" y="40"/>
                      </a:lnTo>
                      <a:lnTo>
                        <a:pt x="10" y="30"/>
                      </a:lnTo>
                      <a:lnTo>
                        <a:pt x="8" y="18"/>
                      </a:lnTo>
                      <a:lnTo>
                        <a:pt x="2" y="6"/>
                      </a:lnTo>
                      <a:lnTo>
                        <a:pt x="0" y="0"/>
                      </a:lnTo>
                      <a:lnTo>
                        <a:pt x="2" y="4"/>
                      </a:lnTo>
                      <a:lnTo>
                        <a:pt x="6" y="1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Freeform 162">
                  <a:extLst>
                    <a:ext uri="{FF2B5EF4-FFF2-40B4-BE49-F238E27FC236}">
                      <a16:creationId xmlns:a16="http://schemas.microsoft.com/office/drawing/2014/main" id="{869C5D9D-F372-46EE-A41C-DEB51B664F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23" y="2451"/>
                  <a:ext cx="6" cy="6"/>
                </a:xfrm>
                <a:custGeom>
                  <a:avLst/>
                  <a:gdLst>
                    <a:gd name="T0" fmla="*/ 0 w 6"/>
                    <a:gd name="T1" fmla="*/ 0 h 6"/>
                    <a:gd name="T2" fmla="*/ 2 w 6"/>
                    <a:gd name="T3" fmla="*/ 6 h 6"/>
                    <a:gd name="T4" fmla="*/ 6 w 6"/>
                    <a:gd name="T5" fmla="*/ 6 h 6"/>
                    <a:gd name="T6" fmla="*/ 2 w 6"/>
                    <a:gd name="T7" fmla="*/ 4 h 6"/>
                    <a:gd name="T8" fmla="*/ 0 w 6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0" y="0"/>
                      </a:moveTo>
                      <a:lnTo>
                        <a:pt x="2" y="6"/>
                      </a:lnTo>
                      <a:lnTo>
                        <a:pt x="6" y="6"/>
                      </a:lnTo>
                      <a:lnTo>
                        <a:pt x="2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Freeform 163">
                  <a:extLst>
                    <a:ext uri="{FF2B5EF4-FFF2-40B4-BE49-F238E27FC236}">
                      <a16:creationId xmlns:a16="http://schemas.microsoft.com/office/drawing/2014/main" id="{FB6D8832-74B7-4D3B-BEC6-5CA7079DDB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31" y="2443"/>
                  <a:ext cx="24" cy="16"/>
                </a:xfrm>
                <a:custGeom>
                  <a:avLst/>
                  <a:gdLst>
                    <a:gd name="T0" fmla="*/ 10 w 24"/>
                    <a:gd name="T1" fmla="*/ 0 h 16"/>
                    <a:gd name="T2" fmla="*/ 0 w 24"/>
                    <a:gd name="T3" fmla="*/ 16 h 16"/>
                    <a:gd name="T4" fmla="*/ 2 w 24"/>
                    <a:gd name="T5" fmla="*/ 16 h 16"/>
                    <a:gd name="T6" fmla="*/ 10 w 24"/>
                    <a:gd name="T7" fmla="*/ 0 h 16"/>
                    <a:gd name="T8" fmla="*/ 24 w 24"/>
                    <a:gd name="T9" fmla="*/ 0 h 16"/>
                    <a:gd name="T10" fmla="*/ 24 w 24"/>
                    <a:gd name="T11" fmla="*/ 2 h 16"/>
                    <a:gd name="T12" fmla="*/ 22 w 24"/>
                    <a:gd name="T13" fmla="*/ 0 h 16"/>
                    <a:gd name="T14" fmla="*/ 10 w 24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4" h="16">
                      <a:moveTo>
                        <a:pt x="10" y="0"/>
                      </a:moveTo>
                      <a:lnTo>
                        <a:pt x="0" y="16"/>
                      </a:lnTo>
                      <a:lnTo>
                        <a:pt x="2" y="16"/>
                      </a:lnTo>
                      <a:lnTo>
                        <a:pt x="10" y="0"/>
                      </a:lnTo>
                      <a:lnTo>
                        <a:pt x="24" y="0"/>
                      </a:lnTo>
                      <a:lnTo>
                        <a:pt x="24" y="2"/>
                      </a:lnTo>
                      <a:lnTo>
                        <a:pt x="22" y="0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Freeform 164">
                  <a:extLst>
                    <a:ext uri="{FF2B5EF4-FFF2-40B4-BE49-F238E27FC236}">
                      <a16:creationId xmlns:a16="http://schemas.microsoft.com/office/drawing/2014/main" id="{ADC5825E-EA11-4960-B5A2-861EE13241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57" y="2521"/>
                  <a:ext cx="10" cy="12"/>
                </a:xfrm>
                <a:custGeom>
                  <a:avLst/>
                  <a:gdLst>
                    <a:gd name="T0" fmla="*/ 10 w 10"/>
                    <a:gd name="T1" fmla="*/ 12 h 12"/>
                    <a:gd name="T2" fmla="*/ 2 w 10"/>
                    <a:gd name="T3" fmla="*/ 8 h 12"/>
                    <a:gd name="T4" fmla="*/ 0 w 10"/>
                    <a:gd name="T5" fmla="*/ 0 h 12"/>
                    <a:gd name="T6" fmla="*/ 2 w 10"/>
                    <a:gd name="T7" fmla="*/ 8 h 12"/>
                    <a:gd name="T8" fmla="*/ 10 w 10"/>
                    <a:gd name="T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2">
                      <a:moveTo>
                        <a:pt x="10" y="12"/>
                      </a:moveTo>
                      <a:lnTo>
                        <a:pt x="2" y="8"/>
                      </a:lnTo>
                      <a:lnTo>
                        <a:pt x="0" y="0"/>
                      </a:lnTo>
                      <a:lnTo>
                        <a:pt x="2" y="8"/>
                      </a:lnTo>
                      <a:lnTo>
                        <a:pt x="10" y="1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Freeform 165">
                  <a:extLst>
                    <a:ext uri="{FF2B5EF4-FFF2-40B4-BE49-F238E27FC236}">
                      <a16:creationId xmlns:a16="http://schemas.microsoft.com/office/drawing/2014/main" id="{31FD65E3-0ACC-4258-9499-2B69AD5FCD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91" y="2553"/>
                  <a:ext cx="30" cy="40"/>
                </a:xfrm>
                <a:custGeom>
                  <a:avLst/>
                  <a:gdLst>
                    <a:gd name="T0" fmla="*/ 12 w 30"/>
                    <a:gd name="T1" fmla="*/ 16 h 40"/>
                    <a:gd name="T2" fmla="*/ 22 w 30"/>
                    <a:gd name="T3" fmla="*/ 26 h 40"/>
                    <a:gd name="T4" fmla="*/ 30 w 30"/>
                    <a:gd name="T5" fmla="*/ 40 h 40"/>
                    <a:gd name="T6" fmla="*/ 24 w 30"/>
                    <a:gd name="T7" fmla="*/ 28 h 40"/>
                    <a:gd name="T8" fmla="*/ 12 w 30"/>
                    <a:gd name="T9" fmla="*/ 16 h 40"/>
                    <a:gd name="T10" fmla="*/ 8 w 30"/>
                    <a:gd name="T11" fmla="*/ 8 h 40"/>
                    <a:gd name="T12" fmla="*/ 0 w 30"/>
                    <a:gd name="T13" fmla="*/ 0 h 40"/>
                    <a:gd name="T14" fmla="*/ 6 w 30"/>
                    <a:gd name="T15" fmla="*/ 8 h 40"/>
                    <a:gd name="T16" fmla="*/ 12 w 30"/>
                    <a:gd name="T17" fmla="*/ 16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0" h="40">
                      <a:moveTo>
                        <a:pt x="12" y="16"/>
                      </a:moveTo>
                      <a:lnTo>
                        <a:pt x="22" y="26"/>
                      </a:lnTo>
                      <a:lnTo>
                        <a:pt x="30" y="40"/>
                      </a:lnTo>
                      <a:lnTo>
                        <a:pt x="24" y="28"/>
                      </a:lnTo>
                      <a:lnTo>
                        <a:pt x="12" y="16"/>
                      </a:lnTo>
                      <a:lnTo>
                        <a:pt x="8" y="8"/>
                      </a:lnTo>
                      <a:lnTo>
                        <a:pt x="0" y="0"/>
                      </a:lnTo>
                      <a:lnTo>
                        <a:pt x="6" y="8"/>
                      </a:lnTo>
                      <a:lnTo>
                        <a:pt x="12" y="1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Freeform 166">
                  <a:extLst>
                    <a:ext uri="{FF2B5EF4-FFF2-40B4-BE49-F238E27FC236}">
                      <a16:creationId xmlns:a16="http://schemas.microsoft.com/office/drawing/2014/main" id="{54D73A62-A5D8-4DE9-86F7-F6C8EBBF2D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05" y="2655"/>
                  <a:ext cx="102" cy="204"/>
                </a:xfrm>
                <a:custGeom>
                  <a:avLst/>
                  <a:gdLst>
                    <a:gd name="T0" fmla="*/ 88 w 102"/>
                    <a:gd name="T1" fmla="*/ 176 h 204"/>
                    <a:gd name="T2" fmla="*/ 94 w 102"/>
                    <a:gd name="T3" fmla="*/ 164 h 204"/>
                    <a:gd name="T4" fmla="*/ 94 w 102"/>
                    <a:gd name="T5" fmla="*/ 150 h 204"/>
                    <a:gd name="T6" fmla="*/ 102 w 102"/>
                    <a:gd name="T7" fmla="*/ 132 h 204"/>
                    <a:gd name="T8" fmla="*/ 94 w 102"/>
                    <a:gd name="T9" fmla="*/ 128 h 204"/>
                    <a:gd name="T10" fmla="*/ 84 w 102"/>
                    <a:gd name="T11" fmla="*/ 120 h 204"/>
                    <a:gd name="T12" fmla="*/ 84 w 102"/>
                    <a:gd name="T13" fmla="*/ 120 h 204"/>
                    <a:gd name="T14" fmla="*/ 82 w 102"/>
                    <a:gd name="T15" fmla="*/ 118 h 204"/>
                    <a:gd name="T16" fmla="*/ 82 w 102"/>
                    <a:gd name="T17" fmla="*/ 114 h 204"/>
                    <a:gd name="T18" fmla="*/ 80 w 102"/>
                    <a:gd name="T19" fmla="*/ 108 h 204"/>
                    <a:gd name="T20" fmla="*/ 78 w 102"/>
                    <a:gd name="T21" fmla="*/ 90 h 204"/>
                    <a:gd name="T22" fmla="*/ 78 w 102"/>
                    <a:gd name="T23" fmla="*/ 82 h 204"/>
                    <a:gd name="T24" fmla="*/ 78 w 102"/>
                    <a:gd name="T25" fmla="*/ 76 h 204"/>
                    <a:gd name="T26" fmla="*/ 78 w 102"/>
                    <a:gd name="T27" fmla="*/ 54 h 204"/>
                    <a:gd name="T28" fmla="*/ 78 w 102"/>
                    <a:gd name="T29" fmla="*/ 38 h 204"/>
                    <a:gd name="T30" fmla="*/ 82 w 102"/>
                    <a:gd name="T31" fmla="*/ 30 h 204"/>
                    <a:gd name="T32" fmla="*/ 82 w 102"/>
                    <a:gd name="T33" fmla="*/ 30 h 204"/>
                    <a:gd name="T34" fmla="*/ 80 w 102"/>
                    <a:gd name="T35" fmla="*/ 30 h 204"/>
                    <a:gd name="T36" fmla="*/ 76 w 102"/>
                    <a:gd name="T37" fmla="*/ 22 h 204"/>
                    <a:gd name="T38" fmla="*/ 64 w 102"/>
                    <a:gd name="T39" fmla="*/ 14 h 204"/>
                    <a:gd name="T40" fmla="*/ 56 w 102"/>
                    <a:gd name="T41" fmla="*/ 4 h 204"/>
                    <a:gd name="T42" fmla="*/ 40 w 102"/>
                    <a:gd name="T43" fmla="*/ 0 h 204"/>
                    <a:gd name="T44" fmla="*/ 26 w 102"/>
                    <a:gd name="T45" fmla="*/ 0 h 204"/>
                    <a:gd name="T46" fmla="*/ 20 w 102"/>
                    <a:gd name="T47" fmla="*/ 12 h 204"/>
                    <a:gd name="T48" fmla="*/ 16 w 102"/>
                    <a:gd name="T49" fmla="*/ 22 h 204"/>
                    <a:gd name="T50" fmla="*/ 16 w 102"/>
                    <a:gd name="T51" fmla="*/ 24 h 204"/>
                    <a:gd name="T52" fmla="*/ 14 w 102"/>
                    <a:gd name="T53" fmla="*/ 28 h 204"/>
                    <a:gd name="T54" fmla="*/ 8 w 102"/>
                    <a:gd name="T55" fmla="*/ 30 h 204"/>
                    <a:gd name="T56" fmla="*/ 10 w 102"/>
                    <a:gd name="T57" fmla="*/ 40 h 204"/>
                    <a:gd name="T58" fmla="*/ 18 w 102"/>
                    <a:gd name="T59" fmla="*/ 44 h 204"/>
                    <a:gd name="T60" fmla="*/ 20 w 102"/>
                    <a:gd name="T61" fmla="*/ 90 h 204"/>
                    <a:gd name="T62" fmla="*/ 18 w 102"/>
                    <a:gd name="T63" fmla="*/ 130 h 204"/>
                    <a:gd name="T64" fmla="*/ 8 w 102"/>
                    <a:gd name="T65" fmla="*/ 142 h 204"/>
                    <a:gd name="T66" fmla="*/ 2 w 102"/>
                    <a:gd name="T67" fmla="*/ 162 h 204"/>
                    <a:gd name="T68" fmla="*/ 0 w 102"/>
                    <a:gd name="T69" fmla="*/ 174 h 204"/>
                    <a:gd name="T70" fmla="*/ 24 w 102"/>
                    <a:gd name="T71" fmla="*/ 184 h 204"/>
                    <a:gd name="T72" fmla="*/ 32 w 102"/>
                    <a:gd name="T73" fmla="*/ 186 h 204"/>
                    <a:gd name="T74" fmla="*/ 52 w 102"/>
                    <a:gd name="T75" fmla="*/ 200 h 204"/>
                    <a:gd name="T76" fmla="*/ 52 w 102"/>
                    <a:gd name="T77" fmla="*/ 200 h 204"/>
                    <a:gd name="T78" fmla="*/ 54 w 102"/>
                    <a:gd name="T79" fmla="*/ 200 h 204"/>
                    <a:gd name="T80" fmla="*/ 64 w 102"/>
                    <a:gd name="T81" fmla="*/ 204 h 204"/>
                    <a:gd name="T82" fmla="*/ 72 w 102"/>
                    <a:gd name="T83" fmla="*/ 200 h 204"/>
                    <a:gd name="T84" fmla="*/ 78 w 102"/>
                    <a:gd name="T85" fmla="*/ 194 h 204"/>
                    <a:gd name="T86" fmla="*/ 84 w 102"/>
                    <a:gd name="T87" fmla="*/ 184 h 204"/>
                    <a:gd name="T88" fmla="*/ 88 w 102"/>
                    <a:gd name="T89" fmla="*/ 176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02" h="204">
                      <a:moveTo>
                        <a:pt x="88" y="176"/>
                      </a:moveTo>
                      <a:lnTo>
                        <a:pt x="94" y="164"/>
                      </a:lnTo>
                      <a:lnTo>
                        <a:pt x="94" y="150"/>
                      </a:lnTo>
                      <a:lnTo>
                        <a:pt x="102" y="132"/>
                      </a:lnTo>
                      <a:lnTo>
                        <a:pt x="94" y="128"/>
                      </a:lnTo>
                      <a:lnTo>
                        <a:pt x="84" y="120"/>
                      </a:lnTo>
                      <a:lnTo>
                        <a:pt x="84" y="120"/>
                      </a:lnTo>
                      <a:lnTo>
                        <a:pt x="82" y="118"/>
                      </a:lnTo>
                      <a:lnTo>
                        <a:pt x="82" y="114"/>
                      </a:lnTo>
                      <a:lnTo>
                        <a:pt x="80" y="108"/>
                      </a:lnTo>
                      <a:lnTo>
                        <a:pt x="78" y="90"/>
                      </a:lnTo>
                      <a:lnTo>
                        <a:pt x="78" y="82"/>
                      </a:lnTo>
                      <a:lnTo>
                        <a:pt x="78" y="76"/>
                      </a:lnTo>
                      <a:lnTo>
                        <a:pt x="78" y="54"/>
                      </a:lnTo>
                      <a:lnTo>
                        <a:pt x="78" y="38"/>
                      </a:lnTo>
                      <a:lnTo>
                        <a:pt x="82" y="30"/>
                      </a:lnTo>
                      <a:lnTo>
                        <a:pt x="82" y="30"/>
                      </a:lnTo>
                      <a:lnTo>
                        <a:pt x="80" y="30"/>
                      </a:lnTo>
                      <a:lnTo>
                        <a:pt x="76" y="22"/>
                      </a:lnTo>
                      <a:lnTo>
                        <a:pt x="64" y="14"/>
                      </a:lnTo>
                      <a:lnTo>
                        <a:pt x="56" y="4"/>
                      </a:lnTo>
                      <a:lnTo>
                        <a:pt x="40" y="0"/>
                      </a:lnTo>
                      <a:lnTo>
                        <a:pt x="26" y="0"/>
                      </a:lnTo>
                      <a:lnTo>
                        <a:pt x="20" y="12"/>
                      </a:lnTo>
                      <a:lnTo>
                        <a:pt x="16" y="22"/>
                      </a:lnTo>
                      <a:lnTo>
                        <a:pt x="16" y="24"/>
                      </a:lnTo>
                      <a:lnTo>
                        <a:pt x="14" y="28"/>
                      </a:lnTo>
                      <a:lnTo>
                        <a:pt x="8" y="30"/>
                      </a:lnTo>
                      <a:lnTo>
                        <a:pt x="10" y="40"/>
                      </a:lnTo>
                      <a:lnTo>
                        <a:pt x="18" y="44"/>
                      </a:lnTo>
                      <a:lnTo>
                        <a:pt x="20" y="90"/>
                      </a:lnTo>
                      <a:lnTo>
                        <a:pt x="18" y="130"/>
                      </a:lnTo>
                      <a:lnTo>
                        <a:pt x="8" y="142"/>
                      </a:lnTo>
                      <a:lnTo>
                        <a:pt x="2" y="162"/>
                      </a:lnTo>
                      <a:lnTo>
                        <a:pt x="0" y="174"/>
                      </a:lnTo>
                      <a:lnTo>
                        <a:pt x="24" y="184"/>
                      </a:lnTo>
                      <a:lnTo>
                        <a:pt x="32" y="186"/>
                      </a:lnTo>
                      <a:lnTo>
                        <a:pt x="52" y="200"/>
                      </a:lnTo>
                      <a:lnTo>
                        <a:pt x="52" y="200"/>
                      </a:lnTo>
                      <a:lnTo>
                        <a:pt x="54" y="200"/>
                      </a:lnTo>
                      <a:lnTo>
                        <a:pt x="64" y="204"/>
                      </a:lnTo>
                      <a:lnTo>
                        <a:pt x="72" y="200"/>
                      </a:lnTo>
                      <a:lnTo>
                        <a:pt x="78" y="194"/>
                      </a:lnTo>
                      <a:lnTo>
                        <a:pt x="84" y="184"/>
                      </a:lnTo>
                      <a:lnTo>
                        <a:pt x="88" y="17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Freeform 167">
                  <a:extLst>
                    <a:ext uri="{FF2B5EF4-FFF2-40B4-BE49-F238E27FC236}">
                      <a16:creationId xmlns:a16="http://schemas.microsoft.com/office/drawing/2014/main" id="{BEDF2C84-9B29-46A0-8D89-17E33D381C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31" y="2135"/>
                  <a:ext cx="370" cy="202"/>
                </a:xfrm>
                <a:custGeom>
                  <a:avLst/>
                  <a:gdLst>
                    <a:gd name="T0" fmla="*/ 316 w 370"/>
                    <a:gd name="T1" fmla="*/ 174 h 202"/>
                    <a:gd name="T2" fmla="*/ 314 w 370"/>
                    <a:gd name="T3" fmla="*/ 160 h 202"/>
                    <a:gd name="T4" fmla="*/ 326 w 370"/>
                    <a:gd name="T5" fmla="*/ 148 h 202"/>
                    <a:gd name="T6" fmla="*/ 340 w 370"/>
                    <a:gd name="T7" fmla="*/ 122 h 202"/>
                    <a:gd name="T8" fmla="*/ 326 w 370"/>
                    <a:gd name="T9" fmla="*/ 116 h 202"/>
                    <a:gd name="T10" fmla="*/ 336 w 370"/>
                    <a:gd name="T11" fmla="*/ 96 h 202"/>
                    <a:gd name="T12" fmla="*/ 360 w 370"/>
                    <a:gd name="T13" fmla="*/ 96 h 202"/>
                    <a:gd name="T14" fmla="*/ 362 w 370"/>
                    <a:gd name="T15" fmla="*/ 76 h 202"/>
                    <a:gd name="T16" fmla="*/ 370 w 370"/>
                    <a:gd name="T17" fmla="*/ 52 h 202"/>
                    <a:gd name="T18" fmla="*/ 364 w 370"/>
                    <a:gd name="T19" fmla="*/ 28 h 202"/>
                    <a:gd name="T20" fmla="*/ 334 w 370"/>
                    <a:gd name="T21" fmla="*/ 14 h 202"/>
                    <a:gd name="T22" fmla="*/ 308 w 370"/>
                    <a:gd name="T23" fmla="*/ 6 h 202"/>
                    <a:gd name="T24" fmla="*/ 274 w 370"/>
                    <a:gd name="T25" fmla="*/ 2 h 202"/>
                    <a:gd name="T26" fmla="*/ 252 w 370"/>
                    <a:gd name="T27" fmla="*/ 16 h 202"/>
                    <a:gd name="T28" fmla="*/ 242 w 370"/>
                    <a:gd name="T29" fmla="*/ 26 h 202"/>
                    <a:gd name="T30" fmla="*/ 230 w 370"/>
                    <a:gd name="T31" fmla="*/ 26 h 202"/>
                    <a:gd name="T32" fmla="*/ 218 w 370"/>
                    <a:gd name="T33" fmla="*/ 26 h 202"/>
                    <a:gd name="T34" fmla="*/ 206 w 370"/>
                    <a:gd name="T35" fmla="*/ 26 h 202"/>
                    <a:gd name="T36" fmla="*/ 194 w 370"/>
                    <a:gd name="T37" fmla="*/ 32 h 202"/>
                    <a:gd name="T38" fmla="*/ 168 w 370"/>
                    <a:gd name="T39" fmla="*/ 48 h 202"/>
                    <a:gd name="T40" fmla="*/ 146 w 370"/>
                    <a:gd name="T41" fmla="*/ 56 h 202"/>
                    <a:gd name="T42" fmla="*/ 148 w 370"/>
                    <a:gd name="T43" fmla="*/ 80 h 202"/>
                    <a:gd name="T44" fmla="*/ 152 w 370"/>
                    <a:gd name="T45" fmla="*/ 94 h 202"/>
                    <a:gd name="T46" fmla="*/ 152 w 370"/>
                    <a:gd name="T47" fmla="*/ 96 h 202"/>
                    <a:gd name="T48" fmla="*/ 146 w 370"/>
                    <a:gd name="T49" fmla="*/ 106 h 202"/>
                    <a:gd name="T50" fmla="*/ 144 w 370"/>
                    <a:gd name="T51" fmla="*/ 106 h 202"/>
                    <a:gd name="T52" fmla="*/ 128 w 370"/>
                    <a:gd name="T53" fmla="*/ 92 h 202"/>
                    <a:gd name="T54" fmla="*/ 104 w 370"/>
                    <a:gd name="T55" fmla="*/ 86 h 202"/>
                    <a:gd name="T56" fmla="*/ 96 w 370"/>
                    <a:gd name="T57" fmla="*/ 100 h 202"/>
                    <a:gd name="T58" fmla="*/ 76 w 370"/>
                    <a:gd name="T59" fmla="*/ 100 h 202"/>
                    <a:gd name="T60" fmla="*/ 62 w 370"/>
                    <a:gd name="T61" fmla="*/ 102 h 202"/>
                    <a:gd name="T62" fmla="*/ 52 w 370"/>
                    <a:gd name="T63" fmla="*/ 112 h 202"/>
                    <a:gd name="T64" fmla="*/ 34 w 370"/>
                    <a:gd name="T65" fmla="*/ 108 h 202"/>
                    <a:gd name="T66" fmla="*/ 26 w 370"/>
                    <a:gd name="T67" fmla="*/ 96 h 202"/>
                    <a:gd name="T68" fmla="*/ 0 w 370"/>
                    <a:gd name="T69" fmla="*/ 96 h 202"/>
                    <a:gd name="T70" fmla="*/ 0 w 370"/>
                    <a:gd name="T71" fmla="*/ 104 h 202"/>
                    <a:gd name="T72" fmla="*/ 0 w 370"/>
                    <a:gd name="T73" fmla="*/ 126 h 202"/>
                    <a:gd name="T74" fmla="*/ 8 w 370"/>
                    <a:gd name="T75" fmla="*/ 134 h 202"/>
                    <a:gd name="T76" fmla="*/ 10 w 370"/>
                    <a:gd name="T77" fmla="*/ 138 h 202"/>
                    <a:gd name="T78" fmla="*/ 20 w 370"/>
                    <a:gd name="T79" fmla="*/ 150 h 202"/>
                    <a:gd name="T80" fmla="*/ 28 w 370"/>
                    <a:gd name="T81" fmla="*/ 162 h 202"/>
                    <a:gd name="T82" fmla="*/ 52 w 370"/>
                    <a:gd name="T83" fmla="*/ 152 h 202"/>
                    <a:gd name="T84" fmla="*/ 80 w 370"/>
                    <a:gd name="T85" fmla="*/ 132 h 202"/>
                    <a:gd name="T86" fmla="*/ 82 w 370"/>
                    <a:gd name="T87" fmla="*/ 132 h 202"/>
                    <a:gd name="T88" fmla="*/ 96 w 370"/>
                    <a:gd name="T89" fmla="*/ 136 h 202"/>
                    <a:gd name="T90" fmla="*/ 116 w 370"/>
                    <a:gd name="T91" fmla="*/ 162 h 202"/>
                    <a:gd name="T92" fmla="*/ 146 w 370"/>
                    <a:gd name="T93" fmla="*/ 170 h 202"/>
                    <a:gd name="T94" fmla="*/ 176 w 370"/>
                    <a:gd name="T95" fmla="*/ 174 h 202"/>
                    <a:gd name="T96" fmla="*/ 184 w 370"/>
                    <a:gd name="T97" fmla="*/ 176 h 202"/>
                    <a:gd name="T98" fmla="*/ 202 w 370"/>
                    <a:gd name="T99" fmla="*/ 180 h 202"/>
                    <a:gd name="T100" fmla="*/ 228 w 370"/>
                    <a:gd name="T101" fmla="*/ 186 h 202"/>
                    <a:gd name="T102" fmla="*/ 230 w 370"/>
                    <a:gd name="T103" fmla="*/ 186 h 202"/>
                    <a:gd name="T104" fmla="*/ 244 w 370"/>
                    <a:gd name="T105" fmla="*/ 202 h 202"/>
                    <a:gd name="T106" fmla="*/ 254 w 370"/>
                    <a:gd name="T107" fmla="*/ 188 h 202"/>
                    <a:gd name="T108" fmla="*/ 268 w 370"/>
                    <a:gd name="T109" fmla="*/ 180 h 202"/>
                    <a:gd name="T110" fmla="*/ 286 w 370"/>
                    <a:gd name="T111" fmla="*/ 182 h 202"/>
                    <a:gd name="T112" fmla="*/ 288 w 370"/>
                    <a:gd name="T113" fmla="*/ 182 h 202"/>
                    <a:gd name="T114" fmla="*/ 300 w 370"/>
                    <a:gd name="T115" fmla="*/ 194 h 202"/>
                    <a:gd name="T116" fmla="*/ 302 w 370"/>
                    <a:gd name="T117" fmla="*/ 186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370" h="202">
                      <a:moveTo>
                        <a:pt x="310" y="174"/>
                      </a:moveTo>
                      <a:lnTo>
                        <a:pt x="316" y="174"/>
                      </a:lnTo>
                      <a:lnTo>
                        <a:pt x="314" y="170"/>
                      </a:lnTo>
                      <a:lnTo>
                        <a:pt x="314" y="160"/>
                      </a:lnTo>
                      <a:lnTo>
                        <a:pt x="320" y="156"/>
                      </a:lnTo>
                      <a:lnTo>
                        <a:pt x="326" y="148"/>
                      </a:lnTo>
                      <a:lnTo>
                        <a:pt x="336" y="132"/>
                      </a:lnTo>
                      <a:lnTo>
                        <a:pt x="340" y="122"/>
                      </a:lnTo>
                      <a:lnTo>
                        <a:pt x="332" y="120"/>
                      </a:lnTo>
                      <a:lnTo>
                        <a:pt x="326" y="116"/>
                      </a:lnTo>
                      <a:lnTo>
                        <a:pt x="326" y="100"/>
                      </a:lnTo>
                      <a:lnTo>
                        <a:pt x="336" y="96"/>
                      </a:lnTo>
                      <a:lnTo>
                        <a:pt x="348" y="96"/>
                      </a:lnTo>
                      <a:lnTo>
                        <a:pt x="360" y="96"/>
                      </a:lnTo>
                      <a:lnTo>
                        <a:pt x="362" y="86"/>
                      </a:lnTo>
                      <a:lnTo>
                        <a:pt x="362" y="76"/>
                      </a:lnTo>
                      <a:lnTo>
                        <a:pt x="370" y="74"/>
                      </a:lnTo>
                      <a:lnTo>
                        <a:pt x="370" y="52"/>
                      </a:lnTo>
                      <a:lnTo>
                        <a:pt x="366" y="40"/>
                      </a:lnTo>
                      <a:lnTo>
                        <a:pt x="364" y="28"/>
                      </a:lnTo>
                      <a:lnTo>
                        <a:pt x="354" y="22"/>
                      </a:lnTo>
                      <a:lnTo>
                        <a:pt x="334" y="14"/>
                      </a:lnTo>
                      <a:lnTo>
                        <a:pt x="322" y="14"/>
                      </a:lnTo>
                      <a:lnTo>
                        <a:pt x="308" y="6"/>
                      </a:lnTo>
                      <a:lnTo>
                        <a:pt x="296" y="2"/>
                      </a:lnTo>
                      <a:lnTo>
                        <a:pt x="274" y="2"/>
                      </a:lnTo>
                      <a:lnTo>
                        <a:pt x="260" y="0"/>
                      </a:lnTo>
                      <a:lnTo>
                        <a:pt x="252" y="16"/>
                      </a:lnTo>
                      <a:lnTo>
                        <a:pt x="244" y="26"/>
                      </a:lnTo>
                      <a:lnTo>
                        <a:pt x="242" y="26"/>
                      </a:lnTo>
                      <a:lnTo>
                        <a:pt x="234" y="26"/>
                      </a:lnTo>
                      <a:lnTo>
                        <a:pt x="230" y="26"/>
                      </a:lnTo>
                      <a:lnTo>
                        <a:pt x="218" y="26"/>
                      </a:lnTo>
                      <a:lnTo>
                        <a:pt x="218" y="26"/>
                      </a:lnTo>
                      <a:lnTo>
                        <a:pt x="206" y="26"/>
                      </a:lnTo>
                      <a:lnTo>
                        <a:pt x="206" y="26"/>
                      </a:lnTo>
                      <a:lnTo>
                        <a:pt x="202" y="18"/>
                      </a:lnTo>
                      <a:lnTo>
                        <a:pt x="194" y="32"/>
                      </a:lnTo>
                      <a:lnTo>
                        <a:pt x="176" y="46"/>
                      </a:lnTo>
                      <a:lnTo>
                        <a:pt x="168" y="48"/>
                      </a:lnTo>
                      <a:lnTo>
                        <a:pt x="154" y="56"/>
                      </a:lnTo>
                      <a:lnTo>
                        <a:pt x="146" y="56"/>
                      </a:lnTo>
                      <a:lnTo>
                        <a:pt x="140" y="72"/>
                      </a:lnTo>
                      <a:lnTo>
                        <a:pt x="148" y="80"/>
                      </a:lnTo>
                      <a:lnTo>
                        <a:pt x="148" y="82"/>
                      </a:lnTo>
                      <a:lnTo>
                        <a:pt x="152" y="94"/>
                      </a:lnTo>
                      <a:lnTo>
                        <a:pt x="152" y="94"/>
                      </a:lnTo>
                      <a:lnTo>
                        <a:pt x="152" y="96"/>
                      </a:lnTo>
                      <a:lnTo>
                        <a:pt x="150" y="104"/>
                      </a:lnTo>
                      <a:lnTo>
                        <a:pt x="146" y="106"/>
                      </a:lnTo>
                      <a:lnTo>
                        <a:pt x="144" y="106"/>
                      </a:lnTo>
                      <a:lnTo>
                        <a:pt x="144" y="106"/>
                      </a:lnTo>
                      <a:lnTo>
                        <a:pt x="138" y="98"/>
                      </a:lnTo>
                      <a:lnTo>
                        <a:pt x="128" y="92"/>
                      </a:lnTo>
                      <a:lnTo>
                        <a:pt x="114" y="86"/>
                      </a:lnTo>
                      <a:lnTo>
                        <a:pt x="104" y="86"/>
                      </a:lnTo>
                      <a:lnTo>
                        <a:pt x="96" y="100"/>
                      </a:lnTo>
                      <a:lnTo>
                        <a:pt x="96" y="100"/>
                      </a:lnTo>
                      <a:lnTo>
                        <a:pt x="96" y="100"/>
                      </a:lnTo>
                      <a:lnTo>
                        <a:pt x="76" y="100"/>
                      </a:lnTo>
                      <a:lnTo>
                        <a:pt x="68" y="100"/>
                      </a:lnTo>
                      <a:lnTo>
                        <a:pt x="62" y="102"/>
                      </a:lnTo>
                      <a:lnTo>
                        <a:pt x="56" y="110"/>
                      </a:lnTo>
                      <a:lnTo>
                        <a:pt x="52" y="112"/>
                      </a:lnTo>
                      <a:lnTo>
                        <a:pt x="46" y="114"/>
                      </a:lnTo>
                      <a:lnTo>
                        <a:pt x="34" y="108"/>
                      </a:lnTo>
                      <a:lnTo>
                        <a:pt x="32" y="104"/>
                      </a:lnTo>
                      <a:lnTo>
                        <a:pt x="26" y="96"/>
                      </a:lnTo>
                      <a:lnTo>
                        <a:pt x="14" y="96"/>
                      </a:lnTo>
                      <a:lnTo>
                        <a:pt x="0" y="96"/>
                      </a:lnTo>
                      <a:lnTo>
                        <a:pt x="2" y="104"/>
                      </a:lnTo>
                      <a:lnTo>
                        <a:pt x="0" y="104"/>
                      </a:lnTo>
                      <a:lnTo>
                        <a:pt x="4" y="114"/>
                      </a:lnTo>
                      <a:lnTo>
                        <a:pt x="0" y="126"/>
                      </a:lnTo>
                      <a:lnTo>
                        <a:pt x="8" y="132"/>
                      </a:lnTo>
                      <a:lnTo>
                        <a:pt x="8" y="134"/>
                      </a:lnTo>
                      <a:lnTo>
                        <a:pt x="10" y="134"/>
                      </a:lnTo>
                      <a:lnTo>
                        <a:pt x="10" y="138"/>
                      </a:lnTo>
                      <a:lnTo>
                        <a:pt x="14" y="144"/>
                      </a:lnTo>
                      <a:lnTo>
                        <a:pt x="20" y="150"/>
                      </a:lnTo>
                      <a:lnTo>
                        <a:pt x="24" y="158"/>
                      </a:lnTo>
                      <a:lnTo>
                        <a:pt x="28" y="162"/>
                      </a:lnTo>
                      <a:lnTo>
                        <a:pt x="46" y="160"/>
                      </a:lnTo>
                      <a:lnTo>
                        <a:pt x="52" y="152"/>
                      </a:lnTo>
                      <a:lnTo>
                        <a:pt x="64" y="138"/>
                      </a:lnTo>
                      <a:lnTo>
                        <a:pt x="80" y="132"/>
                      </a:lnTo>
                      <a:lnTo>
                        <a:pt x="82" y="134"/>
                      </a:lnTo>
                      <a:lnTo>
                        <a:pt x="82" y="132"/>
                      </a:lnTo>
                      <a:lnTo>
                        <a:pt x="88" y="134"/>
                      </a:lnTo>
                      <a:lnTo>
                        <a:pt x="96" y="136"/>
                      </a:lnTo>
                      <a:lnTo>
                        <a:pt x="104" y="154"/>
                      </a:lnTo>
                      <a:lnTo>
                        <a:pt x="116" y="162"/>
                      </a:lnTo>
                      <a:lnTo>
                        <a:pt x="132" y="166"/>
                      </a:lnTo>
                      <a:lnTo>
                        <a:pt x="146" y="170"/>
                      </a:lnTo>
                      <a:lnTo>
                        <a:pt x="158" y="170"/>
                      </a:lnTo>
                      <a:lnTo>
                        <a:pt x="176" y="174"/>
                      </a:lnTo>
                      <a:lnTo>
                        <a:pt x="184" y="174"/>
                      </a:lnTo>
                      <a:lnTo>
                        <a:pt x="184" y="176"/>
                      </a:lnTo>
                      <a:lnTo>
                        <a:pt x="184" y="176"/>
                      </a:lnTo>
                      <a:lnTo>
                        <a:pt x="202" y="180"/>
                      </a:lnTo>
                      <a:lnTo>
                        <a:pt x="218" y="184"/>
                      </a:lnTo>
                      <a:lnTo>
                        <a:pt x="228" y="186"/>
                      </a:lnTo>
                      <a:lnTo>
                        <a:pt x="230" y="186"/>
                      </a:lnTo>
                      <a:lnTo>
                        <a:pt x="230" y="186"/>
                      </a:lnTo>
                      <a:lnTo>
                        <a:pt x="240" y="196"/>
                      </a:lnTo>
                      <a:lnTo>
                        <a:pt x="244" y="202"/>
                      </a:lnTo>
                      <a:lnTo>
                        <a:pt x="252" y="202"/>
                      </a:lnTo>
                      <a:lnTo>
                        <a:pt x="254" y="188"/>
                      </a:lnTo>
                      <a:lnTo>
                        <a:pt x="258" y="182"/>
                      </a:lnTo>
                      <a:lnTo>
                        <a:pt x="268" y="180"/>
                      </a:lnTo>
                      <a:lnTo>
                        <a:pt x="278" y="180"/>
                      </a:lnTo>
                      <a:lnTo>
                        <a:pt x="286" y="182"/>
                      </a:lnTo>
                      <a:lnTo>
                        <a:pt x="286" y="182"/>
                      </a:lnTo>
                      <a:lnTo>
                        <a:pt x="288" y="182"/>
                      </a:lnTo>
                      <a:lnTo>
                        <a:pt x="290" y="188"/>
                      </a:lnTo>
                      <a:lnTo>
                        <a:pt x="300" y="194"/>
                      </a:lnTo>
                      <a:lnTo>
                        <a:pt x="302" y="192"/>
                      </a:lnTo>
                      <a:lnTo>
                        <a:pt x="302" y="186"/>
                      </a:lnTo>
                      <a:lnTo>
                        <a:pt x="310" y="17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Freeform 168">
                  <a:extLst>
                    <a:ext uri="{FF2B5EF4-FFF2-40B4-BE49-F238E27FC236}">
                      <a16:creationId xmlns:a16="http://schemas.microsoft.com/office/drawing/2014/main" id="{2A12DBED-7240-4E25-BC69-293522542D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5" y="2153"/>
                  <a:ext cx="8" cy="14"/>
                </a:xfrm>
                <a:custGeom>
                  <a:avLst/>
                  <a:gdLst>
                    <a:gd name="T0" fmla="*/ 6 w 8"/>
                    <a:gd name="T1" fmla="*/ 0 h 14"/>
                    <a:gd name="T2" fmla="*/ 0 w 8"/>
                    <a:gd name="T3" fmla="*/ 14 h 14"/>
                    <a:gd name="T4" fmla="*/ 8 w 8"/>
                    <a:gd name="T5" fmla="*/ 0 h 14"/>
                    <a:gd name="T6" fmla="*/ 6 w 8"/>
                    <a:gd name="T7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14">
                      <a:moveTo>
                        <a:pt x="6" y="0"/>
                      </a:moveTo>
                      <a:lnTo>
                        <a:pt x="0" y="14"/>
                      </a:lnTo>
                      <a:lnTo>
                        <a:pt x="8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Freeform 169">
                  <a:extLst>
                    <a:ext uri="{FF2B5EF4-FFF2-40B4-BE49-F238E27FC236}">
                      <a16:creationId xmlns:a16="http://schemas.microsoft.com/office/drawing/2014/main" id="{4D774CCE-D9DD-461D-9DDC-D3CD6A68EF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99" y="2167"/>
                  <a:ext cx="26" cy="16"/>
                </a:xfrm>
                <a:custGeom>
                  <a:avLst/>
                  <a:gdLst>
                    <a:gd name="T0" fmla="*/ 26 w 26"/>
                    <a:gd name="T1" fmla="*/ 0 h 16"/>
                    <a:gd name="T2" fmla="*/ 8 w 26"/>
                    <a:gd name="T3" fmla="*/ 12 h 16"/>
                    <a:gd name="T4" fmla="*/ 0 w 26"/>
                    <a:gd name="T5" fmla="*/ 16 h 16"/>
                    <a:gd name="T6" fmla="*/ 8 w 26"/>
                    <a:gd name="T7" fmla="*/ 14 h 16"/>
                    <a:gd name="T8" fmla="*/ 26 w 2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16">
                      <a:moveTo>
                        <a:pt x="26" y="0"/>
                      </a:moveTo>
                      <a:lnTo>
                        <a:pt x="8" y="12"/>
                      </a:lnTo>
                      <a:lnTo>
                        <a:pt x="0" y="16"/>
                      </a:lnTo>
                      <a:lnTo>
                        <a:pt x="8" y="14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Freeform 170">
                  <a:extLst>
                    <a:ext uri="{FF2B5EF4-FFF2-40B4-BE49-F238E27FC236}">
                      <a16:creationId xmlns:a16="http://schemas.microsoft.com/office/drawing/2014/main" id="{F5A17504-C96B-4EE3-AD83-275A5026A3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79" y="2215"/>
                  <a:ext cx="4" cy="14"/>
                </a:xfrm>
                <a:custGeom>
                  <a:avLst/>
                  <a:gdLst>
                    <a:gd name="T0" fmla="*/ 0 w 4"/>
                    <a:gd name="T1" fmla="*/ 2 h 14"/>
                    <a:gd name="T2" fmla="*/ 0 w 4"/>
                    <a:gd name="T3" fmla="*/ 0 h 14"/>
                    <a:gd name="T4" fmla="*/ 4 w 4"/>
                    <a:gd name="T5" fmla="*/ 14 h 14"/>
                    <a:gd name="T6" fmla="*/ 4 w 4"/>
                    <a:gd name="T7" fmla="*/ 14 h 14"/>
                    <a:gd name="T8" fmla="*/ 0 w 4"/>
                    <a:gd name="T9" fmla="*/ 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4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Freeform 171">
                  <a:extLst>
                    <a:ext uri="{FF2B5EF4-FFF2-40B4-BE49-F238E27FC236}">
                      <a16:creationId xmlns:a16="http://schemas.microsoft.com/office/drawing/2014/main" id="{809692DB-0C13-427B-A4F1-0A5BE79533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83" y="2235"/>
                  <a:ext cx="16" cy="12"/>
                </a:xfrm>
                <a:custGeom>
                  <a:avLst/>
                  <a:gdLst>
                    <a:gd name="T0" fmla="*/ 10 w 16"/>
                    <a:gd name="T1" fmla="*/ 2 h 12"/>
                    <a:gd name="T2" fmla="*/ 16 w 16"/>
                    <a:gd name="T3" fmla="*/ 0 h 12"/>
                    <a:gd name="T4" fmla="*/ 10 w 16"/>
                    <a:gd name="T5" fmla="*/ 2 h 12"/>
                    <a:gd name="T6" fmla="*/ 4 w 16"/>
                    <a:gd name="T7" fmla="*/ 10 h 12"/>
                    <a:gd name="T8" fmla="*/ 0 w 16"/>
                    <a:gd name="T9" fmla="*/ 12 h 12"/>
                    <a:gd name="T10" fmla="*/ 4 w 16"/>
                    <a:gd name="T11" fmla="*/ 10 h 12"/>
                    <a:gd name="T12" fmla="*/ 10 w 16"/>
                    <a:gd name="T1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0" y="2"/>
                      </a:moveTo>
                      <a:lnTo>
                        <a:pt x="16" y="0"/>
                      </a:lnTo>
                      <a:lnTo>
                        <a:pt x="10" y="2"/>
                      </a:lnTo>
                      <a:lnTo>
                        <a:pt x="4" y="10"/>
                      </a:lnTo>
                      <a:lnTo>
                        <a:pt x="0" y="12"/>
                      </a:lnTo>
                      <a:lnTo>
                        <a:pt x="4" y="10"/>
                      </a:lnTo>
                      <a:lnTo>
                        <a:pt x="10" y="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Freeform 172">
                  <a:extLst>
                    <a:ext uri="{FF2B5EF4-FFF2-40B4-BE49-F238E27FC236}">
                      <a16:creationId xmlns:a16="http://schemas.microsoft.com/office/drawing/2014/main" id="{EF57F803-606F-4620-A558-C65EDD2B8E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75" y="2239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0 w 6"/>
                    <a:gd name="T3" fmla="*/ 2 h 2"/>
                    <a:gd name="T4" fmla="*/ 2 w 6"/>
                    <a:gd name="T5" fmla="*/ 2 h 2"/>
                    <a:gd name="T6" fmla="*/ 6 w 6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Freeform 173">
                  <a:extLst>
                    <a:ext uri="{FF2B5EF4-FFF2-40B4-BE49-F238E27FC236}">
                      <a16:creationId xmlns:a16="http://schemas.microsoft.com/office/drawing/2014/main" id="{D7449F9F-562C-4E80-8575-A4374E2924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27" y="2221"/>
                  <a:ext cx="8" cy="14"/>
                </a:xfrm>
                <a:custGeom>
                  <a:avLst/>
                  <a:gdLst>
                    <a:gd name="T0" fmla="*/ 8 w 8"/>
                    <a:gd name="T1" fmla="*/ 0 h 14"/>
                    <a:gd name="T2" fmla="*/ 8 w 8"/>
                    <a:gd name="T3" fmla="*/ 0 h 14"/>
                    <a:gd name="T4" fmla="*/ 0 w 8"/>
                    <a:gd name="T5" fmla="*/ 14 h 14"/>
                    <a:gd name="T6" fmla="*/ 0 w 8"/>
                    <a:gd name="T7" fmla="*/ 14 h 14"/>
                    <a:gd name="T8" fmla="*/ 8 w 8"/>
                    <a:gd name="T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4">
                      <a:moveTo>
                        <a:pt x="8" y="0"/>
                      </a:moveTo>
                      <a:lnTo>
                        <a:pt x="8" y="0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Freeform 174">
                  <a:extLst>
                    <a:ext uri="{FF2B5EF4-FFF2-40B4-BE49-F238E27FC236}">
                      <a16:creationId xmlns:a16="http://schemas.microsoft.com/office/drawing/2014/main" id="{C6AF3D7A-2E62-40A0-AD1B-74A80525CC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71" y="2191"/>
                  <a:ext cx="6" cy="16"/>
                </a:xfrm>
                <a:custGeom>
                  <a:avLst/>
                  <a:gdLst>
                    <a:gd name="T0" fmla="*/ 4 w 6"/>
                    <a:gd name="T1" fmla="*/ 0 h 16"/>
                    <a:gd name="T2" fmla="*/ 0 w 6"/>
                    <a:gd name="T3" fmla="*/ 16 h 16"/>
                    <a:gd name="T4" fmla="*/ 6 w 6"/>
                    <a:gd name="T5" fmla="*/ 0 h 16"/>
                    <a:gd name="T6" fmla="*/ 4 w 6"/>
                    <a:gd name="T7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16">
                      <a:moveTo>
                        <a:pt x="4" y="0"/>
                      </a:moveTo>
                      <a:lnTo>
                        <a:pt x="0" y="16"/>
                      </a:lnTo>
                      <a:lnTo>
                        <a:pt x="6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Freeform 175">
                  <a:extLst>
                    <a:ext uri="{FF2B5EF4-FFF2-40B4-BE49-F238E27FC236}">
                      <a16:creationId xmlns:a16="http://schemas.microsoft.com/office/drawing/2014/main" id="{74650D73-2836-45C9-BA73-8096809811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7" y="1873"/>
                  <a:ext cx="176" cy="170"/>
                </a:xfrm>
                <a:custGeom>
                  <a:avLst/>
                  <a:gdLst>
                    <a:gd name="T0" fmla="*/ 6 w 176"/>
                    <a:gd name="T1" fmla="*/ 40 h 170"/>
                    <a:gd name="T2" fmla="*/ 10 w 176"/>
                    <a:gd name="T3" fmla="*/ 52 h 170"/>
                    <a:gd name="T4" fmla="*/ 24 w 176"/>
                    <a:gd name="T5" fmla="*/ 52 h 170"/>
                    <a:gd name="T6" fmla="*/ 32 w 176"/>
                    <a:gd name="T7" fmla="*/ 58 h 170"/>
                    <a:gd name="T8" fmla="*/ 28 w 176"/>
                    <a:gd name="T9" fmla="*/ 78 h 170"/>
                    <a:gd name="T10" fmla="*/ 42 w 176"/>
                    <a:gd name="T11" fmla="*/ 80 h 170"/>
                    <a:gd name="T12" fmla="*/ 46 w 176"/>
                    <a:gd name="T13" fmla="*/ 82 h 170"/>
                    <a:gd name="T14" fmla="*/ 50 w 176"/>
                    <a:gd name="T15" fmla="*/ 86 h 170"/>
                    <a:gd name="T16" fmla="*/ 54 w 176"/>
                    <a:gd name="T17" fmla="*/ 92 h 170"/>
                    <a:gd name="T18" fmla="*/ 62 w 176"/>
                    <a:gd name="T19" fmla="*/ 100 h 170"/>
                    <a:gd name="T20" fmla="*/ 64 w 176"/>
                    <a:gd name="T21" fmla="*/ 110 h 170"/>
                    <a:gd name="T22" fmla="*/ 66 w 176"/>
                    <a:gd name="T23" fmla="*/ 112 h 170"/>
                    <a:gd name="T24" fmla="*/ 72 w 176"/>
                    <a:gd name="T25" fmla="*/ 122 h 170"/>
                    <a:gd name="T26" fmla="*/ 92 w 176"/>
                    <a:gd name="T27" fmla="*/ 120 h 170"/>
                    <a:gd name="T28" fmla="*/ 102 w 176"/>
                    <a:gd name="T29" fmla="*/ 116 h 170"/>
                    <a:gd name="T30" fmla="*/ 118 w 176"/>
                    <a:gd name="T31" fmla="*/ 136 h 170"/>
                    <a:gd name="T32" fmla="*/ 124 w 176"/>
                    <a:gd name="T33" fmla="*/ 158 h 170"/>
                    <a:gd name="T34" fmla="*/ 136 w 176"/>
                    <a:gd name="T35" fmla="*/ 170 h 170"/>
                    <a:gd name="T36" fmla="*/ 142 w 176"/>
                    <a:gd name="T37" fmla="*/ 170 h 170"/>
                    <a:gd name="T38" fmla="*/ 142 w 176"/>
                    <a:gd name="T39" fmla="*/ 170 h 170"/>
                    <a:gd name="T40" fmla="*/ 142 w 176"/>
                    <a:gd name="T41" fmla="*/ 170 h 170"/>
                    <a:gd name="T42" fmla="*/ 140 w 176"/>
                    <a:gd name="T43" fmla="*/ 156 h 170"/>
                    <a:gd name="T44" fmla="*/ 142 w 176"/>
                    <a:gd name="T45" fmla="*/ 132 h 170"/>
                    <a:gd name="T46" fmla="*/ 152 w 176"/>
                    <a:gd name="T47" fmla="*/ 128 h 170"/>
                    <a:gd name="T48" fmla="*/ 172 w 176"/>
                    <a:gd name="T49" fmla="*/ 114 h 170"/>
                    <a:gd name="T50" fmla="*/ 172 w 176"/>
                    <a:gd name="T51" fmla="*/ 118 h 170"/>
                    <a:gd name="T52" fmla="*/ 176 w 176"/>
                    <a:gd name="T53" fmla="*/ 116 h 170"/>
                    <a:gd name="T54" fmla="*/ 176 w 176"/>
                    <a:gd name="T55" fmla="*/ 114 h 170"/>
                    <a:gd name="T56" fmla="*/ 176 w 176"/>
                    <a:gd name="T57" fmla="*/ 110 h 170"/>
                    <a:gd name="T58" fmla="*/ 172 w 176"/>
                    <a:gd name="T59" fmla="*/ 96 h 170"/>
                    <a:gd name="T60" fmla="*/ 170 w 176"/>
                    <a:gd name="T61" fmla="*/ 84 h 170"/>
                    <a:gd name="T62" fmla="*/ 170 w 176"/>
                    <a:gd name="T63" fmla="*/ 64 h 170"/>
                    <a:gd name="T64" fmla="*/ 168 w 176"/>
                    <a:gd name="T65" fmla="*/ 66 h 170"/>
                    <a:gd name="T66" fmla="*/ 168 w 176"/>
                    <a:gd name="T67" fmla="*/ 66 h 170"/>
                    <a:gd name="T68" fmla="*/ 162 w 176"/>
                    <a:gd name="T69" fmla="*/ 66 h 170"/>
                    <a:gd name="T70" fmla="*/ 160 w 176"/>
                    <a:gd name="T71" fmla="*/ 68 h 170"/>
                    <a:gd name="T72" fmla="*/ 148 w 176"/>
                    <a:gd name="T73" fmla="*/ 72 h 170"/>
                    <a:gd name="T74" fmla="*/ 146 w 176"/>
                    <a:gd name="T75" fmla="*/ 52 h 170"/>
                    <a:gd name="T76" fmla="*/ 144 w 176"/>
                    <a:gd name="T77" fmla="*/ 36 h 170"/>
                    <a:gd name="T78" fmla="*/ 144 w 176"/>
                    <a:gd name="T79" fmla="*/ 20 h 170"/>
                    <a:gd name="T80" fmla="*/ 130 w 176"/>
                    <a:gd name="T81" fmla="*/ 18 h 170"/>
                    <a:gd name="T82" fmla="*/ 118 w 176"/>
                    <a:gd name="T83" fmla="*/ 12 h 170"/>
                    <a:gd name="T84" fmla="*/ 108 w 176"/>
                    <a:gd name="T85" fmla="*/ 12 h 170"/>
                    <a:gd name="T86" fmla="*/ 100 w 176"/>
                    <a:gd name="T87" fmla="*/ 8 h 170"/>
                    <a:gd name="T88" fmla="*/ 86 w 176"/>
                    <a:gd name="T89" fmla="*/ 12 h 170"/>
                    <a:gd name="T90" fmla="*/ 84 w 176"/>
                    <a:gd name="T91" fmla="*/ 14 h 170"/>
                    <a:gd name="T92" fmla="*/ 68 w 176"/>
                    <a:gd name="T93" fmla="*/ 28 h 170"/>
                    <a:gd name="T94" fmla="*/ 68 w 176"/>
                    <a:gd name="T95" fmla="*/ 28 h 170"/>
                    <a:gd name="T96" fmla="*/ 68 w 176"/>
                    <a:gd name="T97" fmla="*/ 28 h 170"/>
                    <a:gd name="T98" fmla="*/ 54 w 176"/>
                    <a:gd name="T99" fmla="*/ 24 h 170"/>
                    <a:gd name="T100" fmla="*/ 42 w 176"/>
                    <a:gd name="T101" fmla="*/ 20 h 170"/>
                    <a:gd name="T102" fmla="*/ 34 w 176"/>
                    <a:gd name="T103" fmla="*/ 10 h 170"/>
                    <a:gd name="T104" fmla="*/ 28 w 176"/>
                    <a:gd name="T105" fmla="*/ 4 h 170"/>
                    <a:gd name="T106" fmla="*/ 30 w 176"/>
                    <a:gd name="T107" fmla="*/ 2 h 170"/>
                    <a:gd name="T108" fmla="*/ 30 w 176"/>
                    <a:gd name="T109" fmla="*/ 0 h 170"/>
                    <a:gd name="T110" fmla="*/ 18 w 176"/>
                    <a:gd name="T111" fmla="*/ 0 h 170"/>
                    <a:gd name="T112" fmla="*/ 0 w 176"/>
                    <a:gd name="T113" fmla="*/ 10 h 170"/>
                    <a:gd name="T114" fmla="*/ 8 w 176"/>
                    <a:gd name="T115" fmla="*/ 24 h 170"/>
                    <a:gd name="T116" fmla="*/ 8 w 176"/>
                    <a:gd name="T117" fmla="*/ 26 h 170"/>
                    <a:gd name="T118" fmla="*/ 8 w 176"/>
                    <a:gd name="T119" fmla="*/ 26 h 170"/>
                    <a:gd name="T120" fmla="*/ 6 w 176"/>
                    <a:gd name="T121" fmla="*/ 40 h 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76" h="170">
                      <a:moveTo>
                        <a:pt x="6" y="40"/>
                      </a:moveTo>
                      <a:lnTo>
                        <a:pt x="10" y="52"/>
                      </a:lnTo>
                      <a:lnTo>
                        <a:pt x="24" y="52"/>
                      </a:lnTo>
                      <a:lnTo>
                        <a:pt x="32" y="58"/>
                      </a:lnTo>
                      <a:lnTo>
                        <a:pt x="28" y="78"/>
                      </a:lnTo>
                      <a:lnTo>
                        <a:pt x="42" y="80"/>
                      </a:lnTo>
                      <a:lnTo>
                        <a:pt x="46" y="82"/>
                      </a:lnTo>
                      <a:lnTo>
                        <a:pt x="50" y="86"/>
                      </a:lnTo>
                      <a:lnTo>
                        <a:pt x="54" y="92"/>
                      </a:lnTo>
                      <a:lnTo>
                        <a:pt x="62" y="100"/>
                      </a:lnTo>
                      <a:lnTo>
                        <a:pt x="64" y="110"/>
                      </a:lnTo>
                      <a:lnTo>
                        <a:pt x="66" y="112"/>
                      </a:lnTo>
                      <a:lnTo>
                        <a:pt x="72" y="122"/>
                      </a:lnTo>
                      <a:lnTo>
                        <a:pt x="92" y="120"/>
                      </a:lnTo>
                      <a:lnTo>
                        <a:pt x="102" y="116"/>
                      </a:lnTo>
                      <a:lnTo>
                        <a:pt x="118" y="136"/>
                      </a:lnTo>
                      <a:lnTo>
                        <a:pt x="124" y="158"/>
                      </a:lnTo>
                      <a:lnTo>
                        <a:pt x="136" y="170"/>
                      </a:lnTo>
                      <a:lnTo>
                        <a:pt x="142" y="170"/>
                      </a:lnTo>
                      <a:lnTo>
                        <a:pt x="142" y="170"/>
                      </a:lnTo>
                      <a:lnTo>
                        <a:pt x="142" y="170"/>
                      </a:lnTo>
                      <a:lnTo>
                        <a:pt x="140" y="156"/>
                      </a:lnTo>
                      <a:lnTo>
                        <a:pt x="142" y="132"/>
                      </a:lnTo>
                      <a:lnTo>
                        <a:pt x="152" y="128"/>
                      </a:lnTo>
                      <a:lnTo>
                        <a:pt x="172" y="114"/>
                      </a:lnTo>
                      <a:lnTo>
                        <a:pt x="172" y="118"/>
                      </a:lnTo>
                      <a:lnTo>
                        <a:pt x="176" y="116"/>
                      </a:lnTo>
                      <a:lnTo>
                        <a:pt x="176" y="114"/>
                      </a:lnTo>
                      <a:lnTo>
                        <a:pt x="176" y="110"/>
                      </a:lnTo>
                      <a:lnTo>
                        <a:pt x="172" y="96"/>
                      </a:lnTo>
                      <a:lnTo>
                        <a:pt x="170" y="84"/>
                      </a:lnTo>
                      <a:lnTo>
                        <a:pt x="170" y="64"/>
                      </a:lnTo>
                      <a:lnTo>
                        <a:pt x="168" y="66"/>
                      </a:lnTo>
                      <a:lnTo>
                        <a:pt x="168" y="66"/>
                      </a:lnTo>
                      <a:lnTo>
                        <a:pt x="162" y="66"/>
                      </a:lnTo>
                      <a:lnTo>
                        <a:pt x="160" y="68"/>
                      </a:lnTo>
                      <a:lnTo>
                        <a:pt x="148" y="72"/>
                      </a:lnTo>
                      <a:lnTo>
                        <a:pt x="146" y="52"/>
                      </a:lnTo>
                      <a:lnTo>
                        <a:pt x="144" y="36"/>
                      </a:lnTo>
                      <a:lnTo>
                        <a:pt x="144" y="20"/>
                      </a:lnTo>
                      <a:lnTo>
                        <a:pt x="130" y="18"/>
                      </a:lnTo>
                      <a:lnTo>
                        <a:pt x="118" y="12"/>
                      </a:lnTo>
                      <a:lnTo>
                        <a:pt x="108" y="12"/>
                      </a:lnTo>
                      <a:lnTo>
                        <a:pt x="100" y="8"/>
                      </a:lnTo>
                      <a:lnTo>
                        <a:pt x="86" y="12"/>
                      </a:lnTo>
                      <a:lnTo>
                        <a:pt x="84" y="14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54" y="24"/>
                      </a:lnTo>
                      <a:lnTo>
                        <a:pt x="42" y="20"/>
                      </a:lnTo>
                      <a:lnTo>
                        <a:pt x="34" y="10"/>
                      </a:lnTo>
                      <a:lnTo>
                        <a:pt x="28" y="4"/>
                      </a:lnTo>
                      <a:lnTo>
                        <a:pt x="30" y="2"/>
                      </a:lnTo>
                      <a:lnTo>
                        <a:pt x="30" y="0"/>
                      </a:lnTo>
                      <a:lnTo>
                        <a:pt x="18" y="0"/>
                      </a:lnTo>
                      <a:lnTo>
                        <a:pt x="0" y="10"/>
                      </a:lnTo>
                      <a:lnTo>
                        <a:pt x="8" y="24"/>
                      </a:lnTo>
                      <a:lnTo>
                        <a:pt x="8" y="26"/>
                      </a:lnTo>
                      <a:lnTo>
                        <a:pt x="8" y="26"/>
                      </a:lnTo>
                      <a:lnTo>
                        <a:pt x="6" y="4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Freeform 176">
                  <a:extLst>
                    <a:ext uri="{FF2B5EF4-FFF2-40B4-BE49-F238E27FC236}">
                      <a16:creationId xmlns:a16="http://schemas.microsoft.com/office/drawing/2014/main" id="{C64AA371-80F7-4FC7-9AD1-D448DF7AC0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3" y="1983"/>
                  <a:ext cx="0" cy="6"/>
                </a:xfrm>
                <a:custGeom>
                  <a:avLst/>
                  <a:gdLst>
                    <a:gd name="T0" fmla="*/ 0 h 6"/>
                    <a:gd name="T1" fmla="*/ 4 h 6"/>
                    <a:gd name="T2" fmla="*/ 6 h 6"/>
                    <a:gd name="T3" fmla="*/ 6 h 6"/>
                    <a:gd name="T4" fmla="*/ 0 h 6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6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Freeform 177">
                  <a:extLst>
                    <a:ext uri="{FF2B5EF4-FFF2-40B4-BE49-F238E27FC236}">
                      <a16:creationId xmlns:a16="http://schemas.microsoft.com/office/drawing/2014/main" id="{B569301B-18A8-4257-9C7B-759E3A8E6D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9" y="1693"/>
                  <a:ext cx="198" cy="248"/>
                </a:xfrm>
                <a:custGeom>
                  <a:avLst/>
                  <a:gdLst>
                    <a:gd name="T0" fmla="*/ 114 w 198"/>
                    <a:gd name="T1" fmla="*/ 14 h 248"/>
                    <a:gd name="T2" fmla="*/ 116 w 198"/>
                    <a:gd name="T3" fmla="*/ 20 h 248"/>
                    <a:gd name="T4" fmla="*/ 114 w 198"/>
                    <a:gd name="T5" fmla="*/ 26 h 248"/>
                    <a:gd name="T6" fmla="*/ 112 w 198"/>
                    <a:gd name="T7" fmla="*/ 32 h 248"/>
                    <a:gd name="T8" fmla="*/ 104 w 198"/>
                    <a:gd name="T9" fmla="*/ 28 h 248"/>
                    <a:gd name="T10" fmla="*/ 92 w 198"/>
                    <a:gd name="T11" fmla="*/ 26 h 248"/>
                    <a:gd name="T12" fmla="*/ 80 w 198"/>
                    <a:gd name="T13" fmla="*/ 36 h 248"/>
                    <a:gd name="T14" fmla="*/ 66 w 198"/>
                    <a:gd name="T15" fmla="*/ 46 h 248"/>
                    <a:gd name="T16" fmla="*/ 62 w 198"/>
                    <a:gd name="T17" fmla="*/ 54 h 248"/>
                    <a:gd name="T18" fmla="*/ 56 w 198"/>
                    <a:gd name="T19" fmla="*/ 60 h 248"/>
                    <a:gd name="T20" fmla="*/ 54 w 198"/>
                    <a:gd name="T21" fmla="*/ 62 h 248"/>
                    <a:gd name="T22" fmla="*/ 44 w 198"/>
                    <a:gd name="T23" fmla="*/ 56 h 248"/>
                    <a:gd name="T24" fmla="*/ 32 w 198"/>
                    <a:gd name="T25" fmla="*/ 50 h 248"/>
                    <a:gd name="T26" fmla="*/ 16 w 198"/>
                    <a:gd name="T27" fmla="*/ 46 h 248"/>
                    <a:gd name="T28" fmla="*/ 16 w 198"/>
                    <a:gd name="T29" fmla="*/ 52 h 248"/>
                    <a:gd name="T30" fmla="*/ 12 w 198"/>
                    <a:gd name="T31" fmla="*/ 72 h 248"/>
                    <a:gd name="T32" fmla="*/ 26 w 198"/>
                    <a:gd name="T33" fmla="*/ 98 h 248"/>
                    <a:gd name="T34" fmla="*/ 36 w 198"/>
                    <a:gd name="T35" fmla="*/ 130 h 248"/>
                    <a:gd name="T36" fmla="*/ 14 w 198"/>
                    <a:gd name="T37" fmla="*/ 168 h 248"/>
                    <a:gd name="T38" fmla="*/ 0 w 198"/>
                    <a:gd name="T39" fmla="*/ 192 h 248"/>
                    <a:gd name="T40" fmla="*/ 24 w 198"/>
                    <a:gd name="T41" fmla="*/ 208 h 248"/>
                    <a:gd name="T42" fmla="*/ 16 w 198"/>
                    <a:gd name="T43" fmla="*/ 246 h 248"/>
                    <a:gd name="T44" fmla="*/ 26 w 198"/>
                    <a:gd name="T45" fmla="*/ 248 h 248"/>
                    <a:gd name="T46" fmla="*/ 56 w 198"/>
                    <a:gd name="T47" fmla="*/ 240 h 248"/>
                    <a:gd name="T48" fmla="*/ 64 w 198"/>
                    <a:gd name="T49" fmla="*/ 216 h 248"/>
                    <a:gd name="T50" fmla="*/ 82 w 198"/>
                    <a:gd name="T51" fmla="*/ 214 h 248"/>
                    <a:gd name="T52" fmla="*/ 120 w 198"/>
                    <a:gd name="T53" fmla="*/ 216 h 248"/>
                    <a:gd name="T54" fmla="*/ 138 w 198"/>
                    <a:gd name="T55" fmla="*/ 208 h 248"/>
                    <a:gd name="T56" fmla="*/ 140 w 198"/>
                    <a:gd name="T57" fmla="*/ 208 h 248"/>
                    <a:gd name="T58" fmla="*/ 180 w 198"/>
                    <a:gd name="T59" fmla="*/ 222 h 248"/>
                    <a:gd name="T60" fmla="*/ 194 w 198"/>
                    <a:gd name="T61" fmla="*/ 222 h 248"/>
                    <a:gd name="T62" fmla="*/ 198 w 198"/>
                    <a:gd name="T63" fmla="*/ 224 h 248"/>
                    <a:gd name="T64" fmla="*/ 162 w 198"/>
                    <a:gd name="T65" fmla="*/ 110 h 248"/>
                    <a:gd name="T66" fmla="*/ 116 w 198"/>
                    <a:gd name="T67" fmla="*/ 0 h 248"/>
                    <a:gd name="T68" fmla="*/ 114 w 198"/>
                    <a:gd name="T69" fmla="*/ 6 h 2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98" h="248">
                      <a:moveTo>
                        <a:pt x="114" y="6"/>
                      </a:moveTo>
                      <a:lnTo>
                        <a:pt x="114" y="14"/>
                      </a:lnTo>
                      <a:lnTo>
                        <a:pt x="116" y="20"/>
                      </a:lnTo>
                      <a:lnTo>
                        <a:pt x="116" y="20"/>
                      </a:lnTo>
                      <a:lnTo>
                        <a:pt x="116" y="22"/>
                      </a:lnTo>
                      <a:lnTo>
                        <a:pt x="114" y="26"/>
                      </a:lnTo>
                      <a:lnTo>
                        <a:pt x="114" y="32"/>
                      </a:lnTo>
                      <a:lnTo>
                        <a:pt x="112" y="32"/>
                      </a:lnTo>
                      <a:lnTo>
                        <a:pt x="112" y="32"/>
                      </a:lnTo>
                      <a:lnTo>
                        <a:pt x="104" y="28"/>
                      </a:lnTo>
                      <a:lnTo>
                        <a:pt x="94" y="26"/>
                      </a:lnTo>
                      <a:lnTo>
                        <a:pt x="92" y="26"/>
                      </a:lnTo>
                      <a:lnTo>
                        <a:pt x="88" y="30"/>
                      </a:lnTo>
                      <a:lnTo>
                        <a:pt x="80" y="36"/>
                      </a:lnTo>
                      <a:lnTo>
                        <a:pt x="74" y="44"/>
                      </a:lnTo>
                      <a:lnTo>
                        <a:pt x="66" y="46"/>
                      </a:lnTo>
                      <a:lnTo>
                        <a:pt x="64" y="48"/>
                      </a:lnTo>
                      <a:lnTo>
                        <a:pt x="62" y="54"/>
                      </a:lnTo>
                      <a:lnTo>
                        <a:pt x="56" y="60"/>
                      </a:lnTo>
                      <a:lnTo>
                        <a:pt x="56" y="60"/>
                      </a:lnTo>
                      <a:lnTo>
                        <a:pt x="56" y="60"/>
                      </a:lnTo>
                      <a:lnTo>
                        <a:pt x="54" y="62"/>
                      </a:lnTo>
                      <a:lnTo>
                        <a:pt x="48" y="58"/>
                      </a:lnTo>
                      <a:lnTo>
                        <a:pt x="44" y="56"/>
                      </a:lnTo>
                      <a:lnTo>
                        <a:pt x="40" y="54"/>
                      </a:lnTo>
                      <a:lnTo>
                        <a:pt x="32" y="50"/>
                      </a:lnTo>
                      <a:lnTo>
                        <a:pt x="16" y="46"/>
                      </a:lnTo>
                      <a:lnTo>
                        <a:pt x="16" y="46"/>
                      </a:lnTo>
                      <a:lnTo>
                        <a:pt x="16" y="46"/>
                      </a:lnTo>
                      <a:lnTo>
                        <a:pt x="16" y="52"/>
                      </a:lnTo>
                      <a:lnTo>
                        <a:pt x="12" y="56"/>
                      </a:lnTo>
                      <a:lnTo>
                        <a:pt x="12" y="72"/>
                      </a:lnTo>
                      <a:lnTo>
                        <a:pt x="16" y="82"/>
                      </a:lnTo>
                      <a:lnTo>
                        <a:pt x="26" y="98"/>
                      </a:lnTo>
                      <a:lnTo>
                        <a:pt x="30" y="116"/>
                      </a:lnTo>
                      <a:lnTo>
                        <a:pt x="36" y="130"/>
                      </a:lnTo>
                      <a:lnTo>
                        <a:pt x="24" y="146"/>
                      </a:lnTo>
                      <a:lnTo>
                        <a:pt x="14" y="168"/>
                      </a:lnTo>
                      <a:lnTo>
                        <a:pt x="14" y="170"/>
                      </a:lnTo>
                      <a:lnTo>
                        <a:pt x="0" y="192"/>
                      </a:lnTo>
                      <a:lnTo>
                        <a:pt x="26" y="190"/>
                      </a:lnTo>
                      <a:lnTo>
                        <a:pt x="24" y="208"/>
                      </a:lnTo>
                      <a:lnTo>
                        <a:pt x="24" y="222"/>
                      </a:lnTo>
                      <a:lnTo>
                        <a:pt x="16" y="246"/>
                      </a:lnTo>
                      <a:lnTo>
                        <a:pt x="24" y="248"/>
                      </a:lnTo>
                      <a:lnTo>
                        <a:pt x="26" y="248"/>
                      </a:lnTo>
                      <a:lnTo>
                        <a:pt x="26" y="246"/>
                      </a:lnTo>
                      <a:lnTo>
                        <a:pt x="56" y="240"/>
                      </a:lnTo>
                      <a:lnTo>
                        <a:pt x="58" y="222"/>
                      </a:lnTo>
                      <a:lnTo>
                        <a:pt x="64" y="216"/>
                      </a:lnTo>
                      <a:lnTo>
                        <a:pt x="66" y="216"/>
                      </a:lnTo>
                      <a:lnTo>
                        <a:pt x="82" y="214"/>
                      </a:lnTo>
                      <a:lnTo>
                        <a:pt x="96" y="214"/>
                      </a:lnTo>
                      <a:lnTo>
                        <a:pt x="120" y="216"/>
                      </a:lnTo>
                      <a:lnTo>
                        <a:pt x="134" y="210"/>
                      </a:lnTo>
                      <a:lnTo>
                        <a:pt x="138" y="208"/>
                      </a:lnTo>
                      <a:lnTo>
                        <a:pt x="140" y="208"/>
                      </a:lnTo>
                      <a:lnTo>
                        <a:pt x="140" y="208"/>
                      </a:lnTo>
                      <a:lnTo>
                        <a:pt x="152" y="222"/>
                      </a:lnTo>
                      <a:lnTo>
                        <a:pt x="180" y="222"/>
                      </a:lnTo>
                      <a:lnTo>
                        <a:pt x="192" y="222"/>
                      </a:lnTo>
                      <a:lnTo>
                        <a:pt x="194" y="222"/>
                      </a:lnTo>
                      <a:lnTo>
                        <a:pt x="198" y="224"/>
                      </a:lnTo>
                      <a:lnTo>
                        <a:pt x="198" y="224"/>
                      </a:lnTo>
                      <a:lnTo>
                        <a:pt x="182" y="166"/>
                      </a:lnTo>
                      <a:lnTo>
                        <a:pt x="162" y="110"/>
                      </a:lnTo>
                      <a:lnTo>
                        <a:pt x="142" y="54"/>
                      </a:lnTo>
                      <a:lnTo>
                        <a:pt x="116" y="0"/>
                      </a:lnTo>
                      <a:lnTo>
                        <a:pt x="116" y="2"/>
                      </a:lnTo>
                      <a:lnTo>
                        <a:pt x="114" y="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Freeform 178">
                  <a:extLst>
                    <a:ext uri="{FF2B5EF4-FFF2-40B4-BE49-F238E27FC236}">
                      <a16:creationId xmlns:a16="http://schemas.microsoft.com/office/drawing/2014/main" id="{FF605D64-E530-495A-B7D0-71A69F2682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69" y="2521"/>
                  <a:ext cx="246" cy="222"/>
                </a:xfrm>
                <a:custGeom>
                  <a:avLst/>
                  <a:gdLst>
                    <a:gd name="T0" fmla="*/ 230 w 246"/>
                    <a:gd name="T1" fmla="*/ 16 h 222"/>
                    <a:gd name="T2" fmla="*/ 214 w 246"/>
                    <a:gd name="T3" fmla="*/ 32 h 222"/>
                    <a:gd name="T4" fmla="*/ 202 w 246"/>
                    <a:gd name="T5" fmla="*/ 42 h 222"/>
                    <a:gd name="T6" fmla="*/ 184 w 246"/>
                    <a:gd name="T7" fmla="*/ 48 h 222"/>
                    <a:gd name="T8" fmla="*/ 170 w 246"/>
                    <a:gd name="T9" fmla="*/ 48 h 222"/>
                    <a:gd name="T10" fmla="*/ 168 w 246"/>
                    <a:gd name="T11" fmla="*/ 48 h 222"/>
                    <a:gd name="T12" fmla="*/ 148 w 246"/>
                    <a:gd name="T13" fmla="*/ 48 h 222"/>
                    <a:gd name="T14" fmla="*/ 128 w 246"/>
                    <a:gd name="T15" fmla="*/ 48 h 222"/>
                    <a:gd name="T16" fmla="*/ 110 w 246"/>
                    <a:gd name="T17" fmla="*/ 50 h 222"/>
                    <a:gd name="T18" fmla="*/ 100 w 246"/>
                    <a:gd name="T19" fmla="*/ 56 h 222"/>
                    <a:gd name="T20" fmla="*/ 86 w 246"/>
                    <a:gd name="T21" fmla="*/ 48 h 222"/>
                    <a:gd name="T22" fmla="*/ 72 w 246"/>
                    <a:gd name="T23" fmla="*/ 44 h 222"/>
                    <a:gd name="T24" fmla="*/ 56 w 246"/>
                    <a:gd name="T25" fmla="*/ 42 h 222"/>
                    <a:gd name="T26" fmla="*/ 42 w 246"/>
                    <a:gd name="T27" fmla="*/ 42 h 222"/>
                    <a:gd name="T28" fmla="*/ 42 w 246"/>
                    <a:gd name="T29" fmla="*/ 42 h 222"/>
                    <a:gd name="T30" fmla="*/ 40 w 246"/>
                    <a:gd name="T31" fmla="*/ 42 h 222"/>
                    <a:gd name="T32" fmla="*/ 36 w 246"/>
                    <a:gd name="T33" fmla="*/ 36 h 222"/>
                    <a:gd name="T34" fmla="*/ 46 w 246"/>
                    <a:gd name="T35" fmla="*/ 18 h 222"/>
                    <a:gd name="T36" fmla="*/ 42 w 246"/>
                    <a:gd name="T37" fmla="*/ 4 h 222"/>
                    <a:gd name="T38" fmla="*/ 30 w 246"/>
                    <a:gd name="T39" fmla="*/ 0 h 222"/>
                    <a:gd name="T40" fmla="*/ 20 w 246"/>
                    <a:gd name="T41" fmla="*/ 2 h 222"/>
                    <a:gd name="T42" fmla="*/ 20 w 246"/>
                    <a:gd name="T43" fmla="*/ 0 h 222"/>
                    <a:gd name="T44" fmla="*/ 18 w 246"/>
                    <a:gd name="T45" fmla="*/ 2 h 222"/>
                    <a:gd name="T46" fmla="*/ 18 w 246"/>
                    <a:gd name="T47" fmla="*/ 4 h 222"/>
                    <a:gd name="T48" fmla="*/ 10 w 246"/>
                    <a:gd name="T49" fmla="*/ 14 h 222"/>
                    <a:gd name="T50" fmla="*/ 0 w 246"/>
                    <a:gd name="T51" fmla="*/ 34 h 222"/>
                    <a:gd name="T52" fmla="*/ 8 w 246"/>
                    <a:gd name="T53" fmla="*/ 50 h 222"/>
                    <a:gd name="T54" fmla="*/ 28 w 246"/>
                    <a:gd name="T55" fmla="*/ 68 h 222"/>
                    <a:gd name="T56" fmla="*/ 38 w 246"/>
                    <a:gd name="T57" fmla="*/ 80 h 222"/>
                    <a:gd name="T58" fmla="*/ 36 w 246"/>
                    <a:gd name="T59" fmla="*/ 84 h 222"/>
                    <a:gd name="T60" fmla="*/ 36 w 246"/>
                    <a:gd name="T61" fmla="*/ 84 h 222"/>
                    <a:gd name="T62" fmla="*/ 28 w 246"/>
                    <a:gd name="T63" fmla="*/ 98 h 222"/>
                    <a:gd name="T64" fmla="*/ 18 w 246"/>
                    <a:gd name="T65" fmla="*/ 110 h 222"/>
                    <a:gd name="T66" fmla="*/ 10 w 246"/>
                    <a:gd name="T67" fmla="*/ 122 h 222"/>
                    <a:gd name="T68" fmla="*/ 10 w 246"/>
                    <a:gd name="T69" fmla="*/ 132 h 222"/>
                    <a:gd name="T70" fmla="*/ 16 w 246"/>
                    <a:gd name="T71" fmla="*/ 146 h 222"/>
                    <a:gd name="T72" fmla="*/ 24 w 246"/>
                    <a:gd name="T73" fmla="*/ 154 h 222"/>
                    <a:gd name="T74" fmla="*/ 36 w 246"/>
                    <a:gd name="T75" fmla="*/ 170 h 222"/>
                    <a:gd name="T76" fmla="*/ 46 w 246"/>
                    <a:gd name="T77" fmla="*/ 180 h 222"/>
                    <a:gd name="T78" fmla="*/ 54 w 246"/>
                    <a:gd name="T79" fmla="*/ 196 h 222"/>
                    <a:gd name="T80" fmla="*/ 54 w 246"/>
                    <a:gd name="T81" fmla="*/ 204 h 222"/>
                    <a:gd name="T82" fmla="*/ 58 w 246"/>
                    <a:gd name="T83" fmla="*/ 216 h 222"/>
                    <a:gd name="T84" fmla="*/ 58 w 246"/>
                    <a:gd name="T85" fmla="*/ 216 h 222"/>
                    <a:gd name="T86" fmla="*/ 58 w 246"/>
                    <a:gd name="T87" fmla="*/ 218 h 222"/>
                    <a:gd name="T88" fmla="*/ 64 w 246"/>
                    <a:gd name="T89" fmla="*/ 214 h 222"/>
                    <a:gd name="T90" fmla="*/ 70 w 246"/>
                    <a:gd name="T91" fmla="*/ 222 h 222"/>
                    <a:gd name="T92" fmla="*/ 84 w 246"/>
                    <a:gd name="T93" fmla="*/ 216 h 222"/>
                    <a:gd name="T94" fmla="*/ 102 w 246"/>
                    <a:gd name="T95" fmla="*/ 214 h 222"/>
                    <a:gd name="T96" fmla="*/ 116 w 246"/>
                    <a:gd name="T97" fmla="*/ 212 h 222"/>
                    <a:gd name="T98" fmla="*/ 130 w 246"/>
                    <a:gd name="T99" fmla="*/ 206 h 222"/>
                    <a:gd name="T100" fmla="*/ 148 w 246"/>
                    <a:gd name="T101" fmla="*/ 200 h 222"/>
                    <a:gd name="T102" fmla="*/ 158 w 246"/>
                    <a:gd name="T103" fmla="*/ 216 h 222"/>
                    <a:gd name="T104" fmla="*/ 174 w 246"/>
                    <a:gd name="T105" fmla="*/ 218 h 222"/>
                    <a:gd name="T106" fmla="*/ 176 w 246"/>
                    <a:gd name="T107" fmla="*/ 218 h 222"/>
                    <a:gd name="T108" fmla="*/ 176 w 246"/>
                    <a:gd name="T109" fmla="*/ 218 h 222"/>
                    <a:gd name="T110" fmla="*/ 198 w 246"/>
                    <a:gd name="T111" fmla="*/ 164 h 222"/>
                    <a:gd name="T112" fmla="*/ 216 w 246"/>
                    <a:gd name="T113" fmla="*/ 110 h 222"/>
                    <a:gd name="T114" fmla="*/ 232 w 246"/>
                    <a:gd name="T115" fmla="*/ 56 h 222"/>
                    <a:gd name="T116" fmla="*/ 246 w 246"/>
                    <a:gd name="T117" fmla="*/ 0 h 222"/>
                    <a:gd name="T118" fmla="*/ 244 w 246"/>
                    <a:gd name="T119" fmla="*/ 2 h 222"/>
                    <a:gd name="T120" fmla="*/ 230 w 246"/>
                    <a:gd name="T121" fmla="*/ 16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46" h="222">
                      <a:moveTo>
                        <a:pt x="230" y="16"/>
                      </a:moveTo>
                      <a:lnTo>
                        <a:pt x="214" y="32"/>
                      </a:lnTo>
                      <a:lnTo>
                        <a:pt x="202" y="42"/>
                      </a:lnTo>
                      <a:lnTo>
                        <a:pt x="184" y="48"/>
                      </a:lnTo>
                      <a:lnTo>
                        <a:pt x="170" y="48"/>
                      </a:lnTo>
                      <a:lnTo>
                        <a:pt x="168" y="48"/>
                      </a:lnTo>
                      <a:lnTo>
                        <a:pt x="148" y="48"/>
                      </a:lnTo>
                      <a:lnTo>
                        <a:pt x="128" y="48"/>
                      </a:lnTo>
                      <a:lnTo>
                        <a:pt x="110" y="50"/>
                      </a:lnTo>
                      <a:lnTo>
                        <a:pt x="100" y="56"/>
                      </a:lnTo>
                      <a:lnTo>
                        <a:pt x="86" y="48"/>
                      </a:lnTo>
                      <a:lnTo>
                        <a:pt x="72" y="44"/>
                      </a:lnTo>
                      <a:lnTo>
                        <a:pt x="56" y="42"/>
                      </a:lnTo>
                      <a:lnTo>
                        <a:pt x="42" y="42"/>
                      </a:lnTo>
                      <a:lnTo>
                        <a:pt x="42" y="42"/>
                      </a:lnTo>
                      <a:lnTo>
                        <a:pt x="40" y="42"/>
                      </a:lnTo>
                      <a:lnTo>
                        <a:pt x="36" y="36"/>
                      </a:lnTo>
                      <a:lnTo>
                        <a:pt x="46" y="18"/>
                      </a:lnTo>
                      <a:lnTo>
                        <a:pt x="42" y="4"/>
                      </a:lnTo>
                      <a:lnTo>
                        <a:pt x="30" y="0"/>
                      </a:lnTo>
                      <a:lnTo>
                        <a:pt x="20" y="2"/>
                      </a:lnTo>
                      <a:lnTo>
                        <a:pt x="20" y="0"/>
                      </a:lnTo>
                      <a:lnTo>
                        <a:pt x="18" y="2"/>
                      </a:lnTo>
                      <a:lnTo>
                        <a:pt x="18" y="4"/>
                      </a:lnTo>
                      <a:lnTo>
                        <a:pt x="10" y="14"/>
                      </a:lnTo>
                      <a:lnTo>
                        <a:pt x="0" y="34"/>
                      </a:lnTo>
                      <a:lnTo>
                        <a:pt x="8" y="50"/>
                      </a:lnTo>
                      <a:lnTo>
                        <a:pt x="28" y="68"/>
                      </a:lnTo>
                      <a:lnTo>
                        <a:pt x="38" y="80"/>
                      </a:lnTo>
                      <a:lnTo>
                        <a:pt x="36" y="84"/>
                      </a:lnTo>
                      <a:lnTo>
                        <a:pt x="36" y="84"/>
                      </a:lnTo>
                      <a:lnTo>
                        <a:pt x="28" y="98"/>
                      </a:lnTo>
                      <a:lnTo>
                        <a:pt x="18" y="110"/>
                      </a:lnTo>
                      <a:lnTo>
                        <a:pt x="10" y="122"/>
                      </a:lnTo>
                      <a:lnTo>
                        <a:pt x="10" y="132"/>
                      </a:lnTo>
                      <a:lnTo>
                        <a:pt x="16" y="146"/>
                      </a:lnTo>
                      <a:lnTo>
                        <a:pt x="24" y="154"/>
                      </a:lnTo>
                      <a:lnTo>
                        <a:pt x="36" y="170"/>
                      </a:lnTo>
                      <a:lnTo>
                        <a:pt x="46" y="180"/>
                      </a:lnTo>
                      <a:lnTo>
                        <a:pt x="54" y="196"/>
                      </a:lnTo>
                      <a:lnTo>
                        <a:pt x="54" y="204"/>
                      </a:lnTo>
                      <a:lnTo>
                        <a:pt x="58" y="216"/>
                      </a:lnTo>
                      <a:lnTo>
                        <a:pt x="58" y="216"/>
                      </a:lnTo>
                      <a:lnTo>
                        <a:pt x="58" y="218"/>
                      </a:lnTo>
                      <a:lnTo>
                        <a:pt x="64" y="214"/>
                      </a:lnTo>
                      <a:lnTo>
                        <a:pt x="70" y="222"/>
                      </a:lnTo>
                      <a:lnTo>
                        <a:pt x="84" y="216"/>
                      </a:lnTo>
                      <a:lnTo>
                        <a:pt x="102" y="214"/>
                      </a:lnTo>
                      <a:lnTo>
                        <a:pt x="116" y="212"/>
                      </a:lnTo>
                      <a:lnTo>
                        <a:pt x="130" y="206"/>
                      </a:lnTo>
                      <a:lnTo>
                        <a:pt x="148" y="200"/>
                      </a:lnTo>
                      <a:lnTo>
                        <a:pt x="158" y="216"/>
                      </a:lnTo>
                      <a:lnTo>
                        <a:pt x="174" y="218"/>
                      </a:lnTo>
                      <a:lnTo>
                        <a:pt x="176" y="218"/>
                      </a:lnTo>
                      <a:lnTo>
                        <a:pt x="176" y="218"/>
                      </a:lnTo>
                      <a:lnTo>
                        <a:pt x="198" y="164"/>
                      </a:lnTo>
                      <a:lnTo>
                        <a:pt x="216" y="110"/>
                      </a:lnTo>
                      <a:lnTo>
                        <a:pt x="232" y="56"/>
                      </a:lnTo>
                      <a:lnTo>
                        <a:pt x="246" y="0"/>
                      </a:lnTo>
                      <a:lnTo>
                        <a:pt x="244" y="2"/>
                      </a:lnTo>
                      <a:lnTo>
                        <a:pt x="230" y="1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Freeform 179">
                  <a:extLst>
                    <a:ext uri="{FF2B5EF4-FFF2-40B4-BE49-F238E27FC236}">
                      <a16:creationId xmlns:a16="http://schemas.microsoft.com/office/drawing/2014/main" id="{1DB85F16-89E0-4A15-9F23-650EB2E25E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41" y="1671"/>
                  <a:ext cx="30" cy="28"/>
                </a:xfrm>
                <a:custGeom>
                  <a:avLst/>
                  <a:gdLst>
                    <a:gd name="T0" fmla="*/ 18 w 30"/>
                    <a:gd name="T1" fmla="*/ 28 h 28"/>
                    <a:gd name="T2" fmla="*/ 26 w 30"/>
                    <a:gd name="T3" fmla="*/ 26 h 28"/>
                    <a:gd name="T4" fmla="*/ 30 w 30"/>
                    <a:gd name="T5" fmla="*/ 16 h 28"/>
                    <a:gd name="T6" fmla="*/ 28 w 30"/>
                    <a:gd name="T7" fmla="*/ 8 h 28"/>
                    <a:gd name="T8" fmla="*/ 20 w 30"/>
                    <a:gd name="T9" fmla="*/ 0 h 28"/>
                    <a:gd name="T10" fmla="*/ 0 w 30"/>
                    <a:gd name="T11" fmla="*/ 4 h 28"/>
                    <a:gd name="T12" fmla="*/ 0 w 30"/>
                    <a:gd name="T13" fmla="*/ 18 h 28"/>
                    <a:gd name="T14" fmla="*/ 8 w 30"/>
                    <a:gd name="T15" fmla="*/ 24 h 28"/>
                    <a:gd name="T16" fmla="*/ 18 w 30"/>
                    <a:gd name="T17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0" h="28">
                      <a:moveTo>
                        <a:pt x="18" y="28"/>
                      </a:moveTo>
                      <a:lnTo>
                        <a:pt x="26" y="26"/>
                      </a:lnTo>
                      <a:lnTo>
                        <a:pt x="30" y="16"/>
                      </a:lnTo>
                      <a:lnTo>
                        <a:pt x="28" y="8"/>
                      </a:lnTo>
                      <a:lnTo>
                        <a:pt x="20" y="0"/>
                      </a:lnTo>
                      <a:lnTo>
                        <a:pt x="0" y="4"/>
                      </a:lnTo>
                      <a:lnTo>
                        <a:pt x="0" y="18"/>
                      </a:lnTo>
                      <a:lnTo>
                        <a:pt x="8" y="24"/>
                      </a:lnTo>
                      <a:lnTo>
                        <a:pt x="18" y="2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Freeform 180">
                  <a:extLst>
                    <a:ext uri="{FF2B5EF4-FFF2-40B4-BE49-F238E27FC236}">
                      <a16:creationId xmlns:a16="http://schemas.microsoft.com/office/drawing/2014/main" id="{636E8B4E-2E2A-4334-9B3D-566F9C06B8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69" y="1545"/>
                  <a:ext cx="56" cy="84"/>
                </a:xfrm>
                <a:custGeom>
                  <a:avLst/>
                  <a:gdLst>
                    <a:gd name="T0" fmla="*/ 16 w 56"/>
                    <a:gd name="T1" fmla="*/ 84 h 84"/>
                    <a:gd name="T2" fmla="*/ 32 w 56"/>
                    <a:gd name="T3" fmla="*/ 84 h 84"/>
                    <a:gd name="T4" fmla="*/ 42 w 56"/>
                    <a:gd name="T5" fmla="*/ 68 h 84"/>
                    <a:gd name="T6" fmla="*/ 42 w 56"/>
                    <a:gd name="T7" fmla="*/ 60 h 84"/>
                    <a:gd name="T8" fmla="*/ 52 w 56"/>
                    <a:gd name="T9" fmla="*/ 52 h 84"/>
                    <a:gd name="T10" fmla="*/ 56 w 56"/>
                    <a:gd name="T11" fmla="*/ 40 h 84"/>
                    <a:gd name="T12" fmla="*/ 56 w 56"/>
                    <a:gd name="T13" fmla="*/ 22 h 84"/>
                    <a:gd name="T14" fmla="*/ 54 w 56"/>
                    <a:gd name="T15" fmla="*/ 8 h 84"/>
                    <a:gd name="T16" fmla="*/ 44 w 56"/>
                    <a:gd name="T17" fmla="*/ 0 h 84"/>
                    <a:gd name="T18" fmla="*/ 30 w 56"/>
                    <a:gd name="T19" fmla="*/ 8 h 84"/>
                    <a:gd name="T20" fmla="*/ 26 w 56"/>
                    <a:gd name="T21" fmla="*/ 22 h 84"/>
                    <a:gd name="T22" fmla="*/ 14 w 56"/>
                    <a:gd name="T23" fmla="*/ 24 h 84"/>
                    <a:gd name="T24" fmla="*/ 14 w 56"/>
                    <a:gd name="T25" fmla="*/ 6 h 84"/>
                    <a:gd name="T26" fmla="*/ 8 w 56"/>
                    <a:gd name="T27" fmla="*/ 4 h 84"/>
                    <a:gd name="T28" fmla="*/ 8 w 56"/>
                    <a:gd name="T29" fmla="*/ 12 h 84"/>
                    <a:gd name="T30" fmla="*/ 8 w 56"/>
                    <a:gd name="T31" fmla="*/ 24 h 84"/>
                    <a:gd name="T32" fmla="*/ 0 w 56"/>
                    <a:gd name="T33" fmla="*/ 36 h 84"/>
                    <a:gd name="T34" fmla="*/ 0 w 56"/>
                    <a:gd name="T35" fmla="*/ 54 h 84"/>
                    <a:gd name="T36" fmla="*/ 0 w 56"/>
                    <a:gd name="T37" fmla="*/ 68 h 84"/>
                    <a:gd name="T38" fmla="*/ 10 w 56"/>
                    <a:gd name="T39" fmla="*/ 76 h 84"/>
                    <a:gd name="T40" fmla="*/ 16 w 56"/>
                    <a:gd name="T41" fmla="*/ 84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6" h="84">
                      <a:moveTo>
                        <a:pt x="16" y="84"/>
                      </a:moveTo>
                      <a:lnTo>
                        <a:pt x="32" y="84"/>
                      </a:lnTo>
                      <a:lnTo>
                        <a:pt x="42" y="68"/>
                      </a:lnTo>
                      <a:lnTo>
                        <a:pt x="42" y="60"/>
                      </a:lnTo>
                      <a:lnTo>
                        <a:pt x="52" y="52"/>
                      </a:lnTo>
                      <a:lnTo>
                        <a:pt x="56" y="40"/>
                      </a:lnTo>
                      <a:lnTo>
                        <a:pt x="56" y="22"/>
                      </a:lnTo>
                      <a:lnTo>
                        <a:pt x="54" y="8"/>
                      </a:lnTo>
                      <a:lnTo>
                        <a:pt x="44" y="0"/>
                      </a:lnTo>
                      <a:lnTo>
                        <a:pt x="30" y="8"/>
                      </a:lnTo>
                      <a:lnTo>
                        <a:pt x="26" y="22"/>
                      </a:lnTo>
                      <a:lnTo>
                        <a:pt x="14" y="24"/>
                      </a:lnTo>
                      <a:lnTo>
                        <a:pt x="14" y="6"/>
                      </a:lnTo>
                      <a:lnTo>
                        <a:pt x="8" y="4"/>
                      </a:lnTo>
                      <a:lnTo>
                        <a:pt x="8" y="12"/>
                      </a:lnTo>
                      <a:lnTo>
                        <a:pt x="8" y="24"/>
                      </a:lnTo>
                      <a:lnTo>
                        <a:pt x="0" y="36"/>
                      </a:lnTo>
                      <a:lnTo>
                        <a:pt x="0" y="54"/>
                      </a:lnTo>
                      <a:lnTo>
                        <a:pt x="0" y="68"/>
                      </a:lnTo>
                      <a:lnTo>
                        <a:pt x="10" y="76"/>
                      </a:lnTo>
                      <a:lnTo>
                        <a:pt x="16" y="8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Freeform 181">
                  <a:extLst>
                    <a:ext uri="{FF2B5EF4-FFF2-40B4-BE49-F238E27FC236}">
                      <a16:creationId xmlns:a16="http://schemas.microsoft.com/office/drawing/2014/main" id="{0F97E041-E090-4465-8E47-5919E19C24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1" y="1635"/>
                  <a:ext cx="30" cy="38"/>
                </a:xfrm>
                <a:custGeom>
                  <a:avLst/>
                  <a:gdLst>
                    <a:gd name="T0" fmla="*/ 12 w 30"/>
                    <a:gd name="T1" fmla="*/ 0 h 38"/>
                    <a:gd name="T2" fmla="*/ 8 w 30"/>
                    <a:gd name="T3" fmla="*/ 0 h 38"/>
                    <a:gd name="T4" fmla="*/ 8 w 30"/>
                    <a:gd name="T5" fmla="*/ 8 h 38"/>
                    <a:gd name="T6" fmla="*/ 0 w 30"/>
                    <a:gd name="T7" fmla="*/ 14 h 38"/>
                    <a:gd name="T8" fmla="*/ 0 w 30"/>
                    <a:gd name="T9" fmla="*/ 26 h 38"/>
                    <a:gd name="T10" fmla="*/ 12 w 30"/>
                    <a:gd name="T11" fmla="*/ 38 h 38"/>
                    <a:gd name="T12" fmla="*/ 22 w 30"/>
                    <a:gd name="T13" fmla="*/ 30 h 38"/>
                    <a:gd name="T14" fmla="*/ 30 w 30"/>
                    <a:gd name="T15" fmla="*/ 30 h 38"/>
                    <a:gd name="T16" fmla="*/ 30 w 30"/>
                    <a:gd name="T17" fmla="*/ 16 h 38"/>
                    <a:gd name="T18" fmla="*/ 22 w 30"/>
                    <a:gd name="T19" fmla="*/ 8 h 38"/>
                    <a:gd name="T20" fmla="*/ 12 w 30"/>
                    <a:gd name="T21" fmla="*/ 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0" h="38">
                      <a:moveTo>
                        <a:pt x="12" y="0"/>
                      </a:moveTo>
                      <a:lnTo>
                        <a:pt x="8" y="0"/>
                      </a:lnTo>
                      <a:lnTo>
                        <a:pt x="8" y="8"/>
                      </a:lnTo>
                      <a:lnTo>
                        <a:pt x="0" y="14"/>
                      </a:lnTo>
                      <a:lnTo>
                        <a:pt x="0" y="26"/>
                      </a:lnTo>
                      <a:lnTo>
                        <a:pt x="12" y="38"/>
                      </a:lnTo>
                      <a:lnTo>
                        <a:pt x="22" y="30"/>
                      </a:lnTo>
                      <a:lnTo>
                        <a:pt x="30" y="30"/>
                      </a:lnTo>
                      <a:lnTo>
                        <a:pt x="30" y="16"/>
                      </a:lnTo>
                      <a:lnTo>
                        <a:pt x="22" y="8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Freeform 182">
                  <a:extLst>
                    <a:ext uri="{FF2B5EF4-FFF2-40B4-BE49-F238E27FC236}">
                      <a16:creationId xmlns:a16="http://schemas.microsoft.com/office/drawing/2014/main" id="{D8CE5D35-5893-4DAA-870A-3679FAFB1F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09" y="1559"/>
                  <a:ext cx="42" cy="66"/>
                </a:xfrm>
                <a:custGeom>
                  <a:avLst/>
                  <a:gdLst>
                    <a:gd name="T0" fmla="*/ 42 w 42"/>
                    <a:gd name="T1" fmla="*/ 20 h 66"/>
                    <a:gd name="T2" fmla="*/ 36 w 42"/>
                    <a:gd name="T3" fmla="*/ 8 h 66"/>
                    <a:gd name="T4" fmla="*/ 30 w 42"/>
                    <a:gd name="T5" fmla="*/ 0 h 66"/>
                    <a:gd name="T6" fmla="*/ 22 w 42"/>
                    <a:gd name="T7" fmla="*/ 10 h 66"/>
                    <a:gd name="T8" fmla="*/ 18 w 42"/>
                    <a:gd name="T9" fmla="*/ 32 h 66"/>
                    <a:gd name="T10" fmla="*/ 4 w 42"/>
                    <a:gd name="T11" fmla="*/ 38 h 66"/>
                    <a:gd name="T12" fmla="*/ 4 w 42"/>
                    <a:gd name="T13" fmla="*/ 50 h 66"/>
                    <a:gd name="T14" fmla="*/ 0 w 42"/>
                    <a:gd name="T15" fmla="*/ 56 h 66"/>
                    <a:gd name="T16" fmla="*/ 12 w 42"/>
                    <a:gd name="T17" fmla="*/ 56 h 66"/>
                    <a:gd name="T18" fmla="*/ 24 w 42"/>
                    <a:gd name="T19" fmla="*/ 66 h 66"/>
                    <a:gd name="T20" fmla="*/ 36 w 42"/>
                    <a:gd name="T21" fmla="*/ 60 h 66"/>
                    <a:gd name="T22" fmla="*/ 32 w 42"/>
                    <a:gd name="T23" fmla="*/ 50 h 66"/>
                    <a:gd name="T24" fmla="*/ 36 w 42"/>
                    <a:gd name="T25" fmla="*/ 38 h 66"/>
                    <a:gd name="T26" fmla="*/ 42 w 42"/>
                    <a:gd name="T27" fmla="*/ 2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2" h="66">
                      <a:moveTo>
                        <a:pt x="42" y="20"/>
                      </a:moveTo>
                      <a:lnTo>
                        <a:pt x="36" y="8"/>
                      </a:lnTo>
                      <a:lnTo>
                        <a:pt x="30" y="0"/>
                      </a:lnTo>
                      <a:lnTo>
                        <a:pt x="22" y="10"/>
                      </a:lnTo>
                      <a:lnTo>
                        <a:pt x="18" y="32"/>
                      </a:lnTo>
                      <a:lnTo>
                        <a:pt x="4" y="38"/>
                      </a:lnTo>
                      <a:lnTo>
                        <a:pt x="4" y="50"/>
                      </a:lnTo>
                      <a:lnTo>
                        <a:pt x="0" y="56"/>
                      </a:lnTo>
                      <a:lnTo>
                        <a:pt x="12" y="56"/>
                      </a:lnTo>
                      <a:lnTo>
                        <a:pt x="24" y="66"/>
                      </a:lnTo>
                      <a:lnTo>
                        <a:pt x="36" y="60"/>
                      </a:lnTo>
                      <a:lnTo>
                        <a:pt x="32" y="50"/>
                      </a:lnTo>
                      <a:lnTo>
                        <a:pt x="36" y="38"/>
                      </a:lnTo>
                      <a:lnTo>
                        <a:pt x="42" y="2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Freeform 183">
                  <a:extLst>
                    <a:ext uri="{FF2B5EF4-FFF2-40B4-BE49-F238E27FC236}">
                      <a16:creationId xmlns:a16="http://schemas.microsoft.com/office/drawing/2014/main" id="{E02010D5-3081-4BC1-A695-371F282154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13" y="1397"/>
                  <a:ext cx="154" cy="240"/>
                </a:xfrm>
                <a:custGeom>
                  <a:avLst/>
                  <a:gdLst>
                    <a:gd name="T0" fmla="*/ 38 w 154"/>
                    <a:gd name="T1" fmla="*/ 226 h 240"/>
                    <a:gd name="T2" fmla="*/ 40 w 154"/>
                    <a:gd name="T3" fmla="*/ 226 h 240"/>
                    <a:gd name="T4" fmla="*/ 40 w 154"/>
                    <a:gd name="T5" fmla="*/ 228 h 240"/>
                    <a:gd name="T6" fmla="*/ 40 w 154"/>
                    <a:gd name="T7" fmla="*/ 228 h 240"/>
                    <a:gd name="T8" fmla="*/ 48 w 154"/>
                    <a:gd name="T9" fmla="*/ 238 h 240"/>
                    <a:gd name="T10" fmla="*/ 62 w 154"/>
                    <a:gd name="T11" fmla="*/ 240 h 240"/>
                    <a:gd name="T12" fmla="*/ 70 w 154"/>
                    <a:gd name="T13" fmla="*/ 218 h 240"/>
                    <a:gd name="T14" fmla="*/ 78 w 154"/>
                    <a:gd name="T15" fmla="*/ 200 h 240"/>
                    <a:gd name="T16" fmla="*/ 82 w 154"/>
                    <a:gd name="T17" fmla="*/ 168 h 240"/>
                    <a:gd name="T18" fmla="*/ 98 w 154"/>
                    <a:gd name="T19" fmla="*/ 158 h 240"/>
                    <a:gd name="T20" fmla="*/ 108 w 154"/>
                    <a:gd name="T21" fmla="*/ 150 h 240"/>
                    <a:gd name="T22" fmla="*/ 112 w 154"/>
                    <a:gd name="T23" fmla="*/ 132 h 240"/>
                    <a:gd name="T24" fmla="*/ 128 w 154"/>
                    <a:gd name="T25" fmla="*/ 134 h 240"/>
                    <a:gd name="T26" fmla="*/ 142 w 154"/>
                    <a:gd name="T27" fmla="*/ 114 h 240"/>
                    <a:gd name="T28" fmla="*/ 130 w 154"/>
                    <a:gd name="T29" fmla="*/ 100 h 240"/>
                    <a:gd name="T30" fmla="*/ 122 w 154"/>
                    <a:gd name="T31" fmla="*/ 86 h 240"/>
                    <a:gd name="T32" fmla="*/ 130 w 154"/>
                    <a:gd name="T33" fmla="*/ 68 h 240"/>
                    <a:gd name="T34" fmla="*/ 146 w 154"/>
                    <a:gd name="T35" fmla="*/ 46 h 240"/>
                    <a:gd name="T36" fmla="*/ 138 w 154"/>
                    <a:gd name="T37" fmla="*/ 36 h 240"/>
                    <a:gd name="T38" fmla="*/ 154 w 154"/>
                    <a:gd name="T39" fmla="*/ 12 h 240"/>
                    <a:gd name="T40" fmla="*/ 142 w 154"/>
                    <a:gd name="T41" fmla="*/ 0 h 240"/>
                    <a:gd name="T42" fmla="*/ 118 w 154"/>
                    <a:gd name="T43" fmla="*/ 22 h 240"/>
                    <a:gd name="T44" fmla="*/ 88 w 154"/>
                    <a:gd name="T45" fmla="*/ 44 h 240"/>
                    <a:gd name="T46" fmla="*/ 60 w 154"/>
                    <a:gd name="T47" fmla="*/ 44 h 240"/>
                    <a:gd name="T48" fmla="*/ 46 w 154"/>
                    <a:gd name="T49" fmla="*/ 66 h 240"/>
                    <a:gd name="T50" fmla="*/ 22 w 154"/>
                    <a:gd name="T51" fmla="*/ 92 h 240"/>
                    <a:gd name="T52" fmla="*/ 20 w 154"/>
                    <a:gd name="T53" fmla="*/ 130 h 240"/>
                    <a:gd name="T54" fmla="*/ 0 w 154"/>
                    <a:gd name="T55" fmla="*/ 174 h 240"/>
                    <a:gd name="T56" fmla="*/ 26 w 154"/>
                    <a:gd name="T57" fmla="*/ 182 h 240"/>
                    <a:gd name="T58" fmla="*/ 30 w 154"/>
                    <a:gd name="T59" fmla="*/ 224 h 240"/>
                    <a:gd name="T60" fmla="*/ 32 w 154"/>
                    <a:gd name="T61" fmla="*/ 224 h 240"/>
                    <a:gd name="T62" fmla="*/ 32 w 154"/>
                    <a:gd name="T63" fmla="*/ 222 h 240"/>
                    <a:gd name="T64" fmla="*/ 38 w 154"/>
                    <a:gd name="T65" fmla="*/ 226 h 2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54" h="240">
                      <a:moveTo>
                        <a:pt x="38" y="226"/>
                      </a:moveTo>
                      <a:lnTo>
                        <a:pt x="40" y="226"/>
                      </a:lnTo>
                      <a:lnTo>
                        <a:pt x="40" y="228"/>
                      </a:lnTo>
                      <a:lnTo>
                        <a:pt x="40" y="228"/>
                      </a:lnTo>
                      <a:lnTo>
                        <a:pt x="48" y="238"/>
                      </a:lnTo>
                      <a:lnTo>
                        <a:pt x="62" y="240"/>
                      </a:lnTo>
                      <a:lnTo>
                        <a:pt x="70" y="218"/>
                      </a:lnTo>
                      <a:lnTo>
                        <a:pt x="78" y="200"/>
                      </a:lnTo>
                      <a:lnTo>
                        <a:pt x="82" y="168"/>
                      </a:lnTo>
                      <a:lnTo>
                        <a:pt x="98" y="158"/>
                      </a:lnTo>
                      <a:lnTo>
                        <a:pt x="108" y="150"/>
                      </a:lnTo>
                      <a:lnTo>
                        <a:pt x="112" y="132"/>
                      </a:lnTo>
                      <a:lnTo>
                        <a:pt x="128" y="134"/>
                      </a:lnTo>
                      <a:lnTo>
                        <a:pt x="142" y="114"/>
                      </a:lnTo>
                      <a:lnTo>
                        <a:pt x="130" y="100"/>
                      </a:lnTo>
                      <a:lnTo>
                        <a:pt x="122" y="86"/>
                      </a:lnTo>
                      <a:lnTo>
                        <a:pt x="130" y="68"/>
                      </a:lnTo>
                      <a:lnTo>
                        <a:pt x="146" y="46"/>
                      </a:lnTo>
                      <a:lnTo>
                        <a:pt x="138" y="36"/>
                      </a:lnTo>
                      <a:lnTo>
                        <a:pt x="154" y="12"/>
                      </a:lnTo>
                      <a:lnTo>
                        <a:pt x="142" y="0"/>
                      </a:lnTo>
                      <a:lnTo>
                        <a:pt x="118" y="22"/>
                      </a:lnTo>
                      <a:lnTo>
                        <a:pt x="88" y="44"/>
                      </a:lnTo>
                      <a:lnTo>
                        <a:pt x="60" y="44"/>
                      </a:lnTo>
                      <a:lnTo>
                        <a:pt x="46" y="66"/>
                      </a:lnTo>
                      <a:lnTo>
                        <a:pt x="22" y="92"/>
                      </a:lnTo>
                      <a:lnTo>
                        <a:pt x="20" y="130"/>
                      </a:lnTo>
                      <a:lnTo>
                        <a:pt x="0" y="174"/>
                      </a:lnTo>
                      <a:lnTo>
                        <a:pt x="26" y="182"/>
                      </a:lnTo>
                      <a:lnTo>
                        <a:pt x="30" y="224"/>
                      </a:lnTo>
                      <a:lnTo>
                        <a:pt x="32" y="224"/>
                      </a:lnTo>
                      <a:lnTo>
                        <a:pt x="32" y="222"/>
                      </a:lnTo>
                      <a:lnTo>
                        <a:pt x="38" y="22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85" name="Freeform 184">
                  <a:extLst>
                    <a:ext uri="{FF2B5EF4-FFF2-40B4-BE49-F238E27FC236}">
                      <a16:creationId xmlns:a16="http://schemas.microsoft.com/office/drawing/2014/main" id="{4C388676-770E-4962-8FD8-C87A76A033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53" y="1625"/>
                  <a:ext cx="22" cy="14"/>
                </a:xfrm>
                <a:custGeom>
                  <a:avLst/>
                  <a:gdLst>
                    <a:gd name="T0" fmla="*/ 0 w 22"/>
                    <a:gd name="T1" fmla="*/ 0 h 14"/>
                    <a:gd name="T2" fmla="*/ 8 w 22"/>
                    <a:gd name="T3" fmla="*/ 12 h 14"/>
                    <a:gd name="T4" fmla="*/ 22 w 22"/>
                    <a:gd name="T5" fmla="*/ 14 h 14"/>
                    <a:gd name="T6" fmla="*/ 22 w 22"/>
                    <a:gd name="T7" fmla="*/ 12 h 14"/>
                    <a:gd name="T8" fmla="*/ 8 w 22"/>
                    <a:gd name="T9" fmla="*/ 10 h 14"/>
                    <a:gd name="T10" fmla="*/ 0 w 22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" h="14">
                      <a:moveTo>
                        <a:pt x="0" y="0"/>
                      </a:moveTo>
                      <a:lnTo>
                        <a:pt x="8" y="12"/>
                      </a:lnTo>
                      <a:lnTo>
                        <a:pt x="22" y="14"/>
                      </a:lnTo>
                      <a:lnTo>
                        <a:pt x="22" y="12"/>
                      </a:lnTo>
                      <a:lnTo>
                        <a:pt x="8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86" name="Freeform 185">
                  <a:extLst>
                    <a:ext uri="{FF2B5EF4-FFF2-40B4-BE49-F238E27FC236}">
                      <a16:creationId xmlns:a16="http://schemas.microsoft.com/office/drawing/2014/main" id="{BC93C92A-CA8A-4E5D-A3A5-11B9C6835D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5" y="1619"/>
                  <a:ext cx="8" cy="4"/>
                </a:xfrm>
                <a:custGeom>
                  <a:avLst/>
                  <a:gdLst>
                    <a:gd name="T0" fmla="*/ 6 w 8"/>
                    <a:gd name="T1" fmla="*/ 4 h 4"/>
                    <a:gd name="T2" fmla="*/ 0 w 8"/>
                    <a:gd name="T3" fmla="*/ 0 h 4"/>
                    <a:gd name="T4" fmla="*/ 0 w 8"/>
                    <a:gd name="T5" fmla="*/ 2 h 4"/>
                    <a:gd name="T6" fmla="*/ 8 w 8"/>
                    <a:gd name="T7" fmla="*/ 4 h 4"/>
                    <a:gd name="T8" fmla="*/ 6 w 8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">
                      <a:moveTo>
                        <a:pt x="6" y="4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8" y="4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87" name="Freeform 186">
                  <a:extLst>
                    <a:ext uri="{FF2B5EF4-FFF2-40B4-BE49-F238E27FC236}">
                      <a16:creationId xmlns:a16="http://schemas.microsoft.com/office/drawing/2014/main" id="{9C4D0BC4-FCE6-4A54-A152-F8375570C2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1" y="2787"/>
                  <a:ext cx="40" cy="38"/>
                </a:xfrm>
                <a:custGeom>
                  <a:avLst/>
                  <a:gdLst>
                    <a:gd name="T0" fmla="*/ 8 w 40"/>
                    <a:gd name="T1" fmla="*/ 16 h 38"/>
                    <a:gd name="T2" fmla="*/ 0 w 40"/>
                    <a:gd name="T3" fmla="*/ 28 h 38"/>
                    <a:gd name="T4" fmla="*/ 10 w 40"/>
                    <a:gd name="T5" fmla="*/ 36 h 38"/>
                    <a:gd name="T6" fmla="*/ 24 w 40"/>
                    <a:gd name="T7" fmla="*/ 38 h 38"/>
                    <a:gd name="T8" fmla="*/ 34 w 40"/>
                    <a:gd name="T9" fmla="*/ 26 h 38"/>
                    <a:gd name="T10" fmla="*/ 40 w 40"/>
                    <a:gd name="T11" fmla="*/ 8 h 38"/>
                    <a:gd name="T12" fmla="*/ 24 w 40"/>
                    <a:gd name="T13" fmla="*/ 0 h 38"/>
                    <a:gd name="T14" fmla="*/ 8 w 40"/>
                    <a:gd name="T15" fmla="*/ 16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0" h="38">
                      <a:moveTo>
                        <a:pt x="8" y="16"/>
                      </a:moveTo>
                      <a:lnTo>
                        <a:pt x="0" y="28"/>
                      </a:lnTo>
                      <a:lnTo>
                        <a:pt x="10" y="36"/>
                      </a:lnTo>
                      <a:lnTo>
                        <a:pt x="24" y="38"/>
                      </a:lnTo>
                      <a:lnTo>
                        <a:pt x="34" y="26"/>
                      </a:lnTo>
                      <a:lnTo>
                        <a:pt x="40" y="8"/>
                      </a:lnTo>
                      <a:lnTo>
                        <a:pt x="24" y="0"/>
                      </a:lnTo>
                      <a:lnTo>
                        <a:pt x="8" y="1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88" name="Freeform 187">
                  <a:extLst>
                    <a:ext uri="{FF2B5EF4-FFF2-40B4-BE49-F238E27FC236}">
                      <a16:creationId xmlns:a16="http://schemas.microsoft.com/office/drawing/2014/main" id="{DDA0C2B0-1518-4641-AD1F-592DFEB537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3" y="2747"/>
                  <a:ext cx="78" cy="56"/>
                </a:xfrm>
                <a:custGeom>
                  <a:avLst/>
                  <a:gdLst>
                    <a:gd name="T0" fmla="*/ 58 w 78"/>
                    <a:gd name="T1" fmla="*/ 14 h 56"/>
                    <a:gd name="T2" fmla="*/ 52 w 78"/>
                    <a:gd name="T3" fmla="*/ 0 h 56"/>
                    <a:gd name="T4" fmla="*/ 40 w 78"/>
                    <a:gd name="T5" fmla="*/ 0 h 56"/>
                    <a:gd name="T6" fmla="*/ 28 w 78"/>
                    <a:gd name="T7" fmla="*/ 4 h 56"/>
                    <a:gd name="T8" fmla="*/ 12 w 78"/>
                    <a:gd name="T9" fmla="*/ 8 h 56"/>
                    <a:gd name="T10" fmla="*/ 0 w 78"/>
                    <a:gd name="T11" fmla="*/ 20 h 56"/>
                    <a:gd name="T12" fmla="*/ 0 w 78"/>
                    <a:gd name="T13" fmla="*/ 34 h 56"/>
                    <a:gd name="T14" fmla="*/ 10 w 78"/>
                    <a:gd name="T15" fmla="*/ 30 h 56"/>
                    <a:gd name="T16" fmla="*/ 28 w 78"/>
                    <a:gd name="T17" fmla="*/ 36 h 56"/>
                    <a:gd name="T18" fmla="*/ 36 w 78"/>
                    <a:gd name="T19" fmla="*/ 46 h 56"/>
                    <a:gd name="T20" fmla="*/ 48 w 78"/>
                    <a:gd name="T21" fmla="*/ 56 h 56"/>
                    <a:gd name="T22" fmla="*/ 56 w 78"/>
                    <a:gd name="T23" fmla="*/ 44 h 56"/>
                    <a:gd name="T24" fmla="*/ 70 w 78"/>
                    <a:gd name="T25" fmla="*/ 36 h 56"/>
                    <a:gd name="T26" fmla="*/ 78 w 78"/>
                    <a:gd name="T27" fmla="*/ 28 h 56"/>
                    <a:gd name="T28" fmla="*/ 70 w 78"/>
                    <a:gd name="T29" fmla="*/ 12 h 56"/>
                    <a:gd name="T30" fmla="*/ 58 w 78"/>
                    <a:gd name="T31" fmla="*/ 14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78" h="56">
                      <a:moveTo>
                        <a:pt x="58" y="14"/>
                      </a:moveTo>
                      <a:lnTo>
                        <a:pt x="52" y="0"/>
                      </a:lnTo>
                      <a:lnTo>
                        <a:pt x="40" y="0"/>
                      </a:lnTo>
                      <a:lnTo>
                        <a:pt x="28" y="4"/>
                      </a:lnTo>
                      <a:lnTo>
                        <a:pt x="12" y="8"/>
                      </a:lnTo>
                      <a:lnTo>
                        <a:pt x="0" y="20"/>
                      </a:lnTo>
                      <a:lnTo>
                        <a:pt x="0" y="34"/>
                      </a:lnTo>
                      <a:lnTo>
                        <a:pt x="10" y="30"/>
                      </a:lnTo>
                      <a:lnTo>
                        <a:pt x="28" y="36"/>
                      </a:lnTo>
                      <a:lnTo>
                        <a:pt x="36" y="46"/>
                      </a:lnTo>
                      <a:lnTo>
                        <a:pt x="48" y="56"/>
                      </a:lnTo>
                      <a:lnTo>
                        <a:pt x="56" y="44"/>
                      </a:lnTo>
                      <a:lnTo>
                        <a:pt x="70" y="36"/>
                      </a:lnTo>
                      <a:lnTo>
                        <a:pt x="78" y="28"/>
                      </a:lnTo>
                      <a:lnTo>
                        <a:pt x="70" y="12"/>
                      </a:lnTo>
                      <a:lnTo>
                        <a:pt x="58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89" name="Freeform 188">
                  <a:extLst>
                    <a:ext uri="{FF2B5EF4-FFF2-40B4-BE49-F238E27FC236}">
                      <a16:creationId xmlns:a16="http://schemas.microsoft.com/office/drawing/2014/main" id="{7C6AC759-AEBC-49A5-A02F-3D34C7CDED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3" y="2735"/>
                  <a:ext cx="42" cy="36"/>
                </a:xfrm>
                <a:custGeom>
                  <a:avLst/>
                  <a:gdLst>
                    <a:gd name="T0" fmla="*/ 30 w 42"/>
                    <a:gd name="T1" fmla="*/ 4 h 36"/>
                    <a:gd name="T2" fmla="*/ 16 w 42"/>
                    <a:gd name="T3" fmla="*/ 0 h 36"/>
                    <a:gd name="T4" fmla="*/ 0 w 42"/>
                    <a:gd name="T5" fmla="*/ 8 h 36"/>
                    <a:gd name="T6" fmla="*/ 6 w 42"/>
                    <a:gd name="T7" fmla="*/ 20 h 36"/>
                    <a:gd name="T8" fmla="*/ 18 w 42"/>
                    <a:gd name="T9" fmla="*/ 26 h 36"/>
                    <a:gd name="T10" fmla="*/ 28 w 42"/>
                    <a:gd name="T11" fmla="*/ 36 h 36"/>
                    <a:gd name="T12" fmla="*/ 38 w 42"/>
                    <a:gd name="T13" fmla="*/ 32 h 36"/>
                    <a:gd name="T14" fmla="*/ 42 w 42"/>
                    <a:gd name="T15" fmla="*/ 26 h 36"/>
                    <a:gd name="T16" fmla="*/ 38 w 42"/>
                    <a:gd name="T17" fmla="*/ 14 h 36"/>
                    <a:gd name="T18" fmla="*/ 30 w 42"/>
                    <a:gd name="T19" fmla="*/ 4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2" h="36">
                      <a:moveTo>
                        <a:pt x="30" y="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" y="20"/>
                      </a:lnTo>
                      <a:lnTo>
                        <a:pt x="18" y="26"/>
                      </a:lnTo>
                      <a:lnTo>
                        <a:pt x="28" y="36"/>
                      </a:lnTo>
                      <a:lnTo>
                        <a:pt x="38" y="32"/>
                      </a:lnTo>
                      <a:lnTo>
                        <a:pt x="42" y="26"/>
                      </a:lnTo>
                      <a:lnTo>
                        <a:pt x="38" y="14"/>
                      </a:lnTo>
                      <a:lnTo>
                        <a:pt x="30" y="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90" name="Freeform 189">
                  <a:extLst>
                    <a:ext uri="{FF2B5EF4-FFF2-40B4-BE49-F238E27FC236}">
                      <a16:creationId xmlns:a16="http://schemas.microsoft.com/office/drawing/2014/main" id="{938DB295-D431-4C24-BBB0-B1A3B0B29C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55" y="2315"/>
                  <a:ext cx="730" cy="634"/>
                </a:xfrm>
                <a:custGeom>
                  <a:avLst/>
                  <a:gdLst>
                    <a:gd name="T0" fmla="*/ 622 w 730"/>
                    <a:gd name="T1" fmla="*/ 212 h 634"/>
                    <a:gd name="T2" fmla="*/ 598 w 730"/>
                    <a:gd name="T3" fmla="*/ 190 h 634"/>
                    <a:gd name="T4" fmla="*/ 586 w 730"/>
                    <a:gd name="T5" fmla="*/ 208 h 634"/>
                    <a:gd name="T6" fmla="*/ 556 w 730"/>
                    <a:gd name="T7" fmla="*/ 190 h 634"/>
                    <a:gd name="T8" fmla="*/ 504 w 730"/>
                    <a:gd name="T9" fmla="*/ 170 h 634"/>
                    <a:gd name="T10" fmla="*/ 470 w 730"/>
                    <a:gd name="T11" fmla="*/ 152 h 634"/>
                    <a:gd name="T12" fmla="*/ 472 w 730"/>
                    <a:gd name="T13" fmla="*/ 132 h 634"/>
                    <a:gd name="T14" fmla="*/ 434 w 730"/>
                    <a:gd name="T15" fmla="*/ 110 h 634"/>
                    <a:gd name="T16" fmla="*/ 348 w 730"/>
                    <a:gd name="T17" fmla="*/ 76 h 634"/>
                    <a:gd name="T18" fmla="*/ 242 w 730"/>
                    <a:gd name="T19" fmla="*/ 52 h 634"/>
                    <a:gd name="T20" fmla="*/ 182 w 730"/>
                    <a:gd name="T21" fmla="*/ 28 h 634"/>
                    <a:gd name="T22" fmla="*/ 96 w 730"/>
                    <a:gd name="T23" fmla="*/ 0 h 634"/>
                    <a:gd name="T24" fmla="*/ 16 w 730"/>
                    <a:gd name="T25" fmla="*/ 22 h 634"/>
                    <a:gd name="T26" fmla="*/ 16 w 730"/>
                    <a:gd name="T27" fmla="*/ 104 h 634"/>
                    <a:gd name="T28" fmla="*/ 50 w 730"/>
                    <a:gd name="T29" fmla="*/ 128 h 634"/>
                    <a:gd name="T30" fmla="*/ 56 w 730"/>
                    <a:gd name="T31" fmla="*/ 136 h 634"/>
                    <a:gd name="T32" fmla="*/ 90 w 730"/>
                    <a:gd name="T33" fmla="*/ 148 h 634"/>
                    <a:gd name="T34" fmla="*/ 92 w 730"/>
                    <a:gd name="T35" fmla="*/ 178 h 634"/>
                    <a:gd name="T36" fmla="*/ 146 w 730"/>
                    <a:gd name="T37" fmla="*/ 176 h 634"/>
                    <a:gd name="T38" fmla="*/ 156 w 730"/>
                    <a:gd name="T39" fmla="*/ 202 h 634"/>
                    <a:gd name="T40" fmla="*/ 150 w 730"/>
                    <a:gd name="T41" fmla="*/ 250 h 634"/>
                    <a:gd name="T42" fmla="*/ 132 w 730"/>
                    <a:gd name="T43" fmla="*/ 252 h 634"/>
                    <a:gd name="T44" fmla="*/ 94 w 730"/>
                    <a:gd name="T45" fmla="*/ 310 h 634"/>
                    <a:gd name="T46" fmla="*/ 52 w 730"/>
                    <a:gd name="T47" fmla="*/ 340 h 634"/>
                    <a:gd name="T48" fmla="*/ 70 w 730"/>
                    <a:gd name="T49" fmla="*/ 364 h 634"/>
                    <a:gd name="T50" fmla="*/ 48 w 730"/>
                    <a:gd name="T51" fmla="*/ 392 h 634"/>
                    <a:gd name="T52" fmla="*/ 42 w 730"/>
                    <a:gd name="T53" fmla="*/ 448 h 634"/>
                    <a:gd name="T54" fmla="*/ 24 w 730"/>
                    <a:gd name="T55" fmla="*/ 462 h 634"/>
                    <a:gd name="T56" fmla="*/ 16 w 730"/>
                    <a:gd name="T57" fmla="*/ 514 h 634"/>
                    <a:gd name="T58" fmla="*/ 40 w 730"/>
                    <a:gd name="T59" fmla="*/ 540 h 634"/>
                    <a:gd name="T60" fmla="*/ 62 w 730"/>
                    <a:gd name="T61" fmla="*/ 624 h 634"/>
                    <a:gd name="T62" fmla="*/ 106 w 730"/>
                    <a:gd name="T63" fmla="*/ 610 h 634"/>
                    <a:gd name="T64" fmla="*/ 154 w 730"/>
                    <a:gd name="T65" fmla="*/ 602 h 634"/>
                    <a:gd name="T66" fmla="*/ 206 w 730"/>
                    <a:gd name="T67" fmla="*/ 618 h 634"/>
                    <a:gd name="T68" fmla="*/ 294 w 730"/>
                    <a:gd name="T69" fmla="*/ 622 h 634"/>
                    <a:gd name="T70" fmla="*/ 328 w 730"/>
                    <a:gd name="T71" fmla="*/ 612 h 634"/>
                    <a:gd name="T72" fmla="*/ 372 w 730"/>
                    <a:gd name="T73" fmla="*/ 578 h 634"/>
                    <a:gd name="T74" fmla="*/ 402 w 730"/>
                    <a:gd name="T75" fmla="*/ 568 h 634"/>
                    <a:gd name="T76" fmla="*/ 436 w 730"/>
                    <a:gd name="T77" fmla="*/ 528 h 634"/>
                    <a:gd name="T78" fmla="*/ 488 w 730"/>
                    <a:gd name="T79" fmla="*/ 508 h 634"/>
                    <a:gd name="T80" fmla="*/ 466 w 730"/>
                    <a:gd name="T81" fmla="*/ 452 h 634"/>
                    <a:gd name="T82" fmla="*/ 512 w 730"/>
                    <a:gd name="T83" fmla="*/ 386 h 634"/>
                    <a:gd name="T84" fmla="*/ 608 w 730"/>
                    <a:gd name="T85" fmla="*/ 328 h 634"/>
                    <a:gd name="T86" fmla="*/ 702 w 730"/>
                    <a:gd name="T87" fmla="*/ 294 h 634"/>
                    <a:gd name="T88" fmla="*/ 730 w 730"/>
                    <a:gd name="T89" fmla="*/ 256 h 634"/>
                    <a:gd name="T90" fmla="*/ 686 w 730"/>
                    <a:gd name="T91" fmla="*/ 242 h 634"/>
                    <a:gd name="T92" fmla="*/ 668 w 730"/>
                    <a:gd name="T93" fmla="*/ 230 h 6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30" h="634">
                      <a:moveTo>
                        <a:pt x="668" y="230"/>
                      </a:moveTo>
                      <a:lnTo>
                        <a:pt x="632" y="232"/>
                      </a:lnTo>
                      <a:lnTo>
                        <a:pt x="622" y="212"/>
                      </a:lnTo>
                      <a:lnTo>
                        <a:pt x="620" y="210"/>
                      </a:lnTo>
                      <a:lnTo>
                        <a:pt x="620" y="210"/>
                      </a:lnTo>
                      <a:lnTo>
                        <a:pt x="598" y="190"/>
                      </a:lnTo>
                      <a:lnTo>
                        <a:pt x="588" y="210"/>
                      </a:lnTo>
                      <a:lnTo>
                        <a:pt x="586" y="208"/>
                      </a:lnTo>
                      <a:lnTo>
                        <a:pt x="586" y="208"/>
                      </a:lnTo>
                      <a:lnTo>
                        <a:pt x="582" y="206"/>
                      </a:lnTo>
                      <a:lnTo>
                        <a:pt x="576" y="200"/>
                      </a:lnTo>
                      <a:lnTo>
                        <a:pt x="556" y="190"/>
                      </a:lnTo>
                      <a:lnTo>
                        <a:pt x="526" y="182"/>
                      </a:lnTo>
                      <a:lnTo>
                        <a:pt x="520" y="182"/>
                      </a:lnTo>
                      <a:lnTo>
                        <a:pt x="504" y="170"/>
                      </a:lnTo>
                      <a:lnTo>
                        <a:pt x="496" y="166"/>
                      </a:lnTo>
                      <a:lnTo>
                        <a:pt x="492" y="164"/>
                      </a:lnTo>
                      <a:lnTo>
                        <a:pt x="470" y="152"/>
                      </a:lnTo>
                      <a:lnTo>
                        <a:pt x="470" y="150"/>
                      </a:lnTo>
                      <a:lnTo>
                        <a:pt x="466" y="148"/>
                      </a:lnTo>
                      <a:lnTo>
                        <a:pt x="472" y="132"/>
                      </a:lnTo>
                      <a:lnTo>
                        <a:pt x="458" y="114"/>
                      </a:lnTo>
                      <a:lnTo>
                        <a:pt x="442" y="120"/>
                      </a:lnTo>
                      <a:lnTo>
                        <a:pt x="434" y="110"/>
                      </a:lnTo>
                      <a:lnTo>
                        <a:pt x="406" y="96"/>
                      </a:lnTo>
                      <a:lnTo>
                        <a:pt x="374" y="96"/>
                      </a:lnTo>
                      <a:lnTo>
                        <a:pt x="348" y="76"/>
                      </a:lnTo>
                      <a:lnTo>
                        <a:pt x="322" y="72"/>
                      </a:lnTo>
                      <a:lnTo>
                        <a:pt x="280" y="68"/>
                      </a:lnTo>
                      <a:lnTo>
                        <a:pt x="242" y="52"/>
                      </a:lnTo>
                      <a:lnTo>
                        <a:pt x="234" y="32"/>
                      </a:lnTo>
                      <a:lnTo>
                        <a:pt x="216" y="34"/>
                      </a:lnTo>
                      <a:lnTo>
                        <a:pt x="182" y="28"/>
                      </a:lnTo>
                      <a:lnTo>
                        <a:pt x="150" y="26"/>
                      </a:lnTo>
                      <a:lnTo>
                        <a:pt x="132" y="0"/>
                      </a:lnTo>
                      <a:lnTo>
                        <a:pt x="96" y="0"/>
                      </a:lnTo>
                      <a:lnTo>
                        <a:pt x="90" y="14"/>
                      </a:lnTo>
                      <a:lnTo>
                        <a:pt x="46" y="16"/>
                      </a:lnTo>
                      <a:lnTo>
                        <a:pt x="16" y="22"/>
                      </a:lnTo>
                      <a:lnTo>
                        <a:pt x="16" y="48"/>
                      </a:lnTo>
                      <a:lnTo>
                        <a:pt x="30" y="56"/>
                      </a:lnTo>
                      <a:lnTo>
                        <a:pt x="16" y="104"/>
                      </a:lnTo>
                      <a:lnTo>
                        <a:pt x="12" y="114"/>
                      </a:lnTo>
                      <a:lnTo>
                        <a:pt x="34" y="122"/>
                      </a:lnTo>
                      <a:lnTo>
                        <a:pt x="50" y="128"/>
                      </a:lnTo>
                      <a:lnTo>
                        <a:pt x="52" y="130"/>
                      </a:lnTo>
                      <a:lnTo>
                        <a:pt x="52" y="130"/>
                      </a:lnTo>
                      <a:lnTo>
                        <a:pt x="56" y="136"/>
                      </a:lnTo>
                      <a:lnTo>
                        <a:pt x="60" y="142"/>
                      </a:lnTo>
                      <a:lnTo>
                        <a:pt x="78" y="144"/>
                      </a:lnTo>
                      <a:lnTo>
                        <a:pt x="90" y="148"/>
                      </a:lnTo>
                      <a:lnTo>
                        <a:pt x="92" y="162"/>
                      </a:lnTo>
                      <a:lnTo>
                        <a:pt x="92" y="166"/>
                      </a:lnTo>
                      <a:lnTo>
                        <a:pt x="92" y="178"/>
                      </a:lnTo>
                      <a:lnTo>
                        <a:pt x="98" y="174"/>
                      </a:lnTo>
                      <a:lnTo>
                        <a:pt x="126" y="172"/>
                      </a:lnTo>
                      <a:lnTo>
                        <a:pt x="146" y="176"/>
                      </a:lnTo>
                      <a:lnTo>
                        <a:pt x="156" y="190"/>
                      </a:lnTo>
                      <a:lnTo>
                        <a:pt x="156" y="192"/>
                      </a:lnTo>
                      <a:lnTo>
                        <a:pt x="156" y="202"/>
                      </a:lnTo>
                      <a:lnTo>
                        <a:pt x="162" y="212"/>
                      </a:lnTo>
                      <a:lnTo>
                        <a:pt x="160" y="232"/>
                      </a:lnTo>
                      <a:lnTo>
                        <a:pt x="150" y="250"/>
                      </a:lnTo>
                      <a:lnTo>
                        <a:pt x="150" y="250"/>
                      </a:lnTo>
                      <a:lnTo>
                        <a:pt x="150" y="252"/>
                      </a:lnTo>
                      <a:lnTo>
                        <a:pt x="132" y="252"/>
                      </a:lnTo>
                      <a:lnTo>
                        <a:pt x="114" y="284"/>
                      </a:lnTo>
                      <a:lnTo>
                        <a:pt x="106" y="296"/>
                      </a:lnTo>
                      <a:lnTo>
                        <a:pt x="94" y="310"/>
                      </a:lnTo>
                      <a:lnTo>
                        <a:pt x="84" y="330"/>
                      </a:lnTo>
                      <a:lnTo>
                        <a:pt x="62" y="334"/>
                      </a:lnTo>
                      <a:lnTo>
                        <a:pt x="52" y="340"/>
                      </a:lnTo>
                      <a:lnTo>
                        <a:pt x="60" y="350"/>
                      </a:lnTo>
                      <a:lnTo>
                        <a:pt x="70" y="364"/>
                      </a:lnTo>
                      <a:lnTo>
                        <a:pt x="70" y="364"/>
                      </a:lnTo>
                      <a:lnTo>
                        <a:pt x="70" y="364"/>
                      </a:lnTo>
                      <a:lnTo>
                        <a:pt x="60" y="376"/>
                      </a:lnTo>
                      <a:lnTo>
                        <a:pt x="48" y="392"/>
                      </a:lnTo>
                      <a:lnTo>
                        <a:pt x="36" y="420"/>
                      </a:lnTo>
                      <a:lnTo>
                        <a:pt x="28" y="436"/>
                      </a:lnTo>
                      <a:lnTo>
                        <a:pt x="42" y="448"/>
                      </a:lnTo>
                      <a:lnTo>
                        <a:pt x="42" y="448"/>
                      </a:lnTo>
                      <a:lnTo>
                        <a:pt x="42" y="450"/>
                      </a:lnTo>
                      <a:lnTo>
                        <a:pt x="24" y="462"/>
                      </a:lnTo>
                      <a:lnTo>
                        <a:pt x="8" y="480"/>
                      </a:lnTo>
                      <a:lnTo>
                        <a:pt x="0" y="506"/>
                      </a:lnTo>
                      <a:lnTo>
                        <a:pt x="16" y="514"/>
                      </a:lnTo>
                      <a:lnTo>
                        <a:pt x="12" y="514"/>
                      </a:lnTo>
                      <a:lnTo>
                        <a:pt x="16" y="516"/>
                      </a:lnTo>
                      <a:lnTo>
                        <a:pt x="40" y="540"/>
                      </a:lnTo>
                      <a:lnTo>
                        <a:pt x="40" y="572"/>
                      </a:lnTo>
                      <a:lnTo>
                        <a:pt x="50" y="598"/>
                      </a:lnTo>
                      <a:lnTo>
                        <a:pt x="62" y="624"/>
                      </a:lnTo>
                      <a:lnTo>
                        <a:pt x="88" y="628"/>
                      </a:lnTo>
                      <a:lnTo>
                        <a:pt x="94" y="618"/>
                      </a:lnTo>
                      <a:lnTo>
                        <a:pt x="106" y="610"/>
                      </a:lnTo>
                      <a:lnTo>
                        <a:pt x="134" y="614"/>
                      </a:lnTo>
                      <a:lnTo>
                        <a:pt x="148" y="614"/>
                      </a:lnTo>
                      <a:lnTo>
                        <a:pt x="154" y="602"/>
                      </a:lnTo>
                      <a:lnTo>
                        <a:pt x="176" y="602"/>
                      </a:lnTo>
                      <a:lnTo>
                        <a:pt x="192" y="608"/>
                      </a:lnTo>
                      <a:lnTo>
                        <a:pt x="206" y="618"/>
                      </a:lnTo>
                      <a:lnTo>
                        <a:pt x="230" y="620"/>
                      </a:lnTo>
                      <a:lnTo>
                        <a:pt x="256" y="618"/>
                      </a:lnTo>
                      <a:lnTo>
                        <a:pt x="294" y="622"/>
                      </a:lnTo>
                      <a:lnTo>
                        <a:pt x="312" y="634"/>
                      </a:lnTo>
                      <a:lnTo>
                        <a:pt x="318" y="630"/>
                      </a:lnTo>
                      <a:lnTo>
                        <a:pt x="328" y="612"/>
                      </a:lnTo>
                      <a:lnTo>
                        <a:pt x="342" y="600"/>
                      </a:lnTo>
                      <a:lnTo>
                        <a:pt x="354" y="592"/>
                      </a:lnTo>
                      <a:lnTo>
                        <a:pt x="372" y="578"/>
                      </a:lnTo>
                      <a:lnTo>
                        <a:pt x="396" y="590"/>
                      </a:lnTo>
                      <a:lnTo>
                        <a:pt x="408" y="584"/>
                      </a:lnTo>
                      <a:lnTo>
                        <a:pt x="402" y="568"/>
                      </a:lnTo>
                      <a:lnTo>
                        <a:pt x="408" y="556"/>
                      </a:lnTo>
                      <a:lnTo>
                        <a:pt x="422" y="546"/>
                      </a:lnTo>
                      <a:lnTo>
                        <a:pt x="436" y="528"/>
                      </a:lnTo>
                      <a:lnTo>
                        <a:pt x="450" y="522"/>
                      </a:lnTo>
                      <a:lnTo>
                        <a:pt x="472" y="522"/>
                      </a:lnTo>
                      <a:lnTo>
                        <a:pt x="488" y="508"/>
                      </a:lnTo>
                      <a:lnTo>
                        <a:pt x="490" y="484"/>
                      </a:lnTo>
                      <a:lnTo>
                        <a:pt x="476" y="472"/>
                      </a:lnTo>
                      <a:lnTo>
                        <a:pt x="466" y="452"/>
                      </a:lnTo>
                      <a:lnTo>
                        <a:pt x="482" y="428"/>
                      </a:lnTo>
                      <a:lnTo>
                        <a:pt x="498" y="410"/>
                      </a:lnTo>
                      <a:lnTo>
                        <a:pt x="512" y="386"/>
                      </a:lnTo>
                      <a:lnTo>
                        <a:pt x="538" y="366"/>
                      </a:lnTo>
                      <a:lnTo>
                        <a:pt x="570" y="336"/>
                      </a:lnTo>
                      <a:lnTo>
                        <a:pt x="608" y="328"/>
                      </a:lnTo>
                      <a:lnTo>
                        <a:pt x="640" y="320"/>
                      </a:lnTo>
                      <a:lnTo>
                        <a:pt x="674" y="312"/>
                      </a:lnTo>
                      <a:lnTo>
                        <a:pt x="702" y="294"/>
                      </a:lnTo>
                      <a:lnTo>
                        <a:pt x="724" y="272"/>
                      </a:lnTo>
                      <a:lnTo>
                        <a:pt x="716" y="266"/>
                      </a:lnTo>
                      <a:lnTo>
                        <a:pt x="730" y="256"/>
                      </a:lnTo>
                      <a:lnTo>
                        <a:pt x="724" y="246"/>
                      </a:lnTo>
                      <a:lnTo>
                        <a:pt x="706" y="252"/>
                      </a:lnTo>
                      <a:lnTo>
                        <a:pt x="686" y="242"/>
                      </a:lnTo>
                      <a:lnTo>
                        <a:pt x="686" y="242"/>
                      </a:lnTo>
                      <a:lnTo>
                        <a:pt x="684" y="242"/>
                      </a:lnTo>
                      <a:lnTo>
                        <a:pt x="668" y="23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91" name="Freeform 190">
                  <a:extLst>
                    <a:ext uri="{FF2B5EF4-FFF2-40B4-BE49-F238E27FC236}">
                      <a16:creationId xmlns:a16="http://schemas.microsoft.com/office/drawing/2014/main" id="{3E1AAB66-822E-48F4-B82D-7C17174F44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85" y="2563"/>
                  <a:ext cx="60" cy="122"/>
                </a:xfrm>
                <a:custGeom>
                  <a:avLst/>
                  <a:gdLst>
                    <a:gd name="T0" fmla="*/ 60 w 60"/>
                    <a:gd name="T1" fmla="*/ 10 h 122"/>
                    <a:gd name="T2" fmla="*/ 58 w 60"/>
                    <a:gd name="T3" fmla="*/ 0 h 122"/>
                    <a:gd name="T4" fmla="*/ 48 w 60"/>
                    <a:gd name="T5" fmla="*/ 0 h 122"/>
                    <a:gd name="T6" fmla="*/ 42 w 60"/>
                    <a:gd name="T7" fmla="*/ 12 h 122"/>
                    <a:gd name="T8" fmla="*/ 38 w 60"/>
                    <a:gd name="T9" fmla="*/ 26 h 122"/>
                    <a:gd name="T10" fmla="*/ 28 w 60"/>
                    <a:gd name="T11" fmla="*/ 32 h 122"/>
                    <a:gd name="T12" fmla="*/ 18 w 60"/>
                    <a:gd name="T13" fmla="*/ 36 h 122"/>
                    <a:gd name="T14" fmla="*/ 4 w 60"/>
                    <a:gd name="T15" fmla="*/ 36 h 122"/>
                    <a:gd name="T16" fmla="*/ 4 w 60"/>
                    <a:gd name="T17" fmla="*/ 48 h 122"/>
                    <a:gd name="T18" fmla="*/ 8 w 60"/>
                    <a:gd name="T19" fmla="*/ 62 h 122"/>
                    <a:gd name="T20" fmla="*/ 10 w 60"/>
                    <a:gd name="T21" fmla="*/ 70 h 122"/>
                    <a:gd name="T22" fmla="*/ 2 w 60"/>
                    <a:gd name="T23" fmla="*/ 82 h 122"/>
                    <a:gd name="T24" fmla="*/ 0 w 60"/>
                    <a:gd name="T25" fmla="*/ 88 h 122"/>
                    <a:gd name="T26" fmla="*/ 6 w 60"/>
                    <a:gd name="T27" fmla="*/ 90 h 122"/>
                    <a:gd name="T28" fmla="*/ 8 w 60"/>
                    <a:gd name="T29" fmla="*/ 102 h 122"/>
                    <a:gd name="T30" fmla="*/ 12 w 60"/>
                    <a:gd name="T31" fmla="*/ 114 h 122"/>
                    <a:gd name="T32" fmla="*/ 20 w 60"/>
                    <a:gd name="T33" fmla="*/ 120 h 122"/>
                    <a:gd name="T34" fmla="*/ 30 w 60"/>
                    <a:gd name="T35" fmla="*/ 122 h 122"/>
                    <a:gd name="T36" fmla="*/ 32 w 60"/>
                    <a:gd name="T37" fmla="*/ 112 h 122"/>
                    <a:gd name="T38" fmla="*/ 36 w 60"/>
                    <a:gd name="T39" fmla="*/ 102 h 122"/>
                    <a:gd name="T40" fmla="*/ 42 w 60"/>
                    <a:gd name="T41" fmla="*/ 92 h 122"/>
                    <a:gd name="T42" fmla="*/ 52 w 60"/>
                    <a:gd name="T43" fmla="*/ 76 h 122"/>
                    <a:gd name="T44" fmla="*/ 60 w 60"/>
                    <a:gd name="T45" fmla="*/ 56 h 122"/>
                    <a:gd name="T46" fmla="*/ 50 w 60"/>
                    <a:gd name="T47" fmla="*/ 46 h 122"/>
                    <a:gd name="T48" fmla="*/ 58 w 60"/>
                    <a:gd name="T49" fmla="*/ 26 h 122"/>
                    <a:gd name="T50" fmla="*/ 60 w 60"/>
                    <a:gd name="T51" fmla="*/ 1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60" h="122">
                      <a:moveTo>
                        <a:pt x="60" y="10"/>
                      </a:moveTo>
                      <a:lnTo>
                        <a:pt x="58" y="0"/>
                      </a:lnTo>
                      <a:lnTo>
                        <a:pt x="48" y="0"/>
                      </a:lnTo>
                      <a:lnTo>
                        <a:pt x="42" y="12"/>
                      </a:lnTo>
                      <a:lnTo>
                        <a:pt x="38" y="26"/>
                      </a:lnTo>
                      <a:lnTo>
                        <a:pt x="28" y="32"/>
                      </a:lnTo>
                      <a:lnTo>
                        <a:pt x="18" y="36"/>
                      </a:lnTo>
                      <a:lnTo>
                        <a:pt x="4" y="36"/>
                      </a:lnTo>
                      <a:lnTo>
                        <a:pt x="4" y="48"/>
                      </a:lnTo>
                      <a:lnTo>
                        <a:pt x="8" y="62"/>
                      </a:lnTo>
                      <a:lnTo>
                        <a:pt x="10" y="70"/>
                      </a:lnTo>
                      <a:lnTo>
                        <a:pt x="2" y="82"/>
                      </a:lnTo>
                      <a:lnTo>
                        <a:pt x="0" y="88"/>
                      </a:lnTo>
                      <a:lnTo>
                        <a:pt x="6" y="90"/>
                      </a:lnTo>
                      <a:lnTo>
                        <a:pt x="8" y="102"/>
                      </a:lnTo>
                      <a:lnTo>
                        <a:pt x="12" y="114"/>
                      </a:lnTo>
                      <a:lnTo>
                        <a:pt x="20" y="120"/>
                      </a:lnTo>
                      <a:lnTo>
                        <a:pt x="30" y="122"/>
                      </a:lnTo>
                      <a:lnTo>
                        <a:pt x="32" y="112"/>
                      </a:lnTo>
                      <a:lnTo>
                        <a:pt x="36" y="102"/>
                      </a:lnTo>
                      <a:lnTo>
                        <a:pt x="42" y="92"/>
                      </a:lnTo>
                      <a:lnTo>
                        <a:pt x="52" y="76"/>
                      </a:lnTo>
                      <a:lnTo>
                        <a:pt x="60" y="56"/>
                      </a:lnTo>
                      <a:lnTo>
                        <a:pt x="50" y="46"/>
                      </a:lnTo>
                      <a:lnTo>
                        <a:pt x="58" y="26"/>
                      </a:lnTo>
                      <a:lnTo>
                        <a:pt x="60" y="1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92" name="Freeform 191">
                  <a:extLst>
                    <a:ext uri="{FF2B5EF4-FFF2-40B4-BE49-F238E27FC236}">
                      <a16:creationId xmlns:a16="http://schemas.microsoft.com/office/drawing/2014/main" id="{484CE2A5-1DE6-4EF7-8297-2F550C320A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39" y="1885"/>
                  <a:ext cx="704" cy="678"/>
                </a:xfrm>
                <a:custGeom>
                  <a:avLst/>
                  <a:gdLst>
                    <a:gd name="T0" fmla="*/ 588 w 704"/>
                    <a:gd name="T1" fmla="*/ 590 h 678"/>
                    <a:gd name="T2" fmla="*/ 582 w 704"/>
                    <a:gd name="T3" fmla="*/ 538 h 678"/>
                    <a:gd name="T4" fmla="*/ 580 w 704"/>
                    <a:gd name="T5" fmla="*/ 508 h 678"/>
                    <a:gd name="T6" fmla="*/ 598 w 704"/>
                    <a:gd name="T7" fmla="*/ 476 h 678"/>
                    <a:gd name="T8" fmla="*/ 606 w 704"/>
                    <a:gd name="T9" fmla="*/ 444 h 678"/>
                    <a:gd name="T10" fmla="*/ 602 w 704"/>
                    <a:gd name="T11" fmla="*/ 424 h 678"/>
                    <a:gd name="T12" fmla="*/ 588 w 704"/>
                    <a:gd name="T13" fmla="*/ 400 h 678"/>
                    <a:gd name="T14" fmla="*/ 558 w 704"/>
                    <a:gd name="T15" fmla="*/ 416 h 678"/>
                    <a:gd name="T16" fmla="*/ 556 w 704"/>
                    <a:gd name="T17" fmla="*/ 402 h 678"/>
                    <a:gd name="T18" fmla="*/ 584 w 704"/>
                    <a:gd name="T19" fmla="*/ 364 h 678"/>
                    <a:gd name="T20" fmla="*/ 612 w 704"/>
                    <a:gd name="T21" fmla="*/ 336 h 678"/>
                    <a:gd name="T22" fmla="*/ 644 w 704"/>
                    <a:gd name="T23" fmla="*/ 334 h 678"/>
                    <a:gd name="T24" fmla="*/ 658 w 704"/>
                    <a:gd name="T25" fmla="*/ 286 h 678"/>
                    <a:gd name="T26" fmla="*/ 678 w 704"/>
                    <a:gd name="T27" fmla="*/ 258 h 678"/>
                    <a:gd name="T28" fmla="*/ 698 w 704"/>
                    <a:gd name="T29" fmla="*/ 224 h 678"/>
                    <a:gd name="T30" fmla="*/ 668 w 704"/>
                    <a:gd name="T31" fmla="*/ 202 h 678"/>
                    <a:gd name="T32" fmla="*/ 632 w 704"/>
                    <a:gd name="T33" fmla="*/ 186 h 678"/>
                    <a:gd name="T34" fmla="*/ 606 w 704"/>
                    <a:gd name="T35" fmla="*/ 162 h 678"/>
                    <a:gd name="T36" fmla="*/ 582 w 704"/>
                    <a:gd name="T37" fmla="*/ 160 h 678"/>
                    <a:gd name="T38" fmla="*/ 574 w 704"/>
                    <a:gd name="T39" fmla="*/ 158 h 678"/>
                    <a:gd name="T40" fmla="*/ 540 w 704"/>
                    <a:gd name="T41" fmla="*/ 106 h 678"/>
                    <a:gd name="T42" fmla="*/ 504 w 704"/>
                    <a:gd name="T43" fmla="*/ 102 h 678"/>
                    <a:gd name="T44" fmla="*/ 492 w 704"/>
                    <a:gd name="T45" fmla="*/ 80 h 678"/>
                    <a:gd name="T46" fmla="*/ 478 w 704"/>
                    <a:gd name="T47" fmla="*/ 68 h 678"/>
                    <a:gd name="T48" fmla="*/ 462 w 704"/>
                    <a:gd name="T49" fmla="*/ 40 h 678"/>
                    <a:gd name="T50" fmla="*/ 446 w 704"/>
                    <a:gd name="T51" fmla="*/ 14 h 678"/>
                    <a:gd name="T52" fmla="*/ 394 w 704"/>
                    <a:gd name="T53" fmla="*/ 6 h 678"/>
                    <a:gd name="T54" fmla="*/ 328 w 704"/>
                    <a:gd name="T55" fmla="*/ 72 h 678"/>
                    <a:gd name="T56" fmla="*/ 254 w 704"/>
                    <a:gd name="T57" fmla="*/ 96 h 678"/>
                    <a:gd name="T58" fmla="*/ 212 w 704"/>
                    <a:gd name="T59" fmla="*/ 76 h 678"/>
                    <a:gd name="T60" fmla="*/ 184 w 704"/>
                    <a:gd name="T61" fmla="*/ 54 h 678"/>
                    <a:gd name="T62" fmla="*/ 196 w 704"/>
                    <a:gd name="T63" fmla="*/ 100 h 678"/>
                    <a:gd name="T64" fmla="*/ 154 w 704"/>
                    <a:gd name="T65" fmla="*/ 122 h 678"/>
                    <a:gd name="T66" fmla="*/ 108 w 704"/>
                    <a:gd name="T67" fmla="*/ 102 h 678"/>
                    <a:gd name="T68" fmla="*/ 52 w 704"/>
                    <a:gd name="T69" fmla="*/ 100 h 678"/>
                    <a:gd name="T70" fmla="*/ 22 w 704"/>
                    <a:gd name="T71" fmla="*/ 92 h 678"/>
                    <a:gd name="T72" fmla="*/ 22 w 704"/>
                    <a:gd name="T73" fmla="*/ 104 h 678"/>
                    <a:gd name="T74" fmla="*/ 20 w 704"/>
                    <a:gd name="T75" fmla="*/ 118 h 678"/>
                    <a:gd name="T76" fmla="*/ 26 w 704"/>
                    <a:gd name="T77" fmla="*/ 142 h 678"/>
                    <a:gd name="T78" fmla="*/ 8 w 704"/>
                    <a:gd name="T79" fmla="*/ 154 h 678"/>
                    <a:gd name="T80" fmla="*/ 42 w 704"/>
                    <a:gd name="T81" fmla="*/ 164 h 678"/>
                    <a:gd name="T82" fmla="*/ 92 w 704"/>
                    <a:gd name="T83" fmla="*/ 200 h 678"/>
                    <a:gd name="T84" fmla="*/ 130 w 704"/>
                    <a:gd name="T85" fmla="*/ 242 h 678"/>
                    <a:gd name="T86" fmla="*/ 136 w 704"/>
                    <a:gd name="T87" fmla="*/ 308 h 678"/>
                    <a:gd name="T88" fmla="*/ 160 w 704"/>
                    <a:gd name="T89" fmla="*/ 380 h 678"/>
                    <a:gd name="T90" fmla="*/ 144 w 704"/>
                    <a:gd name="T91" fmla="*/ 386 h 678"/>
                    <a:gd name="T92" fmla="*/ 118 w 704"/>
                    <a:gd name="T93" fmla="*/ 480 h 678"/>
                    <a:gd name="T94" fmla="*/ 74 w 704"/>
                    <a:gd name="T95" fmla="*/ 544 h 678"/>
                    <a:gd name="T96" fmla="*/ 86 w 704"/>
                    <a:gd name="T97" fmla="*/ 580 h 678"/>
                    <a:gd name="T98" fmla="*/ 120 w 704"/>
                    <a:gd name="T99" fmla="*/ 600 h 678"/>
                    <a:gd name="T100" fmla="*/ 170 w 704"/>
                    <a:gd name="T101" fmla="*/ 618 h 678"/>
                    <a:gd name="T102" fmla="*/ 202 w 704"/>
                    <a:gd name="T103" fmla="*/ 638 h 678"/>
                    <a:gd name="T104" fmla="*/ 214 w 704"/>
                    <a:gd name="T105" fmla="*/ 620 h 678"/>
                    <a:gd name="T106" fmla="*/ 254 w 704"/>
                    <a:gd name="T107" fmla="*/ 642 h 678"/>
                    <a:gd name="T108" fmla="*/ 282 w 704"/>
                    <a:gd name="T109" fmla="*/ 660 h 678"/>
                    <a:gd name="T110" fmla="*/ 302 w 704"/>
                    <a:gd name="T111" fmla="*/ 672 h 678"/>
                    <a:gd name="T112" fmla="*/ 342 w 704"/>
                    <a:gd name="T113" fmla="*/ 650 h 678"/>
                    <a:gd name="T114" fmla="*/ 406 w 704"/>
                    <a:gd name="T115" fmla="*/ 606 h 678"/>
                    <a:gd name="T116" fmla="*/ 456 w 704"/>
                    <a:gd name="T117" fmla="*/ 610 h 678"/>
                    <a:gd name="T118" fmla="*/ 536 w 704"/>
                    <a:gd name="T119" fmla="*/ 652 h 678"/>
                    <a:gd name="T120" fmla="*/ 604 w 704"/>
                    <a:gd name="T121" fmla="*/ 606 h 678"/>
                    <a:gd name="T122" fmla="*/ 616 w 704"/>
                    <a:gd name="T123" fmla="*/ 602 h 6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704" h="678">
                      <a:moveTo>
                        <a:pt x="608" y="592"/>
                      </a:moveTo>
                      <a:lnTo>
                        <a:pt x="602" y="592"/>
                      </a:lnTo>
                      <a:lnTo>
                        <a:pt x="588" y="590"/>
                      </a:lnTo>
                      <a:lnTo>
                        <a:pt x="578" y="578"/>
                      </a:lnTo>
                      <a:lnTo>
                        <a:pt x="582" y="554"/>
                      </a:lnTo>
                      <a:lnTo>
                        <a:pt x="582" y="538"/>
                      </a:lnTo>
                      <a:lnTo>
                        <a:pt x="574" y="526"/>
                      </a:lnTo>
                      <a:lnTo>
                        <a:pt x="568" y="518"/>
                      </a:lnTo>
                      <a:lnTo>
                        <a:pt x="580" y="508"/>
                      </a:lnTo>
                      <a:lnTo>
                        <a:pt x="588" y="494"/>
                      </a:lnTo>
                      <a:lnTo>
                        <a:pt x="598" y="494"/>
                      </a:lnTo>
                      <a:lnTo>
                        <a:pt x="598" y="476"/>
                      </a:lnTo>
                      <a:lnTo>
                        <a:pt x="594" y="462"/>
                      </a:lnTo>
                      <a:lnTo>
                        <a:pt x="592" y="446"/>
                      </a:lnTo>
                      <a:lnTo>
                        <a:pt x="606" y="444"/>
                      </a:lnTo>
                      <a:lnTo>
                        <a:pt x="606" y="444"/>
                      </a:lnTo>
                      <a:lnTo>
                        <a:pt x="604" y="438"/>
                      </a:lnTo>
                      <a:lnTo>
                        <a:pt x="602" y="424"/>
                      </a:lnTo>
                      <a:lnTo>
                        <a:pt x="598" y="416"/>
                      </a:lnTo>
                      <a:lnTo>
                        <a:pt x="596" y="412"/>
                      </a:lnTo>
                      <a:lnTo>
                        <a:pt x="588" y="400"/>
                      </a:lnTo>
                      <a:lnTo>
                        <a:pt x="582" y="400"/>
                      </a:lnTo>
                      <a:lnTo>
                        <a:pt x="564" y="416"/>
                      </a:lnTo>
                      <a:lnTo>
                        <a:pt x="558" y="416"/>
                      </a:lnTo>
                      <a:lnTo>
                        <a:pt x="558" y="414"/>
                      </a:lnTo>
                      <a:lnTo>
                        <a:pt x="556" y="414"/>
                      </a:lnTo>
                      <a:lnTo>
                        <a:pt x="556" y="402"/>
                      </a:lnTo>
                      <a:lnTo>
                        <a:pt x="564" y="386"/>
                      </a:lnTo>
                      <a:lnTo>
                        <a:pt x="578" y="380"/>
                      </a:lnTo>
                      <a:lnTo>
                        <a:pt x="584" y="364"/>
                      </a:lnTo>
                      <a:lnTo>
                        <a:pt x="588" y="354"/>
                      </a:lnTo>
                      <a:lnTo>
                        <a:pt x="600" y="342"/>
                      </a:lnTo>
                      <a:lnTo>
                        <a:pt x="612" y="336"/>
                      </a:lnTo>
                      <a:lnTo>
                        <a:pt x="626" y="328"/>
                      </a:lnTo>
                      <a:lnTo>
                        <a:pt x="634" y="330"/>
                      </a:lnTo>
                      <a:lnTo>
                        <a:pt x="644" y="334"/>
                      </a:lnTo>
                      <a:lnTo>
                        <a:pt x="648" y="326"/>
                      </a:lnTo>
                      <a:lnTo>
                        <a:pt x="648" y="306"/>
                      </a:lnTo>
                      <a:lnTo>
                        <a:pt x="658" y="286"/>
                      </a:lnTo>
                      <a:lnTo>
                        <a:pt x="664" y="278"/>
                      </a:lnTo>
                      <a:lnTo>
                        <a:pt x="674" y="264"/>
                      </a:lnTo>
                      <a:lnTo>
                        <a:pt x="678" y="258"/>
                      </a:lnTo>
                      <a:lnTo>
                        <a:pt x="678" y="254"/>
                      </a:lnTo>
                      <a:lnTo>
                        <a:pt x="684" y="242"/>
                      </a:lnTo>
                      <a:lnTo>
                        <a:pt x="698" y="224"/>
                      </a:lnTo>
                      <a:lnTo>
                        <a:pt x="704" y="214"/>
                      </a:lnTo>
                      <a:lnTo>
                        <a:pt x="686" y="208"/>
                      </a:lnTo>
                      <a:lnTo>
                        <a:pt x="668" y="202"/>
                      </a:lnTo>
                      <a:lnTo>
                        <a:pt x="664" y="200"/>
                      </a:lnTo>
                      <a:lnTo>
                        <a:pt x="654" y="198"/>
                      </a:lnTo>
                      <a:lnTo>
                        <a:pt x="632" y="186"/>
                      </a:lnTo>
                      <a:lnTo>
                        <a:pt x="620" y="174"/>
                      </a:lnTo>
                      <a:lnTo>
                        <a:pt x="606" y="162"/>
                      </a:lnTo>
                      <a:lnTo>
                        <a:pt x="606" y="162"/>
                      </a:lnTo>
                      <a:lnTo>
                        <a:pt x="590" y="162"/>
                      </a:lnTo>
                      <a:lnTo>
                        <a:pt x="590" y="162"/>
                      </a:lnTo>
                      <a:lnTo>
                        <a:pt x="582" y="160"/>
                      </a:lnTo>
                      <a:lnTo>
                        <a:pt x="580" y="158"/>
                      </a:lnTo>
                      <a:lnTo>
                        <a:pt x="580" y="160"/>
                      </a:lnTo>
                      <a:lnTo>
                        <a:pt x="574" y="158"/>
                      </a:lnTo>
                      <a:lnTo>
                        <a:pt x="560" y="146"/>
                      </a:lnTo>
                      <a:lnTo>
                        <a:pt x="556" y="124"/>
                      </a:lnTo>
                      <a:lnTo>
                        <a:pt x="540" y="106"/>
                      </a:lnTo>
                      <a:lnTo>
                        <a:pt x="530" y="108"/>
                      </a:lnTo>
                      <a:lnTo>
                        <a:pt x="510" y="110"/>
                      </a:lnTo>
                      <a:lnTo>
                        <a:pt x="504" y="102"/>
                      </a:lnTo>
                      <a:lnTo>
                        <a:pt x="502" y="98"/>
                      </a:lnTo>
                      <a:lnTo>
                        <a:pt x="498" y="88"/>
                      </a:lnTo>
                      <a:lnTo>
                        <a:pt x="492" y="80"/>
                      </a:lnTo>
                      <a:lnTo>
                        <a:pt x="488" y="76"/>
                      </a:lnTo>
                      <a:lnTo>
                        <a:pt x="484" y="70"/>
                      </a:lnTo>
                      <a:lnTo>
                        <a:pt x="478" y="68"/>
                      </a:lnTo>
                      <a:lnTo>
                        <a:pt x="466" y="66"/>
                      </a:lnTo>
                      <a:lnTo>
                        <a:pt x="470" y="46"/>
                      </a:lnTo>
                      <a:lnTo>
                        <a:pt x="462" y="40"/>
                      </a:lnTo>
                      <a:lnTo>
                        <a:pt x="448" y="42"/>
                      </a:lnTo>
                      <a:lnTo>
                        <a:pt x="444" y="28"/>
                      </a:lnTo>
                      <a:lnTo>
                        <a:pt x="446" y="14"/>
                      </a:lnTo>
                      <a:lnTo>
                        <a:pt x="438" y="0"/>
                      </a:lnTo>
                      <a:lnTo>
                        <a:pt x="416" y="2"/>
                      </a:lnTo>
                      <a:lnTo>
                        <a:pt x="394" y="6"/>
                      </a:lnTo>
                      <a:lnTo>
                        <a:pt x="382" y="16"/>
                      </a:lnTo>
                      <a:lnTo>
                        <a:pt x="376" y="60"/>
                      </a:lnTo>
                      <a:lnTo>
                        <a:pt x="328" y="72"/>
                      </a:lnTo>
                      <a:lnTo>
                        <a:pt x="298" y="78"/>
                      </a:lnTo>
                      <a:lnTo>
                        <a:pt x="288" y="100"/>
                      </a:lnTo>
                      <a:lnTo>
                        <a:pt x="254" y="96"/>
                      </a:lnTo>
                      <a:lnTo>
                        <a:pt x="228" y="92"/>
                      </a:lnTo>
                      <a:lnTo>
                        <a:pt x="218" y="86"/>
                      </a:lnTo>
                      <a:lnTo>
                        <a:pt x="212" y="76"/>
                      </a:lnTo>
                      <a:lnTo>
                        <a:pt x="214" y="60"/>
                      </a:lnTo>
                      <a:lnTo>
                        <a:pt x="200" y="60"/>
                      </a:lnTo>
                      <a:lnTo>
                        <a:pt x="184" y="54"/>
                      </a:lnTo>
                      <a:lnTo>
                        <a:pt x="186" y="72"/>
                      </a:lnTo>
                      <a:lnTo>
                        <a:pt x="196" y="80"/>
                      </a:lnTo>
                      <a:lnTo>
                        <a:pt x="196" y="100"/>
                      </a:lnTo>
                      <a:lnTo>
                        <a:pt x="198" y="130"/>
                      </a:lnTo>
                      <a:lnTo>
                        <a:pt x="180" y="124"/>
                      </a:lnTo>
                      <a:lnTo>
                        <a:pt x="154" y="122"/>
                      </a:lnTo>
                      <a:lnTo>
                        <a:pt x="132" y="114"/>
                      </a:lnTo>
                      <a:lnTo>
                        <a:pt x="118" y="116"/>
                      </a:lnTo>
                      <a:lnTo>
                        <a:pt x="108" y="102"/>
                      </a:lnTo>
                      <a:lnTo>
                        <a:pt x="94" y="92"/>
                      </a:lnTo>
                      <a:lnTo>
                        <a:pt x="68" y="90"/>
                      </a:lnTo>
                      <a:lnTo>
                        <a:pt x="52" y="100"/>
                      </a:lnTo>
                      <a:lnTo>
                        <a:pt x="46" y="90"/>
                      </a:lnTo>
                      <a:lnTo>
                        <a:pt x="32" y="92"/>
                      </a:lnTo>
                      <a:lnTo>
                        <a:pt x="22" y="92"/>
                      </a:lnTo>
                      <a:lnTo>
                        <a:pt x="8" y="96"/>
                      </a:lnTo>
                      <a:lnTo>
                        <a:pt x="8" y="102"/>
                      </a:lnTo>
                      <a:lnTo>
                        <a:pt x="22" y="104"/>
                      </a:lnTo>
                      <a:lnTo>
                        <a:pt x="28" y="110"/>
                      </a:lnTo>
                      <a:lnTo>
                        <a:pt x="26" y="120"/>
                      </a:lnTo>
                      <a:lnTo>
                        <a:pt x="20" y="118"/>
                      </a:lnTo>
                      <a:lnTo>
                        <a:pt x="18" y="122"/>
                      </a:lnTo>
                      <a:lnTo>
                        <a:pt x="26" y="128"/>
                      </a:lnTo>
                      <a:lnTo>
                        <a:pt x="26" y="142"/>
                      </a:lnTo>
                      <a:lnTo>
                        <a:pt x="16" y="142"/>
                      </a:lnTo>
                      <a:lnTo>
                        <a:pt x="0" y="146"/>
                      </a:lnTo>
                      <a:lnTo>
                        <a:pt x="8" y="154"/>
                      </a:lnTo>
                      <a:lnTo>
                        <a:pt x="20" y="168"/>
                      </a:lnTo>
                      <a:lnTo>
                        <a:pt x="26" y="164"/>
                      </a:lnTo>
                      <a:lnTo>
                        <a:pt x="42" y="164"/>
                      </a:lnTo>
                      <a:lnTo>
                        <a:pt x="60" y="174"/>
                      </a:lnTo>
                      <a:lnTo>
                        <a:pt x="80" y="190"/>
                      </a:lnTo>
                      <a:lnTo>
                        <a:pt x="92" y="200"/>
                      </a:lnTo>
                      <a:lnTo>
                        <a:pt x="110" y="210"/>
                      </a:lnTo>
                      <a:lnTo>
                        <a:pt x="110" y="238"/>
                      </a:lnTo>
                      <a:lnTo>
                        <a:pt x="130" y="242"/>
                      </a:lnTo>
                      <a:lnTo>
                        <a:pt x="112" y="274"/>
                      </a:lnTo>
                      <a:lnTo>
                        <a:pt x="124" y="284"/>
                      </a:lnTo>
                      <a:lnTo>
                        <a:pt x="136" y="308"/>
                      </a:lnTo>
                      <a:lnTo>
                        <a:pt x="150" y="336"/>
                      </a:lnTo>
                      <a:lnTo>
                        <a:pt x="144" y="362"/>
                      </a:lnTo>
                      <a:lnTo>
                        <a:pt x="160" y="380"/>
                      </a:lnTo>
                      <a:lnTo>
                        <a:pt x="168" y="402"/>
                      </a:lnTo>
                      <a:lnTo>
                        <a:pt x="156" y="432"/>
                      </a:lnTo>
                      <a:lnTo>
                        <a:pt x="144" y="386"/>
                      </a:lnTo>
                      <a:lnTo>
                        <a:pt x="138" y="408"/>
                      </a:lnTo>
                      <a:lnTo>
                        <a:pt x="132" y="436"/>
                      </a:lnTo>
                      <a:lnTo>
                        <a:pt x="118" y="480"/>
                      </a:lnTo>
                      <a:lnTo>
                        <a:pt x="96" y="512"/>
                      </a:lnTo>
                      <a:lnTo>
                        <a:pt x="72" y="542"/>
                      </a:lnTo>
                      <a:lnTo>
                        <a:pt x="74" y="544"/>
                      </a:lnTo>
                      <a:lnTo>
                        <a:pt x="76" y="544"/>
                      </a:lnTo>
                      <a:lnTo>
                        <a:pt x="90" y="564"/>
                      </a:lnTo>
                      <a:lnTo>
                        <a:pt x="86" y="580"/>
                      </a:lnTo>
                      <a:lnTo>
                        <a:pt x="108" y="594"/>
                      </a:lnTo>
                      <a:lnTo>
                        <a:pt x="116" y="596"/>
                      </a:lnTo>
                      <a:lnTo>
                        <a:pt x="120" y="600"/>
                      </a:lnTo>
                      <a:lnTo>
                        <a:pt x="134" y="608"/>
                      </a:lnTo>
                      <a:lnTo>
                        <a:pt x="142" y="608"/>
                      </a:lnTo>
                      <a:lnTo>
                        <a:pt x="170" y="618"/>
                      </a:lnTo>
                      <a:lnTo>
                        <a:pt x="192" y="630"/>
                      </a:lnTo>
                      <a:lnTo>
                        <a:pt x="198" y="636"/>
                      </a:lnTo>
                      <a:lnTo>
                        <a:pt x="202" y="638"/>
                      </a:lnTo>
                      <a:lnTo>
                        <a:pt x="212" y="620"/>
                      </a:lnTo>
                      <a:lnTo>
                        <a:pt x="214" y="620"/>
                      </a:lnTo>
                      <a:lnTo>
                        <a:pt x="214" y="620"/>
                      </a:lnTo>
                      <a:lnTo>
                        <a:pt x="236" y="640"/>
                      </a:lnTo>
                      <a:lnTo>
                        <a:pt x="248" y="640"/>
                      </a:lnTo>
                      <a:lnTo>
                        <a:pt x="254" y="642"/>
                      </a:lnTo>
                      <a:lnTo>
                        <a:pt x="254" y="648"/>
                      </a:lnTo>
                      <a:lnTo>
                        <a:pt x="248" y="660"/>
                      </a:lnTo>
                      <a:lnTo>
                        <a:pt x="282" y="660"/>
                      </a:lnTo>
                      <a:lnTo>
                        <a:pt x="284" y="660"/>
                      </a:lnTo>
                      <a:lnTo>
                        <a:pt x="284" y="660"/>
                      </a:lnTo>
                      <a:lnTo>
                        <a:pt x="302" y="672"/>
                      </a:lnTo>
                      <a:lnTo>
                        <a:pt x="320" y="678"/>
                      </a:lnTo>
                      <a:lnTo>
                        <a:pt x="338" y="676"/>
                      </a:lnTo>
                      <a:lnTo>
                        <a:pt x="342" y="650"/>
                      </a:lnTo>
                      <a:lnTo>
                        <a:pt x="358" y="612"/>
                      </a:lnTo>
                      <a:lnTo>
                        <a:pt x="376" y="610"/>
                      </a:lnTo>
                      <a:lnTo>
                        <a:pt x="406" y="606"/>
                      </a:lnTo>
                      <a:lnTo>
                        <a:pt x="430" y="608"/>
                      </a:lnTo>
                      <a:lnTo>
                        <a:pt x="444" y="620"/>
                      </a:lnTo>
                      <a:lnTo>
                        <a:pt x="456" y="610"/>
                      </a:lnTo>
                      <a:lnTo>
                        <a:pt x="486" y="632"/>
                      </a:lnTo>
                      <a:lnTo>
                        <a:pt x="528" y="662"/>
                      </a:lnTo>
                      <a:lnTo>
                        <a:pt x="536" y="652"/>
                      </a:lnTo>
                      <a:lnTo>
                        <a:pt x="558" y="636"/>
                      </a:lnTo>
                      <a:lnTo>
                        <a:pt x="582" y="622"/>
                      </a:lnTo>
                      <a:lnTo>
                        <a:pt x="604" y="606"/>
                      </a:lnTo>
                      <a:lnTo>
                        <a:pt x="604" y="598"/>
                      </a:lnTo>
                      <a:lnTo>
                        <a:pt x="612" y="596"/>
                      </a:lnTo>
                      <a:lnTo>
                        <a:pt x="616" y="602"/>
                      </a:lnTo>
                      <a:lnTo>
                        <a:pt x="616" y="596"/>
                      </a:lnTo>
                      <a:lnTo>
                        <a:pt x="608" y="59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93" name="Freeform 192">
                  <a:extLst>
                    <a:ext uri="{FF2B5EF4-FFF2-40B4-BE49-F238E27FC236}">
                      <a16:creationId xmlns:a16="http://schemas.microsoft.com/office/drawing/2014/main" id="{E665343B-FE50-4980-8B8E-97B9FDA862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3" y="2085"/>
                  <a:ext cx="22" cy="8"/>
                </a:xfrm>
                <a:custGeom>
                  <a:avLst/>
                  <a:gdLst>
                    <a:gd name="T0" fmla="*/ 0 w 22"/>
                    <a:gd name="T1" fmla="*/ 0 h 8"/>
                    <a:gd name="T2" fmla="*/ 4 w 22"/>
                    <a:gd name="T3" fmla="*/ 2 h 8"/>
                    <a:gd name="T4" fmla="*/ 22 w 22"/>
                    <a:gd name="T5" fmla="*/ 8 h 8"/>
                    <a:gd name="T6" fmla="*/ 4 w 22"/>
                    <a:gd name="T7" fmla="*/ 2 h 8"/>
                    <a:gd name="T8" fmla="*/ 0 w 22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8">
                      <a:moveTo>
                        <a:pt x="0" y="0"/>
                      </a:moveTo>
                      <a:lnTo>
                        <a:pt x="4" y="2"/>
                      </a:lnTo>
                      <a:lnTo>
                        <a:pt x="22" y="8"/>
                      </a:lnTo>
                      <a:lnTo>
                        <a:pt x="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94" name="Freeform 193">
                  <a:extLst>
                    <a:ext uri="{FF2B5EF4-FFF2-40B4-BE49-F238E27FC236}">
                      <a16:creationId xmlns:a16="http://schemas.microsoft.com/office/drawing/2014/main" id="{45720CE9-A336-4C35-9EA8-00DBE637E8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5" y="2093"/>
                  <a:ext cx="18" cy="6"/>
                </a:xfrm>
                <a:custGeom>
                  <a:avLst/>
                  <a:gdLst>
                    <a:gd name="T0" fmla="*/ 0 w 18"/>
                    <a:gd name="T1" fmla="*/ 0 h 6"/>
                    <a:gd name="T2" fmla="*/ 18 w 18"/>
                    <a:gd name="T3" fmla="*/ 6 h 6"/>
                    <a:gd name="T4" fmla="*/ 18 w 18"/>
                    <a:gd name="T5" fmla="*/ 6 h 6"/>
                    <a:gd name="T6" fmla="*/ 0 w 18"/>
                    <a:gd name="T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8" h="6">
                      <a:moveTo>
                        <a:pt x="0" y="0"/>
                      </a:moveTo>
                      <a:lnTo>
                        <a:pt x="18" y="6"/>
                      </a:lnTo>
                      <a:lnTo>
                        <a:pt x="18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95" name="Freeform 194">
                  <a:extLst>
                    <a:ext uri="{FF2B5EF4-FFF2-40B4-BE49-F238E27FC236}">
                      <a16:creationId xmlns:a16="http://schemas.microsoft.com/office/drawing/2014/main" id="{7C5B9473-FB71-40F6-87BA-844896ABA7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7" y="2109"/>
                  <a:ext cx="20" cy="34"/>
                </a:xfrm>
                <a:custGeom>
                  <a:avLst/>
                  <a:gdLst>
                    <a:gd name="T0" fmla="*/ 6 w 20"/>
                    <a:gd name="T1" fmla="*/ 20 h 34"/>
                    <a:gd name="T2" fmla="*/ 20 w 20"/>
                    <a:gd name="T3" fmla="*/ 0 h 34"/>
                    <a:gd name="T4" fmla="*/ 6 w 20"/>
                    <a:gd name="T5" fmla="*/ 18 h 34"/>
                    <a:gd name="T6" fmla="*/ 0 w 20"/>
                    <a:gd name="T7" fmla="*/ 30 h 34"/>
                    <a:gd name="T8" fmla="*/ 0 w 20"/>
                    <a:gd name="T9" fmla="*/ 34 h 34"/>
                    <a:gd name="T10" fmla="*/ 0 w 20"/>
                    <a:gd name="T11" fmla="*/ 32 h 34"/>
                    <a:gd name="T12" fmla="*/ 6 w 20"/>
                    <a:gd name="T13" fmla="*/ 2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34">
                      <a:moveTo>
                        <a:pt x="6" y="20"/>
                      </a:moveTo>
                      <a:lnTo>
                        <a:pt x="20" y="0"/>
                      </a:lnTo>
                      <a:lnTo>
                        <a:pt x="6" y="18"/>
                      </a:lnTo>
                      <a:lnTo>
                        <a:pt x="0" y="30"/>
                      </a:lnTo>
                      <a:lnTo>
                        <a:pt x="0" y="34"/>
                      </a:lnTo>
                      <a:lnTo>
                        <a:pt x="0" y="32"/>
                      </a:lnTo>
                      <a:lnTo>
                        <a:pt x="6" y="2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96" name="Freeform 195">
                  <a:extLst>
                    <a:ext uri="{FF2B5EF4-FFF2-40B4-BE49-F238E27FC236}">
                      <a16:creationId xmlns:a16="http://schemas.microsoft.com/office/drawing/2014/main" id="{9A596C61-4EC3-4670-944C-718A213B1D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3" y="1899"/>
                  <a:ext cx="2" cy="14"/>
                </a:xfrm>
                <a:custGeom>
                  <a:avLst/>
                  <a:gdLst>
                    <a:gd name="T0" fmla="*/ 2 w 2"/>
                    <a:gd name="T1" fmla="*/ 0 h 14"/>
                    <a:gd name="T2" fmla="*/ 2 w 2"/>
                    <a:gd name="T3" fmla="*/ 0 h 14"/>
                    <a:gd name="T4" fmla="*/ 0 w 2"/>
                    <a:gd name="T5" fmla="*/ 14 h 14"/>
                    <a:gd name="T6" fmla="*/ 2 w 2"/>
                    <a:gd name="T7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4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14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97" name="Freeform 196">
                  <a:extLst>
                    <a:ext uri="{FF2B5EF4-FFF2-40B4-BE49-F238E27FC236}">
                      <a16:creationId xmlns:a16="http://schemas.microsoft.com/office/drawing/2014/main" id="{87D0C036-581E-4A3E-AFA0-71DC6DF156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9" y="1989"/>
                  <a:ext cx="50" cy="56"/>
                </a:xfrm>
                <a:custGeom>
                  <a:avLst/>
                  <a:gdLst>
                    <a:gd name="T0" fmla="*/ 32 w 50"/>
                    <a:gd name="T1" fmla="*/ 42 h 56"/>
                    <a:gd name="T2" fmla="*/ 26 w 50"/>
                    <a:gd name="T3" fmla="*/ 20 h 56"/>
                    <a:gd name="T4" fmla="*/ 10 w 50"/>
                    <a:gd name="T5" fmla="*/ 0 h 56"/>
                    <a:gd name="T6" fmla="*/ 0 w 50"/>
                    <a:gd name="T7" fmla="*/ 4 h 56"/>
                    <a:gd name="T8" fmla="*/ 10 w 50"/>
                    <a:gd name="T9" fmla="*/ 2 h 56"/>
                    <a:gd name="T10" fmla="*/ 26 w 50"/>
                    <a:gd name="T11" fmla="*/ 20 h 56"/>
                    <a:gd name="T12" fmla="*/ 30 w 50"/>
                    <a:gd name="T13" fmla="*/ 42 h 56"/>
                    <a:gd name="T14" fmla="*/ 44 w 50"/>
                    <a:gd name="T15" fmla="*/ 54 h 56"/>
                    <a:gd name="T16" fmla="*/ 50 w 50"/>
                    <a:gd name="T17" fmla="*/ 56 h 56"/>
                    <a:gd name="T18" fmla="*/ 50 w 50"/>
                    <a:gd name="T19" fmla="*/ 54 h 56"/>
                    <a:gd name="T20" fmla="*/ 44 w 50"/>
                    <a:gd name="T21" fmla="*/ 54 h 56"/>
                    <a:gd name="T22" fmla="*/ 32 w 50"/>
                    <a:gd name="T23" fmla="*/ 42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0" h="56">
                      <a:moveTo>
                        <a:pt x="32" y="42"/>
                      </a:moveTo>
                      <a:lnTo>
                        <a:pt x="26" y="20"/>
                      </a:lnTo>
                      <a:lnTo>
                        <a:pt x="10" y="0"/>
                      </a:lnTo>
                      <a:lnTo>
                        <a:pt x="0" y="4"/>
                      </a:lnTo>
                      <a:lnTo>
                        <a:pt x="10" y="2"/>
                      </a:lnTo>
                      <a:lnTo>
                        <a:pt x="26" y="20"/>
                      </a:lnTo>
                      <a:lnTo>
                        <a:pt x="30" y="42"/>
                      </a:lnTo>
                      <a:lnTo>
                        <a:pt x="44" y="54"/>
                      </a:lnTo>
                      <a:lnTo>
                        <a:pt x="50" y="56"/>
                      </a:lnTo>
                      <a:lnTo>
                        <a:pt x="50" y="54"/>
                      </a:lnTo>
                      <a:lnTo>
                        <a:pt x="44" y="54"/>
                      </a:lnTo>
                      <a:lnTo>
                        <a:pt x="32" y="4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98" name="Freeform 197">
                  <a:extLst>
                    <a:ext uri="{FF2B5EF4-FFF2-40B4-BE49-F238E27FC236}">
                      <a16:creationId xmlns:a16="http://schemas.microsoft.com/office/drawing/2014/main" id="{B22EF5F6-730F-4984-94AF-8B1CC77B02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31" y="1965"/>
                  <a:ext cx="10" cy="18"/>
                </a:xfrm>
                <a:custGeom>
                  <a:avLst/>
                  <a:gdLst>
                    <a:gd name="T0" fmla="*/ 0 w 10"/>
                    <a:gd name="T1" fmla="*/ 0 h 18"/>
                    <a:gd name="T2" fmla="*/ 6 w 10"/>
                    <a:gd name="T3" fmla="*/ 8 h 18"/>
                    <a:gd name="T4" fmla="*/ 10 w 10"/>
                    <a:gd name="T5" fmla="*/ 18 h 18"/>
                    <a:gd name="T6" fmla="*/ 8 w 10"/>
                    <a:gd name="T7" fmla="*/ 8 h 18"/>
                    <a:gd name="T8" fmla="*/ 0 w 10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8">
                      <a:moveTo>
                        <a:pt x="0" y="0"/>
                      </a:moveTo>
                      <a:lnTo>
                        <a:pt x="6" y="8"/>
                      </a:lnTo>
                      <a:lnTo>
                        <a:pt x="10" y="18"/>
                      </a:lnTo>
                      <a:lnTo>
                        <a:pt x="8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99" name="Freeform 198">
                  <a:extLst>
                    <a:ext uri="{FF2B5EF4-FFF2-40B4-BE49-F238E27FC236}">
                      <a16:creationId xmlns:a16="http://schemas.microsoft.com/office/drawing/2014/main" id="{E5956FC6-7C93-4032-985D-483C734824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05" y="1951"/>
                  <a:ext cx="18" cy="4"/>
                </a:xfrm>
                <a:custGeom>
                  <a:avLst/>
                  <a:gdLst>
                    <a:gd name="T0" fmla="*/ 0 w 18"/>
                    <a:gd name="T1" fmla="*/ 0 h 4"/>
                    <a:gd name="T2" fmla="*/ 12 w 18"/>
                    <a:gd name="T3" fmla="*/ 2 h 4"/>
                    <a:gd name="T4" fmla="*/ 18 w 18"/>
                    <a:gd name="T5" fmla="*/ 4 h 4"/>
                    <a:gd name="T6" fmla="*/ 14 w 18"/>
                    <a:gd name="T7" fmla="*/ 2 h 4"/>
                    <a:gd name="T8" fmla="*/ 0 w 18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4">
                      <a:moveTo>
                        <a:pt x="0" y="0"/>
                      </a:moveTo>
                      <a:lnTo>
                        <a:pt x="12" y="2"/>
                      </a:lnTo>
                      <a:lnTo>
                        <a:pt x="18" y="4"/>
                      </a:lnTo>
                      <a:lnTo>
                        <a:pt x="1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00" name="Freeform 199">
                  <a:extLst>
                    <a:ext uri="{FF2B5EF4-FFF2-40B4-BE49-F238E27FC236}">
                      <a16:creationId xmlns:a16="http://schemas.microsoft.com/office/drawing/2014/main" id="{FD8DD0D7-32C8-4514-9566-1C9F856574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3" y="2429"/>
                  <a:ext cx="16" cy="36"/>
                </a:xfrm>
                <a:custGeom>
                  <a:avLst/>
                  <a:gdLst>
                    <a:gd name="T0" fmla="*/ 8 w 16"/>
                    <a:gd name="T1" fmla="*/ 34 h 36"/>
                    <a:gd name="T2" fmla="*/ 12 w 16"/>
                    <a:gd name="T3" fmla="*/ 36 h 36"/>
                    <a:gd name="T4" fmla="*/ 16 w 16"/>
                    <a:gd name="T5" fmla="*/ 20 h 36"/>
                    <a:gd name="T6" fmla="*/ 2 w 16"/>
                    <a:gd name="T7" fmla="*/ 0 h 36"/>
                    <a:gd name="T8" fmla="*/ 0 w 16"/>
                    <a:gd name="T9" fmla="*/ 0 h 36"/>
                    <a:gd name="T10" fmla="*/ 14 w 16"/>
                    <a:gd name="T11" fmla="*/ 18 h 36"/>
                    <a:gd name="T12" fmla="*/ 8 w 16"/>
                    <a:gd name="T13" fmla="*/ 34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36">
                      <a:moveTo>
                        <a:pt x="8" y="34"/>
                      </a:moveTo>
                      <a:lnTo>
                        <a:pt x="12" y="36"/>
                      </a:lnTo>
                      <a:lnTo>
                        <a:pt x="16" y="2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4" y="18"/>
                      </a:lnTo>
                      <a:lnTo>
                        <a:pt x="8" y="3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01" name="Freeform 200">
                  <a:extLst>
                    <a:ext uri="{FF2B5EF4-FFF2-40B4-BE49-F238E27FC236}">
                      <a16:creationId xmlns:a16="http://schemas.microsoft.com/office/drawing/2014/main" id="{CCE2B841-1D36-49AB-9C1D-DD3E9F1705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3" y="2505"/>
                  <a:ext cx="22" cy="20"/>
                </a:xfrm>
                <a:custGeom>
                  <a:avLst/>
                  <a:gdLst>
                    <a:gd name="T0" fmla="*/ 22 w 22"/>
                    <a:gd name="T1" fmla="*/ 20 h 20"/>
                    <a:gd name="T2" fmla="*/ 0 w 22"/>
                    <a:gd name="T3" fmla="*/ 0 h 20"/>
                    <a:gd name="T4" fmla="*/ 0 w 22"/>
                    <a:gd name="T5" fmla="*/ 0 h 20"/>
                    <a:gd name="T6" fmla="*/ 22 w 22"/>
                    <a:gd name="T7" fmla="*/ 20 h 20"/>
                    <a:gd name="T8" fmla="*/ 22 w 22"/>
                    <a:gd name="T9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2" y="2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2" y="20"/>
                      </a:lnTo>
                      <a:lnTo>
                        <a:pt x="22" y="2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02" name="Freeform 201">
                  <a:extLst>
                    <a:ext uri="{FF2B5EF4-FFF2-40B4-BE49-F238E27FC236}">
                      <a16:creationId xmlns:a16="http://schemas.microsoft.com/office/drawing/2014/main" id="{0709F605-EE86-459E-BC52-826A7CAF63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3" y="2545"/>
                  <a:ext cx="18" cy="12"/>
                </a:xfrm>
                <a:custGeom>
                  <a:avLst/>
                  <a:gdLst>
                    <a:gd name="T0" fmla="*/ 0 w 18"/>
                    <a:gd name="T1" fmla="*/ 0 h 12"/>
                    <a:gd name="T2" fmla="*/ 16 w 18"/>
                    <a:gd name="T3" fmla="*/ 12 h 12"/>
                    <a:gd name="T4" fmla="*/ 18 w 18"/>
                    <a:gd name="T5" fmla="*/ 12 h 12"/>
                    <a:gd name="T6" fmla="*/ 0 w 18"/>
                    <a:gd name="T7" fmla="*/ 0 h 12"/>
                    <a:gd name="T8" fmla="*/ 0 w 18"/>
                    <a:gd name="T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2">
                      <a:moveTo>
                        <a:pt x="0" y="0"/>
                      </a:moveTo>
                      <a:lnTo>
                        <a:pt x="16" y="12"/>
                      </a:lnTo>
                      <a:lnTo>
                        <a:pt x="18" y="1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03" name="Freeform 202">
                  <a:extLst>
                    <a:ext uri="{FF2B5EF4-FFF2-40B4-BE49-F238E27FC236}">
                      <a16:creationId xmlns:a16="http://schemas.microsoft.com/office/drawing/2014/main" id="{FF94DEE0-D014-4505-BC4F-D259ECE3BB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7" y="2521"/>
                  <a:ext cx="4" cy="2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4 w 4"/>
                    <a:gd name="T5" fmla="*/ 2 h 2"/>
                    <a:gd name="T6" fmla="*/ 4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lnTo>
                        <a:pt x="0" y="0"/>
                      </a:lnTo>
                      <a:lnTo>
                        <a:pt x="4" y="2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04" name="Freeform 203">
                  <a:extLst>
                    <a:ext uri="{FF2B5EF4-FFF2-40B4-BE49-F238E27FC236}">
                      <a16:creationId xmlns:a16="http://schemas.microsoft.com/office/drawing/2014/main" id="{01B29A98-D937-4250-9334-7478F42B0B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7" y="2479"/>
                  <a:ext cx="12" cy="6"/>
                </a:xfrm>
                <a:custGeom>
                  <a:avLst/>
                  <a:gdLst>
                    <a:gd name="T0" fmla="*/ 12 w 12"/>
                    <a:gd name="T1" fmla="*/ 6 h 6"/>
                    <a:gd name="T2" fmla="*/ 8 w 12"/>
                    <a:gd name="T3" fmla="*/ 2 h 6"/>
                    <a:gd name="T4" fmla="*/ 0 w 12"/>
                    <a:gd name="T5" fmla="*/ 0 h 6"/>
                    <a:gd name="T6" fmla="*/ 4 w 12"/>
                    <a:gd name="T7" fmla="*/ 2 h 6"/>
                    <a:gd name="T8" fmla="*/ 12 w 12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6">
                      <a:moveTo>
                        <a:pt x="12" y="6"/>
                      </a:moveTo>
                      <a:lnTo>
                        <a:pt x="8" y="2"/>
                      </a:lnTo>
                      <a:lnTo>
                        <a:pt x="0" y="0"/>
                      </a:lnTo>
                      <a:lnTo>
                        <a:pt x="4" y="2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05" name="Freeform 204">
                  <a:extLst>
                    <a:ext uri="{FF2B5EF4-FFF2-40B4-BE49-F238E27FC236}">
                      <a16:creationId xmlns:a16="http://schemas.microsoft.com/office/drawing/2014/main" id="{E1631452-6262-4D91-B4DD-2563F3B35B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69" y="2965"/>
                  <a:ext cx="22" cy="38"/>
                </a:xfrm>
                <a:custGeom>
                  <a:avLst/>
                  <a:gdLst>
                    <a:gd name="T0" fmla="*/ 8 w 22"/>
                    <a:gd name="T1" fmla="*/ 0 h 38"/>
                    <a:gd name="T2" fmla="*/ 0 w 22"/>
                    <a:gd name="T3" fmla="*/ 10 h 38"/>
                    <a:gd name="T4" fmla="*/ 4 w 22"/>
                    <a:gd name="T5" fmla="*/ 24 h 38"/>
                    <a:gd name="T6" fmla="*/ 12 w 22"/>
                    <a:gd name="T7" fmla="*/ 32 h 38"/>
                    <a:gd name="T8" fmla="*/ 22 w 22"/>
                    <a:gd name="T9" fmla="*/ 38 h 38"/>
                    <a:gd name="T10" fmla="*/ 22 w 22"/>
                    <a:gd name="T11" fmla="*/ 20 h 38"/>
                    <a:gd name="T12" fmla="*/ 16 w 22"/>
                    <a:gd name="T13" fmla="*/ 10 h 38"/>
                    <a:gd name="T14" fmla="*/ 8 w 22"/>
                    <a:gd name="T15" fmla="*/ 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2" h="38">
                      <a:moveTo>
                        <a:pt x="8" y="0"/>
                      </a:moveTo>
                      <a:lnTo>
                        <a:pt x="0" y="10"/>
                      </a:lnTo>
                      <a:lnTo>
                        <a:pt x="4" y="24"/>
                      </a:lnTo>
                      <a:lnTo>
                        <a:pt x="12" y="32"/>
                      </a:lnTo>
                      <a:lnTo>
                        <a:pt x="22" y="38"/>
                      </a:lnTo>
                      <a:lnTo>
                        <a:pt x="22" y="20"/>
                      </a:lnTo>
                      <a:lnTo>
                        <a:pt x="16" y="1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06" name="Freeform 205">
                  <a:extLst>
                    <a:ext uri="{FF2B5EF4-FFF2-40B4-BE49-F238E27FC236}">
                      <a16:creationId xmlns:a16="http://schemas.microsoft.com/office/drawing/2014/main" id="{46E7D670-466E-4F46-B1AA-996313A4C8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9" y="2917"/>
                  <a:ext cx="32" cy="28"/>
                </a:xfrm>
                <a:custGeom>
                  <a:avLst/>
                  <a:gdLst>
                    <a:gd name="T0" fmla="*/ 20 w 32"/>
                    <a:gd name="T1" fmla="*/ 4 h 28"/>
                    <a:gd name="T2" fmla="*/ 8 w 32"/>
                    <a:gd name="T3" fmla="*/ 10 h 28"/>
                    <a:gd name="T4" fmla="*/ 0 w 32"/>
                    <a:gd name="T5" fmla="*/ 16 h 28"/>
                    <a:gd name="T6" fmla="*/ 14 w 32"/>
                    <a:gd name="T7" fmla="*/ 28 h 28"/>
                    <a:gd name="T8" fmla="*/ 14 w 32"/>
                    <a:gd name="T9" fmla="*/ 28 h 28"/>
                    <a:gd name="T10" fmla="*/ 32 w 32"/>
                    <a:gd name="T11" fmla="*/ 0 h 28"/>
                    <a:gd name="T12" fmla="*/ 30 w 32"/>
                    <a:gd name="T13" fmla="*/ 0 h 28"/>
                    <a:gd name="T14" fmla="*/ 20 w 32"/>
                    <a:gd name="T15" fmla="*/ 4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2" h="28">
                      <a:moveTo>
                        <a:pt x="20" y="4"/>
                      </a:moveTo>
                      <a:lnTo>
                        <a:pt x="8" y="10"/>
                      </a:lnTo>
                      <a:lnTo>
                        <a:pt x="0" y="16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32" y="0"/>
                      </a:lnTo>
                      <a:lnTo>
                        <a:pt x="30" y="0"/>
                      </a:lnTo>
                      <a:lnTo>
                        <a:pt x="20" y="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07" name="Freeform 206">
                  <a:extLst>
                    <a:ext uri="{FF2B5EF4-FFF2-40B4-BE49-F238E27FC236}">
                      <a16:creationId xmlns:a16="http://schemas.microsoft.com/office/drawing/2014/main" id="{6E13DDB3-3E8C-4EC1-9E20-9002653C9B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17" y="2863"/>
                  <a:ext cx="32" cy="38"/>
                </a:xfrm>
                <a:custGeom>
                  <a:avLst/>
                  <a:gdLst>
                    <a:gd name="T0" fmla="*/ 8 w 32"/>
                    <a:gd name="T1" fmla="*/ 0 h 38"/>
                    <a:gd name="T2" fmla="*/ 0 w 32"/>
                    <a:gd name="T3" fmla="*/ 4 h 38"/>
                    <a:gd name="T4" fmla="*/ 12 w 32"/>
                    <a:gd name="T5" fmla="*/ 16 h 38"/>
                    <a:gd name="T6" fmla="*/ 14 w 32"/>
                    <a:gd name="T7" fmla="*/ 28 h 38"/>
                    <a:gd name="T8" fmla="*/ 20 w 32"/>
                    <a:gd name="T9" fmla="*/ 34 h 38"/>
                    <a:gd name="T10" fmla="*/ 28 w 32"/>
                    <a:gd name="T11" fmla="*/ 38 h 38"/>
                    <a:gd name="T12" fmla="*/ 32 w 32"/>
                    <a:gd name="T13" fmla="*/ 24 h 38"/>
                    <a:gd name="T14" fmla="*/ 18 w 32"/>
                    <a:gd name="T15" fmla="*/ 2 h 38"/>
                    <a:gd name="T16" fmla="*/ 8 w 32"/>
                    <a:gd name="T17" fmla="*/ 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2" h="38">
                      <a:moveTo>
                        <a:pt x="8" y="0"/>
                      </a:moveTo>
                      <a:lnTo>
                        <a:pt x="0" y="4"/>
                      </a:lnTo>
                      <a:lnTo>
                        <a:pt x="12" y="16"/>
                      </a:lnTo>
                      <a:lnTo>
                        <a:pt x="14" y="28"/>
                      </a:lnTo>
                      <a:lnTo>
                        <a:pt x="20" y="34"/>
                      </a:lnTo>
                      <a:lnTo>
                        <a:pt x="28" y="38"/>
                      </a:lnTo>
                      <a:lnTo>
                        <a:pt x="32" y="24"/>
                      </a:lnTo>
                      <a:lnTo>
                        <a:pt x="18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08" name="Freeform 207">
                  <a:extLst>
                    <a:ext uri="{FF2B5EF4-FFF2-40B4-BE49-F238E27FC236}">
                      <a16:creationId xmlns:a16="http://schemas.microsoft.com/office/drawing/2014/main" id="{1B29FEFA-3B63-4917-A9E4-8582AD1B37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51" y="2725"/>
                  <a:ext cx="294" cy="252"/>
                </a:xfrm>
                <a:custGeom>
                  <a:avLst/>
                  <a:gdLst>
                    <a:gd name="T0" fmla="*/ 266 w 294"/>
                    <a:gd name="T1" fmla="*/ 0 h 252"/>
                    <a:gd name="T2" fmla="*/ 234 w 294"/>
                    <a:gd name="T3" fmla="*/ 8 h 252"/>
                    <a:gd name="T4" fmla="*/ 204 w 294"/>
                    <a:gd name="T5" fmla="*/ 12 h 252"/>
                    <a:gd name="T6" fmla="*/ 188 w 294"/>
                    <a:gd name="T7" fmla="*/ 18 h 252"/>
                    <a:gd name="T8" fmla="*/ 182 w 294"/>
                    <a:gd name="T9" fmla="*/ 10 h 252"/>
                    <a:gd name="T10" fmla="*/ 160 w 294"/>
                    <a:gd name="T11" fmla="*/ 18 h 252"/>
                    <a:gd name="T12" fmla="*/ 130 w 294"/>
                    <a:gd name="T13" fmla="*/ 42 h 252"/>
                    <a:gd name="T14" fmla="*/ 96 w 294"/>
                    <a:gd name="T15" fmla="*/ 42 h 252"/>
                    <a:gd name="T16" fmla="*/ 62 w 294"/>
                    <a:gd name="T17" fmla="*/ 60 h 252"/>
                    <a:gd name="T18" fmla="*/ 50 w 294"/>
                    <a:gd name="T19" fmla="*/ 82 h 252"/>
                    <a:gd name="T20" fmla="*/ 42 w 294"/>
                    <a:gd name="T21" fmla="*/ 108 h 252"/>
                    <a:gd name="T22" fmla="*/ 32 w 294"/>
                    <a:gd name="T23" fmla="*/ 124 h 252"/>
                    <a:gd name="T24" fmla="*/ 18 w 294"/>
                    <a:gd name="T25" fmla="*/ 134 h 252"/>
                    <a:gd name="T26" fmla="*/ 16 w 294"/>
                    <a:gd name="T27" fmla="*/ 134 h 252"/>
                    <a:gd name="T28" fmla="*/ 0 w 294"/>
                    <a:gd name="T29" fmla="*/ 140 h 252"/>
                    <a:gd name="T30" fmla="*/ 34 w 294"/>
                    <a:gd name="T31" fmla="*/ 194 h 252"/>
                    <a:gd name="T32" fmla="*/ 66 w 294"/>
                    <a:gd name="T33" fmla="*/ 208 h 252"/>
                    <a:gd name="T34" fmla="*/ 58 w 294"/>
                    <a:gd name="T35" fmla="*/ 248 h 252"/>
                    <a:gd name="T36" fmla="*/ 108 w 294"/>
                    <a:gd name="T37" fmla="*/ 236 h 252"/>
                    <a:gd name="T38" fmla="*/ 140 w 294"/>
                    <a:gd name="T39" fmla="*/ 236 h 252"/>
                    <a:gd name="T40" fmla="*/ 160 w 294"/>
                    <a:gd name="T41" fmla="*/ 252 h 252"/>
                    <a:gd name="T42" fmla="*/ 178 w 294"/>
                    <a:gd name="T43" fmla="*/ 228 h 252"/>
                    <a:gd name="T44" fmla="*/ 152 w 294"/>
                    <a:gd name="T45" fmla="*/ 216 h 252"/>
                    <a:gd name="T46" fmla="*/ 152 w 294"/>
                    <a:gd name="T47" fmla="*/ 192 h 252"/>
                    <a:gd name="T48" fmla="*/ 164 w 294"/>
                    <a:gd name="T49" fmla="*/ 192 h 252"/>
                    <a:gd name="T50" fmla="*/ 164 w 294"/>
                    <a:gd name="T51" fmla="*/ 158 h 252"/>
                    <a:gd name="T52" fmla="*/ 136 w 294"/>
                    <a:gd name="T53" fmla="*/ 106 h 252"/>
                    <a:gd name="T54" fmla="*/ 178 w 294"/>
                    <a:gd name="T55" fmla="*/ 64 h 252"/>
                    <a:gd name="T56" fmla="*/ 168 w 294"/>
                    <a:gd name="T57" fmla="*/ 108 h 252"/>
                    <a:gd name="T58" fmla="*/ 200 w 294"/>
                    <a:gd name="T59" fmla="*/ 124 h 252"/>
                    <a:gd name="T60" fmla="*/ 204 w 294"/>
                    <a:gd name="T61" fmla="*/ 106 h 252"/>
                    <a:gd name="T62" fmla="*/ 230 w 294"/>
                    <a:gd name="T63" fmla="*/ 126 h 252"/>
                    <a:gd name="T64" fmla="*/ 220 w 294"/>
                    <a:gd name="T65" fmla="*/ 102 h 252"/>
                    <a:gd name="T66" fmla="*/ 246 w 294"/>
                    <a:gd name="T67" fmla="*/ 106 h 252"/>
                    <a:gd name="T68" fmla="*/ 224 w 294"/>
                    <a:gd name="T69" fmla="*/ 80 h 252"/>
                    <a:gd name="T70" fmla="*/ 234 w 294"/>
                    <a:gd name="T71" fmla="*/ 58 h 252"/>
                    <a:gd name="T72" fmla="*/ 280 w 294"/>
                    <a:gd name="T73" fmla="*/ 44 h 252"/>
                    <a:gd name="T74" fmla="*/ 294 w 294"/>
                    <a:gd name="T75" fmla="*/ 16 h 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94" h="252">
                      <a:moveTo>
                        <a:pt x="276" y="12"/>
                      </a:moveTo>
                      <a:lnTo>
                        <a:pt x="266" y="0"/>
                      </a:lnTo>
                      <a:lnTo>
                        <a:pt x="252" y="4"/>
                      </a:lnTo>
                      <a:lnTo>
                        <a:pt x="234" y="8"/>
                      </a:lnTo>
                      <a:lnTo>
                        <a:pt x="220" y="10"/>
                      </a:lnTo>
                      <a:lnTo>
                        <a:pt x="204" y="12"/>
                      </a:lnTo>
                      <a:lnTo>
                        <a:pt x="188" y="20"/>
                      </a:lnTo>
                      <a:lnTo>
                        <a:pt x="188" y="18"/>
                      </a:lnTo>
                      <a:lnTo>
                        <a:pt x="186" y="18"/>
                      </a:lnTo>
                      <a:lnTo>
                        <a:pt x="182" y="10"/>
                      </a:lnTo>
                      <a:lnTo>
                        <a:pt x="178" y="14"/>
                      </a:lnTo>
                      <a:lnTo>
                        <a:pt x="160" y="18"/>
                      </a:lnTo>
                      <a:lnTo>
                        <a:pt x="146" y="38"/>
                      </a:lnTo>
                      <a:lnTo>
                        <a:pt x="130" y="42"/>
                      </a:lnTo>
                      <a:lnTo>
                        <a:pt x="114" y="40"/>
                      </a:lnTo>
                      <a:lnTo>
                        <a:pt x="96" y="42"/>
                      </a:lnTo>
                      <a:lnTo>
                        <a:pt x="80" y="64"/>
                      </a:lnTo>
                      <a:lnTo>
                        <a:pt x="62" y="60"/>
                      </a:lnTo>
                      <a:lnTo>
                        <a:pt x="56" y="64"/>
                      </a:lnTo>
                      <a:lnTo>
                        <a:pt x="50" y="82"/>
                      </a:lnTo>
                      <a:lnTo>
                        <a:pt x="50" y="94"/>
                      </a:lnTo>
                      <a:lnTo>
                        <a:pt x="42" y="108"/>
                      </a:lnTo>
                      <a:lnTo>
                        <a:pt x="38" y="114"/>
                      </a:lnTo>
                      <a:lnTo>
                        <a:pt x="32" y="124"/>
                      </a:lnTo>
                      <a:lnTo>
                        <a:pt x="26" y="130"/>
                      </a:lnTo>
                      <a:lnTo>
                        <a:pt x="18" y="134"/>
                      </a:lnTo>
                      <a:lnTo>
                        <a:pt x="18" y="134"/>
                      </a:lnTo>
                      <a:lnTo>
                        <a:pt x="16" y="134"/>
                      </a:lnTo>
                      <a:lnTo>
                        <a:pt x="6" y="130"/>
                      </a:lnTo>
                      <a:lnTo>
                        <a:pt x="0" y="140"/>
                      </a:lnTo>
                      <a:lnTo>
                        <a:pt x="16" y="156"/>
                      </a:lnTo>
                      <a:lnTo>
                        <a:pt x="34" y="194"/>
                      </a:lnTo>
                      <a:lnTo>
                        <a:pt x="56" y="188"/>
                      </a:lnTo>
                      <a:lnTo>
                        <a:pt x="66" y="208"/>
                      </a:lnTo>
                      <a:lnTo>
                        <a:pt x="48" y="230"/>
                      </a:lnTo>
                      <a:lnTo>
                        <a:pt x="58" y="248"/>
                      </a:lnTo>
                      <a:lnTo>
                        <a:pt x="80" y="240"/>
                      </a:lnTo>
                      <a:lnTo>
                        <a:pt x="108" y="236"/>
                      </a:lnTo>
                      <a:lnTo>
                        <a:pt x="124" y="246"/>
                      </a:lnTo>
                      <a:lnTo>
                        <a:pt x="140" y="236"/>
                      </a:lnTo>
                      <a:lnTo>
                        <a:pt x="156" y="248"/>
                      </a:lnTo>
                      <a:lnTo>
                        <a:pt x="160" y="252"/>
                      </a:lnTo>
                      <a:lnTo>
                        <a:pt x="160" y="252"/>
                      </a:lnTo>
                      <a:lnTo>
                        <a:pt x="178" y="228"/>
                      </a:lnTo>
                      <a:lnTo>
                        <a:pt x="170" y="226"/>
                      </a:lnTo>
                      <a:lnTo>
                        <a:pt x="152" y="216"/>
                      </a:lnTo>
                      <a:lnTo>
                        <a:pt x="142" y="204"/>
                      </a:lnTo>
                      <a:lnTo>
                        <a:pt x="152" y="192"/>
                      </a:lnTo>
                      <a:lnTo>
                        <a:pt x="156" y="186"/>
                      </a:lnTo>
                      <a:lnTo>
                        <a:pt x="164" y="192"/>
                      </a:lnTo>
                      <a:lnTo>
                        <a:pt x="180" y="176"/>
                      </a:lnTo>
                      <a:lnTo>
                        <a:pt x="164" y="158"/>
                      </a:lnTo>
                      <a:lnTo>
                        <a:pt x="150" y="134"/>
                      </a:lnTo>
                      <a:lnTo>
                        <a:pt x="136" y="106"/>
                      </a:lnTo>
                      <a:lnTo>
                        <a:pt x="160" y="58"/>
                      </a:lnTo>
                      <a:lnTo>
                        <a:pt x="178" y="64"/>
                      </a:lnTo>
                      <a:lnTo>
                        <a:pt x="160" y="100"/>
                      </a:lnTo>
                      <a:lnTo>
                        <a:pt x="168" y="108"/>
                      </a:lnTo>
                      <a:lnTo>
                        <a:pt x="194" y="132"/>
                      </a:lnTo>
                      <a:lnTo>
                        <a:pt x="200" y="124"/>
                      </a:lnTo>
                      <a:lnTo>
                        <a:pt x="198" y="106"/>
                      </a:lnTo>
                      <a:lnTo>
                        <a:pt x="204" y="106"/>
                      </a:lnTo>
                      <a:lnTo>
                        <a:pt x="224" y="136"/>
                      </a:lnTo>
                      <a:lnTo>
                        <a:pt x="230" y="126"/>
                      </a:lnTo>
                      <a:lnTo>
                        <a:pt x="212" y="100"/>
                      </a:lnTo>
                      <a:lnTo>
                        <a:pt x="220" y="102"/>
                      </a:lnTo>
                      <a:lnTo>
                        <a:pt x="240" y="114"/>
                      </a:lnTo>
                      <a:lnTo>
                        <a:pt x="246" y="106"/>
                      </a:lnTo>
                      <a:lnTo>
                        <a:pt x="242" y="86"/>
                      </a:lnTo>
                      <a:lnTo>
                        <a:pt x="224" y="80"/>
                      </a:lnTo>
                      <a:lnTo>
                        <a:pt x="216" y="60"/>
                      </a:lnTo>
                      <a:lnTo>
                        <a:pt x="234" y="58"/>
                      </a:lnTo>
                      <a:lnTo>
                        <a:pt x="244" y="42"/>
                      </a:lnTo>
                      <a:lnTo>
                        <a:pt x="280" y="44"/>
                      </a:lnTo>
                      <a:lnTo>
                        <a:pt x="280" y="44"/>
                      </a:lnTo>
                      <a:lnTo>
                        <a:pt x="294" y="16"/>
                      </a:lnTo>
                      <a:lnTo>
                        <a:pt x="276" y="1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09" name="Freeform 208">
                  <a:extLst>
                    <a:ext uri="{FF2B5EF4-FFF2-40B4-BE49-F238E27FC236}">
                      <a16:creationId xmlns:a16="http://schemas.microsoft.com/office/drawing/2014/main" id="{395A2B17-FB47-4972-8BC5-9CD9346263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3" y="2985"/>
                  <a:ext cx="90" cy="92"/>
                </a:xfrm>
                <a:custGeom>
                  <a:avLst/>
                  <a:gdLst>
                    <a:gd name="T0" fmla="*/ 68 w 90"/>
                    <a:gd name="T1" fmla="*/ 8 h 92"/>
                    <a:gd name="T2" fmla="*/ 40 w 90"/>
                    <a:gd name="T3" fmla="*/ 0 h 92"/>
                    <a:gd name="T4" fmla="*/ 16 w 90"/>
                    <a:gd name="T5" fmla="*/ 14 h 92"/>
                    <a:gd name="T6" fmla="*/ 2 w 90"/>
                    <a:gd name="T7" fmla="*/ 20 h 92"/>
                    <a:gd name="T8" fmla="*/ 0 w 90"/>
                    <a:gd name="T9" fmla="*/ 34 h 92"/>
                    <a:gd name="T10" fmla="*/ 22 w 90"/>
                    <a:gd name="T11" fmla="*/ 44 h 92"/>
                    <a:gd name="T12" fmla="*/ 28 w 90"/>
                    <a:gd name="T13" fmla="*/ 52 h 92"/>
                    <a:gd name="T14" fmla="*/ 32 w 90"/>
                    <a:gd name="T15" fmla="*/ 72 h 92"/>
                    <a:gd name="T16" fmla="*/ 28 w 90"/>
                    <a:gd name="T17" fmla="*/ 90 h 92"/>
                    <a:gd name="T18" fmla="*/ 30 w 90"/>
                    <a:gd name="T19" fmla="*/ 92 h 92"/>
                    <a:gd name="T20" fmla="*/ 30 w 90"/>
                    <a:gd name="T21" fmla="*/ 92 h 92"/>
                    <a:gd name="T22" fmla="*/ 60 w 90"/>
                    <a:gd name="T23" fmla="*/ 54 h 92"/>
                    <a:gd name="T24" fmla="*/ 90 w 90"/>
                    <a:gd name="T25" fmla="*/ 16 h 92"/>
                    <a:gd name="T26" fmla="*/ 68 w 90"/>
                    <a:gd name="T27" fmla="*/ 8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0" h="92">
                      <a:moveTo>
                        <a:pt x="68" y="8"/>
                      </a:moveTo>
                      <a:lnTo>
                        <a:pt x="40" y="0"/>
                      </a:lnTo>
                      <a:lnTo>
                        <a:pt x="16" y="14"/>
                      </a:lnTo>
                      <a:lnTo>
                        <a:pt x="2" y="20"/>
                      </a:lnTo>
                      <a:lnTo>
                        <a:pt x="0" y="34"/>
                      </a:lnTo>
                      <a:lnTo>
                        <a:pt x="22" y="44"/>
                      </a:lnTo>
                      <a:lnTo>
                        <a:pt x="28" y="52"/>
                      </a:lnTo>
                      <a:lnTo>
                        <a:pt x="32" y="72"/>
                      </a:lnTo>
                      <a:lnTo>
                        <a:pt x="28" y="90"/>
                      </a:lnTo>
                      <a:lnTo>
                        <a:pt x="30" y="92"/>
                      </a:lnTo>
                      <a:lnTo>
                        <a:pt x="30" y="92"/>
                      </a:lnTo>
                      <a:lnTo>
                        <a:pt x="60" y="54"/>
                      </a:lnTo>
                      <a:lnTo>
                        <a:pt x="90" y="16"/>
                      </a:lnTo>
                      <a:lnTo>
                        <a:pt x="68" y="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10" name="Freeform 209">
                  <a:extLst>
                    <a:ext uri="{FF2B5EF4-FFF2-40B4-BE49-F238E27FC236}">
                      <a16:creationId xmlns:a16="http://schemas.microsoft.com/office/drawing/2014/main" id="{375FC21C-6E64-4DAD-90A5-A0868807B3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57" y="2855"/>
                  <a:ext cx="12" cy="4"/>
                </a:xfrm>
                <a:custGeom>
                  <a:avLst/>
                  <a:gdLst>
                    <a:gd name="T0" fmla="*/ 0 w 12"/>
                    <a:gd name="T1" fmla="*/ 0 h 4"/>
                    <a:gd name="T2" fmla="*/ 10 w 12"/>
                    <a:gd name="T3" fmla="*/ 4 h 4"/>
                    <a:gd name="T4" fmla="*/ 12 w 12"/>
                    <a:gd name="T5" fmla="*/ 4 h 4"/>
                    <a:gd name="T6" fmla="*/ 2 w 12"/>
                    <a:gd name="T7" fmla="*/ 0 h 4"/>
                    <a:gd name="T8" fmla="*/ 0 w 1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4">
                      <a:moveTo>
                        <a:pt x="0" y="0"/>
                      </a:moveTo>
                      <a:lnTo>
                        <a:pt x="10" y="4"/>
                      </a:lnTo>
                      <a:lnTo>
                        <a:pt x="12" y="4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11" name="Freeform 210">
                  <a:extLst>
                    <a:ext uri="{FF2B5EF4-FFF2-40B4-BE49-F238E27FC236}">
                      <a16:creationId xmlns:a16="http://schemas.microsoft.com/office/drawing/2014/main" id="{FCDF1660-C0D3-490E-BDA4-8243DE47D9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3" y="2735"/>
                  <a:ext cx="6" cy="8"/>
                </a:xfrm>
                <a:custGeom>
                  <a:avLst/>
                  <a:gdLst>
                    <a:gd name="T0" fmla="*/ 4 w 6"/>
                    <a:gd name="T1" fmla="*/ 8 h 8"/>
                    <a:gd name="T2" fmla="*/ 6 w 6"/>
                    <a:gd name="T3" fmla="*/ 8 h 8"/>
                    <a:gd name="T4" fmla="*/ 0 w 6"/>
                    <a:gd name="T5" fmla="*/ 0 h 8"/>
                    <a:gd name="T6" fmla="*/ 4 w 6"/>
                    <a:gd name="T7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8">
                      <a:moveTo>
                        <a:pt x="4" y="8"/>
                      </a:moveTo>
                      <a:lnTo>
                        <a:pt x="6" y="8"/>
                      </a:lnTo>
                      <a:lnTo>
                        <a:pt x="0" y="0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12" name="Freeform 211">
                  <a:extLst>
                    <a:ext uri="{FF2B5EF4-FFF2-40B4-BE49-F238E27FC236}">
                      <a16:creationId xmlns:a16="http://schemas.microsoft.com/office/drawing/2014/main" id="{3F553890-29CE-442D-9F60-876BB904E6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7" y="1399"/>
                  <a:ext cx="246" cy="292"/>
                </a:xfrm>
                <a:custGeom>
                  <a:avLst/>
                  <a:gdLst>
                    <a:gd name="T0" fmla="*/ 6 w 246"/>
                    <a:gd name="T1" fmla="*/ 250 h 292"/>
                    <a:gd name="T2" fmla="*/ 34 w 246"/>
                    <a:gd name="T3" fmla="*/ 254 h 292"/>
                    <a:gd name="T4" fmla="*/ 44 w 246"/>
                    <a:gd name="T5" fmla="*/ 292 h 292"/>
                    <a:gd name="T6" fmla="*/ 90 w 246"/>
                    <a:gd name="T7" fmla="*/ 272 h 292"/>
                    <a:gd name="T8" fmla="*/ 154 w 246"/>
                    <a:gd name="T9" fmla="*/ 266 h 292"/>
                    <a:gd name="T10" fmla="*/ 208 w 246"/>
                    <a:gd name="T11" fmla="*/ 280 h 292"/>
                    <a:gd name="T12" fmla="*/ 224 w 246"/>
                    <a:gd name="T13" fmla="*/ 248 h 292"/>
                    <a:gd name="T14" fmla="*/ 238 w 246"/>
                    <a:gd name="T15" fmla="*/ 200 h 292"/>
                    <a:gd name="T16" fmla="*/ 244 w 246"/>
                    <a:gd name="T17" fmla="*/ 162 h 292"/>
                    <a:gd name="T18" fmla="*/ 246 w 246"/>
                    <a:gd name="T19" fmla="*/ 126 h 292"/>
                    <a:gd name="T20" fmla="*/ 238 w 246"/>
                    <a:gd name="T21" fmla="*/ 106 h 292"/>
                    <a:gd name="T22" fmla="*/ 224 w 246"/>
                    <a:gd name="T23" fmla="*/ 94 h 292"/>
                    <a:gd name="T24" fmla="*/ 206 w 246"/>
                    <a:gd name="T25" fmla="*/ 114 h 292"/>
                    <a:gd name="T26" fmla="*/ 206 w 246"/>
                    <a:gd name="T27" fmla="*/ 114 h 292"/>
                    <a:gd name="T28" fmla="*/ 196 w 246"/>
                    <a:gd name="T29" fmla="*/ 96 h 292"/>
                    <a:gd name="T30" fmla="*/ 202 w 246"/>
                    <a:gd name="T31" fmla="*/ 60 h 292"/>
                    <a:gd name="T32" fmla="*/ 234 w 246"/>
                    <a:gd name="T33" fmla="*/ 40 h 292"/>
                    <a:gd name="T34" fmla="*/ 216 w 246"/>
                    <a:gd name="T35" fmla="*/ 4 h 292"/>
                    <a:gd name="T36" fmla="*/ 176 w 246"/>
                    <a:gd name="T37" fmla="*/ 20 h 292"/>
                    <a:gd name="T38" fmla="*/ 178 w 246"/>
                    <a:gd name="T39" fmla="*/ 50 h 292"/>
                    <a:gd name="T40" fmla="*/ 152 w 246"/>
                    <a:gd name="T41" fmla="*/ 66 h 292"/>
                    <a:gd name="T42" fmla="*/ 134 w 246"/>
                    <a:gd name="T43" fmla="*/ 58 h 292"/>
                    <a:gd name="T44" fmla="*/ 116 w 246"/>
                    <a:gd name="T45" fmla="*/ 46 h 292"/>
                    <a:gd name="T46" fmla="*/ 96 w 246"/>
                    <a:gd name="T47" fmla="*/ 50 h 292"/>
                    <a:gd name="T48" fmla="*/ 96 w 246"/>
                    <a:gd name="T49" fmla="*/ 80 h 292"/>
                    <a:gd name="T50" fmla="*/ 70 w 246"/>
                    <a:gd name="T51" fmla="*/ 110 h 292"/>
                    <a:gd name="T52" fmla="*/ 84 w 246"/>
                    <a:gd name="T53" fmla="*/ 128 h 292"/>
                    <a:gd name="T54" fmla="*/ 68 w 246"/>
                    <a:gd name="T55" fmla="*/ 158 h 292"/>
                    <a:gd name="T56" fmla="*/ 68 w 246"/>
                    <a:gd name="T57" fmla="*/ 176 h 292"/>
                    <a:gd name="T58" fmla="*/ 90 w 246"/>
                    <a:gd name="T59" fmla="*/ 188 h 292"/>
                    <a:gd name="T60" fmla="*/ 56 w 246"/>
                    <a:gd name="T61" fmla="*/ 200 h 292"/>
                    <a:gd name="T62" fmla="*/ 38 w 246"/>
                    <a:gd name="T63" fmla="*/ 208 h 292"/>
                    <a:gd name="T64" fmla="*/ 14 w 246"/>
                    <a:gd name="T65" fmla="*/ 204 h 292"/>
                    <a:gd name="T66" fmla="*/ 22 w 246"/>
                    <a:gd name="T67" fmla="*/ 222 h 292"/>
                    <a:gd name="T68" fmla="*/ 0 w 246"/>
                    <a:gd name="T69" fmla="*/ 236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6" h="292">
                      <a:moveTo>
                        <a:pt x="0" y="236"/>
                      </a:moveTo>
                      <a:lnTo>
                        <a:pt x="6" y="250"/>
                      </a:lnTo>
                      <a:lnTo>
                        <a:pt x="24" y="246"/>
                      </a:lnTo>
                      <a:lnTo>
                        <a:pt x="34" y="254"/>
                      </a:lnTo>
                      <a:lnTo>
                        <a:pt x="34" y="278"/>
                      </a:lnTo>
                      <a:lnTo>
                        <a:pt x="44" y="292"/>
                      </a:lnTo>
                      <a:lnTo>
                        <a:pt x="58" y="270"/>
                      </a:lnTo>
                      <a:lnTo>
                        <a:pt x="90" y="272"/>
                      </a:lnTo>
                      <a:lnTo>
                        <a:pt x="120" y="272"/>
                      </a:lnTo>
                      <a:lnTo>
                        <a:pt x="154" y="266"/>
                      </a:lnTo>
                      <a:lnTo>
                        <a:pt x="178" y="254"/>
                      </a:lnTo>
                      <a:lnTo>
                        <a:pt x="208" y="280"/>
                      </a:lnTo>
                      <a:lnTo>
                        <a:pt x="214" y="262"/>
                      </a:lnTo>
                      <a:lnTo>
                        <a:pt x="224" y="248"/>
                      </a:lnTo>
                      <a:lnTo>
                        <a:pt x="226" y="228"/>
                      </a:lnTo>
                      <a:lnTo>
                        <a:pt x="238" y="200"/>
                      </a:lnTo>
                      <a:lnTo>
                        <a:pt x="240" y="182"/>
                      </a:lnTo>
                      <a:lnTo>
                        <a:pt x="244" y="162"/>
                      </a:lnTo>
                      <a:lnTo>
                        <a:pt x="244" y="146"/>
                      </a:lnTo>
                      <a:lnTo>
                        <a:pt x="246" y="126"/>
                      </a:lnTo>
                      <a:lnTo>
                        <a:pt x="240" y="110"/>
                      </a:lnTo>
                      <a:lnTo>
                        <a:pt x="238" y="106"/>
                      </a:lnTo>
                      <a:lnTo>
                        <a:pt x="234" y="104"/>
                      </a:lnTo>
                      <a:lnTo>
                        <a:pt x="224" y="94"/>
                      </a:lnTo>
                      <a:lnTo>
                        <a:pt x="218" y="100"/>
                      </a:lnTo>
                      <a:lnTo>
                        <a:pt x="206" y="114"/>
                      </a:lnTo>
                      <a:lnTo>
                        <a:pt x="206" y="114"/>
                      </a:lnTo>
                      <a:lnTo>
                        <a:pt x="206" y="114"/>
                      </a:lnTo>
                      <a:lnTo>
                        <a:pt x="202" y="106"/>
                      </a:lnTo>
                      <a:lnTo>
                        <a:pt x="196" y="96"/>
                      </a:lnTo>
                      <a:lnTo>
                        <a:pt x="198" y="70"/>
                      </a:lnTo>
                      <a:lnTo>
                        <a:pt x="202" y="60"/>
                      </a:lnTo>
                      <a:lnTo>
                        <a:pt x="218" y="54"/>
                      </a:lnTo>
                      <a:lnTo>
                        <a:pt x="234" y="40"/>
                      </a:lnTo>
                      <a:lnTo>
                        <a:pt x="226" y="14"/>
                      </a:lnTo>
                      <a:lnTo>
                        <a:pt x="216" y="4"/>
                      </a:lnTo>
                      <a:lnTo>
                        <a:pt x="198" y="0"/>
                      </a:lnTo>
                      <a:lnTo>
                        <a:pt x="176" y="20"/>
                      </a:lnTo>
                      <a:lnTo>
                        <a:pt x="162" y="40"/>
                      </a:lnTo>
                      <a:lnTo>
                        <a:pt x="178" y="50"/>
                      </a:lnTo>
                      <a:lnTo>
                        <a:pt x="166" y="58"/>
                      </a:lnTo>
                      <a:lnTo>
                        <a:pt x="152" y="66"/>
                      </a:lnTo>
                      <a:lnTo>
                        <a:pt x="144" y="60"/>
                      </a:lnTo>
                      <a:lnTo>
                        <a:pt x="134" y="58"/>
                      </a:lnTo>
                      <a:lnTo>
                        <a:pt x="122" y="58"/>
                      </a:lnTo>
                      <a:lnTo>
                        <a:pt x="116" y="46"/>
                      </a:lnTo>
                      <a:lnTo>
                        <a:pt x="104" y="38"/>
                      </a:lnTo>
                      <a:lnTo>
                        <a:pt x="96" y="50"/>
                      </a:lnTo>
                      <a:lnTo>
                        <a:pt x="90" y="66"/>
                      </a:lnTo>
                      <a:lnTo>
                        <a:pt x="96" y="80"/>
                      </a:lnTo>
                      <a:lnTo>
                        <a:pt x="88" y="96"/>
                      </a:lnTo>
                      <a:lnTo>
                        <a:pt x="70" y="110"/>
                      </a:lnTo>
                      <a:lnTo>
                        <a:pt x="70" y="128"/>
                      </a:lnTo>
                      <a:lnTo>
                        <a:pt x="84" y="128"/>
                      </a:lnTo>
                      <a:lnTo>
                        <a:pt x="86" y="144"/>
                      </a:lnTo>
                      <a:lnTo>
                        <a:pt x="68" y="158"/>
                      </a:lnTo>
                      <a:lnTo>
                        <a:pt x="56" y="172"/>
                      </a:lnTo>
                      <a:lnTo>
                        <a:pt x="68" y="176"/>
                      </a:lnTo>
                      <a:lnTo>
                        <a:pt x="86" y="168"/>
                      </a:lnTo>
                      <a:lnTo>
                        <a:pt x="90" y="188"/>
                      </a:lnTo>
                      <a:lnTo>
                        <a:pt x="74" y="190"/>
                      </a:lnTo>
                      <a:lnTo>
                        <a:pt x="56" y="200"/>
                      </a:lnTo>
                      <a:lnTo>
                        <a:pt x="46" y="194"/>
                      </a:lnTo>
                      <a:lnTo>
                        <a:pt x="38" y="208"/>
                      </a:lnTo>
                      <a:lnTo>
                        <a:pt x="24" y="204"/>
                      </a:lnTo>
                      <a:lnTo>
                        <a:pt x="14" y="204"/>
                      </a:lnTo>
                      <a:lnTo>
                        <a:pt x="8" y="216"/>
                      </a:lnTo>
                      <a:lnTo>
                        <a:pt x="22" y="222"/>
                      </a:lnTo>
                      <a:lnTo>
                        <a:pt x="12" y="230"/>
                      </a:lnTo>
                      <a:lnTo>
                        <a:pt x="0" y="23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13" name="Freeform 212">
                  <a:extLst>
                    <a:ext uri="{FF2B5EF4-FFF2-40B4-BE49-F238E27FC236}">
                      <a16:creationId xmlns:a16="http://schemas.microsoft.com/office/drawing/2014/main" id="{C1E174C3-408E-44A5-963A-78430AEC14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71" y="2959"/>
                  <a:ext cx="188" cy="134"/>
                </a:xfrm>
                <a:custGeom>
                  <a:avLst/>
                  <a:gdLst>
                    <a:gd name="T0" fmla="*/ 160 w 188"/>
                    <a:gd name="T1" fmla="*/ 30 h 134"/>
                    <a:gd name="T2" fmla="*/ 158 w 188"/>
                    <a:gd name="T3" fmla="*/ 22 h 134"/>
                    <a:gd name="T4" fmla="*/ 150 w 188"/>
                    <a:gd name="T5" fmla="*/ 20 h 134"/>
                    <a:gd name="T6" fmla="*/ 106 w 188"/>
                    <a:gd name="T7" fmla="*/ 36 h 134"/>
                    <a:gd name="T8" fmla="*/ 96 w 188"/>
                    <a:gd name="T9" fmla="*/ 38 h 134"/>
                    <a:gd name="T10" fmla="*/ 82 w 188"/>
                    <a:gd name="T11" fmla="*/ 38 h 134"/>
                    <a:gd name="T12" fmla="*/ 72 w 188"/>
                    <a:gd name="T13" fmla="*/ 34 h 134"/>
                    <a:gd name="T14" fmla="*/ 66 w 188"/>
                    <a:gd name="T15" fmla="*/ 16 h 134"/>
                    <a:gd name="T16" fmla="*/ 56 w 188"/>
                    <a:gd name="T17" fmla="*/ 0 h 134"/>
                    <a:gd name="T18" fmla="*/ 54 w 188"/>
                    <a:gd name="T19" fmla="*/ 8 h 134"/>
                    <a:gd name="T20" fmla="*/ 48 w 188"/>
                    <a:gd name="T21" fmla="*/ 24 h 134"/>
                    <a:gd name="T22" fmla="*/ 28 w 188"/>
                    <a:gd name="T23" fmla="*/ 8 h 134"/>
                    <a:gd name="T24" fmla="*/ 18 w 188"/>
                    <a:gd name="T25" fmla="*/ 22 h 134"/>
                    <a:gd name="T26" fmla="*/ 0 w 188"/>
                    <a:gd name="T27" fmla="*/ 38 h 134"/>
                    <a:gd name="T28" fmla="*/ 12 w 188"/>
                    <a:gd name="T29" fmla="*/ 48 h 134"/>
                    <a:gd name="T30" fmla="*/ 36 w 188"/>
                    <a:gd name="T31" fmla="*/ 46 h 134"/>
                    <a:gd name="T32" fmla="*/ 42 w 188"/>
                    <a:gd name="T33" fmla="*/ 60 h 134"/>
                    <a:gd name="T34" fmla="*/ 62 w 188"/>
                    <a:gd name="T35" fmla="*/ 76 h 134"/>
                    <a:gd name="T36" fmla="*/ 80 w 188"/>
                    <a:gd name="T37" fmla="*/ 78 h 134"/>
                    <a:gd name="T38" fmla="*/ 102 w 188"/>
                    <a:gd name="T39" fmla="*/ 92 h 134"/>
                    <a:gd name="T40" fmla="*/ 116 w 188"/>
                    <a:gd name="T41" fmla="*/ 112 h 134"/>
                    <a:gd name="T42" fmla="*/ 136 w 188"/>
                    <a:gd name="T43" fmla="*/ 124 h 134"/>
                    <a:gd name="T44" fmla="*/ 156 w 188"/>
                    <a:gd name="T45" fmla="*/ 134 h 134"/>
                    <a:gd name="T46" fmla="*/ 174 w 188"/>
                    <a:gd name="T47" fmla="*/ 122 h 134"/>
                    <a:gd name="T48" fmla="*/ 174 w 188"/>
                    <a:gd name="T49" fmla="*/ 94 h 134"/>
                    <a:gd name="T50" fmla="*/ 168 w 188"/>
                    <a:gd name="T51" fmla="*/ 74 h 134"/>
                    <a:gd name="T52" fmla="*/ 178 w 188"/>
                    <a:gd name="T53" fmla="*/ 56 h 134"/>
                    <a:gd name="T54" fmla="*/ 184 w 188"/>
                    <a:gd name="T55" fmla="*/ 46 h 134"/>
                    <a:gd name="T56" fmla="*/ 188 w 188"/>
                    <a:gd name="T57" fmla="*/ 26 h 134"/>
                    <a:gd name="T58" fmla="*/ 188 w 188"/>
                    <a:gd name="T59" fmla="*/ 18 h 134"/>
                    <a:gd name="T60" fmla="*/ 176 w 188"/>
                    <a:gd name="T61" fmla="*/ 26 h 134"/>
                    <a:gd name="T62" fmla="*/ 160 w 188"/>
                    <a:gd name="T63" fmla="*/ 3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88" h="134">
                      <a:moveTo>
                        <a:pt x="160" y="30"/>
                      </a:moveTo>
                      <a:lnTo>
                        <a:pt x="158" y="22"/>
                      </a:lnTo>
                      <a:lnTo>
                        <a:pt x="150" y="20"/>
                      </a:lnTo>
                      <a:lnTo>
                        <a:pt x="106" y="36"/>
                      </a:lnTo>
                      <a:lnTo>
                        <a:pt x="96" y="38"/>
                      </a:lnTo>
                      <a:lnTo>
                        <a:pt x="82" y="38"/>
                      </a:lnTo>
                      <a:lnTo>
                        <a:pt x="72" y="34"/>
                      </a:lnTo>
                      <a:lnTo>
                        <a:pt x="66" y="16"/>
                      </a:lnTo>
                      <a:lnTo>
                        <a:pt x="56" y="0"/>
                      </a:lnTo>
                      <a:lnTo>
                        <a:pt x="54" y="8"/>
                      </a:lnTo>
                      <a:lnTo>
                        <a:pt x="48" y="24"/>
                      </a:lnTo>
                      <a:lnTo>
                        <a:pt x="28" y="8"/>
                      </a:lnTo>
                      <a:lnTo>
                        <a:pt x="18" y="22"/>
                      </a:lnTo>
                      <a:lnTo>
                        <a:pt x="0" y="38"/>
                      </a:lnTo>
                      <a:lnTo>
                        <a:pt x="12" y="48"/>
                      </a:lnTo>
                      <a:lnTo>
                        <a:pt x="36" y="46"/>
                      </a:lnTo>
                      <a:lnTo>
                        <a:pt x="42" y="60"/>
                      </a:lnTo>
                      <a:lnTo>
                        <a:pt x="62" y="76"/>
                      </a:lnTo>
                      <a:lnTo>
                        <a:pt x="80" y="78"/>
                      </a:lnTo>
                      <a:lnTo>
                        <a:pt x="102" y="92"/>
                      </a:lnTo>
                      <a:lnTo>
                        <a:pt x="116" y="112"/>
                      </a:lnTo>
                      <a:lnTo>
                        <a:pt x="136" y="124"/>
                      </a:lnTo>
                      <a:lnTo>
                        <a:pt x="156" y="134"/>
                      </a:lnTo>
                      <a:lnTo>
                        <a:pt x="174" y="122"/>
                      </a:lnTo>
                      <a:lnTo>
                        <a:pt x="174" y="94"/>
                      </a:lnTo>
                      <a:lnTo>
                        <a:pt x="168" y="74"/>
                      </a:lnTo>
                      <a:lnTo>
                        <a:pt x="178" y="56"/>
                      </a:lnTo>
                      <a:lnTo>
                        <a:pt x="184" y="46"/>
                      </a:lnTo>
                      <a:lnTo>
                        <a:pt x="188" y="26"/>
                      </a:lnTo>
                      <a:lnTo>
                        <a:pt x="188" y="18"/>
                      </a:lnTo>
                      <a:lnTo>
                        <a:pt x="176" y="26"/>
                      </a:lnTo>
                      <a:lnTo>
                        <a:pt x="160" y="3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14" name="Freeform 213">
                  <a:extLst>
                    <a:ext uri="{FF2B5EF4-FFF2-40B4-BE49-F238E27FC236}">
                      <a16:creationId xmlns:a16="http://schemas.microsoft.com/office/drawing/2014/main" id="{3B45AF51-DC2C-4A96-B934-708E2F9CCF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35" y="2697"/>
                  <a:ext cx="104" cy="188"/>
                </a:xfrm>
                <a:custGeom>
                  <a:avLst/>
                  <a:gdLst>
                    <a:gd name="T0" fmla="*/ 88 w 104"/>
                    <a:gd name="T1" fmla="*/ 0 h 188"/>
                    <a:gd name="T2" fmla="*/ 74 w 104"/>
                    <a:gd name="T3" fmla="*/ 4 h 188"/>
                    <a:gd name="T4" fmla="*/ 66 w 104"/>
                    <a:gd name="T5" fmla="*/ 22 h 188"/>
                    <a:gd name="T6" fmla="*/ 54 w 104"/>
                    <a:gd name="T7" fmla="*/ 28 h 188"/>
                    <a:gd name="T8" fmla="*/ 44 w 104"/>
                    <a:gd name="T9" fmla="*/ 34 h 188"/>
                    <a:gd name="T10" fmla="*/ 32 w 104"/>
                    <a:gd name="T11" fmla="*/ 28 h 188"/>
                    <a:gd name="T12" fmla="*/ 20 w 104"/>
                    <a:gd name="T13" fmla="*/ 16 h 188"/>
                    <a:gd name="T14" fmla="*/ 10 w 104"/>
                    <a:gd name="T15" fmla="*/ 30 h 188"/>
                    <a:gd name="T16" fmla="*/ 0 w 104"/>
                    <a:gd name="T17" fmla="*/ 46 h 188"/>
                    <a:gd name="T18" fmla="*/ 24 w 104"/>
                    <a:gd name="T19" fmla="*/ 58 h 188"/>
                    <a:gd name="T20" fmla="*/ 26 w 104"/>
                    <a:gd name="T21" fmla="*/ 80 h 188"/>
                    <a:gd name="T22" fmla="*/ 24 w 104"/>
                    <a:gd name="T23" fmla="*/ 98 h 188"/>
                    <a:gd name="T24" fmla="*/ 14 w 104"/>
                    <a:gd name="T25" fmla="*/ 116 h 188"/>
                    <a:gd name="T26" fmla="*/ 24 w 104"/>
                    <a:gd name="T27" fmla="*/ 126 h 188"/>
                    <a:gd name="T28" fmla="*/ 14 w 104"/>
                    <a:gd name="T29" fmla="*/ 148 h 188"/>
                    <a:gd name="T30" fmla="*/ 6 w 104"/>
                    <a:gd name="T31" fmla="*/ 168 h 188"/>
                    <a:gd name="T32" fmla="*/ 12 w 104"/>
                    <a:gd name="T33" fmla="*/ 178 h 188"/>
                    <a:gd name="T34" fmla="*/ 26 w 104"/>
                    <a:gd name="T35" fmla="*/ 188 h 188"/>
                    <a:gd name="T36" fmla="*/ 42 w 104"/>
                    <a:gd name="T37" fmla="*/ 174 h 188"/>
                    <a:gd name="T38" fmla="*/ 46 w 104"/>
                    <a:gd name="T39" fmla="*/ 166 h 188"/>
                    <a:gd name="T40" fmla="*/ 56 w 104"/>
                    <a:gd name="T41" fmla="*/ 166 h 188"/>
                    <a:gd name="T42" fmla="*/ 66 w 104"/>
                    <a:gd name="T43" fmla="*/ 176 h 188"/>
                    <a:gd name="T44" fmla="*/ 76 w 104"/>
                    <a:gd name="T45" fmla="*/ 170 h 188"/>
                    <a:gd name="T46" fmla="*/ 76 w 104"/>
                    <a:gd name="T47" fmla="*/ 146 h 188"/>
                    <a:gd name="T48" fmla="*/ 80 w 104"/>
                    <a:gd name="T49" fmla="*/ 126 h 188"/>
                    <a:gd name="T50" fmla="*/ 86 w 104"/>
                    <a:gd name="T51" fmla="*/ 98 h 188"/>
                    <a:gd name="T52" fmla="*/ 104 w 104"/>
                    <a:gd name="T53" fmla="*/ 74 h 188"/>
                    <a:gd name="T54" fmla="*/ 104 w 104"/>
                    <a:gd name="T55" fmla="*/ 44 h 188"/>
                    <a:gd name="T56" fmla="*/ 100 w 104"/>
                    <a:gd name="T57" fmla="*/ 16 h 188"/>
                    <a:gd name="T58" fmla="*/ 88 w 104"/>
                    <a:gd name="T59" fmla="*/ 0 h 1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04" h="188">
                      <a:moveTo>
                        <a:pt x="88" y="0"/>
                      </a:moveTo>
                      <a:lnTo>
                        <a:pt x="74" y="4"/>
                      </a:lnTo>
                      <a:lnTo>
                        <a:pt x="66" y="22"/>
                      </a:lnTo>
                      <a:lnTo>
                        <a:pt x="54" y="28"/>
                      </a:lnTo>
                      <a:lnTo>
                        <a:pt x="44" y="34"/>
                      </a:lnTo>
                      <a:lnTo>
                        <a:pt x="32" y="28"/>
                      </a:lnTo>
                      <a:lnTo>
                        <a:pt x="20" y="16"/>
                      </a:lnTo>
                      <a:lnTo>
                        <a:pt x="10" y="30"/>
                      </a:lnTo>
                      <a:lnTo>
                        <a:pt x="0" y="46"/>
                      </a:lnTo>
                      <a:lnTo>
                        <a:pt x="24" y="58"/>
                      </a:lnTo>
                      <a:lnTo>
                        <a:pt x="26" y="80"/>
                      </a:lnTo>
                      <a:lnTo>
                        <a:pt x="24" y="98"/>
                      </a:lnTo>
                      <a:lnTo>
                        <a:pt x="14" y="116"/>
                      </a:lnTo>
                      <a:lnTo>
                        <a:pt x="24" y="126"/>
                      </a:lnTo>
                      <a:lnTo>
                        <a:pt x="14" y="148"/>
                      </a:lnTo>
                      <a:lnTo>
                        <a:pt x="6" y="168"/>
                      </a:lnTo>
                      <a:lnTo>
                        <a:pt x="12" y="178"/>
                      </a:lnTo>
                      <a:lnTo>
                        <a:pt x="26" y="188"/>
                      </a:lnTo>
                      <a:lnTo>
                        <a:pt x="42" y="174"/>
                      </a:lnTo>
                      <a:lnTo>
                        <a:pt x="46" y="166"/>
                      </a:lnTo>
                      <a:lnTo>
                        <a:pt x="56" y="166"/>
                      </a:lnTo>
                      <a:lnTo>
                        <a:pt x="66" y="176"/>
                      </a:lnTo>
                      <a:lnTo>
                        <a:pt x="76" y="170"/>
                      </a:lnTo>
                      <a:lnTo>
                        <a:pt x="76" y="146"/>
                      </a:lnTo>
                      <a:lnTo>
                        <a:pt x="80" y="126"/>
                      </a:lnTo>
                      <a:lnTo>
                        <a:pt x="86" y="98"/>
                      </a:lnTo>
                      <a:lnTo>
                        <a:pt x="104" y="74"/>
                      </a:lnTo>
                      <a:lnTo>
                        <a:pt x="104" y="44"/>
                      </a:lnTo>
                      <a:lnTo>
                        <a:pt x="100" y="16"/>
                      </a:lnTo>
                      <a:lnTo>
                        <a:pt x="8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15" name="Rectangle 314">
                  <a:extLst>
                    <a:ext uri="{FF2B5EF4-FFF2-40B4-BE49-F238E27FC236}">
                      <a16:creationId xmlns:a16="http://schemas.microsoft.com/office/drawing/2014/main" id="{E3C11ECC-9F48-4EC4-BA2B-5155B20064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49" y="2285"/>
                  <a:ext cx="1" cy="1"/>
                </a:xfrm>
                <a:prstGeom prst="rect">
                  <a:avLst/>
                </a:prstGeom>
                <a:grpFill/>
                <a:ln w="3175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16" name="Freeform 215">
                  <a:extLst>
                    <a:ext uri="{FF2B5EF4-FFF2-40B4-BE49-F238E27FC236}">
                      <a16:creationId xmlns:a16="http://schemas.microsoft.com/office/drawing/2014/main" id="{BAE7DEF1-D8E5-4D5D-803C-F7974B0BFA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09" y="2269"/>
                  <a:ext cx="648" cy="732"/>
                </a:xfrm>
                <a:custGeom>
                  <a:avLst/>
                  <a:gdLst>
                    <a:gd name="T0" fmla="*/ 398 w 648"/>
                    <a:gd name="T1" fmla="*/ 60 h 732"/>
                    <a:gd name="T2" fmla="*/ 380 w 648"/>
                    <a:gd name="T3" fmla="*/ 38 h 732"/>
                    <a:gd name="T4" fmla="*/ 338 w 648"/>
                    <a:gd name="T5" fmla="*/ 28 h 732"/>
                    <a:gd name="T6" fmla="*/ 326 w 648"/>
                    <a:gd name="T7" fmla="*/ 20 h 732"/>
                    <a:gd name="T8" fmla="*/ 304 w 648"/>
                    <a:gd name="T9" fmla="*/ 0 h 732"/>
                    <a:gd name="T10" fmla="*/ 268 w 648"/>
                    <a:gd name="T11" fmla="*/ 26 h 732"/>
                    <a:gd name="T12" fmla="*/ 240 w 648"/>
                    <a:gd name="T13" fmla="*/ 16 h 732"/>
                    <a:gd name="T14" fmla="*/ 222 w 648"/>
                    <a:gd name="T15" fmla="*/ 38 h 732"/>
                    <a:gd name="T16" fmla="*/ 212 w 648"/>
                    <a:gd name="T17" fmla="*/ 52 h 732"/>
                    <a:gd name="T18" fmla="*/ 194 w 648"/>
                    <a:gd name="T19" fmla="*/ 54 h 732"/>
                    <a:gd name="T20" fmla="*/ 178 w 648"/>
                    <a:gd name="T21" fmla="*/ 44 h 732"/>
                    <a:gd name="T22" fmla="*/ 160 w 648"/>
                    <a:gd name="T23" fmla="*/ 42 h 732"/>
                    <a:gd name="T24" fmla="*/ 152 w 648"/>
                    <a:gd name="T25" fmla="*/ 68 h 732"/>
                    <a:gd name="T26" fmla="*/ 148 w 648"/>
                    <a:gd name="T27" fmla="*/ 68 h 732"/>
                    <a:gd name="T28" fmla="*/ 136 w 648"/>
                    <a:gd name="T29" fmla="*/ 74 h 732"/>
                    <a:gd name="T30" fmla="*/ 104 w 648"/>
                    <a:gd name="T31" fmla="*/ 46 h 732"/>
                    <a:gd name="T32" fmla="*/ 86 w 648"/>
                    <a:gd name="T33" fmla="*/ 64 h 732"/>
                    <a:gd name="T34" fmla="*/ 58 w 648"/>
                    <a:gd name="T35" fmla="*/ 68 h 732"/>
                    <a:gd name="T36" fmla="*/ 36 w 648"/>
                    <a:gd name="T37" fmla="*/ 60 h 732"/>
                    <a:gd name="T38" fmla="*/ 28 w 648"/>
                    <a:gd name="T39" fmla="*/ 80 h 732"/>
                    <a:gd name="T40" fmla="*/ 20 w 648"/>
                    <a:gd name="T41" fmla="*/ 114 h 732"/>
                    <a:gd name="T42" fmla="*/ 8 w 648"/>
                    <a:gd name="T43" fmla="*/ 142 h 732"/>
                    <a:gd name="T44" fmla="*/ 10 w 648"/>
                    <a:gd name="T45" fmla="*/ 194 h 732"/>
                    <a:gd name="T46" fmla="*/ 38 w 648"/>
                    <a:gd name="T47" fmla="*/ 208 h 732"/>
                    <a:gd name="T48" fmla="*/ 48 w 648"/>
                    <a:gd name="T49" fmla="*/ 212 h 732"/>
                    <a:gd name="T50" fmla="*/ 44 w 648"/>
                    <a:gd name="T51" fmla="*/ 224 h 732"/>
                    <a:gd name="T52" fmla="*/ 104 w 648"/>
                    <a:gd name="T53" fmla="*/ 198 h 732"/>
                    <a:gd name="T54" fmla="*/ 174 w 648"/>
                    <a:gd name="T55" fmla="*/ 226 h 732"/>
                    <a:gd name="T56" fmla="*/ 192 w 648"/>
                    <a:gd name="T57" fmla="*/ 298 h 732"/>
                    <a:gd name="T58" fmla="*/ 224 w 648"/>
                    <a:gd name="T59" fmla="*/ 324 h 732"/>
                    <a:gd name="T60" fmla="*/ 258 w 648"/>
                    <a:gd name="T61" fmla="*/ 374 h 732"/>
                    <a:gd name="T62" fmla="*/ 334 w 648"/>
                    <a:gd name="T63" fmla="*/ 460 h 732"/>
                    <a:gd name="T64" fmla="*/ 384 w 648"/>
                    <a:gd name="T65" fmla="*/ 488 h 732"/>
                    <a:gd name="T66" fmla="*/ 420 w 648"/>
                    <a:gd name="T67" fmla="*/ 506 h 732"/>
                    <a:gd name="T68" fmla="*/ 434 w 648"/>
                    <a:gd name="T69" fmla="*/ 560 h 732"/>
                    <a:gd name="T70" fmla="*/ 498 w 648"/>
                    <a:gd name="T71" fmla="*/ 600 h 732"/>
                    <a:gd name="T72" fmla="*/ 484 w 648"/>
                    <a:gd name="T73" fmla="*/ 678 h 732"/>
                    <a:gd name="T74" fmla="*/ 506 w 648"/>
                    <a:gd name="T75" fmla="*/ 698 h 732"/>
                    <a:gd name="T76" fmla="*/ 572 w 648"/>
                    <a:gd name="T77" fmla="*/ 646 h 732"/>
                    <a:gd name="T78" fmla="*/ 534 w 648"/>
                    <a:gd name="T79" fmla="*/ 570 h 732"/>
                    <a:gd name="T80" fmla="*/ 592 w 648"/>
                    <a:gd name="T81" fmla="*/ 548 h 732"/>
                    <a:gd name="T82" fmla="*/ 648 w 648"/>
                    <a:gd name="T83" fmla="*/ 582 h 732"/>
                    <a:gd name="T84" fmla="*/ 594 w 648"/>
                    <a:gd name="T85" fmla="*/ 496 h 732"/>
                    <a:gd name="T86" fmla="*/ 506 w 648"/>
                    <a:gd name="T87" fmla="*/ 444 h 732"/>
                    <a:gd name="T88" fmla="*/ 464 w 648"/>
                    <a:gd name="T89" fmla="*/ 412 h 732"/>
                    <a:gd name="T90" fmla="*/ 388 w 648"/>
                    <a:gd name="T91" fmla="*/ 302 h 732"/>
                    <a:gd name="T92" fmla="*/ 358 w 648"/>
                    <a:gd name="T93" fmla="*/ 300 h 732"/>
                    <a:gd name="T94" fmla="*/ 346 w 648"/>
                    <a:gd name="T95" fmla="*/ 274 h 732"/>
                    <a:gd name="T96" fmla="*/ 322 w 648"/>
                    <a:gd name="T97" fmla="*/ 230 h 732"/>
                    <a:gd name="T98" fmla="*/ 328 w 648"/>
                    <a:gd name="T99" fmla="*/ 150 h 732"/>
                    <a:gd name="T100" fmla="*/ 364 w 648"/>
                    <a:gd name="T101" fmla="*/ 110 h 732"/>
                    <a:gd name="T102" fmla="*/ 416 w 648"/>
                    <a:gd name="T103" fmla="*/ 92 h 732"/>
                    <a:gd name="T104" fmla="*/ 398 w 648"/>
                    <a:gd name="T105" fmla="*/ 70 h 7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648" h="732">
                      <a:moveTo>
                        <a:pt x="398" y="70"/>
                      </a:moveTo>
                      <a:lnTo>
                        <a:pt x="396" y="70"/>
                      </a:lnTo>
                      <a:lnTo>
                        <a:pt x="398" y="60"/>
                      </a:lnTo>
                      <a:lnTo>
                        <a:pt x="406" y="42"/>
                      </a:lnTo>
                      <a:lnTo>
                        <a:pt x="398" y="42"/>
                      </a:lnTo>
                      <a:lnTo>
                        <a:pt x="380" y="38"/>
                      </a:lnTo>
                      <a:lnTo>
                        <a:pt x="368" y="38"/>
                      </a:lnTo>
                      <a:lnTo>
                        <a:pt x="356" y="34"/>
                      </a:lnTo>
                      <a:lnTo>
                        <a:pt x="338" y="28"/>
                      </a:lnTo>
                      <a:lnTo>
                        <a:pt x="338" y="28"/>
                      </a:lnTo>
                      <a:lnTo>
                        <a:pt x="336" y="28"/>
                      </a:lnTo>
                      <a:lnTo>
                        <a:pt x="326" y="20"/>
                      </a:lnTo>
                      <a:lnTo>
                        <a:pt x="318" y="4"/>
                      </a:lnTo>
                      <a:lnTo>
                        <a:pt x="310" y="0"/>
                      </a:lnTo>
                      <a:lnTo>
                        <a:pt x="304" y="0"/>
                      </a:lnTo>
                      <a:lnTo>
                        <a:pt x="286" y="6"/>
                      </a:lnTo>
                      <a:lnTo>
                        <a:pt x="278" y="18"/>
                      </a:lnTo>
                      <a:lnTo>
                        <a:pt x="268" y="26"/>
                      </a:lnTo>
                      <a:lnTo>
                        <a:pt x="250" y="28"/>
                      </a:lnTo>
                      <a:lnTo>
                        <a:pt x="246" y="24"/>
                      </a:lnTo>
                      <a:lnTo>
                        <a:pt x="240" y="16"/>
                      </a:lnTo>
                      <a:lnTo>
                        <a:pt x="236" y="24"/>
                      </a:lnTo>
                      <a:lnTo>
                        <a:pt x="230" y="32"/>
                      </a:lnTo>
                      <a:lnTo>
                        <a:pt x="222" y="38"/>
                      </a:lnTo>
                      <a:lnTo>
                        <a:pt x="210" y="38"/>
                      </a:lnTo>
                      <a:lnTo>
                        <a:pt x="208" y="44"/>
                      </a:lnTo>
                      <a:lnTo>
                        <a:pt x="212" y="52"/>
                      </a:lnTo>
                      <a:lnTo>
                        <a:pt x="202" y="58"/>
                      </a:lnTo>
                      <a:lnTo>
                        <a:pt x="202" y="58"/>
                      </a:lnTo>
                      <a:lnTo>
                        <a:pt x="194" y="54"/>
                      </a:lnTo>
                      <a:lnTo>
                        <a:pt x="190" y="48"/>
                      </a:lnTo>
                      <a:lnTo>
                        <a:pt x="182" y="44"/>
                      </a:lnTo>
                      <a:lnTo>
                        <a:pt x="178" y="44"/>
                      </a:lnTo>
                      <a:lnTo>
                        <a:pt x="172" y="42"/>
                      </a:lnTo>
                      <a:lnTo>
                        <a:pt x="166" y="40"/>
                      </a:lnTo>
                      <a:lnTo>
                        <a:pt x="160" y="42"/>
                      </a:lnTo>
                      <a:lnTo>
                        <a:pt x="160" y="50"/>
                      </a:lnTo>
                      <a:lnTo>
                        <a:pt x="158" y="58"/>
                      </a:lnTo>
                      <a:lnTo>
                        <a:pt x="152" y="68"/>
                      </a:lnTo>
                      <a:lnTo>
                        <a:pt x="150" y="68"/>
                      </a:lnTo>
                      <a:lnTo>
                        <a:pt x="150" y="68"/>
                      </a:lnTo>
                      <a:lnTo>
                        <a:pt x="148" y="68"/>
                      </a:lnTo>
                      <a:lnTo>
                        <a:pt x="138" y="76"/>
                      </a:lnTo>
                      <a:lnTo>
                        <a:pt x="138" y="74"/>
                      </a:lnTo>
                      <a:lnTo>
                        <a:pt x="136" y="74"/>
                      </a:lnTo>
                      <a:lnTo>
                        <a:pt x="126" y="64"/>
                      </a:lnTo>
                      <a:lnTo>
                        <a:pt x="114" y="52"/>
                      </a:lnTo>
                      <a:lnTo>
                        <a:pt x="104" y="46"/>
                      </a:lnTo>
                      <a:lnTo>
                        <a:pt x="100" y="40"/>
                      </a:lnTo>
                      <a:lnTo>
                        <a:pt x="92" y="50"/>
                      </a:lnTo>
                      <a:lnTo>
                        <a:pt x="86" y="64"/>
                      </a:lnTo>
                      <a:lnTo>
                        <a:pt x="74" y="64"/>
                      </a:lnTo>
                      <a:lnTo>
                        <a:pt x="66" y="66"/>
                      </a:lnTo>
                      <a:lnTo>
                        <a:pt x="58" y="68"/>
                      </a:lnTo>
                      <a:lnTo>
                        <a:pt x="54" y="66"/>
                      </a:lnTo>
                      <a:lnTo>
                        <a:pt x="54" y="66"/>
                      </a:lnTo>
                      <a:lnTo>
                        <a:pt x="36" y="60"/>
                      </a:lnTo>
                      <a:lnTo>
                        <a:pt x="36" y="60"/>
                      </a:lnTo>
                      <a:lnTo>
                        <a:pt x="24" y="62"/>
                      </a:lnTo>
                      <a:lnTo>
                        <a:pt x="28" y="80"/>
                      </a:lnTo>
                      <a:lnTo>
                        <a:pt x="30" y="92"/>
                      </a:lnTo>
                      <a:lnTo>
                        <a:pt x="32" y="110"/>
                      </a:lnTo>
                      <a:lnTo>
                        <a:pt x="20" y="114"/>
                      </a:lnTo>
                      <a:lnTo>
                        <a:pt x="10" y="126"/>
                      </a:lnTo>
                      <a:lnTo>
                        <a:pt x="0" y="134"/>
                      </a:lnTo>
                      <a:lnTo>
                        <a:pt x="8" y="142"/>
                      </a:lnTo>
                      <a:lnTo>
                        <a:pt x="14" y="156"/>
                      </a:lnTo>
                      <a:lnTo>
                        <a:pt x="14" y="170"/>
                      </a:lnTo>
                      <a:lnTo>
                        <a:pt x="10" y="194"/>
                      </a:lnTo>
                      <a:lnTo>
                        <a:pt x="20" y="206"/>
                      </a:lnTo>
                      <a:lnTo>
                        <a:pt x="34" y="208"/>
                      </a:lnTo>
                      <a:lnTo>
                        <a:pt x="38" y="208"/>
                      </a:lnTo>
                      <a:lnTo>
                        <a:pt x="46" y="212"/>
                      </a:lnTo>
                      <a:lnTo>
                        <a:pt x="46" y="212"/>
                      </a:lnTo>
                      <a:lnTo>
                        <a:pt x="48" y="212"/>
                      </a:lnTo>
                      <a:lnTo>
                        <a:pt x="48" y="224"/>
                      </a:lnTo>
                      <a:lnTo>
                        <a:pt x="46" y="218"/>
                      </a:lnTo>
                      <a:lnTo>
                        <a:pt x="44" y="224"/>
                      </a:lnTo>
                      <a:lnTo>
                        <a:pt x="66" y="230"/>
                      </a:lnTo>
                      <a:lnTo>
                        <a:pt x="80" y="214"/>
                      </a:lnTo>
                      <a:lnTo>
                        <a:pt x="104" y="198"/>
                      </a:lnTo>
                      <a:lnTo>
                        <a:pt x="122" y="184"/>
                      </a:lnTo>
                      <a:lnTo>
                        <a:pt x="154" y="210"/>
                      </a:lnTo>
                      <a:lnTo>
                        <a:pt x="174" y="226"/>
                      </a:lnTo>
                      <a:lnTo>
                        <a:pt x="184" y="228"/>
                      </a:lnTo>
                      <a:lnTo>
                        <a:pt x="190" y="256"/>
                      </a:lnTo>
                      <a:lnTo>
                        <a:pt x="192" y="298"/>
                      </a:lnTo>
                      <a:lnTo>
                        <a:pt x="190" y="320"/>
                      </a:lnTo>
                      <a:lnTo>
                        <a:pt x="208" y="314"/>
                      </a:lnTo>
                      <a:lnTo>
                        <a:pt x="224" y="324"/>
                      </a:lnTo>
                      <a:lnTo>
                        <a:pt x="240" y="352"/>
                      </a:lnTo>
                      <a:lnTo>
                        <a:pt x="228" y="368"/>
                      </a:lnTo>
                      <a:lnTo>
                        <a:pt x="258" y="374"/>
                      </a:lnTo>
                      <a:lnTo>
                        <a:pt x="270" y="386"/>
                      </a:lnTo>
                      <a:lnTo>
                        <a:pt x="292" y="410"/>
                      </a:lnTo>
                      <a:lnTo>
                        <a:pt x="334" y="460"/>
                      </a:lnTo>
                      <a:lnTo>
                        <a:pt x="366" y="464"/>
                      </a:lnTo>
                      <a:lnTo>
                        <a:pt x="390" y="470"/>
                      </a:lnTo>
                      <a:lnTo>
                        <a:pt x="384" y="488"/>
                      </a:lnTo>
                      <a:lnTo>
                        <a:pt x="400" y="496"/>
                      </a:lnTo>
                      <a:lnTo>
                        <a:pt x="410" y="506"/>
                      </a:lnTo>
                      <a:lnTo>
                        <a:pt x="420" y="506"/>
                      </a:lnTo>
                      <a:lnTo>
                        <a:pt x="436" y="514"/>
                      </a:lnTo>
                      <a:lnTo>
                        <a:pt x="444" y="530"/>
                      </a:lnTo>
                      <a:lnTo>
                        <a:pt x="434" y="560"/>
                      </a:lnTo>
                      <a:lnTo>
                        <a:pt x="454" y="576"/>
                      </a:lnTo>
                      <a:lnTo>
                        <a:pt x="482" y="574"/>
                      </a:lnTo>
                      <a:lnTo>
                        <a:pt x="498" y="600"/>
                      </a:lnTo>
                      <a:lnTo>
                        <a:pt x="504" y="636"/>
                      </a:lnTo>
                      <a:lnTo>
                        <a:pt x="502" y="672"/>
                      </a:lnTo>
                      <a:lnTo>
                        <a:pt x="484" y="678"/>
                      </a:lnTo>
                      <a:lnTo>
                        <a:pt x="474" y="696"/>
                      </a:lnTo>
                      <a:lnTo>
                        <a:pt x="478" y="732"/>
                      </a:lnTo>
                      <a:lnTo>
                        <a:pt x="506" y="698"/>
                      </a:lnTo>
                      <a:lnTo>
                        <a:pt x="518" y="694"/>
                      </a:lnTo>
                      <a:lnTo>
                        <a:pt x="532" y="662"/>
                      </a:lnTo>
                      <a:lnTo>
                        <a:pt x="572" y="646"/>
                      </a:lnTo>
                      <a:lnTo>
                        <a:pt x="558" y="604"/>
                      </a:lnTo>
                      <a:lnTo>
                        <a:pt x="524" y="586"/>
                      </a:lnTo>
                      <a:lnTo>
                        <a:pt x="534" y="570"/>
                      </a:lnTo>
                      <a:lnTo>
                        <a:pt x="546" y="554"/>
                      </a:lnTo>
                      <a:lnTo>
                        <a:pt x="576" y="520"/>
                      </a:lnTo>
                      <a:lnTo>
                        <a:pt x="592" y="548"/>
                      </a:lnTo>
                      <a:lnTo>
                        <a:pt x="614" y="558"/>
                      </a:lnTo>
                      <a:lnTo>
                        <a:pt x="620" y="580"/>
                      </a:lnTo>
                      <a:lnTo>
                        <a:pt x="648" y="582"/>
                      </a:lnTo>
                      <a:lnTo>
                        <a:pt x="646" y="530"/>
                      </a:lnTo>
                      <a:lnTo>
                        <a:pt x="628" y="520"/>
                      </a:lnTo>
                      <a:lnTo>
                        <a:pt x="594" y="496"/>
                      </a:lnTo>
                      <a:lnTo>
                        <a:pt x="558" y="480"/>
                      </a:lnTo>
                      <a:lnTo>
                        <a:pt x="526" y="470"/>
                      </a:lnTo>
                      <a:lnTo>
                        <a:pt x="506" y="444"/>
                      </a:lnTo>
                      <a:lnTo>
                        <a:pt x="532" y="422"/>
                      </a:lnTo>
                      <a:lnTo>
                        <a:pt x="516" y="412"/>
                      </a:lnTo>
                      <a:lnTo>
                        <a:pt x="464" y="412"/>
                      </a:lnTo>
                      <a:lnTo>
                        <a:pt x="426" y="376"/>
                      </a:lnTo>
                      <a:lnTo>
                        <a:pt x="404" y="338"/>
                      </a:lnTo>
                      <a:lnTo>
                        <a:pt x="388" y="302"/>
                      </a:lnTo>
                      <a:lnTo>
                        <a:pt x="386" y="302"/>
                      </a:lnTo>
                      <a:lnTo>
                        <a:pt x="388" y="304"/>
                      </a:lnTo>
                      <a:lnTo>
                        <a:pt x="358" y="300"/>
                      </a:lnTo>
                      <a:lnTo>
                        <a:pt x="354" y="300"/>
                      </a:lnTo>
                      <a:lnTo>
                        <a:pt x="344" y="274"/>
                      </a:lnTo>
                      <a:lnTo>
                        <a:pt x="346" y="274"/>
                      </a:lnTo>
                      <a:lnTo>
                        <a:pt x="346" y="272"/>
                      </a:lnTo>
                      <a:lnTo>
                        <a:pt x="372" y="258"/>
                      </a:lnTo>
                      <a:lnTo>
                        <a:pt x="322" y="230"/>
                      </a:lnTo>
                      <a:lnTo>
                        <a:pt x="320" y="178"/>
                      </a:lnTo>
                      <a:lnTo>
                        <a:pt x="334" y="164"/>
                      </a:lnTo>
                      <a:lnTo>
                        <a:pt x="328" y="150"/>
                      </a:lnTo>
                      <a:lnTo>
                        <a:pt x="324" y="132"/>
                      </a:lnTo>
                      <a:lnTo>
                        <a:pt x="344" y="122"/>
                      </a:lnTo>
                      <a:lnTo>
                        <a:pt x="364" y="110"/>
                      </a:lnTo>
                      <a:lnTo>
                        <a:pt x="392" y="110"/>
                      </a:lnTo>
                      <a:lnTo>
                        <a:pt x="392" y="102"/>
                      </a:lnTo>
                      <a:lnTo>
                        <a:pt x="416" y="92"/>
                      </a:lnTo>
                      <a:lnTo>
                        <a:pt x="416" y="76"/>
                      </a:lnTo>
                      <a:lnTo>
                        <a:pt x="398" y="72"/>
                      </a:lnTo>
                      <a:lnTo>
                        <a:pt x="398" y="7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17" name="Freeform 216">
                  <a:extLst>
                    <a:ext uri="{FF2B5EF4-FFF2-40B4-BE49-F238E27FC236}">
                      <a16:creationId xmlns:a16="http://schemas.microsoft.com/office/drawing/2014/main" id="{63317A78-4E57-44AD-B014-68022AFAED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19" y="2269"/>
                  <a:ext cx="16" cy="20"/>
                </a:xfrm>
                <a:custGeom>
                  <a:avLst/>
                  <a:gdLst>
                    <a:gd name="T0" fmla="*/ 0 w 16"/>
                    <a:gd name="T1" fmla="*/ 0 h 20"/>
                    <a:gd name="T2" fmla="*/ 8 w 16"/>
                    <a:gd name="T3" fmla="*/ 4 h 20"/>
                    <a:gd name="T4" fmla="*/ 16 w 16"/>
                    <a:gd name="T5" fmla="*/ 20 h 20"/>
                    <a:gd name="T6" fmla="*/ 8 w 16"/>
                    <a:gd name="T7" fmla="*/ 2 h 20"/>
                    <a:gd name="T8" fmla="*/ 0 w 16"/>
                    <a:gd name="T9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20">
                      <a:moveTo>
                        <a:pt x="0" y="0"/>
                      </a:moveTo>
                      <a:lnTo>
                        <a:pt x="8" y="4"/>
                      </a:lnTo>
                      <a:lnTo>
                        <a:pt x="16" y="2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18" name="Freeform 217">
                  <a:extLst>
                    <a:ext uri="{FF2B5EF4-FFF2-40B4-BE49-F238E27FC236}">
                      <a16:creationId xmlns:a16="http://schemas.microsoft.com/office/drawing/2014/main" id="{789B134F-83AB-4366-B7AB-5B03106F2C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55" y="2267"/>
                  <a:ext cx="58" cy="30"/>
                </a:xfrm>
                <a:custGeom>
                  <a:avLst/>
                  <a:gdLst>
                    <a:gd name="T0" fmla="*/ 40 w 58"/>
                    <a:gd name="T1" fmla="*/ 6 h 30"/>
                    <a:gd name="T2" fmla="*/ 28 w 58"/>
                    <a:gd name="T3" fmla="*/ 20 h 30"/>
                    <a:gd name="T4" fmla="*/ 22 w 58"/>
                    <a:gd name="T5" fmla="*/ 28 h 30"/>
                    <a:gd name="T6" fmla="*/ 4 w 58"/>
                    <a:gd name="T7" fmla="*/ 30 h 30"/>
                    <a:gd name="T8" fmla="*/ 0 w 58"/>
                    <a:gd name="T9" fmla="*/ 26 h 30"/>
                    <a:gd name="T10" fmla="*/ 4 w 58"/>
                    <a:gd name="T11" fmla="*/ 30 h 30"/>
                    <a:gd name="T12" fmla="*/ 22 w 58"/>
                    <a:gd name="T13" fmla="*/ 28 h 30"/>
                    <a:gd name="T14" fmla="*/ 32 w 58"/>
                    <a:gd name="T15" fmla="*/ 20 h 30"/>
                    <a:gd name="T16" fmla="*/ 40 w 58"/>
                    <a:gd name="T17" fmla="*/ 8 h 30"/>
                    <a:gd name="T18" fmla="*/ 58 w 58"/>
                    <a:gd name="T19" fmla="*/ 2 h 30"/>
                    <a:gd name="T20" fmla="*/ 56 w 58"/>
                    <a:gd name="T21" fmla="*/ 0 h 30"/>
                    <a:gd name="T22" fmla="*/ 40 w 58"/>
                    <a:gd name="T23" fmla="*/ 6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8" h="30">
                      <a:moveTo>
                        <a:pt x="40" y="6"/>
                      </a:moveTo>
                      <a:lnTo>
                        <a:pt x="28" y="20"/>
                      </a:lnTo>
                      <a:lnTo>
                        <a:pt x="22" y="28"/>
                      </a:lnTo>
                      <a:lnTo>
                        <a:pt x="4" y="30"/>
                      </a:lnTo>
                      <a:lnTo>
                        <a:pt x="0" y="26"/>
                      </a:lnTo>
                      <a:lnTo>
                        <a:pt x="4" y="30"/>
                      </a:lnTo>
                      <a:lnTo>
                        <a:pt x="22" y="28"/>
                      </a:lnTo>
                      <a:lnTo>
                        <a:pt x="32" y="20"/>
                      </a:lnTo>
                      <a:lnTo>
                        <a:pt x="40" y="8"/>
                      </a:lnTo>
                      <a:lnTo>
                        <a:pt x="58" y="2"/>
                      </a:lnTo>
                      <a:lnTo>
                        <a:pt x="56" y="0"/>
                      </a:lnTo>
                      <a:lnTo>
                        <a:pt x="40" y="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19" name="Freeform 218">
                  <a:extLst>
                    <a:ext uri="{FF2B5EF4-FFF2-40B4-BE49-F238E27FC236}">
                      <a16:creationId xmlns:a16="http://schemas.microsoft.com/office/drawing/2014/main" id="{AD06F030-71DB-4256-B8B4-D008265286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7" y="2297"/>
                  <a:ext cx="68" cy="14"/>
                </a:xfrm>
                <a:custGeom>
                  <a:avLst/>
                  <a:gdLst>
                    <a:gd name="T0" fmla="*/ 60 w 68"/>
                    <a:gd name="T1" fmla="*/ 12 h 14"/>
                    <a:gd name="T2" fmla="*/ 42 w 68"/>
                    <a:gd name="T3" fmla="*/ 8 h 14"/>
                    <a:gd name="T4" fmla="*/ 30 w 68"/>
                    <a:gd name="T5" fmla="*/ 8 h 14"/>
                    <a:gd name="T6" fmla="*/ 16 w 68"/>
                    <a:gd name="T7" fmla="*/ 4 h 14"/>
                    <a:gd name="T8" fmla="*/ 0 w 68"/>
                    <a:gd name="T9" fmla="*/ 0 h 14"/>
                    <a:gd name="T10" fmla="*/ 0 w 68"/>
                    <a:gd name="T11" fmla="*/ 0 h 14"/>
                    <a:gd name="T12" fmla="*/ 18 w 68"/>
                    <a:gd name="T13" fmla="*/ 6 h 14"/>
                    <a:gd name="T14" fmla="*/ 30 w 68"/>
                    <a:gd name="T15" fmla="*/ 10 h 14"/>
                    <a:gd name="T16" fmla="*/ 42 w 68"/>
                    <a:gd name="T17" fmla="*/ 10 h 14"/>
                    <a:gd name="T18" fmla="*/ 60 w 68"/>
                    <a:gd name="T19" fmla="*/ 14 h 14"/>
                    <a:gd name="T20" fmla="*/ 68 w 68"/>
                    <a:gd name="T21" fmla="*/ 14 h 14"/>
                    <a:gd name="T22" fmla="*/ 68 w 68"/>
                    <a:gd name="T23" fmla="*/ 12 h 14"/>
                    <a:gd name="T24" fmla="*/ 60 w 68"/>
                    <a:gd name="T25" fmla="*/ 1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8" h="14">
                      <a:moveTo>
                        <a:pt x="60" y="12"/>
                      </a:moveTo>
                      <a:lnTo>
                        <a:pt x="42" y="8"/>
                      </a:lnTo>
                      <a:lnTo>
                        <a:pt x="30" y="8"/>
                      </a:lnTo>
                      <a:lnTo>
                        <a:pt x="16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8" y="6"/>
                      </a:lnTo>
                      <a:lnTo>
                        <a:pt x="30" y="10"/>
                      </a:lnTo>
                      <a:lnTo>
                        <a:pt x="42" y="10"/>
                      </a:lnTo>
                      <a:lnTo>
                        <a:pt x="60" y="14"/>
                      </a:lnTo>
                      <a:lnTo>
                        <a:pt x="68" y="14"/>
                      </a:lnTo>
                      <a:lnTo>
                        <a:pt x="68" y="12"/>
                      </a:lnTo>
                      <a:lnTo>
                        <a:pt x="60" y="1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0" name="Freeform 219">
                  <a:extLst>
                    <a:ext uri="{FF2B5EF4-FFF2-40B4-BE49-F238E27FC236}">
                      <a16:creationId xmlns:a16="http://schemas.microsoft.com/office/drawing/2014/main" id="{C160D9FB-AC70-4CD2-BC5E-94C1C42CAB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5" y="2481"/>
                  <a:ext cx="2" cy="12"/>
                </a:xfrm>
                <a:custGeom>
                  <a:avLst/>
                  <a:gdLst>
                    <a:gd name="T0" fmla="*/ 2 w 2"/>
                    <a:gd name="T1" fmla="*/ 0 h 12"/>
                    <a:gd name="T2" fmla="*/ 0 w 2"/>
                    <a:gd name="T3" fmla="*/ 0 h 12"/>
                    <a:gd name="T4" fmla="*/ 0 w 2"/>
                    <a:gd name="T5" fmla="*/ 6 h 12"/>
                    <a:gd name="T6" fmla="*/ 2 w 2"/>
                    <a:gd name="T7" fmla="*/ 12 h 12"/>
                    <a:gd name="T8" fmla="*/ 2 w 2"/>
                    <a:gd name="T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6"/>
                      </a:lnTo>
                      <a:lnTo>
                        <a:pt x="2" y="1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1" name="Freeform 220">
                  <a:extLst>
                    <a:ext uri="{FF2B5EF4-FFF2-40B4-BE49-F238E27FC236}">
                      <a16:creationId xmlns:a16="http://schemas.microsoft.com/office/drawing/2014/main" id="{FB3878A2-3FE1-4145-A936-3526E32B85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07" y="2329"/>
                  <a:ext cx="40" cy="148"/>
                </a:xfrm>
                <a:custGeom>
                  <a:avLst/>
                  <a:gdLst>
                    <a:gd name="T0" fmla="*/ 24 w 40"/>
                    <a:gd name="T1" fmla="*/ 2 h 148"/>
                    <a:gd name="T2" fmla="*/ 26 w 40"/>
                    <a:gd name="T3" fmla="*/ 18 h 148"/>
                    <a:gd name="T4" fmla="*/ 30 w 40"/>
                    <a:gd name="T5" fmla="*/ 32 h 148"/>
                    <a:gd name="T6" fmla="*/ 30 w 40"/>
                    <a:gd name="T7" fmla="*/ 50 h 148"/>
                    <a:gd name="T8" fmla="*/ 20 w 40"/>
                    <a:gd name="T9" fmla="*/ 50 h 148"/>
                    <a:gd name="T10" fmla="*/ 12 w 40"/>
                    <a:gd name="T11" fmla="*/ 64 h 148"/>
                    <a:gd name="T12" fmla="*/ 0 w 40"/>
                    <a:gd name="T13" fmla="*/ 74 h 148"/>
                    <a:gd name="T14" fmla="*/ 6 w 40"/>
                    <a:gd name="T15" fmla="*/ 82 h 148"/>
                    <a:gd name="T16" fmla="*/ 14 w 40"/>
                    <a:gd name="T17" fmla="*/ 94 h 148"/>
                    <a:gd name="T18" fmla="*/ 14 w 40"/>
                    <a:gd name="T19" fmla="*/ 110 h 148"/>
                    <a:gd name="T20" fmla="*/ 10 w 40"/>
                    <a:gd name="T21" fmla="*/ 134 h 148"/>
                    <a:gd name="T22" fmla="*/ 20 w 40"/>
                    <a:gd name="T23" fmla="*/ 146 h 148"/>
                    <a:gd name="T24" fmla="*/ 34 w 40"/>
                    <a:gd name="T25" fmla="*/ 148 h 148"/>
                    <a:gd name="T26" fmla="*/ 40 w 40"/>
                    <a:gd name="T27" fmla="*/ 148 h 148"/>
                    <a:gd name="T28" fmla="*/ 36 w 40"/>
                    <a:gd name="T29" fmla="*/ 148 h 148"/>
                    <a:gd name="T30" fmla="*/ 22 w 40"/>
                    <a:gd name="T31" fmla="*/ 146 h 148"/>
                    <a:gd name="T32" fmla="*/ 12 w 40"/>
                    <a:gd name="T33" fmla="*/ 134 h 148"/>
                    <a:gd name="T34" fmla="*/ 16 w 40"/>
                    <a:gd name="T35" fmla="*/ 110 h 148"/>
                    <a:gd name="T36" fmla="*/ 16 w 40"/>
                    <a:gd name="T37" fmla="*/ 96 h 148"/>
                    <a:gd name="T38" fmla="*/ 10 w 40"/>
                    <a:gd name="T39" fmla="*/ 82 h 148"/>
                    <a:gd name="T40" fmla="*/ 2 w 40"/>
                    <a:gd name="T41" fmla="*/ 74 h 148"/>
                    <a:gd name="T42" fmla="*/ 12 w 40"/>
                    <a:gd name="T43" fmla="*/ 66 h 148"/>
                    <a:gd name="T44" fmla="*/ 22 w 40"/>
                    <a:gd name="T45" fmla="*/ 54 h 148"/>
                    <a:gd name="T46" fmla="*/ 34 w 40"/>
                    <a:gd name="T47" fmla="*/ 50 h 148"/>
                    <a:gd name="T48" fmla="*/ 32 w 40"/>
                    <a:gd name="T49" fmla="*/ 32 h 148"/>
                    <a:gd name="T50" fmla="*/ 30 w 40"/>
                    <a:gd name="T51" fmla="*/ 20 h 148"/>
                    <a:gd name="T52" fmla="*/ 26 w 40"/>
                    <a:gd name="T53" fmla="*/ 2 h 148"/>
                    <a:gd name="T54" fmla="*/ 38 w 40"/>
                    <a:gd name="T55" fmla="*/ 0 h 148"/>
                    <a:gd name="T56" fmla="*/ 38 w 40"/>
                    <a:gd name="T57" fmla="*/ 0 h 148"/>
                    <a:gd name="T58" fmla="*/ 38 w 40"/>
                    <a:gd name="T59" fmla="*/ 0 h 148"/>
                    <a:gd name="T60" fmla="*/ 24 w 40"/>
                    <a:gd name="T61" fmla="*/ 2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40" h="148">
                      <a:moveTo>
                        <a:pt x="24" y="2"/>
                      </a:moveTo>
                      <a:lnTo>
                        <a:pt x="26" y="18"/>
                      </a:lnTo>
                      <a:lnTo>
                        <a:pt x="30" y="32"/>
                      </a:lnTo>
                      <a:lnTo>
                        <a:pt x="30" y="50"/>
                      </a:lnTo>
                      <a:lnTo>
                        <a:pt x="20" y="50"/>
                      </a:lnTo>
                      <a:lnTo>
                        <a:pt x="12" y="64"/>
                      </a:lnTo>
                      <a:lnTo>
                        <a:pt x="0" y="74"/>
                      </a:lnTo>
                      <a:lnTo>
                        <a:pt x="6" y="82"/>
                      </a:lnTo>
                      <a:lnTo>
                        <a:pt x="14" y="94"/>
                      </a:lnTo>
                      <a:lnTo>
                        <a:pt x="14" y="110"/>
                      </a:lnTo>
                      <a:lnTo>
                        <a:pt x="10" y="134"/>
                      </a:lnTo>
                      <a:lnTo>
                        <a:pt x="20" y="146"/>
                      </a:lnTo>
                      <a:lnTo>
                        <a:pt x="34" y="148"/>
                      </a:lnTo>
                      <a:lnTo>
                        <a:pt x="40" y="148"/>
                      </a:lnTo>
                      <a:lnTo>
                        <a:pt x="36" y="148"/>
                      </a:lnTo>
                      <a:lnTo>
                        <a:pt x="22" y="146"/>
                      </a:lnTo>
                      <a:lnTo>
                        <a:pt x="12" y="134"/>
                      </a:lnTo>
                      <a:lnTo>
                        <a:pt x="16" y="110"/>
                      </a:lnTo>
                      <a:lnTo>
                        <a:pt x="16" y="96"/>
                      </a:lnTo>
                      <a:lnTo>
                        <a:pt x="10" y="82"/>
                      </a:lnTo>
                      <a:lnTo>
                        <a:pt x="2" y="74"/>
                      </a:lnTo>
                      <a:lnTo>
                        <a:pt x="12" y="66"/>
                      </a:lnTo>
                      <a:lnTo>
                        <a:pt x="22" y="54"/>
                      </a:lnTo>
                      <a:lnTo>
                        <a:pt x="34" y="50"/>
                      </a:lnTo>
                      <a:lnTo>
                        <a:pt x="32" y="32"/>
                      </a:lnTo>
                      <a:lnTo>
                        <a:pt x="30" y="20"/>
                      </a:lnTo>
                      <a:lnTo>
                        <a:pt x="26" y="2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24" y="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2" name="Freeform 221">
                  <a:extLst>
                    <a:ext uri="{FF2B5EF4-FFF2-40B4-BE49-F238E27FC236}">
                      <a16:creationId xmlns:a16="http://schemas.microsoft.com/office/drawing/2014/main" id="{0FEFEEA1-6D79-4764-A9A7-E263363EAC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13" y="1445"/>
                  <a:ext cx="134" cy="112"/>
                </a:xfrm>
                <a:custGeom>
                  <a:avLst/>
                  <a:gdLst>
                    <a:gd name="T0" fmla="*/ 40 w 134"/>
                    <a:gd name="T1" fmla="*/ 6 h 112"/>
                    <a:gd name="T2" fmla="*/ 16 w 134"/>
                    <a:gd name="T3" fmla="*/ 50 h 112"/>
                    <a:gd name="T4" fmla="*/ 2 w 134"/>
                    <a:gd name="T5" fmla="*/ 62 h 112"/>
                    <a:gd name="T6" fmla="*/ 0 w 134"/>
                    <a:gd name="T7" fmla="*/ 112 h 112"/>
                    <a:gd name="T8" fmla="*/ 4 w 134"/>
                    <a:gd name="T9" fmla="*/ 110 h 112"/>
                    <a:gd name="T10" fmla="*/ 4 w 134"/>
                    <a:gd name="T11" fmla="*/ 110 h 112"/>
                    <a:gd name="T12" fmla="*/ 4 w 134"/>
                    <a:gd name="T13" fmla="*/ 108 h 112"/>
                    <a:gd name="T14" fmla="*/ 6 w 134"/>
                    <a:gd name="T15" fmla="*/ 108 h 112"/>
                    <a:gd name="T16" fmla="*/ 20 w 134"/>
                    <a:gd name="T17" fmla="*/ 104 h 112"/>
                    <a:gd name="T18" fmla="*/ 44 w 134"/>
                    <a:gd name="T19" fmla="*/ 106 h 112"/>
                    <a:gd name="T20" fmla="*/ 60 w 134"/>
                    <a:gd name="T21" fmla="*/ 98 h 112"/>
                    <a:gd name="T22" fmla="*/ 76 w 134"/>
                    <a:gd name="T23" fmla="*/ 98 h 112"/>
                    <a:gd name="T24" fmla="*/ 82 w 134"/>
                    <a:gd name="T25" fmla="*/ 106 h 112"/>
                    <a:gd name="T26" fmla="*/ 90 w 134"/>
                    <a:gd name="T27" fmla="*/ 98 h 112"/>
                    <a:gd name="T28" fmla="*/ 112 w 134"/>
                    <a:gd name="T29" fmla="*/ 100 h 112"/>
                    <a:gd name="T30" fmla="*/ 130 w 134"/>
                    <a:gd name="T31" fmla="*/ 104 h 112"/>
                    <a:gd name="T32" fmla="*/ 134 w 134"/>
                    <a:gd name="T33" fmla="*/ 104 h 112"/>
                    <a:gd name="T34" fmla="*/ 134 w 134"/>
                    <a:gd name="T35" fmla="*/ 104 h 112"/>
                    <a:gd name="T36" fmla="*/ 98 w 134"/>
                    <a:gd name="T37" fmla="*/ 52 h 112"/>
                    <a:gd name="T38" fmla="*/ 60 w 134"/>
                    <a:gd name="T39" fmla="*/ 0 h 112"/>
                    <a:gd name="T40" fmla="*/ 58 w 134"/>
                    <a:gd name="T41" fmla="*/ 0 h 112"/>
                    <a:gd name="T42" fmla="*/ 40 w 134"/>
                    <a:gd name="T43" fmla="*/ 6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34" h="112">
                      <a:moveTo>
                        <a:pt x="40" y="6"/>
                      </a:moveTo>
                      <a:lnTo>
                        <a:pt x="16" y="50"/>
                      </a:lnTo>
                      <a:lnTo>
                        <a:pt x="2" y="62"/>
                      </a:lnTo>
                      <a:lnTo>
                        <a:pt x="0" y="112"/>
                      </a:lnTo>
                      <a:lnTo>
                        <a:pt x="4" y="110"/>
                      </a:lnTo>
                      <a:lnTo>
                        <a:pt x="4" y="110"/>
                      </a:lnTo>
                      <a:lnTo>
                        <a:pt x="4" y="108"/>
                      </a:lnTo>
                      <a:lnTo>
                        <a:pt x="6" y="108"/>
                      </a:lnTo>
                      <a:lnTo>
                        <a:pt x="20" y="104"/>
                      </a:lnTo>
                      <a:lnTo>
                        <a:pt x="44" y="106"/>
                      </a:lnTo>
                      <a:lnTo>
                        <a:pt x="60" y="98"/>
                      </a:lnTo>
                      <a:lnTo>
                        <a:pt x="76" y="98"/>
                      </a:lnTo>
                      <a:lnTo>
                        <a:pt x="82" y="106"/>
                      </a:lnTo>
                      <a:lnTo>
                        <a:pt x="90" y="98"/>
                      </a:lnTo>
                      <a:lnTo>
                        <a:pt x="112" y="100"/>
                      </a:lnTo>
                      <a:lnTo>
                        <a:pt x="130" y="104"/>
                      </a:lnTo>
                      <a:lnTo>
                        <a:pt x="134" y="104"/>
                      </a:lnTo>
                      <a:lnTo>
                        <a:pt x="134" y="104"/>
                      </a:lnTo>
                      <a:lnTo>
                        <a:pt x="98" y="52"/>
                      </a:lnTo>
                      <a:lnTo>
                        <a:pt x="60" y="0"/>
                      </a:lnTo>
                      <a:lnTo>
                        <a:pt x="58" y="0"/>
                      </a:lnTo>
                      <a:lnTo>
                        <a:pt x="40" y="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3" name="Freeform 222">
                  <a:extLst>
                    <a:ext uri="{FF2B5EF4-FFF2-40B4-BE49-F238E27FC236}">
                      <a16:creationId xmlns:a16="http://schemas.microsoft.com/office/drawing/2014/main" id="{E2097EE4-9B5E-4FF4-960C-3E0178DD84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17" y="1991"/>
                  <a:ext cx="38" cy="56"/>
                </a:xfrm>
                <a:custGeom>
                  <a:avLst/>
                  <a:gdLst>
                    <a:gd name="T0" fmla="*/ 38 w 38"/>
                    <a:gd name="T1" fmla="*/ 18 h 56"/>
                    <a:gd name="T2" fmla="*/ 32 w 38"/>
                    <a:gd name="T3" fmla="*/ 0 h 56"/>
                    <a:gd name="T4" fmla="*/ 14 w 38"/>
                    <a:gd name="T5" fmla="*/ 10 h 56"/>
                    <a:gd name="T6" fmla="*/ 2 w 38"/>
                    <a:gd name="T7" fmla="*/ 14 h 56"/>
                    <a:gd name="T8" fmla="*/ 0 w 38"/>
                    <a:gd name="T9" fmla="*/ 38 h 56"/>
                    <a:gd name="T10" fmla="*/ 2 w 38"/>
                    <a:gd name="T11" fmla="*/ 52 h 56"/>
                    <a:gd name="T12" fmla="*/ 4 w 38"/>
                    <a:gd name="T13" fmla="*/ 54 h 56"/>
                    <a:gd name="T14" fmla="*/ 4 w 38"/>
                    <a:gd name="T15" fmla="*/ 54 h 56"/>
                    <a:gd name="T16" fmla="*/ 12 w 38"/>
                    <a:gd name="T17" fmla="*/ 56 h 56"/>
                    <a:gd name="T18" fmla="*/ 28 w 38"/>
                    <a:gd name="T19" fmla="*/ 56 h 56"/>
                    <a:gd name="T20" fmla="*/ 32 w 38"/>
                    <a:gd name="T21" fmla="*/ 40 h 56"/>
                    <a:gd name="T22" fmla="*/ 38 w 38"/>
                    <a:gd name="T23" fmla="*/ 18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8" h="56">
                      <a:moveTo>
                        <a:pt x="38" y="18"/>
                      </a:moveTo>
                      <a:lnTo>
                        <a:pt x="32" y="0"/>
                      </a:lnTo>
                      <a:lnTo>
                        <a:pt x="14" y="10"/>
                      </a:lnTo>
                      <a:lnTo>
                        <a:pt x="2" y="14"/>
                      </a:lnTo>
                      <a:lnTo>
                        <a:pt x="0" y="38"/>
                      </a:lnTo>
                      <a:lnTo>
                        <a:pt x="2" y="52"/>
                      </a:lnTo>
                      <a:lnTo>
                        <a:pt x="4" y="54"/>
                      </a:lnTo>
                      <a:lnTo>
                        <a:pt x="4" y="54"/>
                      </a:lnTo>
                      <a:lnTo>
                        <a:pt x="12" y="56"/>
                      </a:lnTo>
                      <a:lnTo>
                        <a:pt x="28" y="56"/>
                      </a:lnTo>
                      <a:lnTo>
                        <a:pt x="32" y="40"/>
                      </a:lnTo>
                      <a:lnTo>
                        <a:pt x="38" y="1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4" name="Freeform 223">
                  <a:extLst>
                    <a:ext uri="{FF2B5EF4-FFF2-40B4-BE49-F238E27FC236}">
                      <a16:creationId xmlns:a16="http://schemas.microsoft.com/office/drawing/2014/main" id="{CB226D8D-10B7-4B56-8721-F0238E4FBF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17" y="1987"/>
                  <a:ext cx="32" cy="56"/>
                </a:xfrm>
                <a:custGeom>
                  <a:avLst/>
                  <a:gdLst>
                    <a:gd name="T0" fmla="*/ 2 w 32"/>
                    <a:gd name="T1" fmla="*/ 18 h 56"/>
                    <a:gd name="T2" fmla="*/ 14 w 32"/>
                    <a:gd name="T3" fmla="*/ 14 h 56"/>
                    <a:gd name="T4" fmla="*/ 32 w 32"/>
                    <a:gd name="T5" fmla="*/ 4 h 56"/>
                    <a:gd name="T6" fmla="*/ 32 w 32"/>
                    <a:gd name="T7" fmla="*/ 0 h 56"/>
                    <a:gd name="T8" fmla="*/ 12 w 32"/>
                    <a:gd name="T9" fmla="*/ 14 h 56"/>
                    <a:gd name="T10" fmla="*/ 2 w 32"/>
                    <a:gd name="T11" fmla="*/ 18 h 56"/>
                    <a:gd name="T12" fmla="*/ 0 w 32"/>
                    <a:gd name="T13" fmla="*/ 42 h 56"/>
                    <a:gd name="T14" fmla="*/ 2 w 32"/>
                    <a:gd name="T15" fmla="*/ 56 h 56"/>
                    <a:gd name="T16" fmla="*/ 2 w 32"/>
                    <a:gd name="T17" fmla="*/ 56 h 56"/>
                    <a:gd name="T18" fmla="*/ 0 w 32"/>
                    <a:gd name="T19" fmla="*/ 42 h 56"/>
                    <a:gd name="T20" fmla="*/ 2 w 32"/>
                    <a:gd name="T21" fmla="*/ 18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" h="56">
                      <a:moveTo>
                        <a:pt x="2" y="18"/>
                      </a:moveTo>
                      <a:lnTo>
                        <a:pt x="14" y="14"/>
                      </a:lnTo>
                      <a:lnTo>
                        <a:pt x="32" y="4"/>
                      </a:lnTo>
                      <a:lnTo>
                        <a:pt x="32" y="0"/>
                      </a:lnTo>
                      <a:lnTo>
                        <a:pt x="12" y="14"/>
                      </a:lnTo>
                      <a:lnTo>
                        <a:pt x="2" y="18"/>
                      </a:lnTo>
                      <a:lnTo>
                        <a:pt x="0" y="42"/>
                      </a:lnTo>
                      <a:lnTo>
                        <a:pt x="2" y="56"/>
                      </a:lnTo>
                      <a:lnTo>
                        <a:pt x="2" y="56"/>
                      </a:lnTo>
                      <a:lnTo>
                        <a:pt x="0" y="42"/>
                      </a:lnTo>
                      <a:lnTo>
                        <a:pt x="2" y="1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5" name="Freeform 224">
                  <a:extLst>
                    <a:ext uri="{FF2B5EF4-FFF2-40B4-BE49-F238E27FC236}">
                      <a16:creationId xmlns:a16="http://schemas.microsoft.com/office/drawing/2014/main" id="{EE18E558-F802-457F-B682-CCEE984EAD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21" y="2045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w 8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2">
                      <a:moveTo>
                        <a:pt x="0" y="0"/>
                      </a:move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6" name="Freeform 225">
                  <a:extLst>
                    <a:ext uri="{FF2B5EF4-FFF2-40B4-BE49-F238E27FC236}">
                      <a16:creationId xmlns:a16="http://schemas.microsoft.com/office/drawing/2014/main" id="{9E56C114-4F49-4503-91ED-0C05F666BF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83" y="2669"/>
                  <a:ext cx="144" cy="118"/>
                </a:xfrm>
                <a:custGeom>
                  <a:avLst/>
                  <a:gdLst>
                    <a:gd name="T0" fmla="*/ 102 w 144"/>
                    <a:gd name="T1" fmla="*/ 0 h 118"/>
                    <a:gd name="T2" fmla="*/ 102 w 144"/>
                    <a:gd name="T3" fmla="*/ 0 h 118"/>
                    <a:gd name="T4" fmla="*/ 90 w 144"/>
                    <a:gd name="T5" fmla="*/ 0 h 118"/>
                    <a:gd name="T6" fmla="*/ 78 w 144"/>
                    <a:gd name="T7" fmla="*/ 0 h 118"/>
                    <a:gd name="T8" fmla="*/ 70 w 144"/>
                    <a:gd name="T9" fmla="*/ 0 h 118"/>
                    <a:gd name="T10" fmla="*/ 54 w 144"/>
                    <a:gd name="T11" fmla="*/ 0 h 118"/>
                    <a:gd name="T12" fmla="*/ 40 w 144"/>
                    <a:gd name="T13" fmla="*/ 2 h 118"/>
                    <a:gd name="T14" fmla="*/ 30 w 144"/>
                    <a:gd name="T15" fmla="*/ 10 h 118"/>
                    <a:gd name="T16" fmla="*/ 18 w 144"/>
                    <a:gd name="T17" fmla="*/ 18 h 118"/>
                    <a:gd name="T18" fmla="*/ 4 w 144"/>
                    <a:gd name="T19" fmla="*/ 16 h 118"/>
                    <a:gd name="T20" fmla="*/ 4 w 144"/>
                    <a:gd name="T21" fmla="*/ 16 h 118"/>
                    <a:gd name="T22" fmla="*/ 2 w 144"/>
                    <a:gd name="T23" fmla="*/ 26 h 118"/>
                    <a:gd name="T24" fmla="*/ 2 w 144"/>
                    <a:gd name="T25" fmla="*/ 42 h 118"/>
                    <a:gd name="T26" fmla="*/ 2 w 144"/>
                    <a:gd name="T27" fmla="*/ 62 h 118"/>
                    <a:gd name="T28" fmla="*/ 0 w 144"/>
                    <a:gd name="T29" fmla="*/ 68 h 118"/>
                    <a:gd name="T30" fmla="*/ 0 w 144"/>
                    <a:gd name="T31" fmla="*/ 74 h 118"/>
                    <a:gd name="T32" fmla="*/ 2 w 144"/>
                    <a:gd name="T33" fmla="*/ 90 h 118"/>
                    <a:gd name="T34" fmla="*/ 4 w 144"/>
                    <a:gd name="T35" fmla="*/ 100 h 118"/>
                    <a:gd name="T36" fmla="*/ 6 w 144"/>
                    <a:gd name="T37" fmla="*/ 106 h 118"/>
                    <a:gd name="T38" fmla="*/ 16 w 144"/>
                    <a:gd name="T39" fmla="*/ 112 h 118"/>
                    <a:gd name="T40" fmla="*/ 22 w 144"/>
                    <a:gd name="T41" fmla="*/ 118 h 118"/>
                    <a:gd name="T42" fmla="*/ 30 w 144"/>
                    <a:gd name="T43" fmla="*/ 116 h 118"/>
                    <a:gd name="T44" fmla="*/ 48 w 144"/>
                    <a:gd name="T45" fmla="*/ 118 h 118"/>
                    <a:gd name="T46" fmla="*/ 62 w 144"/>
                    <a:gd name="T47" fmla="*/ 98 h 118"/>
                    <a:gd name="T48" fmla="*/ 80 w 144"/>
                    <a:gd name="T49" fmla="*/ 92 h 118"/>
                    <a:gd name="T50" fmla="*/ 96 w 144"/>
                    <a:gd name="T51" fmla="*/ 96 h 118"/>
                    <a:gd name="T52" fmla="*/ 112 w 144"/>
                    <a:gd name="T53" fmla="*/ 90 h 118"/>
                    <a:gd name="T54" fmla="*/ 128 w 144"/>
                    <a:gd name="T55" fmla="*/ 72 h 118"/>
                    <a:gd name="T56" fmla="*/ 144 w 144"/>
                    <a:gd name="T57" fmla="*/ 68 h 118"/>
                    <a:gd name="T58" fmla="*/ 140 w 144"/>
                    <a:gd name="T59" fmla="*/ 56 h 118"/>
                    <a:gd name="T60" fmla="*/ 140 w 144"/>
                    <a:gd name="T61" fmla="*/ 50 h 118"/>
                    <a:gd name="T62" fmla="*/ 132 w 144"/>
                    <a:gd name="T63" fmla="*/ 32 h 118"/>
                    <a:gd name="T64" fmla="*/ 122 w 144"/>
                    <a:gd name="T65" fmla="*/ 22 h 118"/>
                    <a:gd name="T66" fmla="*/ 110 w 144"/>
                    <a:gd name="T67" fmla="*/ 6 h 118"/>
                    <a:gd name="T68" fmla="*/ 102 w 144"/>
                    <a:gd name="T69" fmla="*/ 0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44" h="118">
                      <a:moveTo>
                        <a:pt x="102" y="0"/>
                      </a:moveTo>
                      <a:lnTo>
                        <a:pt x="102" y="0"/>
                      </a:lnTo>
                      <a:lnTo>
                        <a:pt x="90" y="0"/>
                      </a:lnTo>
                      <a:lnTo>
                        <a:pt x="78" y="0"/>
                      </a:lnTo>
                      <a:lnTo>
                        <a:pt x="70" y="0"/>
                      </a:lnTo>
                      <a:lnTo>
                        <a:pt x="54" y="0"/>
                      </a:lnTo>
                      <a:lnTo>
                        <a:pt x="40" y="2"/>
                      </a:lnTo>
                      <a:lnTo>
                        <a:pt x="30" y="10"/>
                      </a:lnTo>
                      <a:lnTo>
                        <a:pt x="18" y="18"/>
                      </a:lnTo>
                      <a:lnTo>
                        <a:pt x="4" y="16"/>
                      </a:lnTo>
                      <a:lnTo>
                        <a:pt x="4" y="16"/>
                      </a:lnTo>
                      <a:lnTo>
                        <a:pt x="2" y="26"/>
                      </a:lnTo>
                      <a:lnTo>
                        <a:pt x="2" y="42"/>
                      </a:lnTo>
                      <a:lnTo>
                        <a:pt x="2" y="62"/>
                      </a:lnTo>
                      <a:lnTo>
                        <a:pt x="0" y="68"/>
                      </a:lnTo>
                      <a:lnTo>
                        <a:pt x="0" y="74"/>
                      </a:lnTo>
                      <a:lnTo>
                        <a:pt x="2" y="90"/>
                      </a:lnTo>
                      <a:lnTo>
                        <a:pt x="4" y="100"/>
                      </a:lnTo>
                      <a:lnTo>
                        <a:pt x="6" y="106"/>
                      </a:lnTo>
                      <a:lnTo>
                        <a:pt x="16" y="112"/>
                      </a:lnTo>
                      <a:lnTo>
                        <a:pt x="22" y="118"/>
                      </a:lnTo>
                      <a:lnTo>
                        <a:pt x="30" y="116"/>
                      </a:lnTo>
                      <a:lnTo>
                        <a:pt x="48" y="118"/>
                      </a:lnTo>
                      <a:lnTo>
                        <a:pt x="62" y="98"/>
                      </a:lnTo>
                      <a:lnTo>
                        <a:pt x="80" y="92"/>
                      </a:lnTo>
                      <a:lnTo>
                        <a:pt x="96" y="96"/>
                      </a:lnTo>
                      <a:lnTo>
                        <a:pt x="112" y="90"/>
                      </a:lnTo>
                      <a:lnTo>
                        <a:pt x="128" y="72"/>
                      </a:lnTo>
                      <a:lnTo>
                        <a:pt x="144" y="68"/>
                      </a:lnTo>
                      <a:lnTo>
                        <a:pt x="140" y="56"/>
                      </a:lnTo>
                      <a:lnTo>
                        <a:pt x="140" y="50"/>
                      </a:lnTo>
                      <a:lnTo>
                        <a:pt x="132" y="32"/>
                      </a:lnTo>
                      <a:lnTo>
                        <a:pt x="122" y="22"/>
                      </a:lnTo>
                      <a:lnTo>
                        <a:pt x="110" y="6"/>
                      </a:lnTo>
                      <a:lnTo>
                        <a:pt x="102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7" name="Freeform 226">
                  <a:extLst>
                    <a:ext uri="{FF2B5EF4-FFF2-40B4-BE49-F238E27FC236}">
                      <a16:creationId xmlns:a16="http://schemas.microsoft.com/office/drawing/2014/main" id="{302B2EF8-4354-4DEF-8E26-82DC6F8DFB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87" y="2769"/>
                  <a:ext cx="2" cy="6"/>
                </a:xfrm>
                <a:custGeom>
                  <a:avLst/>
                  <a:gdLst>
                    <a:gd name="T0" fmla="*/ 0 w 2"/>
                    <a:gd name="T1" fmla="*/ 4 h 6"/>
                    <a:gd name="T2" fmla="*/ 2 w 2"/>
                    <a:gd name="T3" fmla="*/ 6 h 6"/>
                    <a:gd name="T4" fmla="*/ 0 w 2"/>
                    <a:gd name="T5" fmla="*/ 0 h 6"/>
                    <a:gd name="T6" fmla="*/ 0 w 2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6">
                      <a:moveTo>
                        <a:pt x="0" y="4"/>
                      </a:moveTo>
                      <a:lnTo>
                        <a:pt x="2" y="6"/>
                      </a:lnTo>
                      <a:lnTo>
                        <a:pt x="0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8" name="Freeform 227">
                  <a:extLst>
                    <a:ext uri="{FF2B5EF4-FFF2-40B4-BE49-F238E27FC236}">
                      <a16:creationId xmlns:a16="http://schemas.microsoft.com/office/drawing/2014/main" id="{FB29B13E-0DE2-49A2-AEC2-DCDB0CE8A6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83" y="2685"/>
                  <a:ext cx="4" cy="52"/>
                </a:xfrm>
                <a:custGeom>
                  <a:avLst/>
                  <a:gdLst>
                    <a:gd name="T0" fmla="*/ 2 w 4"/>
                    <a:gd name="T1" fmla="*/ 26 h 52"/>
                    <a:gd name="T2" fmla="*/ 2 w 4"/>
                    <a:gd name="T3" fmla="*/ 10 h 52"/>
                    <a:gd name="T4" fmla="*/ 4 w 4"/>
                    <a:gd name="T5" fmla="*/ 0 h 52"/>
                    <a:gd name="T6" fmla="*/ 0 w 4"/>
                    <a:gd name="T7" fmla="*/ 8 h 52"/>
                    <a:gd name="T8" fmla="*/ 0 w 4"/>
                    <a:gd name="T9" fmla="*/ 24 h 52"/>
                    <a:gd name="T10" fmla="*/ 0 w 4"/>
                    <a:gd name="T11" fmla="*/ 46 h 52"/>
                    <a:gd name="T12" fmla="*/ 0 w 4"/>
                    <a:gd name="T13" fmla="*/ 52 h 52"/>
                    <a:gd name="T14" fmla="*/ 2 w 4"/>
                    <a:gd name="T15" fmla="*/ 46 h 52"/>
                    <a:gd name="T16" fmla="*/ 2 w 4"/>
                    <a:gd name="T17" fmla="*/ 26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52">
                      <a:moveTo>
                        <a:pt x="2" y="26"/>
                      </a:moveTo>
                      <a:lnTo>
                        <a:pt x="2" y="1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0" y="24"/>
                      </a:lnTo>
                      <a:lnTo>
                        <a:pt x="0" y="46"/>
                      </a:lnTo>
                      <a:lnTo>
                        <a:pt x="0" y="52"/>
                      </a:lnTo>
                      <a:lnTo>
                        <a:pt x="2" y="46"/>
                      </a:lnTo>
                      <a:lnTo>
                        <a:pt x="2" y="2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9" name="Freeform 228">
                  <a:extLst>
                    <a:ext uri="{FF2B5EF4-FFF2-40B4-BE49-F238E27FC236}">
                      <a16:creationId xmlns:a16="http://schemas.microsoft.com/office/drawing/2014/main" id="{E843626B-3B02-4D0A-9BEE-729E32C6A0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3" y="2725"/>
                  <a:ext cx="4" cy="12"/>
                </a:xfrm>
                <a:custGeom>
                  <a:avLst/>
                  <a:gdLst>
                    <a:gd name="T0" fmla="*/ 4 w 4"/>
                    <a:gd name="T1" fmla="*/ 12 h 12"/>
                    <a:gd name="T2" fmla="*/ 0 w 4"/>
                    <a:gd name="T3" fmla="*/ 0 h 12"/>
                    <a:gd name="T4" fmla="*/ 4 w 4"/>
                    <a:gd name="T5" fmla="*/ 12 h 12"/>
                    <a:gd name="T6" fmla="*/ 4 w 4"/>
                    <a:gd name="T7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2">
                      <a:moveTo>
                        <a:pt x="4" y="12"/>
                      </a:moveTo>
                      <a:lnTo>
                        <a:pt x="0" y="0"/>
                      </a:lnTo>
                      <a:lnTo>
                        <a:pt x="4" y="12"/>
                      </a:lnTo>
                      <a:lnTo>
                        <a:pt x="4" y="1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0" name="Freeform 229">
                  <a:extLst>
                    <a:ext uri="{FF2B5EF4-FFF2-40B4-BE49-F238E27FC236}">
                      <a16:creationId xmlns:a16="http://schemas.microsoft.com/office/drawing/2014/main" id="{B236FDE0-CCF1-4A6B-95D9-0DEA2FF816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1" y="2177"/>
                  <a:ext cx="66" cy="72"/>
                </a:xfrm>
                <a:custGeom>
                  <a:avLst/>
                  <a:gdLst>
                    <a:gd name="T0" fmla="*/ 36 w 66"/>
                    <a:gd name="T1" fmla="*/ 42 h 72"/>
                    <a:gd name="T2" fmla="*/ 54 w 66"/>
                    <a:gd name="T3" fmla="*/ 60 h 72"/>
                    <a:gd name="T4" fmla="*/ 66 w 66"/>
                    <a:gd name="T5" fmla="*/ 72 h 72"/>
                    <a:gd name="T6" fmla="*/ 66 w 66"/>
                    <a:gd name="T7" fmla="*/ 72 h 72"/>
                    <a:gd name="T8" fmla="*/ 66 w 66"/>
                    <a:gd name="T9" fmla="*/ 60 h 72"/>
                    <a:gd name="T10" fmla="*/ 66 w 66"/>
                    <a:gd name="T11" fmla="*/ 60 h 72"/>
                    <a:gd name="T12" fmla="*/ 66 w 66"/>
                    <a:gd name="T13" fmla="*/ 0 h 72"/>
                    <a:gd name="T14" fmla="*/ 50 w 66"/>
                    <a:gd name="T15" fmla="*/ 2 h 72"/>
                    <a:gd name="T16" fmla="*/ 10 w 66"/>
                    <a:gd name="T17" fmla="*/ 4 h 72"/>
                    <a:gd name="T18" fmla="*/ 0 w 66"/>
                    <a:gd name="T19" fmla="*/ 26 h 72"/>
                    <a:gd name="T20" fmla="*/ 18 w 66"/>
                    <a:gd name="T21" fmla="*/ 28 h 72"/>
                    <a:gd name="T22" fmla="*/ 36 w 66"/>
                    <a:gd name="T23" fmla="*/ 4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6" h="72">
                      <a:moveTo>
                        <a:pt x="36" y="42"/>
                      </a:moveTo>
                      <a:lnTo>
                        <a:pt x="54" y="60"/>
                      </a:lnTo>
                      <a:lnTo>
                        <a:pt x="66" y="72"/>
                      </a:lnTo>
                      <a:lnTo>
                        <a:pt x="66" y="72"/>
                      </a:lnTo>
                      <a:lnTo>
                        <a:pt x="66" y="60"/>
                      </a:lnTo>
                      <a:lnTo>
                        <a:pt x="66" y="60"/>
                      </a:lnTo>
                      <a:lnTo>
                        <a:pt x="66" y="0"/>
                      </a:lnTo>
                      <a:lnTo>
                        <a:pt x="50" y="2"/>
                      </a:lnTo>
                      <a:lnTo>
                        <a:pt x="10" y="4"/>
                      </a:lnTo>
                      <a:lnTo>
                        <a:pt x="0" y="26"/>
                      </a:lnTo>
                      <a:lnTo>
                        <a:pt x="18" y="28"/>
                      </a:lnTo>
                      <a:lnTo>
                        <a:pt x="36" y="4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1" name="Freeform 230">
                  <a:extLst>
                    <a:ext uri="{FF2B5EF4-FFF2-40B4-BE49-F238E27FC236}">
                      <a16:creationId xmlns:a16="http://schemas.microsoft.com/office/drawing/2014/main" id="{2AE8FD76-98E9-493A-A085-1953B280B8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07" y="1719"/>
                  <a:ext cx="234" cy="222"/>
                </a:xfrm>
                <a:custGeom>
                  <a:avLst/>
                  <a:gdLst>
                    <a:gd name="T0" fmla="*/ 26 w 234"/>
                    <a:gd name="T1" fmla="*/ 178 h 222"/>
                    <a:gd name="T2" fmla="*/ 52 w 234"/>
                    <a:gd name="T3" fmla="*/ 168 h 222"/>
                    <a:gd name="T4" fmla="*/ 72 w 234"/>
                    <a:gd name="T5" fmla="*/ 160 h 222"/>
                    <a:gd name="T6" fmla="*/ 90 w 234"/>
                    <a:gd name="T7" fmla="*/ 166 h 222"/>
                    <a:gd name="T8" fmla="*/ 114 w 234"/>
                    <a:gd name="T9" fmla="*/ 174 h 222"/>
                    <a:gd name="T10" fmla="*/ 116 w 234"/>
                    <a:gd name="T11" fmla="*/ 204 h 222"/>
                    <a:gd name="T12" fmla="*/ 130 w 234"/>
                    <a:gd name="T13" fmla="*/ 222 h 222"/>
                    <a:gd name="T14" fmla="*/ 132 w 234"/>
                    <a:gd name="T15" fmla="*/ 220 h 222"/>
                    <a:gd name="T16" fmla="*/ 132 w 234"/>
                    <a:gd name="T17" fmla="*/ 202 h 222"/>
                    <a:gd name="T18" fmla="*/ 134 w 234"/>
                    <a:gd name="T19" fmla="*/ 200 h 222"/>
                    <a:gd name="T20" fmla="*/ 146 w 234"/>
                    <a:gd name="T21" fmla="*/ 192 h 222"/>
                    <a:gd name="T22" fmla="*/ 156 w 234"/>
                    <a:gd name="T23" fmla="*/ 158 h 222"/>
                    <a:gd name="T24" fmla="*/ 166 w 234"/>
                    <a:gd name="T25" fmla="*/ 134 h 222"/>
                    <a:gd name="T26" fmla="*/ 168 w 234"/>
                    <a:gd name="T27" fmla="*/ 134 h 222"/>
                    <a:gd name="T28" fmla="*/ 192 w 234"/>
                    <a:gd name="T29" fmla="*/ 136 h 222"/>
                    <a:gd name="T30" fmla="*/ 214 w 234"/>
                    <a:gd name="T31" fmla="*/ 102 h 222"/>
                    <a:gd name="T32" fmla="*/ 202 w 234"/>
                    <a:gd name="T33" fmla="*/ 76 h 222"/>
                    <a:gd name="T34" fmla="*/ 206 w 234"/>
                    <a:gd name="T35" fmla="*/ 76 h 222"/>
                    <a:gd name="T36" fmla="*/ 224 w 234"/>
                    <a:gd name="T37" fmla="*/ 68 h 222"/>
                    <a:gd name="T38" fmla="*/ 234 w 234"/>
                    <a:gd name="T39" fmla="*/ 24 h 222"/>
                    <a:gd name="T40" fmla="*/ 214 w 234"/>
                    <a:gd name="T41" fmla="*/ 16 h 222"/>
                    <a:gd name="T42" fmla="*/ 180 w 234"/>
                    <a:gd name="T43" fmla="*/ 14 h 222"/>
                    <a:gd name="T44" fmla="*/ 152 w 234"/>
                    <a:gd name="T45" fmla="*/ 18 h 222"/>
                    <a:gd name="T46" fmla="*/ 154 w 234"/>
                    <a:gd name="T47" fmla="*/ 40 h 222"/>
                    <a:gd name="T48" fmla="*/ 160 w 234"/>
                    <a:gd name="T49" fmla="*/ 60 h 222"/>
                    <a:gd name="T50" fmla="*/ 136 w 234"/>
                    <a:gd name="T51" fmla="*/ 84 h 222"/>
                    <a:gd name="T52" fmla="*/ 116 w 234"/>
                    <a:gd name="T53" fmla="*/ 68 h 222"/>
                    <a:gd name="T54" fmla="*/ 124 w 234"/>
                    <a:gd name="T55" fmla="*/ 46 h 222"/>
                    <a:gd name="T56" fmla="*/ 130 w 234"/>
                    <a:gd name="T57" fmla="*/ 16 h 222"/>
                    <a:gd name="T58" fmla="*/ 122 w 234"/>
                    <a:gd name="T59" fmla="*/ 0 h 222"/>
                    <a:gd name="T60" fmla="*/ 106 w 234"/>
                    <a:gd name="T61" fmla="*/ 36 h 222"/>
                    <a:gd name="T62" fmla="*/ 86 w 234"/>
                    <a:gd name="T63" fmla="*/ 78 h 222"/>
                    <a:gd name="T64" fmla="*/ 68 w 234"/>
                    <a:gd name="T65" fmla="*/ 118 h 222"/>
                    <a:gd name="T66" fmla="*/ 54 w 234"/>
                    <a:gd name="T67" fmla="*/ 144 h 222"/>
                    <a:gd name="T68" fmla="*/ 16 w 234"/>
                    <a:gd name="T69" fmla="*/ 144 h 222"/>
                    <a:gd name="T70" fmla="*/ 4 w 234"/>
                    <a:gd name="T71" fmla="*/ 16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34" h="222">
                      <a:moveTo>
                        <a:pt x="12" y="172"/>
                      </a:moveTo>
                      <a:lnTo>
                        <a:pt x="26" y="178"/>
                      </a:lnTo>
                      <a:lnTo>
                        <a:pt x="38" y="182"/>
                      </a:lnTo>
                      <a:lnTo>
                        <a:pt x="52" y="168"/>
                      </a:lnTo>
                      <a:lnTo>
                        <a:pt x="56" y="166"/>
                      </a:lnTo>
                      <a:lnTo>
                        <a:pt x="72" y="160"/>
                      </a:lnTo>
                      <a:lnTo>
                        <a:pt x="78" y="164"/>
                      </a:lnTo>
                      <a:lnTo>
                        <a:pt x="90" y="166"/>
                      </a:lnTo>
                      <a:lnTo>
                        <a:pt x="102" y="170"/>
                      </a:lnTo>
                      <a:lnTo>
                        <a:pt x="114" y="174"/>
                      </a:lnTo>
                      <a:lnTo>
                        <a:pt x="114" y="190"/>
                      </a:lnTo>
                      <a:lnTo>
                        <a:pt x="116" y="204"/>
                      </a:lnTo>
                      <a:lnTo>
                        <a:pt x="118" y="222"/>
                      </a:lnTo>
                      <a:lnTo>
                        <a:pt x="130" y="222"/>
                      </a:lnTo>
                      <a:lnTo>
                        <a:pt x="130" y="220"/>
                      </a:lnTo>
                      <a:lnTo>
                        <a:pt x="132" y="220"/>
                      </a:lnTo>
                      <a:lnTo>
                        <a:pt x="138" y="220"/>
                      </a:lnTo>
                      <a:lnTo>
                        <a:pt x="132" y="202"/>
                      </a:lnTo>
                      <a:lnTo>
                        <a:pt x="134" y="200"/>
                      </a:lnTo>
                      <a:lnTo>
                        <a:pt x="134" y="200"/>
                      </a:lnTo>
                      <a:lnTo>
                        <a:pt x="140" y="196"/>
                      </a:lnTo>
                      <a:lnTo>
                        <a:pt x="146" y="192"/>
                      </a:lnTo>
                      <a:lnTo>
                        <a:pt x="162" y="174"/>
                      </a:lnTo>
                      <a:lnTo>
                        <a:pt x="156" y="158"/>
                      </a:lnTo>
                      <a:lnTo>
                        <a:pt x="150" y="146"/>
                      </a:lnTo>
                      <a:lnTo>
                        <a:pt x="166" y="134"/>
                      </a:lnTo>
                      <a:lnTo>
                        <a:pt x="168" y="136"/>
                      </a:lnTo>
                      <a:lnTo>
                        <a:pt x="168" y="134"/>
                      </a:lnTo>
                      <a:lnTo>
                        <a:pt x="182" y="144"/>
                      </a:lnTo>
                      <a:lnTo>
                        <a:pt x="192" y="136"/>
                      </a:lnTo>
                      <a:lnTo>
                        <a:pt x="208" y="120"/>
                      </a:lnTo>
                      <a:lnTo>
                        <a:pt x="214" y="102"/>
                      </a:lnTo>
                      <a:lnTo>
                        <a:pt x="198" y="92"/>
                      </a:lnTo>
                      <a:lnTo>
                        <a:pt x="202" y="76"/>
                      </a:lnTo>
                      <a:lnTo>
                        <a:pt x="204" y="78"/>
                      </a:lnTo>
                      <a:lnTo>
                        <a:pt x="206" y="76"/>
                      </a:lnTo>
                      <a:lnTo>
                        <a:pt x="216" y="82"/>
                      </a:lnTo>
                      <a:lnTo>
                        <a:pt x="224" y="68"/>
                      </a:lnTo>
                      <a:lnTo>
                        <a:pt x="234" y="46"/>
                      </a:lnTo>
                      <a:lnTo>
                        <a:pt x="234" y="24"/>
                      </a:lnTo>
                      <a:lnTo>
                        <a:pt x="222" y="14"/>
                      </a:lnTo>
                      <a:lnTo>
                        <a:pt x="214" y="16"/>
                      </a:lnTo>
                      <a:lnTo>
                        <a:pt x="196" y="16"/>
                      </a:lnTo>
                      <a:lnTo>
                        <a:pt x="180" y="14"/>
                      </a:lnTo>
                      <a:lnTo>
                        <a:pt x="164" y="16"/>
                      </a:lnTo>
                      <a:lnTo>
                        <a:pt x="152" y="18"/>
                      </a:lnTo>
                      <a:lnTo>
                        <a:pt x="148" y="36"/>
                      </a:lnTo>
                      <a:lnTo>
                        <a:pt x="154" y="40"/>
                      </a:lnTo>
                      <a:lnTo>
                        <a:pt x="148" y="56"/>
                      </a:lnTo>
                      <a:lnTo>
                        <a:pt x="160" y="60"/>
                      </a:lnTo>
                      <a:lnTo>
                        <a:pt x="158" y="72"/>
                      </a:lnTo>
                      <a:lnTo>
                        <a:pt x="136" y="84"/>
                      </a:lnTo>
                      <a:lnTo>
                        <a:pt x="122" y="78"/>
                      </a:lnTo>
                      <a:lnTo>
                        <a:pt x="116" y="68"/>
                      </a:lnTo>
                      <a:lnTo>
                        <a:pt x="120" y="58"/>
                      </a:lnTo>
                      <a:lnTo>
                        <a:pt x="124" y="46"/>
                      </a:lnTo>
                      <a:lnTo>
                        <a:pt x="124" y="30"/>
                      </a:lnTo>
                      <a:lnTo>
                        <a:pt x="130" y="16"/>
                      </a:lnTo>
                      <a:lnTo>
                        <a:pt x="136" y="4"/>
                      </a:lnTo>
                      <a:lnTo>
                        <a:pt x="122" y="0"/>
                      </a:lnTo>
                      <a:lnTo>
                        <a:pt x="118" y="8"/>
                      </a:lnTo>
                      <a:lnTo>
                        <a:pt x="106" y="36"/>
                      </a:lnTo>
                      <a:lnTo>
                        <a:pt x="96" y="58"/>
                      </a:lnTo>
                      <a:lnTo>
                        <a:pt x="86" y="78"/>
                      </a:lnTo>
                      <a:lnTo>
                        <a:pt x="62" y="114"/>
                      </a:lnTo>
                      <a:lnTo>
                        <a:pt x="68" y="118"/>
                      </a:lnTo>
                      <a:lnTo>
                        <a:pt x="70" y="136"/>
                      </a:lnTo>
                      <a:lnTo>
                        <a:pt x="54" y="144"/>
                      </a:lnTo>
                      <a:lnTo>
                        <a:pt x="38" y="146"/>
                      </a:lnTo>
                      <a:lnTo>
                        <a:pt x="16" y="144"/>
                      </a:lnTo>
                      <a:lnTo>
                        <a:pt x="0" y="156"/>
                      </a:lnTo>
                      <a:lnTo>
                        <a:pt x="4" y="162"/>
                      </a:lnTo>
                      <a:lnTo>
                        <a:pt x="12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2" name="Freeform 231">
                  <a:extLst>
                    <a:ext uri="{FF2B5EF4-FFF2-40B4-BE49-F238E27FC236}">
                      <a16:creationId xmlns:a16="http://schemas.microsoft.com/office/drawing/2014/main" id="{828E2498-5CA9-4EAC-AC83-E9D82C5608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75" y="1853"/>
                  <a:ext cx="14" cy="10"/>
                </a:xfrm>
                <a:custGeom>
                  <a:avLst/>
                  <a:gdLst>
                    <a:gd name="T0" fmla="*/ 14 w 14"/>
                    <a:gd name="T1" fmla="*/ 10 h 10"/>
                    <a:gd name="T2" fmla="*/ 0 w 14"/>
                    <a:gd name="T3" fmla="*/ 0 h 10"/>
                    <a:gd name="T4" fmla="*/ 0 w 14"/>
                    <a:gd name="T5" fmla="*/ 2 h 10"/>
                    <a:gd name="T6" fmla="*/ 12 w 14"/>
                    <a:gd name="T7" fmla="*/ 10 h 10"/>
                    <a:gd name="T8" fmla="*/ 14 w 14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10">
                      <a:moveTo>
                        <a:pt x="14" y="1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2" y="10"/>
                      </a:lnTo>
                      <a:lnTo>
                        <a:pt x="14" y="1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3" name="Freeform 232">
                  <a:extLst>
                    <a:ext uri="{FF2B5EF4-FFF2-40B4-BE49-F238E27FC236}">
                      <a16:creationId xmlns:a16="http://schemas.microsoft.com/office/drawing/2014/main" id="{92F02FB3-6F53-4A26-8062-3B84586910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41" y="1915"/>
                  <a:ext cx="6" cy="4"/>
                </a:xfrm>
                <a:custGeom>
                  <a:avLst/>
                  <a:gdLst>
                    <a:gd name="T0" fmla="*/ 0 w 6"/>
                    <a:gd name="T1" fmla="*/ 4 h 4"/>
                    <a:gd name="T2" fmla="*/ 0 w 6"/>
                    <a:gd name="T3" fmla="*/ 4 h 4"/>
                    <a:gd name="T4" fmla="*/ 6 w 6"/>
                    <a:gd name="T5" fmla="*/ 0 h 4"/>
                    <a:gd name="T6" fmla="*/ 0 w 6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6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4" name="Freeform 233">
                  <a:extLst>
                    <a:ext uri="{FF2B5EF4-FFF2-40B4-BE49-F238E27FC236}">
                      <a16:creationId xmlns:a16="http://schemas.microsoft.com/office/drawing/2014/main" id="{5A8895F9-8F32-4987-A916-66CB7F1316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1" y="1795"/>
                  <a:ext cx="12" cy="8"/>
                </a:xfrm>
                <a:custGeom>
                  <a:avLst/>
                  <a:gdLst>
                    <a:gd name="T0" fmla="*/ 0 w 12"/>
                    <a:gd name="T1" fmla="*/ 2 h 8"/>
                    <a:gd name="T2" fmla="*/ 12 w 12"/>
                    <a:gd name="T3" fmla="*/ 8 h 8"/>
                    <a:gd name="T4" fmla="*/ 12 w 12"/>
                    <a:gd name="T5" fmla="*/ 6 h 8"/>
                    <a:gd name="T6" fmla="*/ 2 w 12"/>
                    <a:gd name="T7" fmla="*/ 0 h 8"/>
                    <a:gd name="T8" fmla="*/ 0 w 12"/>
                    <a:gd name="T9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">
                      <a:moveTo>
                        <a:pt x="0" y="2"/>
                      </a:moveTo>
                      <a:lnTo>
                        <a:pt x="12" y="8"/>
                      </a:lnTo>
                      <a:lnTo>
                        <a:pt x="12" y="6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5" name="Freeform 234">
                  <a:extLst>
                    <a:ext uri="{FF2B5EF4-FFF2-40B4-BE49-F238E27FC236}">
                      <a16:creationId xmlns:a16="http://schemas.microsoft.com/office/drawing/2014/main" id="{DF2C6520-CFCC-442C-B085-B0B83F762E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3" y="1879"/>
                  <a:ext cx="74" cy="66"/>
                </a:xfrm>
                <a:custGeom>
                  <a:avLst/>
                  <a:gdLst>
                    <a:gd name="T0" fmla="*/ 60 w 74"/>
                    <a:gd name="T1" fmla="*/ 44 h 66"/>
                    <a:gd name="T2" fmla="*/ 58 w 74"/>
                    <a:gd name="T3" fmla="*/ 30 h 66"/>
                    <a:gd name="T4" fmla="*/ 58 w 74"/>
                    <a:gd name="T5" fmla="*/ 14 h 66"/>
                    <a:gd name="T6" fmla="*/ 46 w 74"/>
                    <a:gd name="T7" fmla="*/ 10 h 66"/>
                    <a:gd name="T8" fmla="*/ 34 w 74"/>
                    <a:gd name="T9" fmla="*/ 6 h 66"/>
                    <a:gd name="T10" fmla="*/ 22 w 74"/>
                    <a:gd name="T11" fmla="*/ 4 h 66"/>
                    <a:gd name="T12" fmla="*/ 16 w 74"/>
                    <a:gd name="T13" fmla="*/ 0 h 66"/>
                    <a:gd name="T14" fmla="*/ 0 w 74"/>
                    <a:gd name="T15" fmla="*/ 6 h 66"/>
                    <a:gd name="T16" fmla="*/ 14 w 74"/>
                    <a:gd name="T17" fmla="*/ 2 h 66"/>
                    <a:gd name="T18" fmla="*/ 22 w 74"/>
                    <a:gd name="T19" fmla="*/ 6 h 66"/>
                    <a:gd name="T20" fmla="*/ 32 w 74"/>
                    <a:gd name="T21" fmla="*/ 6 h 66"/>
                    <a:gd name="T22" fmla="*/ 44 w 74"/>
                    <a:gd name="T23" fmla="*/ 12 h 66"/>
                    <a:gd name="T24" fmla="*/ 58 w 74"/>
                    <a:gd name="T25" fmla="*/ 14 h 66"/>
                    <a:gd name="T26" fmla="*/ 58 w 74"/>
                    <a:gd name="T27" fmla="*/ 30 h 66"/>
                    <a:gd name="T28" fmla="*/ 60 w 74"/>
                    <a:gd name="T29" fmla="*/ 46 h 66"/>
                    <a:gd name="T30" fmla="*/ 62 w 74"/>
                    <a:gd name="T31" fmla="*/ 66 h 66"/>
                    <a:gd name="T32" fmla="*/ 74 w 74"/>
                    <a:gd name="T33" fmla="*/ 62 h 66"/>
                    <a:gd name="T34" fmla="*/ 62 w 74"/>
                    <a:gd name="T35" fmla="*/ 62 h 66"/>
                    <a:gd name="T36" fmla="*/ 60 w 74"/>
                    <a:gd name="T37" fmla="*/ 44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4" h="66">
                      <a:moveTo>
                        <a:pt x="60" y="44"/>
                      </a:moveTo>
                      <a:lnTo>
                        <a:pt x="58" y="30"/>
                      </a:lnTo>
                      <a:lnTo>
                        <a:pt x="58" y="14"/>
                      </a:lnTo>
                      <a:lnTo>
                        <a:pt x="46" y="10"/>
                      </a:lnTo>
                      <a:lnTo>
                        <a:pt x="34" y="6"/>
                      </a:lnTo>
                      <a:lnTo>
                        <a:pt x="22" y="4"/>
                      </a:ln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14" y="2"/>
                      </a:lnTo>
                      <a:lnTo>
                        <a:pt x="22" y="6"/>
                      </a:lnTo>
                      <a:lnTo>
                        <a:pt x="32" y="6"/>
                      </a:lnTo>
                      <a:lnTo>
                        <a:pt x="44" y="12"/>
                      </a:lnTo>
                      <a:lnTo>
                        <a:pt x="58" y="14"/>
                      </a:lnTo>
                      <a:lnTo>
                        <a:pt x="58" y="30"/>
                      </a:lnTo>
                      <a:lnTo>
                        <a:pt x="60" y="46"/>
                      </a:lnTo>
                      <a:lnTo>
                        <a:pt x="62" y="66"/>
                      </a:lnTo>
                      <a:lnTo>
                        <a:pt x="74" y="62"/>
                      </a:lnTo>
                      <a:lnTo>
                        <a:pt x="62" y="62"/>
                      </a:lnTo>
                      <a:lnTo>
                        <a:pt x="60" y="4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6" name="Freeform 235">
                  <a:extLst>
                    <a:ext uri="{FF2B5EF4-FFF2-40B4-BE49-F238E27FC236}">
                      <a16:creationId xmlns:a16="http://schemas.microsoft.com/office/drawing/2014/main" id="{501A03F4-FB0F-4FA7-943F-9210092C54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05" y="1875"/>
                  <a:ext cx="40" cy="26"/>
                </a:xfrm>
                <a:custGeom>
                  <a:avLst/>
                  <a:gdLst>
                    <a:gd name="T0" fmla="*/ 6 w 40"/>
                    <a:gd name="T1" fmla="*/ 8 h 26"/>
                    <a:gd name="T2" fmla="*/ 14 w 40"/>
                    <a:gd name="T3" fmla="*/ 18 h 26"/>
                    <a:gd name="T4" fmla="*/ 26 w 40"/>
                    <a:gd name="T5" fmla="*/ 22 h 26"/>
                    <a:gd name="T6" fmla="*/ 40 w 40"/>
                    <a:gd name="T7" fmla="*/ 26 h 26"/>
                    <a:gd name="T8" fmla="*/ 40 w 40"/>
                    <a:gd name="T9" fmla="*/ 26 h 26"/>
                    <a:gd name="T10" fmla="*/ 28 w 40"/>
                    <a:gd name="T11" fmla="*/ 22 h 26"/>
                    <a:gd name="T12" fmla="*/ 14 w 40"/>
                    <a:gd name="T13" fmla="*/ 16 h 26"/>
                    <a:gd name="T14" fmla="*/ 6 w 40"/>
                    <a:gd name="T15" fmla="*/ 6 h 26"/>
                    <a:gd name="T16" fmla="*/ 2 w 40"/>
                    <a:gd name="T17" fmla="*/ 0 h 26"/>
                    <a:gd name="T18" fmla="*/ 0 w 40"/>
                    <a:gd name="T19" fmla="*/ 2 h 26"/>
                    <a:gd name="T20" fmla="*/ 6 w 40"/>
                    <a:gd name="T21" fmla="*/ 8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0" h="26">
                      <a:moveTo>
                        <a:pt x="6" y="8"/>
                      </a:moveTo>
                      <a:lnTo>
                        <a:pt x="14" y="18"/>
                      </a:lnTo>
                      <a:lnTo>
                        <a:pt x="26" y="22"/>
                      </a:lnTo>
                      <a:lnTo>
                        <a:pt x="40" y="26"/>
                      </a:lnTo>
                      <a:lnTo>
                        <a:pt x="40" y="26"/>
                      </a:lnTo>
                      <a:lnTo>
                        <a:pt x="28" y="22"/>
                      </a:lnTo>
                      <a:lnTo>
                        <a:pt x="14" y="16"/>
                      </a:lnTo>
                      <a:lnTo>
                        <a:pt x="6" y="6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6" y="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7" name="Freeform 236">
                  <a:extLst>
                    <a:ext uri="{FF2B5EF4-FFF2-40B4-BE49-F238E27FC236}">
                      <a16:creationId xmlns:a16="http://schemas.microsoft.com/office/drawing/2014/main" id="{CE19D4B5-D8F2-47C1-A52A-4C56AF6965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39" y="1939"/>
                  <a:ext cx="6" cy="0"/>
                </a:xfrm>
                <a:custGeom>
                  <a:avLst/>
                  <a:gdLst>
                    <a:gd name="T0" fmla="*/ 6 w 6"/>
                    <a:gd name="T1" fmla="*/ 6 w 6"/>
                    <a:gd name="T2" fmla="*/ 0 w 6"/>
                    <a:gd name="T3" fmla="*/ 6 w 6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6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0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8" name="Freeform 237">
                  <a:extLst>
                    <a:ext uri="{FF2B5EF4-FFF2-40B4-BE49-F238E27FC236}">
                      <a16:creationId xmlns:a16="http://schemas.microsoft.com/office/drawing/2014/main" id="{E22D2682-B5EF-4641-9D0C-451D90AFA2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45" y="2429"/>
                  <a:ext cx="272" cy="410"/>
                </a:xfrm>
                <a:custGeom>
                  <a:avLst/>
                  <a:gdLst>
                    <a:gd name="T0" fmla="*/ 110 w 272"/>
                    <a:gd name="T1" fmla="*/ 392 h 410"/>
                    <a:gd name="T2" fmla="*/ 134 w 272"/>
                    <a:gd name="T3" fmla="*/ 344 h 410"/>
                    <a:gd name="T4" fmla="*/ 138 w 272"/>
                    <a:gd name="T5" fmla="*/ 322 h 410"/>
                    <a:gd name="T6" fmla="*/ 138 w 272"/>
                    <a:gd name="T7" fmla="*/ 322 h 410"/>
                    <a:gd name="T8" fmla="*/ 158 w 272"/>
                    <a:gd name="T9" fmla="*/ 278 h 410"/>
                    <a:gd name="T10" fmla="*/ 180 w 272"/>
                    <a:gd name="T11" fmla="*/ 250 h 410"/>
                    <a:gd name="T12" fmla="*/ 162 w 272"/>
                    <a:gd name="T13" fmla="*/ 226 h 410"/>
                    <a:gd name="T14" fmla="*/ 162 w 272"/>
                    <a:gd name="T15" fmla="*/ 224 h 410"/>
                    <a:gd name="T16" fmla="*/ 194 w 272"/>
                    <a:gd name="T17" fmla="*/ 214 h 410"/>
                    <a:gd name="T18" fmla="*/ 216 w 272"/>
                    <a:gd name="T19" fmla="*/ 178 h 410"/>
                    <a:gd name="T20" fmla="*/ 242 w 272"/>
                    <a:gd name="T21" fmla="*/ 136 h 410"/>
                    <a:gd name="T22" fmla="*/ 270 w 272"/>
                    <a:gd name="T23" fmla="*/ 118 h 410"/>
                    <a:gd name="T24" fmla="*/ 266 w 272"/>
                    <a:gd name="T25" fmla="*/ 92 h 410"/>
                    <a:gd name="T26" fmla="*/ 266 w 272"/>
                    <a:gd name="T27" fmla="*/ 78 h 410"/>
                    <a:gd name="T28" fmla="*/ 236 w 272"/>
                    <a:gd name="T29" fmla="*/ 60 h 410"/>
                    <a:gd name="T30" fmla="*/ 202 w 272"/>
                    <a:gd name="T31" fmla="*/ 68 h 410"/>
                    <a:gd name="T32" fmla="*/ 202 w 272"/>
                    <a:gd name="T33" fmla="*/ 52 h 410"/>
                    <a:gd name="T34" fmla="*/ 188 w 272"/>
                    <a:gd name="T35" fmla="*/ 34 h 410"/>
                    <a:gd name="T36" fmla="*/ 166 w 272"/>
                    <a:gd name="T37" fmla="*/ 22 h 410"/>
                    <a:gd name="T38" fmla="*/ 144 w 272"/>
                    <a:gd name="T39" fmla="*/ 10 h 410"/>
                    <a:gd name="T40" fmla="*/ 122 w 272"/>
                    <a:gd name="T41" fmla="*/ 0 h 410"/>
                    <a:gd name="T42" fmla="*/ 120 w 272"/>
                    <a:gd name="T43" fmla="*/ 18 h 410"/>
                    <a:gd name="T44" fmla="*/ 100 w 272"/>
                    <a:gd name="T45" fmla="*/ 124 h 410"/>
                    <a:gd name="T46" fmla="*/ 40 w 272"/>
                    <a:gd name="T47" fmla="*/ 182 h 410"/>
                    <a:gd name="T48" fmla="*/ 8 w 272"/>
                    <a:gd name="T49" fmla="*/ 238 h 410"/>
                    <a:gd name="T50" fmla="*/ 26 w 272"/>
                    <a:gd name="T51" fmla="*/ 250 h 410"/>
                    <a:gd name="T52" fmla="*/ 20 w 272"/>
                    <a:gd name="T53" fmla="*/ 268 h 410"/>
                    <a:gd name="T54" fmla="*/ 26 w 272"/>
                    <a:gd name="T55" fmla="*/ 320 h 410"/>
                    <a:gd name="T56" fmla="*/ 0 w 272"/>
                    <a:gd name="T57" fmla="*/ 386 h 410"/>
                    <a:gd name="T58" fmla="*/ 44 w 272"/>
                    <a:gd name="T59" fmla="*/ 410 h 410"/>
                    <a:gd name="T60" fmla="*/ 90 w 272"/>
                    <a:gd name="T61" fmla="*/ 402 h 410"/>
                    <a:gd name="T62" fmla="*/ 110 w 272"/>
                    <a:gd name="T63" fmla="*/ 394 h 4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72" h="410">
                      <a:moveTo>
                        <a:pt x="110" y="392"/>
                      </a:moveTo>
                      <a:lnTo>
                        <a:pt x="110" y="392"/>
                      </a:lnTo>
                      <a:lnTo>
                        <a:pt x="118" y="366"/>
                      </a:lnTo>
                      <a:lnTo>
                        <a:pt x="134" y="344"/>
                      </a:lnTo>
                      <a:lnTo>
                        <a:pt x="152" y="334"/>
                      </a:lnTo>
                      <a:lnTo>
                        <a:pt x="138" y="322"/>
                      </a:lnTo>
                      <a:lnTo>
                        <a:pt x="138" y="322"/>
                      </a:lnTo>
                      <a:lnTo>
                        <a:pt x="138" y="322"/>
                      </a:lnTo>
                      <a:lnTo>
                        <a:pt x="146" y="302"/>
                      </a:lnTo>
                      <a:lnTo>
                        <a:pt x="158" y="278"/>
                      </a:lnTo>
                      <a:lnTo>
                        <a:pt x="170" y="258"/>
                      </a:lnTo>
                      <a:lnTo>
                        <a:pt x="180" y="250"/>
                      </a:lnTo>
                      <a:lnTo>
                        <a:pt x="170" y="236"/>
                      </a:lnTo>
                      <a:lnTo>
                        <a:pt x="162" y="226"/>
                      </a:lnTo>
                      <a:lnTo>
                        <a:pt x="162" y="226"/>
                      </a:lnTo>
                      <a:lnTo>
                        <a:pt x="162" y="224"/>
                      </a:lnTo>
                      <a:lnTo>
                        <a:pt x="172" y="218"/>
                      </a:lnTo>
                      <a:lnTo>
                        <a:pt x="194" y="214"/>
                      </a:lnTo>
                      <a:lnTo>
                        <a:pt x="204" y="196"/>
                      </a:lnTo>
                      <a:lnTo>
                        <a:pt x="216" y="178"/>
                      </a:lnTo>
                      <a:lnTo>
                        <a:pt x="224" y="166"/>
                      </a:lnTo>
                      <a:lnTo>
                        <a:pt x="242" y="136"/>
                      </a:lnTo>
                      <a:lnTo>
                        <a:pt x="260" y="136"/>
                      </a:lnTo>
                      <a:lnTo>
                        <a:pt x="270" y="118"/>
                      </a:lnTo>
                      <a:lnTo>
                        <a:pt x="272" y="102"/>
                      </a:lnTo>
                      <a:lnTo>
                        <a:pt x="266" y="92"/>
                      </a:lnTo>
                      <a:lnTo>
                        <a:pt x="266" y="88"/>
                      </a:lnTo>
                      <a:lnTo>
                        <a:pt x="266" y="78"/>
                      </a:lnTo>
                      <a:lnTo>
                        <a:pt x="256" y="64"/>
                      </a:lnTo>
                      <a:lnTo>
                        <a:pt x="236" y="60"/>
                      </a:lnTo>
                      <a:lnTo>
                        <a:pt x="206" y="64"/>
                      </a:lnTo>
                      <a:lnTo>
                        <a:pt x="202" y="68"/>
                      </a:lnTo>
                      <a:lnTo>
                        <a:pt x="202" y="64"/>
                      </a:lnTo>
                      <a:lnTo>
                        <a:pt x="202" y="52"/>
                      </a:lnTo>
                      <a:lnTo>
                        <a:pt x="200" y="36"/>
                      </a:lnTo>
                      <a:lnTo>
                        <a:pt x="188" y="34"/>
                      </a:lnTo>
                      <a:lnTo>
                        <a:pt x="170" y="30"/>
                      </a:lnTo>
                      <a:lnTo>
                        <a:pt x="166" y="22"/>
                      </a:lnTo>
                      <a:lnTo>
                        <a:pt x="162" y="16"/>
                      </a:lnTo>
                      <a:lnTo>
                        <a:pt x="144" y="10"/>
                      </a:lnTo>
                      <a:lnTo>
                        <a:pt x="122" y="0"/>
                      </a:lnTo>
                      <a:lnTo>
                        <a:pt x="122" y="0"/>
                      </a:lnTo>
                      <a:lnTo>
                        <a:pt x="122" y="0"/>
                      </a:lnTo>
                      <a:lnTo>
                        <a:pt x="120" y="18"/>
                      </a:lnTo>
                      <a:lnTo>
                        <a:pt x="112" y="60"/>
                      </a:lnTo>
                      <a:lnTo>
                        <a:pt x="100" y="124"/>
                      </a:lnTo>
                      <a:lnTo>
                        <a:pt x="70" y="158"/>
                      </a:lnTo>
                      <a:lnTo>
                        <a:pt x="40" y="182"/>
                      </a:lnTo>
                      <a:lnTo>
                        <a:pt x="16" y="218"/>
                      </a:lnTo>
                      <a:lnTo>
                        <a:pt x="8" y="238"/>
                      </a:lnTo>
                      <a:lnTo>
                        <a:pt x="26" y="242"/>
                      </a:lnTo>
                      <a:lnTo>
                        <a:pt x="26" y="250"/>
                      </a:lnTo>
                      <a:lnTo>
                        <a:pt x="18" y="258"/>
                      </a:lnTo>
                      <a:lnTo>
                        <a:pt x="20" y="268"/>
                      </a:lnTo>
                      <a:lnTo>
                        <a:pt x="36" y="278"/>
                      </a:lnTo>
                      <a:lnTo>
                        <a:pt x="26" y="320"/>
                      </a:lnTo>
                      <a:lnTo>
                        <a:pt x="14" y="350"/>
                      </a:lnTo>
                      <a:lnTo>
                        <a:pt x="0" y="386"/>
                      </a:lnTo>
                      <a:lnTo>
                        <a:pt x="20" y="396"/>
                      </a:lnTo>
                      <a:lnTo>
                        <a:pt x="44" y="410"/>
                      </a:lnTo>
                      <a:lnTo>
                        <a:pt x="56" y="408"/>
                      </a:lnTo>
                      <a:lnTo>
                        <a:pt x="90" y="402"/>
                      </a:lnTo>
                      <a:lnTo>
                        <a:pt x="122" y="400"/>
                      </a:lnTo>
                      <a:lnTo>
                        <a:pt x="110" y="394"/>
                      </a:lnTo>
                      <a:lnTo>
                        <a:pt x="110" y="39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9" name="Freeform 238">
                  <a:extLst>
                    <a:ext uri="{FF2B5EF4-FFF2-40B4-BE49-F238E27FC236}">
                      <a16:creationId xmlns:a16="http://schemas.microsoft.com/office/drawing/2014/main" id="{E881C7B3-0A1E-497F-9B33-09C28F85D5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5" y="2517"/>
                  <a:ext cx="12" cy="48"/>
                </a:xfrm>
                <a:custGeom>
                  <a:avLst/>
                  <a:gdLst>
                    <a:gd name="T0" fmla="*/ 12 w 12"/>
                    <a:gd name="T1" fmla="*/ 14 h 48"/>
                    <a:gd name="T2" fmla="*/ 10 w 12"/>
                    <a:gd name="T3" fmla="*/ 30 h 48"/>
                    <a:gd name="T4" fmla="*/ 0 w 12"/>
                    <a:gd name="T5" fmla="*/ 48 h 48"/>
                    <a:gd name="T6" fmla="*/ 0 w 12"/>
                    <a:gd name="T7" fmla="*/ 48 h 48"/>
                    <a:gd name="T8" fmla="*/ 10 w 12"/>
                    <a:gd name="T9" fmla="*/ 30 h 48"/>
                    <a:gd name="T10" fmla="*/ 12 w 12"/>
                    <a:gd name="T11" fmla="*/ 10 h 48"/>
                    <a:gd name="T12" fmla="*/ 6 w 12"/>
                    <a:gd name="T13" fmla="*/ 0 h 48"/>
                    <a:gd name="T14" fmla="*/ 6 w 12"/>
                    <a:gd name="T15" fmla="*/ 4 h 48"/>
                    <a:gd name="T16" fmla="*/ 12 w 12"/>
                    <a:gd name="T17" fmla="*/ 14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" h="48">
                      <a:moveTo>
                        <a:pt x="12" y="14"/>
                      </a:moveTo>
                      <a:lnTo>
                        <a:pt x="10" y="30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10" y="30"/>
                      </a:lnTo>
                      <a:lnTo>
                        <a:pt x="12" y="10"/>
                      </a:ln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12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0" name="Freeform 239">
                  <a:extLst>
                    <a:ext uri="{FF2B5EF4-FFF2-40B4-BE49-F238E27FC236}">
                      <a16:creationId xmlns:a16="http://schemas.microsoft.com/office/drawing/2014/main" id="{25EB8C4F-7D9E-4410-8436-7E9A1E4D26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47" y="2487"/>
                  <a:ext cx="64" cy="20"/>
                </a:xfrm>
                <a:custGeom>
                  <a:avLst/>
                  <a:gdLst>
                    <a:gd name="T0" fmla="*/ 4 w 64"/>
                    <a:gd name="T1" fmla="*/ 6 h 20"/>
                    <a:gd name="T2" fmla="*/ 34 w 64"/>
                    <a:gd name="T3" fmla="*/ 2 h 20"/>
                    <a:gd name="T4" fmla="*/ 54 w 64"/>
                    <a:gd name="T5" fmla="*/ 6 h 20"/>
                    <a:gd name="T6" fmla="*/ 64 w 64"/>
                    <a:gd name="T7" fmla="*/ 20 h 20"/>
                    <a:gd name="T8" fmla="*/ 64 w 64"/>
                    <a:gd name="T9" fmla="*/ 18 h 20"/>
                    <a:gd name="T10" fmla="*/ 54 w 64"/>
                    <a:gd name="T11" fmla="*/ 4 h 20"/>
                    <a:gd name="T12" fmla="*/ 34 w 64"/>
                    <a:gd name="T13" fmla="*/ 0 h 20"/>
                    <a:gd name="T14" fmla="*/ 6 w 64"/>
                    <a:gd name="T15" fmla="*/ 2 h 20"/>
                    <a:gd name="T16" fmla="*/ 0 w 64"/>
                    <a:gd name="T17" fmla="*/ 6 h 20"/>
                    <a:gd name="T18" fmla="*/ 0 w 64"/>
                    <a:gd name="T19" fmla="*/ 10 h 20"/>
                    <a:gd name="T20" fmla="*/ 4 w 64"/>
                    <a:gd name="T21" fmla="*/ 6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4" h="20">
                      <a:moveTo>
                        <a:pt x="4" y="6"/>
                      </a:moveTo>
                      <a:lnTo>
                        <a:pt x="34" y="2"/>
                      </a:lnTo>
                      <a:lnTo>
                        <a:pt x="54" y="6"/>
                      </a:lnTo>
                      <a:lnTo>
                        <a:pt x="64" y="20"/>
                      </a:lnTo>
                      <a:lnTo>
                        <a:pt x="64" y="18"/>
                      </a:lnTo>
                      <a:lnTo>
                        <a:pt x="54" y="4"/>
                      </a:lnTo>
                      <a:lnTo>
                        <a:pt x="34" y="0"/>
                      </a:lnTo>
                      <a:lnTo>
                        <a:pt x="6" y="2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1" name="Freeform 240">
                  <a:extLst>
                    <a:ext uri="{FF2B5EF4-FFF2-40B4-BE49-F238E27FC236}">
                      <a16:creationId xmlns:a16="http://schemas.microsoft.com/office/drawing/2014/main" id="{90CE4BDC-955C-4644-A92D-1CE5E9012A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07" y="2655"/>
                  <a:ext cx="18" cy="24"/>
                </a:xfrm>
                <a:custGeom>
                  <a:avLst/>
                  <a:gdLst>
                    <a:gd name="T0" fmla="*/ 8 w 18"/>
                    <a:gd name="T1" fmla="*/ 10 h 24"/>
                    <a:gd name="T2" fmla="*/ 18 w 18"/>
                    <a:gd name="T3" fmla="*/ 24 h 24"/>
                    <a:gd name="T4" fmla="*/ 18 w 18"/>
                    <a:gd name="T5" fmla="*/ 24 h 24"/>
                    <a:gd name="T6" fmla="*/ 8 w 18"/>
                    <a:gd name="T7" fmla="*/ 10 h 24"/>
                    <a:gd name="T8" fmla="*/ 0 w 18"/>
                    <a:gd name="T9" fmla="*/ 0 h 24"/>
                    <a:gd name="T10" fmla="*/ 0 w 18"/>
                    <a:gd name="T11" fmla="*/ 0 h 24"/>
                    <a:gd name="T12" fmla="*/ 8 w 18"/>
                    <a:gd name="T13" fmla="*/ 1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24">
                      <a:moveTo>
                        <a:pt x="8" y="10"/>
                      </a:moveTo>
                      <a:lnTo>
                        <a:pt x="18" y="24"/>
                      </a:lnTo>
                      <a:lnTo>
                        <a:pt x="18" y="24"/>
                      </a:lnTo>
                      <a:lnTo>
                        <a:pt x="8" y="1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8" y="1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2" name="Freeform 241">
                  <a:extLst>
                    <a:ext uri="{FF2B5EF4-FFF2-40B4-BE49-F238E27FC236}">
                      <a16:creationId xmlns:a16="http://schemas.microsoft.com/office/drawing/2014/main" id="{9AD0A1D2-3A48-46A3-B10E-D14DC7D9A2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55" y="2821"/>
                  <a:ext cx="16" cy="8"/>
                </a:xfrm>
                <a:custGeom>
                  <a:avLst/>
                  <a:gdLst>
                    <a:gd name="T0" fmla="*/ 0 w 16"/>
                    <a:gd name="T1" fmla="*/ 0 h 8"/>
                    <a:gd name="T2" fmla="*/ 0 w 16"/>
                    <a:gd name="T3" fmla="*/ 2 h 8"/>
                    <a:gd name="T4" fmla="*/ 12 w 16"/>
                    <a:gd name="T5" fmla="*/ 8 h 8"/>
                    <a:gd name="T6" fmla="*/ 16 w 16"/>
                    <a:gd name="T7" fmla="*/ 8 h 8"/>
                    <a:gd name="T8" fmla="*/ 0 w 16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8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12" y="8"/>
                      </a:lnTo>
                      <a:lnTo>
                        <a:pt x="16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3" name="Freeform 242">
                  <a:extLst>
                    <a:ext uri="{FF2B5EF4-FFF2-40B4-BE49-F238E27FC236}">
                      <a16:creationId xmlns:a16="http://schemas.microsoft.com/office/drawing/2014/main" id="{C26056F7-81E1-45D9-BC85-A8AC00E3A3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11" y="2451"/>
                  <a:ext cx="36" cy="30"/>
                </a:xfrm>
                <a:custGeom>
                  <a:avLst/>
                  <a:gdLst>
                    <a:gd name="T0" fmla="*/ 22 w 36"/>
                    <a:gd name="T1" fmla="*/ 12 h 30"/>
                    <a:gd name="T2" fmla="*/ 34 w 36"/>
                    <a:gd name="T3" fmla="*/ 14 h 30"/>
                    <a:gd name="T4" fmla="*/ 36 w 36"/>
                    <a:gd name="T5" fmla="*/ 30 h 30"/>
                    <a:gd name="T6" fmla="*/ 36 w 36"/>
                    <a:gd name="T7" fmla="*/ 26 h 30"/>
                    <a:gd name="T8" fmla="*/ 34 w 36"/>
                    <a:gd name="T9" fmla="*/ 12 h 30"/>
                    <a:gd name="T10" fmla="*/ 22 w 36"/>
                    <a:gd name="T11" fmla="*/ 8 h 30"/>
                    <a:gd name="T12" fmla="*/ 4 w 36"/>
                    <a:gd name="T13" fmla="*/ 6 h 30"/>
                    <a:gd name="T14" fmla="*/ 0 w 36"/>
                    <a:gd name="T15" fmla="*/ 0 h 30"/>
                    <a:gd name="T16" fmla="*/ 4 w 36"/>
                    <a:gd name="T17" fmla="*/ 8 h 30"/>
                    <a:gd name="T18" fmla="*/ 22 w 36"/>
                    <a:gd name="T19" fmla="*/ 12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6" h="30">
                      <a:moveTo>
                        <a:pt x="22" y="12"/>
                      </a:moveTo>
                      <a:lnTo>
                        <a:pt x="34" y="14"/>
                      </a:lnTo>
                      <a:lnTo>
                        <a:pt x="36" y="30"/>
                      </a:lnTo>
                      <a:lnTo>
                        <a:pt x="36" y="26"/>
                      </a:lnTo>
                      <a:lnTo>
                        <a:pt x="34" y="12"/>
                      </a:lnTo>
                      <a:lnTo>
                        <a:pt x="22" y="8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4" y="8"/>
                      </a:lnTo>
                      <a:lnTo>
                        <a:pt x="22" y="1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4" name="Freeform 243">
                  <a:extLst>
                    <a:ext uri="{FF2B5EF4-FFF2-40B4-BE49-F238E27FC236}">
                      <a16:creationId xmlns:a16="http://schemas.microsoft.com/office/drawing/2014/main" id="{D09FD34C-2D53-4F2A-B322-2409CA1D27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67" y="2429"/>
                  <a:ext cx="40" cy="16"/>
                </a:xfrm>
                <a:custGeom>
                  <a:avLst/>
                  <a:gdLst>
                    <a:gd name="T0" fmla="*/ 22 w 40"/>
                    <a:gd name="T1" fmla="*/ 10 h 16"/>
                    <a:gd name="T2" fmla="*/ 40 w 40"/>
                    <a:gd name="T3" fmla="*/ 16 h 16"/>
                    <a:gd name="T4" fmla="*/ 38 w 40"/>
                    <a:gd name="T5" fmla="*/ 14 h 16"/>
                    <a:gd name="T6" fmla="*/ 22 w 40"/>
                    <a:gd name="T7" fmla="*/ 8 h 16"/>
                    <a:gd name="T8" fmla="*/ 0 w 40"/>
                    <a:gd name="T9" fmla="*/ 0 h 16"/>
                    <a:gd name="T10" fmla="*/ 0 w 40"/>
                    <a:gd name="T11" fmla="*/ 0 h 16"/>
                    <a:gd name="T12" fmla="*/ 22 w 40"/>
                    <a:gd name="T13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0" h="16">
                      <a:moveTo>
                        <a:pt x="22" y="10"/>
                      </a:moveTo>
                      <a:lnTo>
                        <a:pt x="40" y="16"/>
                      </a:lnTo>
                      <a:lnTo>
                        <a:pt x="38" y="14"/>
                      </a:lnTo>
                      <a:lnTo>
                        <a:pt x="22" y="8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2" y="1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5" name="Freeform 244">
                  <a:extLst>
                    <a:ext uri="{FF2B5EF4-FFF2-40B4-BE49-F238E27FC236}">
                      <a16:creationId xmlns:a16="http://schemas.microsoft.com/office/drawing/2014/main" id="{3EB18E1C-AFE9-411A-BAD6-1620E315BB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83" y="2751"/>
                  <a:ext cx="14" cy="12"/>
                </a:xfrm>
                <a:custGeom>
                  <a:avLst/>
                  <a:gdLst>
                    <a:gd name="T0" fmla="*/ 14 w 14"/>
                    <a:gd name="T1" fmla="*/ 12 h 12"/>
                    <a:gd name="T2" fmla="*/ 14 w 14"/>
                    <a:gd name="T3" fmla="*/ 12 h 12"/>
                    <a:gd name="T4" fmla="*/ 0 w 14"/>
                    <a:gd name="T5" fmla="*/ 0 h 12"/>
                    <a:gd name="T6" fmla="*/ 0 w 14"/>
                    <a:gd name="T7" fmla="*/ 0 h 12"/>
                    <a:gd name="T8" fmla="*/ 14 w 14"/>
                    <a:gd name="T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12">
                      <a:moveTo>
                        <a:pt x="14" y="12"/>
                      </a:moveTo>
                      <a:lnTo>
                        <a:pt x="14" y="1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4" y="1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6" name="Freeform 245">
                  <a:extLst>
                    <a:ext uri="{FF2B5EF4-FFF2-40B4-BE49-F238E27FC236}">
                      <a16:creationId xmlns:a16="http://schemas.microsoft.com/office/drawing/2014/main" id="{1B33CF04-3008-49A6-8011-99F8DF8F39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67" y="2203"/>
                  <a:ext cx="380" cy="374"/>
                </a:xfrm>
                <a:custGeom>
                  <a:avLst/>
                  <a:gdLst>
                    <a:gd name="T0" fmla="*/ 332 w 380"/>
                    <a:gd name="T1" fmla="*/ 2 h 374"/>
                    <a:gd name="T2" fmla="*/ 304 w 380"/>
                    <a:gd name="T3" fmla="*/ 16 h 374"/>
                    <a:gd name="T4" fmla="*/ 284 w 380"/>
                    <a:gd name="T5" fmla="*/ 26 h 374"/>
                    <a:gd name="T6" fmla="*/ 256 w 380"/>
                    <a:gd name="T7" fmla="*/ 26 h 374"/>
                    <a:gd name="T8" fmla="*/ 246 w 380"/>
                    <a:gd name="T9" fmla="*/ 34 h 374"/>
                    <a:gd name="T10" fmla="*/ 222 w 380"/>
                    <a:gd name="T11" fmla="*/ 44 h 374"/>
                    <a:gd name="T12" fmla="*/ 218 w 380"/>
                    <a:gd name="T13" fmla="*/ 28 h 374"/>
                    <a:gd name="T14" fmla="*/ 182 w 380"/>
                    <a:gd name="T15" fmla="*/ 18 h 374"/>
                    <a:gd name="T16" fmla="*/ 160 w 380"/>
                    <a:gd name="T17" fmla="*/ 16 h 374"/>
                    <a:gd name="T18" fmla="*/ 126 w 380"/>
                    <a:gd name="T19" fmla="*/ 24 h 374"/>
                    <a:gd name="T20" fmla="*/ 116 w 380"/>
                    <a:gd name="T21" fmla="*/ 30 h 374"/>
                    <a:gd name="T22" fmla="*/ 98 w 380"/>
                    <a:gd name="T23" fmla="*/ 50 h 374"/>
                    <a:gd name="T24" fmla="*/ 62 w 380"/>
                    <a:gd name="T25" fmla="*/ 100 h 374"/>
                    <a:gd name="T26" fmla="*/ 40 w 380"/>
                    <a:gd name="T27" fmla="*/ 144 h 374"/>
                    <a:gd name="T28" fmla="*/ 28 w 380"/>
                    <a:gd name="T29" fmla="*/ 158 h 374"/>
                    <a:gd name="T30" fmla="*/ 12 w 380"/>
                    <a:gd name="T31" fmla="*/ 166 h 374"/>
                    <a:gd name="T32" fmla="*/ 12 w 380"/>
                    <a:gd name="T33" fmla="*/ 166 h 374"/>
                    <a:gd name="T34" fmla="*/ 2 w 380"/>
                    <a:gd name="T35" fmla="*/ 176 h 374"/>
                    <a:gd name="T36" fmla="*/ 6 w 380"/>
                    <a:gd name="T37" fmla="*/ 188 h 374"/>
                    <a:gd name="T38" fmla="*/ 22 w 380"/>
                    <a:gd name="T39" fmla="*/ 212 h 374"/>
                    <a:gd name="T40" fmla="*/ 48 w 380"/>
                    <a:gd name="T41" fmla="*/ 234 h 374"/>
                    <a:gd name="T42" fmla="*/ 48 w 380"/>
                    <a:gd name="T43" fmla="*/ 268 h 374"/>
                    <a:gd name="T44" fmla="*/ 38 w 380"/>
                    <a:gd name="T45" fmla="*/ 278 h 374"/>
                    <a:gd name="T46" fmla="*/ 56 w 380"/>
                    <a:gd name="T47" fmla="*/ 282 h 374"/>
                    <a:gd name="T48" fmla="*/ 82 w 380"/>
                    <a:gd name="T49" fmla="*/ 288 h 374"/>
                    <a:gd name="T50" fmla="*/ 96 w 380"/>
                    <a:gd name="T51" fmla="*/ 290 h 374"/>
                    <a:gd name="T52" fmla="*/ 102 w 380"/>
                    <a:gd name="T53" fmla="*/ 282 h 374"/>
                    <a:gd name="T54" fmla="*/ 112 w 380"/>
                    <a:gd name="T55" fmla="*/ 278 h 374"/>
                    <a:gd name="T56" fmla="*/ 120 w 380"/>
                    <a:gd name="T57" fmla="*/ 292 h 374"/>
                    <a:gd name="T58" fmla="*/ 118 w 380"/>
                    <a:gd name="T59" fmla="*/ 294 h 374"/>
                    <a:gd name="T60" fmla="*/ 110 w 380"/>
                    <a:gd name="T61" fmla="*/ 304 h 374"/>
                    <a:gd name="T62" fmla="*/ 122 w 380"/>
                    <a:gd name="T63" fmla="*/ 316 h 374"/>
                    <a:gd name="T64" fmla="*/ 132 w 380"/>
                    <a:gd name="T65" fmla="*/ 316 h 374"/>
                    <a:gd name="T66" fmla="*/ 148 w 380"/>
                    <a:gd name="T67" fmla="*/ 336 h 374"/>
                    <a:gd name="T68" fmla="*/ 144 w 380"/>
                    <a:gd name="T69" fmla="*/ 360 h 374"/>
                    <a:gd name="T70" fmla="*/ 174 w 380"/>
                    <a:gd name="T71" fmla="*/ 362 h 374"/>
                    <a:gd name="T72" fmla="*/ 202 w 380"/>
                    <a:gd name="T73" fmla="*/ 374 h 374"/>
                    <a:gd name="T74" fmla="*/ 230 w 380"/>
                    <a:gd name="T75" fmla="*/ 366 h 374"/>
                    <a:gd name="T76" fmla="*/ 270 w 380"/>
                    <a:gd name="T77" fmla="*/ 366 h 374"/>
                    <a:gd name="T78" fmla="*/ 286 w 380"/>
                    <a:gd name="T79" fmla="*/ 366 h 374"/>
                    <a:gd name="T80" fmla="*/ 316 w 380"/>
                    <a:gd name="T81" fmla="*/ 350 h 374"/>
                    <a:gd name="T82" fmla="*/ 346 w 380"/>
                    <a:gd name="T83" fmla="*/ 320 h 374"/>
                    <a:gd name="T84" fmla="*/ 348 w 380"/>
                    <a:gd name="T85" fmla="*/ 318 h 374"/>
                    <a:gd name="T86" fmla="*/ 372 w 380"/>
                    <a:gd name="T87" fmla="*/ 184 h 374"/>
                    <a:gd name="T88" fmla="*/ 380 w 380"/>
                    <a:gd name="T89" fmla="*/ 46 h 374"/>
                    <a:gd name="T90" fmla="*/ 350 w 380"/>
                    <a:gd name="T91" fmla="*/ 16 h 3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380" h="374">
                      <a:moveTo>
                        <a:pt x="350" y="16"/>
                      </a:moveTo>
                      <a:lnTo>
                        <a:pt x="332" y="2"/>
                      </a:lnTo>
                      <a:lnTo>
                        <a:pt x="314" y="0"/>
                      </a:lnTo>
                      <a:lnTo>
                        <a:pt x="304" y="16"/>
                      </a:lnTo>
                      <a:lnTo>
                        <a:pt x="296" y="32"/>
                      </a:lnTo>
                      <a:lnTo>
                        <a:pt x="284" y="26"/>
                      </a:lnTo>
                      <a:lnTo>
                        <a:pt x="274" y="20"/>
                      </a:lnTo>
                      <a:lnTo>
                        <a:pt x="256" y="26"/>
                      </a:lnTo>
                      <a:lnTo>
                        <a:pt x="248" y="28"/>
                      </a:lnTo>
                      <a:lnTo>
                        <a:pt x="246" y="34"/>
                      </a:lnTo>
                      <a:lnTo>
                        <a:pt x="244" y="48"/>
                      </a:lnTo>
                      <a:lnTo>
                        <a:pt x="222" y="44"/>
                      </a:lnTo>
                      <a:lnTo>
                        <a:pt x="222" y="40"/>
                      </a:lnTo>
                      <a:lnTo>
                        <a:pt x="218" y="28"/>
                      </a:lnTo>
                      <a:lnTo>
                        <a:pt x="194" y="20"/>
                      </a:lnTo>
                      <a:lnTo>
                        <a:pt x="182" y="18"/>
                      </a:lnTo>
                      <a:lnTo>
                        <a:pt x="172" y="18"/>
                      </a:lnTo>
                      <a:lnTo>
                        <a:pt x="160" y="16"/>
                      </a:lnTo>
                      <a:lnTo>
                        <a:pt x="134" y="14"/>
                      </a:lnTo>
                      <a:lnTo>
                        <a:pt x="126" y="24"/>
                      </a:lnTo>
                      <a:lnTo>
                        <a:pt x="122" y="28"/>
                      </a:lnTo>
                      <a:lnTo>
                        <a:pt x="116" y="30"/>
                      </a:lnTo>
                      <a:lnTo>
                        <a:pt x="110" y="34"/>
                      </a:lnTo>
                      <a:lnTo>
                        <a:pt x="98" y="50"/>
                      </a:lnTo>
                      <a:lnTo>
                        <a:pt x="78" y="70"/>
                      </a:lnTo>
                      <a:lnTo>
                        <a:pt x="62" y="100"/>
                      </a:lnTo>
                      <a:lnTo>
                        <a:pt x="52" y="118"/>
                      </a:lnTo>
                      <a:lnTo>
                        <a:pt x="40" y="144"/>
                      </a:lnTo>
                      <a:lnTo>
                        <a:pt x="34" y="150"/>
                      </a:lnTo>
                      <a:lnTo>
                        <a:pt x="28" y="158"/>
                      </a:lnTo>
                      <a:lnTo>
                        <a:pt x="16" y="164"/>
                      </a:lnTo>
                      <a:lnTo>
                        <a:pt x="12" y="166"/>
                      </a:lnTo>
                      <a:lnTo>
                        <a:pt x="12" y="166"/>
                      </a:lnTo>
                      <a:lnTo>
                        <a:pt x="12" y="166"/>
                      </a:lnTo>
                      <a:lnTo>
                        <a:pt x="0" y="164"/>
                      </a:lnTo>
                      <a:lnTo>
                        <a:pt x="2" y="176"/>
                      </a:lnTo>
                      <a:lnTo>
                        <a:pt x="4" y="182"/>
                      </a:lnTo>
                      <a:lnTo>
                        <a:pt x="6" y="188"/>
                      </a:lnTo>
                      <a:lnTo>
                        <a:pt x="14" y="196"/>
                      </a:lnTo>
                      <a:lnTo>
                        <a:pt x="22" y="212"/>
                      </a:lnTo>
                      <a:lnTo>
                        <a:pt x="34" y="224"/>
                      </a:lnTo>
                      <a:lnTo>
                        <a:pt x="48" y="234"/>
                      </a:lnTo>
                      <a:lnTo>
                        <a:pt x="54" y="244"/>
                      </a:lnTo>
                      <a:lnTo>
                        <a:pt x="48" y="268"/>
                      </a:lnTo>
                      <a:lnTo>
                        <a:pt x="40" y="276"/>
                      </a:lnTo>
                      <a:lnTo>
                        <a:pt x="38" y="278"/>
                      </a:lnTo>
                      <a:lnTo>
                        <a:pt x="44" y="284"/>
                      </a:lnTo>
                      <a:lnTo>
                        <a:pt x="56" y="282"/>
                      </a:lnTo>
                      <a:lnTo>
                        <a:pt x="64" y="284"/>
                      </a:lnTo>
                      <a:lnTo>
                        <a:pt x="82" y="288"/>
                      </a:lnTo>
                      <a:lnTo>
                        <a:pt x="92" y="296"/>
                      </a:lnTo>
                      <a:lnTo>
                        <a:pt x="96" y="290"/>
                      </a:lnTo>
                      <a:lnTo>
                        <a:pt x="102" y="282"/>
                      </a:lnTo>
                      <a:lnTo>
                        <a:pt x="102" y="282"/>
                      </a:lnTo>
                      <a:lnTo>
                        <a:pt x="104" y="280"/>
                      </a:lnTo>
                      <a:lnTo>
                        <a:pt x="112" y="278"/>
                      </a:lnTo>
                      <a:lnTo>
                        <a:pt x="120" y="290"/>
                      </a:lnTo>
                      <a:lnTo>
                        <a:pt x="120" y="292"/>
                      </a:lnTo>
                      <a:lnTo>
                        <a:pt x="120" y="292"/>
                      </a:lnTo>
                      <a:lnTo>
                        <a:pt x="118" y="294"/>
                      </a:lnTo>
                      <a:lnTo>
                        <a:pt x="118" y="298"/>
                      </a:lnTo>
                      <a:lnTo>
                        <a:pt x="110" y="304"/>
                      </a:lnTo>
                      <a:lnTo>
                        <a:pt x="106" y="308"/>
                      </a:lnTo>
                      <a:lnTo>
                        <a:pt x="122" y="316"/>
                      </a:lnTo>
                      <a:lnTo>
                        <a:pt x="122" y="318"/>
                      </a:lnTo>
                      <a:lnTo>
                        <a:pt x="132" y="316"/>
                      </a:lnTo>
                      <a:lnTo>
                        <a:pt x="144" y="322"/>
                      </a:lnTo>
                      <a:lnTo>
                        <a:pt x="148" y="336"/>
                      </a:lnTo>
                      <a:lnTo>
                        <a:pt x="140" y="354"/>
                      </a:lnTo>
                      <a:lnTo>
                        <a:pt x="144" y="360"/>
                      </a:lnTo>
                      <a:lnTo>
                        <a:pt x="156" y="360"/>
                      </a:lnTo>
                      <a:lnTo>
                        <a:pt x="174" y="362"/>
                      </a:lnTo>
                      <a:lnTo>
                        <a:pt x="188" y="366"/>
                      </a:lnTo>
                      <a:lnTo>
                        <a:pt x="202" y="374"/>
                      </a:lnTo>
                      <a:lnTo>
                        <a:pt x="210" y="368"/>
                      </a:lnTo>
                      <a:lnTo>
                        <a:pt x="230" y="366"/>
                      </a:lnTo>
                      <a:lnTo>
                        <a:pt x="250" y="366"/>
                      </a:lnTo>
                      <a:lnTo>
                        <a:pt x="270" y="366"/>
                      </a:lnTo>
                      <a:lnTo>
                        <a:pt x="272" y="366"/>
                      </a:lnTo>
                      <a:lnTo>
                        <a:pt x="286" y="366"/>
                      </a:lnTo>
                      <a:lnTo>
                        <a:pt x="304" y="358"/>
                      </a:lnTo>
                      <a:lnTo>
                        <a:pt x="316" y="350"/>
                      </a:lnTo>
                      <a:lnTo>
                        <a:pt x="330" y="334"/>
                      </a:lnTo>
                      <a:lnTo>
                        <a:pt x="346" y="320"/>
                      </a:lnTo>
                      <a:lnTo>
                        <a:pt x="348" y="318"/>
                      </a:lnTo>
                      <a:lnTo>
                        <a:pt x="348" y="318"/>
                      </a:lnTo>
                      <a:lnTo>
                        <a:pt x="362" y="252"/>
                      </a:lnTo>
                      <a:lnTo>
                        <a:pt x="372" y="184"/>
                      </a:lnTo>
                      <a:lnTo>
                        <a:pt x="378" y="116"/>
                      </a:lnTo>
                      <a:lnTo>
                        <a:pt x="380" y="46"/>
                      </a:lnTo>
                      <a:lnTo>
                        <a:pt x="368" y="34"/>
                      </a:lnTo>
                      <a:lnTo>
                        <a:pt x="350" y="1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7" name="Freeform 246">
                  <a:extLst>
                    <a:ext uri="{FF2B5EF4-FFF2-40B4-BE49-F238E27FC236}">
                      <a16:creationId xmlns:a16="http://schemas.microsoft.com/office/drawing/2014/main" id="{4D631EF0-B392-4678-8943-6ED4272E3C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9" y="2569"/>
                  <a:ext cx="28" cy="8"/>
                </a:xfrm>
                <a:custGeom>
                  <a:avLst/>
                  <a:gdLst>
                    <a:gd name="T0" fmla="*/ 28 w 28"/>
                    <a:gd name="T1" fmla="*/ 0 h 8"/>
                    <a:gd name="T2" fmla="*/ 8 w 28"/>
                    <a:gd name="T3" fmla="*/ 2 h 8"/>
                    <a:gd name="T4" fmla="*/ 0 w 28"/>
                    <a:gd name="T5" fmla="*/ 8 h 8"/>
                    <a:gd name="T6" fmla="*/ 10 w 28"/>
                    <a:gd name="T7" fmla="*/ 2 h 8"/>
                    <a:gd name="T8" fmla="*/ 28 w 28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8">
                      <a:moveTo>
                        <a:pt x="28" y="0"/>
                      </a:moveTo>
                      <a:lnTo>
                        <a:pt x="8" y="2"/>
                      </a:lnTo>
                      <a:lnTo>
                        <a:pt x="0" y="8"/>
                      </a:lnTo>
                      <a:lnTo>
                        <a:pt x="10" y="2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8" name="Freeform 247">
                  <a:extLst>
                    <a:ext uri="{FF2B5EF4-FFF2-40B4-BE49-F238E27FC236}">
                      <a16:creationId xmlns:a16="http://schemas.microsoft.com/office/drawing/2014/main" id="{2B79E20B-9C26-485C-8C5C-B9321EA149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1" y="2563"/>
                  <a:ext cx="44" cy="6"/>
                </a:xfrm>
                <a:custGeom>
                  <a:avLst/>
                  <a:gdLst>
                    <a:gd name="T0" fmla="*/ 14 w 44"/>
                    <a:gd name="T1" fmla="*/ 0 h 6"/>
                    <a:gd name="T2" fmla="*/ 30 w 44"/>
                    <a:gd name="T3" fmla="*/ 2 h 6"/>
                    <a:gd name="T4" fmla="*/ 44 w 44"/>
                    <a:gd name="T5" fmla="*/ 6 h 6"/>
                    <a:gd name="T6" fmla="*/ 30 w 44"/>
                    <a:gd name="T7" fmla="*/ 2 h 6"/>
                    <a:gd name="T8" fmla="*/ 12 w 44"/>
                    <a:gd name="T9" fmla="*/ 0 h 6"/>
                    <a:gd name="T10" fmla="*/ 0 w 44"/>
                    <a:gd name="T11" fmla="*/ 0 h 6"/>
                    <a:gd name="T12" fmla="*/ 0 w 44"/>
                    <a:gd name="T13" fmla="*/ 0 h 6"/>
                    <a:gd name="T14" fmla="*/ 14 w 44"/>
                    <a:gd name="T1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4" h="6">
                      <a:moveTo>
                        <a:pt x="14" y="0"/>
                      </a:moveTo>
                      <a:lnTo>
                        <a:pt x="30" y="2"/>
                      </a:lnTo>
                      <a:lnTo>
                        <a:pt x="44" y="6"/>
                      </a:lnTo>
                      <a:lnTo>
                        <a:pt x="30" y="2"/>
                      </a:lnTo>
                      <a:lnTo>
                        <a:pt x="1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9" name="Freeform 248">
                  <a:extLst>
                    <a:ext uri="{FF2B5EF4-FFF2-40B4-BE49-F238E27FC236}">
                      <a16:creationId xmlns:a16="http://schemas.microsoft.com/office/drawing/2014/main" id="{F956EEA8-274E-421A-8D89-B02A5BAF79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89" y="2519"/>
                  <a:ext cx="22" cy="6"/>
                </a:xfrm>
                <a:custGeom>
                  <a:avLst/>
                  <a:gdLst>
                    <a:gd name="T0" fmla="*/ 10 w 22"/>
                    <a:gd name="T1" fmla="*/ 2 h 6"/>
                    <a:gd name="T2" fmla="*/ 22 w 22"/>
                    <a:gd name="T3" fmla="*/ 6 h 6"/>
                    <a:gd name="T4" fmla="*/ 10 w 22"/>
                    <a:gd name="T5" fmla="*/ 0 h 6"/>
                    <a:gd name="T6" fmla="*/ 0 w 22"/>
                    <a:gd name="T7" fmla="*/ 2 h 6"/>
                    <a:gd name="T8" fmla="*/ 0 w 22"/>
                    <a:gd name="T9" fmla="*/ 4 h 6"/>
                    <a:gd name="T10" fmla="*/ 10 w 22"/>
                    <a:gd name="T11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" h="6">
                      <a:moveTo>
                        <a:pt x="10" y="2"/>
                      </a:moveTo>
                      <a:lnTo>
                        <a:pt x="22" y="6"/>
                      </a:lnTo>
                      <a:lnTo>
                        <a:pt x="1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0" y="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50" name="Freeform 249">
                  <a:extLst>
                    <a:ext uri="{FF2B5EF4-FFF2-40B4-BE49-F238E27FC236}">
                      <a16:creationId xmlns:a16="http://schemas.microsoft.com/office/drawing/2014/main" id="{FE4922F1-C24B-435D-804C-29E7C33C8E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3" y="2521"/>
                  <a:ext cx="62" cy="48"/>
                </a:xfrm>
                <a:custGeom>
                  <a:avLst/>
                  <a:gdLst>
                    <a:gd name="T0" fmla="*/ 44 w 62"/>
                    <a:gd name="T1" fmla="*/ 16 h 48"/>
                    <a:gd name="T2" fmla="*/ 30 w 62"/>
                    <a:gd name="T3" fmla="*/ 32 h 48"/>
                    <a:gd name="T4" fmla="*/ 18 w 62"/>
                    <a:gd name="T5" fmla="*/ 40 h 48"/>
                    <a:gd name="T6" fmla="*/ 0 w 62"/>
                    <a:gd name="T7" fmla="*/ 48 h 48"/>
                    <a:gd name="T8" fmla="*/ 18 w 62"/>
                    <a:gd name="T9" fmla="*/ 42 h 48"/>
                    <a:gd name="T10" fmla="*/ 30 w 62"/>
                    <a:gd name="T11" fmla="*/ 32 h 48"/>
                    <a:gd name="T12" fmla="*/ 46 w 62"/>
                    <a:gd name="T13" fmla="*/ 16 h 48"/>
                    <a:gd name="T14" fmla="*/ 60 w 62"/>
                    <a:gd name="T15" fmla="*/ 2 h 48"/>
                    <a:gd name="T16" fmla="*/ 62 w 62"/>
                    <a:gd name="T17" fmla="*/ 0 h 48"/>
                    <a:gd name="T18" fmla="*/ 62 w 62"/>
                    <a:gd name="T19" fmla="*/ 0 h 48"/>
                    <a:gd name="T20" fmla="*/ 62 w 62"/>
                    <a:gd name="T21" fmla="*/ 0 h 48"/>
                    <a:gd name="T22" fmla="*/ 60 w 62"/>
                    <a:gd name="T23" fmla="*/ 2 h 48"/>
                    <a:gd name="T24" fmla="*/ 44 w 62"/>
                    <a:gd name="T25" fmla="*/ 1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2" h="48">
                      <a:moveTo>
                        <a:pt x="44" y="16"/>
                      </a:moveTo>
                      <a:lnTo>
                        <a:pt x="30" y="32"/>
                      </a:lnTo>
                      <a:lnTo>
                        <a:pt x="18" y="40"/>
                      </a:lnTo>
                      <a:lnTo>
                        <a:pt x="0" y="48"/>
                      </a:lnTo>
                      <a:lnTo>
                        <a:pt x="18" y="42"/>
                      </a:lnTo>
                      <a:lnTo>
                        <a:pt x="30" y="32"/>
                      </a:lnTo>
                      <a:lnTo>
                        <a:pt x="46" y="16"/>
                      </a:lnTo>
                      <a:lnTo>
                        <a:pt x="60" y="2"/>
                      </a:lnTo>
                      <a:lnTo>
                        <a:pt x="62" y="0"/>
                      </a:lnTo>
                      <a:lnTo>
                        <a:pt x="62" y="0"/>
                      </a:lnTo>
                      <a:lnTo>
                        <a:pt x="62" y="0"/>
                      </a:lnTo>
                      <a:lnTo>
                        <a:pt x="60" y="2"/>
                      </a:lnTo>
                      <a:lnTo>
                        <a:pt x="44" y="1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51" name="Freeform 250">
                  <a:extLst>
                    <a:ext uri="{FF2B5EF4-FFF2-40B4-BE49-F238E27FC236}">
                      <a16:creationId xmlns:a16="http://schemas.microsoft.com/office/drawing/2014/main" id="{2B19BB45-7F66-4FB8-9D18-796267D374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85" y="1179"/>
                  <a:ext cx="52" cy="40"/>
                </a:xfrm>
                <a:custGeom>
                  <a:avLst/>
                  <a:gdLst>
                    <a:gd name="T0" fmla="*/ 34 w 52"/>
                    <a:gd name="T1" fmla="*/ 26 h 40"/>
                    <a:gd name="T2" fmla="*/ 52 w 52"/>
                    <a:gd name="T3" fmla="*/ 18 h 40"/>
                    <a:gd name="T4" fmla="*/ 44 w 52"/>
                    <a:gd name="T5" fmla="*/ 0 h 40"/>
                    <a:gd name="T6" fmla="*/ 16 w 52"/>
                    <a:gd name="T7" fmla="*/ 0 h 40"/>
                    <a:gd name="T8" fmla="*/ 4 w 52"/>
                    <a:gd name="T9" fmla="*/ 14 h 40"/>
                    <a:gd name="T10" fmla="*/ 0 w 52"/>
                    <a:gd name="T11" fmla="*/ 22 h 40"/>
                    <a:gd name="T12" fmla="*/ 0 w 52"/>
                    <a:gd name="T13" fmla="*/ 40 h 40"/>
                    <a:gd name="T14" fmla="*/ 8 w 52"/>
                    <a:gd name="T15" fmla="*/ 40 h 40"/>
                    <a:gd name="T16" fmla="*/ 34 w 52"/>
                    <a:gd name="T17" fmla="*/ 26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2" h="40">
                      <a:moveTo>
                        <a:pt x="34" y="26"/>
                      </a:moveTo>
                      <a:lnTo>
                        <a:pt x="52" y="18"/>
                      </a:lnTo>
                      <a:lnTo>
                        <a:pt x="44" y="0"/>
                      </a:lnTo>
                      <a:lnTo>
                        <a:pt x="16" y="0"/>
                      </a:lnTo>
                      <a:lnTo>
                        <a:pt x="4" y="14"/>
                      </a:lnTo>
                      <a:lnTo>
                        <a:pt x="0" y="22"/>
                      </a:lnTo>
                      <a:lnTo>
                        <a:pt x="0" y="40"/>
                      </a:lnTo>
                      <a:lnTo>
                        <a:pt x="8" y="40"/>
                      </a:lnTo>
                      <a:lnTo>
                        <a:pt x="34" y="2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52" name="Freeform 251">
                  <a:extLst>
                    <a:ext uri="{FF2B5EF4-FFF2-40B4-BE49-F238E27FC236}">
                      <a16:creationId xmlns:a16="http://schemas.microsoft.com/office/drawing/2014/main" id="{60FC9E92-B8CC-4CAD-A564-ABBC8BEA5C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5" y="1151"/>
                  <a:ext cx="36" cy="32"/>
                </a:xfrm>
                <a:custGeom>
                  <a:avLst/>
                  <a:gdLst>
                    <a:gd name="T0" fmla="*/ 26 w 36"/>
                    <a:gd name="T1" fmla="*/ 22 h 32"/>
                    <a:gd name="T2" fmla="*/ 36 w 36"/>
                    <a:gd name="T3" fmla="*/ 12 h 32"/>
                    <a:gd name="T4" fmla="*/ 32 w 36"/>
                    <a:gd name="T5" fmla="*/ 0 h 32"/>
                    <a:gd name="T6" fmla="*/ 22 w 36"/>
                    <a:gd name="T7" fmla="*/ 0 h 32"/>
                    <a:gd name="T8" fmla="*/ 4 w 36"/>
                    <a:gd name="T9" fmla="*/ 12 h 32"/>
                    <a:gd name="T10" fmla="*/ 0 w 36"/>
                    <a:gd name="T11" fmla="*/ 22 h 32"/>
                    <a:gd name="T12" fmla="*/ 8 w 36"/>
                    <a:gd name="T13" fmla="*/ 32 h 32"/>
                    <a:gd name="T14" fmla="*/ 26 w 36"/>
                    <a:gd name="T15" fmla="*/ 2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6" h="32">
                      <a:moveTo>
                        <a:pt x="26" y="22"/>
                      </a:moveTo>
                      <a:lnTo>
                        <a:pt x="36" y="12"/>
                      </a:lnTo>
                      <a:lnTo>
                        <a:pt x="32" y="0"/>
                      </a:lnTo>
                      <a:lnTo>
                        <a:pt x="22" y="0"/>
                      </a:lnTo>
                      <a:lnTo>
                        <a:pt x="4" y="12"/>
                      </a:lnTo>
                      <a:lnTo>
                        <a:pt x="0" y="22"/>
                      </a:lnTo>
                      <a:lnTo>
                        <a:pt x="8" y="32"/>
                      </a:lnTo>
                      <a:lnTo>
                        <a:pt x="26" y="2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53" name="Freeform 252">
                  <a:extLst>
                    <a:ext uri="{FF2B5EF4-FFF2-40B4-BE49-F238E27FC236}">
                      <a16:creationId xmlns:a16="http://schemas.microsoft.com/office/drawing/2014/main" id="{D6E3F1F7-5F25-42AD-B533-5C3AA292E4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83" y="1241"/>
                  <a:ext cx="32" cy="36"/>
                </a:xfrm>
                <a:custGeom>
                  <a:avLst/>
                  <a:gdLst>
                    <a:gd name="T0" fmla="*/ 16 w 32"/>
                    <a:gd name="T1" fmla="*/ 34 h 36"/>
                    <a:gd name="T2" fmla="*/ 32 w 32"/>
                    <a:gd name="T3" fmla="*/ 36 h 36"/>
                    <a:gd name="T4" fmla="*/ 32 w 32"/>
                    <a:gd name="T5" fmla="*/ 14 h 36"/>
                    <a:gd name="T6" fmla="*/ 30 w 32"/>
                    <a:gd name="T7" fmla="*/ 0 h 36"/>
                    <a:gd name="T8" fmla="*/ 16 w 32"/>
                    <a:gd name="T9" fmla="*/ 6 h 36"/>
                    <a:gd name="T10" fmla="*/ 4 w 32"/>
                    <a:gd name="T11" fmla="*/ 10 h 36"/>
                    <a:gd name="T12" fmla="*/ 0 w 32"/>
                    <a:gd name="T13" fmla="*/ 20 h 36"/>
                    <a:gd name="T14" fmla="*/ 8 w 32"/>
                    <a:gd name="T15" fmla="*/ 28 h 36"/>
                    <a:gd name="T16" fmla="*/ 16 w 32"/>
                    <a:gd name="T17" fmla="*/ 34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2" h="36">
                      <a:moveTo>
                        <a:pt x="16" y="34"/>
                      </a:moveTo>
                      <a:lnTo>
                        <a:pt x="32" y="36"/>
                      </a:lnTo>
                      <a:lnTo>
                        <a:pt x="32" y="14"/>
                      </a:lnTo>
                      <a:lnTo>
                        <a:pt x="30" y="0"/>
                      </a:lnTo>
                      <a:lnTo>
                        <a:pt x="16" y="6"/>
                      </a:lnTo>
                      <a:lnTo>
                        <a:pt x="4" y="10"/>
                      </a:lnTo>
                      <a:lnTo>
                        <a:pt x="0" y="20"/>
                      </a:lnTo>
                      <a:lnTo>
                        <a:pt x="8" y="28"/>
                      </a:lnTo>
                      <a:lnTo>
                        <a:pt x="16" y="3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54" name="Freeform 253">
                  <a:extLst>
                    <a:ext uri="{FF2B5EF4-FFF2-40B4-BE49-F238E27FC236}">
                      <a16:creationId xmlns:a16="http://schemas.microsoft.com/office/drawing/2014/main" id="{3E7803C2-4A19-44E4-B274-56D0EF84FF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83" y="1531"/>
                  <a:ext cx="32" cy="30"/>
                </a:xfrm>
                <a:custGeom>
                  <a:avLst/>
                  <a:gdLst>
                    <a:gd name="T0" fmla="*/ 28 w 32"/>
                    <a:gd name="T1" fmla="*/ 22 h 30"/>
                    <a:gd name="T2" fmla="*/ 32 w 32"/>
                    <a:gd name="T3" fmla="*/ 6 h 30"/>
                    <a:gd name="T4" fmla="*/ 22 w 32"/>
                    <a:gd name="T5" fmla="*/ 0 h 30"/>
                    <a:gd name="T6" fmla="*/ 8 w 32"/>
                    <a:gd name="T7" fmla="*/ 6 h 30"/>
                    <a:gd name="T8" fmla="*/ 0 w 32"/>
                    <a:gd name="T9" fmla="*/ 16 h 30"/>
                    <a:gd name="T10" fmla="*/ 8 w 32"/>
                    <a:gd name="T11" fmla="*/ 20 h 30"/>
                    <a:gd name="T12" fmla="*/ 14 w 32"/>
                    <a:gd name="T13" fmla="*/ 30 h 30"/>
                    <a:gd name="T14" fmla="*/ 28 w 32"/>
                    <a:gd name="T15" fmla="*/ 22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2" h="30">
                      <a:moveTo>
                        <a:pt x="28" y="22"/>
                      </a:moveTo>
                      <a:lnTo>
                        <a:pt x="32" y="6"/>
                      </a:lnTo>
                      <a:lnTo>
                        <a:pt x="22" y="0"/>
                      </a:lnTo>
                      <a:lnTo>
                        <a:pt x="8" y="6"/>
                      </a:lnTo>
                      <a:lnTo>
                        <a:pt x="0" y="16"/>
                      </a:lnTo>
                      <a:lnTo>
                        <a:pt x="8" y="20"/>
                      </a:lnTo>
                      <a:lnTo>
                        <a:pt x="14" y="30"/>
                      </a:lnTo>
                      <a:lnTo>
                        <a:pt x="28" y="2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55" name="Freeform 254">
                  <a:extLst>
                    <a:ext uri="{FF2B5EF4-FFF2-40B4-BE49-F238E27FC236}">
                      <a16:creationId xmlns:a16="http://schemas.microsoft.com/office/drawing/2014/main" id="{A596827E-E0C0-4D3B-A491-6C0E582657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53" y="1401"/>
                  <a:ext cx="110" cy="124"/>
                </a:xfrm>
                <a:custGeom>
                  <a:avLst/>
                  <a:gdLst>
                    <a:gd name="T0" fmla="*/ 4 w 110"/>
                    <a:gd name="T1" fmla="*/ 68 h 124"/>
                    <a:gd name="T2" fmla="*/ 0 w 110"/>
                    <a:gd name="T3" fmla="*/ 94 h 124"/>
                    <a:gd name="T4" fmla="*/ 6 w 110"/>
                    <a:gd name="T5" fmla="*/ 104 h 124"/>
                    <a:gd name="T6" fmla="*/ 10 w 110"/>
                    <a:gd name="T7" fmla="*/ 112 h 124"/>
                    <a:gd name="T8" fmla="*/ 22 w 110"/>
                    <a:gd name="T9" fmla="*/ 98 h 124"/>
                    <a:gd name="T10" fmla="*/ 28 w 110"/>
                    <a:gd name="T11" fmla="*/ 90 h 124"/>
                    <a:gd name="T12" fmla="*/ 28 w 110"/>
                    <a:gd name="T13" fmla="*/ 92 h 124"/>
                    <a:gd name="T14" fmla="*/ 38 w 110"/>
                    <a:gd name="T15" fmla="*/ 102 h 124"/>
                    <a:gd name="T16" fmla="*/ 42 w 110"/>
                    <a:gd name="T17" fmla="*/ 104 h 124"/>
                    <a:gd name="T18" fmla="*/ 44 w 110"/>
                    <a:gd name="T19" fmla="*/ 108 h 124"/>
                    <a:gd name="T20" fmla="*/ 52 w 110"/>
                    <a:gd name="T21" fmla="*/ 124 h 124"/>
                    <a:gd name="T22" fmla="*/ 72 w 110"/>
                    <a:gd name="T23" fmla="*/ 120 h 124"/>
                    <a:gd name="T24" fmla="*/ 88 w 110"/>
                    <a:gd name="T25" fmla="*/ 124 h 124"/>
                    <a:gd name="T26" fmla="*/ 100 w 110"/>
                    <a:gd name="T27" fmla="*/ 124 h 124"/>
                    <a:gd name="T28" fmla="*/ 108 w 110"/>
                    <a:gd name="T29" fmla="*/ 108 h 124"/>
                    <a:gd name="T30" fmla="*/ 110 w 110"/>
                    <a:gd name="T31" fmla="*/ 84 h 124"/>
                    <a:gd name="T32" fmla="*/ 100 w 110"/>
                    <a:gd name="T33" fmla="*/ 82 h 124"/>
                    <a:gd name="T34" fmla="*/ 94 w 110"/>
                    <a:gd name="T35" fmla="*/ 70 h 124"/>
                    <a:gd name="T36" fmla="*/ 96 w 110"/>
                    <a:gd name="T37" fmla="*/ 62 h 124"/>
                    <a:gd name="T38" fmla="*/ 100 w 110"/>
                    <a:gd name="T39" fmla="*/ 52 h 124"/>
                    <a:gd name="T40" fmla="*/ 90 w 110"/>
                    <a:gd name="T41" fmla="*/ 28 h 124"/>
                    <a:gd name="T42" fmla="*/ 74 w 110"/>
                    <a:gd name="T43" fmla="*/ 28 h 124"/>
                    <a:gd name="T44" fmla="*/ 56 w 110"/>
                    <a:gd name="T45" fmla="*/ 26 h 124"/>
                    <a:gd name="T46" fmla="*/ 52 w 110"/>
                    <a:gd name="T47" fmla="*/ 12 h 124"/>
                    <a:gd name="T48" fmla="*/ 48 w 110"/>
                    <a:gd name="T49" fmla="*/ 0 h 124"/>
                    <a:gd name="T50" fmla="*/ 30 w 110"/>
                    <a:gd name="T51" fmla="*/ 12 h 124"/>
                    <a:gd name="T52" fmla="*/ 40 w 110"/>
                    <a:gd name="T53" fmla="*/ 40 h 124"/>
                    <a:gd name="T54" fmla="*/ 22 w 110"/>
                    <a:gd name="T55" fmla="*/ 52 h 124"/>
                    <a:gd name="T56" fmla="*/ 8 w 110"/>
                    <a:gd name="T57" fmla="*/ 60 h 124"/>
                    <a:gd name="T58" fmla="*/ 4 w 110"/>
                    <a:gd name="T59" fmla="*/ 68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10" h="124">
                      <a:moveTo>
                        <a:pt x="4" y="68"/>
                      </a:moveTo>
                      <a:lnTo>
                        <a:pt x="0" y="94"/>
                      </a:lnTo>
                      <a:lnTo>
                        <a:pt x="6" y="104"/>
                      </a:lnTo>
                      <a:lnTo>
                        <a:pt x="10" y="112"/>
                      </a:lnTo>
                      <a:lnTo>
                        <a:pt x="22" y="98"/>
                      </a:lnTo>
                      <a:lnTo>
                        <a:pt x="28" y="90"/>
                      </a:lnTo>
                      <a:lnTo>
                        <a:pt x="28" y="92"/>
                      </a:lnTo>
                      <a:lnTo>
                        <a:pt x="38" y="102"/>
                      </a:lnTo>
                      <a:lnTo>
                        <a:pt x="42" y="104"/>
                      </a:lnTo>
                      <a:lnTo>
                        <a:pt x="44" y="108"/>
                      </a:lnTo>
                      <a:lnTo>
                        <a:pt x="52" y="124"/>
                      </a:lnTo>
                      <a:lnTo>
                        <a:pt x="72" y="120"/>
                      </a:lnTo>
                      <a:lnTo>
                        <a:pt x="88" y="124"/>
                      </a:lnTo>
                      <a:lnTo>
                        <a:pt x="100" y="124"/>
                      </a:lnTo>
                      <a:lnTo>
                        <a:pt x="108" y="108"/>
                      </a:lnTo>
                      <a:lnTo>
                        <a:pt x="110" y="84"/>
                      </a:lnTo>
                      <a:lnTo>
                        <a:pt x="100" y="82"/>
                      </a:lnTo>
                      <a:lnTo>
                        <a:pt x="94" y="70"/>
                      </a:lnTo>
                      <a:lnTo>
                        <a:pt x="96" y="62"/>
                      </a:lnTo>
                      <a:lnTo>
                        <a:pt x="100" y="52"/>
                      </a:lnTo>
                      <a:lnTo>
                        <a:pt x="90" y="28"/>
                      </a:lnTo>
                      <a:lnTo>
                        <a:pt x="74" y="28"/>
                      </a:lnTo>
                      <a:lnTo>
                        <a:pt x="56" y="26"/>
                      </a:lnTo>
                      <a:lnTo>
                        <a:pt x="52" y="12"/>
                      </a:lnTo>
                      <a:lnTo>
                        <a:pt x="48" y="0"/>
                      </a:lnTo>
                      <a:lnTo>
                        <a:pt x="30" y="12"/>
                      </a:lnTo>
                      <a:lnTo>
                        <a:pt x="40" y="40"/>
                      </a:lnTo>
                      <a:lnTo>
                        <a:pt x="22" y="52"/>
                      </a:lnTo>
                      <a:lnTo>
                        <a:pt x="8" y="60"/>
                      </a:lnTo>
                      <a:lnTo>
                        <a:pt x="4" y="6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56" name="Freeform 255">
                  <a:extLst>
                    <a:ext uri="{FF2B5EF4-FFF2-40B4-BE49-F238E27FC236}">
                      <a16:creationId xmlns:a16="http://schemas.microsoft.com/office/drawing/2014/main" id="{8E38F32B-04B4-44E7-B5AA-7370909637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1" y="1047"/>
                  <a:ext cx="42" cy="66"/>
                </a:xfrm>
                <a:custGeom>
                  <a:avLst/>
                  <a:gdLst>
                    <a:gd name="T0" fmla="*/ 16 w 42"/>
                    <a:gd name="T1" fmla="*/ 66 h 66"/>
                    <a:gd name="T2" fmla="*/ 26 w 42"/>
                    <a:gd name="T3" fmla="*/ 58 h 66"/>
                    <a:gd name="T4" fmla="*/ 32 w 42"/>
                    <a:gd name="T5" fmla="*/ 38 h 66"/>
                    <a:gd name="T6" fmla="*/ 42 w 42"/>
                    <a:gd name="T7" fmla="*/ 26 h 66"/>
                    <a:gd name="T8" fmla="*/ 36 w 42"/>
                    <a:gd name="T9" fmla="*/ 0 h 66"/>
                    <a:gd name="T10" fmla="*/ 26 w 42"/>
                    <a:gd name="T11" fmla="*/ 8 h 66"/>
                    <a:gd name="T12" fmla="*/ 14 w 42"/>
                    <a:gd name="T13" fmla="*/ 30 h 66"/>
                    <a:gd name="T14" fmla="*/ 0 w 42"/>
                    <a:gd name="T15" fmla="*/ 46 h 66"/>
                    <a:gd name="T16" fmla="*/ 6 w 42"/>
                    <a:gd name="T17" fmla="*/ 58 h 66"/>
                    <a:gd name="T18" fmla="*/ 16 w 42"/>
                    <a:gd name="T19" fmla="*/ 66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2" h="66">
                      <a:moveTo>
                        <a:pt x="16" y="66"/>
                      </a:moveTo>
                      <a:lnTo>
                        <a:pt x="26" y="58"/>
                      </a:lnTo>
                      <a:lnTo>
                        <a:pt x="32" y="38"/>
                      </a:lnTo>
                      <a:lnTo>
                        <a:pt x="42" y="26"/>
                      </a:lnTo>
                      <a:lnTo>
                        <a:pt x="36" y="0"/>
                      </a:lnTo>
                      <a:lnTo>
                        <a:pt x="26" y="8"/>
                      </a:lnTo>
                      <a:lnTo>
                        <a:pt x="14" y="30"/>
                      </a:lnTo>
                      <a:lnTo>
                        <a:pt x="0" y="46"/>
                      </a:lnTo>
                      <a:lnTo>
                        <a:pt x="6" y="58"/>
                      </a:lnTo>
                      <a:lnTo>
                        <a:pt x="16" y="6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57" name="Freeform 256">
                  <a:extLst>
                    <a:ext uri="{FF2B5EF4-FFF2-40B4-BE49-F238E27FC236}">
                      <a16:creationId xmlns:a16="http://schemas.microsoft.com/office/drawing/2014/main" id="{0F8C81A6-9FD3-41EF-86DB-89DED80E96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3" y="1867"/>
                  <a:ext cx="30" cy="20"/>
                </a:xfrm>
                <a:custGeom>
                  <a:avLst/>
                  <a:gdLst>
                    <a:gd name="T0" fmla="*/ 0 w 30"/>
                    <a:gd name="T1" fmla="*/ 0 h 20"/>
                    <a:gd name="T2" fmla="*/ 0 w 30"/>
                    <a:gd name="T3" fmla="*/ 10 h 20"/>
                    <a:gd name="T4" fmla="*/ 4 w 30"/>
                    <a:gd name="T5" fmla="*/ 14 h 20"/>
                    <a:gd name="T6" fmla="*/ 14 w 30"/>
                    <a:gd name="T7" fmla="*/ 20 h 20"/>
                    <a:gd name="T8" fmla="*/ 30 w 30"/>
                    <a:gd name="T9" fmla="*/ 12 h 20"/>
                    <a:gd name="T10" fmla="*/ 14 w 30"/>
                    <a:gd name="T11" fmla="*/ 2 h 20"/>
                    <a:gd name="T12" fmla="*/ 0 w 30"/>
                    <a:gd name="T1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0">
                      <a:moveTo>
                        <a:pt x="0" y="0"/>
                      </a:moveTo>
                      <a:lnTo>
                        <a:pt x="0" y="10"/>
                      </a:lnTo>
                      <a:lnTo>
                        <a:pt x="4" y="14"/>
                      </a:lnTo>
                      <a:lnTo>
                        <a:pt x="14" y="20"/>
                      </a:lnTo>
                      <a:lnTo>
                        <a:pt x="30" y="12"/>
                      </a:lnTo>
                      <a:lnTo>
                        <a:pt x="1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58" name="Freeform 257">
                  <a:extLst>
                    <a:ext uri="{FF2B5EF4-FFF2-40B4-BE49-F238E27FC236}">
                      <a16:creationId xmlns:a16="http://schemas.microsoft.com/office/drawing/2014/main" id="{CB718678-66B7-48FF-B1A1-9AF69B29EB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1" y="1493"/>
                  <a:ext cx="14" cy="12"/>
                </a:xfrm>
                <a:custGeom>
                  <a:avLst/>
                  <a:gdLst>
                    <a:gd name="T0" fmla="*/ 0 w 14"/>
                    <a:gd name="T1" fmla="*/ 0 h 12"/>
                    <a:gd name="T2" fmla="*/ 10 w 14"/>
                    <a:gd name="T3" fmla="*/ 10 h 12"/>
                    <a:gd name="T4" fmla="*/ 14 w 14"/>
                    <a:gd name="T5" fmla="*/ 12 h 12"/>
                    <a:gd name="T6" fmla="*/ 10 w 14"/>
                    <a:gd name="T7" fmla="*/ 10 h 12"/>
                    <a:gd name="T8" fmla="*/ 0 w 14"/>
                    <a:gd name="T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12">
                      <a:moveTo>
                        <a:pt x="0" y="0"/>
                      </a:moveTo>
                      <a:lnTo>
                        <a:pt x="10" y="10"/>
                      </a:lnTo>
                      <a:lnTo>
                        <a:pt x="14" y="12"/>
                      </a:lnTo>
                      <a:lnTo>
                        <a:pt x="10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59" name="Freeform 258">
                  <a:extLst>
                    <a:ext uri="{FF2B5EF4-FFF2-40B4-BE49-F238E27FC236}">
                      <a16:creationId xmlns:a16="http://schemas.microsoft.com/office/drawing/2014/main" id="{8476FDB6-8DD2-449C-A362-B6447F1775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75" y="1491"/>
                  <a:ext cx="6" cy="8"/>
                </a:xfrm>
                <a:custGeom>
                  <a:avLst/>
                  <a:gdLst>
                    <a:gd name="T0" fmla="*/ 0 w 6"/>
                    <a:gd name="T1" fmla="*/ 8 h 8"/>
                    <a:gd name="T2" fmla="*/ 6 w 6"/>
                    <a:gd name="T3" fmla="*/ 2 h 8"/>
                    <a:gd name="T4" fmla="*/ 6 w 6"/>
                    <a:gd name="T5" fmla="*/ 0 h 8"/>
                    <a:gd name="T6" fmla="*/ 0 w 6"/>
                    <a:gd name="T7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8">
                      <a:moveTo>
                        <a:pt x="0" y="8"/>
                      </a:move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60" name="Freeform 259">
                  <a:extLst>
                    <a:ext uri="{FF2B5EF4-FFF2-40B4-BE49-F238E27FC236}">
                      <a16:creationId xmlns:a16="http://schemas.microsoft.com/office/drawing/2014/main" id="{BE738067-B7CA-4495-B85C-53E77C3A53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59" y="1505"/>
                  <a:ext cx="4" cy="8"/>
                </a:xfrm>
                <a:custGeom>
                  <a:avLst/>
                  <a:gdLst>
                    <a:gd name="T0" fmla="*/ 4 w 4"/>
                    <a:gd name="T1" fmla="*/ 8 h 8"/>
                    <a:gd name="T2" fmla="*/ 4 w 4"/>
                    <a:gd name="T3" fmla="*/ 8 h 8"/>
                    <a:gd name="T4" fmla="*/ 0 w 4"/>
                    <a:gd name="T5" fmla="*/ 0 h 8"/>
                    <a:gd name="T6" fmla="*/ 4 w 4"/>
                    <a:gd name="T7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8">
                      <a:moveTo>
                        <a:pt x="4" y="8"/>
                      </a:moveTo>
                      <a:lnTo>
                        <a:pt x="4" y="8"/>
                      </a:lnTo>
                      <a:lnTo>
                        <a:pt x="0" y="0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61" name="Freeform 260">
                  <a:extLst>
                    <a:ext uri="{FF2B5EF4-FFF2-40B4-BE49-F238E27FC236}">
                      <a16:creationId xmlns:a16="http://schemas.microsoft.com/office/drawing/2014/main" id="{1E1361DF-635A-4622-8572-BDC3CE22D8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37" y="1185"/>
                  <a:ext cx="430" cy="692"/>
                </a:xfrm>
                <a:custGeom>
                  <a:avLst/>
                  <a:gdLst>
                    <a:gd name="T0" fmla="*/ 120 w 430"/>
                    <a:gd name="T1" fmla="*/ 518 h 692"/>
                    <a:gd name="T2" fmla="*/ 88 w 430"/>
                    <a:gd name="T3" fmla="*/ 522 h 692"/>
                    <a:gd name="T4" fmla="*/ 68 w 430"/>
                    <a:gd name="T5" fmla="*/ 554 h 692"/>
                    <a:gd name="T6" fmla="*/ 106 w 430"/>
                    <a:gd name="T7" fmla="*/ 566 h 692"/>
                    <a:gd name="T8" fmla="*/ 136 w 430"/>
                    <a:gd name="T9" fmla="*/ 588 h 692"/>
                    <a:gd name="T10" fmla="*/ 200 w 430"/>
                    <a:gd name="T11" fmla="*/ 584 h 692"/>
                    <a:gd name="T12" fmla="*/ 156 w 430"/>
                    <a:gd name="T13" fmla="*/ 620 h 692"/>
                    <a:gd name="T14" fmla="*/ 106 w 430"/>
                    <a:gd name="T15" fmla="*/ 608 h 692"/>
                    <a:gd name="T16" fmla="*/ 44 w 430"/>
                    <a:gd name="T17" fmla="*/ 652 h 692"/>
                    <a:gd name="T18" fmla="*/ 16 w 430"/>
                    <a:gd name="T19" fmla="*/ 684 h 692"/>
                    <a:gd name="T20" fmla="*/ 82 w 430"/>
                    <a:gd name="T21" fmla="*/ 666 h 692"/>
                    <a:gd name="T22" fmla="*/ 132 w 430"/>
                    <a:gd name="T23" fmla="*/ 658 h 692"/>
                    <a:gd name="T24" fmla="*/ 204 w 430"/>
                    <a:gd name="T25" fmla="*/ 678 h 692"/>
                    <a:gd name="T26" fmla="*/ 286 w 430"/>
                    <a:gd name="T27" fmla="*/ 684 h 692"/>
                    <a:gd name="T28" fmla="*/ 348 w 430"/>
                    <a:gd name="T29" fmla="*/ 682 h 692"/>
                    <a:gd name="T30" fmla="*/ 384 w 430"/>
                    <a:gd name="T31" fmla="*/ 662 h 692"/>
                    <a:gd name="T32" fmla="*/ 360 w 430"/>
                    <a:gd name="T33" fmla="*/ 634 h 692"/>
                    <a:gd name="T34" fmla="*/ 410 w 430"/>
                    <a:gd name="T35" fmla="*/ 600 h 692"/>
                    <a:gd name="T36" fmla="*/ 406 w 430"/>
                    <a:gd name="T37" fmla="*/ 526 h 692"/>
                    <a:gd name="T38" fmla="*/ 370 w 430"/>
                    <a:gd name="T39" fmla="*/ 534 h 692"/>
                    <a:gd name="T40" fmla="*/ 374 w 430"/>
                    <a:gd name="T41" fmla="*/ 504 h 692"/>
                    <a:gd name="T42" fmla="*/ 342 w 430"/>
                    <a:gd name="T43" fmla="*/ 460 h 692"/>
                    <a:gd name="T44" fmla="*/ 364 w 430"/>
                    <a:gd name="T45" fmla="*/ 418 h 692"/>
                    <a:gd name="T46" fmla="*/ 340 w 430"/>
                    <a:gd name="T47" fmla="*/ 370 h 692"/>
                    <a:gd name="T48" fmla="*/ 330 w 430"/>
                    <a:gd name="T49" fmla="*/ 316 h 692"/>
                    <a:gd name="T50" fmla="*/ 308 w 430"/>
                    <a:gd name="T51" fmla="*/ 248 h 692"/>
                    <a:gd name="T52" fmla="*/ 264 w 430"/>
                    <a:gd name="T53" fmla="*/ 234 h 692"/>
                    <a:gd name="T54" fmla="*/ 288 w 430"/>
                    <a:gd name="T55" fmla="*/ 220 h 692"/>
                    <a:gd name="T56" fmla="*/ 304 w 430"/>
                    <a:gd name="T57" fmla="*/ 196 h 692"/>
                    <a:gd name="T58" fmla="*/ 356 w 430"/>
                    <a:gd name="T59" fmla="*/ 150 h 692"/>
                    <a:gd name="T60" fmla="*/ 352 w 430"/>
                    <a:gd name="T61" fmla="*/ 108 h 692"/>
                    <a:gd name="T62" fmla="*/ 286 w 430"/>
                    <a:gd name="T63" fmla="*/ 98 h 692"/>
                    <a:gd name="T64" fmla="*/ 288 w 430"/>
                    <a:gd name="T65" fmla="*/ 72 h 692"/>
                    <a:gd name="T66" fmla="*/ 332 w 430"/>
                    <a:gd name="T67" fmla="*/ 36 h 692"/>
                    <a:gd name="T68" fmla="*/ 312 w 430"/>
                    <a:gd name="T69" fmla="*/ 16 h 692"/>
                    <a:gd name="T70" fmla="*/ 264 w 430"/>
                    <a:gd name="T71" fmla="*/ 0 h 692"/>
                    <a:gd name="T72" fmla="*/ 234 w 430"/>
                    <a:gd name="T73" fmla="*/ 50 h 692"/>
                    <a:gd name="T74" fmla="*/ 202 w 430"/>
                    <a:gd name="T75" fmla="*/ 66 h 692"/>
                    <a:gd name="T76" fmla="*/ 194 w 430"/>
                    <a:gd name="T77" fmla="*/ 102 h 692"/>
                    <a:gd name="T78" fmla="*/ 164 w 430"/>
                    <a:gd name="T79" fmla="*/ 122 h 692"/>
                    <a:gd name="T80" fmla="*/ 182 w 430"/>
                    <a:gd name="T81" fmla="*/ 150 h 692"/>
                    <a:gd name="T82" fmla="*/ 178 w 430"/>
                    <a:gd name="T83" fmla="*/ 170 h 692"/>
                    <a:gd name="T84" fmla="*/ 154 w 430"/>
                    <a:gd name="T85" fmla="*/ 206 h 692"/>
                    <a:gd name="T86" fmla="*/ 166 w 430"/>
                    <a:gd name="T87" fmla="*/ 220 h 692"/>
                    <a:gd name="T88" fmla="*/ 206 w 430"/>
                    <a:gd name="T89" fmla="*/ 216 h 692"/>
                    <a:gd name="T90" fmla="*/ 180 w 430"/>
                    <a:gd name="T91" fmla="*/ 262 h 692"/>
                    <a:gd name="T92" fmla="*/ 158 w 430"/>
                    <a:gd name="T93" fmla="*/ 294 h 692"/>
                    <a:gd name="T94" fmla="*/ 192 w 430"/>
                    <a:gd name="T95" fmla="*/ 298 h 692"/>
                    <a:gd name="T96" fmla="*/ 228 w 430"/>
                    <a:gd name="T97" fmla="*/ 304 h 692"/>
                    <a:gd name="T98" fmla="*/ 240 w 430"/>
                    <a:gd name="T99" fmla="*/ 326 h 692"/>
                    <a:gd name="T100" fmla="*/ 222 w 430"/>
                    <a:gd name="T101" fmla="*/ 346 h 692"/>
                    <a:gd name="T102" fmla="*/ 236 w 430"/>
                    <a:gd name="T103" fmla="*/ 364 h 692"/>
                    <a:gd name="T104" fmla="*/ 230 w 430"/>
                    <a:gd name="T105" fmla="*/ 406 h 692"/>
                    <a:gd name="T106" fmla="*/ 228 w 430"/>
                    <a:gd name="T107" fmla="*/ 450 h 692"/>
                    <a:gd name="T108" fmla="*/ 180 w 430"/>
                    <a:gd name="T109" fmla="*/ 440 h 692"/>
                    <a:gd name="T110" fmla="*/ 130 w 430"/>
                    <a:gd name="T111" fmla="*/ 462 h 692"/>
                    <a:gd name="T112" fmla="*/ 146 w 430"/>
                    <a:gd name="T113" fmla="*/ 488 h 6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430" h="692">
                      <a:moveTo>
                        <a:pt x="136" y="502"/>
                      </a:moveTo>
                      <a:lnTo>
                        <a:pt x="130" y="510"/>
                      </a:lnTo>
                      <a:lnTo>
                        <a:pt x="120" y="518"/>
                      </a:lnTo>
                      <a:lnTo>
                        <a:pt x="118" y="526"/>
                      </a:lnTo>
                      <a:lnTo>
                        <a:pt x="104" y="526"/>
                      </a:lnTo>
                      <a:lnTo>
                        <a:pt x="88" y="522"/>
                      </a:lnTo>
                      <a:lnTo>
                        <a:pt x="70" y="536"/>
                      </a:lnTo>
                      <a:lnTo>
                        <a:pt x="58" y="544"/>
                      </a:lnTo>
                      <a:lnTo>
                        <a:pt x="68" y="554"/>
                      </a:lnTo>
                      <a:lnTo>
                        <a:pt x="88" y="546"/>
                      </a:lnTo>
                      <a:lnTo>
                        <a:pt x="106" y="552"/>
                      </a:lnTo>
                      <a:lnTo>
                        <a:pt x="106" y="566"/>
                      </a:lnTo>
                      <a:lnTo>
                        <a:pt x="124" y="560"/>
                      </a:lnTo>
                      <a:lnTo>
                        <a:pt x="130" y="572"/>
                      </a:lnTo>
                      <a:lnTo>
                        <a:pt x="136" y="588"/>
                      </a:lnTo>
                      <a:lnTo>
                        <a:pt x="158" y="576"/>
                      </a:lnTo>
                      <a:lnTo>
                        <a:pt x="192" y="576"/>
                      </a:lnTo>
                      <a:lnTo>
                        <a:pt x="200" y="584"/>
                      </a:lnTo>
                      <a:lnTo>
                        <a:pt x="188" y="594"/>
                      </a:lnTo>
                      <a:lnTo>
                        <a:pt x="172" y="608"/>
                      </a:lnTo>
                      <a:lnTo>
                        <a:pt x="156" y="620"/>
                      </a:lnTo>
                      <a:lnTo>
                        <a:pt x="144" y="616"/>
                      </a:lnTo>
                      <a:lnTo>
                        <a:pt x="118" y="608"/>
                      </a:lnTo>
                      <a:lnTo>
                        <a:pt x="106" y="608"/>
                      </a:lnTo>
                      <a:lnTo>
                        <a:pt x="88" y="626"/>
                      </a:lnTo>
                      <a:lnTo>
                        <a:pt x="68" y="638"/>
                      </a:lnTo>
                      <a:lnTo>
                        <a:pt x="44" y="652"/>
                      </a:lnTo>
                      <a:lnTo>
                        <a:pt x="24" y="660"/>
                      </a:lnTo>
                      <a:lnTo>
                        <a:pt x="0" y="678"/>
                      </a:lnTo>
                      <a:lnTo>
                        <a:pt x="16" y="684"/>
                      </a:lnTo>
                      <a:lnTo>
                        <a:pt x="36" y="678"/>
                      </a:lnTo>
                      <a:lnTo>
                        <a:pt x="58" y="664"/>
                      </a:lnTo>
                      <a:lnTo>
                        <a:pt x="82" y="666"/>
                      </a:lnTo>
                      <a:lnTo>
                        <a:pt x="100" y="678"/>
                      </a:lnTo>
                      <a:lnTo>
                        <a:pt x="118" y="672"/>
                      </a:lnTo>
                      <a:lnTo>
                        <a:pt x="132" y="658"/>
                      </a:lnTo>
                      <a:lnTo>
                        <a:pt x="154" y="666"/>
                      </a:lnTo>
                      <a:lnTo>
                        <a:pt x="192" y="668"/>
                      </a:lnTo>
                      <a:lnTo>
                        <a:pt x="204" y="678"/>
                      </a:lnTo>
                      <a:lnTo>
                        <a:pt x="230" y="654"/>
                      </a:lnTo>
                      <a:lnTo>
                        <a:pt x="252" y="678"/>
                      </a:lnTo>
                      <a:lnTo>
                        <a:pt x="286" y="684"/>
                      </a:lnTo>
                      <a:lnTo>
                        <a:pt x="306" y="688"/>
                      </a:lnTo>
                      <a:lnTo>
                        <a:pt x="338" y="692"/>
                      </a:lnTo>
                      <a:lnTo>
                        <a:pt x="348" y="682"/>
                      </a:lnTo>
                      <a:lnTo>
                        <a:pt x="374" y="682"/>
                      </a:lnTo>
                      <a:lnTo>
                        <a:pt x="380" y="678"/>
                      </a:lnTo>
                      <a:lnTo>
                        <a:pt x="384" y="662"/>
                      </a:lnTo>
                      <a:lnTo>
                        <a:pt x="374" y="652"/>
                      </a:lnTo>
                      <a:lnTo>
                        <a:pt x="356" y="654"/>
                      </a:lnTo>
                      <a:lnTo>
                        <a:pt x="360" y="634"/>
                      </a:lnTo>
                      <a:lnTo>
                        <a:pt x="378" y="628"/>
                      </a:lnTo>
                      <a:lnTo>
                        <a:pt x="392" y="616"/>
                      </a:lnTo>
                      <a:lnTo>
                        <a:pt x="410" y="600"/>
                      </a:lnTo>
                      <a:lnTo>
                        <a:pt x="430" y="582"/>
                      </a:lnTo>
                      <a:lnTo>
                        <a:pt x="420" y="548"/>
                      </a:lnTo>
                      <a:lnTo>
                        <a:pt x="406" y="526"/>
                      </a:lnTo>
                      <a:lnTo>
                        <a:pt x="392" y="526"/>
                      </a:lnTo>
                      <a:lnTo>
                        <a:pt x="378" y="530"/>
                      </a:lnTo>
                      <a:lnTo>
                        <a:pt x="370" y="534"/>
                      </a:lnTo>
                      <a:lnTo>
                        <a:pt x="352" y="522"/>
                      </a:lnTo>
                      <a:lnTo>
                        <a:pt x="366" y="512"/>
                      </a:lnTo>
                      <a:lnTo>
                        <a:pt x="374" y="504"/>
                      </a:lnTo>
                      <a:lnTo>
                        <a:pt x="370" y="484"/>
                      </a:lnTo>
                      <a:lnTo>
                        <a:pt x="362" y="468"/>
                      </a:lnTo>
                      <a:lnTo>
                        <a:pt x="342" y="460"/>
                      </a:lnTo>
                      <a:lnTo>
                        <a:pt x="346" y="448"/>
                      </a:lnTo>
                      <a:lnTo>
                        <a:pt x="364" y="448"/>
                      </a:lnTo>
                      <a:lnTo>
                        <a:pt x="364" y="418"/>
                      </a:lnTo>
                      <a:lnTo>
                        <a:pt x="362" y="398"/>
                      </a:lnTo>
                      <a:lnTo>
                        <a:pt x="352" y="380"/>
                      </a:lnTo>
                      <a:lnTo>
                        <a:pt x="340" y="370"/>
                      </a:lnTo>
                      <a:lnTo>
                        <a:pt x="332" y="358"/>
                      </a:lnTo>
                      <a:lnTo>
                        <a:pt x="342" y="350"/>
                      </a:lnTo>
                      <a:lnTo>
                        <a:pt x="330" y="316"/>
                      </a:lnTo>
                      <a:lnTo>
                        <a:pt x="324" y="286"/>
                      </a:lnTo>
                      <a:lnTo>
                        <a:pt x="318" y="268"/>
                      </a:lnTo>
                      <a:lnTo>
                        <a:pt x="308" y="248"/>
                      </a:lnTo>
                      <a:lnTo>
                        <a:pt x="292" y="244"/>
                      </a:lnTo>
                      <a:lnTo>
                        <a:pt x="278" y="240"/>
                      </a:lnTo>
                      <a:lnTo>
                        <a:pt x="264" y="234"/>
                      </a:lnTo>
                      <a:lnTo>
                        <a:pt x="262" y="220"/>
                      </a:lnTo>
                      <a:lnTo>
                        <a:pt x="276" y="220"/>
                      </a:lnTo>
                      <a:lnTo>
                        <a:pt x="288" y="220"/>
                      </a:lnTo>
                      <a:lnTo>
                        <a:pt x="304" y="208"/>
                      </a:lnTo>
                      <a:lnTo>
                        <a:pt x="292" y="198"/>
                      </a:lnTo>
                      <a:lnTo>
                        <a:pt x="304" y="196"/>
                      </a:lnTo>
                      <a:lnTo>
                        <a:pt x="322" y="188"/>
                      </a:lnTo>
                      <a:lnTo>
                        <a:pt x="338" y="170"/>
                      </a:lnTo>
                      <a:lnTo>
                        <a:pt x="356" y="150"/>
                      </a:lnTo>
                      <a:lnTo>
                        <a:pt x="370" y="132"/>
                      </a:lnTo>
                      <a:lnTo>
                        <a:pt x="370" y="112"/>
                      </a:lnTo>
                      <a:lnTo>
                        <a:pt x="352" y="108"/>
                      </a:lnTo>
                      <a:lnTo>
                        <a:pt x="326" y="104"/>
                      </a:lnTo>
                      <a:lnTo>
                        <a:pt x="306" y="100"/>
                      </a:lnTo>
                      <a:lnTo>
                        <a:pt x="286" y="98"/>
                      </a:lnTo>
                      <a:lnTo>
                        <a:pt x="270" y="96"/>
                      </a:lnTo>
                      <a:lnTo>
                        <a:pt x="280" y="82"/>
                      </a:lnTo>
                      <a:lnTo>
                        <a:pt x="288" y="72"/>
                      </a:lnTo>
                      <a:lnTo>
                        <a:pt x="306" y="70"/>
                      </a:lnTo>
                      <a:lnTo>
                        <a:pt x="322" y="58"/>
                      </a:lnTo>
                      <a:lnTo>
                        <a:pt x="332" y="36"/>
                      </a:lnTo>
                      <a:lnTo>
                        <a:pt x="330" y="24"/>
                      </a:lnTo>
                      <a:lnTo>
                        <a:pt x="326" y="18"/>
                      </a:lnTo>
                      <a:lnTo>
                        <a:pt x="312" y="16"/>
                      </a:lnTo>
                      <a:lnTo>
                        <a:pt x="296" y="22"/>
                      </a:lnTo>
                      <a:lnTo>
                        <a:pt x="280" y="6"/>
                      </a:lnTo>
                      <a:lnTo>
                        <a:pt x="264" y="0"/>
                      </a:lnTo>
                      <a:lnTo>
                        <a:pt x="248" y="14"/>
                      </a:lnTo>
                      <a:lnTo>
                        <a:pt x="238" y="28"/>
                      </a:lnTo>
                      <a:lnTo>
                        <a:pt x="234" y="50"/>
                      </a:lnTo>
                      <a:lnTo>
                        <a:pt x="234" y="60"/>
                      </a:lnTo>
                      <a:lnTo>
                        <a:pt x="216" y="60"/>
                      </a:lnTo>
                      <a:lnTo>
                        <a:pt x="202" y="66"/>
                      </a:lnTo>
                      <a:lnTo>
                        <a:pt x="196" y="72"/>
                      </a:lnTo>
                      <a:lnTo>
                        <a:pt x="198" y="90"/>
                      </a:lnTo>
                      <a:lnTo>
                        <a:pt x="194" y="102"/>
                      </a:lnTo>
                      <a:lnTo>
                        <a:pt x="196" y="110"/>
                      </a:lnTo>
                      <a:lnTo>
                        <a:pt x="178" y="120"/>
                      </a:lnTo>
                      <a:lnTo>
                        <a:pt x="164" y="122"/>
                      </a:lnTo>
                      <a:lnTo>
                        <a:pt x="160" y="142"/>
                      </a:lnTo>
                      <a:lnTo>
                        <a:pt x="164" y="154"/>
                      </a:lnTo>
                      <a:lnTo>
                        <a:pt x="182" y="150"/>
                      </a:lnTo>
                      <a:lnTo>
                        <a:pt x="194" y="150"/>
                      </a:lnTo>
                      <a:lnTo>
                        <a:pt x="192" y="156"/>
                      </a:lnTo>
                      <a:lnTo>
                        <a:pt x="178" y="170"/>
                      </a:lnTo>
                      <a:lnTo>
                        <a:pt x="168" y="172"/>
                      </a:lnTo>
                      <a:lnTo>
                        <a:pt x="156" y="194"/>
                      </a:lnTo>
                      <a:lnTo>
                        <a:pt x="154" y="206"/>
                      </a:lnTo>
                      <a:lnTo>
                        <a:pt x="144" y="230"/>
                      </a:lnTo>
                      <a:lnTo>
                        <a:pt x="154" y="236"/>
                      </a:lnTo>
                      <a:lnTo>
                        <a:pt x="166" y="220"/>
                      </a:lnTo>
                      <a:lnTo>
                        <a:pt x="182" y="216"/>
                      </a:lnTo>
                      <a:lnTo>
                        <a:pt x="194" y="204"/>
                      </a:lnTo>
                      <a:lnTo>
                        <a:pt x="206" y="216"/>
                      </a:lnTo>
                      <a:lnTo>
                        <a:pt x="196" y="238"/>
                      </a:lnTo>
                      <a:lnTo>
                        <a:pt x="188" y="252"/>
                      </a:lnTo>
                      <a:lnTo>
                        <a:pt x="180" y="262"/>
                      </a:lnTo>
                      <a:lnTo>
                        <a:pt x="174" y="274"/>
                      </a:lnTo>
                      <a:lnTo>
                        <a:pt x="156" y="284"/>
                      </a:lnTo>
                      <a:lnTo>
                        <a:pt x="158" y="294"/>
                      </a:lnTo>
                      <a:lnTo>
                        <a:pt x="160" y="314"/>
                      </a:lnTo>
                      <a:lnTo>
                        <a:pt x="178" y="308"/>
                      </a:lnTo>
                      <a:lnTo>
                        <a:pt x="192" y="298"/>
                      </a:lnTo>
                      <a:lnTo>
                        <a:pt x="206" y="312"/>
                      </a:lnTo>
                      <a:lnTo>
                        <a:pt x="214" y="318"/>
                      </a:lnTo>
                      <a:lnTo>
                        <a:pt x="228" y="304"/>
                      </a:lnTo>
                      <a:lnTo>
                        <a:pt x="240" y="304"/>
                      </a:lnTo>
                      <a:lnTo>
                        <a:pt x="252" y="316"/>
                      </a:lnTo>
                      <a:lnTo>
                        <a:pt x="240" y="326"/>
                      </a:lnTo>
                      <a:lnTo>
                        <a:pt x="236" y="332"/>
                      </a:lnTo>
                      <a:lnTo>
                        <a:pt x="230" y="340"/>
                      </a:lnTo>
                      <a:lnTo>
                        <a:pt x="222" y="346"/>
                      </a:lnTo>
                      <a:lnTo>
                        <a:pt x="216" y="364"/>
                      </a:lnTo>
                      <a:lnTo>
                        <a:pt x="222" y="372"/>
                      </a:lnTo>
                      <a:lnTo>
                        <a:pt x="236" y="364"/>
                      </a:lnTo>
                      <a:lnTo>
                        <a:pt x="240" y="378"/>
                      </a:lnTo>
                      <a:lnTo>
                        <a:pt x="232" y="394"/>
                      </a:lnTo>
                      <a:lnTo>
                        <a:pt x="230" y="406"/>
                      </a:lnTo>
                      <a:lnTo>
                        <a:pt x="226" y="424"/>
                      </a:lnTo>
                      <a:lnTo>
                        <a:pt x="234" y="436"/>
                      </a:lnTo>
                      <a:lnTo>
                        <a:pt x="228" y="450"/>
                      </a:lnTo>
                      <a:lnTo>
                        <a:pt x="214" y="450"/>
                      </a:lnTo>
                      <a:lnTo>
                        <a:pt x="198" y="440"/>
                      </a:lnTo>
                      <a:lnTo>
                        <a:pt x="180" y="440"/>
                      </a:lnTo>
                      <a:lnTo>
                        <a:pt x="162" y="440"/>
                      </a:lnTo>
                      <a:lnTo>
                        <a:pt x="146" y="452"/>
                      </a:lnTo>
                      <a:lnTo>
                        <a:pt x="130" y="462"/>
                      </a:lnTo>
                      <a:lnTo>
                        <a:pt x="132" y="472"/>
                      </a:lnTo>
                      <a:lnTo>
                        <a:pt x="148" y="470"/>
                      </a:lnTo>
                      <a:lnTo>
                        <a:pt x="146" y="488"/>
                      </a:lnTo>
                      <a:lnTo>
                        <a:pt x="136" y="50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62" name="Freeform 261">
                  <a:extLst>
                    <a:ext uri="{FF2B5EF4-FFF2-40B4-BE49-F238E27FC236}">
                      <a16:creationId xmlns:a16="http://schemas.microsoft.com/office/drawing/2014/main" id="{54B3A027-3C99-4B04-99DC-D3B3524896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5" y="2527"/>
                  <a:ext cx="40" cy="44"/>
                </a:xfrm>
                <a:custGeom>
                  <a:avLst/>
                  <a:gdLst>
                    <a:gd name="T0" fmla="*/ 10 w 40"/>
                    <a:gd name="T1" fmla="*/ 42 h 44"/>
                    <a:gd name="T2" fmla="*/ 12 w 40"/>
                    <a:gd name="T3" fmla="*/ 42 h 44"/>
                    <a:gd name="T4" fmla="*/ 40 w 40"/>
                    <a:gd name="T5" fmla="*/ 44 h 44"/>
                    <a:gd name="T6" fmla="*/ 26 w 40"/>
                    <a:gd name="T7" fmla="*/ 0 h 44"/>
                    <a:gd name="T8" fmla="*/ 0 w 40"/>
                    <a:gd name="T9" fmla="*/ 16 h 44"/>
                    <a:gd name="T10" fmla="*/ 10 w 40"/>
                    <a:gd name="T11" fmla="*/ 42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0" h="44">
                      <a:moveTo>
                        <a:pt x="10" y="42"/>
                      </a:moveTo>
                      <a:lnTo>
                        <a:pt x="12" y="42"/>
                      </a:lnTo>
                      <a:lnTo>
                        <a:pt x="40" y="44"/>
                      </a:lnTo>
                      <a:lnTo>
                        <a:pt x="26" y="0"/>
                      </a:lnTo>
                      <a:lnTo>
                        <a:pt x="0" y="16"/>
                      </a:lnTo>
                      <a:lnTo>
                        <a:pt x="10" y="4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63" name="Freeform 262">
                  <a:extLst>
                    <a:ext uri="{FF2B5EF4-FFF2-40B4-BE49-F238E27FC236}">
                      <a16:creationId xmlns:a16="http://schemas.microsoft.com/office/drawing/2014/main" id="{46ADE06A-B91F-438B-BD82-8E8E2D9F74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67" y="2569"/>
                  <a:ext cx="30" cy="4"/>
                </a:xfrm>
                <a:custGeom>
                  <a:avLst/>
                  <a:gdLst>
                    <a:gd name="T0" fmla="*/ 30 w 30"/>
                    <a:gd name="T1" fmla="*/ 4 h 4"/>
                    <a:gd name="T2" fmla="*/ 28 w 30"/>
                    <a:gd name="T3" fmla="*/ 2 h 4"/>
                    <a:gd name="T4" fmla="*/ 0 w 30"/>
                    <a:gd name="T5" fmla="*/ 0 h 4"/>
                    <a:gd name="T6" fmla="*/ 30 w 30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0" h="4">
                      <a:moveTo>
                        <a:pt x="30" y="4"/>
                      </a:moveTo>
                      <a:lnTo>
                        <a:pt x="28" y="2"/>
                      </a:lnTo>
                      <a:lnTo>
                        <a:pt x="0" y="0"/>
                      </a:lnTo>
                      <a:lnTo>
                        <a:pt x="30" y="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64" name="Freeform 263">
                  <a:extLst>
                    <a:ext uri="{FF2B5EF4-FFF2-40B4-BE49-F238E27FC236}">
                      <a16:creationId xmlns:a16="http://schemas.microsoft.com/office/drawing/2014/main" id="{434942BA-556A-47AD-A170-7D1DF82AFA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5" y="2527"/>
                  <a:ext cx="26" cy="16"/>
                </a:xfrm>
                <a:custGeom>
                  <a:avLst/>
                  <a:gdLst>
                    <a:gd name="T0" fmla="*/ 0 w 26"/>
                    <a:gd name="T1" fmla="*/ 16 h 16"/>
                    <a:gd name="T2" fmla="*/ 26 w 26"/>
                    <a:gd name="T3" fmla="*/ 0 h 16"/>
                    <a:gd name="T4" fmla="*/ 0 w 26"/>
                    <a:gd name="T5" fmla="*/ 14 h 16"/>
                    <a:gd name="T6" fmla="*/ 0 w 26"/>
                    <a:gd name="T7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" h="16">
                      <a:moveTo>
                        <a:pt x="0" y="16"/>
                      </a:move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65" name="Freeform 264">
                  <a:extLst>
                    <a:ext uri="{FF2B5EF4-FFF2-40B4-BE49-F238E27FC236}">
                      <a16:creationId xmlns:a16="http://schemas.microsoft.com/office/drawing/2014/main" id="{EAD19F7C-43AE-49EE-9CCC-7ED18D21CE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97" y="2101"/>
                  <a:ext cx="288" cy="136"/>
                </a:xfrm>
                <a:custGeom>
                  <a:avLst/>
                  <a:gdLst>
                    <a:gd name="T0" fmla="*/ 274 w 288"/>
                    <a:gd name="T1" fmla="*/ 26 h 136"/>
                    <a:gd name="T2" fmla="*/ 264 w 288"/>
                    <a:gd name="T3" fmla="*/ 18 h 136"/>
                    <a:gd name="T4" fmla="*/ 232 w 288"/>
                    <a:gd name="T5" fmla="*/ 12 h 136"/>
                    <a:gd name="T6" fmla="*/ 208 w 288"/>
                    <a:gd name="T7" fmla="*/ 24 h 136"/>
                    <a:gd name="T8" fmla="*/ 206 w 288"/>
                    <a:gd name="T9" fmla="*/ 26 h 136"/>
                    <a:gd name="T10" fmla="*/ 184 w 288"/>
                    <a:gd name="T11" fmla="*/ 16 h 136"/>
                    <a:gd name="T12" fmla="*/ 164 w 288"/>
                    <a:gd name="T13" fmla="*/ 26 h 136"/>
                    <a:gd name="T14" fmla="*/ 158 w 288"/>
                    <a:gd name="T15" fmla="*/ 18 h 136"/>
                    <a:gd name="T16" fmla="*/ 150 w 288"/>
                    <a:gd name="T17" fmla="*/ 6 h 136"/>
                    <a:gd name="T18" fmla="*/ 116 w 288"/>
                    <a:gd name="T19" fmla="*/ 24 h 136"/>
                    <a:gd name="T20" fmla="*/ 114 w 288"/>
                    <a:gd name="T21" fmla="*/ 22 h 136"/>
                    <a:gd name="T22" fmla="*/ 104 w 288"/>
                    <a:gd name="T23" fmla="*/ 4 h 136"/>
                    <a:gd name="T24" fmla="*/ 64 w 288"/>
                    <a:gd name="T25" fmla="*/ 24 h 136"/>
                    <a:gd name="T26" fmla="*/ 28 w 288"/>
                    <a:gd name="T27" fmla="*/ 42 h 136"/>
                    <a:gd name="T28" fmla="*/ 0 w 288"/>
                    <a:gd name="T29" fmla="*/ 62 h 136"/>
                    <a:gd name="T30" fmla="*/ 4 w 288"/>
                    <a:gd name="T31" fmla="*/ 86 h 136"/>
                    <a:gd name="T32" fmla="*/ 6 w 288"/>
                    <a:gd name="T33" fmla="*/ 108 h 136"/>
                    <a:gd name="T34" fmla="*/ 22 w 288"/>
                    <a:gd name="T35" fmla="*/ 120 h 136"/>
                    <a:gd name="T36" fmla="*/ 30 w 288"/>
                    <a:gd name="T37" fmla="*/ 132 h 136"/>
                    <a:gd name="T38" fmla="*/ 58 w 288"/>
                    <a:gd name="T39" fmla="*/ 134 h 136"/>
                    <a:gd name="T40" fmla="*/ 98 w 288"/>
                    <a:gd name="T41" fmla="*/ 136 h 136"/>
                    <a:gd name="T42" fmla="*/ 108 w 288"/>
                    <a:gd name="T43" fmla="*/ 118 h 136"/>
                    <a:gd name="T44" fmla="*/ 120 w 288"/>
                    <a:gd name="T45" fmla="*/ 120 h 136"/>
                    <a:gd name="T46" fmla="*/ 126 w 288"/>
                    <a:gd name="T47" fmla="*/ 124 h 136"/>
                    <a:gd name="T48" fmla="*/ 132 w 288"/>
                    <a:gd name="T49" fmla="*/ 110 h 136"/>
                    <a:gd name="T50" fmla="*/ 154 w 288"/>
                    <a:gd name="T51" fmla="*/ 104 h 136"/>
                    <a:gd name="T52" fmla="*/ 182 w 288"/>
                    <a:gd name="T53" fmla="*/ 90 h 136"/>
                    <a:gd name="T54" fmla="*/ 198 w 288"/>
                    <a:gd name="T55" fmla="*/ 72 h 136"/>
                    <a:gd name="T56" fmla="*/ 218 w 288"/>
                    <a:gd name="T57" fmla="*/ 68 h 136"/>
                    <a:gd name="T58" fmla="*/ 222 w 288"/>
                    <a:gd name="T59" fmla="*/ 70 h 136"/>
                    <a:gd name="T60" fmla="*/ 230 w 288"/>
                    <a:gd name="T61" fmla="*/ 74 h 136"/>
                    <a:gd name="T62" fmla="*/ 244 w 288"/>
                    <a:gd name="T63" fmla="*/ 82 h 136"/>
                    <a:gd name="T64" fmla="*/ 268 w 288"/>
                    <a:gd name="T65" fmla="*/ 74 h 136"/>
                    <a:gd name="T66" fmla="*/ 256 w 288"/>
                    <a:gd name="T67" fmla="*/ 62 h 136"/>
                    <a:gd name="T68" fmla="*/ 264 w 288"/>
                    <a:gd name="T69" fmla="*/ 56 h 136"/>
                    <a:gd name="T70" fmla="*/ 280 w 288"/>
                    <a:gd name="T71" fmla="*/ 44 h 136"/>
                    <a:gd name="T72" fmla="*/ 288 w 288"/>
                    <a:gd name="T73" fmla="*/ 36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88" h="136">
                      <a:moveTo>
                        <a:pt x="286" y="34"/>
                      </a:moveTo>
                      <a:lnTo>
                        <a:pt x="274" y="26"/>
                      </a:lnTo>
                      <a:lnTo>
                        <a:pt x="266" y="18"/>
                      </a:lnTo>
                      <a:lnTo>
                        <a:pt x="264" y="18"/>
                      </a:lnTo>
                      <a:lnTo>
                        <a:pt x="252" y="16"/>
                      </a:lnTo>
                      <a:lnTo>
                        <a:pt x="232" y="12"/>
                      </a:lnTo>
                      <a:lnTo>
                        <a:pt x="216" y="12"/>
                      </a:lnTo>
                      <a:lnTo>
                        <a:pt x="208" y="24"/>
                      </a:lnTo>
                      <a:lnTo>
                        <a:pt x="206" y="24"/>
                      </a:lnTo>
                      <a:lnTo>
                        <a:pt x="206" y="26"/>
                      </a:lnTo>
                      <a:lnTo>
                        <a:pt x="192" y="20"/>
                      </a:lnTo>
                      <a:lnTo>
                        <a:pt x="184" y="16"/>
                      </a:lnTo>
                      <a:lnTo>
                        <a:pt x="164" y="28"/>
                      </a:lnTo>
                      <a:lnTo>
                        <a:pt x="164" y="26"/>
                      </a:lnTo>
                      <a:lnTo>
                        <a:pt x="162" y="28"/>
                      </a:lnTo>
                      <a:lnTo>
                        <a:pt x="158" y="18"/>
                      </a:lnTo>
                      <a:lnTo>
                        <a:pt x="152" y="8"/>
                      </a:lnTo>
                      <a:lnTo>
                        <a:pt x="150" y="6"/>
                      </a:lnTo>
                      <a:lnTo>
                        <a:pt x="140" y="0"/>
                      </a:lnTo>
                      <a:lnTo>
                        <a:pt x="116" y="24"/>
                      </a:lnTo>
                      <a:lnTo>
                        <a:pt x="114" y="22"/>
                      </a:lnTo>
                      <a:lnTo>
                        <a:pt x="114" y="22"/>
                      </a:lnTo>
                      <a:lnTo>
                        <a:pt x="106" y="10"/>
                      </a:lnTo>
                      <a:lnTo>
                        <a:pt x="104" y="4"/>
                      </a:lnTo>
                      <a:lnTo>
                        <a:pt x="90" y="8"/>
                      </a:lnTo>
                      <a:lnTo>
                        <a:pt x="64" y="24"/>
                      </a:lnTo>
                      <a:lnTo>
                        <a:pt x="44" y="36"/>
                      </a:lnTo>
                      <a:lnTo>
                        <a:pt x="28" y="42"/>
                      </a:lnTo>
                      <a:lnTo>
                        <a:pt x="12" y="52"/>
                      </a:lnTo>
                      <a:lnTo>
                        <a:pt x="0" y="62"/>
                      </a:lnTo>
                      <a:lnTo>
                        <a:pt x="2" y="76"/>
                      </a:lnTo>
                      <a:lnTo>
                        <a:pt x="4" y="86"/>
                      </a:lnTo>
                      <a:lnTo>
                        <a:pt x="6" y="108"/>
                      </a:lnTo>
                      <a:lnTo>
                        <a:pt x="6" y="108"/>
                      </a:lnTo>
                      <a:lnTo>
                        <a:pt x="12" y="110"/>
                      </a:lnTo>
                      <a:lnTo>
                        <a:pt x="22" y="120"/>
                      </a:lnTo>
                      <a:lnTo>
                        <a:pt x="30" y="132"/>
                      </a:lnTo>
                      <a:lnTo>
                        <a:pt x="30" y="132"/>
                      </a:lnTo>
                      <a:lnTo>
                        <a:pt x="42" y="134"/>
                      </a:lnTo>
                      <a:lnTo>
                        <a:pt x="58" y="134"/>
                      </a:lnTo>
                      <a:lnTo>
                        <a:pt x="82" y="132"/>
                      </a:lnTo>
                      <a:lnTo>
                        <a:pt x="98" y="136"/>
                      </a:lnTo>
                      <a:lnTo>
                        <a:pt x="104" y="130"/>
                      </a:lnTo>
                      <a:lnTo>
                        <a:pt x="108" y="118"/>
                      </a:lnTo>
                      <a:lnTo>
                        <a:pt x="120" y="120"/>
                      </a:lnTo>
                      <a:lnTo>
                        <a:pt x="120" y="120"/>
                      </a:lnTo>
                      <a:lnTo>
                        <a:pt x="122" y="122"/>
                      </a:lnTo>
                      <a:lnTo>
                        <a:pt x="126" y="124"/>
                      </a:lnTo>
                      <a:lnTo>
                        <a:pt x="130" y="110"/>
                      </a:lnTo>
                      <a:lnTo>
                        <a:pt x="132" y="110"/>
                      </a:lnTo>
                      <a:lnTo>
                        <a:pt x="140" y="110"/>
                      </a:lnTo>
                      <a:lnTo>
                        <a:pt x="154" y="104"/>
                      </a:lnTo>
                      <a:lnTo>
                        <a:pt x="168" y="104"/>
                      </a:lnTo>
                      <a:lnTo>
                        <a:pt x="182" y="90"/>
                      </a:lnTo>
                      <a:lnTo>
                        <a:pt x="190" y="72"/>
                      </a:lnTo>
                      <a:lnTo>
                        <a:pt x="198" y="72"/>
                      </a:lnTo>
                      <a:lnTo>
                        <a:pt x="208" y="68"/>
                      </a:lnTo>
                      <a:lnTo>
                        <a:pt x="218" y="68"/>
                      </a:lnTo>
                      <a:lnTo>
                        <a:pt x="222" y="70"/>
                      </a:lnTo>
                      <a:lnTo>
                        <a:pt x="222" y="70"/>
                      </a:lnTo>
                      <a:lnTo>
                        <a:pt x="224" y="70"/>
                      </a:lnTo>
                      <a:lnTo>
                        <a:pt x="230" y="74"/>
                      </a:lnTo>
                      <a:lnTo>
                        <a:pt x="244" y="82"/>
                      </a:lnTo>
                      <a:lnTo>
                        <a:pt x="244" y="82"/>
                      </a:lnTo>
                      <a:lnTo>
                        <a:pt x="258" y="80"/>
                      </a:lnTo>
                      <a:lnTo>
                        <a:pt x="268" y="74"/>
                      </a:lnTo>
                      <a:lnTo>
                        <a:pt x="256" y="62"/>
                      </a:lnTo>
                      <a:lnTo>
                        <a:pt x="256" y="62"/>
                      </a:lnTo>
                      <a:lnTo>
                        <a:pt x="256" y="60"/>
                      </a:lnTo>
                      <a:lnTo>
                        <a:pt x="264" y="56"/>
                      </a:lnTo>
                      <a:lnTo>
                        <a:pt x="270" y="50"/>
                      </a:lnTo>
                      <a:lnTo>
                        <a:pt x="280" y="44"/>
                      </a:lnTo>
                      <a:lnTo>
                        <a:pt x="286" y="38"/>
                      </a:lnTo>
                      <a:lnTo>
                        <a:pt x="288" y="36"/>
                      </a:lnTo>
                      <a:lnTo>
                        <a:pt x="286" y="3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66" name="Freeform 265">
                  <a:extLst>
                    <a:ext uri="{FF2B5EF4-FFF2-40B4-BE49-F238E27FC236}">
                      <a16:creationId xmlns:a16="http://schemas.microsoft.com/office/drawing/2014/main" id="{8F5551F1-0D45-4A18-9C00-426CE7000E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1" y="2311"/>
                  <a:ext cx="170" cy="86"/>
                </a:xfrm>
                <a:custGeom>
                  <a:avLst/>
                  <a:gdLst>
                    <a:gd name="T0" fmla="*/ 24 w 170"/>
                    <a:gd name="T1" fmla="*/ 80 h 86"/>
                    <a:gd name="T2" fmla="*/ 28 w 170"/>
                    <a:gd name="T3" fmla="*/ 80 h 86"/>
                    <a:gd name="T4" fmla="*/ 48 w 170"/>
                    <a:gd name="T5" fmla="*/ 74 h 86"/>
                    <a:gd name="T6" fmla="*/ 56 w 170"/>
                    <a:gd name="T7" fmla="*/ 76 h 86"/>
                    <a:gd name="T8" fmla="*/ 62 w 170"/>
                    <a:gd name="T9" fmla="*/ 80 h 86"/>
                    <a:gd name="T10" fmla="*/ 64 w 170"/>
                    <a:gd name="T11" fmla="*/ 80 h 86"/>
                    <a:gd name="T12" fmla="*/ 74 w 170"/>
                    <a:gd name="T13" fmla="*/ 76 h 86"/>
                    <a:gd name="T14" fmla="*/ 92 w 170"/>
                    <a:gd name="T15" fmla="*/ 76 h 86"/>
                    <a:gd name="T16" fmla="*/ 110 w 170"/>
                    <a:gd name="T17" fmla="*/ 68 h 86"/>
                    <a:gd name="T18" fmla="*/ 118 w 170"/>
                    <a:gd name="T19" fmla="*/ 58 h 86"/>
                    <a:gd name="T20" fmla="*/ 134 w 170"/>
                    <a:gd name="T21" fmla="*/ 50 h 86"/>
                    <a:gd name="T22" fmla="*/ 148 w 170"/>
                    <a:gd name="T23" fmla="*/ 34 h 86"/>
                    <a:gd name="T24" fmla="*/ 148 w 170"/>
                    <a:gd name="T25" fmla="*/ 34 h 86"/>
                    <a:gd name="T26" fmla="*/ 150 w 170"/>
                    <a:gd name="T27" fmla="*/ 32 h 86"/>
                    <a:gd name="T28" fmla="*/ 158 w 170"/>
                    <a:gd name="T29" fmla="*/ 24 h 86"/>
                    <a:gd name="T30" fmla="*/ 170 w 170"/>
                    <a:gd name="T31" fmla="*/ 16 h 86"/>
                    <a:gd name="T32" fmla="*/ 164 w 170"/>
                    <a:gd name="T33" fmla="*/ 10 h 86"/>
                    <a:gd name="T34" fmla="*/ 154 w 170"/>
                    <a:gd name="T35" fmla="*/ 4 h 86"/>
                    <a:gd name="T36" fmla="*/ 148 w 170"/>
                    <a:gd name="T37" fmla="*/ 0 h 86"/>
                    <a:gd name="T38" fmla="*/ 138 w 170"/>
                    <a:gd name="T39" fmla="*/ 0 h 86"/>
                    <a:gd name="T40" fmla="*/ 134 w 170"/>
                    <a:gd name="T41" fmla="*/ 10 h 86"/>
                    <a:gd name="T42" fmla="*/ 132 w 170"/>
                    <a:gd name="T43" fmla="*/ 16 h 86"/>
                    <a:gd name="T44" fmla="*/ 130 w 170"/>
                    <a:gd name="T45" fmla="*/ 18 h 86"/>
                    <a:gd name="T46" fmla="*/ 130 w 170"/>
                    <a:gd name="T47" fmla="*/ 18 h 86"/>
                    <a:gd name="T48" fmla="*/ 130 w 170"/>
                    <a:gd name="T49" fmla="*/ 20 h 86"/>
                    <a:gd name="T50" fmla="*/ 120 w 170"/>
                    <a:gd name="T51" fmla="*/ 14 h 86"/>
                    <a:gd name="T52" fmla="*/ 120 w 170"/>
                    <a:gd name="T53" fmla="*/ 12 h 86"/>
                    <a:gd name="T54" fmla="*/ 120 w 170"/>
                    <a:gd name="T55" fmla="*/ 12 h 86"/>
                    <a:gd name="T56" fmla="*/ 116 w 170"/>
                    <a:gd name="T57" fmla="*/ 6 h 86"/>
                    <a:gd name="T58" fmla="*/ 108 w 170"/>
                    <a:gd name="T59" fmla="*/ 4 h 86"/>
                    <a:gd name="T60" fmla="*/ 98 w 170"/>
                    <a:gd name="T61" fmla="*/ 4 h 86"/>
                    <a:gd name="T62" fmla="*/ 90 w 170"/>
                    <a:gd name="T63" fmla="*/ 6 h 86"/>
                    <a:gd name="T64" fmla="*/ 84 w 170"/>
                    <a:gd name="T65" fmla="*/ 14 h 86"/>
                    <a:gd name="T66" fmla="*/ 82 w 170"/>
                    <a:gd name="T67" fmla="*/ 26 h 86"/>
                    <a:gd name="T68" fmla="*/ 74 w 170"/>
                    <a:gd name="T69" fmla="*/ 28 h 86"/>
                    <a:gd name="T70" fmla="*/ 74 w 170"/>
                    <a:gd name="T71" fmla="*/ 26 h 86"/>
                    <a:gd name="T72" fmla="*/ 72 w 170"/>
                    <a:gd name="T73" fmla="*/ 28 h 86"/>
                    <a:gd name="T74" fmla="*/ 68 w 170"/>
                    <a:gd name="T75" fmla="*/ 18 h 86"/>
                    <a:gd name="T76" fmla="*/ 60 w 170"/>
                    <a:gd name="T77" fmla="*/ 10 h 86"/>
                    <a:gd name="T78" fmla="*/ 48 w 170"/>
                    <a:gd name="T79" fmla="*/ 8 h 86"/>
                    <a:gd name="T80" fmla="*/ 34 w 170"/>
                    <a:gd name="T81" fmla="*/ 4 h 86"/>
                    <a:gd name="T82" fmla="*/ 14 w 170"/>
                    <a:gd name="T83" fmla="*/ 4 h 86"/>
                    <a:gd name="T84" fmla="*/ 8 w 170"/>
                    <a:gd name="T85" fmla="*/ 20 h 86"/>
                    <a:gd name="T86" fmla="*/ 6 w 170"/>
                    <a:gd name="T87" fmla="*/ 28 h 86"/>
                    <a:gd name="T88" fmla="*/ 24 w 170"/>
                    <a:gd name="T89" fmla="*/ 32 h 86"/>
                    <a:gd name="T90" fmla="*/ 24 w 170"/>
                    <a:gd name="T91" fmla="*/ 34 h 86"/>
                    <a:gd name="T92" fmla="*/ 24 w 170"/>
                    <a:gd name="T93" fmla="*/ 34 h 86"/>
                    <a:gd name="T94" fmla="*/ 26 w 170"/>
                    <a:gd name="T95" fmla="*/ 52 h 86"/>
                    <a:gd name="T96" fmla="*/ 4 w 170"/>
                    <a:gd name="T97" fmla="*/ 60 h 86"/>
                    <a:gd name="T98" fmla="*/ 2 w 170"/>
                    <a:gd name="T99" fmla="*/ 68 h 86"/>
                    <a:gd name="T100" fmla="*/ 0 w 170"/>
                    <a:gd name="T101" fmla="*/ 86 h 86"/>
                    <a:gd name="T102" fmla="*/ 22 w 170"/>
                    <a:gd name="T103" fmla="*/ 80 h 86"/>
                    <a:gd name="T104" fmla="*/ 24 w 170"/>
                    <a:gd name="T105" fmla="*/ 8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70" h="86">
                      <a:moveTo>
                        <a:pt x="24" y="80"/>
                      </a:moveTo>
                      <a:lnTo>
                        <a:pt x="28" y="80"/>
                      </a:lnTo>
                      <a:lnTo>
                        <a:pt x="48" y="74"/>
                      </a:lnTo>
                      <a:lnTo>
                        <a:pt x="56" y="76"/>
                      </a:lnTo>
                      <a:lnTo>
                        <a:pt x="62" y="80"/>
                      </a:lnTo>
                      <a:lnTo>
                        <a:pt x="64" y="80"/>
                      </a:lnTo>
                      <a:lnTo>
                        <a:pt x="74" y="76"/>
                      </a:lnTo>
                      <a:lnTo>
                        <a:pt x="92" y="76"/>
                      </a:lnTo>
                      <a:lnTo>
                        <a:pt x="110" y="68"/>
                      </a:lnTo>
                      <a:lnTo>
                        <a:pt x="118" y="58"/>
                      </a:lnTo>
                      <a:lnTo>
                        <a:pt x="134" y="50"/>
                      </a:lnTo>
                      <a:lnTo>
                        <a:pt x="148" y="34"/>
                      </a:lnTo>
                      <a:lnTo>
                        <a:pt x="148" y="34"/>
                      </a:lnTo>
                      <a:lnTo>
                        <a:pt x="150" y="32"/>
                      </a:lnTo>
                      <a:lnTo>
                        <a:pt x="158" y="24"/>
                      </a:lnTo>
                      <a:lnTo>
                        <a:pt x="170" y="16"/>
                      </a:lnTo>
                      <a:lnTo>
                        <a:pt x="164" y="10"/>
                      </a:lnTo>
                      <a:lnTo>
                        <a:pt x="154" y="4"/>
                      </a:lnTo>
                      <a:lnTo>
                        <a:pt x="148" y="0"/>
                      </a:lnTo>
                      <a:lnTo>
                        <a:pt x="138" y="0"/>
                      </a:lnTo>
                      <a:lnTo>
                        <a:pt x="134" y="10"/>
                      </a:lnTo>
                      <a:lnTo>
                        <a:pt x="132" y="16"/>
                      </a:lnTo>
                      <a:lnTo>
                        <a:pt x="130" y="18"/>
                      </a:lnTo>
                      <a:lnTo>
                        <a:pt x="130" y="18"/>
                      </a:lnTo>
                      <a:lnTo>
                        <a:pt x="130" y="20"/>
                      </a:lnTo>
                      <a:lnTo>
                        <a:pt x="120" y="14"/>
                      </a:lnTo>
                      <a:lnTo>
                        <a:pt x="120" y="12"/>
                      </a:lnTo>
                      <a:lnTo>
                        <a:pt x="120" y="12"/>
                      </a:lnTo>
                      <a:lnTo>
                        <a:pt x="116" y="6"/>
                      </a:lnTo>
                      <a:lnTo>
                        <a:pt x="108" y="4"/>
                      </a:lnTo>
                      <a:lnTo>
                        <a:pt x="98" y="4"/>
                      </a:lnTo>
                      <a:lnTo>
                        <a:pt x="90" y="6"/>
                      </a:lnTo>
                      <a:lnTo>
                        <a:pt x="84" y="14"/>
                      </a:lnTo>
                      <a:lnTo>
                        <a:pt x="82" y="26"/>
                      </a:lnTo>
                      <a:lnTo>
                        <a:pt x="74" y="28"/>
                      </a:lnTo>
                      <a:lnTo>
                        <a:pt x="74" y="26"/>
                      </a:lnTo>
                      <a:lnTo>
                        <a:pt x="72" y="28"/>
                      </a:lnTo>
                      <a:lnTo>
                        <a:pt x="68" y="18"/>
                      </a:lnTo>
                      <a:lnTo>
                        <a:pt x="60" y="10"/>
                      </a:lnTo>
                      <a:lnTo>
                        <a:pt x="48" y="8"/>
                      </a:lnTo>
                      <a:lnTo>
                        <a:pt x="34" y="4"/>
                      </a:lnTo>
                      <a:lnTo>
                        <a:pt x="14" y="4"/>
                      </a:lnTo>
                      <a:lnTo>
                        <a:pt x="8" y="20"/>
                      </a:lnTo>
                      <a:lnTo>
                        <a:pt x="6" y="28"/>
                      </a:lnTo>
                      <a:lnTo>
                        <a:pt x="24" y="32"/>
                      </a:lnTo>
                      <a:lnTo>
                        <a:pt x="24" y="34"/>
                      </a:lnTo>
                      <a:lnTo>
                        <a:pt x="24" y="34"/>
                      </a:lnTo>
                      <a:lnTo>
                        <a:pt x="26" y="52"/>
                      </a:lnTo>
                      <a:lnTo>
                        <a:pt x="4" y="60"/>
                      </a:lnTo>
                      <a:lnTo>
                        <a:pt x="2" y="68"/>
                      </a:lnTo>
                      <a:lnTo>
                        <a:pt x="0" y="86"/>
                      </a:lnTo>
                      <a:lnTo>
                        <a:pt x="22" y="80"/>
                      </a:lnTo>
                      <a:lnTo>
                        <a:pt x="24" y="8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67" name="Freeform 266">
                  <a:extLst>
                    <a:ext uri="{FF2B5EF4-FFF2-40B4-BE49-F238E27FC236}">
                      <a16:creationId xmlns:a16="http://schemas.microsoft.com/office/drawing/2014/main" id="{F612EE2A-B382-4039-AB00-36E987E6D0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65" y="2379"/>
                  <a:ext cx="46" cy="12"/>
                </a:xfrm>
                <a:custGeom>
                  <a:avLst/>
                  <a:gdLst>
                    <a:gd name="T0" fmla="*/ 10 w 46"/>
                    <a:gd name="T1" fmla="*/ 8 h 12"/>
                    <a:gd name="T2" fmla="*/ 0 w 46"/>
                    <a:gd name="T3" fmla="*/ 12 h 12"/>
                    <a:gd name="T4" fmla="*/ 2 w 46"/>
                    <a:gd name="T5" fmla="*/ 12 h 12"/>
                    <a:gd name="T6" fmla="*/ 10 w 46"/>
                    <a:gd name="T7" fmla="*/ 12 h 12"/>
                    <a:gd name="T8" fmla="*/ 28 w 46"/>
                    <a:gd name="T9" fmla="*/ 8 h 12"/>
                    <a:gd name="T10" fmla="*/ 46 w 46"/>
                    <a:gd name="T11" fmla="*/ 2 h 12"/>
                    <a:gd name="T12" fmla="*/ 46 w 46"/>
                    <a:gd name="T13" fmla="*/ 0 h 12"/>
                    <a:gd name="T14" fmla="*/ 28 w 46"/>
                    <a:gd name="T15" fmla="*/ 8 h 12"/>
                    <a:gd name="T16" fmla="*/ 10 w 46"/>
                    <a:gd name="T17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6" h="12">
                      <a:moveTo>
                        <a:pt x="10" y="8"/>
                      </a:moveTo>
                      <a:lnTo>
                        <a:pt x="0" y="12"/>
                      </a:lnTo>
                      <a:lnTo>
                        <a:pt x="2" y="12"/>
                      </a:lnTo>
                      <a:lnTo>
                        <a:pt x="10" y="12"/>
                      </a:lnTo>
                      <a:lnTo>
                        <a:pt x="28" y="8"/>
                      </a:lnTo>
                      <a:lnTo>
                        <a:pt x="46" y="2"/>
                      </a:lnTo>
                      <a:lnTo>
                        <a:pt x="46" y="0"/>
                      </a:lnTo>
                      <a:lnTo>
                        <a:pt x="28" y="8"/>
                      </a:lnTo>
                      <a:lnTo>
                        <a:pt x="10" y="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68" name="Freeform 267">
                  <a:extLst>
                    <a:ext uri="{FF2B5EF4-FFF2-40B4-BE49-F238E27FC236}">
                      <a16:creationId xmlns:a16="http://schemas.microsoft.com/office/drawing/2014/main" id="{91E115B5-5218-48C4-B6FE-1EE46515DF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9" y="2327"/>
                  <a:ext cx="24" cy="18"/>
                </a:xfrm>
                <a:custGeom>
                  <a:avLst/>
                  <a:gdLst>
                    <a:gd name="T0" fmla="*/ 2 w 24"/>
                    <a:gd name="T1" fmla="*/ 16 h 18"/>
                    <a:gd name="T2" fmla="*/ 0 w 24"/>
                    <a:gd name="T3" fmla="*/ 18 h 18"/>
                    <a:gd name="T4" fmla="*/ 12 w 24"/>
                    <a:gd name="T5" fmla="*/ 12 h 18"/>
                    <a:gd name="T6" fmla="*/ 24 w 24"/>
                    <a:gd name="T7" fmla="*/ 2 h 18"/>
                    <a:gd name="T8" fmla="*/ 22 w 24"/>
                    <a:gd name="T9" fmla="*/ 0 h 18"/>
                    <a:gd name="T10" fmla="*/ 10 w 24"/>
                    <a:gd name="T11" fmla="*/ 8 h 18"/>
                    <a:gd name="T12" fmla="*/ 2 w 24"/>
                    <a:gd name="T13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4" h="18">
                      <a:moveTo>
                        <a:pt x="2" y="16"/>
                      </a:moveTo>
                      <a:lnTo>
                        <a:pt x="0" y="18"/>
                      </a:lnTo>
                      <a:lnTo>
                        <a:pt x="12" y="12"/>
                      </a:lnTo>
                      <a:lnTo>
                        <a:pt x="24" y="2"/>
                      </a:lnTo>
                      <a:lnTo>
                        <a:pt x="22" y="0"/>
                      </a:lnTo>
                      <a:lnTo>
                        <a:pt x="10" y="8"/>
                      </a:lnTo>
                      <a:lnTo>
                        <a:pt x="2" y="1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69" name="Freeform 268">
                  <a:extLst>
                    <a:ext uri="{FF2B5EF4-FFF2-40B4-BE49-F238E27FC236}">
                      <a16:creationId xmlns:a16="http://schemas.microsoft.com/office/drawing/2014/main" id="{B6423FEA-8A37-4404-9353-FBCBA15135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9" y="2385"/>
                  <a:ext cx="34" cy="6"/>
                </a:xfrm>
                <a:custGeom>
                  <a:avLst/>
                  <a:gdLst>
                    <a:gd name="T0" fmla="*/ 20 w 34"/>
                    <a:gd name="T1" fmla="*/ 0 h 6"/>
                    <a:gd name="T2" fmla="*/ 0 w 34"/>
                    <a:gd name="T3" fmla="*/ 6 h 6"/>
                    <a:gd name="T4" fmla="*/ 20 w 34"/>
                    <a:gd name="T5" fmla="*/ 0 h 6"/>
                    <a:gd name="T6" fmla="*/ 28 w 34"/>
                    <a:gd name="T7" fmla="*/ 4 h 6"/>
                    <a:gd name="T8" fmla="*/ 34 w 34"/>
                    <a:gd name="T9" fmla="*/ 6 h 6"/>
                    <a:gd name="T10" fmla="*/ 28 w 34"/>
                    <a:gd name="T11" fmla="*/ 2 h 6"/>
                    <a:gd name="T12" fmla="*/ 20 w 34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6">
                      <a:moveTo>
                        <a:pt x="20" y="0"/>
                      </a:moveTo>
                      <a:lnTo>
                        <a:pt x="0" y="6"/>
                      </a:lnTo>
                      <a:lnTo>
                        <a:pt x="20" y="0"/>
                      </a:lnTo>
                      <a:lnTo>
                        <a:pt x="28" y="4"/>
                      </a:lnTo>
                      <a:lnTo>
                        <a:pt x="34" y="6"/>
                      </a:lnTo>
                      <a:lnTo>
                        <a:pt x="28" y="2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70" name="Freeform 269">
                  <a:extLst>
                    <a:ext uri="{FF2B5EF4-FFF2-40B4-BE49-F238E27FC236}">
                      <a16:creationId xmlns:a16="http://schemas.microsoft.com/office/drawing/2014/main" id="{499A3C2B-BA16-4550-9927-EC7ED14225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1" y="2391"/>
                  <a:ext cx="24" cy="6"/>
                </a:xfrm>
                <a:custGeom>
                  <a:avLst/>
                  <a:gdLst>
                    <a:gd name="T0" fmla="*/ 24 w 24"/>
                    <a:gd name="T1" fmla="*/ 0 h 6"/>
                    <a:gd name="T2" fmla="*/ 22 w 24"/>
                    <a:gd name="T3" fmla="*/ 0 h 6"/>
                    <a:gd name="T4" fmla="*/ 0 w 24"/>
                    <a:gd name="T5" fmla="*/ 6 h 6"/>
                    <a:gd name="T6" fmla="*/ 0 w 24"/>
                    <a:gd name="T7" fmla="*/ 6 h 6"/>
                    <a:gd name="T8" fmla="*/ 24 w 24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6">
                      <a:moveTo>
                        <a:pt x="24" y="0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71" name="Freeform 270">
                  <a:extLst>
                    <a:ext uri="{FF2B5EF4-FFF2-40B4-BE49-F238E27FC236}">
                      <a16:creationId xmlns:a16="http://schemas.microsoft.com/office/drawing/2014/main" id="{A6B8CDB0-3A66-4A39-B27F-9F1EAA3E91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1" y="2327"/>
                  <a:ext cx="2" cy="2"/>
                </a:xfrm>
                <a:custGeom>
                  <a:avLst/>
                  <a:gdLst>
                    <a:gd name="T0" fmla="*/ 0 w 2"/>
                    <a:gd name="T1" fmla="*/ 2 h 2"/>
                    <a:gd name="T2" fmla="*/ 2 w 2"/>
                    <a:gd name="T3" fmla="*/ 0 h 2"/>
                    <a:gd name="T4" fmla="*/ 0 w 2"/>
                    <a:gd name="T5" fmla="*/ 2 h 2"/>
                    <a:gd name="T6" fmla="*/ 0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72" name="Freeform 271">
                  <a:extLst>
                    <a:ext uri="{FF2B5EF4-FFF2-40B4-BE49-F238E27FC236}">
                      <a16:creationId xmlns:a16="http://schemas.microsoft.com/office/drawing/2014/main" id="{6650E34C-ACA3-4B42-B882-D3917D02F2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17" y="2317"/>
                  <a:ext cx="4" cy="6"/>
                </a:xfrm>
                <a:custGeom>
                  <a:avLst/>
                  <a:gdLst>
                    <a:gd name="T0" fmla="*/ 0 w 4"/>
                    <a:gd name="T1" fmla="*/ 0 h 6"/>
                    <a:gd name="T2" fmla="*/ 4 w 4"/>
                    <a:gd name="T3" fmla="*/ 6 h 6"/>
                    <a:gd name="T4" fmla="*/ 4 w 4"/>
                    <a:gd name="T5" fmla="*/ 6 h 6"/>
                    <a:gd name="T6" fmla="*/ 2 w 4"/>
                    <a:gd name="T7" fmla="*/ 0 h 6"/>
                    <a:gd name="T8" fmla="*/ 0 w 4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6">
                      <a:moveTo>
                        <a:pt x="0" y="0"/>
                      </a:move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73" name="Freeform 272">
                  <a:extLst>
                    <a:ext uri="{FF2B5EF4-FFF2-40B4-BE49-F238E27FC236}">
                      <a16:creationId xmlns:a16="http://schemas.microsoft.com/office/drawing/2014/main" id="{28EF7887-B2E0-4B71-832A-B391CDB53D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61" y="2321"/>
                  <a:ext cx="14" cy="18"/>
                </a:xfrm>
                <a:custGeom>
                  <a:avLst/>
                  <a:gdLst>
                    <a:gd name="T0" fmla="*/ 0 w 14"/>
                    <a:gd name="T1" fmla="*/ 0 h 18"/>
                    <a:gd name="T2" fmla="*/ 0 w 14"/>
                    <a:gd name="T3" fmla="*/ 0 h 18"/>
                    <a:gd name="T4" fmla="*/ 8 w 14"/>
                    <a:gd name="T5" fmla="*/ 8 h 18"/>
                    <a:gd name="T6" fmla="*/ 12 w 14"/>
                    <a:gd name="T7" fmla="*/ 18 h 18"/>
                    <a:gd name="T8" fmla="*/ 14 w 14"/>
                    <a:gd name="T9" fmla="*/ 16 h 18"/>
                    <a:gd name="T10" fmla="*/ 10 w 14"/>
                    <a:gd name="T11" fmla="*/ 10 h 18"/>
                    <a:gd name="T12" fmla="*/ 0 w 14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1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8"/>
                      </a:lnTo>
                      <a:lnTo>
                        <a:pt x="12" y="18"/>
                      </a:lnTo>
                      <a:lnTo>
                        <a:pt x="14" y="16"/>
                      </a:lnTo>
                      <a:lnTo>
                        <a:pt x="10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74" name="Freeform 273">
                  <a:extLst>
                    <a:ext uri="{FF2B5EF4-FFF2-40B4-BE49-F238E27FC236}">
                      <a16:creationId xmlns:a16="http://schemas.microsoft.com/office/drawing/2014/main" id="{9DBFC11F-3099-4D57-8547-95E9D956D8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7" y="2339"/>
                  <a:ext cx="18" cy="6"/>
                </a:xfrm>
                <a:custGeom>
                  <a:avLst/>
                  <a:gdLst>
                    <a:gd name="T0" fmla="*/ 0 w 18"/>
                    <a:gd name="T1" fmla="*/ 0 h 6"/>
                    <a:gd name="T2" fmla="*/ 0 w 18"/>
                    <a:gd name="T3" fmla="*/ 2 h 6"/>
                    <a:gd name="T4" fmla="*/ 18 w 18"/>
                    <a:gd name="T5" fmla="*/ 6 h 6"/>
                    <a:gd name="T6" fmla="*/ 18 w 18"/>
                    <a:gd name="T7" fmla="*/ 4 h 6"/>
                    <a:gd name="T8" fmla="*/ 0 w 18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6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18" y="6"/>
                      </a:lnTo>
                      <a:lnTo>
                        <a:pt x="18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75" name="Rectangle 374">
                  <a:extLst>
                    <a:ext uri="{FF2B5EF4-FFF2-40B4-BE49-F238E27FC236}">
                      <a16:creationId xmlns:a16="http://schemas.microsoft.com/office/drawing/2014/main" id="{6C473674-2C36-4D2E-B363-228857DD0C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49" y="2285"/>
                  <a:ext cx="1" cy="1"/>
                </a:xfrm>
                <a:prstGeom prst="rect">
                  <a:avLst/>
                </a:prstGeom>
                <a:grpFill/>
                <a:ln w="3175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76" name="Freeform 275">
                  <a:extLst>
                    <a:ext uri="{FF2B5EF4-FFF2-40B4-BE49-F238E27FC236}">
                      <a16:creationId xmlns:a16="http://schemas.microsoft.com/office/drawing/2014/main" id="{C87CD5A4-803E-4E35-A69C-2AF36B0DC0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7" y="2199"/>
                  <a:ext cx="252" cy="144"/>
                </a:xfrm>
                <a:custGeom>
                  <a:avLst/>
                  <a:gdLst>
                    <a:gd name="T0" fmla="*/ 220 w 252"/>
                    <a:gd name="T1" fmla="*/ 114 h 144"/>
                    <a:gd name="T2" fmla="*/ 232 w 252"/>
                    <a:gd name="T3" fmla="*/ 106 h 144"/>
                    <a:gd name="T4" fmla="*/ 244 w 252"/>
                    <a:gd name="T5" fmla="*/ 94 h 144"/>
                    <a:gd name="T6" fmla="*/ 248 w 252"/>
                    <a:gd name="T7" fmla="*/ 82 h 144"/>
                    <a:gd name="T8" fmla="*/ 242 w 252"/>
                    <a:gd name="T9" fmla="*/ 70 h 144"/>
                    <a:gd name="T10" fmla="*/ 224 w 252"/>
                    <a:gd name="T11" fmla="*/ 62 h 144"/>
                    <a:gd name="T12" fmla="*/ 216 w 252"/>
                    <a:gd name="T13" fmla="*/ 50 h 144"/>
                    <a:gd name="T14" fmla="*/ 234 w 252"/>
                    <a:gd name="T15" fmla="*/ 40 h 144"/>
                    <a:gd name="T16" fmla="*/ 232 w 252"/>
                    <a:gd name="T17" fmla="*/ 32 h 144"/>
                    <a:gd name="T18" fmla="*/ 212 w 252"/>
                    <a:gd name="T19" fmla="*/ 30 h 144"/>
                    <a:gd name="T20" fmla="*/ 192 w 252"/>
                    <a:gd name="T21" fmla="*/ 20 h 144"/>
                    <a:gd name="T22" fmla="*/ 178 w 252"/>
                    <a:gd name="T23" fmla="*/ 2 h 144"/>
                    <a:gd name="T24" fmla="*/ 160 w 252"/>
                    <a:gd name="T25" fmla="*/ 4 h 144"/>
                    <a:gd name="T26" fmla="*/ 128 w 252"/>
                    <a:gd name="T27" fmla="*/ 24 h 144"/>
                    <a:gd name="T28" fmla="*/ 100 w 252"/>
                    <a:gd name="T29" fmla="*/ 16 h 144"/>
                    <a:gd name="T30" fmla="*/ 86 w 252"/>
                    <a:gd name="T31" fmla="*/ 20 h 144"/>
                    <a:gd name="T32" fmla="*/ 70 w 252"/>
                    <a:gd name="T33" fmla="*/ 16 h 144"/>
                    <a:gd name="T34" fmla="*/ 42 w 252"/>
                    <a:gd name="T35" fmla="*/ 30 h 144"/>
                    <a:gd name="T36" fmla="*/ 26 w 252"/>
                    <a:gd name="T37" fmla="*/ 50 h 144"/>
                    <a:gd name="T38" fmla="*/ 8 w 252"/>
                    <a:gd name="T39" fmla="*/ 74 h 144"/>
                    <a:gd name="T40" fmla="*/ 0 w 252"/>
                    <a:gd name="T41" fmla="*/ 100 h 144"/>
                    <a:gd name="T42" fmla="*/ 24 w 252"/>
                    <a:gd name="T43" fmla="*/ 86 h 144"/>
                    <a:gd name="T44" fmla="*/ 30 w 252"/>
                    <a:gd name="T45" fmla="*/ 86 h 144"/>
                    <a:gd name="T46" fmla="*/ 38 w 252"/>
                    <a:gd name="T47" fmla="*/ 98 h 144"/>
                    <a:gd name="T48" fmla="*/ 44 w 252"/>
                    <a:gd name="T49" fmla="*/ 110 h 144"/>
                    <a:gd name="T50" fmla="*/ 52 w 252"/>
                    <a:gd name="T51" fmla="*/ 130 h 144"/>
                    <a:gd name="T52" fmla="*/ 76 w 252"/>
                    <a:gd name="T53" fmla="*/ 134 h 144"/>
                    <a:gd name="T54" fmla="*/ 94 w 252"/>
                    <a:gd name="T55" fmla="*/ 132 h 144"/>
                    <a:gd name="T56" fmla="*/ 110 w 252"/>
                    <a:gd name="T57" fmla="*/ 106 h 144"/>
                    <a:gd name="T58" fmla="*/ 114 w 252"/>
                    <a:gd name="T59" fmla="*/ 108 h 144"/>
                    <a:gd name="T60" fmla="*/ 130 w 252"/>
                    <a:gd name="T61" fmla="*/ 122 h 144"/>
                    <a:gd name="T62" fmla="*/ 150 w 252"/>
                    <a:gd name="T63" fmla="*/ 144 h 144"/>
                    <a:gd name="T64" fmla="*/ 162 w 252"/>
                    <a:gd name="T65" fmla="*/ 138 h 144"/>
                    <a:gd name="T66" fmla="*/ 168 w 252"/>
                    <a:gd name="T67" fmla="*/ 118 h 144"/>
                    <a:gd name="T68" fmla="*/ 176 w 252"/>
                    <a:gd name="T69" fmla="*/ 108 h 144"/>
                    <a:gd name="T70" fmla="*/ 178 w 252"/>
                    <a:gd name="T71" fmla="*/ 110 h 144"/>
                    <a:gd name="T72" fmla="*/ 190 w 252"/>
                    <a:gd name="T73" fmla="*/ 114 h 144"/>
                    <a:gd name="T74" fmla="*/ 192 w 252"/>
                    <a:gd name="T75" fmla="*/ 114 h 144"/>
                    <a:gd name="T76" fmla="*/ 200 w 252"/>
                    <a:gd name="T77" fmla="*/ 116 h 144"/>
                    <a:gd name="T78" fmla="*/ 202 w 252"/>
                    <a:gd name="T79" fmla="*/ 118 h 144"/>
                    <a:gd name="T80" fmla="*/ 214 w 252"/>
                    <a:gd name="T81" fmla="*/ 128 h 144"/>
                    <a:gd name="T82" fmla="*/ 222 w 252"/>
                    <a:gd name="T83" fmla="*/ 122 h 1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52" h="144">
                      <a:moveTo>
                        <a:pt x="222" y="122"/>
                      </a:moveTo>
                      <a:lnTo>
                        <a:pt x="220" y="114"/>
                      </a:lnTo>
                      <a:lnTo>
                        <a:pt x="220" y="106"/>
                      </a:lnTo>
                      <a:lnTo>
                        <a:pt x="232" y="106"/>
                      </a:lnTo>
                      <a:lnTo>
                        <a:pt x="238" y="100"/>
                      </a:lnTo>
                      <a:lnTo>
                        <a:pt x="244" y="94"/>
                      </a:lnTo>
                      <a:lnTo>
                        <a:pt x="252" y="86"/>
                      </a:lnTo>
                      <a:lnTo>
                        <a:pt x="248" y="82"/>
                      </a:lnTo>
                      <a:lnTo>
                        <a:pt x="244" y="74"/>
                      </a:lnTo>
                      <a:lnTo>
                        <a:pt x="242" y="70"/>
                      </a:lnTo>
                      <a:lnTo>
                        <a:pt x="236" y="64"/>
                      </a:lnTo>
                      <a:lnTo>
                        <a:pt x="224" y="62"/>
                      </a:lnTo>
                      <a:lnTo>
                        <a:pt x="214" y="62"/>
                      </a:lnTo>
                      <a:lnTo>
                        <a:pt x="216" y="50"/>
                      </a:lnTo>
                      <a:lnTo>
                        <a:pt x="222" y="46"/>
                      </a:lnTo>
                      <a:lnTo>
                        <a:pt x="234" y="40"/>
                      </a:lnTo>
                      <a:lnTo>
                        <a:pt x="234" y="40"/>
                      </a:lnTo>
                      <a:lnTo>
                        <a:pt x="232" y="32"/>
                      </a:lnTo>
                      <a:lnTo>
                        <a:pt x="234" y="32"/>
                      </a:lnTo>
                      <a:lnTo>
                        <a:pt x="212" y="30"/>
                      </a:lnTo>
                      <a:lnTo>
                        <a:pt x="200" y="30"/>
                      </a:lnTo>
                      <a:lnTo>
                        <a:pt x="192" y="20"/>
                      </a:lnTo>
                      <a:lnTo>
                        <a:pt x="190" y="14"/>
                      </a:lnTo>
                      <a:lnTo>
                        <a:pt x="178" y="2"/>
                      </a:lnTo>
                      <a:lnTo>
                        <a:pt x="162" y="16"/>
                      </a:lnTo>
                      <a:lnTo>
                        <a:pt x="160" y="4"/>
                      </a:lnTo>
                      <a:lnTo>
                        <a:pt x="146" y="0"/>
                      </a:lnTo>
                      <a:lnTo>
                        <a:pt x="128" y="24"/>
                      </a:lnTo>
                      <a:lnTo>
                        <a:pt x="114" y="24"/>
                      </a:lnTo>
                      <a:lnTo>
                        <a:pt x="100" y="16"/>
                      </a:lnTo>
                      <a:lnTo>
                        <a:pt x="92" y="14"/>
                      </a:lnTo>
                      <a:lnTo>
                        <a:pt x="86" y="20"/>
                      </a:lnTo>
                      <a:lnTo>
                        <a:pt x="78" y="20"/>
                      </a:lnTo>
                      <a:lnTo>
                        <a:pt x="70" y="16"/>
                      </a:lnTo>
                      <a:lnTo>
                        <a:pt x="54" y="22"/>
                      </a:lnTo>
                      <a:lnTo>
                        <a:pt x="42" y="30"/>
                      </a:lnTo>
                      <a:lnTo>
                        <a:pt x="30" y="40"/>
                      </a:lnTo>
                      <a:lnTo>
                        <a:pt x="26" y="50"/>
                      </a:lnTo>
                      <a:lnTo>
                        <a:pt x="20" y="68"/>
                      </a:lnTo>
                      <a:lnTo>
                        <a:pt x="8" y="74"/>
                      </a:lnTo>
                      <a:lnTo>
                        <a:pt x="0" y="90"/>
                      </a:lnTo>
                      <a:lnTo>
                        <a:pt x="0" y="100"/>
                      </a:lnTo>
                      <a:lnTo>
                        <a:pt x="4" y="100"/>
                      </a:lnTo>
                      <a:lnTo>
                        <a:pt x="24" y="86"/>
                      </a:lnTo>
                      <a:lnTo>
                        <a:pt x="24" y="86"/>
                      </a:lnTo>
                      <a:lnTo>
                        <a:pt x="30" y="86"/>
                      </a:lnTo>
                      <a:lnTo>
                        <a:pt x="32" y="86"/>
                      </a:lnTo>
                      <a:lnTo>
                        <a:pt x="38" y="98"/>
                      </a:lnTo>
                      <a:lnTo>
                        <a:pt x="40" y="100"/>
                      </a:lnTo>
                      <a:lnTo>
                        <a:pt x="44" y="110"/>
                      </a:lnTo>
                      <a:lnTo>
                        <a:pt x="46" y="122"/>
                      </a:lnTo>
                      <a:lnTo>
                        <a:pt x="52" y="130"/>
                      </a:lnTo>
                      <a:lnTo>
                        <a:pt x="66" y="136"/>
                      </a:lnTo>
                      <a:lnTo>
                        <a:pt x="76" y="134"/>
                      </a:lnTo>
                      <a:lnTo>
                        <a:pt x="84" y="132"/>
                      </a:lnTo>
                      <a:lnTo>
                        <a:pt x="94" y="132"/>
                      </a:lnTo>
                      <a:lnTo>
                        <a:pt x="100" y="118"/>
                      </a:lnTo>
                      <a:lnTo>
                        <a:pt x="110" y="106"/>
                      </a:lnTo>
                      <a:lnTo>
                        <a:pt x="112" y="110"/>
                      </a:lnTo>
                      <a:lnTo>
                        <a:pt x="114" y="108"/>
                      </a:lnTo>
                      <a:lnTo>
                        <a:pt x="118" y="116"/>
                      </a:lnTo>
                      <a:lnTo>
                        <a:pt x="130" y="122"/>
                      </a:lnTo>
                      <a:lnTo>
                        <a:pt x="140" y="136"/>
                      </a:lnTo>
                      <a:lnTo>
                        <a:pt x="150" y="144"/>
                      </a:lnTo>
                      <a:lnTo>
                        <a:pt x="160" y="138"/>
                      </a:lnTo>
                      <a:lnTo>
                        <a:pt x="162" y="138"/>
                      </a:lnTo>
                      <a:lnTo>
                        <a:pt x="166" y="128"/>
                      </a:lnTo>
                      <a:lnTo>
                        <a:pt x="168" y="118"/>
                      </a:lnTo>
                      <a:lnTo>
                        <a:pt x="168" y="110"/>
                      </a:lnTo>
                      <a:lnTo>
                        <a:pt x="176" y="108"/>
                      </a:lnTo>
                      <a:lnTo>
                        <a:pt x="178" y="110"/>
                      </a:lnTo>
                      <a:lnTo>
                        <a:pt x="178" y="110"/>
                      </a:lnTo>
                      <a:lnTo>
                        <a:pt x="184" y="112"/>
                      </a:lnTo>
                      <a:lnTo>
                        <a:pt x="190" y="114"/>
                      </a:lnTo>
                      <a:lnTo>
                        <a:pt x="190" y="114"/>
                      </a:lnTo>
                      <a:lnTo>
                        <a:pt x="192" y="114"/>
                      </a:lnTo>
                      <a:lnTo>
                        <a:pt x="194" y="114"/>
                      </a:lnTo>
                      <a:lnTo>
                        <a:pt x="200" y="116"/>
                      </a:lnTo>
                      <a:lnTo>
                        <a:pt x="202" y="118"/>
                      </a:lnTo>
                      <a:lnTo>
                        <a:pt x="202" y="118"/>
                      </a:lnTo>
                      <a:lnTo>
                        <a:pt x="210" y="124"/>
                      </a:lnTo>
                      <a:lnTo>
                        <a:pt x="214" y="128"/>
                      </a:lnTo>
                      <a:lnTo>
                        <a:pt x="214" y="128"/>
                      </a:lnTo>
                      <a:lnTo>
                        <a:pt x="222" y="12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77" name="Freeform 276">
                  <a:extLst>
                    <a:ext uri="{FF2B5EF4-FFF2-40B4-BE49-F238E27FC236}">
                      <a16:creationId xmlns:a16="http://schemas.microsoft.com/office/drawing/2014/main" id="{28E4E468-0C00-49C0-9ADB-3EAE6E63A9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9" y="2231"/>
                  <a:ext cx="4" cy="8"/>
                </a:xfrm>
                <a:custGeom>
                  <a:avLst/>
                  <a:gdLst>
                    <a:gd name="T0" fmla="*/ 2 w 4"/>
                    <a:gd name="T1" fmla="*/ 8 h 8"/>
                    <a:gd name="T2" fmla="*/ 2 w 4"/>
                    <a:gd name="T3" fmla="*/ 8 h 8"/>
                    <a:gd name="T4" fmla="*/ 4 w 4"/>
                    <a:gd name="T5" fmla="*/ 8 h 8"/>
                    <a:gd name="T6" fmla="*/ 2 w 4"/>
                    <a:gd name="T7" fmla="*/ 0 h 8"/>
                    <a:gd name="T8" fmla="*/ 0 w 4"/>
                    <a:gd name="T9" fmla="*/ 0 h 8"/>
                    <a:gd name="T10" fmla="*/ 2 w 4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8">
                      <a:moveTo>
                        <a:pt x="2" y="8"/>
                      </a:move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78" name="Freeform 277">
                  <a:extLst>
                    <a:ext uri="{FF2B5EF4-FFF2-40B4-BE49-F238E27FC236}">
                      <a16:creationId xmlns:a16="http://schemas.microsoft.com/office/drawing/2014/main" id="{8B6861CE-FEA4-43E0-9263-4FDF15409A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39" y="2269"/>
                  <a:ext cx="2" cy="4"/>
                </a:xfrm>
                <a:custGeom>
                  <a:avLst/>
                  <a:gdLst>
                    <a:gd name="T0" fmla="*/ 2 w 2"/>
                    <a:gd name="T1" fmla="*/ 0 h 4"/>
                    <a:gd name="T2" fmla="*/ 0 w 2"/>
                    <a:gd name="T3" fmla="*/ 0 h 4"/>
                    <a:gd name="T4" fmla="*/ 2 w 2"/>
                    <a:gd name="T5" fmla="*/ 4 h 4"/>
                    <a:gd name="T6" fmla="*/ 2 w 2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4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79" name="Freeform 278">
                  <a:extLst>
                    <a:ext uri="{FF2B5EF4-FFF2-40B4-BE49-F238E27FC236}">
                      <a16:creationId xmlns:a16="http://schemas.microsoft.com/office/drawing/2014/main" id="{6B9E14BB-EAA8-41DC-B550-CEAAEDF94A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35" y="2297"/>
                  <a:ext cx="6" cy="12"/>
                </a:xfrm>
                <a:custGeom>
                  <a:avLst/>
                  <a:gdLst>
                    <a:gd name="T0" fmla="*/ 0 w 6"/>
                    <a:gd name="T1" fmla="*/ 0 h 12"/>
                    <a:gd name="T2" fmla="*/ 2 w 6"/>
                    <a:gd name="T3" fmla="*/ 4 h 12"/>
                    <a:gd name="T4" fmla="*/ 6 w 6"/>
                    <a:gd name="T5" fmla="*/ 12 h 12"/>
                    <a:gd name="T6" fmla="*/ 2 w 6"/>
                    <a:gd name="T7" fmla="*/ 2 h 12"/>
                    <a:gd name="T8" fmla="*/ 0 w 6"/>
                    <a:gd name="T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12">
                      <a:moveTo>
                        <a:pt x="0" y="0"/>
                      </a:moveTo>
                      <a:lnTo>
                        <a:pt x="2" y="4"/>
                      </a:lnTo>
                      <a:lnTo>
                        <a:pt x="6" y="12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80" name="Freeform 279">
                  <a:extLst>
                    <a:ext uri="{FF2B5EF4-FFF2-40B4-BE49-F238E27FC236}">
                      <a16:creationId xmlns:a16="http://schemas.microsoft.com/office/drawing/2014/main" id="{FDD406A7-C71D-4D7F-91FD-7D43B42DEF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7" y="2285"/>
                  <a:ext cx="24" cy="16"/>
                </a:xfrm>
                <a:custGeom>
                  <a:avLst/>
                  <a:gdLst>
                    <a:gd name="T0" fmla="*/ 4 w 24"/>
                    <a:gd name="T1" fmla="*/ 14 h 16"/>
                    <a:gd name="T2" fmla="*/ 0 w 24"/>
                    <a:gd name="T3" fmla="*/ 14 h 16"/>
                    <a:gd name="T4" fmla="*/ 0 w 24"/>
                    <a:gd name="T5" fmla="*/ 16 h 16"/>
                    <a:gd name="T6" fmla="*/ 6 w 24"/>
                    <a:gd name="T7" fmla="*/ 16 h 16"/>
                    <a:gd name="T8" fmla="*/ 24 w 24"/>
                    <a:gd name="T9" fmla="*/ 0 h 16"/>
                    <a:gd name="T10" fmla="*/ 24 w 24"/>
                    <a:gd name="T11" fmla="*/ 0 h 16"/>
                    <a:gd name="T12" fmla="*/ 4 w 24"/>
                    <a:gd name="T13" fmla="*/ 14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4" h="16">
                      <a:moveTo>
                        <a:pt x="4" y="14"/>
                      </a:move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6" y="16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4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81" name="Freeform 280">
                  <a:extLst>
                    <a:ext uri="{FF2B5EF4-FFF2-40B4-BE49-F238E27FC236}">
                      <a16:creationId xmlns:a16="http://schemas.microsoft.com/office/drawing/2014/main" id="{C5A511CD-40D4-42B7-9CBE-6B0E0451B9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91" y="2313"/>
                  <a:ext cx="8" cy="4"/>
                </a:xfrm>
                <a:custGeom>
                  <a:avLst/>
                  <a:gdLst>
                    <a:gd name="T0" fmla="*/ 0 w 8"/>
                    <a:gd name="T1" fmla="*/ 0 h 4"/>
                    <a:gd name="T2" fmla="*/ 8 w 8"/>
                    <a:gd name="T3" fmla="*/ 4 h 4"/>
                    <a:gd name="T4" fmla="*/ 6 w 8"/>
                    <a:gd name="T5" fmla="*/ 2 h 4"/>
                    <a:gd name="T6" fmla="*/ 0 w 8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4">
                      <a:moveTo>
                        <a:pt x="0" y="0"/>
                      </a:moveTo>
                      <a:lnTo>
                        <a:pt x="8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82" name="Freeform 281">
                  <a:extLst>
                    <a:ext uri="{FF2B5EF4-FFF2-40B4-BE49-F238E27FC236}">
                      <a16:creationId xmlns:a16="http://schemas.microsoft.com/office/drawing/2014/main" id="{499DE561-1E71-4B97-8884-A61610824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81" y="231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">
                      <a:moveTo>
                        <a:pt x="0" y="0"/>
                      </a:move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83" name="Freeform 282">
                  <a:extLst>
                    <a:ext uri="{FF2B5EF4-FFF2-40B4-BE49-F238E27FC236}">
                      <a16:creationId xmlns:a16="http://schemas.microsoft.com/office/drawing/2014/main" id="{7CBC6950-CB14-415A-A782-119E6A3FA4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7" y="2337"/>
                  <a:ext cx="10" cy="8"/>
                </a:xfrm>
                <a:custGeom>
                  <a:avLst/>
                  <a:gdLst>
                    <a:gd name="T0" fmla="*/ 0 w 10"/>
                    <a:gd name="T1" fmla="*/ 8 h 8"/>
                    <a:gd name="T2" fmla="*/ 10 w 10"/>
                    <a:gd name="T3" fmla="*/ 0 h 8"/>
                    <a:gd name="T4" fmla="*/ 0 w 10"/>
                    <a:gd name="T5" fmla="*/ 6 h 8"/>
                    <a:gd name="T6" fmla="*/ 0 w 10"/>
                    <a:gd name="T7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" h="8">
                      <a:moveTo>
                        <a:pt x="0" y="8"/>
                      </a:moveTo>
                      <a:lnTo>
                        <a:pt x="10" y="0"/>
                      </a:lnTo>
                      <a:lnTo>
                        <a:pt x="0" y="6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84" name="Freeform 283">
                  <a:extLst>
                    <a:ext uri="{FF2B5EF4-FFF2-40B4-BE49-F238E27FC236}">
                      <a16:creationId xmlns:a16="http://schemas.microsoft.com/office/drawing/2014/main" id="{A3E274D7-0D9C-40A2-95A5-94EFB04B2A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11" y="2285"/>
                  <a:ext cx="38" cy="42"/>
                </a:xfrm>
                <a:custGeom>
                  <a:avLst/>
                  <a:gdLst>
                    <a:gd name="T0" fmla="*/ 38 w 38"/>
                    <a:gd name="T1" fmla="*/ 0 h 42"/>
                    <a:gd name="T2" fmla="*/ 30 w 38"/>
                    <a:gd name="T3" fmla="*/ 8 h 42"/>
                    <a:gd name="T4" fmla="*/ 24 w 38"/>
                    <a:gd name="T5" fmla="*/ 14 h 42"/>
                    <a:gd name="T6" fmla="*/ 18 w 38"/>
                    <a:gd name="T7" fmla="*/ 20 h 42"/>
                    <a:gd name="T8" fmla="*/ 6 w 38"/>
                    <a:gd name="T9" fmla="*/ 20 h 42"/>
                    <a:gd name="T10" fmla="*/ 6 w 38"/>
                    <a:gd name="T11" fmla="*/ 28 h 42"/>
                    <a:gd name="T12" fmla="*/ 8 w 38"/>
                    <a:gd name="T13" fmla="*/ 36 h 42"/>
                    <a:gd name="T14" fmla="*/ 0 w 38"/>
                    <a:gd name="T15" fmla="*/ 42 h 42"/>
                    <a:gd name="T16" fmla="*/ 0 w 38"/>
                    <a:gd name="T17" fmla="*/ 42 h 42"/>
                    <a:gd name="T18" fmla="*/ 0 w 38"/>
                    <a:gd name="T19" fmla="*/ 42 h 42"/>
                    <a:gd name="T20" fmla="*/ 10 w 38"/>
                    <a:gd name="T21" fmla="*/ 36 h 42"/>
                    <a:gd name="T22" fmla="*/ 6 w 38"/>
                    <a:gd name="T23" fmla="*/ 28 h 42"/>
                    <a:gd name="T24" fmla="*/ 8 w 38"/>
                    <a:gd name="T25" fmla="*/ 22 h 42"/>
                    <a:gd name="T26" fmla="*/ 20 w 38"/>
                    <a:gd name="T27" fmla="*/ 22 h 42"/>
                    <a:gd name="T28" fmla="*/ 28 w 38"/>
                    <a:gd name="T29" fmla="*/ 16 h 42"/>
                    <a:gd name="T30" fmla="*/ 34 w 38"/>
                    <a:gd name="T31" fmla="*/ 8 h 42"/>
                    <a:gd name="T32" fmla="*/ 38 w 38"/>
                    <a:gd name="T33" fmla="*/ 0 h 42"/>
                    <a:gd name="T34" fmla="*/ 38 w 38"/>
                    <a:gd name="T35" fmla="*/ 0 h 42"/>
                    <a:gd name="T36" fmla="*/ 38 w 38"/>
                    <a:gd name="T37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8" h="42">
                      <a:moveTo>
                        <a:pt x="38" y="0"/>
                      </a:moveTo>
                      <a:lnTo>
                        <a:pt x="30" y="8"/>
                      </a:lnTo>
                      <a:lnTo>
                        <a:pt x="24" y="14"/>
                      </a:lnTo>
                      <a:lnTo>
                        <a:pt x="18" y="20"/>
                      </a:lnTo>
                      <a:lnTo>
                        <a:pt x="6" y="20"/>
                      </a:lnTo>
                      <a:lnTo>
                        <a:pt x="6" y="28"/>
                      </a:lnTo>
                      <a:lnTo>
                        <a:pt x="8" y="36"/>
                      </a:lnTo>
                      <a:lnTo>
                        <a:pt x="0" y="42"/>
                      </a:lnTo>
                      <a:lnTo>
                        <a:pt x="0" y="42"/>
                      </a:lnTo>
                      <a:lnTo>
                        <a:pt x="0" y="42"/>
                      </a:lnTo>
                      <a:lnTo>
                        <a:pt x="10" y="36"/>
                      </a:lnTo>
                      <a:lnTo>
                        <a:pt x="6" y="28"/>
                      </a:lnTo>
                      <a:lnTo>
                        <a:pt x="8" y="22"/>
                      </a:lnTo>
                      <a:lnTo>
                        <a:pt x="20" y="22"/>
                      </a:lnTo>
                      <a:lnTo>
                        <a:pt x="28" y="16"/>
                      </a:lnTo>
                      <a:lnTo>
                        <a:pt x="34" y="8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85" name="Freeform 284">
                  <a:extLst>
                    <a:ext uri="{FF2B5EF4-FFF2-40B4-BE49-F238E27FC236}">
                      <a16:creationId xmlns:a16="http://schemas.microsoft.com/office/drawing/2014/main" id="{B72AA774-567D-4764-8537-20BE3E50A3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59" y="2307"/>
                  <a:ext cx="16" cy="30"/>
                </a:xfrm>
                <a:custGeom>
                  <a:avLst/>
                  <a:gdLst>
                    <a:gd name="T0" fmla="*/ 6 w 16"/>
                    <a:gd name="T1" fmla="*/ 2 h 30"/>
                    <a:gd name="T2" fmla="*/ 6 w 16"/>
                    <a:gd name="T3" fmla="*/ 10 h 30"/>
                    <a:gd name="T4" fmla="*/ 4 w 16"/>
                    <a:gd name="T5" fmla="*/ 20 h 30"/>
                    <a:gd name="T6" fmla="*/ 0 w 16"/>
                    <a:gd name="T7" fmla="*/ 30 h 30"/>
                    <a:gd name="T8" fmla="*/ 2 w 16"/>
                    <a:gd name="T9" fmla="*/ 30 h 30"/>
                    <a:gd name="T10" fmla="*/ 8 w 16"/>
                    <a:gd name="T11" fmla="*/ 20 h 30"/>
                    <a:gd name="T12" fmla="*/ 10 w 16"/>
                    <a:gd name="T13" fmla="*/ 12 h 30"/>
                    <a:gd name="T14" fmla="*/ 10 w 16"/>
                    <a:gd name="T15" fmla="*/ 4 h 30"/>
                    <a:gd name="T16" fmla="*/ 16 w 16"/>
                    <a:gd name="T17" fmla="*/ 2 h 30"/>
                    <a:gd name="T18" fmla="*/ 14 w 16"/>
                    <a:gd name="T19" fmla="*/ 0 h 30"/>
                    <a:gd name="T20" fmla="*/ 6 w 16"/>
                    <a:gd name="T21" fmla="*/ 2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30">
                      <a:moveTo>
                        <a:pt x="6" y="2"/>
                      </a:moveTo>
                      <a:lnTo>
                        <a:pt x="6" y="10"/>
                      </a:lnTo>
                      <a:lnTo>
                        <a:pt x="4" y="20"/>
                      </a:lnTo>
                      <a:lnTo>
                        <a:pt x="0" y="30"/>
                      </a:lnTo>
                      <a:lnTo>
                        <a:pt x="2" y="30"/>
                      </a:lnTo>
                      <a:lnTo>
                        <a:pt x="8" y="20"/>
                      </a:lnTo>
                      <a:lnTo>
                        <a:pt x="10" y="12"/>
                      </a:lnTo>
                      <a:lnTo>
                        <a:pt x="10" y="4"/>
                      </a:lnTo>
                      <a:lnTo>
                        <a:pt x="16" y="2"/>
                      </a:lnTo>
                      <a:lnTo>
                        <a:pt x="1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86" name="Freeform 285">
                  <a:extLst>
                    <a:ext uri="{FF2B5EF4-FFF2-40B4-BE49-F238E27FC236}">
                      <a16:creationId xmlns:a16="http://schemas.microsoft.com/office/drawing/2014/main" id="{16E88A14-0426-46B3-9BAF-483FFCA200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63" y="2305"/>
                  <a:ext cx="46" cy="32"/>
                </a:xfrm>
                <a:custGeom>
                  <a:avLst/>
                  <a:gdLst>
                    <a:gd name="T0" fmla="*/ 34 w 46"/>
                    <a:gd name="T1" fmla="*/ 12 h 32"/>
                    <a:gd name="T2" fmla="*/ 28 w 46"/>
                    <a:gd name="T3" fmla="*/ 26 h 32"/>
                    <a:gd name="T4" fmla="*/ 18 w 46"/>
                    <a:gd name="T5" fmla="*/ 26 h 32"/>
                    <a:gd name="T6" fmla="*/ 10 w 46"/>
                    <a:gd name="T7" fmla="*/ 28 h 32"/>
                    <a:gd name="T8" fmla="*/ 0 w 46"/>
                    <a:gd name="T9" fmla="*/ 30 h 32"/>
                    <a:gd name="T10" fmla="*/ 4 w 46"/>
                    <a:gd name="T11" fmla="*/ 32 h 32"/>
                    <a:gd name="T12" fmla="*/ 12 w 46"/>
                    <a:gd name="T13" fmla="*/ 30 h 32"/>
                    <a:gd name="T14" fmla="*/ 20 w 46"/>
                    <a:gd name="T15" fmla="*/ 28 h 32"/>
                    <a:gd name="T16" fmla="*/ 32 w 46"/>
                    <a:gd name="T17" fmla="*/ 28 h 32"/>
                    <a:gd name="T18" fmla="*/ 38 w 46"/>
                    <a:gd name="T19" fmla="*/ 14 h 32"/>
                    <a:gd name="T20" fmla="*/ 46 w 46"/>
                    <a:gd name="T21" fmla="*/ 4 h 32"/>
                    <a:gd name="T22" fmla="*/ 44 w 46"/>
                    <a:gd name="T23" fmla="*/ 0 h 32"/>
                    <a:gd name="T24" fmla="*/ 34 w 46"/>
                    <a:gd name="T25" fmla="*/ 1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6" h="32">
                      <a:moveTo>
                        <a:pt x="34" y="12"/>
                      </a:moveTo>
                      <a:lnTo>
                        <a:pt x="28" y="26"/>
                      </a:lnTo>
                      <a:lnTo>
                        <a:pt x="18" y="26"/>
                      </a:lnTo>
                      <a:lnTo>
                        <a:pt x="10" y="28"/>
                      </a:lnTo>
                      <a:lnTo>
                        <a:pt x="0" y="30"/>
                      </a:lnTo>
                      <a:lnTo>
                        <a:pt x="4" y="32"/>
                      </a:lnTo>
                      <a:lnTo>
                        <a:pt x="12" y="30"/>
                      </a:lnTo>
                      <a:lnTo>
                        <a:pt x="20" y="28"/>
                      </a:lnTo>
                      <a:lnTo>
                        <a:pt x="32" y="28"/>
                      </a:lnTo>
                      <a:lnTo>
                        <a:pt x="38" y="14"/>
                      </a:lnTo>
                      <a:lnTo>
                        <a:pt x="46" y="4"/>
                      </a:lnTo>
                      <a:lnTo>
                        <a:pt x="44" y="0"/>
                      </a:lnTo>
                      <a:lnTo>
                        <a:pt x="34" y="1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87" name="Freeform 286">
                  <a:extLst>
                    <a:ext uri="{FF2B5EF4-FFF2-40B4-BE49-F238E27FC236}">
                      <a16:creationId xmlns:a16="http://schemas.microsoft.com/office/drawing/2014/main" id="{BBA68E91-A8C3-4936-8AB6-B48FCB0E5B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65" y="1965"/>
                  <a:ext cx="336" cy="198"/>
                </a:xfrm>
                <a:custGeom>
                  <a:avLst/>
                  <a:gdLst>
                    <a:gd name="T0" fmla="*/ 0 w 336"/>
                    <a:gd name="T1" fmla="*/ 92 h 198"/>
                    <a:gd name="T2" fmla="*/ 16 w 336"/>
                    <a:gd name="T3" fmla="*/ 128 h 198"/>
                    <a:gd name="T4" fmla="*/ 24 w 336"/>
                    <a:gd name="T5" fmla="*/ 142 h 198"/>
                    <a:gd name="T6" fmla="*/ 48 w 336"/>
                    <a:gd name="T7" fmla="*/ 158 h 198"/>
                    <a:gd name="T8" fmla="*/ 64 w 336"/>
                    <a:gd name="T9" fmla="*/ 180 h 198"/>
                    <a:gd name="T10" fmla="*/ 72 w 336"/>
                    <a:gd name="T11" fmla="*/ 196 h 198"/>
                    <a:gd name="T12" fmla="*/ 84 w 336"/>
                    <a:gd name="T13" fmla="*/ 196 h 198"/>
                    <a:gd name="T14" fmla="*/ 100 w 336"/>
                    <a:gd name="T15" fmla="*/ 196 h 198"/>
                    <a:gd name="T16" fmla="*/ 118 w 336"/>
                    <a:gd name="T17" fmla="*/ 184 h 198"/>
                    <a:gd name="T18" fmla="*/ 126 w 336"/>
                    <a:gd name="T19" fmla="*/ 170 h 198"/>
                    <a:gd name="T20" fmla="*/ 142 w 336"/>
                    <a:gd name="T21" fmla="*/ 172 h 198"/>
                    <a:gd name="T22" fmla="*/ 174 w 336"/>
                    <a:gd name="T23" fmla="*/ 176 h 198"/>
                    <a:gd name="T24" fmla="*/ 202 w 336"/>
                    <a:gd name="T25" fmla="*/ 184 h 198"/>
                    <a:gd name="T26" fmla="*/ 232 w 336"/>
                    <a:gd name="T27" fmla="*/ 198 h 198"/>
                    <a:gd name="T28" fmla="*/ 258 w 336"/>
                    <a:gd name="T29" fmla="*/ 174 h 198"/>
                    <a:gd name="T30" fmla="*/ 294 w 336"/>
                    <a:gd name="T31" fmla="*/ 158 h 198"/>
                    <a:gd name="T32" fmla="*/ 336 w 336"/>
                    <a:gd name="T33" fmla="*/ 138 h 198"/>
                    <a:gd name="T34" fmla="*/ 324 w 336"/>
                    <a:gd name="T35" fmla="*/ 114 h 198"/>
                    <a:gd name="T36" fmla="*/ 316 w 336"/>
                    <a:gd name="T37" fmla="*/ 102 h 198"/>
                    <a:gd name="T38" fmla="*/ 280 w 336"/>
                    <a:gd name="T39" fmla="*/ 106 h 198"/>
                    <a:gd name="T40" fmla="*/ 280 w 336"/>
                    <a:gd name="T41" fmla="*/ 94 h 198"/>
                    <a:gd name="T42" fmla="*/ 280 w 336"/>
                    <a:gd name="T43" fmla="*/ 82 h 198"/>
                    <a:gd name="T44" fmla="*/ 260 w 336"/>
                    <a:gd name="T45" fmla="*/ 68 h 198"/>
                    <a:gd name="T46" fmla="*/ 252 w 336"/>
                    <a:gd name="T47" fmla="*/ 64 h 198"/>
                    <a:gd name="T48" fmla="*/ 236 w 336"/>
                    <a:gd name="T49" fmla="*/ 72 h 198"/>
                    <a:gd name="T50" fmla="*/ 226 w 336"/>
                    <a:gd name="T51" fmla="*/ 80 h 198"/>
                    <a:gd name="T52" fmla="*/ 220 w 336"/>
                    <a:gd name="T53" fmla="*/ 78 h 198"/>
                    <a:gd name="T54" fmla="*/ 208 w 336"/>
                    <a:gd name="T55" fmla="*/ 74 h 198"/>
                    <a:gd name="T56" fmla="*/ 202 w 336"/>
                    <a:gd name="T57" fmla="*/ 66 h 198"/>
                    <a:gd name="T58" fmla="*/ 218 w 336"/>
                    <a:gd name="T59" fmla="*/ 38 h 198"/>
                    <a:gd name="T60" fmla="*/ 194 w 336"/>
                    <a:gd name="T61" fmla="*/ 40 h 198"/>
                    <a:gd name="T62" fmla="*/ 172 w 336"/>
                    <a:gd name="T63" fmla="*/ 34 h 198"/>
                    <a:gd name="T64" fmla="*/ 142 w 336"/>
                    <a:gd name="T65" fmla="*/ 22 h 198"/>
                    <a:gd name="T66" fmla="*/ 142 w 336"/>
                    <a:gd name="T67" fmla="*/ 22 h 198"/>
                    <a:gd name="T68" fmla="*/ 136 w 336"/>
                    <a:gd name="T69" fmla="*/ 16 h 198"/>
                    <a:gd name="T70" fmla="*/ 136 w 336"/>
                    <a:gd name="T71" fmla="*/ 14 h 198"/>
                    <a:gd name="T72" fmla="*/ 134 w 336"/>
                    <a:gd name="T73" fmla="*/ 16 h 198"/>
                    <a:gd name="T74" fmla="*/ 126 w 336"/>
                    <a:gd name="T75" fmla="*/ 20 h 198"/>
                    <a:gd name="T76" fmla="*/ 114 w 336"/>
                    <a:gd name="T77" fmla="*/ 18 h 198"/>
                    <a:gd name="T78" fmla="*/ 106 w 336"/>
                    <a:gd name="T79" fmla="*/ 4 h 198"/>
                    <a:gd name="T80" fmla="*/ 102 w 336"/>
                    <a:gd name="T81" fmla="*/ 18 h 198"/>
                    <a:gd name="T82" fmla="*/ 102 w 336"/>
                    <a:gd name="T83" fmla="*/ 18 h 198"/>
                    <a:gd name="T84" fmla="*/ 94 w 336"/>
                    <a:gd name="T85" fmla="*/ 22 h 198"/>
                    <a:gd name="T86" fmla="*/ 90 w 336"/>
                    <a:gd name="T87" fmla="*/ 22 h 198"/>
                    <a:gd name="T88" fmla="*/ 76 w 336"/>
                    <a:gd name="T89" fmla="*/ 24 h 198"/>
                    <a:gd name="T90" fmla="*/ 58 w 336"/>
                    <a:gd name="T91" fmla="*/ 30 h 198"/>
                    <a:gd name="T92" fmla="*/ 52 w 336"/>
                    <a:gd name="T93" fmla="*/ 34 h 198"/>
                    <a:gd name="T94" fmla="*/ 32 w 336"/>
                    <a:gd name="T95" fmla="*/ 46 h 198"/>
                    <a:gd name="T96" fmla="*/ 18 w 336"/>
                    <a:gd name="T97" fmla="*/ 60 h 198"/>
                    <a:gd name="T98" fmla="*/ 16 w 336"/>
                    <a:gd name="T99" fmla="*/ 62 h 198"/>
                    <a:gd name="T100" fmla="*/ 0 w 336"/>
                    <a:gd name="T101" fmla="*/ 66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36" h="198">
                      <a:moveTo>
                        <a:pt x="4" y="80"/>
                      </a:moveTo>
                      <a:lnTo>
                        <a:pt x="0" y="92"/>
                      </a:lnTo>
                      <a:lnTo>
                        <a:pt x="6" y="112"/>
                      </a:lnTo>
                      <a:lnTo>
                        <a:pt x="16" y="128"/>
                      </a:lnTo>
                      <a:lnTo>
                        <a:pt x="24" y="136"/>
                      </a:lnTo>
                      <a:lnTo>
                        <a:pt x="24" y="142"/>
                      </a:lnTo>
                      <a:lnTo>
                        <a:pt x="36" y="152"/>
                      </a:lnTo>
                      <a:lnTo>
                        <a:pt x="48" y="158"/>
                      </a:lnTo>
                      <a:lnTo>
                        <a:pt x="58" y="168"/>
                      </a:lnTo>
                      <a:lnTo>
                        <a:pt x="64" y="180"/>
                      </a:lnTo>
                      <a:lnTo>
                        <a:pt x="68" y="186"/>
                      </a:lnTo>
                      <a:lnTo>
                        <a:pt x="72" y="196"/>
                      </a:lnTo>
                      <a:lnTo>
                        <a:pt x="84" y="196"/>
                      </a:lnTo>
                      <a:lnTo>
                        <a:pt x="84" y="196"/>
                      </a:lnTo>
                      <a:lnTo>
                        <a:pt x="96" y="196"/>
                      </a:lnTo>
                      <a:lnTo>
                        <a:pt x="100" y="196"/>
                      </a:lnTo>
                      <a:lnTo>
                        <a:pt x="108" y="196"/>
                      </a:lnTo>
                      <a:lnTo>
                        <a:pt x="118" y="184"/>
                      </a:lnTo>
                      <a:lnTo>
                        <a:pt x="126" y="170"/>
                      </a:lnTo>
                      <a:lnTo>
                        <a:pt x="126" y="170"/>
                      </a:lnTo>
                      <a:lnTo>
                        <a:pt x="128" y="170"/>
                      </a:lnTo>
                      <a:lnTo>
                        <a:pt x="142" y="172"/>
                      </a:lnTo>
                      <a:lnTo>
                        <a:pt x="162" y="172"/>
                      </a:lnTo>
                      <a:lnTo>
                        <a:pt x="174" y="176"/>
                      </a:lnTo>
                      <a:lnTo>
                        <a:pt x="188" y="182"/>
                      </a:lnTo>
                      <a:lnTo>
                        <a:pt x="202" y="184"/>
                      </a:lnTo>
                      <a:lnTo>
                        <a:pt x="220" y="190"/>
                      </a:lnTo>
                      <a:lnTo>
                        <a:pt x="232" y="198"/>
                      </a:lnTo>
                      <a:lnTo>
                        <a:pt x="242" y="186"/>
                      </a:lnTo>
                      <a:lnTo>
                        <a:pt x="258" y="174"/>
                      </a:lnTo>
                      <a:lnTo>
                        <a:pt x="276" y="170"/>
                      </a:lnTo>
                      <a:lnTo>
                        <a:pt x="294" y="158"/>
                      </a:lnTo>
                      <a:lnTo>
                        <a:pt x="320" y="142"/>
                      </a:lnTo>
                      <a:lnTo>
                        <a:pt x="336" y="138"/>
                      </a:lnTo>
                      <a:lnTo>
                        <a:pt x="336" y="122"/>
                      </a:lnTo>
                      <a:lnTo>
                        <a:pt x="324" y="114"/>
                      </a:lnTo>
                      <a:lnTo>
                        <a:pt x="324" y="112"/>
                      </a:lnTo>
                      <a:lnTo>
                        <a:pt x="316" y="102"/>
                      </a:lnTo>
                      <a:lnTo>
                        <a:pt x="298" y="98"/>
                      </a:lnTo>
                      <a:lnTo>
                        <a:pt x="280" y="106"/>
                      </a:lnTo>
                      <a:lnTo>
                        <a:pt x="280" y="104"/>
                      </a:lnTo>
                      <a:lnTo>
                        <a:pt x="280" y="94"/>
                      </a:lnTo>
                      <a:lnTo>
                        <a:pt x="280" y="94"/>
                      </a:lnTo>
                      <a:lnTo>
                        <a:pt x="280" y="82"/>
                      </a:lnTo>
                      <a:lnTo>
                        <a:pt x="268" y="74"/>
                      </a:lnTo>
                      <a:lnTo>
                        <a:pt x="260" y="68"/>
                      </a:lnTo>
                      <a:lnTo>
                        <a:pt x="254" y="66"/>
                      </a:lnTo>
                      <a:lnTo>
                        <a:pt x="252" y="64"/>
                      </a:lnTo>
                      <a:lnTo>
                        <a:pt x="248" y="62"/>
                      </a:lnTo>
                      <a:lnTo>
                        <a:pt x="236" y="72"/>
                      </a:lnTo>
                      <a:lnTo>
                        <a:pt x="232" y="82"/>
                      </a:lnTo>
                      <a:lnTo>
                        <a:pt x="226" y="80"/>
                      </a:lnTo>
                      <a:lnTo>
                        <a:pt x="224" y="80"/>
                      </a:lnTo>
                      <a:lnTo>
                        <a:pt x="220" y="78"/>
                      </a:lnTo>
                      <a:lnTo>
                        <a:pt x="208" y="76"/>
                      </a:lnTo>
                      <a:lnTo>
                        <a:pt x="208" y="74"/>
                      </a:lnTo>
                      <a:lnTo>
                        <a:pt x="206" y="74"/>
                      </a:lnTo>
                      <a:lnTo>
                        <a:pt x="202" y="66"/>
                      </a:lnTo>
                      <a:lnTo>
                        <a:pt x="206" y="56"/>
                      </a:lnTo>
                      <a:lnTo>
                        <a:pt x="218" y="38"/>
                      </a:lnTo>
                      <a:lnTo>
                        <a:pt x="202" y="36"/>
                      </a:lnTo>
                      <a:lnTo>
                        <a:pt x="194" y="40"/>
                      </a:lnTo>
                      <a:lnTo>
                        <a:pt x="182" y="44"/>
                      </a:lnTo>
                      <a:lnTo>
                        <a:pt x="172" y="34"/>
                      </a:lnTo>
                      <a:lnTo>
                        <a:pt x="156" y="32"/>
                      </a:lnTo>
                      <a:lnTo>
                        <a:pt x="142" y="22"/>
                      </a:lnTo>
                      <a:lnTo>
                        <a:pt x="142" y="22"/>
                      </a:lnTo>
                      <a:lnTo>
                        <a:pt x="142" y="22"/>
                      </a:lnTo>
                      <a:lnTo>
                        <a:pt x="140" y="20"/>
                      </a:lnTo>
                      <a:lnTo>
                        <a:pt x="136" y="16"/>
                      </a:lnTo>
                      <a:lnTo>
                        <a:pt x="136" y="14"/>
                      </a:lnTo>
                      <a:lnTo>
                        <a:pt x="136" y="14"/>
                      </a:lnTo>
                      <a:lnTo>
                        <a:pt x="134" y="14"/>
                      </a:lnTo>
                      <a:lnTo>
                        <a:pt x="134" y="16"/>
                      </a:lnTo>
                      <a:lnTo>
                        <a:pt x="132" y="16"/>
                      </a:lnTo>
                      <a:lnTo>
                        <a:pt x="126" y="20"/>
                      </a:lnTo>
                      <a:lnTo>
                        <a:pt x="120" y="18"/>
                      </a:lnTo>
                      <a:lnTo>
                        <a:pt x="114" y="18"/>
                      </a:lnTo>
                      <a:lnTo>
                        <a:pt x="112" y="0"/>
                      </a:lnTo>
                      <a:lnTo>
                        <a:pt x="106" y="4"/>
                      </a:lnTo>
                      <a:lnTo>
                        <a:pt x="102" y="6"/>
                      </a:lnTo>
                      <a:lnTo>
                        <a:pt x="102" y="18"/>
                      </a:lnTo>
                      <a:lnTo>
                        <a:pt x="102" y="18"/>
                      </a:lnTo>
                      <a:lnTo>
                        <a:pt x="102" y="18"/>
                      </a:lnTo>
                      <a:lnTo>
                        <a:pt x="94" y="22"/>
                      </a:lnTo>
                      <a:lnTo>
                        <a:pt x="94" y="22"/>
                      </a:lnTo>
                      <a:lnTo>
                        <a:pt x="94" y="22"/>
                      </a:lnTo>
                      <a:lnTo>
                        <a:pt x="90" y="22"/>
                      </a:lnTo>
                      <a:lnTo>
                        <a:pt x="78" y="22"/>
                      </a:lnTo>
                      <a:lnTo>
                        <a:pt x="76" y="24"/>
                      </a:lnTo>
                      <a:lnTo>
                        <a:pt x="68" y="28"/>
                      </a:lnTo>
                      <a:lnTo>
                        <a:pt x="58" y="30"/>
                      </a:lnTo>
                      <a:lnTo>
                        <a:pt x="52" y="34"/>
                      </a:lnTo>
                      <a:lnTo>
                        <a:pt x="52" y="34"/>
                      </a:lnTo>
                      <a:lnTo>
                        <a:pt x="40" y="42"/>
                      </a:lnTo>
                      <a:lnTo>
                        <a:pt x="32" y="46"/>
                      </a:lnTo>
                      <a:lnTo>
                        <a:pt x="26" y="50"/>
                      </a:lnTo>
                      <a:lnTo>
                        <a:pt x="18" y="60"/>
                      </a:lnTo>
                      <a:lnTo>
                        <a:pt x="18" y="60"/>
                      </a:lnTo>
                      <a:lnTo>
                        <a:pt x="16" y="62"/>
                      </a:lnTo>
                      <a:lnTo>
                        <a:pt x="6" y="64"/>
                      </a:lnTo>
                      <a:lnTo>
                        <a:pt x="0" y="66"/>
                      </a:lnTo>
                      <a:lnTo>
                        <a:pt x="4" y="8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88" name="Freeform 287">
                  <a:extLst>
                    <a:ext uri="{FF2B5EF4-FFF2-40B4-BE49-F238E27FC236}">
                      <a16:creationId xmlns:a16="http://schemas.microsoft.com/office/drawing/2014/main" id="{0E85FFA5-DC34-4E97-B0BA-3C0C5DC9CC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59" y="1983"/>
                  <a:ext cx="8" cy="4"/>
                </a:xfrm>
                <a:custGeom>
                  <a:avLst/>
                  <a:gdLst>
                    <a:gd name="T0" fmla="*/ 8 w 8"/>
                    <a:gd name="T1" fmla="*/ 0 h 4"/>
                    <a:gd name="T2" fmla="*/ 0 w 8"/>
                    <a:gd name="T3" fmla="*/ 4 h 4"/>
                    <a:gd name="T4" fmla="*/ 8 w 8"/>
                    <a:gd name="T5" fmla="*/ 0 h 4"/>
                    <a:gd name="T6" fmla="*/ 8 w 8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4">
                      <a:moveTo>
                        <a:pt x="8" y="0"/>
                      </a:moveTo>
                      <a:lnTo>
                        <a:pt x="0" y="4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89" name="Freeform 288">
                  <a:extLst>
                    <a:ext uri="{FF2B5EF4-FFF2-40B4-BE49-F238E27FC236}">
                      <a16:creationId xmlns:a16="http://schemas.microsoft.com/office/drawing/2014/main" id="{FE2FBE92-5549-40A7-8180-8AA0C1678F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77" y="1963"/>
                  <a:ext cx="8" cy="20"/>
                </a:xfrm>
                <a:custGeom>
                  <a:avLst/>
                  <a:gdLst>
                    <a:gd name="T0" fmla="*/ 8 w 8"/>
                    <a:gd name="T1" fmla="*/ 20 h 20"/>
                    <a:gd name="T2" fmla="*/ 2 w 8"/>
                    <a:gd name="T3" fmla="*/ 18 h 20"/>
                    <a:gd name="T4" fmla="*/ 2 w 8"/>
                    <a:gd name="T5" fmla="*/ 0 h 20"/>
                    <a:gd name="T6" fmla="*/ 0 w 8"/>
                    <a:gd name="T7" fmla="*/ 2 h 20"/>
                    <a:gd name="T8" fmla="*/ 2 w 8"/>
                    <a:gd name="T9" fmla="*/ 20 h 20"/>
                    <a:gd name="T10" fmla="*/ 8 w 8"/>
                    <a:gd name="T11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20">
                      <a:moveTo>
                        <a:pt x="8" y="20"/>
                      </a:moveTo>
                      <a:lnTo>
                        <a:pt x="2" y="18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2" y="20"/>
                      </a:lnTo>
                      <a:lnTo>
                        <a:pt x="8" y="2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90" name="Freeform 289">
                  <a:extLst>
                    <a:ext uri="{FF2B5EF4-FFF2-40B4-BE49-F238E27FC236}">
                      <a16:creationId xmlns:a16="http://schemas.microsoft.com/office/drawing/2014/main" id="{6AE15358-0F41-4728-BC05-A93A6A08B6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7" y="1979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91" name="Freeform 290">
                  <a:extLst>
                    <a:ext uri="{FF2B5EF4-FFF2-40B4-BE49-F238E27FC236}">
                      <a16:creationId xmlns:a16="http://schemas.microsoft.com/office/drawing/2014/main" id="{B238863D-875A-4997-B61F-4AF2C96F94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41" y="1987"/>
                  <a:ext cx="18" cy="2"/>
                </a:xfrm>
                <a:custGeom>
                  <a:avLst/>
                  <a:gdLst>
                    <a:gd name="T0" fmla="*/ 14 w 18"/>
                    <a:gd name="T1" fmla="*/ 0 h 2"/>
                    <a:gd name="T2" fmla="*/ 18 w 18"/>
                    <a:gd name="T3" fmla="*/ 0 h 2"/>
                    <a:gd name="T4" fmla="*/ 4 w 18"/>
                    <a:gd name="T5" fmla="*/ 0 h 2"/>
                    <a:gd name="T6" fmla="*/ 0 w 18"/>
                    <a:gd name="T7" fmla="*/ 2 h 2"/>
                    <a:gd name="T8" fmla="*/ 2 w 18"/>
                    <a:gd name="T9" fmla="*/ 0 h 2"/>
                    <a:gd name="T10" fmla="*/ 14 w 18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2">
                      <a:moveTo>
                        <a:pt x="14" y="0"/>
                      </a:moveTo>
                      <a:lnTo>
                        <a:pt x="18" y="0"/>
                      </a:ln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92" name="Freeform 291">
                  <a:extLst>
                    <a:ext uri="{FF2B5EF4-FFF2-40B4-BE49-F238E27FC236}">
                      <a16:creationId xmlns:a16="http://schemas.microsoft.com/office/drawing/2014/main" id="{29689E17-C6DF-49F6-866F-9CB0EE9C14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7" y="1995"/>
                  <a:ext cx="6" cy="4"/>
                </a:xfrm>
                <a:custGeom>
                  <a:avLst/>
                  <a:gdLst>
                    <a:gd name="T0" fmla="*/ 6 w 6"/>
                    <a:gd name="T1" fmla="*/ 0 h 4"/>
                    <a:gd name="T2" fmla="*/ 2 w 6"/>
                    <a:gd name="T3" fmla="*/ 2 h 4"/>
                    <a:gd name="T4" fmla="*/ 0 w 6"/>
                    <a:gd name="T5" fmla="*/ 4 h 4"/>
                    <a:gd name="T6" fmla="*/ 0 w 6"/>
                    <a:gd name="T7" fmla="*/ 4 h 4"/>
                    <a:gd name="T8" fmla="*/ 6 w 6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4">
                      <a:moveTo>
                        <a:pt x="6" y="0"/>
                      </a:move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93" name="Freeform 292">
                  <a:extLst>
                    <a:ext uri="{FF2B5EF4-FFF2-40B4-BE49-F238E27FC236}">
                      <a16:creationId xmlns:a16="http://schemas.microsoft.com/office/drawing/2014/main" id="{26509A49-4241-4BF8-B324-60D0844B5C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71" y="2025"/>
                  <a:ext cx="12" cy="4"/>
                </a:xfrm>
                <a:custGeom>
                  <a:avLst/>
                  <a:gdLst>
                    <a:gd name="T0" fmla="*/ 12 w 12"/>
                    <a:gd name="T1" fmla="*/ 0 h 4"/>
                    <a:gd name="T2" fmla="*/ 0 w 12"/>
                    <a:gd name="T3" fmla="*/ 4 h 4"/>
                    <a:gd name="T4" fmla="*/ 10 w 12"/>
                    <a:gd name="T5" fmla="*/ 2 h 4"/>
                    <a:gd name="T6" fmla="*/ 12 w 12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4">
                      <a:moveTo>
                        <a:pt x="12" y="0"/>
                      </a:moveTo>
                      <a:lnTo>
                        <a:pt x="0" y="4"/>
                      </a:lnTo>
                      <a:lnTo>
                        <a:pt x="10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94" name="Freeform 293">
                  <a:extLst>
                    <a:ext uri="{FF2B5EF4-FFF2-40B4-BE49-F238E27FC236}">
                      <a16:creationId xmlns:a16="http://schemas.microsoft.com/office/drawing/2014/main" id="{5562354E-19E2-4A33-A8DF-F103D2E388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67" y="1969"/>
                  <a:ext cx="4" cy="2"/>
                </a:xfrm>
                <a:custGeom>
                  <a:avLst/>
                  <a:gdLst>
                    <a:gd name="T0" fmla="*/ 0 w 4"/>
                    <a:gd name="T1" fmla="*/ 2 h 2"/>
                    <a:gd name="T2" fmla="*/ 0 w 4"/>
                    <a:gd name="T3" fmla="*/ 2 h 2"/>
                    <a:gd name="T4" fmla="*/ 4 w 4"/>
                    <a:gd name="T5" fmla="*/ 0 h 2"/>
                    <a:gd name="T6" fmla="*/ 0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95" name="Freeform 294">
                  <a:extLst>
                    <a:ext uri="{FF2B5EF4-FFF2-40B4-BE49-F238E27FC236}">
                      <a16:creationId xmlns:a16="http://schemas.microsoft.com/office/drawing/2014/main" id="{6D2FE878-3D88-41DA-8F88-6C04617CD2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91" y="2011"/>
                  <a:ext cx="6" cy="4"/>
                </a:xfrm>
                <a:custGeom>
                  <a:avLst/>
                  <a:gdLst>
                    <a:gd name="T0" fmla="*/ 0 w 6"/>
                    <a:gd name="T1" fmla="*/ 4 h 4"/>
                    <a:gd name="T2" fmla="*/ 0 w 6"/>
                    <a:gd name="T3" fmla="*/ 4 h 4"/>
                    <a:gd name="T4" fmla="*/ 6 w 6"/>
                    <a:gd name="T5" fmla="*/ 0 h 4"/>
                    <a:gd name="T6" fmla="*/ 0 w 6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6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96" name="Freeform 295">
                  <a:extLst>
                    <a:ext uri="{FF2B5EF4-FFF2-40B4-BE49-F238E27FC236}">
                      <a16:creationId xmlns:a16="http://schemas.microsoft.com/office/drawing/2014/main" id="{5953DC8E-A039-4641-A000-80B6E37429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73" y="2135"/>
                  <a:ext cx="18" cy="26"/>
                </a:xfrm>
                <a:custGeom>
                  <a:avLst/>
                  <a:gdLst>
                    <a:gd name="T0" fmla="*/ 10 w 18"/>
                    <a:gd name="T1" fmla="*/ 14 h 26"/>
                    <a:gd name="T2" fmla="*/ 0 w 18"/>
                    <a:gd name="T3" fmla="*/ 26 h 26"/>
                    <a:gd name="T4" fmla="*/ 2 w 18"/>
                    <a:gd name="T5" fmla="*/ 26 h 26"/>
                    <a:gd name="T6" fmla="*/ 10 w 18"/>
                    <a:gd name="T7" fmla="*/ 16 h 26"/>
                    <a:gd name="T8" fmla="*/ 18 w 18"/>
                    <a:gd name="T9" fmla="*/ 0 h 26"/>
                    <a:gd name="T10" fmla="*/ 18 w 18"/>
                    <a:gd name="T11" fmla="*/ 0 h 26"/>
                    <a:gd name="T12" fmla="*/ 10 w 18"/>
                    <a:gd name="T13" fmla="*/ 14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26">
                      <a:moveTo>
                        <a:pt x="10" y="14"/>
                      </a:moveTo>
                      <a:lnTo>
                        <a:pt x="0" y="26"/>
                      </a:lnTo>
                      <a:lnTo>
                        <a:pt x="2" y="26"/>
                      </a:lnTo>
                      <a:lnTo>
                        <a:pt x="10" y="16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0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97" name="Freeform 296">
                  <a:extLst>
                    <a:ext uri="{FF2B5EF4-FFF2-40B4-BE49-F238E27FC236}">
                      <a16:creationId xmlns:a16="http://schemas.microsoft.com/office/drawing/2014/main" id="{2A06B75C-1BAE-474E-A51D-3884E50156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53" y="1901"/>
                  <a:ext cx="294" cy="348"/>
                </a:xfrm>
                <a:custGeom>
                  <a:avLst/>
                  <a:gdLst>
                    <a:gd name="T0" fmla="*/ 208 w 294"/>
                    <a:gd name="T1" fmla="*/ 16 h 348"/>
                    <a:gd name="T2" fmla="*/ 190 w 294"/>
                    <a:gd name="T3" fmla="*/ 2 h 348"/>
                    <a:gd name="T4" fmla="*/ 150 w 294"/>
                    <a:gd name="T5" fmla="*/ 8 h 348"/>
                    <a:gd name="T6" fmla="*/ 122 w 294"/>
                    <a:gd name="T7" fmla="*/ 8 h 348"/>
                    <a:gd name="T8" fmla="*/ 112 w 294"/>
                    <a:gd name="T9" fmla="*/ 34 h 348"/>
                    <a:gd name="T10" fmla="*/ 84 w 294"/>
                    <a:gd name="T11" fmla="*/ 46 h 348"/>
                    <a:gd name="T12" fmla="*/ 88 w 294"/>
                    <a:gd name="T13" fmla="*/ 56 h 348"/>
                    <a:gd name="T14" fmla="*/ 96 w 294"/>
                    <a:gd name="T15" fmla="*/ 74 h 348"/>
                    <a:gd name="T16" fmla="*/ 112 w 294"/>
                    <a:gd name="T17" fmla="*/ 98 h 348"/>
                    <a:gd name="T18" fmla="*/ 112 w 294"/>
                    <a:gd name="T19" fmla="*/ 100 h 348"/>
                    <a:gd name="T20" fmla="*/ 96 w 294"/>
                    <a:gd name="T21" fmla="*/ 130 h 348"/>
                    <a:gd name="T22" fmla="*/ 50 w 294"/>
                    <a:gd name="T23" fmla="*/ 162 h 348"/>
                    <a:gd name="T24" fmla="*/ 44 w 294"/>
                    <a:gd name="T25" fmla="*/ 204 h 348"/>
                    <a:gd name="T26" fmla="*/ 40 w 294"/>
                    <a:gd name="T27" fmla="*/ 224 h 348"/>
                    <a:gd name="T28" fmla="*/ 32 w 294"/>
                    <a:gd name="T29" fmla="*/ 236 h 348"/>
                    <a:gd name="T30" fmla="*/ 26 w 294"/>
                    <a:gd name="T31" fmla="*/ 246 h 348"/>
                    <a:gd name="T32" fmla="*/ 8 w 294"/>
                    <a:gd name="T33" fmla="*/ 256 h 348"/>
                    <a:gd name="T34" fmla="*/ 14 w 294"/>
                    <a:gd name="T35" fmla="*/ 274 h 348"/>
                    <a:gd name="T36" fmla="*/ 28 w 294"/>
                    <a:gd name="T37" fmla="*/ 298 h 348"/>
                    <a:gd name="T38" fmla="*/ 50 w 294"/>
                    <a:gd name="T39" fmla="*/ 316 h 348"/>
                    <a:gd name="T40" fmla="*/ 86 w 294"/>
                    <a:gd name="T41" fmla="*/ 320 h 348"/>
                    <a:gd name="T42" fmla="*/ 108 w 294"/>
                    <a:gd name="T43" fmla="*/ 322 h 348"/>
                    <a:gd name="T44" fmla="*/ 136 w 294"/>
                    <a:gd name="T45" fmla="*/ 342 h 348"/>
                    <a:gd name="T46" fmla="*/ 156 w 294"/>
                    <a:gd name="T47" fmla="*/ 348 h 348"/>
                    <a:gd name="T48" fmla="*/ 162 w 294"/>
                    <a:gd name="T49" fmla="*/ 330 h 348"/>
                    <a:gd name="T50" fmla="*/ 188 w 294"/>
                    <a:gd name="T51" fmla="*/ 322 h 348"/>
                    <a:gd name="T52" fmla="*/ 190 w 294"/>
                    <a:gd name="T53" fmla="*/ 322 h 348"/>
                    <a:gd name="T54" fmla="*/ 210 w 294"/>
                    <a:gd name="T55" fmla="*/ 334 h 348"/>
                    <a:gd name="T56" fmla="*/ 226 w 294"/>
                    <a:gd name="T57" fmla="*/ 302 h 348"/>
                    <a:gd name="T58" fmla="*/ 228 w 294"/>
                    <a:gd name="T59" fmla="*/ 302 h 348"/>
                    <a:gd name="T60" fmla="*/ 226 w 294"/>
                    <a:gd name="T61" fmla="*/ 302 h 348"/>
                    <a:gd name="T62" fmla="*/ 276 w 294"/>
                    <a:gd name="T63" fmla="*/ 276 h 348"/>
                    <a:gd name="T64" fmla="*/ 294 w 294"/>
                    <a:gd name="T65" fmla="*/ 274 h 348"/>
                    <a:gd name="T66" fmla="*/ 280 w 294"/>
                    <a:gd name="T67" fmla="*/ 144 h 348"/>
                    <a:gd name="T68" fmla="*/ 254 w 294"/>
                    <a:gd name="T69" fmla="*/ 20 h 348"/>
                    <a:gd name="T70" fmla="*/ 236 w 294"/>
                    <a:gd name="T71" fmla="*/ 14 h 3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94" h="348">
                      <a:moveTo>
                        <a:pt x="236" y="14"/>
                      </a:moveTo>
                      <a:lnTo>
                        <a:pt x="208" y="16"/>
                      </a:lnTo>
                      <a:lnTo>
                        <a:pt x="196" y="0"/>
                      </a:lnTo>
                      <a:lnTo>
                        <a:pt x="190" y="2"/>
                      </a:lnTo>
                      <a:lnTo>
                        <a:pt x="174" y="10"/>
                      </a:lnTo>
                      <a:lnTo>
                        <a:pt x="150" y="8"/>
                      </a:lnTo>
                      <a:lnTo>
                        <a:pt x="138" y="8"/>
                      </a:lnTo>
                      <a:lnTo>
                        <a:pt x="122" y="8"/>
                      </a:lnTo>
                      <a:lnTo>
                        <a:pt x="114" y="14"/>
                      </a:lnTo>
                      <a:lnTo>
                        <a:pt x="112" y="34"/>
                      </a:lnTo>
                      <a:lnTo>
                        <a:pt x="82" y="40"/>
                      </a:lnTo>
                      <a:lnTo>
                        <a:pt x="84" y="46"/>
                      </a:lnTo>
                      <a:lnTo>
                        <a:pt x="88" y="54"/>
                      </a:lnTo>
                      <a:lnTo>
                        <a:pt x="88" y="56"/>
                      </a:lnTo>
                      <a:lnTo>
                        <a:pt x="92" y="62"/>
                      </a:lnTo>
                      <a:lnTo>
                        <a:pt x="96" y="74"/>
                      </a:lnTo>
                      <a:lnTo>
                        <a:pt x="100" y="78"/>
                      </a:lnTo>
                      <a:lnTo>
                        <a:pt x="112" y="98"/>
                      </a:lnTo>
                      <a:lnTo>
                        <a:pt x="112" y="100"/>
                      </a:lnTo>
                      <a:lnTo>
                        <a:pt x="112" y="100"/>
                      </a:lnTo>
                      <a:lnTo>
                        <a:pt x="110" y="124"/>
                      </a:lnTo>
                      <a:lnTo>
                        <a:pt x="96" y="130"/>
                      </a:lnTo>
                      <a:lnTo>
                        <a:pt x="72" y="148"/>
                      </a:lnTo>
                      <a:lnTo>
                        <a:pt x="50" y="162"/>
                      </a:lnTo>
                      <a:lnTo>
                        <a:pt x="44" y="182"/>
                      </a:lnTo>
                      <a:lnTo>
                        <a:pt x="44" y="204"/>
                      </a:lnTo>
                      <a:lnTo>
                        <a:pt x="44" y="204"/>
                      </a:lnTo>
                      <a:lnTo>
                        <a:pt x="40" y="224"/>
                      </a:lnTo>
                      <a:lnTo>
                        <a:pt x="38" y="226"/>
                      </a:lnTo>
                      <a:lnTo>
                        <a:pt x="32" y="236"/>
                      </a:lnTo>
                      <a:lnTo>
                        <a:pt x="30" y="238"/>
                      </a:lnTo>
                      <a:lnTo>
                        <a:pt x="26" y="246"/>
                      </a:lnTo>
                      <a:lnTo>
                        <a:pt x="16" y="252"/>
                      </a:lnTo>
                      <a:lnTo>
                        <a:pt x="8" y="256"/>
                      </a:lnTo>
                      <a:lnTo>
                        <a:pt x="0" y="262"/>
                      </a:lnTo>
                      <a:lnTo>
                        <a:pt x="14" y="274"/>
                      </a:lnTo>
                      <a:lnTo>
                        <a:pt x="20" y="282"/>
                      </a:lnTo>
                      <a:lnTo>
                        <a:pt x="28" y="298"/>
                      </a:lnTo>
                      <a:lnTo>
                        <a:pt x="40" y="310"/>
                      </a:lnTo>
                      <a:lnTo>
                        <a:pt x="50" y="316"/>
                      </a:lnTo>
                      <a:lnTo>
                        <a:pt x="74" y="318"/>
                      </a:lnTo>
                      <a:lnTo>
                        <a:pt x="86" y="320"/>
                      </a:lnTo>
                      <a:lnTo>
                        <a:pt x="96" y="320"/>
                      </a:lnTo>
                      <a:lnTo>
                        <a:pt x="108" y="322"/>
                      </a:lnTo>
                      <a:lnTo>
                        <a:pt x="134" y="330"/>
                      </a:lnTo>
                      <a:lnTo>
                        <a:pt x="136" y="342"/>
                      </a:lnTo>
                      <a:lnTo>
                        <a:pt x="138" y="346"/>
                      </a:lnTo>
                      <a:lnTo>
                        <a:pt x="156" y="348"/>
                      </a:lnTo>
                      <a:lnTo>
                        <a:pt x="160" y="336"/>
                      </a:lnTo>
                      <a:lnTo>
                        <a:pt x="162" y="330"/>
                      </a:lnTo>
                      <a:lnTo>
                        <a:pt x="170" y="328"/>
                      </a:lnTo>
                      <a:lnTo>
                        <a:pt x="188" y="322"/>
                      </a:lnTo>
                      <a:lnTo>
                        <a:pt x="188" y="322"/>
                      </a:lnTo>
                      <a:lnTo>
                        <a:pt x="190" y="322"/>
                      </a:lnTo>
                      <a:lnTo>
                        <a:pt x="200" y="328"/>
                      </a:lnTo>
                      <a:lnTo>
                        <a:pt x="210" y="334"/>
                      </a:lnTo>
                      <a:lnTo>
                        <a:pt x="216" y="318"/>
                      </a:lnTo>
                      <a:lnTo>
                        <a:pt x="226" y="302"/>
                      </a:lnTo>
                      <a:lnTo>
                        <a:pt x="228" y="302"/>
                      </a:lnTo>
                      <a:lnTo>
                        <a:pt x="228" y="302"/>
                      </a:lnTo>
                      <a:lnTo>
                        <a:pt x="228" y="302"/>
                      </a:lnTo>
                      <a:lnTo>
                        <a:pt x="226" y="302"/>
                      </a:lnTo>
                      <a:lnTo>
                        <a:pt x="238" y="278"/>
                      </a:lnTo>
                      <a:lnTo>
                        <a:pt x="276" y="276"/>
                      </a:lnTo>
                      <a:lnTo>
                        <a:pt x="294" y="274"/>
                      </a:lnTo>
                      <a:lnTo>
                        <a:pt x="294" y="274"/>
                      </a:lnTo>
                      <a:lnTo>
                        <a:pt x="288" y="208"/>
                      </a:lnTo>
                      <a:lnTo>
                        <a:pt x="280" y="144"/>
                      </a:lnTo>
                      <a:lnTo>
                        <a:pt x="270" y="82"/>
                      </a:lnTo>
                      <a:lnTo>
                        <a:pt x="254" y="20"/>
                      </a:lnTo>
                      <a:lnTo>
                        <a:pt x="248" y="14"/>
                      </a:lnTo>
                      <a:lnTo>
                        <a:pt x="236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98" name="Freeform 297">
                  <a:extLst>
                    <a:ext uri="{FF2B5EF4-FFF2-40B4-BE49-F238E27FC236}">
                      <a16:creationId xmlns:a16="http://schemas.microsoft.com/office/drawing/2014/main" id="{B9E4AD5E-67A3-4069-A5C2-46600C33E2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49" y="1901"/>
                  <a:ext cx="40" cy="16"/>
                </a:xfrm>
                <a:custGeom>
                  <a:avLst/>
                  <a:gdLst>
                    <a:gd name="T0" fmla="*/ 0 w 40"/>
                    <a:gd name="T1" fmla="*/ 0 h 16"/>
                    <a:gd name="T2" fmla="*/ 0 w 40"/>
                    <a:gd name="T3" fmla="*/ 0 h 16"/>
                    <a:gd name="T4" fmla="*/ 12 w 40"/>
                    <a:gd name="T5" fmla="*/ 16 h 16"/>
                    <a:gd name="T6" fmla="*/ 40 w 40"/>
                    <a:gd name="T7" fmla="*/ 14 h 16"/>
                    <a:gd name="T8" fmla="*/ 12 w 40"/>
                    <a:gd name="T9" fmla="*/ 14 h 16"/>
                    <a:gd name="T10" fmla="*/ 0 w 40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0" h="1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2" y="16"/>
                      </a:lnTo>
                      <a:lnTo>
                        <a:pt x="40" y="14"/>
                      </a:lnTo>
                      <a:lnTo>
                        <a:pt x="12" y="1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99" name="Freeform 298">
                  <a:extLst>
                    <a:ext uri="{FF2B5EF4-FFF2-40B4-BE49-F238E27FC236}">
                      <a16:creationId xmlns:a16="http://schemas.microsoft.com/office/drawing/2014/main" id="{0AA3B557-DB33-4716-A723-1F3A360E60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1" y="1915"/>
                  <a:ext cx="6" cy="6"/>
                </a:xfrm>
                <a:custGeom>
                  <a:avLst/>
                  <a:gdLst>
                    <a:gd name="T0" fmla="*/ 2 w 6"/>
                    <a:gd name="T1" fmla="*/ 0 h 6"/>
                    <a:gd name="T2" fmla="*/ 0 w 6"/>
                    <a:gd name="T3" fmla="*/ 0 h 6"/>
                    <a:gd name="T4" fmla="*/ 6 w 6"/>
                    <a:gd name="T5" fmla="*/ 6 h 6"/>
                    <a:gd name="T6" fmla="*/ 6 w 6"/>
                    <a:gd name="T7" fmla="*/ 6 h 6"/>
                    <a:gd name="T8" fmla="*/ 6 w 6"/>
                    <a:gd name="T9" fmla="*/ 2 h 6"/>
                    <a:gd name="T10" fmla="*/ 2 w 6"/>
                    <a:gd name="T1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00" name="Freeform 299">
                  <a:extLst>
                    <a:ext uri="{FF2B5EF4-FFF2-40B4-BE49-F238E27FC236}">
                      <a16:creationId xmlns:a16="http://schemas.microsoft.com/office/drawing/2014/main" id="{1950181C-0AAB-4DC4-BC5F-9D4E14D5D7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5" y="1903"/>
                  <a:ext cx="68" cy="8"/>
                </a:xfrm>
                <a:custGeom>
                  <a:avLst/>
                  <a:gdLst>
                    <a:gd name="T0" fmla="*/ 30 w 68"/>
                    <a:gd name="T1" fmla="*/ 4 h 8"/>
                    <a:gd name="T2" fmla="*/ 16 w 68"/>
                    <a:gd name="T3" fmla="*/ 4 h 8"/>
                    <a:gd name="T4" fmla="*/ 0 w 68"/>
                    <a:gd name="T5" fmla="*/ 6 h 8"/>
                    <a:gd name="T6" fmla="*/ 16 w 68"/>
                    <a:gd name="T7" fmla="*/ 6 h 8"/>
                    <a:gd name="T8" fmla="*/ 28 w 68"/>
                    <a:gd name="T9" fmla="*/ 6 h 8"/>
                    <a:gd name="T10" fmla="*/ 52 w 68"/>
                    <a:gd name="T11" fmla="*/ 8 h 8"/>
                    <a:gd name="T12" fmla="*/ 68 w 68"/>
                    <a:gd name="T13" fmla="*/ 0 h 8"/>
                    <a:gd name="T14" fmla="*/ 54 w 68"/>
                    <a:gd name="T15" fmla="*/ 6 h 8"/>
                    <a:gd name="T16" fmla="*/ 30 w 68"/>
                    <a:gd name="T17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8" h="8">
                      <a:moveTo>
                        <a:pt x="30" y="4"/>
                      </a:moveTo>
                      <a:lnTo>
                        <a:pt x="16" y="4"/>
                      </a:lnTo>
                      <a:lnTo>
                        <a:pt x="0" y="6"/>
                      </a:lnTo>
                      <a:lnTo>
                        <a:pt x="16" y="6"/>
                      </a:lnTo>
                      <a:lnTo>
                        <a:pt x="28" y="6"/>
                      </a:lnTo>
                      <a:lnTo>
                        <a:pt x="52" y="8"/>
                      </a:lnTo>
                      <a:lnTo>
                        <a:pt x="68" y="0"/>
                      </a:lnTo>
                      <a:lnTo>
                        <a:pt x="54" y="6"/>
                      </a:lnTo>
                      <a:lnTo>
                        <a:pt x="30" y="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01" name="Freeform 300">
                  <a:extLst>
                    <a:ext uri="{FF2B5EF4-FFF2-40B4-BE49-F238E27FC236}">
                      <a16:creationId xmlns:a16="http://schemas.microsoft.com/office/drawing/2014/main" id="{A7264D61-D4AD-485A-B24B-7C5A73A84C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5" y="1915"/>
                  <a:ext cx="32" cy="26"/>
                </a:xfrm>
                <a:custGeom>
                  <a:avLst/>
                  <a:gdLst>
                    <a:gd name="T0" fmla="*/ 0 w 32"/>
                    <a:gd name="T1" fmla="*/ 24 h 26"/>
                    <a:gd name="T2" fmla="*/ 0 w 32"/>
                    <a:gd name="T3" fmla="*/ 26 h 26"/>
                    <a:gd name="T4" fmla="*/ 30 w 32"/>
                    <a:gd name="T5" fmla="*/ 20 h 26"/>
                    <a:gd name="T6" fmla="*/ 32 w 32"/>
                    <a:gd name="T7" fmla="*/ 0 h 26"/>
                    <a:gd name="T8" fmla="*/ 30 w 32"/>
                    <a:gd name="T9" fmla="*/ 18 h 26"/>
                    <a:gd name="T10" fmla="*/ 0 w 32"/>
                    <a:gd name="T11" fmla="*/ 24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2" h="26">
                      <a:moveTo>
                        <a:pt x="0" y="24"/>
                      </a:moveTo>
                      <a:lnTo>
                        <a:pt x="0" y="26"/>
                      </a:lnTo>
                      <a:lnTo>
                        <a:pt x="30" y="20"/>
                      </a:lnTo>
                      <a:lnTo>
                        <a:pt x="32" y="0"/>
                      </a:lnTo>
                      <a:lnTo>
                        <a:pt x="30" y="18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02" name="Freeform 301">
                  <a:extLst>
                    <a:ext uri="{FF2B5EF4-FFF2-40B4-BE49-F238E27FC236}">
                      <a16:creationId xmlns:a16="http://schemas.microsoft.com/office/drawing/2014/main" id="{C4423D8C-35BD-4511-A229-0F63DAF085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9" y="2175"/>
                  <a:ext cx="68" cy="28"/>
                </a:xfrm>
                <a:custGeom>
                  <a:avLst/>
                  <a:gdLst>
                    <a:gd name="T0" fmla="*/ 12 w 68"/>
                    <a:gd name="T1" fmla="*/ 4 h 28"/>
                    <a:gd name="T2" fmla="*/ 0 w 68"/>
                    <a:gd name="T3" fmla="*/ 28 h 28"/>
                    <a:gd name="T4" fmla="*/ 2 w 68"/>
                    <a:gd name="T5" fmla="*/ 28 h 28"/>
                    <a:gd name="T6" fmla="*/ 12 w 68"/>
                    <a:gd name="T7" fmla="*/ 6 h 28"/>
                    <a:gd name="T8" fmla="*/ 52 w 68"/>
                    <a:gd name="T9" fmla="*/ 4 h 28"/>
                    <a:gd name="T10" fmla="*/ 68 w 68"/>
                    <a:gd name="T11" fmla="*/ 2 h 28"/>
                    <a:gd name="T12" fmla="*/ 68 w 68"/>
                    <a:gd name="T13" fmla="*/ 2 h 28"/>
                    <a:gd name="T14" fmla="*/ 68 w 68"/>
                    <a:gd name="T15" fmla="*/ 0 h 28"/>
                    <a:gd name="T16" fmla="*/ 50 w 68"/>
                    <a:gd name="T17" fmla="*/ 2 h 28"/>
                    <a:gd name="T18" fmla="*/ 12 w 68"/>
                    <a:gd name="T19" fmla="*/ 4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8" h="28">
                      <a:moveTo>
                        <a:pt x="12" y="4"/>
                      </a:moveTo>
                      <a:lnTo>
                        <a:pt x="0" y="28"/>
                      </a:lnTo>
                      <a:lnTo>
                        <a:pt x="2" y="28"/>
                      </a:lnTo>
                      <a:lnTo>
                        <a:pt x="12" y="6"/>
                      </a:lnTo>
                      <a:lnTo>
                        <a:pt x="52" y="4"/>
                      </a:lnTo>
                      <a:lnTo>
                        <a:pt x="68" y="2"/>
                      </a:lnTo>
                      <a:lnTo>
                        <a:pt x="68" y="2"/>
                      </a:lnTo>
                      <a:lnTo>
                        <a:pt x="68" y="0"/>
                      </a:lnTo>
                      <a:lnTo>
                        <a:pt x="50" y="2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03" name="Freeform 302">
                  <a:extLst>
                    <a:ext uri="{FF2B5EF4-FFF2-40B4-BE49-F238E27FC236}">
                      <a16:creationId xmlns:a16="http://schemas.microsoft.com/office/drawing/2014/main" id="{F810C95B-8D68-4B0E-968B-0F8EA77A6F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3" y="2223"/>
                  <a:ext cx="18" cy="6"/>
                </a:xfrm>
                <a:custGeom>
                  <a:avLst/>
                  <a:gdLst>
                    <a:gd name="T0" fmla="*/ 18 w 18"/>
                    <a:gd name="T1" fmla="*/ 0 h 6"/>
                    <a:gd name="T2" fmla="*/ 0 w 18"/>
                    <a:gd name="T3" fmla="*/ 6 h 6"/>
                    <a:gd name="T4" fmla="*/ 18 w 18"/>
                    <a:gd name="T5" fmla="*/ 0 h 6"/>
                    <a:gd name="T6" fmla="*/ 18 w 18"/>
                    <a:gd name="T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8" h="6">
                      <a:moveTo>
                        <a:pt x="18" y="0"/>
                      </a:moveTo>
                      <a:lnTo>
                        <a:pt x="0" y="6"/>
                      </a:lnTo>
                      <a:lnTo>
                        <a:pt x="18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04" name="Freeform 303">
                  <a:extLst>
                    <a:ext uri="{FF2B5EF4-FFF2-40B4-BE49-F238E27FC236}">
                      <a16:creationId xmlns:a16="http://schemas.microsoft.com/office/drawing/2014/main" id="{ABC26492-C28B-400B-A8A0-24E91EF9F7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63" y="2203"/>
                  <a:ext cx="18" cy="32"/>
                </a:xfrm>
                <a:custGeom>
                  <a:avLst/>
                  <a:gdLst>
                    <a:gd name="T0" fmla="*/ 18 w 18"/>
                    <a:gd name="T1" fmla="*/ 0 h 32"/>
                    <a:gd name="T2" fmla="*/ 16 w 18"/>
                    <a:gd name="T3" fmla="*/ 0 h 32"/>
                    <a:gd name="T4" fmla="*/ 6 w 18"/>
                    <a:gd name="T5" fmla="*/ 16 h 32"/>
                    <a:gd name="T6" fmla="*/ 0 w 18"/>
                    <a:gd name="T7" fmla="*/ 32 h 32"/>
                    <a:gd name="T8" fmla="*/ 8 w 18"/>
                    <a:gd name="T9" fmla="*/ 16 h 32"/>
                    <a:gd name="T10" fmla="*/ 18 w 18"/>
                    <a:gd name="T11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32">
                      <a:moveTo>
                        <a:pt x="18" y="0"/>
                      </a:moveTo>
                      <a:lnTo>
                        <a:pt x="16" y="0"/>
                      </a:lnTo>
                      <a:lnTo>
                        <a:pt x="6" y="16"/>
                      </a:lnTo>
                      <a:lnTo>
                        <a:pt x="0" y="32"/>
                      </a:lnTo>
                      <a:lnTo>
                        <a:pt x="8" y="16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05" name="Freeform 304">
                  <a:extLst>
                    <a:ext uri="{FF2B5EF4-FFF2-40B4-BE49-F238E27FC236}">
                      <a16:creationId xmlns:a16="http://schemas.microsoft.com/office/drawing/2014/main" id="{B70E9D5E-B125-4DA1-A71A-E63522DB1B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9" y="2237"/>
                  <a:ext cx="24" cy="14"/>
                </a:xfrm>
                <a:custGeom>
                  <a:avLst/>
                  <a:gdLst>
                    <a:gd name="T0" fmla="*/ 22 w 24"/>
                    <a:gd name="T1" fmla="*/ 14 h 14"/>
                    <a:gd name="T2" fmla="*/ 24 w 24"/>
                    <a:gd name="T3" fmla="*/ 0 h 14"/>
                    <a:gd name="T4" fmla="*/ 20 w 24"/>
                    <a:gd name="T5" fmla="*/ 12 h 14"/>
                    <a:gd name="T6" fmla="*/ 2 w 24"/>
                    <a:gd name="T7" fmla="*/ 10 h 14"/>
                    <a:gd name="T8" fmla="*/ 0 w 24"/>
                    <a:gd name="T9" fmla="*/ 6 h 14"/>
                    <a:gd name="T10" fmla="*/ 0 w 24"/>
                    <a:gd name="T11" fmla="*/ 10 h 14"/>
                    <a:gd name="T12" fmla="*/ 22 w 24"/>
                    <a:gd name="T13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4" h="14">
                      <a:moveTo>
                        <a:pt x="22" y="14"/>
                      </a:moveTo>
                      <a:lnTo>
                        <a:pt x="24" y="0"/>
                      </a:lnTo>
                      <a:lnTo>
                        <a:pt x="20" y="12"/>
                      </a:lnTo>
                      <a:lnTo>
                        <a:pt x="2" y="10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22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06" name="Freeform 305">
                  <a:extLst>
                    <a:ext uri="{FF2B5EF4-FFF2-40B4-BE49-F238E27FC236}">
                      <a16:creationId xmlns:a16="http://schemas.microsoft.com/office/drawing/2014/main" id="{37B79E0E-F2E6-4386-9FF0-F85C517D5D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7" y="2219"/>
                  <a:ext cx="22" cy="2"/>
                </a:xfrm>
                <a:custGeom>
                  <a:avLst/>
                  <a:gdLst>
                    <a:gd name="T0" fmla="*/ 22 w 22"/>
                    <a:gd name="T1" fmla="*/ 2 h 2"/>
                    <a:gd name="T2" fmla="*/ 12 w 22"/>
                    <a:gd name="T3" fmla="*/ 2 h 2"/>
                    <a:gd name="T4" fmla="*/ 0 w 22"/>
                    <a:gd name="T5" fmla="*/ 0 h 2"/>
                    <a:gd name="T6" fmla="*/ 12 w 22"/>
                    <a:gd name="T7" fmla="*/ 2 h 2"/>
                    <a:gd name="T8" fmla="*/ 22 w 2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">
                      <a:moveTo>
                        <a:pt x="22" y="2"/>
                      </a:moveTo>
                      <a:lnTo>
                        <a:pt x="12" y="2"/>
                      </a:lnTo>
                      <a:lnTo>
                        <a:pt x="0" y="0"/>
                      </a:lnTo>
                      <a:lnTo>
                        <a:pt x="12" y="2"/>
                      </a:lnTo>
                      <a:lnTo>
                        <a:pt x="22" y="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07" name="Freeform 306">
                  <a:extLst>
                    <a:ext uri="{FF2B5EF4-FFF2-40B4-BE49-F238E27FC236}">
                      <a16:creationId xmlns:a16="http://schemas.microsoft.com/office/drawing/2014/main" id="{D4A2153C-F0DF-41DC-85F3-0BF3EEEE77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53" y="2139"/>
                  <a:ext cx="30" cy="24"/>
                </a:xfrm>
                <a:custGeom>
                  <a:avLst/>
                  <a:gdLst>
                    <a:gd name="T0" fmla="*/ 14 w 30"/>
                    <a:gd name="T1" fmla="*/ 12 h 24"/>
                    <a:gd name="T2" fmla="*/ 8 w 30"/>
                    <a:gd name="T3" fmla="*/ 18 h 24"/>
                    <a:gd name="T4" fmla="*/ 0 w 30"/>
                    <a:gd name="T5" fmla="*/ 22 h 24"/>
                    <a:gd name="T6" fmla="*/ 0 w 30"/>
                    <a:gd name="T7" fmla="*/ 24 h 24"/>
                    <a:gd name="T8" fmla="*/ 8 w 30"/>
                    <a:gd name="T9" fmla="*/ 18 h 24"/>
                    <a:gd name="T10" fmla="*/ 16 w 30"/>
                    <a:gd name="T11" fmla="*/ 14 h 24"/>
                    <a:gd name="T12" fmla="*/ 26 w 30"/>
                    <a:gd name="T13" fmla="*/ 8 h 24"/>
                    <a:gd name="T14" fmla="*/ 30 w 30"/>
                    <a:gd name="T15" fmla="*/ 0 h 24"/>
                    <a:gd name="T16" fmla="*/ 24 w 30"/>
                    <a:gd name="T17" fmla="*/ 6 h 24"/>
                    <a:gd name="T18" fmla="*/ 14 w 30"/>
                    <a:gd name="T19" fmla="*/ 1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" h="24">
                      <a:moveTo>
                        <a:pt x="14" y="12"/>
                      </a:moveTo>
                      <a:lnTo>
                        <a:pt x="8" y="18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8" y="18"/>
                      </a:lnTo>
                      <a:lnTo>
                        <a:pt x="16" y="14"/>
                      </a:lnTo>
                      <a:lnTo>
                        <a:pt x="26" y="8"/>
                      </a:lnTo>
                      <a:lnTo>
                        <a:pt x="30" y="0"/>
                      </a:lnTo>
                      <a:lnTo>
                        <a:pt x="24" y="6"/>
                      </a:lnTo>
                      <a:lnTo>
                        <a:pt x="14" y="1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08" name="Freeform 307">
                  <a:extLst>
                    <a:ext uri="{FF2B5EF4-FFF2-40B4-BE49-F238E27FC236}">
                      <a16:creationId xmlns:a16="http://schemas.microsoft.com/office/drawing/2014/main" id="{366A2C25-EE51-4927-BC2F-DDE2C2075C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13" y="1545"/>
                  <a:ext cx="212" cy="208"/>
                </a:xfrm>
                <a:custGeom>
                  <a:avLst/>
                  <a:gdLst>
                    <a:gd name="T0" fmla="*/ 16 w 212"/>
                    <a:gd name="T1" fmla="*/ 94 h 208"/>
                    <a:gd name="T2" fmla="*/ 34 w 212"/>
                    <a:gd name="T3" fmla="*/ 104 h 208"/>
                    <a:gd name="T4" fmla="*/ 52 w 212"/>
                    <a:gd name="T5" fmla="*/ 104 h 208"/>
                    <a:gd name="T6" fmla="*/ 66 w 212"/>
                    <a:gd name="T7" fmla="*/ 122 h 208"/>
                    <a:gd name="T8" fmla="*/ 72 w 212"/>
                    <a:gd name="T9" fmla="*/ 132 h 208"/>
                    <a:gd name="T10" fmla="*/ 84 w 212"/>
                    <a:gd name="T11" fmla="*/ 134 h 208"/>
                    <a:gd name="T12" fmla="*/ 84 w 212"/>
                    <a:gd name="T13" fmla="*/ 148 h 208"/>
                    <a:gd name="T14" fmla="*/ 92 w 212"/>
                    <a:gd name="T15" fmla="*/ 150 h 208"/>
                    <a:gd name="T16" fmla="*/ 92 w 212"/>
                    <a:gd name="T17" fmla="*/ 166 h 208"/>
                    <a:gd name="T18" fmla="*/ 92 w 212"/>
                    <a:gd name="T19" fmla="*/ 166 h 208"/>
                    <a:gd name="T20" fmla="*/ 96 w 212"/>
                    <a:gd name="T21" fmla="*/ 176 h 208"/>
                    <a:gd name="T22" fmla="*/ 108 w 212"/>
                    <a:gd name="T23" fmla="*/ 182 h 208"/>
                    <a:gd name="T24" fmla="*/ 112 w 212"/>
                    <a:gd name="T25" fmla="*/ 190 h 208"/>
                    <a:gd name="T26" fmla="*/ 112 w 212"/>
                    <a:gd name="T27" fmla="*/ 194 h 208"/>
                    <a:gd name="T28" fmla="*/ 130 w 212"/>
                    <a:gd name="T29" fmla="*/ 198 h 208"/>
                    <a:gd name="T30" fmla="*/ 136 w 212"/>
                    <a:gd name="T31" fmla="*/ 202 h 208"/>
                    <a:gd name="T32" fmla="*/ 140 w 212"/>
                    <a:gd name="T33" fmla="*/ 204 h 208"/>
                    <a:gd name="T34" fmla="*/ 144 w 212"/>
                    <a:gd name="T35" fmla="*/ 206 h 208"/>
                    <a:gd name="T36" fmla="*/ 152 w 212"/>
                    <a:gd name="T37" fmla="*/ 208 h 208"/>
                    <a:gd name="T38" fmla="*/ 152 w 212"/>
                    <a:gd name="T39" fmla="*/ 208 h 208"/>
                    <a:gd name="T40" fmla="*/ 158 w 212"/>
                    <a:gd name="T41" fmla="*/ 200 h 208"/>
                    <a:gd name="T42" fmla="*/ 160 w 212"/>
                    <a:gd name="T43" fmla="*/ 196 h 208"/>
                    <a:gd name="T44" fmla="*/ 162 w 212"/>
                    <a:gd name="T45" fmla="*/ 194 h 208"/>
                    <a:gd name="T46" fmla="*/ 162 w 212"/>
                    <a:gd name="T47" fmla="*/ 194 h 208"/>
                    <a:gd name="T48" fmla="*/ 164 w 212"/>
                    <a:gd name="T49" fmla="*/ 192 h 208"/>
                    <a:gd name="T50" fmla="*/ 170 w 212"/>
                    <a:gd name="T51" fmla="*/ 190 h 208"/>
                    <a:gd name="T52" fmla="*/ 176 w 212"/>
                    <a:gd name="T53" fmla="*/ 184 h 208"/>
                    <a:gd name="T54" fmla="*/ 182 w 212"/>
                    <a:gd name="T55" fmla="*/ 176 h 208"/>
                    <a:gd name="T56" fmla="*/ 188 w 212"/>
                    <a:gd name="T57" fmla="*/ 174 h 208"/>
                    <a:gd name="T58" fmla="*/ 190 w 212"/>
                    <a:gd name="T59" fmla="*/ 172 h 208"/>
                    <a:gd name="T60" fmla="*/ 200 w 212"/>
                    <a:gd name="T61" fmla="*/ 176 h 208"/>
                    <a:gd name="T62" fmla="*/ 208 w 212"/>
                    <a:gd name="T63" fmla="*/ 180 h 208"/>
                    <a:gd name="T64" fmla="*/ 210 w 212"/>
                    <a:gd name="T65" fmla="*/ 174 h 208"/>
                    <a:gd name="T66" fmla="*/ 212 w 212"/>
                    <a:gd name="T67" fmla="*/ 168 h 208"/>
                    <a:gd name="T68" fmla="*/ 208 w 212"/>
                    <a:gd name="T69" fmla="*/ 162 h 208"/>
                    <a:gd name="T70" fmla="*/ 210 w 212"/>
                    <a:gd name="T71" fmla="*/ 154 h 208"/>
                    <a:gd name="T72" fmla="*/ 212 w 212"/>
                    <a:gd name="T73" fmla="*/ 148 h 208"/>
                    <a:gd name="T74" fmla="*/ 212 w 212"/>
                    <a:gd name="T75" fmla="*/ 146 h 208"/>
                    <a:gd name="T76" fmla="*/ 212 w 212"/>
                    <a:gd name="T77" fmla="*/ 146 h 208"/>
                    <a:gd name="T78" fmla="*/ 194 w 212"/>
                    <a:gd name="T79" fmla="*/ 110 h 208"/>
                    <a:gd name="T80" fmla="*/ 176 w 212"/>
                    <a:gd name="T81" fmla="*/ 74 h 208"/>
                    <a:gd name="T82" fmla="*/ 156 w 212"/>
                    <a:gd name="T83" fmla="*/ 40 h 208"/>
                    <a:gd name="T84" fmla="*/ 136 w 212"/>
                    <a:gd name="T85" fmla="*/ 6 h 208"/>
                    <a:gd name="T86" fmla="*/ 130 w 212"/>
                    <a:gd name="T87" fmla="*/ 6 h 208"/>
                    <a:gd name="T88" fmla="*/ 112 w 212"/>
                    <a:gd name="T89" fmla="*/ 2 h 208"/>
                    <a:gd name="T90" fmla="*/ 90 w 212"/>
                    <a:gd name="T91" fmla="*/ 0 h 208"/>
                    <a:gd name="T92" fmla="*/ 82 w 212"/>
                    <a:gd name="T93" fmla="*/ 8 h 208"/>
                    <a:gd name="T94" fmla="*/ 76 w 212"/>
                    <a:gd name="T95" fmla="*/ 0 h 208"/>
                    <a:gd name="T96" fmla="*/ 60 w 212"/>
                    <a:gd name="T97" fmla="*/ 0 h 208"/>
                    <a:gd name="T98" fmla="*/ 44 w 212"/>
                    <a:gd name="T99" fmla="*/ 8 h 208"/>
                    <a:gd name="T100" fmla="*/ 20 w 212"/>
                    <a:gd name="T101" fmla="*/ 6 h 208"/>
                    <a:gd name="T102" fmla="*/ 4 w 212"/>
                    <a:gd name="T103" fmla="*/ 8 h 208"/>
                    <a:gd name="T104" fmla="*/ 4 w 212"/>
                    <a:gd name="T105" fmla="*/ 10 h 208"/>
                    <a:gd name="T106" fmla="*/ 0 w 212"/>
                    <a:gd name="T107" fmla="*/ 14 h 208"/>
                    <a:gd name="T108" fmla="*/ 2 w 212"/>
                    <a:gd name="T109" fmla="*/ 76 h 208"/>
                    <a:gd name="T110" fmla="*/ 8 w 212"/>
                    <a:gd name="T111" fmla="*/ 92 h 208"/>
                    <a:gd name="T112" fmla="*/ 10 w 212"/>
                    <a:gd name="T113" fmla="*/ 94 h 208"/>
                    <a:gd name="T114" fmla="*/ 10 w 212"/>
                    <a:gd name="T115" fmla="*/ 92 h 208"/>
                    <a:gd name="T116" fmla="*/ 16 w 212"/>
                    <a:gd name="T117" fmla="*/ 94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12" h="208">
                      <a:moveTo>
                        <a:pt x="16" y="94"/>
                      </a:moveTo>
                      <a:lnTo>
                        <a:pt x="34" y="104"/>
                      </a:lnTo>
                      <a:lnTo>
                        <a:pt x="52" y="104"/>
                      </a:lnTo>
                      <a:lnTo>
                        <a:pt x="66" y="122"/>
                      </a:lnTo>
                      <a:lnTo>
                        <a:pt x="72" y="132"/>
                      </a:lnTo>
                      <a:lnTo>
                        <a:pt x="84" y="134"/>
                      </a:lnTo>
                      <a:lnTo>
                        <a:pt x="84" y="148"/>
                      </a:lnTo>
                      <a:lnTo>
                        <a:pt x="92" y="150"/>
                      </a:lnTo>
                      <a:lnTo>
                        <a:pt x="92" y="166"/>
                      </a:lnTo>
                      <a:lnTo>
                        <a:pt x="92" y="166"/>
                      </a:lnTo>
                      <a:lnTo>
                        <a:pt x="96" y="176"/>
                      </a:lnTo>
                      <a:lnTo>
                        <a:pt x="108" y="182"/>
                      </a:lnTo>
                      <a:lnTo>
                        <a:pt x="112" y="190"/>
                      </a:lnTo>
                      <a:lnTo>
                        <a:pt x="112" y="194"/>
                      </a:lnTo>
                      <a:lnTo>
                        <a:pt x="130" y="198"/>
                      </a:lnTo>
                      <a:lnTo>
                        <a:pt x="136" y="202"/>
                      </a:lnTo>
                      <a:lnTo>
                        <a:pt x="140" y="204"/>
                      </a:lnTo>
                      <a:lnTo>
                        <a:pt x="144" y="206"/>
                      </a:lnTo>
                      <a:lnTo>
                        <a:pt x="152" y="208"/>
                      </a:lnTo>
                      <a:lnTo>
                        <a:pt x="152" y="208"/>
                      </a:lnTo>
                      <a:lnTo>
                        <a:pt x="158" y="200"/>
                      </a:lnTo>
                      <a:lnTo>
                        <a:pt x="160" y="196"/>
                      </a:lnTo>
                      <a:lnTo>
                        <a:pt x="162" y="194"/>
                      </a:lnTo>
                      <a:lnTo>
                        <a:pt x="162" y="194"/>
                      </a:lnTo>
                      <a:lnTo>
                        <a:pt x="164" y="192"/>
                      </a:lnTo>
                      <a:lnTo>
                        <a:pt x="170" y="190"/>
                      </a:lnTo>
                      <a:lnTo>
                        <a:pt x="176" y="184"/>
                      </a:lnTo>
                      <a:lnTo>
                        <a:pt x="182" y="176"/>
                      </a:lnTo>
                      <a:lnTo>
                        <a:pt x="188" y="174"/>
                      </a:lnTo>
                      <a:lnTo>
                        <a:pt x="190" y="172"/>
                      </a:lnTo>
                      <a:lnTo>
                        <a:pt x="200" y="176"/>
                      </a:lnTo>
                      <a:lnTo>
                        <a:pt x="208" y="180"/>
                      </a:lnTo>
                      <a:lnTo>
                        <a:pt x="210" y="174"/>
                      </a:lnTo>
                      <a:lnTo>
                        <a:pt x="212" y="168"/>
                      </a:lnTo>
                      <a:lnTo>
                        <a:pt x="208" y="162"/>
                      </a:lnTo>
                      <a:lnTo>
                        <a:pt x="210" y="154"/>
                      </a:lnTo>
                      <a:lnTo>
                        <a:pt x="212" y="148"/>
                      </a:lnTo>
                      <a:lnTo>
                        <a:pt x="212" y="146"/>
                      </a:lnTo>
                      <a:lnTo>
                        <a:pt x="212" y="146"/>
                      </a:lnTo>
                      <a:lnTo>
                        <a:pt x="194" y="110"/>
                      </a:lnTo>
                      <a:lnTo>
                        <a:pt x="176" y="74"/>
                      </a:lnTo>
                      <a:lnTo>
                        <a:pt x="156" y="40"/>
                      </a:lnTo>
                      <a:lnTo>
                        <a:pt x="136" y="6"/>
                      </a:lnTo>
                      <a:lnTo>
                        <a:pt x="130" y="6"/>
                      </a:lnTo>
                      <a:lnTo>
                        <a:pt x="112" y="2"/>
                      </a:lnTo>
                      <a:lnTo>
                        <a:pt x="90" y="0"/>
                      </a:lnTo>
                      <a:lnTo>
                        <a:pt x="82" y="8"/>
                      </a:lnTo>
                      <a:lnTo>
                        <a:pt x="76" y="0"/>
                      </a:lnTo>
                      <a:lnTo>
                        <a:pt x="60" y="0"/>
                      </a:lnTo>
                      <a:lnTo>
                        <a:pt x="44" y="8"/>
                      </a:lnTo>
                      <a:lnTo>
                        <a:pt x="20" y="6"/>
                      </a:lnTo>
                      <a:lnTo>
                        <a:pt x="4" y="8"/>
                      </a:lnTo>
                      <a:lnTo>
                        <a:pt x="4" y="10"/>
                      </a:lnTo>
                      <a:lnTo>
                        <a:pt x="0" y="14"/>
                      </a:lnTo>
                      <a:lnTo>
                        <a:pt x="2" y="76"/>
                      </a:lnTo>
                      <a:lnTo>
                        <a:pt x="8" y="92"/>
                      </a:lnTo>
                      <a:lnTo>
                        <a:pt x="10" y="94"/>
                      </a:lnTo>
                      <a:lnTo>
                        <a:pt x="10" y="92"/>
                      </a:lnTo>
                      <a:lnTo>
                        <a:pt x="16" y="9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09" name="Freeform 308">
                  <a:extLst>
                    <a:ext uri="{FF2B5EF4-FFF2-40B4-BE49-F238E27FC236}">
                      <a16:creationId xmlns:a16="http://schemas.microsoft.com/office/drawing/2014/main" id="{D5881870-14D3-4296-90CD-13A463B22F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5" y="1719"/>
                  <a:ext cx="26" cy="20"/>
                </a:xfrm>
                <a:custGeom>
                  <a:avLst/>
                  <a:gdLst>
                    <a:gd name="T0" fmla="*/ 14 w 26"/>
                    <a:gd name="T1" fmla="*/ 10 h 20"/>
                    <a:gd name="T2" fmla="*/ 22 w 26"/>
                    <a:gd name="T3" fmla="*/ 4 h 20"/>
                    <a:gd name="T4" fmla="*/ 26 w 26"/>
                    <a:gd name="T5" fmla="*/ 0 h 20"/>
                    <a:gd name="T6" fmla="*/ 20 w 26"/>
                    <a:gd name="T7" fmla="*/ 2 h 20"/>
                    <a:gd name="T8" fmla="*/ 14 w 26"/>
                    <a:gd name="T9" fmla="*/ 10 h 20"/>
                    <a:gd name="T10" fmla="*/ 8 w 26"/>
                    <a:gd name="T11" fmla="*/ 16 h 20"/>
                    <a:gd name="T12" fmla="*/ 2 w 26"/>
                    <a:gd name="T13" fmla="*/ 18 h 20"/>
                    <a:gd name="T14" fmla="*/ 0 w 26"/>
                    <a:gd name="T15" fmla="*/ 20 h 20"/>
                    <a:gd name="T16" fmla="*/ 8 w 26"/>
                    <a:gd name="T17" fmla="*/ 18 h 20"/>
                    <a:gd name="T18" fmla="*/ 14 w 26"/>
                    <a:gd name="T19" fmla="*/ 1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6" h="20">
                      <a:moveTo>
                        <a:pt x="14" y="10"/>
                      </a:moveTo>
                      <a:lnTo>
                        <a:pt x="22" y="4"/>
                      </a:lnTo>
                      <a:lnTo>
                        <a:pt x="26" y="0"/>
                      </a:lnTo>
                      <a:lnTo>
                        <a:pt x="20" y="2"/>
                      </a:lnTo>
                      <a:lnTo>
                        <a:pt x="14" y="10"/>
                      </a:lnTo>
                      <a:lnTo>
                        <a:pt x="8" y="16"/>
                      </a:lnTo>
                      <a:lnTo>
                        <a:pt x="2" y="18"/>
                      </a:lnTo>
                      <a:lnTo>
                        <a:pt x="0" y="20"/>
                      </a:lnTo>
                      <a:lnTo>
                        <a:pt x="8" y="18"/>
                      </a:lnTo>
                      <a:lnTo>
                        <a:pt x="14" y="1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10" name="Freeform 309">
                  <a:extLst>
                    <a:ext uri="{FF2B5EF4-FFF2-40B4-BE49-F238E27FC236}">
                      <a16:creationId xmlns:a16="http://schemas.microsoft.com/office/drawing/2014/main" id="{11EA17F9-2004-4DF6-BA75-39399B7B5E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5" y="1741"/>
                  <a:ext cx="8" cy="12"/>
                </a:xfrm>
                <a:custGeom>
                  <a:avLst/>
                  <a:gdLst>
                    <a:gd name="T0" fmla="*/ 8 w 8"/>
                    <a:gd name="T1" fmla="*/ 0 h 12"/>
                    <a:gd name="T2" fmla="*/ 6 w 8"/>
                    <a:gd name="T3" fmla="*/ 4 h 12"/>
                    <a:gd name="T4" fmla="*/ 0 w 8"/>
                    <a:gd name="T5" fmla="*/ 12 h 12"/>
                    <a:gd name="T6" fmla="*/ 6 w 8"/>
                    <a:gd name="T7" fmla="*/ 6 h 12"/>
                    <a:gd name="T8" fmla="*/ 8 w 8"/>
                    <a:gd name="T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2">
                      <a:moveTo>
                        <a:pt x="8" y="0"/>
                      </a:moveTo>
                      <a:lnTo>
                        <a:pt x="6" y="4"/>
                      </a:lnTo>
                      <a:lnTo>
                        <a:pt x="0" y="12"/>
                      </a:lnTo>
                      <a:lnTo>
                        <a:pt x="6" y="6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11" name="Freeform 310">
                  <a:extLst>
                    <a:ext uri="{FF2B5EF4-FFF2-40B4-BE49-F238E27FC236}">
                      <a16:creationId xmlns:a16="http://schemas.microsoft.com/office/drawing/2014/main" id="{E2C5FD51-ED5E-4262-8012-61CE021EFC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3" y="1721"/>
                  <a:ext cx="8" cy="4"/>
                </a:xfrm>
                <a:custGeom>
                  <a:avLst/>
                  <a:gdLst>
                    <a:gd name="T0" fmla="*/ 8 w 8"/>
                    <a:gd name="T1" fmla="*/ 4 h 4"/>
                    <a:gd name="T2" fmla="*/ 0 w 8"/>
                    <a:gd name="T3" fmla="*/ 0 h 4"/>
                    <a:gd name="T4" fmla="*/ 8 w 8"/>
                    <a:gd name="T5" fmla="*/ 4 h 4"/>
                    <a:gd name="T6" fmla="*/ 8 w 8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4">
                      <a:moveTo>
                        <a:pt x="8" y="4"/>
                      </a:moveTo>
                      <a:lnTo>
                        <a:pt x="0" y="0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12" name="Freeform 311">
                  <a:extLst>
                    <a:ext uri="{FF2B5EF4-FFF2-40B4-BE49-F238E27FC236}">
                      <a16:creationId xmlns:a16="http://schemas.microsoft.com/office/drawing/2014/main" id="{72538006-41C0-49A2-84D6-32C2C87FD6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3" y="1691"/>
                  <a:ext cx="2" cy="8"/>
                </a:xfrm>
                <a:custGeom>
                  <a:avLst/>
                  <a:gdLst>
                    <a:gd name="T0" fmla="*/ 2 w 2"/>
                    <a:gd name="T1" fmla="*/ 2 h 8"/>
                    <a:gd name="T2" fmla="*/ 0 w 2"/>
                    <a:gd name="T3" fmla="*/ 8 h 8"/>
                    <a:gd name="T4" fmla="*/ 2 w 2"/>
                    <a:gd name="T5" fmla="*/ 4 h 8"/>
                    <a:gd name="T6" fmla="*/ 2 w 2"/>
                    <a:gd name="T7" fmla="*/ 2 h 8"/>
                    <a:gd name="T8" fmla="*/ 2 w 2"/>
                    <a:gd name="T9" fmla="*/ 2 h 8"/>
                    <a:gd name="T10" fmla="*/ 2 w 2"/>
                    <a:gd name="T11" fmla="*/ 0 h 8"/>
                    <a:gd name="T12" fmla="*/ 2 w 2"/>
                    <a:gd name="T13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8">
                      <a:moveTo>
                        <a:pt x="2" y="2"/>
                      </a:moveTo>
                      <a:lnTo>
                        <a:pt x="0" y="8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13" name="Freeform 312">
                  <a:extLst>
                    <a:ext uri="{FF2B5EF4-FFF2-40B4-BE49-F238E27FC236}">
                      <a16:creationId xmlns:a16="http://schemas.microsoft.com/office/drawing/2014/main" id="{5C305A40-B78E-479C-BE1B-451EE2850D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7" y="1751"/>
                  <a:ext cx="8" cy="4"/>
                </a:xfrm>
                <a:custGeom>
                  <a:avLst/>
                  <a:gdLst>
                    <a:gd name="T0" fmla="*/ 8 w 8"/>
                    <a:gd name="T1" fmla="*/ 2 h 4"/>
                    <a:gd name="T2" fmla="*/ 0 w 8"/>
                    <a:gd name="T3" fmla="*/ 0 h 4"/>
                    <a:gd name="T4" fmla="*/ 6 w 8"/>
                    <a:gd name="T5" fmla="*/ 4 h 4"/>
                    <a:gd name="T6" fmla="*/ 8 w 8"/>
                    <a:gd name="T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4">
                      <a:moveTo>
                        <a:pt x="8" y="2"/>
                      </a:move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8" y="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14" name="Freeform 313">
                  <a:extLst>
                    <a:ext uri="{FF2B5EF4-FFF2-40B4-BE49-F238E27FC236}">
                      <a16:creationId xmlns:a16="http://schemas.microsoft.com/office/drawing/2014/main" id="{DCB6E533-6FBC-4AFB-B3AE-D5A9331BF4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3" y="1713"/>
                  <a:ext cx="2" cy="6"/>
                </a:xfrm>
                <a:custGeom>
                  <a:avLst/>
                  <a:gdLst>
                    <a:gd name="T0" fmla="*/ 2 w 2"/>
                    <a:gd name="T1" fmla="*/ 0 h 6"/>
                    <a:gd name="T2" fmla="*/ 0 w 2"/>
                    <a:gd name="T3" fmla="*/ 6 h 6"/>
                    <a:gd name="T4" fmla="*/ 2 w 2"/>
                    <a:gd name="T5" fmla="*/ 2 h 6"/>
                    <a:gd name="T6" fmla="*/ 2 w 2"/>
                    <a:gd name="T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6">
                      <a:moveTo>
                        <a:pt x="2" y="0"/>
                      </a:moveTo>
                      <a:lnTo>
                        <a:pt x="0" y="6"/>
                      </a:lnTo>
                      <a:lnTo>
                        <a:pt x="2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15" name="Freeform 314">
                  <a:extLst>
                    <a:ext uri="{FF2B5EF4-FFF2-40B4-BE49-F238E27FC236}">
                      <a16:creationId xmlns:a16="http://schemas.microsoft.com/office/drawing/2014/main" id="{94FFF8AA-AB13-4847-BFBA-C969F9760C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5" y="1739"/>
                  <a:ext cx="24" cy="8"/>
                </a:xfrm>
                <a:custGeom>
                  <a:avLst/>
                  <a:gdLst>
                    <a:gd name="T0" fmla="*/ 24 w 24"/>
                    <a:gd name="T1" fmla="*/ 8 h 8"/>
                    <a:gd name="T2" fmla="*/ 18 w 24"/>
                    <a:gd name="T3" fmla="*/ 4 h 8"/>
                    <a:gd name="T4" fmla="*/ 0 w 24"/>
                    <a:gd name="T5" fmla="*/ 0 h 8"/>
                    <a:gd name="T6" fmla="*/ 16 w 24"/>
                    <a:gd name="T7" fmla="*/ 4 h 8"/>
                    <a:gd name="T8" fmla="*/ 24 w 24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8">
                      <a:moveTo>
                        <a:pt x="24" y="8"/>
                      </a:moveTo>
                      <a:lnTo>
                        <a:pt x="18" y="4"/>
                      </a:lnTo>
                      <a:lnTo>
                        <a:pt x="0" y="0"/>
                      </a:lnTo>
                      <a:lnTo>
                        <a:pt x="16" y="4"/>
                      </a:lnTo>
                      <a:lnTo>
                        <a:pt x="24" y="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16" name="Freeform 315">
                  <a:extLst>
                    <a:ext uri="{FF2B5EF4-FFF2-40B4-BE49-F238E27FC236}">
                      <a16:creationId xmlns:a16="http://schemas.microsoft.com/office/drawing/2014/main" id="{7C91D771-9070-42B4-B13F-35FEC7B88C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17" y="1553"/>
                  <a:ext cx="0" cy="2"/>
                </a:xfrm>
                <a:custGeom>
                  <a:avLst/>
                  <a:gdLst>
                    <a:gd name="T0" fmla="*/ 2 h 2"/>
                    <a:gd name="T1" fmla="*/ 2 h 2"/>
                    <a:gd name="T2" fmla="*/ 0 h 2"/>
                    <a:gd name="T3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17" name="Freeform 316">
                  <a:extLst>
                    <a:ext uri="{FF2B5EF4-FFF2-40B4-BE49-F238E27FC236}">
                      <a16:creationId xmlns:a16="http://schemas.microsoft.com/office/drawing/2014/main" id="{1C5E765F-CD95-4452-92B8-5103341FEE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69" y="1669"/>
                  <a:ext cx="496" cy="466"/>
                </a:xfrm>
                <a:custGeom>
                  <a:avLst/>
                  <a:gdLst>
                    <a:gd name="T0" fmla="*/ 0 w 496"/>
                    <a:gd name="T1" fmla="*/ 154 h 466"/>
                    <a:gd name="T2" fmla="*/ 18 w 496"/>
                    <a:gd name="T3" fmla="*/ 212 h 466"/>
                    <a:gd name="T4" fmla="*/ 18 w 496"/>
                    <a:gd name="T5" fmla="*/ 234 h 466"/>
                    <a:gd name="T6" fmla="*/ 34 w 496"/>
                    <a:gd name="T7" fmla="*/ 294 h 466"/>
                    <a:gd name="T8" fmla="*/ 38 w 496"/>
                    <a:gd name="T9" fmla="*/ 318 h 466"/>
                    <a:gd name="T10" fmla="*/ 78 w 496"/>
                    <a:gd name="T11" fmla="*/ 338 h 466"/>
                    <a:gd name="T12" fmla="*/ 116 w 496"/>
                    <a:gd name="T13" fmla="*/ 334 h 466"/>
                    <a:gd name="T14" fmla="*/ 104 w 496"/>
                    <a:gd name="T15" fmla="*/ 354 h 466"/>
                    <a:gd name="T16" fmla="*/ 116 w 496"/>
                    <a:gd name="T17" fmla="*/ 374 h 466"/>
                    <a:gd name="T18" fmla="*/ 128 w 496"/>
                    <a:gd name="T19" fmla="*/ 378 h 466"/>
                    <a:gd name="T20" fmla="*/ 148 w 496"/>
                    <a:gd name="T21" fmla="*/ 360 h 466"/>
                    <a:gd name="T22" fmla="*/ 164 w 496"/>
                    <a:gd name="T23" fmla="*/ 368 h 466"/>
                    <a:gd name="T24" fmla="*/ 176 w 496"/>
                    <a:gd name="T25" fmla="*/ 390 h 466"/>
                    <a:gd name="T26" fmla="*/ 192 w 496"/>
                    <a:gd name="T27" fmla="*/ 392 h 466"/>
                    <a:gd name="T28" fmla="*/ 216 w 496"/>
                    <a:gd name="T29" fmla="*/ 400 h 466"/>
                    <a:gd name="T30" fmla="*/ 232 w 496"/>
                    <a:gd name="T31" fmla="*/ 418 h 466"/>
                    <a:gd name="T32" fmla="*/ 234 w 496"/>
                    <a:gd name="T33" fmla="*/ 442 h 466"/>
                    <a:gd name="T34" fmla="*/ 278 w 496"/>
                    <a:gd name="T35" fmla="*/ 436 h 466"/>
                    <a:gd name="T36" fmla="*/ 292 w 496"/>
                    <a:gd name="T37" fmla="*/ 458 h 466"/>
                    <a:gd name="T38" fmla="*/ 312 w 496"/>
                    <a:gd name="T39" fmla="*/ 448 h 466"/>
                    <a:gd name="T40" fmla="*/ 344 w 496"/>
                    <a:gd name="T41" fmla="*/ 444 h 466"/>
                    <a:gd name="T42" fmla="*/ 392 w 496"/>
                    <a:gd name="T43" fmla="*/ 450 h 466"/>
                    <a:gd name="T44" fmla="*/ 414 w 496"/>
                    <a:gd name="T45" fmla="*/ 466 h 466"/>
                    <a:gd name="T46" fmla="*/ 424 w 496"/>
                    <a:gd name="T47" fmla="*/ 456 h 466"/>
                    <a:gd name="T48" fmla="*/ 428 w 496"/>
                    <a:gd name="T49" fmla="*/ 412 h 466"/>
                    <a:gd name="T50" fmla="*/ 480 w 496"/>
                    <a:gd name="T51" fmla="*/ 360 h 466"/>
                    <a:gd name="T52" fmla="*/ 484 w 496"/>
                    <a:gd name="T53" fmla="*/ 312 h 466"/>
                    <a:gd name="T54" fmla="*/ 472 w 496"/>
                    <a:gd name="T55" fmla="*/ 288 h 466"/>
                    <a:gd name="T56" fmla="*/ 466 w 496"/>
                    <a:gd name="T57" fmla="*/ 272 h 466"/>
                    <a:gd name="T58" fmla="*/ 456 w 496"/>
                    <a:gd name="T59" fmla="*/ 270 h 466"/>
                    <a:gd name="T60" fmla="*/ 464 w 496"/>
                    <a:gd name="T61" fmla="*/ 214 h 466"/>
                    <a:gd name="T62" fmla="*/ 454 w 496"/>
                    <a:gd name="T63" fmla="*/ 192 h 466"/>
                    <a:gd name="T64" fmla="*/ 470 w 496"/>
                    <a:gd name="T65" fmla="*/ 140 h 466"/>
                    <a:gd name="T66" fmla="*/ 452 w 496"/>
                    <a:gd name="T67" fmla="*/ 96 h 466"/>
                    <a:gd name="T68" fmla="*/ 456 w 496"/>
                    <a:gd name="T69" fmla="*/ 70 h 466"/>
                    <a:gd name="T70" fmla="*/ 440 w 496"/>
                    <a:gd name="T71" fmla="*/ 52 h 466"/>
                    <a:gd name="T72" fmla="*/ 416 w 496"/>
                    <a:gd name="T73" fmla="*/ 44 h 466"/>
                    <a:gd name="T74" fmla="*/ 364 w 496"/>
                    <a:gd name="T75" fmla="*/ 48 h 466"/>
                    <a:gd name="T76" fmla="*/ 342 w 496"/>
                    <a:gd name="T77" fmla="*/ 48 h 466"/>
                    <a:gd name="T78" fmla="*/ 320 w 496"/>
                    <a:gd name="T79" fmla="*/ 42 h 466"/>
                    <a:gd name="T80" fmla="*/ 310 w 496"/>
                    <a:gd name="T81" fmla="*/ 38 h 466"/>
                    <a:gd name="T82" fmla="*/ 272 w 496"/>
                    <a:gd name="T83" fmla="*/ 38 h 466"/>
                    <a:gd name="T84" fmla="*/ 226 w 496"/>
                    <a:gd name="T85" fmla="*/ 24 h 466"/>
                    <a:gd name="T86" fmla="*/ 172 w 496"/>
                    <a:gd name="T87" fmla="*/ 4 h 466"/>
                    <a:gd name="T88" fmla="*/ 100 w 496"/>
                    <a:gd name="T89" fmla="*/ 50 h 466"/>
                    <a:gd name="T90" fmla="*/ 48 w 496"/>
                    <a:gd name="T91" fmla="*/ 52 h 466"/>
                    <a:gd name="T92" fmla="*/ 34 w 496"/>
                    <a:gd name="T93" fmla="*/ 100 h 466"/>
                    <a:gd name="T94" fmla="*/ 10 w 496"/>
                    <a:gd name="T95" fmla="*/ 118 h 4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496" h="466">
                      <a:moveTo>
                        <a:pt x="10" y="118"/>
                      </a:moveTo>
                      <a:lnTo>
                        <a:pt x="2" y="138"/>
                      </a:lnTo>
                      <a:lnTo>
                        <a:pt x="0" y="154"/>
                      </a:lnTo>
                      <a:lnTo>
                        <a:pt x="4" y="178"/>
                      </a:lnTo>
                      <a:lnTo>
                        <a:pt x="14" y="200"/>
                      </a:lnTo>
                      <a:lnTo>
                        <a:pt x="18" y="212"/>
                      </a:lnTo>
                      <a:lnTo>
                        <a:pt x="24" y="224"/>
                      </a:lnTo>
                      <a:lnTo>
                        <a:pt x="20" y="230"/>
                      </a:lnTo>
                      <a:lnTo>
                        <a:pt x="18" y="234"/>
                      </a:lnTo>
                      <a:lnTo>
                        <a:pt x="22" y="250"/>
                      </a:lnTo>
                      <a:lnTo>
                        <a:pt x="26" y="274"/>
                      </a:lnTo>
                      <a:lnTo>
                        <a:pt x="34" y="294"/>
                      </a:lnTo>
                      <a:lnTo>
                        <a:pt x="32" y="310"/>
                      </a:lnTo>
                      <a:lnTo>
                        <a:pt x="36" y="316"/>
                      </a:lnTo>
                      <a:lnTo>
                        <a:pt x="38" y="318"/>
                      </a:lnTo>
                      <a:lnTo>
                        <a:pt x="52" y="326"/>
                      </a:lnTo>
                      <a:lnTo>
                        <a:pt x="68" y="328"/>
                      </a:lnTo>
                      <a:lnTo>
                        <a:pt x="78" y="338"/>
                      </a:lnTo>
                      <a:lnTo>
                        <a:pt x="90" y="336"/>
                      </a:lnTo>
                      <a:lnTo>
                        <a:pt x="98" y="332"/>
                      </a:lnTo>
                      <a:lnTo>
                        <a:pt x="116" y="334"/>
                      </a:lnTo>
                      <a:lnTo>
                        <a:pt x="114" y="334"/>
                      </a:lnTo>
                      <a:lnTo>
                        <a:pt x="116" y="334"/>
                      </a:lnTo>
                      <a:lnTo>
                        <a:pt x="104" y="354"/>
                      </a:lnTo>
                      <a:lnTo>
                        <a:pt x="98" y="362"/>
                      </a:lnTo>
                      <a:lnTo>
                        <a:pt x="104" y="370"/>
                      </a:lnTo>
                      <a:lnTo>
                        <a:pt x="116" y="374"/>
                      </a:lnTo>
                      <a:lnTo>
                        <a:pt x="120" y="376"/>
                      </a:lnTo>
                      <a:lnTo>
                        <a:pt x="122" y="376"/>
                      </a:lnTo>
                      <a:lnTo>
                        <a:pt x="128" y="378"/>
                      </a:lnTo>
                      <a:lnTo>
                        <a:pt x="132" y="366"/>
                      </a:lnTo>
                      <a:lnTo>
                        <a:pt x="144" y="356"/>
                      </a:lnTo>
                      <a:lnTo>
                        <a:pt x="148" y="360"/>
                      </a:lnTo>
                      <a:lnTo>
                        <a:pt x="152" y="362"/>
                      </a:lnTo>
                      <a:lnTo>
                        <a:pt x="156" y="364"/>
                      </a:lnTo>
                      <a:lnTo>
                        <a:pt x="164" y="368"/>
                      </a:lnTo>
                      <a:lnTo>
                        <a:pt x="176" y="378"/>
                      </a:lnTo>
                      <a:lnTo>
                        <a:pt x="176" y="378"/>
                      </a:lnTo>
                      <a:lnTo>
                        <a:pt x="176" y="390"/>
                      </a:lnTo>
                      <a:lnTo>
                        <a:pt x="176" y="390"/>
                      </a:lnTo>
                      <a:lnTo>
                        <a:pt x="176" y="400"/>
                      </a:lnTo>
                      <a:lnTo>
                        <a:pt x="192" y="392"/>
                      </a:lnTo>
                      <a:lnTo>
                        <a:pt x="212" y="398"/>
                      </a:lnTo>
                      <a:lnTo>
                        <a:pt x="212" y="398"/>
                      </a:lnTo>
                      <a:lnTo>
                        <a:pt x="216" y="400"/>
                      </a:lnTo>
                      <a:lnTo>
                        <a:pt x="220" y="408"/>
                      </a:lnTo>
                      <a:lnTo>
                        <a:pt x="220" y="408"/>
                      </a:lnTo>
                      <a:lnTo>
                        <a:pt x="232" y="418"/>
                      </a:lnTo>
                      <a:lnTo>
                        <a:pt x="232" y="434"/>
                      </a:lnTo>
                      <a:lnTo>
                        <a:pt x="232" y="434"/>
                      </a:lnTo>
                      <a:lnTo>
                        <a:pt x="234" y="442"/>
                      </a:lnTo>
                      <a:lnTo>
                        <a:pt x="242" y="454"/>
                      </a:lnTo>
                      <a:lnTo>
                        <a:pt x="268" y="432"/>
                      </a:lnTo>
                      <a:lnTo>
                        <a:pt x="278" y="436"/>
                      </a:lnTo>
                      <a:lnTo>
                        <a:pt x="280" y="440"/>
                      </a:lnTo>
                      <a:lnTo>
                        <a:pt x="290" y="450"/>
                      </a:lnTo>
                      <a:lnTo>
                        <a:pt x="292" y="458"/>
                      </a:lnTo>
                      <a:lnTo>
                        <a:pt x="310" y="448"/>
                      </a:lnTo>
                      <a:lnTo>
                        <a:pt x="312" y="448"/>
                      </a:lnTo>
                      <a:lnTo>
                        <a:pt x="312" y="448"/>
                      </a:lnTo>
                      <a:lnTo>
                        <a:pt x="320" y="452"/>
                      </a:lnTo>
                      <a:lnTo>
                        <a:pt x="334" y="456"/>
                      </a:lnTo>
                      <a:lnTo>
                        <a:pt x="344" y="444"/>
                      </a:lnTo>
                      <a:lnTo>
                        <a:pt x="358" y="444"/>
                      </a:lnTo>
                      <a:lnTo>
                        <a:pt x="380" y="448"/>
                      </a:lnTo>
                      <a:lnTo>
                        <a:pt x="392" y="450"/>
                      </a:lnTo>
                      <a:lnTo>
                        <a:pt x="394" y="450"/>
                      </a:lnTo>
                      <a:lnTo>
                        <a:pt x="404" y="456"/>
                      </a:lnTo>
                      <a:lnTo>
                        <a:pt x="414" y="466"/>
                      </a:lnTo>
                      <a:lnTo>
                        <a:pt x="414" y="466"/>
                      </a:lnTo>
                      <a:lnTo>
                        <a:pt x="422" y="458"/>
                      </a:lnTo>
                      <a:lnTo>
                        <a:pt x="424" y="456"/>
                      </a:lnTo>
                      <a:lnTo>
                        <a:pt x="428" y="436"/>
                      </a:lnTo>
                      <a:lnTo>
                        <a:pt x="428" y="414"/>
                      </a:lnTo>
                      <a:lnTo>
                        <a:pt x="428" y="412"/>
                      </a:lnTo>
                      <a:lnTo>
                        <a:pt x="434" y="394"/>
                      </a:lnTo>
                      <a:lnTo>
                        <a:pt x="456" y="380"/>
                      </a:lnTo>
                      <a:lnTo>
                        <a:pt x="480" y="360"/>
                      </a:lnTo>
                      <a:lnTo>
                        <a:pt x="492" y="354"/>
                      </a:lnTo>
                      <a:lnTo>
                        <a:pt x="496" y="332"/>
                      </a:lnTo>
                      <a:lnTo>
                        <a:pt x="484" y="312"/>
                      </a:lnTo>
                      <a:lnTo>
                        <a:pt x="480" y="308"/>
                      </a:lnTo>
                      <a:lnTo>
                        <a:pt x="474" y="294"/>
                      </a:lnTo>
                      <a:lnTo>
                        <a:pt x="472" y="288"/>
                      </a:lnTo>
                      <a:lnTo>
                        <a:pt x="472" y="286"/>
                      </a:lnTo>
                      <a:lnTo>
                        <a:pt x="468" y="278"/>
                      </a:lnTo>
                      <a:lnTo>
                        <a:pt x="466" y="272"/>
                      </a:lnTo>
                      <a:lnTo>
                        <a:pt x="464" y="272"/>
                      </a:lnTo>
                      <a:lnTo>
                        <a:pt x="464" y="272"/>
                      </a:lnTo>
                      <a:lnTo>
                        <a:pt x="456" y="270"/>
                      </a:lnTo>
                      <a:lnTo>
                        <a:pt x="460" y="248"/>
                      </a:lnTo>
                      <a:lnTo>
                        <a:pt x="460" y="232"/>
                      </a:lnTo>
                      <a:lnTo>
                        <a:pt x="464" y="214"/>
                      </a:lnTo>
                      <a:lnTo>
                        <a:pt x="440" y="216"/>
                      </a:lnTo>
                      <a:lnTo>
                        <a:pt x="454" y="194"/>
                      </a:lnTo>
                      <a:lnTo>
                        <a:pt x="454" y="192"/>
                      </a:lnTo>
                      <a:lnTo>
                        <a:pt x="460" y="170"/>
                      </a:lnTo>
                      <a:lnTo>
                        <a:pt x="476" y="154"/>
                      </a:lnTo>
                      <a:lnTo>
                        <a:pt x="470" y="140"/>
                      </a:lnTo>
                      <a:lnTo>
                        <a:pt x="464" y="122"/>
                      </a:lnTo>
                      <a:lnTo>
                        <a:pt x="456" y="106"/>
                      </a:lnTo>
                      <a:lnTo>
                        <a:pt x="452" y="96"/>
                      </a:lnTo>
                      <a:lnTo>
                        <a:pt x="452" y="80"/>
                      </a:lnTo>
                      <a:lnTo>
                        <a:pt x="456" y="76"/>
                      </a:lnTo>
                      <a:lnTo>
                        <a:pt x="456" y="70"/>
                      </a:lnTo>
                      <a:lnTo>
                        <a:pt x="456" y="66"/>
                      </a:lnTo>
                      <a:lnTo>
                        <a:pt x="450" y="56"/>
                      </a:lnTo>
                      <a:lnTo>
                        <a:pt x="440" y="52"/>
                      </a:lnTo>
                      <a:lnTo>
                        <a:pt x="434" y="42"/>
                      </a:lnTo>
                      <a:lnTo>
                        <a:pt x="428" y="42"/>
                      </a:lnTo>
                      <a:lnTo>
                        <a:pt x="416" y="44"/>
                      </a:lnTo>
                      <a:lnTo>
                        <a:pt x="396" y="42"/>
                      </a:lnTo>
                      <a:lnTo>
                        <a:pt x="386" y="48"/>
                      </a:lnTo>
                      <a:lnTo>
                        <a:pt x="364" y="48"/>
                      </a:lnTo>
                      <a:lnTo>
                        <a:pt x="352" y="48"/>
                      </a:lnTo>
                      <a:lnTo>
                        <a:pt x="342" y="48"/>
                      </a:lnTo>
                      <a:lnTo>
                        <a:pt x="342" y="48"/>
                      </a:lnTo>
                      <a:lnTo>
                        <a:pt x="340" y="48"/>
                      </a:lnTo>
                      <a:lnTo>
                        <a:pt x="338" y="46"/>
                      </a:lnTo>
                      <a:lnTo>
                        <a:pt x="320" y="42"/>
                      </a:lnTo>
                      <a:lnTo>
                        <a:pt x="312" y="40"/>
                      </a:lnTo>
                      <a:lnTo>
                        <a:pt x="312" y="38"/>
                      </a:lnTo>
                      <a:lnTo>
                        <a:pt x="310" y="38"/>
                      </a:lnTo>
                      <a:lnTo>
                        <a:pt x="308" y="32"/>
                      </a:lnTo>
                      <a:lnTo>
                        <a:pt x="292" y="28"/>
                      </a:lnTo>
                      <a:lnTo>
                        <a:pt x="272" y="38"/>
                      </a:lnTo>
                      <a:lnTo>
                        <a:pt x="254" y="46"/>
                      </a:lnTo>
                      <a:lnTo>
                        <a:pt x="234" y="38"/>
                      </a:lnTo>
                      <a:lnTo>
                        <a:pt x="226" y="24"/>
                      </a:lnTo>
                      <a:lnTo>
                        <a:pt x="242" y="16"/>
                      </a:lnTo>
                      <a:lnTo>
                        <a:pt x="234" y="0"/>
                      </a:lnTo>
                      <a:lnTo>
                        <a:pt x="172" y="4"/>
                      </a:lnTo>
                      <a:lnTo>
                        <a:pt x="148" y="20"/>
                      </a:lnTo>
                      <a:lnTo>
                        <a:pt x="128" y="34"/>
                      </a:lnTo>
                      <a:lnTo>
                        <a:pt x="100" y="50"/>
                      </a:lnTo>
                      <a:lnTo>
                        <a:pt x="80" y="56"/>
                      </a:lnTo>
                      <a:lnTo>
                        <a:pt x="68" y="52"/>
                      </a:lnTo>
                      <a:lnTo>
                        <a:pt x="48" y="52"/>
                      </a:lnTo>
                      <a:lnTo>
                        <a:pt x="46" y="70"/>
                      </a:lnTo>
                      <a:lnTo>
                        <a:pt x="48" y="96"/>
                      </a:lnTo>
                      <a:lnTo>
                        <a:pt x="34" y="100"/>
                      </a:lnTo>
                      <a:lnTo>
                        <a:pt x="28" y="98"/>
                      </a:lnTo>
                      <a:lnTo>
                        <a:pt x="24" y="98"/>
                      </a:lnTo>
                      <a:lnTo>
                        <a:pt x="10" y="11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18" name="Freeform 317">
                  <a:extLst>
                    <a:ext uri="{FF2B5EF4-FFF2-40B4-BE49-F238E27FC236}">
                      <a16:creationId xmlns:a16="http://schemas.microsoft.com/office/drawing/2014/main" id="{9140C669-AF4C-4F0F-9B5A-8B76E64F23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87" y="1881"/>
                  <a:ext cx="6" cy="18"/>
                </a:xfrm>
                <a:custGeom>
                  <a:avLst/>
                  <a:gdLst>
                    <a:gd name="T0" fmla="*/ 0 w 6"/>
                    <a:gd name="T1" fmla="*/ 0 h 18"/>
                    <a:gd name="T2" fmla="*/ 6 w 6"/>
                    <a:gd name="T3" fmla="*/ 12 h 18"/>
                    <a:gd name="T4" fmla="*/ 2 w 6"/>
                    <a:gd name="T5" fmla="*/ 18 h 18"/>
                    <a:gd name="T6" fmla="*/ 6 w 6"/>
                    <a:gd name="T7" fmla="*/ 12 h 18"/>
                    <a:gd name="T8" fmla="*/ 0 w 6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18">
                      <a:moveTo>
                        <a:pt x="0" y="0"/>
                      </a:moveTo>
                      <a:lnTo>
                        <a:pt x="6" y="12"/>
                      </a:lnTo>
                      <a:lnTo>
                        <a:pt x="2" y="18"/>
                      </a:lnTo>
                      <a:lnTo>
                        <a:pt x="6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19" name="Freeform 318">
                  <a:extLst>
                    <a:ext uri="{FF2B5EF4-FFF2-40B4-BE49-F238E27FC236}">
                      <a16:creationId xmlns:a16="http://schemas.microsoft.com/office/drawing/2014/main" id="{4A62FB1C-3B63-4E1F-9C53-3AEFAF4590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3" y="1767"/>
                  <a:ext cx="4" cy="0"/>
                </a:xfrm>
                <a:custGeom>
                  <a:avLst/>
                  <a:gdLst>
                    <a:gd name="T0" fmla="*/ 0 w 4"/>
                    <a:gd name="T1" fmla="*/ 4 w 4"/>
                    <a:gd name="T2" fmla="*/ 2 w 4"/>
                    <a:gd name="T3" fmla="*/ 0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4">
                      <a:moveTo>
                        <a:pt x="0" y="0"/>
                      </a:move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20" name="Freeform 319">
                  <a:extLst>
                    <a:ext uri="{FF2B5EF4-FFF2-40B4-BE49-F238E27FC236}">
                      <a16:creationId xmlns:a16="http://schemas.microsoft.com/office/drawing/2014/main" id="{8E44CBF0-C45B-4AE4-A00C-6A8FFDDB23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9" y="1883"/>
                  <a:ext cx="26" cy="56"/>
                </a:xfrm>
                <a:custGeom>
                  <a:avLst/>
                  <a:gdLst>
                    <a:gd name="T0" fmla="*/ 24 w 26"/>
                    <a:gd name="T1" fmla="*/ 18 h 56"/>
                    <a:gd name="T2" fmla="*/ 26 w 26"/>
                    <a:gd name="T3" fmla="*/ 0 h 56"/>
                    <a:gd name="T4" fmla="*/ 0 w 26"/>
                    <a:gd name="T5" fmla="*/ 2 h 56"/>
                    <a:gd name="T6" fmla="*/ 24 w 26"/>
                    <a:gd name="T7" fmla="*/ 0 h 56"/>
                    <a:gd name="T8" fmla="*/ 20 w 26"/>
                    <a:gd name="T9" fmla="*/ 18 h 56"/>
                    <a:gd name="T10" fmla="*/ 20 w 26"/>
                    <a:gd name="T11" fmla="*/ 34 h 56"/>
                    <a:gd name="T12" fmla="*/ 16 w 26"/>
                    <a:gd name="T13" fmla="*/ 56 h 56"/>
                    <a:gd name="T14" fmla="*/ 24 w 26"/>
                    <a:gd name="T15" fmla="*/ 32 h 56"/>
                    <a:gd name="T16" fmla="*/ 24 w 26"/>
                    <a:gd name="T17" fmla="*/ 18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56">
                      <a:moveTo>
                        <a:pt x="24" y="18"/>
                      </a:moveTo>
                      <a:lnTo>
                        <a:pt x="26" y="0"/>
                      </a:lnTo>
                      <a:lnTo>
                        <a:pt x="0" y="2"/>
                      </a:lnTo>
                      <a:lnTo>
                        <a:pt x="24" y="0"/>
                      </a:lnTo>
                      <a:lnTo>
                        <a:pt x="20" y="18"/>
                      </a:lnTo>
                      <a:lnTo>
                        <a:pt x="20" y="34"/>
                      </a:lnTo>
                      <a:lnTo>
                        <a:pt x="16" y="56"/>
                      </a:lnTo>
                      <a:lnTo>
                        <a:pt x="24" y="32"/>
                      </a:lnTo>
                      <a:lnTo>
                        <a:pt x="24" y="1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21" name="Freeform 320">
                  <a:extLst>
                    <a:ext uri="{FF2B5EF4-FFF2-40B4-BE49-F238E27FC236}">
                      <a16:creationId xmlns:a16="http://schemas.microsoft.com/office/drawing/2014/main" id="{437BED73-F9A4-4D3E-91BF-3262EA0339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5" y="1739"/>
                  <a:ext cx="0" cy="6"/>
                </a:xfrm>
                <a:custGeom>
                  <a:avLst/>
                  <a:gdLst>
                    <a:gd name="T0" fmla="*/ 0 h 6"/>
                    <a:gd name="T1" fmla="*/ 6 h 6"/>
                    <a:gd name="T2" fmla="*/ 0 h 6"/>
                    <a:gd name="T3" fmla="*/ 0 h 6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6">
                      <a:moveTo>
                        <a:pt x="0" y="0"/>
                      </a:moveTo>
                      <a:lnTo>
                        <a:pt x="0" y="6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22" name="Freeform 321">
                  <a:extLst>
                    <a:ext uri="{FF2B5EF4-FFF2-40B4-BE49-F238E27FC236}">
                      <a16:creationId xmlns:a16="http://schemas.microsoft.com/office/drawing/2014/main" id="{0F7BC842-908A-4370-8B99-A0BE446A69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5" y="1939"/>
                  <a:ext cx="8" cy="2"/>
                </a:xfrm>
                <a:custGeom>
                  <a:avLst/>
                  <a:gdLst>
                    <a:gd name="T0" fmla="*/ 8 w 8"/>
                    <a:gd name="T1" fmla="*/ 2 h 2"/>
                    <a:gd name="T2" fmla="*/ 8 w 8"/>
                    <a:gd name="T3" fmla="*/ 2 h 2"/>
                    <a:gd name="T4" fmla="*/ 0 w 8"/>
                    <a:gd name="T5" fmla="*/ 0 h 2"/>
                    <a:gd name="T6" fmla="*/ 8 w 8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2">
                      <a:moveTo>
                        <a:pt x="8" y="2"/>
                      </a:moveTo>
                      <a:lnTo>
                        <a:pt x="8" y="2"/>
                      </a:lnTo>
                      <a:lnTo>
                        <a:pt x="0" y="0"/>
                      </a:lnTo>
                      <a:lnTo>
                        <a:pt x="8" y="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23" name="Freeform 322">
                  <a:extLst>
                    <a:ext uri="{FF2B5EF4-FFF2-40B4-BE49-F238E27FC236}">
                      <a16:creationId xmlns:a16="http://schemas.microsoft.com/office/drawing/2014/main" id="{EE1E898B-3686-48A8-AF4B-0D112CC776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3" y="1823"/>
                  <a:ext cx="22" cy="38"/>
                </a:xfrm>
                <a:custGeom>
                  <a:avLst/>
                  <a:gdLst>
                    <a:gd name="T0" fmla="*/ 22 w 22"/>
                    <a:gd name="T1" fmla="*/ 0 h 38"/>
                    <a:gd name="T2" fmla="*/ 6 w 22"/>
                    <a:gd name="T3" fmla="*/ 16 h 38"/>
                    <a:gd name="T4" fmla="*/ 0 w 22"/>
                    <a:gd name="T5" fmla="*/ 38 h 38"/>
                    <a:gd name="T6" fmla="*/ 10 w 22"/>
                    <a:gd name="T7" fmla="*/ 16 h 38"/>
                    <a:gd name="T8" fmla="*/ 22 w 22"/>
                    <a:gd name="T9" fmla="*/ 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38">
                      <a:moveTo>
                        <a:pt x="22" y="0"/>
                      </a:moveTo>
                      <a:lnTo>
                        <a:pt x="6" y="16"/>
                      </a:lnTo>
                      <a:lnTo>
                        <a:pt x="0" y="38"/>
                      </a:lnTo>
                      <a:lnTo>
                        <a:pt x="10" y="16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24" name="Freeform 323">
                  <a:extLst>
                    <a:ext uri="{FF2B5EF4-FFF2-40B4-BE49-F238E27FC236}">
                      <a16:creationId xmlns:a16="http://schemas.microsoft.com/office/drawing/2014/main" id="{76A0A8A6-EDC5-4012-8AD2-7408B26EAB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5" y="1775"/>
                  <a:ext cx="14" cy="34"/>
                </a:xfrm>
                <a:custGeom>
                  <a:avLst/>
                  <a:gdLst>
                    <a:gd name="T0" fmla="*/ 0 w 14"/>
                    <a:gd name="T1" fmla="*/ 0 h 34"/>
                    <a:gd name="T2" fmla="*/ 8 w 14"/>
                    <a:gd name="T3" fmla="*/ 16 h 34"/>
                    <a:gd name="T4" fmla="*/ 14 w 14"/>
                    <a:gd name="T5" fmla="*/ 34 h 34"/>
                    <a:gd name="T6" fmla="*/ 10 w 14"/>
                    <a:gd name="T7" fmla="*/ 16 h 34"/>
                    <a:gd name="T8" fmla="*/ 0 w 14"/>
                    <a:gd name="T9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34">
                      <a:moveTo>
                        <a:pt x="0" y="0"/>
                      </a:moveTo>
                      <a:lnTo>
                        <a:pt x="8" y="16"/>
                      </a:lnTo>
                      <a:lnTo>
                        <a:pt x="14" y="34"/>
                      </a:lnTo>
                      <a:lnTo>
                        <a:pt x="10" y="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25" name="Freeform 324">
                  <a:extLst>
                    <a:ext uri="{FF2B5EF4-FFF2-40B4-BE49-F238E27FC236}">
                      <a16:creationId xmlns:a16="http://schemas.microsoft.com/office/drawing/2014/main" id="{22156DEB-9581-4BDD-BB57-CF82D23C4F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03" y="2111"/>
                  <a:ext cx="8" cy="12"/>
                </a:xfrm>
                <a:custGeom>
                  <a:avLst/>
                  <a:gdLst>
                    <a:gd name="T0" fmla="*/ 8 w 8"/>
                    <a:gd name="T1" fmla="*/ 12 h 12"/>
                    <a:gd name="T2" fmla="*/ 0 w 8"/>
                    <a:gd name="T3" fmla="*/ 0 h 12"/>
                    <a:gd name="T4" fmla="*/ 8 w 8"/>
                    <a:gd name="T5" fmla="*/ 12 h 12"/>
                    <a:gd name="T6" fmla="*/ 8 w 8"/>
                    <a:gd name="T7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12">
                      <a:moveTo>
                        <a:pt x="8" y="12"/>
                      </a:move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8" y="1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26" name="Freeform 325">
                  <a:extLst>
                    <a:ext uri="{FF2B5EF4-FFF2-40B4-BE49-F238E27FC236}">
                      <a16:creationId xmlns:a16="http://schemas.microsoft.com/office/drawing/2014/main" id="{07719B72-83CE-4CEF-86D0-F8CC454F06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89" y="2121"/>
                  <a:ext cx="14" cy="6"/>
                </a:xfrm>
                <a:custGeom>
                  <a:avLst/>
                  <a:gdLst>
                    <a:gd name="T0" fmla="*/ 14 w 14"/>
                    <a:gd name="T1" fmla="*/ 4 h 6"/>
                    <a:gd name="T2" fmla="*/ 0 w 14"/>
                    <a:gd name="T3" fmla="*/ 0 h 6"/>
                    <a:gd name="T4" fmla="*/ 14 w 14"/>
                    <a:gd name="T5" fmla="*/ 6 h 6"/>
                    <a:gd name="T6" fmla="*/ 14 w 14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4" h="6">
                      <a:moveTo>
                        <a:pt x="14" y="4"/>
                      </a:moveTo>
                      <a:lnTo>
                        <a:pt x="0" y="0"/>
                      </a:lnTo>
                      <a:lnTo>
                        <a:pt x="14" y="6"/>
                      </a:lnTo>
                      <a:lnTo>
                        <a:pt x="14" y="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27" name="Freeform 326">
                  <a:extLst>
                    <a:ext uri="{FF2B5EF4-FFF2-40B4-BE49-F238E27FC236}">
                      <a16:creationId xmlns:a16="http://schemas.microsoft.com/office/drawing/2014/main" id="{0224C6DF-A3DB-4909-BCBC-48265D1C7B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81" y="2117"/>
                  <a:ext cx="8" cy="4"/>
                </a:xfrm>
                <a:custGeom>
                  <a:avLst/>
                  <a:gdLst>
                    <a:gd name="T0" fmla="*/ 0 w 8"/>
                    <a:gd name="T1" fmla="*/ 0 h 4"/>
                    <a:gd name="T2" fmla="*/ 0 w 8"/>
                    <a:gd name="T3" fmla="*/ 0 h 4"/>
                    <a:gd name="T4" fmla="*/ 8 w 8"/>
                    <a:gd name="T5" fmla="*/ 4 h 4"/>
                    <a:gd name="T6" fmla="*/ 0 w 8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28" name="Freeform 327">
                  <a:extLst>
                    <a:ext uri="{FF2B5EF4-FFF2-40B4-BE49-F238E27FC236}">
                      <a16:creationId xmlns:a16="http://schemas.microsoft.com/office/drawing/2014/main" id="{9FED4CBC-873E-4772-8EA3-A6AD975501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9" y="2109"/>
                  <a:ext cx="12" cy="20"/>
                </a:xfrm>
                <a:custGeom>
                  <a:avLst/>
                  <a:gdLst>
                    <a:gd name="T0" fmla="*/ 10 w 12"/>
                    <a:gd name="T1" fmla="*/ 20 h 20"/>
                    <a:gd name="T2" fmla="*/ 12 w 12"/>
                    <a:gd name="T3" fmla="*/ 18 h 20"/>
                    <a:gd name="T4" fmla="*/ 10 w 12"/>
                    <a:gd name="T5" fmla="*/ 10 h 20"/>
                    <a:gd name="T6" fmla="*/ 0 w 12"/>
                    <a:gd name="T7" fmla="*/ 0 h 20"/>
                    <a:gd name="T8" fmla="*/ 6 w 12"/>
                    <a:gd name="T9" fmla="*/ 10 h 20"/>
                    <a:gd name="T10" fmla="*/ 10 w 12"/>
                    <a:gd name="T11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20">
                      <a:moveTo>
                        <a:pt x="10" y="20"/>
                      </a:moveTo>
                      <a:lnTo>
                        <a:pt x="12" y="18"/>
                      </a:lnTo>
                      <a:lnTo>
                        <a:pt x="10" y="10"/>
                      </a:lnTo>
                      <a:lnTo>
                        <a:pt x="0" y="0"/>
                      </a:lnTo>
                      <a:lnTo>
                        <a:pt x="6" y="10"/>
                      </a:lnTo>
                      <a:lnTo>
                        <a:pt x="10" y="2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29" name="Freeform 328">
                  <a:extLst>
                    <a:ext uri="{FF2B5EF4-FFF2-40B4-BE49-F238E27FC236}">
                      <a16:creationId xmlns:a16="http://schemas.microsoft.com/office/drawing/2014/main" id="{F27C180A-CFD1-4B37-8EB6-34DA5A195B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61" y="2119"/>
                  <a:ext cx="22" cy="16"/>
                </a:xfrm>
                <a:custGeom>
                  <a:avLst/>
                  <a:gdLst>
                    <a:gd name="T0" fmla="*/ 10 w 22"/>
                    <a:gd name="T1" fmla="*/ 8 h 16"/>
                    <a:gd name="T2" fmla="*/ 22 w 22"/>
                    <a:gd name="T3" fmla="*/ 16 h 16"/>
                    <a:gd name="T4" fmla="*/ 12 w 22"/>
                    <a:gd name="T5" fmla="*/ 6 h 16"/>
                    <a:gd name="T6" fmla="*/ 2 w 22"/>
                    <a:gd name="T7" fmla="*/ 0 h 16"/>
                    <a:gd name="T8" fmla="*/ 0 w 22"/>
                    <a:gd name="T9" fmla="*/ 0 h 16"/>
                    <a:gd name="T10" fmla="*/ 2 w 22"/>
                    <a:gd name="T11" fmla="*/ 0 h 16"/>
                    <a:gd name="T12" fmla="*/ 10 w 22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16">
                      <a:moveTo>
                        <a:pt x="10" y="8"/>
                      </a:moveTo>
                      <a:lnTo>
                        <a:pt x="22" y="16"/>
                      </a:lnTo>
                      <a:lnTo>
                        <a:pt x="12" y="6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10" y="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30" name="Freeform 329">
                  <a:extLst>
                    <a:ext uri="{FF2B5EF4-FFF2-40B4-BE49-F238E27FC236}">
                      <a16:creationId xmlns:a16="http://schemas.microsoft.com/office/drawing/2014/main" id="{D46DE30D-7AED-4D02-B18D-B733C5C85A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07" y="1987"/>
                  <a:ext cx="60" cy="22"/>
                </a:xfrm>
                <a:custGeom>
                  <a:avLst/>
                  <a:gdLst>
                    <a:gd name="T0" fmla="*/ 14 w 60"/>
                    <a:gd name="T1" fmla="*/ 10 h 22"/>
                    <a:gd name="T2" fmla="*/ 30 w 60"/>
                    <a:gd name="T3" fmla="*/ 12 h 22"/>
                    <a:gd name="T4" fmla="*/ 40 w 60"/>
                    <a:gd name="T5" fmla="*/ 22 h 22"/>
                    <a:gd name="T6" fmla="*/ 52 w 60"/>
                    <a:gd name="T7" fmla="*/ 18 h 22"/>
                    <a:gd name="T8" fmla="*/ 60 w 60"/>
                    <a:gd name="T9" fmla="*/ 14 h 22"/>
                    <a:gd name="T10" fmla="*/ 52 w 60"/>
                    <a:gd name="T11" fmla="*/ 18 h 22"/>
                    <a:gd name="T12" fmla="*/ 40 w 60"/>
                    <a:gd name="T13" fmla="*/ 20 h 22"/>
                    <a:gd name="T14" fmla="*/ 30 w 60"/>
                    <a:gd name="T15" fmla="*/ 10 h 22"/>
                    <a:gd name="T16" fmla="*/ 14 w 60"/>
                    <a:gd name="T17" fmla="*/ 8 h 22"/>
                    <a:gd name="T18" fmla="*/ 0 w 60"/>
                    <a:gd name="T19" fmla="*/ 0 h 22"/>
                    <a:gd name="T20" fmla="*/ 0 w 60"/>
                    <a:gd name="T21" fmla="*/ 0 h 22"/>
                    <a:gd name="T22" fmla="*/ 14 w 60"/>
                    <a:gd name="T23" fmla="*/ 1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0" h="22">
                      <a:moveTo>
                        <a:pt x="14" y="10"/>
                      </a:moveTo>
                      <a:lnTo>
                        <a:pt x="30" y="12"/>
                      </a:lnTo>
                      <a:lnTo>
                        <a:pt x="40" y="22"/>
                      </a:lnTo>
                      <a:lnTo>
                        <a:pt x="52" y="18"/>
                      </a:lnTo>
                      <a:lnTo>
                        <a:pt x="60" y="14"/>
                      </a:lnTo>
                      <a:lnTo>
                        <a:pt x="52" y="18"/>
                      </a:lnTo>
                      <a:lnTo>
                        <a:pt x="40" y="20"/>
                      </a:lnTo>
                      <a:lnTo>
                        <a:pt x="30" y="10"/>
                      </a:lnTo>
                      <a:lnTo>
                        <a:pt x="14" y="8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4" y="1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31" name="Freeform 330">
                  <a:extLst>
                    <a:ext uri="{FF2B5EF4-FFF2-40B4-BE49-F238E27FC236}">
                      <a16:creationId xmlns:a16="http://schemas.microsoft.com/office/drawing/2014/main" id="{A39F08A2-5B05-4AD5-96A3-B8D7967D24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89" y="2077"/>
                  <a:ext cx="12" cy="10"/>
                </a:xfrm>
                <a:custGeom>
                  <a:avLst/>
                  <a:gdLst>
                    <a:gd name="T0" fmla="*/ 12 w 12"/>
                    <a:gd name="T1" fmla="*/ 10 h 10"/>
                    <a:gd name="T2" fmla="*/ 0 w 12"/>
                    <a:gd name="T3" fmla="*/ 0 h 10"/>
                    <a:gd name="T4" fmla="*/ 0 w 12"/>
                    <a:gd name="T5" fmla="*/ 0 h 10"/>
                    <a:gd name="T6" fmla="*/ 0 w 12"/>
                    <a:gd name="T7" fmla="*/ 2 h 10"/>
                    <a:gd name="T8" fmla="*/ 12 w 12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0">
                      <a:moveTo>
                        <a:pt x="12" y="1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2" y="1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32" name="Freeform 331">
                  <a:extLst>
                    <a:ext uri="{FF2B5EF4-FFF2-40B4-BE49-F238E27FC236}">
                      <a16:creationId xmlns:a16="http://schemas.microsoft.com/office/drawing/2014/main" id="{EA9C690F-9428-46C9-9DC4-F25BF617CC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45" y="2061"/>
                  <a:ext cx="36" cy="10"/>
                </a:xfrm>
                <a:custGeom>
                  <a:avLst/>
                  <a:gdLst>
                    <a:gd name="T0" fmla="*/ 18 w 36"/>
                    <a:gd name="T1" fmla="*/ 2 h 10"/>
                    <a:gd name="T2" fmla="*/ 36 w 36"/>
                    <a:gd name="T3" fmla="*/ 6 h 10"/>
                    <a:gd name="T4" fmla="*/ 36 w 36"/>
                    <a:gd name="T5" fmla="*/ 6 h 10"/>
                    <a:gd name="T6" fmla="*/ 16 w 36"/>
                    <a:gd name="T7" fmla="*/ 0 h 10"/>
                    <a:gd name="T8" fmla="*/ 0 w 36"/>
                    <a:gd name="T9" fmla="*/ 8 h 10"/>
                    <a:gd name="T10" fmla="*/ 0 w 36"/>
                    <a:gd name="T11" fmla="*/ 10 h 10"/>
                    <a:gd name="T12" fmla="*/ 18 w 36"/>
                    <a:gd name="T13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10">
                      <a:moveTo>
                        <a:pt x="18" y="2"/>
                      </a:moveTo>
                      <a:lnTo>
                        <a:pt x="36" y="6"/>
                      </a:lnTo>
                      <a:lnTo>
                        <a:pt x="36" y="6"/>
                      </a:ln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18" y="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33" name="Freeform 332">
                  <a:extLst>
                    <a:ext uri="{FF2B5EF4-FFF2-40B4-BE49-F238E27FC236}">
                      <a16:creationId xmlns:a16="http://schemas.microsoft.com/office/drawing/2014/main" id="{4CE55B16-8930-4474-A694-1CECC9421B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01" y="1979"/>
                  <a:ext cx="4" cy="6"/>
                </a:xfrm>
                <a:custGeom>
                  <a:avLst/>
                  <a:gdLst>
                    <a:gd name="T0" fmla="*/ 4 w 4"/>
                    <a:gd name="T1" fmla="*/ 6 h 6"/>
                    <a:gd name="T2" fmla="*/ 0 w 4"/>
                    <a:gd name="T3" fmla="*/ 0 h 6"/>
                    <a:gd name="T4" fmla="*/ 0 w 4"/>
                    <a:gd name="T5" fmla="*/ 2 h 6"/>
                    <a:gd name="T6" fmla="*/ 4 w 4"/>
                    <a:gd name="T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6">
                      <a:moveTo>
                        <a:pt x="4" y="6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34" name="Freeform 333">
                  <a:extLst>
                    <a:ext uri="{FF2B5EF4-FFF2-40B4-BE49-F238E27FC236}">
                      <a16:creationId xmlns:a16="http://schemas.microsoft.com/office/drawing/2014/main" id="{A73703A4-082B-4B3B-B6D3-540EBB7721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91" y="2025"/>
                  <a:ext cx="26" cy="22"/>
                </a:xfrm>
                <a:custGeom>
                  <a:avLst/>
                  <a:gdLst>
                    <a:gd name="T0" fmla="*/ 10 w 26"/>
                    <a:gd name="T1" fmla="*/ 12 h 22"/>
                    <a:gd name="T2" fmla="*/ 22 w 26"/>
                    <a:gd name="T3" fmla="*/ 2 h 22"/>
                    <a:gd name="T4" fmla="*/ 26 w 26"/>
                    <a:gd name="T5" fmla="*/ 4 h 22"/>
                    <a:gd name="T6" fmla="*/ 22 w 26"/>
                    <a:gd name="T7" fmla="*/ 0 h 22"/>
                    <a:gd name="T8" fmla="*/ 10 w 26"/>
                    <a:gd name="T9" fmla="*/ 10 h 22"/>
                    <a:gd name="T10" fmla="*/ 6 w 26"/>
                    <a:gd name="T11" fmla="*/ 22 h 22"/>
                    <a:gd name="T12" fmla="*/ 0 w 26"/>
                    <a:gd name="T13" fmla="*/ 20 h 22"/>
                    <a:gd name="T14" fmla="*/ 6 w 26"/>
                    <a:gd name="T15" fmla="*/ 22 h 22"/>
                    <a:gd name="T16" fmla="*/ 10 w 26"/>
                    <a:gd name="T17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22">
                      <a:moveTo>
                        <a:pt x="10" y="12"/>
                      </a:moveTo>
                      <a:lnTo>
                        <a:pt x="22" y="2"/>
                      </a:lnTo>
                      <a:lnTo>
                        <a:pt x="26" y="4"/>
                      </a:lnTo>
                      <a:lnTo>
                        <a:pt x="22" y="0"/>
                      </a:lnTo>
                      <a:lnTo>
                        <a:pt x="10" y="10"/>
                      </a:lnTo>
                      <a:lnTo>
                        <a:pt x="6" y="22"/>
                      </a:lnTo>
                      <a:lnTo>
                        <a:pt x="0" y="20"/>
                      </a:lnTo>
                      <a:lnTo>
                        <a:pt x="6" y="22"/>
                      </a:lnTo>
                      <a:lnTo>
                        <a:pt x="10" y="1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35" name="Freeform 334">
                  <a:extLst>
                    <a:ext uri="{FF2B5EF4-FFF2-40B4-BE49-F238E27FC236}">
                      <a16:creationId xmlns:a16="http://schemas.microsoft.com/office/drawing/2014/main" id="{F2FD85CB-4909-49AF-8DF7-065128C90F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67" y="2001"/>
                  <a:ext cx="18" cy="2"/>
                </a:xfrm>
                <a:custGeom>
                  <a:avLst/>
                  <a:gdLst>
                    <a:gd name="T0" fmla="*/ 18 w 18"/>
                    <a:gd name="T1" fmla="*/ 2 h 2"/>
                    <a:gd name="T2" fmla="*/ 0 w 18"/>
                    <a:gd name="T3" fmla="*/ 0 h 2"/>
                    <a:gd name="T4" fmla="*/ 16 w 18"/>
                    <a:gd name="T5" fmla="*/ 2 h 2"/>
                    <a:gd name="T6" fmla="*/ 18 w 18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8" h="2">
                      <a:moveTo>
                        <a:pt x="18" y="2"/>
                      </a:moveTo>
                      <a:lnTo>
                        <a:pt x="0" y="0"/>
                      </a:lnTo>
                      <a:lnTo>
                        <a:pt x="16" y="2"/>
                      </a:lnTo>
                      <a:lnTo>
                        <a:pt x="18" y="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36" name="Freeform 335">
                  <a:extLst>
                    <a:ext uri="{FF2B5EF4-FFF2-40B4-BE49-F238E27FC236}">
                      <a16:creationId xmlns:a16="http://schemas.microsoft.com/office/drawing/2014/main" id="{BEFAFCD3-8423-4405-9301-F201BFEDB1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25" y="2033"/>
                  <a:ext cx="20" cy="14"/>
                </a:xfrm>
                <a:custGeom>
                  <a:avLst/>
                  <a:gdLst>
                    <a:gd name="T0" fmla="*/ 20 w 20"/>
                    <a:gd name="T1" fmla="*/ 14 h 14"/>
                    <a:gd name="T2" fmla="*/ 20 w 20"/>
                    <a:gd name="T3" fmla="*/ 14 h 14"/>
                    <a:gd name="T4" fmla="*/ 8 w 20"/>
                    <a:gd name="T5" fmla="*/ 4 h 14"/>
                    <a:gd name="T6" fmla="*/ 0 w 20"/>
                    <a:gd name="T7" fmla="*/ 0 h 14"/>
                    <a:gd name="T8" fmla="*/ 8 w 20"/>
                    <a:gd name="T9" fmla="*/ 6 h 14"/>
                    <a:gd name="T10" fmla="*/ 20 w 20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0" h="14">
                      <a:moveTo>
                        <a:pt x="20" y="14"/>
                      </a:moveTo>
                      <a:lnTo>
                        <a:pt x="20" y="14"/>
                      </a:lnTo>
                      <a:lnTo>
                        <a:pt x="8" y="4"/>
                      </a:lnTo>
                      <a:lnTo>
                        <a:pt x="0" y="0"/>
                      </a:lnTo>
                      <a:lnTo>
                        <a:pt x="8" y="6"/>
                      </a:lnTo>
                      <a:lnTo>
                        <a:pt x="20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37" name="Freeform 336">
                  <a:extLst>
                    <a:ext uri="{FF2B5EF4-FFF2-40B4-BE49-F238E27FC236}">
                      <a16:creationId xmlns:a16="http://schemas.microsoft.com/office/drawing/2014/main" id="{58EA3EF6-8920-4033-8856-98CE256B19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73" y="2039"/>
                  <a:ext cx="12" cy="4"/>
                </a:xfrm>
                <a:custGeom>
                  <a:avLst/>
                  <a:gdLst>
                    <a:gd name="T0" fmla="*/ 12 w 12"/>
                    <a:gd name="T1" fmla="*/ 4 h 4"/>
                    <a:gd name="T2" fmla="*/ 0 w 12"/>
                    <a:gd name="T3" fmla="*/ 0 h 4"/>
                    <a:gd name="T4" fmla="*/ 0 w 12"/>
                    <a:gd name="T5" fmla="*/ 2 h 4"/>
                    <a:gd name="T6" fmla="*/ 12 w 1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4">
                      <a:moveTo>
                        <a:pt x="12" y="4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38" name="Freeform 337">
                  <a:extLst>
                    <a:ext uri="{FF2B5EF4-FFF2-40B4-BE49-F238E27FC236}">
                      <a16:creationId xmlns:a16="http://schemas.microsoft.com/office/drawing/2014/main" id="{9C4ECCA5-2068-477E-9974-C4CC148561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7" y="2049"/>
                  <a:ext cx="28" cy="34"/>
                </a:xfrm>
                <a:custGeom>
                  <a:avLst/>
                  <a:gdLst>
                    <a:gd name="T0" fmla="*/ 0 w 28"/>
                    <a:gd name="T1" fmla="*/ 32 h 34"/>
                    <a:gd name="T2" fmla="*/ 0 w 28"/>
                    <a:gd name="T3" fmla="*/ 34 h 34"/>
                    <a:gd name="T4" fmla="*/ 6 w 28"/>
                    <a:gd name="T5" fmla="*/ 14 h 34"/>
                    <a:gd name="T6" fmla="*/ 28 w 28"/>
                    <a:gd name="T7" fmla="*/ 0 h 34"/>
                    <a:gd name="T8" fmla="*/ 6 w 28"/>
                    <a:gd name="T9" fmla="*/ 14 h 34"/>
                    <a:gd name="T10" fmla="*/ 0 w 28"/>
                    <a:gd name="T11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8" h="34">
                      <a:moveTo>
                        <a:pt x="0" y="32"/>
                      </a:moveTo>
                      <a:lnTo>
                        <a:pt x="0" y="34"/>
                      </a:lnTo>
                      <a:lnTo>
                        <a:pt x="6" y="14"/>
                      </a:lnTo>
                      <a:lnTo>
                        <a:pt x="28" y="0"/>
                      </a:lnTo>
                      <a:lnTo>
                        <a:pt x="6" y="14"/>
                      </a:lnTo>
                      <a:lnTo>
                        <a:pt x="0" y="3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39" name="Freeform 338">
                  <a:extLst>
                    <a:ext uri="{FF2B5EF4-FFF2-40B4-BE49-F238E27FC236}">
                      <a16:creationId xmlns:a16="http://schemas.microsoft.com/office/drawing/2014/main" id="{5B4F895A-FF48-42BD-8266-0743B32D7E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1" y="2105"/>
                  <a:ext cx="6" cy="22"/>
                </a:xfrm>
                <a:custGeom>
                  <a:avLst/>
                  <a:gdLst>
                    <a:gd name="T0" fmla="*/ 0 w 6"/>
                    <a:gd name="T1" fmla="*/ 22 h 22"/>
                    <a:gd name="T2" fmla="*/ 2 w 6"/>
                    <a:gd name="T3" fmla="*/ 20 h 22"/>
                    <a:gd name="T4" fmla="*/ 6 w 6"/>
                    <a:gd name="T5" fmla="*/ 0 h 22"/>
                    <a:gd name="T6" fmla="*/ 6 w 6"/>
                    <a:gd name="T7" fmla="*/ 0 h 22"/>
                    <a:gd name="T8" fmla="*/ 2 w 6"/>
                    <a:gd name="T9" fmla="*/ 20 h 22"/>
                    <a:gd name="T10" fmla="*/ 0 w 6"/>
                    <a:gd name="T11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22">
                      <a:moveTo>
                        <a:pt x="0" y="22"/>
                      </a:moveTo>
                      <a:lnTo>
                        <a:pt x="2" y="2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2" y="20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40" name="Freeform 339">
                  <a:extLst>
                    <a:ext uri="{FF2B5EF4-FFF2-40B4-BE49-F238E27FC236}">
                      <a16:creationId xmlns:a16="http://schemas.microsoft.com/office/drawing/2014/main" id="{38539044-88A0-4E63-92EB-D44C5A1CCC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7" y="1947"/>
                  <a:ext cx="4" cy="10"/>
                </a:xfrm>
                <a:custGeom>
                  <a:avLst/>
                  <a:gdLst>
                    <a:gd name="T0" fmla="*/ 4 w 4"/>
                    <a:gd name="T1" fmla="*/ 10 h 10"/>
                    <a:gd name="T2" fmla="*/ 4 w 4"/>
                    <a:gd name="T3" fmla="*/ 8 h 10"/>
                    <a:gd name="T4" fmla="*/ 0 w 4"/>
                    <a:gd name="T5" fmla="*/ 0 h 10"/>
                    <a:gd name="T6" fmla="*/ 4 w 4"/>
                    <a:gd name="T7" fmla="*/ 8 h 10"/>
                    <a:gd name="T8" fmla="*/ 4 w 4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0">
                      <a:moveTo>
                        <a:pt x="4" y="10"/>
                      </a:moveTo>
                      <a:lnTo>
                        <a:pt x="4" y="8"/>
                      </a:lnTo>
                      <a:lnTo>
                        <a:pt x="0" y="0"/>
                      </a:lnTo>
                      <a:lnTo>
                        <a:pt x="4" y="8"/>
                      </a:lnTo>
                      <a:lnTo>
                        <a:pt x="4" y="1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41" name="Freeform 340">
                  <a:extLst>
                    <a:ext uri="{FF2B5EF4-FFF2-40B4-BE49-F238E27FC236}">
                      <a16:creationId xmlns:a16="http://schemas.microsoft.com/office/drawing/2014/main" id="{B93C2DD4-DA0C-45A3-8485-9BCD20ECC7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5" y="2001"/>
                  <a:ext cx="40" cy="48"/>
                </a:xfrm>
                <a:custGeom>
                  <a:avLst/>
                  <a:gdLst>
                    <a:gd name="T0" fmla="*/ 24 w 40"/>
                    <a:gd name="T1" fmla="*/ 28 h 48"/>
                    <a:gd name="T2" fmla="*/ 0 w 40"/>
                    <a:gd name="T3" fmla="*/ 48 h 48"/>
                    <a:gd name="T4" fmla="*/ 24 w 40"/>
                    <a:gd name="T5" fmla="*/ 30 h 48"/>
                    <a:gd name="T6" fmla="*/ 38 w 40"/>
                    <a:gd name="T7" fmla="*/ 24 h 48"/>
                    <a:gd name="T8" fmla="*/ 40 w 40"/>
                    <a:gd name="T9" fmla="*/ 0 h 48"/>
                    <a:gd name="T10" fmla="*/ 40 w 40"/>
                    <a:gd name="T11" fmla="*/ 0 h 48"/>
                    <a:gd name="T12" fmla="*/ 36 w 40"/>
                    <a:gd name="T13" fmla="*/ 22 h 48"/>
                    <a:gd name="T14" fmla="*/ 24 w 40"/>
                    <a:gd name="T15" fmla="*/ 2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0" h="48">
                      <a:moveTo>
                        <a:pt x="24" y="28"/>
                      </a:moveTo>
                      <a:lnTo>
                        <a:pt x="0" y="48"/>
                      </a:lnTo>
                      <a:lnTo>
                        <a:pt x="24" y="30"/>
                      </a:lnTo>
                      <a:lnTo>
                        <a:pt x="38" y="24"/>
                      </a:lnTo>
                      <a:lnTo>
                        <a:pt x="40" y="0"/>
                      </a:lnTo>
                      <a:lnTo>
                        <a:pt x="40" y="0"/>
                      </a:lnTo>
                      <a:lnTo>
                        <a:pt x="36" y="22"/>
                      </a:lnTo>
                      <a:lnTo>
                        <a:pt x="24" y="2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42" name="Freeform 341">
                  <a:extLst>
                    <a:ext uri="{FF2B5EF4-FFF2-40B4-BE49-F238E27FC236}">
                      <a16:creationId xmlns:a16="http://schemas.microsoft.com/office/drawing/2014/main" id="{CEB6EF51-1CB5-4649-8622-5EB775EBB4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3" y="1711"/>
                  <a:ext cx="6" cy="10"/>
                </a:xfrm>
                <a:custGeom>
                  <a:avLst/>
                  <a:gdLst>
                    <a:gd name="T0" fmla="*/ 0 w 6"/>
                    <a:gd name="T1" fmla="*/ 0 h 10"/>
                    <a:gd name="T2" fmla="*/ 6 w 6"/>
                    <a:gd name="T3" fmla="*/ 10 h 10"/>
                    <a:gd name="T4" fmla="*/ 2 w 6"/>
                    <a:gd name="T5" fmla="*/ 0 h 10"/>
                    <a:gd name="T6" fmla="*/ 0 w 6"/>
                    <a:gd name="T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10">
                      <a:moveTo>
                        <a:pt x="0" y="0"/>
                      </a:moveTo>
                      <a:lnTo>
                        <a:pt x="6" y="1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43" name="Freeform 342">
                  <a:extLst>
                    <a:ext uri="{FF2B5EF4-FFF2-40B4-BE49-F238E27FC236}">
                      <a16:creationId xmlns:a16="http://schemas.microsoft.com/office/drawing/2014/main" id="{3322F522-441A-4546-B71D-63F9CA8464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9" y="1721"/>
                  <a:ext cx="16" cy="14"/>
                </a:xfrm>
                <a:custGeom>
                  <a:avLst/>
                  <a:gdLst>
                    <a:gd name="T0" fmla="*/ 0 w 16"/>
                    <a:gd name="T1" fmla="*/ 0 h 14"/>
                    <a:gd name="T2" fmla="*/ 10 w 16"/>
                    <a:gd name="T3" fmla="*/ 4 h 14"/>
                    <a:gd name="T4" fmla="*/ 16 w 16"/>
                    <a:gd name="T5" fmla="*/ 14 h 14"/>
                    <a:gd name="T6" fmla="*/ 12 w 16"/>
                    <a:gd name="T7" fmla="*/ 6 h 14"/>
                    <a:gd name="T8" fmla="*/ 0 w 16"/>
                    <a:gd name="T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4">
                      <a:moveTo>
                        <a:pt x="0" y="0"/>
                      </a:moveTo>
                      <a:lnTo>
                        <a:pt x="10" y="4"/>
                      </a:lnTo>
                      <a:lnTo>
                        <a:pt x="16" y="14"/>
                      </a:lnTo>
                      <a:lnTo>
                        <a:pt x="12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44" name="Freeform 343">
                  <a:extLst>
                    <a:ext uri="{FF2B5EF4-FFF2-40B4-BE49-F238E27FC236}">
                      <a16:creationId xmlns:a16="http://schemas.microsoft.com/office/drawing/2014/main" id="{FF60AB0D-C92E-4444-A0BB-32D0120189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5" y="2171"/>
                  <a:ext cx="356" cy="230"/>
                </a:xfrm>
                <a:custGeom>
                  <a:avLst/>
                  <a:gdLst>
                    <a:gd name="T0" fmla="*/ 334 w 356"/>
                    <a:gd name="T1" fmla="*/ 26 h 230"/>
                    <a:gd name="T2" fmla="*/ 320 w 356"/>
                    <a:gd name="T3" fmla="*/ 4 h 230"/>
                    <a:gd name="T4" fmla="*/ 322 w 356"/>
                    <a:gd name="T5" fmla="*/ 6 h 230"/>
                    <a:gd name="T6" fmla="*/ 300 w 356"/>
                    <a:gd name="T7" fmla="*/ 14 h 230"/>
                    <a:gd name="T8" fmla="*/ 296 w 356"/>
                    <a:gd name="T9" fmla="*/ 12 h 230"/>
                    <a:gd name="T10" fmla="*/ 284 w 356"/>
                    <a:gd name="T11" fmla="*/ 6 h 230"/>
                    <a:gd name="T12" fmla="*/ 274 w 356"/>
                    <a:gd name="T13" fmla="*/ 0 h 230"/>
                    <a:gd name="T14" fmla="*/ 254 w 356"/>
                    <a:gd name="T15" fmla="*/ 2 h 230"/>
                    <a:gd name="T16" fmla="*/ 236 w 356"/>
                    <a:gd name="T17" fmla="*/ 20 h 230"/>
                    <a:gd name="T18" fmla="*/ 206 w 356"/>
                    <a:gd name="T19" fmla="*/ 34 h 230"/>
                    <a:gd name="T20" fmla="*/ 192 w 356"/>
                    <a:gd name="T21" fmla="*/ 40 h 230"/>
                    <a:gd name="T22" fmla="*/ 178 w 356"/>
                    <a:gd name="T23" fmla="*/ 56 h 230"/>
                    <a:gd name="T24" fmla="*/ 172 w 356"/>
                    <a:gd name="T25" fmla="*/ 50 h 230"/>
                    <a:gd name="T26" fmla="*/ 158 w 356"/>
                    <a:gd name="T27" fmla="*/ 60 h 230"/>
                    <a:gd name="T28" fmla="*/ 134 w 356"/>
                    <a:gd name="T29" fmla="*/ 62 h 230"/>
                    <a:gd name="T30" fmla="*/ 94 w 356"/>
                    <a:gd name="T31" fmla="*/ 66 h 230"/>
                    <a:gd name="T32" fmla="*/ 78 w 356"/>
                    <a:gd name="T33" fmla="*/ 62 h 230"/>
                    <a:gd name="T34" fmla="*/ 64 w 356"/>
                    <a:gd name="T35" fmla="*/ 44 h 230"/>
                    <a:gd name="T36" fmla="*/ 58 w 356"/>
                    <a:gd name="T37" fmla="*/ 38 h 230"/>
                    <a:gd name="T38" fmla="*/ 56 w 356"/>
                    <a:gd name="T39" fmla="*/ 38 h 230"/>
                    <a:gd name="T40" fmla="*/ 48 w 356"/>
                    <a:gd name="T41" fmla="*/ 50 h 230"/>
                    <a:gd name="T42" fmla="*/ 46 w 356"/>
                    <a:gd name="T43" fmla="*/ 60 h 230"/>
                    <a:gd name="T44" fmla="*/ 22 w 356"/>
                    <a:gd name="T45" fmla="*/ 60 h 230"/>
                    <a:gd name="T46" fmla="*/ 14 w 356"/>
                    <a:gd name="T47" fmla="*/ 80 h 230"/>
                    <a:gd name="T48" fmla="*/ 28 w 356"/>
                    <a:gd name="T49" fmla="*/ 86 h 230"/>
                    <a:gd name="T50" fmla="*/ 14 w 356"/>
                    <a:gd name="T51" fmla="*/ 112 h 230"/>
                    <a:gd name="T52" fmla="*/ 0 w 356"/>
                    <a:gd name="T53" fmla="*/ 124 h 230"/>
                    <a:gd name="T54" fmla="*/ 2 w 356"/>
                    <a:gd name="T55" fmla="*/ 138 h 230"/>
                    <a:gd name="T56" fmla="*/ 20 w 356"/>
                    <a:gd name="T57" fmla="*/ 150 h 230"/>
                    <a:gd name="T58" fmla="*/ 26 w 356"/>
                    <a:gd name="T59" fmla="*/ 156 h 230"/>
                    <a:gd name="T60" fmla="*/ 58 w 356"/>
                    <a:gd name="T61" fmla="*/ 180 h 230"/>
                    <a:gd name="T62" fmla="*/ 78 w 356"/>
                    <a:gd name="T63" fmla="*/ 208 h 230"/>
                    <a:gd name="T64" fmla="*/ 100 w 356"/>
                    <a:gd name="T65" fmla="*/ 230 h 230"/>
                    <a:gd name="T66" fmla="*/ 126 w 356"/>
                    <a:gd name="T67" fmla="*/ 228 h 230"/>
                    <a:gd name="T68" fmla="*/ 136 w 356"/>
                    <a:gd name="T69" fmla="*/ 218 h 230"/>
                    <a:gd name="T70" fmla="*/ 140 w 356"/>
                    <a:gd name="T71" fmla="*/ 216 h 230"/>
                    <a:gd name="T72" fmla="*/ 140 w 356"/>
                    <a:gd name="T73" fmla="*/ 218 h 230"/>
                    <a:gd name="T74" fmla="*/ 170 w 356"/>
                    <a:gd name="T75" fmla="*/ 216 h 230"/>
                    <a:gd name="T76" fmla="*/ 192 w 356"/>
                    <a:gd name="T77" fmla="*/ 204 h 230"/>
                    <a:gd name="T78" fmla="*/ 204 w 356"/>
                    <a:gd name="T79" fmla="*/ 194 h 230"/>
                    <a:gd name="T80" fmla="*/ 208 w 356"/>
                    <a:gd name="T81" fmla="*/ 192 h 230"/>
                    <a:gd name="T82" fmla="*/ 220 w 356"/>
                    <a:gd name="T83" fmla="*/ 196 h 230"/>
                    <a:gd name="T84" fmla="*/ 222 w 356"/>
                    <a:gd name="T85" fmla="*/ 196 h 230"/>
                    <a:gd name="T86" fmla="*/ 238 w 356"/>
                    <a:gd name="T87" fmla="*/ 196 h 230"/>
                    <a:gd name="T88" fmla="*/ 256 w 356"/>
                    <a:gd name="T89" fmla="*/ 182 h 230"/>
                    <a:gd name="T90" fmla="*/ 274 w 356"/>
                    <a:gd name="T91" fmla="*/ 150 h 230"/>
                    <a:gd name="T92" fmla="*/ 298 w 356"/>
                    <a:gd name="T93" fmla="*/ 102 h 230"/>
                    <a:gd name="T94" fmla="*/ 330 w 356"/>
                    <a:gd name="T95" fmla="*/ 66 h 230"/>
                    <a:gd name="T96" fmla="*/ 346 w 356"/>
                    <a:gd name="T97" fmla="*/ 58 h 230"/>
                    <a:gd name="T98" fmla="*/ 356 w 356"/>
                    <a:gd name="T99" fmla="*/ 44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356" h="230">
                      <a:moveTo>
                        <a:pt x="344" y="40"/>
                      </a:moveTo>
                      <a:lnTo>
                        <a:pt x="334" y="26"/>
                      </a:lnTo>
                      <a:lnTo>
                        <a:pt x="326" y="12"/>
                      </a:lnTo>
                      <a:lnTo>
                        <a:pt x="320" y="4"/>
                      </a:lnTo>
                      <a:lnTo>
                        <a:pt x="320" y="4"/>
                      </a:lnTo>
                      <a:lnTo>
                        <a:pt x="322" y="6"/>
                      </a:lnTo>
                      <a:lnTo>
                        <a:pt x="314" y="12"/>
                      </a:lnTo>
                      <a:lnTo>
                        <a:pt x="300" y="14"/>
                      </a:lnTo>
                      <a:lnTo>
                        <a:pt x="296" y="12"/>
                      </a:lnTo>
                      <a:lnTo>
                        <a:pt x="296" y="12"/>
                      </a:lnTo>
                      <a:lnTo>
                        <a:pt x="296" y="12"/>
                      </a:lnTo>
                      <a:lnTo>
                        <a:pt x="284" y="6"/>
                      </a:lnTo>
                      <a:lnTo>
                        <a:pt x="276" y="0"/>
                      </a:lnTo>
                      <a:lnTo>
                        <a:pt x="274" y="0"/>
                      </a:lnTo>
                      <a:lnTo>
                        <a:pt x="262" y="0"/>
                      </a:lnTo>
                      <a:lnTo>
                        <a:pt x="254" y="2"/>
                      </a:lnTo>
                      <a:lnTo>
                        <a:pt x="242" y="4"/>
                      </a:lnTo>
                      <a:lnTo>
                        <a:pt x="236" y="20"/>
                      </a:lnTo>
                      <a:lnTo>
                        <a:pt x="224" y="34"/>
                      </a:lnTo>
                      <a:lnTo>
                        <a:pt x="206" y="34"/>
                      </a:lnTo>
                      <a:lnTo>
                        <a:pt x="196" y="40"/>
                      </a:lnTo>
                      <a:lnTo>
                        <a:pt x="192" y="40"/>
                      </a:lnTo>
                      <a:lnTo>
                        <a:pt x="184" y="40"/>
                      </a:lnTo>
                      <a:lnTo>
                        <a:pt x="178" y="56"/>
                      </a:lnTo>
                      <a:lnTo>
                        <a:pt x="174" y="52"/>
                      </a:lnTo>
                      <a:lnTo>
                        <a:pt x="172" y="50"/>
                      </a:lnTo>
                      <a:lnTo>
                        <a:pt x="162" y="50"/>
                      </a:lnTo>
                      <a:lnTo>
                        <a:pt x="158" y="60"/>
                      </a:lnTo>
                      <a:lnTo>
                        <a:pt x="154" y="66"/>
                      </a:lnTo>
                      <a:lnTo>
                        <a:pt x="134" y="62"/>
                      </a:lnTo>
                      <a:lnTo>
                        <a:pt x="112" y="64"/>
                      </a:lnTo>
                      <a:lnTo>
                        <a:pt x="94" y="66"/>
                      </a:lnTo>
                      <a:lnTo>
                        <a:pt x="82" y="62"/>
                      </a:lnTo>
                      <a:lnTo>
                        <a:pt x="78" y="62"/>
                      </a:lnTo>
                      <a:lnTo>
                        <a:pt x="74" y="50"/>
                      </a:lnTo>
                      <a:lnTo>
                        <a:pt x="64" y="44"/>
                      </a:lnTo>
                      <a:lnTo>
                        <a:pt x="58" y="38"/>
                      </a:lnTo>
                      <a:lnTo>
                        <a:pt x="58" y="38"/>
                      </a:lnTo>
                      <a:lnTo>
                        <a:pt x="56" y="38"/>
                      </a:lnTo>
                      <a:lnTo>
                        <a:pt x="56" y="38"/>
                      </a:lnTo>
                      <a:lnTo>
                        <a:pt x="48" y="40"/>
                      </a:lnTo>
                      <a:lnTo>
                        <a:pt x="48" y="50"/>
                      </a:lnTo>
                      <a:lnTo>
                        <a:pt x="48" y="60"/>
                      </a:lnTo>
                      <a:lnTo>
                        <a:pt x="46" y="60"/>
                      </a:lnTo>
                      <a:lnTo>
                        <a:pt x="34" y="60"/>
                      </a:lnTo>
                      <a:lnTo>
                        <a:pt x="22" y="60"/>
                      </a:lnTo>
                      <a:lnTo>
                        <a:pt x="14" y="64"/>
                      </a:lnTo>
                      <a:lnTo>
                        <a:pt x="14" y="80"/>
                      </a:lnTo>
                      <a:lnTo>
                        <a:pt x="18" y="84"/>
                      </a:lnTo>
                      <a:lnTo>
                        <a:pt x="28" y="86"/>
                      </a:lnTo>
                      <a:lnTo>
                        <a:pt x="22" y="96"/>
                      </a:lnTo>
                      <a:lnTo>
                        <a:pt x="14" y="112"/>
                      </a:lnTo>
                      <a:lnTo>
                        <a:pt x="8" y="120"/>
                      </a:lnTo>
                      <a:lnTo>
                        <a:pt x="0" y="124"/>
                      </a:lnTo>
                      <a:lnTo>
                        <a:pt x="0" y="134"/>
                      </a:lnTo>
                      <a:lnTo>
                        <a:pt x="2" y="138"/>
                      </a:lnTo>
                      <a:lnTo>
                        <a:pt x="10" y="144"/>
                      </a:lnTo>
                      <a:lnTo>
                        <a:pt x="20" y="150"/>
                      </a:lnTo>
                      <a:lnTo>
                        <a:pt x="26" y="156"/>
                      </a:lnTo>
                      <a:lnTo>
                        <a:pt x="26" y="156"/>
                      </a:lnTo>
                      <a:lnTo>
                        <a:pt x="48" y="170"/>
                      </a:lnTo>
                      <a:lnTo>
                        <a:pt x="58" y="180"/>
                      </a:lnTo>
                      <a:lnTo>
                        <a:pt x="66" y="194"/>
                      </a:lnTo>
                      <a:lnTo>
                        <a:pt x="78" y="208"/>
                      </a:lnTo>
                      <a:lnTo>
                        <a:pt x="90" y="216"/>
                      </a:lnTo>
                      <a:lnTo>
                        <a:pt x="100" y="230"/>
                      </a:lnTo>
                      <a:lnTo>
                        <a:pt x="102" y="230"/>
                      </a:lnTo>
                      <a:lnTo>
                        <a:pt x="126" y="228"/>
                      </a:lnTo>
                      <a:lnTo>
                        <a:pt x="136" y="218"/>
                      </a:lnTo>
                      <a:lnTo>
                        <a:pt x="136" y="218"/>
                      </a:lnTo>
                      <a:lnTo>
                        <a:pt x="136" y="218"/>
                      </a:lnTo>
                      <a:lnTo>
                        <a:pt x="140" y="216"/>
                      </a:lnTo>
                      <a:lnTo>
                        <a:pt x="140" y="218"/>
                      </a:lnTo>
                      <a:lnTo>
                        <a:pt x="140" y="218"/>
                      </a:lnTo>
                      <a:lnTo>
                        <a:pt x="156" y="220"/>
                      </a:lnTo>
                      <a:lnTo>
                        <a:pt x="170" y="216"/>
                      </a:lnTo>
                      <a:lnTo>
                        <a:pt x="184" y="210"/>
                      </a:lnTo>
                      <a:lnTo>
                        <a:pt x="192" y="204"/>
                      </a:lnTo>
                      <a:lnTo>
                        <a:pt x="194" y="200"/>
                      </a:lnTo>
                      <a:lnTo>
                        <a:pt x="204" y="194"/>
                      </a:lnTo>
                      <a:lnTo>
                        <a:pt x="208" y="192"/>
                      </a:lnTo>
                      <a:lnTo>
                        <a:pt x="208" y="192"/>
                      </a:lnTo>
                      <a:lnTo>
                        <a:pt x="210" y="190"/>
                      </a:lnTo>
                      <a:lnTo>
                        <a:pt x="220" y="196"/>
                      </a:lnTo>
                      <a:lnTo>
                        <a:pt x="222" y="196"/>
                      </a:lnTo>
                      <a:lnTo>
                        <a:pt x="222" y="196"/>
                      </a:lnTo>
                      <a:lnTo>
                        <a:pt x="234" y="198"/>
                      </a:lnTo>
                      <a:lnTo>
                        <a:pt x="238" y="196"/>
                      </a:lnTo>
                      <a:lnTo>
                        <a:pt x="250" y="188"/>
                      </a:lnTo>
                      <a:lnTo>
                        <a:pt x="256" y="182"/>
                      </a:lnTo>
                      <a:lnTo>
                        <a:pt x="260" y="176"/>
                      </a:lnTo>
                      <a:lnTo>
                        <a:pt x="274" y="150"/>
                      </a:lnTo>
                      <a:lnTo>
                        <a:pt x="284" y="132"/>
                      </a:lnTo>
                      <a:lnTo>
                        <a:pt x="298" y="102"/>
                      </a:lnTo>
                      <a:lnTo>
                        <a:pt x="320" y="80"/>
                      </a:lnTo>
                      <a:lnTo>
                        <a:pt x="330" y="66"/>
                      </a:lnTo>
                      <a:lnTo>
                        <a:pt x="338" y="62"/>
                      </a:lnTo>
                      <a:lnTo>
                        <a:pt x="346" y="58"/>
                      </a:lnTo>
                      <a:lnTo>
                        <a:pt x="348" y="56"/>
                      </a:lnTo>
                      <a:lnTo>
                        <a:pt x="356" y="44"/>
                      </a:lnTo>
                      <a:lnTo>
                        <a:pt x="344" y="4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45" name="Freeform 344">
                  <a:extLst>
                    <a:ext uri="{FF2B5EF4-FFF2-40B4-BE49-F238E27FC236}">
                      <a16:creationId xmlns:a16="http://schemas.microsoft.com/office/drawing/2014/main" id="{D8899B3F-0944-4E27-BA88-2B35741A86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81" y="2387"/>
                  <a:ext cx="4" cy="2"/>
                </a:xfrm>
                <a:custGeom>
                  <a:avLst/>
                  <a:gdLst>
                    <a:gd name="T0" fmla="*/ 2 w 4"/>
                    <a:gd name="T1" fmla="*/ 2 h 2"/>
                    <a:gd name="T2" fmla="*/ 4 w 4"/>
                    <a:gd name="T3" fmla="*/ 2 h 2"/>
                    <a:gd name="T4" fmla="*/ 4 w 4"/>
                    <a:gd name="T5" fmla="*/ 0 h 2"/>
                    <a:gd name="T6" fmla="*/ 0 w 4"/>
                    <a:gd name="T7" fmla="*/ 2 h 2"/>
                    <a:gd name="T8" fmla="*/ 2 w 4"/>
                    <a:gd name="T9" fmla="*/ 2 h 2"/>
                    <a:gd name="T10" fmla="*/ 2 w 4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2">
                      <a:moveTo>
                        <a:pt x="2" y="2"/>
                      </a:move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46" name="Freeform 345">
                  <a:extLst>
                    <a:ext uri="{FF2B5EF4-FFF2-40B4-BE49-F238E27FC236}">
                      <a16:creationId xmlns:a16="http://schemas.microsoft.com/office/drawing/2014/main" id="{A8564DC4-C3D2-4EB9-922B-337F5567DA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47" y="2389"/>
                  <a:ext cx="34" cy="12"/>
                </a:xfrm>
                <a:custGeom>
                  <a:avLst/>
                  <a:gdLst>
                    <a:gd name="T0" fmla="*/ 24 w 34"/>
                    <a:gd name="T1" fmla="*/ 10 h 12"/>
                    <a:gd name="T2" fmla="*/ 0 w 34"/>
                    <a:gd name="T3" fmla="*/ 12 h 12"/>
                    <a:gd name="T4" fmla="*/ 24 w 34"/>
                    <a:gd name="T5" fmla="*/ 10 h 12"/>
                    <a:gd name="T6" fmla="*/ 34 w 34"/>
                    <a:gd name="T7" fmla="*/ 2 h 12"/>
                    <a:gd name="T8" fmla="*/ 34 w 34"/>
                    <a:gd name="T9" fmla="*/ 0 h 12"/>
                    <a:gd name="T10" fmla="*/ 24 w 34"/>
                    <a:gd name="T11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4" h="12">
                      <a:moveTo>
                        <a:pt x="24" y="10"/>
                      </a:moveTo>
                      <a:lnTo>
                        <a:pt x="0" y="12"/>
                      </a:lnTo>
                      <a:lnTo>
                        <a:pt x="24" y="10"/>
                      </a:lnTo>
                      <a:lnTo>
                        <a:pt x="34" y="2"/>
                      </a:lnTo>
                      <a:lnTo>
                        <a:pt x="34" y="0"/>
                      </a:lnTo>
                      <a:lnTo>
                        <a:pt x="24" y="1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47" name="Freeform 346">
                  <a:extLst>
                    <a:ext uri="{FF2B5EF4-FFF2-40B4-BE49-F238E27FC236}">
                      <a16:creationId xmlns:a16="http://schemas.microsoft.com/office/drawing/2014/main" id="{1E467DC5-AB0C-44DA-BEDB-294312BA5F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71" y="2327"/>
                  <a:ext cx="74" cy="74"/>
                </a:xfrm>
                <a:custGeom>
                  <a:avLst/>
                  <a:gdLst>
                    <a:gd name="T0" fmla="*/ 52 w 74"/>
                    <a:gd name="T1" fmla="*/ 52 h 74"/>
                    <a:gd name="T2" fmla="*/ 40 w 74"/>
                    <a:gd name="T3" fmla="*/ 38 h 74"/>
                    <a:gd name="T4" fmla="*/ 32 w 74"/>
                    <a:gd name="T5" fmla="*/ 24 h 74"/>
                    <a:gd name="T6" fmla="*/ 22 w 74"/>
                    <a:gd name="T7" fmla="*/ 14 h 74"/>
                    <a:gd name="T8" fmla="*/ 0 w 74"/>
                    <a:gd name="T9" fmla="*/ 0 h 74"/>
                    <a:gd name="T10" fmla="*/ 0 w 74"/>
                    <a:gd name="T11" fmla="*/ 0 h 74"/>
                    <a:gd name="T12" fmla="*/ 0 w 74"/>
                    <a:gd name="T13" fmla="*/ 0 h 74"/>
                    <a:gd name="T14" fmla="*/ 22 w 74"/>
                    <a:gd name="T15" fmla="*/ 18 h 74"/>
                    <a:gd name="T16" fmla="*/ 32 w 74"/>
                    <a:gd name="T17" fmla="*/ 26 h 74"/>
                    <a:gd name="T18" fmla="*/ 38 w 74"/>
                    <a:gd name="T19" fmla="*/ 40 h 74"/>
                    <a:gd name="T20" fmla="*/ 50 w 74"/>
                    <a:gd name="T21" fmla="*/ 56 h 74"/>
                    <a:gd name="T22" fmla="*/ 64 w 74"/>
                    <a:gd name="T23" fmla="*/ 64 h 74"/>
                    <a:gd name="T24" fmla="*/ 74 w 74"/>
                    <a:gd name="T25" fmla="*/ 74 h 74"/>
                    <a:gd name="T26" fmla="*/ 74 w 74"/>
                    <a:gd name="T27" fmla="*/ 74 h 74"/>
                    <a:gd name="T28" fmla="*/ 64 w 74"/>
                    <a:gd name="T29" fmla="*/ 60 h 74"/>
                    <a:gd name="T30" fmla="*/ 52 w 74"/>
                    <a:gd name="T31" fmla="*/ 52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74" h="74">
                      <a:moveTo>
                        <a:pt x="52" y="52"/>
                      </a:moveTo>
                      <a:lnTo>
                        <a:pt x="40" y="38"/>
                      </a:lnTo>
                      <a:lnTo>
                        <a:pt x="32" y="24"/>
                      </a:lnTo>
                      <a:lnTo>
                        <a:pt x="22" y="1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2" y="18"/>
                      </a:lnTo>
                      <a:lnTo>
                        <a:pt x="32" y="26"/>
                      </a:lnTo>
                      <a:lnTo>
                        <a:pt x="38" y="40"/>
                      </a:lnTo>
                      <a:lnTo>
                        <a:pt x="50" y="56"/>
                      </a:lnTo>
                      <a:lnTo>
                        <a:pt x="64" y="64"/>
                      </a:lnTo>
                      <a:lnTo>
                        <a:pt x="74" y="74"/>
                      </a:lnTo>
                      <a:lnTo>
                        <a:pt x="74" y="74"/>
                      </a:lnTo>
                      <a:lnTo>
                        <a:pt x="64" y="60"/>
                      </a:lnTo>
                      <a:lnTo>
                        <a:pt x="52" y="5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48" name="Freeform 347">
                  <a:extLst>
                    <a:ext uri="{FF2B5EF4-FFF2-40B4-BE49-F238E27FC236}">
                      <a16:creationId xmlns:a16="http://schemas.microsoft.com/office/drawing/2014/main" id="{F874F766-BC4F-4038-AC5C-819972196B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93" y="2209"/>
                  <a:ext cx="8" cy="2"/>
                </a:xfrm>
                <a:custGeom>
                  <a:avLst/>
                  <a:gdLst>
                    <a:gd name="T0" fmla="*/ 8 w 8"/>
                    <a:gd name="T1" fmla="*/ 0 h 2"/>
                    <a:gd name="T2" fmla="*/ 8 w 8"/>
                    <a:gd name="T3" fmla="*/ 0 h 2"/>
                    <a:gd name="T4" fmla="*/ 0 w 8"/>
                    <a:gd name="T5" fmla="*/ 2 h 2"/>
                    <a:gd name="T6" fmla="*/ 8 w 8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2">
                      <a:moveTo>
                        <a:pt x="8" y="0"/>
                      </a:moveTo>
                      <a:lnTo>
                        <a:pt x="8" y="0"/>
                      </a:lnTo>
                      <a:lnTo>
                        <a:pt x="0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49" name="Freeform 348">
                  <a:extLst>
                    <a:ext uri="{FF2B5EF4-FFF2-40B4-BE49-F238E27FC236}">
                      <a16:creationId xmlns:a16="http://schemas.microsoft.com/office/drawing/2014/main" id="{9F311649-3760-4A8D-AFB4-3946FFEA67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67" y="2367"/>
                  <a:ext cx="12" cy="2"/>
                </a:xfrm>
                <a:custGeom>
                  <a:avLst/>
                  <a:gdLst>
                    <a:gd name="T0" fmla="*/ 0 w 12"/>
                    <a:gd name="T1" fmla="*/ 0 h 2"/>
                    <a:gd name="T2" fmla="*/ 12 w 12"/>
                    <a:gd name="T3" fmla="*/ 2 h 2"/>
                    <a:gd name="T4" fmla="*/ 12 w 12"/>
                    <a:gd name="T5" fmla="*/ 2 h 2"/>
                    <a:gd name="T6" fmla="*/ 0 w 12"/>
                    <a:gd name="T7" fmla="*/ 0 h 2"/>
                    <a:gd name="T8" fmla="*/ 0 w 1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">
                      <a:moveTo>
                        <a:pt x="0" y="0"/>
                      </a:move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50" name="Freeform 349">
                  <a:extLst>
                    <a:ext uri="{FF2B5EF4-FFF2-40B4-BE49-F238E27FC236}">
                      <a16:creationId xmlns:a16="http://schemas.microsoft.com/office/drawing/2014/main" id="{C0E3605A-0C52-4CAA-90D5-5E79A442DD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83" y="2227"/>
                  <a:ext cx="10" cy="6"/>
                </a:xfrm>
                <a:custGeom>
                  <a:avLst/>
                  <a:gdLst>
                    <a:gd name="T0" fmla="*/ 0 w 10"/>
                    <a:gd name="T1" fmla="*/ 6 h 6"/>
                    <a:gd name="T2" fmla="*/ 6 w 10"/>
                    <a:gd name="T3" fmla="*/ 4 h 6"/>
                    <a:gd name="T4" fmla="*/ 10 w 10"/>
                    <a:gd name="T5" fmla="*/ 0 h 6"/>
                    <a:gd name="T6" fmla="*/ 8 w 10"/>
                    <a:gd name="T7" fmla="*/ 2 h 6"/>
                    <a:gd name="T8" fmla="*/ 0 w 10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6">
                      <a:moveTo>
                        <a:pt x="0" y="6"/>
                      </a:moveTo>
                      <a:lnTo>
                        <a:pt x="6" y="4"/>
                      </a:lnTo>
                      <a:lnTo>
                        <a:pt x="10" y="0"/>
                      </a:lnTo>
                      <a:lnTo>
                        <a:pt x="8" y="2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51" name="Freeform 350">
                  <a:extLst>
                    <a:ext uri="{FF2B5EF4-FFF2-40B4-BE49-F238E27FC236}">
                      <a16:creationId xmlns:a16="http://schemas.microsoft.com/office/drawing/2014/main" id="{0DB0FAAF-86D5-4D64-89ED-5D3DD1DB2F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83" y="2353"/>
                  <a:ext cx="18" cy="14"/>
                </a:xfrm>
                <a:custGeom>
                  <a:avLst/>
                  <a:gdLst>
                    <a:gd name="T0" fmla="*/ 0 w 18"/>
                    <a:gd name="T1" fmla="*/ 14 h 14"/>
                    <a:gd name="T2" fmla="*/ 12 w 18"/>
                    <a:gd name="T3" fmla="*/ 8 h 14"/>
                    <a:gd name="T4" fmla="*/ 18 w 18"/>
                    <a:gd name="T5" fmla="*/ 0 h 14"/>
                    <a:gd name="T6" fmla="*/ 12 w 18"/>
                    <a:gd name="T7" fmla="*/ 6 h 14"/>
                    <a:gd name="T8" fmla="*/ 0 w 18"/>
                    <a:gd name="T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4">
                      <a:moveTo>
                        <a:pt x="0" y="14"/>
                      </a:moveTo>
                      <a:lnTo>
                        <a:pt x="12" y="8"/>
                      </a:lnTo>
                      <a:lnTo>
                        <a:pt x="18" y="0"/>
                      </a:lnTo>
                      <a:lnTo>
                        <a:pt x="12" y="6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52" name="Freeform 351">
                  <a:extLst>
                    <a:ext uri="{FF2B5EF4-FFF2-40B4-BE49-F238E27FC236}">
                      <a16:creationId xmlns:a16="http://schemas.microsoft.com/office/drawing/2014/main" id="{68E03534-393E-4E97-973F-98B653A659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03" y="2209"/>
                  <a:ext cx="16" cy="12"/>
                </a:xfrm>
                <a:custGeom>
                  <a:avLst/>
                  <a:gdLst>
                    <a:gd name="T0" fmla="*/ 6 w 16"/>
                    <a:gd name="T1" fmla="*/ 6 h 12"/>
                    <a:gd name="T2" fmla="*/ 16 w 16"/>
                    <a:gd name="T3" fmla="*/ 12 h 12"/>
                    <a:gd name="T4" fmla="*/ 6 w 16"/>
                    <a:gd name="T5" fmla="*/ 2 h 12"/>
                    <a:gd name="T6" fmla="*/ 0 w 16"/>
                    <a:gd name="T7" fmla="*/ 0 h 12"/>
                    <a:gd name="T8" fmla="*/ 0 w 16"/>
                    <a:gd name="T9" fmla="*/ 0 h 12"/>
                    <a:gd name="T10" fmla="*/ 0 w 16"/>
                    <a:gd name="T11" fmla="*/ 0 h 12"/>
                    <a:gd name="T12" fmla="*/ 6 w 16"/>
                    <a:gd name="T13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6" y="6"/>
                      </a:moveTo>
                      <a:lnTo>
                        <a:pt x="16" y="12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6" y="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53" name="Freeform 352">
                  <a:extLst>
                    <a:ext uri="{FF2B5EF4-FFF2-40B4-BE49-F238E27FC236}">
                      <a16:creationId xmlns:a16="http://schemas.microsoft.com/office/drawing/2014/main" id="{D694AE3E-1722-41E5-B7BA-F1DAE76785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37" y="2169"/>
                  <a:ext cx="82" cy="42"/>
                </a:xfrm>
                <a:custGeom>
                  <a:avLst/>
                  <a:gdLst>
                    <a:gd name="T0" fmla="*/ 14 w 82"/>
                    <a:gd name="T1" fmla="*/ 36 h 42"/>
                    <a:gd name="T2" fmla="*/ 32 w 82"/>
                    <a:gd name="T3" fmla="*/ 36 h 42"/>
                    <a:gd name="T4" fmla="*/ 44 w 82"/>
                    <a:gd name="T5" fmla="*/ 22 h 42"/>
                    <a:gd name="T6" fmla="*/ 50 w 82"/>
                    <a:gd name="T7" fmla="*/ 6 h 42"/>
                    <a:gd name="T8" fmla="*/ 62 w 82"/>
                    <a:gd name="T9" fmla="*/ 4 h 42"/>
                    <a:gd name="T10" fmla="*/ 70 w 82"/>
                    <a:gd name="T11" fmla="*/ 2 h 42"/>
                    <a:gd name="T12" fmla="*/ 82 w 82"/>
                    <a:gd name="T13" fmla="*/ 2 h 42"/>
                    <a:gd name="T14" fmla="*/ 78 w 82"/>
                    <a:gd name="T15" fmla="*/ 0 h 42"/>
                    <a:gd name="T16" fmla="*/ 68 w 82"/>
                    <a:gd name="T17" fmla="*/ 0 h 42"/>
                    <a:gd name="T18" fmla="*/ 58 w 82"/>
                    <a:gd name="T19" fmla="*/ 4 h 42"/>
                    <a:gd name="T20" fmla="*/ 50 w 82"/>
                    <a:gd name="T21" fmla="*/ 4 h 42"/>
                    <a:gd name="T22" fmla="*/ 42 w 82"/>
                    <a:gd name="T23" fmla="*/ 22 h 42"/>
                    <a:gd name="T24" fmla="*/ 28 w 82"/>
                    <a:gd name="T25" fmla="*/ 36 h 42"/>
                    <a:gd name="T26" fmla="*/ 14 w 82"/>
                    <a:gd name="T27" fmla="*/ 36 h 42"/>
                    <a:gd name="T28" fmla="*/ 0 w 82"/>
                    <a:gd name="T29" fmla="*/ 42 h 42"/>
                    <a:gd name="T30" fmla="*/ 4 w 82"/>
                    <a:gd name="T31" fmla="*/ 42 h 42"/>
                    <a:gd name="T32" fmla="*/ 14 w 82"/>
                    <a:gd name="T33" fmla="*/ 36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2" h="42">
                      <a:moveTo>
                        <a:pt x="14" y="36"/>
                      </a:moveTo>
                      <a:lnTo>
                        <a:pt x="32" y="36"/>
                      </a:lnTo>
                      <a:lnTo>
                        <a:pt x="44" y="22"/>
                      </a:lnTo>
                      <a:lnTo>
                        <a:pt x="50" y="6"/>
                      </a:lnTo>
                      <a:lnTo>
                        <a:pt x="62" y="4"/>
                      </a:lnTo>
                      <a:lnTo>
                        <a:pt x="70" y="2"/>
                      </a:lnTo>
                      <a:lnTo>
                        <a:pt x="82" y="2"/>
                      </a:lnTo>
                      <a:lnTo>
                        <a:pt x="78" y="0"/>
                      </a:lnTo>
                      <a:lnTo>
                        <a:pt x="68" y="0"/>
                      </a:lnTo>
                      <a:lnTo>
                        <a:pt x="58" y="4"/>
                      </a:lnTo>
                      <a:lnTo>
                        <a:pt x="50" y="4"/>
                      </a:lnTo>
                      <a:lnTo>
                        <a:pt x="42" y="22"/>
                      </a:lnTo>
                      <a:lnTo>
                        <a:pt x="28" y="36"/>
                      </a:lnTo>
                      <a:lnTo>
                        <a:pt x="14" y="36"/>
                      </a:lnTo>
                      <a:lnTo>
                        <a:pt x="0" y="42"/>
                      </a:lnTo>
                      <a:lnTo>
                        <a:pt x="4" y="42"/>
                      </a:lnTo>
                      <a:lnTo>
                        <a:pt x="14" y="3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54" name="Freeform 353">
                  <a:extLst>
                    <a:ext uri="{FF2B5EF4-FFF2-40B4-BE49-F238E27FC236}">
                      <a16:creationId xmlns:a16="http://schemas.microsoft.com/office/drawing/2014/main" id="{24A135B8-8F53-4449-A8B3-EF3579A705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19" y="2211"/>
                  <a:ext cx="10" cy="16"/>
                </a:xfrm>
                <a:custGeom>
                  <a:avLst/>
                  <a:gdLst>
                    <a:gd name="T0" fmla="*/ 10 w 10"/>
                    <a:gd name="T1" fmla="*/ 0 h 16"/>
                    <a:gd name="T2" fmla="*/ 8 w 10"/>
                    <a:gd name="T3" fmla="*/ 0 h 16"/>
                    <a:gd name="T4" fmla="*/ 4 w 10"/>
                    <a:gd name="T5" fmla="*/ 14 h 16"/>
                    <a:gd name="T6" fmla="*/ 0 w 10"/>
                    <a:gd name="T7" fmla="*/ 12 h 16"/>
                    <a:gd name="T8" fmla="*/ 4 w 10"/>
                    <a:gd name="T9" fmla="*/ 16 h 16"/>
                    <a:gd name="T10" fmla="*/ 10 w 10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6">
                      <a:moveTo>
                        <a:pt x="10" y="0"/>
                      </a:moveTo>
                      <a:lnTo>
                        <a:pt x="8" y="0"/>
                      </a:lnTo>
                      <a:lnTo>
                        <a:pt x="4" y="14"/>
                      </a:lnTo>
                      <a:lnTo>
                        <a:pt x="0" y="12"/>
                      </a:lnTo>
                      <a:lnTo>
                        <a:pt x="4" y="16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82953" tIns="41476" rIns="82953" bIns="41476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33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16" name="Freeform 115">
                <a:extLst>
                  <a:ext uri="{FF2B5EF4-FFF2-40B4-BE49-F238E27FC236}">
                    <a16:creationId xmlns:a16="http://schemas.microsoft.com/office/drawing/2014/main" id="{9EF63B91-134D-4C48-8514-35F0829CED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9" y="2219"/>
                <a:ext cx="38" cy="18"/>
              </a:xfrm>
              <a:custGeom>
                <a:avLst/>
                <a:gdLst>
                  <a:gd name="T0" fmla="*/ 24 w 38"/>
                  <a:gd name="T1" fmla="*/ 12 h 18"/>
                  <a:gd name="T2" fmla="*/ 28 w 38"/>
                  <a:gd name="T3" fmla="*/ 2 h 18"/>
                  <a:gd name="T4" fmla="*/ 38 w 38"/>
                  <a:gd name="T5" fmla="*/ 2 h 18"/>
                  <a:gd name="T6" fmla="*/ 26 w 38"/>
                  <a:gd name="T7" fmla="*/ 0 h 18"/>
                  <a:gd name="T8" fmla="*/ 22 w 38"/>
                  <a:gd name="T9" fmla="*/ 12 h 18"/>
                  <a:gd name="T10" fmla="*/ 16 w 38"/>
                  <a:gd name="T11" fmla="*/ 18 h 18"/>
                  <a:gd name="T12" fmla="*/ 0 w 38"/>
                  <a:gd name="T13" fmla="*/ 14 h 18"/>
                  <a:gd name="T14" fmla="*/ 20 w 38"/>
                  <a:gd name="T15" fmla="*/ 18 h 18"/>
                  <a:gd name="T16" fmla="*/ 24 w 38"/>
                  <a:gd name="T1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18">
                    <a:moveTo>
                      <a:pt x="24" y="12"/>
                    </a:moveTo>
                    <a:lnTo>
                      <a:pt x="28" y="2"/>
                    </a:lnTo>
                    <a:lnTo>
                      <a:pt x="38" y="2"/>
                    </a:lnTo>
                    <a:lnTo>
                      <a:pt x="26" y="0"/>
                    </a:lnTo>
                    <a:lnTo>
                      <a:pt x="22" y="12"/>
                    </a:lnTo>
                    <a:lnTo>
                      <a:pt x="16" y="18"/>
                    </a:lnTo>
                    <a:lnTo>
                      <a:pt x="0" y="14"/>
                    </a:lnTo>
                    <a:lnTo>
                      <a:pt x="20" y="18"/>
                    </a:lnTo>
                    <a:lnTo>
                      <a:pt x="24" y="12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17" name="Freeform 116">
                <a:extLst>
                  <a:ext uri="{FF2B5EF4-FFF2-40B4-BE49-F238E27FC236}">
                    <a16:creationId xmlns:a16="http://schemas.microsoft.com/office/drawing/2014/main" id="{57C453C2-EB64-4964-93FD-04DC537C79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1" y="2175"/>
                <a:ext cx="26" cy="10"/>
              </a:xfrm>
              <a:custGeom>
                <a:avLst/>
                <a:gdLst>
                  <a:gd name="T0" fmla="*/ 18 w 26"/>
                  <a:gd name="T1" fmla="*/ 8 h 10"/>
                  <a:gd name="T2" fmla="*/ 26 w 26"/>
                  <a:gd name="T3" fmla="*/ 2 h 10"/>
                  <a:gd name="T4" fmla="*/ 24 w 26"/>
                  <a:gd name="T5" fmla="*/ 0 h 10"/>
                  <a:gd name="T6" fmla="*/ 14 w 26"/>
                  <a:gd name="T7" fmla="*/ 6 h 10"/>
                  <a:gd name="T8" fmla="*/ 0 w 26"/>
                  <a:gd name="T9" fmla="*/ 8 h 10"/>
                  <a:gd name="T10" fmla="*/ 4 w 26"/>
                  <a:gd name="T11" fmla="*/ 10 h 10"/>
                  <a:gd name="T12" fmla="*/ 18 w 26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10">
                    <a:moveTo>
                      <a:pt x="18" y="8"/>
                    </a:moveTo>
                    <a:lnTo>
                      <a:pt x="26" y="2"/>
                    </a:lnTo>
                    <a:lnTo>
                      <a:pt x="24" y="0"/>
                    </a:lnTo>
                    <a:lnTo>
                      <a:pt x="14" y="6"/>
                    </a:lnTo>
                    <a:lnTo>
                      <a:pt x="0" y="8"/>
                    </a:lnTo>
                    <a:lnTo>
                      <a:pt x="4" y="10"/>
                    </a:lnTo>
                    <a:lnTo>
                      <a:pt x="18" y="8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18" name="Freeform 117">
                <a:extLst>
                  <a:ext uri="{FF2B5EF4-FFF2-40B4-BE49-F238E27FC236}">
                    <a16:creationId xmlns:a16="http://schemas.microsoft.com/office/drawing/2014/main" id="{E1D11272-A8A0-4468-8B8C-115D08743B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7" y="2233"/>
                <a:ext cx="52" cy="4"/>
              </a:xfrm>
              <a:custGeom>
                <a:avLst/>
                <a:gdLst>
                  <a:gd name="T0" fmla="*/ 30 w 52"/>
                  <a:gd name="T1" fmla="*/ 2 h 4"/>
                  <a:gd name="T2" fmla="*/ 52 w 52"/>
                  <a:gd name="T3" fmla="*/ 0 h 4"/>
                  <a:gd name="T4" fmla="*/ 28 w 52"/>
                  <a:gd name="T5" fmla="*/ 2 h 4"/>
                  <a:gd name="T6" fmla="*/ 12 w 52"/>
                  <a:gd name="T7" fmla="*/ 2 h 4"/>
                  <a:gd name="T8" fmla="*/ 0 w 52"/>
                  <a:gd name="T9" fmla="*/ 0 h 4"/>
                  <a:gd name="T10" fmla="*/ 12 w 52"/>
                  <a:gd name="T11" fmla="*/ 4 h 4"/>
                  <a:gd name="T12" fmla="*/ 30 w 52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4">
                    <a:moveTo>
                      <a:pt x="30" y="2"/>
                    </a:moveTo>
                    <a:lnTo>
                      <a:pt x="52" y="0"/>
                    </a:lnTo>
                    <a:lnTo>
                      <a:pt x="28" y="2"/>
                    </a:lnTo>
                    <a:lnTo>
                      <a:pt x="12" y="2"/>
                    </a:lnTo>
                    <a:lnTo>
                      <a:pt x="0" y="0"/>
                    </a:lnTo>
                    <a:lnTo>
                      <a:pt x="12" y="4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19" name="Freeform 118">
                <a:extLst>
                  <a:ext uri="{FF2B5EF4-FFF2-40B4-BE49-F238E27FC236}">
                    <a16:creationId xmlns:a16="http://schemas.microsoft.com/office/drawing/2014/main" id="{661174E9-FCAC-4630-98C9-E20B5309E2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1" y="2171"/>
                <a:ext cx="20" cy="12"/>
              </a:xfrm>
              <a:custGeom>
                <a:avLst/>
                <a:gdLst>
                  <a:gd name="T0" fmla="*/ 20 w 20"/>
                  <a:gd name="T1" fmla="*/ 12 h 12"/>
                  <a:gd name="T2" fmla="*/ 6 w 20"/>
                  <a:gd name="T3" fmla="*/ 4 h 12"/>
                  <a:gd name="T4" fmla="*/ 0 w 20"/>
                  <a:gd name="T5" fmla="*/ 0 h 12"/>
                  <a:gd name="T6" fmla="*/ 8 w 20"/>
                  <a:gd name="T7" fmla="*/ 6 h 12"/>
                  <a:gd name="T8" fmla="*/ 20 w 20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2">
                    <a:moveTo>
                      <a:pt x="20" y="12"/>
                    </a:moveTo>
                    <a:lnTo>
                      <a:pt x="6" y="4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20" y="12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0" name="Freeform 119">
                <a:extLst>
                  <a:ext uri="{FF2B5EF4-FFF2-40B4-BE49-F238E27FC236}">
                    <a16:creationId xmlns:a16="http://schemas.microsoft.com/office/drawing/2014/main" id="{96F7C771-A374-4DE8-8381-561E451E3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3" y="1639"/>
                <a:ext cx="130" cy="78"/>
              </a:xfrm>
              <a:custGeom>
                <a:avLst/>
                <a:gdLst>
                  <a:gd name="T0" fmla="*/ 34 w 130"/>
                  <a:gd name="T1" fmla="*/ 76 h 78"/>
                  <a:gd name="T2" fmla="*/ 38 w 130"/>
                  <a:gd name="T3" fmla="*/ 78 h 78"/>
                  <a:gd name="T4" fmla="*/ 48 w 130"/>
                  <a:gd name="T5" fmla="*/ 76 h 78"/>
                  <a:gd name="T6" fmla="*/ 60 w 130"/>
                  <a:gd name="T7" fmla="*/ 76 h 78"/>
                  <a:gd name="T8" fmla="*/ 82 w 130"/>
                  <a:gd name="T9" fmla="*/ 76 h 78"/>
                  <a:gd name="T10" fmla="*/ 90 w 130"/>
                  <a:gd name="T11" fmla="*/ 70 h 78"/>
                  <a:gd name="T12" fmla="*/ 110 w 130"/>
                  <a:gd name="T13" fmla="*/ 72 h 78"/>
                  <a:gd name="T14" fmla="*/ 124 w 130"/>
                  <a:gd name="T15" fmla="*/ 70 h 78"/>
                  <a:gd name="T16" fmla="*/ 130 w 130"/>
                  <a:gd name="T17" fmla="*/ 70 h 78"/>
                  <a:gd name="T18" fmla="*/ 130 w 130"/>
                  <a:gd name="T19" fmla="*/ 58 h 78"/>
                  <a:gd name="T20" fmla="*/ 122 w 130"/>
                  <a:gd name="T21" fmla="*/ 54 h 78"/>
                  <a:gd name="T22" fmla="*/ 122 w 130"/>
                  <a:gd name="T23" fmla="*/ 40 h 78"/>
                  <a:gd name="T24" fmla="*/ 108 w 130"/>
                  <a:gd name="T25" fmla="*/ 38 h 78"/>
                  <a:gd name="T26" fmla="*/ 106 w 130"/>
                  <a:gd name="T27" fmla="*/ 28 h 78"/>
                  <a:gd name="T28" fmla="*/ 90 w 130"/>
                  <a:gd name="T29" fmla="*/ 12 h 78"/>
                  <a:gd name="T30" fmla="*/ 72 w 130"/>
                  <a:gd name="T31" fmla="*/ 10 h 78"/>
                  <a:gd name="T32" fmla="*/ 52 w 130"/>
                  <a:gd name="T33" fmla="*/ 2 h 78"/>
                  <a:gd name="T34" fmla="*/ 50 w 130"/>
                  <a:gd name="T35" fmla="*/ 0 h 78"/>
                  <a:gd name="T36" fmla="*/ 36 w 130"/>
                  <a:gd name="T37" fmla="*/ 28 h 78"/>
                  <a:gd name="T38" fmla="*/ 16 w 130"/>
                  <a:gd name="T39" fmla="*/ 26 h 78"/>
                  <a:gd name="T40" fmla="*/ 2 w 130"/>
                  <a:gd name="T41" fmla="*/ 26 h 78"/>
                  <a:gd name="T42" fmla="*/ 0 w 130"/>
                  <a:gd name="T43" fmla="*/ 46 h 78"/>
                  <a:gd name="T44" fmla="*/ 12 w 130"/>
                  <a:gd name="T45" fmla="*/ 50 h 78"/>
                  <a:gd name="T46" fmla="*/ 6 w 130"/>
                  <a:gd name="T47" fmla="*/ 64 h 78"/>
                  <a:gd name="T48" fmla="*/ 8 w 130"/>
                  <a:gd name="T49" fmla="*/ 68 h 78"/>
                  <a:gd name="T50" fmla="*/ 16 w 130"/>
                  <a:gd name="T51" fmla="*/ 70 h 78"/>
                  <a:gd name="T52" fmla="*/ 34 w 130"/>
                  <a:gd name="T53" fmla="*/ 7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30" h="78">
                    <a:moveTo>
                      <a:pt x="34" y="76"/>
                    </a:moveTo>
                    <a:lnTo>
                      <a:pt x="38" y="78"/>
                    </a:lnTo>
                    <a:lnTo>
                      <a:pt x="48" y="76"/>
                    </a:lnTo>
                    <a:lnTo>
                      <a:pt x="60" y="76"/>
                    </a:lnTo>
                    <a:lnTo>
                      <a:pt x="82" y="76"/>
                    </a:lnTo>
                    <a:lnTo>
                      <a:pt x="90" y="70"/>
                    </a:lnTo>
                    <a:lnTo>
                      <a:pt x="110" y="72"/>
                    </a:lnTo>
                    <a:lnTo>
                      <a:pt x="124" y="70"/>
                    </a:lnTo>
                    <a:lnTo>
                      <a:pt x="130" y="70"/>
                    </a:lnTo>
                    <a:lnTo>
                      <a:pt x="130" y="58"/>
                    </a:lnTo>
                    <a:lnTo>
                      <a:pt x="122" y="54"/>
                    </a:lnTo>
                    <a:lnTo>
                      <a:pt x="122" y="40"/>
                    </a:lnTo>
                    <a:lnTo>
                      <a:pt x="108" y="38"/>
                    </a:lnTo>
                    <a:lnTo>
                      <a:pt x="106" y="28"/>
                    </a:lnTo>
                    <a:lnTo>
                      <a:pt x="90" y="12"/>
                    </a:lnTo>
                    <a:lnTo>
                      <a:pt x="72" y="10"/>
                    </a:lnTo>
                    <a:lnTo>
                      <a:pt x="52" y="2"/>
                    </a:lnTo>
                    <a:lnTo>
                      <a:pt x="50" y="0"/>
                    </a:lnTo>
                    <a:lnTo>
                      <a:pt x="36" y="28"/>
                    </a:lnTo>
                    <a:lnTo>
                      <a:pt x="16" y="26"/>
                    </a:lnTo>
                    <a:lnTo>
                      <a:pt x="2" y="26"/>
                    </a:lnTo>
                    <a:lnTo>
                      <a:pt x="0" y="46"/>
                    </a:lnTo>
                    <a:lnTo>
                      <a:pt x="12" y="50"/>
                    </a:lnTo>
                    <a:lnTo>
                      <a:pt x="6" y="64"/>
                    </a:lnTo>
                    <a:lnTo>
                      <a:pt x="8" y="68"/>
                    </a:lnTo>
                    <a:lnTo>
                      <a:pt x="16" y="70"/>
                    </a:lnTo>
                    <a:lnTo>
                      <a:pt x="34" y="76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1" name="Freeform 120">
                <a:extLst>
                  <a:ext uri="{FF2B5EF4-FFF2-40B4-BE49-F238E27FC236}">
                    <a16:creationId xmlns:a16="http://schemas.microsoft.com/office/drawing/2014/main" id="{6D7EA542-C7D3-436D-AF94-5E9F2ABBE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3" y="1637"/>
                <a:ext cx="82" cy="74"/>
              </a:xfrm>
              <a:custGeom>
                <a:avLst/>
                <a:gdLst>
                  <a:gd name="T0" fmla="*/ 22 w 82"/>
                  <a:gd name="T1" fmla="*/ 12 h 74"/>
                  <a:gd name="T2" fmla="*/ 40 w 82"/>
                  <a:gd name="T3" fmla="*/ 14 h 74"/>
                  <a:gd name="T4" fmla="*/ 56 w 82"/>
                  <a:gd name="T5" fmla="*/ 30 h 74"/>
                  <a:gd name="T6" fmla="*/ 58 w 82"/>
                  <a:gd name="T7" fmla="*/ 40 h 74"/>
                  <a:gd name="T8" fmla="*/ 72 w 82"/>
                  <a:gd name="T9" fmla="*/ 42 h 74"/>
                  <a:gd name="T10" fmla="*/ 72 w 82"/>
                  <a:gd name="T11" fmla="*/ 56 h 74"/>
                  <a:gd name="T12" fmla="*/ 80 w 82"/>
                  <a:gd name="T13" fmla="*/ 60 h 74"/>
                  <a:gd name="T14" fmla="*/ 80 w 82"/>
                  <a:gd name="T15" fmla="*/ 72 h 74"/>
                  <a:gd name="T16" fmla="*/ 82 w 82"/>
                  <a:gd name="T17" fmla="*/ 74 h 74"/>
                  <a:gd name="T18" fmla="*/ 82 w 82"/>
                  <a:gd name="T19" fmla="*/ 74 h 74"/>
                  <a:gd name="T20" fmla="*/ 82 w 82"/>
                  <a:gd name="T21" fmla="*/ 58 h 74"/>
                  <a:gd name="T22" fmla="*/ 74 w 82"/>
                  <a:gd name="T23" fmla="*/ 56 h 74"/>
                  <a:gd name="T24" fmla="*/ 74 w 82"/>
                  <a:gd name="T25" fmla="*/ 42 h 74"/>
                  <a:gd name="T26" fmla="*/ 62 w 82"/>
                  <a:gd name="T27" fmla="*/ 40 h 74"/>
                  <a:gd name="T28" fmla="*/ 56 w 82"/>
                  <a:gd name="T29" fmla="*/ 30 h 74"/>
                  <a:gd name="T30" fmla="*/ 42 w 82"/>
                  <a:gd name="T31" fmla="*/ 12 h 74"/>
                  <a:gd name="T32" fmla="*/ 24 w 82"/>
                  <a:gd name="T33" fmla="*/ 12 h 74"/>
                  <a:gd name="T34" fmla="*/ 6 w 82"/>
                  <a:gd name="T35" fmla="*/ 2 h 74"/>
                  <a:gd name="T36" fmla="*/ 0 w 82"/>
                  <a:gd name="T37" fmla="*/ 0 h 74"/>
                  <a:gd name="T38" fmla="*/ 0 w 82"/>
                  <a:gd name="T39" fmla="*/ 2 h 74"/>
                  <a:gd name="T40" fmla="*/ 2 w 82"/>
                  <a:gd name="T41" fmla="*/ 4 h 74"/>
                  <a:gd name="T42" fmla="*/ 22 w 82"/>
                  <a:gd name="T43" fmla="*/ 1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2" h="74">
                    <a:moveTo>
                      <a:pt x="22" y="12"/>
                    </a:moveTo>
                    <a:lnTo>
                      <a:pt x="40" y="14"/>
                    </a:lnTo>
                    <a:lnTo>
                      <a:pt x="56" y="30"/>
                    </a:lnTo>
                    <a:lnTo>
                      <a:pt x="58" y="40"/>
                    </a:lnTo>
                    <a:lnTo>
                      <a:pt x="72" y="42"/>
                    </a:lnTo>
                    <a:lnTo>
                      <a:pt x="72" y="56"/>
                    </a:lnTo>
                    <a:lnTo>
                      <a:pt x="80" y="60"/>
                    </a:lnTo>
                    <a:lnTo>
                      <a:pt x="80" y="72"/>
                    </a:lnTo>
                    <a:lnTo>
                      <a:pt x="82" y="74"/>
                    </a:lnTo>
                    <a:lnTo>
                      <a:pt x="82" y="74"/>
                    </a:lnTo>
                    <a:lnTo>
                      <a:pt x="82" y="58"/>
                    </a:lnTo>
                    <a:lnTo>
                      <a:pt x="74" y="56"/>
                    </a:lnTo>
                    <a:lnTo>
                      <a:pt x="74" y="42"/>
                    </a:lnTo>
                    <a:lnTo>
                      <a:pt x="62" y="40"/>
                    </a:lnTo>
                    <a:lnTo>
                      <a:pt x="56" y="30"/>
                    </a:lnTo>
                    <a:lnTo>
                      <a:pt x="42" y="12"/>
                    </a:lnTo>
                    <a:lnTo>
                      <a:pt x="24" y="12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2" y="12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2" name="Freeform 121">
                <a:extLst>
                  <a:ext uri="{FF2B5EF4-FFF2-40B4-BE49-F238E27FC236}">
                    <a16:creationId xmlns:a16="http://schemas.microsoft.com/office/drawing/2014/main" id="{9C245EDD-3EE4-4E6D-A47B-F669BB8F76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1" y="1707"/>
                <a:ext cx="26" cy="8"/>
              </a:xfrm>
              <a:custGeom>
                <a:avLst/>
                <a:gdLst>
                  <a:gd name="T0" fmla="*/ 8 w 26"/>
                  <a:gd name="T1" fmla="*/ 4 h 8"/>
                  <a:gd name="T2" fmla="*/ 26 w 26"/>
                  <a:gd name="T3" fmla="*/ 8 h 8"/>
                  <a:gd name="T4" fmla="*/ 8 w 26"/>
                  <a:gd name="T5" fmla="*/ 2 h 8"/>
                  <a:gd name="T6" fmla="*/ 0 w 26"/>
                  <a:gd name="T7" fmla="*/ 0 h 8"/>
                  <a:gd name="T8" fmla="*/ 0 w 26"/>
                  <a:gd name="T9" fmla="*/ 2 h 8"/>
                  <a:gd name="T10" fmla="*/ 8 w 26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8">
                    <a:moveTo>
                      <a:pt x="8" y="4"/>
                    </a:moveTo>
                    <a:lnTo>
                      <a:pt x="26" y="8"/>
                    </a:lnTo>
                    <a:lnTo>
                      <a:pt x="8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3" name="Freeform 122">
                <a:extLst>
                  <a:ext uri="{FF2B5EF4-FFF2-40B4-BE49-F238E27FC236}">
                    <a16:creationId xmlns:a16="http://schemas.microsoft.com/office/drawing/2014/main" id="{46E30661-51A2-443B-AA43-229B1C92F7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1" y="1709"/>
                <a:ext cx="92" cy="8"/>
              </a:xfrm>
              <a:custGeom>
                <a:avLst/>
                <a:gdLst>
                  <a:gd name="T0" fmla="*/ 86 w 92"/>
                  <a:gd name="T1" fmla="*/ 0 h 8"/>
                  <a:gd name="T2" fmla="*/ 72 w 92"/>
                  <a:gd name="T3" fmla="*/ 2 h 8"/>
                  <a:gd name="T4" fmla="*/ 52 w 92"/>
                  <a:gd name="T5" fmla="*/ 0 h 8"/>
                  <a:gd name="T6" fmla="*/ 44 w 92"/>
                  <a:gd name="T7" fmla="*/ 6 h 8"/>
                  <a:gd name="T8" fmla="*/ 22 w 92"/>
                  <a:gd name="T9" fmla="*/ 6 h 8"/>
                  <a:gd name="T10" fmla="*/ 10 w 92"/>
                  <a:gd name="T11" fmla="*/ 6 h 8"/>
                  <a:gd name="T12" fmla="*/ 0 w 92"/>
                  <a:gd name="T13" fmla="*/ 8 h 8"/>
                  <a:gd name="T14" fmla="*/ 0 w 92"/>
                  <a:gd name="T15" fmla="*/ 8 h 8"/>
                  <a:gd name="T16" fmla="*/ 10 w 92"/>
                  <a:gd name="T17" fmla="*/ 8 h 8"/>
                  <a:gd name="T18" fmla="*/ 22 w 92"/>
                  <a:gd name="T19" fmla="*/ 8 h 8"/>
                  <a:gd name="T20" fmla="*/ 44 w 92"/>
                  <a:gd name="T21" fmla="*/ 8 h 8"/>
                  <a:gd name="T22" fmla="*/ 54 w 92"/>
                  <a:gd name="T23" fmla="*/ 2 h 8"/>
                  <a:gd name="T24" fmla="*/ 74 w 92"/>
                  <a:gd name="T25" fmla="*/ 4 h 8"/>
                  <a:gd name="T26" fmla="*/ 86 w 92"/>
                  <a:gd name="T27" fmla="*/ 2 h 8"/>
                  <a:gd name="T28" fmla="*/ 92 w 92"/>
                  <a:gd name="T29" fmla="*/ 2 h 8"/>
                  <a:gd name="T30" fmla="*/ 92 w 92"/>
                  <a:gd name="T31" fmla="*/ 0 h 8"/>
                  <a:gd name="T32" fmla="*/ 86 w 92"/>
                  <a:gd name="T3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2" h="8">
                    <a:moveTo>
                      <a:pt x="86" y="0"/>
                    </a:moveTo>
                    <a:lnTo>
                      <a:pt x="72" y="2"/>
                    </a:lnTo>
                    <a:lnTo>
                      <a:pt x="52" y="0"/>
                    </a:lnTo>
                    <a:lnTo>
                      <a:pt x="44" y="6"/>
                    </a:lnTo>
                    <a:lnTo>
                      <a:pt x="22" y="6"/>
                    </a:lnTo>
                    <a:lnTo>
                      <a:pt x="1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0" y="8"/>
                    </a:lnTo>
                    <a:lnTo>
                      <a:pt x="22" y="8"/>
                    </a:lnTo>
                    <a:lnTo>
                      <a:pt x="44" y="8"/>
                    </a:lnTo>
                    <a:lnTo>
                      <a:pt x="54" y="2"/>
                    </a:lnTo>
                    <a:lnTo>
                      <a:pt x="74" y="4"/>
                    </a:lnTo>
                    <a:lnTo>
                      <a:pt x="86" y="2"/>
                    </a:lnTo>
                    <a:lnTo>
                      <a:pt x="92" y="2"/>
                    </a:lnTo>
                    <a:lnTo>
                      <a:pt x="92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4" name="Freeform 123">
                <a:extLst>
                  <a:ext uri="{FF2B5EF4-FFF2-40B4-BE49-F238E27FC236}">
                    <a16:creationId xmlns:a16="http://schemas.microsoft.com/office/drawing/2014/main" id="{27298793-83C1-49C7-8E93-1C6C739F3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3" y="170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5" name="Freeform 124">
                <a:extLst>
                  <a:ext uri="{FF2B5EF4-FFF2-40B4-BE49-F238E27FC236}">
                    <a16:creationId xmlns:a16="http://schemas.microsoft.com/office/drawing/2014/main" id="{21EA693A-B3D9-4908-8597-DC5AF83AE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9" y="1415"/>
                <a:ext cx="52" cy="80"/>
              </a:xfrm>
              <a:custGeom>
                <a:avLst/>
                <a:gdLst>
                  <a:gd name="T0" fmla="*/ 2 w 52"/>
                  <a:gd name="T1" fmla="*/ 74 h 80"/>
                  <a:gd name="T2" fmla="*/ 12 w 52"/>
                  <a:gd name="T3" fmla="*/ 80 h 80"/>
                  <a:gd name="T4" fmla="*/ 20 w 52"/>
                  <a:gd name="T5" fmla="*/ 66 h 80"/>
                  <a:gd name="T6" fmla="*/ 28 w 52"/>
                  <a:gd name="T7" fmla="*/ 46 h 80"/>
                  <a:gd name="T8" fmla="*/ 42 w 52"/>
                  <a:gd name="T9" fmla="*/ 32 h 80"/>
                  <a:gd name="T10" fmla="*/ 42 w 52"/>
                  <a:gd name="T11" fmla="*/ 14 h 80"/>
                  <a:gd name="T12" fmla="*/ 52 w 52"/>
                  <a:gd name="T13" fmla="*/ 0 h 80"/>
                  <a:gd name="T14" fmla="*/ 30 w 52"/>
                  <a:gd name="T15" fmla="*/ 0 h 80"/>
                  <a:gd name="T16" fmla="*/ 16 w 52"/>
                  <a:gd name="T17" fmla="*/ 16 h 80"/>
                  <a:gd name="T18" fmla="*/ 12 w 52"/>
                  <a:gd name="T19" fmla="*/ 30 h 80"/>
                  <a:gd name="T20" fmla="*/ 0 w 52"/>
                  <a:gd name="T21" fmla="*/ 52 h 80"/>
                  <a:gd name="T22" fmla="*/ 8 w 52"/>
                  <a:gd name="T23" fmla="*/ 62 h 80"/>
                  <a:gd name="T24" fmla="*/ 2 w 52"/>
                  <a:gd name="T25" fmla="*/ 74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" h="80">
                    <a:moveTo>
                      <a:pt x="2" y="74"/>
                    </a:moveTo>
                    <a:lnTo>
                      <a:pt x="12" y="80"/>
                    </a:lnTo>
                    <a:lnTo>
                      <a:pt x="20" y="66"/>
                    </a:lnTo>
                    <a:lnTo>
                      <a:pt x="28" y="46"/>
                    </a:lnTo>
                    <a:lnTo>
                      <a:pt x="42" y="32"/>
                    </a:lnTo>
                    <a:lnTo>
                      <a:pt x="42" y="14"/>
                    </a:lnTo>
                    <a:lnTo>
                      <a:pt x="52" y="0"/>
                    </a:lnTo>
                    <a:lnTo>
                      <a:pt x="30" y="0"/>
                    </a:lnTo>
                    <a:lnTo>
                      <a:pt x="16" y="16"/>
                    </a:lnTo>
                    <a:lnTo>
                      <a:pt x="12" y="30"/>
                    </a:lnTo>
                    <a:lnTo>
                      <a:pt x="0" y="52"/>
                    </a:lnTo>
                    <a:lnTo>
                      <a:pt x="8" y="62"/>
                    </a:lnTo>
                    <a:lnTo>
                      <a:pt x="2" y="74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6" name="Freeform 125">
                <a:extLst>
                  <a:ext uri="{FF2B5EF4-FFF2-40B4-BE49-F238E27FC236}">
                    <a16:creationId xmlns:a16="http://schemas.microsoft.com/office/drawing/2014/main" id="{9CB542E2-D57D-408D-AB5F-F3C7EAB64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1619"/>
                <a:ext cx="24" cy="28"/>
              </a:xfrm>
              <a:custGeom>
                <a:avLst/>
                <a:gdLst>
                  <a:gd name="T0" fmla="*/ 18 w 24"/>
                  <a:gd name="T1" fmla="*/ 28 h 28"/>
                  <a:gd name="T2" fmla="*/ 24 w 24"/>
                  <a:gd name="T3" fmla="*/ 18 h 28"/>
                  <a:gd name="T4" fmla="*/ 16 w 24"/>
                  <a:gd name="T5" fmla="*/ 8 h 28"/>
                  <a:gd name="T6" fmla="*/ 6 w 24"/>
                  <a:gd name="T7" fmla="*/ 0 h 28"/>
                  <a:gd name="T8" fmla="*/ 0 w 24"/>
                  <a:gd name="T9" fmla="*/ 16 h 28"/>
                  <a:gd name="T10" fmla="*/ 6 w 24"/>
                  <a:gd name="T11" fmla="*/ 26 h 28"/>
                  <a:gd name="T12" fmla="*/ 18 w 24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8">
                    <a:moveTo>
                      <a:pt x="18" y="28"/>
                    </a:moveTo>
                    <a:lnTo>
                      <a:pt x="24" y="18"/>
                    </a:lnTo>
                    <a:lnTo>
                      <a:pt x="16" y="8"/>
                    </a:lnTo>
                    <a:lnTo>
                      <a:pt x="6" y="0"/>
                    </a:lnTo>
                    <a:lnTo>
                      <a:pt x="0" y="16"/>
                    </a:lnTo>
                    <a:lnTo>
                      <a:pt x="6" y="26"/>
                    </a:lnTo>
                    <a:lnTo>
                      <a:pt x="18" y="28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7" name="Freeform 126">
                <a:extLst>
                  <a:ext uri="{FF2B5EF4-FFF2-40B4-BE49-F238E27FC236}">
                    <a16:creationId xmlns:a16="http://schemas.microsoft.com/office/drawing/2014/main" id="{90F24483-2F79-47F0-83D3-4F35C9D3D2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01" y="1109"/>
                <a:ext cx="304" cy="502"/>
              </a:xfrm>
              <a:custGeom>
                <a:avLst/>
                <a:gdLst>
                  <a:gd name="T0" fmla="*/ 54 w 304"/>
                  <a:gd name="T1" fmla="*/ 22 h 502"/>
                  <a:gd name="T2" fmla="*/ 38 w 304"/>
                  <a:gd name="T3" fmla="*/ 134 h 502"/>
                  <a:gd name="T4" fmla="*/ 24 w 304"/>
                  <a:gd name="T5" fmla="*/ 152 h 502"/>
                  <a:gd name="T6" fmla="*/ 24 w 304"/>
                  <a:gd name="T7" fmla="*/ 180 h 502"/>
                  <a:gd name="T8" fmla="*/ 6 w 304"/>
                  <a:gd name="T9" fmla="*/ 196 h 502"/>
                  <a:gd name="T10" fmla="*/ 0 w 304"/>
                  <a:gd name="T11" fmla="*/ 232 h 502"/>
                  <a:gd name="T12" fmla="*/ 18 w 304"/>
                  <a:gd name="T13" fmla="*/ 246 h 502"/>
                  <a:gd name="T14" fmla="*/ 10 w 304"/>
                  <a:gd name="T15" fmla="*/ 282 h 502"/>
                  <a:gd name="T16" fmla="*/ 28 w 304"/>
                  <a:gd name="T17" fmla="*/ 340 h 502"/>
                  <a:gd name="T18" fmla="*/ 58 w 304"/>
                  <a:gd name="T19" fmla="*/ 388 h 502"/>
                  <a:gd name="T20" fmla="*/ 48 w 304"/>
                  <a:gd name="T21" fmla="*/ 418 h 502"/>
                  <a:gd name="T22" fmla="*/ 58 w 304"/>
                  <a:gd name="T23" fmla="*/ 480 h 502"/>
                  <a:gd name="T24" fmla="*/ 56 w 304"/>
                  <a:gd name="T25" fmla="*/ 500 h 502"/>
                  <a:gd name="T26" fmla="*/ 88 w 304"/>
                  <a:gd name="T27" fmla="*/ 492 h 502"/>
                  <a:gd name="T28" fmla="*/ 114 w 304"/>
                  <a:gd name="T29" fmla="*/ 494 h 502"/>
                  <a:gd name="T30" fmla="*/ 110 w 304"/>
                  <a:gd name="T31" fmla="*/ 450 h 502"/>
                  <a:gd name="T32" fmla="*/ 128 w 304"/>
                  <a:gd name="T33" fmla="*/ 436 h 502"/>
                  <a:gd name="T34" fmla="*/ 168 w 304"/>
                  <a:gd name="T35" fmla="*/ 454 h 502"/>
                  <a:gd name="T36" fmla="*/ 200 w 304"/>
                  <a:gd name="T37" fmla="*/ 406 h 502"/>
                  <a:gd name="T38" fmla="*/ 222 w 304"/>
                  <a:gd name="T39" fmla="*/ 318 h 502"/>
                  <a:gd name="T40" fmla="*/ 234 w 304"/>
                  <a:gd name="T41" fmla="*/ 266 h 502"/>
                  <a:gd name="T42" fmla="*/ 214 w 304"/>
                  <a:gd name="T43" fmla="*/ 246 h 502"/>
                  <a:gd name="T44" fmla="*/ 232 w 304"/>
                  <a:gd name="T45" fmla="*/ 232 h 502"/>
                  <a:gd name="T46" fmla="*/ 270 w 304"/>
                  <a:gd name="T47" fmla="*/ 232 h 502"/>
                  <a:gd name="T48" fmla="*/ 298 w 304"/>
                  <a:gd name="T49" fmla="*/ 190 h 502"/>
                  <a:gd name="T50" fmla="*/ 244 w 304"/>
                  <a:gd name="T51" fmla="*/ 186 h 502"/>
                  <a:gd name="T52" fmla="*/ 212 w 304"/>
                  <a:gd name="T53" fmla="*/ 172 h 502"/>
                  <a:gd name="T54" fmla="*/ 216 w 304"/>
                  <a:gd name="T55" fmla="*/ 160 h 502"/>
                  <a:gd name="T56" fmla="*/ 256 w 304"/>
                  <a:gd name="T57" fmla="*/ 166 h 502"/>
                  <a:gd name="T58" fmla="*/ 302 w 304"/>
                  <a:gd name="T59" fmla="*/ 162 h 502"/>
                  <a:gd name="T60" fmla="*/ 304 w 304"/>
                  <a:gd name="T61" fmla="*/ 160 h 502"/>
                  <a:gd name="T62" fmla="*/ 192 w 304"/>
                  <a:gd name="T63" fmla="*/ 74 h 502"/>
                  <a:gd name="T64" fmla="*/ 68 w 304"/>
                  <a:gd name="T65" fmla="*/ 0 h 502"/>
                  <a:gd name="T66" fmla="*/ 128 w 304"/>
                  <a:gd name="T67" fmla="*/ 244 h 502"/>
                  <a:gd name="T68" fmla="*/ 146 w 304"/>
                  <a:gd name="T69" fmla="*/ 238 h 502"/>
                  <a:gd name="T70" fmla="*/ 126 w 304"/>
                  <a:gd name="T71" fmla="*/ 262 h 502"/>
                  <a:gd name="T72" fmla="*/ 118 w 304"/>
                  <a:gd name="T73" fmla="*/ 298 h 502"/>
                  <a:gd name="T74" fmla="*/ 108 w 304"/>
                  <a:gd name="T75" fmla="*/ 294 h 502"/>
                  <a:gd name="T76" fmla="*/ 112 w 304"/>
                  <a:gd name="T77" fmla="*/ 266 h 502"/>
                  <a:gd name="T78" fmla="*/ 128 w 304"/>
                  <a:gd name="T79" fmla="*/ 244 h 502"/>
                  <a:gd name="T80" fmla="*/ 110 w 304"/>
                  <a:gd name="T81" fmla="*/ 190 h 502"/>
                  <a:gd name="T82" fmla="*/ 96 w 304"/>
                  <a:gd name="T83" fmla="*/ 214 h 502"/>
                  <a:gd name="T84" fmla="*/ 70 w 304"/>
                  <a:gd name="T85" fmla="*/ 240 h 502"/>
                  <a:gd name="T86" fmla="*/ 32 w 304"/>
                  <a:gd name="T87" fmla="*/ 244 h 502"/>
                  <a:gd name="T88" fmla="*/ 38 w 304"/>
                  <a:gd name="T89" fmla="*/ 218 h 502"/>
                  <a:gd name="T90" fmla="*/ 52 w 304"/>
                  <a:gd name="T91" fmla="*/ 200 h 502"/>
                  <a:gd name="T92" fmla="*/ 82 w 304"/>
                  <a:gd name="T93" fmla="*/ 176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04" h="502">
                    <a:moveTo>
                      <a:pt x="72" y="6"/>
                    </a:moveTo>
                    <a:lnTo>
                      <a:pt x="54" y="22"/>
                    </a:lnTo>
                    <a:lnTo>
                      <a:pt x="48" y="82"/>
                    </a:lnTo>
                    <a:lnTo>
                      <a:pt x="38" y="134"/>
                    </a:lnTo>
                    <a:lnTo>
                      <a:pt x="32" y="142"/>
                    </a:lnTo>
                    <a:lnTo>
                      <a:pt x="24" y="152"/>
                    </a:lnTo>
                    <a:lnTo>
                      <a:pt x="24" y="178"/>
                    </a:lnTo>
                    <a:lnTo>
                      <a:pt x="24" y="180"/>
                    </a:lnTo>
                    <a:lnTo>
                      <a:pt x="14" y="180"/>
                    </a:lnTo>
                    <a:lnTo>
                      <a:pt x="6" y="196"/>
                    </a:lnTo>
                    <a:lnTo>
                      <a:pt x="4" y="204"/>
                    </a:lnTo>
                    <a:lnTo>
                      <a:pt x="0" y="232"/>
                    </a:lnTo>
                    <a:lnTo>
                      <a:pt x="0" y="254"/>
                    </a:lnTo>
                    <a:lnTo>
                      <a:pt x="18" y="246"/>
                    </a:lnTo>
                    <a:lnTo>
                      <a:pt x="18" y="266"/>
                    </a:lnTo>
                    <a:lnTo>
                      <a:pt x="10" y="282"/>
                    </a:lnTo>
                    <a:lnTo>
                      <a:pt x="14" y="302"/>
                    </a:lnTo>
                    <a:lnTo>
                      <a:pt x="28" y="340"/>
                    </a:lnTo>
                    <a:lnTo>
                      <a:pt x="42" y="392"/>
                    </a:lnTo>
                    <a:lnTo>
                      <a:pt x="58" y="388"/>
                    </a:lnTo>
                    <a:lnTo>
                      <a:pt x="58" y="410"/>
                    </a:lnTo>
                    <a:lnTo>
                      <a:pt x="48" y="418"/>
                    </a:lnTo>
                    <a:lnTo>
                      <a:pt x="50" y="442"/>
                    </a:lnTo>
                    <a:lnTo>
                      <a:pt x="58" y="480"/>
                    </a:lnTo>
                    <a:lnTo>
                      <a:pt x="42" y="498"/>
                    </a:lnTo>
                    <a:lnTo>
                      <a:pt x="56" y="500"/>
                    </a:lnTo>
                    <a:lnTo>
                      <a:pt x="76" y="500"/>
                    </a:lnTo>
                    <a:lnTo>
                      <a:pt x="88" y="492"/>
                    </a:lnTo>
                    <a:lnTo>
                      <a:pt x="104" y="502"/>
                    </a:lnTo>
                    <a:lnTo>
                      <a:pt x="114" y="494"/>
                    </a:lnTo>
                    <a:lnTo>
                      <a:pt x="114" y="480"/>
                    </a:lnTo>
                    <a:lnTo>
                      <a:pt x="110" y="450"/>
                    </a:lnTo>
                    <a:lnTo>
                      <a:pt x="118" y="446"/>
                    </a:lnTo>
                    <a:lnTo>
                      <a:pt x="128" y="436"/>
                    </a:lnTo>
                    <a:lnTo>
                      <a:pt x="152" y="424"/>
                    </a:lnTo>
                    <a:lnTo>
                      <a:pt x="168" y="454"/>
                    </a:lnTo>
                    <a:lnTo>
                      <a:pt x="180" y="438"/>
                    </a:lnTo>
                    <a:lnTo>
                      <a:pt x="200" y="406"/>
                    </a:lnTo>
                    <a:lnTo>
                      <a:pt x="220" y="354"/>
                    </a:lnTo>
                    <a:lnTo>
                      <a:pt x="222" y="318"/>
                    </a:lnTo>
                    <a:lnTo>
                      <a:pt x="228" y="288"/>
                    </a:lnTo>
                    <a:lnTo>
                      <a:pt x="234" y="266"/>
                    </a:lnTo>
                    <a:lnTo>
                      <a:pt x="230" y="254"/>
                    </a:lnTo>
                    <a:lnTo>
                      <a:pt x="214" y="246"/>
                    </a:lnTo>
                    <a:lnTo>
                      <a:pt x="214" y="232"/>
                    </a:lnTo>
                    <a:lnTo>
                      <a:pt x="232" y="232"/>
                    </a:lnTo>
                    <a:lnTo>
                      <a:pt x="246" y="232"/>
                    </a:lnTo>
                    <a:lnTo>
                      <a:pt x="270" y="232"/>
                    </a:lnTo>
                    <a:lnTo>
                      <a:pt x="290" y="228"/>
                    </a:lnTo>
                    <a:lnTo>
                      <a:pt x="298" y="190"/>
                    </a:lnTo>
                    <a:lnTo>
                      <a:pt x="272" y="188"/>
                    </a:lnTo>
                    <a:lnTo>
                      <a:pt x="244" y="186"/>
                    </a:lnTo>
                    <a:lnTo>
                      <a:pt x="216" y="180"/>
                    </a:lnTo>
                    <a:lnTo>
                      <a:pt x="212" y="172"/>
                    </a:lnTo>
                    <a:lnTo>
                      <a:pt x="214" y="160"/>
                    </a:lnTo>
                    <a:lnTo>
                      <a:pt x="216" y="160"/>
                    </a:lnTo>
                    <a:lnTo>
                      <a:pt x="240" y="166"/>
                    </a:lnTo>
                    <a:lnTo>
                      <a:pt x="256" y="166"/>
                    </a:lnTo>
                    <a:lnTo>
                      <a:pt x="282" y="162"/>
                    </a:lnTo>
                    <a:lnTo>
                      <a:pt x="302" y="162"/>
                    </a:lnTo>
                    <a:lnTo>
                      <a:pt x="304" y="160"/>
                    </a:lnTo>
                    <a:lnTo>
                      <a:pt x="304" y="160"/>
                    </a:lnTo>
                    <a:lnTo>
                      <a:pt x="248" y="116"/>
                    </a:lnTo>
                    <a:lnTo>
                      <a:pt x="192" y="74"/>
                    </a:lnTo>
                    <a:lnTo>
                      <a:pt x="132" y="36"/>
                    </a:lnTo>
                    <a:lnTo>
                      <a:pt x="68" y="0"/>
                    </a:lnTo>
                    <a:lnTo>
                      <a:pt x="72" y="6"/>
                    </a:lnTo>
                    <a:close/>
                    <a:moveTo>
                      <a:pt x="128" y="244"/>
                    </a:moveTo>
                    <a:lnTo>
                      <a:pt x="138" y="230"/>
                    </a:lnTo>
                    <a:lnTo>
                      <a:pt x="146" y="238"/>
                    </a:lnTo>
                    <a:lnTo>
                      <a:pt x="140" y="252"/>
                    </a:lnTo>
                    <a:lnTo>
                      <a:pt x="126" y="262"/>
                    </a:lnTo>
                    <a:lnTo>
                      <a:pt x="124" y="278"/>
                    </a:lnTo>
                    <a:lnTo>
                      <a:pt x="118" y="298"/>
                    </a:lnTo>
                    <a:lnTo>
                      <a:pt x="108" y="302"/>
                    </a:lnTo>
                    <a:lnTo>
                      <a:pt x="108" y="294"/>
                    </a:lnTo>
                    <a:lnTo>
                      <a:pt x="108" y="284"/>
                    </a:lnTo>
                    <a:lnTo>
                      <a:pt x="112" y="266"/>
                    </a:lnTo>
                    <a:lnTo>
                      <a:pt x="120" y="254"/>
                    </a:lnTo>
                    <a:lnTo>
                      <a:pt x="128" y="244"/>
                    </a:lnTo>
                    <a:close/>
                    <a:moveTo>
                      <a:pt x="94" y="194"/>
                    </a:moveTo>
                    <a:lnTo>
                      <a:pt x="110" y="190"/>
                    </a:lnTo>
                    <a:lnTo>
                      <a:pt x="112" y="208"/>
                    </a:lnTo>
                    <a:lnTo>
                      <a:pt x="96" y="214"/>
                    </a:lnTo>
                    <a:lnTo>
                      <a:pt x="84" y="232"/>
                    </a:lnTo>
                    <a:lnTo>
                      <a:pt x="70" y="240"/>
                    </a:lnTo>
                    <a:lnTo>
                      <a:pt x="40" y="250"/>
                    </a:lnTo>
                    <a:lnTo>
                      <a:pt x="32" y="244"/>
                    </a:lnTo>
                    <a:lnTo>
                      <a:pt x="36" y="232"/>
                    </a:lnTo>
                    <a:lnTo>
                      <a:pt x="38" y="218"/>
                    </a:lnTo>
                    <a:lnTo>
                      <a:pt x="48" y="218"/>
                    </a:lnTo>
                    <a:lnTo>
                      <a:pt x="52" y="200"/>
                    </a:lnTo>
                    <a:lnTo>
                      <a:pt x="62" y="180"/>
                    </a:lnTo>
                    <a:lnTo>
                      <a:pt x="82" y="176"/>
                    </a:lnTo>
                    <a:lnTo>
                      <a:pt x="94" y="194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8" name="Freeform 127">
                <a:extLst>
                  <a:ext uri="{FF2B5EF4-FFF2-40B4-BE49-F238E27FC236}">
                    <a16:creationId xmlns:a16="http://schemas.microsoft.com/office/drawing/2014/main" id="{555E6527-53E9-411F-B569-C7DC0C296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5" y="1007"/>
                <a:ext cx="318" cy="358"/>
              </a:xfrm>
              <a:custGeom>
                <a:avLst/>
                <a:gdLst>
                  <a:gd name="T0" fmla="*/ 86 w 318"/>
                  <a:gd name="T1" fmla="*/ 12 h 358"/>
                  <a:gd name="T2" fmla="*/ 98 w 318"/>
                  <a:gd name="T3" fmla="*/ 22 h 358"/>
                  <a:gd name="T4" fmla="*/ 66 w 318"/>
                  <a:gd name="T5" fmla="*/ 28 h 358"/>
                  <a:gd name="T6" fmla="*/ 38 w 318"/>
                  <a:gd name="T7" fmla="*/ 28 h 358"/>
                  <a:gd name="T8" fmla="*/ 32 w 318"/>
                  <a:gd name="T9" fmla="*/ 64 h 358"/>
                  <a:gd name="T10" fmla="*/ 60 w 318"/>
                  <a:gd name="T11" fmla="*/ 72 h 358"/>
                  <a:gd name="T12" fmla="*/ 92 w 318"/>
                  <a:gd name="T13" fmla="*/ 70 h 358"/>
                  <a:gd name="T14" fmla="*/ 108 w 318"/>
                  <a:gd name="T15" fmla="*/ 84 h 358"/>
                  <a:gd name="T16" fmla="*/ 98 w 318"/>
                  <a:gd name="T17" fmla="*/ 108 h 358"/>
                  <a:gd name="T18" fmla="*/ 64 w 318"/>
                  <a:gd name="T19" fmla="*/ 92 h 358"/>
                  <a:gd name="T20" fmla="*/ 32 w 318"/>
                  <a:gd name="T21" fmla="*/ 88 h 358"/>
                  <a:gd name="T22" fmla="*/ 14 w 318"/>
                  <a:gd name="T23" fmla="*/ 104 h 358"/>
                  <a:gd name="T24" fmla="*/ 38 w 318"/>
                  <a:gd name="T25" fmla="*/ 120 h 358"/>
                  <a:gd name="T26" fmla="*/ 18 w 318"/>
                  <a:gd name="T27" fmla="*/ 160 h 358"/>
                  <a:gd name="T28" fmla="*/ 30 w 318"/>
                  <a:gd name="T29" fmla="*/ 162 h 358"/>
                  <a:gd name="T30" fmla="*/ 62 w 318"/>
                  <a:gd name="T31" fmla="*/ 134 h 358"/>
                  <a:gd name="T32" fmla="*/ 90 w 318"/>
                  <a:gd name="T33" fmla="*/ 144 h 358"/>
                  <a:gd name="T34" fmla="*/ 66 w 318"/>
                  <a:gd name="T35" fmla="*/ 154 h 358"/>
                  <a:gd name="T36" fmla="*/ 42 w 318"/>
                  <a:gd name="T37" fmla="*/ 180 h 358"/>
                  <a:gd name="T38" fmla="*/ 4 w 318"/>
                  <a:gd name="T39" fmla="*/ 210 h 358"/>
                  <a:gd name="T40" fmla="*/ 22 w 318"/>
                  <a:gd name="T41" fmla="*/ 226 h 358"/>
                  <a:gd name="T42" fmla="*/ 42 w 318"/>
                  <a:gd name="T43" fmla="*/ 220 h 358"/>
                  <a:gd name="T44" fmla="*/ 48 w 318"/>
                  <a:gd name="T45" fmla="*/ 252 h 358"/>
                  <a:gd name="T46" fmla="*/ 18 w 318"/>
                  <a:gd name="T47" fmla="*/ 256 h 358"/>
                  <a:gd name="T48" fmla="*/ 0 w 318"/>
                  <a:gd name="T49" fmla="*/ 264 h 358"/>
                  <a:gd name="T50" fmla="*/ 10 w 318"/>
                  <a:gd name="T51" fmla="*/ 320 h 358"/>
                  <a:gd name="T52" fmla="*/ 32 w 318"/>
                  <a:gd name="T53" fmla="*/ 336 h 358"/>
                  <a:gd name="T54" fmla="*/ 76 w 318"/>
                  <a:gd name="T55" fmla="*/ 358 h 358"/>
                  <a:gd name="T56" fmla="*/ 92 w 318"/>
                  <a:gd name="T57" fmla="*/ 352 h 358"/>
                  <a:gd name="T58" fmla="*/ 118 w 318"/>
                  <a:gd name="T59" fmla="*/ 330 h 358"/>
                  <a:gd name="T60" fmla="*/ 172 w 318"/>
                  <a:gd name="T61" fmla="*/ 296 h 358"/>
                  <a:gd name="T62" fmla="*/ 192 w 318"/>
                  <a:gd name="T63" fmla="*/ 286 h 358"/>
                  <a:gd name="T64" fmla="*/ 210 w 318"/>
                  <a:gd name="T65" fmla="*/ 280 h 358"/>
                  <a:gd name="T66" fmla="*/ 210 w 318"/>
                  <a:gd name="T67" fmla="*/ 248 h 358"/>
                  <a:gd name="T68" fmla="*/ 228 w 318"/>
                  <a:gd name="T69" fmla="*/ 224 h 358"/>
                  <a:gd name="T70" fmla="*/ 234 w 318"/>
                  <a:gd name="T71" fmla="*/ 272 h 358"/>
                  <a:gd name="T72" fmla="*/ 258 w 318"/>
                  <a:gd name="T73" fmla="*/ 280 h 358"/>
                  <a:gd name="T74" fmla="*/ 270 w 318"/>
                  <a:gd name="T75" fmla="*/ 254 h 358"/>
                  <a:gd name="T76" fmla="*/ 278 w 318"/>
                  <a:gd name="T77" fmla="*/ 244 h 358"/>
                  <a:gd name="T78" fmla="*/ 292 w 318"/>
                  <a:gd name="T79" fmla="*/ 182 h 358"/>
                  <a:gd name="T80" fmla="*/ 318 w 318"/>
                  <a:gd name="T81" fmla="*/ 108 h 358"/>
                  <a:gd name="T82" fmla="*/ 314 w 318"/>
                  <a:gd name="T83" fmla="*/ 102 h 358"/>
                  <a:gd name="T84" fmla="*/ 190 w 318"/>
                  <a:gd name="T85" fmla="*/ 44 h 358"/>
                  <a:gd name="T86" fmla="*/ 58 w 318"/>
                  <a:gd name="T87" fmla="*/ 0 h 358"/>
                  <a:gd name="T88" fmla="*/ 68 w 318"/>
                  <a:gd name="T89" fmla="*/ 10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8" h="358">
                    <a:moveTo>
                      <a:pt x="68" y="10"/>
                    </a:moveTo>
                    <a:lnTo>
                      <a:pt x="86" y="12"/>
                    </a:lnTo>
                    <a:lnTo>
                      <a:pt x="90" y="12"/>
                    </a:lnTo>
                    <a:lnTo>
                      <a:pt x="98" y="22"/>
                    </a:lnTo>
                    <a:lnTo>
                      <a:pt x="92" y="32"/>
                    </a:lnTo>
                    <a:lnTo>
                      <a:pt x="66" y="28"/>
                    </a:lnTo>
                    <a:lnTo>
                      <a:pt x="50" y="24"/>
                    </a:lnTo>
                    <a:lnTo>
                      <a:pt x="38" y="28"/>
                    </a:lnTo>
                    <a:lnTo>
                      <a:pt x="34" y="40"/>
                    </a:lnTo>
                    <a:lnTo>
                      <a:pt x="32" y="64"/>
                    </a:lnTo>
                    <a:lnTo>
                      <a:pt x="44" y="66"/>
                    </a:lnTo>
                    <a:lnTo>
                      <a:pt x="60" y="72"/>
                    </a:lnTo>
                    <a:lnTo>
                      <a:pt x="78" y="72"/>
                    </a:lnTo>
                    <a:lnTo>
                      <a:pt x="92" y="70"/>
                    </a:lnTo>
                    <a:lnTo>
                      <a:pt x="104" y="72"/>
                    </a:lnTo>
                    <a:lnTo>
                      <a:pt x="108" y="84"/>
                    </a:lnTo>
                    <a:lnTo>
                      <a:pt x="108" y="100"/>
                    </a:lnTo>
                    <a:lnTo>
                      <a:pt x="98" y="108"/>
                    </a:lnTo>
                    <a:lnTo>
                      <a:pt x="84" y="104"/>
                    </a:lnTo>
                    <a:lnTo>
                      <a:pt x="64" y="92"/>
                    </a:lnTo>
                    <a:lnTo>
                      <a:pt x="48" y="88"/>
                    </a:lnTo>
                    <a:lnTo>
                      <a:pt x="32" y="88"/>
                    </a:lnTo>
                    <a:lnTo>
                      <a:pt x="18" y="92"/>
                    </a:lnTo>
                    <a:lnTo>
                      <a:pt x="14" y="104"/>
                    </a:lnTo>
                    <a:lnTo>
                      <a:pt x="24" y="110"/>
                    </a:lnTo>
                    <a:lnTo>
                      <a:pt x="38" y="120"/>
                    </a:lnTo>
                    <a:lnTo>
                      <a:pt x="28" y="142"/>
                    </a:lnTo>
                    <a:lnTo>
                      <a:pt x="18" y="160"/>
                    </a:lnTo>
                    <a:lnTo>
                      <a:pt x="24" y="166"/>
                    </a:lnTo>
                    <a:lnTo>
                      <a:pt x="30" y="162"/>
                    </a:lnTo>
                    <a:lnTo>
                      <a:pt x="46" y="150"/>
                    </a:lnTo>
                    <a:lnTo>
                      <a:pt x="62" y="134"/>
                    </a:lnTo>
                    <a:lnTo>
                      <a:pt x="76" y="130"/>
                    </a:lnTo>
                    <a:lnTo>
                      <a:pt x="90" y="144"/>
                    </a:lnTo>
                    <a:lnTo>
                      <a:pt x="84" y="160"/>
                    </a:lnTo>
                    <a:lnTo>
                      <a:pt x="66" y="154"/>
                    </a:lnTo>
                    <a:lnTo>
                      <a:pt x="48" y="166"/>
                    </a:lnTo>
                    <a:lnTo>
                      <a:pt x="42" y="180"/>
                    </a:lnTo>
                    <a:lnTo>
                      <a:pt x="28" y="194"/>
                    </a:lnTo>
                    <a:lnTo>
                      <a:pt x="4" y="210"/>
                    </a:lnTo>
                    <a:lnTo>
                      <a:pt x="6" y="234"/>
                    </a:lnTo>
                    <a:lnTo>
                      <a:pt x="22" y="226"/>
                    </a:lnTo>
                    <a:lnTo>
                      <a:pt x="42" y="208"/>
                    </a:lnTo>
                    <a:lnTo>
                      <a:pt x="42" y="220"/>
                    </a:lnTo>
                    <a:lnTo>
                      <a:pt x="32" y="248"/>
                    </a:lnTo>
                    <a:lnTo>
                      <a:pt x="48" y="252"/>
                    </a:lnTo>
                    <a:lnTo>
                      <a:pt x="32" y="266"/>
                    </a:lnTo>
                    <a:lnTo>
                      <a:pt x="18" y="256"/>
                    </a:lnTo>
                    <a:lnTo>
                      <a:pt x="4" y="252"/>
                    </a:lnTo>
                    <a:lnTo>
                      <a:pt x="0" y="264"/>
                    </a:lnTo>
                    <a:lnTo>
                      <a:pt x="4" y="286"/>
                    </a:lnTo>
                    <a:lnTo>
                      <a:pt x="10" y="320"/>
                    </a:lnTo>
                    <a:lnTo>
                      <a:pt x="28" y="334"/>
                    </a:lnTo>
                    <a:lnTo>
                      <a:pt x="32" y="336"/>
                    </a:lnTo>
                    <a:lnTo>
                      <a:pt x="54" y="342"/>
                    </a:lnTo>
                    <a:lnTo>
                      <a:pt x="76" y="358"/>
                    </a:lnTo>
                    <a:lnTo>
                      <a:pt x="86" y="354"/>
                    </a:lnTo>
                    <a:lnTo>
                      <a:pt x="92" y="352"/>
                    </a:lnTo>
                    <a:lnTo>
                      <a:pt x="106" y="350"/>
                    </a:lnTo>
                    <a:lnTo>
                      <a:pt x="118" y="330"/>
                    </a:lnTo>
                    <a:lnTo>
                      <a:pt x="150" y="320"/>
                    </a:lnTo>
                    <a:lnTo>
                      <a:pt x="172" y="296"/>
                    </a:lnTo>
                    <a:lnTo>
                      <a:pt x="180" y="276"/>
                    </a:lnTo>
                    <a:lnTo>
                      <a:pt x="192" y="286"/>
                    </a:lnTo>
                    <a:lnTo>
                      <a:pt x="202" y="290"/>
                    </a:lnTo>
                    <a:lnTo>
                      <a:pt x="210" y="280"/>
                    </a:lnTo>
                    <a:lnTo>
                      <a:pt x="210" y="268"/>
                    </a:lnTo>
                    <a:lnTo>
                      <a:pt x="210" y="248"/>
                    </a:lnTo>
                    <a:lnTo>
                      <a:pt x="216" y="226"/>
                    </a:lnTo>
                    <a:lnTo>
                      <a:pt x="228" y="224"/>
                    </a:lnTo>
                    <a:lnTo>
                      <a:pt x="232" y="246"/>
                    </a:lnTo>
                    <a:lnTo>
                      <a:pt x="234" y="272"/>
                    </a:lnTo>
                    <a:lnTo>
                      <a:pt x="252" y="270"/>
                    </a:lnTo>
                    <a:lnTo>
                      <a:pt x="258" y="280"/>
                    </a:lnTo>
                    <a:lnTo>
                      <a:pt x="270" y="280"/>
                    </a:lnTo>
                    <a:lnTo>
                      <a:pt x="270" y="254"/>
                    </a:lnTo>
                    <a:lnTo>
                      <a:pt x="270" y="252"/>
                    </a:lnTo>
                    <a:lnTo>
                      <a:pt x="278" y="244"/>
                    </a:lnTo>
                    <a:lnTo>
                      <a:pt x="284" y="236"/>
                    </a:lnTo>
                    <a:lnTo>
                      <a:pt x="292" y="182"/>
                    </a:lnTo>
                    <a:lnTo>
                      <a:pt x="300" y="124"/>
                    </a:lnTo>
                    <a:lnTo>
                      <a:pt x="318" y="108"/>
                    </a:lnTo>
                    <a:lnTo>
                      <a:pt x="314" y="102"/>
                    </a:lnTo>
                    <a:lnTo>
                      <a:pt x="314" y="102"/>
                    </a:lnTo>
                    <a:lnTo>
                      <a:pt x="252" y="70"/>
                    </a:lnTo>
                    <a:lnTo>
                      <a:pt x="190" y="44"/>
                    </a:lnTo>
                    <a:lnTo>
                      <a:pt x="124" y="20"/>
                    </a:lnTo>
                    <a:lnTo>
                      <a:pt x="58" y="0"/>
                    </a:lnTo>
                    <a:lnTo>
                      <a:pt x="58" y="2"/>
                    </a:lnTo>
                    <a:lnTo>
                      <a:pt x="68" y="10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9" name="Freeform 128">
                <a:extLst>
                  <a:ext uri="{FF2B5EF4-FFF2-40B4-BE49-F238E27FC236}">
                    <a16:creationId xmlns:a16="http://schemas.microsoft.com/office/drawing/2014/main" id="{502AE2DF-FBAA-4FFB-8BE6-E12F62E7F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5" y="2363"/>
                <a:ext cx="220" cy="306"/>
              </a:xfrm>
              <a:custGeom>
                <a:avLst/>
                <a:gdLst>
                  <a:gd name="T0" fmla="*/ 128 w 220"/>
                  <a:gd name="T1" fmla="*/ 76 h 306"/>
                  <a:gd name="T2" fmla="*/ 104 w 220"/>
                  <a:gd name="T3" fmla="*/ 52 h 306"/>
                  <a:gd name="T4" fmla="*/ 84 w 220"/>
                  <a:gd name="T5" fmla="*/ 28 h 306"/>
                  <a:gd name="T6" fmla="*/ 82 w 220"/>
                  <a:gd name="T7" fmla="*/ 18 h 306"/>
                  <a:gd name="T8" fmla="*/ 68 w 220"/>
                  <a:gd name="T9" fmla="*/ 0 h 306"/>
                  <a:gd name="T10" fmla="*/ 54 w 220"/>
                  <a:gd name="T11" fmla="*/ 10 h 306"/>
                  <a:gd name="T12" fmla="*/ 48 w 220"/>
                  <a:gd name="T13" fmla="*/ 18 h 306"/>
                  <a:gd name="T14" fmla="*/ 16 w 220"/>
                  <a:gd name="T15" fmla="*/ 30 h 306"/>
                  <a:gd name="T16" fmla="*/ 0 w 220"/>
                  <a:gd name="T17" fmla="*/ 26 h 306"/>
                  <a:gd name="T18" fmla="*/ 6 w 220"/>
                  <a:gd name="T19" fmla="*/ 48 h 306"/>
                  <a:gd name="T20" fmla="*/ 30 w 220"/>
                  <a:gd name="T21" fmla="*/ 62 h 306"/>
                  <a:gd name="T22" fmla="*/ 38 w 220"/>
                  <a:gd name="T23" fmla="*/ 78 h 306"/>
                  <a:gd name="T24" fmla="*/ 38 w 220"/>
                  <a:gd name="T25" fmla="*/ 82 h 306"/>
                  <a:gd name="T26" fmla="*/ 32 w 220"/>
                  <a:gd name="T27" fmla="*/ 94 h 306"/>
                  <a:gd name="T28" fmla="*/ 22 w 220"/>
                  <a:gd name="T29" fmla="*/ 106 h 306"/>
                  <a:gd name="T30" fmla="*/ 30 w 220"/>
                  <a:gd name="T31" fmla="*/ 120 h 306"/>
                  <a:gd name="T32" fmla="*/ 28 w 220"/>
                  <a:gd name="T33" fmla="*/ 132 h 306"/>
                  <a:gd name="T34" fmla="*/ 26 w 220"/>
                  <a:gd name="T35" fmla="*/ 142 h 306"/>
                  <a:gd name="T36" fmla="*/ 38 w 220"/>
                  <a:gd name="T37" fmla="*/ 158 h 306"/>
                  <a:gd name="T38" fmla="*/ 40 w 220"/>
                  <a:gd name="T39" fmla="*/ 160 h 306"/>
                  <a:gd name="T40" fmla="*/ 46 w 220"/>
                  <a:gd name="T41" fmla="*/ 168 h 306"/>
                  <a:gd name="T42" fmla="*/ 52 w 220"/>
                  <a:gd name="T43" fmla="*/ 182 h 306"/>
                  <a:gd name="T44" fmla="*/ 50 w 220"/>
                  <a:gd name="T45" fmla="*/ 190 h 306"/>
                  <a:gd name="T46" fmla="*/ 34 w 220"/>
                  <a:gd name="T47" fmla="*/ 194 h 306"/>
                  <a:gd name="T48" fmla="*/ 32 w 220"/>
                  <a:gd name="T49" fmla="*/ 200 h 306"/>
                  <a:gd name="T50" fmla="*/ 30 w 220"/>
                  <a:gd name="T51" fmla="*/ 212 h 306"/>
                  <a:gd name="T52" fmla="*/ 20 w 220"/>
                  <a:gd name="T53" fmla="*/ 218 h 306"/>
                  <a:gd name="T54" fmla="*/ 74 w 220"/>
                  <a:gd name="T55" fmla="*/ 268 h 306"/>
                  <a:gd name="T56" fmla="*/ 170 w 220"/>
                  <a:gd name="T57" fmla="*/ 290 h 306"/>
                  <a:gd name="T58" fmla="*/ 176 w 220"/>
                  <a:gd name="T59" fmla="*/ 302 h 306"/>
                  <a:gd name="T60" fmla="*/ 198 w 220"/>
                  <a:gd name="T61" fmla="*/ 306 h 306"/>
                  <a:gd name="T62" fmla="*/ 192 w 220"/>
                  <a:gd name="T63" fmla="*/ 292 h 306"/>
                  <a:gd name="T64" fmla="*/ 194 w 220"/>
                  <a:gd name="T65" fmla="*/ 280 h 306"/>
                  <a:gd name="T66" fmla="*/ 202 w 220"/>
                  <a:gd name="T67" fmla="*/ 266 h 306"/>
                  <a:gd name="T68" fmla="*/ 220 w 220"/>
                  <a:gd name="T69" fmla="*/ 242 h 306"/>
                  <a:gd name="T70" fmla="*/ 192 w 220"/>
                  <a:gd name="T71" fmla="*/ 214 h 306"/>
                  <a:gd name="T72" fmla="*/ 184 w 220"/>
                  <a:gd name="T73" fmla="*/ 192 h 306"/>
                  <a:gd name="T74" fmla="*/ 194 w 220"/>
                  <a:gd name="T75" fmla="*/ 170 h 306"/>
                  <a:gd name="T76" fmla="*/ 202 w 220"/>
                  <a:gd name="T77" fmla="*/ 156 h 306"/>
                  <a:gd name="T78" fmla="*/ 188 w 220"/>
                  <a:gd name="T79" fmla="*/ 148 h 306"/>
                  <a:gd name="T80" fmla="*/ 192 w 220"/>
                  <a:gd name="T81" fmla="*/ 144 h 306"/>
                  <a:gd name="T82" fmla="*/ 200 w 220"/>
                  <a:gd name="T83" fmla="*/ 134 h 306"/>
                  <a:gd name="T84" fmla="*/ 194 w 220"/>
                  <a:gd name="T85" fmla="*/ 122 h 306"/>
                  <a:gd name="T86" fmla="*/ 178 w 220"/>
                  <a:gd name="T87" fmla="*/ 130 h 306"/>
                  <a:gd name="T88" fmla="*/ 162 w 220"/>
                  <a:gd name="T89" fmla="*/ 132 h 306"/>
                  <a:gd name="T90" fmla="*/ 138 w 220"/>
                  <a:gd name="T91" fmla="*/ 124 h 306"/>
                  <a:gd name="T92" fmla="*/ 116 w 220"/>
                  <a:gd name="T93" fmla="*/ 122 h 306"/>
                  <a:gd name="T94" fmla="*/ 120 w 220"/>
                  <a:gd name="T95" fmla="*/ 118 h 306"/>
                  <a:gd name="T96" fmla="*/ 128 w 220"/>
                  <a:gd name="T97" fmla="*/ 108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20" h="306">
                    <a:moveTo>
                      <a:pt x="136" y="88"/>
                    </a:moveTo>
                    <a:lnTo>
                      <a:pt x="128" y="76"/>
                    </a:lnTo>
                    <a:lnTo>
                      <a:pt x="114" y="66"/>
                    </a:lnTo>
                    <a:lnTo>
                      <a:pt x="104" y="52"/>
                    </a:lnTo>
                    <a:lnTo>
                      <a:pt x="96" y="40"/>
                    </a:lnTo>
                    <a:lnTo>
                      <a:pt x="84" y="28"/>
                    </a:lnTo>
                    <a:lnTo>
                      <a:pt x="82" y="24"/>
                    </a:lnTo>
                    <a:lnTo>
                      <a:pt x="82" y="18"/>
                    </a:lnTo>
                    <a:lnTo>
                      <a:pt x="80" y="4"/>
                    </a:lnTo>
                    <a:lnTo>
                      <a:pt x="68" y="0"/>
                    </a:lnTo>
                    <a:lnTo>
                      <a:pt x="64" y="2"/>
                    </a:lnTo>
                    <a:lnTo>
                      <a:pt x="54" y="10"/>
                    </a:lnTo>
                    <a:lnTo>
                      <a:pt x="52" y="12"/>
                    </a:lnTo>
                    <a:lnTo>
                      <a:pt x="48" y="18"/>
                    </a:lnTo>
                    <a:lnTo>
                      <a:pt x="32" y="24"/>
                    </a:lnTo>
                    <a:lnTo>
                      <a:pt x="16" y="30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2" y="40"/>
                    </a:lnTo>
                    <a:lnTo>
                      <a:pt x="6" y="48"/>
                    </a:lnTo>
                    <a:lnTo>
                      <a:pt x="18" y="54"/>
                    </a:lnTo>
                    <a:lnTo>
                      <a:pt x="30" y="62"/>
                    </a:lnTo>
                    <a:lnTo>
                      <a:pt x="40" y="76"/>
                    </a:lnTo>
                    <a:lnTo>
                      <a:pt x="38" y="78"/>
                    </a:lnTo>
                    <a:lnTo>
                      <a:pt x="40" y="80"/>
                    </a:lnTo>
                    <a:lnTo>
                      <a:pt x="38" y="82"/>
                    </a:lnTo>
                    <a:lnTo>
                      <a:pt x="38" y="86"/>
                    </a:lnTo>
                    <a:lnTo>
                      <a:pt x="32" y="94"/>
                    </a:lnTo>
                    <a:lnTo>
                      <a:pt x="28" y="98"/>
                    </a:lnTo>
                    <a:lnTo>
                      <a:pt x="22" y="106"/>
                    </a:lnTo>
                    <a:lnTo>
                      <a:pt x="30" y="110"/>
                    </a:lnTo>
                    <a:lnTo>
                      <a:pt x="30" y="120"/>
                    </a:lnTo>
                    <a:lnTo>
                      <a:pt x="30" y="128"/>
                    </a:lnTo>
                    <a:lnTo>
                      <a:pt x="28" y="132"/>
                    </a:lnTo>
                    <a:lnTo>
                      <a:pt x="28" y="132"/>
                    </a:lnTo>
                    <a:lnTo>
                      <a:pt x="26" y="142"/>
                    </a:lnTo>
                    <a:lnTo>
                      <a:pt x="24" y="150"/>
                    </a:lnTo>
                    <a:lnTo>
                      <a:pt x="38" y="158"/>
                    </a:lnTo>
                    <a:lnTo>
                      <a:pt x="38" y="158"/>
                    </a:lnTo>
                    <a:lnTo>
                      <a:pt x="40" y="160"/>
                    </a:lnTo>
                    <a:lnTo>
                      <a:pt x="42" y="164"/>
                    </a:lnTo>
                    <a:lnTo>
                      <a:pt x="46" y="168"/>
                    </a:lnTo>
                    <a:lnTo>
                      <a:pt x="52" y="182"/>
                    </a:lnTo>
                    <a:lnTo>
                      <a:pt x="52" y="182"/>
                    </a:lnTo>
                    <a:lnTo>
                      <a:pt x="52" y="184"/>
                    </a:lnTo>
                    <a:lnTo>
                      <a:pt x="50" y="190"/>
                    </a:lnTo>
                    <a:lnTo>
                      <a:pt x="40" y="186"/>
                    </a:lnTo>
                    <a:lnTo>
                      <a:pt x="34" y="194"/>
                    </a:lnTo>
                    <a:lnTo>
                      <a:pt x="32" y="196"/>
                    </a:lnTo>
                    <a:lnTo>
                      <a:pt x="32" y="200"/>
                    </a:lnTo>
                    <a:lnTo>
                      <a:pt x="30" y="212"/>
                    </a:lnTo>
                    <a:lnTo>
                      <a:pt x="30" y="212"/>
                    </a:lnTo>
                    <a:lnTo>
                      <a:pt x="28" y="214"/>
                    </a:lnTo>
                    <a:lnTo>
                      <a:pt x="20" y="218"/>
                    </a:lnTo>
                    <a:lnTo>
                      <a:pt x="18" y="218"/>
                    </a:lnTo>
                    <a:lnTo>
                      <a:pt x="74" y="268"/>
                    </a:lnTo>
                    <a:lnTo>
                      <a:pt x="112" y="228"/>
                    </a:lnTo>
                    <a:lnTo>
                      <a:pt x="170" y="290"/>
                    </a:lnTo>
                    <a:lnTo>
                      <a:pt x="168" y="302"/>
                    </a:lnTo>
                    <a:lnTo>
                      <a:pt x="176" y="302"/>
                    </a:lnTo>
                    <a:lnTo>
                      <a:pt x="188" y="306"/>
                    </a:lnTo>
                    <a:lnTo>
                      <a:pt x="198" y="306"/>
                    </a:lnTo>
                    <a:lnTo>
                      <a:pt x="200" y="306"/>
                    </a:lnTo>
                    <a:lnTo>
                      <a:pt x="192" y="292"/>
                    </a:lnTo>
                    <a:lnTo>
                      <a:pt x="192" y="282"/>
                    </a:lnTo>
                    <a:lnTo>
                      <a:pt x="194" y="280"/>
                    </a:lnTo>
                    <a:lnTo>
                      <a:pt x="194" y="278"/>
                    </a:lnTo>
                    <a:lnTo>
                      <a:pt x="202" y="266"/>
                    </a:lnTo>
                    <a:lnTo>
                      <a:pt x="214" y="250"/>
                    </a:lnTo>
                    <a:lnTo>
                      <a:pt x="220" y="242"/>
                    </a:lnTo>
                    <a:lnTo>
                      <a:pt x="210" y="228"/>
                    </a:lnTo>
                    <a:lnTo>
                      <a:pt x="192" y="214"/>
                    </a:lnTo>
                    <a:lnTo>
                      <a:pt x="184" y="194"/>
                    </a:lnTo>
                    <a:lnTo>
                      <a:pt x="184" y="192"/>
                    </a:lnTo>
                    <a:lnTo>
                      <a:pt x="184" y="190"/>
                    </a:lnTo>
                    <a:lnTo>
                      <a:pt x="194" y="170"/>
                    </a:lnTo>
                    <a:lnTo>
                      <a:pt x="202" y="160"/>
                    </a:lnTo>
                    <a:lnTo>
                      <a:pt x="202" y="156"/>
                    </a:lnTo>
                    <a:lnTo>
                      <a:pt x="186" y="152"/>
                    </a:lnTo>
                    <a:lnTo>
                      <a:pt x="188" y="148"/>
                    </a:lnTo>
                    <a:lnTo>
                      <a:pt x="188" y="148"/>
                    </a:lnTo>
                    <a:lnTo>
                      <a:pt x="192" y="144"/>
                    </a:lnTo>
                    <a:lnTo>
                      <a:pt x="196" y="138"/>
                    </a:lnTo>
                    <a:lnTo>
                      <a:pt x="200" y="134"/>
                    </a:lnTo>
                    <a:lnTo>
                      <a:pt x="202" y="132"/>
                    </a:lnTo>
                    <a:lnTo>
                      <a:pt x="194" y="122"/>
                    </a:lnTo>
                    <a:lnTo>
                      <a:pt x="184" y="122"/>
                    </a:lnTo>
                    <a:lnTo>
                      <a:pt x="178" y="130"/>
                    </a:lnTo>
                    <a:lnTo>
                      <a:pt x="172" y="138"/>
                    </a:lnTo>
                    <a:lnTo>
                      <a:pt x="162" y="132"/>
                    </a:lnTo>
                    <a:lnTo>
                      <a:pt x="146" y="128"/>
                    </a:lnTo>
                    <a:lnTo>
                      <a:pt x="138" y="124"/>
                    </a:lnTo>
                    <a:lnTo>
                      <a:pt x="124" y="128"/>
                    </a:lnTo>
                    <a:lnTo>
                      <a:pt x="116" y="122"/>
                    </a:lnTo>
                    <a:lnTo>
                      <a:pt x="120" y="118"/>
                    </a:lnTo>
                    <a:lnTo>
                      <a:pt x="120" y="118"/>
                    </a:lnTo>
                    <a:lnTo>
                      <a:pt x="122" y="116"/>
                    </a:lnTo>
                    <a:lnTo>
                      <a:pt x="128" y="108"/>
                    </a:lnTo>
                    <a:lnTo>
                      <a:pt x="136" y="88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30" name="Freeform 129">
                <a:extLst>
                  <a:ext uri="{FF2B5EF4-FFF2-40B4-BE49-F238E27FC236}">
                    <a16:creationId xmlns:a16="http://schemas.microsoft.com/office/drawing/2014/main" id="{96044765-FA30-46BD-8115-0D448D1C45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5" y="2559"/>
                <a:ext cx="2" cy="16"/>
              </a:xfrm>
              <a:custGeom>
                <a:avLst/>
                <a:gdLst>
                  <a:gd name="T0" fmla="*/ 2 w 2"/>
                  <a:gd name="T1" fmla="*/ 4 h 16"/>
                  <a:gd name="T2" fmla="*/ 2 w 2"/>
                  <a:gd name="T3" fmla="*/ 0 h 16"/>
                  <a:gd name="T4" fmla="*/ 0 w 2"/>
                  <a:gd name="T5" fmla="*/ 6 h 16"/>
                  <a:gd name="T6" fmla="*/ 0 w 2"/>
                  <a:gd name="T7" fmla="*/ 16 h 16"/>
                  <a:gd name="T8" fmla="*/ 0 w 2"/>
                  <a:gd name="T9" fmla="*/ 16 h 16"/>
                  <a:gd name="T10" fmla="*/ 2 w 2"/>
                  <a:gd name="T11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6">
                    <a:moveTo>
                      <a:pt x="2" y="4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31" name="Freeform 130">
                <a:extLst>
                  <a:ext uri="{FF2B5EF4-FFF2-40B4-BE49-F238E27FC236}">
                    <a16:creationId xmlns:a16="http://schemas.microsoft.com/office/drawing/2014/main" id="{F29F5C83-AA2F-401F-AD8A-FDE4779C1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5" y="2469"/>
                <a:ext cx="10" cy="26"/>
              </a:xfrm>
              <a:custGeom>
                <a:avLst/>
                <a:gdLst>
                  <a:gd name="T0" fmla="*/ 10 w 10"/>
                  <a:gd name="T1" fmla="*/ 14 h 26"/>
                  <a:gd name="T2" fmla="*/ 10 w 10"/>
                  <a:gd name="T3" fmla="*/ 4 h 26"/>
                  <a:gd name="T4" fmla="*/ 2 w 10"/>
                  <a:gd name="T5" fmla="*/ 0 h 26"/>
                  <a:gd name="T6" fmla="*/ 0 w 10"/>
                  <a:gd name="T7" fmla="*/ 2 h 26"/>
                  <a:gd name="T8" fmla="*/ 8 w 10"/>
                  <a:gd name="T9" fmla="*/ 6 h 26"/>
                  <a:gd name="T10" fmla="*/ 8 w 10"/>
                  <a:gd name="T11" fmla="*/ 16 h 26"/>
                  <a:gd name="T12" fmla="*/ 8 w 10"/>
                  <a:gd name="T13" fmla="*/ 26 h 26"/>
                  <a:gd name="T14" fmla="*/ 10 w 10"/>
                  <a:gd name="T15" fmla="*/ 22 h 26"/>
                  <a:gd name="T16" fmla="*/ 10 w 10"/>
                  <a:gd name="T17" fmla="*/ 1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26">
                    <a:moveTo>
                      <a:pt x="10" y="14"/>
                    </a:moveTo>
                    <a:lnTo>
                      <a:pt x="10" y="4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8" y="6"/>
                    </a:lnTo>
                    <a:lnTo>
                      <a:pt x="8" y="16"/>
                    </a:lnTo>
                    <a:lnTo>
                      <a:pt x="8" y="26"/>
                    </a:lnTo>
                    <a:lnTo>
                      <a:pt x="10" y="22"/>
                    </a:lnTo>
                    <a:lnTo>
                      <a:pt x="10" y="14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32" name="Freeform 131">
                <a:extLst>
                  <a:ext uri="{FF2B5EF4-FFF2-40B4-BE49-F238E27FC236}">
                    <a16:creationId xmlns:a16="http://schemas.microsoft.com/office/drawing/2014/main" id="{B6EB5506-152D-4F8D-827D-245A27535A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9" y="2513"/>
                <a:ext cx="14" cy="8"/>
              </a:xfrm>
              <a:custGeom>
                <a:avLst/>
                <a:gdLst>
                  <a:gd name="T0" fmla="*/ 0 w 14"/>
                  <a:gd name="T1" fmla="*/ 0 h 8"/>
                  <a:gd name="T2" fmla="*/ 0 w 14"/>
                  <a:gd name="T3" fmla="*/ 2 h 8"/>
                  <a:gd name="T4" fmla="*/ 14 w 14"/>
                  <a:gd name="T5" fmla="*/ 8 h 8"/>
                  <a:gd name="T6" fmla="*/ 14 w 14"/>
                  <a:gd name="T7" fmla="*/ 8 h 8"/>
                  <a:gd name="T8" fmla="*/ 0 w 14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8">
                    <a:moveTo>
                      <a:pt x="0" y="0"/>
                    </a:moveTo>
                    <a:lnTo>
                      <a:pt x="0" y="2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33" name="Freeform 132">
                <a:extLst>
                  <a:ext uri="{FF2B5EF4-FFF2-40B4-BE49-F238E27FC236}">
                    <a16:creationId xmlns:a16="http://schemas.microsoft.com/office/drawing/2014/main" id="{D541BE97-3315-4D57-B351-53F8EEC2A4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" y="2527"/>
                <a:ext cx="10" cy="18"/>
              </a:xfrm>
              <a:custGeom>
                <a:avLst/>
                <a:gdLst>
                  <a:gd name="T0" fmla="*/ 4 w 10"/>
                  <a:gd name="T1" fmla="*/ 4 h 18"/>
                  <a:gd name="T2" fmla="*/ 0 w 10"/>
                  <a:gd name="T3" fmla="*/ 0 h 18"/>
                  <a:gd name="T4" fmla="*/ 6 w 10"/>
                  <a:gd name="T5" fmla="*/ 8 h 18"/>
                  <a:gd name="T6" fmla="*/ 10 w 10"/>
                  <a:gd name="T7" fmla="*/ 18 h 18"/>
                  <a:gd name="T8" fmla="*/ 10 w 10"/>
                  <a:gd name="T9" fmla="*/ 18 h 18"/>
                  <a:gd name="T10" fmla="*/ 4 w 10"/>
                  <a:gd name="T11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8">
                    <a:moveTo>
                      <a:pt x="4" y="4"/>
                    </a:moveTo>
                    <a:lnTo>
                      <a:pt x="0" y="0"/>
                    </a:lnTo>
                    <a:lnTo>
                      <a:pt x="6" y="8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34" name="Freeform 133">
                <a:extLst>
                  <a:ext uri="{FF2B5EF4-FFF2-40B4-BE49-F238E27FC236}">
                    <a16:creationId xmlns:a16="http://schemas.microsoft.com/office/drawing/2014/main" id="{ACE28D36-0DC2-4C4D-B182-AC97279D0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1" y="2389"/>
                <a:ext cx="44" cy="52"/>
              </a:xfrm>
              <a:custGeom>
                <a:avLst/>
                <a:gdLst>
                  <a:gd name="T0" fmla="*/ 34 w 44"/>
                  <a:gd name="T1" fmla="*/ 36 h 52"/>
                  <a:gd name="T2" fmla="*/ 22 w 44"/>
                  <a:gd name="T3" fmla="*/ 28 h 52"/>
                  <a:gd name="T4" fmla="*/ 10 w 44"/>
                  <a:gd name="T5" fmla="*/ 22 h 52"/>
                  <a:gd name="T6" fmla="*/ 6 w 44"/>
                  <a:gd name="T7" fmla="*/ 14 h 52"/>
                  <a:gd name="T8" fmla="*/ 4 w 44"/>
                  <a:gd name="T9" fmla="*/ 0 h 52"/>
                  <a:gd name="T10" fmla="*/ 2 w 44"/>
                  <a:gd name="T11" fmla="*/ 0 h 52"/>
                  <a:gd name="T12" fmla="*/ 0 w 44"/>
                  <a:gd name="T13" fmla="*/ 2 h 52"/>
                  <a:gd name="T14" fmla="*/ 6 w 44"/>
                  <a:gd name="T15" fmla="*/ 16 h 52"/>
                  <a:gd name="T16" fmla="*/ 6 w 44"/>
                  <a:gd name="T17" fmla="*/ 24 h 52"/>
                  <a:gd name="T18" fmla="*/ 20 w 44"/>
                  <a:gd name="T19" fmla="*/ 32 h 52"/>
                  <a:gd name="T20" fmla="*/ 32 w 44"/>
                  <a:gd name="T21" fmla="*/ 40 h 52"/>
                  <a:gd name="T22" fmla="*/ 42 w 44"/>
                  <a:gd name="T23" fmla="*/ 52 h 52"/>
                  <a:gd name="T24" fmla="*/ 44 w 44"/>
                  <a:gd name="T25" fmla="*/ 50 h 52"/>
                  <a:gd name="T26" fmla="*/ 34 w 44"/>
                  <a:gd name="T27" fmla="*/ 3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4" h="52">
                    <a:moveTo>
                      <a:pt x="34" y="36"/>
                    </a:moveTo>
                    <a:lnTo>
                      <a:pt x="22" y="28"/>
                    </a:lnTo>
                    <a:lnTo>
                      <a:pt x="10" y="22"/>
                    </a:lnTo>
                    <a:lnTo>
                      <a:pt x="6" y="1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6" y="16"/>
                    </a:lnTo>
                    <a:lnTo>
                      <a:pt x="6" y="24"/>
                    </a:lnTo>
                    <a:lnTo>
                      <a:pt x="20" y="32"/>
                    </a:lnTo>
                    <a:lnTo>
                      <a:pt x="32" y="40"/>
                    </a:lnTo>
                    <a:lnTo>
                      <a:pt x="42" y="52"/>
                    </a:lnTo>
                    <a:lnTo>
                      <a:pt x="44" y="50"/>
                    </a:lnTo>
                    <a:lnTo>
                      <a:pt x="34" y="36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35" name="Freeform 134">
                <a:extLst>
                  <a:ext uri="{FF2B5EF4-FFF2-40B4-BE49-F238E27FC236}">
                    <a16:creationId xmlns:a16="http://schemas.microsoft.com/office/drawing/2014/main" id="{FD4A2F44-B174-4233-A634-C013BDCE7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2445"/>
                <a:ext cx="10" cy="16"/>
              </a:xfrm>
              <a:custGeom>
                <a:avLst/>
                <a:gdLst>
                  <a:gd name="T0" fmla="*/ 10 w 10"/>
                  <a:gd name="T1" fmla="*/ 4 h 16"/>
                  <a:gd name="T2" fmla="*/ 10 w 10"/>
                  <a:gd name="T3" fmla="*/ 0 h 16"/>
                  <a:gd name="T4" fmla="*/ 6 w 10"/>
                  <a:gd name="T5" fmla="*/ 8 h 16"/>
                  <a:gd name="T6" fmla="*/ 0 w 10"/>
                  <a:gd name="T7" fmla="*/ 16 h 16"/>
                  <a:gd name="T8" fmla="*/ 0 w 10"/>
                  <a:gd name="T9" fmla="*/ 16 h 16"/>
                  <a:gd name="T10" fmla="*/ 4 w 10"/>
                  <a:gd name="T11" fmla="*/ 12 h 16"/>
                  <a:gd name="T12" fmla="*/ 10 w 10"/>
                  <a:gd name="T13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6">
                    <a:moveTo>
                      <a:pt x="10" y="4"/>
                    </a:moveTo>
                    <a:lnTo>
                      <a:pt x="10" y="0"/>
                    </a:lnTo>
                    <a:lnTo>
                      <a:pt x="6" y="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4" y="12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36" name="Freeform 135">
                <a:extLst>
                  <a:ext uri="{FF2B5EF4-FFF2-40B4-BE49-F238E27FC236}">
                    <a16:creationId xmlns:a16="http://schemas.microsoft.com/office/drawing/2014/main" id="{AB82627C-8A0D-4CAF-B6F9-4269D4F5D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9" y="2523"/>
                <a:ext cx="18" cy="32"/>
              </a:xfrm>
              <a:custGeom>
                <a:avLst/>
                <a:gdLst>
                  <a:gd name="T0" fmla="*/ 0 w 18"/>
                  <a:gd name="T1" fmla="*/ 30 h 32"/>
                  <a:gd name="T2" fmla="*/ 0 w 18"/>
                  <a:gd name="T3" fmla="*/ 32 h 32"/>
                  <a:gd name="T4" fmla="*/ 10 w 18"/>
                  <a:gd name="T5" fmla="*/ 12 h 32"/>
                  <a:gd name="T6" fmla="*/ 18 w 18"/>
                  <a:gd name="T7" fmla="*/ 2 h 32"/>
                  <a:gd name="T8" fmla="*/ 18 w 18"/>
                  <a:gd name="T9" fmla="*/ 0 h 32"/>
                  <a:gd name="T10" fmla="*/ 10 w 18"/>
                  <a:gd name="T11" fmla="*/ 10 h 32"/>
                  <a:gd name="T12" fmla="*/ 0 w 18"/>
                  <a:gd name="T13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32">
                    <a:moveTo>
                      <a:pt x="0" y="30"/>
                    </a:moveTo>
                    <a:lnTo>
                      <a:pt x="0" y="32"/>
                    </a:lnTo>
                    <a:lnTo>
                      <a:pt x="10" y="12"/>
                    </a:lnTo>
                    <a:lnTo>
                      <a:pt x="18" y="2"/>
                    </a:lnTo>
                    <a:lnTo>
                      <a:pt x="18" y="0"/>
                    </a:lnTo>
                    <a:lnTo>
                      <a:pt x="10" y="10"/>
                    </a:lnTo>
                    <a:lnTo>
                      <a:pt x="0" y="30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37" name="Freeform 136">
                <a:extLst>
                  <a:ext uri="{FF2B5EF4-FFF2-40B4-BE49-F238E27FC236}">
                    <a16:creationId xmlns:a16="http://schemas.microsoft.com/office/drawing/2014/main" id="{6A5D0DEB-6CDA-4D32-A31A-B8C4F40C15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9" y="2605"/>
                <a:ext cx="26" cy="38"/>
              </a:xfrm>
              <a:custGeom>
                <a:avLst/>
                <a:gdLst>
                  <a:gd name="T0" fmla="*/ 8 w 26"/>
                  <a:gd name="T1" fmla="*/ 24 h 38"/>
                  <a:gd name="T2" fmla="*/ 0 w 26"/>
                  <a:gd name="T3" fmla="*/ 36 h 38"/>
                  <a:gd name="T4" fmla="*/ 0 w 26"/>
                  <a:gd name="T5" fmla="*/ 38 h 38"/>
                  <a:gd name="T6" fmla="*/ 8 w 26"/>
                  <a:gd name="T7" fmla="*/ 26 h 38"/>
                  <a:gd name="T8" fmla="*/ 18 w 26"/>
                  <a:gd name="T9" fmla="*/ 14 h 38"/>
                  <a:gd name="T10" fmla="*/ 26 w 26"/>
                  <a:gd name="T11" fmla="*/ 0 h 38"/>
                  <a:gd name="T12" fmla="*/ 26 w 26"/>
                  <a:gd name="T13" fmla="*/ 0 h 38"/>
                  <a:gd name="T14" fmla="*/ 20 w 26"/>
                  <a:gd name="T15" fmla="*/ 8 h 38"/>
                  <a:gd name="T16" fmla="*/ 8 w 26"/>
                  <a:gd name="T17" fmla="*/ 2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8">
                    <a:moveTo>
                      <a:pt x="8" y="24"/>
                    </a:moveTo>
                    <a:lnTo>
                      <a:pt x="0" y="36"/>
                    </a:lnTo>
                    <a:lnTo>
                      <a:pt x="0" y="38"/>
                    </a:lnTo>
                    <a:lnTo>
                      <a:pt x="8" y="26"/>
                    </a:lnTo>
                    <a:lnTo>
                      <a:pt x="18" y="14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0" y="8"/>
                    </a:lnTo>
                    <a:lnTo>
                      <a:pt x="8" y="24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38" name="Freeform 137">
                <a:extLst>
                  <a:ext uri="{FF2B5EF4-FFF2-40B4-BE49-F238E27FC236}">
                    <a16:creationId xmlns:a16="http://schemas.microsoft.com/office/drawing/2014/main" id="{E7DA2BF7-3539-41CF-B4E0-545EFE9F9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3" y="2665"/>
                <a:ext cx="32" cy="4"/>
              </a:xfrm>
              <a:custGeom>
                <a:avLst/>
                <a:gdLst>
                  <a:gd name="T0" fmla="*/ 8 w 32"/>
                  <a:gd name="T1" fmla="*/ 4 h 4"/>
                  <a:gd name="T2" fmla="*/ 20 w 32"/>
                  <a:gd name="T3" fmla="*/ 4 h 4"/>
                  <a:gd name="T4" fmla="*/ 32 w 32"/>
                  <a:gd name="T5" fmla="*/ 4 h 4"/>
                  <a:gd name="T6" fmla="*/ 32 w 32"/>
                  <a:gd name="T7" fmla="*/ 4 h 4"/>
                  <a:gd name="T8" fmla="*/ 30 w 32"/>
                  <a:gd name="T9" fmla="*/ 4 h 4"/>
                  <a:gd name="T10" fmla="*/ 20 w 32"/>
                  <a:gd name="T11" fmla="*/ 4 h 4"/>
                  <a:gd name="T12" fmla="*/ 8 w 32"/>
                  <a:gd name="T13" fmla="*/ 0 h 4"/>
                  <a:gd name="T14" fmla="*/ 0 w 32"/>
                  <a:gd name="T15" fmla="*/ 0 h 4"/>
                  <a:gd name="T16" fmla="*/ 0 w 32"/>
                  <a:gd name="T17" fmla="*/ 4 h 4"/>
                  <a:gd name="T18" fmla="*/ 8 w 32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4">
                    <a:moveTo>
                      <a:pt x="8" y="4"/>
                    </a:moveTo>
                    <a:lnTo>
                      <a:pt x="20" y="4"/>
                    </a:lnTo>
                    <a:lnTo>
                      <a:pt x="32" y="4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20" y="4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39" name="Freeform 138">
                <a:extLst>
                  <a:ext uri="{FF2B5EF4-FFF2-40B4-BE49-F238E27FC236}">
                    <a16:creationId xmlns:a16="http://schemas.microsoft.com/office/drawing/2014/main" id="{D4051C53-4C16-4E90-985E-AB43A4201B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3" y="2507"/>
                <a:ext cx="4" cy="4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0 h 4"/>
                  <a:gd name="T4" fmla="*/ 0 w 4"/>
                  <a:gd name="T5" fmla="*/ 4 h 4"/>
                  <a:gd name="T6" fmla="*/ 0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40" name="Freeform 139">
                <a:extLst>
                  <a:ext uri="{FF2B5EF4-FFF2-40B4-BE49-F238E27FC236}">
                    <a16:creationId xmlns:a16="http://schemas.microsoft.com/office/drawing/2014/main" id="{709B7EFD-4845-41A0-82B7-ACA00DD0C0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5" y="249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41" name="Freeform 140">
                <a:extLst>
                  <a:ext uri="{FF2B5EF4-FFF2-40B4-BE49-F238E27FC236}">
                    <a16:creationId xmlns:a16="http://schemas.microsoft.com/office/drawing/2014/main" id="{F8290936-A764-4953-A47D-C5B8B5F31E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5" y="2479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42" name="Freeform 141">
                <a:extLst>
                  <a:ext uri="{FF2B5EF4-FFF2-40B4-BE49-F238E27FC236}">
                    <a16:creationId xmlns:a16="http://schemas.microsoft.com/office/drawing/2014/main" id="{56F96C90-CCF2-486F-AE7D-1CF984124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3" y="2485"/>
                <a:ext cx="6" cy="8"/>
              </a:xfrm>
              <a:custGeom>
                <a:avLst/>
                <a:gdLst>
                  <a:gd name="T0" fmla="*/ 6 w 6"/>
                  <a:gd name="T1" fmla="*/ 0 h 8"/>
                  <a:gd name="T2" fmla="*/ 0 w 6"/>
                  <a:gd name="T3" fmla="*/ 8 h 8"/>
                  <a:gd name="T4" fmla="*/ 6 w 6"/>
                  <a:gd name="T5" fmla="*/ 0 h 8"/>
                  <a:gd name="T6" fmla="*/ 6 w 6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lnTo>
                      <a:pt x="0" y="8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43" name="Freeform 142">
                <a:extLst>
                  <a:ext uri="{FF2B5EF4-FFF2-40B4-BE49-F238E27FC236}">
                    <a16:creationId xmlns:a16="http://schemas.microsoft.com/office/drawing/2014/main" id="{46A660C2-6BCC-45A7-9896-130C1B1C7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9" y="2363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44" name="Freeform 143">
                <a:extLst>
                  <a:ext uri="{FF2B5EF4-FFF2-40B4-BE49-F238E27FC236}">
                    <a16:creationId xmlns:a16="http://schemas.microsoft.com/office/drawing/2014/main" id="{ADF44A49-F0C9-48B7-933B-007414D24A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5" y="2375"/>
                <a:ext cx="52" cy="18"/>
              </a:xfrm>
              <a:custGeom>
                <a:avLst/>
                <a:gdLst>
                  <a:gd name="T0" fmla="*/ 32 w 52"/>
                  <a:gd name="T1" fmla="*/ 12 h 18"/>
                  <a:gd name="T2" fmla="*/ 48 w 52"/>
                  <a:gd name="T3" fmla="*/ 6 h 18"/>
                  <a:gd name="T4" fmla="*/ 52 w 52"/>
                  <a:gd name="T5" fmla="*/ 0 h 18"/>
                  <a:gd name="T6" fmla="*/ 44 w 52"/>
                  <a:gd name="T7" fmla="*/ 6 h 18"/>
                  <a:gd name="T8" fmla="*/ 30 w 52"/>
                  <a:gd name="T9" fmla="*/ 12 h 18"/>
                  <a:gd name="T10" fmla="*/ 16 w 52"/>
                  <a:gd name="T11" fmla="*/ 16 h 18"/>
                  <a:gd name="T12" fmla="*/ 0 w 52"/>
                  <a:gd name="T13" fmla="*/ 14 h 18"/>
                  <a:gd name="T14" fmla="*/ 16 w 52"/>
                  <a:gd name="T15" fmla="*/ 18 h 18"/>
                  <a:gd name="T16" fmla="*/ 32 w 52"/>
                  <a:gd name="T1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" h="18">
                    <a:moveTo>
                      <a:pt x="32" y="12"/>
                    </a:moveTo>
                    <a:lnTo>
                      <a:pt x="48" y="6"/>
                    </a:lnTo>
                    <a:lnTo>
                      <a:pt x="52" y="0"/>
                    </a:lnTo>
                    <a:lnTo>
                      <a:pt x="44" y="6"/>
                    </a:lnTo>
                    <a:lnTo>
                      <a:pt x="30" y="12"/>
                    </a:lnTo>
                    <a:lnTo>
                      <a:pt x="16" y="16"/>
                    </a:lnTo>
                    <a:lnTo>
                      <a:pt x="0" y="14"/>
                    </a:lnTo>
                    <a:lnTo>
                      <a:pt x="16" y="18"/>
                    </a:lnTo>
                    <a:lnTo>
                      <a:pt x="32" y="12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45" name="Rectangle 244">
                <a:extLst>
                  <a:ext uri="{FF2B5EF4-FFF2-40B4-BE49-F238E27FC236}">
                    <a16:creationId xmlns:a16="http://schemas.microsoft.com/office/drawing/2014/main" id="{5DA92D6E-4323-4DDD-81AE-8A261E533A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1" y="2389"/>
                <a:ext cx="1" cy="1"/>
              </a:xfrm>
              <a:prstGeom prst="rect">
                <a:avLst/>
              </a:prstGeom>
              <a:grpFill/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46" name="Freeform 145">
                <a:extLst>
                  <a:ext uri="{FF2B5EF4-FFF2-40B4-BE49-F238E27FC236}">
                    <a16:creationId xmlns:a16="http://schemas.microsoft.com/office/drawing/2014/main" id="{F8F45895-6251-4835-B3EC-6C85993CAD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1" y="238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47" name="Freeform 146">
                <a:extLst>
                  <a:ext uri="{FF2B5EF4-FFF2-40B4-BE49-F238E27FC236}">
                    <a16:creationId xmlns:a16="http://schemas.microsoft.com/office/drawing/2014/main" id="{2D401456-0DF1-4054-B238-5D325C3999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3" y="2567"/>
                <a:ext cx="118" cy="120"/>
              </a:xfrm>
              <a:custGeom>
                <a:avLst/>
                <a:gdLst>
                  <a:gd name="T0" fmla="*/ 78 w 118"/>
                  <a:gd name="T1" fmla="*/ 112 h 120"/>
                  <a:gd name="T2" fmla="*/ 82 w 118"/>
                  <a:gd name="T3" fmla="*/ 102 h 120"/>
                  <a:gd name="T4" fmla="*/ 86 w 118"/>
                  <a:gd name="T5" fmla="*/ 88 h 120"/>
                  <a:gd name="T6" fmla="*/ 88 w 118"/>
                  <a:gd name="T7" fmla="*/ 88 h 120"/>
                  <a:gd name="T8" fmla="*/ 90 w 118"/>
                  <a:gd name="T9" fmla="*/ 88 h 120"/>
                  <a:gd name="T10" fmla="*/ 104 w 118"/>
                  <a:gd name="T11" fmla="*/ 86 h 120"/>
                  <a:gd name="T12" fmla="*/ 118 w 118"/>
                  <a:gd name="T13" fmla="*/ 90 h 120"/>
                  <a:gd name="T14" fmla="*/ 116 w 118"/>
                  <a:gd name="T15" fmla="*/ 64 h 120"/>
                  <a:gd name="T16" fmla="*/ 60 w 118"/>
                  <a:gd name="T17" fmla="*/ 14 h 120"/>
                  <a:gd name="T18" fmla="*/ 52 w 118"/>
                  <a:gd name="T19" fmla="*/ 10 h 120"/>
                  <a:gd name="T20" fmla="*/ 46 w 118"/>
                  <a:gd name="T21" fmla="*/ 4 h 120"/>
                  <a:gd name="T22" fmla="*/ 36 w 118"/>
                  <a:gd name="T23" fmla="*/ 0 h 120"/>
                  <a:gd name="T24" fmla="*/ 22 w 118"/>
                  <a:gd name="T25" fmla="*/ 0 h 120"/>
                  <a:gd name="T26" fmla="*/ 24 w 118"/>
                  <a:gd name="T27" fmla="*/ 10 h 120"/>
                  <a:gd name="T28" fmla="*/ 20 w 118"/>
                  <a:gd name="T29" fmla="*/ 22 h 120"/>
                  <a:gd name="T30" fmla="*/ 20 w 118"/>
                  <a:gd name="T31" fmla="*/ 22 h 120"/>
                  <a:gd name="T32" fmla="*/ 20 w 118"/>
                  <a:gd name="T33" fmla="*/ 24 h 120"/>
                  <a:gd name="T34" fmla="*/ 14 w 118"/>
                  <a:gd name="T35" fmla="*/ 34 h 120"/>
                  <a:gd name="T36" fmla="*/ 10 w 118"/>
                  <a:gd name="T37" fmla="*/ 34 h 120"/>
                  <a:gd name="T38" fmla="*/ 14 w 118"/>
                  <a:gd name="T39" fmla="*/ 44 h 120"/>
                  <a:gd name="T40" fmla="*/ 14 w 118"/>
                  <a:gd name="T41" fmla="*/ 56 h 120"/>
                  <a:gd name="T42" fmla="*/ 12 w 118"/>
                  <a:gd name="T43" fmla="*/ 58 h 120"/>
                  <a:gd name="T44" fmla="*/ 12 w 118"/>
                  <a:gd name="T45" fmla="*/ 58 h 120"/>
                  <a:gd name="T46" fmla="*/ 0 w 118"/>
                  <a:gd name="T47" fmla="*/ 78 h 120"/>
                  <a:gd name="T48" fmla="*/ 34 w 118"/>
                  <a:gd name="T49" fmla="*/ 94 h 120"/>
                  <a:gd name="T50" fmla="*/ 68 w 118"/>
                  <a:gd name="T51" fmla="*/ 120 h 120"/>
                  <a:gd name="T52" fmla="*/ 70 w 118"/>
                  <a:gd name="T53" fmla="*/ 118 h 120"/>
                  <a:gd name="T54" fmla="*/ 70 w 118"/>
                  <a:gd name="T55" fmla="*/ 118 h 120"/>
                  <a:gd name="T56" fmla="*/ 78 w 118"/>
                  <a:gd name="T57" fmla="*/ 112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8" h="120">
                    <a:moveTo>
                      <a:pt x="78" y="112"/>
                    </a:moveTo>
                    <a:lnTo>
                      <a:pt x="82" y="102"/>
                    </a:lnTo>
                    <a:lnTo>
                      <a:pt x="86" y="88"/>
                    </a:lnTo>
                    <a:lnTo>
                      <a:pt x="88" y="88"/>
                    </a:lnTo>
                    <a:lnTo>
                      <a:pt x="90" y="88"/>
                    </a:lnTo>
                    <a:lnTo>
                      <a:pt x="104" y="86"/>
                    </a:lnTo>
                    <a:lnTo>
                      <a:pt x="118" y="90"/>
                    </a:lnTo>
                    <a:lnTo>
                      <a:pt x="116" y="64"/>
                    </a:lnTo>
                    <a:lnTo>
                      <a:pt x="60" y="14"/>
                    </a:lnTo>
                    <a:lnTo>
                      <a:pt x="52" y="10"/>
                    </a:lnTo>
                    <a:lnTo>
                      <a:pt x="46" y="4"/>
                    </a:lnTo>
                    <a:lnTo>
                      <a:pt x="36" y="0"/>
                    </a:lnTo>
                    <a:lnTo>
                      <a:pt x="22" y="0"/>
                    </a:lnTo>
                    <a:lnTo>
                      <a:pt x="24" y="10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20" y="24"/>
                    </a:lnTo>
                    <a:lnTo>
                      <a:pt x="14" y="34"/>
                    </a:lnTo>
                    <a:lnTo>
                      <a:pt x="10" y="34"/>
                    </a:lnTo>
                    <a:lnTo>
                      <a:pt x="14" y="44"/>
                    </a:lnTo>
                    <a:lnTo>
                      <a:pt x="14" y="56"/>
                    </a:lnTo>
                    <a:lnTo>
                      <a:pt x="12" y="58"/>
                    </a:lnTo>
                    <a:lnTo>
                      <a:pt x="12" y="58"/>
                    </a:lnTo>
                    <a:lnTo>
                      <a:pt x="0" y="78"/>
                    </a:lnTo>
                    <a:lnTo>
                      <a:pt x="34" y="94"/>
                    </a:lnTo>
                    <a:lnTo>
                      <a:pt x="68" y="120"/>
                    </a:lnTo>
                    <a:lnTo>
                      <a:pt x="70" y="118"/>
                    </a:lnTo>
                    <a:lnTo>
                      <a:pt x="70" y="118"/>
                    </a:lnTo>
                    <a:lnTo>
                      <a:pt x="78" y="112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48" name="Freeform 147">
                <a:extLst>
                  <a:ext uri="{FF2B5EF4-FFF2-40B4-BE49-F238E27FC236}">
                    <a16:creationId xmlns:a16="http://schemas.microsoft.com/office/drawing/2014/main" id="{E11CF44E-3B11-4778-8C8F-6BC1862BC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3" y="2601"/>
                <a:ext cx="4" cy="24"/>
              </a:xfrm>
              <a:custGeom>
                <a:avLst/>
                <a:gdLst>
                  <a:gd name="T0" fmla="*/ 4 w 4"/>
                  <a:gd name="T1" fmla="*/ 10 h 24"/>
                  <a:gd name="T2" fmla="*/ 0 w 4"/>
                  <a:gd name="T3" fmla="*/ 0 h 24"/>
                  <a:gd name="T4" fmla="*/ 0 w 4"/>
                  <a:gd name="T5" fmla="*/ 0 h 24"/>
                  <a:gd name="T6" fmla="*/ 2 w 4"/>
                  <a:gd name="T7" fmla="*/ 14 h 24"/>
                  <a:gd name="T8" fmla="*/ 2 w 4"/>
                  <a:gd name="T9" fmla="*/ 24 h 24"/>
                  <a:gd name="T10" fmla="*/ 4 w 4"/>
                  <a:gd name="T11" fmla="*/ 22 h 24"/>
                  <a:gd name="T12" fmla="*/ 4 w 4"/>
                  <a:gd name="T13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4">
                    <a:moveTo>
                      <a:pt x="4" y="1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14"/>
                    </a:lnTo>
                    <a:lnTo>
                      <a:pt x="2" y="24"/>
                    </a:lnTo>
                    <a:lnTo>
                      <a:pt x="4" y="22"/>
                    </a:lnTo>
                    <a:lnTo>
                      <a:pt x="4" y="10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49" name="Freeform 148">
                <a:extLst>
                  <a:ext uri="{FF2B5EF4-FFF2-40B4-BE49-F238E27FC236}">
                    <a16:creationId xmlns:a16="http://schemas.microsoft.com/office/drawing/2014/main" id="{136006EE-1EDE-432C-B189-A64949325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3" y="2567"/>
                <a:ext cx="4" cy="22"/>
              </a:xfrm>
              <a:custGeom>
                <a:avLst/>
                <a:gdLst>
                  <a:gd name="T0" fmla="*/ 2 w 4"/>
                  <a:gd name="T1" fmla="*/ 14 h 22"/>
                  <a:gd name="T2" fmla="*/ 0 w 4"/>
                  <a:gd name="T3" fmla="*/ 22 h 22"/>
                  <a:gd name="T4" fmla="*/ 0 w 4"/>
                  <a:gd name="T5" fmla="*/ 22 h 22"/>
                  <a:gd name="T6" fmla="*/ 4 w 4"/>
                  <a:gd name="T7" fmla="*/ 10 h 22"/>
                  <a:gd name="T8" fmla="*/ 2 w 4"/>
                  <a:gd name="T9" fmla="*/ 0 h 22"/>
                  <a:gd name="T10" fmla="*/ 0 w 4"/>
                  <a:gd name="T11" fmla="*/ 0 h 22"/>
                  <a:gd name="T12" fmla="*/ 2 w 4"/>
                  <a:gd name="T13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2">
                    <a:moveTo>
                      <a:pt x="2" y="14"/>
                    </a:moveTo>
                    <a:lnTo>
                      <a:pt x="0" y="22"/>
                    </a:lnTo>
                    <a:lnTo>
                      <a:pt x="0" y="22"/>
                    </a:lnTo>
                    <a:lnTo>
                      <a:pt x="4" y="1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14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50" name="Freeform 149">
                <a:extLst>
                  <a:ext uri="{FF2B5EF4-FFF2-40B4-BE49-F238E27FC236}">
                    <a16:creationId xmlns:a16="http://schemas.microsoft.com/office/drawing/2014/main" id="{B1CB22DC-6EBE-480C-9A74-6300046A5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1" y="2653"/>
                <a:ext cx="30" cy="6"/>
              </a:xfrm>
              <a:custGeom>
                <a:avLst/>
                <a:gdLst>
                  <a:gd name="T0" fmla="*/ 16 w 30"/>
                  <a:gd name="T1" fmla="*/ 0 h 6"/>
                  <a:gd name="T2" fmla="*/ 2 w 30"/>
                  <a:gd name="T3" fmla="*/ 2 h 6"/>
                  <a:gd name="T4" fmla="*/ 0 w 30"/>
                  <a:gd name="T5" fmla="*/ 2 h 6"/>
                  <a:gd name="T6" fmla="*/ 14 w 30"/>
                  <a:gd name="T7" fmla="*/ 2 h 6"/>
                  <a:gd name="T8" fmla="*/ 30 w 30"/>
                  <a:gd name="T9" fmla="*/ 6 h 6"/>
                  <a:gd name="T10" fmla="*/ 30 w 30"/>
                  <a:gd name="T11" fmla="*/ 4 h 6"/>
                  <a:gd name="T12" fmla="*/ 16 w 30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6">
                    <a:moveTo>
                      <a:pt x="16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14" y="2"/>
                    </a:lnTo>
                    <a:lnTo>
                      <a:pt x="30" y="6"/>
                    </a:lnTo>
                    <a:lnTo>
                      <a:pt x="30" y="4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51" name="Freeform 150">
                <a:extLst>
                  <a:ext uri="{FF2B5EF4-FFF2-40B4-BE49-F238E27FC236}">
                    <a16:creationId xmlns:a16="http://schemas.microsoft.com/office/drawing/2014/main" id="{14C096DB-BC91-4284-AD1E-CB6E12176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2679"/>
                <a:ext cx="8" cy="6"/>
              </a:xfrm>
              <a:custGeom>
                <a:avLst/>
                <a:gdLst>
                  <a:gd name="T0" fmla="*/ 8 w 8"/>
                  <a:gd name="T1" fmla="*/ 0 h 6"/>
                  <a:gd name="T2" fmla="*/ 0 w 8"/>
                  <a:gd name="T3" fmla="*/ 6 h 6"/>
                  <a:gd name="T4" fmla="*/ 0 w 8"/>
                  <a:gd name="T5" fmla="*/ 6 h 6"/>
                  <a:gd name="T6" fmla="*/ 6 w 8"/>
                  <a:gd name="T7" fmla="*/ 4 h 6"/>
                  <a:gd name="T8" fmla="*/ 8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8" y="0"/>
                    </a:moveTo>
                    <a:lnTo>
                      <a:pt x="0" y="6"/>
                    </a:lnTo>
                    <a:lnTo>
                      <a:pt x="0" y="6"/>
                    </a:lnTo>
                    <a:lnTo>
                      <a:pt x="6" y="4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52" name="Freeform 151">
                <a:extLst>
                  <a:ext uri="{FF2B5EF4-FFF2-40B4-BE49-F238E27FC236}">
                    <a16:creationId xmlns:a16="http://schemas.microsoft.com/office/drawing/2014/main" id="{89F3465C-F503-472D-9895-9DCBD2D5E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9" y="2591"/>
                <a:ext cx="96" cy="94"/>
              </a:xfrm>
              <a:custGeom>
                <a:avLst/>
                <a:gdLst>
                  <a:gd name="T0" fmla="*/ 28 w 96"/>
                  <a:gd name="T1" fmla="*/ 92 h 94"/>
                  <a:gd name="T2" fmla="*/ 44 w 96"/>
                  <a:gd name="T3" fmla="*/ 94 h 94"/>
                  <a:gd name="T4" fmla="*/ 54 w 96"/>
                  <a:gd name="T5" fmla="*/ 84 h 94"/>
                  <a:gd name="T6" fmla="*/ 66 w 96"/>
                  <a:gd name="T7" fmla="*/ 80 h 94"/>
                  <a:gd name="T8" fmla="*/ 80 w 96"/>
                  <a:gd name="T9" fmla="*/ 74 h 94"/>
                  <a:gd name="T10" fmla="*/ 94 w 96"/>
                  <a:gd name="T11" fmla="*/ 74 h 94"/>
                  <a:gd name="T12" fmla="*/ 96 w 96"/>
                  <a:gd name="T13" fmla="*/ 62 h 94"/>
                  <a:gd name="T14" fmla="*/ 38 w 96"/>
                  <a:gd name="T15" fmla="*/ 0 h 94"/>
                  <a:gd name="T16" fmla="*/ 0 w 96"/>
                  <a:gd name="T17" fmla="*/ 40 h 94"/>
                  <a:gd name="T18" fmla="*/ 2 w 96"/>
                  <a:gd name="T19" fmla="*/ 66 h 94"/>
                  <a:gd name="T20" fmla="*/ 4 w 96"/>
                  <a:gd name="T21" fmla="*/ 66 h 94"/>
                  <a:gd name="T22" fmla="*/ 14 w 96"/>
                  <a:gd name="T23" fmla="*/ 74 h 94"/>
                  <a:gd name="T24" fmla="*/ 24 w 96"/>
                  <a:gd name="T25" fmla="*/ 84 h 94"/>
                  <a:gd name="T26" fmla="*/ 28 w 96"/>
                  <a:gd name="T27" fmla="*/ 94 h 94"/>
                  <a:gd name="T28" fmla="*/ 28 w 96"/>
                  <a:gd name="T29" fmla="*/ 94 h 94"/>
                  <a:gd name="T30" fmla="*/ 28 w 96"/>
                  <a:gd name="T31" fmla="*/ 94 h 94"/>
                  <a:gd name="T32" fmla="*/ 28 w 96"/>
                  <a:gd name="T33" fmla="*/ 9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6" h="94">
                    <a:moveTo>
                      <a:pt x="28" y="92"/>
                    </a:moveTo>
                    <a:lnTo>
                      <a:pt x="44" y="94"/>
                    </a:lnTo>
                    <a:lnTo>
                      <a:pt x="54" y="84"/>
                    </a:lnTo>
                    <a:lnTo>
                      <a:pt x="66" y="80"/>
                    </a:lnTo>
                    <a:lnTo>
                      <a:pt x="80" y="74"/>
                    </a:lnTo>
                    <a:lnTo>
                      <a:pt x="94" y="74"/>
                    </a:lnTo>
                    <a:lnTo>
                      <a:pt x="96" y="62"/>
                    </a:lnTo>
                    <a:lnTo>
                      <a:pt x="38" y="0"/>
                    </a:lnTo>
                    <a:lnTo>
                      <a:pt x="0" y="40"/>
                    </a:lnTo>
                    <a:lnTo>
                      <a:pt x="2" y="66"/>
                    </a:lnTo>
                    <a:lnTo>
                      <a:pt x="4" y="66"/>
                    </a:lnTo>
                    <a:lnTo>
                      <a:pt x="14" y="74"/>
                    </a:lnTo>
                    <a:lnTo>
                      <a:pt x="24" y="84"/>
                    </a:lnTo>
                    <a:lnTo>
                      <a:pt x="28" y="94"/>
                    </a:lnTo>
                    <a:lnTo>
                      <a:pt x="28" y="94"/>
                    </a:lnTo>
                    <a:lnTo>
                      <a:pt x="28" y="94"/>
                    </a:lnTo>
                    <a:lnTo>
                      <a:pt x="28" y="92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53" name="Freeform 152">
                <a:extLst>
                  <a:ext uri="{FF2B5EF4-FFF2-40B4-BE49-F238E27FC236}">
                    <a16:creationId xmlns:a16="http://schemas.microsoft.com/office/drawing/2014/main" id="{C381310C-A9AE-4789-8D84-BF90220874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1" y="2657"/>
                <a:ext cx="26" cy="28"/>
              </a:xfrm>
              <a:custGeom>
                <a:avLst/>
                <a:gdLst>
                  <a:gd name="T0" fmla="*/ 22 w 26"/>
                  <a:gd name="T1" fmla="*/ 18 h 28"/>
                  <a:gd name="T2" fmla="*/ 12 w 26"/>
                  <a:gd name="T3" fmla="*/ 8 h 28"/>
                  <a:gd name="T4" fmla="*/ 2 w 26"/>
                  <a:gd name="T5" fmla="*/ 0 h 28"/>
                  <a:gd name="T6" fmla="*/ 0 w 26"/>
                  <a:gd name="T7" fmla="*/ 0 h 28"/>
                  <a:gd name="T8" fmla="*/ 0 w 26"/>
                  <a:gd name="T9" fmla="*/ 2 h 28"/>
                  <a:gd name="T10" fmla="*/ 8 w 26"/>
                  <a:gd name="T11" fmla="*/ 12 h 28"/>
                  <a:gd name="T12" fmla="*/ 20 w 26"/>
                  <a:gd name="T13" fmla="*/ 20 h 28"/>
                  <a:gd name="T14" fmla="*/ 24 w 26"/>
                  <a:gd name="T15" fmla="*/ 28 h 28"/>
                  <a:gd name="T16" fmla="*/ 26 w 26"/>
                  <a:gd name="T17" fmla="*/ 28 h 28"/>
                  <a:gd name="T18" fmla="*/ 26 w 26"/>
                  <a:gd name="T19" fmla="*/ 28 h 28"/>
                  <a:gd name="T20" fmla="*/ 22 w 26"/>
                  <a:gd name="T21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28">
                    <a:moveTo>
                      <a:pt x="22" y="18"/>
                    </a:moveTo>
                    <a:lnTo>
                      <a:pt x="12" y="8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8" y="12"/>
                    </a:lnTo>
                    <a:lnTo>
                      <a:pt x="20" y="20"/>
                    </a:lnTo>
                    <a:lnTo>
                      <a:pt x="24" y="28"/>
                    </a:lnTo>
                    <a:lnTo>
                      <a:pt x="26" y="28"/>
                    </a:lnTo>
                    <a:lnTo>
                      <a:pt x="26" y="28"/>
                    </a:lnTo>
                    <a:lnTo>
                      <a:pt x="22" y="18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54" name="Freeform 153">
                <a:extLst>
                  <a:ext uri="{FF2B5EF4-FFF2-40B4-BE49-F238E27FC236}">
                    <a16:creationId xmlns:a16="http://schemas.microsoft.com/office/drawing/2014/main" id="{D99DD957-A0E6-4F78-B9DD-468EFB61A5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7" y="2665"/>
                <a:ext cx="66" cy="22"/>
              </a:xfrm>
              <a:custGeom>
                <a:avLst/>
                <a:gdLst>
                  <a:gd name="T0" fmla="*/ 38 w 66"/>
                  <a:gd name="T1" fmla="*/ 6 h 22"/>
                  <a:gd name="T2" fmla="*/ 26 w 66"/>
                  <a:gd name="T3" fmla="*/ 10 h 22"/>
                  <a:gd name="T4" fmla="*/ 16 w 66"/>
                  <a:gd name="T5" fmla="*/ 20 h 22"/>
                  <a:gd name="T6" fmla="*/ 0 w 66"/>
                  <a:gd name="T7" fmla="*/ 18 h 22"/>
                  <a:gd name="T8" fmla="*/ 0 w 66"/>
                  <a:gd name="T9" fmla="*/ 20 h 22"/>
                  <a:gd name="T10" fmla="*/ 14 w 66"/>
                  <a:gd name="T11" fmla="*/ 22 h 22"/>
                  <a:gd name="T12" fmla="*/ 26 w 66"/>
                  <a:gd name="T13" fmla="*/ 14 h 22"/>
                  <a:gd name="T14" fmla="*/ 36 w 66"/>
                  <a:gd name="T15" fmla="*/ 6 h 22"/>
                  <a:gd name="T16" fmla="*/ 50 w 66"/>
                  <a:gd name="T17" fmla="*/ 4 h 22"/>
                  <a:gd name="T18" fmla="*/ 66 w 66"/>
                  <a:gd name="T19" fmla="*/ 4 h 22"/>
                  <a:gd name="T20" fmla="*/ 66 w 66"/>
                  <a:gd name="T21" fmla="*/ 0 h 22"/>
                  <a:gd name="T22" fmla="*/ 52 w 66"/>
                  <a:gd name="T23" fmla="*/ 0 h 22"/>
                  <a:gd name="T24" fmla="*/ 38 w 66"/>
                  <a:gd name="T25" fmla="*/ 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6" h="22">
                    <a:moveTo>
                      <a:pt x="38" y="6"/>
                    </a:moveTo>
                    <a:lnTo>
                      <a:pt x="26" y="10"/>
                    </a:lnTo>
                    <a:lnTo>
                      <a:pt x="16" y="20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14" y="22"/>
                    </a:lnTo>
                    <a:lnTo>
                      <a:pt x="26" y="14"/>
                    </a:lnTo>
                    <a:lnTo>
                      <a:pt x="36" y="6"/>
                    </a:lnTo>
                    <a:lnTo>
                      <a:pt x="50" y="4"/>
                    </a:lnTo>
                    <a:lnTo>
                      <a:pt x="66" y="4"/>
                    </a:lnTo>
                    <a:lnTo>
                      <a:pt x="66" y="0"/>
                    </a:lnTo>
                    <a:lnTo>
                      <a:pt x="52" y="0"/>
                    </a:lnTo>
                    <a:lnTo>
                      <a:pt x="38" y="6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</p:grpSp>
        <p:sp>
          <p:nvSpPr>
            <p:cNvPr id="214" name="Oval 213">
              <a:extLst>
                <a:ext uri="{FF2B5EF4-FFF2-40B4-BE49-F238E27FC236}">
                  <a16:creationId xmlns:a16="http://schemas.microsoft.com/office/drawing/2014/main" id="{A958AC4E-0F8B-4256-9F50-0C055ED5D8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3544" y="1569413"/>
              <a:ext cx="4540721" cy="4442450"/>
            </a:xfrm>
            <a:prstGeom prst="ellipse">
              <a:avLst/>
            </a:prstGeom>
            <a:noFill/>
            <a:ln w="9525" algn="ctr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lIns="0" tIns="16329" rIns="0" bIns="16329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8684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33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+mn-cs"/>
              </a:endParaRPr>
            </a:p>
          </p:txBody>
        </p:sp>
      </p:grpSp>
      <p:grpSp>
        <p:nvGrpSpPr>
          <p:cNvPr id="455" name="Europe zoom incl North Africa">
            <a:extLst>
              <a:ext uri="{FF2B5EF4-FFF2-40B4-BE49-F238E27FC236}">
                <a16:creationId xmlns:a16="http://schemas.microsoft.com/office/drawing/2014/main" id="{784E4634-5784-43F7-9509-5921AEC16AB9}"/>
              </a:ext>
            </a:extLst>
          </p:cNvPr>
          <p:cNvGrpSpPr>
            <a:grpSpLocks/>
          </p:cNvGrpSpPr>
          <p:nvPr userDrawn="1">
            <p:custDataLst>
              <p:tags r:id="rId4"/>
            </p:custDataLst>
          </p:nvPr>
        </p:nvGrpSpPr>
        <p:grpSpPr>
          <a:xfrm>
            <a:off x="8808198" y="4170274"/>
            <a:ext cx="2809007" cy="2282318"/>
            <a:chOff x="3143064" y="1576540"/>
            <a:chExt cx="4451721" cy="4435323"/>
          </a:xfrm>
        </p:grpSpPr>
        <p:sp>
          <p:nvSpPr>
            <p:cNvPr id="456" name="Oval 455">
              <a:extLst>
                <a:ext uri="{FF2B5EF4-FFF2-40B4-BE49-F238E27FC236}">
                  <a16:creationId xmlns:a16="http://schemas.microsoft.com/office/drawing/2014/main" id="{D787FC08-FB7E-4618-8B8A-5089F37874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3064" y="1576540"/>
              <a:ext cx="4451721" cy="4432900"/>
            </a:xfrm>
            <a:prstGeom prst="ellipse">
              <a:avLst/>
            </a:prstGeom>
            <a:gradFill flip="none" rotWithShape="1">
              <a:gsLst>
                <a:gs pos="0">
                  <a:schemeClr val="bg1"/>
                </a:gs>
                <a:gs pos="100000">
                  <a:schemeClr val="accent3">
                    <a:lumMod val="20000"/>
                    <a:lumOff val="80000"/>
                  </a:schemeClr>
                </a:gs>
              </a:gsLst>
              <a:path path="shape">
                <a:fillToRect l="50000" t="50000" r="50000" b="50000"/>
              </a:path>
              <a:tileRect/>
            </a:gradFill>
            <a:ln w="6350" algn="ctr">
              <a:noFill/>
              <a:round/>
              <a:headEnd/>
              <a:tailEnd/>
            </a:ln>
            <a:effectLst/>
          </p:spPr>
          <p:txBody>
            <a:bodyPr wrap="none" lIns="0" tIns="16329" rIns="0" bIns="16329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8684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33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+mn-cs"/>
              </a:endParaRPr>
            </a:p>
          </p:txBody>
        </p:sp>
        <p:grpSp>
          <p:nvGrpSpPr>
            <p:cNvPr id="457" name="Group 456">
              <a:extLst>
                <a:ext uri="{FF2B5EF4-FFF2-40B4-BE49-F238E27FC236}">
                  <a16:creationId xmlns:a16="http://schemas.microsoft.com/office/drawing/2014/main" id="{06A8AA76-E34A-4116-9A9B-7DBEC2858FA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494000" y="2300155"/>
              <a:ext cx="4092999" cy="3703932"/>
              <a:chOff x="8024" y="4320"/>
              <a:chExt cx="4208" cy="3808"/>
            </a:xfrm>
            <a:solidFill>
              <a:srgbClr val="D9D9D9"/>
            </a:solidFill>
          </p:grpSpPr>
          <p:sp>
            <p:nvSpPr>
              <p:cNvPr id="459" name="Freeform 358">
                <a:extLst>
                  <a:ext uri="{FF2B5EF4-FFF2-40B4-BE49-F238E27FC236}">
                    <a16:creationId xmlns:a16="http://schemas.microsoft.com/office/drawing/2014/main" id="{9E1D63D9-CB08-4B1B-A8C0-BD8BBB1E6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88" y="4410"/>
                <a:ext cx="1744" cy="2296"/>
              </a:xfrm>
              <a:custGeom>
                <a:avLst/>
                <a:gdLst>
                  <a:gd name="T0" fmla="*/ 1204 w 1744"/>
                  <a:gd name="T1" fmla="*/ 66 h 2296"/>
                  <a:gd name="T2" fmla="*/ 1168 w 1744"/>
                  <a:gd name="T3" fmla="*/ 54 h 2296"/>
                  <a:gd name="T4" fmla="*/ 1156 w 1744"/>
                  <a:gd name="T5" fmla="*/ 0 h 2296"/>
                  <a:gd name="T6" fmla="*/ 1102 w 1744"/>
                  <a:gd name="T7" fmla="*/ 78 h 2296"/>
                  <a:gd name="T8" fmla="*/ 960 w 1744"/>
                  <a:gd name="T9" fmla="*/ 136 h 2296"/>
                  <a:gd name="T10" fmla="*/ 864 w 1744"/>
                  <a:gd name="T11" fmla="*/ 220 h 2296"/>
                  <a:gd name="T12" fmla="*/ 852 w 1744"/>
                  <a:gd name="T13" fmla="*/ 130 h 2296"/>
                  <a:gd name="T14" fmla="*/ 724 w 1744"/>
                  <a:gd name="T15" fmla="*/ 98 h 2296"/>
                  <a:gd name="T16" fmla="*/ 776 w 1744"/>
                  <a:gd name="T17" fmla="*/ 300 h 2296"/>
                  <a:gd name="T18" fmla="*/ 614 w 1744"/>
                  <a:gd name="T19" fmla="*/ 318 h 2296"/>
                  <a:gd name="T20" fmla="*/ 512 w 1744"/>
                  <a:gd name="T21" fmla="*/ 454 h 2296"/>
                  <a:gd name="T22" fmla="*/ 424 w 1744"/>
                  <a:gd name="T23" fmla="*/ 438 h 2296"/>
                  <a:gd name="T24" fmla="*/ 528 w 1744"/>
                  <a:gd name="T25" fmla="*/ 528 h 2296"/>
                  <a:gd name="T26" fmla="*/ 330 w 1744"/>
                  <a:gd name="T27" fmla="*/ 404 h 2296"/>
                  <a:gd name="T28" fmla="*/ 494 w 1744"/>
                  <a:gd name="T29" fmla="*/ 318 h 2296"/>
                  <a:gd name="T30" fmla="*/ 534 w 1744"/>
                  <a:gd name="T31" fmla="*/ 136 h 2296"/>
                  <a:gd name="T32" fmla="*/ 210 w 1744"/>
                  <a:gd name="T33" fmla="*/ 78 h 2296"/>
                  <a:gd name="T34" fmla="*/ 188 w 1744"/>
                  <a:gd name="T35" fmla="*/ 26 h 2296"/>
                  <a:gd name="T36" fmla="*/ 74 w 1744"/>
                  <a:gd name="T37" fmla="*/ 34 h 2296"/>
                  <a:gd name="T38" fmla="*/ 0 w 1744"/>
                  <a:gd name="T39" fmla="*/ 98 h 2296"/>
                  <a:gd name="T40" fmla="*/ 54 w 1744"/>
                  <a:gd name="T41" fmla="*/ 170 h 2296"/>
                  <a:gd name="T42" fmla="*/ 122 w 1744"/>
                  <a:gd name="T43" fmla="*/ 358 h 2296"/>
                  <a:gd name="T44" fmla="*/ 108 w 1744"/>
                  <a:gd name="T45" fmla="*/ 454 h 2296"/>
                  <a:gd name="T46" fmla="*/ 128 w 1744"/>
                  <a:gd name="T47" fmla="*/ 454 h 2296"/>
                  <a:gd name="T48" fmla="*/ 156 w 1744"/>
                  <a:gd name="T49" fmla="*/ 508 h 2296"/>
                  <a:gd name="T50" fmla="*/ 210 w 1744"/>
                  <a:gd name="T51" fmla="*/ 600 h 2296"/>
                  <a:gd name="T52" fmla="*/ 68 w 1744"/>
                  <a:gd name="T53" fmla="*/ 852 h 2296"/>
                  <a:gd name="T54" fmla="*/ 162 w 1744"/>
                  <a:gd name="T55" fmla="*/ 886 h 2296"/>
                  <a:gd name="T56" fmla="*/ 74 w 1744"/>
                  <a:gd name="T57" fmla="*/ 930 h 2296"/>
                  <a:gd name="T58" fmla="*/ 34 w 1744"/>
                  <a:gd name="T59" fmla="*/ 956 h 2296"/>
                  <a:gd name="T60" fmla="*/ 52 w 1744"/>
                  <a:gd name="T61" fmla="*/ 1000 h 2296"/>
                  <a:gd name="T62" fmla="*/ 86 w 1744"/>
                  <a:gd name="T63" fmla="*/ 1086 h 2296"/>
                  <a:gd name="T64" fmla="*/ 88 w 1744"/>
                  <a:gd name="T65" fmla="*/ 1086 h 2296"/>
                  <a:gd name="T66" fmla="*/ 158 w 1744"/>
                  <a:gd name="T67" fmla="*/ 1240 h 2296"/>
                  <a:gd name="T68" fmla="*/ 296 w 1744"/>
                  <a:gd name="T69" fmla="*/ 1262 h 2296"/>
                  <a:gd name="T70" fmla="*/ 348 w 1744"/>
                  <a:gd name="T71" fmla="*/ 1382 h 2296"/>
                  <a:gd name="T72" fmla="*/ 402 w 1744"/>
                  <a:gd name="T73" fmla="*/ 1490 h 2296"/>
                  <a:gd name="T74" fmla="*/ 348 w 1744"/>
                  <a:gd name="T75" fmla="*/ 1484 h 2296"/>
                  <a:gd name="T76" fmla="*/ 358 w 1744"/>
                  <a:gd name="T77" fmla="*/ 1612 h 2296"/>
                  <a:gd name="T78" fmla="*/ 482 w 1744"/>
                  <a:gd name="T79" fmla="*/ 1640 h 2296"/>
                  <a:gd name="T80" fmla="*/ 798 w 1744"/>
                  <a:gd name="T81" fmla="*/ 1724 h 2296"/>
                  <a:gd name="T82" fmla="*/ 838 w 1744"/>
                  <a:gd name="T83" fmla="*/ 1836 h 2296"/>
                  <a:gd name="T84" fmla="*/ 728 w 1744"/>
                  <a:gd name="T85" fmla="*/ 1908 h 2296"/>
                  <a:gd name="T86" fmla="*/ 810 w 1744"/>
                  <a:gd name="T87" fmla="*/ 1894 h 2296"/>
                  <a:gd name="T88" fmla="*/ 690 w 1744"/>
                  <a:gd name="T89" fmla="*/ 2032 h 2296"/>
                  <a:gd name="T90" fmla="*/ 810 w 1744"/>
                  <a:gd name="T91" fmla="*/ 2130 h 2296"/>
                  <a:gd name="T92" fmla="*/ 1218 w 1744"/>
                  <a:gd name="T93" fmla="*/ 2250 h 2296"/>
                  <a:gd name="T94" fmla="*/ 1352 w 1744"/>
                  <a:gd name="T95" fmla="*/ 2284 h 2296"/>
                  <a:gd name="T96" fmla="*/ 1270 w 1744"/>
                  <a:gd name="T97" fmla="*/ 2130 h 2296"/>
                  <a:gd name="T98" fmla="*/ 1244 w 1744"/>
                  <a:gd name="T99" fmla="*/ 2076 h 2296"/>
                  <a:gd name="T100" fmla="*/ 1298 w 1744"/>
                  <a:gd name="T101" fmla="*/ 1980 h 2296"/>
                  <a:gd name="T102" fmla="*/ 1292 w 1744"/>
                  <a:gd name="T103" fmla="*/ 1940 h 2296"/>
                  <a:gd name="T104" fmla="*/ 1170 w 1744"/>
                  <a:gd name="T105" fmla="*/ 1760 h 2296"/>
                  <a:gd name="T106" fmla="*/ 1236 w 1744"/>
                  <a:gd name="T107" fmla="*/ 1568 h 2296"/>
                  <a:gd name="T108" fmla="*/ 1738 w 1744"/>
                  <a:gd name="T109" fmla="*/ 1610 h 2296"/>
                  <a:gd name="T110" fmla="*/ 1744 w 1744"/>
                  <a:gd name="T111" fmla="*/ 1434 h 2296"/>
                  <a:gd name="T112" fmla="*/ 1736 w 1744"/>
                  <a:gd name="T113" fmla="*/ 1238 h 2296"/>
                  <a:gd name="T114" fmla="*/ 1694 w 1744"/>
                  <a:gd name="T115" fmla="*/ 950 h 2296"/>
                  <a:gd name="T116" fmla="*/ 1616 w 1744"/>
                  <a:gd name="T117" fmla="*/ 676 h 2296"/>
                  <a:gd name="T118" fmla="*/ 1506 w 1744"/>
                  <a:gd name="T119" fmla="*/ 418 h 2296"/>
                  <a:gd name="T120" fmla="*/ 1366 w 1744"/>
                  <a:gd name="T121" fmla="*/ 176 h 2296"/>
                  <a:gd name="T122" fmla="*/ 1258 w 1744"/>
                  <a:gd name="T123" fmla="*/ 26 h 2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44" h="2296">
                    <a:moveTo>
                      <a:pt x="1224" y="34"/>
                    </a:moveTo>
                    <a:lnTo>
                      <a:pt x="1224" y="78"/>
                    </a:lnTo>
                    <a:lnTo>
                      <a:pt x="1204" y="66"/>
                    </a:lnTo>
                    <a:lnTo>
                      <a:pt x="1156" y="98"/>
                    </a:lnTo>
                    <a:lnTo>
                      <a:pt x="1150" y="84"/>
                    </a:lnTo>
                    <a:lnTo>
                      <a:pt x="1168" y="54"/>
                    </a:lnTo>
                    <a:lnTo>
                      <a:pt x="1150" y="14"/>
                    </a:lnTo>
                    <a:lnTo>
                      <a:pt x="1184" y="0"/>
                    </a:lnTo>
                    <a:lnTo>
                      <a:pt x="1156" y="0"/>
                    </a:lnTo>
                    <a:lnTo>
                      <a:pt x="1094" y="46"/>
                    </a:lnTo>
                    <a:lnTo>
                      <a:pt x="1116" y="54"/>
                    </a:lnTo>
                    <a:lnTo>
                      <a:pt x="1102" y="78"/>
                    </a:lnTo>
                    <a:lnTo>
                      <a:pt x="1082" y="46"/>
                    </a:lnTo>
                    <a:lnTo>
                      <a:pt x="940" y="118"/>
                    </a:lnTo>
                    <a:lnTo>
                      <a:pt x="960" y="136"/>
                    </a:lnTo>
                    <a:lnTo>
                      <a:pt x="920" y="148"/>
                    </a:lnTo>
                    <a:lnTo>
                      <a:pt x="920" y="202"/>
                    </a:lnTo>
                    <a:lnTo>
                      <a:pt x="864" y="220"/>
                    </a:lnTo>
                    <a:lnTo>
                      <a:pt x="784" y="170"/>
                    </a:lnTo>
                    <a:lnTo>
                      <a:pt x="784" y="148"/>
                    </a:lnTo>
                    <a:lnTo>
                      <a:pt x="852" y="130"/>
                    </a:lnTo>
                    <a:lnTo>
                      <a:pt x="810" y="84"/>
                    </a:lnTo>
                    <a:lnTo>
                      <a:pt x="676" y="78"/>
                    </a:lnTo>
                    <a:lnTo>
                      <a:pt x="724" y="98"/>
                    </a:lnTo>
                    <a:lnTo>
                      <a:pt x="728" y="190"/>
                    </a:lnTo>
                    <a:lnTo>
                      <a:pt x="776" y="220"/>
                    </a:lnTo>
                    <a:lnTo>
                      <a:pt x="776" y="300"/>
                    </a:lnTo>
                    <a:lnTo>
                      <a:pt x="728" y="268"/>
                    </a:lnTo>
                    <a:lnTo>
                      <a:pt x="670" y="268"/>
                    </a:lnTo>
                    <a:lnTo>
                      <a:pt x="614" y="318"/>
                    </a:lnTo>
                    <a:lnTo>
                      <a:pt x="580" y="358"/>
                    </a:lnTo>
                    <a:lnTo>
                      <a:pt x="634" y="454"/>
                    </a:lnTo>
                    <a:lnTo>
                      <a:pt x="512" y="454"/>
                    </a:lnTo>
                    <a:lnTo>
                      <a:pt x="512" y="438"/>
                    </a:lnTo>
                    <a:lnTo>
                      <a:pt x="444" y="404"/>
                    </a:lnTo>
                    <a:lnTo>
                      <a:pt x="424" y="438"/>
                    </a:lnTo>
                    <a:lnTo>
                      <a:pt x="472" y="474"/>
                    </a:lnTo>
                    <a:lnTo>
                      <a:pt x="500" y="488"/>
                    </a:lnTo>
                    <a:lnTo>
                      <a:pt x="528" y="528"/>
                    </a:lnTo>
                    <a:lnTo>
                      <a:pt x="494" y="540"/>
                    </a:lnTo>
                    <a:lnTo>
                      <a:pt x="358" y="488"/>
                    </a:lnTo>
                    <a:lnTo>
                      <a:pt x="330" y="404"/>
                    </a:lnTo>
                    <a:lnTo>
                      <a:pt x="338" y="352"/>
                    </a:lnTo>
                    <a:lnTo>
                      <a:pt x="188" y="234"/>
                    </a:lnTo>
                    <a:lnTo>
                      <a:pt x="494" y="318"/>
                    </a:lnTo>
                    <a:lnTo>
                      <a:pt x="568" y="288"/>
                    </a:lnTo>
                    <a:lnTo>
                      <a:pt x="622" y="216"/>
                    </a:lnTo>
                    <a:lnTo>
                      <a:pt x="534" y="136"/>
                    </a:lnTo>
                    <a:lnTo>
                      <a:pt x="304" y="54"/>
                    </a:lnTo>
                    <a:lnTo>
                      <a:pt x="216" y="54"/>
                    </a:lnTo>
                    <a:lnTo>
                      <a:pt x="210" y="78"/>
                    </a:lnTo>
                    <a:lnTo>
                      <a:pt x="210" y="46"/>
                    </a:lnTo>
                    <a:lnTo>
                      <a:pt x="154" y="34"/>
                    </a:lnTo>
                    <a:lnTo>
                      <a:pt x="188" y="26"/>
                    </a:lnTo>
                    <a:lnTo>
                      <a:pt x="88" y="26"/>
                    </a:lnTo>
                    <a:lnTo>
                      <a:pt x="100" y="34"/>
                    </a:lnTo>
                    <a:lnTo>
                      <a:pt x="74" y="34"/>
                    </a:lnTo>
                    <a:lnTo>
                      <a:pt x="52" y="34"/>
                    </a:lnTo>
                    <a:lnTo>
                      <a:pt x="2" y="94"/>
                    </a:lnTo>
                    <a:lnTo>
                      <a:pt x="0" y="98"/>
                    </a:lnTo>
                    <a:lnTo>
                      <a:pt x="14" y="118"/>
                    </a:lnTo>
                    <a:lnTo>
                      <a:pt x="22" y="150"/>
                    </a:lnTo>
                    <a:lnTo>
                      <a:pt x="54" y="170"/>
                    </a:lnTo>
                    <a:lnTo>
                      <a:pt x="76" y="188"/>
                    </a:lnTo>
                    <a:lnTo>
                      <a:pt x="54" y="248"/>
                    </a:lnTo>
                    <a:lnTo>
                      <a:pt x="122" y="358"/>
                    </a:lnTo>
                    <a:lnTo>
                      <a:pt x="108" y="422"/>
                    </a:lnTo>
                    <a:lnTo>
                      <a:pt x="108" y="438"/>
                    </a:lnTo>
                    <a:lnTo>
                      <a:pt x="108" y="454"/>
                    </a:lnTo>
                    <a:lnTo>
                      <a:pt x="128" y="454"/>
                    </a:lnTo>
                    <a:lnTo>
                      <a:pt x="128" y="454"/>
                    </a:lnTo>
                    <a:lnTo>
                      <a:pt x="128" y="454"/>
                    </a:lnTo>
                    <a:lnTo>
                      <a:pt x="128" y="476"/>
                    </a:lnTo>
                    <a:lnTo>
                      <a:pt x="128" y="494"/>
                    </a:lnTo>
                    <a:lnTo>
                      <a:pt x="156" y="508"/>
                    </a:lnTo>
                    <a:lnTo>
                      <a:pt x="142" y="560"/>
                    </a:lnTo>
                    <a:lnTo>
                      <a:pt x="190" y="592"/>
                    </a:lnTo>
                    <a:lnTo>
                      <a:pt x="210" y="600"/>
                    </a:lnTo>
                    <a:lnTo>
                      <a:pt x="244" y="624"/>
                    </a:lnTo>
                    <a:lnTo>
                      <a:pt x="178" y="728"/>
                    </a:lnTo>
                    <a:lnTo>
                      <a:pt x="68" y="852"/>
                    </a:lnTo>
                    <a:lnTo>
                      <a:pt x="100" y="834"/>
                    </a:lnTo>
                    <a:lnTo>
                      <a:pt x="120" y="886"/>
                    </a:lnTo>
                    <a:lnTo>
                      <a:pt x="162" y="886"/>
                    </a:lnTo>
                    <a:lnTo>
                      <a:pt x="188" y="918"/>
                    </a:lnTo>
                    <a:lnTo>
                      <a:pt x="128" y="906"/>
                    </a:lnTo>
                    <a:lnTo>
                      <a:pt x="74" y="930"/>
                    </a:lnTo>
                    <a:lnTo>
                      <a:pt x="74" y="950"/>
                    </a:lnTo>
                    <a:lnTo>
                      <a:pt x="46" y="950"/>
                    </a:lnTo>
                    <a:lnTo>
                      <a:pt x="34" y="956"/>
                    </a:lnTo>
                    <a:lnTo>
                      <a:pt x="40" y="972"/>
                    </a:lnTo>
                    <a:lnTo>
                      <a:pt x="52" y="1000"/>
                    </a:lnTo>
                    <a:lnTo>
                      <a:pt x="52" y="1000"/>
                    </a:lnTo>
                    <a:lnTo>
                      <a:pt x="52" y="1002"/>
                    </a:lnTo>
                    <a:lnTo>
                      <a:pt x="52" y="1036"/>
                    </a:lnTo>
                    <a:lnTo>
                      <a:pt x="86" y="1086"/>
                    </a:lnTo>
                    <a:lnTo>
                      <a:pt x="86" y="1086"/>
                    </a:lnTo>
                    <a:lnTo>
                      <a:pt x="86" y="1086"/>
                    </a:lnTo>
                    <a:lnTo>
                      <a:pt x="88" y="1086"/>
                    </a:lnTo>
                    <a:lnTo>
                      <a:pt x="130" y="1090"/>
                    </a:lnTo>
                    <a:lnTo>
                      <a:pt x="178" y="1144"/>
                    </a:lnTo>
                    <a:lnTo>
                      <a:pt x="158" y="1240"/>
                    </a:lnTo>
                    <a:lnTo>
                      <a:pt x="156" y="1242"/>
                    </a:lnTo>
                    <a:lnTo>
                      <a:pt x="154" y="1244"/>
                    </a:lnTo>
                    <a:lnTo>
                      <a:pt x="296" y="1262"/>
                    </a:lnTo>
                    <a:lnTo>
                      <a:pt x="296" y="1264"/>
                    </a:lnTo>
                    <a:lnTo>
                      <a:pt x="306" y="1266"/>
                    </a:lnTo>
                    <a:lnTo>
                      <a:pt x="348" y="1382"/>
                    </a:lnTo>
                    <a:lnTo>
                      <a:pt x="396" y="1426"/>
                    </a:lnTo>
                    <a:lnTo>
                      <a:pt x="416" y="1496"/>
                    </a:lnTo>
                    <a:lnTo>
                      <a:pt x="402" y="1490"/>
                    </a:lnTo>
                    <a:lnTo>
                      <a:pt x="404" y="1496"/>
                    </a:lnTo>
                    <a:lnTo>
                      <a:pt x="362" y="1480"/>
                    </a:lnTo>
                    <a:lnTo>
                      <a:pt x="348" y="1484"/>
                    </a:lnTo>
                    <a:lnTo>
                      <a:pt x="382" y="1548"/>
                    </a:lnTo>
                    <a:lnTo>
                      <a:pt x="368" y="1612"/>
                    </a:lnTo>
                    <a:lnTo>
                      <a:pt x="358" y="1612"/>
                    </a:lnTo>
                    <a:lnTo>
                      <a:pt x="358" y="1614"/>
                    </a:lnTo>
                    <a:lnTo>
                      <a:pt x="360" y="1614"/>
                    </a:lnTo>
                    <a:lnTo>
                      <a:pt x="482" y="1640"/>
                    </a:lnTo>
                    <a:lnTo>
                      <a:pt x="616" y="1654"/>
                    </a:lnTo>
                    <a:lnTo>
                      <a:pt x="712" y="1724"/>
                    </a:lnTo>
                    <a:lnTo>
                      <a:pt x="798" y="1724"/>
                    </a:lnTo>
                    <a:lnTo>
                      <a:pt x="840" y="1836"/>
                    </a:lnTo>
                    <a:lnTo>
                      <a:pt x="838" y="1836"/>
                    </a:lnTo>
                    <a:lnTo>
                      <a:pt x="838" y="1836"/>
                    </a:lnTo>
                    <a:lnTo>
                      <a:pt x="712" y="1874"/>
                    </a:lnTo>
                    <a:lnTo>
                      <a:pt x="730" y="1908"/>
                    </a:lnTo>
                    <a:lnTo>
                      <a:pt x="728" y="1908"/>
                    </a:lnTo>
                    <a:lnTo>
                      <a:pt x="728" y="1908"/>
                    </a:lnTo>
                    <a:lnTo>
                      <a:pt x="784" y="1874"/>
                    </a:lnTo>
                    <a:lnTo>
                      <a:pt x="810" y="1894"/>
                    </a:lnTo>
                    <a:lnTo>
                      <a:pt x="798" y="1940"/>
                    </a:lnTo>
                    <a:lnTo>
                      <a:pt x="764" y="1940"/>
                    </a:lnTo>
                    <a:lnTo>
                      <a:pt x="690" y="2032"/>
                    </a:lnTo>
                    <a:lnTo>
                      <a:pt x="690" y="2052"/>
                    </a:lnTo>
                    <a:lnTo>
                      <a:pt x="764" y="2096"/>
                    </a:lnTo>
                    <a:lnTo>
                      <a:pt x="810" y="2130"/>
                    </a:lnTo>
                    <a:lnTo>
                      <a:pt x="864" y="2168"/>
                    </a:lnTo>
                    <a:lnTo>
                      <a:pt x="1062" y="2168"/>
                    </a:lnTo>
                    <a:lnTo>
                      <a:pt x="1218" y="2250"/>
                    </a:lnTo>
                    <a:lnTo>
                      <a:pt x="1226" y="2254"/>
                    </a:lnTo>
                    <a:lnTo>
                      <a:pt x="1272" y="2296"/>
                    </a:lnTo>
                    <a:lnTo>
                      <a:pt x="1352" y="2284"/>
                    </a:lnTo>
                    <a:lnTo>
                      <a:pt x="1298" y="2222"/>
                    </a:lnTo>
                    <a:lnTo>
                      <a:pt x="1270" y="2182"/>
                    </a:lnTo>
                    <a:lnTo>
                      <a:pt x="1270" y="2130"/>
                    </a:lnTo>
                    <a:lnTo>
                      <a:pt x="1258" y="2110"/>
                    </a:lnTo>
                    <a:lnTo>
                      <a:pt x="1224" y="2084"/>
                    </a:lnTo>
                    <a:lnTo>
                      <a:pt x="1244" y="2076"/>
                    </a:lnTo>
                    <a:lnTo>
                      <a:pt x="1210" y="2076"/>
                    </a:lnTo>
                    <a:lnTo>
                      <a:pt x="1244" y="1992"/>
                    </a:lnTo>
                    <a:lnTo>
                      <a:pt x="1298" y="1980"/>
                    </a:lnTo>
                    <a:lnTo>
                      <a:pt x="1344" y="1942"/>
                    </a:lnTo>
                    <a:lnTo>
                      <a:pt x="1292" y="1942"/>
                    </a:lnTo>
                    <a:lnTo>
                      <a:pt x="1292" y="1940"/>
                    </a:lnTo>
                    <a:lnTo>
                      <a:pt x="1292" y="1940"/>
                    </a:lnTo>
                    <a:lnTo>
                      <a:pt x="1224" y="1760"/>
                    </a:lnTo>
                    <a:lnTo>
                      <a:pt x="1170" y="1760"/>
                    </a:lnTo>
                    <a:lnTo>
                      <a:pt x="1170" y="1758"/>
                    </a:lnTo>
                    <a:lnTo>
                      <a:pt x="1168" y="1758"/>
                    </a:lnTo>
                    <a:lnTo>
                      <a:pt x="1236" y="1568"/>
                    </a:lnTo>
                    <a:lnTo>
                      <a:pt x="1352" y="1550"/>
                    </a:lnTo>
                    <a:lnTo>
                      <a:pt x="1488" y="1582"/>
                    </a:lnTo>
                    <a:lnTo>
                      <a:pt x="1738" y="1610"/>
                    </a:lnTo>
                    <a:lnTo>
                      <a:pt x="1738" y="1610"/>
                    </a:lnTo>
                    <a:lnTo>
                      <a:pt x="1742" y="1522"/>
                    </a:lnTo>
                    <a:lnTo>
                      <a:pt x="1744" y="1434"/>
                    </a:lnTo>
                    <a:lnTo>
                      <a:pt x="1744" y="1434"/>
                    </a:lnTo>
                    <a:lnTo>
                      <a:pt x="1742" y="1336"/>
                    </a:lnTo>
                    <a:lnTo>
                      <a:pt x="1736" y="1238"/>
                    </a:lnTo>
                    <a:lnTo>
                      <a:pt x="1726" y="1140"/>
                    </a:lnTo>
                    <a:lnTo>
                      <a:pt x="1712" y="1044"/>
                    </a:lnTo>
                    <a:lnTo>
                      <a:pt x="1694" y="950"/>
                    </a:lnTo>
                    <a:lnTo>
                      <a:pt x="1672" y="858"/>
                    </a:lnTo>
                    <a:lnTo>
                      <a:pt x="1646" y="766"/>
                    </a:lnTo>
                    <a:lnTo>
                      <a:pt x="1616" y="676"/>
                    </a:lnTo>
                    <a:lnTo>
                      <a:pt x="1582" y="588"/>
                    </a:lnTo>
                    <a:lnTo>
                      <a:pt x="1546" y="502"/>
                    </a:lnTo>
                    <a:lnTo>
                      <a:pt x="1506" y="418"/>
                    </a:lnTo>
                    <a:lnTo>
                      <a:pt x="1462" y="334"/>
                    </a:lnTo>
                    <a:lnTo>
                      <a:pt x="1416" y="254"/>
                    </a:lnTo>
                    <a:lnTo>
                      <a:pt x="1366" y="176"/>
                    </a:lnTo>
                    <a:lnTo>
                      <a:pt x="1314" y="100"/>
                    </a:lnTo>
                    <a:lnTo>
                      <a:pt x="1258" y="26"/>
                    </a:lnTo>
                    <a:lnTo>
                      <a:pt x="1258" y="26"/>
                    </a:lnTo>
                    <a:lnTo>
                      <a:pt x="1224" y="34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60" name="Freeform 359">
                <a:extLst>
                  <a:ext uri="{FF2B5EF4-FFF2-40B4-BE49-F238E27FC236}">
                    <a16:creationId xmlns:a16="http://schemas.microsoft.com/office/drawing/2014/main" id="{4F94ACE3-55E8-4D13-816F-E29657272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32" y="4412"/>
                <a:ext cx="598" cy="928"/>
              </a:xfrm>
              <a:custGeom>
                <a:avLst/>
                <a:gdLst>
                  <a:gd name="T0" fmla="*/ 598 w 598"/>
                  <a:gd name="T1" fmla="*/ 622 h 928"/>
                  <a:gd name="T2" fmla="*/ 544 w 598"/>
                  <a:gd name="T3" fmla="*/ 592 h 928"/>
                  <a:gd name="T4" fmla="*/ 510 w 598"/>
                  <a:gd name="T5" fmla="*/ 506 h 928"/>
                  <a:gd name="T6" fmla="*/ 484 w 598"/>
                  <a:gd name="T7" fmla="*/ 472 h 928"/>
                  <a:gd name="T8" fmla="*/ 464 w 598"/>
                  <a:gd name="T9" fmla="*/ 452 h 928"/>
                  <a:gd name="T10" fmla="*/ 462 w 598"/>
                  <a:gd name="T11" fmla="*/ 452 h 928"/>
                  <a:gd name="T12" fmla="*/ 462 w 598"/>
                  <a:gd name="T13" fmla="*/ 422 h 928"/>
                  <a:gd name="T14" fmla="*/ 408 w 598"/>
                  <a:gd name="T15" fmla="*/ 246 h 928"/>
                  <a:gd name="T16" fmla="*/ 408 w 598"/>
                  <a:gd name="T17" fmla="*/ 168 h 928"/>
                  <a:gd name="T18" fmla="*/ 368 w 598"/>
                  <a:gd name="T19" fmla="*/ 116 h 928"/>
                  <a:gd name="T20" fmla="*/ 358 w 598"/>
                  <a:gd name="T21" fmla="*/ 92 h 928"/>
                  <a:gd name="T22" fmla="*/ 352 w 598"/>
                  <a:gd name="T23" fmla="*/ 94 h 928"/>
                  <a:gd name="T24" fmla="*/ 374 w 598"/>
                  <a:gd name="T25" fmla="*/ 44 h 928"/>
                  <a:gd name="T26" fmla="*/ 318 w 598"/>
                  <a:gd name="T27" fmla="*/ 10 h 928"/>
                  <a:gd name="T28" fmla="*/ 282 w 598"/>
                  <a:gd name="T29" fmla="*/ 12 h 928"/>
                  <a:gd name="T30" fmla="*/ 248 w 598"/>
                  <a:gd name="T31" fmla="*/ 12 h 928"/>
                  <a:gd name="T32" fmla="*/ 228 w 598"/>
                  <a:gd name="T33" fmla="*/ 76 h 928"/>
                  <a:gd name="T34" fmla="*/ 202 w 598"/>
                  <a:gd name="T35" fmla="*/ 108 h 928"/>
                  <a:gd name="T36" fmla="*/ 194 w 598"/>
                  <a:gd name="T37" fmla="*/ 128 h 928"/>
                  <a:gd name="T38" fmla="*/ 190 w 598"/>
                  <a:gd name="T39" fmla="*/ 128 h 928"/>
                  <a:gd name="T40" fmla="*/ 166 w 598"/>
                  <a:gd name="T41" fmla="*/ 114 h 928"/>
                  <a:gd name="T42" fmla="*/ 140 w 598"/>
                  <a:gd name="T43" fmla="*/ 116 h 928"/>
                  <a:gd name="T44" fmla="*/ 86 w 598"/>
                  <a:gd name="T45" fmla="*/ 116 h 928"/>
                  <a:gd name="T46" fmla="*/ 82 w 598"/>
                  <a:gd name="T47" fmla="*/ 114 h 928"/>
                  <a:gd name="T48" fmla="*/ 42 w 598"/>
                  <a:gd name="T49" fmla="*/ 80 h 928"/>
                  <a:gd name="T50" fmla="*/ 4 w 598"/>
                  <a:gd name="T51" fmla="*/ 76 h 928"/>
                  <a:gd name="T52" fmla="*/ 12 w 598"/>
                  <a:gd name="T53" fmla="*/ 92 h 928"/>
                  <a:gd name="T54" fmla="*/ 0 w 598"/>
                  <a:gd name="T55" fmla="*/ 84 h 928"/>
                  <a:gd name="T56" fmla="*/ 34 w 598"/>
                  <a:gd name="T57" fmla="*/ 128 h 928"/>
                  <a:gd name="T58" fmla="*/ 106 w 598"/>
                  <a:gd name="T59" fmla="*/ 148 h 928"/>
                  <a:gd name="T60" fmla="*/ 106 w 598"/>
                  <a:gd name="T61" fmla="*/ 148 h 928"/>
                  <a:gd name="T62" fmla="*/ 140 w 598"/>
                  <a:gd name="T63" fmla="*/ 218 h 928"/>
                  <a:gd name="T64" fmla="*/ 162 w 598"/>
                  <a:gd name="T65" fmla="*/ 232 h 928"/>
                  <a:gd name="T66" fmla="*/ 148 w 598"/>
                  <a:gd name="T67" fmla="*/ 254 h 928"/>
                  <a:gd name="T68" fmla="*/ 162 w 598"/>
                  <a:gd name="T69" fmla="*/ 324 h 928"/>
                  <a:gd name="T70" fmla="*/ 176 w 598"/>
                  <a:gd name="T71" fmla="*/ 356 h 928"/>
                  <a:gd name="T72" fmla="*/ 180 w 598"/>
                  <a:gd name="T73" fmla="*/ 368 h 928"/>
                  <a:gd name="T74" fmla="*/ 202 w 598"/>
                  <a:gd name="T75" fmla="*/ 368 h 928"/>
                  <a:gd name="T76" fmla="*/ 248 w 598"/>
                  <a:gd name="T77" fmla="*/ 402 h 928"/>
                  <a:gd name="T78" fmla="*/ 256 w 598"/>
                  <a:gd name="T79" fmla="*/ 452 h 928"/>
                  <a:gd name="T80" fmla="*/ 214 w 598"/>
                  <a:gd name="T81" fmla="*/ 474 h 928"/>
                  <a:gd name="T82" fmla="*/ 174 w 598"/>
                  <a:gd name="T83" fmla="*/ 538 h 928"/>
                  <a:gd name="T84" fmla="*/ 140 w 598"/>
                  <a:gd name="T85" fmla="*/ 578 h 928"/>
                  <a:gd name="T86" fmla="*/ 112 w 598"/>
                  <a:gd name="T87" fmla="*/ 598 h 928"/>
                  <a:gd name="T88" fmla="*/ 106 w 598"/>
                  <a:gd name="T89" fmla="*/ 622 h 928"/>
                  <a:gd name="T90" fmla="*/ 94 w 598"/>
                  <a:gd name="T91" fmla="*/ 642 h 928"/>
                  <a:gd name="T92" fmla="*/ 74 w 598"/>
                  <a:gd name="T93" fmla="*/ 674 h 928"/>
                  <a:gd name="T94" fmla="*/ 106 w 598"/>
                  <a:gd name="T95" fmla="*/ 780 h 928"/>
                  <a:gd name="T96" fmla="*/ 106 w 598"/>
                  <a:gd name="T97" fmla="*/ 812 h 928"/>
                  <a:gd name="T98" fmla="*/ 106 w 598"/>
                  <a:gd name="T99" fmla="*/ 852 h 928"/>
                  <a:gd name="T100" fmla="*/ 140 w 598"/>
                  <a:gd name="T101" fmla="*/ 864 h 928"/>
                  <a:gd name="T102" fmla="*/ 162 w 598"/>
                  <a:gd name="T103" fmla="*/ 882 h 928"/>
                  <a:gd name="T104" fmla="*/ 180 w 598"/>
                  <a:gd name="T105" fmla="*/ 870 h 928"/>
                  <a:gd name="T106" fmla="*/ 174 w 598"/>
                  <a:gd name="T107" fmla="*/ 896 h 928"/>
                  <a:gd name="T108" fmla="*/ 162 w 598"/>
                  <a:gd name="T109" fmla="*/ 902 h 928"/>
                  <a:gd name="T110" fmla="*/ 256 w 598"/>
                  <a:gd name="T111" fmla="*/ 896 h 928"/>
                  <a:gd name="T112" fmla="*/ 342 w 598"/>
                  <a:gd name="T113" fmla="*/ 864 h 928"/>
                  <a:gd name="T114" fmla="*/ 424 w 598"/>
                  <a:gd name="T115" fmla="*/ 852 h 928"/>
                  <a:gd name="T116" fmla="*/ 422 w 598"/>
                  <a:gd name="T117" fmla="*/ 852 h 9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98" h="928">
                    <a:moveTo>
                      <a:pt x="532" y="728"/>
                    </a:moveTo>
                    <a:lnTo>
                      <a:pt x="598" y="622"/>
                    </a:lnTo>
                    <a:lnTo>
                      <a:pt x="566" y="598"/>
                    </a:lnTo>
                    <a:lnTo>
                      <a:pt x="544" y="592"/>
                    </a:lnTo>
                    <a:lnTo>
                      <a:pt x="496" y="558"/>
                    </a:lnTo>
                    <a:lnTo>
                      <a:pt x="510" y="506"/>
                    </a:lnTo>
                    <a:lnTo>
                      <a:pt x="484" y="492"/>
                    </a:lnTo>
                    <a:lnTo>
                      <a:pt x="484" y="472"/>
                    </a:lnTo>
                    <a:lnTo>
                      <a:pt x="484" y="452"/>
                    </a:lnTo>
                    <a:lnTo>
                      <a:pt x="464" y="452"/>
                    </a:lnTo>
                    <a:lnTo>
                      <a:pt x="464" y="452"/>
                    </a:lnTo>
                    <a:lnTo>
                      <a:pt x="462" y="452"/>
                    </a:lnTo>
                    <a:lnTo>
                      <a:pt x="462" y="436"/>
                    </a:lnTo>
                    <a:lnTo>
                      <a:pt x="462" y="422"/>
                    </a:lnTo>
                    <a:lnTo>
                      <a:pt x="476" y="356"/>
                    </a:lnTo>
                    <a:lnTo>
                      <a:pt x="408" y="246"/>
                    </a:lnTo>
                    <a:lnTo>
                      <a:pt x="430" y="188"/>
                    </a:lnTo>
                    <a:lnTo>
                      <a:pt x="408" y="168"/>
                    </a:lnTo>
                    <a:lnTo>
                      <a:pt x="376" y="146"/>
                    </a:lnTo>
                    <a:lnTo>
                      <a:pt x="368" y="116"/>
                    </a:lnTo>
                    <a:lnTo>
                      <a:pt x="356" y="96"/>
                    </a:lnTo>
                    <a:lnTo>
                      <a:pt x="358" y="92"/>
                    </a:lnTo>
                    <a:lnTo>
                      <a:pt x="362" y="84"/>
                    </a:lnTo>
                    <a:lnTo>
                      <a:pt x="352" y="94"/>
                    </a:lnTo>
                    <a:lnTo>
                      <a:pt x="366" y="64"/>
                    </a:lnTo>
                    <a:lnTo>
                      <a:pt x="374" y="44"/>
                    </a:lnTo>
                    <a:lnTo>
                      <a:pt x="352" y="24"/>
                    </a:lnTo>
                    <a:lnTo>
                      <a:pt x="318" y="10"/>
                    </a:lnTo>
                    <a:lnTo>
                      <a:pt x="314" y="0"/>
                    </a:lnTo>
                    <a:lnTo>
                      <a:pt x="282" y="12"/>
                    </a:lnTo>
                    <a:lnTo>
                      <a:pt x="268" y="12"/>
                    </a:lnTo>
                    <a:lnTo>
                      <a:pt x="248" y="12"/>
                    </a:lnTo>
                    <a:lnTo>
                      <a:pt x="228" y="44"/>
                    </a:lnTo>
                    <a:lnTo>
                      <a:pt x="228" y="76"/>
                    </a:lnTo>
                    <a:lnTo>
                      <a:pt x="228" y="108"/>
                    </a:lnTo>
                    <a:lnTo>
                      <a:pt x="202" y="108"/>
                    </a:lnTo>
                    <a:lnTo>
                      <a:pt x="202" y="128"/>
                    </a:lnTo>
                    <a:lnTo>
                      <a:pt x="194" y="128"/>
                    </a:lnTo>
                    <a:lnTo>
                      <a:pt x="192" y="128"/>
                    </a:lnTo>
                    <a:lnTo>
                      <a:pt x="190" y="128"/>
                    </a:lnTo>
                    <a:lnTo>
                      <a:pt x="170" y="114"/>
                    </a:lnTo>
                    <a:lnTo>
                      <a:pt x="166" y="114"/>
                    </a:lnTo>
                    <a:lnTo>
                      <a:pt x="148" y="108"/>
                    </a:lnTo>
                    <a:lnTo>
                      <a:pt x="140" y="116"/>
                    </a:lnTo>
                    <a:lnTo>
                      <a:pt x="112" y="116"/>
                    </a:lnTo>
                    <a:lnTo>
                      <a:pt x="86" y="116"/>
                    </a:lnTo>
                    <a:lnTo>
                      <a:pt x="86" y="114"/>
                    </a:lnTo>
                    <a:lnTo>
                      <a:pt x="82" y="114"/>
                    </a:lnTo>
                    <a:lnTo>
                      <a:pt x="50" y="82"/>
                    </a:lnTo>
                    <a:lnTo>
                      <a:pt x="42" y="80"/>
                    </a:lnTo>
                    <a:lnTo>
                      <a:pt x="14" y="76"/>
                    </a:lnTo>
                    <a:lnTo>
                      <a:pt x="4" y="76"/>
                    </a:lnTo>
                    <a:lnTo>
                      <a:pt x="18" y="96"/>
                    </a:lnTo>
                    <a:lnTo>
                      <a:pt x="12" y="92"/>
                    </a:lnTo>
                    <a:lnTo>
                      <a:pt x="14" y="94"/>
                    </a:lnTo>
                    <a:lnTo>
                      <a:pt x="0" y="84"/>
                    </a:lnTo>
                    <a:lnTo>
                      <a:pt x="0" y="96"/>
                    </a:lnTo>
                    <a:lnTo>
                      <a:pt x="34" y="128"/>
                    </a:lnTo>
                    <a:lnTo>
                      <a:pt x="74" y="148"/>
                    </a:lnTo>
                    <a:lnTo>
                      <a:pt x="106" y="148"/>
                    </a:lnTo>
                    <a:lnTo>
                      <a:pt x="106" y="148"/>
                    </a:lnTo>
                    <a:lnTo>
                      <a:pt x="106" y="148"/>
                    </a:lnTo>
                    <a:lnTo>
                      <a:pt x="140" y="182"/>
                    </a:lnTo>
                    <a:lnTo>
                      <a:pt x="140" y="218"/>
                    </a:lnTo>
                    <a:lnTo>
                      <a:pt x="154" y="228"/>
                    </a:lnTo>
                    <a:lnTo>
                      <a:pt x="162" y="232"/>
                    </a:lnTo>
                    <a:lnTo>
                      <a:pt x="148" y="246"/>
                    </a:lnTo>
                    <a:lnTo>
                      <a:pt x="148" y="254"/>
                    </a:lnTo>
                    <a:lnTo>
                      <a:pt x="174" y="272"/>
                    </a:lnTo>
                    <a:lnTo>
                      <a:pt x="162" y="324"/>
                    </a:lnTo>
                    <a:lnTo>
                      <a:pt x="174" y="350"/>
                    </a:lnTo>
                    <a:lnTo>
                      <a:pt x="176" y="356"/>
                    </a:lnTo>
                    <a:lnTo>
                      <a:pt x="182" y="368"/>
                    </a:lnTo>
                    <a:lnTo>
                      <a:pt x="180" y="368"/>
                    </a:lnTo>
                    <a:lnTo>
                      <a:pt x="180" y="368"/>
                    </a:lnTo>
                    <a:lnTo>
                      <a:pt x="202" y="368"/>
                    </a:lnTo>
                    <a:lnTo>
                      <a:pt x="214" y="382"/>
                    </a:lnTo>
                    <a:lnTo>
                      <a:pt x="248" y="402"/>
                    </a:lnTo>
                    <a:lnTo>
                      <a:pt x="248" y="436"/>
                    </a:lnTo>
                    <a:lnTo>
                      <a:pt x="256" y="452"/>
                    </a:lnTo>
                    <a:lnTo>
                      <a:pt x="234" y="452"/>
                    </a:lnTo>
                    <a:lnTo>
                      <a:pt x="214" y="474"/>
                    </a:lnTo>
                    <a:lnTo>
                      <a:pt x="202" y="492"/>
                    </a:lnTo>
                    <a:lnTo>
                      <a:pt x="174" y="538"/>
                    </a:lnTo>
                    <a:lnTo>
                      <a:pt x="162" y="572"/>
                    </a:lnTo>
                    <a:lnTo>
                      <a:pt x="140" y="578"/>
                    </a:lnTo>
                    <a:lnTo>
                      <a:pt x="140" y="590"/>
                    </a:lnTo>
                    <a:lnTo>
                      <a:pt x="112" y="598"/>
                    </a:lnTo>
                    <a:lnTo>
                      <a:pt x="128" y="610"/>
                    </a:lnTo>
                    <a:lnTo>
                      <a:pt x="106" y="622"/>
                    </a:lnTo>
                    <a:lnTo>
                      <a:pt x="94" y="622"/>
                    </a:lnTo>
                    <a:lnTo>
                      <a:pt x="94" y="642"/>
                    </a:lnTo>
                    <a:lnTo>
                      <a:pt x="74" y="662"/>
                    </a:lnTo>
                    <a:lnTo>
                      <a:pt x="74" y="674"/>
                    </a:lnTo>
                    <a:lnTo>
                      <a:pt x="86" y="734"/>
                    </a:lnTo>
                    <a:lnTo>
                      <a:pt x="106" y="780"/>
                    </a:lnTo>
                    <a:lnTo>
                      <a:pt x="94" y="780"/>
                    </a:lnTo>
                    <a:lnTo>
                      <a:pt x="106" y="812"/>
                    </a:lnTo>
                    <a:lnTo>
                      <a:pt x="94" y="818"/>
                    </a:lnTo>
                    <a:lnTo>
                      <a:pt x="106" y="852"/>
                    </a:lnTo>
                    <a:lnTo>
                      <a:pt x="112" y="864"/>
                    </a:lnTo>
                    <a:lnTo>
                      <a:pt x="140" y="864"/>
                    </a:lnTo>
                    <a:lnTo>
                      <a:pt x="162" y="870"/>
                    </a:lnTo>
                    <a:lnTo>
                      <a:pt x="162" y="882"/>
                    </a:lnTo>
                    <a:lnTo>
                      <a:pt x="174" y="896"/>
                    </a:lnTo>
                    <a:lnTo>
                      <a:pt x="180" y="870"/>
                    </a:lnTo>
                    <a:lnTo>
                      <a:pt x="180" y="896"/>
                    </a:lnTo>
                    <a:lnTo>
                      <a:pt x="174" y="896"/>
                    </a:lnTo>
                    <a:lnTo>
                      <a:pt x="162" y="896"/>
                    </a:lnTo>
                    <a:lnTo>
                      <a:pt x="162" y="902"/>
                    </a:lnTo>
                    <a:lnTo>
                      <a:pt x="194" y="928"/>
                    </a:lnTo>
                    <a:lnTo>
                      <a:pt x="256" y="896"/>
                    </a:lnTo>
                    <a:lnTo>
                      <a:pt x="304" y="882"/>
                    </a:lnTo>
                    <a:lnTo>
                      <a:pt x="342" y="864"/>
                    </a:lnTo>
                    <a:lnTo>
                      <a:pt x="404" y="864"/>
                    </a:lnTo>
                    <a:lnTo>
                      <a:pt x="424" y="852"/>
                    </a:lnTo>
                    <a:lnTo>
                      <a:pt x="424" y="850"/>
                    </a:lnTo>
                    <a:lnTo>
                      <a:pt x="422" y="852"/>
                    </a:lnTo>
                    <a:lnTo>
                      <a:pt x="532" y="728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61" name="Freeform 360">
                <a:extLst>
                  <a:ext uri="{FF2B5EF4-FFF2-40B4-BE49-F238E27FC236}">
                    <a16:creationId xmlns:a16="http://schemas.microsoft.com/office/drawing/2014/main" id="{83E8F640-9CFC-4C68-B1C7-72BFBB6AF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36" y="4508"/>
                <a:ext cx="576" cy="1206"/>
              </a:xfrm>
              <a:custGeom>
                <a:avLst/>
                <a:gdLst>
                  <a:gd name="T0" fmla="*/ 570 w 576"/>
                  <a:gd name="T1" fmla="*/ 176 h 1206"/>
                  <a:gd name="T2" fmla="*/ 556 w 576"/>
                  <a:gd name="T3" fmla="*/ 136 h 1206"/>
                  <a:gd name="T4" fmla="*/ 536 w 576"/>
                  <a:gd name="T5" fmla="*/ 86 h 1206"/>
                  <a:gd name="T6" fmla="*/ 428 w 576"/>
                  <a:gd name="T7" fmla="*/ 32 h 1206"/>
                  <a:gd name="T8" fmla="*/ 368 w 576"/>
                  <a:gd name="T9" fmla="*/ 20 h 1206"/>
                  <a:gd name="T10" fmla="*/ 368 w 576"/>
                  <a:gd name="T11" fmla="*/ 66 h 1206"/>
                  <a:gd name="T12" fmla="*/ 322 w 576"/>
                  <a:gd name="T13" fmla="*/ 52 h 1206"/>
                  <a:gd name="T14" fmla="*/ 284 w 576"/>
                  <a:gd name="T15" fmla="*/ 72 h 1206"/>
                  <a:gd name="T16" fmla="*/ 282 w 576"/>
                  <a:gd name="T17" fmla="*/ 90 h 1206"/>
                  <a:gd name="T18" fmla="*/ 222 w 576"/>
                  <a:gd name="T19" fmla="*/ 90 h 1206"/>
                  <a:gd name="T20" fmla="*/ 218 w 576"/>
                  <a:gd name="T21" fmla="*/ 170 h 1206"/>
                  <a:gd name="T22" fmla="*/ 170 w 576"/>
                  <a:gd name="T23" fmla="*/ 240 h 1206"/>
                  <a:gd name="T24" fmla="*/ 128 w 576"/>
                  <a:gd name="T25" fmla="*/ 364 h 1206"/>
                  <a:gd name="T26" fmla="*/ 128 w 576"/>
                  <a:gd name="T27" fmla="*/ 422 h 1206"/>
                  <a:gd name="T28" fmla="*/ 128 w 576"/>
                  <a:gd name="T29" fmla="*/ 462 h 1206"/>
                  <a:gd name="T30" fmla="*/ 34 w 576"/>
                  <a:gd name="T31" fmla="*/ 486 h 1206"/>
                  <a:gd name="T32" fmla="*/ 40 w 576"/>
                  <a:gd name="T33" fmla="*/ 546 h 1206"/>
                  <a:gd name="T34" fmla="*/ 40 w 576"/>
                  <a:gd name="T35" fmla="*/ 610 h 1206"/>
                  <a:gd name="T36" fmla="*/ 82 w 576"/>
                  <a:gd name="T37" fmla="*/ 700 h 1206"/>
                  <a:gd name="T38" fmla="*/ 74 w 576"/>
                  <a:gd name="T39" fmla="*/ 720 h 1206"/>
                  <a:gd name="T40" fmla="*/ 74 w 576"/>
                  <a:gd name="T41" fmla="*/ 796 h 1206"/>
                  <a:gd name="T42" fmla="*/ 60 w 576"/>
                  <a:gd name="T43" fmla="*/ 830 h 1206"/>
                  <a:gd name="T44" fmla="*/ 28 w 576"/>
                  <a:gd name="T45" fmla="*/ 850 h 1206"/>
                  <a:gd name="T46" fmla="*/ 26 w 576"/>
                  <a:gd name="T47" fmla="*/ 908 h 1206"/>
                  <a:gd name="T48" fmla="*/ 8 w 576"/>
                  <a:gd name="T49" fmla="*/ 954 h 1206"/>
                  <a:gd name="T50" fmla="*/ 40 w 576"/>
                  <a:gd name="T51" fmla="*/ 986 h 1206"/>
                  <a:gd name="T52" fmla="*/ 74 w 576"/>
                  <a:gd name="T53" fmla="*/ 1076 h 1206"/>
                  <a:gd name="T54" fmla="*/ 82 w 576"/>
                  <a:gd name="T55" fmla="*/ 1122 h 1206"/>
                  <a:gd name="T56" fmla="*/ 108 w 576"/>
                  <a:gd name="T57" fmla="*/ 1172 h 1206"/>
                  <a:gd name="T58" fmla="*/ 142 w 576"/>
                  <a:gd name="T59" fmla="*/ 1206 h 1206"/>
                  <a:gd name="T60" fmla="*/ 164 w 576"/>
                  <a:gd name="T61" fmla="*/ 1172 h 1206"/>
                  <a:gd name="T62" fmla="*/ 196 w 576"/>
                  <a:gd name="T63" fmla="*/ 1142 h 1206"/>
                  <a:gd name="T64" fmla="*/ 284 w 576"/>
                  <a:gd name="T65" fmla="*/ 1018 h 1206"/>
                  <a:gd name="T66" fmla="*/ 284 w 576"/>
                  <a:gd name="T67" fmla="*/ 972 h 1206"/>
                  <a:gd name="T68" fmla="*/ 284 w 576"/>
                  <a:gd name="T69" fmla="*/ 934 h 1206"/>
                  <a:gd name="T70" fmla="*/ 338 w 576"/>
                  <a:gd name="T71" fmla="*/ 908 h 1206"/>
                  <a:gd name="T72" fmla="*/ 346 w 576"/>
                  <a:gd name="T73" fmla="*/ 868 h 1206"/>
                  <a:gd name="T74" fmla="*/ 346 w 576"/>
                  <a:gd name="T75" fmla="*/ 796 h 1206"/>
                  <a:gd name="T76" fmla="*/ 306 w 576"/>
                  <a:gd name="T77" fmla="*/ 766 h 1206"/>
                  <a:gd name="T78" fmla="*/ 284 w 576"/>
                  <a:gd name="T79" fmla="*/ 668 h 1206"/>
                  <a:gd name="T80" fmla="*/ 292 w 576"/>
                  <a:gd name="T81" fmla="*/ 630 h 1206"/>
                  <a:gd name="T82" fmla="*/ 306 w 576"/>
                  <a:gd name="T83" fmla="*/ 596 h 1206"/>
                  <a:gd name="T84" fmla="*/ 326 w 576"/>
                  <a:gd name="T85" fmla="*/ 564 h 1206"/>
                  <a:gd name="T86" fmla="*/ 338 w 576"/>
                  <a:gd name="T87" fmla="*/ 532 h 1206"/>
                  <a:gd name="T88" fmla="*/ 380 w 576"/>
                  <a:gd name="T89" fmla="*/ 500 h 1206"/>
                  <a:gd name="T90" fmla="*/ 428 w 576"/>
                  <a:gd name="T91" fmla="*/ 480 h 1206"/>
                  <a:gd name="T92" fmla="*/ 468 w 576"/>
                  <a:gd name="T93" fmla="*/ 410 h 1206"/>
                  <a:gd name="T94" fmla="*/ 454 w 576"/>
                  <a:gd name="T95" fmla="*/ 364 h 1206"/>
                  <a:gd name="T96" fmla="*/ 482 w 576"/>
                  <a:gd name="T97" fmla="*/ 312 h 1206"/>
                  <a:gd name="T98" fmla="*/ 536 w 576"/>
                  <a:gd name="T99" fmla="*/ 272 h 1206"/>
                  <a:gd name="T100" fmla="*/ 570 w 576"/>
                  <a:gd name="T101" fmla="*/ 254 h 1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76" h="1206">
                    <a:moveTo>
                      <a:pt x="570" y="254"/>
                    </a:moveTo>
                    <a:lnTo>
                      <a:pt x="556" y="228"/>
                    </a:lnTo>
                    <a:lnTo>
                      <a:pt x="570" y="176"/>
                    </a:lnTo>
                    <a:lnTo>
                      <a:pt x="544" y="156"/>
                    </a:lnTo>
                    <a:lnTo>
                      <a:pt x="544" y="150"/>
                    </a:lnTo>
                    <a:lnTo>
                      <a:pt x="556" y="136"/>
                    </a:lnTo>
                    <a:lnTo>
                      <a:pt x="550" y="132"/>
                    </a:lnTo>
                    <a:lnTo>
                      <a:pt x="536" y="124"/>
                    </a:lnTo>
                    <a:lnTo>
                      <a:pt x="536" y="86"/>
                    </a:lnTo>
                    <a:lnTo>
                      <a:pt x="502" y="52"/>
                    </a:lnTo>
                    <a:lnTo>
                      <a:pt x="468" y="52"/>
                    </a:lnTo>
                    <a:lnTo>
                      <a:pt x="428" y="32"/>
                    </a:lnTo>
                    <a:lnTo>
                      <a:pt x="394" y="0"/>
                    </a:lnTo>
                    <a:lnTo>
                      <a:pt x="368" y="0"/>
                    </a:lnTo>
                    <a:lnTo>
                      <a:pt x="368" y="20"/>
                    </a:lnTo>
                    <a:lnTo>
                      <a:pt x="368" y="38"/>
                    </a:lnTo>
                    <a:lnTo>
                      <a:pt x="380" y="52"/>
                    </a:lnTo>
                    <a:lnTo>
                      <a:pt x="368" y="66"/>
                    </a:lnTo>
                    <a:lnTo>
                      <a:pt x="366" y="64"/>
                    </a:lnTo>
                    <a:lnTo>
                      <a:pt x="364" y="66"/>
                    </a:lnTo>
                    <a:lnTo>
                      <a:pt x="322" y="52"/>
                    </a:lnTo>
                    <a:lnTo>
                      <a:pt x="292" y="40"/>
                    </a:lnTo>
                    <a:lnTo>
                      <a:pt x="284" y="52"/>
                    </a:lnTo>
                    <a:lnTo>
                      <a:pt x="284" y="72"/>
                    </a:lnTo>
                    <a:lnTo>
                      <a:pt x="284" y="90"/>
                    </a:lnTo>
                    <a:lnTo>
                      <a:pt x="282" y="90"/>
                    </a:lnTo>
                    <a:lnTo>
                      <a:pt x="282" y="90"/>
                    </a:lnTo>
                    <a:lnTo>
                      <a:pt x="270" y="88"/>
                    </a:lnTo>
                    <a:lnTo>
                      <a:pt x="252" y="86"/>
                    </a:lnTo>
                    <a:lnTo>
                      <a:pt x="222" y="90"/>
                    </a:lnTo>
                    <a:lnTo>
                      <a:pt x="222" y="118"/>
                    </a:lnTo>
                    <a:lnTo>
                      <a:pt x="204" y="136"/>
                    </a:lnTo>
                    <a:lnTo>
                      <a:pt x="218" y="170"/>
                    </a:lnTo>
                    <a:lnTo>
                      <a:pt x="204" y="176"/>
                    </a:lnTo>
                    <a:lnTo>
                      <a:pt x="170" y="220"/>
                    </a:lnTo>
                    <a:lnTo>
                      <a:pt x="170" y="240"/>
                    </a:lnTo>
                    <a:lnTo>
                      <a:pt x="142" y="260"/>
                    </a:lnTo>
                    <a:lnTo>
                      <a:pt x="142" y="324"/>
                    </a:lnTo>
                    <a:lnTo>
                      <a:pt x="128" y="364"/>
                    </a:lnTo>
                    <a:lnTo>
                      <a:pt x="108" y="410"/>
                    </a:lnTo>
                    <a:lnTo>
                      <a:pt x="128" y="422"/>
                    </a:lnTo>
                    <a:lnTo>
                      <a:pt x="128" y="422"/>
                    </a:lnTo>
                    <a:lnTo>
                      <a:pt x="128" y="422"/>
                    </a:lnTo>
                    <a:lnTo>
                      <a:pt x="128" y="428"/>
                    </a:lnTo>
                    <a:lnTo>
                      <a:pt x="128" y="462"/>
                    </a:lnTo>
                    <a:lnTo>
                      <a:pt x="82" y="448"/>
                    </a:lnTo>
                    <a:lnTo>
                      <a:pt x="62" y="462"/>
                    </a:lnTo>
                    <a:lnTo>
                      <a:pt x="34" y="486"/>
                    </a:lnTo>
                    <a:lnTo>
                      <a:pt x="28" y="492"/>
                    </a:lnTo>
                    <a:lnTo>
                      <a:pt x="28" y="526"/>
                    </a:lnTo>
                    <a:lnTo>
                      <a:pt x="40" y="546"/>
                    </a:lnTo>
                    <a:lnTo>
                      <a:pt x="30" y="562"/>
                    </a:lnTo>
                    <a:lnTo>
                      <a:pt x="28" y="564"/>
                    </a:lnTo>
                    <a:lnTo>
                      <a:pt x="40" y="610"/>
                    </a:lnTo>
                    <a:lnTo>
                      <a:pt x="54" y="668"/>
                    </a:lnTo>
                    <a:lnTo>
                      <a:pt x="62" y="682"/>
                    </a:lnTo>
                    <a:lnTo>
                      <a:pt x="82" y="700"/>
                    </a:lnTo>
                    <a:lnTo>
                      <a:pt x="74" y="720"/>
                    </a:lnTo>
                    <a:lnTo>
                      <a:pt x="74" y="720"/>
                    </a:lnTo>
                    <a:lnTo>
                      <a:pt x="74" y="720"/>
                    </a:lnTo>
                    <a:lnTo>
                      <a:pt x="54" y="734"/>
                    </a:lnTo>
                    <a:lnTo>
                      <a:pt x="74" y="772"/>
                    </a:lnTo>
                    <a:lnTo>
                      <a:pt x="74" y="796"/>
                    </a:lnTo>
                    <a:lnTo>
                      <a:pt x="62" y="830"/>
                    </a:lnTo>
                    <a:lnTo>
                      <a:pt x="62" y="830"/>
                    </a:lnTo>
                    <a:lnTo>
                      <a:pt x="60" y="830"/>
                    </a:lnTo>
                    <a:lnTo>
                      <a:pt x="40" y="830"/>
                    </a:lnTo>
                    <a:lnTo>
                      <a:pt x="40" y="836"/>
                    </a:lnTo>
                    <a:lnTo>
                      <a:pt x="28" y="850"/>
                    </a:lnTo>
                    <a:lnTo>
                      <a:pt x="28" y="908"/>
                    </a:lnTo>
                    <a:lnTo>
                      <a:pt x="26" y="908"/>
                    </a:lnTo>
                    <a:lnTo>
                      <a:pt x="26" y="908"/>
                    </a:lnTo>
                    <a:lnTo>
                      <a:pt x="0" y="900"/>
                    </a:lnTo>
                    <a:lnTo>
                      <a:pt x="0" y="908"/>
                    </a:lnTo>
                    <a:lnTo>
                      <a:pt x="8" y="954"/>
                    </a:lnTo>
                    <a:lnTo>
                      <a:pt x="20" y="972"/>
                    </a:lnTo>
                    <a:lnTo>
                      <a:pt x="28" y="966"/>
                    </a:lnTo>
                    <a:lnTo>
                      <a:pt x="40" y="986"/>
                    </a:lnTo>
                    <a:lnTo>
                      <a:pt x="28" y="1004"/>
                    </a:lnTo>
                    <a:lnTo>
                      <a:pt x="54" y="1038"/>
                    </a:lnTo>
                    <a:lnTo>
                      <a:pt x="74" y="1076"/>
                    </a:lnTo>
                    <a:lnTo>
                      <a:pt x="94" y="1102"/>
                    </a:lnTo>
                    <a:lnTo>
                      <a:pt x="94" y="1122"/>
                    </a:lnTo>
                    <a:lnTo>
                      <a:pt x="82" y="1122"/>
                    </a:lnTo>
                    <a:lnTo>
                      <a:pt x="94" y="1128"/>
                    </a:lnTo>
                    <a:lnTo>
                      <a:pt x="82" y="1142"/>
                    </a:lnTo>
                    <a:lnTo>
                      <a:pt x="108" y="1172"/>
                    </a:lnTo>
                    <a:lnTo>
                      <a:pt x="108" y="1206"/>
                    </a:lnTo>
                    <a:lnTo>
                      <a:pt x="116" y="1206"/>
                    </a:lnTo>
                    <a:lnTo>
                      <a:pt x="142" y="1206"/>
                    </a:lnTo>
                    <a:lnTo>
                      <a:pt x="164" y="1206"/>
                    </a:lnTo>
                    <a:lnTo>
                      <a:pt x="170" y="1180"/>
                    </a:lnTo>
                    <a:lnTo>
                      <a:pt x="164" y="1172"/>
                    </a:lnTo>
                    <a:lnTo>
                      <a:pt x="164" y="1160"/>
                    </a:lnTo>
                    <a:lnTo>
                      <a:pt x="184" y="1154"/>
                    </a:lnTo>
                    <a:lnTo>
                      <a:pt x="196" y="1142"/>
                    </a:lnTo>
                    <a:lnTo>
                      <a:pt x="252" y="1142"/>
                    </a:lnTo>
                    <a:lnTo>
                      <a:pt x="272" y="1076"/>
                    </a:lnTo>
                    <a:lnTo>
                      <a:pt x="284" y="1018"/>
                    </a:lnTo>
                    <a:lnTo>
                      <a:pt x="272" y="1004"/>
                    </a:lnTo>
                    <a:lnTo>
                      <a:pt x="284" y="992"/>
                    </a:lnTo>
                    <a:lnTo>
                      <a:pt x="284" y="972"/>
                    </a:lnTo>
                    <a:lnTo>
                      <a:pt x="284" y="940"/>
                    </a:lnTo>
                    <a:lnTo>
                      <a:pt x="258" y="934"/>
                    </a:lnTo>
                    <a:lnTo>
                      <a:pt x="284" y="934"/>
                    </a:lnTo>
                    <a:lnTo>
                      <a:pt x="306" y="920"/>
                    </a:lnTo>
                    <a:lnTo>
                      <a:pt x="326" y="900"/>
                    </a:lnTo>
                    <a:lnTo>
                      <a:pt x="338" y="908"/>
                    </a:lnTo>
                    <a:lnTo>
                      <a:pt x="338" y="900"/>
                    </a:lnTo>
                    <a:lnTo>
                      <a:pt x="360" y="888"/>
                    </a:lnTo>
                    <a:lnTo>
                      <a:pt x="346" y="868"/>
                    </a:lnTo>
                    <a:lnTo>
                      <a:pt x="380" y="836"/>
                    </a:lnTo>
                    <a:lnTo>
                      <a:pt x="368" y="804"/>
                    </a:lnTo>
                    <a:lnTo>
                      <a:pt x="346" y="796"/>
                    </a:lnTo>
                    <a:lnTo>
                      <a:pt x="326" y="766"/>
                    </a:lnTo>
                    <a:lnTo>
                      <a:pt x="312" y="772"/>
                    </a:lnTo>
                    <a:lnTo>
                      <a:pt x="306" y="766"/>
                    </a:lnTo>
                    <a:lnTo>
                      <a:pt x="284" y="720"/>
                    </a:lnTo>
                    <a:lnTo>
                      <a:pt x="284" y="694"/>
                    </a:lnTo>
                    <a:lnTo>
                      <a:pt x="284" y="668"/>
                    </a:lnTo>
                    <a:lnTo>
                      <a:pt x="292" y="668"/>
                    </a:lnTo>
                    <a:lnTo>
                      <a:pt x="292" y="662"/>
                    </a:lnTo>
                    <a:lnTo>
                      <a:pt x="292" y="630"/>
                    </a:lnTo>
                    <a:lnTo>
                      <a:pt x="292" y="610"/>
                    </a:lnTo>
                    <a:lnTo>
                      <a:pt x="292" y="596"/>
                    </a:lnTo>
                    <a:lnTo>
                      <a:pt x="306" y="596"/>
                    </a:lnTo>
                    <a:lnTo>
                      <a:pt x="312" y="596"/>
                    </a:lnTo>
                    <a:lnTo>
                      <a:pt x="312" y="564"/>
                    </a:lnTo>
                    <a:lnTo>
                      <a:pt x="326" y="564"/>
                    </a:lnTo>
                    <a:lnTo>
                      <a:pt x="338" y="564"/>
                    </a:lnTo>
                    <a:lnTo>
                      <a:pt x="326" y="558"/>
                    </a:lnTo>
                    <a:lnTo>
                      <a:pt x="338" y="532"/>
                    </a:lnTo>
                    <a:lnTo>
                      <a:pt x="360" y="532"/>
                    </a:lnTo>
                    <a:lnTo>
                      <a:pt x="368" y="512"/>
                    </a:lnTo>
                    <a:lnTo>
                      <a:pt x="380" y="500"/>
                    </a:lnTo>
                    <a:lnTo>
                      <a:pt x="380" y="492"/>
                    </a:lnTo>
                    <a:lnTo>
                      <a:pt x="394" y="500"/>
                    </a:lnTo>
                    <a:lnTo>
                      <a:pt x="428" y="480"/>
                    </a:lnTo>
                    <a:lnTo>
                      <a:pt x="434" y="474"/>
                    </a:lnTo>
                    <a:lnTo>
                      <a:pt x="448" y="442"/>
                    </a:lnTo>
                    <a:lnTo>
                      <a:pt x="468" y="410"/>
                    </a:lnTo>
                    <a:lnTo>
                      <a:pt x="454" y="394"/>
                    </a:lnTo>
                    <a:lnTo>
                      <a:pt x="448" y="390"/>
                    </a:lnTo>
                    <a:lnTo>
                      <a:pt x="454" y="364"/>
                    </a:lnTo>
                    <a:lnTo>
                      <a:pt x="468" y="338"/>
                    </a:lnTo>
                    <a:lnTo>
                      <a:pt x="454" y="324"/>
                    </a:lnTo>
                    <a:lnTo>
                      <a:pt x="482" y="312"/>
                    </a:lnTo>
                    <a:lnTo>
                      <a:pt x="490" y="272"/>
                    </a:lnTo>
                    <a:lnTo>
                      <a:pt x="536" y="284"/>
                    </a:lnTo>
                    <a:lnTo>
                      <a:pt x="536" y="272"/>
                    </a:lnTo>
                    <a:lnTo>
                      <a:pt x="576" y="272"/>
                    </a:lnTo>
                    <a:lnTo>
                      <a:pt x="572" y="260"/>
                    </a:lnTo>
                    <a:lnTo>
                      <a:pt x="570" y="254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62" name="Freeform 361">
                <a:extLst>
                  <a:ext uri="{FF2B5EF4-FFF2-40B4-BE49-F238E27FC236}">
                    <a16:creationId xmlns:a16="http://schemas.microsoft.com/office/drawing/2014/main" id="{9359DB04-DC3D-4E67-8EE6-2207D7BF983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418" y="4320"/>
                <a:ext cx="1166" cy="1180"/>
              </a:xfrm>
              <a:custGeom>
                <a:avLst/>
                <a:gdLst>
                  <a:gd name="T0" fmla="*/ 358 w 1166"/>
                  <a:gd name="T1" fmla="*/ 1018 h 1180"/>
                  <a:gd name="T2" fmla="*/ 370 w 1166"/>
                  <a:gd name="T3" fmla="*/ 922 h 1180"/>
                  <a:gd name="T4" fmla="*/ 378 w 1166"/>
                  <a:gd name="T5" fmla="*/ 870 h 1180"/>
                  <a:gd name="T6" fmla="*/ 346 w 1166"/>
                  <a:gd name="T7" fmla="*/ 752 h 1180"/>
                  <a:gd name="T8" fmla="*/ 346 w 1166"/>
                  <a:gd name="T9" fmla="*/ 680 h 1180"/>
                  <a:gd name="T10" fmla="*/ 446 w 1166"/>
                  <a:gd name="T11" fmla="*/ 648 h 1180"/>
                  <a:gd name="T12" fmla="*/ 424 w 1166"/>
                  <a:gd name="T13" fmla="*/ 598 h 1180"/>
                  <a:gd name="T14" fmla="*/ 486 w 1166"/>
                  <a:gd name="T15" fmla="*/ 408 h 1180"/>
                  <a:gd name="T16" fmla="*/ 538 w 1166"/>
                  <a:gd name="T17" fmla="*/ 278 h 1180"/>
                  <a:gd name="T18" fmla="*/ 600 w 1166"/>
                  <a:gd name="T19" fmla="*/ 240 h 1180"/>
                  <a:gd name="T20" fmla="*/ 684 w 1166"/>
                  <a:gd name="T21" fmla="*/ 252 h 1180"/>
                  <a:gd name="T22" fmla="*/ 710 w 1166"/>
                  <a:gd name="T23" fmla="*/ 186 h 1180"/>
                  <a:gd name="T24" fmla="*/ 714 w 1166"/>
                  <a:gd name="T25" fmla="*/ 168 h 1180"/>
                  <a:gd name="T26" fmla="*/ 764 w 1166"/>
                  <a:gd name="T27" fmla="*/ 174 h 1180"/>
                  <a:gd name="T28" fmla="*/ 850 w 1166"/>
                  <a:gd name="T29" fmla="*/ 206 h 1180"/>
                  <a:gd name="T30" fmla="*/ 884 w 1166"/>
                  <a:gd name="T31" fmla="*/ 206 h 1180"/>
                  <a:gd name="T32" fmla="*/ 912 w 1166"/>
                  <a:gd name="T33" fmla="*/ 200 h 1180"/>
                  <a:gd name="T34" fmla="*/ 978 w 1166"/>
                  <a:gd name="T35" fmla="*/ 102 h 1180"/>
                  <a:gd name="T36" fmla="*/ 1038 w 1166"/>
                  <a:gd name="T37" fmla="*/ 104 h 1180"/>
                  <a:gd name="T38" fmla="*/ 1120 w 1166"/>
                  <a:gd name="T39" fmla="*/ 122 h 1180"/>
                  <a:gd name="T40" fmla="*/ 1114 w 1166"/>
                  <a:gd name="T41" fmla="*/ 102 h 1180"/>
                  <a:gd name="T42" fmla="*/ 1140 w 1166"/>
                  <a:gd name="T43" fmla="*/ 64 h 1180"/>
                  <a:gd name="T44" fmla="*/ 1052 w 1166"/>
                  <a:gd name="T45" fmla="*/ 18 h 1180"/>
                  <a:gd name="T46" fmla="*/ 998 w 1166"/>
                  <a:gd name="T47" fmla="*/ 32 h 1180"/>
                  <a:gd name="T48" fmla="*/ 958 w 1166"/>
                  <a:gd name="T49" fmla="*/ 18 h 1180"/>
                  <a:gd name="T50" fmla="*/ 938 w 1166"/>
                  <a:gd name="T51" fmla="*/ 38 h 1180"/>
                  <a:gd name="T52" fmla="*/ 884 w 1166"/>
                  <a:gd name="T53" fmla="*/ 52 h 1180"/>
                  <a:gd name="T54" fmla="*/ 850 w 1166"/>
                  <a:gd name="T55" fmla="*/ 52 h 1180"/>
                  <a:gd name="T56" fmla="*/ 784 w 1166"/>
                  <a:gd name="T57" fmla="*/ 84 h 1180"/>
                  <a:gd name="T58" fmla="*/ 748 w 1166"/>
                  <a:gd name="T59" fmla="*/ 136 h 1180"/>
                  <a:gd name="T60" fmla="*/ 682 w 1166"/>
                  <a:gd name="T61" fmla="*/ 168 h 1180"/>
                  <a:gd name="T62" fmla="*/ 640 w 1166"/>
                  <a:gd name="T63" fmla="*/ 122 h 1180"/>
                  <a:gd name="T64" fmla="*/ 640 w 1166"/>
                  <a:gd name="T65" fmla="*/ 174 h 1180"/>
                  <a:gd name="T66" fmla="*/ 608 w 1166"/>
                  <a:gd name="T67" fmla="*/ 156 h 1180"/>
                  <a:gd name="T68" fmla="*/ 574 w 1166"/>
                  <a:gd name="T69" fmla="*/ 186 h 1180"/>
                  <a:gd name="T70" fmla="*/ 520 w 1166"/>
                  <a:gd name="T71" fmla="*/ 254 h 1180"/>
                  <a:gd name="T72" fmla="*/ 486 w 1166"/>
                  <a:gd name="T73" fmla="*/ 278 h 1180"/>
                  <a:gd name="T74" fmla="*/ 480 w 1166"/>
                  <a:gd name="T75" fmla="*/ 304 h 1180"/>
                  <a:gd name="T76" fmla="*/ 460 w 1166"/>
                  <a:gd name="T77" fmla="*/ 324 h 1180"/>
                  <a:gd name="T78" fmla="*/ 392 w 1166"/>
                  <a:gd name="T79" fmla="*/ 376 h 1180"/>
                  <a:gd name="T80" fmla="*/ 370 w 1166"/>
                  <a:gd name="T81" fmla="*/ 448 h 1180"/>
                  <a:gd name="T82" fmla="*/ 338 w 1166"/>
                  <a:gd name="T83" fmla="*/ 500 h 1180"/>
                  <a:gd name="T84" fmla="*/ 358 w 1166"/>
                  <a:gd name="T85" fmla="*/ 550 h 1180"/>
                  <a:gd name="T86" fmla="*/ 304 w 1166"/>
                  <a:gd name="T87" fmla="*/ 618 h 1180"/>
                  <a:gd name="T88" fmla="*/ 228 w 1166"/>
                  <a:gd name="T89" fmla="*/ 688 h 1180"/>
                  <a:gd name="T90" fmla="*/ 304 w 1166"/>
                  <a:gd name="T91" fmla="*/ 648 h 1180"/>
                  <a:gd name="T92" fmla="*/ 230 w 1166"/>
                  <a:gd name="T93" fmla="*/ 690 h 1180"/>
                  <a:gd name="T94" fmla="*/ 176 w 1166"/>
                  <a:gd name="T95" fmla="*/ 746 h 1180"/>
                  <a:gd name="T96" fmla="*/ 138 w 1166"/>
                  <a:gd name="T97" fmla="*/ 768 h 1180"/>
                  <a:gd name="T98" fmla="*/ 94 w 1166"/>
                  <a:gd name="T99" fmla="*/ 800 h 1180"/>
                  <a:gd name="T100" fmla="*/ 34 w 1166"/>
                  <a:gd name="T101" fmla="*/ 824 h 1180"/>
                  <a:gd name="T102" fmla="*/ 62 w 1166"/>
                  <a:gd name="T103" fmla="*/ 856 h 1180"/>
                  <a:gd name="T104" fmla="*/ 6 w 1166"/>
                  <a:gd name="T105" fmla="*/ 902 h 1180"/>
                  <a:gd name="T106" fmla="*/ 116 w 1166"/>
                  <a:gd name="T107" fmla="*/ 902 h 1180"/>
                  <a:gd name="T108" fmla="*/ 6 w 1166"/>
                  <a:gd name="T109" fmla="*/ 940 h 1180"/>
                  <a:gd name="T110" fmla="*/ 54 w 1166"/>
                  <a:gd name="T111" fmla="*/ 986 h 1180"/>
                  <a:gd name="T112" fmla="*/ 42 w 1166"/>
                  <a:gd name="T113" fmla="*/ 1038 h 1180"/>
                  <a:gd name="T114" fmla="*/ 54 w 1166"/>
                  <a:gd name="T115" fmla="*/ 1058 h 1180"/>
                  <a:gd name="T116" fmla="*/ 34 w 1166"/>
                  <a:gd name="T117" fmla="*/ 1122 h 1180"/>
                  <a:gd name="T118" fmla="*/ 236 w 1166"/>
                  <a:gd name="T119" fmla="*/ 1096 h 1180"/>
                  <a:gd name="T120" fmla="*/ 270 w 1166"/>
                  <a:gd name="T121" fmla="*/ 1044 h 1180"/>
                  <a:gd name="T122" fmla="*/ 290 w 1166"/>
                  <a:gd name="T123" fmla="*/ 1072 h 1180"/>
                  <a:gd name="T124" fmla="*/ 568 w 1166"/>
                  <a:gd name="T125" fmla="*/ 240 h 1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66" h="1180">
                    <a:moveTo>
                      <a:pt x="344" y="1096"/>
                    </a:moveTo>
                    <a:lnTo>
                      <a:pt x="344" y="1038"/>
                    </a:lnTo>
                    <a:lnTo>
                      <a:pt x="358" y="1024"/>
                    </a:lnTo>
                    <a:lnTo>
                      <a:pt x="358" y="1018"/>
                    </a:lnTo>
                    <a:lnTo>
                      <a:pt x="358" y="1018"/>
                    </a:lnTo>
                    <a:lnTo>
                      <a:pt x="358" y="1018"/>
                    </a:lnTo>
                    <a:lnTo>
                      <a:pt x="380" y="1018"/>
                    </a:lnTo>
                    <a:lnTo>
                      <a:pt x="392" y="986"/>
                    </a:lnTo>
                    <a:lnTo>
                      <a:pt x="392" y="960"/>
                    </a:lnTo>
                    <a:lnTo>
                      <a:pt x="370" y="922"/>
                    </a:lnTo>
                    <a:lnTo>
                      <a:pt x="372" y="922"/>
                    </a:lnTo>
                    <a:lnTo>
                      <a:pt x="372" y="920"/>
                    </a:lnTo>
                    <a:lnTo>
                      <a:pt x="392" y="908"/>
                    </a:lnTo>
                    <a:lnTo>
                      <a:pt x="398" y="890"/>
                    </a:lnTo>
                    <a:lnTo>
                      <a:pt x="378" y="870"/>
                    </a:lnTo>
                    <a:lnTo>
                      <a:pt x="370" y="856"/>
                    </a:lnTo>
                    <a:lnTo>
                      <a:pt x="358" y="800"/>
                    </a:lnTo>
                    <a:lnTo>
                      <a:pt x="344" y="752"/>
                    </a:lnTo>
                    <a:lnTo>
                      <a:pt x="346" y="752"/>
                    </a:lnTo>
                    <a:lnTo>
                      <a:pt x="346" y="752"/>
                    </a:lnTo>
                    <a:lnTo>
                      <a:pt x="348" y="750"/>
                    </a:lnTo>
                    <a:lnTo>
                      <a:pt x="358" y="732"/>
                    </a:lnTo>
                    <a:lnTo>
                      <a:pt x="344" y="714"/>
                    </a:lnTo>
                    <a:lnTo>
                      <a:pt x="344" y="682"/>
                    </a:lnTo>
                    <a:lnTo>
                      <a:pt x="346" y="680"/>
                    </a:lnTo>
                    <a:lnTo>
                      <a:pt x="346" y="680"/>
                    </a:lnTo>
                    <a:lnTo>
                      <a:pt x="352" y="674"/>
                    </a:lnTo>
                    <a:lnTo>
                      <a:pt x="378" y="648"/>
                    </a:lnTo>
                    <a:lnTo>
                      <a:pt x="398" y="634"/>
                    </a:lnTo>
                    <a:lnTo>
                      <a:pt x="446" y="648"/>
                    </a:lnTo>
                    <a:lnTo>
                      <a:pt x="446" y="618"/>
                    </a:lnTo>
                    <a:lnTo>
                      <a:pt x="446" y="610"/>
                    </a:lnTo>
                    <a:lnTo>
                      <a:pt x="426" y="598"/>
                    </a:lnTo>
                    <a:lnTo>
                      <a:pt x="426" y="598"/>
                    </a:lnTo>
                    <a:lnTo>
                      <a:pt x="424" y="598"/>
                    </a:lnTo>
                    <a:lnTo>
                      <a:pt x="446" y="550"/>
                    </a:lnTo>
                    <a:lnTo>
                      <a:pt x="460" y="512"/>
                    </a:lnTo>
                    <a:lnTo>
                      <a:pt x="460" y="448"/>
                    </a:lnTo>
                    <a:lnTo>
                      <a:pt x="486" y="428"/>
                    </a:lnTo>
                    <a:lnTo>
                      <a:pt x="486" y="408"/>
                    </a:lnTo>
                    <a:lnTo>
                      <a:pt x="520" y="364"/>
                    </a:lnTo>
                    <a:lnTo>
                      <a:pt x="534" y="356"/>
                    </a:lnTo>
                    <a:lnTo>
                      <a:pt x="520" y="324"/>
                    </a:lnTo>
                    <a:lnTo>
                      <a:pt x="538" y="304"/>
                    </a:lnTo>
                    <a:lnTo>
                      <a:pt x="538" y="278"/>
                    </a:lnTo>
                    <a:lnTo>
                      <a:pt x="568" y="272"/>
                    </a:lnTo>
                    <a:lnTo>
                      <a:pt x="588" y="276"/>
                    </a:lnTo>
                    <a:lnTo>
                      <a:pt x="600" y="278"/>
                    </a:lnTo>
                    <a:lnTo>
                      <a:pt x="600" y="258"/>
                    </a:lnTo>
                    <a:lnTo>
                      <a:pt x="600" y="240"/>
                    </a:lnTo>
                    <a:lnTo>
                      <a:pt x="608" y="228"/>
                    </a:lnTo>
                    <a:lnTo>
                      <a:pt x="610" y="228"/>
                    </a:lnTo>
                    <a:lnTo>
                      <a:pt x="610" y="226"/>
                    </a:lnTo>
                    <a:lnTo>
                      <a:pt x="644" y="240"/>
                    </a:lnTo>
                    <a:lnTo>
                      <a:pt x="684" y="252"/>
                    </a:lnTo>
                    <a:lnTo>
                      <a:pt x="696" y="240"/>
                    </a:lnTo>
                    <a:lnTo>
                      <a:pt x="682" y="228"/>
                    </a:lnTo>
                    <a:lnTo>
                      <a:pt x="682" y="206"/>
                    </a:lnTo>
                    <a:lnTo>
                      <a:pt x="682" y="186"/>
                    </a:lnTo>
                    <a:lnTo>
                      <a:pt x="710" y="186"/>
                    </a:lnTo>
                    <a:lnTo>
                      <a:pt x="710" y="174"/>
                    </a:lnTo>
                    <a:lnTo>
                      <a:pt x="714" y="176"/>
                    </a:lnTo>
                    <a:lnTo>
                      <a:pt x="714" y="176"/>
                    </a:lnTo>
                    <a:lnTo>
                      <a:pt x="726" y="184"/>
                    </a:lnTo>
                    <a:lnTo>
                      <a:pt x="714" y="168"/>
                    </a:lnTo>
                    <a:lnTo>
                      <a:pt x="718" y="168"/>
                    </a:lnTo>
                    <a:lnTo>
                      <a:pt x="718" y="168"/>
                    </a:lnTo>
                    <a:lnTo>
                      <a:pt x="732" y="168"/>
                    </a:lnTo>
                    <a:lnTo>
                      <a:pt x="756" y="172"/>
                    </a:lnTo>
                    <a:lnTo>
                      <a:pt x="764" y="174"/>
                    </a:lnTo>
                    <a:lnTo>
                      <a:pt x="764" y="174"/>
                    </a:lnTo>
                    <a:lnTo>
                      <a:pt x="766" y="176"/>
                    </a:lnTo>
                    <a:lnTo>
                      <a:pt x="800" y="206"/>
                    </a:lnTo>
                    <a:lnTo>
                      <a:pt x="822" y="206"/>
                    </a:lnTo>
                    <a:lnTo>
                      <a:pt x="850" y="206"/>
                    </a:lnTo>
                    <a:lnTo>
                      <a:pt x="858" y="200"/>
                    </a:lnTo>
                    <a:lnTo>
                      <a:pt x="862" y="200"/>
                    </a:lnTo>
                    <a:lnTo>
                      <a:pt x="862" y="200"/>
                    </a:lnTo>
                    <a:lnTo>
                      <a:pt x="880" y="206"/>
                    </a:lnTo>
                    <a:lnTo>
                      <a:pt x="884" y="206"/>
                    </a:lnTo>
                    <a:lnTo>
                      <a:pt x="884" y="206"/>
                    </a:lnTo>
                    <a:lnTo>
                      <a:pt x="888" y="208"/>
                    </a:lnTo>
                    <a:lnTo>
                      <a:pt x="906" y="220"/>
                    </a:lnTo>
                    <a:lnTo>
                      <a:pt x="912" y="220"/>
                    </a:lnTo>
                    <a:lnTo>
                      <a:pt x="912" y="200"/>
                    </a:lnTo>
                    <a:lnTo>
                      <a:pt x="938" y="200"/>
                    </a:lnTo>
                    <a:lnTo>
                      <a:pt x="938" y="168"/>
                    </a:lnTo>
                    <a:lnTo>
                      <a:pt x="938" y="136"/>
                    </a:lnTo>
                    <a:lnTo>
                      <a:pt x="958" y="102"/>
                    </a:lnTo>
                    <a:lnTo>
                      <a:pt x="978" y="102"/>
                    </a:lnTo>
                    <a:lnTo>
                      <a:pt x="992" y="102"/>
                    </a:lnTo>
                    <a:lnTo>
                      <a:pt x="1026" y="90"/>
                    </a:lnTo>
                    <a:lnTo>
                      <a:pt x="1028" y="92"/>
                    </a:lnTo>
                    <a:lnTo>
                      <a:pt x="1030" y="92"/>
                    </a:lnTo>
                    <a:lnTo>
                      <a:pt x="1038" y="104"/>
                    </a:lnTo>
                    <a:lnTo>
                      <a:pt x="1070" y="116"/>
                    </a:lnTo>
                    <a:lnTo>
                      <a:pt x="1092" y="136"/>
                    </a:lnTo>
                    <a:lnTo>
                      <a:pt x="1084" y="156"/>
                    </a:lnTo>
                    <a:lnTo>
                      <a:pt x="1076" y="176"/>
                    </a:lnTo>
                    <a:lnTo>
                      <a:pt x="1120" y="122"/>
                    </a:lnTo>
                    <a:lnTo>
                      <a:pt x="1140" y="122"/>
                    </a:lnTo>
                    <a:lnTo>
                      <a:pt x="1166" y="122"/>
                    </a:lnTo>
                    <a:lnTo>
                      <a:pt x="1154" y="116"/>
                    </a:lnTo>
                    <a:lnTo>
                      <a:pt x="1134" y="102"/>
                    </a:lnTo>
                    <a:lnTo>
                      <a:pt x="1114" y="102"/>
                    </a:lnTo>
                    <a:lnTo>
                      <a:pt x="1100" y="116"/>
                    </a:lnTo>
                    <a:lnTo>
                      <a:pt x="1080" y="90"/>
                    </a:lnTo>
                    <a:lnTo>
                      <a:pt x="1046" y="84"/>
                    </a:lnTo>
                    <a:lnTo>
                      <a:pt x="1114" y="84"/>
                    </a:lnTo>
                    <a:lnTo>
                      <a:pt x="1140" y="64"/>
                    </a:lnTo>
                    <a:lnTo>
                      <a:pt x="1120" y="38"/>
                    </a:lnTo>
                    <a:lnTo>
                      <a:pt x="1114" y="38"/>
                    </a:lnTo>
                    <a:lnTo>
                      <a:pt x="1080" y="18"/>
                    </a:lnTo>
                    <a:lnTo>
                      <a:pt x="1066" y="32"/>
                    </a:lnTo>
                    <a:lnTo>
                      <a:pt x="1052" y="18"/>
                    </a:lnTo>
                    <a:lnTo>
                      <a:pt x="1046" y="18"/>
                    </a:lnTo>
                    <a:lnTo>
                      <a:pt x="1026" y="52"/>
                    </a:lnTo>
                    <a:lnTo>
                      <a:pt x="998" y="52"/>
                    </a:lnTo>
                    <a:lnTo>
                      <a:pt x="1026" y="38"/>
                    </a:lnTo>
                    <a:lnTo>
                      <a:pt x="998" y="32"/>
                    </a:lnTo>
                    <a:lnTo>
                      <a:pt x="1026" y="18"/>
                    </a:lnTo>
                    <a:lnTo>
                      <a:pt x="1026" y="4"/>
                    </a:lnTo>
                    <a:lnTo>
                      <a:pt x="998" y="0"/>
                    </a:lnTo>
                    <a:lnTo>
                      <a:pt x="966" y="0"/>
                    </a:lnTo>
                    <a:lnTo>
                      <a:pt x="958" y="18"/>
                    </a:lnTo>
                    <a:lnTo>
                      <a:pt x="978" y="32"/>
                    </a:lnTo>
                    <a:lnTo>
                      <a:pt x="966" y="38"/>
                    </a:lnTo>
                    <a:lnTo>
                      <a:pt x="958" y="52"/>
                    </a:lnTo>
                    <a:lnTo>
                      <a:pt x="944" y="64"/>
                    </a:lnTo>
                    <a:lnTo>
                      <a:pt x="938" y="38"/>
                    </a:lnTo>
                    <a:lnTo>
                      <a:pt x="938" y="18"/>
                    </a:lnTo>
                    <a:lnTo>
                      <a:pt x="890" y="72"/>
                    </a:lnTo>
                    <a:lnTo>
                      <a:pt x="890" y="90"/>
                    </a:lnTo>
                    <a:lnTo>
                      <a:pt x="884" y="84"/>
                    </a:lnTo>
                    <a:lnTo>
                      <a:pt x="884" y="52"/>
                    </a:lnTo>
                    <a:lnTo>
                      <a:pt x="904" y="18"/>
                    </a:lnTo>
                    <a:lnTo>
                      <a:pt x="884" y="18"/>
                    </a:lnTo>
                    <a:lnTo>
                      <a:pt x="850" y="18"/>
                    </a:lnTo>
                    <a:lnTo>
                      <a:pt x="838" y="38"/>
                    </a:lnTo>
                    <a:lnTo>
                      <a:pt x="850" y="52"/>
                    </a:lnTo>
                    <a:lnTo>
                      <a:pt x="838" y="64"/>
                    </a:lnTo>
                    <a:lnTo>
                      <a:pt x="816" y="38"/>
                    </a:lnTo>
                    <a:lnTo>
                      <a:pt x="816" y="72"/>
                    </a:lnTo>
                    <a:lnTo>
                      <a:pt x="796" y="90"/>
                    </a:lnTo>
                    <a:lnTo>
                      <a:pt x="784" y="84"/>
                    </a:lnTo>
                    <a:lnTo>
                      <a:pt x="742" y="84"/>
                    </a:lnTo>
                    <a:lnTo>
                      <a:pt x="710" y="84"/>
                    </a:lnTo>
                    <a:lnTo>
                      <a:pt x="728" y="102"/>
                    </a:lnTo>
                    <a:lnTo>
                      <a:pt x="748" y="102"/>
                    </a:lnTo>
                    <a:lnTo>
                      <a:pt x="748" y="136"/>
                    </a:lnTo>
                    <a:lnTo>
                      <a:pt x="714" y="116"/>
                    </a:lnTo>
                    <a:lnTo>
                      <a:pt x="710" y="122"/>
                    </a:lnTo>
                    <a:lnTo>
                      <a:pt x="682" y="136"/>
                    </a:lnTo>
                    <a:lnTo>
                      <a:pt x="696" y="156"/>
                    </a:lnTo>
                    <a:lnTo>
                      <a:pt x="682" y="168"/>
                    </a:lnTo>
                    <a:lnTo>
                      <a:pt x="674" y="168"/>
                    </a:lnTo>
                    <a:lnTo>
                      <a:pt x="662" y="122"/>
                    </a:lnTo>
                    <a:lnTo>
                      <a:pt x="654" y="136"/>
                    </a:lnTo>
                    <a:lnTo>
                      <a:pt x="654" y="156"/>
                    </a:lnTo>
                    <a:lnTo>
                      <a:pt x="640" y="122"/>
                    </a:lnTo>
                    <a:lnTo>
                      <a:pt x="608" y="142"/>
                    </a:lnTo>
                    <a:lnTo>
                      <a:pt x="622" y="168"/>
                    </a:lnTo>
                    <a:lnTo>
                      <a:pt x="622" y="168"/>
                    </a:lnTo>
                    <a:lnTo>
                      <a:pt x="640" y="168"/>
                    </a:lnTo>
                    <a:lnTo>
                      <a:pt x="640" y="174"/>
                    </a:lnTo>
                    <a:lnTo>
                      <a:pt x="628" y="174"/>
                    </a:lnTo>
                    <a:lnTo>
                      <a:pt x="622" y="168"/>
                    </a:lnTo>
                    <a:lnTo>
                      <a:pt x="622" y="168"/>
                    </a:lnTo>
                    <a:lnTo>
                      <a:pt x="622" y="168"/>
                    </a:lnTo>
                    <a:lnTo>
                      <a:pt x="608" y="156"/>
                    </a:lnTo>
                    <a:lnTo>
                      <a:pt x="538" y="168"/>
                    </a:lnTo>
                    <a:lnTo>
                      <a:pt x="534" y="186"/>
                    </a:lnTo>
                    <a:lnTo>
                      <a:pt x="538" y="200"/>
                    </a:lnTo>
                    <a:lnTo>
                      <a:pt x="568" y="186"/>
                    </a:lnTo>
                    <a:lnTo>
                      <a:pt x="574" y="186"/>
                    </a:lnTo>
                    <a:lnTo>
                      <a:pt x="568" y="200"/>
                    </a:lnTo>
                    <a:lnTo>
                      <a:pt x="568" y="206"/>
                    </a:lnTo>
                    <a:lnTo>
                      <a:pt x="538" y="228"/>
                    </a:lnTo>
                    <a:lnTo>
                      <a:pt x="534" y="228"/>
                    </a:lnTo>
                    <a:lnTo>
                      <a:pt x="520" y="254"/>
                    </a:lnTo>
                    <a:lnTo>
                      <a:pt x="512" y="278"/>
                    </a:lnTo>
                    <a:lnTo>
                      <a:pt x="520" y="278"/>
                    </a:lnTo>
                    <a:lnTo>
                      <a:pt x="512" y="292"/>
                    </a:lnTo>
                    <a:lnTo>
                      <a:pt x="512" y="278"/>
                    </a:lnTo>
                    <a:lnTo>
                      <a:pt x="486" y="278"/>
                    </a:lnTo>
                    <a:lnTo>
                      <a:pt x="486" y="292"/>
                    </a:lnTo>
                    <a:lnTo>
                      <a:pt x="480" y="292"/>
                    </a:lnTo>
                    <a:lnTo>
                      <a:pt x="446" y="304"/>
                    </a:lnTo>
                    <a:lnTo>
                      <a:pt x="460" y="310"/>
                    </a:lnTo>
                    <a:lnTo>
                      <a:pt x="480" y="304"/>
                    </a:lnTo>
                    <a:lnTo>
                      <a:pt x="466" y="310"/>
                    </a:lnTo>
                    <a:lnTo>
                      <a:pt x="480" y="324"/>
                    </a:lnTo>
                    <a:lnTo>
                      <a:pt x="480" y="338"/>
                    </a:lnTo>
                    <a:lnTo>
                      <a:pt x="466" y="324"/>
                    </a:lnTo>
                    <a:lnTo>
                      <a:pt x="460" y="324"/>
                    </a:lnTo>
                    <a:lnTo>
                      <a:pt x="424" y="344"/>
                    </a:lnTo>
                    <a:lnTo>
                      <a:pt x="480" y="344"/>
                    </a:lnTo>
                    <a:lnTo>
                      <a:pt x="480" y="356"/>
                    </a:lnTo>
                    <a:lnTo>
                      <a:pt x="412" y="356"/>
                    </a:lnTo>
                    <a:lnTo>
                      <a:pt x="392" y="376"/>
                    </a:lnTo>
                    <a:lnTo>
                      <a:pt x="370" y="408"/>
                    </a:lnTo>
                    <a:lnTo>
                      <a:pt x="370" y="440"/>
                    </a:lnTo>
                    <a:lnTo>
                      <a:pt x="424" y="428"/>
                    </a:lnTo>
                    <a:lnTo>
                      <a:pt x="424" y="440"/>
                    </a:lnTo>
                    <a:lnTo>
                      <a:pt x="370" y="448"/>
                    </a:lnTo>
                    <a:lnTo>
                      <a:pt x="378" y="472"/>
                    </a:lnTo>
                    <a:lnTo>
                      <a:pt x="358" y="472"/>
                    </a:lnTo>
                    <a:lnTo>
                      <a:pt x="344" y="500"/>
                    </a:lnTo>
                    <a:lnTo>
                      <a:pt x="358" y="512"/>
                    </a:lnTo>
                    <a:lnTo>
                      <a:pt x="338" y="500"/>
                    </a:lnTo>
                    <a:lnTo>
                      <a:pt x="338" y="532"/>
                    </a:lnTo>
                    <a:lnTo>
                      <a:pt x="344" y="526"/>
                    </a:lnTo>
                    <a:lnTo>
                      <a:pt x="344" y="532"/>
                    </a:lnTo>
                    <a:lnTo>
                      <a:pt x="370" y="532"/>
                    </a:lnTo>
                    <a:lnTo>
                      <a:pt x="358" y="550"/>
                    </a:lnTo>
                    <a:lnTo>
                      <a:pt x="338" y="544"/>
                    </a:lnTo>
                    <a:lnTo>
                      <a:pt x="326" y="564"/>
                    </a:lnTo>
                    <a:lnTo>
                      <a:pt x="304" y="598"/>
                    </a:lnTo>
                    <a:lnTo>
                      <a:pt x="318" y="598"/>
                    </a:lnTo>
                    <a:lnTo>
                      <a:pt x="304" y="618"/>
                    </a:lnTo>
                    <a:lnTo>
                      <a:pt x="284" y="610"/>
                    </a:lnTo>
                    <a:lnTo>
                      <a:pt x="252" y="648"/>
                    </a:lnTo>
                    <a:lnTo>
                      <a:pt x="252" y="662"/>
                    </a:lnTo>
                    <a:lnTo>
                      <a:pt x="216" y="682"/>
                    </a:lnTo>
                    <a:lnTo>
                      <a:pt x="228" y="688"/>
                    </a:lnTo>
                    <a:lnTo>
                      <a:pt x="230" y="688"/>
                    </a:lnTo>
                    <a:lnTo>
                      <a:pt x="230" y="690"/>
                    </a:lnTo>
                    <a:lnTo>
                      <a:pt x="252" y="702"/>
                    </a:lnTo>
                    <a:lnTo>
                      <a:pt x="284" y="668"/>
                    </a:lnTo>
                    <a:lnTo>
                      <a:pt x="304" y="648"/>
                    </a:lnTo>
                    <a:lnTo>
                      <a:pt x="304" y="662"/>
                    </a:lnTo>
                    <a:lnTo>
                      <a:pt x="304" y="668"/>
                    </a:lnTo>
                    <a:lnTo>
                      <a:pt x="284" y="702"/>
                    </a:lnTo>
                    <a:lnTo>
                      <a:pt x="236" y="714"/>
                    </a:lnTo>
                    <a:lnTo>
                      <a:pt x="230" y="690"/>
                    </a:lnTo>
                    <a:lnTo>
                      <a:pt x="228" y="688"/>
                    </a:lnTo>
                    <a:lnTo>
                      <a:pt x="176" y="714"/>
                    </a:lnTo>
                    <a:lnTo>
                      <a:pt x="176" y="732"/>
                    </a:lnTo>
                    <a:lnTo>
                      <a:pt x="162" y="732"/>
                    </a:lnTo>
                    <a:lnTo>
                      <a:pt x="176" y="746"/>
                    </a:lnTo>
                    <a:lnTo>
                      <a:pt x="182" y="766"/>
                    </a:lnTo>
                    <a:lnTo>
                      <a:pt x="150" y="746"/>
                    </a:lnTo>
                    <a:lnTo>
                      <a:pt x="142" y="752"/>
                    </a:lnTo>
                    <a:lnTo>
                      <a:pt x="162" y="772"/>
                    </a:lnTo>
                    <a:lnTo>
                      <a:pt x="138" y="768"/>
                    </a:lnTo>
                    <a:lnTo>
                      <a:pt x="108" y="784"/>
                    </a:lnTo>
                    <a:lnTo>
                      <a:pt x="94" y="772"/>
                    </a:lnTo>
                    <a:lnTo>
                      <a:pt x="54" y="784"/>
                    </a:lnTo>
                    <a:lnTo>
                      <a:pt x="54" y="800"/>
                    </a:lnTo>
                    <a:lnTo>
                      <a:pt x="94" y="800"/>
                    </a:lnTo>
                    <a:lnTo>
                      <a:pt x="108" y="816"/>
                    </a:lnTo>
                    <a:lnTo>
                      <a:pt x="94" y="816"/>
                    </a:lnTo>
                    <a:lnTo>
                      <a:pt x="94" y="804"/>
                    </a:lnTo>
                    <a:lnTo>
                      <a:pt x="54" y="816"/>
                    </a:lnTo>
                    <a:lnTo>
                      <a:pt x="34" y="824"/>
                    </a:lnTo>
                    <a:lnTo>
                      <a:pt x="6" y="824"/>
                    </a:lnTo>
                    <a:lnTo>
                      <a:pt x="6" y="836"/>
                    </a:lnTo>
                    <a:lnTo>
                      <a:pt x="42" y="836"/>
                    </a:lnTo>
                    <a:lnTo>
                      <a:pt x="76" y="856"/>
                    </a:lnTo>
                    <a:lnTo>
                      <a:pt x="62" y="856"/>
                    </a:lnTo>
                    <a:lnTo>
                      <a:pt x="22" y="856"/>
                    </a:lnTo>
                    <a:lnTo>
                      <a:pt x="0" y="870"/>
                    </a:lnTo>
                    <a:lnTo>
                      <a:pt x="22" y="882"/>
                    </a:lnTo>
                    <a:lnTo>
                      <a:pt x="6" y="890"/>
                    </a:lnTo>
                    <a:lnTo>
                      <a:pt x="6" y="902"/>
                    </a:lnTo>
                    <a:lnTo>
                      <a:pt x="22" y="908"/>
                    </a:lnTo>
                    <a:lnTo>
                      <a:pt x="76" y="908"/>
                    </a:lnTo>
                    <a:lnTo>
                      <a:pt x="94" y="908"/>
                    </a:lnTo>
                    <a:lnTo>
                      <a:pt x="116" y="908"/>
                    </a:lnTo>
                    <a:lnTo>
                      <a:pt x="116" y="902"/>
                    </a:lnTo>
                    <a:lnTo>
                      <a:pt x="128" y="908"/>
                    </a:lnTo>
                    <a:lnTo>
                      <a:pt x="116" y="922"/>
                    </a:lnTo>
                    <a:lnTo>
                      <a:pt x="76" y="922"/>
                    </a:lnTo>
                    <a:lnTo>
                      <a:pt x="6" y="922"/>
                    </a:lnTo>
                    <a:lnTo>
                      <a:pt x="6" y="940"/>
                    </a:lnTo>
                    <a:lnTo>
                      <a:pt x="22" y="974"/>
                    </a:lnTo>
                    <a:lnTo>
                      <a:pt x="22" y="1006"/>
                    </a:lnTo>
                    <a:lnTo>
                      <a:pt x="34" y="986"/>
                    </a:lnTo>
                    <a:lnTo>
                      <a:pt x="42" y="1006"/>
                    </a:lnTo>
                    <a:lnTo>
                      <a:pt x="54" y="986"/>
                    </a:lnTo>
                    <a:lnTo>
                      <a:pt x="94" y="974"/>
                    </a:lnTo>
                    <a:lnTo>
                      <a:pt x="62" y="1006"/>
                    </a:lnTo>
                    <a:lnTo>
                      <a:pt x="42" y="1024"/>
                    </a:lnTo>
                    <a:lnTo>
                      <a:pt x="54" y="1024"/>
                    </a:lnTo>
                    <a:lnTo>
                      <a:pt x="42" y="1038"/>
                    </a:lnTo>
                    <a:lnTo>
                      <a:pt x="34" y="1038"/>
                    </a:lnTo>
                    <a:lnTo>
                      <a:pt x="6" y="1072"/>
                    </a:lnTo>
                    <a:lnTo>
                      <a:pt x="22" y="1088"/>
                    </a:lnTo>
                    <a:lnTo>
                      <a:pt x="42" y="1072"/>
                    </a:lnTo>
                    <a:lnTo>
                      <a:pt x="54" y="1058"/>
                    </a:lnTo>
                    <a:lnTo>
                      <a:pt x="62" y="1058"/>
                    </a:lnTo>
                    <a:lnTo>
                      <a:pt x="54" y="1088"/>
                    </a:lnTo>
                    <a:lnTo>
                      <a:pt x="62" y="1108"/>
                    </a:lnTo>
                    <a:lnTo>
                      <a:pt x="34" y="1096"/>
                    </a:lnTo>
                    <a:lnTo>
                      <a:pt x="34" y="1122"/>
                    </a:lnTo>
                    <a:lnTo>
                      <a:pt x="76" y="1160"/>
                    </a:lnTo>
                    <a:lnTo>
                      <a:pt x="116" y="1180"/>
                    </a:lnTo>
                    <a:lnTo>
                      <a:pt x="176" y="1174"/>
                    </a:lnTo>
                    <a:lnTo>
                      <a:pt x="202" y="1142"/>
                    </a:lnTo>
                    <a:lnTo>
                      <a:pt x="236" y="1096"/>
                    </a:lnTo>
                    <a:lnTo>
                      <a:pt x="230" y="1088"/>
                    </a:lnTo>
                    <a:lnTo>
                      <a:pt x="236" y="1076"/>
                    </a:lnTo>
                    <a:lnTo>
                      <a:pt x="256" y="1096"/>
                    </a:lnTo>
                    <a:lnTo>
                      <a:pt x="284" y="1072"/>
                    </a:lnTo>
                    <a:lnTo>
                      <a:pt x="270" y="1044"/>
                    </a:lnTo>
                    <a:lnTo>
                      <a:pt x="284" y="1044"/>
                    </a:lnTo>
                    <a:lnTo>
                      <a:pt x="284" y="1024"/>
                    </a:lnTo>
                    <a:lnTo>
                      <a:pt x="290" y="1018"/>
                    </a:lnTo>
                    <a:lnTo>
                      <a:pt x="290" y="1024"/>
                    </a:lnTo>
                    <a:lnTo>
                      <a:pt x="290" y="1072"/>
                    </a:lnTo>
                    <a:lnTo>
                      <a:pt x="318" y="1088"/>
                    </a:lnTo>
                    <a:lnTo>
                      <a:pt x="318" y="1088"/>
                    </a:lnTo>
                    <a:lnTo>
                      <a:pt x="318" y="1088"/>
                    </a:lnTo>
                    <a:lnTo>
                      <a:pt x="344" y="1096"/>
                    </a:lnTo>
                    <a:close/>
                    <a:moveTo>
                      <a:pt x="568" y="240"/>
                    </a:moveTo>
                    <a:lnTo>
                      <a:pt x="568" y="254"/>
                    </a:lnTo>
                    <a:lnTo>
                      <a:pt x="538" y="254"/>
                    </a:lnTo>
                    <a:lnTo>
                      <a:pt x="568" y="240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63" name="Freeform 362">
                <a:extLst>
                  <a:ext uri="{FF2B5EF4-FFF2-40B4-BE49-F238E27FC236}">
                    <a16:creationId xmlns:a16="http://schemas.microsoft.com/office/drawing/2014/main" id="{5AC80A83-F4DB-452A-8A12-D53EA701C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24" y="4706"/>
                <a:ext cx="514" cy="302"/>
              </a:xfrm>
              <a:custGeom>
                <a:avLst/>
                <a:gdLst>
                  <a:gd name="T0" fmla="*/ 474 w 514"/>
                  <a:gd name="T1" fmla="*/ 52 h 302"/>
                  <a:gd name="T2" fmla="*/ 474 w 514"/>
                  <a:gd name="T3" fmla="*/ 28 h 302"/>
                  <a:gd name="T4" fmla="*/ 404 w 514"/>
                  <a:gd name="T5" fmla="*/ 8 h 302"/>
                  <a:gd name="T6" fmla="*/ 384 w 514"/>
                  <a:gd name="T7" fmla="*/ 40 h 302"/>
                  <a:gd name="T8" fmla="*/ 350 w 514"/>
                  <a:gd name="T9" fmla="*/ 40 h 302"/>
                  <a:gd name="T10" fmla="*/ 298 w 514"/>
                  <a:gd name="T11" fmla="*/ 40 h 302"/>
                  <a:gd name="T12" fmla="*/ 284 w 514"/>
                  <a:gd name="T13" fmla="*/ 60 h 302"/>
                  <a:gd name="T14" fmla="*/ 242 w 514"/>
                  <a:gd name="T15" fmla="*/ 52 h 302"/>
                  <a:gd name="T16" fmla="*/ 230 w 514"/>
                  <a:gd name="T17" fmla="*/ 84 h 302"/>
                  <a:gd name="T18" fmla="*/ 202 w 514"/>
                  <a:gd name="T19" fmla="*/ 52 h 302"/>
                  <a:gd name="T20" fmla="*/ 188 w 514"/>
                  <a:gd name="T21" fmla="*/ 92 h 302"/>
                  <a:gd name="T22" fmla="*/ 154 w 514"/>
                  <a:gd name="T23" fmla="*/ 112 h 302"/>
                  <a:gd name="T24" fmla="*/ 154 w 514"/>
                  <a:gd name="T25" fmla="*/ 40 h 302"/>
                  <a:gd name="T26" fmla="*/ 78 w 514"/>
                  <a:gd name="T27" fmla="*/ 20 h 302"/>
                  <a:gd name="T28" fmla="*/ 78 w 514"/>
                  <a:gd name="T29" fmla="*/ 52 h 302"/>
                  <a:gd name="T30" fmla="*/ 46 w 514"/>
                  <a:gd name="T31" fmla="*/ 52 h 302"/>
                  <a:gd name="T32" fmla="*/ 52 w 514"/>
                  <a:gd name="T33" fmla="*/ 72 h 302"/>
                  <a:gd name="T34" fmla="*/ 26 w 514"/>
                  <a:gd name="T35" fmla="*/ 72 h 302"/>
                  <a:gd name="T36" fmla="*/ 34 w 514"/>
                  <a:gd name="T37" fmla="*/ 106 h 302"/>
                  <a:gd name="T38" fmla="*/ 120 w 514"/>
                  <a:gd name="T39" fmla="*/ 106 h 302"/>
                  <a:gd name="T40" fmla="*/ 120 w 514"/>
                  <a:gd name="T41" fmla="*/ 138 h 302"/>
                  <a:gd name="T42" fmla="*/ 120 w 514"/>
                  <a:gd name="T43" fmla="*/ 144 h 302"/>
                  <a:gd name="T44" fmla="*/ 12 w 514"/>
                  <a:gd name="T45" fmla="*/ 156 h 302"/>
                  <a:gd name="T46" fmla="*/ 86 w 514"/>
                  <a:gd name="T47" fmla="*/ 162 h 302"/>
                  <a:gd name="T48" fmla="*/ 114 w 514"/>
                  <a:gd name="T49" fmla="*/ 222 h 302"/>
                  <a:gd name="T50" fmla="*/ 66 w 514"/>
                  <a:gd name="T51" fmla="*/ 242 h 302"/>
                  <a:gd name="T52" fmla="*/ 154 w 514"/>
                  <a:gd name="T53" fmla="*/ 262 h 302"/>
                  <a:gd name="T54" fmla="*/ 256 w 514"/>
                  <a:gd name="T55" fmla="*/ 302 h 302"/>
                  <a:gd name="T56" fmla="*/ 344 w 514"/>
                  <a:gd name="T57" fmla="*/ 274 h 302"/>
                  <a:gd name="T58" fmla="*/ 418 w 514"/>
                  <a:gd name="T59" fmla="*/ 230 h 302"/>
                  <a:gd name="T60" fmla="*/ 474 w 514"/>
                  <a:gd name="T61" fmla="*/ 196 h 302"/>
                  <a:gd name="T62" fmla="*/ 506 w 514"/>
                  <a:gd name="T63" fmla="*/ 156 h 302"/>
                  <a:gd name="T64" fmla="*/ 514 w 514"/>
                  <a:gd name="T65" fmla="*/ 124 h 302"/>
                  <a:gd name="T66" fmla="*/ 460 w 514"/>
                  <a:gd name="T67" fmla="*/ 84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14" h="302">
                    <a:moveTo>
                      <a:pt x="460" y="84"/>
                    </a:moveTo>
                    <a:lnTo>
                      <a:pt x="474" y="52"/>
                    </a:lnTo>
                    <a:lnTo>
                      <a:pt x="452" y="52"/>
                    </a:lnTo>
                    <a:lnTo>
                      <a:pt x="474" y="28"/>
                    </a:lnTo>
                    <a:lnTo>
                      <a:pt x="418" y="40"/>
                    </a:lnTo>
                    <a:lnTo>
                      <a:pt x="404" y="8"/>
                    </a:lnTo>
                    <a:lnTo>
                      <a:pt x="384" y="20"/>
                    </a:lnTo>
                    <a:lnTo>
                      <a:pt x="384" y="40"/>
                    </a:lnTo>
                    <a:lnTo>
                      <a:pt x="372" y="52"/>
                    </a:lnTo>
                    <a:lnTo>
                      <a:pt x="350" y="40"/>
                    </a:lnTo>
                    <a:lnTo>
                      <a:pt x="330" y="60"/>
                    </a:lnTo>
                    <a:lnTo>
                      <a:pt x="298" y="40"/>
                    </a:lnTo>
                    <a:lnTo>
                      <a:pt x="310" y="72"/>
                    </a:lnTo>
                    <a:lnTo>
                      <a:pt x="284" y="60"/>
                    </a:lnTo>
                    <a:lnTo>
                      <a:pt x="264" y="40"/>
                    </a:lnTo>
                    <a:lnTo>
                      <a:pt x="242" y="52"/>
                    </a:lnTo>
                    <a:lnTo>
                      <a:pt x="242" y="72"/>
                    </a:lnTo>
                    <a:lnTo>
                      <a:pt x="230" y="84"/>
                    </a:lnTo>
                    <a:lnTo>
                      <a:pt x="210" y="40"/>
                    </a:lnTo>
                    <a:lnTo>
                      <a:pt x="202" y="52"/>
                    </a:lnTo>
                    <a:lnTo>
                      <a:pt x="202" y="92"/>
                    </a:lnTo>
                    <a:lnTo>
                      <a:pt x="188" y="92"/>
                    </a:lnTo>
                    <a:lnTo>
                      <a:pt x="174" y="84"/>
                    </a:lnTo>
                    <a:lnTo>
                      <a:pt x="154" y="112"/>
                    </a:lnTo>
                    <a:lnTo>
                      <a:pt x="140" y="84"/>
                    </a:lnTo>
                    <a:lnTo>
                      <a:pt x="154" y="40"/>
                    </a:lnTo>
                    <a:lnTo>
                      <a:pt x="114" y="0"/>
                    </a:lnTo>
                    <a:lnTo>
                      <a:pt x="78" y="20"/>
                    </a:lnTo>
                    <a:lnTo>
                      <a:pt x="100" y="52"/>
                    </a:lnTo>
                    <a:lnTo>
                      <a:pt x="78" y="52"/>
                    </a:lnTo>
                    <a:lnTo>
                      <a:pt x="52" y="28"/>
                    </a:lnTo>
                    <a:lnTo>
                      <a:pt x="46" y="52"/>
                    </a:lnTo>
                    <a:lnTo>
                      <a:pt x="34" y="60"/>
                    </a:lnTo>
                    <a:lnTo>
                      <a:pt x="52" y="72"/>
                    </a:lnTo>
                    <a:lnTo>
                      <a:pt x="46" y="84"/>
                    </a:lnTo>
                    <a:lnTo>
                      <a:pt x="26" y="72"/>
                    </a:lnTo>
                    <a:lnTo>
                      <a:pt x="0" y="92"/>
                    </a:lnTo>
                    <a:lnTo>
                      <a:pt x="34" y="106"/>
                    </a:lnTo>
                    <a:lnTo>
                      <a:pt x="78" y="84"/>
                    </a:lnTo>
                    <a:lnTo>
                      <a:pt x="120" y="106"/>
                    </a:lnTo>
                    <a:lnTo>
                      <a:pt x="100" y="124"/>
                    </a:lnTo>
                    <a:lnTo>
                      <a:pt x="120" y="138"/>
                    </a:lnTo>
                    <a:lnTo>
                      <a:pt x="136" y="138"/>
                    </a:lnTo>
                    <a:lnTo>
                      <a:pt x="120" y="144"/>
                    </a:lnTo>
                    <a:lnTo>
                      <a:pt x="66" y="144"/>
                    </a:lnTo>
                    <a:lnTo>
                      <a:pt x="12" y="156"/>
                    </a:lnTo>
                    <a:lnTo>
                      <a:pt x="26" y="162"/>
                    </a:lnTo>
                    <a:lnTo>
                      <a:pt x="86" y="162"/>
                    </a:lnTo>
                    <a:lnTo>
                      <a:pt x="86" y="196"/>
                    </a:lnTo>
                    <a:lnTo>
                      <a:pt x="114" y="222"/>
                    </a:lnTo>
                    <a:lnTo>
                      <a:pt x="78" y="242"/>
                    </a:lnTo>
                    <a:lnTo>
                      <a:pt x="66" y="242"/>
                    </a:lnTo>
                    <a:lnTo>
                      <a:pt x="66" y="262"/>
                    </a:lnTo>
                    <a:lnTo>
                      <a:pt x="154" y="262"/>
                    </a:lnTo>
                    <a:lnTo>
                      <a:pt x="188" y="280"/>
                    </a:lnTo>
                    <a:lnTo>
                      <a:pt x="256" y="302"/>
                    </a:lnTo>
                    <a:lnTo>
                      <a:pt x="298" y="294"/>
                    </a:lnTo>
                    <a:lnTo>
                      <a:pt x="344" y="274"/>
                    </a:lnTo>
                    <a:lnTo>
                      <a:pt x="372" y="248"/>
                    </a:lnTo>
                    <a:lnTo>
                      <a:pt x="418" y="230"/>
                    </a:lnTo>
                    <a:lnTo>
                      <a:pt x="460" y="222"/>
                    </a:lnTo>
                    <a:lnTo>
                      <a:pt x="474" y="196"/>
                    </a:lnTo>
                    <a:lnTo>
                      <a:pt x="494" y="190"/>
                    </a:lnTo>
                    <a:lnTo>
                      <a:pt x="506" y="156"/>
                    </a:lnTo>
                    <a:lnTo>
                      <a:pt x="514" y="144"/>
                    </a:lnTo>
                    <a:lnTo>
                      <a:pt x="514" y="124"/>
                    </a:lnTo>
                    <a:lnTo>
                      <a:pt x="474" y="84"/>
                    </a:lnTo>
                    <a:lnTo>
                      <a:pt x="460" y="84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64" name="Freeform 363">
                <a:extLst>
                  <a:ext uri="{FF2B5EF4-FFF2-40B4-BE49-F238E27FC236}">
                    <a16:creationId xmlns:a16="http://schemas.microsoft.com/office/drawing/2014/main" id="{2117F488-35B5-4241-985E-C421D8CC4C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80" y="4528"/>
                <a:ext cx="60" cy="48"/>
              </a:xfrm>
              <a:custGeom>
                <a:avLst/>
                <a:gdLst>
                  <a:gd name="T0" fmla="*/ 20 w 60"/>
                  <a:gd name="T1" fmla="*/ 48 h 48"/>
                  <a:gd name="T2" fmla="*/ 26 w 60"/>
                  <a:gd name="T3" fmla="*/ 42 h 48"/>
                  <a:gd name="T4" fmla="*/ 60 w 60"/>
                  <a:gd name="T5" fmla="*/ 18 h 48"/>
                  <a:gd name="T6" fmla="*/ 54 w 60"/>
                  <a:gd name="T7" fmla="*/ 0 h 48"/>
                  <a:gd name="T8" fmla="*/ 40 w 60"/>
                  <a:gd name="T9" fmla="*/ 18 h 48"/>
                  <a:gd name="T10" fmla="*/ 26 w 60"/>
                  <a:gd name="T11" fmla="*/ 0 h 48"/>
                  <a:gd name="T12" fmla="*/ 0 w 60"/>
                  <a:gd name="T13" fmla="*/ 30 h 48"/>
                  <a:gd name="T14" fmla="*/ 4 w 60"/>
                  <a:gd name="T15" fmla="*/ 48 h 48"/>
                  <a:gd name="T16" fmla="*/ 20 w 60"/>
                  <a:gd name="T17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48">
                    <a:moveTo>
                      <a:pt x="20" y="48"/>
                    </a:moveTo>
                    <a:lnTo>
                      <a:pt x="26" y="42"/>
                    </a:lnTo>
                    <a:lnTo>
                      <a:pt x="60" y="18"/>
                    </a:lnTo>
                    <a:lnTo>
                      <a:pt x="54" y="0"/>
                    </a:lnTo>
                    <a:lnTo>
                      <a:pt x="40" y="18"/>
                    </a:lnTo>
                    <a:lnTo>
                      <a:pt x="26" y="0"/>
                    </a:lnTo>
                    <a:lnTo>
                      <a:pt x="0" y="30"/>
                    </a:lnTo>
                    <a:lnTo>
                      <a:pt x="4" y="48"/>
                    </a:lnTo>
                    <a:lnTo>
                      <a:pt x="20" y="48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65" name="Freeform 364">
                <a:extLst>
                  <a:ext uri="{FF2B5EF4-FFF2-40B4-BE49-F238E27FC236}">
                    <a16:creationId xmlns:a16="http://schemas.microsoft.com/office/drawing/2014/main" id="{1B935086-E878-4FD5-85E7-1FF06DD5D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44" y="4522"/>
                <a:ext cx="34" cy="38"/>
              </a:xfrm>
              <a:custGeom>
                <a:avLst/>
                <a:gdLst>
                  <a:gd name="T0" fmla="*/ 34 w 34"/>
                  <a:gd name="T1" fmla="*/ 26 h 38"/>
                  <a:gd name="T2" fmla="*/ 34 w 34"/>
                  <a:gd name="T3" fmla="*/ 8 h 38"/>
                  <a:gd name="T4" fmla="*/ 20 w 34"/>
                  <a:gd name="T5" fmla="*/ 0 h 38"/>
                  <a:gd name="T6" fmla="*/ 20 w 34"/>
                  <a:gd name="T7" fmla="*/ 18 h 38"/>
                  <a:gd name="T8" fmla="*/ 0 w 34"/>
                  <a:gd name="T9" fmla="*/ 18 h 38"/>
                  <a:gd name="T10" fmla="*/ 0 w 34"/>
                  <a:gd name="T11" fmla="*/ 38 h 38"/>
                  <a:gd name="T12" fmla="*/ 20 w 34"/>
                  <a:gd name="T13" fmla="*/ 26 h 38"/>
                  <a:gd name="T14" fmla="*/ 34 w 34"/>
                  <a:gd name="T15" fmla="*/ 2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38">
                    <a:moveTo>
                      <a:pt x="34" y="26"/>
                    </a:moveTo>
                    <a:lnTo>
                      <a:pt x="34" y="8"/>
                    </a:lnTo>
                    <a:lnTo>
                      <a:pt x="20" y="0"/>
                    </a:lnTo>
                    <a:lnTo>
                      <a:pt x="20" y="18"/>
                    </a:lnTo>
                    <a:lnTo>
                      <a:pt x="0" y="18"/>
                    </a:lnTo>
                    <a:lnTo>
                      <a:pt x="0" y="38"/>
                    </a:lnTo>
                    <a:lnTo>
                      <a:pt x="20" y="26"/>
                    </a:lnTo>
                    <a:lnTo>
                      <a:pt x="34" y="26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66" name="Freeform 365">
                <a:extLst>
                  <a:ext uri="{FF2B5EF4-FFF2-40B4-BE49-F238E27FC236}">
                    <a16:creationId xmlns:a16="http://schemas.microsoft.com/office/drawing/2014/main" id="{419E6A13-9A6D-4CDC-9ADA-0B4A34D7C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52" y="4548"/>
                <a:ext cx="26" cy="12"/>
              </a:xfrm>
              <a:custGeom>
                <a:avLst/>
                <a:gdLst>
                  <a:gd name="T0" fmla="*/ 12 w 26"/>
                  <a:gd name="T1" fmla="*/ 12 h 12"/>
                  <a:gd name="T2" fmla="*/ 26 w 26"/>
                  <a:gd name="T3" fmla="*/ 0 h 12"/>
                  <a:gd name="T4" fmla="*/ 0 w 26"/>
                  <a:gd name="T5" fmla="*/ 12 h 12"/>
                  <a:gd name="T6" fmla="*/ 12 w 26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2">
                    <a:moveTo>
                      <a:pt x="12" y="12"/>
                    </a:moveTo>
                    <a:lnTo>
                      <a:pt x="26" y="0"/>
                    </a:lnTo>
                    <a:lnTo>
                      <a:pt x="0" y="12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67" name="Freeform 366">
                <a:extLst>
                  <a:ext uri="{FF2B5EF4-FFF2-40B4-BE49-F238E27FC236}">
                    <a16:creationId xmlns:a16="http://schemas.microsoft.com/office/drawing/2014/main" id="{4D0F230A-58D7-45E5-A437-42A5AF4D1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86" y="5276"/>
                <a:ext cx="34" cy="62"/>
              </a:xfrm>
              <a:custGeom>
                <a:avLst/>
                <a:gdLst>
                  <a:gd name="T0" fmla="*/ 12 w 34"/>
                  <a:gd name="T1" fmla="*/ 38 h 62"/>
                  <a:gd name="T2" fmla="*/ 12 w 34"/>
                  <a:gd name="T3" fmla="*/ 62 h 62"/>
                  <a:gd name="T4" fmla="*/ 34 w 34"/>
                  <a:gd name="T5" fmla="*/ 38 h 62"/>
                  <a:gd name="T6" fmla="*/ 20 w 34"/>
                  <a:gd name="T7" fmla="*/ 18 h 62"/>
                  <a:gd name="T8" fmla="*/ 20 w 34"/>
                  <a:gd name="T9" fmla="*/ 0 h 62"/>
                  <a:gd name="T10" fmla="*/ 0 w 34"/>
                  <a:gd name="T11" fmla="*/ 8 h 62"/>
                  <a:gd name="T12" fmla="*/ 12 w 34"/>
                  <a:gd name="T13" fmla="*/ 30 h 62"/>
                  <a:gd name="T14" fmla="*/ 0 w 34"/>
                  <a:gd name="T15" fmla="*/ 30 h 62"/>
                  <a:gd name="T16" fmla="*/ 12 w 34"/>
                  <a:gd name="T17" fmla="*/ 38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62">
                    <a:moveTo>
                      <a:pt x="12" y="38"/>
                    </a:moveTo>
                    <a:lnTo>
                      <a:pt x="12" y="62"/>
                    </a:lnTo>
                    <a:lnTo>
                      <a:pt x="34" y="38"/>
                    </a:lnTo>
                    <a:lnTo>
                      <a:pt x="20" y="18"/>
                    </a:lnTo>
                    <a:lnTo>
                      <a:pt x="20" y="0"/>
                    </a:lnTo>
                    <a:lnTo>
                      <a:pt x="0" y="8"/>
                    </a:lnTo>
                    <a:lnTo>
                      <a:pt x="12" y="30"/>
                    </a:lnTo>
                    <a:lnTo>
                      <a:pt x="0" y="30"/>
                    </a:lnTo>
                    <a:lnTo>
                      <a:pt x="12" y="38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68" name="Freeform 367">
                <a:extLst>
                  <a:ext uri="{FF2B5EF4-FFF2-40B4-BE49-F238E27FC236}">
                    <a16:creationId xmlns:a16="http://schemas.microsoft.com/office/drawing/2014/main" id="{DD2AE9A6-F854-4995-8A6C-C591380EC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14" y="5124"/>
                <a:ext cx="28" cy="38"/>
              </a:xfrm>
              <a:custGeom>
                <a:avLst/>
                <a:gdLst>
                  <a:gd name="T0" fmla="*/ 28 w 28"/>
                  <a:gd name="T1" fmla="*/ 24 h 38"/>
                  <a:gd name="T2" fmla="*/ 6 w 28"/>
                  <a:gd name="T3" fmla="*/ 0 h 38"/>
                  <a:gd name="T4" fmla="*/ 0 w 28"/>
                  <a:gd name="T5" fmla="*/ 14 h 38"/>
                  <a:gd name="T6" fmla="*/ 18 w 28"/>
                  <a:gd name="T7" fmla="*/ 38 h 38"/>
                  <a:gd name="T8" fmla="*/ 28 w 28"/>
                  <a:gd name="T9" fmla="*/ 2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8">
                    <a:moveTo>
                      <a:pt x="28" y="24"/>
                    </a:moveTo>
                    <a:lnTo>
                      <a:pt x="6" y="0"/>
                    </a:lnTo>
                    <a:lnTo>
                      <a:pt x="0" y="14"/>
                    </a:lnTo>
                    <a:lnTo>
                      <a:pt x="18" y="38"/>
                    </a:lnTo>
                    <a:lnTo>
                      <a:pt x="28" y="24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69" name="Freeform 368">
                <a:extLst>
                  <a:ext uri="{FF2B5EF4-FFF2-40B4-BE49-F238E27FC236}">
                    <a16:creationId xmlns:a16="http://schemas.microsoft.com/office/drawing/2014/main" id="{D46D8195-136F-4AD3-B58D-1E7C9B9F2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12" y="5072"/>
                <a:ext cx="34" cy="14"/>
              </a:xfrm>
              <a:custGeom>
                <a:avLst/>
                <a:gdLst>
                  <a:gd name="T0" fmla="*/ 0 w 34"/>
                  <a:gd name="T1" fmla="*/ 14 h 14"/>
                  <a:gd name="T2" fmla="*/ 34 w 34"/>
                  <a:gd name="T3" fmla="*/ 14 h 14"/>
                  <a:gd name="T4" fmla="*/ 0 w 34"/>
                  <a:gd name="T5" fmla="*/ 0 h 14"/>
                  <a:gd name="T6" fmla="*/ 0 w 34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14">
                    <a:moveTo>
                      <a:pt x="0" y="14"/>
                    </a:moveTo>
                    <a:lnTo>
                      <a:pt x="34" y="14"/>
                    </a:lnTo>
                    <a:lnTo>
                      <a:pt x="0" y="0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70" name="Freeform 369">
                <a:extLst>
                  <a:ext uri="{FF2B5EF4-FFF2-40B4-BE49-F238E27FC236}">
                    <a16:creationId xmlns:a16="http://schemas.microsoft.com/office/drawing/2014/main" id="{365DBCC5-D28F-4549-BA8B-F61399564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56" y="5446"/>
                <a:ext cx="404" cy="680"/>
              </a:xfrm>
              <a:custGeom>
                <a:avLst/>
                <a:gdLst>
                  <a:gd name="T0" fmla="*/ 0 w 404"/>
                  <a:gd name="T1" fmla="*/ 156 h 680"/>
                  <a:gd name="T2" fmla="*/ 48 w 404"/>
                  <a:gd name="T3" fmla="*/ 168 h 680"/>
                  <a:gd name="T4" fmla="*/ 22 w 404"/>
                  <a:gd name="T5" fmla="*/ 240 h 680"/>
                  <a:gd name="T6" fmla="*/ 34 w 404"/>
                  <a:gd name="T7" fmla="*/ 226 h 680"/>
                  <a:gd name="T8" fmla="*/ 68 w 404"/>
                  <a:gd name="T9" fmla="*/ 246 h 680"/>
                  <a:gd name="T10" fmla="*/ 48 w 404"/>
                  <a:gd name="T11" fmla="*/ 310 h 680"/>
                  <a:gd name="T12" fmla="*/ 102 w 404"/>
                  <a:gd name="T13" fmla="*/ 310 h 680"/>
                  <a:gd name="T14" fmla="*/ 154 w 404"/>
                  <a:gd name="T15" fmla="*/ 304 h 680"/>
                  <a:gd name="T16" fmla="*/ 136 w 404"/>
                  <a:gd name="T17" fmla="*/ 330 h 680"/>
                  <a:gd name="T18" fmla="*/ 154 w 404"/>
                  <a:gd name="T19" fmla="*/ 376 h 680"/>
                  <a:gd name="T20" fmla="*/ 154 w 404"/>
                  <a:gd name="T21" fmla="*/ 414 h 680"/>
                  <a:gd name="T22" fmla="*/ 122 w 404"/>
                  <a:gd name="T23" fmla="*/ 440 h 680"/>
                  <a:gd name="T24" fmla="*/ 68 w 404"/>
                  <a:gd name="T25" fmla="*/ 466 h 680"/>
                  <a:gd name="T26" fmla="*/ 102 w 404"/>
                  <a:gd name="T27" fmla="*/ 466 h 680"/>
                  <a:gd name="T28" fmla="*/ 48 w 404"/>
                  <a:gd name="T29" fmla="*/ 546 h 680"/>
                  <a:gd name="T30" fmla="*/ 80 w 404"/>
                  <a:gd name="T31" fmla="*/ 550 h 680"/>
                  <a:gd name="T32" fmla="*/ 136 w 404"/>
                  <a:gd name="T33" fmla="*/ 576 h 680"/>
                  <a:gd name="T34" fmla="*/ 142 w 404"/>
                  <a:gd name="T35" fmla="*/ 596 h 680"/>
                  <a:gd name="T36" fmla="*/ 80 w 404"/>
                  <a:gd name="T37" fmla="*/ 602 h 680"/>
                  <a:gd name="T38" fmla="*/ 14 w 404"/>
                  <a:gd name="T39" fmla="*/ 668 h 680"/>
                  <a:gd name="T40" fmla="*/ 88 w 404"/>
                  <a:gd name="T41" fmla="*/ 660 h 680"/>
                  <a:gd name="T42" fmla="*/ 136 w 404"/>
                  <a:gd name="T43" fmla="*/ 636 h 680"/>
                  <a:gd name="T44" fmla="*/ 208 w 404"/>
                  <a:gd name="T45" fmla="*/ 630 h 680"/>
                  <a:gd name="T46" fmla="*/ 282 w 404"/>
                  <a:gd name="T47" fmla="*/ 616 h 680"/>
                  <a:gd name="T48" fmla="*/ 364 w 404"/>
                  <a:gd name="T49" fmla="*/ 616 h 680"/>
                  <a:gd name="T50" fmla="*/ 336 w 404"/>
                  <a:gd name="T51" fmla="*/ 576 h 680"/>
                  <a:gd name="T52" fmla="*/ 364 w 404"/>
                  <a:gd name="T53" fmla="*/ 550 h 680"/>
                  <a:gd name="T54" fmla="*/ 404 w 404"/>
                  <a:gd name="T55" fmla="*/ 492 h 680"/>
                  <a:gd name="T56" fmla="*/ 336 w 404"/>
                  <a:gd name="T57" fmla="*/ 466 h 680"/>
                  <a:gd name="T58" fmla="*/ 316 w 404"/>
                  <a:gd name="T59" fmla="*/ 460 h 680"/>
                  <a:gd name="T60" fmla="*/ 302 w 404"/>
                  <a:gd name="T61" fmla="*/ 408 h 680"/>
                  <a:gd name="T62" fmla="*/ 302 w 404"/>
                  <a:gd name="T63" fmla="*/ 364 h 680"/>
                  <a:gd name="T64" fmla="*/ 228 w 404"/>
                  <a:gd name="T65" fmla="*/ 272 h 680"/>
                  <a:gd name="T66" fmla="*/ 136 w 404"/>
                  <a:gd name="T67" fmla="*/ 220 h 680"/>
                  <a:gd name="T68" fmla="*/ 176 w 404"/>
                  <a:gd name="T69" fmla="*/ 194 h 680"/>
                  <a:gd name="T70" fmla="*/ 196 w 404"/>
                  <a:gd name="T71" fmla="*/ 136 h 680"/>
                  <a:gd name="T72" fmla="*/ 208 w 404"/>
                  <a:gd name="T73" fmla="*/ 84 h 680"/>
                  <a:gd name="T74" fmla="*/ 102 w 404"/>
                  <a:gd name="T75" fmla="*/ 90 h 680"/>
                  <a:gd name="T76" fmla="*/ 106 w 404"/>
                  <a:gd name="T77" fmla="*/ 58 h 680"/>
                  <a:gd name="T78" fmla="*/ 154 w 404"/>
                  <a:gd name="T79" fmla="*/ 0 h 680"/>
                  <a:gd name="T80" fmla="*/ 68 w 404"/>
                  <a:gd name="T81" fmla="*/ 0 h 680"/>
                  <a:gd name="T82" fmla="*/ 48 w 404"/>
                  <a:gd name="T83" fmla="*/ 38 h 680"/>
                  <a:gd name="T84" fmla="*/ 22 w 404"/>
                  <a:gd name="T85" fmla="*/ 72 h 680"/>
                  <a:gd name="T86" fmla="*/ 34 w 404"/>
                  <a:gd name="T87" fmla="*/ 110 h 6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04" h="680">
                    <a:moveTo>
                      <a:pt x="22" y="136"/>
                    </a:moveTo>
                    <a:lnTo>
                      <a:pt x="0" y="156"/>
                    </a:lnTo>
                    <a:lnTo>
                      <a:pt x="22" y="174"/>
                    </a:lnTo>
                    <a:lnTo>
                      <a:pt x="48" y="168"/>
                    </a:lnTo>
                    <a:lnTo>
                      <a:pt x="22" y="194"/>
                    </a:lnTo>
                    <a:lnTo>
                      <a:pt x="22" y="240"/>
                    </a:lnTo>
                    <a:lnTo>
                      <a:pt x="22" y="272"/>
                    </a:lnTo>
                    <a:lnTo>
                      <a:pt x="34" y="226"/>
                    </a:lnTo>
                    <a:lnTo>
                      <a:pt x="68" y="226"/>
                    </a:lnTo>
                    <a:lnTo>
                      <a:pt x="68" y="246"/>
                    </a:lnTo>
                    <a:lnTo>
                      <a:pt x="68" y="258"/>
                    </a:lnTo>
                    <a:lnTo>
                      <a:pt x="48" y="310"/>
                    </a:lnTo>
                    <a:lnTo>
                      <a:pt x="68" y="324"/>
                    </a:lnTo>
                    <a:lnTo>
                      <a:pt x="102" y="310"/>
                    </a:lnTo>
                    <a:lnTo>
                      <a:pt x="136" y="304"/>
                    </a:lnTo>
                    <a:lnTo>
                      <a:pt x="154" y="304"/>
                    </a:lnTo>
                    <a:lnTo>
                      <a:pt x="136" y="324"/>
                    </a:lnTo>
                    <a:lnTo>
                      <a:pt x="136" y="330"/>
                    </a:lnTo>
                    <a:lnTo>
                      <a:pt x="142" y="376"/>
                    </a:lnTo>
                    <a:lnTo>
                      <a:pt x="154" y="376"/>
                    </a:lnTo>
                    <a:lnTo>
                      <a:pt x="154" y="388"/>
                    </a:lnTo>
                    <a:lnTo>
                      <a:pt x="154" y="414"/>
                    </a:lnTo>
                    <a:lnTo>
                      <a:pt x="162" y="440"/>
                    </a:lnTo>
                    <a:lnTo>
                      <a:pt x="122" y="440"/>
                    </a:lnTo>
                    <a:lnTo>
                      <a:pt x="80" y="460"/>
                    </a:lnTo>
                    <a:lnTo>
                      <a:pt x="68" y="466"/>
                    </a:lnTo>
                    <a:lnTo>
                      <a:pt x="80" y="466"/>
                    </a:lnTo>
                    <a:lnTo>
                      <a:pt x="102" y="466"/>
                    </a:lnTo>
                    <a:lnTo>
                      <a:pt x="102" y="498"/>
                    </a:lnTo>
                    <a:lnTo>
                      <a:pt x="48" y="546"/>
                    </a:lnTo>
                    <a:lnTo>
                      <a:pt x="54" y="564"/>
                    </a:lnTo>
                    <a:lnTo>
                      <a:pt x="80" y="550"/>
                    </a:lnTo>
                    <a:lnTo>
                      <a:pt x="88" y="564"/>
                    </a:lnTo>
                    <a:lnTo>
                      <a:pt x="136" y="576"/>
                    </a:lnTo>
                    <a:lnTo>
                      <a:pt x="162" y="564"/>
                    </a:lnTo>
                    <a:lnTo>
                      <a:pt x="142" y="596"/>
                    </a:lnTo>
                    <a:lnTo>
                      <a:pt x="102" y="596"/>
                    </a:lnTo>
                    <a:lnTo>
                      <a:pt x="80" y="602"/>
                    </a:lnTo>
                    <a:lnTo>
                      <a:pt x="48" y="648"/>
                    </a:lnTo>
                    <a:lnTo>
                      <a:pt x="14" y="668"/>
                    </a:lnTo>
                    <a:lnTo>
                      <a:pt x="34" y="680"/>
                    </a:lnTo>
                    <a:lnTo>
                      <a:pt x="88" y="660"/>
                    </a:lnTo>
                    <a:lnTo>
                      <a:pt x="106" y="660"/>
                    </a:lnTo>
                    <a:lnTo>
                      <a:pt x="136" y="636"/>
                    </a:lnTo>
                    <a:lnTo>
                      <a:pt x="162" y="630"/>
                    </a:lnTo>
                    <a:lnTo>
                      <a:pt x="208" y="630"/>
                    </a:lnTo>
                    <a:lnTo>
                      <a:pt x="262" y="616"/>
                    </a:lnTo>
                    <a:lnTo>
                      <a:pt x="282" y="616"/>
                    </a:lnTo>
                    <a:lnTo>
                      <a:pt x="330" y="630"/>
                    </a:lnTo>
                    <a:lnTo>
                      <a:pt x="364" y="616"/>
                    </a:lnTo>
                    <a:lnTo>
                      <a:pt x="384" y="582"/>
                    </a:lnTo>
                    <a:lnTo>
                      <a:pt x="336" y="576"/>
                    </a:lnTo>
                    <a:lnTo>
                      <a:pt x="350" y="564"/>
                    </a:lnTo>
                    <a:lnTo>
                      <a:pt x="364" y="550"/>
                    </a:lnTo>
                    <a:lnTo>
                      <a:pt x="384" y="546"/>
                    </a:lnTo>
                    <a:lnTo>
                      <a:pt x="404" y="492"/>
                    </a:lnTo>
                    <a:lnTo>
                      <a:pt x="364" y="460"/>
                    </a:lnTo>
                    <a:lnTo>
                      <a:pt x="336" y="466"/>
                    </a:lnTo>
                    <a:lnTo>
                      <a:pt x="330" y="478"/>
                    </a:lnTo>
                    <a:lnTo>
                      <a:pt x="316" y="460"/>
                    </a:lnTo>
                    <a:lnTo>
                      <a:pt x="330" y="448"/>
                    </a:lnTo>
                    <a:lnTo>
                      <a:pt x="302" y="408"/>
                    </a:lnTo>
                    <a:lnTo>
                      <a:pt x="316" y="408"/>
                    </a:lnTo>
                    <a:lnTo>
                      <a:pt x="302" y="364"/>
                    </a:lnTo>
                    <a:lnTo>
                      <a:pt x="262" y="330"/>
                    </a:lnTo>
                    <a:lnTo>
                      <a:pt x="228" y="272"/>
                    </a:lnTo>
                    <a:lnTo>
                      <a:pt x="176" y="220"/>
                    </a:lnTo>
                    <a:lnTo>
                      <a:pt x="136" y="220"/>
                    </a:lnTo>
                    <a:lnTo>
                      <a:pt x="154" y="206"/>
                    </a:lnTo>
                    <a:lnTo>
                      <a:pt x="176" y="194"/>
                    </a:lnTo>
                    <a:lnTo>
                      <a:pt x="162" y="186"/>
                    </a:lnTo>
                    <a:lnTo>
                      <a:pt x="196" y="136"/>
                    </a:lnTo>
                    <a:lnTo>
                      <a:pt x="222" y="102"/>
                    </a:lnTo>
                    <a:lnTo>
                      <a:pt x="208" y="84"/>
                    </a:lnTo>
                    <a:lnTo>
                      <a:pt x="136" y="84"/>
                    </a:lnTo>
                    <a:lnTo>
                      <a:pt x="102" y="90"/>
                    </a:lnTo>
                    <a:lnTo>
                      <a:pt x="106" y="72"/>
                    </a:lnTo>
                    <a:lnTo>
                      <a:pt x="106" y="58"/>
                    </a:lnTo>
                    <a:lnTo>
                      <a:pt x="154" y="32"/>
                    </a:lnTo>
                    <a:lnTo>
                      <a:pt x="154" y="0"/>
                    </a:lnTo>
                    <a:lnTo>
                      <a:pt x="106" y="6"/>
                    </a:lnTo>
                    <a:lnTo>
                      <a:pt x="68" y="0"/>
                    </a:lnTo>
                    <a:lnTo>
                      <a:pt x="54" y="38"/>
                    </a:lnTo>
                    <a:lnTo>
                      <a:pt x="48" y="38"/>
                    </a:lnTo>
                    <a:lnTo>
                      <a:pt x="48" y="58"/>
                    </a:lnTo>
                    <a:lnTo>
                      <a:pt x="22" y="72"/>
                    </a:lnTo>
                    <a:lnTo>
                      <a:pt x="14" y="102"/>
                    </a:lnTo>
                    <a:lnTo>
                      <a:pt x="34" y="110"/>
                    </a:lnTo>
                    <a:lnTo>
                      <a:pt x="22" y="136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71" name="Freeform 370">
                <a:extLst>
                  <a:ext uri="{FF2B5EF4-FFF2-40B4-BE49-F238E27FC236}">
                    <a16:creationId xmlns:a16="http://schemas.microsoft.com/office/drawing/2014/main" id="{8F13FC21-4D4E-4C75-B621-6208A91B6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2" y="5722"/>
                <a:ext cx="126" cy="106"/>
              </a:xfrm>
              <a:custGeom>
                <a:avLst/>
                <a:gdLst>
                  <a:gd name="T0" fmla="*/ 32 w 126"/>
                  <a:gd name="T1" fmla="*/ 84 h 106"/>
                  <a:gd name="T2" fmla="*/ 40 w 126"/>
                  <a:gd name="T3" fmla="*/ 80 h 106"/>
                  <a:gd name="T4" fmla="*/ 40 w 126"/>
                  <a:gd name="T5" fmla="*/ 70 h 106"/>
                  <a:gd name="T6" fmla="*/ 40 w 126"/>
                  <a:gd name="T7" fmla="*/ 56 h 106"/>
                  <a:gd name="T8" fmla="*/ 40 w 126"/>
                  <a:gd name="T9" fmla="*/ 56 h 106"/>
                  <a:gd name="T10" fmla="*/ 40 w 126"/>
                  <a:gd name="T11" fmla="*/ 52 h 106"/>
                  <a:gd name="T12" fmla="*/ 72 w 126"/>
                  <a:gd name="T13" fmla="*/ 84 h 106"/>
                  <a:gd name="T14" fmla="*/ 86 w 126"/>
                  <a:gd name="T15" fmla="*/ 84 h 106"/>
                  <a:gd name="T16" fmla="*/ 94 w 126"/>
                  <a:gd name="T17" fmla="*/ 98 h 106"/>
                  <a:gd name="T18" fmla="*/ 90 w 126"/>
                  <a:gd name="T19" fmla="*/ 102 h 106"/>
                  <a:gd name="T20" fmla="*/ 92 w 126"/>
                  <a:gd name="T21" fmla="*/ 106 h 106"/>
                  <a:gd name="T22" fmla="*/ 126 w 126"/>
                  <a:gd name="T23" fmla="*/ 84 h 106"/>
                  <a:gd name="T24" fmla="*/ 112 w 126"/>
                  <a:gd name="T25" fmla="*/ 50 h 106"/>
                  <a:gd name="T26" fmla="*/ 106 w 126"/>
                  <a:gd name="T27" fmla="*/ 50 h 106"/>
                  <a:gd name="T28" fmla="*/ 112 w 126"/>
                  <a:gd name="T29" fmla="*/ 36 h 106"/>
                  <a:gd name="T30" fmla="*/ 92 w 126"/>
                  <a:gd name="T31" fmla="*/ 0 h 106"/>
                  <a:gd name="T32" fmla="*/ 86 w 126"/>
                  <a:gd name="T33" fmla="*/ 0 h 106"/>
                  <a:gd name="T34" fmla="*/ 52 w 126"/>
                  <a:gd name="T35" fmla="*/ 16 h 106"/>
                  <a:gd name="T36" fmla="*/ 32 w 126"/>
                  <a:gd name="T37" fmla="*/ 28 h 106"/>
                  <a:gd name="T38" fmla="*/ 8 w 126"/>
                  <a:gd name="T39" fmla="*/ 36 h 106"/>
                  <a:gd name="T40" fmla="*/ 8 w 126"/>
                  <a:gd name="T41" fmla="*/ 50 h 106"/>
                  <a:gd name="T42" fmla="*/ 0 w 126"/>
                  <a:gd name="T43" fmla="*/ 56 h 106"/>
                  <a:gd name="T44" fmla="*/ 6 w 126"/>
                  <a:gd name="T45" fmla="*/ 78 h 106"/>
                  <a:gd name="T46" fmla="*/ 32 w 126"/>
                  <a:gd name="T47" fmla="*/ 84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6" h="106">
                    <a:moveTo>
                      <a:pt x="32" y="84"/>
                    </a:moveTo>
                    <a:lnTo>
                      <a:pt x="40" y="80"/>
                    </a:lnTo>
                    <a:lnTo>
                      <a:pt x="40" y="70"/>
                    </a:lnTo>
                    <a:lnTo>
                      <a:pt x="40" y="56"/>
                    </a:lnTo>
                    <a:lnTo>
                      <a:pt x="40" y="56"/>
                    </a:lnTo>
                    <a:lnTo>
                      <a:pt x="40" y="52"/>
                    </a:lnTo>
                    <a:lnTo>
                      <a:pt x="72" y="84"/>
                    </a:lnTo>
                    <a:lnTo>
                      <a:pt x="86" y="84"/>
                    </a:lnTo>
                    <a:lnTo>
                      <a:pt x="94" y="98"/>
                    </a:lnTo>
                    <a:lnTo>
                      <a:pt x="90" y="102"/>
                    </a:lnTo>
                    <a:lnTo>
                      <a:pt x="92" y="106"/>
                    </a:lnTo>
                    <a:lnTo>
                      <a:pt x="126" y="84"/>
                    </a:lnTo>
                    <a:lnTo>
                      <a:pt x="112" y="50"/>
                    </a:lnTo>
                    <a:lnTo>
                      <a:pt x="106" y="50"/>
                    </a:lnTo>
                    <a:lnTo>
                      <a:pt x="112" y="36"/>
                    </a:lnTo>
                    <a:lnTo>
                      <a:pt x="92" y="0"/>
                    </a:lnTo>
                    <a:lnTo>
                      <a:pt x="86" y="0"/>
                    </a:lnTo>
                    <a:lnTo>
                      <a:pt x="52" y="16"/>
                    </a:lnTo>
                    <a:lnTo>
                      <a:pt x="32" y="28"/>
                    </a:lnTo>
                    <a:lnTo>
                      <a:pt x="8" y="36"/>
                    </a:lnTo>
                    <a:lnTo>
                      <a:pt x="8" y="50"/>
                    </a:lnTo>
                    <a:lnTo>
                      <a:pt x="0" y="56"/>
                    </a:lnTo>
                    <a:lnTo>
                      <a:pt x="6" y="78"/>
                    </a:lnTo>
                    <a:lnTo>
                      <a:pt x="32" y="84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72" name="Freeform 371">
                <a:extLst>
                  <a:ext uri="{FF2B5EF4-FFF2-40B4-BE49-F238E27FC236}">
                    <a16:creationId xmlns:a16="http://schemas.microsoft.com/office/drawing/2014/main" id="{2AE30A95-6C4E-4F36-B0DB-E980AC70A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14" y="5464"/>
                <a:ext cx="28" cy="62"/>
              </a:xfrm>
              <a:custGeom>
                <a:avLst/>
                <a:gdLst>
                  <a:gd name="T0" fmla="*/ 28 w 28"/>
                  <a:gd name="T1" fmla="*/ 38 h 62"/>
                  <a:gd name="T2" fmla="*/ 18 w 28"/>
                  <a:gd name="T3" fmla="*/ 38 h 62"/>
                  <a:gd name="T4" fmla="*/ 28 w 28"/>
                  <a:gd name="T5" fmla="*/ 16 h 62"/>
                  <a:gd name="T6" fmla="*/ 28 w 28"/>
                  <a:gd name="T7" fmla="*/ 0 h 62"/>
                  <a:gd name="T8" fmla="*/ 6 w 28"/>
                  <a:gd name="T9" fmla="*/ 16 h 62"/>
                  <a:gd name="T10" fmla="*/ 6 w 28"/>
                  <a:gd name="T11" fmla="*/ 22 h 62"/>
                  <a:gd name="T12" fmla="*/ 0 w 28"/>
                  <a:gd name="T13" fmla="*/ 22 h 62"/>
                  <a:gd name="T14" fmla="*/ 0 w 28"/>
                  <a:gd name="T15" fmla="*/ 38 h 62"/>
                  <a:gd name="T16" fmla="*/ 0 w 28"/>
                  <a:gd name="T17" fmla="*/ 46 h 62"/>
                  <a:gd name="T18" fmla="*/ 0 w 28"/>
                  <a:gd name="T19" fmla="*/ 62 h 62"/>
                  <a:gd name="T20" fmla="*/ 18 w 28"/>
                  <a:gd name="T21" fmla="*/ 46 h 62"/>
                  <a:gd name="T22" fmla="*/ 28 w 28"/>
                  <a:gd name="T23" fmla="*/ 38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62">
                    <a:moveTo>
                      <a:pt x="28" y="38"/>
                    </a:moveTo>
                    <a:lnTo>
                      <a:pt x="18" y="38"/>
                    </a:lnTo>
                    <a:lnTo>
                      <a:pt x="28" y="16"/>
                    </a:lnTo>
                    <a:lnTo>
                      <a:pt x="28" y="0"/>
                    </a:lnTo>
                    <a:lnTo>
                      <a:pt x="6" y="16"/>
                    </a:lnTo>
                    <a:lnTo>
                      <a:pt x="6" y="22"/>
                    </a:lnTo>
                    <a:lnTo>
                      <a:pt x="0" y="22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0" y="62"/>
                    </a:lnTo>
                    <a:lnTo>
                      <a:pt x="18" y="46"/>
                    </a:lnTo>
                    <a:lnTo>
                      <a:pt x="28" y="38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73" name="Freeform 372">
                <a:extLst>
                  <a:ext uri="{FF2B5EF4-FFF2-40B4-BE49-F238E27FC236}">
                    <a16:creationId xmlns:a16="http://schemas.microsoft.com/office/drawing/2014/main" id="{F6D7776A-37B8-4F25-A8FE-353F7422CF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24" y="5528"/>
                <a:ext cx="52" cy="42"/>
              </a:xfrm>
              <a:custGeom>
                <a:avLst/>
                <a:gdLst>
                  <a:gd name="T0" fmla="*/ 0 w 52"/>
                  <a:gd name="T1" fmla="*/ 20 h 42"/>
                  <a:gd name="T2" fmla="*/ 12 w 52"/>
                  <a:gd name="T3" fmla="*/ 20 h 42"/>
                  <a:gd name="T4" fmla="*/ 24 w 52"/>
                  <a:gd name="T5" fmla="*/ 42 h 42"/>
                  <a:gd name="T6" fmla="*/ 32 w 52"/>
                  <a:gd name="T7" fmla="*/ 42 h 42"/>
                  <a:gd name="T8" fmla="*/ 44 w 52"/>
                  <a:gd name="T9" fmla="*/ 42 h 42"/>
                  <a:gd name="T10" fmla="*/ 52 w 52"/>
                  <a:gd name="T11" fmla="*/ 28 h 42"/>
                  <a:gd name="T12" fmla="*/ 32 w 52"/>
                  <a:gd name="T13" fmla="*/ 28 h 42"/>
                  <a:gd name="T14" fmla="*/ 32 w 52"/>
                  <a:gd name="T15" fmla="*/ 0 h 42"/>
                  <a:gd name="T16" fmla="*/ 24 w 52"/>
                  <a:gd name="T17" fmla="*/ 0 h 42"/>
                  <a:gd name="T18" fmla="*/ 24 w 52"/>
                  <a:gd name="T19" fmla="*/ 8 h 42"/>
                  <a:gd name="T20" fmla="*/ 12 w 52"/>
                  <a:gd name="T21" fmla="*/ 0 h 42"/>
                  <a:gd name="T22" fmla="*/ 0 w 52"/>
                  <a:gd name="T2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42">
                    <a:moveTo>
                      <a:pt x="0" y="20"/>
                    </a:moveTo>
                    <a:lnTo>
                      <a:pt x="12" y="20"/>
                    </a:lnTo>
                    <a:lnTo>
                      <a:pt x="24" y="42"/>
                    </a:lnTo>
                    <a:lnTo>
                      <a:pt x="32" y="42"/>
                    </a:lnTo>
                    <a:lnTo>
                      <a:pt x="44" y="42"/>
                    </a:lnTo>
                    <a:lnTo>
                      <a:pt x="52" y="28"/>
                    </a:lnTo>
                    <a:lnTo>
                      <a:pt x="32" y="28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24" y="8"/>
                    </a:lnTo>
                    <a:lnTo>
                      <a:pt x="12" y="0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74" name="Freeform 373">
                <a:extLst>
                  <a:ext uri="{FF2B5EF4-FFF2-40B4-BE49-F238E27FC236}">
                    <a16:creationId xmlns:a16="http://schemas.microsoft.com/office/drawing/2014/main" id="{77496BB7-1EFD-4222-924F-1E83BADBD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00" y="5398"/>
                <a:ext cx="32" cy="20"/>
              </a:xfrm>
              <a:custGeom>
                <a:avLst/>
                <a:gdLst>
                  <a:gd name="T0" fmla="*/ 32 w 32"/>
                  <a:gd name="T1" fmla="*/ 14 h 20"/>
                  <a:gd name="T2" fmla="*/ 12 w 32"/>
                  <a:gd name="T3" fmla="*/ 14 h 20"/>
                  <a:gd name="T4" fmla="*/ 0 w 32"/>
                  <a:gd name="T5" fmla="*/ 0 h 20"/>
                  <a:gd name="T6" fmla="*/ 0 w 32"/>
                  <a:gd name="T7" fmla="*/ 20 h 20"/>
                  <a:gd name="T8" fmla="*/ 32 w 32"/>
                  <a:gd name="T9" fmla="*/ 20 h 20"/>
                  <a:gd name="T10" fmla="*/ 32 w 32"/>
                  <a:gd name="T11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20">
                    <a:moveTo>
                      <a:pt x="32" y="14"/>
                    </a:moveTo>
                    <a:lnTo>
                      <a:pt x="12" y="14"/>
                    </a:lnTo>
                    <a:lnTo>
                      <a:pt x="0" y="0"/>
                    </a:lnTo>
                    <a:lnTo>
                      <a:pt x="0" y="20"/>
                    </a:lnTo>
                    <a:lnTo>
                      <a:pt x="32" y="20"/>
                    </a:lnTo>
                    <a:lnTo>
                      <a:pt x="32" y="14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75" name="Freeform 374">
                <a:extLst>
                  <a:ext uri="{FF2B5EF4-FFF2-40B4-BE49-F238E27FC236}">
                    <a16:creationId xmlns:a16="http://schemas.microsoft.com/office/drawing/2014/main" id="{97C4DB27-31ED-4506-BBE2-F3B4339A58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94" y="5550"/>
                <a:ext cx="10" cy="20"/>
              </a:xfrm>
              <a:custGeom>
                <a:avLst/>
                <a:gdLst>
                  <a:gd name="T0" fmla="*/ 10 w 10"/>
                  <a:gd name="T1" fmla="*/ 20 h 20"/>
                  <a:gd name="T2" fmla="*/ 10 w 10"/>
                  <a:gd name="T3" fmla="*/ 8 h 20"/>
                  <a:gd name="T4" fmla="*/ 0 w 10"/>
                  <a:gd name="T5" fmla="*/ 0 h 20"/>
                  <a:gd name="T6" fmla="*/ 0 w 10"/>
                  <a:gd name="T7" fmla="*/ 20 h 20"/>
                  <a:gd name="T8" fmla="*/ 10 w 1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0">
                    <a:moveTo>
                      <a:pt x="10" y="20"/>
                    </a:moveTo>
                    <a:lnTo>
                      <a:pt x="10" y="8"/>
                    </a:lnTo>
                    <a:lnTo>
                      <a:pt x="0" y="0"/>
                    </a:lnTo>
                    <a:lnTo>
                      <a:pt x="0" y="20"/>
                    </a:lnTo>
                    <a:lnTo>
                      <a:pt x="10" y="20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76" name="Freeform 375">
                <a:extLst>
                  <a:ext uri="{FF2B5EF4-FFF2-40B4-BE49-F238E27FC236}">
                    <a16:creationId xmlns:a16="http://schemas.microsoft.com/office/drawing/2014/main" id="{4309155C-201B-4AFB-A7AD-2795F027E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2" y="5528"/>
                <a:ext cx="22" cy="18"/>
              </a:xfrm>
              <a:custGeom>
                <a:avLst/>
                <a:gdLst>
                  <a:gd name="T0" fmla="*/ 22 w 22"/>
                  <a:gd name="T1" fmla="*/ 0 h 18"/>
                  <a:gd name="T2" fmla="*/ 0 w 22"/>
                  <a:gd name="T3" fmla="*/ 0 h 18"/>
                  <a:gd name="T4" fmla="*/ 22 w 22"/>
                  <a:gd name="T5" fmla="*/ 18 h 18"/>
                  <a:gd name="T6" fmla="*/ 22 w 22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8">
                    <a:moveTo>
                      <a:pt x="22" y="0"/>
                    </a:moveTo>
                    <a:lnTo>
                      <a:pt x="0" y="0"/>
                    </a:lnTo>
                    <a:lnTo>
                      <a:pt x="22" y="18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77" name="Freeform 376">
                <a:extLst>
                  <a:ext uri="{FF2B5EF4-FFF2-40B4-BE49-F238E27FC236}">
                    <a16:creationId xmlns:a16="http://schemas.microsoft.com/office/drawing/2014/main" id="{6CDDBE1D-C818-4E83-85AF-02C98ADDC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2" y="5716"/>
                <a:ext cx="230" cy="294"/>
              </a:xfrm>
              <a:custGeom>
                <a:avLst/>
                <a:gdLst>
                  <a:gd name="T0" fmla="*/ 38 w 230"/>
                  <a:gd name="T1" fmla="*/ 294 h 294"/>
                  <a:gd name="T2" fmla="*/ 94 w 230"/>
                  <a:gd name="T3" fmla="*/ 280 h 294"/>
                  <a:gd name="T4" fmla="*/ 112 w 230"/>
                  <a:gd name="T5" fmla="*/ 280 h 294"/>
                  <a:gd name="T6" fmla="*/ 180 w 230"/>
                  <a:gd name="T7" fmla="*/ 256 h 294"/>
                  <a:gd name="T8" fmla="*/ 212 w 230"/>
                  <a:gd name="T9" fmla="*/ 220 h 294"/>
                  <a:gd name="T10" fmla="*/ 226 w 230"/>
                  <a:gd name="T11" fmla="*/ 196 h 294"/>
                  <a:gd name="T12" fmla="*/ 226 w 230"/>
                  <a:gd name="T13" fmla="*/ 156 h 294"/>
                  <a:gd name="T14" fmla="*/ 212 w 230"/>
                  <a:gd name="T15" fmla="*/ 104 h 294"/>
                  <a:gd name="T16" fmla="*/ 230 w 230"/>
                  <a:gd name="T17" fmla="*/ 108 h 294"/>
                  <a:gd name="T18" fmla="*/ 212 w 230"/>
                  <a:gd name="T19" fmla="*/ 98 h 294"/>
                  <a:gd name="T20" fmla="*/ 180 w 230"/>
                  <a:gd name="T21" fmla="*/ 72 h 294"/>
                  <a:gd name="T22" fmla="*/ 180 w 230"/>
                  <a:gd name="T23" fmla="*/ 86 h 294"/>
                  <a:gd name="T24" fmla="*/ 172 w 230"/>
                  <a:gd name="T25" fmla="*/ 98 h 294"/>
                  <a:gd name="T26" fmla="*/ 140 w 230"/>
                  <a:gd name="T27" fmla="*/ 62 h 294"/>
                  <a:gd name="T28" fmla="*/ 138 w 230"/>
                  <a:gd name="T29" fmla="*/ 58 h 294"/>
                  <a:gd name="T30" fmla="*/ 146 w 230"/>
                  <a:gd name="T31" fmla="*/ 38 h 294"/>
                  <a:gd name="T32" fmla="*/ 192 w 230"/>
                  <a:gd name="T33" fmla="*/ 4 h 294"/>
                  <a:gd name="T34" fmla="*/ 146 w 230"/>
                  <a:gd name="T35" fmla="*/ 4 h 294"/>
                  <a:gd name="T36" fmla="*/ 106 w 230"/>
                  <a:gd name="T37" fmla="*/ 38 h 294"/>
                  <a:gd name="T38" fmla="*/ 126 w 230"/>
                  <a:gd name="T39" fmla="*/ 52 h 294"/>
                  <a:gd name="T40" fmla="*/ 112 w 230"/>
                  <a:gd name="T41" fmla="*/ 72 h 294"/>
                  <a:gd name="T42" fmla="*/ 94 w 230"/>
                  <a:gd name="T43" fmla="*/ 84 h 294"/>
                  <a:gd name="T44" fmla="*/ 52 w 230"/>
                  <a:gd name="T45" fmla="*/ 84 h 294"/>
                  <a:gd name="T46" fmla="*/ 18 w 230"/>
                  <a:gd name="T47" fmla="*/ 104 h 294"/>
                  <a:gd name="T48" fmla="*/ 38 w 230"/>
                  <a:gd name="T49" fmla="*/ 116 h 294"/>
                  <a:gd name="T50" fmla="*/ 38 w 230"/>
                  <a:gd name="T51" fmla="*/ 124 h 294"/>
                  <a:gd name="T52" fmla="*/ 38 w 230"/>
                  <a:gd name="T53" fmla="*/ 156 h 294"/>
                  <a:gd name="T54" fmla="*/ 58 w 230"/>
                  <a:gd name="T55" fmla="*/ 176 h 294"/>
                  <a:gd name="T56" fmla="*/ 38 w 230"/>
                  <a:gd name="T57" fmla="*/ 208 h 294"/>
                  <a:gd name="T58" fmla="*/ 72 w 230"/>
                  <a:gd name="T59" fmla="*/ 196 h 294"/>
                  <a:gd name="T60" fmla="*/ 72 w 230"/>
                  <a:gd name="T61" fmla="*/ 208 h 294"/>
                  <a:gd name="T62" fmla="*/ 32 w 230"/>
                  <a:gd name="T63" fmla="*/ 228 h 294"/>
                  <a:gd name="T64" fmla="*/ 4 w 230"/>
                  <a:gd name="T65" fmla="*/ 242 h 294"/>
                  <a:gd name="T66" fmla="*/ 32 w 230"/>
                  <a:gd name="T67" fmla="*/ 256 h 294"/>
                  <a:gd name="T68" fmla="*/ 4 w 230"/>
                  <a:gd name="T69" fmla="*/ 274 h 294"/>
                  <a:gd name="T70" fmla="*/ 18 w 230"/>
                  <a:gd name="T71" fmla="*/ 294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30" h="294">
                    <a:moveTo>
                      <a:pt x="18" y="294"/>
                    </a:moveTo>
                    <a:lnTo>
                      <a:pt x="38" y="294"/>
                    </a:lnTo>
                    <a:lnTo>
                      <a:pt x="58" y="294"/>
                    </a:lnTo>
                    <a:lnTo>
                      <a:pt x="94" y="280"/>
                    </a:lnTo>
                    <a:lnTo>
                      <a:pt x="112" y="274"/>
                    </a:lnTo>
                    <a:lnTo>
                      <a:pt x="112" y="280"/>
                    </a:lnTo>
                    <a:lnTo>
                      <a:pt x="138" y="260"/>
                    </a:lnTo>
                    <a:lnTo>
                      <a:pt x="180" y="256"/>
                    </a:lnTo>
                    <a:lnTo>
                      <a:pt x="212" y="256"/>
                    </a:lnTo>
                    <a:lnTo>
                      <a:pt x="212" y="220"/>
                    </a:lnTo>
                    <a:lnTo>
                      <a:pt x="212" y="208"/>
                    </a:lnTo>
                    <a:lnTo>
                      <a:pt x="226" y="196"/>
                    </a:lnTo>
                    <a:lnTo>
                      <a:pt x="226" y="170"/>
                    </a:lnTo>
                    <a:lnTo>
                      <a:pt x="226" y="156"/>
                    </a:lnTo>
                    <a:lnTo>
                      <a:pt x="226" y="136"/>
                    </a:lnTo>
                    <a:lnTo>
                      <a:pt x="212" y="104"/>
                    </a:lnTo>
                    <a:lnTo>
                      <a:pt x="226" y="116"/>
                    </a:lnTo>
                    <a:lnTo>
                      <a:pt x="230" y="108"/>
                    </a:lnTo>
                    <a:lnTo>
                      <a:pt x="226" y="98"/>
                    </a:lnTo>
                    <a:lnTo>
                      <a:pt x="212" y="98"/>
                    </a:lnTo>
                    <a:lnTo>
                      <a:pt x="180" y="62"/>
                    </a:lnTo>
                    <a:lnTo>
                      <a:pt x="180" y="72"/>
                    </a:lnTo>
                    <a:lnTo>
                      <a:pt x="180" y="84"/>
                    </a:lnTo>
                    <a:lnTo>
                      <a:pt x="180" y="86"/>
                    </a:lnTo>
                    <a:lnTo>
                      <a:pt x="180" y="90"/>
                    </a:lnTo>
                    <a:lnTo>
                      <a:pt x="172" y="98"/>
                    </a:lnTo>
                    <a:lnTo>
                      <a:pt x="148" y="90"/>
                    </a:lnTo>
                    <a:lnTo>
                      <a:pt x="140" y="62"/>
                    </a:lnTo>
                    <a:lnTo>
                      <a:pt x="140" y="62"/>
                    </a:lnTo>
                    <a:lnTo>
                      <a:pt x="138" y="58"/>
                    </a:lnTo>
                    <a:lnTo>
                      <a:pt x="146" y="52"/>
                    </a:lnTo>
                    <a:lnTo>
                      <a:pt x="146" y="38"/>
                    </a:lnTo>
                    <a:lnTo>
                      <a:pt x="172" y="32"/>
                    </a:lnTo>
                    <a:lnTo>
                      <a:pt x="192" y="4"/>
                    </a:lnTo>
                    <a:lnTo>
                      <a:pt x="172" y="0"/>
                    </a:lnTo>
                    <a:lnTo>
                      <a:pt x="146" y="4"/>
                    </a:lnTo>
                    <a:lnTo>
                      <a:pt x="112" y="32"/>
                    </a:lnTo>
                    <a:lnTo>
                      <a:pt x="106" y="38"/>
                    </a:lnTo>
                    <a:lnTo>
                      <a:pt x="94" y="52"/>
                    </a:lnTo>
                    <a:lnTo>
                      <a:pt x="126" y="52"/>
                    </a:lnTo>
                    <a:lnTo>
                      <a:pt x="126" y="58"/>
                    </a:lnTo>
                    <a:lnTo>
                      <a:pt x="112" y="72"/>
                    </a:lnTo>
                    <a:lnTo>
                      <a:pt x="106" y="84"/>
                    </a:lnTo>
                    <a:lnTo>
                      <a:pt x="94" y="84"/>
                    </a:lnTo>
                    <a:lnTo>
                      <a:pt x="72" y="90"/>
                    </a:lnTo>
                    <a:lnTo>
                      <a:pt x="52" y="84"/>
                    </a:lnTo>
                    <a:lnTo>
                      <a:pt x="32" y="84"/>
                    </a:lnTo>
                    <a:lnTo>
                      <a:pt x="18" y="104"/>
                    </a:lnTo>
                    <a:lnTo>
                      <a:pt x="32" y="90"/>
                    </a:lnTo>
                    <a:lnTo>
                      <a:pt x="38" y="116"/>
                    </a:lnTo>
                    <a:lnTo>
                      <a:pt x="52" y="124"/>
                    </a:lnTo>
                    <a:lnTo>
                      <a:pt x="38" y="124"/>
                    </a:lnTo>
                    <a:lnTo>
                      <a:pt x="18" y="136"/>
                    </a:lnTo>
                    <a:lnTo>
                      <a:pt x="38" y="156"/>
                    </a:lnTo>
                    <a:lnTo>
                      <a:pt x="72" y="170"/>
                    </a:lnTo>
                    <a:lnTo>
                      <a:pt x="58" y="176"/>
                    </a:lnTo>
                    <a:lnTo>
                      <a:pt x="52" y="196"/>
                    </a:lnTo>
                    <a:lnTo>
                      <a:pt x="38" y="208"/>
                    </a:lnTo>
                    <a:lnTo>
                      <a:pt x="58" y="208"/>
                    </a:lnTo>
                    <a:lnTo>
                      <a:pt x="72" y="196"/>
                    </a:lnTo>
                    <a:lnTo>
                      <a:pt x="86" y="208"/>
                    </a:lnTo>
                    <a:lnTo>
                      <a:pt x="72" y="208"/>
                    </a:lnTo>
                    <a:lnTo>
                      <a:pt x="38" y="220"/>
                    </a:lnTo>
                    <a:lnTo>
                      <a:pt x="32" y="228"/>
                    </a:lnTo>
                    <a:lnTo>
                      <a:pt x="32" y="242"/>
                    </a:lnTo>
                    <a:lnTo>
                      <a:pt x="4" y="242"/>
                    </a:lnTo>
                    <a:lnTo>
                      <a:pt x="0" y="256"/>
                    </a:lnTo>
                    <a:lnTo>
                      <a:pt x="32" y="256"/>
                    </a:lnTo>
                    <a:lnTo>
                      <a:pt x="4" y="260"/>
                    </a:lnTo>
                    <a:lnTo>
                      <a:pt x="4" y="274"/>
                    </a:lnTo>
                    <a:lnTo>
                      <a:pt x="38" y="274"/>
                    </a:lnTo>
                    <a:lnTo>
                      <a:pt x="18" y="294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78" name="Freeform 377">
                <a:extLst>
                  <a:ext uri="{FF2B5EF4-FFF2-40B4-BE49-F238E27FC236}">
                    <a16:creationId xmlns:a16="http://schemas.microsoft.com/office/drawing/2014/main" id="{9412F8FD-F40E-4F27-BFD7-2318E3C61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4" y="6674"/>
                <a:ext cx="176" cy="346"/>
              </a:xfrm>
              <a:custGeom>
                <a:avLst/>
                <a:gdLst>
                  <a:gd name="T0" fmla="*/ 138 w 176"/>
                  <a:gd name="T1" fmla="*/ 170 h 346"/>
                  <a:gd name="T2" fmla="*/ 150 w 176"/>
                  <a:gd name="T3" fmla="*/ 120 h 346"/>
                  <a:gd name="T4" fmla="*/ 150 w 176"/>
                  <a:gd name="T5" fmla="*/ 86 h 346"/>
                  <a:gd name="T6" fmla="*/ 176 w 176"/>
                  <a:gd name="T7" fmla="*/ 40 h 346"/>
                  <a:gd name="T8" fmla="*/ 168 w 176"/>
                  <a:gd name="T9" fmla="*/ 34 h 346"/>
                  <a:gd name="T10" fmla="*/ 150 w 176"/>
                  <a:gd name="T11" fmla="*/ 22 h 346"/>
                  <a:gd name="T12" fmla="*/ 126 w 176"/>
                  <a:gd name="T13" fmla="*/ 22 h 346"/>
                  <a:gd name="T14" fmla="*/ 106 w 176"/>
                  <a:gd name="T15" fmla="*/ 22 h 346"/>
                  <a:gd name="T16" fmla="*/ 86 w 176"/>
                  <a:gd name="T17" fmla="*/ 22 h 346"/>
                  <a:gd name="T18" fmla="*/ 74 w 176"/>
                  <a:gd name="T19" fmla="*/ 2 h 346"/>
                  <a:gd name="T20" fmla="*/ 60 w 176"/>
                  <a:gd name="T21" fmla="*/ 8 h 346"/>
                  <a:gd name="T22" fmla="*/ 58 w 176"/>
                  <a:gd name="T23" fmla="*/ 6 h 346"/>
                  <a:gd name="T24" fmla="*/ 54 w 176"/>
                  <a:gd name="T25" fmla="*/ 8 h 346"/>
                  <a:gd name="T26" fmla="*/ 40 w 176"/>
                  <a:gd name="T27" fmla="*/ 0 h 346"/>
                  <a:gd name="T28" fmla="*/ 54 w 176"/>
                  <a:gd name="T29" fmla="*/ 92 h 346"/>
                  <a:gd name="T30" fmla="*/ 20 w 176"/>
                  <a:gd name="T31" fmla="*/ 176 h 346"/>
                  <a:gd name="T32" fmla="*/ 14 w 176"/>
                  <a:gd name="T33" fmla="*/ 190 h 346"/>
                  <a:gd name="T34" fmla="*/ 0 w 176"/>
                  <a:gd name="T35" fmla="*/ 228 h 346"/>
                  <a:gd name="T36" fmla="*/ 20 w 176"/>
                  <a:gd name="T37" fmla="*/ 228 h 346"/>
                  <a:gd name="T38" fmla="*/ 20 w 176"/>
                  <a:gd name="T39" fmla="*/ 242 h 346"/>
                  <a:gd name="T40" fmla="*/ 34 w 176"/>
                  <a:gd name="T41" fmla="*/ 242 h 346"/>
                  <a:gd name="T42" fmla="*/ 34 w 176"/>
                  <a:gd name="T43" fmla="*/ 256 h 346"/>
                  <a:gd name="T44" fmla="*/ 34 w 176"/>
                  <a:gd name="T45" fmla="*/ 314 h 346"/>
                  <a:gd name="T46" fmla="*/ 20 w 176"/>
                  <a:gd name="T47" fmla="*/ 334 h 346"/>
                  <a:gd name="T48" fmla="*/ 54 w 176"/>
                  <a:gd name="T49" fmla="*/ 334 h 346"/>
                  <a:gd name="T50" fmla="*/ 72 w 176"/>
                  <a:gd name="T51" fmla="*/ 346 h 346"/>
                  <a:gd name="T52" fmla="*/ 118 w 176"/>
                  <a:gd name="T53" fmla="*/ 334 h 346"/>
                  <a:gd name="T54" fmla="*/ 118 w 176"/>
                  <a:gd name="T55" fmla="*/ 294 h 346"/>
                  <a:gd name="T56" fmla="*/ 138 w 176"/>
                  <a:gd name="T57" fmla="*/ 274 h 346"/>
                  <a:gd name="T58" fmla="*/ 138 w 176"/>
                  <a:gd name="T59" fmla="*/ 262 h 346"/>
                  <a:gd name="T60" fmla="*/ 126 w 176"/>
                  <a:gd name="T61" fmla="*/ 242 h 346"/>
                  <a:gd name="T62" fmla="*/ 126 w 176"/>
                  <a:gd name="T63" fmla="*/ 222 h 346"/>
                  <a:gd name="T64" fmla="*/ 126 w 176"/>
                  <a:gd name="T65" fmla="*/ 210 h 346"/>
                  <a:gd name="T66" fmla="*/ 118 w 176"/>
                  <a:gd name="T67" fmla="*/ 170 h 346"/>
                  <a:gd name="T68" fmla="*/ 126 w 176"/>
                  <a:gd name="T69" fmla="*/ 170 h 346"/>
                  <a:gd name="T70" fmla="*/ 126 w 176"/>
                  <a:gd name="T71" fmla="*/ 170 h 346"/>
                  <a:gd name="T72" fmla="*/ 138 w 176"/>
                  <a:gd name="T73" fmla="*/ 17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6" h="346">
                    <a:moveTo>
                      <a:pt x="138" y="170"/>
                    </a:moveTo>
                    <a:lnTo>
                      <a:pt x="150" y="120"/>
                    </a:lnTo>
                    <a:lnTo>
                      <a:pt x="150" y="86"/>
                    </a:lnTo>
                    <a:lnTo>
                      <a:pt x="176" y="40"/>
                    </a:lnTo>
                    <a:lnTo>
                      <a:pt x="168" y="34"/>
                    </a:lnTo>
                    <a:lnTo>
                      <a:pt x="150" y="22"/>
                    </a:lnTo>
                    <a:lnTo>
                      <a:pt x="126" y="22"/>
                    </a:lnTo>
                    <a:lnTo>
                      <a:pt x="106" y="22"/>
                    </a:lnTo>
                    <a:lnTo>
                      <a:pt x="86" y="22"/>
                    </a:lnTo>
                    <a:lnTo>
                      <a:pt x="74" y="2"/>
                    </a:lnTo>
                    <a:lnTo>
                      <a:pt x="60" y="8"/>
                    </a:lnTo>
                    <a:lnTo>
                      <a:pt x="58" y="6"/>
                    </a:lnTo>
                    <a:lnTo>
                      <a:pt x="54" y="8"/>
                    </a:lnTo>
                    <a:lnTo>
                      <a:pt x="40" y="0"/>
                    </a:lnTo>
                    <a:lnTo>
                      <a:pt x="54" y="92"/>
                    </a:lnTo>
                    <a:lnTo>
                      <a:pt x="20" y="176"/>
                    </a:lnTo>
                    <a:lnTo>
                      <a:pt x="14" y="190"/>
                    </a:lnTo>
                    <a:lnTo>
                      <a:pt x="0" y="228"/>
                    </a:lnTo>
                    <a:lnTo>
                      <a:pt x="20" y="228"/>
                    </a:lnTo>
                    <a:lnTo>
                      <a:pt x="20" y="242"/>
                    </a:lnTo>
                    <a:lnTo>
                      <a:pt x="34" y="242"/>
                    </a:lnTo>
                    <a:lnTo>
                      <a:pt x="34" y="256"/>
                    </a:lnTo>
                    <a:lnTo>
                      <a:pt x="34" y="314"/>
                    </a:lnTo>
                    <a:lnTo>
                      <a:pt x="20" y="334"/>
                    </a:lnTo>
                    <a:lnTo>
                      <a:pt x="54" y="334"/>
                    </a:lnTo>
                    <a:lnTo>
                      <a:pt x="72" y="346"/>
                    </a:lnTo>
                    <a:lnTo>
                      <a:pt x="118" y="334"/>
                    </a:lnTo>
                    <a:lnTo>
                      <a:pt x="118" y="294"/>
                    </a:lnTo>
                    <a:lnTo>
                      <a:pt x="138" y="274"/>
                    </a:lnTo>
                    <a:lnTo>
                      <a:pt x="138" y="262"/>
                    </a:lnTo>
                    <a:lnTo>
                      <a:pt x="126" y="242"/>
                    </a:lnTo>
                    <a:lnTo>
                      <a:pt x="126" y="222"/>
                    </a:lnTo>
                    <a:lnTo>
                      <a:pt x="126" y="210"/>
                    </a:lnTo>
                    <a:lnTo>
                      <a:pt x="118" y="170"/>
                    </a:lnTo>
                    <a:lnTo>
                      <a:pt x="126" y="170"/>
                    </a:lnTo>
                    <a:lnTo>
                      <a:pt x="126" y="170"/>
                    </a:lnTo>
                    <a:lnTo>
                      <a:pt x="138" y="170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79" name="Freeform 378">
                <a:extLst>
                  <a:ext uri="{FF2B5EF4-FFF2-40B4-BE49-F238E27FC236}">
                    <a16:creationId xmlns:a16="http://schemas.microsoft.com/office/drawing/2014/main" id="{5DAE8A46-F355-4C40-B3C1-C7DC40EE8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60" y="6572"/>
                <a:ext cx="688" cy="510"/>
              </a:xfrm>
              <a:custGeom>
                <a:avLst/>
                <a:gdLst>
                  <a:gd name="T0" fmla="*/ 622 w 688"/>
                  <a:gd name="T1" fmla="*/ 84 h 510"/>
                  <a:gd name="T2" fmla="*/ 602 w 688"/>
                  <a:gd name="T3" fmla="*/ 90 h 510"/>
                  <a:gd name="T4" fmla="*/ 600 w 688"/>
                  <a:gd name="T5" fmla="*/ 90 h 510"/>
                  <a:gd name="T6" fmla="*/ 582 w 688"/>
                  <a:gd name="T7" fmla="*/ 72 h 510"/>
                  <a:gd name="T8" fmla="*/ 548 w 688"/>
                  <a:gd name="T9" fmla="*/ 60 h 510"/>
                  <a:gd name="T10" fmla="*/ 514 w 688"/>
                  <a:gd name="T11" fmla="*/ 72 h 510"/>
                  <a:gd name="T12" fmla="*/ 418 w 688"/>
                  <a:gd name="T13" fmla="*/ 20 h 510"/>
                  <a:gd name="T14" fmla="*/ 358 w 688"/>
                  <a:gd name="T15" fmla="*/ 20 h 510"/>
                  <a:gd name="T16" fmla="*/ 244 w 688"/>
                  <a:gd name="T17" fmla="*/ 20 h 510"/>
                  <a:gd name="T18" fmla="*/ 156 w 688"/>
                  <a:gd name="T19" fmla="*/ 4 h 510"/>
                  <a:gd name="T20" fmla="*/ 74 w 688"/>
                  <a:gd name="T21" fmla="*/ 0 h 510"/>
                  <a:gd name="T22" fmla="*/ 56 w 688"/>
                  <a:gd name="T23" fmla="*/ 20 h 510"/>
                  <a:gd name="T24" fmla="*/ 0 w 688"/>
                  <a:gd name="T25" fmla="*/ 24 h 510"/>
                  <a:gd name="T26" fmla="*/ 14 w 688"/>
                  <a:gd name="T27" fmla="*/ 70 h 510"/>
                  <a:gd name="T28" fmla="*/ 36 w 688"/>
                  <a:gd name="T29" fmla="*/ 90 h 510"/>
                  <a:gd name="T30" fmla="*/ 34 w 688"/>
                  <a:gd name="T31" fmla="*/ 108 h 510"/>
                  <a:gd name="T32" fmla="*/ 50 w 688"/>
                  <a:gd name="T33" fmla="*/ 104 h 510"/>
                  <a:gd name="T34" fmla="*/ 68 w 688"/>
                  <a:gd name="T35" fmla="*/ 122 h 510"/>
                  <a:gd name="T36" fmla="*/ 110 w 688"/>
                  <a:gd name="T37" fmla="*/ 122 h 510"/>
                  <a:gd name="T38" fmla="*/ 156 w 688"/>
                  <a:gd name="T39" fmla="*/ 134 h 510"/>
                  <a:gd name="T40" fmla="*/ 136 w 688"/>
                  <a:gd name="T41" fmla="*/ 186 h 510"/>
                  <a:gd name="T42" fmla="*/ 122 w 688"/>
                  <a:gd name="T43" fmla="*/ 272 h 510"/>
                  <a:gd name="T44" fmla="*/ 114 w 688"/>
                  <a:gd name="T45" fmla="*/ 272 h 510"/>
                  <a:gd name="T46" fmla="*/ 110 w 688"/>
                  <a:gd name="T47" fmla="*/ 312 h 510"/>
                  <a:gd name="T48" fmla="*/ 110 w 688"/>
                  <a:gd name="T49" fmla="*/ 342 h 510"/>
                  <a:gd name="T50" fmla="*/ 122 w 688"/>
                  <a:gd name="T51" fmla="*/ 376 h 510"/>
                  <a:gd name="T52" fmla="*/ 102 w 688"/>
                  <a:gd name="T53" fmla="*/ 434 h 510"/>
                  <a:gd name="T54" fmla="*/ 142 w 688"/>
                  <a:gd name="T55" fmla="*/ 446 h 510"/>
                  <a:gd name="T56" fmla="*/ 156 w 688"/>
                  <a:gd name="T57" fmla="*/ 492 h 510"/>
                  <a:gd name="T58" fmla="*/ 230 w 688"/>
                  <a:gd name="T59" fmla="*/ 478 h 510"/>
                  <a:gd name="T60" fmla="*/ 278 w 688"/>
                  <a:gd name="T61" fmla="*/ 466 h 510"/>
                  <a:gd name="T62" fmla="*/ 318 w 688"/>
                  <a:gd name="T63" fmla="*/ 466 h 510"/>
                  <a:gd name="T64" fmla="*/ 352 w 688"/>
                  <a:gd name="T65" fmla="*/ 466 h 510"/>
                  <a:gd name="T66" fmla="*/ 372 w 688"/>
                  <a:gd name="T67" fmla="*/ 460 h 510"/>
                  <a:gd name="T68" fmla="*/ 392 w 688"/>
                  <a:gd name="T69" fmla="*/ 434 h 510"/>
                  <a:gd name="T70" fmla="*/ 446 w 688"/>
                  <a:gd name="T71" fmla="*/ 414 h 510"/>
                  <a:gd name="T72" fmla="*/ 460 w 688"/>
                  <a:gd name="T73" fmla="*/ 394 h 510"/>
                  <a:gd name="T74" fmla="*/ 494 w 688"/>
                  <a:gd name="T75" fmla="*/ 356 h 510"/>
                  <a:gd name="T76" fmla="*/ 512 w 688"/>
                  <a:gd name="T77" fmla="*/ 328 h 510"/>
                  <a:gd name="T78" fmla="*/ 480 w 688"/>
                  <a:gd name="T79" fmla="*/ 278 h 510"/>
                  <a:gd name="T80" fmla="*/ 548 w 688"/>
                  <a:gd name="T81" fmla="*/ 220 h 510"/>
                  <a:gd name="T82" fmla="*/ 560 w 688"/>
                  <a:gd name="T83" fmla="*/ 186 h 510"/>
                  <a:gd name="T84" fmla="*/ 622 w 688"/>
                  <a:gd name="T85" fmla="*/ 174 h 510"/>
                  <a:gd name="T86" fmla="*/ 676 w 688"/>
                  <a:gd name="T87" fmla="*/ 122 h 510"/>
                  <a:gd name="T88" fmla="*/ 688 w 688"/>
                  <a:gd name="T89" fmla="*/ 90 h 510"/>
                  <a:gd name="T90" fmla="*/ 676 w 688"/>
                  <a:gd name="T91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88" h="510">
                    <a:moveTo>
                      <a:pt x="656" y="92"/>
                    </a:moveTo>
                    <a:lnTo>
                      <a:pt x="622" y="84"/>
                    </a:lnTo>
                    <a:lnTo>
                      <a:pt x="620" y="84"/>
                    </a:lnTo>
                    <a:lnTo>
                      <a:pt x="602" y="90"/>
                    </a:lnTo>
                    <a:lnTo>
                      <a:pt x="600" y="88"/>
                    </a:lnTo>
                    <a:lnTo>
                      <a:pt x="600" y="90"/>
                    </a:lnTo>
                    <a:lnTo>
                      <a:pt x="596" y="84"/>
                    </a:lnTo>
                    <a:lnTo>
                      <a:pt x="582" y="72"/>
                    </a:lnTo>
                    <a:lnTo>
                      <a:pt x="582" y="72"/>
                    </a:lnTo>
                    <a:lnTo>
                      <a:pt x="548" y="60"/>
                    </a:lnTo>
                    <a:lnTo>
                      <a:pt x="548" y="72"/>
                    </a:lnTo>
                    <a:lnTo>
                      <a:pt x="514" y="72"/>
                    </a:lnTo>
                    <a:lnTo>
                      <a:pt x="438" y="52"/>
                    </a:lnTo>
                    <a:lnTo>
                      <a:pt x="418" y="20"/>
                    </a:lnTo>
                    <a:lnTo>
                      <a:pt x="418" y="20"/>
                    </a:lnTo>
                    <a:lnTo>
                      <a:pt x="358" y="20"/>
                    </a:lnTo>
                    <a:lnTo>
                      <a:pt x="304" y="20"/>
                    </a:lnTo>
                    <a:lnTo>
                      <a:pt x="244" y="20"/>
                    </a:lnTo>
                    <a:lnTo>
                      <a:pt x="190" y="4"/>
                    </a:lnTo>
                    <a:lnTo>
                      <a:pt x="156" y="4"/>
                    </a:lnTo>
                    <a:lnTo>
                      <a:pt x="102" y="4"/>
                    </a:lnTo>
                    <a:lnTo>
                      <a:pt x="74" y="0"/>
                    </a:lnTo>
                    <a:lnTo>
                      <a:pt x="56" y="4"/>
                    </a:lnTo>
                    <a:lnTo>
                      <a:pt x="56" y="20"/>
                    </a:lnTo>
                    <a:lnTo>
                      <a:pt x="22" y="20"/>
                    </a:lnTo>
                    <a:lnTo>
                      <a:pt x="0" y="24"/>
                    </a:lnTo>
                    <a:lnTo>
                      <a:pt x="14" y="58"/>
                    </a:lnTo>
                    <a:lnTo>
                      <a:pt x="14" y="70"/>
                    </a:lnTo>
                    <a:lnTo>
                      <a:pt x="22" y="70"/>
                    </a:lnTo>
                    <a:lnTo>
                      <a:pt x="36" y="90"/>
                    </a:lnTo>
                    <a:lnTo>
                      <a:pt x="22" y="102"/>
                    </a:lnTo>
                    <a:lnTo>
                      <a:pt x="34" y="108"/>
                    </a:lnTo>
                    <a:lnTo>
                      <a:pt x="50" y="102"/>
                    </a:lnTo>
                    <a:lnTo>
                      <a:pt x="50" y="104"/>
                    </a:lnTo>
                    <a:lnTo>
                      <a:pt x="56" y="102"/>
                    </a:lnTo>
                    <a:lnTo>
                      <a:pt x="68" y="122"/>
                    </a:lnTo>
                    <a:lnTo>
                      <a:pt x="90" y="122"/>
                    </a:lnTo>
                    <a:lnTo>
                      <a:pt x="110" y="122"/>
                    </a:lnTo>
                    <a:lnTo>
                      <a:pt x="136" y="122"/>
                    </a:lnTo>
                    <a:lnTo>
                      <a:pt x="156" y="134"/>
                    </a:lnTo>
                    <a:lnTo>
                      <a:pt x="164" y="142"/>
                    </a:lnTo>
                    <a:lnTo>
                      <a:pt x="136" y="186"/>
                    </a:lnTo>
                    <a:lnTo>
                      <a:pt x="136" y="220"/>
                    </a:lnTo>
                    <a:lnTo>
                      <a:pt x="122" y="272"/>
                    </a:lnTo>
                    <a:lnTo>
                      <a:pt x="114" y="272"/>
                    </a:lnTo>
                    <a:lnTo>
                      <a:pt x="114" y="272"/>
                    </a:lnTo>
                    <a:lnTo>
                      <a:pt x="102" y="272"/>
                    </a:lnTo>
                    <a:lnTo>
                      <a:pt x="110" y="312"/>
                    </a:lnTo>
                    <a:lnTo>
                      <a:pt x="110" y="324"/>
                    </a:lnTo>
                    <a:lnTo>
                      <a:pt x="110" y="342"/>
                    </a:lnTo>
                    <a:lnTo>
                      <a:pt x="122" y="362"/>
                    </a:lnTo>
                    <a:lnTo>
                      <a:pt x="122" y="376"/>
                    </a:lnTo>
                    <a:lnTo>
                      <a:pt x="102" y="394"/>
                    </a:lnTo>
                    <a:lnTo>
                      <a:pt x="102" y="434"/>
                    </a:lnTo>
                    <a:lnTo>
                      <a:pt x="110" y="434"/>
                    </a:lnTo>
                    <a:lnTo>
                      <a:pt x="142" y="446"/>
                    </a:lnTo>
                    <a:lnTo>
                      <a:pt x="142" y="466"/>
                    </a:lnTo>
                    <a:lnTo>
                      <a:pt x="156" y="492"/>
                    </a:lnTo>
                    <a:lnTo>
                      <a:pt x="196" y="510"/>
                    </a:lnTo>
                    <a:lnTo>
                      <a:pt x="230" y="478"/>
                    </a:lnTo>
                    <a:lnTo>
                      <a:pt x="250" y="478"/>
                    </a:lnTo>
                    <a:lnTo>
                      <a:pt x="278" y="466"/>
                    </a:lnTo>
                    <a:lnTo>
                      <a:pt x="304" y="466"/>
                    </a:lnTo>
                    <a:lnTo>
                      <a:pt x="318" y="466"/>
                    </a:lnTo>
                    <a:lnTo>
                      <a:pt x="338" y="466"/>
                    </a:lnTo>
                    <a:lnTo>
                      <a:pt x="352" y="466"/>
                    </a:lnTo>
                    <a:lnTo>
                      <a:pt x="358" y="460"/>
                    </a:lnTo>
                    <a:lnTo>
                      <a:pt x="372" y="460"/>
                    </a:lnTo>
                    <a:lnTo>
                      <a:pt x="384" y="466"/>
                    </a:lnTo>
                    <a:lnTo>
                      <a:pt x="392" y="434"/>
                    </a:lnTo>
                    <a:lnTo>
                      <a:pt x="418" y="414"/>
                    </a:lnTo>
                    <a:lnTo>
                      <a:pt x="446" y="414"/>
                    </a:lnTo>
                    <a:lnTo>
                      <a:pt x="460" y="406"/>
                    </a:lnTo>
                    <a:lnTo>
                      <a:pt x="460" y="394"/>
                    </a:lnTo>
                    <a:lnTo>
                      <a:pt x="474" y="376"/>
                    </a:lnTo>
                    <a:lnTo>
                      <a:pt x="494" y="356"/>
                    </a:lnTo>
                    <a:lnTo>
                      <a:pt x="512" y="342"/>
                    </a:lnTo>
                    <a:lnTo>
                      <a:pt x="512" y="328"/>
                    </a:lnTo>
                    <a:lnTo>
                      <a:pt x="494" y="296"/>
                    </a:lnTo>
                    <a:lnTo>
                      <a:pt x="480" y="278"/>
                    </a:lnTo>
                    <a:lnTo>
                      <a:pt x="526" y="238"/>
                    </a:lnTo>
                    <a:lnTo>
                      <a:pt x="548" y="220"/>
                    </a:lnTo>
                    <a:lnTo>
                      <a:pt x="548" y="186"/>
                    </a:lnTo>
                    <a:lnTo>
                      <a:pt x="560" y="186"/>
                    </a:lnTo>
                    <a:lnTo>
                      <a:pt x="580" y="174"/>
                    </a:lnTo>
                    <a:lnTo>
                      <a:pt x="622" y="174"/>
                    </a:lnTo>
                    <a:lnTo>
                      <a:pt x="654" y="142"/>
                    </a:lnTo>
                    <a:lnTo>
                      <a:pt x="676" y="122"/>
                    </a:lnTo>
                    <a:lnTo>
                      <a:pt x="676" y="102"/>
                    </a:lnTo>
                    <a:lnTo>
                      <a:pt x="688" y="90"/>
                    </a:lnTo>
                    <a:lnTo>
                      <a:pt x="676" y="84"/>
                    </a:lnTo>
                    <a:lnTo>
                      <a:pt x="676" y="84"/>
                    </a:lnTo>
                    <a:lnTo>
                      <a:pt x="656" y="92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80" name="Freeform 379">
                <a:extLst>
                  <a:ext uri="{FF2B5EF4-FFF2-40B4-BE49-F238E27FC236}">
                    <a16:creationId xmlns:a16="http://schemas.microsoft.com/office/drawing/2014/main" id="{9CEF923A-0ADE-4566-99AD-F72D7417B5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10" y="6048"/>
                <a:ext cx="702" cy="614"/>
              </a:xfrm>
              <a:custGeom>
                <a:avLst/>
                <a:gdLst>
                  <a:gd name="T0" fmla="*/ 650 w 702"/>
                  <a:gd name="T1" fmla="*/ 492 h 614"/>
                  <a:gd name="T2" fmla="*/ 644 w 702"/>
                  <a:gd name="T3" fmla="*/ 470 h 614"/>
                  <a:gd name="T4" fmla="*/ 626 w 702"/>
                  <a:gd name="T5" fmla="*/ 426 h 614"/>
                  <a:gd name="T6" fmla="*/ 636 w 702"/>
                  <a:gd name="T7" fmla="*/ 372 h 614"/>
                  <a:gd name="T8" fmla="*/ 614 w 702"/>
                  <a:gd name="T9" fmla="*/ 340 h 614"/>
                  <a:gd name="T10" fmla="*/ 594 w 702"/>
                  <a:gd name="T11" fmla="*/ 336 h 614"/>
                  <a:gd name="T12" fmla="*/ 618 w 702"/>
                  <a:gd name="T13" fmla="*/ 300 h 614"/>
                  <a:gd name="T14" fmla="*/ 654 w 702"/>
                  <a:gd name="T15" fmla="*/ 256 h 614"/>
                  <a:gd name="T16" fmla="*/ 656 w 702"/>
                  <a:gd name="T17" fmla="*/ 254 h 614"/>
                  <a:gd name="T18" fmla="*/ 702 w 702"/>
                  <a:gd name="T19" fmla="*/ 150 h 614"/>
                  <a:gd name="T20" fmla="*/ 594 w 702"/>
                  <a:gd name="T21" fmla="*/ 112 h 614"/>
                  <a:gd name="T22" fmla="*/ 564 w 702"/>
                  <a:gd name="T23" fmla="*/ 122 h 614"/>
                  <a:gd name="T24" fmla="*/ 510 w 702"/>
                  <a:gd name="T25" fmla="*/ 96 h 614"/>
                  <a:gd name="T26" fmla="*/ 442 w 702"/>
                  <a:gd name="T27" fmla="*/ 18 h 614"/>
                  <a:gd name="T28" fmla="*/ 408 w 702"/>
                  <a:gd name="T29" fmla="*/ 16 h 614"/>
                  <a:gd name="T30" fmla="*/ 338 w 702"/>
                  <a:gd name="T31" fmla="*/ 14 h 614"/>
                  <a:gd name="T32" fmla="*/ 284 w 702"/>
                  <a:gd name="T33" fmla="*/ 100 h 614"/>
                  <a:gd name="T34" fmla="*/ 224 w 702"/>
                  <a:gd name="T35" fmla="*/ 132 h 614"/>
                  <a:gd name="T36" fmla="*/ 176 w 702"/>
                  <a:gd name="T37" fmla="*/ 100 h 614"/>
                  <a:gd name="T38" fmla="*/ 176 w 702"/>
                  <a:gd name="T39" fmla="*/ 184 h 614"/>
                  <a:gd name="T40" fmla="*/ 122 w 702"/>
                  <a:gd name="T41" fmla="*/ 198 h 614"/>
                  <a:gd name="T42" fmla="*/ 48 w 702"/>
                  <a:gd name="T43" fmla="*/ 172 h 614"/>
                  <a:gd name="T44" fmla="*/ 26 w 702"/>
                  <a:gd name="T45" fmla="*/ 198 h 614"/>
                  <a:gd name="T46" fmla="*/ 26 w 702"/>
                  <a:gd name="T47" fmla="*/ 218 h 614"/>
                  <a:gd name="T48" fmla="*/ 88 w 702"/>
                  <a:gd name="T49" fmla="*/ 256 h 614"/>
                  <a:gd name="T50" fmla="*/ 142 w 702"/>
                  <a:gd name="T51" fmla="*/ 310 h 614"/>
                  <a:gd name="T52" fmla="*/ 210 w 702"/>
                  <a:gd name="T53" fmla="*/ 394 h 614"/>
                  <a:gd name="T54" fmla="*/ 188 w 702"/>
                  <a:gd name="T55" fmla="*/ 446 h 614"/>
                  <a:gd name="T56" fmla="*/ 168 w 702"/>
                  <a:gd name="T57" fmla="*/ 544 h 614"/>
                  <a:gd name="T58" fmla="*/ 262 w 702"/>
                  <a:gd name="T59" fmla="*/ 594 h 614"/>
                  <a:gd name="T60" fmla="*/ 330 w 702"/>
                  <a:gd name="T61" fmla="*/ 594 h 614"/>
                  <a:gd name="T62" fmla="*/ 332 w 702"/>
                  <a:gd name="T63" fmla="*/ 592 h 614"/>
                  <a:gd name="T64" fmla="*/ 370 w 702"/>
                  <a:gd name="T65" fmla="*/ 608 h 614"/>
                  <a:gd name="T66" fmla="*/ 426 w 702"/>
                  <a:gd name="T67" fmla="*/ 608 h 614"/>
                  <a:gd name="T68" fmla="*/ 460 w 702"/>
                  <a:gd name="T69" fmla="*/ 550 h 614"/>
                  <a:gd name="T70" fmla="*/ 508 w 702"/>
                  <a:gd name="T71" fmla="*/ 544 h 614"/>
                  <a:gd name="T72" fmla="*/ 542 w 702"/>
                  <a:gd name="T73" fmla="*/ 550 h 614"/>
                  <a:gd name="T74" fmla="*/ 616 w 702"/>
                  <a:gd name="T75" fmla="*/ 576 h 614"/>
                  <a:gd name="T76" fmla="*/ 656 w 702"/>
                  <a:gd name="T77" fmla="*/ 544 h 614"/>
                  <a:gd name="T78" fmla="*/ 656 w 702"/>
                  <a:gd name="T79" fmla="*/ 528 h 614"/>
                  <a:gd name="T80" fmla="*/ 666 w 702"/>
                  <a:gd name="T81" fmla="*/ 528 h 614"/>
                  <a:gd name="T82" fmla="*/ 684 w 702"/>
                  <a:gd name="T83" fmla="*/ 510 h 614"/>
                  <a:gd name="T84" fmla="*/ 688 w 702"/>
                  <a:gd name="T85" fmla="*/ 498 h 6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02" h="614">
                    <a:moveTo>
                      <a:pt x="688" y="498"/>
                    </a:moveTo>
                    <a:lnTo>
                      <a:pt x="670" y="498"/>
                    </a:lnTo>
                    <a:lnTo>
                      <a:pt x="650" y="492"/>
                    </a:lnTo>
                    <a:lnTo>
                      <a:pt x="650" y="490"/>
                    </a:lnTo>
                    <a:lnTo>
                      <a:pt x="648" y="490"/>
                    </a:lnTo>
                    <a:lnTo>
                      <a:pt x="644" y="470"/>
                    </a:lnTo>
                    <a:lnTo>
                      <a:pt x="636" y="440"/>
                    </a:lnTo>
                    <a:lnTo>
                      <a:pt x="624" y="426"/>
                    </a:lnTo>
                    <a:lnTo>
                      <a:pt x="626" y="426"/>
                    </a:lnTo>
                    <a:lnTo>
                      <a:pt x="624" y="422"/>
                    </a:lnTo>
                    <a:lnTo>
                      <a:pt x="648" y="422"/>
                    </a:lnTo>
                    <a:lnTo>
                      <a:pt x="636" y="372"/>
                    </a:lnTo>
                    <a:lnTo>
                      <a:pt x="642" y="372"/>
                    </a:lnTo>
                    <a:lnTo>
                      <a:pt x="634" y="360"/>
                    </a:lnTo>
                    <a:lnTo>
                      <a:pt x="614" y="340"/>
                    </a:lnTo>
                    <a:lnTo>
                      <a:pt x="594" y="346"/>
                    </a:lnTo>
                    <a:lnTo>
                      <a:pt x="594" y="340"/>
                    </a:lnTo>
                    <a:lnTo>
                      <a:pt x="594" y="336"/>
                    </a:lnTo>
                    <a:lnTo>
                      <a:pt x="594" y="334"/>
                    </a:lnTo>
                    <a:lnTo>
                      <a:pt x="616" y="302"/>
                    </a:lnTo>
                    <a:lnTo>
                      <a:pt x="618" y="300"/>
                    </a:lnTo>
                    <a:lnTo>
                      <a:pt x="634" y="276"/>
                    </a:lnTo>
                    <a:lnTo>
                      <a:pt x="634" y="256"/>
                    </a:lnTo>
                    <a:lnTo>
                      <a:pt x="654" y="256"/>
                    </a:lnTo>
                    <a:lnTo>
                      <a:pt x="656" y="256"/>
                    </a:lnTo>
                    <a:lnTo>
                      <a:pt x="656" y="254"/>
                    </a:lnTo>
                    <a:lnTo>
                      <a:pt x="656" y="254"/>
                    </a:lnTo>
                    <a:lnTo>
                      <a:pt x="656" y="222"/>
                    </a:lnTo>
                    <a:lnTo>
                      <a:pt x="684" y="182"/>
                    </a:lnTo>
                    <a:lnTo>
                      <a:pt x="702" y="150"/>
                    </a:lnTo>
                    <a:lnTo>
                      <a:pt x="670" y="138"/>
                    </a:lnTo>
                    <a:lnTo>
                      <a:pt x="616" y="112"/>
                    </a:lnTo>
                    <a:lnTo>
                      <a:pt x="594" y="112"/>
                    </a:lnTo>
                    <a:lnTo>
                      <a:pt x="572" y="112"/>
                    </a:lnTo>
                    <a:lnTo>
                      <a:pt x="572" y="122"/>
                    </a:lnTo>
                    <a:lnTo>
                      <a:pt x="564" y="122"/>
                    </a:lnTo>
                    <a:lnTo>
                      <a:pt x="530" y="108"/>
                    </a:lnTo>
                    <a:lnTo>
                      <a:pt x="516" y="74"/>
                    </a:lnTo>
                    <a:lnTo>
                      <a:pt x="510" y="96"/>
                    </a:lnTo>
                    <a:lnTo>
                      <a:pt x="460" y="54"/>
                    </a:lnTo>
                    <a:lnTo>
                      <a:pt x="456" y="40"/>
                    </a:lnTo>
                    <a:lnTo>
                      <a:pt x="442" y="18"/>
                    </a:lnTo>
                    <a:lnTo>
                      <a:pt x="428" y="32"/>
                    </a:lnTo>
                    <a:lnTo>
                      <a:pt x="408" y="18"/>
                    </a:lnTo>
                    <a:lnTo>
                      <a:pt x="408" y="16"/>
                    </a:lnTo>
                    <a:lnTo>
                      <a:pt x="406" y="14"/>
                    </a:lnTo>
                    <a:lnTo>
                      <a:pt x="406" y="0"/>
                    </a:lnTo>
                    <a:lnTo>
                      <a:pt x="338" y="14"/>
                    </a:lnTo>
                    <a:lnTo>
                      <a:pt x="338" y="66"/>
                    </a:lnTo>
                    <a:lnTo>
                      <a:pt x="332" y="86"/>
                    </a:lnTo>
                    <a:lnTo>
                      <a:pt x="284" y="100"/>
                    </a:lnTo>
                    <a:lnTo>
                      <a:pt x="264" y="112"/>
                    </a:lnTo>
                    <a:lnTo>
                      <a:pt x="250" y="132"/>
                    </a:lnTo>
                    <a:lnTo>
                      <a:pt x="224" y="132"/>
                    </a:lnTo>
                    <a:lnTo>
                      <a:pt x="196" y="120"/>
                    </a:lnTo>
                    <a:lnTo>
                      <a:pt x="196" y="100"/>
                    </a:lnTo>
                    <a:lnTo>
                      <a:pt x="176" y="100"/>
                    </a:lnTo>
                    <a:lnTo>
                      <a:pt x="154" y="100"/>
                    </a:lnTo>
                    <a:lnTo>
                      <a:pt x="168" y="138"/>
                    </a:lnTo>
                    <a:lnTo>
                      <a:pt x="176" y="184"/>
                    </a:lnTo>
                    <a:lnTo>
                      <a:pt x="154" y="184"/>
                    </a:lnTo>
                    <a:lnTo>
                      <a:pt x="136" y="184"/>
                    </a:lnTo>
                    <a:lnTo>
                      <a:pt x="122" y="198"/>
                    </a:lnTo>
                    <a:lnTo>
                      <a:pt x="88" y="172"/>
                    </a:lnTo>
                    <a:lnTo>
                      <a:pt x="68" y="172"/>
                    </a:lnTo>
                    <a:lnTo>
                      <a:pt x="48" y="172"/>
                    </a:lnTo>
                    <a:lnTo>
                      <a:pt x="14" y="184"/>
                    </a:lnTo>
                    <a:lnTo>
                      <a:pt x="0" y="198"/>
                    </a:lnTo>
                    <a:lnTo>
                      <a:pt x="26" y="198"/>
                    </a:lnTo>
                    <a:lnTo>
                      <a:pt x="34" y="202"/>
                    </a:lnTo>
                    <a:lnTo>
                      <a:pt x="14" y="202"/>
                    </a:lnTo>
                    <a:lnTo>
                      <a:pt x="26" y="218"/>
                    </a:lnTo>
                    <a:lnTo>
                      <a:pt x="14" y="218"/>
                    </a:lnTo>
                    <a:lnTo>
                      <a:pt x="26" y="236"/>
                    </a:lnTo>
                    <a:lnTo>
                      <a:pt x="88" y="256"/>
                    </a:lnTo>
                    <a:lnTo>
                      <a:pt x="122" y="270"/>
                    </a:lnTo>
                    <a:lnTo>
                      <a:pt x="142" y="274"/>
                    </a:lnTo>
                    <a:lnTo>
                      <a:pt x="142" y="310"/>
                    </a:lnTo>
                    <a:lnTo>
                      <a:pt x="188" y="354"/>
                    </a:lnTo>
                    <a:lnTo>
                      <a:pt x="188" y="386"/>
                    </a:lnTo>
                    <a:lnTo>
                      <a:pt x="210" y="394"/>
                    </a:lnTo>
                    <a:lnTo>
                      <a:pt x="224" y="426"/>
                    </a:lnTo>
                    <a:lnTo>
                      <a:pt x="196" y="394"/>
                    </a:lnTo>
                    <a:lnTo>
                      <a:pt x="188" y="446"/>
                    </a:lnTo>
                    <a:lnTo>
                      <a:pt x="196" y="458"/>
                    </a:lnTo>
                    <a:lnTo>
                      <a:pt x="188" y="472"/>
                    </a:lnTo>
                    <a:lnTo>
                      <a:pt x="168" y="544"/>
                    </a:lnTo>
                    <a:lnTo>
                      <a:pt x="168" y="544"/>
                    </a:lnTo>
                    <a:lnTo>
                      <a:pt x="188" y="574"/>
                    </a:lnTo>
                    <a:lnTo>
                      <a:pt x="262" y="594"/>
                    </a:lnTo>
                    <a:lnTo>
                      <a:pt x="298" y="594"/>
                    </a:lnTo>
                    <a:lnTo>
                      <a:pt x="298" y="582"/>
                    </a:lnTo>
                    <a:lnTo>
                      <a:pt x="330" y="594"/>
                    </a:lnTo>
                    <a:lnTo>
                      <a:pt x="332" y="596"/>
                    </a:lnTo>
                    <a:lnTo>
                      <a:pt x="336" y="598"/>
                    </a:lnTo>
                    <a:lnTo>
                      <a:pt x="332" y="592"/>
                    </a:lnTo>
                    <a:lnTo>
                      <a:pt x="368" y="606"/>
                    </a:lnTo>
                    <a:lnTo>
                      <a:pt x="366" y="606"/>
                    </a:lnTo>
                    <a:lnTo>
                      <a:pt x="370" y="608"/>
                    </a:lnTo>
                    <a:lnTo>
                      <a:pt x="372" y="608"/>
                    </a:lnTo>
                    <a:lnTo>
                      <a:pt x="404" y="614"/>
                    </a:lnTo>
                    <a:lnTo>
                      <a:pt x="426" y="608"/>
                    </a:lnTo>
                    <a:lnTo>
                      <a:pt x="426" y="608"/>
                    </a:lnTo>
                    <a:lnTo>
                      <a:pt x="426" y="576"/>
                    </a:lnTo>
                    <a:lnTo>
                      <a:pt x="460" y="550"/>
                    </a:lnTo>
                    <a:lnTo>
                      <a:pt x="474" y="544"/>
                    </a:lnTo>
                    <a:lnTo>
                      <a:pt x="480" y="544"/>
                    </a:lnTo>
                    <a:lnTo>
                      <a:pt x="508" y="544"/>
                    </a:lnTo>
                    <a:lnTo>
                      <a:pt x="508" y="550"/>
                    </a:lnTo>
                    <a:lnTo>
                      <a:pt x="528" y="550"/>
                    </a:lnTo>
                    <a:lnTo>
                      <a:pt x="542" y="550"/>
                    </a:lnTo>
                    <a:lnTo>
                      <a:pt x="550" y="564"/>
                    </a:lnTo>
                    <a:lnTo>
                      <a:pt x="568" y="576"/>
                    </a:lnTo>
                    <a:lnTo>
                      <a:pt x="616" y="576"/>
                    </a:lnTo>
                    <a:lnTo>
                      <a:pt x="616" y="550"/>
                    </a:lnTo>
                    <a:lnTo>
                      <a:pt x="636" y="544"/>
                    </a:lnTo>
                    <a:lnTo>
                      <a:pt x="656" y="544"/>
                    </a:lnTo>
                    <a:lnTo>
                      <a:pt x="656" y="530"/>
                    </a:lnTo>
                    <a:lnTo>
                      <a:pt x="656" y="528"/>
                    </a:lnTo>
                    <a:lnTo>
                      <a:pt x="656" y="528"/>
                    </a:lnTo>
                    <a:lnTo>
                      <a:pt x="656" y="524"/>
                    </a:lnTo>
                    <a:lnTo>
                      <a:pt x="670" y="528"/>
                    </a:lnTo>
                    <a:lnTo>
                      <a:pt x="666" y="528"/>
                    </a:lnTo>
                    <a:lnTo>
                      <a:pt x="670" y="530"/>
                    </a:lnTo>
                    <a:lnTo>
                      <a:pt x="684" y="524"/>
                    </a:lnTo>
                    <a:lnTo>
                      <a:pt x="684" y="510"/>
                    </a:lnTo>
                    <a:lnTo>
                      <a:pt x="684" y="510"/>
                    </a:lnTo>
                    <a:lnTo>
                      <a:pt x="684" y="506"/>
                    </a:lnTo>
                    <a:lnTo>
                      <a:pt x="688" y="498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81" name="Freeform 380">
                <a:extLst>
                  <a:ext uri="{FF2B5EF4-FFF2-40B4-BE49-F238E27FC236}">
                    <a16:creationId xmlns:a16="http://schemas.microsoft.com/office/drawing/2014/main" id="{728C040A-3994-4675-84CA-741D2C6B9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8" y="6024"/>
                <a:ext cx="194" cy="136"/>
              </a:xfrm>
              <a:custGeom>
                <a:avLst/>
                <a:gdLst>
                  <a:gd name="T0" fmla="*/ 32 w 194"/>
                  <a:gd name="T1" fmla="*/ 38 h 136"/>
                  <a:gd name="T2" fmla="*/ 46 w 194"/>
                  <a:gd name="T3" fmla="*/ 60 h 136"/>
                  <a:gd name="T4" fmla="*/ 52 w 194"/>
                  <a:gd name="T5" fmla="*/ 72 h 136"/>
                  <a:gd name="T6" fmla="*/ 100 w 194"/>
                  <a:gd name="T7" fmla="*/ 110 h 136"/>
                  <a:gd name="T8" fmla="*/ 106 w 194"/>
                  <a:gd name="T9" fmla="*/ 90 h 136"/>
                  <a:gd name="T10" fmla="*/ 120 w 194"/>
                  <a:gd name="T11" fmla="*/ 124 h 136"/>
                  <a:gd name="T12" fmla="*/ 154 w 194"/>
                  <a:gd name="T13" fmla="*/ 136 h 136"/>
                  <a:gd name="T14" fmla="*/ 160 w 194"/>
                  <a:gd name="T15" fmla="*/ 136 h 136"/>
                  <a:gd name="T16" fmla="*/ 164 w 194"/>
                  <a:gd name="T17" fmla="*/ 136 h 136"/>
                  <a:gd name="T18" fmla="*/ 164 w 194"/>
                  <a:gd name="T19" fmla="*/ 134 h 136"/>
                  <a:gd name="T20" fmla="*/ 160 w 194"/>
                  <a:gd name="T21" fmla="*/ 134 h 136"/>
                  <a:gd name="T22" fmla="*/ 160 w 194"/>
                  <a:gd name="T23" fmla="*/ 98 h 136"/>
                  <a:gd name="T24" fmla="*/ 172 w 194"/>
                  <a:gd name="T25" fmla="*/ 86 h 136"/>
                  <a:gd name="T26" fmla="*/ 194 w 194"/>
                  <a:gd name="T27" fmla="*/ 78 h 136"/>
                  <a:gd name="T28" fmla="*/ 188 w 194"/>
                  <a:gd name="T29" fmla="*/ 54 h 136"/>
                  <a:gd name="T30" fmla="*/ 156 w 194"/>
                  <a:gd name="T31" fmla="*/ 42 h 136"/>
                  <a:gd name="T32" fmla="*/ 156 w 194"/>
                  <a:gd name="T33" fmla="*/ 42 h 136"/>
                  <a:gd name="T34" fmla="*/ 152 w 194"/>
                  <a:gd name="T35" fmla="*/ 40 h 136"/>
                  <a:gd name="T36" fmla="*/ 160 w 194"/>
                  <a:gd name="T37" fmla="*/ 20 h 136"/>
                  <a:gd name="T38" fmla="*/ 158 w 194"/>
                  <a:gd name="T39" fmla="*/ 18 h 136"/>
                  <a:gd name="T40" fmla="*/ 132 w 194"/>
                  <a:gd name="T41" fmla="*/ 6 h 136"/>
                  <a:gd name="T42" fmla="*/ 106 w 194"/>
                  <a:gd name="T43" fmla="*/ 0 h 136"/>
                  <a:gd name="T44" fmla="*/ 84 w 194"/>
                  <a:gd name="T45" fmla="*/ 0 h 136"/>
                  <a:gd name="T46" fmla="*/ 66 w 194"/>
                  <a:gd name="T47" fmla="*/ 6 h 136"/>
                  <a:gd name="T48" fmla="*/ 52 w 194"/>
                  <a:gd name="T49" fmla="*/ 22 h 136"/>
                  <a:gd name="T50" fmla="*/ 52 w 194"/>
                  <a:gd name="T51" fmla="*/ 18 h 136"/>
                  <a:gd name="T52" fmla="*/ 50 w 194"/>
                  <a:gd name="T53" fmla="*/ 20 h 136"/>
                  <a:gd name="T54" fmla="*/ 46 w 194"/>
                  <a:gd name="T55" fmla="*/ 6 h 136"/>
                  <a:gd name="T56" fmla="*/ 46 w 194"/>
                  <a:gd name="T57" fmla="*/ 6 h 136"/>
                  <a:gd name="T58" fmla="*/ 34 w 194"/>
                  <a:gd name="T59" fmla="*/ 6 h 136"/>
                  <a:gd name="T60" fmla="*/ 0 w 194"/>
                  <a:gd name="T61" fmla="*/ 28 h 136"/>
                  <a:gd name="T62" fmla="*/ 0 w 194"/>
                  <a:gd name="T63" fmla="*/ 40 h 136"/>
                  <a:gd name="T64" fmla="*/ 18 w 194"/>
                  <a:gd name="T65" fmla="*/ 52 h 136"/>
                  <a:gd name="T66" fmla="*/ 32 w 194"/>
                  <a:gd name="T67" fmla="*/ 3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4" h="136">
                    <a:moveTo>
                      <a:pt x="32" y="38"/>
                    </a:moveTo>
                    <a:lnTo>
                      <a:pt x="46" y="60"/>
                    </a:lnTo>
                    <a:lnTo>
                      <a:pt x="52" y="72"/>
                    </a:lnTo>
                    <a:lnTo>
                      <a:pt x="100" y="110"/>
                    </a:lnTo>
                    <a:lnTo>
                      <a:pt x="106" y="90"/>
                    </a:lnTo>
                    <a:lnTo>
                      <a:pt x="120" y="124"/>
                    </a:lnTo>
                    <a:lnTo>
                      <a:pt x="154" y="136"/>
                    </a:lnTo>
                    <a:lnTo>
                      <a:pt x="160" y="136"/>
                    </a:lnTo>
                    <a:lnTo>
                      <a:pt x="164" y="136"/>
                    </a:lnTo>
                    <a:lnTo>
                      <a:pt x="164" y="134"/>
                    </a:lnTo>
                    <a:lnTo>
                      <a:pt x="160" y="134"/>
                    </a:lnTo>
                    <a:lnTo>
                      <a:pt x="160" y="98"/>
                    </a:lnTo>
                    <a:lnTo>
                      <a:pt x="172" y="86"/>
                    </a:lnTo>
                    <a:lnTo>
                      <a:pt x="194" y="78"/>
                    </a:lnTo>
                    <a:lnTo>
                      <a:pt x="188" y="54"/>
                    </a:lnTo>
                    <a:lnTo>
                      <a:pt x="156" y="42"/>
                    </a:lnTo>
                    <a:lnTo>
                      <a:pt x="156" y="42"/>
                    </a:lnTo>
                    <a:lnTo>
                      <a:pt x="152" y="40"/>
                    </a:lnTo>
                    <a:lnTo>
                      <a:pt x="160" y="20"/>
                    </a:lnTo>
                    <a:lnTo>
                      <a:pt x="158" y="18"/>
                    </a:lnTo>
                    <a:lnTo>
                      <a:pt x="132" y="6"/>
                    </a:lnTo>
                    <a:lnTo>
                      <a:pt x="106" y="0"/>
                    </a:lnTo>
                    <a:lnTo>
                      <a:pt x="84" y="0"/>
                    </a:lnTo>
                    <a:lnTo>
                      <a:pt x="66" y="6"/>
                    </a:lnTo>
                    <a:lnTo>
                      <a:pt x="52" y="22"/>
                    </a:lnTo>
                    <a:lnTo>
                      <a:pt x="52" y="18"/>
                    </a:lnTo>
                    <a:lnTo>
                      <a:pt x="50" y="20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34" y="6"/>
                    </a:lnTo>
                    <a:lnTo>
                      <a:pt x="0" y="28"/>
                    </a:lnTo>
                    <a:lnTo>
                      <a:pt x="0" y="40"/>
                    </a:lnTo>
                    <a:lnTo>
                      <a:pt x="18" y="52"/>
                    </a:lnTo>
                    <a:lnTo>
                      <a:pt x="32" y="38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82" name="Freeform 381">
                <a:extLst>
                  <a:ext uri="{FF2B5EF4-FFF2-40B4-BE49-F238E27FC236}">
                    <a16:creationId xmlns:a16="http://schemas.microsoft.com/office/drawing/2014/main" id="{0D90A1D9-7A14-4F1D-83DB-B500F532C1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64" y="5854"/>
                <a:ext cx="194" cy="222"/>
              </a:xfrm>
              <a:custGeom>
                <a:avLst/>
                <a:gdLst>
                  <a:gd name="T0" fmla="*/ 6 w 194"/>
                  <a:gd name="T1" fmla="*/ 188 h 222"/>
                  <a:gd name="T2" fmla="*/ 18 w 194"/>
                  <a:gd name="T3" fmla="*/ 176 h 222"/>
                  <a:gd name="T4" fmla="*/ 38 w 194"/>
                  <a:gd name="T5" fmla="*/ 170 h 222"/>
                  <a:gd name="T6" fmla="*/ 38 w 194"/>
                  <a:gd name="T7" fmla="*/ 170 h 222"/>
                  <a:gd name="T8" fmla="*/ 42 w 194"/>
                  <a:gd name="T9" fmla="*/ 170 h 222"/>
                  <a:gd name="T10" fmla="*/ 62 w 194"/>
                  <a:gd name="T11" fmla="*/ 170 h 222"/>
                  <a:gd name="T12" fmla="*/ 90 w 194"/>
                  <a:gd name="T13" fmla="*/ 176 h 222"/>
                  <a:gd name="T14" fmla="*/ 112 w 194"/>
                  <a:gd name="T15" fmla="*/ 188 h 222"/>
                  <a:gd name="T16" fmla="*/ 114 w 194"/>
                  <a:gd name="T17" fmla="*/ 190 h 222"/>
                  <a:gd name="T18" fmla="*/ 114 w 194"/>
                  <a:gd name="T19" fmla="*/ 190 h 222"/>
                  <a:gd name="T20" fmla="*/ 118 w 194"/>
                  <a:gd name="T21" fmla="*/ 192 h 222"/>
                  <a:gd name="T22" fmla="*/ 110 w 194"/>
                  <a:gd name="T23" fmla="*/ 212 h 222"/>
                  <a:gd name="T24" fmla="*/ 140 w 194"/>
                  <a:gd name="T25" fmla="*/ 222 h 222"/>
                  <a:gd name="T26" fmla="*/ 140 w 194"/>
                  <a:gd name="T27" fmla="*/ 220 h 222"/>
                  <a:gd name="T28" fmla="*/ 140 w 194"/>
                  <a:gd name="T29" fmla="*/ 220 h 222"/>
                  <a:gd name="T30" fmla="*/ 140 w 194"/>
                  <a:gd name="T31" fmla="*/ 194 h 222"/>
                  <a:gd name="T32" fmla="*/ 144 w 194"/>
                  <a:gd name="T33" fmla="*/ 182 h 222"/>
                  <a:gd name="T34" fmla="*/ 146 w 194"/>
                  <a:gd name="T35" fmla="*/ 170 h 222"/>
                  <a:gd name="T36" fmla="*/ 128 w 194"/>
                  <a:gd name="T37" fmla="*/ 138 h 222"/>
                  <a:gd name="T38" fmla="*/ 126 w 194"/>
                  <a:gd name="T39" fmla="*/ 138 h 222"/>
                  <a:gd name="T40" fmla="*/ 148 w 194"/>
                  <a:gd name="T41" fmla="*/ 122 h 222"/>
                  <a:gd name="T42" fmla="*/ 168 w 194"/>
                  <a:gd name="T43" fmla="*/ 122 h 222"/>
                  <a:gd name="T44" fmla="*/ 160 w 194"/>
                  <a:gd name="T45" fmla="*/ 72 h 222"/>
                  <a:gd name="T46" fmla="*/ 162 w 194"/>
                  <a:gd name="T47" fmla="*/ 72 h 222"/>
                  <a:gd name="T48" fmla="*/ 162 w 194"/>
                  <a:gd name="T49" fmla="*/ 70 h 222"/>
                  <a:gd name="T50" fmla="*/ 180 w 194"/>
                  <a:gd name="T51" fmla="*/ 70 h 222"/>
                  <a:gd name="T52" fmla="*/ 184 w 194"/>
                  <a:gd name="T53" fmla="*/ 62 h 222"/>
                  <a:gd name="T54" fmla="*/ 194 w 194"/>
                  <a:gd name="T55" fmla="*/ 40 h 222"/>
                  <a:gd name="T56" fmla="*/ 180 w 194"/>
                  <a:gd name="T57" fmla="*/ 0 h 222"/>
                  <a:gd name="T58" fmla="*/ 168 w 194"/>
                  <a:gd name="T59" fmla="*/ 20 h 222"/>
                  <a:gd name="T60" fmla="*/ 168 w 194"/>
                  <a:gd name="T61" fmla="*/ 32 h 222"/>
                  <a:gd name="T62" fmla="*/ 160 w 194"/>
                  <a:gd name="T63" fmla="*/ 8 h 222"/>
                  <a:gd name="T64" fmla="*/ 128 w 194"/>
                  <a:gd name="T65" fmla="*/ 20 h 222"/>
                  <a:gd name="T66" fmla="*/ 94 w 194"/>
                  <a:gd name="T67" fmla="*/ 40 h 222"/>
                  <a:gd name="T68" fmla="*/ 94 w 194"/>
                  <a:gd name="T69" fmla="*/ 60 h 222"/>
                  <a:gd name="T70" fmla="*/ 106 w 194"/>
                  <a:gd name="T71" fmla="*/ 60 h 222"/>
                  <a:gd name="T72" fmla="*/ 94 w 194"/>
                  <a:gd name="T73" fmla="*/ 84 h 222"/>
                  <a:gd name="T74" fmla="*/ 106 w 194"/>
                  <a:gd name="T75" fmla="*/ 118 h 222"/>
                  <a:gd name="T76" fmla="*/ 86 w 194"/>
                  <a:gd name="T77" fmla="*/ 104 h 222"/>
                  <a:gd name="T78" fmla="*/ 74 w 194"/>
                  <a:gd name="T79" fmla="*/ 72 h 222"/>
                  <a:gd name="T80" fmla="*/ 52 w 194"/>
                  <a:gd name="T81" fmla="*/ 40 h 222"/>
                  <a:gd name="T82" fmla="*/ 38 w 194"/>
                  <a:gd name="T83" fmla="*/ 92 h 222"/>
                  <a:gd name="T84" fmla="*/ 18 w 194"/>
                  <a:gd name="T85" fmla="*/ 124 h 222"/>
                  <a:gd name="T86" fmla="*/ 26 w 194"/>
                  <a:gd name="T87" fmla="*/ 138 h 222"/>
                  <a:gd name="T88" fmla="*/ 52 w 194"/>
                  <a:gd name="T89" fmla="*/ 144 h 222"/>
                  <a:gd name="T90" fmla="*/ 18 w 194"/>
                  <a:gd name="T91" fmla="*/ 144 h 222"/>
                  <a:gd name="T92" fmla="*/ 0 w 194"/>
                  <a:gd name="T93" fmla="*/ 158 h 222"/>
                  <a:gd name="T94" fmla="*/ 0 w 194"/>
                  <a:gd name="T95" fmla="*/ 176 h 222"/>
                  <a:gd name="T96" fmla="*/ 2 w 194"/>
                  <a:gd name="T97" fmla="*/ 176 h 222"/>
                  <a:gd name="T98" fmla="*/ 6 w 194"/>
                  <a:gd name="T99" fmla="*/ 188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94" h="222">
                    <a:moveTo>
                      <a:pt x="6" y="188"/>
                    </a:moveTo>
                    <a:lnTo>
                      <a:pt x="18" y="176"/>
                    </a:lnTo>
                    <a:lnTo>
                      <a:pt x="38" y="170"/>
                    </a:lnTo>
                    <a:lnTo>
                      <a:pt x="38" y="170"/>
                    </a:lnTo>
                    <a:lnTo>
                      <a:pt x="42" y="170"/>
                    </a:lnTo>
                    <a:lnTo>
                      <a:pt x="62" y="170"/>
                    </a:lnTo>
                    <a:lnTo>
                      <a:pt x="90" y="176"/>
                    </a:lnTo>
                    <a:lnTo>
                      <a:pt x="112" y="188"/>
                    </a:lnTo>
                    <a:lnTo>
                      <a:pt x="114" y="190"/>
                    </a:lnTo>
                    <a:lnTo>
                      <a:pt x="114" y="190"/>
                    </a:lnTo>
                    <a:lnTo>
                      <a:pt x="118" y="192"/>
                    </a:lnTo>
                    <a:lnTo>
                      <a:pt x="110" y="212"/>
                    </a:lnTo>
                    <a:lnTo>
                      <a:pt x="140" y="222"/>
                    </a:lnTo>
                    <a:lnTo>
                      <a:pt x="140" y="220"/>
                    </a:lnTo>
                    <a:lnTo>
                      <a:pt x="140" y="220"/>
                    </a:lnTo>
                    <a:lnTo>
                      <a:pt x="140" y="194"/>
                    </a:lnTo>
                    <a:lnTo>
                      <a:pt x="144" y="182"/>
                    </a:lnTo>
                    <a:lnTo>
                      <a:pt x="146" y="170"/>
                    </a:lnTo>
                    <a:lnTo>
                      <a:pt x="128" y="138"/>
                    </a:lnTo>
                    <a:lnTo>
                      <a:pt x="126" y="138"/>
                    </a:lnTo>
                    <a:lnTo>
                      <a:pt x="148" y="122"/>
                    </a:lnTo>
                    <a:lnTo>
                      <a:pt x="168" y="122"/>
                    </a:lnTo>
                    <a:lnTo>
                      <a:pt x="160" y="72"/>
                    </a:lnTo>
                    <a:lnTo>
                      <a:pt x="162" y="72"/>
                    </a:lnTo>
                    <a:lnTo>
                      <a:pt x="162" y="70"/>
                    </a:lnTo>
                    <a:lnTo>
                      <a:pt x="180" y="70"/>
                    </a:lnTo>
                    <a:lnTo>
                      <a:pt x="184" y="62"/>
                    </a:lnTo>
                    <a:lnTo>
                      <a:pt x="194" y="40"/>
                    </a:lnTo>
                    <a:lnTo>
                      <a:pt x="180" y="0"/>
                    </a:lnTo>
                    <a:lnTo>
                      <a:pt x="168" y="20"/>
                    </a:lnTo>
                    <a:lnTo>
                      <a:pt x="168" y="32"/>
                    </a:lnTo>
                    <a:lnTo>
                      <a:pt x="160" y="8"/>
                    </a:lnTo>
                    <a:lnTo>
                      <a:pt x="128" y="20"/>
                    </a:lnTo>
                    <a:lnTo>
                      <a:pt x="94" y="40"/>
                    </a:lnTo>
                    <a:lnTo>
                      <a:pt x="94" y="60"/>
                    </a:lnTo>
                    <a:lnTo>
                      <a:pt x="106" y="60"/>
                    </a:lnTo>
                    <a:lnTo>
                      <a:pt x="94" y="84"/>
                    </a:lnTo>
                    <a:lnTo>
                      <a:pt x="106" y="118"/>
                    </a:lnTo>
                    <a:lnTo>
                      <a:pt x="86" y="104"/>
                    </a:lnTo>
                    <a:lnTo>
                      <a:pt x="74" y="72"/>
                    </a:lnTo>
                    <a:lnTo>
                      <a:pt x="52" y="40"/>
                    </a:lnTo>
                    <a:lnTo>
                      <a:pt x="38" y="92"/>
                    </a:lnTo>
                    <a:lnTo>
                      <a:pt x="18" y="124"/>
                    </a:lnTo>
                    <a:lnTo>
                      <a:pt x="26" y="138"/>
                    </a:lnTo>
                    <a:lnTo>
                      <a:pt x="52" y="144"/>
                    </a:lnTo>
                    <a:lnTo>
                      <a:pt x="18" y="144"/>
                    </a:lnTo>
                    <a:lnTo>
                      <a:pt x="0" y="158"/>
                    </a:lnTo>
                    <a:lnTo>
                      <a:pt x="0" y="176"/>
                    </a:lnTo>
                    <a:lnTo>
                      <a:pt x="2" y="176"/>
                    </a:lnTo>
                    <a:lnTo>
                      <a:pt x="6" y="188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83" name="Freeform 382">
                <a:extLst>
                  <a:ext uri="{FF2B5EF4-FFF2-40B4-BE49-F238E27FC236}">
                    <a16:creationId xmlns:a16="http://schemas.microsoft.com/office/drawing/2014/main" id="{6D96BA1C-5164-48D1-9721-EA6DF71CA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92" y="5750"/>
                <a:ext cx="482" cy="566"/>
              </a:xfrm>
              <a:custGeom>
                <a:avLst/>
                <a:gdLst>
                  <a:gd name="T0" fmla="*/ 40 w 482"/>
                  <a:gd name="T1" fmla="*/ 226 h 566"/>
                  <a:gd name="T2" fmla="*/ 40 w 482"/>
                  <a:gd name="T3" fmla="*/ 228 h 566"/>
                  <a:gd name="T4" fmla="*/ 0 w 482"/>
                  <a:gd name="T5" fmla="*/ 242 h 566"/>
                  <a:gd name="T6" fmla="*/ 20 w 482"/>
                  <a:gd name="T7" fmla="*/ 272 h 566"/>
                  <a:gd name="T8" fmla="*/ 12 w 482"/>
                  <a:gd name="T9" fmla="*/ 300 h 566"/>
                  <a:gd name="T10" fmla="*/ 14 w 482"/>
                  <a:gd name="T11" fmla="*/ 328 h 566"/>
                  <a:gd name="T12" fmla="*/ 24 w 482"/>
                  <a:gd name="T13" fmla="*/ 364 h 566"/>
                  <a:gd name="T14" fmla="*/ 14 w 482"/>
                  <a:gd name="T15" fmla="*/ 374 h 566"/>
                  <a:gd name="T16" fmla="*/ 34 w 482"/>
                  <a:gd name="T17" fmla="*/ 384 h 566"/>
                  <a:gd name="T18" fmla="*/ 34 w 482"/>
                  <a:gd name="T19" fmla="*/ 408 h 566"/>
                  <a:gd name="T20" fmla="*/ 122 w 482"/>
                  <a:gd name="T21" fmla="*/ 448 h 566"/>
                  <a:gd name="T22" fmla="*/ 122 w 482"/>
                  <a:gd name="T23" fmla="*/ 450 h 566"/>
                  <a:gd name="T24" fmla="*/ 74 w 482"/>
                  <a:gd name="T25" fmla="*/ 522 h 566"/>
                  <a:gd name="T26" fmla="*/ 88 w 482"/>
                  <a:gd name="T27" fmla="*/ 552 h 566"/>
                  <a:gd name="T28" fmla="*/ 108 w 482"/>
                  <a:gd name="T29" fmla="*/ 552 h 566"/>
                  <a:gd name="T30" fmla="*/ 126 w 482"/>
                  <a:gd name="T31" fmla="*/ 552 h 566"/>
                  <a:gd name="T32" fmla="*/ 140 w 482"/>
                  <a:gd name="T33" fmla="*/ 532 h 566"/>
                  <a:gd name="T34" fmla="*/ 142 w 482"/>
                  <a:gd name="T35" fmla="*/ 532 h 566"/>
                  <a:gd name="T36" fmla="*/ 162 w 482"/>
                  <a:gd name="T37" fmla="*/ 532 h 566"/>
                  <a:gd name="T38" fmla="*/ 176 w 482"/>
                  <a:gd name="T39" fmla="*/ 546 h 566"/>
                  <a:gd name="T40" fmla="*/ 196 w 482"/>
                  <a:gd name="T41" fmla="*/ 546 h 566"/>
                  <a:gd name="T42" fmla="*/ 244 w 482"/>
                  <a:gd name="T43" fmla="*/ 566 h 566"/>
                  <a:gd name="T44" fmla="*/ 266 w 482"/>
                  <a:gd name="T45" fmla="*/ 552 h 566"/>
                  <a:gd name="T46" fmla="*/ 306 w 482"/>
                  <a:gd name="T47" fmla="*/ 552 h 566"/>
                  <a:gd name="T48" fmla="*/ 340 w 482"/>
                  <a:gd name="T49" fmla="*/ 546 h 566"/>
                  <a:gd name="T50" fmla="*/ 384 w 482"/>
                  <a:gd name="T51" fmla="*/ 550 h 566"/>
                  <a:gd name="T52" fmla="*/ 374 w 482"/>
                  <a:gd name="T53" fmla="*/ 502 h 566"/>
                  <a:gd name="T54" fmla="*/ 374 w 482"/>
                  <a:gd name="T55" fmla="*/ 500 h 566"/>
                  <a:gd name="T56" fmla="*/ 414 w 482"/>
                  <a:gd name="T57" fmla="*/ 472 h 566"/>
                  <a:gd name="T58" fmla="*/ 412 w 482"/>
                  <a:gd name="T59" fmla="*/ 464 h 566"/>
                  <a:gd name="T60" fmla="*/ 386 w 482"/>
                  <a:gd name="T61" fmla="*/ 432 h 566"/>
                  <a:gd name="T62" fmla="*/ 352 w 482"/>
                  <a:gd name="T63" fmla="*/ 386 h 566"/>
                  <a:gd name="T64" fmla="*/ 326 w 482"/>
                  <a:gd name="T65" fmla="*/ 358 h 566"/>
                  <a:gd name="T66" fmla="*/ 328 w 482"/>
                  <a:gd name="T67" fmla="*/ 348 h 566"/>
                  <a:gd name="T68" fmla="*/ 340 w 482"/>
                  <a:gd name="T69" fmla="*/ 358 h 566"/>
                  <a:gd name="T70" fmla="*/ 440 w 482"/>
                  <a:gd name="T71" fmla="*/ 312 h 566"/>
                  <a:gd name="T72" fmla="*/ 448 w 482"/>
                  <a:gd name="T73" fmla="*/ 298 h 566"/>
                  <a:gd name="T74" fmla="*/ 468 w 482"/>
                  <a:gd name="T75" fmla="*/ 298 h 566"/>
                  <a:gd name="T76" fmla="*/ 468 w 482"/>
                  <a:gd name="T77" fmla="*/ 274 h 566"/>
                  <a:gd name="T78" fmla="*/ 462 w 482"/>
                  <a:gd name="T79" fmla="*/ 228 h 566"/>
                  <a:gd name="T80" fmla="*/ 442 w 482"/>
                  <a:gd name="T81" fmla="*/ 196 h 566"/>
                  <a:gd name="T82" fmla="*/ 448 w 482"/>
                  <a:gd name="T83" fmla="*/ 190 h 566"/>
                  <a:gd name="T84" fmla="*/ 414 w 482"/>
                  <a:gd name="T85" fmla="*/ 156 h 566"/>
                  <a:gd name="T86" fmla="*/ 414 w 482"/>
                  <a:gd name="T87" fmla="*/ 156 h 566"/>
                  <a:gd name="T88" fmla="*/ 428 w 482"/>
                  <a:gd name="T89" fmla="*/ 106 h 566"/>
                  <a:gd name="T90" fmla="*/ 394 w 482"/>
                  <a:gd name="T91" fmla="*/ 84 h 566"/>
                  <a:gd name="T92" fmla="*/ 340 w 482"/>
                  <a:gd name="T93" fmla="*/ 52 h 566"/>
                  <a:gd name="T94" fmla="*/ 286 w 482"/>
                  <a:gd name="T95" fmla="*/ 60 h 566"/>
                  <a:gd name="T96" fmla="*/ 244 w 482"/>
                  <a:gd name="T97" fmla="*/ 84 h 566"/>
                  <a:gd name="T98" fmla="*/ 232 w 482"/>
                  <a:gd name="T99" fmla="*/ 52 h 566"/>
                  <a:gd name="T100" fmla="*/ 196 w 482"/>
                  <a:gd name="T101" fmla="*/ 40 h 566"/>
                  <a:gd name="T102" fmla="*/ 196 w 482"/>
                  <a:gd name="T103" fmla="*/ 20 h 566"/>
                  <a:gd name="T104" fmla="*/ 176 w 482"/>
                  <a:gd name="T105" fmla="*/ 6 h 566"/>
                  <a:gd name="T106" fmla="*/ 156 w 482"/>
                  <a:gd name="T107" fmla="*/ 6 h 566"/>
                  <a:gd name="T108" fmla="*/ 122 w 482"/>
                  <a:gd name="T109" fmla="*/ 0 h 566"/>
                  <a:gd name="T110" fmla="*/ 102 w 482"/>
                  <a:gd name="T111" fmla="*/ 6 h 566"/>
                  <a:gd name="T112" fmla="*/ 128 w 482"/>
                  <a:gd name="T113" fmla="*/ 26 h 566"/>
                  <a:gd name="T114" fmla="*/ 128 w 482"/>
                  <a:gd name="T115" fmla="*/ 60 h 566"/>
                  <a:gd name="T116" fmla="*/ 128 w 482"/>
                  <a:gd name="T117" fmla="*/ 84 h 566"/>
                  <a:gd name="T118" fmla="*/ 122 w 482"/>
                  <a:gd name="T119" fmla="*/ 90 h 566"/>
                  <a:gd name="T120" fmla="*/ 102 w 482"/>
                  <a:gd name="T121" fmla="*/ 104 h 566"/>
                  <a:gd name="T122" fmla="*/ 66 w 482"/>
                  <a:gd name="T123" fmla="*/ 144 h 566"/>
                  <a:gd name="T124" fmla="*/ 52 w 482"/>
                  <a:gd name="T125" fmla="*/ 176 h 5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82" h="566">
                    <a:moveTo>
                      <a:pt x="34" y="176"/>
                    </a:moveTo>
                    <a:lnTo>
                      <a:pt x="40" y="226"/>
                    </a:lnTo>
                    <a:lnTo>
                      <a:pt x="40" y="226"/>
                    </a:lnTo>
                    <a:lnTo>
                      <a:pt x="40" y="228"/>
                    </a:lnTo>
                    <a:lnTo>
                      <a:pt x="18" y="228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20" y="272"/>
                    </a:lnTo>
                    <a:lnTo>
                      <a:pt x="16" y="286"/>
                    </a:lnTo>
                    <a:lnTo>
                      <a:pt x="12" y="300"/>
                    </a:lnTo>
                    <a:lnTo>
                      <a:pt x="12" y="324"/>
                    </a:lnTo>
                    <a:lnTo>
                      <a:pt x="14" y="328"/>
                    </a:lnTo>
                    <a:lnTo>
                      <a:pt x="16" y="330"/>
                    </a:lnTo>
                    <a:lnTo>
                      <a:pt x="24" y="364"/>
                    </a:lnTo>
                    <a:lnTo>
                      <a:pt x="16" y="368"/>
                    </a:lnTo>
                    <a:lnTo>
                      <a:pt x="14" y="374"/>
                    </a:lnTo>
                    <a:lnTo>
                      <a:pt x="34" y="380"/>
                    </a:lnTo>
                    <a:lnTo>
                      <a:pt x="34" y="384"/>
                    </a:lnTo>
                    <a:lnTo>
                      <a:pt x="34" y="384"/>
                    </a:lnTo>
                    <a:lnTo>
                      <a:pt x="34" y="408"/>
                    </a:lnTo>
                    <a:lnTo>
                      <a:pt x="88" y="434"/>
                    </a:lnTo>
                    <a:lnTo>
                      <a:pt x="122" y="448"/>
                    </a:lnTo>
                    <a:lnTo>
                      <a:pt x="120" y="448"/>
                    </a:lnTo>
                    <a:lnTo>
                      <a:pt x="122" y="450"/>
                    </a:lnTo>
                    <a:lnTo>
                      <a:pt x="102" y="482"/>
                    </a:lnTo>
                    <a:lnTo>
                      <a:pt x="74" y="522"/>
                    </a:lnTo>
                    <a:lnTo>
                      <a:pt x="74" y="552"/>
                    </a:lnTo>
                    <a:lnTo>
                      <a:pt x="88" y="552"/>
                    </a:lnTo>
                    <a:lnTo>
                      <a:pt x="102" y="552"/>
                    </a:lnTo>
                    <a:lnTo>
                      <a:pt x="108" y="552"/>
                    </a:lnTo>
                    <a:lnTo>
                      <a:pt x="122" y="552"/>
                    </a:lnTo>
                    <a:lnTo>
                      <a:pt x="126" y="552"/>
                    </a:lnTo>
                    <a:lnTo>
                      <a:pt x="126" y="546"/>
                    </a:lnTo>
                    <a:lnTo>
                      <a:pt x="140" y="532"/>
                    </a:lnTo>
                    <a:lnTo>
                      <a:pt x="140" y="532"/>
                    </a:lnTo>
                    <a:lnTo>
                      <a:pt x="142" y="532"/>
                    </a:lnTo>
                    <a:lnTo>
                      <a:pt x="156" y="532"/>
                    </a:lnTo>
                    <a:lnTo>
                      <a:pt x="162" y="532"/>
                    </a:lnTo>
                    <a:lnTo>
                      <a:pt x="162" y="546"/>
                    </a:lnTo>
                    <a:lnTo>
                      <a:pt x="176" y="546"/>
                    </a:lnTo>
                    <a:lnTo>
                      <a:pt x="182" y="546"/>
                    </a:lnTo>
                    <a:lnTo>
                      <a:pt x="196" y="546"/>
                    </a:lnTo>
                    <a:lnTo>
                      <a:pt x="212" y="552"/>
                    </a:lnTo>
                    <a:lnTo>
                      <a:pt x="244" y="566"/>
                    </a:lnTo>
                    <a:lnTo>
                      <a:pt x="244" y="552"/>
                    </a:lnTo>
                    <a:lnTo>
                      <a:pt x="266" y="552"/>
                    </a:lnTo>
                    <a:lnTo>
                      <a:pt x="272" y="566"/>
                    </a:lnTo>
                    <a:lnTo>
                      <a:pt x="306" y="552"/>
                    </a:lnTo>
                    <a:lnTo>
                      <a:pt x="328" y="552"/>
                    </a:lnTo>
                    <a:lnTo>
                      <a:pt x="340" y="546"/>
                    </a:lnTo>
                    <a:lnTo>
                      <a:pt x="374" y="546"/>
                    </a:lnTo>
                    <a:lnTo>
                      <a:pt x="384" y="550"/>
                    </a:lnTo>
                    <a:lnTo>
                      <a:pt x="374" y="536"/>
                    </a:lnTo>
                    <a:lnTo>
                      <a:pt x="374" y="502"/>
                    </a:lnTo>
                    <a:lnTo>
                      <a:pt x="374" y="502"/>
                    </a:lnTo>
                    <a:lnTo>
                      <a:pt x="374" y="500"/>
                    </a:lnTo>
                    <a:lnTo>
                      <a:pt x="414" y="494"/>
                    </a:lnTo>
                    <a:lnTo>
                      <a:pt x="414" y="472"/>
                    </a:lnTo>
                    <a:lnTo>
                      <a:pt x="412" y="472"/>
                    </a:lnTo>
                    <a:lnTo>
                      <a:pt x="412" y="464"/>
                    </a:lnTo>
                    <a:lnTo>
                      <a:pt x="392" y="438"/>
                    </a:lnTo>
                    <a:lnTo>
                      <a:pt x="386" y="432"/>
                    </a:lnTo>
                    <a:lnTo>
                      <a:pt x="352" y="412"/>
                    </a:lnTo>
                    <a:lnTo>
                      <a:pt x="352" y="386"/>
                    </a:lnTo>
                    <a:lnTo>
                      <a:pt x="326" y="378"/>
                    </a:lnTo>
                    <a:lnTo>
                      <a:pt x="326" y="358"/>
                    </a:lnTo>
                    <a:lnTo>
                      <a:pt x="326" y="346"/>
                    </a:lnTo>
                    <a:lnTo>
                      <a:pt x="328" y="348"/>
                    </a:lnTo>
                    <a:lnTo>
                      <a:pt x="328" y="344"/>
                    </a:lnTo>
                    <a:lnTo>
                      <a:pt x="340" y="358"/>
                    </a:lnTo>
                    <a:lnTo>
                      <a:pt x="422" y="322"/>
                    </a:lnTo>
                    <a:lnTo>
                      <a:pt x="440" y="312"/>
                    </a:lnTo>
                    <a:lnTo>
                      <a:pt x="446" y="298"/>
                    </a:lnTo>
                    <a:lnTo>
                      <a:pt x="448" y="298"/>
                    </a:lnTo>
                    <a:lnTo>
                      <a:pt x="448" y="298"/>
                    </a:lnTo>
                    <a:lnTo>
                      <a:pt x="468" y="298"/>
                    </a:lnTo>
                    <a:lnTo>
                      <a:pt x="482" y="280"/>
                    </a:lnTo>
                    <a:lnTo>
                      <a:pt x="468" y="274"/>
                    </a:lnTo>
                    <a:lnTo>
                      <a:pt x="462" y="242"/>
                    </a:lnTo>
                    <a:lnTo>
                      <a:pt x="462" y="228"/>
                    </a:lnTo>
                    <a:lnTo>
                      <a:pt x="448" y="228"/>
                    </a:lnTo>
                    <a:lnTo>
                      <a:pt x="442" y="196"/>
                    </a:lnTo>
                    <a:lnTo>
                      <a:pt x="448" y="190"/>
                    </a:lnTo>
                    <a:lnTo>
                      <a:pt x="448" y="190"/>
                    </a:lnTo>
                    <a:lnTo>
                      <a:pt x="414" y="164"/>
                    </a:lnTo>
                    <a:lnTo>
                      <a:pt x="414" y="156"/>
                    </a:lnTo>
                    <a:lnTo>
                      <a:pt x="414" y="156"/>
                    </a:lnTo>
                    <a:lnTo>
                      <a:pt x="414" y="156"/>
                    </a:lnTo>
                    <a:lnTo>
                      <a:pt x="440" y="138"/>
                    </a:lnTo>
                    <a:lnTo>
                      <a:pt x="428" y="106"/>
                    </a:lnTo>
                    <a:lnTo>
                      <a:pt x="430" y="104"/>
                    </a:lnTo>
                    <a:lnTo>
                      <a:pt x="394" y="84"/>
                    </a:lnTo>
                    <a:lnTo>
                      <a:pt x="388" y="72"/>
                    </a:lnTo>
                    <a:lnTo>
                      <a:pt x="340" y="52"/>
                    </a:lnTo>
                    <a:lnTo>
                      <a:pt x="328" y="26"/>
                    </a:lnTo>
                    <a:lnTo>
                      <a:pt x="286" y="60"/>
                    </a:lnTo>
                    <a:lnTo>
                      <a:pt x="272" y="84"/>
                    </a:lnTo>
                    <a:lnTo>
                      <a:pt x="244" y="84"/>
                    </a:lnTo>
                    <a:lnTo>
                      <a:pt x="252" y="52"/>
                    </a:lnTo>
                    <a:lnTo>
                      <a:pt x="232" y="52"/>
                    </a:lnTo>
                    <a:lnTo>
                      <a:pt x="212" y="52"/>
                    </a:lnTo>
                    <a:lnTo>
                      <a:pt x="196" y="40"/>
                    </a:lnTo>
                    <a:lnTo>
                      <a:pt x="196" y="26"/>
                    </a:lnTo>
                    <a:lnTo>
                      <a:pt x="196" y="20"/>
                    </a:lnTo>
                    <a:lnTo>
                      <a:pt x="176" y="6"/>
                    </a:lnTo>
                    <a:lnTo>
                      <a:pt x="176" y="6"/>
                    </a:lnTo>
                    <a:lnTo>
                      <a:pt x="176" y="6"/>
                    </a:lnTo>
                    <a:lnTo>
                      <a:pt x="156" y="6"/>
                    </a:lnTo>
                    <a:lnTo>
                      <a:pt x="144" y="4"/>
                    </a:lnTo>
                    <a:lnTo>
                      <a:pt x="122" y="0"/>
                    </a:lnTo>
                    <a:lnTo>
                      <a:pt x="108" y="0"/>
                    </a:lnTo>
                    <a:lnTo>
                      <a:pt x="102" y="6"/>
                    </a:lnTo>
                    <a:lnTo>
                      <a:pt x="122" y="6"/>
                    </a:lnTo>
                    <a:lnTo>
                      <a:pt x="128" y="26"/>
                    </a:lnTo>
                    <a:lnTo>
                      <a:pt x="128" y="52"/>
                    </a:lnTo>
                    <a:lnTo>
                      <a:pt x="128" y="60"/>
                    </a:lnTo>
                    <a:lnTo>
                      <a:pt x="142" y="60"/>
                    </a:lnTo>
                    <a:lnTo>
                      <a:pt x="128" y="84"/>
                    </a:lnTo>
                    <a:lnTo>
                      <a:pt x="142" y="90"/>
                    </a:lnTo>
                    <a:lnTo>
                      <a:pt x="122" y="90"/>
                    </a:lnTo>
                    <a:lnTo>
                      <a:pt x="108" y="124"/>
                    </a:lnTo>
                    <a:lnTo>
                      <a:pt x="102" y="104"/>
                    </a:lnTo>
                    <a:lnTo>
                      <a:pt x="52" y="104"/>
                    </a:lnTo>
                    <a:lnTo>
                      <a:pt x="66" y="144"/>
                    </a:lnTo>
                    <a:lnTo>
                      <a:pt x="56" y="166"/>
                    </a:lnTo>
                    <a:lnTo>
                      <a:pt x="52" y="176"/>
                    </a:lnTo>
                    <a:lnTo>
                      <a:pt x="34" y="176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84" name="Freeform 383">
                <a:extLst>
                  <a:ext uri="{FF2B5EF4-FFF2-40B4-BE49-F238E27FC236}">
                    <a16:creationId xmlns:a16="http://schemas.microsoft.com/office/drawing/2014/main" id="{DA0EDB46-DCA4-4A82-A977-6DEAECB04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6" y="5588"/>
                <a:ext cx="138" cy="168"/>
              </a:xfrm>
              <a:custGeom>
                <a:avLst/>
                <a:gdLst>
                  <a:gd name="T0" fmla="*/ 72 w 138"/>
                  <a:gd name="T1" fmla="*/ 168 h 168"/>
                  <a:gd name="T2" fmla="*/ 72 w 138"/>
                  <a:gd name="T3" fmla="*/ 148 h 168"/>
                  <a:gd name="T4" fmla="*/ 72 w 138"/>
                  <a:gd name="T5" fmla="*/ 116 h 168"/>
                  <a:gd name="T6" fmla="*/ 92 w 138"/>
                  <a:gd name="T7" fmla="*/ 104 h 168"/>
                  <a:gd name="T8" fmla="*/ 104 w 138"/>
                  <a:gd name="T9" fmla="*/ 84 h 168"/>
                  <a:gd name="T10" fmla="*/ 104 w 138"/>
                  <a:gd name="T11" fmla="*/ 76 h 168"/>
                  <a:gd name="T12" fmla="*/ 104 w 138"/>
                  <a:gd name="T13" fmla="*/ 64 h 168"/>
                  <a:gd name="T14" fmla="*/ 126 w 138"/>
                  <a:gd name="T15" fmla="*/ 64 h 168"/>
                  <a:gd name="T16" fmla="*/ 138 w 138"/>
                  <a:gd name="T17" fmla="*/ 44 h 168"/>
                  <a:gd name="T18" fmla="*/ 112 w 138"/>
                  <a:gd name="T19" fmla="*/ 32 h 168"/>
                  <a:gd name="T20" fmla="*/ 92 w 138"/>
                  <a:gd name="T21" fmla="*/ 0 h 168"/>
                  <a:gd name="T22" fmla="*/ 52 w 138"/>
                  <a:gd name="T23" fmla="*/ 0 h 168"/>
                  <a:gd name="T24" fmla="*/ 52 w 138"/>
                  <a:gd name="T25" fmla="*/ 24 h 168"/>
                  <a:gd name="T26" fmla="*/ 26 w 138"/>
                  <a:gd name="T27" fmla="*/ 12 h 168"/>
                  <a:gd name="T28" fmla="*/ 18 w 138"/>
                  <a:gd name="T29" fmla="*/ 44 h 168"/>
                  <a:gd name="T30" fmla="*/ 0 w 138"/>
                  <a:gd name="T31" fmla="*/ 32 h 168"/>
                  <a:gd name="T32" fmla="*/ 0 w 138"/>
                  <a:gd name="T33" fmla="*/ 64 h 168"/>
                  <a:gd name="T34" fmla="*/ 0 w 138"/>
                  <a:gd name="T35" fmla="*/ 116 h 168"/>
                  <a:gd name="T36" fmla="*/ 4 w 138"/>
                  <a:gd name="T37" fmla="*/ 104 h 168"/>
                  <a:gd name="T38" fmla="*/ 18 w 138"/>
                  <a:gd name="T39" fmla="*/ 116 h 168"/>
                  <a:gd name="T40" fmla="*/ 18 w 138"/>
                  <a:gd name="T41" fmla="*/ 162 h 168"/>
                  <a:gd name="T42" fmla="*/ 40 w 138"/>
                  <a:gd name="T43" fmla="*/ 166 h 168"/>
                  <a:gd name="T44" fmla="*/ 52 w 138"/>
                  <a:gd name="T45" fmla="*/ 168 h 168"/>
                  <a:gd name="T46" fmla="*/ 72 w 138"/>
                  <a:gd name="T47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8" h="168">
                    <a:moveTo>
                      <a:pt x="72" y="168"/>
                    </a:moveTo>
                    <a:lnTo>
                      <a:pt x="72" y="148"/>
                    </a:lnTo>
                    <a:lnTo>
                      <a:pt x="72" y="116"/>
                    </a:lnTo>
                    <a:lnTo>
                      <a:pt x="92" y="104"/>
                    </a:lnTo>
                    <a:lnTo>
                      <a:pt x="104" y="84"/>
                    </a:lnTo>
                    <a:lnTo>
                      <a:pt x="104" y="76"/>
                    </a:lnTo>
                    <a:lnTo>
                      <a:pt x="104" y="64"/>
                    </a:lnTo>
                    <a:lnTo>
                      <a:pt x="126" y="64"/>
                    </a:lnTo>
                    <a:lnTo>
                      <a:pt x="138" y="44"/>
                    </a:lnTo>
                    <a:lnTo>
                      <a:pt x="112" y="32"/>
                    </a:lnTo>
                    <a:lnTo>
                      <a:pt x="92" y="0"/>
                    </a:lnTo>
                    <a:lnTo>
                      <a:pt x="52" y="0"/>
                    </a:lnTo>
                    <a:lnTo>
                      <a:pt x="52" y="24"/>
                    </a:lnTo>
                    <a:lnTo>
                      <a:pt x="26" y="12"/>
                    </a:lnTo>
                    <a:lnTo>
                      <a:pt x="18" y="44"/>
                    </a:lnTo>
                    <a:lnTo>
                      <a:pt x="0" y="32"/>
                    </a:lnTo>
                    <a:lnTo>
                      <a:pt x="0" y="64"/>
                    </a:lnTo>
                    <a:lnTo>
                      <a:pt x="0" y="116"/>
                    </a:lnTo>
                    <a:lnTo>
                      <a:pt x="4" y="104"/>
                    </a:lnTo>
                    <a:lnTo>
                      <a:pt x="18" y="116"/>
                    </a:lnTo>
                    <a:lnTo>
                      <a:pt x="18" y="162"/>
                    </a:lnTo>
                    <a:lnTo>
                      <a:pt x="40" y="166"/>
                    </a:lnTo>
                    <a:lnTo>
                      <a:pt x="52" y="168"/>
                    </a:lnTo>
                    <a:lnTo>
                      <a:pt x="72" y="168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85" name="Freeform 384">
                <a:extLst>
                  <a:ext uri="{FF2B5EF4-FFF2-40B4-BE49-F238E27FC236}">
                    <a16:creationId xmlns:a16="http://schemas.microsoft.com/office/drawing/2014/main" id="{52CD0657-DE82-4A7C-97F7-F42108072F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2" y="6118"/>
                <a:ext cx="44" cy="40"/>
              </a:xfrm>
              <a:custGeom>
                <a:avLst/>
                <a:gdLst>
                  <a:gd name="T0" fmla="*/ 44 w 44"/>
                  <a:gd name="T1" fmla="*/ 40 h 40"/>
                  <a:gd name="T2" fmla="*/ 44 w 44"/>
                  <a:gd name="T3" fmla="*/ 16 h 40"/>
                  <a:gd name="T4" fmla="*/ 22 w 44"/>
                  <a:gd name="T5" fmla="*/ 10 h 40"/>
                  <a:gd name="T6" fmla="*/ 24 w 44"/>
                  <a:gd name="T7" fmla="*/ 6 h 40"/>
                  <a:gd name="T8" fmla="*/ 22 w 44"/>
                  <a:gd name="T9" fmla="*/ 4 h 40"/>
                  <a:gd name="T10" fmla="*/ 24 w 44"/>
                  <a:gd name="T11" fmla="*/ 0 h 40"/>
                  <a:gd name="T12" fmla="*/ 12 w 44"/>
                  <a:gd name="T13" fmla="*/ 4 h 40"/>
                  <a:gd name="T14" fmla="*/ 0 w 44"/>
                  <a:gd name="T15" fmla="*/ 18 h 40"/>
                  <a:gd name="T16" fmla="*/ 0 w 44"/>
                  <a:gd name="T17" fmla="*/ 40 h 40"/>
                  <a:gd name="T18" fmla="*/ 22 w 44"/>
                  <a:gd name="T19" fmla="*/ 40 h 40"/>
                  <a:gd name="T20" fmla="*/ 44 w 44"/>
                  <a:gd name="T21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40">
                    <a:moveTo>
                      <a:pt x="44" y="40"/>
                    </a:moveTo>
                    <a:lnTo>
                      <a:pt x="44" y="16"/>
                    </a:lnTo>
                    <a:lnTo>
                      <a:pt x="22" y="10"/>
                    </a:lnTo>
                    <a:lnTo>
                      <a:pt x="24" y="6"/>
                    </a:lnTo>
                    <a:lnTo>
                      <a:pt x="22" y="4"/>
                    </a:lnTo>
                    <a:lnTo>
                      <a:pt x="24" y="0"/>
                    </a:lnTo>
                    <a:lnTo>
                      <a:pt x="12" y="4"/>
                    </a:lnTo>
                    <a:lnTo>
                      <a:pt x="0" y="18"/>
                    </a:lnTo>
                    <a:lnTo>
                      <a:pt x="0" y="40"/>
                    </a:lnTo>
                    <a:lnTo>
                      <a:pt x="22" y="40"/>
                    </a:lnTo>
                    <a:lnTo>
                      <a:pt x="44" y="40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86" name="Freeform 385">
                <a:extLst>
                  <a:ext uri="{FF2B5EF4-FFF2-40B4-BE49-F238E27FC236}">
                    <a16:creationId xmlns:a16="http://schemas.microsoft.com/office/drawing/2014/main" id="{F675D305-C81A-4DCF-9745-0D9080FED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2" y="5666"/>
                <a:ext cx="74" cy="84"/>
              </a:xfrm>
              <a:custGeom>
                <a:avLst/>
                <a:gdLst>
                  <a:gd name="T0" fmla="*/ 46 w 74"/>
                  <a:gd name="T1" fmla="*/ 84 h 84"/>
                  <a:gd name="T2" fmla="*/ 54 w 74"/>
                  <a:gd name="T3" fmla="*/ 84 h 84"/>
                  <a:gd name="T4" fmla="*/ 54 w 74"/>
                  <a:gd name="T5" fmla="*/ 58 h 84"/>
                  <a:gd name="T6" fmla="*/ 66 w 74"/>
                  <a:gd name="T7" fmla="*/ 52 h 84"/>
                  <a:gd name="T8" fmla="*/ 54 w 74"/>
                  <a:gd name="T9" fmla="*/ 38 h 84"/>
                  <a:gd name="T10" fmla="*/ 74 w 74"/>
                  <a:gd name="T11" fmla="*/ 26 h 84"/>
                  <a:gd name="T12" fmla="*/ 66 w 74"/>
                  <a:gd name="T13" fmla="*/ 0 h 84"/>
                  <a:gd name="T14" fmla="*/ 54 w 74"/>
                  <a:gd name="T15" fmla="*/ 0 h 84"/>
                  <a:gd name="T16" fmla="*/ 46 w 74"/>
                  <a:gd name="T17" fmla="*/ 8 h 84"/>
                  <a:gd name="T18" fmla="*/ 34 w 74"/>
                  <a:gd name="T19" fmla="*/ 20 h 84"/>
                  <a:gd name="T20" fmla="*/ 22 w 74"/>
                  <a:gd name="T21" fmla="*/ 8 h 84"/>
                  <a:gd name="T22" fmla="*/ 14 w 74"/>
                  <a:gd name="T23" fmla="*/ 20 h 84"/>
                  <a:gd name="T24" fmla="*/ 0 w 74"/>
                  <a:gd name="T25" fmla="*/ 20 h 84"/>
                  <a:gd name="T26" fmla="*/ 34 w 74"/>
                  <a:gd name="T27" fmla="*/ 58 h 84"/>
                  <a:gd name="T28" fmla="*/ 46 w 74"/>
                  <a:gd name="T29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4" h="84">
                    <a:moveTo>
                      <a:pt x="46" y="84"/>
                    </a:moveTo>
                    <a:lnTo>
                      <a:pt x="54" y="84"/>
                    </a:lnTo>
                    <a:lnTo>
                      <a:pt x="54" y="58"/>
                    </a:lnTo>
                    <a:lnTo>
                      <a:pt x="66" y="52"/>
                    </a:lnTo>
                    <a:lnTo>
                      <a:pt x="54" y="38"/>
                    </a:lnTo>
                    <a:lnTo>
                      <a:pt x="74" y="26"/>
                    </a:lnTo>
                    <a:lnTo>
                      <a:pt x="66" y="0"/>
                    </a:lnTo>
                    <a:lnTo>
                      <a:pt x="54" y="0"/>
                    </a:lnTo>
                    <a:lnTo>
                      <a:pt x="46" y="8"/>
                    </a:lnTo>
                    <a:lnTo>
                      <a:pt x="34" y="20"/>
                    </a:lnTo>
                    <a:lnTo>
                      <a:pt x="22" y="8"/>
                    </a:lnTo>
                    <a:lnTo>
                      <a:pt x="14" y="20"/>
                    </a:lnTo>
                    <a:lnTo>
                      <a:pt x="0" y="20"/>
                    </a:lnTo>
                    <a:lnTo>
                      <a:pt x="34" y="58"/>
                    </a:lnTo>
                    <a:lnTo>
                      <a:pt x="46" y="84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87" name="Freeform 386">
                <a:extLst>
                  <a:ext uri="{FF2B5EF4-FFF2-40B4-BE49-F238E27FC236}">
                    <a16:creationId xmlns:a16="http://schemas.microsoft.com/office/drawing/2014/main" id="{F2C7203D-85B1-427F-9D49-8350506FD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74" y="5704"/>
                <a:ext cx="50" cy="36"/>
              </a:xfrm>
              <a:custGeom>
                <a:avLst/>
                <a:gdLst>
                  <a:gd name="T0" fmla="*/ 0 w 50"/>
                  <a:gd name="T1" fmla="*/ 14 h 36"/>
                  <a:gd name="T2" fmla="*/ 16 w 50"/>
                  <a:gd name="T3" fmla="*/ 20 h 36"/>
                  <a:gd name="T4" fmla="*/ 28 w 50"/>
                  <a:gd name="T5" fmla="*/ 36 h 36"/>
                  <a:gd name="T6" fmla="*/ 50 w 50"/>
                  <a:gd name="T7" fmla="*/ 36 h 36"/>
                  <a:gd name="T8" fmla="*/ 36 w 50"/>
                  <a:gd name="T9" fmla="*/ 0 h 36"/>
                  <a:gd name="T10" fmla="*/ 0 w 50"/>
                  <a:gd name="T11" fmla="*/ 1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36">
                    <a:moveTo>
                      <a:pt x="0" y="14"/>
                    </a:moveTo>
                    <a:lnTo>
                      <a:pt x="16" y="20"/>
                    </a:lnTo>
                    <a:lnTo>
                      <a:pt x="28" y="36"/>
                    </a:lnTo>
                    <a:lnTo>
                      <a:pt x="50" y="36"/>
                    </a:lnTo>
                    <a:lnTo>
                      <a:pt x="36" y="0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88" name="Freeform 387">
                <a:extLst>
                  <a:ext uri="{FF2B5EF4-FFF2-40B4-BE49-F238E27FC236}">
                    <a16:creationId xmlns:a16="http://schemas.microsoft.com/office/drawing/2014/main" id="{9D045BC9-8370-4515-B15B-E762436B78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2" y="5750"/>
                <a:ext cx="30" cy="22"/>
              </a:xfrm>
              <a:custGeom>
                <a:avLst/>
                <a:gdLst>
                  <a:gd name="T0" fmla="*/ 30 w 30"/>
                  <a:gd name="T1" fmla="*/ 22 h 22"/>
                  <a:gd name="T2" fmla="*/ 30 w 30"/>
                  <a:gd name="T3" fmla="*/ 6 h 22"/>
                  <a:gd name="T4" fmla="*/ 18 w 30"/>
                  <a:gd name="T5" fmla="*/ 6 h 22"/>
                  <a:gd name="T6" fmla="*/ 12 w 30"/>
                  <a:gd name="T7" fmla="*/ 0 h 22"/>
                  <a:gd name="T8" fmla="*/ 0 w 30"/>
                  <a:gd name="T9" fmla="*/ 22 h 22"/>
                  <a:gd name="T10" fmla="*/ 18 w 30"/>
                  <a:gd name="T11" fmla="*/ 22 h 22"/>
                  <a:gd name="T12" fmla="*/ 30 w 30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2">
                    <a:moveTo>
                      <a:pt x="30" y="22"/>
                    </a:moveTo>
                    <a:lnTo>
                      <a:pt x="30" y="6"/>
                    </a:lnTo>
                    <a:lnTo>
                      <a:pt x="18" y="6"/>
                    </a:lnTo>
                    <a:lnTo>
                      <a:pt x="12" y="0"/>
                    </a:lnTo>
                    <a:lnTo>
                      <a:pt x="0" y="22"/>
                    </a:lnTo>
                    <a:lnTo>
                      <a:pt x="18" y="22"/>
                    </a:lnTo>
                    <a:lnTo>
                      <a:pt x="30" y="22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89" name="Freeform 388">
                <a:extLst>
                  <a:ext uri="{FF2B5EF4-FFF2-40B4-BE49-F238E27FC236}">
                    <a16:creationId xmlns:a16="http://schemas.microsoft.com/office/drawing/2014/main" id="{5ECC37DC-B647-494D-84E7-E75809E2BB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96" y="5502"/>
                <a:ext cx="56" cy="84"/>
              </a:xfrm>
              <a:custGeom>
                <a:avLst/>
                <a:gdLst>
                  <a:gd name="T0" fmla="*/ 48 w 56"/>
                  <a:gd name="T1" fmla="*/ 52 h 84"/>
                  <a:gd name="T2" fmla="*/ 48 w 56"/>
                  <a:gd name="T3" fmla="*/ 46 h 84"/>
                  <a:gd name="T4" fmla="*/ 48 w 56"/>
                  <a:gd name="T5" fmla="*/ 14 h 84"/>
                  <a:gd name="T6" fmla="*/ 56 w 56"/>
                  <a:gd name="T7" fmla="*/ 0 h 84"/>
                  <a:gd name="T8" fmla="*/ 28 w 56"/>
                  <a:gd name="T9" fmla="*/ 0 h 84"/>
                  <a:gd name="T10" fmla="*/ 0 w 56"/>
                  <a:gd name="T11" fmla="*/ 26 h 84"/>
                  <a:gd name="T12" fmla="*/ 10 w 56"/>
                  <a:gd name="T13" fmla="*/ 84 h 84"/>
                  <a:gd name="T14" fmla="*/ 48 w 56"/>
                  <a:gd name="T15" fmla="*/ 5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84">
                    <a:moveTo>
                      <a:pt x="48" y="52"/>
                    </a:moveTo>
                    <a:lnTo>
                      <a:pt x="48" y="46"/>
                    </a:lnTo>
                    <a:lnTo>
                      <a:pt x="48" y="14"/>
                    </a:lnTo>
                    <a:lnTo>
                      <a:pt x="56" y="0"/>
                    </a:lnTo>
                    <a:lnTo>
                      <a:pt x="28" y="0"/>
                    </a:lnTo>
                    <a:lnTo>
                      <a:pt x="0" y="26"/>
                    </a:lnTo>
                    <a:lnTo>
                      <a:pt x="10" y="84"/>
                    </a:lnTo>
                    <a:lnTo>
                      <a:pt x="48" y="52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90" name="Freeform 389">
                <a:extLst>
                  <a:ext uri="{FF2B5EF4-FFF2-40B4-BE49-F238E27FC236}">
                    <a16:creationId xmlns:a16="http://schemas.microsoft.com/office/drawing/2014/main" id="{14072FE1-4A94-46DD-AFEF-FE6A2C53F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32" y="5722"/>
                <a:ext cx="22" cy="28"/>
              </a:xfrm>
              <a:custGeom>
                <a:avLst/>
                <a:gdLst>
                  <a:gd name="T0" fmla="*/ 22 w 22"/>
                  <a:gd name="T1" fmla="*/ 14 h 28"/>
                  <a:gd name="T2" fmla="*/ 0 w 22"/>
                  <a:gd name="T3" fmla="*/ 0 h 28"/>
                  <a:gd name="T4" fmla="*/ 0 w 22"/>
                  <a:gd name="T5" fmla="*/ 14 h 28"/>
                  <a:gd name="T6" fmla="*/ 6 w 22"/>
                  <a:gd name="T7" fmla="*/ 28 h 28"/>
                  <a:gd name="T8" fmla="*/ 22 w 22"/>
                  <a:gd name="T9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8">
                    <a:moveTo>
                      <a:pt x="22" y="14"/>
                    </a:moveTo>
                    <a:lnTo>
                      <a:pt x="0" y="0"/>
                    </a:lnTo>
                    <a:lnTo>
                      <a:pt x="0" y="14"/>
                    </a:lnTo>
                    <a:lnTo>
                      <a:pt x="6" y="28"/>
                    </a:lnTo>
                    <a:lnTo>
                      <a:pt x="22" y="14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91" name="Freeform 390">
                <a:extLst>
                  <a:ext uri="{FF2B5EF4-FFF2-40B4-BE49-F238E27FC236}">
                    <a16:creationId xmlns:a16="http://schemas.microsoft.com/office/drawing/2014/main" id="{9213940B-3EF8-4523-BEE2-6611AAE8E4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44" y="5346"/>
                <a:ext cx="230" cy="170"/>
              </a:xfrm>
              <a:custGeom>
                <a:avLst/>
                <a:gdLst>
                  <a:gd name="T0" fmla="*/ 104 w 230"/>
                  <a:gd name="T1" fmla="*/ 154 h 170"/>
                  <a:gd name="T2" fmla="*/ 178 w 230"/>
                  <a:gd name="T3" fmla="*/ 170 h 170"/>
                  <a:gd name="T4" fmla="*/ 230 w 230"/>
                  <a:gd name="T5" fmla="*/ 150 h 170"/>
                  <a:gd name="T6" fmla="*/ 196 w 230"/>
                  <a:gd name="T7" fmla="*/ 100 h 170"/>
                  <a:gd name="T8" fmla="*/ 196 w 230"/>
                  <a:gd name="T9" fmla="*/ 100 h 170"/>
                  <a:gd name="T10" fmla="*/ 196 w 230"/>
                  <a:gd name="T11" fmla="*/ 98 h 170"/>
                  <a:gd name="T12" fmla="*/ 196 w 230"/>
                  <a:gd name="T13" fmla="*/ 64 h 170"/>
                  <a:gd name="T14" fmla="*/ 184 w 230"/>
                  <a:gd name="T15" fmla="*/ 36 h 170"/>
                  <a:gd name="T16" fmla="*/ 176 w 230"/>
                  <a:gd name="T17" fmla="*/ 20 h 170"/>
                  <a:gd name="T18" fmla="*/ 190 w 230"/>
                  <a:gd name="T19" fmla="*/ 12 h 170"/>
                  <a:gd name="T20" fmla="*/ 124 w 230"/>
                  <a:gd name="T21" fmla="*/ 0 h 170"/>
                  <a:gd name="T22" fmla="*/ 0 w 230"/>
                  <a:gd name="T23" fmla="*/ 46 h 170"/>
                  <a:gd name="T24" fmla="*/ 14 w 230"/>
                  <a:gd name="T25" fmla="*/ 84 h 170"/>
                  <a:gd name="T26" fmla="*/ 40 w 230"/>
                  <a:gd name="T27" fmla="*/ 132 h 170"/>
                  <a:gd name="T28" fmla="*/ 54 w 230"/>
                  <a:gd name="T29" fmla="*/ 118 h 170"/>
                  <a:gd name="T30" fmla="*/ 54 w 230"/>
                  <a:gd name="T31" fmla="*/ 156 h 170"/>
                  <a:gd name="T32" fmla="*/ 56 w 230"/>
                  <a:gd name="T33" fmla="*/ 156 h 170"/>
                  <a:gd name="T34" fmla="*/ 56 w 230"/>
                  <a:gd name="T35" fmla="*/ 154 h 170"/>
                  <a:gd name="T36" fmla="*/ 104 w 230"/>
                  <a:gd name="T37" fmla="*/ 154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0" h="170">
                    <a:moveTo>
                      <a:pt x="104" y="154"/>
                    </a:moveTo>
                    <a:lnTo>
                      <a:pt x="178" y="170"/>
                    </a:lnTo>
                    <a:lnTo>
                      <a:pt x="230" y="150"/>
                    </a:lnTo>
                    <a:lnTo>
                      <a:pt x="196" y="100"/>
                    </a:lnTo>
                    <a:lnTo>
                      <a:pt x="196" y="100"/>
                    </a:lnTo>
                    <a:lnTo>
                      <a:pt x="196" y="98"/>
                    </a:lnTo>
                    <a:lnTo>
                      <a:pt x="196" y="64"/>
                    </a:lnTo>
                    <a:lnTo>
                      <a:pt x="184" y="36"/>
                    </a:lnTo>
                    <a:lnTo>
                      <a:pt x="176" y="20"/>
                    </a:lnTo>
                    <a:lnTo>
                      <a:pt x="190" y="12"/>
                    </a:lnTo>
                    <a:lnTo>
                      <a:pt x="124" y="0"/>
                    </a:lnTo>
                    <a:lnTo>
                      <a:pt x="0" y="46"/>
                    </a:lnTo>
                    <a:lnTo>
                      <a:pt x="14" y="84"/>
                    </a:lnTo>
                    <a:lnTo>
                      <a:pt x="40" y="132"/>
                    </a:lnTo>
                    <a:lnTo>
                      <a:pt x="54" y="118"/>
                    </a:lnTo>
                    <a:lnTo>
                      <a:pt x="54" y="156"/>
                    </a:lnTo>
                    <a:lnTo>
                      <a:pt x="56" y="156"/>
                    </a:lnTo>
                    <a:lnTo>
                      <a:pt x="56" y="154"/>
                    </a:lnTo>
                    <a:lnTo>
                      <a:pt x="104" y="154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92" name="Freeform 391">
                <a:extLst>
                  <a:ext uri="{FF2B5EF4-FFF2-40B4-BE49-F238E27FC236}">
                    <a16:creationId xmlns:a16="http://schemas.microsoft.com/office/drawing/2014/main" id="{79AEAD8A-625D-41D2-B9AB-7A1A77951B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36" y="5496"/>
                <a:ext cx="428" cy="194"/>
              </a:xfrm>
              <a:custGeom>
                <a:avLst/>
                <a:gdLst>
                  <a:gd name="T0" fmla="*/ 380 w 428"/>
                  <a:gd name="T1" fmla="*/ 6 h 194"/>
                  <a:gd name="T2" fmla="*/ 340 w 428"/>
                  <a:gd name="T3" fmla="*/ 2 h 194"/>
                  <a:gd name="T4" fmla="*/ 338 w 428"/>
                  <a:gd name="T5" fmla="*/ 0 h 194"/>
                  <a:gd name="T6" fmla="*/ 286 w 428"/>
                  <a:gd name="T7" fmla="*/ 20 h 194"/>
                  <a:gd name="T8" fmla="*/ 286 w 428"/>
                  <a:gd name="T9" fmla="*/ 20 h 194"/>
                  <a:gd name="T10" fmla="*/ 284 w 428"/>
                  <a:gd name="T11" fmla="*/ 20 h 194"/>
                  <a:gd name="T12" fmla="*/ 210 w 428"/>
                  <a:gd name="T13" fmla="*/ 6 h 194"/>
                  <a:gd name="T14" fmla="*/ 164 w 428"/>
                  <a:gd name="T15" fmla="*/ 6 h 194"/>
                  <a:gd name="T16" fmla="*/ 164 w 428"/>
                  <a:gd name="T17" fmla="*/ 58 h 194"/>
                  <a:gd name="T18" fmla="*/ 142 w 428"/>
                  <a:gd name="T19" fmla="*/ 72 h 194"/>
                  <a:gd name="T20" fmla="*/ 122 w 428"/>
                  <a:gd name="T21" fmla="*/ 72 h 194"/>
                  <a:gd name="T22" fmla="*/ 74 w 428"/>
                  <a:gd name="T23" fmla="*/ 4 h 194"/>
                  <a:gd name="T24" fmla="*/ 20 w 428"/>
                  <a:gd name="T25" fmla="*/ 52 h 194"/>
                  <a:gd name="T26" fmla="*/ 0 w 428"/>
                  <a:gd name="T27" fmla="*/ 134 h 194"/>
                  <a:gd name="T28" fmla="*/ 88 w 428"/>
                  <a:gd name="T29" fmla="*/ 122 h 194"/>
                  <a:gd name="T30" fmla="*/ 142 w 428"/>
                  <a:gd name="T31" fmla="*/ 122 h 194"/>
                  <a:gd name="T32" fmla="*/ 218 w 428"/>
                  <a:gd name="T33" fmla="*/ 142 h 194"/>
                  <a:gd name="T34" fmla="*/ 252 w 428"/>
                  <a:gd name="T35" fmla="*/ 168 h 194"/>
                  <a:gd name="T36" fmla="*/ 274 w 428"/>
                  <a:gd name="T37" fmla="*/ 174 h 194"/>
                  <a:gd name="T38" fmla="*/ 300 w 428"/>
                  <a:gd name="T39" fmla="*/ 194 h 194"/>
                  <a:gd name="T40" fmla="*/ 382 w 428"/>
                  <a:gd name="T41" fmla="*/ 168 h 194"/>
                  <a:gd name="T42" fmla="*/ 408 w 428"/>
                  <a:gd name="T43" fmla="*/ 156 h 194"/>
                  <a:gd name="T44" fmla="*/ 428 w 428"/>
                  <a:gd name="T45" fmla="*/ 60 h 194"/>
                  <a:gd name="T46" fmla="*/ 380 w 428"/>
                  <a:gd name="T47" fmla="*/ 6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28" h="194">
                    <a:moveTo>
                      <a:pt x="380" y="6"/>
                    </a:moveTo>
                    <a:lnTo>
                      <a:pt x="340" y="2"/>
                    </a:lnTo>
                    <a:lnTo>
                      <a:pt x="338" y="0"/>
                    </a:lnTo>
                    <a:lnTo>
                      <a:pt x="286" y="20"/>
                    </a:lnTo>
                    <a:lnTo>
                      <a:pt x="286" y="20"/>
                    </a:lnTo>
                    <a:lnTo>
                      <a:pt x="284" y="20"/>
                    </a:lnTo>
                    <a:lnTo>
                      <a:pt x="210" y="6"/>
                    </a:lnTo>
                    <a:lnTo>
                      <a:pt x="164" y="6"/>
                    </a:lnTo>
                    <a:lnTo>
                      <a:pt x="164" y="58"/>
                    </a:lnTo>
                    <a:lnTo>
                      <a:pt x="142" y="72"/>
                    </a:lnTo>
                    <a:lnTo>
                      <a:pt x="122" y="72"/>
                    </a:lnTo>
                    <a:lnTo>
                      <a:pt x="74" y="4"/>
                    </a:lnTo>
                    <a:lnTo>
                      <a:pt x="20" y="52"/>
                    </a:lnTo>
                    <a:lnTo>
                      <a:pt x="0" y="134"/>
                    </a:lnTo>
                    <a:lnTo>
                      <a:pt x="88" y="122"/>
                    </a:lnTo>
                    <a:lnTo>
                      <a:pt x="142" y="122"/>
                    </a:lnTo>
                    <a:lnTo>
                      <a:pt x="218" y="142"/>
                    </a:lnTo>
                    <a:lnTo>
                      <a:pt x="252" y="168"/>
                    </a:lnTo>
                    <a:lnTo>
                      <a:pt x="274" y="174"/>
                    </a:lnTo>
                    <a:lnTo>
                      <a:pt x="300" y="194"/>
                    </a:lnTo>
                    <a:lnTo>
                      <a:pt x="382" y="168"/>
                    </a:lnTo>
                    <a:lnTo>
                      <a:pt x="408" y="156"/>
                    </a:lnTo>
                    <a:lnTo>
                      <a:pt x="428" y="60"/>
                    </a:lnTo>
                    <a:lnTo>
                      <a:pt x="380" y="6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93" name="Freeform 392">
                <a:extLst>
                  <a:ext uri="{FF2B5EF4-FFF2-40B4-BE49-F238E27FC236}">
                    <a16:creationId xmlns:a16="http://schemas.microsoft.com/office/drawing/2014/main" id="{33509ED3-234C-4052-A9E1-02E4EDEEF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90" y="5622"/>
                <a:ext cx="346" cy="212"/>
              </a:xfrm>
              <a:custGeom>
                <a:avLst/>
                <a:gdLst>
                  <a:gd name="T0" fmla="*/ 178 w 346"/>
                  <a:gd name="T1" fmla="*/ 154 h 212"/>
                  <a:gd name="T2" fmla="*/ 210 w 346"/>
                  <a:gd name="T3" fmla="*/ 212 h 212"/>
                  <a:gd name="T4" fmla="*/ 284 w 346"/>
                  <a:gd name="T5" fmla="*/ 180 h 212"/>
                  <a:gd name="T6" fmla="*/ 332 w 346"/>
                  <a:gd name="T7" fmla="*/ 134 h 212"/>
                  <a:gd name="T8" fmla="*/ 346 w 346"/>
                  <a:gd name="T9" fmla="*/ 70 h 212"/>
                  <a:gd name="T10" fmla="*/ 320 w 346"/>
                  <a:gd name="T11" fmla="*/ 50 h 212"/>
                  <a:gd name="T12" fmla="*/ 298 w 346"/>
                  <a:gd name="T13" fmla="*/ 44 h 212"/>
                  <a:gd name="T14" fmla="*/ 266 w 346"/>
                  <a:gd name="T15" fmla="*/ 20 h 212"/>
                  <a:gd name="T16" fmla="*/ 190 w 346"/>
                  <a:gd name="T17" fmla="*/ 0 h 212"/>
                  <a:gd name="T18" fmla="*/ 136 w 346"/>
                  <a:gd name="T19" fmla="*/ 0 h 212"/>
                  <a:gd name="T20" fmla="*/ 50 w 346"/>
                  <a:gd name="T21" fmla="*/ 12 h 212"/>
                  <a:gd name="T22" fmla="*/ 82 w 346"/>
                  <a:gd name="T23" fmla="*/ 130 h 212"/>
                  <a:gd name="T24" fmla="*/ 16 w 346"/>
                  <a:gd name="T25" fmla="*/ 130 h 212"/>
                  <a:gd name="T26" fmla="*/ 0 w 346"/>
                  <a:gd name="T27" fmla="*/ 150 h 212"/>
                  <a:gd name="T28" fmla="*/ 36 w 346"/>
                  <a:gd name="T29" fmla="*/ 134 h 212"/>
                  <a:gd name="T30" fmla="*/ 0 w 346"/>
                  <a:gd name="T31" fmla="*/ 154 h 212"/>
                  <a:gd name="T32" fmla="*/ 178 w 346"/>
                  <a:gd name="T33" fmla="*/ 154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6" h="212">
                    <a:moveTo>
                      <a:pt x="178" y="154"/>
                    </a:moveTo>
                    <a:lnTo>
                      <a:pt x="210" y="212"/>
                    </a:lnTo>
                    <a:lnTo>
                      <a:pt x="284" y="180"/>
                    </a:lnTo>
                    <a:lnTo>
                      <a:pt x="332" y="134"/>
                    </a:lnTo>
                    <a:lnTo>
                      <a:pt x="346" y="70"/>
                    </a:lnTo>
                    <a:lnTo>
                      <a:pt x="320" y="50"/>
                    </a:lnTo>
                    <a:lnTo>
                      <a:pt x="298" y="44"/>
                    </a:lnTo>
                    <a:lnTo>
                      <a:pt x="266" y="20"/>
                    </a:lnTo>
                    <a:lnTo>
                      <a:pt x="190" y="0"/>
                    </a:lnTo>
                    <a:lnTo>
                      <a:pt x="136" y="0"/>
                    </a:lnTo>
                    <a:lnTo>
                      <a:pt x="50" y="12"/>
                    </a:lnTo>
                    <a:lnTo>
                      <a:pt x="82" y="130"/>
                    </a:lnTo>
                    <a:lnTo>
                      <a:pt x="16" y="130"/>
                    </a:lnTo>
                    <a:lnTo>
                      <a:pt x="0" y="150"/>
                    </a:lnTo>
                    <a:lnTo>
                      <a:pt x="36" y="134"/>
                    </a:lnTo>
                    <a:lnTo>
                      <a:pt x="0" y="154"/>
                    </a:lnTo>
                    <a:lnTo>
                      <a:pt x="178" y="154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94" name="Freeform 393">
                <a:extLst>
                  <a:ext uri="{FF2B5EF4-FFF2-40B4-BE49-F238E27FC236}">
                    <a16:creationId xmlns:a16="http://schemas.microsoft.com/office/drawing/2014/main" id="{412124AB-4331-4DAB-8902-DCAF084CBC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6" y="5758"/>
                <a:ext cx="548" cy="426"/>
              </a:xfrm>
              <a:custGeom>
                <a:avLst/>
                <a:gdLst>
                  <a:gd name="T0" fmla="*/ 26 w 548"/>
                  <a:gd name="T1" fmla="*/ 130 h 426"/>
                  <a:gd name="T2" fmla="*/ 0 w 548"/>
                  <a:gd name="T3" fmla="*/ 148 h 426"/>
                  <a:gd name="T4" fmla="*/ 34 w 548"/>
                  <a:gd name="T5" fmla="*/ 180 h 426"/>
                  <a:gd name="T6" fmla="*/ 34 w 548"/>
                  <a:gd name="T7" fmla="*/ 182 h 426"/>
                  <a:gd name="T8" fmla="*/ 30 w 548"/>
                  <a:gd name="T9" fmla="*/ 188 h 426"/>
                  <a:gd name="T10" fmla="*/ 50 w 548"/>
                  <a:gd name="T11" fmla="*/ 218 h 426"/>
                  <a:gd name="T12" fmla="*/ 56 w 548"/>
                  <a:gd name="T13" fmla="*/ 264 h 426"/>
                  <a:gd name="T14" fmla="*/ 56 w 548"/>
                  <a:gd name="T15" fmla="*/ 290 h 426"/>
                  <a:gd name="T16" fmla="*/ 54 w 548"/>
                  <a:gd name="T17" fmla="*/ 290 h 426"/>
                  <a:gd name="T18" fmla="*/ 88 w 548"/>
                  <a:gd name="T19" fmla="*/ 290 h 426"/>
                  <a:gd name="T20" fmla="*/ 88 w 548"/>
                  <a:gd name="T21" fmla="*/ 292 h 426"/>
                  <a:gd name="T22" fmla="*/ 118 w 548"/>
                  <a:gd name="T23" fmla="*/ 316 h 426"/>
                  <a:gd name="T24" fmla="*/ 134 w 548"/>
                  <a:gd name="T25" fmla="*/ 318 h 426"/>
                  <a:gd name="T26" fmla="*/ 136 w 548"/>
                  <a:gd name="T27" fmla="*/ 318 h 426"/>
                  <a:gd name="T28" fmla="*/ 136 w 548"/>
                  <a:gd name="T29" fmla="*/ 338 h 426"/>
                  <a:gd name="T30" fmla="*/ 168 w 548"/>
                  <a:gd name="T31" fmla="*/ 350 h 426"/>
                  <a:gd name="T32" fmla="*/ 208 w 548"/>
                  <a:gd name="T33" fmla="*/ 350 h 426"/>
                  <a:gd name="T34" fmla="*/ 208 w 548"/>
                  <a:gd name="T35" fmla="*/ 358 h 426"/>
                  <a:gd name="T36" fmla="*/ 256 w 548"/>
                  <a:gd name="T37" fmla="*/ 378 h 426"/>
                  <a:gd name="T38" fmla="*/ 258 w 548"/>
                  <a:gd name="T39" fmla="*/ 376 h 426"/>
                  <a:gd name="T40" fmla="*/ 310 w 548"/>
                  <a:gd name="T41" fmla="*/ 390 h 426"/>
                  <a:gd name="T42" fmla="*/ 312 w 548"/>
                  <a:gd name="T43" fmla="*/ 390 h 426"/>
                  <a:gd name="T44" fmla="*/ 332 w 548"/>
                  <a:gd name="T45" fmla="*/ 420 h 426"/>
                  <a:gd name="T46" fmla="*/ 384 w 548"/>
                  <a:gd name="T47" fmla="*/ 408 h 426"/>
                  <a:gd name="T48" fmla="*/ 400 w 548"/>
                  <a:gd name="T49" fmla="*/ 404 h 426"/>
                  <a:gd name="T50" fmla="*/ 430 w 548"/>
                  <a:gd name="T51" fmla="*/ 410 h 426"/>
                  <a:gd name="T52" fmla="*/ 474 w 548"/>
                  <a:gd name="T53" fmla="*/ 426 h 426"/>
                  <a:gd name="T54" fmla="*/ 472 w 548"/>
                  <a:gd name="T55" fmla="*/ 390 h 426"/>
                  <a:gd name="T56" fmla="*/ 526 w 548"/>
                  <a:gd name="T57" fmla="*/ 254 h 426"/>
                  <a:gd name="T58" fmla="*/ 480 w 548"/>
                  <a:gd name="T59" fmla="*/ 182 h 426"/>
                  <a:gd name="T60" fmla="*/ 480 w 548"/>
                  <a:gd name="T61" fmla="*/ 180 h 426"/>
                  <a:gd name="T62" fmla="*/ 526 w 548"/>
                  <a:gd name="T63" fmla="*/ 156 h 426"/>
                  <a:gd name="T64" fmla="*/ 492 w 548"/>
                  <a:gd name="T65" fmla="*/ 76 h 426"/>
                  <a:gd name="T66" fmla="*/ 282 w 548"/>
                  <a:gd name="T67" fmla="*/ 20 h 426"/>
                  <a:gd name="T68" fmla="*/ 256 w 548"/>
                  <a:gd name="T69" fmla="*/ 34 h 426"/>
                  <a:gd name="T70" fmla="*/ 224 w 548"/>
                  <a:gd name="T71" fmla="*/ 20 h 426"/>
                  <a:gd name="T72" fmla="*/ 142 w 548"/>
                  <a:gd name="T73" fmla="*/ 12 h 426"/>
                  <a:gd name="T74" fmla="*/ 114 w 548"/>
                  <a:gd name="T75" fmla="*/ 20 h 426"/>
                  <a:gd name="T76" fmla="*/ 34 w 548"/>
                  <a:gd name="T77" fmla="*/ 64 h 426"/>
                  <a:gd name="T78" fmla="*/ 28 w 548"/>
                  <a:gd name="T79" fmla="*/ 84 h 426"/>
                  <a:gd name="T80" fmla="*/ 16 w 548"/>
                  <a:gd name="T81" fmla="*/ 96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48" h="426">
                    <a:moveTo>
                      <a:pt x="30" y="128"/>
                    </a:moveTo>
                    <a:lnTo>
                      <a:pt x="26" y="130"/>
                    </a:lnTo>
                    <a:lnTo>
                      <a:pt x="28" y="130"/>
                    </a:lnTo>
                    <a:lnTo>
                      <a:pt x="0" y="148"/>
                    </a:lnTo>
                    <a:lnTo>
                      <a:pt x="0" y="154"/>
                    </a:lnTo>
                    <a:lnTo>
                      <a:pt x="34" y="180"/>
                    </a:lnTo>
                    <a:lnTo>
                      <a:pt x="34" y="182"/>
                    </a:lnTo>
                    <a:lnTo>
                      <a:pt x="34" y="182"/>
                    </a:lnTo>
                    <a:lnTo>
                      <a:pt x="34" y="182"/>
                    </a:lnTo>
                    <a:lnTo>
                      <a:pt x="30" y="188"/>
                    </a:lnTo>
                    <a:lnTo>
                      <a:pt x="34" y="218"/>
                    </a:lnTo>
                    <a:lnTo>
                      <a:pt x="50" y="218"/>
                    </a:lnTo>
                    <a:lnTo>
                      <a:pt x="50" y="234"/>
                    </a:lnTo>
                    <a:lnTo>
                      <a:pt x="56" y="264"/>
                    </a:lnTo>
                    <a:lnTo>
                      <a:pt x="70" y="272"/>
                    </a:lnTo>
                    <a:lnTo>
                      <a:pt x="56" y="290"/>
                    </a:lnTo>
                    <a:lnTo>
                      <a:pt x="54" y="290"/>
                    </a:lnTo>
                    <a:lnTo>
                      <a:pt x="54" y="290"/>
                    </a:lnTo>
                    <a:lnTo>
                      <a:pt x="66" y="290"/>
                    </a:lnTo>
                    <a:lnTo>
                      <a:pt x="88" y="290"/>
                    </a:lnTo>
                    <a:lnTo>
                      <a:pt x="88" y="292"/>
                    </a:lnTo>
                    <a:lnTo>
                      <a:pt x="88" y="292"/>
                    </a:lnTo>
                    <a:lnTo>
                      <a:pt x="88" y="306"/>
                    </a:lnTo>
                    <a:lnTo>
                      <a:pt x="118" y="316"/>
                    </a:lnTo>
                    <a:lnTo>
                      <a:pt x="120" y="318"/>
                    </a:lnTo>
                    <a:lnTo>
                      <a:pt x="134" y="318"/>
                    </a:lnTo>
                    <a:lnTo>
                      <a:pt x="134" y="318"/>
                    </a:lnTo>
                    <a:lnTo>
                      <a:pt x="136" y="318"/>
                    </a:lnTo>
                    <a:lnTo>
                      <a:pt x="136" y="324"/>
                    </a:lnTo>
                    <a:lnTo>
                      <a:pt x="136" y="338"/>
                    </a:lnTo>
                    <a:lnTo>
                      <a:pt x="154" y="350"/>
                    </a:lnTo>
                    <a:lnTo>
                      <a:pt x="168" y="350"/>
                    </a:lnTo>
                    <a:lnTo>
                      <a:pt x="188" y="338"/>
                    </a:lnTo>
                    <a:lnTo>
                      <a:pt x="208" y="350"/>
                    </a:lnTo>
                    <a:lnTo>
                      <a:pt x="208" y="350"/>
                    </a:lnTo>
                    <a:lnTo>
                      <a:pt x="208" y="358"/>
                    </a:lnTo>
                    <a:lnTo>
                      <a:pt x="256" y="370"/>
                    </a:lnTo>
                    <a:lnTo>
                      <a:pt x="256" y="378"/>
                    </a:lnTo>
                    <a:lnTo>
                      <a:pt x="256" y="378"/>
                    </a:lnTo>
                    <a:lnTo>
                      <a:pt x="258" y="376"/>
                    </a:lnTo>
                    <a:lnTo>
                      <a:pt x="284" y="402"/>
                    </a:lnTo>
                    <a:lnTo>
                      <a:pt x="310" y="390"/>
                    </a:lnTo>
                    <a:lnTo>
                      <a:pt x="310" y="390"/>
                    </a:lnTo>
                    <a:lnTo>
                      <a:pt x="312" y="390"/>
                    </a:lnTo>
                    <a:lnTo>
                      <a:pt x="320" y="410"/>
                    </a:lnTo>
                    <a:lnTo>
                      <a:pt x="332" y="420"/>
                    </a:lnTo>
                    <a:lnTo>
                      <a:pt x="364" y="408"/>
                    </a:lnTo>
                    <a:lnTo>
                      <a:pt x="384" y="408"/>
                    </a:lnTo>
                    <a:lnTo>
                      <a:pt x="398" y="402"/>
                    </a:lnTo>
                    <a:lnTo>
                      <a:pt x="400" y="404"/>
                    </a:lnTo>
                    <a:lnTo>
                      <a:pt x="402" y="402"/>
                    </a:lnTo>
                    <a:lnTo>
                      <a:pt x="430" y="410"/>
                    </a:lnTo>
                    <a:lnTo>
                      <a:pt x="466" y="422"/>
                    </a:lnTo>
                    <a:lnTo>
                      <a:pt x="474" y="426"/>
                    </a:lnTo>
                    <a:lnTo>
                      <a:pt x="480" y="422"/>
                    </a:lnTo>
                    <a:lnTo>
                      <a:pt x="472" y="390"/>
                    </a:lnTo>
                    <a:lnTo>
                      <a:pt x="548" y="292"/>
                    </a:lnTo>
                    <a:lnTo>
                      <a:pt x="526" y="254"/>
                    </a:lnTo>
                    <a:lnTo>
                      <a:pt x="512" y="216"/>
                    </a:lnTo>
                    <a:lnTo>
                      <a:pt x="480" y="182"/>
                    </a:lnTo>
                    <a:lnTo>
                      <a:pt x="480" y="180"/>
                    </a:lnTo>
                    <a:lnTo>
                      <a:pt x="480" y="180"/>
                    </a:lnTo>
                    <a:lnTo>
                      <a:pt x="484" y="180"/>
                    </a:lnTo>
                    <a:lnTo>
                      <a:pt x="526" y="156"/>
                    </a:lnTo>
                    <a:lnTo>
                      <a:pt x="512" y="118"/>
                    </a:lnTo>
                    <a:lnTo>
                      <a:pt x="492" y="76"/>
                    </a:lnTo>
                    <a:lnTo>
                      <a:pt x="458" y="20"/>
                    </a:lnTo>
                    <a:lnTo>
                      <a:pt x="282" y="20"/>
                    </a:lnTo>
                    <a:lnTo>
                      <a:pt x="278" y="46"/>
                    </a:lnTo>
                    <a:lnTo>
                      <a:pt x="256" y="34"/>
                    </a:lnTo>
                    <a:lnTo>
                      <a:pt x="230" y="34"/>
                    </a:lnTo>
                    <a:lnTo>
                      <a:pt x="224" y="20"/>
                    </a:lnTo>
                    <a:lnTo>
                      <a:pt x="208" y="0"/>
                    </a:lnTo>
                    <a:lnTo>
                      <a:pt x="142" y="12"/>
                    </a:lnTo>
                    <a:lnTo>
                      <a:pt x="136" y="12"/>
                    </a:lnTo>
                    <a:lnTo>
                      <a:pt x="114" y="20"/>
                    </a:lnTo>
                    <a:lnTo>
                      <a:pt x="102" y="46"/>
                    </a:lnTo>
                    <a:lnTo>
                      <a:pt x="34" y="64"/>
                    </a:lnTo>
                    <a:lnTo>
                      <a:pt x="34" y="84"/>
                    </a:lnTo>
                    <a:lnTo>
                      <a:pt x="28" y="84"/>
                    </a:lnTo>
                    <a:lnTo>
                      <a:pt x="16" y="96"/>
                    </a:lnTo>
                    <a:lnTo>
                      <a:pt x="16" y="96"/>
                    </a:lnTo>
                    <a:lnTo>
                      <a:pt x="30" y="128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95" name="Freeform 394">
                <a:extLst>
                  <a:ext uri="{FF2B5EF4-FFF2-40B4-BE49-F238E27FC236}">
                    <a16:creationId xmlns:a16="http://schemas.microsoft.com/office/drawing/2014/main" id="{B275CFF2-CB36-4F20-99FF-9A9DB38FE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86" y="5656"/>
                <a:ext cx="524" cy="390"/>
              </a:xfrm>
              <a:custGeom>
                <a:avLst/>
                <a:gdLst>
                  <a:gd name="T0" fmla="*/ 36 w 524"/>
                  <a:gd name="T1" fmla="*/ 314 h 390"/>
                  <a:gd name="T2" fmla="*/ 50 w 524"/>
                  <a:gd name="T3" fmla="*/ 354 h 390"/>
                  <a:gd name="T4" fmla="*/ 70 w 524"/>
                  <a:gd name="T5" fmla="*/ 354 h 390"/>
                  <a:gd name="T6" fmla="*/ 90 w 524"/>
                  <a:gd name="T7" fmla="*/ 366 h 390"/>
                  <a:gd name="T8" fmla="*/ 304 w 524"/>
                  <a:gd name="T9" fmla="*/ 354 h 390"/>
                  <a:gd name="T10" fmla="*/ 304 w 524"/>
                  <a:gd name="T11" fmla="*/ 372 h 390"/>
                  <a:gd name="T12" fmla="*/ 400 w 524"/>
                  <a:gd name="T13" fmla="*/ 390 h 390"/>
                  <a:gd name="T14" fmla="*/ 400 w 524"/>
                  <a:gd name="T15" fmla="*/ 388 h 390"/>
                  <a:gd name="T16" fmla="*/ 420 w 524"/>
                  <a:gd name="T17" fmla="*/ 368 h 390"/>
                  <a:gd name="T18" fmla="*/ 428 w 524"/>
                  <a:gd name="T19" fmla="*/ 368 h 390"/>
                  <a:gd name="T20" fmla="*/ 430 w 524"/>
                  <a:gd name="T21" fmla="*/ 366 h 390"/>
                  <a:gd name="T22" fmla="*/ 470 w 524"/>
                  <a:gd name="T23" fmla="*/ 366 h 390"/>
                  <a:gd name="T24" fmla="*/ 484 w 524"/>
                  <a:gd name="T25" fmla="*/ 302 h 390"/>
                  <a:gd name="T26" fmla="*/ 450 w 524"/>
                  <a:gd name="T27" fmla="*/ 238 h 390"/>
                  <a:gd name="T28" fmla="*/ 460 w 524"/>
                  <a:gd name="T29" fmla="*/ 232 h 390"/>
                  <a:gd name="T30" fmla="*/ 464 w 524"/>
                  <a:gd name="T31" fmla="*/ 234 h 390"/>
                  <a:gd name="T32" fmla="*/ 470 w 524"/>
                  <a:gd name="T33" fmla="*/ 230 h 390"/>
                  <a:gd name="T34" fmla="*/ 524 w 524"/>
                  <a:gd name="T35" fmla="*/ 254 h 390"/>
                  <a:gd name="T36" fmla="*/ 498 w 524"/>
                  <a:gd name="T37" fmla="*/ 180 h 390"/>
                  <a:gd name="T38" fmla="*/ 450 w 524"/>
                  <a:gd name="T39" fmla="*/ 136 h 390"/>
                  <a:gd name="T40" fmla="*/ 408 w 524"/>
                  <a:gd name="T41" fmla="*/ 20 h 390"/>
                  <a:gd name="T42" fmla="*/ 264 w 524"/>
                  <a:gd name="T43" fmla="*/ 0 h 390"/>
                  <a:gd name="T44" fmla="*/ 236 w 524"/>
                  <a:gd name="T45" fmla="*/ 12 h 390"/>
                  <a:gd name="T46" fmla="*/ 152 w 524"/>
                  <a:gd name="T47" fmla="*/ 38 h 390"/>
                  <a:gd name="T48" fmla="*/ 140 w 524"/>
                  <a:gd name="T49" fmla="*/ 104 h 390"/>
                  <a:gd name="T50" fmla="*/ 90 w 524"/>
                  <a:gd name="T51" fmla="*/ 148 h 390"/>
                  <a:gd name="T52" fmla="*/ 14 w 524"/>
                  <a:gd name="T53" fmla="*/ 180 h 390"/>
                  <a:gd name="T54" fmla="*/ 36 w 524"/>
                  <a:gd name="T55" fmla="*/ 218 h 390"/>
                  <a:gd name="T56" fmla="*/ 50 w 524"/>
                  <a:gd name="T57" fmla="*/ 258 h 390"/>
                  <a:gd name="T58" fmla="*/ 4 w 524"/>
                  <a:gd name="T59" fmla="*/ 282 h 390"/>
                  <a:gd name="T60" fmla="*/ 0 w 524"/>
                  <a:gd name="T61" fmla="*/ 282 h 390"/>
                  <a:gd name="T62" fmla="*/ 36 w 524"/>
                  <a:gd name="T63" fmla="*/ 314 h 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24" h="390">
                    <a:moveTo>
                      <a:pt x="36" y="314"/>
                    </a:moveTo>
                    <a:lnTo>
                      <a:pt x="50" y="354"/>
                    </a:lnTo>
                    <a:lnTo>
                      <a:pt x="70" y="354"/>
                    </a:lnTo>
                    <a:lnTo>
                      <a:pt x="90" y="366"/>
                    </a:lnTo>
                    <a:lnTo>
                      <a:pt x="304" y="354"/>
                    </a:lnTo>
                    <a:lnTo>
                      <a:pt x="304" y="372"/>
                    </a:lnTo>
                    <a:lnTo>
                      <a:pt x="400" y="390"/>
                    </a:lnTo>
                    <a:lnTo>
                      <a:pt x="400" y="388"/>
                    </a:lnTo>
                    <a:lnTo>
                      <a:pt x="420" y="368"/>
                    </a:lnTo>
                    <a:lnTo>
                      <a:pt x="428" y="368"/>
                    </a:lnTo>
                    <a:lnTo>
                      <a:pt x="430" y="366"/>
                    </a:lnTo>
                    <a:lnTo>
                      <a:pt x="470" y="366"/>
                    </a:lnTo>
                    <a:lnTo>
                      <a:pt x="484" y="302"/>
                    </a:lnTo>
                    <a:lnTo>
                      <a:pt x="450" y="238"/>
                    </a:lnTo>
                    <a:lnTo>
                      <a:pt x="460" y="232"/>
                    </a:lnTo>
                    <a:lnTo>
                      <a:pt x="464" y="234"/>
                    </a:lnTo>
                    <a:lnTo>
                      <a:pt x="470" y="230"/>
                    </a:lnTo>
                    <a:lnTo>
                      <a:pt x="524" y="254"/>
                    </a:lnTo>
                    <a:lnTo>
                      <a:pt x="498" y="180"/>
                    </a:lnTo>
                    <a:lnTo>
                      <a:pt x="450" y="136"/>
                    </a:lnTo>
                    <a:lnTo>
                      <a:pt x="408" y="20"/>
                    </a:lnTo>
                    <a:lnTo>
                      <a:pt x="264" y="0"/>
                    </a:lnTo>
                    <a:lnTo>
                      <a:pt x="236" y="12"/>
                    </a:lnTo>
                    <a:lnTo>
                      <a:pt x="152" y="38"/>
                    </a:lnTo>
                    <a:lnTo>
                      <a:pt x="140" y="104"/>
                    </a:lnTo>
                    <a:lnTo>
                      <a:pt x="90" y="148"/>
                    </a:lnTo>
                    <a:lnTo>
                      <a:pt x="14" y="180"/>
                    </a:lnTo>
                    <a:lnTo>
                      <a:pt x="36" y="218"/>
                    </a:lnTo>
                    <a:lnTo>
                      <a:pt x="50" y="258"/>
                    </a:lnTo>
                    <a:lnTo>
                      <a:pt x="4" y="282"/>
                    </a:lnTo>
                    <a:lnTo>
                      <a:pt x="0" y="282"/>
                    </a:lnTo>
                    <a:lnTo>
                      <a:pt x="36" y="314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96" name="Freeform 395">
                <a:extLst>
                  <a:ext uri="{FF2B5EF4-FFF2-40B4-BE49-F238E27FC236}">
                    <a16:creationId xmlns:a16="http://schemas.microsoft.com/office/drawing/2014/main" id="{002FC3CF-698B-4C04-8D96-E1844A159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64" y="6012"/>
                <a:ext cx="962" cy="508"/>
              </a:xfrm>
              <a:custGeom>
                <a:avLst/>
                <a:gdLst>
                  <a:gd name="T0" fmla="*/ 430 w 962"/>
                  <a:gd name="T1" fmla="*/ 36 h 508"/>
                  <a:gd name="T2" fmla="*/ 422 w 962"/>
                  <a:gd name="T3" fmla="*/ 38 h 508"/>
                  <a:gd name="T4" fmla="*/ 320 w 962"/>
                  <a:gd name="T5" fmla="*/ 0 h 508"/>
                  <a:gd name="T6" fmla="*/ 94 w 962"/>
                  <a:gd name="T7" fmla="*/ 0 h 508"/>
                  <a:gd name="T8" fmla="*/ 94 w 962"/>
                  <a:gd name="T9" fmla="*/ 38 h 508"/>
                  <a:gd name="T10" fmla="*/ 24 w 962"/>
                  <a:gd name="T11" fmla="*/ 168 h 508"/>
                  <a:gd name="T12" fmla="*/ 22 w 962"/>
                  <a:gd name="T13" fmla="*/ 174 h 508"/>
                  <a:gd name="T14" fmla="*/ 0 w 962"/>
                  <a:gd name="T15" fmla="*/ 234 h 508"/>
                  <a:gd name="T16" fmla="*/ 34 w 962"/>
                  <a:gd name="T17" fmla="*/ 252 h 508"/>
                  <a:gd name="T18" fmla="*/ 36 w 962"/>
                  <a:gd name="T19" fmla="*/ 252 h 508"/>
                  <a:gd name="T20" fmla="*/ 56 w 962"/>
                  <a:gd name="T21" fmla="*/ 252 h 508"/>
                  <a:gd name="T22" fmla="*/ 158 w 962"/>
                  <a:gd name="T23" fmla="*/ 272 h 508"/>
                  <a:gd name="T24" fmla="*/ 252 w 962"/>
                  <a:gd name="T25" fmla="*/ 238 h 508"/>
                  <a:gd name="T26" fmla="*/ 254 w 962"/>
                  <a:gd name="T27" fmla="*/ 240 h 508"/>
                  <a:gd name="T28" fmla="*/ 254 w 962"/>
                  <a:gd name="T29" fmla="*/ 238 h 508"/>
                  <a:gd name="T30" fmla="*/ 364 w 962"/>
                  <a:gd name="T31" fmla="*/ 258 h 508"/>
                  <a:gd name="T32" fmla="*/ 406 w 962"/>
                  <a:gd name="T33" fmla="*/ 338 h 508"/>
                  <a:gd name="T34" fmla="*/ 464 w 962"/>
                  <a:gd name="T35" fmla="*/ 344 h 508"/>
                  <a:gd name="T36" fmla="*/ 510 w 962"/>
                  <a:gd name="T37" fmla="*/ 338 h 508"/>
                  <a:gd name="T38" fmla="*/ 518 w 962"/>
                  <a:gd name="T39" fmla="*/ 326 h 508"/>
                  <a:gd name="T40" fmla="*/ 530 w 962"/>
                  <a:gd name="T41" fmla="*/ 358 h 508"/>
                  <a:gd name="T42" fmla="*/ 530 w 962"/>
                  <a:gd name="T43" fmla="*/ 378 h 508"/>
                  <a:gd name="T44" fmla="*/ 626 w 962"/>
                  <a:gd name="T45" fmla="*/ 398 h 508"/>
                  <a:gd name="T46" fmla="*/ 566 w 962"/>
                  <a:gd name="T47" fmla="*/ 428 h 508"/>
                  <a:gd name="T48" fmla="*/ 626 w 962"/>
                  <a:gd name="T49" fmla="*/ 462 h 508"/>
                  <a:gd name="T50" fmla="*/ 652 w 962"/>
                  <a:gd name="T51" fmla="*/ 508 h 508"/>
                  <a:gd name="T52" fmla="*/ 740 w 962"/>
                  <a:gd name="T53" fmla="*/ 448 h 508"/>
                  <a:gd name="T54" fmla="*/ 794 w 962"/>
                  <a:gd name="T55" fmla="*/ 448 h 508"/>
                  <a:gd name="T56" fmla="*/ 680 w 962"/>
                  <a:gd name="T57" fmla="*/ 422 h 508"/>
                  <a:gd name="T58" fmla="*/ 726 w 962"/>
                  <a:gd name="T59" fmla="*/ 358 h 508"/>
                  <a:gd name="T60" fmla="*/ 740 w 962"/>
                  <a:gd name="T61" fmla="*/ 344 h 508"/>
                  <a:gd name="T62" fmla="*/ 834 w 962"/>
                  <a:gd name="T63" fmla="*/ 272 h 508"/>
                  <a:gd name="T64" fmla="*/ 836 w 962"/>
                  <a:gd name="T65" fmla="*/ 272 h 508"/>
                  <a:gd name="T66" fmla="*/ 922 w 962"/>
                  <a:gd name="T67" fmla="*/ 124 h 508"/>
                  <a:gd name="T68" fmla="*/ 738 w 962"/>
                  <a:gd name="T69" fmla="*/ 52 h 508"/>
                  <a:gd name="T70" fmla="*/ 482 w 962"/>
                  <a:gd name="T71" fmla="*/ 12 h 508"/>
                  <a:gd name="T72" fmla="*/ 450 w 962"/>
                  <a:gd name="T73" fmla="*/ 12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62" h="508">
                    <a:moveTo>
                      <a:pt x="430" y="30"/>
                    </a:moveTo>
                    <a:lnTo>
                      <a:pt x="430" y="36"/>
                    </a:lnTo>
                    <a:lnTo>
                      <a:pt x="422" y="34"/>
                    </a:lnTo>
                    <a:lnTo>
                      <a:pt x="422" y="38"/>
                    </a:lnTo>
                    <a:lnTo>
                      <a:pt x="320" y="18"/>
                    </a:lnTo>
                    <a:lnTo>
                      <a:pt x="320" y="0"/>
                    </a:lnTo>
                    <a:lnTo>
                      <a:pt x="112" y="12"/>
                    </a:lnTo>
                    <a:lnTo>
                      <a:pt x="94" y="0"/>
                    </a:lnTo>
                    <a:lnTo>
                      <a:pt x="72" y="0"/>
                    </a:lnTo>
                    <a:lnTo>
                      <a:pt x="94" y="38"/>
                    </a:lnTo>
                    <a:lnTo>
                      <a:pt x="18" y="136"/>
                    </a:lnTo>
                    <a:lnTo>
                      <a:pt x="24" y="168"/>
                    </a:lnTo>
                    <a:lnTo>
                      <a:pt x="18" y="174"/>
                    </a:lnTo>
                    <a:lnTo>
                      <a:pt x="22" y="17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8" y="238"/>
                    </a:lnTo>
                    <a:lnTo>
                      <a:pt x="34" y="252"/>
                    </a:lnTo>
                    <a:lnTo>
                      <a:pt x="34" y="252"/>
                    </a:lnTo>
                    <a:lnTo>
                      <a:pt x="36" y="252"/>
                    </a:lnTo>
                    <a:lnTo>
                      <a:pt x="36" y="252"/>
                    </a:lnTo>
                    <a:lnTo>
                      <a:pt x="56" y="252"/>
                    </a:lnTo>
                    <a:lnTo>
                      <a:pt x="132" y="266"/>
                    </a:lnTo>
                    <a:lnTo>
                      <a:pt x="158" y="272"/>
                    </a:lnTo>
                    <a:lnTo>
                      <a:pt x="210" y="252"/>
                    </a:lnTo>
                    <a:lnTo>
                      <a:pt x="252" y="238"/>
                    </a:lnTo>
                    <a:lnTo>
                      <a:pt x="254" y="240"/>
                    </a:lnTo>
                    <a:lnTo>
                      <a:pt x="254" y="240"/>
                    </a:lnTo>
                    <a:lnTo>
                      <a:pt x="256" y="240"/>
                    </a:lnTo>
                    <a:lnTo>
                      <a:pt x="254" y="238"/>
                    </a:lnTo>
                    <a:lnTo>
                      <a:pt x="326" y="258"/>
                    </a:lnTo>
                    <a:lnTo>
                      <a:pt x="364" y="258"/>
                    </a:lnTo>
                    <a:lnTo>
                      <a:pt x="400" y="310"/>
                    </a:lnTo>
                    <a:lnTo>
                      <a:pt x="406" y="338"/>
                    </a:lnTo>
                    <a:lnTo>
                      <a:pt x="450" y="366"/>
                    </a:lnTo>
                    <a:lnTo>
                      <a:pt x="464" y="344"/>
                    </a:lnTo>
                    <a:lnTo>
                      <a:pt x="496" y="338"/>
                    </a:lnTo>
                    <a:lnTo>
                      <a:pt x="510" y="338"/>
                    </a:lnTo>
                    <a:lnTo>
                      <a:pt x="518" y="344"/>
                    </a:lnTo>
                    <a:lnTo>
                      <a:pt x="518" y="326"/>
                    </a:lnTo>
                    <a:lnTo>
                      <a:pt x="536" y="358"/>
                    </a:lnTo>
                    <a:lnTo>
                      <a:pt x="530" y="358"/>
                    </a:lnTo>
                    <a:lnTo>
                      <a:pt x="518" y="358"/>
                    </a:lnTo>
                    <a:lnTo>
                      <a:pt x="530" y="378"/>
                    </a:lnTo>
                    <a:lnTo>
                      <a:pt x="618" y="390"/>
                    </a:lnTo>
                    <a:lnTo>
                      <a:pt x="626" y="398"/>
                    </a:lnTo>
                    <a:lnTo>
                      <a:pt x="584" y="422"/>
                    </a:lnTo>
                    <a:lnTo>
                      <a:pt x="566" y="428"/>
                    </a:lnTo>
                    <a:lnTo>
                      <a:pt x="584" y="442"/>
                    </a:lnTo>
                    <a:lnTo>
                      <a:pt x="626" y="462"/>
                    </a:lnTo>
                    <a:lnTo>
                      <a:pt x="618" y="494"/>
                    </a:lnTo>
                    <a:lnTo>
                      <a:pt x="652" y="508"/>
                    </a:lnTo>
                    <a:lnTo>
                      <a:pt x="706" y="474"/>
                    </a:lnTo>
                    <a:lnTo>
                      <a:pt x="740" y="448"/>
                    </a:lnTo>
                    <a:lnTo>
                      <a:pt x="766" y="448"/>
                    </a:lnTo>
                    <a:lnTo>
                      <a:pt x="794" y="448"/>
                    </a:lnTo>
                    <a:lnTo>
                      <a:pt x="780" y="442"/>
                    </a:lnTo>
                    <a:lnTo>
                      <a:pt x="680" y="422"/>
                    </a:lnTo>
                    <a:lnTo>
                      <a:pt x="672" y="390"/>
                    </a:lnTo>
                    <a:lnTo>
                      <a:pt x="726" y="358"/>
                    </a:lnTo>
                    <a:lnTo>
                      <a:pt x="746" y="398"/>
                    </a:lnTo>
                    <a:lnTo>
                      <a:pt x="740" y="344"/>
                    </a:lnTo>
                    <a:lnTo>
                      <a:pt x="852" y="306"/>
                    </a:lnTo>
                    <a:lnTo>
                      <a:pt x="834" y="272"/>
                    </a:lnTo>
                    <a:lnTo>
                      <a:pt x="836" y="272"/>
                    </a:lnTo>
                    <a:lnTo>
                      <a:pt x="836" y="272"/>
                    </a:lnTo>
                    <a:lnTo>
                      <a:pt x="962" y="234"/>
                    </a:lnTo>
                    <a:lnTo>
                      <a:pt x="922" y="124"/>
                    </a:lnTo>
                    <a:lnTo>
                      <a:pt x="834" y="124"/>
                    </a:lnTo>
                    <a:lnTo>
                      <a:pt x="738" y="52"/>
                    </a:lnTo>
                    <a:lnTo>
                      <a:pt x="604" y="38"/>
                    </a:lnTo>
                    <a:lnTo>
                      <a:pt x="482" y="12"/>
                    </a:lnTo>
                    <a:lnTo>
                      <a:pt x="482" y="12"/>
                    </a:lnTo>
                    <a:lnTo>
                      <a:pt x="450" y="12"/>
                    </a:lnTo>
                    <a:lnTo>
                      <a:pt x="430" y="30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97" name="Freeform 396">
                <a:extLst>
                  <a:ext uri="{FF2B5EF4-FFF2-40B4-BE49-F238E27FC236}">
                    <a16:creationId xmlns:a16="http://schemas.microsoft.com/office/drawing/2014/main" id="{8714A77F-2DB0-4059-9973-11B4944429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90" y="6200"/>
                <a:ext cx="404" cy="184"/>
              </a:xfrm>
              <a:custGeom>
                <a:avLst/>
                <a:gdLst>
                  <a:gd name="T0" fmla="*/ 216 w 404"/>
                  <a:gd name="T1" fmla="*/ 182 h 184"/>
                  <a:gd name="T2" fmla="*/ 330 w 404"/>
                  <a:gd name="T3" fmla="*/ 168 h 184"/>
                  <a:gd name="T4" fmla="*/ 350 w 404"/>
                  <a:gd name="T5" fmla="*/ 156 h 184"/>
                  <a:gd name="T6" fmla="*/ 370 w 404"/>
                  <a:gd name="T7" fmla="*/ 144 h 184"/>
                  <a:gd name="T8" fmla="*/ 358 w 404"/>
                  <a:gd name="T9" fmla="*/ 100 h 184"/>
                  <a:gd name="T10" fmla="*/ 356 w 404"/>
                  <a:gd name="T11" fmla="*/ 96 h 184"/>
                  <a:gd name="T12" fmla="*/ 390 w 404"/>
                  <a:gd name="T13" fmla="*/ 96 h 184"/>
                  <a:gd name="T14" fmla="*/ 404 w 404"/>
                  <a:gd name="T15" fmla="*/ 72 h 184"/>
                  <a:gd name="T16" fmla="*/ 382 w 404"/>
                  <a:gd name="T17" fmla="*/ 52 h 184"/>
                  <a:gd name="T18" fmla="*/ 330 w 404"/>
                  <a:gd name="T19" fmla="*/ 14 h 184"/>
                  <a:gd name="T20" fmla="*/ 268 w 404"/>
                  <a:gd name="T21" fmla="*/ 34 h 184"/>
                  <a:gd name="T22" fmla="*/ 268 w 404"/>
                  <a:gd name="T23" fmla="*/ 34 h 184"/>
                  <a:gd name="T24" fmla="*/ 216 w 404"/>
                  <a:gd name="T25" fmla="*/ 22 h 184"/>
                  <a:gd name="T26" fmla="*/ 216 w 404"/>
                  <a:gd name="T27" fmla="*/ 44 h 184"/>
                  <a:gd name="T28" fmla="*/ 176 w 404"/>
                  <a:gd name="T29" fmla="*/ 52 h 184"/>
                  <a:gd name="T30" fmla="*/ 190 w 404"/>
                  <a:gd name="T31" fmla="*/ 102 h 184"/>
                  <a:gd name="T32" fmla="*/ 190 w 404"/>
                  <a:gd name="T33" fmla="*/ 104 h 184"/>
                  <a:gd name="T34" fmla="*/ 142 w 404"/>
                  <a:gd name="T35" fmla="*/ 100 h 184"/>
                  <a:gd name="T36" fmla="*/ 108 w 404"/>
                  <a:gd name="T37" fmla="*/ 104 h 184"/>
                  <a:gd name="T38" fmla="*/ 68 w 404"/>
                  <a:gd name="T39" fmla="*/ 104 h 184"/>
                  <a:gd name="T40" fmla="*/ 48 w 404"/>
                  <a:gd name="T41" fmla="*/ 120 h 184"/>
                  <a:gd name="T42" fmla="*/ 0 w 404"/>
                  <a:gd name="T43" fmla="*/ 120 h 184"/>
                  <a:gd name="T44" fmla="*/ 14 w 404"/>
                  <a:gd name="T45" fmla="*/ 138 h 184"/>
                  <a:gd name="T46" fmla="*/ 16 w 404"/>
                  <a:gd name="T47" fmla="*/ 138 h 184"/>
                  <a:gd name="T48" fmla="*/ 18 w 404"/>
                  <a:gd name="T49" fmla="*/ 152 h 184"/>
                  <a:gd name="T50" fmla="*/ 32 w 404"/>
                  <a:gd name="T51" fmla="*/ 148 h 184"/>
                  <a:gd name="T52" fmla="*/ 44 w 404"/>
                  <a:gd name="T53" fmla="*/ 152 h 184"/>
                  <a:gd name="T54" fmla="*/ 48 w 404"/>
                  <a:gd name="T55" fmla="*/ 160 h 184"/>
                  <a:gd name="T56" fmla="*/ 50 w 404"/>
                  <a:gd name="T57" fmla="*/ 156 h 184"/>
                  <a:gd name="T58" fmla="*/ 84 w 404"/>
                  <a:gd name="T59" fmla="*/ 136 h 184"/>
                  <a:gd name="T60" fmla="*/ 136 w 404"/>
                  <a:gd name="T61" fmla="*/ 136 h 184"/>
                  <a:gd name="T62" fmla="*/ 174 w 404"/>
                  <a:gd name="T63" fmla="*/ 158 h 184"/>
                  <a:gd name="T64" fmla="*/ 194 w 404"/>
                  <a:gd name="T65" fmla="*/ 174 h 184"/>
                  <a:gd name="T66" fmla="*/ 210 w 404"/>
                  <a:gd name="T67" fmla="*/ 180 h 184"/>
                  <a:gd name="T68" fmla="*/ 210 w 404"/>
                  <a:gd name="T69" fmla="*/ 18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4" h="184">
                    <a:moveTo>
                      <a:pt x="212" y="184"/>
                    </a:moveTo>
                    <a:lnTo>
                      <a:pt x="216" y="182"/>
                    </a:lnTo>
                    <a:lnTo>
                      <a:pt x="270" y="182"/>
                    </a:lnTo>
                    <a:lnTo>
                      <a:pt x="330" y="168"/>
                    </a:lnTo>
                    <a:lnTo>
                      <a:pt x="350" y="168"/>
                    </a:lnTo>
                    <a:lnTo>
                      <a:pt x="350" y="156"/>
                    </a:lnTo>
                    <a:lnTo>
                      <a:pt x="370" y="148"/>
                    </a:lnTo>
                    <a:lnTo>
                      <a:pt x="370" y="144"/>
                    </a:lnTo>
                    <a:lnTo>
                      <a:pt x="370" y="104"/>
                    </a:lnTo>
                    <a:lnTo>
                      <a:pt x="358" y="100"/>
                    </a:lnTo>
                    <a:lnTo>
                      <a:pt x="368" y="100"/>
                    </a:lnTo>
                    <a:lnTo>
                      <a:pt x="356" y="96"/>
                    </a:lnTo>
                    <a:lnTo>
                      <a:pt x="370" y="96"/>
                    </a:lnTo>
                    <a:lnTo>
                      <a:pt x="390" y="96"/>
                    </a:lnTo>
                    <a:lnTo>
                      <a:pt x="404" y="80"/>
                    </a:lnTo>
                    <a:lnTo>
                      <a:pt x="404" y="72"/>
                    </a:lnTo>
                    <a:lnTo>
                      <a:pt x="388" y="58"/>
                    </a:lnTo>
                    <a:lnTo>
                      <a:pt x="382" y="52"/>
                    </a:lnTo>
                    <a:lnTo>
                      <a:pt x="382" y="20"/>
                    </a:lnTo>
                    <a:lnTo>
                      <a:pt x="330" y="14"/>
                    </a:lnTo>
                    <a:lnTo>
                      <a:pt x="296" y="0"/>
                    </a:lnTo>
                    <a:lnTo>
                      <a:pt x="268" y="34"/>
                    </a:lnTo>
                    <a:lnTo>
                      <a:pt x="268" y="34"/>
                    </a:lnTo>
                    <a:lnTo>
                      <a:pt x="268" y="34"/>
                    </a:lnTo>
                    <a:lnTo>
                      <a:pt x="248" y="34"/>
                    </a:lnTo>
                    <a:lnTo>
                      <a:pt x="216" y="22"/>
                    </a:lnTo>
                    <a:lnTo>
                      <a:pt x="216" y="44"/>
                    </a:lnTo>
                    <a:lnTo>
                      <a:pt x="216" y="44"/>
                    </a:lnTo>
                    <a:lnTo>
                      <a:pt x="216" y="48"/>
                    </a:lnTo>
                    <a:lnTo>
                      <a:pt x="176" y="52"/>
                    </a:lnTo>
                    <a:lnTo>
                      <a:pt x="176" y="82"/>
                    </a:lnTo>
                    <a:lnTo>
                      <a:pt x="190" y="102"/>
                    </a:lnTo>
                    <a:lnTo>
                      <a:pt x="186" y="100"/>
                    </a:lnTo>
                    <a:lnTo>
                      <a:pt x="190" y="104"/>
                    </a:lnTo>
                    <a:lnTo>
                      <a:pt x="176" y="100"/>
                    </a:lnTo>
                    <a:lnTo>
                      <a:pt x="142" y="100"/>
                    </a:lnTo>
                    <a:lnTo>
                      <a:pt x="128" y="104"/>
                    </a:lnTo>
                    <a:lnTo>
                      <a:pt x="108" y="104"/>
                    </a:lnTo>
                    <a:lnTo>
                      <a:pt x="74" y="120"/>
                    </a:lnTo>
                    <a:lnTo>
                      <a:pt x="68" y="104"/>
                    </a:lnTo>
                    <a:lnTo>
                      <a:pt x="48" y="104"/>
                    </a:lnTo>
                    <a:lnTo>
                      <a:pt x="48" y="120"/>
                    </a:lnTo>
                    <a:lnTo>
                      <a:pt x="14" y="104"/>
                    </a:lnTo>
                    <a:lnTo>
                      <a:pt x="0" y="120"/>
                    </a:lnTo>
                    <a:lnTo>
                      <a:pt x="0" y="124"/>
                    </a:lnTo>
                    <a:lnTo>
                      <a:pt x="14" y="138"/>
                    </a:lnTo>
                    <a:lnTo>
                      <a:pt x="16" y="138"/>
                    </a:lnTo>
                    <a:lnTo>
                      <a:pt x="16" y="138"/>
                    </a:lnTo>
                    <a:lnTo>
                      <a:pt x="18" y="138"/>
                    </a:lnTo>
                    <a:lnTo>
                      <a:pt x="18" y="152"/>
                    </a:lnTo>
                    <a:lnTo>
                      <a:pt x="34" y="152"/>
                    </a:lnTo>
                    <a:lnTo>
                      <a:pt x="32" y="148"/>
                    </a:lnTo>
                    <a:lnTo>
                      <a:pt x="44" y="148"/>
                    </a:lnTo>
                    <a:lnTo>
                      <a:pt x="44" y="152"/>
                    </a:lnTo>
                    <a:lnTo>
                      <a:pt x="48" y="152"/>
                    </a:lnTo>
                    <a:lnTo>
                      <a:pt x="48" y="160"/>
                    </a:lnTo>
                    <a:lnTo>
                      <a:pt x="50" y="160"/>
                    </a:lnTo>
                    <a:lnTo>
                      <a:pt x="50" y="156"/>
                    </a:lnTo>
                    <a:lnTo>
                      <a:pt x="84" y="156"/>
                    </a:lnTo>
                    <a:lnTo>
                      <a:pt x="84" y="136"/>
                    </a:lnTo>
                    <a:lnTo>
                      <a:pt x="118" y="136"/>
                    </a:lnTo>
                    <a:lnTo>
                      <a:pt x="136" y="136"/>
                    </a:lnTo>
                    <a:lnTo>
                      <a:pt x="170" y="156"/>
                    </a:lnTo>
                    <a:lnTo>
                      <a:pt x="174" y="158"/>
                    </a:lnTo>
                    <a:lnTo>
                      <a:pt x="176" y="160"/>
                    </a:lnTo>
                    <a:lnTo>
                      <a:pt x="194" y="174"/>
                    </a:lnTo>
                    <a:lnTo>
                      <a:pt x="206" y="180"/>
                    </a:lnTo>
                    <a:lnTo>
                      <a:pt x="210" y="180"/>
                    </a:lnTo>
                    <a:lnTo>
                      <a:pt x="208" y="184"/>
                    </a:lnTo>
                    <a:lnTo>
                      <a:pt x="210" y="184"/>
                    </a:lnTo>
                    <a:lnTo>
                      <a:pt x="212" y="184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98" name="Freeform 397">
                <a:extLst>
                  <a:ext uri="{FF2B5EF4-FFF2-40B4-BE49-F238E27FC236}">
                    <a16:creationId xmlns:a16="http://schemas.microsoft.com/office/drawing/2014/main" id="{C411CBFC-5BF9-4F2B-9BB4-04E3E553C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8" y="6232"/>
                <a:ext cx="340" cy="194"/>
              </a:xfrm>
              <a:custGeom>
                <a:avLst/>
                <a:gdLst>
                  <a:gd name="T0" fmla="*/ 278 w 340"/>
                  <a:gd name="T1" fmla="*/ 14 h 194"/>
                  <a:gd name="T2" fmla="*/ 278 w 340"/>
                  <a:gd name="T3" fmla="*/ 12 h 194"/>
                  <a:gd name="T4" fmla="*/ 274 w 340"/>
                  <a:gd name="T5" fmla="*/ 12 h 194"/>
                  <a:gd name="T6" fmla="*/ 266 w 340"/>
                  <a:gd name="T7" fmla="*/ 0 h 194"/>
                  <a:gd name="T8" fmla="*/ 238 w 340"/>
                  <a:gd name="T9" fmla="*/ 0 h 194"/>
                  <a:gd name="T10" fmla="*/ 224 w 340"/>
                  <a:gd name="T11" fmla="*/ 0 h 194"/>
                  <a:gd name="T12" fmla="*/ 182 w 340"/>
                  <a:gd name="T13" fmla="*/ 20 h 194"/>
                  <a:gd name="T14" fmla="*/ 168 w 340"/>
                  <a:gd name="T15" fmla="*/ 20 h 194"/>
                  <a:gd name="T16" fmla="*/ 128 w 340"/>
                  <a:gd name="T17" fmla="*/ 40 h 194"/>
                  <a:gd name="T18" fmla="*/ 92 w 340"/>
                  <a:gd name="T19" fmla="*/ 68 h 194"/>
                  <a:gd name="T20" fmla="*/ 42 w 340"/>
                  <a:gd name="T21" fmla="*/ 54 h 194"/>
                  <a:gd name="T22" fmla="*/ 36 w 340"/>
                  <a:gd name="T23" fmla="*/ 40 h 194"/>
                  <a:gd name="T24" fmla="*/ 36 w 340"/>
                  <a:gd name="T25" fmla="*/ 40 h 194"/>
                  <a:gd name="T26" fmla="*/ 36 w 340"/>
                  <a:gd name="T27" fmla="*/ 40 h 194"/>
                  <a:gd name="T28" fmla="*/ 36 w 340"/>
                  <a:gd name="T29" fmla="*/ 40 h 194"/>
                  <a:gd name="T30" fmla="*/ 36 w 340"/>
                  <a:gd name="T31" fmla="*/ 54 h 194"/>
                  <a:gd name="T32" fmla="*/ 24 w 340"/>
                  <a:gd name="T33" fmla="*/ 68 h 194"/>
                  <a:gd name="T34" fmla="*/ 2 w 340"/>
                  <a:gd name="T35" fmla="*/ 68 h 194"/>
                  <a:gd name="T36" fmla="*/ 0 w 340"/>
                  <a:gd name="T37" fmla="*/ 68 h 194"/>
                  <a:gd name="T38" fmla="*/ 2 w 340"/>
                  <a:gd name="T39" fmla="*/ 68 h 194"/>
                  <a:gd name="T40" fmla="*/ 2 w 340"/>
                  <a:gd name="T41" fmla="*/ 72 h 194"/>
                  <a:gd name="T42" fmla="*/ 2 w 340"/>
                  <a:gd name="T43" fmla="*/ 72 h 194"/>
                  <a:gd name="T44" fmla="*/ 2 w 340"/>
                  <a:gd name="T45" fmla="*/ 116 h 194"/>
                  <a:gd name="T46" fmla="*/ 4 w 340"/>
                  <a:gd name="T47" fmla="*/ 116 h 194"/>
                  <a:gd name="T48" fmla="*/ 4 w 340"/>
                  <a:gd name="T49" fmla="*/ 132 h 194"/>
                  <a:gd name="T50" fmla="*/ 14 w 340"/>
                  <a:gd name="T51" fmla="*/ 144 h 194"/>
                  <a:gd name="T52" fmla="*/ 14 w 340"/>
                  <a:gd name="T53" fmla="*/ 148 h 194"/>
                  <a:gd name="T54" fmla="*/ 16 w 340"/>
                  <a:gd name="T55" fmla="*/ 150 h 194"/>
                  <a:gd name="T56" fmla="*/ 16 w 340"/>
                  <a:gd name="T57" fmla="*/ 162 h 194"/>
                  <a:gd name="T58" fmla="*/ 22 w 340"/>
                  <a:gd name="T59" fmla="*/ 162 h 194"/>
                  <a:gd name="T60" fmla="*/ 56 w 340"/>
                  <a:gd name="T61" fmla="*/ 182 h 194"/>
                  <a:gd name="T62" fmla="*/ 104 w 340"/>
                  <a:gd name="T63" fmla="*/ 194 h 194"/>
                  <a:gd name="T64" fmla="*/ 110 w 340"/>
                  <a:gd name="T65" fmla="*/ 182 h 194"/>
                  <a:gd name="T66" fmla="*/ 124 w 340"/>
                  <a:gd name="T67" fmla="*/ 170 h 194"/>
                  <a:gd name="T68" fmla="*/ 134 w 340"/>
                  <a:gd name="T69" fmla="*/ 170 h 194"/>
                  <a:gd name="T70" fmla="*/ 134 w 340"/>
                  <a:gd name="T71" fmla="*/ 170 h 194"/>
                  <a:gd name="T72" fmla="*/ 142 w 340"/>
                  <a:gd name="T73" fmla="*/ 166 h 194"/>
                  <a:gd name="T74" fmla="*/ 152 w 340"/>
                  <a:gd name="T75" fmla="*/ 166 h 194"/>
                  <a:gd name="T76" fmla="*/ 176 w 340"/>
                  <a:gd name="T77" fmla="*/ 164 h 194"/>
                  <a:gd name="T78" fmla="*/ 178 w 340"/>
                  <a:gd name="T79" fmla="*/ 162 h 194"/>
                  <a:gd name="T80" fmla="*/ 188 w 340"/>
                  <a:gd name="T81" fmla="*/ 162 h 194"/>
                  <a:gd name="T82" fmla="*/ 188 w 340"/>
                  <a:gd name="T83" fmla="*/ 162 h 194"/>
                  <a:gd name="T84" fmla="*/ 194 w 340"/>
                  <a:gd name="T85" fmla="*/ 160 h 194"/>
                  <a:gd name="T86" fmla="*/ 198 w 340"/>
                  <a:gd name="T87" fmla="*/ 156 h 194"/>
                  <a:gd name="T88" fmla="*/ 214 w 340"/>
                  <a:gd name="T89" fmla="*/ 162 h 194"/>
                  <a:gd name="T90" fmla="*/ 220 w 340"/>
                  <a:gd name="T91" fmla="*/ 162 h 194"/>
                  <a:gd name="T92" fmla="*/ 246 w 340"/>
                  <a:gd name="T93" fmla="*/ 162 h 194"/>
                  <a:gd name="T94" fmla="*/ 246 w 340"/>
                  <a:gd name="T95" fmla="*/ 150 h 194"/>
                  <a:gd name="T96" fmla="*/ 266 w 340"/>
                  <a:gd name="T97" fmla="*/ 144 h 194"/>
                  <a:gd name="T98" fmla="*/ 266 w 340"/>
                  <a:gd name="T99" fmla="*/ 132 h 194"/>
                  <a:gd name="T100" fmla="*/ 274 w 340"/>
                  <a:gd name="T101" fmla="*/ 112 h 194"/>
                  <a:gd name="T102" fmla="*/ 288 w 340"/>
                  <a:gd name="T103" fmla="*/ 68 h 194"/>
                  <a:gd name="T104" fmla="*/ 306 w 340"/>
                  <a:gd name="T105" fmla="*/ 48 h 194"/>
                  <a:gd name="T106" fmla="*/ 328 w 340"/>
                  <a:gd name="T107" fmla="*/ 36 h 194"/>
                  <a:gd name="T108" fmla="*/ 340 w 340"/>
                  <a:gd name="T109" fmla="*/ 32 h 194"/>
                  <a:gd name="T110" fmla="*/ 314 w 340"/>
                  <a:gd name="T111" fmla="*/ 18 h 194"/>
                  <a:gd name="T112" fmla="*/ 304 w 340"/>
                  <a:gd name="T113" fmla="*/ 14 h 194"/>
                  <a:gd name="T114" fmla="*/ 278 w 340"/>
                  <a:gd name="T115" fmla="*/ 1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40" h="194">
                    <a:moveTo>
                      <a:pt x="278" y="14"/>
                    </a:moveTo>
                    <a:lnTo>
                      <a:pt x="278" y="12"/>
                    </a:lnTo>
                    <a:lnTo>
                      <a:pt x="274" y="12"/>
                    </a:lnTo>
                    <a:lnTo>
                      <a:pt x="266" y="0"/>
                    </a:lnTo>
                    <a:lnTo>
                      <a:pt x="238" y="0"/>
                    </a:lnTo>
                    <a:lnTo>
                      <a:pt x="224" y="0"/>
                    </a:lnTo>
                    <a:lnTo>
                      <a:pt x="182" y="20"/>
                    </a:lnTo>
                    <a:lnTo>
                      <a:pt x="168" y="20"/>
                    </a:lnTo>
                    <a:lnTo>
                      <a:pt x="128" y="40"/>
                    </a:lnTo>
                    <a:lnTo>
                      <a:pt x="92" y="68"/>
                    </a:lnTo>
                    <a:lnTo>
                      <a:pt x="42" y="54"/>
                    </a:lnTo>
                    <a:lnTo>
                      <a:pt x="36" y="40"/>
                    </a:lnTo>
                    <a:lnTo>
                      <a:pt x="36" y="40"/>
                    </a:lnTo>
                    <a:lnTo>
                      <a:pt x="36" y="40"/>
                    </a:lnTo>
                    <a:lnTo>
                      <a:pt x="36" y="40"/>
                    </a:lnTo>
                    <a:lnTo>
                      <a:pt x="36" y="54"/>
                    </a:lnTo>
                    <a:lnTo>
                      <a:pt x="24" y="68"/>
                    </a:lnTo>
                    <a:lnTo>
                      <a:pt x="2" y="68"/>
                    </a:lnTo>
                    <a:lnTo>
                      <a:pt x="0" y="68"/>
                    </a:lnTo>
                    <a:lnTo>
                      <a:pt x="2" y="68"/>
                    </a:lnTo>
                    <a:lnTo>
                      <a:pt x="2" y="72"/>
                    </a:lnTo>
                    <a:lnTo>
                      <a:pt x="2" y="72"/>
                    </a:lnTo>
                    <a:lnTo>
                      <a:pt x="2" y="116"/>
                    </a:lnTo>
                    <a:lnTo>
                      <a:pt x="4" y="116"/>
                    </a:lnTo>
                    <a:lnTo>
                      <a:pt x="4" y="132"/>
                    </a:lnTo>
                    <a:lnTo>
                      <a:pt x="14" y="144"/>
                    </a:lnTo>
                    <a:lnTo>
                      <a:pt x="14" y="148"/>
                    </a:lnTo>
                    <a:lnTo>
                      <a:pt x="16" y="150"/>
                    </a:lnTo>
                    <a:lnTo>
                      <a:pt x="16" y="162"/>
                    </a:lnTo>
                    <a:lnTo>
                      <a:pt x="22" y="162"/>
                    </a:lnTo>
                    <a:lnTo>
                      <a:pt x="56" y="182"/>
                    </a:lnTo>
                    <a:lnTo>
                      <a:pt x="104" y="194"/>
                    </a:lnTo>
                    <a:lnTo>
                      <a:pt x="110" y="182"/>
                    </a:lnTo>
                    <a:lnTo>
                      <a:pt x="124" y="170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42" y="166"/>
                    </a:lnTo>
                    <a:lnTo>
                      <a:pt x="152" y="166"/>
                    </a:lnTo>
                    <a:lnTo>
                      <a:pt x="176" y="164"/>
                    </a:lnTo>
                    <a:lnTo>
                      <a:pt x="178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94" y="160"/>
                    </a:lnTo>
                    <a:lnTo>
                      <a:pt x="198" y="156"/>
                    </a:lnTo>
                    <a:lnTo>
                      <a:pt x="214" y="162"/>
                    </a:lnTo>
                    <a:lnTo>
                      <a:pt x="220" y="162"/>
                    </a:lnTo>
                    <a:lnTo>
                      <a:pt x="246" y="162"/>
                    </a:lnTo>
                    <a:lnTo>
                      <a:pt x="246" y="150"/>
                    </a:lnTo>
                    <a:lnTo>
                      <a:pt x="266" y="144"/>
                    </a:lnTo>
                    <a:lnTo>
                      <a:pt x="266" y="132"/>
                    </a:lnTo>
                    <a:lnTo>
                      <a:pt x="274" y="112"/>
                    </a:lnTo>
                    <a:lnTo>
                      <a:pt x="288" y="68"/>
                    </a:lnTo>
                    <a:lnTo>
                      <a:pt x="306" y="48"/>
                    </a:lnTo>
                    <a:lnTo>
                      <a:pt x="328" y="36"/>
                    </a:lnTo>
                    <a:lnTo>
                      <a:pt x="340" y="32"/>
                    </a:lnTo>
                    <a:lnTo>
                      <a:pt x="314" y="18"/>
                    </a:lnTo>
                    <a:lnTo>
                      <a:pt x="304" y="14"/>
                    </a:lnTo>
                    <a:lnTo>
                      <a:pt x="278" y="14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99" name="Freeform 398">
                <a:extLst>
                  <a:ext uri="{FF2B5EF4-FFF2-40B4-BE49-F238E27FC236}">
                    <a16:creationId xmlns:a16="http://schemas.microsoft.com/office/drawing/2014/main" id="{865C494C-4E02-4B98-848F-842A4D065D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4" y="6136"/>
                <a:ext cx="308" cy="160"/>
              </a:xfrm>
              <a:custGeom>
                <a:avLst/>
                <a:gdLst>
                  <a:gd name="T0" fmla="*/ 88 w 308"/>
                  <a:gd name="T1" fmla="*/ 0 h 160"/>
                  <a:gd name="T2" fmla="*/ 0 w 308"/>
                  <a:gd name="T3" fmla="*/ 86 h 160"/>
                  <a:gd name="T4" fmla="*/ 0 w 308"/>
                  <a:gd name="T5" fmla="*/ 86 h 160"/>
                  <a:gd name="T6" fmla="*/ 0 w 308"/>
                  <a:gd name="T7" fmla="*/ 116 h 160"/>
                  <a:gd name="T8" fmla="*/ 4 w 308"/>
                  <a:gd name="T9" fmla="*/ 122 h 160"/>
                  <a:gd name="T10" fmla="*/ 20 w 308"/>
                  <a:gd name="T11" fmla="*/ 136 h 160"/>
                  <a:gd name="T12" fmla="*/ 20 w 308"/>
                  <a:gd name="T13" fmla="*/ 132 h 160"/>
                  <a:gd name="T14" fmla="*/ 26 w 308"/>
                  <a:gd name="T15" fmla="*/ 144 h 160"/>
                  <a:gd name="T16" fmla="*/ 74 w 308"/>
                  <a:gd name="T17" fmla="*/ 160 h 160"/>
                  <a:gd name="T18" fmla="*/ 108 w 308"/>
                  <a:gd name="T19" fmla="*/ 132 h 160"/>
                  <a:gd name="T20" fmla="*/ 150 w 308"/>
                  <a:gd name="T21" fmla="*/ 114 h 160"/>
                  <a:gd name="T22" fmla="*/ 162 w 308"/>
                  <a:gd name="T23" fmla="*/ 114 h 160"/>
                  <a:gd name="T24" fmla="*/ 204 w 308"/>
                  <a:gd name="T25" fmla="*/ 96 h 160"/>
                  <a:gd name="T26" fmla="*/ 216 w 308"/>
                  <a:gd name="T27" fmla="*/ 96 h 160"/>
                  <a:gd name="T28" fmla="*/ 250 w 308"/>
                  <a:gd name="T29" fmla="*/ 96 h 160"/>
                  <a:gd name="T30" fmla="*/ 250 w 308"/>
                  <a:gd name="T31" fmla="*/ 96 h 160"/>
                  <a:gd name="T32" fmla="*/ 256 w 308"/>
                  <a:gd name="T33" fmla="*/ 96 h 160"/>
                  <a:gd name="T34" fmla="*/ 262 w 308"/>
                  <a:gd name="T35" fmla="*/ 108 h 160"/>
                  <a:gd name="T36" fmla="*/ 284 w 308"/>
                  <a:gd name="T37" fmla="*/ 108 h 160"/>
                  <a:gd name="T38" fmla="*/ 288 w 308"/>
                  <a:gd name="T39" fmla="*/ 110 h 160"/>
                  <a:gd name="T40" fmla="*/ 290 w 308"/>
                  <a:gd name="T41" fmla="*/ 110 h 160"/>
                  <a:gd name="T42" fmla="*/ 286 w 308"/>
                  <a:gd name="T43" fmla="*/ 110 h 160"/>
                  <a:gd name="T44" fmla="*/ 308 w 308"/>
                  <a:gd name="T45" fmla="*/ 50 h 160"/>
                  <a:gd name="T46" fmla="*/ 308 w 308"/>
                  <a:gd name="T47" fmla="*/ 50 h 160"/>
                  <a:gd name="T48" fmla="*/ 306 w 308"/>
                  <a:gd name="T49" fmla="*/ 48 h 160"/>
                  <a:gd name="T50" fmla="*/ 304 w 308"/>
                  <a:gd name="T51" fmla="*/ 50 h 160"/>
                  <a:gd name="T52" fmla="*/ 290 w 308"/>
                  <a:gd name="T53" fmla="*/ 44 h 160"/>
                  <a:gd name="T54" fmla="*/ 256 w 308"/>
                  <a:gd name="T55" fmla="*/ 30 h 160"/>
                  <a:gd name="T56" fmla="*/ 232 w 308"/>
                  <a:gd name="T57" fmla="*/ 26 h 160"/>
                  <a:gd name="T58" fmla="*/ 222 w 308"/>
                  <a:gd name="T59" fmla="*/ 32 h 160"/>
                  <a:gd name="T60" fmla="*/ 200 w 308"/>
                  <a:gd name="T61" fmla="*/ 32 h 160"/>
                  <a:gd name="T62" fmla="*/ 166 w 308"/>
                  <a:gd name="T63" fmla="*/ 44 h 160"/>
                  <a:gd name="T64" fmla="*/ 164 w 308"/>
                  <a:gd name="T65" fmla="*/ 42 h 160"/>
                  <a:gd name="T66" fmla="*/ 162 w 308"/>
                  <a:gd name="T67" fmla="*/ 44 h 160"/>
                  <a:gd name="T68" fmla="*/ 150 w 308"/>
                  <a:gd name="T69" fmla="*/ 30 h 160"/>
                  <a:gd name="T70" fmla="*/ 142 w 308"/>
                  <a:gd name="T71" fmla="*/ 12 h 160"/>
                  <a:gd name="T72" fmla="*/ 116 w 308"/>
                  <a:gd name="T73" fmla="*/ 24 h 160"/>
                  <a:gd name="T74" fmla="*/ 116 w 308"/>
                  <a:gd name="T75" fmla="*/ 24 h 160"/>
                  <a:gd name="T76" fmla="*/ 114 w 308"/>
                  <a:gd name="T77" fmla="*/ 24 h 160"/>
                  <a:gd name="T78" fmla="*/ 88 w 308"/>
                  <a:gd name="T79" fmla="*/ 0 h 160"/>
                  <a:gd name="T80" fmla="*/ 88 w 308"/>
                  <a:gd name="T81" fmla="*/ 0 h 160"/>
                  <a:gd name="T82" fmla="*/ 88 w 308"/>
                  <a:gd name="T83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08" h="160">
                    <a:moveTo>
                      <a:pt x="88" y="0"/>
                    </a:moveTo>
                    <a:lnTo>
                      <a:pt x="0" y="86"/>
                    </a:lnTo>
                    <a:lnTo>
                      <a:pt x="0" y="86"/>
                    </a:lnTo>
                    <a:lnTo>
                      <a:pt x="0" y="116"/>
                    </a:lnTo>
                    <a:lnTo>
                      <a:pt x="4" y="122"/>
                    </a:lnTo>
                    <a:lnTo>
                      <a:pt x="20" y="136"/>
                    </a:lnTo>
                    <a:lnTo>
                      <a:pt x="20" y="132"/>
                    </a:lnTo>
                    <a:lnTo>
                      <a:pt x="26" y="144"/>
                    </a:lnTo>
                    <a:lnTo>
                      <a:pt x="74" y="160"/>
                    </a:lnTo>
                    <a:lnTo>
                      <a:pt x="108" y="132"/>
                    </a:lnTo>
                    <a:lnTo>
                      <a:pt x="150" y="114"/>
                    </a:lnTo>
                    <a:lnTo>
                      <a:pt x="162" y="114"/>
                    </a:lnTo>
                    <a:lnTo>
                      <a:pt x="204" y="96"/>
                    </a:lnTo>
                    <a:lnTo>
                      <a:pt x="216" y="96"/>
                    </a:lnTo>
                    <a:lnTo>
                      <a:pt x="250" y="96"/>
                    </a:lnTo>
                    <a:lnTo>
                      <a:pt x="250" y="96"/>
                    </a:lnTo>
                    <a:lnTo>
                      <a:pt x="256" y="96"/>
                    </a:lnTo>
                    <a:lnTo>
                      <a:pt x="262" y="108"/>
                    </a:lnTo>
                    <a:lnTo>
                      <a:pt x="284" y="108"/>
                    </a:lnTo>
                    <a:lnTo>
                      <a:pt x="288" y="110"/>
                    </a:lnTo>
                    <a:lnTo>
                      <a:pt x="290" y="110"/>
                    </a:lnTo>
                    <a:lnTo>
                      <a:pt x="286" y="110"/>
                    </a:lnTo>
                    <a:lnTo>
                      <a:pt x="308" y="50"/>
                    </a:lnTo>
                    <a:lnTo>
                      <a:pt x="308" y="50"/>
                    </a:lnTo>
                    <a:lnTo>
                      <a:pt x="306" y="48"/>
                    </a:lnTo>
                    <a:lnTo>
                      <a:pt x="304" y="50"/>
                    </a:lnTo>
                    <a:lnTo>
                      <a:pt x="290" y="44"/>
                    </a:lnTo>
                    <a:lnTo>
                      <a:pt x="256" y="30"/>
                    </a:lnTo>
                    <a:lnTo>
                      <a:pt x="232" y="26"/>
                    </a:lnTo>
                    <a:lnTo>
                      <a:pt x="222" y="32"/>
                    </a:lnTo>
                    <a:lnTo>
                      <a:pt x="200" y="32"/>
                    </a:lnTo>
                    <a:lnTo>
                      <a:pt x="166" y="44"/>
                    </a:lnTo>
                    <a:lnTo>
                      <a:pt x="164" y="42"/>
                    </a:lnTo>
                    <a:lnTo>
                      <a:pt x="162" y="44"/>
                    </a:lnTo>
                    <a:lnTo>
                      <a:pt x="150" y="30"/>
                    </a:lnTo>
                    <a:lnTo>
                      <a:pt x="142" y="12"/>
                    </a:lnTo>
                    <a:lnTo>
                      <a:pt x="116" y="24"/>
                    </a:lnTo>
                    <a:lnTo>
                      <a:pt x="116" y="24"/>
                    </a:lnTo>
                    <a:lnTo>
                      <a:pt x="114" y="24"/>
                    </a:lnTo>
                    <a:lnTo>
                      <a:pt x="88" y="0"/>
                    </a:lnTo>
                    <a:lnTo>
                      <a:pt x="88" y="0"/>
                    </a:lnTo>
                    <a:lnTo>
                      <a:pt x="88" y="0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00" name="Freeform 399">
                <a:extLst>
                  <a:ext uri="{FF2B5EF4-FFF2-40B4-BE49-F238E27FC236}">
                    <a16:creationId xmlns:a16="http://schemas.microsoft.com/office/drawing/2014/main" id="{CCA1F1DF-554B-4C2D-A4BB-A1E5CB5EA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0" y="6048"/>
                <a:ext cx="342" cy="186"/>
              </a:xfrm>
              <a:custGeom>
                <a:avLst/>
                <a:gdLst>
                  <a:gd name="T0" fmla="*/ 0 w 342"/>
                  <a:gd name="T1" fmla="*/ 80 h 186"/>
                  <a:gd name="T2" fmla="*/ 26 w 342"/>
                  <a:gd name="T3" fmla="*/ 86 h 186"/>
                  <a:gd name="T4" fmla="*/ 26 w 342"/>
                  <a:gd name="T5" fmla="*/ 110 h 186"/>
                  <a:gd name="T6" fmla="*/ 60 w 342"/>
                  <a:gd name="T7" fmla="*/ 130 h 186"/>
                  <a:gd name="T8" fmla="*/ 66 w 342"/>
                  <a:gd name="T9" fmla="*/ 136 h 186"/>
                  <a:gd name="T10" fmla="*/ 86 w 342"/>
                  <a:gd name="T11" fmla="*/ 162 h 186"/>
                  <a:gd name="T12" fmla="*/ 86 w 342"/>
                  <a:gd name="T13" fmla="*/ 170 h 186"/>
                  <a:gd name="T14" fmla="*/ 86 w 342"/>
                  <a:gd name="T15" fmla="*/ 174 h 186"/>
                  <a:gd name="T16" fmla="*/ 120 w 342"/>
                  <a:gd name="T17" fmla="*/ 186 h 186"/>
                  <a:gd name="T18" fmla="*/ 138 w 342"/>
                  <a:gd name="T19" fmla="*/ 186 h 186"/>
                  <a:gd name="T20" fmla="*/ 166 w 342"/>
                  <a:gd name="T21" fmla="*/ 152 h 186"/>
                  <a:gd name="T22" fmla="*/ 166 w 342"/>
                  <a:gd name="T23" fmla="*/ 152 h 186"/>
                  <a:gd name="T24" fmla="*/ 166 w 342"/>
                  <a:gd name="T25" fmla="*/ 152 h 186"/>
                  <a:gd name="T26" fmla="*/ 200 w 342"/>
                  <a:gd name="T27" fmla="*/ 166 h 186"/>
                  <a:gd name="T28" fmla="*/ 252 w 342"/>
                  <a:gd name="T29" fmla="*/ 172 h 186"/>
                  <a:gd name="T30" fmla="*/ 252 w 342"/>
                  <a:gd name="T31" fmla="*/ 172 h 186"/>
                  <a:gd name="T32" fmla="*/ 342 w 342"/>
                  <a:gd name="T33" fmla="*/ 88 h 186"/>
                  <a:gd name="T34" fmla="*/ 342 w 342"/>
                  <a:gd name="T35" fmla="*/ 80 h 186"/>
                  <a:gd name="T36" fmla="*/ 294 w 342"/>
                  <a:gd name="T37" fmla="*/ 68 h 186"/>
                  <a:gd name="T38" fmla="*/ 294 w 342"/>
                  <a:gd name="T39" fmla="*/ 60 h 186"/>
                  <a:gd name="T40" fmla="*/ 294 w 342"/>
                  <a:gd name="T41" fmla="*/ 60 h 186"/>
                  <a:gd name="T42" fmla="*/ 274 w 342"/>
                  <a:gd name="T43" fmla="*/ 48 h 186"/>
                  <a:gd name="T44" fmla="*/ 254 w 342"/>
                  <a:gd name="T45" fmla="*/ 60 h 186"/>
                  <a:gd name="T46" fmla="*/ 240 w 342"/>
                  <a:gd name="T47" fmla="*/ 60 h 186"/>
                  <a:gd name="T48" fmla="*/ 240 w 342"/>
                  <a:gd name="T49" fmla="*/ 60 h 186"/>
                  <a:gd name="T50" fmla="*/ 240 w 342"/>
                  <a:gd name="T51" fmla="*/ 60 h 186"/>
                  <a:gd name="T52" fmla="*/ 220 w 342"/>
                  <a:gd name="T53" fmla="*/ 48 h 186"/>
                  <a:gd name="T54" fmla="*/ 220 w 342"/>
                  <a:gd name="T55" fmla="*/ 36 h 186"/>
                  <a:gd name="T56" fmla="*/ 220 w 342"/>
                  <a:gd name="T57" fmla="*/ 28 h 186"/>
                  <a:gd name="T58" fmla="*/ 208 w 342"/>
                  <a:gd name="T59" fmla="*/ 28 h 186"/>
                  <a:gd name="T60" fmla="*/ 206 w 342"/>
                  <a:gd name="T61" fmla="*/ 28 h 186"/>
                  <a:gd name="T62" fmla="*/ 206 w 342"/>
                  <a:gd name="T63" fmla="*/ 28 h 186"/>
                  <a:gd name="T64" fmla="*/ 204 w 342"/>
                  <a:gd name="T65" fmla="*/ 26 h 186"/>
                  <a:gd name="T66" fmla="*/ 174 w 342"/>
                  <a:gd name="T67" fmla="*/ 16 h 186"/>
                  <a:gd name="T68" fmla="*/ 174 w 342"/>
                  <a:gd name="T69" fmla="*/ 16 h 186"/>
                  <a:gd name="T70" fmla="*/ 174 w 342"/>
                  <a:gd name="T71" fmla="*/ 14 h 186"/>
                  <a:gd name="T72" fmla="*/ 174 w 342"/>
                  <a:gd name="T73" fmla="*/ 2 h 186"/>
                  <a:gd name="T74" fmla="*/ 154 w 342"/>
                  <a:gd name="T75" fmla="*/ 2 h 186"/>
                  <a:gd name="T76" fmla="*/ 140 w 342"/>
                  <a:gd name="T77" fmla="*/ 2 h 186"/>
                  <a:gd name="T78" fmla="*/ 140 w 342"/>
                  <a:gd name="T79" fmla="*/ 0 h 186"/>
                  <a:gd name="T80" fmla="*/ 138 w 342"/>
                  <a:gd name="T81" fmla="*/ 0 h 186"/>
                  <a:gd name="T82" fmla="*/ 120 w 342"/>
                  <a:gd name="T83" fmla="*/ 0 h 186"/>
                  <a:gd name="T84" fmla="*/ 116 w 342"/>
                  <a:gd name="T85" fmla="*/ 14 h 186"/>
                  <a:gd name="T86" fmla="*/ 94 w 342"/>
                  <a:gd name="T87" fmla="*/ 24 h 186"/>
                  <a:gd name="T88" fmla="*/ 10 w 342"/>
                  <a:gd name="T89" fmla="*/ 60 h 186"/>
                  <a:gd name="T90" fmla="*/ 0 w 342"/>
                  <a:gd name="T91" fmla="*/ 50 h 186"/>
                  <a:gd name="T92" fmla="*/ 0 w 342"/>
                  <a:gd name="T93" fmla="*/ 60 h 186"/>
                  <a:gd name="T94" fmla="*/ 0 w 342"/>
                  <a:gd name="T95" fmla="*/ 8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42" h="186">
                    <a:moveTo>
                      <a:pt x="0" y="80"/>
                    </a:moveTo>
                    <a:lnTo>
                      <a:pt x="26" y="86"/>
                    </a:lnTo>
                    <a:lnTo>
                      <a:pt x="26" y="110"/>
                    </a:lnTo>
                    <a:lnTo>
                      <a:pt x="60" y="130"/>
                    </a:lnTo>
                    <a:lnTo>
                      <a:pt x="66" y="136"/>
                    </a:lnTo>
                    <a:lnTo>
                      <a:pt x="86" y="162"/>
                    </a:lnTo>
                    <a:lnTo>
                      <a:pt x="86" y="170"/>
                    </a:lnTo>
                    <a:lnTo>
                      <a:pt x="86" y="174"/>
                    </a:lnTo>
                    <a:lnTo>
                      <a:pt x="120" y="186"/>
                    </a:lnTo>
                    <a:lnTo>
                      <a:pt x="138" y="186"/>
                    </a:lnTo>
                    <a:lnTo>
                      <a:pt x="166" y="152"/>
                    </a:lnTo>
                    <a:lnTo>
                      <a:pt x="166" y="152"/>
                    </a:lnTo>
                    <a:lnTo>
                      <a:pt x="166" y="152"/>
                    </a:lnTo>
                    <a:lnTo>
                      <a:pt x="200" y="166"/>
                    </a:lnTo>
                    <a:lnTo>
                      <a:pt x="252" y="172"/>
                    </a:lnTo>
                    <a:lnTo>
                      <a:pt x="252" y="172"/>
                    </a:lnTo>
                    <a:lnTo>
                      <a:pt x="342" y="88"/>
                    </a:lnTo>
                    <a:lnTo>
                      <a:pt x="342" y="80"/>
                    </a:lnTo>
                    <a:lnTo>
                      <a:pt x="294" y="68"/>
                    </a:lnTo>
                    <a:lnTo>
                      <a:pt x="294" y="60"/>
                    </a:lnTo>
                    <a:lnTo>
                      <a:pt x="294" y="60"/>
                    </a:lnTo>
                    <a:lnTo>
                      <a:pt x="274" y="48"/>
                    </a:lnTo>
                    <a:lnTo>
                      <a:pt x="254" y="60"/>
                    </a:lnTo>
                    <a:lnTo>
                      <a:pt x="240" y="60"/>
                    </a:lnTo>
                    <a:lnTo>
                      <a:pt x="240" y="60"/>
                    </a:lnTo>
                    <a:lnTo>
                      <a:pt x="240" y="60"/>
                    </a:lnTo>
                    <a:lnTo>
                      <a:pt x="220" y="48"/>
                    </a:lnTo>
                    <a:lnTo>
                      <a:pt x="220" y="36"/>
                    </a:lnTo>
                    <a:lnTo>
                      <a:pt x="220" y="28"/>
                    </a:lnTo>
                    <a:lnTo>
                      <a:pt x="208" y="28"/>
                    </a:lnTo>
                    <a:lnTo>
                      <a:pt x="206" y="28"/>
                    </a:lnTo>
                    <a:lnTo>
                      <a:pt x="206" y="28"/>
                    </a:lnTo>
                    <a:lnTo>
                      <a:pt x="204" y="26"/>
                    </a:lnTo>
                    <a:lnTo>
                      <a:pt x="174" y="16"/>
                    </a:lnTo>
                    <a:lnTo>
                      <a:pt x="174" y="16"/>
                    </a:lnTo>
                    <a:lnTo>
                      <a:pt x="174" y="14"/>
                    </a:lnTo>
                    <a:lnTo>
                      <a:pt x="174" y="2"/>
                    </a:lnTo>
                    <a:lnTo>
                      <a:pt x="154" y="2"/>
                    </a:lnTo>
                    <a:lnTo>
                      <a:pt x="140" y="2"/>
                    </a:lnTo>
                    <a:lnTo>
                      <a:pt x="140" y="0"/>
                    </a:lnTo>
                    <a:lnTo>
                      <a:pt x="138" y="0"/>
                    </a:lnTo>
                    <a:lnTo>
                      <a:pt x="120" y="0"/>
                    </a:lnTo>
                    <a:lnTo>
                      <a:pt x="116" y="14"/>
                    </a:lnTo>
                    <a:lnTo>
                      <a:pt x="94" y="24"/>
                    </a:lnTo>
                    <a:lnTo>
                      <a:pt x="10" y="60"/>
                    </a:lnTo>
                    <a:lnTo>
                      <a:pt x="0" y="50"/>
                    </a:lnTo>
                    <a:lnTo>
                      <a:pt x="0" y="60"/>
                    </a:lnTo>
                    <a:lnTo>
                      <a:pt x="0" y="80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01" name="Freeform 400">
                <a:extLst>
                  <a:ext uri="{FF2B5EF4-FFF2-40B4-BE49-F238E27FC236}">
                    <a16:creationId xmlns:a16="http://schemas.microsoft.com/office/drawing/2014/main" id="{1512368E-EA38-4BF6-8300-AB5571E56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8" y="6250"/>
                <a:ext cx="196" cy="192"/>
              </a:xfrm>
              <a:custGeom>
                <a:avLst/>
                <a:gdLst>
                  <a:gd name="T0" fmla="*/ 152 w 196"/>
                  <a:gd name="T1" fmla="*/ 100 h 192"/>
                  <a:gd name="T2" fmla="*/ 146 w 196"/>
                  <a:gd name="T3" fmla="*/ 72 h 192"/>
                  <a:gd name="T4" fmla="*/ 110 w 196"/>
                  <a:gd name="T5" fmla="*/ 20 h 192"/>
                  <a:gd name="T6" fmla="*/ 72 w 196"/>
                  <a:gd name="T7" fmla="*/ 20 h 192"/>
                  <a:gd name="T8" fmla="*/ 0 w 196"/>
                  <a:gd name="T9" fmla="*/ 0 h 192"/>
                  <a:gd name="T10" fmla="*/ 2 w 196"/>
                  <a:gd name="T11" fmla="*/ 2 h 192"/>
                  <a:gd name="T12" fmla="*/ 66 w 196"/>
                  <a:gd name="T13" fmla="*/ 86 h 192"/>
                  <a:gd name="T14" fmla="*/ 72 w 196"/>
                  <a:gd name="T15" fmla="*/ 86 h 192"/>
                  <a:gd name="T16" fmla="*/ 86 w 196"/>
                  <a:gd name="T17" fmla="*/ 184 h 192"/>
                  <a:gd name="T18" fmla="*/ 86 w 196"/>
                  <a:gd name="T19" fmla="*/ 192 h 192"/>
                  <a:gd name="T20" fmla="*/ 110 w 196"/>
                  <a:gd name="T21" fmla="*/ 158 h 192"/>
                  <a:gd name="T22" fmla="*/ 132 w 196"/>
                  <a:gd name="T23" fmla="*/ 140 h 192"/>
                  <a:gd name="T24" fmla="*/ 192 w 196"/>
                  <a:gd name="T25" fmla="*/ 132 h 192"/>
                  <a:gd name="T26" fmla="*/ 196 w 196"/>
                  <a:gd name="T27" fmla="*/ 128 h 192"/>
                  <a:gd name="T28" fmla="*/ 152 w 196"/>
                  <a:gd name="T29" fmla="*/ 10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6" h="192">
                    <a:moveTo>
                      <a:pt x="152" y="100"/>
                    </a:moveTo>
                    <a:lnTo>
                      <a:pt x="146" y="72"/>
                    </a:lnTo>
                    <a:lnTo>
                      <a:pt x="110" y="20"/>
                    </a:lnTo>
                    <a:lnTo>
                      <a:pt x="72" y="2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66" y="86"/>
                    </a:lnTo>
                    <a:lnTo>
                      <a:pt x="72" y="86"/>
                    </a:lnTo>
                    <a:lnTo>
                      <a:pt x="86" y="184"/>
                    </a:lnTo>
                    <a:lnTo>
                      <a:pt x="86" y="192"/>
                    </a:lnTo>
                    <a:lnTo>
                      <a:pt x="110" y="158"/>
                    </a:lnTo>
                    <a:lnTo>
                      <a:pt x="132" y="140"/>
                    </a:lnTo>
                    <a:lnTo>
                      <a:pt x="192" y="132"/>
                    </a:lnTo>
                    <a:lnTo>
                      <a:pt x="196" y="128"/>
                    </a:lnTo>
                    <a:lnTo>
                      <a:pt x="152" y="100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02" name="Freeform 401">
                <a:extLst>
                  <a:ext uri="{FF2B5EF4-FFF2-40B4-BE49-F238E27FC236}">
                    <a16:creationId xmlns:a16="http://schemas.microsoft.com/office/drawing/2014/main" id="{22E9782A-6B09-48C7-96D7-EF90370DC0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90" y="6252"/>
                <a:ext cx="482" cy="324"/>
              </a:xfrm>
              <a:custGeom>
                <a:avLst/>
                <a:gdLst>
                  <a:gd name="T0" fmla="*/ 56 w 482"/>
                  <a:gd name="T1" fmla="*/ 50 h 324"/>
                  <a:gd name="T2" fmla="*/ 36 w 482"/>
                  <a:gd name="T3" fmla="*/ 116 h 324"/>
                  <a:gd name="T4" fmla="*/ 16 w 482"/>
                  <a:gd name="T5" fmla="*/ 136 h 324"/>
                  <a:gd name="T6" fmla="*/ 0 w 482"/>
                  <a:gd name="T7" fmla="*/ 148 h 324"/>
                  <a:gd name="T8" fmla="*/ 22 w 482"/>
                  <a:gd name="T9" fmla="*/ 156 h 324"/>
                  <a:gd name="T10" fmla="*/ 42 w 482"/>
                  <a:gd name="T11" fmla="*/ 208 h 324"/>
                  <a:gd name="T12" fmla="*/ 42 w 482"/>
                  <a:gd name="T13" fmla="*/ 236 h 324"/>
                  <a:gd name="T14" fmla="*/ 88 w 482"/>
                  <a:gd name="T15" fmla="*/ 262 h 324"/>
                  <a:gd name="T16" fmla="*/ 108 w 482"/>
                  <a:gd name="T17" fmla="*/ 248 h 324"/>
                  <a:gd name="T18" fmla="*/ 110 w 482"/>
                  <a:gd name="T19" fmla="*/ 252 h 324"/>
                  <a:gd name="T20" fmla="*/ 108 w 482"/>
                  <a:gd name="T21" fmla="*/ 282 h 324"/>
                  <a:gd name="T22" fmla="*/ 110 w 482"/>
                  <a:gd name="T23" fmla="*/ 286 h 324"/>
                  <a:gd name="T24" fmla="*/ 130 w 482"/>
                  <a:gd name="T25" fmla="*/ 292 h 324"/>
                  <a:gd name="T26" fmla="*/ 124 w 482"/>
                  <a:gd name="T27" fmla="*/ 304 h 324"/>
                  <a:gd name="T28" fmla="*/ 156 w 482"/>
                  <a:gd name="T29" fmla="*/ 304 h 324"/>
                  <a:gd name="T30" fmla="*/ 158 w 482"/>
                  <a:gd name="T31" fmla="*/ 306 h 324"/>
                  <a:gd name="T32" fmla="*/ 184 w 482"/>
                  <a:gd name="T33" fmla="*/ 318 h 324"/>
                  <a:gd name="T34" fmla="*/ 232 w 482"/>
                  <a:gd name="T35" fmla="*/ 318 h 324"/>
                  <a:gd name="T36" fmla="*/ 272 w 482"/>
                  <a:gd name="T37" fmla="*/ 318 h 324"/>
                  <a:gd name="T38" fmla="*/ 354 w 482"/>
                  <a:gd name="T39" fmla="*/ 286 h 324"/>
                  <a:gd name="T40" fmla="*/ 360 w 482"/>
                  <a:gd name="T41" fmla="*/ 292 h 324"/>
                  <a:gd name="T42" fmla="*/ 408 w 482"/>
                  <a:gd name="T43" fmla="*/ 292 h 324"/>
                  <a:gd name="T44" fmla="*/ 414 w 482"/>
                  <a:gd name="T45" fmla="*/ 304 h 324"/>
                  <a:gd name="T46" fmla="*/ 440 w 482"/>
                  <a:gd name="T47" fmla="*/ 266 h 324"/>
                  <a:gd name="T48" fmla="*/ 440 w 482"/>
                  <a:gd name="T49" fmla="*/ 240 h 324"/>
                  <a:gd name="T50" fmla="*/ 448 w 482"/>
                  <a:gd name="T51" fmla="*/ 220 h 324"/>
                  <a:gd name="T52" fmla="*/ 482 w 482"/>
                  <a:gd name="T53" fmla="*/ 232 h 324"/>
                  <a:gd name="T54" fmla="*/ 430 w 482"/>
                  <a:gd name="T55" fmla="*/ 208 h 324"/>
                  <a:gd name="T56" fmla="*/ 428 w 482"/>
                  <a:gd name="T57" fmla="*/ 208 h 324"/>
                  <a:gd name="T58" fmla="*/ 392 w 482"/>
                  <a:gd name="T59" fmla="*/ 84 h 324"/>
                  <a:gd name="T60" fmla="*/ 328 w 482"/>
                  <a:gd name="T61" fmla="*/ 0 h 324"/>
                  <a:gd name="T62" fmla="*/ 234 w 482"/>
                  <a:gd name="T63" fmla="*/ 32 h 324"/>
                  <a:gd name="T64" fmla="*/ 232 w 482"/>
                  <a:gd name="T65" fmla="*/ 32 h 324"/>
                  <a:gd name="T66" fmla="*/ 132 w 482"/>
                  <a:gd name="T67" fmla="*/ 14 h 324"/>
                  <a:gd name="T68" fmla="*/ 110 w 482"/>
                  <a:gd name="T69" fmla="*/ 12 h 324"/>
                  <a:gd name="T70" fmla="*/ 76 w 482"/>
                  <a:gd name="T71" fmla="*/ 32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82" h="324">
                    <a:moveTo>
                      <a:pt x="76" y="32"/>
                    </a:moveTo>
                    <a:lnTo>
                      <a:pt x="56" y="50"/>
                    </a:lnTo>
                    <a:lnTo>
                      <a:pt x="42" y="96"/>
                    </a:lnTo>
                    <a:lnTo>
                      <a:pt x="36" y="116"/>
                    </a:lnTo>
                    <a:lnTo>
                      <a:pt x="36" y="130"/>
                    </a:lnTo>
                    <a:lnTo>
                      <a:pt x="16" y="136"/>
                    </a:lnTo>
                    <a:lnTo>
                      <a:pt x="16" y="148"/>
                    </a:lnTo>
                    <a:lnTo>
                      <a:pt x="0" y="148"/>
                    </a:lnTo>
                    <a:lnTo>
                      <a:pt x="22" y="156"/>
                    </a:lnTo>
                    <a:lnTo>
                      <a:pt x="22" y="156"/>
                    </a:lnTo>
                    <a:lnTo>
                      <a:pt x="26" y="200"/>
                    </a:lnTo>
                    <a:lnTo>
                      <a:pt x="42" y="208"/>
                    </a:lnTo>
                    <a:lnTo>
                      <a:pt x="42" y="232"/>
                    </a:lnTo>
                    <a:lnTo>
                      <a:pt x="42" y="236"/>
                    </a:lnTo>
                    <a:lnTo>
                      <a:pt x="68" y="248"/>
                    </a:lnTo>
                    <a:lnTo>
                      <a:pt x="88" y="262"/>
                    </a:lnTo>
                    <a:lnTo>
                      <a:pt x="96" y="248"/>
                    </a:lnTo>
                    <a:lnTo>
                      <a:pt x="108" y="248"/>
                    </a:lnTo>
                    <a:lnTo>
                      <a:pt x="104" y="252"/>
                    </a:lnTo>
                    <a:lnTo>
                      <a:pt x="110" y="252"/>
                    </a:lnTo>
                    <a:lnTo>
                      <a:pt x="98" y="266"/>
                    </a:lnTo>
                    <a:lnTo>
                      <a:pt x="108" y="282"/>
                    </a:lnTo>
                    <a:lnTo>
                      <a:pt x="108" y="284"/>
                    </a:lnTo>
                    <a:lnTo>
                      <a:pt x="110" y="286"/>
                    </a:lnTo>
                    <a:lnTo>
                      <a:pt x="130" y="292"/>
                    </a:lnTo>
                    <a:lnTo>
                      <a:pt x="130" y="292"/>
                    </a:lnTo>
                    <a:lnTo>
                      <a:pt x="130" y="292"/>
                    </a:lnTo>
                    <a:lnTo>
                      <a:pt x="124" y="304"/>
                    </a:lnTo>
                    <a:lnTo>
                      <a:pt x="124" y="318"/>
                    </a:lnTo>
                    <a:lnTo>
                      <a:pt x="156" y="304"/>
                    </a:lnTo>
                    <a:lnTo>
                      <a:pt x="158" y="306"/>
                    </a:lnTo>
                    <a:lnTo>
                      <a:pt x="158" y="306"/>
                    </a:lnTo>
                    <a:lnTo>
                      <a:pt x="160" y="306"/>
                    </a:lnTo>
                    <a:lnTo>
                      <a:pt x="184" y="318"/>
                    </a:lnTo>
                    <a:lnTo>
                      <a:pt x="198" y="318"/>
                    </a:lnTo>
                    <a:lnTo>
                      <a:pt x="232" y="318"/>
                    </a:lnTo>
                    <a:lnTo>
                      <a:pt x="266" y="324"/>
                    </a:lnTo>
                    <a:lnTo>
                      <a:pt x="272" y="318"/>
                    </a:lnTo>
                    <a:lnTo>
                      <a:pt x="298" y="304"/>
                    </a:lnTo>
                    <a:lnTo>
                      <a:pt x="354" y="286"/>
                    </a:lnTo>
                    <a:lnTo>
                      <a:pt x="356" y="288"/>
                    </a:lnTo>
                    <a:lnTo>
                      <a:pt x="360" y="292"/>
                    </a:lnTo>
                    <a:lnTo>
                      <a:pt x="406" y="292"/>
                    </a:lnTo>
                    <a:lnTo>
                      <a:pt x="408" y="292"/>
                    </a:lnTo>
                    <a:lnTo>
                      <a:pt x="408" y="292"/>
                    </a:lnTo>
                    <a:lnTo>
                      <a:pt x="414" y="304"/>
                    </a:lnTo>
                    <a:lnTo>
                      <a:pt x="428" y="304"/>
                    </a:lnTo>
                    <a:lnTo>
                      <a:pt x="440" y="266"/>
                    </a:lnTo>
                    <a:lnTo>
                      <a:pt x="440" y="252"/>
                    </a:lnTo>
                    <a:lnTo>
                      <a:pt x="440" y="240"/>
                    </a:lnTo>
                    <a:lnTo>
                      <a:pt x="440" y="220"/>
                    </a:lnTo>
                    <a:lnTo>
                      <a:pt x="448" y="220"/>
                    </a:lnTo>
                    <a:lnTo>
                      <a:pt x="448" y="240"/>
                    </a:lnTo>
                    <a:lnTo>
                      <a:pt x="482" y="232"/>
                    </a:lnTo>
                    <a:lnTo>
                      <a:pt x="482" y="190"/>
                    </a:lnTo>
                    <a:lnTo>
                      <a:pt x="430" y="208"/>
                    </a:lnTo>
                    <a:lnTo>
                      <a:pt x="428" y="208"/>
                    </a:lnTo>
                    <a:lnTo>
                      <a:pt x="428" y="208"/>
                    </a:lnTo>
                    <a:lnTo>
                      <a:pt x="406" y="188"/>
                    </a:lnTo>
                    <a:lnTo>
                      <a:pt x="392" y="84"/>
                    </a:lnTo>
                    <a:lnTo>
                      <a:pt x="386" y="84"/>
                    </a:lnTo>
                    <a:lnTo>
                      <a:pt x="328" y="0"/>
                    </a:lnTo>
                    <a:lnTo>
                      <a:pt x="288" y="14"/>
                    </a:lnTo>
                    <a:lnTo>
                      <a:pt x="234" y="32"/>
                    </a:lnTo>
                    <a:lnTo>
                      <a:pt x="232" y="32"/>
                    </a:lnTo>
                    <a:lnTo>
                      <a:pt x="232" y="32"/>
                    </a:lnTo>
                    <a:lnTo>
                      <a:pt x="206" y="26"/>
                    </a:lnTo>
                    <a:lnTo>
                      <a:pt x="132" y="14"/>
                    </a:lnTo>
                    <a:lnTo>
                      <a:pt x="112" y="14"/>
                    </a:lnTo>
                    <a:lnTo>
                      <a:pt x="110" y="12"/>
                    </a:lnTo>
                    <a:lnTo>
                      <a:pt x="96" y="18"/>
                    </a:lnTo>
                    <a:lnTo>
                      <a:pt x="76" y="32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03" name="Freeform 402">
                <a:extLst>
                  <a:ext uri="{FF2B5EF4-FFF2-40B4-BE49-F238E27FC236}">
                    <a16:creationId xmlns:a16="http://schemas.microsoft.com/office/drawing/2014/main" id="{223F9099-15F4-409B-9761-F7B3B6EBFE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00" y="6382"/>
                <a:ext cx="110" cy="78"/>
              </a:xfrm>
              <a:custGeom>
                <a:avLst/>
                <a:gdLst>
                  <a:gd name="T0" fmla="*/ 28 w 110"/>
                  <a:gd name="T1" fmla="*/ 26 h 78"/>
                  <a:gd name="T2" fmla="*/ 4 w 110"/>
                  <a:gd name="T3" fmla="*/ 60 h 78"/>
                  <a:gd name="T4" fmla="*/ 4 w 110"/>
                  <a:gd name="T5" fmla="*/ 52 h 78"/>
                  <a:gd name="T6" fmla="*/ 0 w 110"/>
                  <a:gd name="T7" fmla="*/ 58 h 78"/>
                  <a:gd name="T8" fmla="*/ 18 w 110"/>
                  <a:gd name="T9" fmla="*/ 78 h 78"/>
                  <a:gd name="T10" fmla="*/ 72 w 110"/>
                  <a:gd name="T11" fmla="*/ 58 h 78"/>
                  <a:gd name="T12" fmla="*/ 72 w 110"/>
                  <a:gd name="T13" fmla="*/ 60 h 78"/>
                  <a:gd name="T14" fmla="*/ 72 w 110"/>
                  <a:gd name="T15" fmla="*/ 58 h 78"/>
                  <a:gd name="T16" fmla="*/ 94 w 110"/>
                  <a:gd name="T17" fmla="*/ 28 h 78"/>
                  <a:gd name="T18" fmla="*/ 110 w 110"/>
                  <a:gd name="T19" fmla="*/ 0 h 78"/>
                  <a:gd name="T20" fmla="*/ 50 w 110"/>
                  <a:gd name="T21" fmla="*/ 8 h 78"/>
                  <a:gd name="T22" fmla="*/ 28 w 110"/>
                  <a:gd name="T23" fmla="*/ 2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0" h="78">
                    <a:moveTo>
                      <a:pt x="28" y="26"/>
                    </a:moveTo>
                    <a:lnTo>
                      <a:pt x="4" y="60"/>
                    </a:lnTo>
                    <a:lnTo>
                      <a:pt x="4" y="52"/>
                    </a:lnTo>
                    <a:lnTo>
                      <a:pt x="0" y="58"/>
                    </a:lnTo>
                    <a:lnTo>
                      <a:pt x="18" y="78"/>
                    </a:lnTo>
                    <a:lnTo>
                      <a:pt x="72" y="58"/>
                    </a:lnTo>
                    <a:lnTo>
                      <a:pt x="72" y="60"/>
                    </a:lnTo>
                    <a:lnTo>
                      <a:pt x="72" y="58"/>
                    </a:lnTo>
                    <a:lnTo>
                      <a:pt x="94" y="28"/>
                    </a:lnTo>
                    <a:lnTo>
                      <a:pt x="110" y="0"/>
                    </a:lnTo>
                    <a:lnTo>
                      <a:pt x="50" y="8"/>
                    </a:lnTo>
                    <a:lnTo>
                      <a:pt x="28" y="26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04" name="Freeform 403">
                <a:extLst>
                  <a:ext uri="{FF2B5EF4-FFF2-40B4-BE49-F238E27FC236}">
                    <a16:creationId xmlns:a16="http://schemas.microsoft.com/office/drawing/2014/main" id="{3B368A42-862A-439D-9F4E-2B8BEF48C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90" y="6394"/>
                <a:ext cx="228" cy="278"/>
              </a:xfrm>
              <a:custGeom>
                <a:avLst/>
                <a:gdLst>
                  <a:gd name="T0" fmla="*/ 118 w 228"/>
                  <a:gd name="T1" fmla="*/ 228 h 278"/>
                  <a:gd name="T2" fmla="*/ 154 w 228"/>
                  <a:gd name="T3" fmla="*/ 224 h 278"/>
                  <a:gd name="T4" fmla="*/ 176 w 228"/>
                  <a:gd name="T5" fmla="*/ 258 h 278"/>
                  <a:gd name="T6" fmla="*/ 176 w 228"/>
                  <a:gd name="T7" fmla="*/ 258 h 278"/>
                  <a:gd name="T8" fmla="*/ 154 w 228"/>
                  <a:gd name="T9" fmla="*/ 278 h 278"/>
                  <a:gd name="T10" fmla="*/ 222 w 228"/>
                  <a:gd name="T11" fmla="*/ 258 h 278"/>
                  <a:gd name="T12" fmla="*/ 210 w 228"/>
                  <a:gd name="T13" fmla="*/ 246 h 278"/>
                  <a:gd name="T14" fmla="*/ 208 w 228"/>
                  <a:gd name="T15" fmla="*/ 232 h 278"/>
                  <a:gd name="T16" fmla="*/ 228 w 228"/>
                  <a:gd name="T17" fmla="*/ 212 h 278"/>
                  <a:gd name="T18" fmla="*/ 210 w 228"/>
                  <a:gd name="T19" fmla="*/ 184 h 278"/>
                  <a:gd name="T20" fmla="*/ 208 w 228"/>
                  <a:gd name="T21" fmla="*/ 178 h 278"/>
                  <a:gd name="T22" fmla="*/ 196 w 228"/>
                  <a:gd name="T23" fmla="*/ 124 h 278"/>
                  <a:gd name="T24" fmla="*/ 196 w 228"/>
                  <a:gd name="T25" fmla="*/ 120 h 278"/>
                  <a:gd name="T26" fmla="*/ 196 w 228"/>
                  <a:gd name="T27" fmla="*/ 110 h 278"/>
                  <a:gd name="T28" fmla="*/ 168 w 228"/>
                  <a:gd name="T29" fmla="*/ 110 h 278"/>
                  <a:gd name="T30" fmla="*/ 142 w 228"/>
                  <a:gd name="T31" fmla="*/ 94 h 278"/>
                  <a:gd name="T32" fmla="*/ 142 w 228"/>
                  <a:gd name="T33" fmla="*/ 92 h 278"/>
                  <a:gd name="T34" fmla="*/ 140 w 228"/>
                  <a:gd name="T35" fmla="*/ 84 h 278"/>
                  <a:gd name="T36" fmla="*/ 132 w 228"/>
                  <a:gd name="T37" fmla="*/ 94 h 278"/>
                  <a:gd name="T38" fmla="*/ 130 w 228"/>
                  <a:gd name="T39" fmla="*/ 86 h 278"/>
                  <a:gd name="T40" fmla="*/ 126 w 228"/>
                  <a:gd name="T41" fmla="*/ 58 h 278"/>
                  <a:gd name="T42" fmla="*/ 102 w 228"/>
                  <a:gd name="T43" fmla="*/ 26 h 278"/>
                  <a:gd name="T44" fmla="*/ 100 w 228"/>
                  <a:gd name="T45" fmla="*/ 6 h 278"/>
                  <a:gd name="T46" fmla="*/ 56 w 228"/>
                  <a:gd name="T47" fmla="*/ 0 h 278"/>
                  <a:gd name="T48" fmla="*/ 44 w 228"/>
                  <a:gd name="T49" fmla="*/ 2 h 278"/>
                  <a:gd name="T50" fmla="*/ 2 w 228"/>
                  <a:gd name="T51" fmla="*/ 8 h 278"/>
                  <a:gd name="T52" fmla="*/ 2 w 228"/>
                  <a:gd name="T53" fmla="*/ 10 h 278"/>
                  <a:gd name="T54" fmla="*/ 4 w 228"/>
                  <a:gd name="T55" fmla="*/ 18 h 278"/>
                  <a:gd name="T56" fmla="*/ 24 w 228"/>
                  <a:gd name="T57" fmla="*/ 88 h 278"/>
                  <a:gd name="T58" fmla="*/ 36 w 228"/>
                  <a:gd name="T59" fmla="*/ 128 h 278"/>
                  <a:gd name="T60" fmla="*/ 48 w 228"/>
                  <a:gd name="T61" fmla="*/ 192 h 278"/>
                  <a:gd name="T62" fmla="*/ 114 w 228"/>
                  <a:gd name="T63" fmla="*/ 232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8" h="278">
                    <a:moveTo>
                      <a:pt x="114" y="232"/>
                    </a:moveTo>
                    <a:lnTo>
                      <a:pt x="118" y="228"/>
                    </a:lnTo>
                    <a:lnTo>
                      <a:pt x="122" y="224"/>
                    </a:lnTo>
                    <a:lnTo>
                      <a:pt x="154" y="224"/>
                    </a:lnTo>
                    <a:lnTo>
                      <a:pt x="170" y="248"/>
                    </a:lnTo>
                    <a:lnTo>
                      <a:pt x="176" y="258"/>
                    </a:lnTo>
                    <a:lnTo>
                      <a:pt x="176" y="258"/>
                    </a:lnTo>
                    <a:lnTo>
                      <a:pt x="176" y="258"/>
                    </a:lnTo>
                    <a:lnTo>
                      <a:pt x="162" y="270"/>
                    </a:lnTo>
                    <a:lnTo>
                      <a:pt x="154" y="278"/>
                    </a:lnTo>
                    <a:lnTo>
                      <a:pt x="208" y="266"/>
                    </a:lnTo>
                    <a:lnTo>
                      <a:pt x="222" y="258"/>
                    </a:lnTo>
                    <a:lnTo>
                      <a:pt x="210" y="248"/>
                    </a:lnTo>
                    <a:lnTo>
                      <a:pt x="210" y="246"/>
                    </a:lnTo>
                    <a:lnTo>
                      <a:pt x="208" y="244"/>
                    </a:lnTo>
                    <a:lnTo>
                      <a:pt x="208" y="232"/>
                    </a:lnTo>
                    <a:lnTo>
                      <a:pt x="222" y="226"/>
                    </a:lnTo>
                    <a:lnTo>
                      <a:pt x="228" y="212"/>
                    </a:lnTo>
                    <a:lnTo>
                      <a:pt x="224" y="204"/>
                    </a:lnTo>
                    <a:lnTo>
                      <a:pt x="210" y="184"/>
                    </a:lnTo>
                    <a:lnTo>
                      <a:pt x="210" y="180"/>
                    </a:lnTo>
                    <a:lnTo>
                      <a:pt x="208" y="178"/>
                    </a:lnTo>
                    <a:lnTo>
                      <a:pt x="208" y="142"/>
                    </a:lnTo>
                    <a:lnTo>
                      <a:pt x="196" y="124"/>
                    </a:lnTo>
                    <a:lnTo>
                      <a:pt x="198" y="124"/>
                    </a:lnTo>
                    <a:lnTo>
                      <a:pt x="196" y="120"/>
                    </a:lnTo>
                    <a:lnTo>
                      <a:pt x="204" y="110"/>
                    </a:lnTo>
                    <a:lnTo>
                      <a:pt x="196" y="110"/>
                    </a:lnTo>
                    <a:lnTo>
                      <a:pt x="190" y="124"/>
                    </a:lnTo>
                    <a:lnTo>
                      <a:pt x="168" y="110"/>
                    </a:lnTo>
                    <a:lnTo>
                      <a:pt x="142" y="98"/>
                    </a:lnTo>
                    <a:lnTo>
                      <a:pt x="142" y="94"/>
                    </a:lnTo>
                    <a:lnTo>
                      <a:pt x="142" y="92"/>
                    </a:lnTo>
                    <a:lnTo>
                      <a:pt x="142" y="92"/>
                    </a:lnTo>
                    <a:lnTo>
                      <a:pt x="142" y="86"/>
                    </a:lnTo>
                    <a:lnTo>
                      <a:pt x="140" y="84"/>
                    </a:lnTo>
                    <a:lnTo>
                      <a:pt x="136" y="88"/>
                    </a:lnTo>
                    <a:lnTo>
                      <a:pt x="132" y="94"/>
                    </a:lnTo>
                    <a:lnTo>
                      <a:pt x="130" y="92"/>
                    </a:lnTo>
                    <a:lnTo>
                      <a:pt x="130" y="86"/>
                    </a:lnTo>
                    <a:lnTo>
                      <a:pt x="130" y="86"/>
                    </a:lnTo>
                    <a:lnTo>
                      <a:pt x="126" y="58"/>
                    </a:lnTo>
                    <a:lnTo>
                      <a:pt x="102" y="46"/>
                    </a:lnTo>
                    <a:lnTo>
                      <a:pt x="102" y="26"/>
                    </a:lnTo>
                    <a:lnTo>
                      <a:pt x="90" y="6"/>
                    </a:lnTo>
                    <a:lnTo>
                      <a:pt x="100" y="6"/>
                    </a:lnTo>
                    <a:lnTo>
                      <a:pt x="82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0" y="14"/>
                    </a:lnTo>
                    <a:lnTo>
                      <a:pt x="4" y="18"/>
                    </a:lnTo>
                    <a:lnTo>
                      <a:pt x="8" y="24"/>
                    </a:lnTo>
                    <a:lnTo>
                      <a:pt x="24" y="88"/>
                    </a:lnTo>
                    <a:lnTo>
                      <a:pt x="48" y="88"/>
                    </a:lnTo>
                    <a:lnTo>
                      <a:pt x="36" y="128"/>
                    </a:lnTo>
                    <a:lnTo>
                      <a:pt x="48" y="162"/>
                    </a:lnTo>
                    <a:lnTo>
                      <a:pt x="48" y="192"/>
                    </a:lnTo>
                    <a:lnTo>
                      <a:pt x="80" y="198"/>
                    </a:lnTo>
                    <a:lnTo>
                      <a:pt x="114" y="232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05" name="Freeform 404">
                <a:extLst>
                  <a:ext uri="{FF2B5EF4-FFF2-40B4-BE49-F238E27FC236}">
                    <a16:creationId xmlns:a16="http://schemas.microsoft.com/office/drawing/2014/main" id="{34DC874F-323A-4174-A726-2CF3930555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80" y="6400"/>
                <a:ext cx="36" cy="52"/>
              </a:xfrm>
              <a:custGeom>
                <a:avLst/>
                <a:gdLst>
                  <a:gd name="T0" fmla="*/ 10 w 36"/>
                  <a:gd name="T1" fmla="*/ 0 h 52"/>
                  <a:gd name="T2" fmla="*/ 0 w 36"/>
                  <a:gd name="T3" fmla="*/ 0 h 52"/>
                  <a:gd name="T4" fmla="*/ 12 w 36"/>
                  <a:gd name="T5" fmla="*/ 20 h 52"/>
                  <a:gd name="T6" fmla="*/ 12 w 36"/>
                  <a:gd name="T7" fmla="*/ 40 h 52"/>
                  <a:gd name="T8" fmla="*/ 36 w 36"/>
                  <a:gd name="T9" fmla="*/ 52 h 52"/>
                  <a:gd name="T10" fmla="*/ 36 w 36"/>
                  <a:gd name="T11" fmla="*/ 52 h 52"/>
                  <a:gd name="T12" fmla="*/ 32 w 36"/>
                  <a:gd name="T13" fmla="*/ 8 h 52"/>
                  <a:gd name="T14" fmla="*/ 10 w 36"/>
                  <a:gd name="T15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52">
                    <a:moveTo>
                      <a:pt x="10" y="0"/>
                    </a:moveTo>
                    <a:lnTo>
                      <a:pt x="0" y="0"/>
                    </a:lnTo>
                    <a:lnTo>
                      <a:pt x="12" y="20"/>
                    </a:lnTo>
                    <a:lnTo>
                      <a:pt x="12" y="40"/>
                    </a:lnTo>
                    <a:lnTo>
                      <a:pt x="36" y="52"/>
                    </a:lnTo>
                    <a:lnTo>
                      <a:pt x="36" y="52"/>
                    </a:lnTo>
                    <a:lnTo>
                      <a:pt x="32" y="8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06" name="Freeform 405">
                <a:extLst>
                  <a:ext uri="{FF2B5EF4-FFF2-40B4-BE49-F238E27FC236}">
                    <a16:creationId xmlns:a16="http://schemas.microsoft.com/office/drawing/2014/main" id="{7CF4589A-A1D4-47E2-943E-268EA322D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18" y="6642"/>
                <a:ext cx="108" cy="208"/>
              </a:xfrm>
              <a:custGeom>
                <a:avLst/>
                <a:gdLst>
                  <a:gd name="T0" fmla="*/ 88 w 108"/>
                  <a:gd name="T1" fmla="*/ 188 h 208"/>
                  <a:gd name="T2" fmla="*/ 108 w 108"/>
                  <a:gd name="T3" fmla="*/ 136 h 208"/>
                  <a:gd name="T4" fmla="*/ 108 w 108"/>
                  <a:gd name="T5" fmla="*/ 136 h 208"/>
                  <a:gd name="T6" fmla="*/ 108 w 108"/>
                  <a:gd name="T7" fmla="*/ 136 h 208"/>
                  <a:gd name="T8" fmla="*/ 104 w 108"/>
                  <a:gd name="T9" fmla="*/ 124 h 208"/>
                  <a:gd name="T10" fmla="*/ 96 w 108"/>
                  <a:gd name="T11" fmla="*/ 104 h 208"/>
                  <a:gd name="T12" fmla="*/ 86 w 108"/>
                  <a:gd name="T13" fmla="*/ 84 h 208"/>
                  <a:gd name="T14" fmla="*/ 86 w 108"/>
                  <a:gd name="T15" fmla="*/ 66 h 208"/>
                  <a:gd name="T16" fmla="*/ 88 w 108"/>
                  <a:gd name="T17" fmla="*/ 66 h 208"/>
                  <a:gd name="T18" fmla="*/ 88 w 108"/>
                  <a:gd name="T19" fmla="*/ 64 h 208"/>
                  <a:gd name="T20" fmla="*/ 88 w 108"/>
                  <a:gd name="T21" fmla="*/ 62 h 208"/>
                  <a:gd name="T22" fmla="*/ 86 w 108"/>
                  <a:gd name="T23" fmla="*/ 64 h 208"/>
                  <a:gd name="T24" fmla="*/ 86 w 108"/>
                  <a:gd name="T25" fmla="*/ 50 h 208"/>
                  <a:gd name="T26" fmla="*/ 86 w 108"/>
                  <a:gd name="T27" fmla="*/ 32 h 208"/>
                  <a:gd name="T28" fmla="*/ 42 w 108"/>
                  <a:gd name="T29" fmla="*/ 0 h 208"/>
                  <a:gd name="T30" fmla="*/ 42 w 108"/>
                  <a:gd name="T31" fmla="*/ 0 h 208"/>
                  <a:gd name="T32" fmla="*/ 20 w 108"/>
                  <a:gd name="T33" fmla="*/ 20 h 208"/>
                  <a:gd name="T34" fmla="*/ 0 w 108"/>
                  <a:gd name="T35" fmla="*/ 52 h 208"/>
                  <a:gd name="T36" fmla="*/ 20 w 108"/>
                  <a:gd name="T37" fmla="*/ 70 h 208"/>
                  <a:gd name="T38" fmla="*/ 20 w 108"/>
                  <a:gd name="T39" fmla="*/ 102 h 208"/>
                  <a:gd name="T40" fmla="*/ 26 w 108"/>
                  <a:gd name="T41" fmla="*/ 116 h 208"/>
                  <a:gd name="T42" fmla="*/ 20 w 108"/>
                  <a:gd name="T43" fmla="*/ 122 h 208"/>
                  <a:gd name="T44" fmla="*/ 20 w 108"/>
                  <a:gd name="T45" fmla="*/ 156 h 208"/>
                  <a:gd name="T46" fmla="*/ 6 w 108"/>
                  <a:gd name="T47" fmla="*/ 156 h 208"/>
                  <a:gd name="T48" fmla="*/ 40 w 108"/>
                  <a:gd name="T49" fmla="*/ 176 h 208"/>
                  <a:gd name="T50" fmla="*/ 60 w 108"/>
                  <a:gd name="T51" fmla="*/ 202 h 208"/>
                  <a:gd name="T52" fmla="*/ 60 w 108"/>
                  <a:gd name="T53" fmla="*/ 208 h 208"/>
                  <a:gd name="T54" fmla="*/ 62 w 108"/>
                  <a:gd name="T55" fmla="*/ 208 h 208"/>
                  <a:gd name="T56" fmla="*/ 62 w 108"/>
                  <a:gd name="T57" fmla="*/ 208 h 208"/>
                  <a:gd name="T58" fmla="*/ 88 w 108"/>
                  <a:gd name="T59" fmla="*/ 188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08" h="208">
                    <a:moveTo>
                      <a:pt x="88" y="188"/>
                    </a:moveTo>
                    <a:lnTo>
                      <a:pt x="108" y="136"/>
                    </a:lnTo>
                    <a:lnTo>
                      <a:pt x="108" y="136"/>
                    </a:lnTo>
                    <a:lnTo>
                      <a:pt x="108" y="136"/>
                    </a:lnTo>
                    <a:lnTo>
                      <a:pt x="104" y="124"/>
                    </a:lnTo>
                    <a:lnTo>
                      <a:pt x="96" y="104"/>
                    </a:lnTo>
                    <a:lnTo>
                      <a:pt x="86" y="84"/>
                    </a:lnTo>
                    <a:lnTo>
                      <a:pt x="86" y="66"/>
                    </a:lnTo>
                    <a:lnTo>
                      <a:pt x="88" y="66"/>
                    </a:lnTo>
                    <a:lnTo>
                      <a:pt x="88" y="64"/>
                    </a:lnTo>
                    <a:lnTo>
                      <a:pt x="88" y="62"/>
                    </a:lnTo>
                    <a:lnTo>
                      <a:pt x="86" y="64"/>
                    </a:lnTo>
                    <a:lnTo>
                      <a:pt x="86" y="50"/>
                    </a:lnTo>
                    <a:lnTo>
                      <a:pt x="86" y="32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20" y="20"/>
                    </a:lnTo>
                    <a:lnTo>
                      <a:pt x="0" y="52"/>
                    </a:lnTo>
                    <a:lnTo>
                      <a:pt x="20" y="70"/>
                    </a:lnTo>
                    <a:lnTo>
                      <a:pt x="20" y="102"/>
                    </a:lnTo>
                    <a:lnTo>
                      <a:pt x="26" y="116"/>
                    </a:lnTo>
                    <a:lnTo>
                      <a:pt x="20" y="122"/>
                    </a:lnTo>
                    <a:lnTo>
                      <a:pt x="20" y="156"/>
                    </a:lnTo>
                    <a:lnTo>
                      <a:pt x="6" y="156"/>
                    </a:lnTo>
                    <a:lnTo>
                      <a:pt x="40" y="176"/>
                    </a:lnTo>
                    <a:lnTo>
                      <a:pt x="60" y="202"/>
                    </a:lnTo>
                    <a:lnTo>
                      <a:pt x="60" y="208"/>
                    </a:lnTo>
                    <a:lnTo>
                      <a:pt x="62" y="208"/>
                    </a:lnTo>
                    <a:lnTo>
                      <a:pt x="62" y="208"/>
                    </a:lnTo>
                    <a:lnTo>
                      <a:pt x="88" y="188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07" name="Freeform 406">
                <a:extLst>
                  <a:ext uri="{FF2B5EF4-FFF2-40B4-BE49-F238E27FC236}">
                    <a16:creationId xmlns:a16="http://schemas.microsoft.com/office/drawing/2014/main" id="{2B85B4D8-0161-42FF-97C4-A865255987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00" y="6540"/>
                <a:ext cx="318" cy="192"/>
              </a:xfrm>
              <a:custGeom>
                <a:avLst/>
                <a:gdLst>
                  <a:gd name="T0" fmla="*/ 298 w 318"/>
                  <a:gd name="T1" fmla="*/ 102 h 192"/>
                  <a:gd name="T2" fmla="*/ 304 w 318"/>
                  <a:gd name="T3" fmla="*/ 50 h 192"/>
                  <a:gd name="T4" fmla="*/ 318 w 318"/>
                  <a:gd name="T5" fmla="*/ 18 h 192"/>
                  <a:gd name="T6" fmla="*/ 304 w 318"/>
                  <a:gd name="T7" fmla="*/ 16 h 192"/>
                  <a:gd name="T8" fmla="*/ 298 w 318"/>
                  <a:gd name="T9" fmla="*/ 4 h 192"/>
                  <a:gd name="T10" fmla="*/ 250 w 318"/>
                  <a:gd name="T11" fmla="*/ 4 h 192"/>
                  <a:gd name="T12" fmla="*/ 246 w 318"/>
                  <a:gd name="T13" fmla="*/ 0 h 192"/>
                  <a:gd name="T14" fmla="*/ 190 w 318"/>
                  <a:gd name="T15" fmla="*/ 18 h 192"/>
                  <a:gd name="T16" fmla="*/ 156 w 318"/>
                  <a:gd name="T17" fmla="*/ 38 h 192"/>
                  <a:gd name="T18" fmla="*/ 88 w 318"/>
                  <a:gd name="T19" fmla="*/ 32 h 192"/>
                  <a:gd name="T20" fmla="*/ 50 w 318"/>
                  <a:gd name="T21" fmla="*/ 18 h 192"/>
                  <a:gd name="T22" fmla="*/ 14 w 318"/>
                  <a:gd name="T23" fmla="*/ 32 h 192"/>
                  <a:gd name="T24" fmla="*/ 14 w 318"/>
                  <a:gd name="T25" fmla="*/ 16 h 192"/>
                  <a:gd name="T26" fmla="*/ 20 w 318"/>
                  <a:gd name="T27" fmla="*/ 4 h 192"/>
                  <a:gd name="T28" fmla="*/ 0 w 318"/>
                  <a:gd name="T29" fmla="*/ 34 h 192"/>
                  <a:gd name="T30" fmla="*/ 20 w 318"/>
                  <a:gd name="T31" fmla="*/ 66 h 192"/>
                  <a:gd name="T32" fmla="*/ 20 w 318"/>
                  <a:gd name="T33" fmla="*/ 72 h 192"/>
                  <a:gd name="T34" fmla="*/ 0 w 318"/>
                  <a:gd name="T35" fmla="*/ 90 h 192"/>
                  <a:gd name="T36" fmla="*/ 12 w 318"/>
                  <a:gd name="T37" fmla="*/ 112 h 192"/>
                  <a:gd name="T38" fmla="*/ 14 w 318"/>
                  <a:gd name="T39" fmla="*/ 114 h 192"/>
                  <a:gd name="T40" fmla="*/ 4 w 318"/>
                  <a:gd name="T41" fmla="*/ 126 h 192"/>
                  <a:gd name="T42" fmla="*/ 40 w 318"/>
                  <a:gd name="T43" fmla="*/ 156 h 192"/>
                  <a:gd name="T44" fmla="*/ 122 w 318"/>
                  <a:gd name="T45" fmla="*/ 174 h 192"/>
                  <a:gd name="T46" fmla="*/ 124 w 318"/>
                  <a:gd name="T47" fmla="*/ 174 h 192"/>
                  <a:gd name="T48" fmla="*/ 156 w 318"/>
                  <a:gd name="T49" fmla="*/ 186 h 192"/>
                  <a:gd name="T50" fmla="*/ 158 w 318"/>
                  <a:gd name="T51" fmla="*/ 186 h 192"/>
                  <a:gd name="T52" fmla="*/ 196 w 318"/>
                  <a:gd name="T53" fmla="*/ 190 h 192"/>
                  <a:gd name="T54" fmla="*/ 208 w 318"/>
                  <a:gd name="T55" fmla="*/ 156 h 192"/>
                  <a:gd name="T56" fmla="*/ 210 w 318"/>
                  <a:gd name="T57" fmla="*/ 154 h 192"/>
                  <a:gd name="T58" fmla="*/ 264 w 318"/>
                  <a:gd name="T59" fmla="*/ 134 h 192"/>
                  <a:gd name="T60" fmla="*/ 264 w 318"/>
                  <a:gd name="T61" fmla="*/ 136 h 192"/>
                  <a:gd name="T62" fmla="*/ 282 w 318"/>
                  <a:gd name="T63" fmla="*/ 142 h 192"/>
                  <a:gd name="T64" fmla="*/ 302 w 318"/>
                  <a:gd name="T65" fmla="*/ 142 h 192"/>
                  <a:gd name="T66" fmla="*/ 278 w 318"/>
                  <a:gd name="T67" fmla="*/ 11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8" h="192">
                    <a:moveTo>
                      <a:pt x="278" y="114"/>
                    </a:moveTo>
                    <a:lnTo>
                      <a:pt x="298" y="102"/>
                    </a:lnTo>
                    <a:lnTo>
                      <a:pt x="284" y="72"/>
                    </a:lnTo>
                    <a:lnTo>
                      <a:pt x="304" y="50"/>
                    </a:lnTo>
                    <a:lnTo>
                      <a:pt x="318" y="50"/>
                    </a:lnTo>
                    <a:lnTo>
                      <a:pt x="318" y="18"/>
                    </a:lnTo>
                    <a:lnTo>
                      <a:pt x="304" y="18"/>
                    </a:lnTo>
                    <a:lnTo>
                      <a:pt x="304" y="16"/>
                    </a:lnTo>
                    <a:lnTo>
                      <a:pt x="302" y="16"/>
                    </a:lnTo>
                    <a:lnTo>
                      <a:pt x="298" y="4"/>
                    </a:lnTo>
                    <a:lnTo>
                      <a:pt x="250" y="4"/>
                    </a:lnTo>
                    <a:lnTo>
                      <a:pt x="250" y="4"/>
                    </a:lnTo>
                    <a:lnTo>
                      <a:pt x="248" y="4"/>
                    </a:lnTo>
                    <a:lnTo>
                      <a:pt x="246" y="0"/>
                    </a:lnTo>
                    <a:lnTo>
                      <a:pt x="244" y="0"/>
                    </a:lnTo>
                    <a:lnTo>
                      <a:pt x="190" y="18"/>
                    </a:lnTo>
                    <a:lnTo>
                      <a:pt x="164" y="32"/>
                    </a:lnTo>
                    <a:lnTo>
                      <a:pt x="156" y="38"/>
                    </a:lnTo>
                    <a:lnTo>
                      <a:pt x="122" y="32"/>
                    </a:lnTo>
                    <a:lnTo>
                      <a:pt x="88" y="32"/>
                    </a:lnTo>
                    <a:lnTo>
                      <a:pt x="74" y="32"/>
                    </a:lnTo>
                    <a:lnTo>
                      <a:pt x="50" y="18"/>
                    </a:lnTo>
                    <a:lnTo>
                      <a:pt x="48" y="18"/>
                    </a:lnTo>
                    <a:lnTo>
                      <a:pt x="14" y="32"/>
                    </a:lnTo>
                    <a:lnTo>
                      <a:pt x="14" y="18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20" y="4"/>
                    </a:lnTo>
                    <a:lnTo>
                      <a:pt x="0" y="0"/>
                    </a:lnTo>
                    <a:lnTo>
                      <a:pt x="0" y="34"/>
                    </a:lnTo>
                    <a:lnTo>
                      <a:pt x="12" y="52"/>
                    </a:lnTo>
                    <a:lnTo>
                      <a:pt x="20" y="66"/>
                    </a:lnTo>
                    <a:lnTo>
                      <a:pt x="18" y="66"/>
                    </a:lnTo>
                    <a:lnTo>
                      <a:pt x="20" y="72"/>
                    </a:lnTo>
                    <a:lnTo>
                      <a:pt x="14" y="84"/>
                    </a:lnTo>
                    <a:lnTo>
                      <a:pt x="0" y="90"/>
                    </a:lnTo>
                    <a:lnTo>
                      <a:pt x="0" y="100"/>
                    </a:lnTo>
                    <a:lnTo>
                      <a:pt x="12" y="112"/>
                    </a:lnTo>
                    <a:lnTo>
                      <a:pt x="12" y="112"/>
                    </a:lnTo>
                    <a:lnTo>
                      <a:pt x="14" y="114"/>
                    </a:lnTo>
                    <a:lnTo>
                      <a:pt x="0" y="122"/>
                    </a:lnTo>
                    <a:lnTo>
                      <a:pt x="4" y="126"/>
                    </a:lnTo>
                    <a:lnTo>
                      <a:pt x="4" y="126"/>
                    </a:lnTo>
                    <a:lnTo>
                      <a:pt x="40" y="156"/>
                    </a:lnTo>
                    <a:lnTo>
                      <a:pt x="40" y="186"/>
                    </a:lnTo>
                    <a:lnTo>
                      <a:pt x="122" y="174"/>
                    </a:lnTo>
                    <a:lnTo>
                      <a:pt x="122" y="174"/>
                    </a:lnTo>
                    <a:lnTo>
                      <a:pt x="124" y="174"/>
                    </a:lnTo>
                    <a:lnTo>
                      <a:pt x="136" y="186"/>
                    </a:lnTo>
                    <a:lnTo>
                      <a:pt x="156" y="186"/>
                    </a:lnTo>
                    <a:lnTo>
                      <a:pt x="156" y="186"/>
                    </a:lnTo>
                    <a:lnTo>
                      <a:pt x="158" y="186"/>
                    </a:lnTo>
                    <a:lnTo>
                      <a:pt x="176" y="192"/>
                    </a:lnTo>
                    <a:lnTo>
                      <a:pt x="196" y="190"/>
                    </a:lnTo>
                    <a:lnTo>
                      <a:pt x="208" y="186"/>
                    </a:lnTo>
                    <a:lnTo>
                      <a:pt x="208" y="156"/>
                    </a:lnTo>
                    <a:lnTo>
                      <a:pt x="210" y="156"/>
                    </a:lnTo>
                    <a:lnTo>
                      <a:pt x="210" y="154"/>
                    </a:lnTo>
                    <a:lnTo>
                      <a:pt x="218" y="154"/>
                    </a:lnTo>
                    <a:lnTo>
                      <a:pt x="264" y="134"/>
                    </a:lnTo>
                    <a:lnTo>
                      <a:pt x="264" y="136"/>
                    </a:lnTo>
                    <a:lnTo>
                      <a:pt x="264" y="136"/>
                    </a:lnTo>
                    <a:lnTo>
                      <a:pt x="280" y="140"/>
                    </a:lnTo>
                    <a:lnTo>
                      <a:pt x="282" y="142"/>
                    </a:lnTo>
                    <a:lnTo>
                      <a:pt x="302" y="142"/>
                    </a:lnTo>
                    <a:lnTo>
                      <a:pt x="302" y="142"/>
                    </a:lnTo>
                    <a:lnTo>
                      <a:pt x="304" y="142"/>
                    </a:lnTo>
                    <a:lnTo>
                      <a:pt x="278" y="114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08" name="Freeform 407">
                <a:extLst>
                  <a:ext uri="{FF2B5EF4-FFF2-40B4-BE49-F238E27FC236}">
                    <a16:creationId xmlns:a16="http://schemas.microsoft.com/office/drawing/2014/main" id="{8D84340B-37E8-492D-A48D-ABA85A2C0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08" y="6674"/>
                <a:ext cx="1066" cy="408"/>
              </a:xfrm>
              <a:custGeom>
                <a:avLst/>
                <a:gdLst>
                  <a:gd name="T0" fmla="*/ 610 w 1066"/>
                  <a:gd name="T1" fmla="*/ 388 h 408"/>
                  <a:gd name="T2" fmla="*/ 624 w 1066"/>
                  <a:gd name="T3" fmla="*/ 342 h 408"/>
                  <a:gd name="T4" fmla="*/ 698 w 1066"/>
                  <a:gd name="T5" fmla="*/ 342 h 408"/>
                  <a:gd name="T6" fmla="*/ 834 w 1066"/>
                  <a:gd name="T7" fmla="*/ 322 h 408"/>
                  <a:gd name="T8" fmla="*/ 908 w 1066"/>
                  <a:gd name="T9" fmla="*/ 308 h 408"/>
                  <a:gd name="T10" fmla="*/ 922 w 1066"/>
                  <a:gd name="T11" fmla="*/ 326 h 408"/>
                  <a:gd name="T12" fmla="*/ 984 w 1066"/>
                  <a:gd name="T13" fmla="*/ 314 h 408"/>
                  <a:gd name="T14" fmla="*/ 1064 w 1066"/>
                  <a:gd name="T15" fmla="*/ 328 h 408"/>
                  <a:gd name="T16" fmla="*/ 1038 w 1066"/>
                  <a:gd name="T17" fmla="*/ 262 h 408"/>
                  <a:gd name="T18" fmla="*/ 1004 w 1066"/>
                  <a:gd name="T19" fmla="*/ 170 h 408"/>
                  <a:gd name="T20" fmla="*/ 1030 w 1066"/>
                  <a:gd name="T21" fmla="*/ 144 h 408"/>
                  <a:gd name="T22" fmla="*/ 974 w 1066"/>
                  <a:gd name="T23" fmla="*/ 120 h 408"/>
                  <a:gd name="T24" fmla="*/ 962 w 1066"/>
                  <a:gd name="T25" fmla="*/ 52 h 408"/>
                  <a:gd name="T26" fmla="*/ 840 w 1066"/>
                  <a:gd name="T27" fmla="*/ 34 h 408"/>
                  <a:gd name="T28" fmla="*/ 746 w 1066"/>
                  <a:gd name="T29" fmla="*/ 72 h 408"/>
                  <a:gd name="T30" fmla="*/ 638 w 1066"/>
                  <a:gd name="T31" fmla="*/ 60 h 408"/>
                  <a:gd name="T32" fmla="*/ 570 w 1066"/>
                  <a:gd name="T33" fmla="*/ 40 h 408"/>
                  <a:gd name="T34" fmla="*/ 516 w 1066"/>
                  <a:gd name="T35" fmla="*/ 34 h 408"/>
                  <a:gd name="T36" fmla="*/ 468 w 1066"/>
                  <a:gd name="T37" fmla="*/ 0 h 408"/>
                  <a:gd name="T38" fmla="*/ 354 w 1066"/>
                  <a:gd name="T39" fmla="*/ 20 h 408"/>
                  <a:gd name="T40" fmla="*/ 272 w 1066"/>
                  <a:gd name="T41" fmla="*/ 72 h 408"/>
                  <a:gd name="T42" fmla="*/ 212 w 1066"/>
                  <a:gd name="T43" fmla="*/ 60 h 408"/>
                  <a:gd name="T44" fmla="*/ 94 w 1066"/>
                  <a:gd name="T45" fmla="*/ 8 h 408"/>
                  <a:gd name="T46" fmla="*/ 56 w 1066"/>
                  <a:gd name="T47" fmla="*/ 2 h 408"/>
                  <a:gd name="T48" fmla="*/ 38 w 1066"/>
                  <a:gd name="T49" fmla="*/ 52 h 408"/>
                  <a:gd name="T50" fmla="*/ 22 w 1066"/>
                  <a:gd name="T51" fmla="*/ 86 h 408"/>
                  <a:gd name="T52" fmla="*/ 2 w 1066"/>
                  <a:gd name="T53" fmla="*/ 92 h 408"/>
                  <a:gd name="T54" fmla="*/ 0 w 1066"/>
                  <a:gd name="T55" fmla="*/ 136 h 408"/>
                  <a:gd name="T56" fmla="*/ 68 w 1066"/>
                  <a:gd name="T57" fmla="*/ 86 h 408"/>
                  <a:gd name="T58" fmla="*/ 198 w 1066"/>
                  <a:gd name="T59" fmla="*/ 86 h 408"/>
                  <a:gd name="T60" fmla="*/ 110 w 1066"/>
                  <a:gd name="T61" fmla="*/ 120 h 408"/>
                  <a:gd name="T62" fmla="*/ 90 w 1066"/>
                  <a:gd name="T63" fmla="*/ 124 h 408"/>
                  <a:gd name="T64" fmla="*/ 0 w 1066"/>
                  <a:gd name="T65" fmla="*/ 144 h 408"/>
                  <a:gd name="T66" fmla="*/ 36 w 1066"/>
                  <a:gd name="T67" fmla="*/ 196 h 408"/>
                  <a:gd name="T68" fmla="*/ 40 w 1066"/>
                  <a:gd name="T69" fmla="*/ 222 h 408"/>
                  <a:gd name="T70" fmla="*/ 56 w 1066"/>
                  <a:gd name="T71" fmla="*/ 256 h 408"/>
                  <a:gd name="T72" fmla="*/ 8 w 1066"/>
                  <a:gd name="T73" fmla="*/ 242 h 408"/>
                  <a:gd name="T74" fmla="*/ 40 w 1066"/>
                  <a:gd name="T75" fmla="*/ 262 h 408"/>
                  <a:gd name="T76" fmla="*/ 68 w 1066"/>
                  <a:gd name="T77" fmla="*/ 328 h 408"/>
                  <a:gd name="T78" fmla="*/ 68 w 1066"/>
                  <a:gd name="T79" fmla="*/ 334 h 408"/>
                  <a:gd name="T80" fmla="*/ 90 w 1066"/>
                  <a:gd name="T81" fmla="*/ 360 h 408"/>
                  <a:gd name="T82" fmla="*/ 130 w 1066"/>
                  <a:gd name="T83" fmla="*/ 360 h 408"/>
                  <a:gd name="T84" fmla="*/ 184 w 1066"/>
                  <a:gd name="T85" fmla="*/ 392 h 408"/>
                  <a:gd name="T86" fmla="*/ 266 w 1066"/>
                  <a:gd name="T87" fmla="*/ 392 h 408"/>
                  <a:gd name="T88" fmla="*/ 354 w 1066"/>
                  <a:gd name="T89" fmla="*/ 378 h 408"/>
                  <a:gd name="T90" fmla="*/ 448 w 1066"/>
                  <a:gd name="T91" fmla="*/ 392 h 408"/>
                  <a:gd name="T92" fmla="*/ 570 w 1066"/>
                  <a:gd name="T93" fmla="*/ 348 h 408"/>
                  <a:gd name="T94" fmla="*/ 570 w 1066"/>
                  <a:gd name="T95" fmla="*/ 396 h 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66" h="408">
                    <a:moveTo>
                      <a:pt x="578" y="408"/>
                    </a:moveTo>
                    <a:lnTo>
                      <a:pt x="604" y="394"/>
                    </a:lnTo>
                    <a:lnTo>
                      <a:pt x="610" y="388"/>
                    </a:lnTo>
                    <a:lnTo>
                      <a:pt x="610" y="374"/>
                    </a:lnTo>
                    <a:lnTo>
                      <a:pt x="610" y="342"/>
                    </a:lnTo>
                    <a:lnTo>
                      <a:pt x="624" y="342"/>
                    </a:lnTo>
                    <a:lnTo>
                      <a:pt x="638" y="354"/>
                    </a:lnTo>
                    <a:lnTo>
                      <a:pt x="666" y="354"/>
                    </a:lnTo>
                    <a:lnTo>
                      <a:pt x="698" y="342"/>
                    </a:lnTo>
                    <a:lnTo>
                      <a:pt x="746" y="354"/>
                    </a:lnTo>
                    <a:lnTo>
                      <a:pt x="786" y="354"/>
                    </a:lnTo>
                    <a:lnTo>
                      <a:pt x="834" y="322"/>
                    </a:lnTo>
                    <a:lnTo>
                      <a:pt x="860" y="322"/>
                    </a:lnTo>
                    <a:lnTo>
                      <a:pt x="888" y="322"/>
                    </a:lnTo>
                    <a:lnTo>
                      <a:pt x="908" y="308"/>
                    </a:lnTo>
                    <a:lnTo>
                      <a:pt x="922" y="322"/>
                    </a:lnTo>
                    <a:lnTo>
                      <a:pt x="920" y="324"/>
                    </a:lnTo>
                    <a:lnTo>
                      <a:pt x="922" y="326"/>
                    </a:lnTo>
                    <a:lnTo>
                      <a:pt x="922" y="326"/>
                    </a:lnTo>
                    <a:lnTo>
                      <a:pt x="950" y="306"/>
                    </a:lnTo>
                    <a:lnTo>
                      <a:pt x="984" y="314"/>
                    </a:lnTo>
                    <a:lnTo>
                      <a:pt x="1038" y="326"/>
                    </a:lnTo>
                    <a:lnTo>
                      <a:pt x="1064" y="326"/>
                    </a:lnTo>
                    <a:lnTo>
                      <a:pt x="1064" y="328"/>
                    </a:lnTo>
                    <a:lnTo>
                      <a:pt x="1066" y="328"/>
                    </a:lnTo>
                    <a:lnTo>
                      <a:pt x="1052" y="294"/>
                    </a:lnTo>
                    <a:lnTo>
                      <a:pt x="1038" y="262"/>
                    </a:lnTo>
                    <a:lnTo>
                      <a:pt x="1038" y="256"/>
                    </a:lnTo>
                    <a:lnTo>
                      <a:pt x="1032" y="222"/>
                    </a:lnTo>
                    <a:lnTo>
                      <a:pt x="1004" y="170"/>
                    </a:lnTo>
                    <a:lnTo>
                      <a:pt x="1004" y="170"/>
                    </a:lnTo>
                    <a:lnTo>
                      <a:pt x="1004" y="170"/>
                    </a:lnTo>
                    <a:lnTo>
                      <a:pt x="1030" y="144"/>
                    </a:lnTo>
                    <a:lnTo>
                      <a:pt x="976" y="124"/>
                    </a:lnTo>
                    <a:lnTo>
                      <a:pt x="976" y="120"/>
                    </a:lnTo>
                    <a:lnTo>
                      <a:pt x="974" y="120"/>
                    </a:lnTo>
                    <a:lnTo>
                      <a:pt x="974" y="82"/>
                    </a:lnTo>
                    <a:lnTo>
                      <a:pt x="962" y="52"/>
                    </a:lnTo>
                    <a:lnTo>
                      <a:pt x="962" y="52"/>
                    </a:lnTo>
                    <a:lnTo>
                      <a:pt x="924" y="22"/>
                    </a:lnTo>
                    <a:lnTo>
                      <a:pt x="840" y="34"/>
                    </a:lnTo>
                    <a:lnTo>
                      <a:pt x="840" y="34"/>
                    </a:lnTo>
                    <a:lnTo>
                      <a:pt x="840" y="34"/>
                    </a:lnTo>
                    <a:lnTo>
                      <a:pt x="802" y="60"/>
                    </a:lnTo>
                    <a:lnTo>
                      <a:pt x="746" y="72"/>
                    </a:lnTo>
                    <a:lnTo>
                      <a:pt x="720" y="60"/>
                    </a:lnTo>
                    <a:lnTo>
                      <a:pt x="658" y="72"/>
                    </a:lnTo>
                    <a:lnTo>
                      <a:pt x="638" y="60"/>
                    </a:lnTo>
                    <a:lnTo>
                      <a:pt x="624" y="72"/>
                    </a:lnTo>
                    <a:lnTo>
                      <a:pt x="576" y="52"/>
                    </a:lnTo>
                    <a:lnTo>
                      <a:pt x="570" y="40"/>
                    </a:lnTo>
                    <a:lnTo>
                      <a:pt x="570" y="52"/>
                    </a:lnTo>
                    <a:lnTo>
                      <a:pt x="536" y="34"/>
                    </a:lnTo>
                    <a:lnTo>
                      <a:pt x="516" y="34"/>
                    </a:lnTo>
                    <a:lnTo>
                      <a:pt x="482" y="8"/>
                    </a:lnTo>
                    <a:lnTo>
                      <a:pt x="482" y="0"/>
                    </a:lnTo>
                    <a:lnTo>
                      <a:pt x="468" y="0"/>
                    </a:lnTo>
                    <a:lnTo>
                      <a:pt x="468" y="8"/>
                    </a:lnTo>
                    <a:lnTo>
                      <a:pt x="394" y="8"/>
                    </a:lnTo>
                    <a:lnTo>
                      <a:pt x="354" y="20"/>
                    </a:lnTo>
                    <a:lnTo>
                      <a:pt x="320" y="40"/>
                    </a:lnTo>
                    <a:lnTo>
                      <a:pt x="284" y="52"/>
                    </a:lnTo>
                    <a:lnTo>
                      <a:pt x="272" y="72"/>
                    </a:lnTo>
                    <a:lnTo>
                      <a:pt x="238" y="72"/>
                    </a:lnTo>
                    <a:lnTo>
                      <a:pt x="218" y="60"/>
                    </a:lnTo>
                    <a:lnTo>
                      <a:pt x="212" y="60"/>
                    </a:lnTo>
                    <a:lnTo>
                      <a:pt x="150" y="60"/>
                    </a:lnTo>
                    <a:lnTo>
                      <a:pt x="90" y="34"/>
                    </a:lnTo>
                    <a:lnTo>
                      <a:pt x="94" y="8"/>
                    </a:lnTo>
                    <a:lnTo>
                      <a:pt x="76" y="8"/>
                    </a:lnTo>
                    <a:lnTo>
                      <a:pt x="72" y="6"/>
                    </a:lnTo>
                    <a:lnTo>
                      <a:pt x="56" y="2"/>
                    </a:lnTo>
                    <a:lnTo>
                      <a:pt x="10" y="20"/>
                    </a:lnTo>
                    <a:lnTo>
                      <a:pt x="38" y="40"/>
                    </a:lnTo>
                    <a:lnTo>
                      <a:pt x="38" y="52"/>
                    </a:lnTo>
                    <a:lnTo>
                      <a:pt x="24" y="58"/>
                    </a:lnTo>
                    <a:lnTo>
                      <a:pt x="24" y="84"/>
                    </a:lnTo>
                    <a:lnTo>
                      <a:pt x="22" y="86"/>
                    </a:lnTo>
                    <a:lnTo>
                      <a:pt x="22" y="86"/>
                    </a:lnTo>
                    <a:lnTo>
                      <a:pt x="2" y="92"/>
                    </a:lnTo>
                    <a:lnTo>
                      <a:pt x="2" y="92"/>
                    </a:lnTo>
                    <a:lnTo>
                      <a:pt x="22" y="92"/>
                    </a:lnTo>
                    <a:lnTo>
                      <a:pt x="0" y="120"/>
                    </a:lnTo>
                    <a:lnTo>
                      <a:pt x="0" y="136"/>
                    </a:lnTo>
                    <a:lnTo>
                      <a:pt x="22" y="120"/>
                    </a:lnTo>
                    <a:lnTo>
                      <a:pt x="56" y="92"/>
                    </a:lnTo>
                    <a:lnTo>
                      <a:pt x="68" y="86"/>
                    </a:lnTo>
                    <a:lnTo>
                      <a:pt x="124" y="72"/>
                    </a:lnTo>
                    <a:lnTo>
                      <a:pt x="178" y="86"/>
                    </a:lnTo>
                    <a:lnTo>
                      <a:pt x="198" y="86"/>
                    </a:lnTo>
                    <a:lnTo>
                      <a:pt x="150" y="106"/>
                    </a:lnTo>
                    <a:lnTo>
                      <a:pt x="150" y="120"/>
                    </a:lnTo>
                    <a:lnTo>
                      <a:pt x="110" y="120"/>
                    </a:lnTo>
                    <a:lnTo>
                      <a:pt x="94" y="106"/>
                    </a:lnTo>
                    <a:lnTo>
                      <a:pt x="90" y="120"/>
                    </a:lnTo>
                    <a:lnTo>
                      <a:pt x="90" y="124"/>
                    </a:lnTo>
                    <a:lnTo>
                      <a:pt x="56" y="120"/>
                    </a:lnTo>
                    <a:lnTo>
                      <a:pt x="36" y="124"/>
                    </a:lnTo>
                    <a:lnTo>
                      <a:pt x="0" y="144"/>
                    </a:lnTo>
                    <a:lnTo>
                      <a:pt x="0" y="178"/>
                    </a:lnTo>
                    <a:lnTo>
                      <a:pt x="40" y="178"/>
                    </a:lnTo>
                    <a:lnTo>
                      <a:pt x="36" y="196"/>
                    </a:lnTo>
                    <a:lnTo>
                      <a:pt x="38" y="196"/>
                    </a:lnTo>
                    <a:lnTo>
                      <a:pt x="38" y="208"/>
                    </a:lnTo>
                    <a:lnTo>
                      <a:pt x="40" y="222"/>
                    </a:lnTo>
                    <a:lnTo>
                      <a:pt x="56" y="222"/>
                    </a:lnTo>
                    <a:lnTo>
                      <a:pt x="40" y="242"/>
                    </a:lnTo>
                    <a:lnTo>
                      <a:pt x="56" y="256"/>
                    </a:lnTo>
                    <a:lnTo>
                      <a:pt x="36" y="256"/>
                    </a:lnTo>
                    <a:lnTo>
                      <a:pt x="22" y="242"/>
                    </a:lnTo>
                    <a:lnTo>
                      <a:pt x="8" y="242"/>
                    </a:lnTo>
                    <a:lnTo>
                      <a:pt x="22" y="256"/>
                    </a:lnTo>
                    <a:lnTo>
                      <a:pt x="8" y="262"/>
                    </a:lnTo>
                    <a:lnTo>
                      <a:pt x="40" y="262"/>
                    </a:lnTo>
                    <a:lnTo>
                      <a:pt x="68" y="282"/>
                    </a:lnTo>
                    <a:lnTo>
                      <a:pt x="68" y="306"/>
                    </a:lnTo>
                    <a:lnTo>
                      <a:pt x="68" y="328"/>
                    </a:lnTo>
                    <a:lnTo>
                      <a:pt x="90" y="328"/>
                    </a:lnTo>
                    <a:lnTo>
                      <a:pt x="90" y="334"/>
                    </a:lnTo>
                    <a:lnTo>
                      <a:pt x="68" y="334"/>
                    </a:lnTo>
                    <a:lnTo>
                      <a:pt x="74" y="348"/>
                    </a:lnTo>
                    <a:lnTo>
                      <a:pt x="130" y="348"/>
                    </a:lnTo>
                    <a:lnTo>
                      <a:pt x="90" y="360"/>
                    </a:lnTo>
                    <a:lnTo>
                      <a:pt x="90" y="366"/>
                    </a:lnTo>
                    <a:lnTo>
                      <a:pt x="124" y="366"/>
                    </a:lnTo>
                    <a:lnTo>
                      <a:pt x="130" y="360"/>
                    </a:lnTo>
                    <a:lnTo>
                      <a:pt x="142" y="360"/>
                    </a:lnTo>
                    <a:lnTo>
                      <a:pt x="178" y="366"/>
                    </a:lnTo>
                    <a:lnTo>
                      <a:pt x="184" y="392"/>
                    </a:lnTo>
                    <a:lnTo>
                      <a:pt x="218" y="398"/>
                    </a:lnTo>
                    <a:lnTo>
                      <a:pt x="252" y="392"/>
                    </a:lnTo>
                    <a:lnTo>
                      <a:pt x="266" y="392"/>
                    </a:lnTo>
                    <a:lnTo>
                      <a:pt x="266" y="360"/>
                    </a:lnTo>
                    <a:lnTo>
                      <a:pt x="292" y="360"/>
                    </a:lnTo>
                    <a:lnTo>
                      <a:pt x="354" y="378"/>
                    </a:lnTo>
                    <a:lnTo>
                      <a:pt x="360" y="398"/>
                    </a:lnTo>
                    <a:lnTo>
                      <a:pt x="394" y="398"/>
                    </a:lnTo>
                    <a:lnTo>
                      <a:pt x="448" y="392"/>
                    </a:lnTo>
                    <a:lnTo>
                      <a:pt x="482" y="348"/>
                    </a:lnTo>
                    <a:lnTo>
                      <a:pt x="536" y="366"/>
                    </a:lnTo>
                    <a:lnTo>
                      <a:pt x="570" y="348"/>
                    </a:lnTo>
                    <a:lnTo>
                      <a:pt x="570" y="360"/>
                    </a:lnTo>
                    <a:lnTo>
                      <a:pt x="556" y="378"/>
                    </a:lnTo>
                    <a:lnTo>
                      <a:pt x="570" y="396"/>
                    </a:lnTo>
                    <a:lnTo>
                      <a:pt x="570" y="394"/>
                    </a:lnTo>
                    <a:lnTo>
                      <a:pt x="578" y="408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09" name="Freeform 408">
                <a:extLst>
                  <a:ext uri="{FF2B5EF4-FFF2-40B4-BE49-F238E27FC236}">
                    <a16:creationId xmlns:a16="http://schemas.microsoft.com/office/drawing/2014/main" id="{C30B8AFC-6909-4578-88B2-0867B8E0B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80" y="6696"/>
                <a:ext cx="364" cy="354"/>
              </a:xfrm>
              <a:custGeom>
                <a:avLst/>
                <a:gdLst>
                  <a:gd name="T0" fmla="*/ 330 w 364"/>
                  <a:gd name="T1" fmla="*/ 70 h 354"/>
                  <a:gd name="T2" fmla="*/ 350 w 364"/>
                  <a:gd name="T3" fmla="*/ 38 h 354"/>
                  <a:gd name="T4" fmla="*/ 364 w 364"/>
                  <a:gd name="T5" fmla="*/ 18 h 354"/>
                  <a:gd name="T6" fmla="*/ 330 w 364"/>
                  <a:gd name="T7" fmla="*/ 0 h 354"/>
                  <a:gd name="T8" fmla="*/ 316 w 364"/>
                  <a:gd name="T9" fmla="*/ 34 h 354"/>
                  <a:gd name="T10" fmla="*/ 276 w 364"/>
                  <a:gd name="T11" fmla="*/ 30 h 354"/>
                  <a:gd name="T12" fmla="*/ 256 w 364"/>
                  <a:gd name="T13" fmla="*/ 30 h 354"/>
                  <a:gd name="T14" fmla="*/ 242 w 364"/>
                  <a:gd name="T15" fmla="*/ 18 h 354"/>
                  <a:gd name="T16" fmla="*/ 160 w 364"/>
                  <a:gd name="T17" fmla="*/ 30 h 354"/>
                  <a:gd name="T18" fmla="*/ 136 w 364"/>
                  <a:gd name="T19" fmla="*/ 48 h 354"/>
                  <a:gd name="T20" fmla="*/ 110 w 364"/>
                  <a:gd name="T21" fmla="*/ 38 h 354"/>
                  <a:gd name="T22" fmla="*/ 100 w 364"/>
                  <a:gd name="T23" fmla="*/ 62 h 354"/>
                  <a:gd name="T24" fmla="*/ 68 w 364"/>
                  <a:gd name="T25" fmla="*/ 62 h 354"/>
                  <a:gd name="T26" fmla="*/ 46 w 364"/>
                  <a:gd name="T27" fmla="*/ 82 h 354"/>
                  <a:gd name="T28" fmla="*/ 0 w 364"/>
                  <a:gd name="T29" fmla="*/ 154 h 354"/>
                  <a:gd name="T30" fmla="*/ 52 w 364"/>
                  <a:gd name="T31" fmla="*/ 186 h 354"/>
                  <a:gd name="T32" fmla="*/ 34 w 364"/>
                  <a:gd name="T33" fmla="*/ 200 h 354"/>
                  <a:gd name="T34" fmla="*/ 108 w 364"/>
                  <a:gd name="T35" fmla="*/ 232 h 354"/>
                  <a:gd name="T36" fmla="*/ 168 w 364"/>
                  <a:gd name="T37" fmla="*/ 252 h 354"/>
                  <a:gd name="T38" fmla="*/ 108 w 364"/>
                  <a:gd name="T39" fmla="*/ 238 h 354"/>
                  <a:gd name="T40" fmla="*/ 52 w 364"/>
                  <a:gd name="T41" fmla="*/ 270 h 354"/>
                  <a:gd name="T42" fmla="*/ 86 w 364"/>
                  <a:gd name="T43" fmla="*/ 310 h 354"/>
                  <a:gd name="T44" fmla="*/ 108 w 364"/>
                  <a:gd name="T45" fmla="*/ 342 h 354"/>
                  <a:gd name="T46" fmla="*/ 122 w 364"/>
                  <a:gd name="T47" fmla="*/ 322 h 354"/>
                  <a:gd name="T48" fmla="*/ 140 w 364"/>
                  <a:gd name="T49" fmla="*/ 354 h 354"/>
                  <a:gd name="T50" fmla="*/ 140 w 364"/>
                  <a:gd name="T51" fmla="*/ 334 h 354"/>
                  <a:gd name="T52" fmla="*/ 176 w 364"/>
                  <a:gd name="T53" fmla="*/ 342 h 354"/>
                  <a:gd name="T54" fmla="*/ 140 w 364"/>
                  <a:gd name="T55" fmla="*/ 284 h 354"/>
                  <a:gd name="T56" fmla="*/ 190 w 364"/>
                  <a:gd name="T57" fmla="*/ 304 h 354"/>
                  <a:gd name="T58" fmla="*/ 190 w 364"/>
                  <a:gd name="T59" fmla="*/ 258 h 354"/>
                  <a:gd name="T60" fmla="*/ 210 w 364"/>
                  <a:gd name="T61" fmla="*/ 238 h 354"/>
                  <a:gd name="T62" fmla="*/ 136 w 364"/>
                  <a:gd name="T63" fmla="*/ 200 h 354"/>
                  <a:gd name="T64" fmla="*/ 176 w 364"/>
                  <a:gd name="T65" fmla="*/ 172 h 354"/>
                  <a:gd name="T66" fmla="*/ 136 w 364"/>
                  <a:gd name="T67" fmla="*/ 96 h 354"/>
                  <a:gd name="T68" fmla="*/ 156 w 364"/>
                  <a:gd name="T69" fmla="*/ 96 h 354"/>
                  <a:gd name="T70" fmla="*/ 176 w 364"/>
                  <a:gd name="T71" fmla="*/ 114 h 354"/>
                  <a:gd name="T72" fmla="*/ 210 w 364"/>
                  <a:gd name="T73" fmla="*/ 114 h 354"/>
                  <a:gd name="T74" fmla="*/ 210 w 364"/>
                  <a:gd name="T75" fmla="*/ 102 h 354"/>
                  <a:gd name="T76" fmla="*/ 194 w 364"/>
                  <a:gd name="T77" fmla="*/ 82 h 354"/>
                  <a:gd name="T78" fmla="*/ 230 w 364"/>
                  <a:gd name="T79" fmla="*/ 62 h 354"/>
                  <a:gd name="T80" fmla="*/ 264 w 364"/>
                  <a:gd name="T81" fmla="*/ 50 h 354"/>
                  <a:gd name="T82" fmla="*/ 318 w 364"/>
                  <a:gd name="T83" fmla="*/ 70 h 354"/>
                  <a:gd name="T84" fmla="*/ 330 w 364"/>
                  <a:gd name="T85" fmla="*/ 70 h 354"/>
                  <a:gd name="T86" fmla="*/ 330 w 364"/>
                  <a:gd name="T87" fmla="*/ 7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64" h="354">
                    <a:moveTo>
                      <a:pt x="330" y="70"/>
                    </a:moveTo>
                    <a:lnTo>
                      <a:pt x="330" y="70"/>
                    </a:lnTo>
                    <a:lnTo>
                      <a:pt x="350" y="64"/>
                    </a:lnTo>
                    <a:lnTo>
                      <a:pt x="350" y="38"/>
                    </a:lnTo>
                    <a:lnTo>
                      <a:pt x="364" y="30"/>
                    </a:lnTo>
                    <a:lnTo>
                      <a:pt x="364" y="18"/>
                    </a:lnTo>
                    <a:lnTo>
                      <a:pt x="336" y="0"/>
                    </a:lnTo>
                    <a:lnTo>
                      <a:pt x="330" y="0"/>
                    </a:lnTo>
                    <a:lnTo>
                      <a:pt x="330" y="30"/>
                    </a:lnTo>
                    <a:lnTo>
                      <a:pt x="316" y="34"/>
                    </a:lnTo>
                    <a:lnTo>
                      <a:pt x="296" y="38"/>
                    </a:lnTo>
                    <a:lnTo>
                      <a:pt x="276" y="30"/>
                    </a:lnTo>
                    <a:lnTo>
                      <a:pt x="256" y="30"/>
                    </a:lnTo>
                    <a:lnTo>
                      <a:pt x="256" y="30"/>
                    </a:lnTo>
                    <a:lnTo>
                      <a:pt x="256" y="30"/>
                    </a:lnTo>
                    <a:lnTo>
                      <a:pt x="242" y="18"/>
                    </a:lnTo>
                    <a:lnTo>
                      <a:pt x="160" y="30"/>
                    </a:lnTo>
                    <a:lnTo>
                      <a:pt x="160" y="30"/>
                    </a:lnTo>
                    <a:lnTo>
                      <a:pt x="138" y="50"/>
                    </a:lnTo>
                    <a:lnTo>
                      <a:pt x="136" y="48"/>
                    </a:lnTo>
                    <a:lnTo>
                      <a:pt x="136" y="50"/>
                    </a:lnTo>
                    <a:lnTo>
                      <a:pt x="110" y="38"/>
                    </a:lnTo>
                    <a:lnTo>
                      <a:pt x="104" y="62"/>
                    </a:lnTo>
                    <a:lnTo>
                      <a:pt x="100" y="62"/>
                    </a:lnTo>
                    <a:lnTo>
                      <a:pt x="100" y="62"/>
                    </a:lnTo>
                    <a:lnTo>
                      <a:pt x="68" y="62"/>
                    </a:lnTo>
                    <a:lnTo>
                      <a:pt x="50" y="78"/>
                    </a:lnTo>
                    <a:lnTo>
                      <a:pt x="46" y="82"/>
                    </a:lnTo>
                    <a:lnTo>
                      <a:pt x="26" y="134"/>
                    </a:lnTo>
                    <a:lnTo>
                      <a:pt x="0" y="154"/>
                    </a:lnTo>
                    <a:lnTo>
                      <a:pt x="34" y="186"/>
                    </a:lnTo>
                    <a:lnTo>
                      <a:pt x="52" y="186"/>
                    </a:lnTo>
                    <a:lnTo>
                      <a:pt x="52" y="200"/>
                    </a:lnTo>
                    <a:lnTo>
                      <a:pt x="34" y="200"/>
                    </a:lnTo>
                    <a:lnTo>
                      <a:pt x="52" y="238"/>
                    </a:lnTo>
                    <a:lnTo>
                      <a:pt x="108" y="232"/>
                    </a:lnTo>
                    <a:lnTo>
                      <a:pt x="136" y="232"/>
                    </a:lnTo>
                    <a:lnTo>
                      <a:pt x="168" y="252"/>
                    </a:lnTo>
                    <a:lnTo>
                      <a:pt x="156" y="258"/>
                    </a:lnTo>
                    <a:lnTo>
                      <a:pt x="108" y="238"/>
                    </a:lnTo>
                    <a:lnTo>
                      <a:pt x="80" y="252"/>
                    </a:lnTo>
                    <a:lnTo>
                      <a:pt x="52" y="270"/>
                    </a:lnTo>
                    <a:lnTo>
                      <a:pt x="86" y="290"/>
                    </a:lnTo>
                    <a:lnTo>
                      <a:pt x="86" y="310"/>
                    </a:lnTo>
                    <a:lnTo>
                      <a:pt x="100" y="334"/>
                    </a:lnTo>
                    <a:lnTo>
                      <a:pt x="108" y="342"/>
                    </a:lnTo>
                    <a:lnTo>
                      <a:pt x="100" y="322"/>
                    </a:lnTo>
                    <a:lnTo>
                      <a:pt x="122" y="322"/>
                    </a:lnTo>
                    <a:lnTo>
                      <a:pt x="136" y="354"/>
                    </a:lnTo>
                    <a:lnTo>
                      <a:pt x="140" y="354"/>
                    </a:lnTo>
                    <a:lnTo>
                      <a:pt x="140" y="342"/>
                    </a:lnTo>
                    <a:lnTo>
                      <a:pt x="140" y="334"/>
                    </a:lnTo>
                    <a:lnTo>
                      <a:pt x="176" y="354"/>
                    </a:lnTo>
                    <a:lnTo>
                      <a:pt x="176" y="342"/>
                    </a:lnTo>
                    <a:lnTo>
                      <a:pt x="176" y="334"/>
                    </a:lnTo>
                    <a:lnTo>
                      <a:pt x="140" y="284"/>
                    </a:lnTo>
                    <a:lnTo>
                      <a:pt x="176" y="304"/>
                    </a:lnTo>
                    <a:lnTo>
                      <a:pt x="190" y="304"/>
                    </a:lnTo>
                    <a:lnTo>
                      <a:pt x="168" y="270"/>
                    </a:lnTo>
                    <a:lnTo>
                      <a:pt x="190" y="258"/>
                    </a:lnTo>
                    <a:lnTo>
                      <a:pt x="224" y="284"/>
                    </a:lnTo>
                    <a:lnTo>
                      <a:pt x="210" y="238"/>
                    </a:lnTo>
                    <a:lnTo>
                      <a:pt x="168" y="206"/>
                    </a:lnTo>
                    <a:lnTo>
                      <a:pt x="136" y="200"/>
                    </a:lnTo>
                    <a:lnTo>
                      <a:pt x="156" y="200"/>
                    </a:lnTo>
                    <a:lnTo>
                      <a:pt x="176" y="172"/>
                    </a:lnTo>
                    <a:lnTo>
                      <a:pt x="136" y="122"/>
                    </a:lnTo>
                    <a:lnTo>
                      <a:pt x="136" y="96"/>
                    </a:lnTo>
                    <a:lnTo>
                      <a:pt x="156" y="82"/>
                    </a:lnTo>
                    <a:lnTo>
                      <a:pt x="156" y="96"/>
                    </a:lnTo>
                    <a:lnTo>
                      <a:pt x="140" y="96"/>
                    </a:lnTo>
                    <a:lnTo>
                      <a:pt x="176" y="114"/>
                    </a:lnTo>
                    <a:lnTo>
                      <a:pt x="210" y="122"/>
                    </a:lnTo>
                    <a:lnTo>
                      <a:pt x="210" y="114"/>
                    </a:lnTo>
                    <a:lnTo>
                      <a:pt x="194" y="102"/>
                    </a:lnTo>
                    <a:lnTo>
                      <a:pt x="210" y="102"/>
                    </a:lnTo>
                    <a:lnTo>
                      <a:pt x="224" y="114"/>
                    </a:lnTo>
                    <a:lnTo>
                      <a:pt x="194" y="82"/>
                    </a:lnTo>
                    <a:lnTo>
                      <a:pt x="224" y="70"/>
                    </a:lnTo>
                    <a:lnTo>
                      <a:pt x="230" y="62"/>
                    </a:lnTo>
                    <a:lnTo>
                      <a:pt x="244" y="62"/>
                    </a:lnTo>
                    <a:lnTo>
                      <a:pt x="264" y="50"/>
                    </a:lnTo>
                    <a:lnTo>
                      <a:pt x="278" y="62"/>
                    </a:lnTo>
                    <a:lnTo>
                      <a:pt x="318" y="70"/>
                    </a:lnTo>
                    <a:lnTo>
                      <a:pt x="330" y="82"/>
                    </a:lnTo>
                    <a:lnTo>
                      <a:pt x="330" y="70"/>
                    </a:lnTo>
                    <a:lnTo>
                      <a:pt x="328" y="70"/>
                    </a:lnTo>
                    <a:lnTo>
                      <a:pt x="330" y="70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10" name="Freeform 409">
                <a:extLst>
                  <a:ext uri="{FF2B5EF4-FFF2-40B4-BE49-F238E27FC236}">
                    <a16:creationId xmlns:a16="http://schemas.microsoft.com/office/drawing/2014/main" id="{B947F8FB-5FB7-463C-B5BD-9DA7B48DC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0" y="6352"/>
                <a:ext cx="174" cy="90"/>
              </a:xfrm>
              <a:custGeom>
                <a:avLst/>
                <a:gdLst>
                  <a:gd name="T0" fmla="*/ 174 w 174"/>
                  <a:gd name="T1" fmla="*/ 48 h 90"/>
                  <a:gd name="T2" fmla="*/ 174 w 174"/>
                  <a:gd name="T3" fmla="*/ 42 h 90"/>
                  <a:gd name="T4" fmla="*/ 172 w 174"/>
                  <a:gd name="T5" fmla="*/ 42 h 90"/>
                  <a:gd name="T6" fmla="*/ 172 w 174"/>
                  <a:gd name="T7" fmla="*/ 28 h 90"/>
                  <a:gd name="T8" fmla="*/ 162 w 174"/>
                  <a:gd name="T9" fmla="*/ 16 h 90"/>
                  <a:gd name="T10" fmla="*/ 162 w 174"/>
                  <a:gd name="T11" fmla="*/ 12 h 90"/>
                  <a:gd name="T12" fmla="*/ 160 w 174"/>
                  <a:gd name="T13" fmla="*/ 12 h 90"/>
                  <a:gd name="T14" fmla="*/ 160 w 174"/>
                  <a:gd name="T15" fmla="*/ 0 h 90"/>
                  <a:gd name="T16" fmla="*/ 140 w 174"/>
                  <a:gd name="T17" fmla="*/ 8 h 90"/>
                  <a:gd name="T18" fmla="*/ 140 w 174"/>
                  <a:gd name="T19" fmla="*/ 20 h 90"/>
                  <a:gd name="T20" fmla="*/ 120 w 174"/>
                  <a:gd name="T21" fmla="*/ 20 h 90"/>
                  <a:gd name="T22" fmla="*/ 58 w 174"/>
                  <a:gd name="T23" fmla="*/ 32 h 90"/>
                  <a:gd name="T24" fmla="*/ 6 w 174"/>
                  <a:gd name="T25" fmla="*/ 32 h 90"/>
                  <a:gd name="T26" fmla="*/ 2 w 174"/>
                  <a:gd name="T27" fmla="*/ 32 h 90"/>
                  <a:gd name="T28" fmla="*/ 0 w 174"/>
                  <a:gd name="T29" fmla="*/ 36 h 90"/>
                  <a:gd name="T30" fmla="*/ 34 w 174"/>
                  <a:gd name="T31" fmla="*/ 68 h 90"/>
                  <a:gd name="T32" fmla="*/ 38 w 174"/>
                  <a:gd name="T33" fmla="*/ 90 h 90"/>
                  <a:gd name="T34" fmla="*/ 40 w 174"/>
                  <a:gd name="T35" fmla="*/ 90 h 90"/>
                  <a:gd name="T36" fmla="*/ 40 w 174"/>
                  <a:gd name="T37" fmla="*/ 88 h 90"/>
                  <a:gd name="T38" fmla="*/ 64 w 174"/>
                  <a:gd name="T39" fmla="*/ 84 h 90"/>
                  <a:gd name="T40" fmla="*/ 74 w 174"/>
                  <a:gd name="T41" fmla="*/ 82 h 90"/>
                  <a:gd name="T42" fmla="*/ 76 w 174"/>
                  <a:gd name="T43" fmla="*/ 82 h 90"/>
                  <a:gd name="T44" fmla="*/ 76 w 174"/>
                  <a:gd name="T45" fmla="*/ 82 h 90"/>
                  <a:gd name="T46" fmla="*/ 122 w 174"/>
                  <a:gd name="T47" fmla="*/ 88 h 90"/>
                  <a:gd name="T48" fmla="*/ 124 w 174"/>
                  <a:gd name="T49" fmla="*/ 86 h 90"/>
                  <a:gd name="T50" fmla="*/ 140 w 174"/>
                  <a:gd name="T51" fmla="*/ 68 h 90"/>
                  <a:gd name="T52" fmla="*/ 174 w 174"/>
                  <a:gd name="T53" fmla="*/ 48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4" h="90">
                    <a:moveTo>
                      <a:pt x="174" y="48"/>
                    </a:moveTo>
                    <a:lnTo>
                      <a:pt x="174" y="42"/>
                    </a:lnTo>
                    <a:lnTo>
                      <a:pt x="172" y="42"/>
                    </a:lnTo>
                    <a:lnTo>
                      <a:pt x="172" y="28"/>
                    </a:lnTo>
                    <a:lnTo>
                      <a:pt x="162" y="16"/>
                    </a:lnTo>
                    <a:lnTo>
                      <a:pt x="162" y="12"/>
                    </a:lnTo>
                    <a:lnTo>
                      <a:pt x="160" y="12"/>
                    </a:lnTo>
                    <a:lnTo>
                      <a:pt x="160" y="0"/>
                    </a:lnTo>
                    <a:lnTo>
                      <a:pt x="140" y="8"/>
                    </a:lnTo>
                    <a:lnTo>
                      <a:pt x="140" y="20"/>
                    </a:lnTo>
                    <a:lnTo>
                      <a:pt x="120" y="20"/>
                    </a:lnTo>
                    <a:lnTo>
                      <a:pt x="58" y="32"/>
                    </a:lnTo>
                    <a:lnTo>
                      <a:pt x="6" y="32"/>
                    </a:lnTo>
                    <a:lnTo>
                      <a:pt x="2" y="32"/>
                    </a:lnTo>
                    <a:lnTo>
                      <a:pt x="0" y="36"/>
                    </a:lnTo>
                    <a:lnTo>
                      <a:pt x="34" y="68"/>
                    </a:lnTo>
                    <a:lnTo>
                      <a:pt x="38" y="90"/>
                    </a:lnTo>
                    <a:lnTo>
                      <a:pt x="40" y="90"/>
                    </a:lnTo>
                    <a:lnTo>
                      <a:pt x="40" y="88"/>
                    </a:lnTo>
                    <a:lnTo>
                      <a:pt x="64" y="84"/>
                    </a:lnTo>
                    <a:lnTo>
                      <a:pt x="74" y="82"/>
                    </a:lnTo>
                    <a:lnTo>
                      <a:pt x="76" y="82"/>
                    </a:lnTo>
                    <a:lnTo>
                      <a:pt x="76" y="82"/>
                    </a:lnTo>
                    <a:lnTo>
                      <a:pt x="122" y="88"/>
                    </a:lnTo>
                    <a:lnTo>
                      <a:pt x="124" y="86"/>
                    </a:lnTo>
                    <a:lnTo>
                      <a:pt x="140" y="68"/>
                    </a:lnTo>
                    <a:lnTo>
                      <a:pt x="174" y="48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11" name="Freeform 410">
                <a:extLst>
                  <a:ext uri="{FF2B5EF4-FFF2-40B4-BE49-F238E27FC236}">
                    <a16:creationId xmlns:a16="http://schemas.microsoft.com/office/drawing/2014/main" id="{F27B8D28-FC94-4677-ACAA-4965743EB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0" y="6402"/>
                <a:ext cx="308" cy="224"/>
              </a:xfrm>
              <a:custGeom>
                <a:avLst/>
                <a:gdLst>
                  <a:gd name="T0" fmla="*/ 174 w 308"/>
                  <a:gd name="T1" fmla="*/ 140 h 224"/>
                  <a:gd name="T2" fmla="*/ 146 w 308"/>
                  <a:gd name="T3" fmla="*/ 80 h 224"/>
                  <a:gd name="T4" fmla="*/ 214 w 308"/>
                  <a:gd name="T5" fmla="*/ 80 h 224"/>
                  <a:gd name="T6" fmla="*/ 284 w 308"/>
                  <a:gd name="T7" fmla="*/ 80 h 224"/>
                  <a:gd name="T8" fmla="*/ 304 w 308"/>
                  <a:gd name="T9" fmla="*/ 80 h 224"/>
                  <a:gd name="T10" fmla="*/ 308 w 308"/>
                  <a:gd name="T11" fmla="*/ 80 h 224"/>
                  <a:gd name="T12" fmla="*/ 294 w 308"/>
                  <a:gd name="T13" fmla="*/ 38 h 224"/>
                  <a:gd name="T14" fmla="*/ 288 w 308"/>
                  <a:gd name="T15" fmla="*/ 6 h 224"/>
                  <a:gd name="T16" fmla="*/ 272 w 308"/>
                  <a:gd name="T17" fmla="*/ 20 h 224"/>
                  <a:gd name="T18" fmla="*/ 268 w 308"/>
                  <a:gd name="T19" fmla="*/ 32 h 224"/>
                  <a:gd name="T20" fmla="*/ 218 w 308"/>
                  <a:gd name="T21" fmla="*/ 20 h 224"/>
                  <a:gd name="T22" fmla="*/ 184 w 308"/>
                  <a:gd name="T23" fmla="*/ 0 h 224"/>
                  <a:gd name="T24" fmla="*/ 178 w 308"/>
                  <a:gd name="T25" fmla="*/ 0 h 224"/>
                  <a:gd name="T26" fmla="*/ 142 w 308"/>
                  <a:gd name="T27" fmla="*/ 20 h 224"/>
                  <a:gd name="T28" fmla="*/ 124 w 308"/>
                  <a:gd name="T29" fmla="*/ 36 h 224"/>
                  <a:gd name="T30" fmla="*/ 120 w 308"/>
                  <a:gd name="T31" fmla="*/ 40 h 224"/>
                  <a:gd name="T32" fmla="*/ 76 w 308"/>
                  <a:gd name="T33" fmla="*/ 32 h 224"/>
                  <a:gd name="T34" fmla="*/ 64 w 308"/>
                  <a:gd name="T35" fmla="*/ 34 h 224"/>
                  <a:gd name="T36" fmla="*/ 40 w 308"/>
                  <a:gd name="T37" fmla="*/ 40 h 224"/>
                  <a:gd name="T38" fmla="*/ 34 w 308"/>
                  <a:gd name="T39" fmla="*/ 50 h 224"/>
                  <a:gd name="T40" fmla="*/ 28 w 308"/>
                  <a:gd name="T41" fmla="*/ 48 h 224"/>
                  <a:gd name="T42" fmla="*/ 28 w 308"/>
                  <a:gd name="T43" fmla="*/ 50 h 224"/>
                  <a:gd name="T44" fmla="*/ 4 w 308"/>
                  <a:gd name="T45" fmla="*/ 40 h 224"/>
                  <a:gd name="T46" fmla="*/ 0 w 308"/>
                  <a:gd name="T47" fmla="*/ 50 h 224"/>
                  <a:gd name="T48" fmla="*/ 22 w 308"/>
                  <a:gd name="T49" fmla="*/ 90 h 224"/>
                  <a:gd name="T50" fmla="*/ 40 w 308"/>
                  <a:gd name="T51" fmla="*/ 58 h 224"/>
                  <a:gd name="T52" fmla="*/ 76 w 308"/>
                  <a:gd name="T53" fmla="*/ 84 h 224"/>
                  <a:gd name="T54" fmla="*/ 76 w 308"/>
                  <a:gd name="T55" fmla="*/ 104 h 224"/>
                  <a:gd name="T56" fmla="*/ 122 w 308"/>
                  <a:gd name="T57" fmla="*/ 136 h 224"/>
                  <a:gd name="T58" fmla="*/ 88 w 308"/>
                  <a:gd name="T59" fmla="*/ 142 h 224"/>
                  <a:gd name="T60" fmla="*/ 142 w 308"/>
                  <a:gd name="T61" fmla="*/ 194 h 224"/>
                  <a:gd name="T62" fmla="*/ 164 w 308"/>
                  <a:gd name="T63" fmla="*/ 188 h 224"/>
                  <a:gd name="T64" fmla="*/ 198 w 308"/>
                  <a:gd name="T65" fmla="*/ 194 h 224"/>
                  <a:gd name="T66" fmla="*/ 228 w 308"/>
                  <a:gd name="T67" fmla="*/ 224 h 224"/>
                  <a:gd name="T68" fmla="*/ 228 w 308"/>
                  <a:gd name="T69" fmla="*/ 194 h 224"/>
                  <a:gd name="T70" fmla="*/ 174 w 308"/>
                  <a:gd name="T71" fmla="*/ 140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08" h="224">
                    <a:moveTo>
                      <a:pt x="174" y="140"/>
                    </a:moveTo>
                    <a:lnTo>
                      <a:pt x="146" y="80"/>
                    </a:lnTo>
                    <a:lnTo>
                      <a:pt x="214" y="80"/>
                    </a:lnTo>
                    <a:lnTo>
                      <a:pt x="284" y="80"/>
                    </a:lnTo>
                    <a:lnTo>
                      <a:pt x="304" y="80"/>
                    </a:lnTo>
                    <a:lnTo>
                      <a:pt x="308" y="80"/>
                    </a:lnTo>
                    <a:lnTo>
                      <a:pt x="294" y="38"/>
                    </a:lnTo>
                    <a:lnTo>
                      <a:pt x="288" y="6"/>
                    </a:lnTo>
                    <a:lnTo>
                      <a:pt x="272" y="20"/>
                    </a:lnTo>
                    <a:lnTo>
                      <a:pt x="268" y="32"/>
                    </a:lnTo>
                    <a:lnTo>
                      <a:pt x="218" y="20"/>
                    </a:lnTo>
                    <a:lnTo>
                      <a:pt x="184" y="0"/>
                    </a:lnTo>
                    <a:lnTo>
                      <a:pt x="178" y="0"/>
                    </a:lnTo>
                    <a:lnTo>
                      <a:pt x="142" y="20"/>
                    </a:lnTo>
                    <a:lnTo>
                      <a:pt x="124" y="36"/>
                    </a:lnTo>
                    <a:lnTo>
                      <a:pt x="120" y="40"/>
                    </a:lnTo>
                    <a:lnTo>
                      <a:pt x="76" y="32"/>
                    </a:lnTo>
                    <a:lnTo>
                      <a:pt x="64" y="34"/>
                    </a:lnTo>
                    <a:lnTo>
                      <a:pt x="40" y="40"/>
                    </a:lnTo>
                    <a:lnTo>
                      <a:pt x="34" y="50"/>
                    </a:lnTo>
                    <a:lnTo>
                      <a:pt x="28" y="48"/>
                    </a:lnTo>
                    <a:lnTo>
                      <a:pt x="28" y="50"/>
                    </a:lnTo>
                    <a:lnTo>
                      <a:pt x="4" y="40"/>
                    </a:lnTo>
                    <a:lnTo>
                      <a:pt x="0" y="50"/>
                    </a:lnTo>
                    <a:lnTo>
                      <a:pt x="22" y="90"/>
                    </a:lnTo>
                    <a:lnTo>
                      <a:pt x="40" y="58"/>
                    </a:lnTo>
                    <a:lnTo>
                      <a:pt x="76" y="84"/>
                    </a:lnTo>
                    <a:lnTo>
                      <a:pt x="76" y="104"/>
                    </a:lnTo>
                    <a:lnTo>
                      <a:pt x="122" y="136"/>
                    </a:lnTo>
                    <a:lnTo>
                      <a:pt x="88" y="142"/>
                    </a:lnTo>
                    <a:lnTo>
                      <a:pt x="142" y="194"/>
                    </a:lnTo>
                    <a:lnTo>
                      <a:pt x="164" y="188"/>
                    </a:lnTo>
                    <a:lnTo>
                      <a:pt x="198" y="194"/>
                    </a:lnTo>
                    <a:lnTo>
                      <a:pt x="228" y="224"/>
                    </a:lnTo>
                    <a:lnTo>
                      <a:pt x="228" y="194"/>
                    </a:lnTo>
                    <a:lnTo>
                      <a:pt x="174" y="140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12" name="Freeform 411">
                <a:extLst>
                  <a:ext uri="{FF2B5EF4-FFF2-40B4-BE49-F238E27FC236}">
                    <a16:creationId xmlns:a16="http://schemas.microsoft.com/office/drawing/2014/main" id="{24D1A402-C053-4042-9B97-12BC4E562B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0" y="6482"/>
                <a:ext cx="188" cy="174"/>
              </a:xfrm>
              <a:custGeom>
                <a:avLst/>
                <a:gdLst>
                  <a:gd name="T0" fmla="*/ 188 w 188"/>
                  <a:gd name="T1" fmla="*/ 108 h 174"/>
                  <a:gd name="T2" fmla="*/ 188 w 188"/>
                  <a:gd name="T3" fmla="*/ 108 h 174"/>
                  <a:gd name="T4" fmla="*/ 188 w 188"/>
                  <a:gd name="T5" fmla="*/ 104 h 174"/>
                  <a:gd name="T6" fmla="*/ 186 w 188"/>
                  <a:gd name="T7" fmla="*/ 104 h 174"/>
                  <a:gd name="T8" fmla="*/ 186 w 188"/>
                  <a:gd name="T9" fmla="*/ 70 h 174"/>
                  <a:gd name="T10" fmla="*/ 174 w 188"/>
                  <a:gd name="T11" fmla="*/ 36 h 174"/>
                  <a:gd name="T12" fmla="*/ 164 w 188"/>
                  <a:gd name="T13" fmla="*/ 0 h 174"/>
                  <a:gd name="T14" fmla="*/ 158 w 188"/>
                  <a:gd name="T15" fmla="*/ 0 h 174"/>
                  <a:gd name="T16" fmla="*/ 158 w 188"/>
                  <a:gd name="T17" fmla="*/ 4 h 174"/>
                  <a:gd name="T18" fmla="*/ 138 w 188"/>
                  <a:gd name="T19" fmla="*/ 4 h 174"/>
                  <a:gd name="T20" fmla="*/ 68 w 188"/>
                  <a:gd name="T21" fmla="*/ 4 h 174"/>
                  <a:gd name="T22" fmla="*/ 0 w 188"/>
                  <a:gd name="T23" fmla="*/ 4 h 174"/>
                  <a:gd name="T24" fmla="*/ 28 w 188"/>
                  <a:gd name="T25" fmla="*/ 62 h 174"/>
                  <a:gd name="T26" fmla="*/ 84 w 188"/>
                  <a:gd name="T27" fmla="*/ 114 h 174"/>
                  <a:gd name="T28" fmla="*/ 84 w 188"/>
                  <a:gd name="T29" fmla="*/ 148 h 174"/>
                  <a:gd name="T30" fmla="*/ 78 w 188"/>
                  <a:gd name="T31" fmla="*/ 144 h 174"/>
                  <a:gd name="T32" fmla="*/ 78 w 188"/>
                  <a:gd name="T33" fmla="*/ 148 h 174"/>
                  <a:gd name="T34" fmla="*/ 50 w 188"/>
                  <a:gd name="T35" fmla="*/ 140 h 174"/>
                  <a:gd name="T36" fmla="*/ 50 w 188"/>
                  <a:gd name="T37" fmla="*/ 148 h 174"/>
                  <a:gd name="T38" fmla="*/ 98 w 188"/>
                  <a:gd name="T39" fmla="*/ 160 h 174"/>
                  <a:gd name="T40" fmla="*/ 140 w 188"/>
                  <a:gd name="T41" fmla="*/ 174 h 174"/>
                  <a:gd name="T42" fmla="*/ 154 w 188"/>
                  <a:gd name="T43" fmla="*/ 140 h 174"/>
                  <a:gd name="T44" fmla="*/ 186 w 188"/>
                  <a:gd name="T45" fmla="*/ 110 h 174"/>
                  <a:gd name="T46" fmla="*/ 188 w 188"/>
                  <a:gd name="T47" fmla="*/ 108 h 174"/>
                  <a:gd name="T48" fmla="*/ 188 w 188"/>
                  <a:gd name="T49" fmla="*/ 108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8" h="174">
                    <a:moveTo>
                      <a:pt x="188" y="108"/>
                    </a:moveTo>
                    <a:lnTo>
                      <a:pt x="188" y="108"/>
                    </a:lnTo>
                    <a:lnTo>
                      <a:pt x="188" y="104"/>
                    </a:lnTo>
                    <a:lnTo>
                      <a:pt x="186" y="104"/>
                    </a:lnTo>
                    <a:lnTo>
                      <a:pt x="186" y="70"/>
                    </a:lnTo>
                    <a:lnTo>
                      <a:pt x="174" y="36"/>
                    </a:lnTo>
                    <a:lnTo>
                      <a:pt x="164" y="0"/>
                    </a:lnTo>
                    <a:lnTo>
                      <a:pt x="158" y="0"/>
                    </a:lnTo>
                    <a:lnTo>
                      <a:pt x="158" y="4"/>
                    </a:lnTo>
                    <a:lnTo>
                      <a:pt x="138" y="4"/>
                    </a:lnTo>
                    <a:lnTo>
                      <a:pt x="68" y="4"/>
                    </a:lnTo>
                    <a:lnTo>
                      <a:pt x="0" y="4"/>
                    </a:lnTo>
                    <a:lnTo>
                      <a:pt x="28" y="62"/>
                    </a:lnTo>
                    <a:lnTo>
                      <a:pt x="84" y="114"/>
                    </a:lnTo>
                    <a:lnTo>
                      <a:pt x="84" y="148"/>
                    </a:lnTo>
                    <a:lnTo>
                      <a:pt x="78" y="144"/>
                    </a:lnTo>
                    <a:lnTo>
                      <a:pt x="78" y="148"/>
                    </a:lnTo>
                    <a:lnTo>
                      <a:pt x="50" y="140"/>
                    </a:lnTo>
                    <a:lnTo>
                      <a:pt x="50" y="148"/>
                    </a:lnTo>
                    <a:lnTo>
                      <a:pt x="98" y="160"/>
                    </a:lnTo>
                    <a:lnTo>
                      <a:pt x="140" y="174"/>
                    </a:lnTo>
                    <a:lnTo>
                      <a:pt x="154" y="140"/>
                    </a:lnTo>
                    <a:lnTo>
                      <a:pt x="186" y="110"/>
                    </a:lnTo>
                    <a:lnTo>
                      <a:pt x="188" y="108"/>
                    </a:lnTo>
                    <a:lnTo>
                      <a:pt x="188" y="108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13" name="Freeform 412">
                <a:extLst>
                  <a:ext uri="{FF2B5EF4-FFF2-40B4-BE49-F238E27FC236}">
                    <a16:creationId xmlns:a16="http://schemas.microsoft.com/office/drawing/2014/main" id="{FC925ECA-9DAC-4DD4-A7F0-AD1D91A2EF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14" y="6482"/>
                <a:ext cx="24" cy="104"/>
              </a:xfrm>
              <a:custGeom>
                <a:avLst/>
                <a:gdLst>
                  <a:gd name="T0" fmla="*/ 12 w 24"/>
                  <a:gd name="T1" fmla="*/ 40 h 104"/>
                  <a:gd name="T2" fmla="*/ 24 w 24"/>
                  <a:gd name="T3" fmla="*/ 0 h 104"/>
                  <a:gd name="T4" fmla="*/ 0 w 24"/>
                  <a:gd name="T5" fmla="*/ 0 h 104"/>
                  <a:gd name="T6" fmla="*/ 10 w 24"/>
                  <a:gd name="T7" fmla="*/ 36 h 104"/>
                  <a:gd name="T8" fmla="*/ 22 w 24"/>
                  <a:gd name="T9" fmla="*/ 70 h 104"/>
                  <a:gd name="T10" fmla="*/ 22 w 24"/>
                  <a:gd name="T11" fmla="*/ 104 h 104"/>
                  <a:gd name="T12" fmla="*/ 24 w 24"/>
                  <a:gd name="T13" fmla="*/ 104 h 104"/>
                  <a:gd name="T14" fmla="*/ 24 w 24"/>
                  <a:gd name="T15" fmla="*/ 74 h 104"/>
                  <a:gd name="T16" fmla="*/ 12 w 24"/>
                  <a:gd name="T17" fmla="*/ 4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04">
                    <a:moveTo>
                      <a:pt x="12" y="40"/>
                    </a:moveTo>
                    <a:lnTo>
                      <a:pt x="24" y="0"/>
                    </a:lnTo>
                    <a:lnTo>
                      <a:pt x="0" y="0"/>
                    </a:lnTo>
                    <a:lnTo>
                      <a:pt x="10" y="36"/>
                    </a:lnTo>
                    <a:lnTo>
                      <a:pt x="22" y="70"/>
                    </a:lnTo>
                    <a:lnTo>
                      <a:pt x="22" y="104"/>
                    </a:lnTo>
                    <a:lnTo>
                      <a:pt x="24" y="104"/>
                    </a:lnTo>
                    <a:lnTo>
                      <a:pt x="24" y="74"/>
                    </a:lnTo>
                    <a:lnTo>
                      <a:pt x="12" y="40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14" name="Freeform 413">
                <a:extLst>
                  <a:ext uri="{FF2B5EF4-FFF2-40B4-BE49-F238E27FC236}">
                    <a16:creationId xmlns:a16="http://schemas.microsoft.com/office/drawing/2014/main" id="{CDFDAADB-5247-44D8-B1D9-01CAFAE202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84" y="6590"/>
                <a:ext cx="120" cy="106"/>
              </a:xfrm>
              <a:custGeom>
                <a:avLst/>
                <a:gdLst>
                  <a:gd name="T0" fmla="*/ 54 w 120"/>
                  <a:gd name="T1" fmla="*/ 70 h 106"/>
                  <a:gd name="T2" fmla="*/ 74 w 120"/>
                  <a:gd name="T3" fmla="*/ 50 h 106"/>
                  <a:gd name="T4" fmla="*/ 76 w 120"/>
                  <a:gd name="T5" fmla="*/ 52 h 106"/>
                  <a:gd name="T6" fmla="*/ 80 w 120"/>
                  <a:gd name="T7" fmla="*/ 52 h 106"/>
                  <a:gd name="T8" fmla="*/ 74 w 120"/>
                  <a:gd name="T9" fmla="*/ 48 h 106"/>
                  <a:gd name="T10" fmla="*/ 108 w 120"/>
                  <a:gd name="T11" fmla="*/ 48 h 106"/>
                  <a:gd name="T12" fmla="*/ 120 w 120"/>
                  <a:gd name="T13" fmla="*/ 38 h 106"/>
                  <a:gd name="T14" fmla="*/ 88 w 120"/>
                  <a:gd name="T15" fmla="*/ 6 h 106"/>
                  <a:gd name="T16" fmla="*/ 54 w 120"/>
                  <a:gd name="T17" fmla="*/ 0 h 106"/>
                  <a:gd name="T18" fmla="*/ 52 w 120"/>
                  <a:gd name="T19" fmla="*/ 2 h 106"/>
                  <a:gd name="T20" fmla="*/ 22 w 120"/>
                  <a:gd name="T21" fmla="*/ 34 h 106"/>
                  <a:gd name="T22" fmla="*/ 6 w 120"/>
                  <a:gd name="T23" fmla="*/ 66 h 106"/>
                  <a:gd name="T24" fmla="*/ 0 w 120"/>
                  <a:gd name="T25" fmla="*/ 66 h 106"/>
                  <a:gd name="T26" fmla="*/ 34 w 120"/>
                  <a:gd name="T27" fmla="*/ 106 h 106"/>
                  <a:gd name="T28" fmla="*/ 34 w 120"/>
                  <a:gd name="T29" fmla="*/ 104 h 106"/>
                  <a:gd name="T30" fmla="*/ 32 w 120"/>
                  <a:gd name="T31" fmla="*/ 102 h 106"/>
                  <a:gd name="T32" fmla="*/ 54 w 120"/>
                  <a:gd name="T33" fmla="*/ 7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0" h="106">
                    <a:moveTo>
                      <a:pt x="54" y="70"/>
                    </a:moveTo>
                    <a:lnTo>
                      <a:pt x="74" y="50"/>
                    </a:lnTo>
                    <a:lnTo>
                      <a:pt x="76" y="52"/>
                    </a:lnTo>
                    <a:lnTo>
                      <a:pt x="80" y="52"/>
                    </a:lnTo>
                    <a:lnTo>
                      <a:pt x="74" y="48"/>
                    </a:lnTo>
                    <a:lnTo>
                      <a:pt x="108" y="48"/>
                    </a:lnTo>
                    <a:lnTo>
                      <a:pt x="120" y="38"/>
                    </a:lnTo>
                    <a:lnTo>
                      <a:pt x="88" y="6"/>
                    </a:lnTo>
                    <a:lnTo>
                      <a:pt x="54" y="0"/>
                    </a:lnTo>
                    <a:lnTo>
                      <a:pt x="52" y="2"/>
                    </a:lnTo>
                    <a:lnTo>
                      <a:pt x="22" y="34"/>
                    </a:lnTo>
                    <a:lnTo>
                      <a:pt x="6" y="66"/>
                    </a:lnTo>
                    <a:lnTo>
                      <a:pt x="0" y="66"/>
                    </a:lnTo>
                    <a:lnTo>
                      <a:pt x="34" y="106"/>
                    </a:lnTo>
                    <a:lnTo>
                      <a:pt x="34" y="104"/>
                    </a:lnTo>
                    <a:lnTo>
                      <a:pt x="32" y="102"/>
                    </a:lnTo>
                    <a:lnTo>
                      <a:pt x="54" y="70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15" name="Freeform 414">
                <a:extLst>
                  <a:ext uri="{FF2B5EF4-FFF2-40B4-BE49-F238E27FC236}">
                    <a16:creationId xmlns:a16="http://schemas.microsoft.com/office/drawing/2014/main" id="{5620782D-95C2-4FF8-9463-54F03EAC0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64" y="6620"/>
                <a:ext cx="102" cy="84"/>
              </a:xfrm>
              <a:custGeom>
                <a:avLst/>
                <a:gdLst>
                  <a:gd name="T0" fmla="*/ 88 w 102"/>
                  <a:gd name="T1" fmla="*/ 44 h 84"/>
                  <a:gd name="T2" fmla="*/ 102 w 102"/>
                  <a:gd name="T3" fmla="*/ 32 h 84"/>
                  <a:gd name="T4" fmla="*/ 96 w 102"/>
                  <a:gd name="T5" fmla="*/ 22 h 84"/>
                  <a:gd name="T6" fmla="*/ 80 w 102"/>
                  <a:gd name="T7" fmla="*/ 0 h 84"/>
                  <a:gd name="T8" fmla="*/ 48 w 102"/>
                  <a:gd name="T9" fmla="*/ 0 h 84"/>
                  <a:gd name="T10" fmla="*/ 44 w 102"/>
                  <a:gd name="T11" fmla="*/ 2 h 84"/>
                  <a:gd name="T12" fmla="*/ 40 w 102"/>
                  <a:gd name="T13" fmla="*/ 6 h 84"/>
                  <a:gd name="T14" fmla="*/ 40 w 102"/>
                  <a:gd name="T15" fmla="*/ 8 h 84"/>
                  <a:gd name="T16" fmla="*/ 42 w 102"/>
                  <a:gd name="T17" fmla="*/ 10 h 84"/>
                  <a:gd name="T18" fmla="*/ 30 w 102"/>
                  <a:gd name="T19" fmla="*/ 22 h 84"/>
                  <a:gd name="T20" fmla="*/ 0 w 102"/>
                  <a:gd name="T21" fmla="*/ 22 h 84"/>
                  <a:gd name="T22" fmla="*/ 40 w 102"/>
                  <a:gd name="T23" fmla="*/ 52 h 84"/>
                  <a:gd name="T24" fmla="*/ 40 w 102"/>
                  <a:gd name="T25" fmla="*/ 54 h 84"/>
                  <a:gd name="T26" fmla="*/ 42 w 102"/>
                  <a:gd name="T27" fmla="*/ 54 h 84"/>
                  <a:gd name="T28" fmla="*/ 42 w 102"/>
                  <a:gd name="T29" fmla="*/ 72 h 84"/>
                  <a:gd name="T30" fmla="*/ 42 w 102"/>
                  <a:gd name="T31" fmla="*/ 84 h 84"/>
                  <a:gd name="T32" fmla="*/ 80 w 102"/>
                  <a:gd name="T33" fmla="*/ 52 h 84"/>
                  <a:gd name="T34" fmla="*/ 88 w 102"/>
                  <a:gd name="T35" fmla="*/ 4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2" h="84">
                    <a:moveTo>
                      <a:pt x="88" y="44"/>
                    </a:moveTo>
                    <a:lnTo>
                      <a:pt x="102" y="32"/>
                    </a:lnTo>
                    <a:lnTo>
                      <a:pt x="96" y="22"/>
                    </a:lnTo>
                    <a:lnTo>
                      <a:pt x="80" y="0"/>
                    </a:lnTo>
                    <a:lnTo>
                      <a:pt x="48" y="0"/>
                    </a:lnTo>
                    <a:lnTo>
                      <a:pt x="44" y="2"/>
                    </a:lnTo>
                    <a:lnTo>
                      <a:pt x="40" y="6"/>
                    </a:lnTo>
                    <a:lnTo>
                      <a:pt x="40" y="8"/>
                    </a:lnTo>
                    <a:lnTo>
                      <a:pt x="42" y="10"/>
                    </a:lnTo>
                    <a:lnTo>
                      <a:pt x="30" y="22"/>
                    </a:lnTo>
                    <a:lnTo>
                      <a:pt x="0" y="22"/>
                    </a:lnTo>
                    <a:lnTo>
                      <a:pt x="40" y="52"/>
                    </a:lnTo>
                    <a:lnTo>
                      <a:pt x="40" y="54"/>
                    </a:lnTo>
                    <a:lnTo>
                      <a:pt x="42" y="54"/>
                    </a:lnTo>
                    <a:lnTo>
                      <a:pt x="42" y="72"/>
                    </a:lnTo>
                    <a:lnTo>
                      <a:pt x="42" y="84"/>
                    </a:lnTo>
                    <a:lnTo>
                      <a:pt x="80" y="52"/>
                    </a:lnTo>
                    <a:lnTo>
                      <a:pt x="88" y="44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16" name="Freeform 415">
                <a:extLst>
                  <a:ext uri="{FF2B5EF4-FFF2-40B4-BE49-F238E27FC236}">
                    <a16:creationId xmlns:a16="http://schemas.microsoft.com/office/drawing/2014/main" id="{19156B61-FAD1-4CF9-8BA8-5FAF07E664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06" y="6666"/>
                <a:ext cx="134" cy="112"/>
              </a:xfrm>
              <a:custGeom>
                <a:avLst/>
                <a:gdLst>
                  <a:gd name="T0" fmla="*/ 130 w 134"/>
                  <a:gd name="T1" fmla="*/ 60 h 112"/>
                  <a:gd name="T2" fmla="*/ 130 w 134"/>
                  <a:gd name="T3" fmla="*/ 30 h 112"/>
                  <a:gd name="T4" fmla="*/ 98 w 134"/>
                  <a:gd name="T5" fmla="*/ 0 h 112"/>
                  <a:gd name="T6" fmla="*/ 42 w 134"/>
                  <a:gd name="T7" fmla="*/ 12 h 112"/>
                  <a:gd name="T8" fmla="*/ 0 w 134"/>
                  <a:gd name="T9" fmla="*/ 42 h 112"/>
                  <a:gd name="T10" fmla="*/ 0 w 134"/>
                  <a:gd name="T11" fmla="*/ 60 h 112"/>
                  <a:gd name="T12" fmla="*/ 8 w 134"/>
                  <a:gd name="T13" fmla="*/ 78 h 112"/>
                  <a:gd name="T14" fmla="*/ 16 w 134"/>
                  <a:gd name="T15" fmla="*/ 100 h 112"/>
                  <a:gd name="T16" fmla="*/ 20 w 134"/>
                  <a:gd name="T17" fmla="*/ 112 h 112"/>
                  <a:gd name="T18" fmla="*/ 24 w 134"/>
                  <a:gd name="T19" fmla="*/ 108 h 112"/>
                  <a:gd name="T20" fmla="*/ 40 w 134"/>
                  <a:gd name="T21" fmla="*/ 92 h 112"/>
                  <a:gd name="T22" fmla="*/ 42 w 134"/>
                  <a:gd name="T23" fmla="*/ 92 h 112"/>
                  <a:gd name="T24" fmla="*/ 42 w 134"/>
                  <a:gd name="T25" fmla="*/ 92 h 112"/>
                  <a:gd name="T26" fmla="*/ 74 w 134"/>
                  <a:gd name="T27" fmla="*/ 92 h 112"/>
                  <a:gd name="T28" fmla="*/ 82 w 134"/>
                  <a:gd name="T29" fmla="*/ 66 h 112"/>
                  <a:gd name="T30" fmla="*/ 84 w 134"/>
                  <a:gd name="T31" fmla="*/ 68 h 112"/>
                  <a:gd name="T32" fmla="*/ 84 w 134"/>
                  <a:gd name="T33" fmla="*/ 68 h 112"/>
                  <a:gd name="T34" fmla="*/ 110 w 134"/>
                  <a:gd name="T35" fmla="*/ 78 h 112"/>
                  <a:gd name="T36" fmla="*/ 130 w 134"/>
                  <a:gd name="T37" fmla="*/ 60 h 112"/>
                  <a:gd name="T38" fmla="*/ 134 w 134"/>
                  <a:gd name="T39" fmla="*/ 60 h 112"/>
                  <a:gd name="T40" fmla="*/ 134 w 134"/>
                  <a:gd name="T41" fmla="*/ 60 h 112"/>
                  <a:gd name="T42" fmla="*/ 130 w 134"/>
                  <a:gd name="T43" fmla="*/ 6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4" h="112">
                    <a:moveTo>
                      <a:pt x="130" y="60"/>
                    </a:moveTo>
                    <a:lnTo>
                      <a:pt x="130" y="30"/>
                    </a:lnTo>
                    <a:lnTo>
                      <a:pt x="98" y="0"/>
                    </a:lnTo>
                    <a:lnTo>
                      <a:pt x="42" y="12"/>
                    </a:lnTo>
                    <a:lnTo>
                      <a:pt x="0" y="42"/>
                    </a:lnTo>
                    <a:lnTo>
                      <a:pt x="0" y="60"/>
                    </a:lnTo>
                    <a:lnTo>
                      <a:pt x="8" y="78"/>
                    </a:lnTo>
                    <a:lnTo>
                      <a:pt x="16" y="100"/>
                    </a:lnTo>
                    <a:lnTo>
                      <a:pt x="20" y="112"/>
                    </a:lnTo>
                    <a:lnTo>
                      <a:pt x="24" y="108"/>
                    </a:lnTo>
                    <a:lnTo>
                      <a:pt x="40" y="92"/>
                    </a:lnTo>
                    <a:lnTo>
                      <a:pt x="42" y="92"/>
                    </a:lnTo>
                    <a:lnTo>
                      <a:pt x="42" y="92"/>
                    </a:lnTo>
                    <a:lnTo>
                      <a:pt x="74" y="92"/>
                    </a:lnTo>
                    <a:lnTo>
                      <a:pt x="82" y="66"/>
                    </a:lnTo>
                    <a:lnTo>
                      <a:pt x="84" y="68"/>
                    </a:lnTo>
                    <a:lnTo>
                      <a:pt x="84" y="68"/>
                    </a:lnTo>
                    <a:lnTo>
                      <a:pt x="110" y="78"/>
                    </a:lnTo>
                    <a:lnTo>
                      <a:pt x="130" y="60"/>
                    </a:lnTo>
                    <a:lnTo>
                      <a:pt x="134" y="60"/>
                    </a:lnTo>
                    <a:lnTo>
                      <a:pt x="134" y="60"/>
                    </a:lnTo>
                    <a:lnTo>
                      <a:pt x="130" y="60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17" name="Freeform 416">
                <a:extLst>
                  <a:ext uri="{FF2B5EF4-FFF2-40B4-BE49-F238E27FC236}">
                    <a16:creationId xmlns:a16="http://schemas.microsoft.com/office/drawing/2014/main" id="{591214BA-AC84-40EB-A47A-2AA2FEF79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34" y="6618"/>
                <a:ext cx="80" cy="106"/>
              </a:xfrm>
              <a:custGeom>
                <a:avLst/>
                <a:gdLst>
                  <a:gd name="T0" fmla="*/ 66 w 80"/>
                  <a:gd name="T1" fmla="*/ 8 h 106"/>
                  <a:gd name="T2" fmla="*/ 66 w 80"/>
                  <a:gd name="T3" fmla="*/ 0 h 106"/>
                  <a:gd name="T4" fmla="*/ 50 w 80"/>
                  <a:gd name="T5" fmla="*/ 0 h 106"/>
                  <a:gd name="T6" fmla="*/ 50 w 80"/>
                  <a:gd name="T7" fmla="*/ 8 h 106"/>
                  <a:gd name="T8" fmla="*/ 50 w 80"/>
                  <a:gd name="T9" fmla="*/ 20 h 106"/>
                  <a:gd name="T10" fmla="*/ 42 w 80"/>
                  <a:gd name="T11" fmla="*/ 20 h 106"/>
                  <a:gd name="T12" fmla="*/ 26 w 80"/>
                  <a:gd name="T13" fmla="*/ 20 h 106"/>
                  <a:gd name="T14" fmla="*/ 18 w 80"/>
                  <a:gd name="T15" fmla="*/ 32 h 106"/>
                  <a:gd name="T16" fmla="*/ 18 w 80"/>
                  <a:gd name="T17" fmla="*/ 38 h 106"/>
                  <a:gd name="T18" fmla="*/ 0 w 80"/>
                  <a:gd name="T19" fmla="*/ 38 h 106"/>
                  <a:gd name="T20" fmla="*/ 18 w 80"/>
                  <a:gd name="T21" fmla="*/ 50 h 106"/>
                  <a:gd name="T22" fmla="*/ 0 w 80"/>
                  <a:gd name="T23" fmla="*/ 50 h 106"/>
                  <a:gd name="T24" fmla="*/ 0 w 80"/>
                  <a:gd name="T25" fmla="*/ 56 h 106"/>
                  <a:gd name="T26" fmla="*/ 18 w 80"/>
                  <a:gd name="T27" fmla="*/ 56 h 106"/>
                  <a:gd name="T28" fmla="*/ 18 w 80"/>
                  <a:gd name="T29" fmla="*/ 70 h 106"/>
                  <a:gd name="T30" fmla="*/ 0 w 80"/>
                  <a:gd name="T31" fmla="*/ 82 h 106"/>
                  <a:gd name="T32" fmla="*/ 18 w 80"/>
                  <a:gd name="T33" fmla="*/ 82 h 106"/>
                  <a:gd name="T34" fmla="*/ 18 w 80"/>
                  <a:gd name="T35" fmla="*/ 88 h 106"/>
                  <a:gd name="T36" fmla="*/ 26 w 80"/>
                  <a:gd name="T37" fmla="*/ 88 h 106"/>
                  <a:gd name="T38" fmla="*/ 26 w 80"/>
                  <a:gd name="T39" fmla="*/ 100 h 106"/>
                  <a:gd name="T40" fmla="*/ 18 w 80"/>
                  <a:gd name="T41" fmla="*/ 100 h 106"/>
                  <a:gd name="T42" fmla="*/ 26 w 80"/>
                  <a:gd name="T43" fmla="*/ 106 h 106"/>
                  <a:gd name="T44" fmla="*/ 42 w 80"/>
                  <a:gd name="T45" fmla="*/ 106 h 106"/>
                  <a:gd name="T46" fmla="*/ 50 w 80"/>
                  <a:gd name="T47" fmla="*/ 106 h 106"/>
                  <a:gd name="T48" fmla="*/ 50 w 80"/>
                  <a:gd name="T49" fmla="*/ 100 h 106"/>
                  <a:gd name="T50" fmla="*/ 66 w 80"/>
                  <a:gd name="T51" fmla="*/ 88 h 106"/>
                  <a:gd name="T52" fmla="*/ 66 w 80"/>
                  <a:gd name="T53" fmla="*/ 82 h 106"/>
                  <a:gd name="T54" fmla="*/ 66 w 80"/>
                  <a:gd name="T55" fmla="*/ 70 h 106"/>
                  <a:gd name="T56" fmla="*/ 80 w 80"/>
                  <a:gd name="T57" fmla="*/ 56 h 106"/>
                  <a:gd name="T58" fmla="*/ 80 w 80"/>
                  <a:gd name="T59" fmla="*/ 50 h 106"/>
                  <a:gd name="T60" fmla="*/ 80 w 80"/>
                  <a:gd name="T61" fmla="*/ 32 h 106"/>
                  <a:gd name="T62" fmla="*/ 66 w 80"/>
                  <a:gd name="T63" fmla="*/ 20 h 106"/>
                  <a:gd name="T64" fmla="*/ 66 w 80"/>
                  <a:gd name="T65" fmla="*/ 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106">
                    <a:moveTo>
                      <a:pt x="66" y="8"/>
                    </a:moveTo>
                    <a:lnTo>
                      <a:pt x="66" y="0"/>
                    </a:lnTo>
                    <a:lnTo>
                      <a:pt x="50" y="0"/>
                    </a:lnTo>
                    <a:lnTo>
                      <a:pt x="50" y="8"/>
                    </a:lnTo>
                    <a:lnTo>
                      <a:pt x="50" y="20"/>
                    </a:lnTo>
                    <a:lnTo>
                      <a:pt x="42" y="20"/>
                    </a:lnTo>
                    <a:lnTo>
                      <a:pt x="26" y="20"/>
                    </a:lnTo>
                    <a:lnTo>
                      <a:pt x="18" y="32"/>
                    </a:lnTo>
                    <a:lnTo>
                      <a:pt x="18" y="38"/>
                    </a:lnTo>
                    <a:lnTo>
                      <a:pt x="0" y="38"/>
                    </a:lnTo>
                    <a:lnTo>
                      <a:pt x="18" y="50"/>
                    </a:lnTo>
                    <a:lnTo>
                      <a:pt x="0" y="50"/>
                    </a:lnTo>
                    <a:lnTo>
                      <a:pt x="0" y="56"/>
                    </a:lnTo>
                    <a:lnTo>
                      <a:pt x="18" y="56"/>
                    </a:lnTo>
                    <a:lnTo>
                      <a:pt x="18" y="70"/>
                    </a:lnTo>
                    <a:lnTo>
                      <a:pt x="0" y="82"/>
                    </a:lnTo>
                    <a:lnTo>
                      <a:pt x="18" y="82"/>
                    </a:lnTo>
                    <a:lnTo>
                      <a:pt x="18" y="88"/>
                    </a:lnTo>
                    <a:lnTo>
                      <a:pt x="26" y="88"/>
                    </a:lnTo>
                    <a:lnTo>
                      <a:pt x="26" y="100"/>
                    </a:lnTo>
                    <a:lnTo>
                      <a:pt x="18" y="100"/>
                    </a:lnTo>
                    <a:lnTo>
                      <a:pt x="26" y="106"/>
                    </a:lnTo>
                    <a:lnTo>
                      <a:pt x="42" y="106"/>
                    </a:lnTo>
                    <a:lnTo>
                      <a:pt x="50" y="106"/>
                    </a:lnTo>
                    <a:lnTo>
                      <a:pt x="50" y="100"/>
                    </a:lnTo>
                    <a:lnTo>
                      <a:pt x="66" y="88"/>
                    </a:lnTo>
                    <a:lnTo>
                      <a:pt x="66" y="82"/>
                    </a:lnTo>
                    <a:lnTo>
                      <a:pt x="66" y="70"/>
                    </a:lnTo>
                    <a:lnTo>
                      <a:pt x="80" y="56"/>
                    </a:lnTo>
                    <a:lnTo>
                      <a:pt x="80" y="50"/>
                    </a:lnTo>
                    <a:lnTo>
                      <a:pt x="80" y="32"/>
                    </a:lnTo>
                    <a:lnTo>
                      <a:pt x="66" y="20"/>
                    </a:lnTo>
                    <a:lnTo>
                      <a:pt x="66" y="8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18" name="Freeform 417">
                <a:extLst>
                  <a:ext uri="{FF2B5EF4-FFF2-40B4-BE49-F238E27FC236}">
                    <a16:creationId xmlns:a16="http://schemas.microsoft.com/office/drawing/2014/main" id="{1F126C66-0A19-43B2-8F3D-B715F1678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6" y="6338"/>
                <a:ext cx="640" cy="626"/>
              </a:xfrm>
              <a:custGeom>
                <a:avLst/>
                <a:gdLst>
                  <a:gd name="T0" fmla="*/ 398 w 640"/>
                  <a:gd name="T1" fmla="*/ 102 h 626"/>
                  <a:gd name="T2" fmla="*/ 360 w 640"/>
                  <a:gd name="T3" fmla="*/ 50 h 626"/>
                  <a:gd name="T4" fmla="*/ 348 w 640"/>
                  <a:gd name="T5" fmla="*/ 36 h 626"/>
                  <a:gd name="T6" fmla="*/ 296 w 640"/>
                  <a:gd name="T7" fmla="*/ 0 h 626"/>
                  <a:gd name="T8" fmla="*/ 242 w 640"/>
                  <a:gd name="T9" fmla="*/ 0 h 626"/>
                  <a:gd name="T10" fmla="*/ 208 w 640"/>
                  <a:gd name="T11" fmla="*/ 22 h 626"/>
                  <a:gd name="T12" fmla="*/ 204 w 640"/>
                  <a:gd name="T13" fmla="*/ 22 h 626"/>
                  <a:gd name="T14" fmla="*/ 198 w 640"/>
                  <a:gd name="T15" fmla="*/ 50 h 626"/>
                  <a:gd name="T16" fmla="*/ 184 w 640"/>
                  <a:gd name="T17" fmla="*/ 62 h 626"/>
                  <a:gd name="T18" fmla="*/ 184 w 640"/>
                  <a:gd name="T19" fmla="*/ 70 h 626"/>
                  <a:gd name="T20" fmla="*/ 164 w 640"/>
                  <a:gd name="T21" fmla="*/ 56 h 626"/>
                  <a:gd name="T22" fmla="*/ 136 w 640"/>
                  <a:gd name="T23" fmla="*/ 50 h 626"/>
                  <a:gd name="T24" fmla="*/ 136 w 640"/>
                  <a:gd name="T25" fmla="*/ 64 h 626"/>
                  <a:gd name="T26" fmla="*/ 130 w 640"/>
                  <a:gd name="T27" fmla="*/ 78 h 626"/>
                  <a:gd name="T28" fmla="*/ 62 w 640"/>
                  <a:gd name="T29" fmla="*/ 90 h 626"/>
                  <a:gd name="T30" fmla="*/ 20 w 640"/>
                  <a:gd name="T31" fmla="*/ 90 h 626"/>
                  <a:gd name="T32" fmla="*/ 10 w 640"/>
                  <a:gd name="T33" fmla="*/ 84 h 626"/>
                  <a:gd name="T34" fmla="*/ 0 w 640"/>
                  <a:gd name="T35" fmla="*/ 136 h 626"/>
                  <a:gd name="T36" fmla="*/ 18 w 640"/>
                  <a:gd name="T37" fmla="*/ 180 h 626"/>
                  <a:gd name="T38" fmla="*/ 44 w 640"/>
                  <a:gd name="T39" fmla="*/ 204 h 626"/>
                  <a:gd name="T40" fmla="*/ 62 w 640"/>
                  <a:gd name="T41" fmla="*/ 208 h 626"/>
                  <a:gd name="T42" fmla="*/ 58 w 640"/>
                  <a:gd name="T43" fmla="*/ 220 h 626"/>
                  <a:gd name="T44" fmla="*/ 64 w 640"/>
                  <a:gd name="T45" fmla="*/ 230 h 626"/>
                  <a:gd name="T46" fmla="*/ 110 w 640"/>
                  <a:gd name="T47" fmla="*/ 200 h 626"/>
                  <a:gd name="T48" fmla="*/ 170 w 640"/>
                  <a:gd name="T49" fmla="*/ 204 h 626"/>
                  <a:gd name="T50" fmla="*/ 198 w 640"/>
                  <a:gd name="T51" fmla="*/ 256 h 626"/>
                  <a:gd name="T52" fmla="*/ 198 w 640"/>
                  <a:gd name="T53" fmla="*/ 290 h 626"/>
                  <a:gd name="T54" fmla="*/ 238 w 640"/>
                  <a:gd name="T55" fmla="*/ 302 h 626"/>
                  <a:gd name="T56" fmla="*/ 278 w 640"/>
                  <a:gd name="T57" fmla="*/ 340 h 626"/>
                  <a:gd name="T58" fmla="*/ 344 w 640"/>
                  <a:gd name="T59" fmla="*/ 394 h 626"/>
                  <a:gd name="T60" fmla="*/ 392 w 640"/>
                  <a:gd name="T61" fmla="*/ 418 h 626"/>
                  <a:gd name="T62" fmla="*/ 412 w 640"/>
                  <a:gd name="T63" fmla="*/ 424 h 626"/>
                  <a:gd name="T64" fmla="*/ 444 w 640"/>
                  <a:gd name="T65" fmla="*/ 436 h 626"/>
                  <a:gd name="T66" fmla="*/ 452 w 640"/>
                  <a:gd name="T67" fmla="*/ 470 h 626"/>
                  <a:gd name="T68" fmla="*/ 486 w 640"/>
                  <a:gd name="T69" fmla="*/ 476 h 626"/>
                  <a:gd name="T70" fmla="*/ 506 w 640"/>
                  <a:gd name="T71" fmla="*/ 574 h 626"/>
                  <a:gd name="T72" fmla="*/ 498 w 640"/>
                  <a:gd name="T73" fmla="*/ 606 h 626"/>
                  <a:gd name="T74" fmla="*/ 518 w 640"/>
                  <a:gd name="T75" fmla="*/ 614 h 626"/>
                  <a:gd name="T76" fmla="*/ 540 w 640"/>
                  <a:gd name="T77" fmla="*/ 560 h 626"/>
                  <a:gd name="T78" fmla="*/ 558 w 640"/>
                  <a:gd name="T79" fmla="*/ 508 h 626"/>
                  <a:gd name="T80" fmla="*/ 532 w 640"/>
                  <a:gd name="T81" fmla="*/ 504 h 626"/>
                  <a:gd name="T82" fmla="*/ 558 w 640"/>
                  <a:gd name="T83" fmla="*/ 450 h 626"/>
                  <a:gd name="T84" fmla="*/ 606 w 640"/>
                  <a:gd name="T85" fmla="*/ 476 h 626"/>
                  <a:gd name="T86" fmla="*/ 640 w 640"/>
                  <a:gd name="T87" fmla="*/ 490 h 626"/>
                  <a:gd name="T88" fmla="*/ 592 w 640"/>
                  <a:gd name="T89" fmla="*/ 424 h 626"/>
                  <a:gd name="T90" fmla="*/ 498 w 640"/>
                  <a:gd name="T91" fmla="*/ 386 h 626"/>
                  <a:gd name="T92" fmla="*/ 506 w 640"/>
                  <a:gd name="T93" fmla="*/ 366 h 626"/>
                  <a:gd name="T94" fmla="*/ 478 w 640"/>
                  <a:gd name="T95" fmla="*/ 352 h 626"/>
                  <a:gd name="T96" fmla="*/ 364 w 640"/>
                  <a:gd name="T97" fmla="*/ 250 h 626"/>
                  <a:gd name="T98" fmla="*/ 290 w 640"/>
                  <a:gd name="T99" fmla="*/ 152 h 626"/>
                  <a:gd name="T100" fmla="*/ 290 w 640"/>
                  <a:gd name="T101" fmla="*/ 120 h 626"/>
                  <a:gd name="T102" fmla="*/ 338 w 640"/>
                  <a:gd name="T103" fmla="*/ 102 h 626"/>
                  <a:gd name="T104" fmla="*/ 360 w 640"/>
                  <a:gd name="T105" fmla="*/ 94 h 626"/>
                  <a:gd name="T106" fmla="*/ 368 w 640"/>
                  <a:gd name="T107" fmla="*/ 104 h 626"/>
                  <a:gd name="T108" fmla="*/ 392 w 640"/>
                  <a:gd name="T109" fmla="*/ 112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40" h="626">
                    <a:moveTo>
                      <a:pt x="392" y="112"/>
                    </a:moveTo>
                    <a:lnTo>
                      <a:pt x="398" y="102"/>
                    </a:lnTo>
                    <a:lnTo>
                      <a:pt x="392" y="82"/>
                    </a:lnTo>
                    <a:lnTo>
                      <a:pt x="360" y="50"/>
                    </a:lnTo>
                    <a:lnTo>
                      <a:pt x="362" y="46"/>
                    </a:lnTo>
                    <a:lnTo>
                      <a:pt x="348" y="36"/>
                    </a:lnTo>
                    <a:lnTo>
                      <a:pt x="328" y="20"/>
                    </a:lnTo>
                    <a:lnTo>
                      <a:pt x="296" y="0"/>
                    </a:lnTo>
                    <a:lnTo>
                      <a:pt x="276" y="0"/>
                    </a:lnTo>
                    <a:lnTo>
                      <a:pt x="242" y="0"/>
                    </a:lnTo>
                    <a:lnTo>
                      <a:pt x="242" y="22"/>
                    </a:lnTo>
                    <a:lnTo>
                      <a:pt x="208" y="22"/>
                    </a:lnTo>
                    <a:lnTo>
                      <a:pt x="204" y="22"/>
                    </a:lnTo>
                    <a:lnTo>
                      <a:pt x="204" y="22"/>
                    </a:lnTo>
                    <a:lnTo>
                      <a:pt x="206" y="22"/>
                    </a:lnTo>
                    <a:lnTo>
                      <a:pt x="198" y="50"/>
                    </a:lnTo>
                    <a:lnTo>
                      <a:pt x="184" y="50"/>
                    </a:lnTo>
                    <a:lnTo>
                      <a:pt x="184" y="62"/>
                    </a:lnTo>
                    <a:lnTo>
                      <a:pt x="184" y="62"/>
                    </a:lnTo>
                    <a:lnTo>
                      <a:pt x="184" y="70"/>
                    </a:lnTo>
                    <a:lnTo>
                      <a:pt x="170" y="56"/>
                    </a:lnTo>
                    <a:lnTo>
                      <a:pt x="164" y="56"/>
                    </a:lnTo>
                    <a:lnTo>
                      <a:pt x="152" y="50"/>
                    </a:lnTo>
                    <a:lnTo>
                      <a:pt x="136" y="50"/>
                    </a:lnTo>
                    <a:lnTo>
                      <a:pt x="136" y="62"/>
                    </a:lnTo>
                    <a:lnTo>
                      <a:pt x="136" y="64"/>
                    </a:lnTo>
                    <a:lnTo>
                      <a:pt x="136" y="70"/>
                    </a:lnTo>
                    <a:lnTo>
                      <a:pt x="130" y="78"/>
                    </a:lnTo>
                    <a:lnTo>
                      <a:pt x="82" y="70"/>
                    </a:lnTo>
                    <a:lnTo>
                      <a:pt x="62" y="90"/>
                    </a:lnTo>
                    <a:lnTo>
                      <a:pt x="56" y="78"/>
                    </a:lnTo>
                    <a:lnTo>
                      <a:pt x="20" y="90"/>
                    </a:lnTo>
                    <a:lnTo>
                      <a:pt x="16" y="84"/>
                    </a:lnTo>
                    <a:lnTo>
                      <a:pt x="10" y="84"/>
                    </a:lnTo>
                    <a:lnTo>
                      <a:pt x="24" y="136"/>
                    </a:lnTo>
                    <a:lnTo>
                      <a:pt x="0" y="136"/>
                    </a:lnTo>
                    <a:lnTo>
                      <a:pt x="10" y="146"/>
                    </a:lnTo>
                    <a:lnTo>
                      <a:pt x="18" y="180"/>
                    </a:lnTo>
                    <a:lnTo>
                      <a:pt x="24" y="200"/>
                    </a:lnTo>
                    <a:lnTo>
                      <a:pt x="44" y="204"/>
                    </a:lnTo>
                    <a:lnTo>
                      <a:pt x="64" y="204"/>
                    </a:lnTo>
                    <a:lnTo>
                      <a:pt x="62" y="208"/>
                    </a:lnTo>
                    <a:lnTo>
                      <a:pt x="64" y="208"/>
                    </a:lnTo>
                    <a:lnTo>
                      <a:pt x="58" y="220"/>
                    </a:lnTo>
                    <a:lnTo>
                      <a:pt x="58" y="230"/>
                    </a:lnTo>
                    <a:lnTo>
                      <a:pt x="64" y="230"/>
                    </a:lnTo>
                    <a:lnTo>
                      <a:pt x="84" y="204"/>
                    </a:lnTo>
                    <a:lnTo>
                      <a:pt x="110" y="200"/>
                    </a:lnTo>
                    <a:lnTo>
                      <a:pt x="136" y="200"/>
                    </a:lnTo>
                    <a:lnTo>
                      <a:pt x="170" y="204"/>
                    </a:lnTo>
                    <a:lnTo>
                      <a:pt x="184" y="230"/>
                    </a:lnTo>
                    <a:lnTo>
                      <a:pt x="198" y="256"/>
                    </a:lnTo>
                    <a:lnTo>
                      <a:pt x="204" y="270"/>
                    </a:lnTo>
                    <a:lnTo>
                      <a:pt x="198" y="290"/>
                    </a:lnTo>
                    <a:lnTo>
                      <a:pt x="218" y="290"/>
                    </a:lnTo>
                    <a:lnTo>
                      <a:pt x="238" y="302"/>
                    </a:lnTo>
                    <a:lnTo>
                      <a:pt x="272" y="334"/>
                    </a:lnTo>
                    <a:lnTo>
                      <a:pt x="278" y="340"/>
                    </a:lnTo>
                    <a:lnTo>
                      <a:pt x="312" y="386"/>
                    </a:lnTo>
                    <a:lnTo>
                      <a:pt x="344" y="394"/>
                    </a:lnTo>
                    <a:lnTo>
                      <a:pt x="392" y="394"/>
                    </a:lnTo>
                    <a:lnTo>
                      <a:pt x="392" y="418"/>
                    </a:lnTo>
                    <a:lnTo>
                      <a:pt x="398" y="424"/>
                    </a:lnTo>
                    <a:lnTo>
                      <a:pt x="412" y="424"/>
                    </a:lnTo>
                    <a:lnTo>
                      <a:pt x="418" y="436"/>
                    </a:lnTo>
                    <a:lnTo>
                      <a:pt x="444" y="436"/>
                    </a:lnTo>
                    <a:lnTo>
                      <a:pt x="452" y="456"/>
                    </a:lnTo>
                    <a:lnTo>
                      <a:pt x="452" y="470"/>
                    </a:lnTo>
                    <a:lnTo>
                      <a:pt x="478" y="476"/>
                    </a:lnTo>
                    <a:lnTo>
                      <a:pt x="486" y="476"/>
                    </a:lnTo>
                    <a:lnTo>
                      <a:pt x="518" y="560"/>
                    </a:lnTo>
                    <a:lnTo>
                      <a:pt x="506" y="574"/>
                    </a:lnTo>
                    <a:lnTo>
                      <a:pt x="506" y="592"/>
                    </a:lnTo>
                    <a:lnTo>
                      <a:pt x="498" y="606"/>
                    </a:lnTo>
                    <a:lnTo>
                      <a:pt x="498" y="626"/>
                    </a:lnTo>
                    <a:lnTo>
                      <a:pt x="518" y="614"/>
                    </a:lnTo>
                    <a:lnTo>
                      <a:pt x="540" y="586"/>
                    </a:lnTo>
                    <a:lnTo>
                      <a:pt x="540" y="560"/>
                    </a:lnTo>
                    <a:lnTo>
                      <a:pt x="572" y="554"/>
                    </a:lnTo>
                    <a:lnTo>
                      <a:pt x="558" y="508"/>
                    </a:lnTo>
                    <a:lnTo>
                      <a:pt x="552" y="508"/>
                    </a:lnTo>
                    <a:lnTo>
                      <a:pt x="532" y="504"/>
                    </a:lnTo>
                    <a:lnTo>
                      <a:pt x="552" y="456"/>
                    </a:lnTo>
                    <a:lnTo>
                      <a:pt x="558" y="450"/>
                    </a:lnTo>
                    <a:lnTo>
                      <a:pt x="592" y="456"/>
                    </a:lnTo>
                    <a:lnTo>
                      <a:pt x="606" y="476"/>
                    </a:lnTo>
                    <a:lnTo>
                      <a:pt x="620" y="490"/>
                    </a:lnTo>
                    <a:lnTo>
                      <a:pt x="640" y="490"/>
                    </a:lnTo>
                    <a:lnTo>
                      <a:pt x="640" y="470"/>
                    </a:lnTo>
                    <a:lnTo>
                      <a:pt x="592" y="424"/>
                    </a:lnTo>
                    <a:lnTo>
                      <a:pt x="540" y="406"/>
                    </a:lnTo>
                    <a:lnTo>
                      <a:pt x="498" y="386"/>
                    </a:lnTo>
                    <a:lnTo>
                      <a:pt x="498" y="372"/>
                    </a:lnTo>
                    <a:lnTo>
                      <a:pt x="506" y="366"/>
                    </a:lnTo>
                    <a:lnTo>
                      <a:pt x="498" y="352"/>
                    </a:lnTo>
                    <a:lnTo>
                      <a:pt x="478" y="352"/>
                    </a:lnTo>
                    <a:lnTo>
                      <a:pt x="412" y="322"/>
                    </a:lnTo>
                    <a:lnTo>
                      <a:pt x="364" y="250"/>
                    </a:lnTo>
                    <a:lnTo>
                      <a:pt x="290" y="180"/>
                    </a:lnTo>
                    <a:lnTo>
                      <a:pt x="290" y="152"/>
                    </a:lnTo>
                    <a:lnTo>
                      <a:pt x="304" y="146"/>
                    </a:lnTo>
                    <a:lnTo>
                      <a:pt x="290" y="120"/>
                    </a:lnTo>
                    <a:lnTo>
                      <a:pt x="312" y="114"/>
                    </a:lnTo>
                    <a:lnTo>
                      <a:pt x="338" y="102"/>
                    </a:lnTo>
                    <a:lnTo>
                      <a:pt x="338" y="94"/>
                    </a:lnTo>
                    <a:lnTo>
                      <a:pt x="360" y="94"/>
                    </a:lnTo>
                    <a:lnTo>
                      <a:pt x="364" y="102"/>
                    </a:lnTo>
                    <a:lnTo>
                      <a:pt x="368" y="104"/>
                    </a:lnTo>
                    <a:lnTo>
                      <a:pt x="370" y="102"/>
                    </a:lnTo>
                    <a:lnTo>
                      <a:pt x="392" y="112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19" name="Freeform 418">
                <a:extLst>
                  <a:ext uri="{FF2B5EF4-FFF2-40B4-BE49-F238E27FC236}">
                    <a16:creationId xmlns:a16="http://schemas.microsoft.com/office/drawing/2014/main" id="{FE44A878-9E36-4891-8291-D1F94B2F5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64" y="6948"/>
                <a:ext cx="156" cy="90"/>
              </a:xfrm>
              <a:custGeom>
                <a:avLst/>
                <a:gdLst>
                  <a:gd name="T0" fmla="*/ 40 w 156"/>
                  <a:gd name="T1" fmla="*/ 0 h 90"/>
                  <a:gd name="T2" fmla="*/ 34 w 156"/>
                  <a:gd name="T3" fmla="*/ 0 h 90"/>
                  <a:gd name="T4" fmla="*/ 20 w 156"/>
                  <a:gd name="T5" fmla="*/ 8 h 90"/>
                  <a:gd name="T6" fmla="*/ 14 w 156"/>
                  <a:gd name="T7" fmla="*/ 0 h 90"/>
                  <a:gd name="T8" fmla="*/ 0 w 156"/>
                  <a:gd name="T9" fmla="*/ 8 h 90"/>
                  <a:gd name="T10" fmla="*/ 0 w 156"/>
                  <a:gd name="T11" fmla="*/ 32 h 90"/>
                  <a:gd name="T12" fmla="*/ 20 w 156"/>
                  <a:gd name="T13" fmla="*/ 38 h 90"/>
                  <a:gd name="T14" fmla="*/ 68 w 156"/>
                  <a:gd name="T15" fmla="*/ 58 h 90"/>
                  <a:gd name="T16" fmla="*/ 94 w 156"/>
                  <a:gd name="T17" fmla="*/ 70 h 90"/>
                  <a:gd name="T18" fmla="*/ 108 w 156"/>
                  <a:gd name="T19" fmla="*/ 84 h 90"/>
                  <a:gd name="T20" fmla="*/ 142 w 156"/>
                  <a:gd name="T21" fmla="*/ 90 h 90"/>
                  <a:gd name="T22" fmla="*/ 156 w 156"/>
                  <a:gd name="T23" fmla="*/ 70 h 90"/>
                  <a:gd name="T24" fmla="*/ 142 w 156"/>
                  <a:gd name="T25" fmla="*/ 38 h 90"/>
                  <a:gd name="T26" fmla="*/ 156 w 156"/>
                  <a:gd name="T27" fmla="*/ 20 h 90"/>
                  <a:gd name="T28" fmla="*/ 156 w 156"/>
                  <a:gd name="T29" fmla="*/ 0 h 90"/>
                  <a:gd name="T30" fmla="*/ 74 w 156"/>
                  <a:gd name="T31" fmla="*/ 8 h 90"/>
                  <a:gd name="T32" fmla="*/ 40 w 156"/>
                  <a:gd name="T33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6" h="90">
                    <a:moveTo>
                      <a:pt x="40" y="0"/>
                    </a:moveTo>
                    <a:lnTo>
                      <a:pt x="34" y="0"/>
                    </a:lnTo>
                    <a:lnTo>
                      <a:pt x="20" y="8"/>
                    </a:lnTo>
                    <a:lnTo>
                      <a:pt x="14" y="0"/>
                    </a:lnTo>
                    <a:lnTo>
                      <a:pt x="0" y="8"/>
                    </a:lnTo>
                    <a:lnTo>
                      <a:pt x="0" y="32"/>
                    </a:lnTo>
                    <a:lnTo>
                      <a:pt x="20" y="38"/>
                    </a:lnTo>
                    <a:lnTo>
                      <a:pt x="68" y="58"/>
                    </a:lnTo>
                    <a:lnTo>
                      <a:pt x="94" y="70"/>
                    </a:lnTo>
                    <a:lnTo>
                      <a:pt x="108" y="84"/>
                    </a:lnTo>
                    <a:lnTo>
                      <a:pt x="142" y="90"/>
                    </a:lnTo>
                    <a:lnTo>
                      <a:pt x="156" y="70"/>
                    </a:lnTo>
                    <a:lnTo>
                      <a:pt x="142" y="38"/>
                    </a:lnTo>
                    <a:lnTo>
                      <a:pt x="156" y="20"/>
                    </a:lnTo>
                    <a:lnTo>
                      <a:pt x="156" y="0"/>
                    </a:lnTo>
                    <a:lnTo>
                      <a:pt x="74" y="8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20" name="Freeform 419">
                <a:extLst>
                  <a:ext uri="{FF2B5EF4-FFF2-40B4-BE49-F238E27FC236}">
                    <a16:creationId xmlns:a16="http://schemas.microsoft.com/office/drawing/2014/main" id="{FB966AB9-0D17-4979-B725-6165C677E0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4" y="6748"/>
                <a:ext cx="94" cy="150"/>
              </a:xfrm>
              <a:custGeom>
                <a:avLst/>
                <a:gdLst>
                  <a:gd name="T0" fmla="*/ 62 w 94"/>
                  <a:gd name="T1" fmla="*/ 0 h 150"/>
                  <a:gd name="T2" fmla="*/ 22 w 94"/>
                  <a:gd name="T3" fmla="*/ 20 h 150"/>
                  <a:gd name="T4" fmla="*/ 8 w 94"/>
                  <a:gd name="T5" fmla="*/ 20 h 150"/>
                  <a:gd name="T6" fmla="*/ 0 w 94"/>
                  <a:gd name="T7" fmla="*/ 32 h 150"/>
                  <a:gd name="T8" fmla="*/ 22 w 94"/>
                  <a:gd name="T9" fmla="*/ 64 h 150"/>
                  <a:gd name="T10" fmla="*/ 22 w 94"/>
                  <a:gd name="T11" fmla="*/ 72 h 150"/>
                  <a:gd name="T12" fmla="*/ 22 w 94"/>
                  <a:gd name="T13" fmla="*/ 98 h 150"/>
                  <a:gd name="T14" fmla="*/ 22 w 94"/>
                  <a:gd name="T15" fmla="*/ 102 h 150"/>
                  <a:gd name="T16" fmla="*/ 22 w 94"/>
                  <a:gd name="T17" fmla="*/ 136 h 150"/>
                  <a:gd name="T18" fmla="*/ 40 w 94"/>
                  <a:gd name="T19" fmla="*/ 150 h 150"/>
                  <a:gd name="T20" fmla="*/ 56 w 94"/>
                  <a:gd name="T21" fmla="*/ 122 h 150"/>
                  <a:gd name="T22" fmla="*/ 76 w 94"/>
                  <a:gd name="T23" fmla="*/ 136 h 150"/>
                  <a:gd name="T24" fmla="*/ 88 w 94"/>
                  <a:gd name="T25" fmla="*/ 64 h 150"/>
                  <a:gd name="T26" fmla="*/ 88 w 94"/>
                  <a:gd name="T27" fmla="*/ 52 h 150"/>
                  <a:gd name="T28" fmla="*/ 94 w 94"/>
                  <a:gd name="T29" fmla="*/ 46 h 150"/>
                  <a:gd name="T30" fmla="*/ 76 w 94"/>
                  <a:gd name="T31" fmla="*/ 0 h 150"/>
                  <a:gd name="T32" fmla="*/ 62 w 94"/>
                  <a:gd name="T33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150">
                    <a:moveTo>
                      <a:pt x="62" y="0"/>
                    </a:moveTo>
                    <a:lnTo>
                      <a:pt x="22" y="20"/>
                    </a:lnTo>
                    <a:lnTo>
                      <a:pt x="8" y="20"/>
                    </a:lnTo>
                    <a:lnTo>
                      <a:pt x="0" y="32"/>
                    </a:lnTo>
                    <a:lnTo>
                      <a:pt x="22" y="64"/>
                    </a:lnTo>
                    <a:lnTo>
                      <a:pt x="22" y="72"/>
                    </a:lnTo>
                    <a:lnTo>
                      <a:pt x="22" y="98"/>
                    </a:lnTo>
                    <a:lnTo>
                      <a:pt x="22" y="102"/>
                    </a:lnTo>
                    <a:lnTo>
                      <a:pt x="22" y="136"/>
                    </a:lnTo>
                    <a:lnTo>
                      <a:pt x="40" y="150"/>
                    </a:lnTo>
                    <a:lnTo>
                      <a:pt x="56" y="122"/>
                    </a:lnTo>
                    <a:lnTo>
                      <a:pt x="76" y="136"/>
                    </a:lnTo>
                    <a:lnTo>
                      <a:pt x="88" y="64"/>
                    </a:lnTo>
                    <a:lnTo>
                      <a:pt x="88" y="52"/>
                    </a:lnTo>
                    <a:lnTo>
                      <a:pt x="94" y="46"/>
                    </a:lnTo>
                    <a:lnTo>
                      <a:pt x="76" y="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21" name="Freeform 420">
                <a:extLst>
                  <a:ext uri="{FF2B5EF4-FFF2-40B4-BE49-F238E27FC236}">
                    <a16:creationId xmlns:a16="http://schemas.microsoft.com/office/drawing/2014/main" id="{0321E920-ED99-459F-A3B2-C1FD2D103D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4" y="6282"/>
                <a:ext cx="236" cy="138"/>
              </a:xfrm>
              <a:custGeom>
                <a:avLst/>
                <a:gdLst>
                  <a:gd name="T0" fmla="*/ 230 w 236"/>
                  <a:gd name="T1" fmla="*/ 80 h 138"/>
                  <a:gd name="T2" fmla="*/ 228 w 236"/>
                  <a:gd name="T3" fmla="*/ 78 h 138"/>
                  <a:gd name="T4" fmla="*/ 216 w 236"/>
                  <a:gd name="T5" fmla="*/ 70 h 138"/>
                  <a:gd name="T6" fmla="*/ 202 w 236"/>
                  <a:gd name="T7" fmla="*/ 70 h 138"/>
                  <a:gd name="T8" fmla="*/ 202 w 236"/>
                  <a:gd name="T9" fmla="*/ 56 h 138"/>
                  <a:gd name="T10" fmla="*/ 200 w 236"/>
                  <a:gd name="T11" fmla="*/ 56 h 138"/>
                  <a:gd name="T12" fmla="*/ 200 w 236"/>
                  <a:gd name="T13" fmla="*/ 56 h 138"/>
                  <a:gd name="T14" fmla="*/ 196 w 236"/>
                  <a:gd name="T15" fmla="*/ 56 h 138"/>
                  <a:gd name="T16" fmla="*/ 184 w 236"/>
                  <a:gd name="T17" fmla="*/ 42 h 138"/>
                  <a:gd name="T18" fmla="*/ 184 w 236"/>
                  <a:gd name="T19" fmla="*/ 36 h 138"/>
                  <a:gd name="T20" fmla="*/ 196 w 236"/>
                  <a:gd name="T21" fmla="*/ 22 h 138"/>
                  <a:gd name="T22" fmla="*/ 184 w 236"/>
                  <a:gd name="T23" fmla="*/ 14 h 138"/>
                  <a:gd name="T24" fmla="*/ 168 w 236"/>
                  <a:gd name="T25" fmla="*/ 14 h 138"/>
                  <a:gd name="T26" fmla="*/ 162 w 236"/>
                  <a:gd name="T27" fmla="*/ 14 h 138"/>
                  <a:gd name="T28" fmla="*/ 148 w 236"/>
                  <a:gd name="T29" fmla="*/ 14 h 138"/>
                  <a:gd name="T30" fmla="*/ 148 w 236"/>
                  <a:gd name="T31" fmla="*/ 0 h 138"/>
                  <a:gd name="T32" fmla="*/ 142 w 236"/>
                  <a:gd name="T33" fmla="*/ 0 h 138"/>
                  <a:gd name="T34" fmla="*/ 128 w 236"/>
                  <a:gd name="T35" fmla="*/ 0 h 138"/>
                  <a:gd name="T36" fmla="*/ 116 w 236"/>
                  <a:gd name="T37" fmla="*/ 14 h 138"/>
                  <a:gd name="T38" fmla="*/ 116 w 236"/>
                  <a:gd name="T39" fmla="*/ 20 h 138"/>
                  <a:gd name="T40" fmla="*/ 114 w 236"/>
                  <a:gd name="T41" fmla="*/ 20 h 138"/>
                  <a:gd name="T42" fmla="*/ 114 w 236"/>
                  <a:gd name="T43" fmla="*/ 22 h 138"/>
                  <a:gd name="T44" fmla="*/ 108 w 236"/>
                  <a:gd name="T45" fmla="*/ 22 h 138"/>
                  <a:gd name="T46" fmla="*/ 94 w 236"/>
                  <a:gd name="T47" fmla="*/ 22 h 138"/>
                  <a:gd name="T48" fmla="*/ 88 w 236"/>
                  <a:gd name="T49" fmla="*/ 22 h 138"/>
                  <a:gd name="T50" fmla="*/ 74 w 236"/>
                  <a:gd name="T51" fmla="*/ 22 h 138"/>
                  <a:gd name="T52" fmla="*/ 62 w 236"/>
                  <a:gd name="T53" fmla="*/ 22 h 138"/>
                  <a:gd name="T54" fmla="*/ 62 w 236"/>
                  <a:gd name="T55" fmla="*/ 22 h 138"/>
                  <a:gd name="T56" fmla="*/ 42 w 236"/>
                  <a:gd name="T57" fmla="*/ 22 h 138"/>
                  <a:gd name="T58" fmla="*/ 42 w 236"/>
                  <a:gd name="T59" fmla="*/ 40 h 138"/>
                  <a:gd name="T60" fmla="*/ 24 w 236"/>
                  <a:gd name="T61" fmla="*/ 66 h 138"/>
                  <a:gd name="T62" fmla="*/ 20 w 236"/>
                  <a:gd name="T63" fmla="*/ 70 h 138"/>
                  <a:gd name="T64" fmla="*/ 0 w 236"/>
                  <a:gd name="T65" fmla="*/ 102 h 138"/>
                  <a:gd name="T66" fmla="*/ 0 w 236"/>
                  <a:gd name="T67" fmla="*/ 108 h 138"/>
                  <a:gd name="T68" fmla="*/ 22 w 236"/>
                  <a:gd name="T69" fmla="*/ 100 h 138"/>
                  <a:gd name="T70" fmla="*/ 42 w 236"/>
                  <a:gd name="T71" fmla="*/ 120 h 138"/>
                  <a:gd name="T72" fmla="*/ 54 w 236"/>
                  <a:gd name="T73" fmla="*/ 138 h 138"/>
                  <a:gd name="T74" fmla="*/ 54 w 236"/>
                  <a:gd name="T75" fmla="*/ 138 h 138"/>
                  <a:gd name="T76" fmla="*/ 90 w 236"/>
                  <a:gd name="T77" fmla="*/ 126 h 138"/>
                  <a:gd name="T78" fmla="*/ 96 w 236"/>
                  <a:gd name="T79" fmla="*/ 138 h 138"/>
                  <a:gd name="T80" fmla="*/ 116 w 236"/>
                  <a:gd name="T81" fmla="*/ 118 h 138"/>
                  <a:gd name="T82" fmla="*/ 164 w 236"/>
                  <a:gd name="T83" fmla="*/ 126 h 138"/>
                  <a:gd name="T84" fmla="*/ 168 w 236"/>
                  <a:gd name="T85" fmla="*/ 120 h 138"/>
                  <a:gd name="T86" fmla="*/ 168 w 236"/>
                  <a:gd name="T87" fmla="*/ 106 h 138"/>
                  <a:gd name="T88" fmla="*/ 168 w 236"/>
                  <a:gd name="T89" fmla="*/ 106 h 138"/>
                  <a:gd name="T90" fmla="*/ 168 w 236"/>
                  <a:gd name="T91" fmla="*/ 98 h 138"/>
                  <a:gd name="T92" fmla="*/ 184 w 236"/>
                  <a:gd name="T93" fmla="*/ 98 h 138"/>
                  <a:gd name="T94" fmla="*/ 196 w 236"/>
                  <a:gd name="T95" fmla="*/ 106 h 138"/>
                  <a:gd name="T96" fmla="*/ 202 w 236"/>
                  <a:gd name="T97" fmla="*/ 106 h 138"/>
                  <a:gd name="T98" fmla="*/ 216 w 236"/>
                  <a:gd name="T99" fmla="*/ 118 h 138"/>
                  <a:gd name="T100" fmla="*/ 216 w 236"/>
                  <a:gd name="T101" fmla="*/ 106 h 138"/>
                  <a:gd name="T102" fmla="*/ 216 w 236"/>
                  <a:gd name="T103" fmla="*/ 106 h 138"/>
                  <a:gd name="T104" fmla="*/ 216 w 236"/>
                  <a:gd name="T105" fmla="*/ 98 h 138"/>
                  <a:gd name="T106" fmla="*/ 230 w 236"/>
                  <a:gd name="T107" fmla="*/ 98 h 138"/>
                  <a:gd name="T108" fmla="*/ 236 w 236"/>
                  <a:gd name="T109" fmla="*/ 78 h 138"/>
                  <a:gd name="T110" fmla="*/ 230 w 236"/>
                  <a:gd name="T111" fmla="*/ 78 h 138"/>
                  <a:gd name="T112" fmla="*/ 230 w 236"/>
                  <a:gd name="T113" fmla="*/ 8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36" h="138">
                    <a:moveTo>
                      <a:pt x="230" y="80"/>
                    </a:moveTo>
                    <a:lnTo>
                      <a:pt x="228" y="78"/>
                    </a:lnTo>
                    <a:lnTo>
                      <a:pt x="216" y="70"/>
                    </a:lnTo>
                    <a:lnTo>
                      <a:pt x="202" y="70"/>
                    </a:lnTo>
                    <a:lnTo>
                      <a:pt x="202" y="56"/>
                    </a:lnTo>
                    <a:lnTo>
                      <a:pt x="200" y="56"/>
                    </a:lnTo>
                    <a:lnTo>
                      <a:pt x="200" y="56"/>
                    </a:lnTo>
                    <a:lnTo>
                      <a:pt x="196" y="56"/>
                    </a:lnTo>
                    <a:lnTo>
                      <a:pt x="184" y="42"/>
                    </a:lnTo>
                    <a:lnTo>
                      <a:pt x="184" y="36"/>
                    </a:lnTo>
                    <a:lnTo>
                      <a:pt x="196" y="22"/>
                    </a:lnTo>
                    <a:lnTo>
                      <a:pt x="184" y="14"/>
                    </a:lnTo>
                    <a:lnTo>
                      <a:pt x="168" y="14"/>
                    </a:lnTo>
                    <a:lnTo>
                      <a:pt x="162" y="14"/>
                    </a:lnTo>
                    <a:lnTo>
                      <a:pt x="148" y="14"/>
                    </a:lnTo>
                    <a:lnTo>
                      <a:pt x="148" y="0"/>
                    </a:lnTo>
                    <a:lnTo>
                      <a:pt x="142" y="0"/>
                    </a:lnTo>
                    <a:lnTo>
                      <a:pt x="128" y="0"/>
                    </a:lnTo>
                    <a:lnTo>
                      <a:pt x="116" y="14"/>
                    </a:lnTo>
                    <a:lnTo>
                      <a:pt x="116" y="20"/>
                    </a:lnTo>
                    <a:lnTo>
                      <a:pt x="114" y="20"/>
                    </a:lnTo>
                    <a:lnTo>
                      <a:pt x="114" y="22"/>
                    </a:lnTo>
                    <a:lnTo>
                      <a:pt x="108" y="22"/>
                    </a:lnTo>
                    <a:lnTo>
                      <a:pt x="94" y="22"/>
                    </a:lnTo>
                    <a:lnTo>
                      <a:pt x="88" y="22"/>
                    </a:lnTo>
                    <a:lnTo>
                      <a:pt x="74" y="22"/>
                    </a:lnTo>
                    <a:lnTo>
                      <a:pt x="62" y="22"/>
                    </a:lnTo>
                    <a:lnTo>
                      <a:pt x="62" y="22"/>
                    </a:lnTo>
                    <a:lnTo>
                      <a:pt x="42" y="22"/>
                    </a:lnTo>
                    <a:lnTo>
                      <a:pt x="42" y="40"/>
                    </a:lnTo>
                    <a:lnTo>
                      <a:pt x="24" y="66"/>
                    </a:lnTo>
                    <a:lnTo>
                      <a:pt x="20" y="70"/>
                    </a:lnTo>
                    <a:lnTo>
                      <a:pt x="0" y="102"/>
                    </a:lnTo>
                    <a:lnTo>
                      <a:pt x="0" y="108"/>
                    </a:lnTo>
                    <a:lnTo>
                      <a:pt x="22" y="100"/>
                    </a:lnTo>
                    <a:lnTo>
                      <a:pt x="42" y="120"/>
                    </a:lnTo>
                    <a:lnTo>
                      <a:pt x="54" y="138"/>
                    </a:lnTo>
                    <a:lnTo>
                      <a:pt x="54" y="138"/>
                    </a:lnTo>
                    <a:lnTo>
                      <a:pt x="90" y="126"/>
                    </a:lnTo>
                    <a:lnTo>
                      <a:pt x="96" y="138"/>
                    </a:lnTo>
                    <a:lnTo>
                      <a:pt x="116" y="118"/>
                    </a:lnTo>
                    <a:lnTo>
                      <a:pt x="164" y="126"/>
                    </a:lnTo>
                    <a:lnTo>
                      <a:pt x="168" y="120"/>
                    </a:lnTo>
                    <a:lnTo>
                      <a:pt x="168" y="106"/>
                    </a:lnTo>
                    <a:lnTo>
                      <a:pt x="168" y="106"/>
                    </a:lnTo>
                    <a:lnTo>
                      <a:pt x="168" y="98"/>
                    </a:lnTo>
                    <a:lnTo>
                      <a:pt x="184" y="98"/>
                    </a:lnTo>
                    <a:lnTo>
                      <a:pt x="196" y="106"/>
                    </a:lnTo>
                    <a:lnTo>
                      <a:pt x="202" y="106"/>
                    </a:lnTo>
                    <a:lnTo>
                      <a:pt x="216" y="118"/>
                    </a:lnTo>
                    <a:lnTo>
                      <a:pt x="216" y="106"/>
                    </a:lnTo>
                    <a:lnTo>
                      <a:pt x="216" y="106"/>
                    </a:lnTo>
                    <a:lnTo>
                      <a:pt x="216" y="98"/>
                    </a:lnTo>
                    <a:lnTo>
                      <a:pt x="230" y="98"/>
                    </a:lnTo>
                    <a:lnTo>
                      <a:pt x="236" y="78"/>
                    </a:lnTo>
                    <a:lnTo>
                      <a:pt x="230" y="78"/>
                    </a:lnTo>
                    <a:lnTo>
                      <a:pt x="230" y="80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22" name="Freeform 421">
                <a:extLst>
                  <a:ext uri="{FF2B5EF4-FFF2-40B4-BE49-F238E27FC236}">
                    <a16:creationId xmlns:a16="http://schemas.microsoft.com/office/drawing/2014/main" id="{757CBC7C-610C-4A43-9EC2-03117C7F8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8" y="7018"/>
                <a:ext cx="1184" cy="1064"/>
              </a:xfrm>
              <a:custGeom>
                <a:avLst/>
                <a:gdLst>
                  <a:gd name="T0" fmla="*/ 408 w 1184"/>
                  <a:gd name="T1" fmla="*/ 184 h 1064"/>
                  <a:gd name="T2" fmla="*/ 416 w 1184"/>
                  <a:gd name="T3" fmla="*/ 256 h 1064"/>
                  <a:gd name="T4" fmla="*/ 428 w 1184"/>
                  <a:gd name="T5" fmla="*/ 294 h 1064"/>
                  <a:gd name="T6" fmla="*/ 326 w 1184"/>
                  <a:gd name="T7" fmla="*/ 322 h 1064"/>
                  <a:gd name="T8" fmla="*/ 286 w 1184"/>
                  <a:gd name="T9" fmla="*/ 346 h 1064"/>
                  <a:gd name="T10" fmla="*/ 286 w 1184"/>
                  <a:gd name="T11" fmla="*/ 380 h 1064"/>
                  <a:gd name="T12" fmla="*/ 196 w 1184"/>
                  <a:gd name="T13" fmla="*/ 460 h 1064"/>
                  <a:gd name="T14" fmla="*/ 130 w 1184"/>
                  <a:gd name="T15" fmla="*/ 460 h 1064"/>
                  <a:gd name="T16" fmla="*/ 74 w 1184"/>
                  <a:gd name="T17" fmla="*/ 466 h 1064"/>
                  <a:gd name="T18" fmla="*/ 0 w 1184"/>
                  <a:gd name="T19" fmla="*/ 512 h 1064"/>
                  <a:gd name="T20" fmla="*/ 210 w 1184"/>
                  <a:gd name="T21" fmla="*/ 736 h 1064"/>
                  <a:gd name="T22" fmla="*/ 564 w 1184"/>
                  <a:gd name="T23" fmla="*/ 976 h 1064"/>
                  <a:gd name="T24" fmla="*/ 564 w 1184"/>
                  <a:gd name="T25" fmla="*/ 978 h 1064"/>
                  <a:gd name="T26" fmla="*/ 598 w 1184"/>
                  <a:gd name="T27" fmla="*/ 1008 h 1064"/>
                  <a:gd name="T28" fmla="*/ 602 w 1184"/>
                  <a:gd name="T29" fmla="*/ 1010 h 1064"/>
                  <a:gd name="T30" fmla="*/ 704 w 1184"/>
                  <a:gd name="T31" fmla="*/ 1040 h 1064"/>
                  <a:gd name="T32" fmla="*/ 808 w 1184"/>
                  <a:gd name="T33" fmla="*/ 1064 h 1064"/>
                  <a:gd name="T34" fmla="*/ 922 w 1184"/>
                  <a:gd name="T35" fmla="*/ 976 h 1064"/>
                  <a:gd name="T36" fmla="*/ 1184 w 1184"/>
                  <a:gd name="T37" fmla="*/ 834 h 1064"/>
                  <a:gd name="T38" fmla="*/ 1110 w 1184"/>
                  <a:gd name="T39" fmla="*/ 770 h 1064"/>
                  <a:gd name="T40" fmla="*/ 1064 w 1184"/>
                  <a:gd name="T41" fmla="*/ 750 h 1064"/>
                  <a:gd name="T42" fmla="*/ 1028 w 1184"/>
                  <a:gd name="T43" fmla="*/ 680 h 1064"/>
                  <a:gd name="T44" fmla="*/ 1044 w 1184"/>
                  <a:gd name="T45" fmla="*/ 600 h 1064"/>
                  <a:gd name="T46" fmla="*/ 1044 w 1184"/>
                  <a:gd name="T47" fmla="*/ 498 h 1064"/>
                  <a:gd name="T48" fmla="*/ 1032 w 1184"/>
                  <a:gd name="T49" fmla="*/ 426 h 1064"/>
                  <a:gd name="T50" fmla="*/ 1032 w 1184"/>
                  <a:gd name="T51" fmla="*/ 424 h 1064"/>
                  <a:gd name="T52" fmla="*/ 1014 w 1184"/>
                  <a:gd name="T53" fmla="*/ 320 h 1064"/>
                  <a:gd name="T54" fmla="*/ 988 w 1184"/>
                  <a:gd name="T55" fmla="*/ 294 h 1064"/>
                  <a:gd name="T56" fmla="*/ 956 w 1184"/>
                  <a:gd name="T57" fmla="*/ 242 h 1064"/>
                  <a:gd name="T58" fmla="*/ 936 w 1184"/>
                  <a:gd name="T59" fmla="*/ 234 h 1064"/>
                  <a:gd name="T60" fmla="*/ 922 w 1184"/>
                  <a:gd name="T61" fmla="*/ 202 h 1064"/>
                  <a:gd name="T62" fmla="*/ 920 w 1184"/>
                  <a:gd name="T63" fmla="*/ 186 h 1064"/>
                  <a:gd name="T64" fmla="*/ 956 w 1184"/>
                  <a:gd name="T65" fmla="*/ 84 h 1064"/>
                  <a:gd name="T66" fmla="*/ 956 w 1184"/>
                  <a:gd name="T67" fmla="*/ 32 h 1064"/>
                  <a:gd name="T68" fmla="*/ 956 w 1184"/>
                  <a:gd name="T69" fmla="*/ 32 h 1064"/>
                  <a:gd name="T70" fmla="*/ 976 w 1184"/>
                  <a:gd name="T71" fmla="*/ 12 h 1064"/>
                  <a:gd name="T72" fmla="*/ 888 w 1184"/>
                  <a:gd name="T73" fmla="*/ 0 h 1064"/>
                  <a:gd name="T74" fmla="*/ 856 w 1184"/>
                  <a:gd name="T75" fmla="*/ 0 h 1064"/>
                  <a:gd name="T76" fmla="*/ 816 w 1184"/>
                  <a:gd name="T77" fmla="*/ 20 h 1064"/>
                  <a:gd name="T78" fmla="*/ 774 w 1184"/>
                  <a:gd name="T79" fmla="*/ 32 h 1064"/>
                  <a:gd name="T80" fmla="*/ 692 w 1184"/>
                  <a:gd name="T81" fmla="*/ 12 h 1064"/>
                  <a:gd name="T82" fmla="*/ 640 w 1184"/>
                  <a:gd name="T83" fmla="*/ 32 h 1064"/>
                  <a:gd name="T84" fmla="*/ 516 w 1184"/>
                  <a:gd name="T85" fmla="*/ 52 h 1064"/>
                  <a:gd name="T86" fmla="*/ 462 w 1184"/>
                  <a:gd name="T87" fmla="*/ 84 h 1064"/>
                  <a:gd name="T88" fmla="*/ 410 w 1184"/>
                  <a:gd name="T89" fmla="*/ 104 h 1064"/>
                  <a:gd name="T90" fmla="*/ 368 w 1184"/>
                  <a:gd name="T91" fmla="*/ 124 h 1064"/>
                  <a:gd name="T92" fmla="*/ 374 w 1184"/>
                  <a:gd name="T93" fmla="*/ 124 h 10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184" h="1064">
                    <a:moveTo>
                      <a:pt x="394" y="150"/>
                    </a:moveTo>
                    <a:lnTo>
                      <a:pt x="408" y="184"/>
                    </a:lnTo>
                    <a:lnTo>
                      <a:pt x="408" y="210"/>
                    </a:lnTo>
                    <a:lnTo>
                      <a:pt x="416" y="256"/>
                    </a:lnTo>
                    <a:lnTo>
                      <a:pt x="428" y="276"/>
                    </a:lnTo>
                    <a:lnTo>
                      <a:pt x="428" y="294"/>
                    </a:lnTo>
                    <a:lnTo>
                      <a:pt x="428" y="308"/>
                    </a:lnTo>
                    <a:lnTo>
                      <a:pt x="326" y="322"/>
                    </a:lnTo>
                    <a:lnTo>
                      <a:pt x="326" y="340"/>
                    </a:lnTo>
                    <a:lnTo>
                      <a:pt x="286" y="346"/>
                    </a:lnTo>
                    <a:lnTo>
                      <a:pt x="286" y="360"/>
                    </a:lnTo>
                    <a:lnTo>
                      <a:pt x="286" y="380"/>
                    </a:lnTo>
                    <a:lnTo>
                      <a:pt x="266" y="400"/>
                    </a:lnTo>
                    <a:lnTo>
                      <a:pt x="196" y="460"/>
                    </a:lnTo>
                    <a:lnTo>
                      <a:pt x="148" y="466"/>
                    </a:lnTo>
                    <a:lnTo>
                      <a:pt x="130" y="460"/>
                    </a:lnTo>
                    <a:lnTo>
                      <a:pt x="108" y="466"/>
                    </a:lnTo>
                    <a:lnTo>
                      <a:pt x="74" y="466"/>
                    </a:lnTo>
                    <a:lnTo>
                      <a:pt x="20" y="498"/>
                    </a:lnTo>
                    <a:lnTo>
                      <a:pt x="0" y="512"/>
                    </a:lnTo>
                    <a:lnTo>
                      <a:pt x="0" y="596"/>
                    </a:lnTo>
                    <a:lnTo>
                      <a:pt x="210" y="736"/>
                    </a:lnTo>
                    <a:lnTo>
                      <a:pt x="210" y="736"/>
                    </a:lnTo>
                    <a:lnTo>
                      <a:pt x="564" y="976"/>
                    </a:lnTo>
                    <a:lnTo>
                      <a:pt x="564" y="976"/>
                    </a:lnTo>
                    <a:lnTo>
                      <a:pt x="564" y="978"/>
                    </a:lnTo>
                    <a:lnTo>
                      <a:pt x="564" y="990"/>
                    </a:lnTo>
                    <a:lnTo>
                      <a:pt x="598" y="1008"/>
                    </a:lnTo>
                    <a:lnTo>
                      <a:pt x="602" y="1010"/>
                    </a:lnTo>
                    <a:lnTo>
                      <a:pt x="602" y="1010"/>
                    </a:lnTo>
                    <a:lnTo>
                      <a:pt x="652" y="1026"/>
                    </a:lnTo>
                    <a:lnTo>
                      <a:pt x="704" y="1040"/>
                    </a:lnTo>
                    <a:lnTo>
                      <a:pt x="756" y="1052"/>
                    </a:lnTo>
                    <a:lnTo>
                      <a:pt x="808" y="1064"/>
                    </a:lnTo>
                    <a:lnTo>
                      <a:pt x="836" y="1054"/>
                    </a:lnTo>
                    <a:lnTo>
                      <a:pt x="922" y="976"/>
                    </a:lnTo>
                    <a:lnTo>
                      <a:pt x="1132" y="866"/>
                    </a:lnTo>
                    <a:lnTo>
                      <a:pt x="1184" y="834"/>
                    </a:lnTo>
                    <a:lnTo>
                      <a:pt x="1152" y="792"/>
                    </a:lnTo>
                    <a:lnTo>
                      <a:pt x="1110" y="770"/>
                    </a:lnTo>
                    <a:lnTo>
                      <a:pt x="1084" y="784"/>
                    </a:lnTo>
                    <a:lnTo>
                      <a:pt x="1064" y="750"/>
                    </a:lnTo>
                    <a:lnTo>
                      <a:pt x="1064" y="732"/>
                    </a:lnTo>
                    <a:lnTo>
                      <a:pt x="1028" y="680"/>
                    </a:lnTo>
                    <a:lnTo>
                      <a:pt x="1056" y="652"/>
                    </a:lnTo>
                    <a:lnTo>
                      <a:pt x="1044" y="600"/>
                    </a:lnTo>
                    <a:lnTo>
                      <a:pt x="1056" y="570"/>
                    </a:lnTo>
                    <a:lnTo>
                      <a:pt x="1044" y="498"/>
                    </a:lnTo>
                    <a:lnTo>
                      <a:pt x="1028" y="426"/>
                    </a:lnTo>
                    <a:lnTo>
                      <a:pt x="1032" y="426"/>
                    </a:lnTo>
                    <a:lnTo>
                      <a:pt x="1032" y="424"/>
                    </a:lnTo>
                    <a:lnTo>
                      <a:pt x="1032" y="424"/>
                    </a:lnTo>
                    <a:lnTo>
                      <a:pt x="1030" y="424"/>
                    </a:lnTo>
                    <a:lnTo>
                      <a:pt x="1014" y="320"/>
                    </a:lnTo>
                    <a:lnTo>
                      <a:pt x="1012" y="306"/>
                    </a:lnTo>
                    <a:lnTo>
                      <a:pt x="988" y="294"/>
                    </a:lnTo>
                    <a:lnTo>
                      <a:pt x="970" y="286"/>
                    </a:lnTo>
                    <a:lnTo>
                      <a:pt x="956" y="242"/>
                    </a:lnTo>
                    <a:lnTo>
                      <a:pt x="936" y="236"/>
                    </a:lnTo>
                    <a:lnTo>
                      <a:pt x="936" y="234"/>
                    </a:lnTo>
                    <a:lnTo>
                      <a:pt x="936" y="234"/>
                    </a:lnTo>
                    <a:lnTo>
                      <a:pt x="922" y="202"/>
                    </a:lnTo>
                    <a:lnTo>
                      <a:pt x="918" y="190"/>
                    </a:lnTo>
                    <a:lnTo>
                      <a:pt x="920" y="186"/>
                    </a:lnTo>
                    <a:lnTo>
                      <a:pt x="956" y="138"/>
                    </a:lnTo>
                    <a:lnTo>
                      <a:pt x="956" y="84"/>
                    </a:lnTo>
                    <a:lnTo>
                      <a:pt x="956" y="46"/>
                    </a:lnTo>
                    <a:lnTo>
                      <a:pt x="956" y="32"/>
                    </a:lnTo>
                    <a:lnTo>
                      <a:pt x="956" y="32"/>
                    </a:lnTo>
                    <a:lnTo>
                      <a:pt x="956" y="32"/>
                    </a:lnTo>
                    <a:lnTo>
                      <a:pt x="976" y="20"/>
                    </a:lnTo>
                    <a:lnTo>
                      <a:pt x="976" y="12"/>
                    </a:lnTo>
                    <a:lnTo>
                      <a:pt x="936" y="20"/>
                    </a:lnTo>
                    <a:lnTo>
                      <a:pt x="888" y="0"/>
                    </a:lnTo>
                    <a:lnTo>
                      <a:pt x="882" y="12"/>
                    </a:lnTo>
                    <a:lnTo>
                      <a:pt x="856" y="0"/>
                    </a:lnTo>
                    <a:lnTo>
                      <a:pt x="848" y="0"/>
                    </a:lnTo>
                    <a:lnTo>
                      <a:pt x="816" y="20"/>
                    </a:lnTo>
                    <a:lnTo>
                      <a:pt x="794" y="32"/>
                    </a:lnTo>
                    <a:lnTo>
                      <a:pt x="774" y="32"/>
                    </a:lnTo>
                    <a:lnTo>
                      <a:pt x="742" y="12"/>
                    </a:lnTo>
                    <a:lnTo>
                      <a:pt x="692" y="12"/>
                    </a:lnTo>
                    <a:lnTo>
                      <a:pt x="672" y="20"/>
                    </a:lnTo>
                    <a:lnTo>
                      <a:pt x="640" y="32"/>
                    </a:lnTo>
                    <a:lnTo>
                      <a:pt x="584" y="32"/>
                    </a:lnTo>
                    <a:lnTo>
                      <a:pt x="516" y="52"/>
                    </a:lnTo>
                    <a:lnTo>
                      <a:pt x="482" y="72"/>
                    </a:lnTo>
                    <a:lnTo>
                      <a:pt x="462" y="84"/>
                    </a:lnTo>
                    <a:lnTo>
                      <a:pt x="442" y="98"/>
                    </a:lnTo>
                    <a:lnTo>
                      <a:pt x="410" y="104"/>
                    </a:lnTo>
                    <a:lnTo>
                      <a:pt x="388" y="124"/>
                    </a:lnTo>
                    <a:lnTo>
                      <a:pt x="368" y="124"/>
                    </a:lnTo>
                    <a:lnTo>
                      <a:pt x="368" y="124"/>
                    </a:lnTo>
                    <a:lnTo>
                      <a:pt x="374" y="124"/>
                    </a:lnTo>
                    <a:lnTo>
                      <a:pt x="394" y="15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23" name="Freeform 422">
                <a:extLst>
                  <a:ext uri="{FF2B5EF4-FFF2-40B4-BE49-F238E27FC236}">
                    <a16:creationId xmlns:a16="http://schemas.microsoft.com/office/drawing/2014/main" id="{527C342B-3698-4AB9-8804-DDD08751F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6" y="7000"/>
                <a:ext cx="234" cy="442"/>
              </a:xfrm>
              <a:custGeom>
                <a:avLst/>
                <a:gdLst>
                  <a:gd name="T0" fmla="*/ 38 w 234"/>
                  <a:gd name="T1" fmla="*/ 102 h 442"/>
                  <a:gd name="T2" fmla="*/ 38 w 234"/>
                  <a:gd name="T3" fmla="*/ 154 h 442"/>
                  <a:gd name="T4" fmla="*/ 38 w 234"/>
                  <a:gd name="T5" fmla="*/ 156 h 442"/>
                  <a:gd name="T6" fmla="*/ 38 w 234"/>
                  <a:gd name="T7" fmla="*/ 156 h 442"/>
                  <a:gd name="T8" fmla="*/ 2 w 234"/>
                  <a:gd name="T9" fmla="*/ 204 h 442"/>
                  <a:gd name="T10" fmla="*/ 0 w 234"/>
                  <a:gd name="T11" fmla="*/ 208 h 442"/>
                  <a:gd name="T12" fmla="*/ 4 w 234"/>
                  <a:gd name="T13" fmla="*/ 220 h 442"/>
                  <a:gd name="T14" fmla="*/ 18 w 234"/>
                  <a:gd name="T15" fmla="*/ 252 h 442"/>
                  <a:gd name="T16" fmla="*/ 38 w 234"/>
                  <a:gd name="T17" fmla="*/ 260 h 442"/>
                  <a:gd name="T18" fmla="*/ 54 w 234"/>
                  <a:gd name="T19" fmla="*/ 304 h 442"/>
                  <a:gd name="T20" fmla="*/ 70 w 234"/>
                  <a:gd name="T21" fmla="*/ 312 h 442"/>
                  <a:gd name="T22" fmla="*/ 94 w 234"/>
                  <a:gd name="T23" fmla="*/ 324 h 442"/>
                  <a:gd name="T24" fmla="*/ 96 w 234"/>
                  <a:gd name="T25" fmla="*/ 338 h 442"/>
                  <a:gd name="T26" fmla="*/ 114 w 234"/>
                  <a:gd name="T27" fmla="*/ 442 h 442"/>
                  <a:gd name="T28" fmla="*/ 126 w 234"/>
                  <a:gd name="T29" fmla="*/ 442 h 442"/>
                  <a:gd name="T30" fmla="*/ 158 w 234"/>
                  <a:gd name="T31" fmla="*/ 410 h 442"/>
                  <a:gd name="T32" fmla="*/ 146 w 234"/>
                  <a:gd name="T33" fmla="*/ 364 h 442"/>
                  <a:gd name="T34" fmla="*/ 192 w 234"/>
                  <a:gd name="T35" fmla="*/ 324 h 442"/>
                  <a:gd name="T36" fmla="*/ 192 w 234"/>
                  <a:gd name="T37" fmla="*/ 324 h 442"/>
                  <a:gd name="T38" fmla="*/ 194 w 234"/>
                  <a:gd name="T39" fmla="*/ 324 h 442"/>
                  <a:gd name="T40" fmla="*/ 234 w 234"/>
                  <a:gd name="T41" fmla="*/ 312 h 442"/>
                  <a:gd name="T42" fmla="*/ 220 w 234"/>
                  <a:gd name="T43" fmla="*/ 294 h 442"/>
                  <a:gd name="T44" fmla="*/ 220 w 234"/>
                  <a:gd name="T45" fmla="*/ 292 h 442"/>
                  <a:gd name="T46" fmla="*/ 220 w 234"/>
                  <a:gd name="T47" fmla="*/ 292 h 442"/>
                  <a:gd name="T48" fmla="*/ 220 w 234"/>
                  <a:gd name="T49" fmla="*/ 272 h 442"/>
                  <a:gd name="T50" fmla="*/ 200 w 234"/>
                  <a:gd name="T51" fmla="*/ 254 h 442"/>
                  <a:gd name="T52" fmla="*/ 194 w 234"/>
                  <a:gd name="T53" fmla="*/ 240 h 442"/>
                  <a:gd name="T54" fmla="*/ 168 w 234"/>
                  <a:gd name="T55" fmla="*/ 240 h 442"/>
                  <a:gd name="T56" fmla="*/ 168 w 234"/>
                  <a:gd name="T57" fmla="*/ 228 h 442"/>
                  <a:gd name="T58" fmla="*/ 146 w 234"/>
                  <a:gd name="T59" fmla="*/ 228 h 442"/>
                  <a:gd name="T60" fmla="*/ 140 w 234"/>
                  <a:gd name="T61" fmla="*/ 200 h 442"/>
                  <a:gd name="T62" fmla="*/ 168 w 234"/>
                  <a:gd name="T63" fmla="*/ 168 h 442"/>
                  <a:gd name="T64" fmla="*/ 194 w 234"/>
                  <a:gd name="T65" fmla="*/ 136 h 442"/>
                  <a:gd name="T66" fmla="*/ 180 w 234"/>
                  <a:gd name="T67" fmla="*/ 102 h 442"/>
                  <a:gd name="T68" fmla="*/ 160 w 234"/>
                  <a:gd name="T69" fmla="*/ 84 h 442"/>
                  <a:gd name="T70" fmla="*/ 168 w 234"/>
                  <a:gd name="T71" fmla="*/ 50 h 442"/>
                  <a:gd name="T72" fmla="*/ 194 w 234"/>
                  <a:gd name="T73" fmla="*/ 32 h 442"/>
                  <a:gd name="T74" fmla="*/ 180 w 234"/>
                  <a:gd name="T75" fmla="*/ 20 h 442"/>
                  <a:gd name="T76" fmla="*/ 146 w 234"/>
                  <a:gd name="T77" fmla="*/ 38 h 442"/>
                  <a:gd name="T78" fmla="*/ 140 w 234"/>
                  <a:gd name="T79" fmla="*/ 6 h 442"/>
                  <a:gd name="T80" fmla="*/ 112 w 234"/>
                  <a:gd name="T81" fmla="*/ 0 h 442"/>
                  <a:gd name="T82" fmla="*/ 78 w 234"/>
                  <a:gd name="T83" fmla="*/ 6 h 442"/>
                  <a:gd name="T84" fmla="*/ 58 w 234"/>
                  <a:gd name="T85" fmla="*/ 32 h 442"/>
                  <a:gd name="T86" fmla="*/ 58 w 234"/>
                  <a:gd name="T87" fmla="*/ 38 h 442"/>
                  <a:gd name="T88" fmla="*/ 38 w 234"/>
                  <a:gd name="T89" fmla="*/ 50 h 442"/>
                  <a:gd name="T90" fmla="*/ 38 w 234"/>
                  <a:gd name="T91" fmla="*/ 64 h 442"/>
                  <a:gd name="T92" fmla="*/ 38 w 234"/>
                  <a:gd name="T93" fmla="*/ 102 h 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34" h="442">
                    <a:moveTo>
                      <a:pt x="38" y="102"/>
                    </a:moveTo>
                    <a:lnTo>
                      <a:pt x="38" y="154"/>
                    </a:lnTo>
                    <a:lnTo>
                      <a:pt x="38" y="156"/>
                    </a:lnTo>
                    <a:lnTo>
                      <a:pt x="38" y="156"/>
                    </a:lnTo>
                    <a:lnTo>
                      <a:pt x="2" y="204"/>
                    </a:lnTo>
                    <a:lnTo>
                      <a:pt x="0" y="208"/>
                    </a:lnTo>
                    <a:lnTo>
                      <a:pt x="4" y="220"/>
                    </a:lnTo>
                    <a:lnTo>
                      <a:pt x="18" y="252"/>
                    </a:lnTo>
                    <a:lnTo>
                      <a:pt x="38" y="260"/>
                    </a:lnTo>
                    <a:lnTo>
                      <a:pt x="54" y="304"/>
                    </a:lnTo>
                    <a:lnTo>
                      <a:pt x="70" y="312"/>
                    </a:lnTo>
                    <a:lnTo>
                      <a:pt x="94" y="324"/>
                    </a:lnTo>
                    <a:lnTo>
                      <a:pt x="96" y="338"/>
                    </a:lnTo>
                    <a:lnTo>
                      <a:pt x="114" y="442"/>
                    </a:lnTo>
                    <a:lnTo>
                      <a:pt x="126" y="442"/>
                    </a:lnTo>
                    <a:lnTo>
                      <a:pt x="158" y="410"/>
                    </a:lnTo>
                    <a:lnTo>
                      <a:pt x="146" y="364"/>
                    </a:lnTo>
                    <a:lnTo>
                      <a:pt x="192" y="324"/>
                    </a:lnTo>
                    <a:lnTo>
                      <a:pt x="192" y="324"/>
                    </a:lnTo>
                    <a:lnTo>
                      <a:pt x="194" y="324"/>
                    </a:lnTo>
                    <a:lnTo>
                      <a:pt x="234" y="312"/>
                    </a:lnTo>
                    <a:lnTo>
                      <a:pt x="220" y="294"/>
                    </a:lnTo>
                    <a:lnTo>
                      <a:pt x="220" y="292"/>
                    </a:lnTo>
                    <a:lnTo>
                      <a:pt x="220" y="292"/>
                    </a:lnTo>
                    <a:lnTo>
                      <a:pt x="220" y="272"/>
                    </a:lnTo>
                    <a:lnTo>
                      <a:pt x="200" y="254"/>
                    </a:lnTo>
                    <a:lnTo>
                      <a:pt x="194" y="240"/>
                    </a:lnTo>
                    <a:lnTo>
                      <a:pt x="168" y="240"/>
                    </a:lnTo>
                    <a:lnTo>
                      <a:pt x="168" y="228"/>
                    </a:lnTo>
                    <a:lnTo>
                      <a:pt x="146" y="228"/>
                    </a:lnTo>
                    <a:lnTo>
                      <a:pt x="140" y="200"/>
                    </a:lnTo>
                    <a:lnTo>
                      <a:pt x="168" y="168"/>
                    </a:lnTo>
                    <a:lnTo>
                      <a:pt x="194" y="136"/>
                    </a:lnTo>
                    <a:lnTo>
                      <a:pt x="180" y="102"/>
                    </a:lnTo>
                    <a:lnTo>
                      <a:pt x="160" y="84"/>
                    </a:lnTo>
                    <a:lnTo>
                      <a:pt x="168" y="50"/>
                    </a:lnTo>
                    <a:lnTo>
                      <a:pt x="194" y="32"/>
                    </a:lnTo>
                    <a:lnTo>
                      <a:pt x="180" y="20"/>
                    </a:lnTo>
                    <a:lnTo>
                      <a:pt x="146" y="38"/>
                    </a:lnTo>
                    <a:lnTo>
                      <a:pt x="140" y="6"/>
                    </a:lnTo>
                    <a:lnTo>
                      <a:pt x="112" y="0"/>
                    </a:lnTo>
                    <a:lnTo>
                      <a:pt x="78" y="6"/>
                    </a:lnTo>
                    <a:lnTo>
                      <a:pt x="58" y="32"/>
                    </a:lnTo>
                    <a:lnTo>
                      <a:pt x="58" y="38"/>
                    </a:lnTo>
                    <a:lnTo>
                      <a:pt x="38" y="50"/>
                    </a:lnTo>
                    <a:lnTo>
                      <a:pt x="38" y="64"/>
                    </a:lnTo>
                    <a:lnTo>
                      <a:pt x="38" y="102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24" name="Freeform 423">
                <a:extLst>
                  <a:ext uri="{FF2B5EF4-FFF2-40B4-BE49-F238E27FC236}">
                    <a16:creationId xmlns:a16="http://schemas.microsoft.com/office/drawing/2014/main" id="{3FD1D8F8-2059-4DC9-A5DC-57274B612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10" y="7272"/>
                <a:ext cx="898" cy="786"/>
              </a:xfrm>
              <a:custGeom>
                <a:avLst/>
                <a:gdLst>
                  <a:gd name="T0" fmla="*/ 120 w 898"/>
                  <a:gd name="T1" fmla="*/ 40 h 786"/>
                  <a:gd name="T2" fmla="*/ 120 w 898"/>
                  <a:gd name="T3" fmla="*/ 40 h 786"/>
                  <a:gd name="T4" fmla="*/ 78 w 898"/>
                  <a:gd name="T5" fmla="*/ 52 h 786"/>
                  <a:gd name="T6" fmla="*/ 32 w 898"/>
                  <a:gd name="T7" fmla="*/ 92 h 786"/>
                  <a:gd name="T8" fmla="*/ 46 w 898"/>
                  <a:gd name="T9" fmla="*/ 136 h 786"/>
                  <a:gd name="T10" fmla="*/ 44 w 898"/>
                  <a:gd name="T11" fmla="*/ 138 h 786"/>
                  <a:gd name="T12" fmla="*/ 46 w 898"/>
                  <a:gd name="T13" fmla="*/ 138 h 786"/>
                  <a:gd name="T14" fmla="*/ 12 w 898"/>
                  <a:gd name="T15" fmla="*/ 172 h 786"/>
                  <a:gd name="T16" fmla="*/ 0 w 898"/>
                  <a:gd name="T17" fmla="*/ 172 h 786"/>
                  <a:gd name="T18" fmla="*/ 14 w 898"/>
                  <a:gd name="T19" fmla="*/ 242 h 786"/>
                  <a:gd name="T20" fmla="*/ 26 w 898"/>
                  <a:gd name="T21" fmla="*/ 314 h 786"/>
                  <a:gd name="T22" fmla="*/ 14 w 898"/>
                  <a:gd name="T23" fmla="*/ 346 h 786"/>
                  <a:gd name="T24" fmla="*/ 26 w 898"/>
                  <a:gd name="T25" fmla="*/ 396 h 786"/>
                  <a:gd name="T26" fmla="*/ 0 w 898"/>
                  <a:gd name="T27" fmla="*/ 424 h 786"/>
                  <a:gd name="T28" fmla="*/ 34 w 898"/>
                  <a:gd name="T29" fmla="*/ 476 h 786"/>
                  <a:gd name="T30" fmla="*/ 34 w 898"/>
                  <a:gd name="T31" fmla="*/ 496 h 786"/>
                  <a:gd name="T32" fmla="*/ 54 w 898"/>
                  <a:gd name="T33" fmla="*/ 528 h 786"/>
                  <a:gd name="T34" fmla="*/ 80 w 898"/>
                  <a:gd name="T35" fmla="*/ 516 h 786"/>
                  <a:gd name="T36" fmla="*/ 120 w 898"/>
                  <a:gd name="T37" fmla="*/ 536 h 786"/>
                  <a:gd name="T38" fmla="*/ 154 w 898"/>
                  <a:gd name="T39" fmla="*/ 578 h 786"/>
                  <a:gd name="T40" fmla="*/ 228 w 898"/>
                  <a:gd name="T41" fmla="*/ 598 h 786"/>
                  <a:gd name="T42" fmla="*/ 276 w 898"/>
                  <a:gd name="T43" fmla="*/ 630 h 786"/>
                  <a:gd name="T44" fmla="*/ 318 w 898"/>
                  <a:gd name="T45" fmla="*/ 612 h 786"/>
                  <a:gd name="T46" fmla="*/ 318 w 898"/>
                  <a:gd name="T47" fmla="*/ 614 h 786"/>
                  <a:gd name="T48" fmla="*/ 382 w 898"/>
                  <a:gd name="T49" fmla="*/ 588 h 786"/>
                  <a:gd name="T50" fmla="*/ 384 w 898"/>
                  <a:gd name="T51" fmla="*/ 590 h 786"/>
                  <a:gd name="T52" fmla="*/ 386 w 898"/>
                  <a:gd name="T53" fmla="*/ 588 h 786"/>
                  <a:gd name="T54" fmla="*/ 800 w 898"/>
                  <a:gd name="T55" fmla="*/ 786 h 786"/>
                  <a:gd name="T56" fmla="*/ 800 w 898"/>
                  <a:gd name="T57" fmla="*/ 786 h 786"/>
                  <a:gd name="T58" fmla="*/ 898 w 898"/>
                  <a:gd name="T59" fmla="*/ 760 h 786"/>
                  <a:gd name="T60" fmla="*/ 898 w 898"/>
                  <a:gd name="T61" fmla="*/ 668 h 786"/>
                  <a:gd name="T62" fmla="*/ 876 w 898"/>
                  <a:gd name="T63" fmla="*/ 230 h 786"/>
                  <a:gd name="T64" fmla="*/ 864 w 898"/>
                  <a:gd name="T65" fmla="*/ 176 h 786"/>
                  <a:gd name="T66" fmla="*/ 876 w 898"/>
                  <a:gd name="T67" fmla="*/ 144 h 786"/>
                  <a:gd name="T68" fmla="*/ 864 w 898"/>
                  <a:gd name="T69" fmla="*/ 104 h 786"/>
                  <a:gd name="T70" fmla="*/ 876 w 898"/>
                  <a:gd name="T71" fmla="*/ 92 h 786"/>
                  <a:gd name="T72" fmla="*/ 810 w 898"/>
                  <a:gd name="T73" fmla="*/ 66 h 786"/>
                  <a:gd name="T74" fmla="*/ 756 w 898"/>
                  <a:gd name="T75" fmla="*/ 40 h 786"/>
                  <a:gd name="T76" fmla="*/ 742 w 898"/>
                  <a:gd name="T77" fmla="*/ 22 h 786"/>
                  <a:gd name="T78" fmla="*/ 708 w 898"/>
                  <a:gd name="T79" fmla="*/ 8 h 786"/>
                  <a:gd name="T80" fmla="*/ 668 w 898"/>
                  <a:gd name="T81" fmla="*/ 8 h 786"/>
                  <a:gd name="T82" fmla="*/ 654 w 898"/>
                  <a:gd name="T83" fmla="*/ 22 h 786"/>
                  <a:gd name="T84" fmla="*/ 646 w 898"/>
                  <a:gd name="T85" fmla="*/ 22 h 786"/>
                  <a:gd name="T86" fmla="*/ 600 w 898"/>
                  <a:gd name="T87" fmla="*/ 34 h 786"/>
                  <a:gd name="T88" fmla="*/ 580 w 898"/>
                  <a:gd name="T89" fmla="*/ 66 h 786"/>
                  <a:gd name="T90" fmla="*/ 592 w 898"/>
                  <a:gd name="T91" fmla="*/ 120 h 786"/>
                  <a:gd name="T92" fmla="*/ 580 w 898"/>
                  <a:gd name="T93" fmla="*/ 144 h 786"/>
                  <a:gd name="T94" fmla="*/ 546 w 898"/>
                  <a:gd name="T95" fmla="*/ 176 h 786"/>
                  <a:gd name="T96" fmla="*/ 424 w 898"/>
                  <a:gd name="T97" fmla="*/ 120 h 786"/>
                  <a:gd name="T98" fmla="*/ 336 w 898"/>
                  <a:gd name="T99" fmla="*/ 92 h 786"/>
                  <a:gd name="T100" fmla="*/ 316 w 898"/>
                  <a:gd name="T101" fmla="*/ 40 h 786"/>
                  <a:gd name="T102" fmla="*/ 262 w 898"/>
                  <a:gd name="T103" fmla="*/ 34 h 786"/>
                  <a:gd name="T104" fmla="*/ 226 w 898"/>
                  <a:gd name="T105" fmla="*/ 22 h 786"/>
                  <a:gd name="T106" fmla="*/ 166 w 898"/>
                  <a:gd name="T107" fmla="*/ 8 h 786"/>
                  <a:gd name="T108" fmla="*/ 106 w 898"/>
                  <a:gd name="T109" fmla="*/ 0 h 786"/>
                  <a:gd name="T110" fmla="*/ 106 w 898"/>
                  <a:gd name="T111" fmla="*/ 20 h 786"/>
                  <a:gd name="T112" fmla="*/ 120 w 898"/>
                  <a:gd name="T113" fmla="*/ 38 h 786"/>
                  <a:gd name="T114" fmla="*/ 120 w 898"/>
                  <a:gd name="T115" fmla="*/ 40 h 7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898" h="786">
                    <a:moveTo>
                      <a:pt x="120" y="40"/>
                    </a:moveTo>
                    <a:lnTo>
                      <a:pt x="120" y="40"/>
                    </a:lnTo>
                    <a:lnTo>
                      <a:pt x="78" y="52"/>
                    </a:lnTo>
                    <a:lnTo>
                      <a:pt x="32" y="92"/>
                    </a:lnTo>
                    <a:lnTo>
                      <a:pt x="46" y="136"/>
                    </a:lnTo>
                    <a:lnTo>
                      <a:pt x="44" y="138"/>
                    </a:lnTo>
                    <a:lnTo>
                      <a:pt x="46" y="138"/>
                    </a:lnTo>
                    <a:lnTo>
                      <a:pt x="12" y="172"/>
                    </a:lnTo>
                    <a:lnTo>
                      <a:pt x="0" y="172"/>
                    </a:lnTo>
                    <a:lnTo>
                      <a:pt x="14" y="242"/>
                    </a:lnTo>
                    <a:lnTo>
                      <a:pt x="26" y="314"/>
                    </a:lnTo>
                    <a:lnTo>
                      <a:pt x="14" y="346"/>
                    </a:lnTo>
                    <a:lnTo>
                      <a:pt x="26" y="396"/>
                    </a:lnTo>
                    <a:lnTo>
                      <a:pt x="0" y="424"/>
                    </a:lnTo>
                    <a:lnTo>
                      <a:pt x="34" y="476"/>
                    </a:lnTo>
                    <a:lnTo>
                      <a:pt x="34" y="496"/>
                    </a:lnTo>
                    <a:lnTo>
                      <a:pt x="54" y="528"/>
                    </a:lnTo>
                    <a:lnTo>
                      <a:pt x="80" y="516"/>
                    </a:lnTo>
                    <a:lnTo>
                      <a:pt x="120" y="536"/>
                    </a:lnTo>
                    <a:lnTo>
                      <a:pt x="154" y="578"/>
                    </a:lnTo>
                    <a:lnTo>
                      <a:pt x="228" y="598"/>
                    </a:lnTo>
                    <a:lnTo>
                      <a:pt x="276" y="630"/>
                    </a:lnTo>
                    <a:lnTo>
                      <a:pt x="318" y="612"/>
                    </a:lnTo>
                    <a:lnTo>
                      <a:pt x="318" y="614"/>
                    </a:lnTo>
                    <a:lnTo>
                      <a:pt x="382" y="588"/>
                    </a:lnTo>
                    <a:lnTo>
                      <a:pt x="384" y="590"/>
                    </a:lnTo>
                    <a:lnTo>
                      <a:pt x="386" y="588"/>
                    </a:lnTo>
                    <a:lnTo>
                      <a:pt x="800" y="786"/>
                    </a:lnTo>
                    <a:lnTo>
                      <a:pt x="800" y="786"/>
                    </a:lnTo>
                    <a:lnTo>
                      <a:pt x="898" y="760"/>
                    </a:lnTo>
                    <a:lnTo>
                      <a:pt x="898" y="668"/>
                    </a:lnTo>
                    <a:lnTo>
                      <a:pt x="876" y="230"/>
                    </a:lnTo>
                    <a:lnTo>
                      <a:pt x="864" y="176"/>
                    </a:lnTo>
                    <a:lnTo>
                      <a:pt x="876" y="144"/>
                    </a:lnTo>
                    <a:lnTo>
                      <a:pt x="864" y="104"/>
                    </a:lnTo>
                    <a:lnTo>
                      <a:pt x="876" y="92"/>
                    </a:lnTo>
                    <a:lnTo>
                      <a:pt x="810" y="66"/>
                    </a:lnTo>
                    <a:lnTo>
                      <a:pt x="756" y="40"/>
                    </a:lnTo>
                    <a:lnTo>
                      <a:pt x="742" y="22"/>
                    </a:lnTo>
                    <a:lnTo>
                      <a:pt x="708" y="8"/>
                    </a:lnTo>
                    <a:lnTo>
                      <a:pt x="668" y="8"/>
                    </a:lnTo>
                    <a:lnTo>
                      <a:pt x="654" y="22"/>
                    </a:lnTo>
                    <a:lnTo>
                      <a:pt x="646" y="22"/>
                    </a:lnTo>
                    <a:lnTo>
                      <a:pt x="600" y="34"/>
                    </a:lnTo>
                    <a:lnTo>
                      <a:pt x="580" y="66"/>
                    </a:lnTo>
                    <a:lnTo>
                      <a:pt x="592" y="120"/>
                    </a:lnTo>
                    <a:lnTo>
                      <a:pt x="580" y="144"/>
                    </a:lnTo>
                    <a:lnTo>
                      <a:pt x="546" y="176"/>
                    </a:lnTo>
                    <a:lnTo>
                      <a:pt x="424" y="120"/>
                    </a:lnTo>
                    <a:lnTo>
                      <a:pt x="336" y="92"/>
                    </a:lnTo>
                    <a:lnTo>
                      <a:pt x="316" y="40"/>
                    </a:lnTo>
                    <a:lnTo>
                      <a:pt x="262" y="34"/>
                    </a:lnTo>
                    <a:lnTo>
                      <a:pt x="226" y="22"/>
                    </a:lnTo>
                    <a:lnTo>
                      <a:pt x="166" y="8"/>
                    </a:lnTo>
                    <a:lnTo>
                      <a:pt x="106" y="0"/>
                    </a:lnTo>
                    <a:lnTo>
                      <a:pt x="106" y="20"/>
                    </a:lnTo>
                    <a:lnTo>
                      <a:pt x="120" y="38"/>
                    </a:lnTo>
                    <a:lnTo>
                      <a:pt x="120" y="4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25" name="Freeform 424">
                <a:extLst>
                  <a:ext uri="{FF2B5EF4-FFF2-40B4-BE49-F238E27FC236}">
                    <a16:creationId xmlns:a16="http://schemas.microsoft.com/office/drawing/2014/main" id="{063CD017-AC4C-4133-A26F-00C1435154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96" y="7754"/>
                <a:ext cx="472" cy="270"/>
              </a:xfrm>
              <a:custGeom>
                <a:avLst/>
                <a:gdLst>
                  <a:gd name="T0" fmla="*/ 92 w 472"/>
                  <a:gd name="T1" fmla="*/ 4 h 270"/>
                  <a:gd name="T2" fmla="*/ 0 w 472"/>
                  <a:gd name="T3" fmla="*/ 4 h 270"/>
                  <a:gd name="T4" fmla="*/ 4 w 472"/>
                  <a:gd name="T5" fmla="*/ 64 h 270"/>
                  <a:gd name="T6" fmla="*/ 4 w 472"/>
                  <a:gd name="T7" fmla="*/ 64 h 270"/>
                  <a:gd name="T8" fmla="*/ 60 w 472"/>
                  <a:gd name="T9" fmla="*/ 96 h 270"/>
                  <a:gd name="T10" fmla="*/ 116 w 472"/>
                  <a:gd name="T11" fmla="*/ 126 h 270"/>
                  <a:gd name="T12" fmla="*/ 174 w 472"/>
                  <a:gd name="T13" fmla="*/ 154 h 270"/>
                  <a:gd name="T14" fmla="*/ 232 w 472"/>
                  <a:gd name="T15" fmla="*/ 180 h 270"/>
                  <a:gd name="T16" fmla="*/ 290 w 472"/>
                  <a:gd name="T17" fmla="*/ 206 h 270"/>
                  <a:gd name="T18" fmla="*/ 350 w 472"/>
                  <a:gd name="T19" fmla="*/ 228 h 270"/>
                  <a:gd name="T20" fmla="*/ 410 w 472"/>
                  <a:gd name="T21" fmla="*/ 250 h 270"/>
                  <a:gd name="T22" fmla="*/ 472 w 472"/>
                  <a:gd name="T23" fmla="*/ 270 h 270"/>
                  <a:gd name="T24" fmla="*/ 446 w 472"/>
                  <a:gd name="T25" fmla="*/ 256 h 270"/>
                  <a:gd name="T26" fmla="*/ 446 w 472"/>
                  <a:gd name="T27" fmla="*/ 254 h 270"/>
                  <a:gd name="T28" fmla="*/ 446 w 472"/>
                  <a:gd name="T29" fmla="*/ 254 h 270"/>
                  <a:gd name="T30" fmla="*/ 446 w 472"/>
                  <a:gd name="T31" fmla="*/ 240 h 270"/>
                  <a:gd name="T32" fmla="*/ 94 w 472"/>
                  <a:gd name="T33" fmla="*/ 0 h 270"/>
                  <a:gd name="T34" fmla="*/ 92 w 472"/>
                  <a:gd name="T35" fmla="*/ 0 h 270"/>
                  <a:gd name="T36" fmla="*/ 86 w 472"/>
                  <a:gd name="T37" fmla="*/ 0 h 270"/>
                  <a:gd name="T38" fmla="*/ 92 w 472"/>
                  <a:gd name="T39" fmla="*/ 4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72" h="270">
                    <a:moveTo>
                      <a:pt x="92" y="4"/>
                    </a:moveTo>
                    <a:lnTo>
                      <a:pt x="0" y="4"/>
                    </a:lnTo>
                    <a:lnTo>
                      <a:pt x="4" y="64"/>
                    </a:lnTo>
                    <a:lnTo>
                      <a:pt x="4" y="64"/>
                    </a:lnTo>
                    <a:lnTo>
                      <a:pt x="60" y="96"/>
                    </a:lnTo>
                    <a:lnTo>
                      <a:pt x="116" y="126"/>
                    </a:lnTo>
                    <a:lnTo>
                      <a:pt x="174" y="154"/>
                    </a:lnTo>
                    <a:lnTo>
                      <a:pt x="232" y="180"/>
                    </a:lnTo>
                    <a:lnTo>
                      <a:pt x="290" y="206"/>
                    </a:lnTo>
                    <a:lnTo>
                      <a:pt x="350" y="228"/>
                    </a:lnTo>
                    <a:lnTo>
                      <a:pt x="410" y="250"/>
                    </a:lnTo>
                    <a:lnTo>
                      <a:pt x="472" y="270"/>
                    </a:lnTo>
                    <a:lnTo>
                      <a:pt x="446" y="256"/>
                    </a:lnTo>
                    <a:lnTo>
                      <a:pt x="446" y="254"/>
                    </a:lnTo>
                    <a:lnTo>
                      <a:pt x="446" y="254"/>
                    </a:lnTo>
                    <a:lnTo>
                      <a:pt x="446" y="240"/>
                    </a:lnTo>
                    <a:lnTo>
                      <a:pt x="94" y="0"/>
                    </a:lnTo>
                    <a:lnTo>
                      <a:pt x="92" y="0"/>
                    </a:lnTo>
                    <a:lnTo>
                      <a:pt x="86" y="0"/>
                    </a:lnTo>
                    <a:lnTo>
                      <a:pt x="92" y="4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26" name="Freeform 425">
                <a:extLst>
                  <a:ext uri="{FF2B5EF4-FFF2-40B4-BE49-F238E27FC236}">
                    <a16:creationId xmlns:a16="http://schemas.microsoft.com/office/drawing/2014/main" id="{A0B1206C-48EF-4252-9229-B658E30528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62" y="7102"/>
                <a:ext cx="638" cy="598"/>
              </a:xfrm>
              <a:custGeom>
                <a:avLst/>
                <a:gdLst>
                  <a:gd name="T0" fmla="*/ 210 w 638"/>
                  <a:gd name="T1" fmla="*/ 596 h 598"/>
                  <a:gd name="T2" fmla="*/ 210 w 638"/>
                  <a:gd name="T3" fmla="*/ 510 h 598"/>
                  <a:gd name="T4" fmla="*/ 216 w 638"/>
                  <a:gd name="T5" fmla="*/ 514 h 598"/>
                  <a:gd name="T6" fmla="*/ 216 w 638"/>
                  <a:gd name="T7" fmla="*/ 512 h 598"/>
                  <a:gd name="T8" fmla="*/ 216 w 638"/>
                  <a:gd name="T9" fmla="*/ 512 h 598"/>
                  <a:gd name="T10" fmla="*/ 212 w 638"/>
                  <a:gd name="T11" fmla="*/ 508 h 598"/>
                  <a:gd name="T12" fmla="*/ 212 w 638"/>
                  <a:gd name="T13" fmla="*/ 424 h 598"/>
                  <a:gd name="T14" fmla="*/ 232 w 638"/>
                  <a:gd name="T15" fmla="*/ 412 h 598"/>
                  <a:gd name="T16" fmla="*/ 286 w 638"/>
                  <a:gd name="T17" fmla="*/ 380 h 598"/>
                  <a:gd name="T18" fmla="*/ 320 w 638"/>
                  <a:gd name="T19" fmla="*/ 380 h 598"/>
                  <a:gd name="T20" fmla="*/ 340 w 638"/>
                  <a:gd name="T21" fmla="*/ 372 h 598"/>
                  <a:gd name="T22" fmla="*/ 360 w 638"/>
                  <a:gd name="T23" fmla="*/ 380 h 598"/>
                  <a:gd name="T24" fmla="*/ 406 w 638"/>
                  <a:gd name="T25" fmla="*/ 372 h 598"/>
                  <a:gd name="T26" fmla="*/ 476 w 638"/>
                  <a:gd name="T27" fmla="*/ 314 h 598"/>
                  <a:gd name="T28" fmla="*/ 496 w 638"/>
                  <a:gd name="T29" fmla="*/ 294 h 598"/>
                  <a:gd name="T30" fmla="*/ 496 w 638"/>
                  <a:gd name="T31" fmla="*/ 274 h 598"/>
                  <a:gd name="T32" fmla="*/ 496 w 638"/>
                  <a:gd name="T33" fmla="*/ 260 h 598"/>
                  <a:gd name="T34" fmla="*/ 538 w 638"/>
                  <a:gd name="T35" fmla="*/ 254 h 598"/>
                  <a:gd name="T36" fmla="*/ 538 w 638"/>
                  <a:gd name="T37" fmla="*/ 236 h 598"/>
                  <a:gd name="T38" fmla="*/ 638 w 638"/>
                  <a:gd name="T39" fmla="*/ 222 h 598"/>
                  <a:gd name="T40" fmla="*/ 638 w 638"/>
                  <a:gd name="T41" fmla="*/ 210 h 598"/>
                  <a:gd name="T42" fmla="*/ 638 w 638"/>
                  <a:gd name="T43" fmla="*/ 188 h 598"/>
                  <a:gd name="T44" fmla="*/ 626 w 638"/>
                  <a:gd name="T45" fmla="*/ 170 h 598"/>
                  <a:gd name="T46" fmla="*/ 618 w 638"/>
                  <a:gd name="T47" fmla="*/ 124 h 598"/>
                  <a:gd name="T48" fmla="*/ 618 w 638"/>
                  <a:gd name="T49" fmla="*/ 98 h 598"/>
                  <a:gd name="T50" fmla="*/ 604 w 638"/>
                  <a:gd name="T51" fmla="*/ 66 h 598"/>
                  <a:gd name="T52" fmla="*/ 584 w 638"/>
                  <a:gd name="T53" fmla="*/ 40 h 598"/>
                  <a:gd name="T54" fmla="*/ 556 w 638"/>
                  <a:gd name="T55" fmla="*/ 40 h 598"/>
                  <a:gd name="T56" fmla="*/ 542 w 638"/>
                  <a:gd name="T57" fmla="*/ 22 h 598"/>
                  <a:gd name="T58" fmla="*/ 522 w 638"/>
                  <a:gd name="T59" fmla="*/ 36 h 598"/>
                  <a:gd name="T60" fmla="*/ 488 w 638"/>
                  <a:gd name="T61" fmla="*/ 36 h 598"/>
                  <a:gd name="T62" fmla="*/ 432 w 638"/>
                  <a:gd name="T63" fmla="*/ 36 h 598"/>
                  <a:gd name="T64" fmla="*/ 400 w 638"/>
                  <a:gd name="T65" fmla="*/ 0 h 598"/>
                  <a:gd name="T66" fmla="*/ 364 w 638"/>
                  <a:gd name="T67" fmla="*/ 0 h 598"/>
                  <a:gd name="T68" fmla="*/ 346 w 638"/>
                  <a:gd name="T69" fmla="*/ 54 h 598"/>
                  <a:gd name="T70" fmla="*/ 324 w 638"/>
                  <a:gd name="T71" fmla="*/ 108 h 598"/>
                  <a:gd name="T72" fmla="*/ 256 w 638"/>
                  <a:gd name="T73" fmla="*/ 138 h 598"/>
                  <a:gd name="T74" fmla="*/ 216 w 638"/>
                  <a:gd name="T75" fmla="*/ 160 h 598"/>
                  <a:gd name="T76" fmla="*/ 180 w 638"/>
                  <a:gd name="T77" fmla="*/ 204 h 598"/>
                  <a:gd name="T78" fmla="*/ 168 w 638"/>
                  <a:gd name="T79" fmla="*/ 238 h 598"/>
                  <a:gd name="T80" fmla="*/ 146 w 638"/>
                  <a:gd name="T81" fmla="*/ 262 h 598"/>
                  <a:gd name="T82" fmla="*/ 146 w 638"/>
                  <a:gd name="T83" fmla="*/ 316 h 598"/>
                  <a:gd name="T84" fmla="*/ 160 w 638"/>
                  <a:gd name="T85" fmla="*/ 342 h 598"/>
                  <a:gd name="T86" fmla="*/ 126 w 638"/>
                  <a:gd name="T87" fmla="*/ 394 h 598"/>
                  <a:gd name="T88" fmla="*/ 70 w 638"/>
                  <a:gd name="T89" fmla="*/ 446 h 598"/>
                  <a:gd name="T90" fmla="*/ 24 w 638"/>
                  <a:gd name="T91" fmla="*/ 466 h 598"/>
                  <a:gd name="T92" fmla="*/ 0 w 638"/>
                  <a:gd name="T93" fmla="*/ 474 h 598"/>
                  <a:gd name="T94" fmla="*/ 0 w 638"/>
                  <a:gd name="T95" fmla="*/ 474 h 598"/>
                  <a:gd name="T96" fmla="*/ 76 w 638"/>
                  <a:gd name="T97" fmla="*/ 538 h 598"/>
                  <a:gd name="T98" fmla="*/ 156 w 638"/>
                  <a:gd name="T99" fmla="*/ 598 h 598"/>
                  <a:gd name="T100" fmla="*/ 210 w 638"/>
                  <a:gd name="T101" fmla="*/ 596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38" h="598">
                    <a:moveTo>
                      <a:pt x="210" y="596"/>
                    </a:moveTo>
                    <a:lnTo>
                      <a:pt x="210" y="510"/>
                    </a:lnTo>
                    <a:lnTo>
                      <a:pt x="216" y="514"/>
                    </a:lnTo>
                    <a:lnTo>
                      <a:pt x="216" y="512"/>
                    </a:lnTo>
                    <a:lnTo>
                      <a:pt x="216" y="512"/>
                    </a:lnTo>
                    <a:lnTo>
                      <a:pt x="212" y="508"/>
                    </a:lnTo>
                    <a:lnTo>
                      <a:pt x="212" y="424"/>
                    </a:lnTo>
                    <a:lnTo>
                      <a:pt x="232" y="412"/>
                    </a:lnTo>
                    <a:lnTo>
                      <a:pt x="286" y="380"/>
                    </a:lnTo>
                    <a:lnTo>
                      <a:pt x="320" y="380"/>
                    </a:lnTo>
                    <a:lnTo>
                      <a:pt x="340" y="372"/>
                    </a:lnTo>
                    <a:lnTo>
                      <a:pt x="360" y="380"/>
                    </a:lnTo>
                    <a:lnTo>
                      <a:pt x="406" y="372"/>
                    </a:lnTo>
                    <a:lnTo>
                      <a:pt x="476" y="314"/>
                    </a:lnTo>
                    <a:lnTo>
                      <a:pt x="496" y="294"/>
                    </a:lnTo>
                    <a:lnTo>
                      <a:pt x="496" y="274"/>
                    </a:lnTo>
                    <a:lnTo>
                      <a:pt x="496" y="260"/>
                    </a:lnTo>
                    <a:lnTo>
                      <a:pt x="538" y="254"/>
                    </a:lnTo>
                    <a:lnTo>
                      <a:pt x="538" y="236"/>
                    </a:lnTo>
                    <a:lnTo>
                      <a:pt x="638" y="222"/>
                    </a:lnTo>
                    <a:lnTo>
                      <a:pt x="638" y="210"/>
                    </a:lnTo>
                    <a:lnTo>
                      <a:pt x="638" y="188"/>
                    </a:lnTo>
                    <a:lnTo>
                      <a:pt x="626" y="170"/>
                    </a:lnTo>
                    <a:lnTo>
                      <a:pt x="618" y="124"/>
                    </a:lnTo>
                    <a:lnTo>
                      <a:pt x="618" y="98"/>
                    </a:lnTo>
                    <a:lnTo>
                      <a:pt x="604" y="66"/>
                    </a:lnTo>
                    <a:lnTo>
                      <a:pt x="584" y="40"/>
                    </a:lnTo>
                    <a:lnTo>
                      <a:pt x="556" y="40"/>
                    </a:lnTo>
                    <a:lnTo>
                      <a:pt x="542" y="22"/>
                    </a:lnTo>
                    <a:lnTo>
                      <a:pt x="522" y="36"/>
                    </a:lnTo>
                    <a:lnTo>
                      <a:pt x="488" y="36"/>
                    </a:lnTo>
                    <a:lnTo>
                      <a:pt x="432" y="36"/>
                    </a:lnTo>
                    <a:lnTo>
                      <a:pt x="400" y="0"/>
                    </a:lnTo>
                    <a:lnTo>
                      <a:pt x="364" y="0"/>
                    </a:lnTo>
                    <a:lnTo>
                      <a:pt x="346" y="54"/>
                    </a:lnTo>
                    <a:lnTo>
                      <a:pt x="324" y="108"/>
                    </a:lnTo>
                    <a:lnTo>
                      <a:pt x="256" y="138"/>
                    </a:lnTo>
                    <a:lnTo>
                      <a:pt x="216" y="160"/>
                    </a:lnTo>
                    <a:lnTo>
                      <a:pt x="180" y="204"/>
                    </a:lnTo>
                    <a:lnTo>
                      <a:pt x="168" y="238"/>
                    </a:lnTo>
                    <a:lnTo>
                      <a:pt x="146" y="262"/>
                    </a:lnTo>
                    <a:lnTo>
                      <a:pt x="146" y="316"/>
                    </a:lnTo>
                    <a:lnTo>
                      <a:pt x="160" y="342"/>
                    </a:lnTo>
                    <a:lnTo>
                      <a:pt x="126" y="394"/>
                    </a:lnTo>
                    <a:lnTo>
                      <a:pt x="70" y="446"/>
                    </a:lnTo>
                    <a:lnTo>
                      <a:pt x="24" y="466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76" y="538"/>
                    </a:lnTo>
                    <a:lnTo>
                      <a:pt x="156" y="598"/>
                    </a:lnTo>
                    <a:lnTo>
                      <a:pt x="210" y="596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27" name="Freeform 426">
                <a:extLst>
                  <a:ext uri="{FF2B5EF4-FFF2-40B4-BE49-F238E27FC236}">
                    <a16:creationId xmlns:a16="http://schemas.microsoft.com/office/drawing/2014/main" id="{0018E7E5-35E7-4596-A2A3-6114807E0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0" y="7616"/>
                <a:ext cx="262" cy="200"/>
              </a:xfrm>
              <a:custGeom>
                <a:avLst/>
                <a:gdLst>
                  <a:gd name="T0" fmla="*/ 176 w 262"/>
                  <a:gd name="T1" fmla="*/ 142 h 200"/>
                  <a:gd name="T2" fmla="*/ 174 w 262"/>
                  <a:gd name="T3" fmla="*/ 138 h 200"/>
                  <a:gd name="T4" fmla="*/ 262 w 262"/>
                  <a:gd name="T5" fmla="*/ 138 h 200"/>
                  <a:gd name="T6" fmla="*/ 58 w 262"/>
                  <a:gd name="T7" fmla="*/ 0 h 200"/>
                  <a:gd name="T8" fmla="*/ 58 w 262"/>
                  <a:gd name="T9" fmla="*/ 84 h 200"/>
                  <a:gd name="T10" fmla="*/ 0 w 262"/>
                  <a:gd name="T11" fmla="*/ 86 h 200"/>
                  <a:gd name="T12" fmla="*/ 0 w 262"/>
                  <a:gd name="T13" fmla="*/ 86 h 200"/>
                  <a:gd name="T14" fmla="*/ 44 w 262"/>
                  <a:gd name="T15" fmla="*/ 116 h 200"/>
                  <a:gd name="T16" fmla="*/ 88 w 262"/>
                  <a:gd name="T17" fmla="*/ 144 h 200"/>
                  <a:gd name="T18" fmla="*/ 132 w 262"/>
                  <a:gd name="T19" fmla="*/ 172 h 200"/>
                  <a:gd name="T20" fmla="*/ 178 w 262"/>
                  <a:gd name="T21" fmla="*/ 200 h 200"/>
                  <a:gd name="T22" fmla="*/ 172 w 262"/>
                  <a:gd name="T23" fmla="*/ 142 h 200"/>
                  <a:gd name="T24" fmla="*/ 176 w 262"/>
                  <a:gd name="T25" fmla="*/ 142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2" h="200">
                    <a:moveTo>
                      <a:pt x="176" y="142"/>
                    </a:moveTo>
                    <a:lnTo>
                      <a:pt x="174" y="138"/>
                    </a:lnTo>
                    <a:lnTo>
                      <a:pt x="262" y="138"/>
                    </a:lnTo>
                    <a:lnTo>
                      <a:pt x="58" y="0"/>
                    </a:lnTo>
                    <a:lnTo>
                      <a:pt x="58" y="84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44" y="116"/>
                    </a:lnTo>
                    <a:lnTo>
                      <a:pt x="88" y="144"/>
                    </a:lnTo>
                    <a:lnTo>
                      <a:pt x="132" y="172"/>
                    </a:lnTo>
                    <a:lnTo>
                      <a:pt x="178" y="200"/>
                    </a:lnTo>
                    <a:lnTo>
                      <a:pt x="172" y="142"/>
                    </a:lnTo>
                    <a:lnTo>
                      <a:pt x="176" y="142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28" name="Freeform 427">
                <a:extLst>
                  <a:ext uri="{FF2B5EF4-FFF2-40B4-BE49-F238E27FC236}">
                    <a16:creationId xmlns:a16="http://schemas.microsoft.com/office/drawing/2014/main" id="{42F98D25-F0A3-4BAD-BCB9-A3E68CE4DC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90" y="7854"/>
                <a:ext cx="590" cy="274"/>
              </a:xfrm>
              <a:custGeom>
                <a:avLst/>
                <a:gdLst>
                  <a:gd name="T0" fmla="*/ 496 w 590"/>
                  <a:gd name="T1" fmla="*/ 50 h 274"/>
                  <a:gd name="T2" fmla="*/ 446 w 590"/>
                  <a:gd name="T3" fmla="*/ 20 h 274"/>
                  <a:gd name="T4" fmla="*/ 372 w 590"/>
                  <a:gd name="T5" fmla="*/ 0 h 274"/>
                  <a:gd name="T6" fmla="*/ 372 w 590"/>
                  <a:gd name="T7" fmla="*/ 0 h 274"/>
                  <a:gd name="T8" fmla="*/ 322 w 590"/>
                  <a:gd name="T9" fmla="*/ 30 h 274"/>
                  <a:gd name="T10" fmla="*/ 110 w 590"/>
                  <a:gd name="T11" fmla="*/ 142 h 274"/>
                  <a:gd name="T12" fmla="*/ 24 w 590"/>
                  <a:gd name="T13" fmla="*/ 220 h 274"/>
                  <a:gd name="T14" fmla="*/ 0 w 590"/>
                  <a:gd name="T15" fmla="*/ 228 h 274"/>
                  <a:gd name="T16" fmla="*/ 0 w 590"/>
                  <a:gd name="T17" fmla="*/ 228 h 274"/>
                  <a:gd name="T18" fmla="*/ 56 w 590"/>
                  <a:gd name="T19" fmla="*/ 238 h 274"/>
                  <a:gd name="T20" fmla="*/ 112 w 590"/>
                  <a:gd name="T21" fmla="*/ 248 h 274"/>
                  <a:gd name="T22" fmla="*/ 170 w 590"/>
                  <a:gd name="T23" fmla="*/ 256 h 274"/>
                  <a:gd name="T24" fmla="*/ 226 w 590"/>
                  <a:gd name="T25" fmla="*/ 262 h 274"/>
                  <a:gd name="T26" fmla="*/ 284 w 590"/>
                  <a:gd name="T27" fmla="*/ 268 h 274"/>
                  <a:gd name="T28" fmla="*/ 342 w 590"/>
                  <a:gd name="T29" fmla="*/ 272 h 274"/>
                  <a:gd name="T30" fmla="*/ 400 w 590"/>
                  <a:gd name="T31" fmla="*/ 274 h 274"/>
                  <a:gd name="T32" fmla="*/ 460 w 590"/>
                  <a:gd name="T33" fmla="*/ 274 h 274"/>
                  <a:gd name="T34" fmla="*/ 460 w 590"/>
                  <a:gd name="T35" fmla="*/ 274 h 274"/>
                  <a:gd name="T36" fmla="*/ 518 w 590"/>
                  <a:gd name="T37" fmla="*/ 274 h 274"/>
                  <a:gd name="T38" fmla="*/ 578 w 590"/>
                  <a:gd name="T39" fmla="*/ 272 h 274"/>
                  <a:gd name="T40" fmla="*/ 584 w 590"/>
                  <a:gd name="T41" fmla="*/ 192 h 274"/>
                  <a:gd name="T42" fmla="*/ 590 w 590"/>
                  <a:gd name="T43" fmla="*/ 186 h 274"/>
                  <a:gd name="T44" fmla="*/ 570 w 590"/>
                  <a:gd name="T45" fmla="*/ 154 h 274"/>
                  <a:gd name="T46" fmla="*/ 570 w 590"/>
                  <a:gd name="T47" fmla="*/ 136 h 274"/>
                  <a:gd name="T48" fmla="*/ 552 w 590"/>
                  <a:gd name="T49" fmla="*/ 118 h 274"/>
                  <a:gd name="T50" fmla="*/ 552 w 590"/>
                  <a:gd name="T51" fmla="*/ 118 h 274"/>
                  <a:gd name="T52" fmla="*/ 550 w 590"/>
                  <a:gd name="T53" fmla="*/ 116 h 274"/>
                  <a:gd name="T54" fmla="*/ 550 w 590"/>
                  <a:gd name="T55" fmla="*/ 68 h 274"/>
                  <a:gd name="T56" fmla="*/ 538 w 590"/>
                  <a:gd name="T57" fmla="*/ 32 h 274"/>
                  <a:gd name="T58" fmla="*/ 536 w 590"/>
                  <a:gd name="T59" fmla="*/ 32 h 274"/>
                  <a:gd name="T60" fmla="*/ 496 w 590"/>
                  <a:gd name="T61" fmla="*/ 50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90" h="274">
                    <a:moveTo>
                      <a:pt x="496" y="50"/>
                    </a:moveTo>
                    <a:lnTo>
                      <a:pt x="446" y="2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22" y="30"/>
                    </a:lnTo>
                    <a:lnTo>
                      <a:pt x="110" y="142"/>
                    </a:lnTo>
                    <a:lnTo>
                      <a:pt x="24" y="220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56" y="238"/>
                    </a:lnTo>
                    <a:lnTo>
                      <a:pt x="112" y="248"/>
                    </a:lnTo>
                    <a:lnTo>
                      <a:pt x="170" y="256"/>
                    </a:lnTo>
                    <a:lnTo>
                      <a:pt x="226" y="262"/>
                    </a:lnTo>
                    <a:lnTo>
                      <a:pt x="284" y="268"/>
                    </a:lnTo>
                    <a:lnTo>
                      <a:pt x="342" y="272"/>
                    </a:lnTo>
                    <a:lnTo>
                      <a:pt x="400" y="274"/>
                    </a:lnTo>
                    <a:lnTo>
                      <a:pt x="460" y="274"/>
                    </a:lnTo>
                    <a:lnTo>
                      <a:pt x="460" y="274"/>
                    </a:lnTo>
                    <a:lnTo>
                      <a:pt x="518" y="274"/>
                    </a:lnTo>
                    <a:lnTo>
                      <a:pt x="578" y="272"/>
                    </a:lnTo>
                    <a:lnTo>
                      <a:pt x="584" y="192"/>
                    </a:lnTo>
                    <a:lnTo>
                      <a:pt x="590" y="186"/>
                    </a:lnTo>
                    <a:lnTo>
                      <a:pt x="570" y="154"/>
                    </a:lnTo>
                    <a:lnTo>
                      <a:pt x="570" y="136"/>
                    </a:lnTo>
                    <a:lnTo>
                      <a:pt x="552" y="118"/>
                    </a:lnTo>
                    <a:lnTo>
                      <a:pt x="552" y="118"/>
                    </a:lnTo>
                    <a:lnTo>
                      <a:pt x="550" y="116"/>
                    </a:lnTo>
                    <a:lnTo>
                      <a:pt x="550" y="68"/>
                    </a:lnTo>
                    <a:lnTo>
                      <a:pt x="538" y="32"/>
                    </a:lnTo>
                    <a:lnTo>
                      <a:pt x="536" y="32"/>
                    </a:lnTo>
                    <a:lnTo>
                      <a:pt x="496" y="50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29" name="Freeform 428">
                <a:extLst>
                  <a:ext uri="{FF2B5EF4-FFF2-40B4-BE49-F238E27FC236}">
                    <a16:creationId xmlns:a16="http://schemas.microsoft.com/office/drawing/2014/main" id="{80CDEBE6-7492-49E2-9DE2-951F34D9D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30" y="7862"/>
                <a:ext cx="476" cy="264"/>
              </a:xfrm>
              <a:custGeom>
                <a:avLst/>
                <a:gdLst>
                  <a:gd name="T0" fmla="*/ 12 w 476"/>
                  <a:gd name="T1" fmla="*/ 62 h 264"/>
                  <a:gd name="T2" fmla="*/ 12 w 476"/>
                  <a:gd name="T3" fmla="*/ 110 h 264"/>
                  <a:gd name="T4" fmla="*/ 30 w 476"/>
                  <a:gd name="T5" fmla="*/ 126 h 264"/>
                  <a:gd name="T6" fmla="*/ 30 w 476"/>
                  <a:gd name="T7" fmla="*/ 128 h 264"/>
                  <a:gd name="T8" fmla="*/ 32 w 476"/>
                  <a:gd name="T9" fmla="*/ 130 h 264"/>
                  <a:gd name="T10" fmla="*/ 32 w 476"/>
                  <a:gd name="T11" fmla="*/ 148 h 264"/>
                  <a:gd name="T12" fmla="*/ 54 w 476"/>
                  <a:gd name="T13" fmla="*/ 180 h 264"/>
                  <a:gd name="T14" fmla="*/ 46 w 476"/>
                  <a:gd name="T15" fmla="*/ 186 h 264"/>
                  <a:gd name="T16" fmla="*/ 40 w 476"/>
                  <a:gd name="T17" fmla="*/ 264 h 264"/>
                  <a:gd name="T18" fmla="*/ 40 w 476"/>
                  <a:gd name="T19" fmla="*/ 264 h 264"/>
                  <a:gd name="T20" fmla="*/ 96 w 476"/>
                  <a:gd name="T21" fmla="*/ 260 h 264"/>
                  <a:gd name="T22" fmla="*/ 152 w 476"/>
                  <a:gd name="T23" fmla="*/ 254 h 264"/>
                  <a:gd name="T24" fmla="*/ 206 w 476"/>
                  <a:gd name="T25" fmla="*/ 248 h 264"/>
                  <a:gd name="T26" fmla="*/ 262 w 476"/>
                  <a:gd name="T27" fmla="*/ 240 h 264"/>
                  <a:gd name="T28" fmla="*/ 316 w 476"/>
                  <a:gd name="T29" fmla="*/ 232 h 264"/>
                  <a:gd name="T30" fmla="*/ 370 w 476"/>
                  <a:gd name="T31" fmla="*/ 222 h 264"/>
                  <a:gd name="T32" fmla="*/ 422 w 476"/>
                  <a:gd name="T33" fmla="*/ 210 h 264"/>
                  <a:gd name="T34" fmla="*/ 476 w 476"/>
                  <a:gd name="T35" fmla="*/ 198 h 264"/>
                  <a:gd name="T36" fmla="*/ 64 w 476"/>
                  <a:gd name="T37" fmla="*/ 0 h 264"/>
                  <a:gd name="T38" fmla="*/ 0 w 476"/>
                  <a:gd name="T39" fmla="*/ 24 h 264"/>
                  <a:gd name="T40" fmla="*/ 12 w 476"/>
                  <a:gd name="T41" fmla="*/ 62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6" h="264">
                    <a:moveTo>
                      <a:pt x="12" y="62"/>
                    </a:moveTo>
                    <a:lnTo>
                      <a:pt x="12" y="110"/>
                    </a:lnTo>
                    <a:lnTo>
                      <a:pt x="30" y="126"/>
                    </a:lnTo>
                    <a:lnTo>
                      <a:pt x="30" y="128"/>
                    </a:lnTo>
                    <a:lnTo>
                      <a:pt x="32" y="130"/>
                    </a:lnTo>
                    <a:lnTo>
                      <a:pt x="32" y="148"/>
                    </a:lnTo>
                    <a:lnTo>
                      <a:pt x="54" y="180"/>
                    </a:lnTo>
                    <a:lnTo>
                      <a:pt x="46" y="186"/>
                    </a:lnTo>
                    <a:lnTo>
                      <a:pt x="40" y="264"/>
                    </a:lnTo>
                    <a:lnTo>
                      <a:pt x="40" y="264"/>
                    </a:lnTo>
                    <a:lnTo>
                      <a:pt x="96" y="260"/>
                    </a:lnTo>
                    <a:lnTo>
                      <a:pt x="152" y="254"/>
                    </a:lnTo>
                    <a:lnTo>
                      <a:pt x="206" y="248"/>
                    </a:lnTo>
                    <a:lnTo>
                      <a:pt x="262" y="240"/>
                    </a:lnTo>
                    <a:lnTo>
                      <a:pt x="316" y="232"/>
                    </a:lnTo>
                    <a:lnTo>
                      <a:pt x="370" y="222"/>
                    </a:lnTo>
                    <a:lnTo>
                      <a:pt x="422" y="210"/>
                    </a:lnTo>
                    <a:lnTo>
                      <a:pt x="476" y="198"/>
                    </a:lnTo>
                    <a:lnTo>
                      <a:pt x="64" y="0"/>
                    </a:lnTo>
                    <a:lnTo>
                      <a:pt x="0" y="24"/>
                    </a:lnTo>
                    <a:lnTo>
                      <a:pt x="12" y="62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30" name="Freeform 429">
                <a:extLst>
                  <a:ext uri="{FF2B5EF4-FFF2-40B4-BE49-F238E27FC236}">
                    <a16:creationId xmlns:a16="http://schemas.microsoft.com/office/drawing/2014/main" id="{FB925836-1571-4A2D-863E-310C39AE3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68" y="7102"/>
                <a:ext cx="122" cy="72"/>
              </a:xfrm>
              <a:custGeom>
                <a:avLst/>
                <a:gdLst>
                  <a:gd name="T0" fmla="*/ 48 w 122"/>
                  <a:gd name="T1" fmla="*/ 20 h 72"/>
                  <a:gd name="T2" fmla="*/ 34 w 122"/>
                  <a:gd name="T3" fmla="*/ 34 h 72"/>
                  <a:gd name="T4" fmla="*/ 22 w 122"/>
                  <a:gd name="T5" fmla="*/ 34 h 72"/>
                  <a:gd name="T6" fmla="*/ 14 w 122"/>
                  <a:gd name="T7" fmla="*/ 40 h 72"/>
                  <a:gd name="T8" fmla="*/ 0 w 122"/>
                  <a:gd name="T9" fmla="*/ 40 h 72"/>
                  <a:gd name="T10" fmla="*/ 14 w 122"/>
                  <a:gd name="T11" fmla="*/ 66 h 72"/>
                  <a:gd name="T12" fmla="*/ 48 w 122"/>
                  <a:gd name="T13" fmla="*/ 72 h 72"/>
                  <a:gd name="T14" fmla="*/ 48 w 122"/>
                  <a:gd name="T15" fmla="*/ 66 h 72"/>
                  <a:gd name="T16" fmla="*/ 68 w 122"/>
                  <a:gd name="T17" fmla="*/ 66 h 72"/>
                  <a:gd name="T18" fmla="*/ 88 w 122"/>
                  <a:gd name="T19" fmla="*/ 40 h 72"/>
                  <a:gd name="T20" fmla="*/ 102 w 122"/>
                  <a:gd name="T21" fmla="*/ 40 h 72"/>
                  <a:gd name="T22" fmla="*/ 102 w 122"/>
                  <a:gd name="T23" fmla="*/ 34 h 72"/>
                  <a:gd name="T24" fmla="*/ 122 w 122"/>
                  <a:gd name="T25" fmla="*/ 0 h 72"/>
                  <a:gd name="T26" fmla="*/ 68 w 122"/>
                  <a:gd name="T27" fmla="*/ 20 h 72"/>
                  <a:gd name="T28" fmla="*/ 48 w 122"/>
                  <a:gd name="T29" fmla="*/ 2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2" h="72">
                    <a:moveTo>
                      <a:pt x="48" y="20"/>
                    </a:moveTo>
                    <a:lnTo>
                      <a:pt x="34" y="34"/>
                    </a:lnTo>
                    <a:lnTo>
                      <a:pt x="22" y="34"/>
                    </a:lnTo>
                    <a:lnTo>
                      <a:pt x="14" y="40"/>
                    </a:lnTo>
                    <a:lnTo>
                      <a:pt x="0" y="40"/>
                    </a:lnTo>
                    <a:lnTo>
                      <a:pt x="14" y="66"/>
                    </a:lnTo>
                    <a:lnTo>
                      <a:pt x="48" y="72"/>
                    </a:lnTo>
                    <a:lnTo>
                      <a:pt x="48" y="66"/>
                    </a:lnTo>
                    <a:lnTo>
                      <a:pt x="68" y="66"/>
                    </a:lnTo>
                    <a:lnTo>
                      <a:pt x="88" y="40"/>
                    </a:lnTo>
                    <a:lnTo>
                      <a:pt x="102" y="40"/>
                    </a:lnTo>
                    <a:lnTo>
                      <a:pt x="102" y="34"/>
                    </a:lnTo>
                    <a:lnTo>
                      <a:pt x="122" y="0"/>
                    </a:lnTo>
                    <a:lnTo>
                      <a:pt x="68" y="20"/>
                    </a:lnTo>
                    <a:lnTo>
                      <a:pt x="48" y="20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31" name="Freeform 430">
                <a:extLst>
                  <a:ext uri="{FF2B5EF4-FFF2-40B4-BE49-F238E27FC236}">
                    <a16:creationId xmlns:a16="http://schemas.microsoft.com/office/drawing/2014/main" id="{BFBE4E5D-6F66-412D-9B7E-859A6B44E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12" y="7254"/>
                <a:ext cx="74" cy="232"/>
              </a:xfrm>
              <a:custGeom>
                <a:avLst/>
                <a:gdLst>
                  <a:gd name="T0" fmla="*/ 54 w 74"/>
                  <a:gd name="T1" fmla="*/ 172 h 232"/>
                  <a:gd name="T2" fmla="*/ 54 w 74"/>
                  <a:gd name="T3" fmla="*/ 134 h 232"/>
                  <a:gd name="T4" fmla="*/ 54 w 74"/>
                  <a:gd name="T5" fmla="*/ 88 h 232"/>
                  <a:gd name="T6" fmla="*/ 48 w 74"/>
                  <a:gd name="T7" fmla="*/ 70 h 232"/>
                  <a:gd name="T8" fmla="*/ 48 w 74"/>
                  <a:gd name="T9" fmla="*/ 50 h 232"/>
                  <a:gd name="T10" fmla="*/ 54 w 74"/>
                  <a:gd name="T11" fmla="*/ 50 h 232"/>
                  <a:gd name="T12" fmla="*/ 54 w 74"/>
                  <a:gd name="T13" fmla="*/ 40 h 232"/>
                  <a:gd name="T14" fmla="*/ 52 w 74"/>
                  <a:gd name="T15" fmla="*/ 40 h 232"/>
                  <a:gd name="T16" fmla="*/ 74 w 74"/>
                  <a:gd name="T17" fmla="*/ 6 h 232"/>
                  <a:gd name="T18" fmla="*/ 74 w 74"/>
                  <a:gd name="T19" fmla="*/ 0 h 232"/>
                  <a:gd name="T20" fmla="*/ 60 w 74"/>
                  <a:gd name="T21" fmla="*/ 0 h 232"/>
                  <a:gd name="T22" fmla="*/ 60 w 74"/>
                  <a:gd name="T23" fmla="*/ 8 h 232"/>
                  <a:gd name="T24" fmla="*/ 56 w 74"/>
                  <a:gd name="T25" fmla="*/ 8 h 232"/>
                  <a:gd name="T26" fmla="*/ 56 w 74"/>
                  <a:gd name="T27" fmla="*/ 8 h 232"/>
                  <a:gd name="T28" fmla="*/ 38 w 74"/>
                  <a:gd name="T29" fmla="*/ 8 h 232"/>
                  <a:gd name="T30" fmla="*/ 24 w 74"/>
                  <a:gd name="T31" fmla="*/ 52 h 232"/>
                  <a:gd name="T32" fmla="*/ 14 w 74"/>
                  <a:gd name="T33" fmla="*/ 84 h 232"/>
                  <a:gd name="T34" fmla="*/ 0 w 74"/>
                  <a:gd name="T35" fmla="*/ 92 h 232"/>
                  <a:gd name="T36" fmla="*/ 14 w 74"/>
                  <a:gd name="T37" fmla="*/ 110 h 232"/>
                  <a:gd name="T38" fmla="*/ 0 w 74"/>
                  <a:gd name="T39" fmla="*/ 136 h 232"/>
                  <a:gd name="T40" fmla="*/ 24 w 74"/>
                  <a:gd name="T41" fmla="*/ 162 h 232"/>
                  <a:gd name="T42" fmla="*/ 38 w 74"/>
                  <a:gd name="T43" fmla="*/ 194 h 232"/>
                  <a:gd name="T44" fmla="*/ 38 w 74"/>
                  <a:gd name="T45" fmla="*/ 232 h 232"/>
                  <a:gd name="T46" fmla="*/ 54 w 74"/>
                  <a:gd name="T47" fmla="*/ 218 h 232"/>
                  <a:gd name="T48" fmla="*/ 54 w 74"/>
                  <a:gd name="T49" fmla="*/ 17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4" h="232">
                    <a:moveTo>
                      <a:pt x="54" y="172"/>
                    </a:moveTo>
                    <a:lnTo>
                      <a:pt x="54" y="134"/>
                    </a:lnTo>
                    <a:lnTo>
                      <a:pt x="54" y="88"/>
                    </a:lnTo>
                    <a:lnTo>
                      <a:pt x="48" y="70"/>
                    </a:lnTo>
                    <a:lnTo>
                      <a:pt x="48" y="50"/>
                    </a:lnTo>
                    <a:lnTo>
                      <a:pt x="54" y="50"/>
                    </a:lnTo>
                    <a:lnTo>
                      <a:pt x="54" y="40"/>
                    </a:lnTo>
                    <a:lnTo>
                      <a:pt x="52" y="40"/>
                    </a:lnTo>
                    <a:lnTo>
                      <a:pt x="74" y="6"/>
                    </a:lnTo>
                    <a:lnTo>
                      <a:pt x="74" y="0"/>
                    </a:lnTo>
                    <a:lnTo>
                      <a:pt x="60" y="0"/>
                    </a:lnTo>
                    <a:lnTo>
                      <a:pt x="60" y="8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38" y="8"/>
                    </a:lnTo>
                    <a:lnTo>
                      <a:pt x="24" y="52"/>
                    </a:lnTo>
                    <a:lnTo>
                      <a:pt x="14" y="84"/>
                    </a:lnTo>
                    <a:lnTo>
                      <a:pt x="0" y="92"/>
                    </a:lnTo>
                    <a:lnTo>
                      <a:pt x="14" y="110"/>
                    </a:lnTo>
                    <a:lnTo>
                      <a:pt x="0" y="136"/>
                    </a:lnTo>
                    <a:lnTo>
                      <a:pt x="24" y="162"/>
                    </a:lnTo>
                    <a:lnTo>
                      <a:pt x="38" y="194"/>
                    </a:lnTo>
                    <a:lnTo>
                      <a:pt x="38" y="232"/>
                    </a:lnTo>
                    <a:lnTo>
                      <a:pt x="54" y="218"/>
                    </a:lnTo>
                    <a:lnTo>
                      <a:pt x="54" y="172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32" name="Freeform 431">
                <a:extLst>
                  <a:ext uri="{FF2B5EF4-FFF2-40B4-BE49-F238E27FC236}">
                    <a16:creationId xmlns:a16="http://schemas.microsoft.com/office/drawing/2014/main" id="{E119F973-D0E6-4F86-B9BB-9BBD3BF43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54" y="7244"/>
                <a:ext cx="244" cy="254"/>
              </a:xfrm>
              <a:custGeom>
                <a:avLst/>
                <a:gdLst>
                  <a:gd name="T0" fmla="*/ 244 w 244"/>
                  <a:gd name="T1" fmla="*/ 68 h 254"/>
                  <a:gd name="T2" fmla="*/ 236 w 244"/>
                  <a:gd name="T3" fmla="*/ 66 h 254"/>
                  <a:gd name="T4" fmla="*/ 204 w 244"/>
                  <a:gd name="T5" fmla="*/ 0 h 254"/>
                  <a:gd name="T6" fmla="*/ 152 w 244"/>
                  <a:gd name="T7" fmla="*/ 36 h 254"/>
                  <a:gd name="T8" fmla="*/ 96 w 244"/>
                  <a:gd name="T9" fmla="*/ 60 h 254"/>
                  <a:gd name="T10" fmla="*/ 96 w 244"/>
                  <a:gd name="T11" fmla="*/ 60 h 254"/>
                  <a:gd name="T12" fmla="*/ 92 w 244"/>
                  <a:gd name="T13" fmla="*/ 62 h 254"/>
                  <a:gd name="T14" fmla="*/ 64 w 244"/>
                  <a:gd name="T15" fmla="*/ 62 h 254"/>
                  <a:gd name="T16" fmla="*/ 58 w 244"/>
                  <a:gd name="T17" fmla="*/ 62 h 254"/>
                  <a:gd name="T18" fmla="*/ 46 w 244"/>
                  <a:gd name="T19" fmla="*/ 50 h 254"/>
                  <a:gd name="T20" fmla="*/ 18 w 244"/>
                  <a:gd name="T21" fmla="*/ 50 h 254"/>
                  <a:gd name="T22" fmla="*/ 18 w 244"/>
                  <a:gd name="T23" fmla="*/ 62 h 254"/>
                  <a:gd name="T24" fmla="*/ 12 w 244"/>
                  <a:gd name="T25" fmla="*/ 62 h 254"/>
                  <a:gd name="T26" fmla="*/ 12 w 244"/>
                  <a:gd name="T27" fmla="*/ 82 h 254"/>
                  <a:gd name="T28" fmla="*/ 18 w 244"/>
                  <a:gd name="T29" fmla="*/ 102 h 254"/>
                  <a:gd name="T30" fmla="*/ 18 w 244"/>
                  <a:gd name="T31" fmla="*/ 146 h 254"/>
                  <a:gd name="T32" fmla="*/ 18 w 244"/>
                  <a:gd name="T33" fmla="*/ 184 h 254"/>
                  <a:gd name="T34" fmla="*/ 18 w 244"/>
                  <a:gd name="T35" fmla="*/ 230 h 254"/>
                  <a:gd name="T36" fmla="*/ 0 w 244"/>
                  <a:gd name="T37" fmla="*/ 246 h 254"/>
                  <a:gd name="T38" fmla="*/ 68 w 244"/>
                  <a:gd name="T39" fmla="*/ 254 h 254"/>
                  <a:gd name="T40" fmla="*/ 118 w 244"/>
                  <a:gd name="T41" fmla="*/ 214 h 254"/>
                  <a:gd name="T42" fmla="*/ 126 w 244"/>
                  <a:gd name="T43" fmla="*/ 214 h 254"/>
                  <a:gd name="T44" fmla="*/ 146 w 244"/>
                  <a:gd name="T45" fmla="*/ 204 h 254"/>
                  <a:gd name="T46" fmla="*/ 154 w 244"/>
                  <a:gd name="T47" fmla="*/ 186 h 254"/>
                  <a:gd name="T48" fmla="*/ 166 w 244"/>
                  <a:gd name="T49" fmla="*/ 172 h 254"/>
                  <a:gd name="T50" fmla="*/ 114 w 244"/>
                  <a:gd name="T51" fmla="*/ 120 h 254"/>
                  <a:gd name="T52" fmla="*/ 114 w 244"/>
                  <a:gd name="T53" fmla="*/ 114 h 254"/>
                  <a:gd name="T54" fmla="*/ 118 w 244"/>
                  <a:gd name="T55" fmla="*/ 114 h 254"/>
                  <a:gd name="T56" fmla="*/ 118 w 244"/>
                  <a:gd name="T57" fmla="*/ 112 h 254"/>
                  <a:gd name="T58" fmla="*/ 188 w 244"/>
                  <a:gd name="T59" fmla="*/ 94 h 254"/>
                  <a:gd name="T60" fmla="*/ 234 w 244"/>
                  <a:gd name="T61" fmla="*/ 70 h 254"/>
                  <a:gd name="T62" fmla="*/ 240 w 244"/>
                  <a:gd name="T63" fmla="*/ 70 h 254"/>
                  <a:gd name="T64" fmla="*/ 244 w 244"/>
                  <a:gd name="T65" fmla="*/ 68 h 254"/>
                  <a:gd name="T66" fmla="*/ 244 w 244"/>
                  <a:gd name="T67" fmla="*/ 68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44" h="254">
                    <a:moveTo>
                      <a:pt x="244" y="68"/>
                    </a:moveTo>
                    <a:lnTo>
                      <a:pt x="236" y="66"/>
                    </a:lnTo>
                    <a:lnTo>
                      <a:pt x="204" y="0"/>
                    </a:lnTo>
                    <a:lnTo>
                      <a:pt x="152" y="36"/>
                    </a:lnTo>
                    <a:lnTo>
                      <a:pt x="96" y="60"/>
                    </a:lnTo>
                    <a:lnTo>
                      <a:pt x="96" y="60"/>
                    </a:lnTo>
                    <a:lnTo>
                      <a:pt x="92" y="62"/>
                    </a:lnTo>
                    <a:lnTo>
                      <a:pt x="64" y="62"/>
                    </a:lnTo>
                    <a:lnTo>
                      <a:pt x="58" y="62"/>
                    </a:lnTo>
                    <a:lnTo>
                      <a:pt x="46" y="50"/>
                    </a:lnTo>
                    <a:lnTo>
                      <a:pt x="18" y="50"/>
                    </a:lnTo>
                    <a:lnTo>
                      <a:pt x="18" y="62"/>
                    </a:lnTo>
                    <a:lnTo>
                      <a:pt x="12" y="62"/>
                    </a:lnTo>
                    <a:lnTo>
                      <a:pt x="12" y="82"/>
                    </a:lnTo>
                    <a:lnTo>
                      <a:pt x="18" y="102"/>
                    </a:lnTo>
                    <a:lnTo>
                      <a:pt x="18" y="146"/>
                    </a:lnTo>
                    <a:lnTo>
                      <a:pt x="18" y="184"/>
                    </a:lnTo>
                    <a:lnTo>
                      <a:pt x="18" y="230"/>
                    </a:lnTo>
                    <a:lnTo>
                      <a:pt x="0" y="246"/>
                    </a:lnTo>
                    <a:lnTo>
                      <a:pt x="68" y="254"/>
                    </a:lnTo>
                    <a:lnTo>
                      <a:pt x="118" y="214"/>
                    </a:lnTo>
                    <a:lnTo>
                      <a:pt x="126" y="214"/>
                    </a:lnTo>
                    <a:lnTo>
                      <a:pt x="146" y="204"/>
                    </a:lnTo>
                    <a:lnTo>
                      <a:pt x="154" y="186"/>
                    </a:lnTo>
                    <a:lnTo>
                      <a:pt x="166" y="172"/>
                    </a:lnTo>
                    <a:lnTo>
                      <a:pt x="114" y="120"/>
                    </a:lnTo>
                    <a:lnTo>
                      <a:pt x="114" y="114"/>
                    </a:lnTo>
                    <a:lnTo>
                      <a:pt x="118" y="114"/>
                    </a:lnTo>
                    <a:lnTo>
                      <a:pt x="118" y="112"/>
                    </a:lnTo>
                    <a:lnTo>
                      <a:pt x="188" y="94"/>
                    </a:lnTo>
                    <a:lnTo>
                      <a:pt x="234" y="70"/>
                    </a:lnTo>
                    <a:lnTo>
                      <a:pt x="240" y="70"/>
                    </a:lnTo>
                    <a:lnTo>
                      <a:pt x="244" y="68"/>
                    </a:lnTo>
                    <a:lnTo>
                      <a:pt x="244" y="68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33" name="Freeform 432">
                <a:extLst>
                  <a:ext uri="{FF2B5EF4-FFF2-40B4-BE49-F238E27FC236}">
                    <a16:creationId xmlns:a16="http://schemas.microsoft.com/office/drawing/2014/main" id="{9968AB1C-C0BB-49C8-AE72-41AFD3D3E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44" y="7158"/>
                <a:ext cx="74" cy="104"/>
              </a:xfrm>
              <a:custGeom>
                <a:avLst/>
                <a:gdLst>
                  <a:gd name="T0" fmla="*/ 24 w 74"/>
                  <a:gd name="T1" fmla="*/ 104 h 104"/>
                  <a:gd name="T2" fmla="*/ 24 w 74"/>
                  <a:gd name="T3" fmla="*/ 96 h 104"/>
                  <a:gd name="T4" fmla="*/ 28 w 74"/>
                  <a:gd name="T5" fmla="*/ 96 h 104"/>
                  <a:gd name="T6" fmla="*/ 28 w 74"/>
                  <a:gd name="T7" fmla="*/ 96 h 104"/>
                  <a:gd name="T8" fmla="*/ 42 w 74"/>
                  <a:gd name="T9" fmla="*/ 96 h 104"/>
                  <a:gd name="T10" fmla="*/ 56 w 74"/>
                  <a:gd name="T11" fmla="*/ 70 h 104"/>
                  <a:gd name="T12" fmla="*/ 56 w 74"/>
                  <a:gd name="T13" fmla="*/ 62 h 104"/>
                  <a:gd name="T14" fmla="*/ 74 w 74"/>
                  <a:gd name="T15" fmla="*/ 42 h 104"/>
                  <a:gd name="T16" fmla="*/ 74 w 74"/>
                  <a:gd name="T17" fmla="*/ 16 h 104"/>
                  <a:gd name="T18" fmla="*/ 74 w 74"/>
                  <a:gd name="T19" fmla="*/ 0 h 104"/>
                  <a:gd name="T20" fmla="*/ 38 w 74"/>
                  <a:gd name="T21" fmla="*/ 10 h 104"/>
                  <a:gd name="T22" fmla="*/ 24 w 74"/>
                  <a:gd name="T23" fmla="*/ 32 h 104"/>
                  <a:gd name="T24" fmla="*/ 16 w 74"/>
                  <a:gd name="T25" fmla="*/ 64 h 104"/>
                  <a:gd name="T26" fmla="*/ 0 w 74"/>
                  <a:gd name="T27" fmla="*/ 84 h 104"/>
                  <a:gd name="T28" fmla="*/ 0 w 74"/>
                  <a:gd name="T29" fmla="*/ 104 h 104"/>
                  <a:gd name="T30" fmla="*/ 6 w 74"/>
                  <a:gd name="T31" fmla="*/ 104 h 104"/>
                  <a:gd name="T32" fmla="*/ 6 w 74"/>
                  <a:gd name="T33" fmla="*/ 104 h 104"/>
                  <a:gd name="T34" fmla="*/ 24 w 74"/>
                  <a:gd name="T3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4" h="104">
                    <a:moveTo>
                      <a:pt x="24" y="104"/>
                    </a:moveTo>
                    <a:lnTo>
                      <a:pt x="24" y="96"/>
                    </a:lnTo>
                    <a:lnTo>
                      <a:pt x="28" y="96"/>
                    </a:lnTo>
                    <a:lnTo>
                      <a:pt x="28" y="96"/>
                    </a:lnTo>
                    <a:lnTo>
                      <a:pt x="42" y="96"/>
                    </a:lnTo>
                    <a:lnTo>
                      <a:pt x="56" y="70"/>
                    </a:lnTo>
                    <a:lnTo>
                      <a:pt x="56" y="62"/>
                    </a:lnTo>
                    <a:lnTo>
                      <a:pt x="74" y="42"/>
                    </a:lnTo>
                    <a:lnTo>
                      <a:pt x="74" y="16"/>
                    </a:lnTo>
                    <a:lnTo>
                      <a:pt x="74" y="0"/>
                    </a:lnTo>
                    <a:lnTo>
                      <a:pt x="38" y="10"/>
                    </a:lnTo>
                    <a:lnTo>
                      <a:pt x="24" y="32"/>
                    </a:lnTo>
                    <a:lnTo>
                      <a:pt x="16" y="64"/>
                    </a:lnTo>
                    <a:lnTo>
                      <a:pt x="0" y="84"/>
                    </a:lnTo>
                    <a:lnTo>
                      <a:pt x="0" y="104"/>
                    </a:lnTo>
                    <a:lnTo>
                      <a:pt x="6" y="104"/>
                    </a:lnTo>
                    <a:lnTo>
                      <a:pt x="6" y="104"/>
                    </a:lnTo>
                    <a:lnTo>
                      <a:pt x="24" y="104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34" name="Freeform 433">
                <a:extLst>
                  <a:ext uri="{FF2B5EF4-FFF2-40B4-BE49-F238E27FC236}">
                    <a16:creationId xmlns:a16="http://schemas.microsoft.com/office/drawing/2014/main" id="{2A7F2A69-2B4C-4495-A22B-B1AF19B41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32" y="7314"/>
                <a:ext cx="476" cy="398"/>
              </a:xfrm>
              <a:custGeom>
                <a:avLst/>
                <a:gdLst>
                  <a:gd name="T0" fmla="*/ 476 w 476"/>
                  <a:gd name="T1" fmla="*/ 100 h 398"/>
                  <a:gd name="T2" fmla="*/ 472 w 476"/>
                  <a:gd name="T3" fmla="*/ 98 h 398"/>
                  <a:gd name="T4" fmla="*/ 426 w 476"/>
                  <a:gd name="T5" fmla="*/ 78 h 398"/>
                  <a:gd name="T6" fmla="*/ 312 w 476"/>
                  <a:gd name="T7" fmla="*/ 12 h 398"/>
                  <a:gd name="T8" fmla="*/ 262 w 476"/>
                  <a:gd name="T9" fmla="*/ 0 h 398"/>
                  <a:gd name="T10" fmla="*/ 216 w 476"/>
                  <a:gd name="T11" fmla="*/ 24 h 398"/>
                  <a:gd name="T12" fmla="*/ 210 w 476"/>
                  <a:gd name="T13" fmla="*/ 24 h 398"/>
                  <a:gd name="T14" fmla="*/ 210 w 476"/>
                  <a:gd name="T15" fmla="*/ 26 h 398"/>
                  <a:gd name="T16" fmla="*/ 140 w 476"/>
                  <a:gd name="T17" fmla="*/ 44 h 398"/>
                  <a:gd name="T18" fmla="*/ 140 w 476"/>
                  <a:gd name="T19" fmla="*/ 48 h 398"/>
                  <a:gd name="T20" fmla="*/ 196 w 476"/>
                  <a:gd name="T21" fmla="*/ 100 h 398"/>
                  <a:gd name="T22" fmla="*/ 182 w 476"/>
                  <a:gd name="T23" fmla="*/ 112 h 398"/>
                  <a:gd name="T24" fmla="*/ 174 w 476"/>
                  <a:gd name="T25" fmla="*/ 132 h 398"/>
                  <a:gd name="T26" fmla="*/ 168 w 476"/>
                  <a:gd name="T27" fmla="*/ 134 h 398"/>
                  <a:gd name="T28" fmla="*/ 168 w 476"/>
                  <a:gd name="T29" fmla="*/ 136 h 398"/>
                  <a:gd name="T30" fmla="*/ 142 w 476"/>
                  <a:gd name="T31" fmla="*/ 148 h 398"/>
                  <a:gd name="T32" fmla="*/ 136 w 476"/>
                  <a:gd name="T33" fmla="*/ 148 h 398"/>
                  <a:gd name="T34" fmla="*/ 88 w 476"/>
                  <a:gd name="T35" fmla="*/ 188 h 398"/>
                  <a:gd name="T36" fmla="*/ 12 w 476"/>
                  <a:gd name="T37" fmla="*/ 182 h 398"/>
                  <a:gd name="T38" fmla="*/ 12 w 476"/>
                  <a:gd name="T39" fmla="*/ 214 h 398"/>
                  <a:gd name="T40" fmla="*/ 0 w 476"/>
                  <a:gd name="T41" fmla="*/ 254 h 398"/>
                  <a:gd name="T42" fmla="*/ 26 w 476"/>
                  <a:gd name="T43" fmla="*/ 254 h 398"/>
                  <a:gd name="T44" fmla="*/ 48 w 476"/>
                  <a:gd name="T45" fmla="*/ 266 h 398"/>
                  <a:gd name="T46" fmla="*/ 80 w 476"/>
                  <a:gd name="T47" fmla="*/ 318 h 398"/>
                  <a:gd name="T48" fmla="*/ 122 w 476"/>
                  <a:gd name="T49" fmla="*/ 390 h 398"/>
                  <a:gd name="T50" fmla="*/ 130 w 476"/>
                  <a:gd name="T51" fmla="*/ 398 h 398"/>
                  <a:gd name="T52" fmla="*/ 130 w 476"/>
                  <a:gd name="T53" fmla="*/ 398 h 398"/>
                  <a:gd name="T54" fmla="*/ 178 w 476"/>
                  <a:gd name="T55" fmla="*/ 366 h 398"/>
                  <a:gd name="T56" fmla="*/ 222 w 476"/>
                  <a:gd name="T57" fmla="*/ 330 h 398"/>
                  <a:gd name="T58" fmla="*/ 268 w 476"/>
                  <a:gd name="T59" fmla="*/ 294 h 398"/>
                  <a:gd name="T60" fmla="*/ 312 w 476"/>
                  <a:gd name="T61" fmla="*/ 258 h 398"/>
                  <a:gd name="T62" fmla="*/ 354 w 476"/>
                  <a:gd name="T63" fmla="*/ 220 h 398"/>
                  <a:gd name="T64" fmla="*/ 396 w 476"/>
                  <a:gd name="T65" fmla="*/ 180 h 398"/>
                  <a:gd name="T66" fmla="*/ 436 w 476"/>
                  <a:gd name="T67" fmla="*/ 140 h 398"/>
                  <a:gd name="T68" fmla="*/ 476 w 476"/>
                  <a:gd name="T69" fmla="*/ 100 h 398"/>
                  <a:gd name="T70" fmla="*/ 476 w 476"/>
                  <a:gd name="T71" fmla="*/ 100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76" h="398">
                    <a:moveTo>
                      <a:pt x="476" y="100"/>
                    </a:moveTo>
                    <a:lnTo>
                      <a:pt x="472" y="98"/>
                    </a:lnTo>
                    <a:lnTo>
                      <a:pt x="426" y="78"/>
                    </a:lnTo>
                    <a:lnTo>
                      <a:pt x="312" y="12"/>
                    </a:lnTo>
                    <a:lnTo>
                      <a:pt x="262" y="0"/>
                    </a:lnTo>
                    <a:lnTo>
                      <a:pt x="216" y="24"/>
                    </a:lnTo>
                    <a:lnTo>
                      <a:pt x="210" y="24"/>
                    </a:lnTo>
                    <a:lnTo>
                      <a:pt x="210" y="26"/>
                    </a:lnTo>
                    <a:lnTo>
                      <a:pt x="140" y="44"/>
                    </a:lnTo>
                    <a:lnTo>
                      <a:pt x="140" y="48"/>
                    </a:lnTo>
                    <a:lnTo>
                      <a:pt x="196" y="100"/>
                    </a:lnTo>
                    <a:lnTo>
                      <a:pt x="182" y="112"/>
                    </a:lnTo>
                    <a:lnTo>
                      <a:pt x="174" y="132"/>
                    </a:lnTo>
                    <a:lnTo>
                      <a:pt x="168" y="134"/>
                    </a:lnTo>
                    <a:lnTo>
                      <a:pt x="168" y="136"/>
                    </a:lnTo>
                    <a:lnTo>
                      <a:pt x="142" y="148"/>
                    </a:lnTo>
                    <a:lnTo>
                      <a:pt x="136" y="148"/>
                    </a:lnTo>
                    <a:lnTo>
                      <a:pt x="88" y="188"/>
                    </a:lnTo>
                    <a:lnTo>
                      <a:pt x="12" y="182"/>
                    </a:lnTo>
                    <a:lnTo>
                      <a:pt x="12" y="214"/>
                    </a:lnTo>
                    <a:lnTo>
                      <a:pt x="0" y="254"/>
                    </a:lnTo>
                    <a:lnTo>
                      <a:pt x="26" y="254"/>
                    </a:lnTo>
                    <a:lnTo>
                      <a:pt x="48" y="266"/>
                    </a:lnTo>
                    <a:lnTo>
                      <a:pt x="80" y="318"/>
                    </a:lnTo>
                    <a:lnTo>
                      <a:pt x="122" y="390"/>
                    </a:lnTo>
                    <a:lnTo>
                      <a:pt x="130" y="398"/>
                    </a:lnTo>
                    <a:lnTo>
                      <a:pt x="130" y="398"/>
                    </a:lnTo>
                    <a:lnTo>
                      <a:pt x="178" y="366"/>
                    </a:lnTo>
                    <a:lnTo>
                      <a:pt x="222" y="330"/>
                    </a:lnTo>
                    <a:lnTo>
                      <a:pt x="268" y="294"/>
                    </a:lnTo>
                    <a:lnTo>
                      <a:pt x="312" y="258"/>
                    </a:lnTo>
                    <a:lnTo>
                      <a:pt x="354" y="220"/>
                    </a:lnTo>
                    <a:lnTo>
                      <a:pt x="396" y="180"/>
                    </a:lnTo>
                    <a:lnTo>
                      <a:pt x="436" y="140"/>
                    </a:lnTo>
                    <a:lnTo>
                      <a:pt x="476" y="100"/>
                    </a:lnTo>
                    <a:lnTo>
                      <a:pt x="476" y="100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35" name="Freeform 434">
                <a:extLst>
                  <a:ext uri="{FF2B5EF4-FFF2-40B4-BE49-F238E27FC236}">
                    <a16:creationId xmlns:a16="http://schemas.microsoft.com/office/drawing/2014/main" id="{C83415FE-57EB-486C-B8C8-685DC657C3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64" y="6988"/>
                <a:ext cx="364" cy="316"/>
              </a:xfrm>
              <a:custGeom>
                <a:avLst/>
                <a:gdLst>
                  <a:gd name="T0" fmla="*/ 62 w 364"/>
                  <a:gd name="T1" fmla="*/ 186 h 316"/>
                  <a:gd name="T2" fmla="*/ 62 w 364"/>
                  <a:gd name="T3" fmla="*/ 214 h 316"/>
                  <a:gd name="T4" fmla="*/ 40 w 364"/>
                  <a:gd name="T5" fmla="*/ 234 h 316"/>
                  <a:gd name="T6" fmla="*/ 40 w 364"/>
                  <a:gd name="T7" fmla="*/ 240 h 316"/>
                  <a:gd name="T8" fmla="*/ 24 w 364"/>
                  <a:gd name="T9" fmla="*/ 266 h 316"/>
                  <a:gd name="T10" fmla="*/ 32 w 364"/>
                  <a:gd name="T11" fmla="*/ 266 h 316"/>
                  <a:gd name="T12" fmla="*/ 32 w 364"/>
                  <a:gd name="T13" fmla="*/ 274 h 316"/>
                  <a:gd name="T14" fmla="*/ 8 w 364"/>
                  <a:gd name="T15" fmla="*/ 304 h 316"/>
                  <a:gd name="T16" fmla="*/ 38 w 364"/>
                  <a:gd name="T17" fmla="*/ 304 h 316"/>
                  <a:gd name="T18" fmla="*/ 52 w 364"/>
                  <a:gd name="T19" fmla="*/ 316 h 316"/>
                  <a:gd name="T20" fmla="*/ 58 w 364"/>
                  <a:gd name="T21" fmla="*/ 316 h 316"/>
                  <a:gd name="T22" fmla="*/ 86 w 364"/>
                  <a:gd name="T23" fmla="*/ 316 h 316"/>
                  <a:gd name="T24" fmla="*/ 136 w 364"/>
                  <a:gd name="T25" fmla="*/ 292 h 316"/>
                  <a:gd name="T26" fmla="*/ 190 w 364"/>
                  <a:gd name="T27" fmla="*/ 254 h 316"/>
                  <a:gd name="T28" fmla="*/ 192 w 364"/>
                  <a:gd name="T29" fmla="*/ 252 h 316"/>
                  <a:gd name="T30" fmla="*/ 190 w 364"/>
                  <a:gd name="T31" fmla="*/ 250 h 316"/>
                  <a:gd name="T32" fmla="*/ 266 w 364"/>
                  <a:gd name="T33" fmla="*/ 212 h 316"/>
                  <a:gd name="T34" fmla="*/ 266 w 364"/>
                  <a:gd name="T35" fmla="*/ 210 h 316"/>
                  <a:gd name="T36" fmla="*/ 304 w 364"/>
                  <a:gd name="T37" fmla="*/ 180 h 316"/>
                  <a:gd name="T38" fmla="*/ 318 w 364"/>
                  <a:gd name="T39" fmla="*/ 148 h 316"/>
                  <a:gd name="T40" fmla="*/ 318 w 364"/>
                  <a:gd name="T41" fmla="*/ 100 h 316"/>
                  <a:gd name="T42" fmla="*/ 318 w 364"/>
                  <a:gd name="T43" fmla="*/ 74 h 316"/>
                  <a:gd name="T44" fmla="*/ 318 w 364"/>
                  <a:gd name="T45" fmla="*/ 48 h 316"/>
                  <a:gd name="T46" fmla="*/ 352 w 364"/>
                  <a:gd name="T47" fmla="*/ 28 h 316"/>
                  <a:gd name="T48" fmla="*/ 364 w 364"/>
                  <a:gd name="T49" fmla="*/ 10 h 316"/>
                  <a:gd name="T50" fmla="*/ 354 w 364"/>
                  <a:gd name="T51" fmla="*/ 0 h 316"/>
                  <a:gd name="T52" fmla="*/ 332 w 364"/>
                  <a:gd name="T53" fmla="*/ 14 h 316"/>
                  <a:gd name="T54" fmla="*/ 306 w 364"/>
                  <a:gd name="T55" fmla="*/ 14 h 316"/>
                  <a:gd name="T56" fmla="*/ 280 w 364"/>
                  <a:gd name="T57" fmla="*/ 14 h 316"/>
                  <a:gd name="T58" fmla="*/ 230 w 364"/>
                  <a:gd name="T59" fmla="*/ 46 h 316"/>
                  <a:gd name="T60" fmla="*/ 190 w 364"/>
                  <a:gd name="T61" fmla="*/ 46 h 316"/>
                  <a:gd name="T62" fmla="*/ 144 w 364"/>
                  <a:gd name="T63" fmla="*/ 34 h 316"/>
                  <a:gd name="T64" fmla="*/ 110 w 364"/>
                  <a:gd name="T65" fmla="*/ 46 h 316"/>
                  <a:gd name="T66" fmla="*/ 82 w 364"/>
                  <a:gd name="T67" fmla="*/ 46 h 316"/>
                  <a:gd name="T68" fmla="*/ 68 w 364"/>
                  <a:gd name="T69" fmla="*/ 34 h 316"/>
                  <a:gd name="T70" fmla="*/ 54 w 364"/>
                  <a:gd name="T71" fmla="*/ 34 h 316"/>
                  <a:gd name="T72" fmla="*/ 54 w 364"/>
                  <a:gd name="T73" fmla="*/ 64 h 316"/>
                  <a:gd name="T74" fmla="*/ 54 w 364"/>
                  <a:gd name="T75" fmla="*/ 78 h 316"/>
                  <a:gd name="T76" fmla="*/ 48 w 364"/>
                  <a:gd name="T77" fmla="*/ 84 h 316"/>
                  <a:gd name="T78" fmla="*/ 20 w 364"/>
                  <a:gd name="T79" fmla="*/ 98 h 316"/>
                  <a:gd name="T80" fmla="*/ 14 w 364"/>
                  <a:gd name="T81" fmla="*/ 84 h 316"/>
                  <a:gd name="T82" fmla="*/ 14 w 364"/>
                  <a:gd name="T83" fmla="*/ 82 h 316"/>
                  <a:gd name="T84" fmla="*/ 0 w 364"/>
                  <a:gd name="T85" fmla="*/ 112 h 316"/>
                  <a:gd name="T86" fmla="*/ 14 w 364"/>
                  <a:gd name="T87" fmla="*/ 132 h 316"/>
                  <a:gd name="T88" fmla="*/ 14 w 364"/>
                  <a:gd name="T89" fmla="*/ 154 h 316"/>
                  <a:gd name="T90" fmla="*/ 14 w 364"/>
                  <a:gd name="T91" fmla="*/ 180 h 316"/>
                  <a:gd name="T92" fmla="*/ 54 w 364"/>
                  <a:gd name="T93" fmla="*/ 168 h 316"/>
                  <a:gd name="T94" fmla="*/ 54 w 364"/>
                  <a:gd name="T95" fmla="*/ 170 h 316"/>
                  <a:gd name="T96" fmla="*/ 62 w 364"/>
                  <a:gd name="T97" fmla="*/ 168 h 316"/>
                  <a:gd name="T98" fmla="*/ 62 w 364"/>
                  <a:gd name="T99" fmla="*/ 18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64" h="316">
                    <a:moveTo>
                      <a:pt x="62" y="186"/>
                    </a:moveTo>
                    <a:lnTo>
                      <a:pt x="62" y="214"/>
                    </a:lnTo>
                    <a:lnTo>
                      <a:pt x="40" y="234"/>
                    </a:lnTo>
                    <a:lnTo>
                      <a:pt x="40" y="240"/>
                    </a:lnTo>
                    <a:lnTo>
                      <a:pt x="24" y="266"/>
                    </a:lnTo>
                    <a:lnTo>
                      <a:pt x="32" y="266"/>
                    </a:lnTo>
                    <a:lnTo>
                      <a:pt x="32" y="274"/>
                    </a:lnTo>
                    <a:lnTo>
                      <a:pt x="8" y="304"/>
                    </a:lnTo>
                    <a:lnTo>
                      <a:pt x="38" y="304"/>
                    </a:lnTo>
                    <a:lnTo>
                      <a:pt x="52" y="316"/>
                    </a:lnTo>
                    <a:lnTo>
                      <a:pt x="58" y="316"/>
                    </a:lnTo>
                    <a:lnTo>
                      <a:pt x="86" y="316"/>
                    </a:lnTo>
                    <a:lnTo>
                      <a:pt x="136" y="292"/>
                    </a:lnTo>
                    <a:lnTo>
                      <a:pt x="190" y="254"/>
                    </a:lnTo>
                    <a:lnTo>
                      <a:pt x="192" y="252"/>
                    </a:lnTo>
                    <a:lnTo>
                      <a:pt x="190" y="250"/>
                    </a:lnTo>
                    <a:lnTo>
                      <a:pt x="266" y="212"/>
                    </a:lnTo>
                    <a:lnTo>
                      <a:pt x="266" y="210"/>
                    </a:lnTo>
                    <a:lnTo>
                      <a:pt x="304" y="180"/>
                    </a:lnTo>
                    <a:lnTo>
                      <a:pt x="318" y="148"/>
                    </a:lnTo>
                    <a:lnTo>
                      <a:pt x="318" y="100"/>
                    </a:lnTo>
                    <a:lnTo>
                      <a:pt x="318" y="74"/>
                    </a:lnTo>
                    <a:lnTo>
                      <a:pt x="318" y="48"/>
                    </a:lnTo>
                    <a:lnTo>
                      <a:pt x="352" y="28"/>
                    </a:lnTo>
                    <a:lnTo>
                      <a:pt x="364" y="10"/>
                    </a:lnTo>
                    <a:lnTo>
                      <a:pt x="354" y="0"/>
                    </a:lnTo>
                    <a:lnTo>
                      <a:pt x="332" y="14"/>
                    </a:lnTo>
                    <a:lnTo>
                      <a:pt x="306" y="14"/>
                    </a:lnTo>
                    <a:lnTo>
                      <a:pt x="280" y="14"/>
                    </a:lnTo>
                    <a:lnTo>
                      <a:pt x="230" y="46"/>
                    </a:lnTo>
                    <a:lnTo>
                      <a:pt x="190" y="46"/>
                    </a:lnTo>
                    <a:lnTo>
                      <a:pt x="144" y="34"/>
                    </a:lnTo>
                    <a:lnTo>
                      <a:pt x="110" y="46"/>
                    </a:lnTo>
                    <a:lnTo>
                      <a:pt x="82" y="46"/>
                    </a:lnTo>
                    <a:lnTo>
                      <a:pt x="68" y="34"/>
                    </a:lnTo>
                    <a:lnTo>
                      <a:pt x="54" y="34"/>
                    </a:lnTo>
                    <a:lnTo>
                      <a:pt x="54" y="64"/>
                    </a:lnTo>
                    <a:lnTo>
                      <a:pt x="54" y="78"/>
                    </a:lnTo>
                    <a:lnTo>
                      <a:pt x="48" y="84"/>
                    </a:lnTo>
                    <a:lnTo>
                      <a:pt x="20" y="98"/>
                    </a:lnTo>
                    <a:lnTo>
                      <a:pt x="14" y="84"/>
                    </a:lnTo>
                    <a:lnTo>
                      <a:pt x="14" y="82"/>
                    </a:lnTo>
                    <a:lnTo>
                      <a:pt x="0" y="112"/>
                    </a:lnTo>
                    <a:lnTo>
                      <a:pt x="14" y="132"/>
                    </a:lnTo>
                    <a:lnTo>
                      <a:pt x="14" y="154"/>
                    </a:lnTo>
                    <a:lnTo>
                      <a:pt x="14" y="180"/>
                    </a:lnTo>
                    <a:lnTo>
                      <a:pt x="54" y="168"/>
                    </a:lnTo>
                    <a:lnTo>
                      <a:pt x="54" y="170"/>
                    </a:lnTo>
                    <a:lnTo>
                      <a:pt x="62" y="168"/>
                    </a:lnTo>
                    <a:lnTo>
                      <a:pt x="62" y="186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36" name="Freeform 435">
                <a:extLst>
                  <a:ext uri="{FF2B5EF4-FFF2-40B4-BE49-F238E27FC236}">
                    <a16:creationId xmlns:a16="http://schemas.microsoft.com/office/drawing/2014/main" id="{6F48DFD8-D0AC-40C7-A626-07203EC0F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76" y="7344"/>
                <a:ext cx="596" cy="594"/>
              </a:xfrm>
              <a:custGeom>
                <a:avLst/>
                <a:gdLst>
                  <a:gd name="T0" fmla="*/ 530 w 596"/>
                  <a:gd name="T1" fmla="*/ 308 h 594"/>
                  <a:gd name="T2" fmla="*/ 494 w 596"/>
                  <a:gd name="T3" fmla="*/ 256 h 594"/>
                  <a:gd name="T4" fmla="*/ 494 w 596"/>
                  <a:gd name="T5" fmla="*/ 236 h 594"/>
                  <a:gd name="T6" fmla="*/ 440 w 596"/>
                  <a:gd name="T7" fmla="*/ 158 h 594"/>
                  <a:gd name="T8" fmla="*/ 428 w 596"/>
                  <a:gd name="T9" fmla="*/ 138 h 594"/>
                  <a:gd name="T10" fmla="*/ 428 w 596"/>
                  <a:gd name="T11" fmla="*/ 132 h 594"/>
                  <a:gd name="T12" fmla="*/ 440 w 596"/>
                  <a:gd name="T13" fmla="*/ 132 h 594"/>
                  <a:gd name="T14" fmla="*/ 460 w 596"/>
                  <a:gd name="T15" fmla="*/ 158 h 594"/>
                  <a:gd name="T16" fmla="*/ 468 w 596"/>
                  <a:gd name="T17" fmla="*/ 170 h 594"/>
                  <a:gd name="T18" fmla="*/ 482 w 596"/>
                  <a:gd name="T19" fmla="*/ 202 h 594"/>
                  <a:gd name="T20" fmla="*/ 534 w 596"/>
                  <a:gd name="T21" fmla="*/ 242 h 594"/>
                  <a:gd name="T22" fmla="*/ 548 w 596"/>
                  <a:gd name="T23" fmla="*/ 222 h 594"/>
                  <a:gd name="T24" fmla="*/ 556 w 596"/>
                  <a:gd name="T25" fmla="*/ 170 h 594"/>
                  <a:gd name="T26" fmla="*/ 556 w 596"/>
                  <a:gd name="T27" fmla="*/ 150 h 594"/>
                  <a:gd name="T28" fmla="*/ 568 w 596"/>
                  <a:gd name="T29" fmla="*/ 150 h 594"/>
                  <a:gd name="T30" fmla="*/ 568 w 596"/>
                  <a:gd name="T31" fmla="*/ 104 h 594"/>
                  <a:gd name="T32" fmla="*/ 556 w 596"/>
                  <a:gd name="T33" fmla="*/ 72 h 594"/>
                  <a:gd name="T34" fmla="*/ 534 w 596"/>
                  <a:gd name="T35" fmla="*/ 48 h 594"/>
                  <a:gd name="T36" fmla="*/ 548 w 596"/>
                  <a:gd name="T37" fmla="*/ 22 h 594"/>
                  <a:gd name="T38" fmla="*/ 534 w 596"/>
                  <a:gd name="T39" fmla="*/ 0 h 594"/>
                  <a:gd name="T40" fmla="*/ 530 w 596"/>
                  <a:gd name="T41" fmla="*/ 34 h 594"/>
                  <a:gd name="T42" fmla="*/ 468 w 596"/>
                  <a:gd name="T43" fmla="*/ 48 h 594"/>
                  <a:gd name="T44" fmla="*/ 428 w 596"/>
                  <a:gd name="T45" fmla="*/ 48 h 594"/>
                  <a:gd name="T46" fmla="*/ 414 w 596"/>
                  <a:gd name="T47" fmla="*/ 34 h 594"/>
                  <a:gd name="T48" fmla="*/ 406 w 596"/>
                  <a:gd name="T49" fmla="*/ 34 h 594"/>
                  <a:gd name="T50" fmla="*/ 406 w 596"/>
                  <a:gd name="T51" fmla="*/ 52 h 594"/>
                  <a:gd name="T52" fmla="*/ 386 w 596"/>
                  <a:gd name="T53" fmla="*/ 34 h 594"/>
                  <a:gd name="T54" fmla="*/ 338 w 596"/>
                  <a:gd name="T55" fmla="*/ 22 h 594"/>
                  <a:gd name="T56" fmla="*/ 326 w 596"/>
                  <a:gd name="T57" fmla="*/ 34 h 594"/>
                  <a:gd name="T58" fmla="*/ 304 w 596"/>
                  <a:gd name="T59" fmla="*/ 22 h 594"/>
                  <a:gd name="T60" fmla="*/ 304 w 596"/>
                  <a:gd name="T61" fmla="*/ 48 h 594"/>
                  <a:gd name="T62" fmla="*/ 230 w 596"/>
                  <a:gd name="T63" fmla="*/ 52 h 594"/>
                  <a:gd name="T64" fmla="*/ 88 w 596"/>
                  <a:gd name="T65" fmla="*/ 22 h 594"/>
                  <a:gd name="T66" fmla="*/ 40 w 596"/>
                  <a:gd name="T67" fmla="*/ 22 h 594"/>
                  <a:gd name="T68" fmla="*/ 12 w 596"/>
                  <a:gd name="T69" fmla="*/ 22 h 594"/>
                  <a:gd name="T70" fmla="*/ 0 w 596"/>
                  <a:gd name="T71" fmla="*/ 34 h 594"/>
                  <a:gd name="T72" fmla="*/ 12 w 596"/>
                  <a:gd name="T73" fmla="*/ 72 h 594"/>
                  <a:gd name="T74" fmla="*/ 0 w 596"/>
                  <a:gd name="T75" fmla="*/ 104 h 594"/>
                  <a:gd name="T76" fmla="*/ 12 w 596"/>
                  <a:gd name="T77" fmla="*/ 158 h 594"/>
                  <a:gd name="T78" fmla="*/ 34 w 596"/>
                  <a:gd name="T79" fmla="*/ 594 h 594"/>
                  <a:gd name="T80" fmla="*/ 36 w 596"/>
                  <a:gd name="T81" fmla="*/ 594 h 594"/>
                  <a:gd name="T82" fmla="*/ 36 w 596"/>
                  <a:gd name="T83" fmla="*/ 592 h 594"/>
                  <a:gd name="T84" fmla="*/ 286 w 596"/>
                  <a:gd name="T85" fmla="*/ 594 h 594"/>
                  <a:gd name="T86" fmla="*/ 286 w 596"/>
                  <a:gd name="T87" fmla="*/ 594 h 594"/>
                  <a:gd name="T88" fmla="*/ 366 w 596"/>
                  <a:gd name="T89" fmla="*/ 558 h 594"/>
                  <a:gd name="T90" fmla="*/ 446 w 596"/>
                  <a:gd name="T91" fmla="*/ 518 h 594"/>
                  <a:gd name="T92" fmla="*/ 522 w 596"/>
                  <a:gd name="T93" fmla="*/ 474 h 594"/>
                  <a:gd name="T94" fmla="*/ 596 w 596"/>
                  <a:gd name="T95" fmla="*/ 430 h 594"/>
                  <a:gd name="T96" fmla="*/ 556 w 596"/>
                  <a:gd name="T97" fmla="*/ 358 h 594"/>
                  <a:gd name="T98" fmla="*/ 530 w 596"/>
                  <a:gd name="T99" fmla="*/ 308 h 5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96" h="594">
                    <a:moveTo>
                      <a:pt x="530" y="308"/>
                    </a:moveTo>
                    <a:lnTo>
                      <a:pt x="494" y="256"/>
                    </a:lnTo>
                    <a:lnTo>
                      <a:pt x="494" y="236"/>
                    </a:lnTo>
                    <a:lnTo>
                      <a:pt x="440" y="158"/>
                    </a:lnTo>
                    <a:lnTo>
                      <a:pt x="428" y="138"/>
                    </a:lnTo>
                    <a:lnTo>
                      <a:pt x="428" y="132"/>
                    </a:lnTo>
                    <a:lnTo>
                      <a:pt x="440" y="132"/>
                    </a:lnTo>
                    <a:lnTo>
                      <a:pt x="460" y="158"/>
                    </a:lnTo>
                    <a:lnTo>
                      <a:pt x="468" y="170"/>
                    </a:lnTo>
                    <a:lnTo>
                      <a:pt x="482" y="202"/>
                    </a:lnTo>
                    <a:lnTo>
                      <a:pt x="534" y="242"/>
                    </a:lnTo>
                    <a:lnTo>
                      <a:pt x="548" y="222"/>
                    </a:lnTo>
                    <a:lnTo>
                      <a:pt x="556" y="170"/>
                    </a:lnTo>
                    <a:lnTo>
                      <a:pt x="556" y="150"/>
                    </a:lnTo>
                    <a:lnTo>
                      <a:pt x="568" y="150"/>
                    </a:lnTo>
                    <a:lnTo>
                      <a:pt x="568" y="104"/>
                    </a:lnTo>
                    <a:lnTo>
                      <a:pt x="556" y="72"/>
                    </a:lnTo>
                    <a:lnTo>
                      <a:pt x="534" y="48"/>
                    </a:lnTo>
                    <a:lnTo>
                      <a:pt x="548" y="22"/>
                    </a:lnTo>
                    <a:lnTo>
                      <a:pt x="534" y="0"/>
                    </a:lnTo>
                    <a:lnTo>
                      <a:pt x="530" y="34"/>
                    </a:lnTo>
                    <a:lnTo>
                      <a:pt x="468" y="48"/>
                    </a:lnTo>
                    <a:lnTo>
                      <a:pt x="428" y="48"/>
                    </a:lnTo>
                    <a:lnTo>
                      <a:pt x="414" y="34"/>
                    </a:lnTo>
                    <a:lnTo>
                      <a:pt x="406" y="34"/>
                    </a:lnTo>
                    <a:lnTo>
                      <a:pt x="406" y="52"/>
                    </a:lnTo>
                    <a:lnTo>
                      <a:pt x="386" y="34"/>
                    </a:lnTo>
                    <a:lnTo>
                      <a:pt x="338" y="22"/>
                    </a:lnTo>
                    <a:lnTo>
                      <a:pt x="326" y="34"/>
                    </a:lnTo>
                    <a:lnTo>
                      <a:pt x="304" y="22"/>
                    </a:lnTo>
                    <a:lnTo>
                      <a:pt x="304" y="48"/>
                    </a:lnTo>
                    <a:lnTo>
                      <a:pt x="230" y="52"/>
                    </a:lnTo>
                    <a:lnTo>
                      <a:pt x="88" y="22"/>
                    </a:lnTo>
                    <a:lnTo>
                      <a:pt x="40" y="22"/>
                    </a:lnTo>
                    <a:lnTo>
                      <a:pt x="12" y="22"/>
                    </a:lnTo>
                    <a:lnTo>
                      <a:pt x="0" y="34"/>
                    </a:lnTo>
                    <a:lnTo>
                      <a:pt x="12" y="72"/>
                    </a:lnTo>
                    <a:lnTo>
                      <a:pt x="0" y="104"/>
                    </a:lnTo>
                    <a:lnTo>
                      <a:pt x="12" y="158"/>
                    </a:lnTo>
                    <a:lnTo>
                      <a:pt x="34" y="594"/>
                    </a:lnTo>
                    <a:lnTo>
                      <a:pt x="36" y="594"/>
                    </a:lnTo>
                    <a:lnTo>
                      <a:pt x="36" y="592"/>
                    </a:lnTo>
                    <a:lnTo>
                      <a:pt x="286" y="594"/>
                    </a:lnTo>
                    <a:lnTo>
                      <a:pt x="286" y="594"/>
                    </a:lnTo>
                    <a:lnTo>
                      <a:pt x="366" y="558"/>
                    </a:lnTo>
                    <a:lnTo>
                      <a:pt x="446" y="518"/>
                    </a:lnTo>
                    <a:lnTo>
                      <a:pt x="522" y="474"/>
                    </a:lnTo>
                    <a:lnTo>
                      <a:pt x="596" y="430"/>
                    </a:lnTo>
                    <a:lnTo>
                      <a:pt x="556" y="358"/>
                    </a:lnTo>
                    <a:lnTo>
                      <a:pt x="530" y="308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37" name="Freeform 436">
                <a:extLst>
                  <a:ext uri="{FF2B5EF4-FFF2-40B4-BE49-F238E27FC236}">
                    <a16:creationId xmlns:a16="http://schemas.microsoft.com/office/drawing/2014/main" id="{A36319B3-572B-4DD7-AA69-53C488BEA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2" y="7938"/>
                <a:ext cx="246" cy="92"/>
              </a:xfrm>
              <a:custGeom>
                <a:avLst/>
                <a:gdLst>
                  <a:gd name="T0" fmla="*/ 0 w 246"/>
                  <a:gd name="T1" fmla="*/ 0 h 92"/>
                  <a:gd name="T2" fmla="*/ 0 w 246"/>
                  <a:gd name="T3" fmla="*/ 92 h 92"/>
                  <a:gd name="T4" fmla="*/ 0 w 246"/>
                  <a:gd name="T5" fmla="*/ 92 h 92"/>
                  <a:gd name="T6" fmla="*/ 62 w 246"/>
                  <a:gd name="T7" fmla="*/ 72 h 92"/>
                  <a:gd name="T8" fmla="*/ 124 w 246"/>
                  <a:gd name="T9" fmla="*/ 52 h 92"/>
                  <a:gd name="T10" fmla="*/ 184 w 246"/>
                  <a:gd name="T11" fmla="*/ 28 h 92"/>
                  <a:gd name="T12" fmla="*/ 246 w 246"/>
                  <a:gd name="T13" fmla="*/ 2 h 92"/>
                  <a:gd name="T14" fmla="*/ 0 w 246"/>
                  <a:gd name="T15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6" h="92">
                    <a:moveTo>
                      <a:pt x="0" y="0"/>
                    </a:moveTo>
                    <a:lnTo>
                      <a:pt x="0" y="92"/>
                    </a:lnTo>
                    <a:lnTo>
                      <a:pt x="0" y="92"/>
                    </a:lnTo>
                    <a:lnTo>
                      <a:pt x="62" y="72"/>
                    </a:lnTo>
                    <a:lnTo>
                      <a:pt x="124" y="52"/>
                    </a:lnTo>
                    <a:lnTo>
                      <a:pt x="184" y="28"/>
                    </a:lnTo>
                    <a:lnTo>
                      <a:pt x="246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38" name="Freeform 437">
                <a:extLst>
                  <a:ext uri="{FF2B5EF4-FFF2-40B4-BE49-F238E27FC236}">
                    <a16:creationId xmlns:a16="http://schemas.microsoft.com/office/drawing/2014/main" id="{E2702B7F-ADA6-40F2-AB7A-E7766CBFB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70" y="6726"/>
                <a:ext cx="232" cy="150"/>
              </a:xfrm>
              <a:custGeom>
                <a:avLst/>
                <a:gdLst>
                  <a:gd name="T0" fmla="*/ 222 w 232"/>
                  <a:gd name="T1" fmla="*/ 136 h 150"/>
                  <a:gd name="T2" fmla="*/ 210 w 232"/>
                  <a:gd name="T3" fmla="*/ 86 h 150"/>
                  <a:gd name="T4" fmla="*/ 232 w 232"/>
                  <a:gd name="T5" fmla="*/ 70 h 150"/>
                  <a:gd name="T6" fmla="*/ 198 w 232"/>
                  <a:gd name="T7" fmla="*/ 66 h 150"/>
                  <a:gd name="T8" fmla="*/ 196 w 232"/>
                  <a:gd name="T9" fmla="*/ 62 h 150"/>
                  <a:gd name="T10" fmla="*/ 188 w 232"/>
                  <a:gd name="T11" fmla="*/ 62 h 150"/>
                  <a:gd name="T12" fmla="*/ 182 w 232"/>
                  <a:gd name="T13" fmla="*/ 8 h 150"/>
                  <a:gd name="T14" fmla="*/ 2 w 232"/>
                  <a:gd name="T15" fmla="*/ 0 h 150"/>
                  <a:gd name="T16" fmla="*/ 0 w 232"/>
                  <a:gd name="T17" fmla="*/ 0 h 150"/>
                  <a:gd name="T18" fmla="*/ 2 w 232"/>
                  <a:gd name="T19" fmla="*/ 0 h 150"/>
                  <a:gd name="T20" fmla="*/ 14 w 232"/>
                  <a:gd name="T21" fmla="*/ 34 h 150"/>
                  <a:gd name="T22" fmla="*/ 14 w 232"/>
                  <a:gd name="T23" fmla="*/ 68 h 150"/>
                  <a:gd name="T24" fmla="*/ 66 w 232"/>
                  <a:gd name="T25" fmla="*/ 86 h 150"/>
                  <a:gd name="T26" fmla="*/ 70 w 232"/>
                  <a:gd name="T27" fmla="*/ 92 h 150"/>
                  <a:gd name="T28" fmla="*/ 70 w 232"/>
                  <a:gd name="T29" fmla="*/ 90 h 150"/>
                  <a:gd name="T30" fmla="*/ 104 w 232"/>
                  <a:gd name="T31" fmla="*/ 136 h 150"/>
                  <a:gd name="T32" fmla="*/ 182 w 232"/>
                  <a:gd name="T33" fmla="*/ 150 h 150"/>
                  <a:gd name="T34" fmla="*/ 222 w 232"/>
                  <a:gd name="T35" fmla="*/ 136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2" h="150">
                    <a:moveTo>
                      <a:pt x="222" y="136"/>
                    </a:moveTo>
                    <a:lnTo>
                      <a:pt x="210" y="86"/>
                    </a:lnTo>
                    <a:lnTo>
                      <a:pt x="232" y="70"/>
                    </a:lnTo>
                    <a:lnTo>
                      <a:pt x="198" y="66"/>
                    </a:lnTo>
                    <a:lnTo>
                      <a:pt x="196" y="62"/>
                    </a:lnTo>
                    <a:lnTo>
                      <a:pt x="188" y="62"/>
                    </a:lnTo>
                    <a:lnTo>
                      <a:pt x="182" y="8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14" y="34"/>
                    </a:lnTo>
                    <a:lnTo>
                      <a:pt x="14" y="68"/>
                    </a:lnTo>
                    <a:lnTo>
                      <a:pt x="66" y="86"/>
                    </a:lnTo>
                    <a:lnTo>
                      <a:pt x="70" y="92"/>
                    </a:lnTo>
                    <a:lnTo>
                      <a:pt x="70" y="90"/>
                    </a:lnTo>
                    <a:lnTo>
                      <a:pt x="104" y="136"/>
                    </a:lnTo>
                    <a:lnTo>
                      <a:pt x="182" y="150"/>
                    </a:lnTo>
                    <a:lnTo>
                      <a:pt x="222" y="136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39" name="Freeform 438">
                <a:extLst>
                  <a:ext uri="{FF2B5EF4-FFF2-40B4-BE49-F238E27FC236}">
                    <a16:creationId xmlns:a16="http://schemas.microsoft.com/office/drawing/2014/main" id="{B4C68B7D-31A5-4C2B-B67F-30310A5D9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60" y="6694"/>
                <a:ext cx="184" cy="206"/>
              </a:xfrm>
              <a:custGeom>
                <a:avLst/>
                <a:gdLst>
                  <a:gd name="T0" fmla="*/ 2 w 184"/>
                  <a:gd name="T1" fmla="*/ 14 h 206"/>
                  <a:gd name="T2" fmla="*/ 2 w 184"/>
                  <a:gd name="T3" fmla="*/ 14 h 206"/>
                  <a:gd name="T4" fmla="*/ 2 w 184"/>
                  <a:gd name="T5" fmla="*/ 40 h 206"/>
                  <a:gd name="T6" fmla="*/ 0 w 184"/>
                  <a:gd name="T7" fmla="*/ 40 h 206"/>
                  <a:gd name="T8" fmla="*/ 6 w 184"/>
                  <a:gd name="T9" fmla="*/ 94 h 206"/>
                  <a:gd name="T10" fmla="*/ 44 w 184"/>
                  <a:gd name="T11" fmla="*/ 100 h 206"/>
                  <a:gd name="T12" fmla="*/ 42 w 184"/>
                  <a:gd name="T13" fmla="*/ 102 h 206"/>
                  <a:gd name="T14" fmla="*/ 54 w 184"/>
                  <a:gd name="T15" fmla="*/ 102 h 206"/>
                  <a:gd name="T16" fmla="*/ 26 w 184"/>
                  <a:gd name="T17" fmla="*/ 122 h 206"/>
                  <a:gd name="T18" fmla="*/ 40 w 184"/>
                  <a:gd name="T19" fmla="*/ 174 h 206"/>
                  <a:gd name="T20" fmla="*/ 42 w 184"/>
                  <a:gd name="T21" fmla="*/ 174 h 206"/>
                  <a:gd name="T22" fmla="*/ 42 w 184"/>
                  <a:gd name="T23" fmla="*/ 174 h 206"/>
                  <a:gd name="T24" fmla="*/ 102 w 184"/>
                  <a:gd name="T25" fmla="*/ 200 h 206"/>
                  <a:gd name="T26" fmla="*/ 114 w 184"/>
                  <a:gd name="T27" fmla="*/ 206 h 206"/>
                  <a:gd name="T28" fmla="*/ 96 w 184"/>
                  <a:gd name="T29" fmla="*/ 154 h 206"/>
                  <a:gd name="T30" fmla="*/ 114 w 184"/>
                  <a:gd name="T31" fmla="*/ 148 h 206"/>
                  <a:gd name="T32" fmla="*/ 128 w 184"/>
                  <a:gd name="T33" fmla="*/ 154 h 206"/>
                  <a:gd name="T34" fmla="*/ 128 w 184"/>
                  <a:gd name="T35" fmla="*/ 134 h 206"/>
                  <a:gd name="T36" fmla="*/ 128 w 184"/>
                  <a:gd name="T37" fmla="*/ 98 h 206"/>
                  <a:gd name="T38" fmla="*/ 184 w 184"/>
                  <a:gd name="T39" fmla="*/ 72 h 206"/>
                  <a:gd name="T40" fmla="*/ 128 w 184"/>
                  <a:gd name="T41" fmla="*/ 52 h 206"/>
                  <a:gd name="T42" fmla="*/ 82 w 184"/>
                  <a:gd name="T43" fmla="*/ 0 h 206"/>
                  <a:gd name="T44" fmla="*/ 80 w 184"/>
                  <a:gd name="T45" fmla="*/ 0 h 206"/>
                  <a:gd name="T46" fmla="*/ 80 w 184"/>
                  <a:gd name="T47" fmla="*/ 2 h 206"/>
                  <a:gd name="T48" fmla="*/ 2 w 184"/>
                  <a:gd name="T49" fmla="*/ 14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4" h="206">
                    <a:moveTo>
                      <a:pt x="2" y="14"/>
                    </a:moveTo>
                    <a:lnTo>
                      <a:pt x="2" y="14"/>
                    </a:lnTo>
                    <a:lnTo>
                      <a:pt x="2" y="40"/>
                    </a:lnTo>
                    <a:lnTo>
                      <a:pt x="0" y="40"/>
                    </a:lnTo>
                    <a:lnTo>
                      <a:pt x="6" y="94"/>
                    </a:lnTo>
                    <a:lnTo>
                      <a:pt x="44" y="100"/>
                    </a:lnTo>
                    <a:lnTo>
                      <a:pt x="42" y="102"/>
                    </a:lnTo>
                    <a:lnTo>
                      <a:pt x="54" y="102"/>
                    </a:lnTo>
                    <a:lnTo>
                      <a:pt x="26" y="122"/>
                    </a:lnTo>
                    <a:lnTo>
                      <a:pt x="40" y="174"/>
                    </a:lnTo>
                    <a:lnTo>
                      <a:pt x="42" y="174"/>
                    </a:lnTo>
                    <a:lnTo>
                      <a:pt x="42" y="174"/>
                    </a:lnTo>
                    <a:lnTo>
                      <a:pt x="102" y="200"/>
                    </a:lnTo>
                    <a:lnTo>
                      <a:pt x="114" y="206"/>
                    </a:lnTo>
                    <a:lnTo>
                      <a:pt x="96" y="154"/>
                    </a:lnTo>
                    <a:lnTo>
                      <a:pt x="114" y="148"/>
                    </a:lnTo>
                    <a:lnTo>
                      <a:pt x="128" y="154"/>
                    </a:lnTo>
                    <a:lnTo>
                      <a:pt x="128" y="134"/>
                    </a:lnTo>
                    <a:lnTo>
                      <a:pt x="128" y="98"/>
                    </a:lnTo>
                    <a:lnTo>
                      <a:pt x="184" y="72"/>
                    </a:lnTo>
                    <a:lnTo>
                      <a:pt x="128" y="52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80" y="2"/>
                    </a:lnTo>
                    <a:lnTo>
                      <a:pt x="2" y="14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40" name="Freeform 439">
                <a:extLst>
                  <a:ext uri="{FF2B5EF4-FFF2-40B4-BE49-F238E27FC236}">
                    <a16:creationId xmlns:a16="http://schemas.microsoft.com/office/drawing/2014/main" id="{609C1051-BB8A-4793-A75C-C0004A23C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54" y="6580"/>
                <a:ext cx="406" cy="154"/>
              </a:xfrm>
              <a:custGeom>
                <a:avLst/>
                <a:gdLst>
                  <a:gd name="T0" fmla="*/ 0 w 406"/>
                  <a:gd name="T1" fmla="*/ 0 h 154"/>
                  <a:gd name="T2" fmla="*/ 62 w 406"/>
                  <a:gd name="T3" fmla="*/ 34 h 154"/>
                  <a:gd name="T4" fmla="*/ 94 w 406"/>
                  <a:gd name="T5" fmla="*/ 84 h 154"/>
                  <a:gd name="T6" fmla="*/ 94 w 406"/>
                  <a:gd name="T7" fmla="*/ 128 h 154"/>
                  <a:gd name="T8" fmla="*/ 176 w 406"/>
                  <a:gd name="T9" fmla="*/ 114 h 154"/>
                  <a:gd name="T10" fmla="*/ 216 w 406"/>
                  <a:gd name="T11" fmla="*/ 146 h 154"/>
                  <a:gd name="T12" fmla="*/ 398 w 406"/>
                  <a:gd name="T13" fmla="*/ 152 h 154"/>
                  <a:gd name="T14" fmla="*/ 398 w 406"/>
                  <a:gd name="T15" fmla="*/ 154 h 154"/>
                  <a:gd name="T16" fmla="*/ 406 w 406"/>
                  <a:gd name="T17" fmla="*/ 154 h 154"/>
                  <a:gd name="T18" fmla="*/ 406 w 406"/>
                  <a:gd name="T19" fmla="*/ 152 h 154"/>
                  <a:gd name="T20" fmla="*/ 406 w 406"/>
                  <a:gd name="T21" fmla="*/ 128 h 154"/>
                  <a:gd name="T22" fmla="*/ 404 w 406"/>
                  <a:gd name="T23" fmla="*/ 128 h 154"/>
                  <a:gd name="T24" fmla="*/ 358 w 406"/>
                  <a:gd name="T25" fmla="*/ 82 h 154"/>
                  <a:gd name="T26" fmla="*/ 352 w 406"/>
                  <a:gd name="T27" fmla="*/ 80 h 154"/>
                  <a:gd name="T28" fmla="*/ 196 w 406"/>
                  <a:gd name="T29" fmla="*/ 0 h 154"/>
                  <a:gd name="T30" fmla="*/ 0 w 406"/>
                  <a:gd name="T31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6" h="154">
                    <a:moveTo>
                      <a:pt x="0" y="0"/>
                    </a:moveTo>
                    <a:lnTo>
                      <a:pt x="62" y="34"/>
                    </a:lnTo>
                    <a:lnTo>
                      <a:pt x="94" y="84"/>
                    </a:lnTo>
                    <a:lnTo>
                      <a:pt x="94" y="128"/>
                    </a:lnTo>
                    <a:lnTo>
                      <a:pt x="176" y="114"/>
                    </a:lnTo>
                    <a:lnTo>
                      <a:pt x="216" y="146"/>
                    </a:lnTo>
                    <a:lnTo>
                      <a:pt x="398" y="152"/>
                    </a:lnTo>
                    <a:lnTo>
                      <a:pt x="398" y="154"/>
                    </a:lnTo>
                    <a:lnTo>
                      <a:pt x="406" y="154"/>
                    </a:lnTo>
                    <a:lnTo>
                      <a:pt x="406" y="152"/>
                    </a:lnTo>
                    <a:lnTo>
                      <a:pt x="406" y="128"/>
                    </a:lnTo>
                    <a:lnTo>
                      <a:pt x="404" y="128"/>
                    </a:lnTo>
                    <a:lnTo>
                      <a:pt x="358" y="82"/>
                    </a:lnTo>
                    <a:lnTo>
                      <a:pt x="352" y="80"/>
                    </a:lnTo>
                    <a:lnTo>
                      <a:pt x="19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41" name="Freeform 440">
                <a:extLst>
                  <a:ext uri="{FF2B5EF4-FFF2-40B4-BE49-F238E27FC236}">
                    <a16:creationId xmlns:a16="http://schemas.microsoft.com/office/drawing/2014/main" id="{78AC251B-0941-4393-9BD9-D2E67122E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70" y="6726"/>
                <a:ext cx="182" cy="8"/>
              </a:xfrm>
              <a:custGeom>
                <a:avLst/>
                <a:gdLst>
                  <a:gd name="T0" fmla="*/ 2 w 182"/>
                  <a:gd name="T1" fmla="*/ 0 h 8"/>
                  <a:gd name="T2" fmla="*/ 182 w 182"/>
                  <a:gd name="T3" fmla="*/ 8 h 8"/>
                  <a:gd name="T4" fmla="*/ 182 w 182"/>
                  <a:gd name="T5" fmla="*/ 6 h 8"/>
                  <a:gd name="T6" fmla="*/ 0 w 182"/>
                  <a:gd name="T7" fmla="*/ 0 h 8"/>
                  <a:gd name="T8" fmla="*/ 0 w 182"/>
                  <a:gd name="T9" fmla="*/ 0 h 8"/>
                  <a:gd name="T10" fmla="*/ 2 w 182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2" h="8">
                    <a:moveTo>
                      <a:pt x="2" y="0"/>
                    </a:moveTo>
                    <a:lnTo>
                      <a:pt x="182" y="8"/>
                    </a:lnTo>
                    <a:lnTo>
                      <a:pt x="182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42" name="Freeform 441">
                <a:extLst>
                  <a:ext uri="{FF2B5EF4-FFF2-40B4-BE49-F238E27FC236}">
                    <a16:creationId xmlns:a16="http://schemas.microsoft.com/office/drawing/2014/main" id="{5AE70C17-DEAA-4D99-8DFE-2DCA6488A1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56" y="6980"/>
                <a:ext cx="412" cy="432"/>
              </a:xfrm>
              <a:custGeom>
                <a:avLst/>
                <a:gdLst>
                  <a:gd name="T0" fmla="*/ 370 w 412"/>
                  <a:gd name="T1" fmla="*/ 220 h 432"/>
                  <a:gd name="T2" fmla="*/ 370 w 412"/>
                  <a:gd name="T3" fmla="*/ 188 h 432"/>
                  <a:gd name="T4" fmla="*/ 378 w 412"/>
                  <a:gd name="T5" fmla="*/ 176 h 432"/>
                  <a:gd name="T6" fmla="*/ 378 w 412"/>
                  <a:gd name="T7" fmla="*/ 156 h 432"/>
                  <a:gd name="T8" fmla="*/ 404 w 412"/>
                  <a:gd name="T9" fmla="*/ 142 h 432"/>
                  <a:gd name="T10" fmla="*/ 390 w 412"/>
                  <a:gd name="T11" fmla="*/ 110 h 432"/>
                  <a:gd name="T12" fmla="*/ 392 w 412"/>
                  <a:gd name="T13" fmla="*/ 110 h 432"/>
                  <a:gd name="T14" fmla="*/ 412 w 412"/>
                  <a:gd name="T15" fmla="*/ 104 h 432"/>
                  <a:gd name="T16" fmla="*/ 404 w 412"/>
                  <a:gd name="T17" fmla="*/ 90 h 432"/>
                  <a:gd name="T18" fmla="*/ 380 w 412"/>
                  <a:gd name="T19" fmla="*/ 90 h 432"/>
                  <a:gd name="T20" fmla="*/ 358 w 412"/>
                  <a:gd name="T21" fmla="*/ 90 h 432"/>
                  <a:gd name="T22" fmla="*/ 358 w 412"/>
                  <a:gd name="T23" fmla="*/ 90 h 432"/>
                  <a:gd name="T24" fmla="*/ 358 w 412"/>
                  <a:gd name="T25" fmla="*/ 90 h 432"/>
                  <a:gd name="T26" fmla="*/ 338 w 412"/>
                  <a:gd name="T27" fmla="*/ 58 h 432"/>
                  <a:gd name="T28" fmla="*/ 324 w 412"/>
                  <a:gd name="T29" fmla="*/ 38 h 432"/>
                  <a:gd name="T30" fmla="*/ 316 w 412"/>
                  <a:gd name="T31" fmla="*/ 22 h 432"/>
                  <a:gd name="T32" fmla="*/ 290 w 412"/>
                  <a:gd name="T33" fmla="*/ 22 h 432"/>
                  <a:gd name="T34" fmla="*/ 236 w 412"/>
                  <a:gd name="T35" fmla="*/ 8 h 432"/>
                  <a:gd name="T36" fmla="*/ 202 w 412"/>
                  <a:gd name="T37" fmla="*/ 0 h 432"/>
                  <a:gd name="T38" fmla="*/ 174 w 412"/>
                  <a:gd name="T39" fmla="*/ 22 h 432"/>
                  <a:gd name="T40" fmla="*/ 174 w 412"/>
                  <a:gd name="T41" fmla="*/ 20 h 432"/>
                  <a:gd name="T42" fmla="*/ 162 w 412"/>
                  <a:gd name="T43" fmla="*/ 38 h 432"/>
                  <a:gd name="T44" fmla="*/ 128 w 412"/>
                  <a:gd name="T45" fmla="*/ 58 h 432"/>
                  <a:gd name="T46" fmla="*/ 128 w 412"/>
                  <a:gd name="T47" fmla="*/ 84 h 432"/>
                  <a:gd name="T48" fmla="*/ 128 w 412"/>
                  <a:gd name="T49" fmla="*/ 110 h 432"/>
                  <a:gd name="T50" fmla="*/ 128 w 412"/>
                  <a:gd name="T51" fmla="*/ 156 h 432"/>
                  <a:gd name="T52" fmla="*/ 114 w 412"/>
                  <a:gd name="T53" fmla="*/ 188 h 432"/>
                  <a:gd name="T54" fmla="*/ 74 w 412"/>
                  <a:gd name="T55" fmla="*/ 218 h 432"/>
                  <a:gd name="T56" fmla="*/ 74 w 412"/>
                  <a:gd name="T57" fmla="*/ 220 h 432"/>
                  <a:gd name="T58" fmla="*/ 0 w 412"/>
                  <a:gd name="T59" fmla="*/ 260 h 432"/>
                  <a:gd name="T60" fmla="*/ 2 w 412"/>
                  <a:gd name="T61" fmla="*/ 264 h 432"/>
                  <a:gd name="T62" fmla="*/ 6 w 412"/>
                  <a:gd name="T63" fmla="*/ 262 h 432"/>
                  <a:gd name="T64" fmla="*/ 42 w 412"/>
                  <a:gd name="T65" fmla="*/ 332 h 432"/>
                  <a:gd name="T66" fmla="*/ 86 w 412"/>
                  <a:gd name="T67" fmla="*/ 342 h 432"/>
                  <a:gd name="T68" fmla="*/ 202 w 412"/>
                  <a:gd name="T69" fmla="*/ 408 h 432"/>
                  <a:gd name="T70" fmla="*/ 248 w 412"/>
                  <a:gd name="T71" fmla="*/ 426 h 432"/>
                  <a:gd name="T72" fmla="*/ 254 w 412"/>
                  <a:gd name="T73" fmla="*/ 432 h 432"/>
                  <a:gd name="T74" fmla="*/ 254 w 412"/>
                  <a:gd name="T75" fmla="*/ 432 h 432"/>
                  <a:gd name="T76" fmla="*/ 294 w 412"/>
                  <a:gd name="T77" fmla="*/ 388 h 432"/>
                  <a:gd name="T78" fmla="*/ 332 w 412"/>
                  <a:gd name="T79" fmla="*/ 344 h 432"/>
                  <a:gd name="T80" fmla="*/ 370 w 412"/>
                  <a:gd name="T81" fmla="*/ 300 h 432"/>
                  <a:gd name="T82" fmla="*/ 406 w 412"/>
                  <a:gd name="T83" fmla="*/ 252 h 432"/>
                  <a:gd name="T84" fmla="*/ 404 w 412"/>
                  <a:gd name="T85" fmla="*/ 246 h 432"/>
                  <a:gd name="T86" fmla="*/ 370 w 412"/>
                  <a:gd name="T87" fmla="*/ 220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2" h="432">
                    <a:moveTo>
                      <a:pt x="370" y="220"/>
                    </a:moveTo>
                    <a:lnTo>
                      <a:pt x="370" y="188"/>
                    </a:lnTo>
                    <a:lnTo>
                      <a:pt x="378" y="176"/>
                    </a:lnTo>
                    <a:lnTo>
                      <a:pt x="378" y="156"/>
                    </a:lnTo>
                    <a:lnTo>
                      <a:pt x="404" y="142"/>
                    </a:lnTo>
                    <a:lnTo>
                      <a:pt x="390" y="110"/>
                    </a:lnTo>
                    <a:lnTo>
                      <a:pt x="392" y="110"/>
                    </a:lnTo>
                    <a:lnTo>
                      <a:pt x="412" y="104"/>
                    </a:lnTo>
                    <a:lnTo>
                      <a:pt x="404" y="90"/>
                    </a:lnTo>
                    <a:lnTo>
                      <a:pt x="380" y="90"/>
                    </a:lnTo>
                    <a:lnTo>
                      <a:pt x="358" y="90"/>
                    </a:lnTo>
                    <a:lnTo>
                      <a:pt x="358" y="90"/>
                    </a:lnTo>
                    <a:lnTo>
                      <a:pt x="358" y="90"/>
                    </a:lnTo>
                    <a:lnTo>
                      <a:pt x="338" y="58"/>
                    </a:lnTo>
                    <a:lnTo>
                      <a:pt x="324" y="38"/>
                    </a:lnTo>
                    <a:lnTo>
                      <a:pt x="316" y="22"/>
                    </a:lnTo>
                    <a:lnTo>
                      <a:pt x="290" y="22"/>
                    </a:lnTo>
                    <a:lnTo>
                      <a:pt x="236" y="8"/>
                    </a:lnTo>
                    <a:lnTo>
                      <a:pt x="202" y="0"/>
                    </a:lnTo>
                    <a:lnTo>
                      <a:pt x="174" y="22"/>
                    </a:lnTo>
                    <a:lnTo>
                      <a:pt x="174" y="20"/>
                    </a:lnTo>
                    <a:lnTo>
                      <a:pt x="162" y="38"/>
                    </a:lnTo>
                    <a:lnTo>
                      <a:pt x="128" y="58"/>
                    </a:lnTo>
                    <a:lnTo>
                      <a:pt x="128" y="84"/>
                    </a:lnTo>
                    <a:lnTo>
                      <a:pt x="128" y="110"/>
                    </a:lnTo>
                    <a:lnTo>
                      <a:pt x="128" y="156"/>
                    </a:lnTo>
                    <a:lnTo>
                      <a:pt x="114" y="188"/>
                    </a:lnTo>
                    <a:lnTo>
                      <a:pt x="74" y="218"/>
                    </a:lnTo>
                    <a:lnTo>
                      <a:pt x="74" y="220"/>
                    </a:lnTo>
                    <a:lnTo>
                      <a:pt x="0" y="260"/>
                    </a:lnTo>
                    <a:lnTo>
                      <a:pt x="2" y="264"/>
                    </a:lnTo>
                    <a:lnTo>
                      <a:pt x="6" y="262"/>
                    </a:lnTo>
                    <a:lnTo>
                      <a:pt x="42" y="332"/>
                    </a:lnTo>
                    <a:lnTo>
                      <a:pt x="86" y="342"/>
                    </a:lnTo>
                    <a:lnTo>
                      <a:pt x="202" y="408"/>
                    </a:lnTo>
                    <a:lnTo>
                      <a:pt x="248" y="426"/>
                    </a:lnTo>
                    <a:lnTo>
                      <a:pt x="254" y="432"/>
                    </a:lnTo>
                    <a:lnTo>
                      <a:pt x="254" y="432"/>
                    </a:lnTo>
                    <a:lnTo>
                      <a:pt x="294" y="388"/>
                    </a:lnTo>
                    <a:lnTo>
                      <a:pt x="332" y="344"/>
                    </a:lnTo>
                    <a:lnTo>
                      <a:pt x="370" y="300"/>
                    </a:lnTo>
                    <a:lnTo>
                      <a:pt x="406" y="252"/>
                    </a:lnTo>
                    <a:lnTo>
                      <a:pt x="404" y="246"/>
                    </a:lnTo>
                    <a:lnTo>
                      <a:pt x="370" y="220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43" name="Freeform 442">
                <a:extLst>
                  <a:ext uri="{FF2B5EF4-FFF2-40B4-BE49-F238E27FC236}">
                    <a16:creationId xmlns:a16="http://schemas.microsoft.com/office/drawing/2014/main" id="{15BAD6B7-A721-4191-B4A8-ED9E34403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12" y="6818"/>
                <a:ext cx="322" cy="414"/>
              </a:xfrm>
              <a:custGeom>
                <a:avLst/>
                <a:gdLst>
                  <a:gd name="T0" fmla="*/ 256 w 322"/>
                  <a:gd name="T1" fmla="*/ 96 h 414"/>
                  <a:gd name="T2" fmla="*/ 264 w 322"/>
                  <a:gd name="T3" fmla="*/ 84 h 414"/>
                  <a:gd name="T4" fmla="*/ 250 w 322"/>
                  <a:gd name="T5" fmla="*/ 76 h 414"/>
                  <a:gd name="T6" fmla="*/ 190 w 322"/>
                  <a:gd name="T7" fmla="*/ 50 h 414"/>
                  <a:gd name="T8" fmla="*/ 150 w 322"/>
                  <a:gd name="T9" fmla="*/ 64 h 414"/>
                  <a:gd name="T10" fmla="*/ 68 w 322"/>
                  <a:gd name="T11" fmla="*/ 50 h 414"/>
                  <a:gd name="T12" fmla="*/ 62 w 322"/>
                  <a:gd name="T13" fmla="*/ 44 h 414"/>
                  <a:gd name="T14" fmla="*/ 62 w 322"/>
                  <a:gd name="T15" fmla="*/ 44 h 414"/>
                  <a:gd name="T16" fmla="*/ 28 w 322"/>
                  <a:gd name="T17" fmla="*/ 0 h 414"/>
                  <a:gd name="T18" fmla="*/ 26 w 322"/>
                  <a:gd name="T19" fmla="*/ 0 h 414"/>
                  <a:gd name="T20" fmla="*/ 28 w 322"/>
                  <a:gd name="T21" fmla="*/ 0 h 414"/>
                  <a:gd name="T22" fmla="*/ 0 w 322"/>
                  <a:gd name="T23" fmla="*/ 26 h 414"/>
                  <a:gd name="T24" fmla="*/ 28 w 322"/>
                  <a:gd name="T25" fmla="*/ 76 h 414"/>
                  <a:gd name="T26" fmla="*/ 34 w 322"/>
                  <a:gd name="T27" fmla="*/ 110 h 414"/>
                  <a:gd name="T28" fmla="*/ 34 w 322"/>
                  <a:gd name="T29" fmla="*/ 116 h 414"/>
                  <a:gd name="T30" fmla="*/ 48 w 322"/>
                  <a:gd name="T31" fmla="*/ 148 h 414"/>
                  <a:gd name="T32" fmla="*/ 62 w 322"/>
                  <a:gd name="T33" fmla="*/ 180 h 414"/>
                  <a:gd name="T34" fmla="*/ 68 w 322"/>
                  <a:gd name="T35" fmla="*/ 200 h 414"/>
                  <a:gd name="T36" fmla="*/ 82 w 322"/>
                  <a:gd name="T37" fmla="*/ 220 h 414"/>
                  <a:gd name="T38" fmla="*/ 102 w 322"/>
                  <a:gd name="T39" fmla="*/ 252 h 414"/>
                  <a:gd name="T40" fmla="*/ 122 w 322"/>
                  <a:gd name="T41" fmla="*/ 252 h 414"/>
                  <a:gd name="T42" fmla="*/ 148 w 322"/>
                  <a:gd name="T43" fmla="*/ 252 h 414"/>
                  <a:gd name="T44" fmla="*/ 148 w 322"/>
                  <a:gd name="T45" fmla="*/ 252 h 414"/>
                  <a:gd name="T46" fmla="*/ 150 w 322"/>
                  <a:gd name="T47" fmla="*/ 252 h 414"/>
                  <a:gd name="T48" fmla="*/ 156 w 322"/>
                  <a:gd name="T49" fmla="*/ 266 h 414"/>
                  <a:gd name="T50" fmla="*/ 156 w 322"/>
                  <a:gd name="T51" fmla="*/ 266 h 414"/>
                  <a:gd name="T52" fmla="*/ 156 w 322"/>
                  <a:gd name="T53" fmla="*/ 266 h 414"/>
                  <a:gd name="T54" fmla="*/ 136 w 322"/>
                  <a:gd name="T55" fmla="*/ 272 h 414"/>
                  <a:gd name="T56" fmla="*/ 136 w 322"/>
                  <a:gd name="T57" fmla="*/ 272 h 414"/>
                  <a:gd name="T58" fmla="*/ 150 w 322"/>
                  <a:gd name="T59" fmla="*/ 304 h 414"/>
                  <a:gd name="T60" fmla="*/ 124 w 322"/>
                  <a:gd name="T61" fmla="*/ 318 h 414"/>
                  <a:gd name="T62" fmla="*/ 124 w 322"/>
                  <a:gd name="T63" fmla="*/ 338 h 414"/>
                  <a:gd name="T64" fmla="*/ 116 w 322"/>
                  <a:gd name="T65" fmla="*/ 350 h 414"/>
                  <a:gd name="T66" fmla="*/ 116 w 322"/>
                  <a:gd name="T67" fmla="*/ 382 h 414"/>
                  <a:gd name="T68" fmla="*/ 150 w 322"/>
                  <a:gd name="T69" fmla="*/ 408 h 414"/>
                  <a:gd name="T70" fmla="*/ 152 w 322"/>
                  <a:gd name="T71" fmla="*/ 414 h 414"/>
                  <a:gd name="T72" fmla="*/ 152 w 322"/>
                  <a:gd name="T73" fmla="*/ 414 h 414"/>
                  <a:gd name="T74" fmla="*/ 198 w 322"/>
                  <a:gd name="T75" fmla="*/ 352 h 414"/>
                  <a:gd name="T76" fmla="*/ 242 w 322"/>
                  <a:gd name="T77" fmla="*/ 288 h 414"/>
                  <a:gd name="T78" fmla="*/ 284 w 322"/>
                  <a:gd name="T79" fmla="*/ 222 h 414"/>
                  <a:gd name="T80" fmla="*/ 322 w 322"/>
                  <a:gd name="T81" fmla="*/ 154 h 414"/>
                  <a:gd name="T82" fmla="*/ 298 w 322"/>
                  <a:gd name="T83" fmla="*/ 148 h 414"/>
                  <a:gd name="T84" fmla="*/ 256 w 322"/>
                  <a:gd name="T85" fmla="*/ 96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22" h="414">
                    <a:moveTo>
                      <a:pt x="256" y="96"/>
                    </a:moveTo>
                    <a:lnTo>
                      <a:pt x="264" y="84"/>
                    </a:lnTo>
                    <a:lnTo>
                      <a:pt x="250" y="76"/>
                    </a:lnTo>
                    <a:lnTo>
                      <a:pt x="190" y="50"/>
                    </a:lnTo>
                    <a:lnTo>
                      <a:pt x="150" y="64"/>
                    </a:lnTo>
                    <a:lnTo>
                      <a:pt x="68" y="50"/>
                    </a:lnTo>
                    <a:lnTo>
                      <a:pt x="62" y="44"/>
                    </a:lnTo>
                    <a:lnTo>
                      <a:pt x="62" y="44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0" y="26"/>
                    </a:lnTo>
                    <a:lnTo>
                      <a:pt x="28" y="76"/>
                    </a:lnTo>
                    <a:lnTo>
                      <a:pt x="34" y="110"/>
                    </a:lnTo>
                    <a:lnTo>
                      <a:pt x="34" y="116"/>
                    </a:lnTo>
                    <a:lnTo>
                      <a:pt x="48" y="148"/>
                    </a:lnTo>
                    <a:lnTo>
                      <a:pt x="62" y="180"/>
                    </a:lnTo>
                    <a:lnTo>
                      <a:pt x="68" y="200"/>
                    </a:lnTo>
                    <a:lnTo>
                      <a:pt x="82" y="220"/>
                    </a:lnTo>
                    <a:lnTo>
                      <a:pt x="102" y="252"/>
                    </a:lnTo>
                    <a:lnTo>
                      <a:pt x="122" y="252"/>
                    </a:lnTo>
                    <a:lnTo>
                      <a:pt x="148" y="252"/>
                    </a:lnTo>
                    <a:lnTo>
                      <a:pt x="148" y="252"/>
                    </a:lnTo>
                    <a:lnTo>
                      <a:pt x="150" y="252"/>
                    </a:lnTo>
                    <a:lnTo>
                      <a:pt x="156" y="266"/>
                    </a:lnTo>
                    <a:lnTo>
                      <a:pt x="156" y="266"/>
                    </a:lnTo>
                    <a:lnTo>
                      <a:pt x="156" y="266"/>
                    </a:lnTo>
                    <a:lnTo>
                      <a:pt x="136" y="272"/>
                    </a:lnTo>
                    <a:lnTo>
                      <a:pt x="136" y="272"/>
                    </a:lnTo>
                    <a:lnTo>
                      <a:pt x="150" y="304"/>
                    </a:lnTo>
                    <a:lnTo>
                      <a:pt x="124" y="318"/>
                    </a:lnTo>
                    <a:lnTo>
                      <a:pt x="124" y="338"/>
                    </a:lnTo>
                    <a:lnTo>
                      <a:pt x="116" y="350"/>
                    </a:lnTo>
                    <a:lnTo>
                      <a:pt x="116" y="382"/>
                    </a:lnTo>
                    <a:lnTo>
                      <a:pt x="150" y="408"/>
                    </a:lnTo>
                    <a:lnTo>
                      <a:pt x="152" y="414"/>
                    </a:lnTo>
                    <a:lnTo>
                      <a:pt x="152" y="414"/>
                    </a:lnTo>
                    <a:lnTo>
                      <a:pt x="198" y="352"/>
                    </a:lnTo>
                    <a:lnTo>
                      <a:pt x="242" y="288"/>
                    </a:lnTo>
                    <a:lnTo>
                      <a:pt x="284" y="222"/>
                    </a:lnTo>
                    <a:lnTo>
                      <a:pt x="322" y="154"/>
                    </a:lnTo>
                    <a:lnTo>
                      <a:pt x="298" y="148"/>
                    </a:lnTo>
                    <a:lnTo>
                      <a:pt x="256" y="96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44" name="Freeform 443">
                <a:extLst>
                  <a:ext uri="{FF2B5EF4-FFF2-40B4-BE49-F238E27FC236}">
                    <a16:creationId xmlns:a16="http://schemas.microsoft.com/office/drawing/2014/main" id="{2610E68B-B553-4B26-ACE1-FC7FD55702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58" y="5962"/>
                <a:ext cx="568" cy="714"/>
              </a:xfrm>
              <a:custGeom>
                <a:avLst/>
                <a:gdLst>
                  <a:gd name="T0" fmla="*/ 182 w 568"/>
                  <a:gd name="T1" fmla="*/ 0 h 714"/>
                  <a:gd name="T2" fmla="*/ 68 w 568"/>
                  <a:gd name="T3" fmla="*/ 20 h 714"/>
                  <a:gd name="T4" fmla="*/ 0 w 568"/>
                  <a:gd name="T5" fmla="*/ 206 h 714"/>
                  <a:gd name="T6" fmla="*/ 54 w 568"/>
                  <a:gd name="T7" fmla="*/ 206 h 714"/>
                  <a:gd name="T8" fmla="*/ 54 w 568"/>
                  <a:gd name="T9" fmla="*/ 208 h 714"/>
                  <a:gd name="T10" fmla="*/ 56 w 568"/>
                  <a:gd name="T11" fmla="*/ 208 h 714"/>
                  <a:gd name="T12" fmla="*/ 122 w 568"/>
                  <a:gd name="T13" fmla="*/ 388 h 714"/>
                  <a:gd name="T14" fmla="*/ 176 w 568"/>
                  <a:gd name="T15" fmla="*/ 388 h 714"/>
                  <a:gd name="T16" fmla="*/ 174 w 568"/>
                  <a:gd name="T17" fmla="*/ 390 h 714"/>
                  <a:gd name="T18" fmla="*/ 176 w 568"/>
                  <a:gd name="T19" fmla="*/ 390 h 714"/>
                  <a:gd name="T20" fmla="*/ 216 w 568"/>
                  <a:gd name="T21" fmla="*/ 362 h 714"/>
                  <a:gd name="T22" fmla="*/ 244 w 568"/>
                  <a:gd name="T23" fmla="*/ 342 h 714"/>
                  <a:gd name="T24" fmla="*/ 298 w 568"/>
                  <a:gd name="T25" fmla="*/ 338 h 714"/>
                  <a:gd name="T26" fmla="*/ 318 w 568"/>
                  <a:gd name="T27" fmla="*/ 356 h 714"/>
                  <a:gd name="T28" fmla="*/ 372 w 568"/>
                  <a:gd name="T29" fmla="*/ 342 h 714"/>
                  <a:gd name="T30" fmla="*/ 372 w 568"/>
                  <a:gd name="T31" fmla="*/ 440 h 714"/>
                  <a:gd name="T32" fmla="*/ 406 w 568"/>
                  <a:gd name="T33" fmla="*/ 460 h 714"/>
                  <a:gd name="T34" fmla="*/ 298 w 568"/>
                  <a:gd name="T35" fmla="*/ 474 h 714"/>
                  <a:gd name="T36" fmla="*/ 270 w 568"/>
                  <a:gd name="T37" fmla="*/ 494 h 714"/>
                  <a:gd name="T38" fmla="*/ 306 w 568"/>
                  <a:gd name="T39" fmla="*/ 524 h 714"/>
                  <a:gd name="T40" fmla="*/ 270 w 568"/>
                  <a:gd name="T41" fmla="*/ 524 h 714"/>
                  <a:gd name="T42" fmla="*/ 244 w 568"/>
                  <a:gd name="T43" fmla="*/ 524 h 714"/>
                  <a:gd name="T44" fmla="*/ 270 w 568"/>
                  <a:gd name="T45" fmla="*/ 544 h 714"/>
                  <a:gd name="T46" fmla="*/ 318 w 568"/>
                  <a:gd name="T47" fmla="*/ 630 h 714"/>
                  <a:gd name="T48" fmla="*/ 352 w 568"/>
                  <a:gd name="T49" fmla="*/ 630 h 714"/>
                  <a:gd name="T50" fmla="*/ 384 w 568"/>
                  <a:gd name="T51" fmla="*/ 634 h 714"/>
                  <a:gd name="T52" fmla="*/ 384 w 568"/>
                  <a:gd name="T53" fmla="*/ 662 h 714"/>
                  <a:gd name="T54" fmla="*/ 384 w 568"/>
                  <a:gd name="T55" fmla="*/ 714 h 714"/>
                  <a:gd name="T56" fmla="*/ 386 w 568"/>
                  <a:gd name="T57" fmla="*/ 712 h 714"/>
                  <a:gd name="T58" fmla="*/ 386 w 568"/>
                  <a:gd name="T59" fmla="*/ 712 h 714"/>
                  <a:gd name="T60" fmla="*/ 414 w 568"/>
                  <a:gd name="T61" fmla="*/ 666 h 714"/>
                  <a:gd name="T62" fmla="*/ 434 w 568"/>
                  <a:gd name="T63" fmla="*/ 672 h 714"/>
                  <a:gd name="T64" fmla="*/ 434 w 568"/>
                  <a:gd name="T65" fmla="*/ 672 h 714"/>
                  <a:gd name="T66" fmla="*/ 460 w 568"/>
                  <a:gd name="T67" fmla="*/ 598 h 714"/>
                  <a:gd name="T68" fmla="*/ 484 w 568"/>
                  <a:gd name="T69" fmla="*/ 524 h 714"/>
                  <a:gd name="T70" fmla="*/ 504 w 568"/>
                  <a:gd name="T71" fmla="*/ 450 h 714"/>
                  <a:gd name="T72" fmla="*/ 522 w 568"/>
                  <a:gd name="T73" fmla="*/ 372 h 714"/>
                  <a:gd name="T74" fmla="*/ 538 w 568"/>
                  <a:gd name="T75" fmla="*/ 296 h 714"/>
                  <a:gd name="T76" fmla="*/ 550 w 568"/>
                  <a:gd name="T77" fmla="*/ 218 h 714"/>
                  <a:gd name="T78" fmla="*/ 560 w 568"/>
                  <a:gd name="T79" fmla="*/ 138 h 714"/>
                  <a:gd name="T80" fmla="*/ 568 w 568"/>
                  <a:gd name="T81" fmla="*/ 60 h 714"/>
                  <a:gd name="T82" fmla="*/ 318 w 568"/>
                  <a:gd name="T83" fmla="*/ 32 h 714"/>
                  <a:gd name="T84" fmla="*/ 182 w 568"/>
                  <a:gd name="T85" fmla="*/ 0 h 7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68" h="714">
                    <a:moveTo>
                      <a:pt x="182" y="0"/>
                    </a:moveTo>
                    <a:lnTo>
                      <a:pt x="68" y="20"/>
                    </a:lnTo>
                    <a:lnTo>
                      <a:pt x="0" y="206"/>
                    </a:lnTo>
                    <a:lnTo>
                      <a:pt x="54" y="206"/>
                    </a:lnTo>
                    <a:lnTo>
                      <a:pt x="54" y="208"/>
                    </a:lnTo>
                    <a:lnTo>
                      <a:pt x="56" y="208"/>
                    </a:lnTo>
                    <a:lnTo>
                      <a:pt x="122" y="388"/>
                    </a:lnTo>
                    <a:lnTo>
                      <a:pt x="176" y="388"/>
                    </a:lnTo>
                    <a:lnTo>
                      <a:pt x="174" y="390"/>
                    </a:lnTo>
                    <a:lnTo>
                      <a:pt x="176" y="390"/>
                    </a:lnTo>
                    <a:lnTo>
                      <a:pt x="216" y="362"/>
                    </a:lnTo>
                    <a:lnTo>
                      <a:pt x="244" y="342"/>
                    </a:lnTo>
                    <a:lnTo>
                      <a:pt x="298" y="338"/>
                    </a:lnTo>
                    <a:lnTo>
                      <a:pt x="318" y="356"/>
                    </a:lnTo>
                    <a:lnTo>
                      <a:pt x="372" y="342"/>
                    </a:lnTo>
                    <a:lnTo>
                      <a:pt x="372" y="440"/>
                    </a:lnTo>
                    <a:lnTo>
                      <a:pt x="406" y="460"/>
                    </a:lnTo>
                    <a:lnTo>
                      <a:pt x="298" y="474"/>
                    </a:lnTo>
                    <a:lnTo>
                      <a:pt x="270" y="494"/>
                    </a:lnTo>
                    <a:lnTo>
                      <a:pt x="306" y="524"/>
                    </a:lnTo>
                    <a:lnTo>
                      <a:pt x="270" y="524"/>
                    </a:lnTo>
                    <a:lnTo>
                      <a:pt x="244" y="524"/>
                    </a:lnTo>
                    <a:lnTo>
                      <a:pt x="270" y="544"/>
                    </a:lnTo>
                    <a:lnTo>
                      <a:pt x="318" y="630"/>
                    </a:lnTo>
                    <a:lnTo>
                      <a:pt x="352" y="630"/>
                    </a:lnTo>
                    <a:lnTo>
                      <a:pt x="384" y="634"/>
                    </a:lnTo>
                    <a:lnTo>
                      <a:pt x="384" y="662"/>
                    </a:lnTo>
                    <a:lnTo>
                      <a:pt x="384" y="714"/>
                    </a:lnTo>
                    <a:lnTo>
                      <a:pt x="386" y="712"/>
                    </a:lnTo>
                    <a:lnTo>
                      <a:pt x="386" y="712"/>
                    </a:lnTo>
                    <a:lnTo>
                      <a:pt x="414" y="666"/>
                    </a:lnTo>
                    <a:lnTo>
                      <a:pt x="434" y="672"/>
                    </a:lnTo>
                    <a:lnTo>
                      <a:pt x="434" y="672"/>
                    </a:lnTo>
                    <a:lnTo>
                      <a:pt x="460" y="598"/>
                    </a:lnTo>
                    <a:lnTo>
                      <a:pt x="484" y="524"/>
                    </a:lnTo>
                    <a:lnTo>
                      <a:pt x="504" y="450"/>
                    </a:lnTo>
                    <a:lnTo>
                      <a:pt x="522" y="372"/>
                    </a:lnTo>
                    <a:lnTo>
                      <a:pt x="538" y="296"/>
                    </a:lnTo>
                    <a:lnTo>
                      <a:pt x="550" y="218"/>
                    </a:lnTo>
                    <a:lnTo>
                      <a:pt x="560" y="138"/>
                    </a:lnTo>
                    <a:lnTo>
                      <a:pt x="568" y="60"/>
                    </a:lnTo>
                    <a:lnTo>
                      <a:pt x="318" y="32"/>
                    </a:lnTo>
                    <a:lnTo>
                      <a:pt x="182" y="0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45" name="Freeform 444">
                <a:extLst>
                  <a:ext uri="{FF2B5EF4-FFF2-40B4-BE49-F238E27FC236}">
                    <a16:creationId xmlns:a16="http://schemas.microsoft.com/office/drawing/2014/main" id="{39946CF2-9AC1-47E0-9B52-D41B2F516D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44" y="6630"/>
                <a:ext cx="48" cy="74"/>
              </a:xfrm>
              <a:custGeom>
                <a:avLst/>
                <a:gdLst>
                  <a:gd name="T0" fmla="*/ 24 w 48"/>
                  <a:gd name="T1" fmla="*/ 66 h 74"/>
                  <a:gd name="T2" fmla="*/ 20 w 48"/>
                  <a:gd name="T3" fmla="*/ 44 h 74"/>
                  <a:gd name="T4" fmla="*/ 40 w 48"/>
                  <a:gd name="T5" fmla="*/ 10 h 74"/>
                  <a:gd name="T6" fmla="*/ 46 w 48"/>
                  <a:gd name="T7" fmla="*/ 12 h 74"/>
                  <a:gd name="T8" fmla="*/ 46 w 48"/>
                  <a:gd name="T9" fmla="*/ 12 h 74"/>
                  <a:gd name="T10" fmla="*/ 48 w 48"/>
                  <a:gd name="T11" fmla="*/ 6 h 74"/>
                  <a:gd name="T12" fmla="*/ 28 w 48"/>
                  <a:gd name="T13" fmla="*/ 0 h 74"/>
                  <a:gd name="T14" fmla="*/ 0 w 48"/>
                  <a:gd name="T15" fmla="*/ 44 h 74"/>
                  <a:gd name="T16" fmla="*/ 22 w 48"/>
                  <a:gd name="T17" fmla="*/ 74 h 74"/>
                  <a:gd name="T18" fmla="*/ 22 w 48"/>
                  <a:gd name="T19" fmla="*/ 74 h 74"/>
                  <a:gd name="T20" fmla="*/ 24 w 48"/>
                  <a:gd name="T21" fmla="*/ 66 h 74"/>
                  <a:gd name="T22" fmla="*/ 24 w 48"/>
                  <a:gd name="T23" fmla="*/ 6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74">
                    <a:moveTo>
                      <a:pt x="24" y="66"/>
                    </a:moveTo>
                    <a:lnTo>
                      <a:pt x="20" y="44"/>
                    </a:lnTo>
                    <a:lnTo>
                      <a:pt x="40" y="10"/>
                    </a:lnTo>
                    <a:lnTo>
                      <a:pt x="46" y="12"/>
                    </a:lnTo>
                    <a:lnTo>
                      <a:pt x="46" y="12"/>
                    </a:lnTo>
                    <a:lnTo>
                      <a:pt x="48" y="6"/>
                    </a:lnTo>
                    <a:lnTo>
                      <a:pt x="28" y="0"/>
                    </a:lnTo>
                    <a:lnTo>
                      <a:pt x="0" y="44"/>
                    </a:lnTo>
                    <a:lnTo>
                      <a:pt x="22" y="74"/>
                    </a:lnTo>
                    <a:lnTo>
                      <a:pt x="22" y="74"/>
                    </a:lnTo>
                    <a:lnTo>
                      <a:pt x="24" y="66"/>
                    </a:lnTo>
                    <a:lnTo>
                      <a:pt x="24" y="66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46" name="Freeform 445">
                <a:extLst>
                  <a:ext uri="{FF2B5EF4-FFF2-40B4-BE49-F238E27FC236}">
                    <a16:creationId xmlns:a16="http://schemas.microsoft.com/office/drawing/2014/main" id="{0137055E-B554-49C3-8176-0123087E1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74" y="7102"/>
                <a:ext cx="156" cy="40"/>
              </a:xfrm>
              <a:custGeom>
                <a:avLst/>
                <a:gdLst>
                  <a:gd name="T0" fmla="*/ 122 w 156"/>
                  <a:gd name="T1" fmla="*/ 20 h 40"/>
                  <a:gd name="T2" fmla="*/ 90 w 156"/>
                  <a:gd name="T3" fmla="*/ 20 h 40"/>
                  <a:gd name="T4" fmla="*/ 82 w 156"/>
                  <a:gd name="T5" fmla="*/ 20 h 40"/>
                  <a:gd name="T6" fmla="*/ 50 w 156"/>
                  <a:gd name="T7" fmla="*/ 20 h 40"/>
                  <a:gd name="T8" fmla="*/ 36 w 156"/>
                  <a:gd name="T9" fmla="*/ 0 h 40"/>
                  <a:gd name="T10" fmla="*/ 28 w 156"/>
                  <a:gd name="T11" fmla="*/ 14 h 40"/>
                  <a:gd name="T12" fmla="*/ 0 w 156"/>
                  <a:gd name="T13" fmla="*/ 14 h 40"/>
                  <a:gd name="T14" fmla="*/ 0 w 156"/>
                  <a:gd name="T15" fmla="*/ 34 h 40"/>
                  <a:gd name="T16" fmla="*/ 28 w 156"/>
                  <a:gd name="T17" fmla="*/ 34 h 40"/>
                  <a:gd name="T18" fmla="*/ 68 w 156"/>
                  <a:gd name="T19" fmla="*/ 34 h 40"/>
                  <a:gd name="T20" fmla="*/ 82 w 156"/>
                  <a:gd name="T21" fmla="*/ 40 h 40"/>
                  <a:gd name="T22" fmla="*/ 156 w 156"/>
                  <a:gd name="T23" fmla="*/ 40 h 40"/>
                  <a:gd name="T24" fmla="*/ 156 w 156"/>
                  <a:gd name="T25" fmla="*/ 34 h 40"/>
                  <a:gd name="T26" fmla="*/ 136 w 156"/>
                  <a:gd name="T27" fmla="*/ 34 h 40"/>
                  <a:gd name="T28" fmla="*/ 122 w 156"/>
                  <a:gd name="T29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6" h="40">
                    <a:moveTo>
                      <a:pt x="122" y="20"/>
                    </a:moveTo>
                    <a:lnTo>
                      <a:pt x="90" y="20"/>
                    </a:lnTo>
                    <a:lnTo>
                      <a:pt x="82" y="20"/>
                    </a:lnTo>
                    <a:lnTo>
                      <a:pt x="50" y="20"/>
                    </a:lnTo>
                    <a:lnTo>
                      <a:pt x="36" y="0"/>
                    </a:lnTo>
                    <a:lnTo>
                      <a:pt x="28" y="14"/>
                    </a:lnTo>
                    <a:lnTo>
                      <a:pt x="0" y="14"/>
                    </a:lnTo>
                    <a:lnTo>
                      <a:pt x="0" y="34"/>
                    </a:lnTo>
                    <a:lnTo>
                      <a:pt x="28" y="34"/>
                    </a:lnTo>
                    <a:lnTo>
                      <a:pt x="68" y="34"/>
                    </a:lnTo>
                    <a:lnTo>
                      <a:pt x="82" y="40"/>
                    </a:lnTo>
                    <a:lnTo>
                      <a:pt x="156" y="40"/>
                    </a:lnTo>
                    <a:lnTo>
                      <a:pt x="156" y="34"/>
                    </a:lnTo>
                    <a:lnTo>
                      <a:pt x="136" y="34"/>
                    </a:lnTo>
                    <a:lnTo>
                      <a:pt x="122" y="20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47" name="Freeform 446">
                <a:extLst>
                  <a:ext uri="{FF2B5EF4-FFF2-40B4-BE49-F238E27FC236}">
                    <a16:creationId xmlns:a16="http://schemas.microsoft.com/office/drawing/2014/main" id="{86C79EED-63D8-4AE6-9691-5BB18DD38D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0" y="6830"/>
                <a:ext cx="64" cy="38"/>
              </a:xfrm>
              <a:custGeom>
                <a:avLst/>
                <a:gdLst>
                  <a:gd name="T0" fmla="*/ 36 w 64"/>
                  <a:gd name="T1" fmla="*/ 0 h 38"/>
                  <a:gd name="T2" fmla="*/ 0 w 64"/>
                  <a:gd name="T3" fmla="*/ 18 h 38"/>
                  <a:gd name="T4" fmla="*/ 28 w 64"/>
                  <a:gd name="T5" fmla="*/ 18 h 38"/>
                  <a:gd name="T6" fmla="*/ 28 w 64"/>
                  <a:gd name="T7" fmla="*/ 32 h 38"/>
                  <a:gd name="T8" fmla="*/ 36 w 64"/>
                  <a:gd name="T9" fmla="*/ 38 h 38"/>
                  <a:gd name="T10" fmla="*/ 50 w 64"/>
                  <a:gd name="T11" fmla="*/ 18 h 38"/>
                  <a:gd name="T12" fmla="*/ 64 w 64"/>
                  <a:gd name="T13" fmla="*/ 14 h 38"/>
                  <a:gd name="T14" fmla="*/ 36 w 64"/>
                  <a:gd name="T15" fmla="*/ 14 h 38"/>
                  <a:gd name="T16" fmla="*/ 36 w 64"/>
                  <a:gd name="T1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" h="38">
                    <a:moveTo>
                      <a:pt x="36" y="0"/>
                    </a:moveTo>
                    <a:lnTo>
                      <a:pt x="0" y="18"/>
                    </a:lnTo>
                    <a:lnTo>
                      <a:pt x="28" y="18"/>
                    </a:lnTo>
                    <a:lnTo>
                      <a:pt x="28" y="32"/>
                    </a:lnTo>
                    <a:lnTo>
                      <a:pt x="36" y="38"/>
                    </a:lnTo>
                    <a:lnTo>
                      <a:pt x="50" y="18"/>
                    </a:lnTo>
                    <a:lnTo>
                      <a:pt x="64" y="14"/>
                    </a:lnTo>
                    <a:lnTo>
                      <a:pt x="36" y="14"/>
                    </a:lnTo>
                    <a:lnTo>
                      <a:pt x="36" y="0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48" name="Freeform 447">
                <a:extLst>
                  <a:ext uri="{FF2B5EF4-FFF2-40B4-BE49-F238E27FC236}">
                    <a16:creationId xmlns:a16="http://schemas.microsoft.com/office/drawing/2014/main" id="{3FE06F90-999C-4855-98D0-4382FAF71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70" y="6816"/>
                <a:ext cx="28" cy="20"/>
              </a:xfrm>
              <a:custGeom>
                <a:avLst/>
                <a:gdLst>
                  <a:gd name="T0" fmla="*/ 28 w 28"/>
                  <a:gd name="T1" fmla="*/ 20 h 20"/>
                  <a:gd name="T2" fmla="*/ 28 w 28"/>
                  <a:gd name="T3" fmla="*/ 0 h 20"/>
                  <a:gd name="T4" fmla="*/ 0 w 28"/>
                  <a:gd name="T5" fmla="*/ 0 h 20"/>
                  <a:gd name="T6" fmla="*/ 28 w 28"/>
                  <a:gd name="T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0">
                    <a:moveTo>
                      <a:pt x="28" y="20"/>
                    </a:moveTo>
                    <a:lnTo>
                      <a:pt x="28" y="0"/>
                    </a:lnTo>
                    <a:lnTo>
                      <a:pt x="0" y="0"/>
                    </a:lnTo>
                    <a:lnTo>
                      <a:pt x="28" y="20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49" name="Freeform 448">
                <a:extLst>
                  <a:ext uri="{FF2B5EF4-FFF2-40B4-BE49-F238E27FC236}">
                    <a16:creationId xmlns:a16="http://schemas.microsoft.com/office/drawing/2014/main" id="{53AA7922-D678-4F0C-B8D0-340FADDAD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28" y="6882"/>
                <a:ext cx="22" cy="20"/>
              </a:xfrm>
              <a:custGeom>
                <a:avLst/>
                <a:gdLst>
                  <a:gd name="T0" fmla="*/ 22 w 22"/>
                  <a:gd name="T1" fmla="*/ 20 h 20"/>
                  <a:gd name="T2" fmla="*/ 22 w 22"/>
                  <a:gd name="T3" fmla="*/ 0 h 20"/>
                  <a:gd name="T4" fmla="*/ 0 w 22"/>
                  <a:gd name="T5" fmla="*/ 14 h 20"/>
                  <a:gd name="T6" fmla="*/ 22 w 22"/>
                  <a:gd name="T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22" y="20"/>
                    </a:moveTo>
                    <a:lnTo>
                      <a:pt x="22" y="0"/>
                    </a:lnTo>
                    <a:lnTo>
                      <a:pt x="0" y="14"/>
                    </a:lnTo>
                    <a:lnTo>
                      <a:pt x="22" y="20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50" name="Freeform 449">
                <a:extLst>
                  <a:ext uri="{FF2B5EF4-FFF2-40B4-BE49-F238E27FC236}">
                    <a16:creationId xmlns:a16="http://schemas.microsoft.com/office/drawing/2014/main" id="{37022764-13D0-4129-A0A3-657C65592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48" y="6882"/>
                <a:ext cx="82" cy="72"/>
              </a:xfrm>
              <a:custGeom>
                <a:avLst/>
                <a:gdLst>
                  <a:gd name="T0" fmla="*/ 82 w 82"/>
                  <a:gd name="T1" fmla="*/ 72 h 72"/>
                  <a:gd name="T2" fmla="*/ 82 w 82"/>
                  <a:gd name="T3" fmla="*/ 64 h 72"/>
                  <a:gd name="T4" fmla="*/ 68 w 82"/>
                  <a:gd name="T5" fmla="*/ 52 h 72"/>
                  <a:gd name="T6" fmla="*/ 58 w 82"/>
                  <a:gd name="T7" fmla="*/ 20 h 72"/>
                  <a:gd name="T8" fmla="*/ 30 w 82"/>
                  <a:gd name="T9" fmla="*/ 20 h 72"/>
                  <a:gd name="T10" fmla="*/ 10 w 82"/>
                  <a:gd name="T11" fmla="*/ 0 h 72"/>
                  <a:gd name="T12" fmla="*/ 0 w 82"/>
                  <a:gd name="T13" fmla="*/ 12 h 72"/>
                  <a:gd name="T14" fmla="*/ 24 w 82"/>
                  <a:gd name="T15" fmla="*/ 32 h 72"/>
                  <a:gd name="T16" fmla="*/ 44 w 82"/>
                  <a:gd name="T17" fmla="*/ 52 h 72"/>
                  <a:gd name="T18" fmla="*/ 68 w 82"/>
                  <a:gd name="T19" fmla="*/ 72 h 72"/>
                  <a:gd name="T20" fmla="*/ 82 w 82"/>
                  <a:gd name="T21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2" h="72">
                    <a:moveTo>
                      <a:pt x="82" y="72"/>
                    </a:moveTo>
                    <a:lnTo>
                      <a:pt x="82" y="64"/>
                    </a:lnTo>
                    <a:lnTo>
                      <a:pt x="68" y="52"/>
                    </a:lnTo>
                    <a:lnTo>
                      <a:pt x="58" y="20"/>
                    </a:lnTo>
                    <a:lnTo>
                      <a:pt x="30" y="20"/>
                    </a:lnTo>
                    <a:lnTo>
                      <a:pt x="10" y="0"/>
                    </a:lnTo>
                    <a:lnTo>
                      <a:pt x="0" y="12"/>
                    </a:lnTo>
                    <a:lnTo>
                      <a:pt x="24" y="32"/>
                    </a:lnTo>
                    <a:lnTo>
                      <a:pt x="44" y="52"/>
                    </a:lnTo>
                    <a:lnTo>
                      <a:pt x="68" y="72"/>
                    </a:lnTo>
                    <a:lnTo>
                      <a:pt x="82" y="72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51" name="Freeform 450">
                <a:extLst>
                  <a:ext uri="{FF2B5EF4-FFF2-40B4-BE49-F238E27FC236}">
                    <a16:creationId xmlns:a16="http://schemas.microsoft.com/office/drawing/2014/main" id="{E1EFFB70-DCCD-4806-B8A5-1E3B71FA6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90" y="6864"/>
                <a:ext cx="56" cy="20"/>
              </a:xfrm>
              <a:custGeom>
                <a:avLst/>
                <a:gdLst>
                  <a:gd name="T0" fmla="*/ 54 w 56"/>
                  <a:gd name="T1" fmla="*/ 6 h 20"/>
                  <a:gd name="T2" fmla="*/ 38 w 56"/>
                  <a:gd name="T3" fmla="*/ 0 h 20"/>
                  <a:gd name="T4" fmla="*/ 0 w 56"/>
                  <a:gd name="T5" fmla="*/ 6 h 20"/>
                  <a:gd name="T6" fmla="*/ 10 w 56"/>
                  <a:gd name="T7" fmla="*/ 20 h 20"/>
                  <a:gd name="T8" fmla="*/ 26 w 56"/>
                  <a:gd name="T9" fmla="*/ 6 h 20"/>
                  <a:gd name="T10" fmla="*/ 26 w 56"/>
                  <a:gd name="T11" fmla="*/ 20 h 20"/>
                  <a:gd name="T12" fmla="*/ 56 w 56"/>
                  <a:gd name="T13" fmla="*/ 20 h 20"/>
                  <a:gd name="T14" fmla="*/ 56 w 56"/>
                  <a:gd name="T15" fmla="*/ 18 h 20"/>
                  <a:gd name="T16" fmla="*/ 54 w 56"/>
                  <a:gd name="T17" fmla="*/ 6 h 20"/>
                  <a:gd name="T18" fmla="*/ 54 w 56"/>
                  <a:gd name="T19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20">
                    <a:moveTo>
                      <a:pt x="54" y="6"/>
                    </a:moveTo>
                    <a:lnTo>
                      <a:pt x="38" y="0"/>
                    </a:lnTo>
                    <a:lnTo>
                      <a:pt x="0" y="6"/>
                    </a:lnTo>
                    <a:lnTo>
                      <a:pt x="10" y="20"/>
                    </a:lnTo>
                    <a:lnTo>
                      <a:pt x="26" y="6"/>
                    </a:lnTo>
                    <a:lnTo>
                      <a:pt x="26" y="20"/>
                    </a:lnTo>
                    <a:lnTo>
                      <a:pt x="56" y="20"/>
                    </a:lnTo>
                    <a:lnTo>
                      <a:pt x="56" y="18"/>
                    </a:lnTo>
                    <a:lnTo>
                      <a:pt x="54" y="6"/>
                    </a:lnTo>
                    <a:lnTo>
                      <a:pt x="54" y="6"/>
                    </a:lnTo>
                    <a:close/>
                  </a:path>
                </a:pathLst>
              </a:custGeom>
              <a:grpFill/>
              <a:ln w="9525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82953" tIns="41476" rIns="82953" bIns="41476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+mn-ea"/>
                  <a:cs typeface="+mn-cs"/>
                </a:endParaRPr>
              </a:p>
            </p:txBody>
          </p:sp>
        </p:grpSp>
        <p:sp>
          <p:nvSpPr>
            <p:cNvPr id="458" name="Oval 457">
              <a:extLst>
                <a:ext uri="{FF2B5EF4-FFF2-40B4-BE49-F238E27FC236}">
                  <a16:creationId xmlns:a16="http://schemas.microsoft.com/office/drawing/2014/main" id="{1D062A15-0C25-4F8F-81FB-CFF55B67F1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3064" y="1582500"/>
              <a:ext cx="4447829" cy="4429363"/>
            </a:xfrm>
            <a:prstGeom prst="ellipse">
              <a:avLst/>
            </a:prstGeom>
            <a:noFill/>
            <a:ln w="9525" algn="ctr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lIns="0" tIns="16329" rIns="0" bIns="16329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8684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33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77939654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orld m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Date Placeholder 2">
            <a:extLst>
              <a:ext uri="{FF2B5EF4-FFF2-40B4-BE49-F238E27FC236}">
                <a16:creationId xmlns:a16="http://schemas.microsoft.com/office/drawing/2014/main" id="{C8FBCEB3-86FD-497B-A47B-391BB6862DC5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18" name="Slide Number Placeholder 3">
            <a:extLst>
              <a:ext uri="{FF2B5EF4-FFF2-40B4-BE49-F238E27FC236}">
                <a16:creationId xmlns:a16="http://schemas.microsoft.com/office/drawing/2014/main" id="{8F01D636-7BEF-4603-9D52-ECB6FF1C0913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  <p:sp>
        <p:nvSpPr>
          <p:cNvPr id="75" name="Title 1">
            <a:extLst>
              <a:ext uri="{FF2B5EF4-FFF2-40B4-BE49-F238E27FC236}">
                <a16:creationId xmlns:a16="http://schemas.microsoft.com/office/drawing/2014/main" id="{B6395D6F-083E-4C3F-9D21-E4563B8AB8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5431" y="1207680"/>
            <a:ext cx="10886651" cy="326915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12" name="Textplatzhalter 11"/>
          <p:cNvSpPr>
            <a:spLocks noGrp="1"/>
          </p:cNvSpPr>
          <p:nvPr>
            <p:ph type="body" sz="quarter" idx="14" hasCustomPrompt="1"/>
          </p:nvPr>
        </p:nvSpPr>
        <p:spPr>
          <a:xfrm>
            <a:off x="955458" y="1534793"/>
            <a:ext cx="10888976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none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ADD TEXT</a:t>
            </a:r>
          </a:p>
        </p:txBody>
      </p:sp>
      <p:grpSp>
        <p:nvGrpSpPr>
          <p:cNvPr id="200" name="World">
            <a:extLst>
              <a:ext uri="{FF2B5EF4-FFF2-40B4-BE49-F238E27FC236}">
                <a16:creationId xmlns:a16="http://schemas.microsoft.com/office/drawing/2014/main" id="{879D35A7-A485-4E6A-BB3B-544DBD88F5CE}"/>
              </a:ext>
            </a:extLst>
          </p:cNvPr>
          <p:cNvGrpSpPr>
            <a:grpSpLocks/>
          </p:cNvGrpSpPr>
          <p:nvPr userDrawn="1">
            <p:custDataLst>
              <p:tags r:id="rId1"/>
            </p:custDataLst>
          </p:nvPr>
        </p:nvGrpSpPr>
        <p:grpSpPr bwMode="auto">
          <a:xfrm>
            <a:off x="1922186" y="2264488"/>
            <a:ext cx="8953142" cy="4169599"/>
            <a:chOff x="444" y="751"/>
            <a:chExt cx="5703" cy="3269"/>
          </a:xfrm>
          <a:solidFill>
            <a:srgbClr val="D9D9D9"/>
          </a:solidFill>
        </p:grpSpPr>
        <p:sp>
          <p:nvSpPr>
            <p:cNvPr id="201" name="Freeform 9">
              <a:extLst>
                <a:ext uri="{FF2B5EF4-FFF2-40B4-BE49-F238E27FC236}">
                  <a16:creationId xmlns:a16="http://schemas.microsoft.com/office/drawing/2014/main" id="{C4262CB7-78A0-43D9-BDA1-6712061E9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" y="2168"/>
              <a:ext cx="1239" cy="1364"/>
            </a:xfrm>
            <a:custGeom>
              <a:avLst/>
              <a:gdLst>
                <a:gd name="T0" fmla="*/ 855 w 20000"/>
                <a:gd name="T1" fmla="*/ 118 h 20000"/>
                <a:gd name="T2" fmla="*/ 896 w 20000"/>
                <a:gd name="T3" fmla="*/ 125 h 20000"/>
                <a:gd name="T4" fmla="*/ 927 w 20000"/>
                <a:gd name="T5" fmla="*/ 159 h 20000"/>
                <a:gd name="T6" fmla="*/ 893 w 20000"/>
                <a:gd name="T7" fmla="*/ 162 h 20000"/>
                <a:gd name="T8" fmla="*/ 913 w 20000"/>
                <a:gd name="T9" fmla="*/ 210 h 20000"/>
                <a:gd name="T10" fmla="*/ 961 w 20000"/>
                <a:gd name="T11" fmla="*/ 297 h 20000"/>
                <a:gd name="T12" fmla="*/ 1001 w 20000"/>
                <a:gd name="T13" fmla="*/ 375 h 20000"/>
                <a:gd name="T14" fmla="*/ 1035 w 20000"/>
                <a:gd name="T15" fmla="*/ 436 h 20000"/>
                <a:gd name="T16" fmla="*/ 1089 w 20000"/>
                <a:gd name="T17" fmla="*/ 477 h 20000"/>
                <a:gd name="T18" fmla="*/ 1116 w 20000"/>
                <a:gd name="T19" fmla="*/ 520 h 20000"/>
                <a:gd name="T20" fmla="*/ 1215 w 20000"/>
                <a:gd name="T21" fmla="*/ 500 h 20000"/>
                <a:gd name="T22" fmla="*/ 1232 w 20000"/>
                <a:gd name="T23" fmla="*/ 520 h 20000"/>
                <a:gd name="T24" fmla="*/ 1178 w 20000"/>
                <a:gd name="T25" fmla="*/ 629 h 20000"/>
                <a:gd name="T26" fmla="*/ 1053 w 20000"/>
                <a:gd name="T27" fmla="*/ 750 h 20000"/>
                <a:gd name="T28" fmla="*/ 1015 w 20000"/>
                <a:gd name="T29" fmla="*/ 822 h 20000"/>
                <a:gd name="T30" fmla="*/ 1022 w 20000"/>
                <a:gd name="T31" fmla="*/ 863 h 20000"/>
                <a:gd name="T32" fmla="*/ 1039 w 20000"/>
                <a:gd name="T33" fmla="*/ 917 h 20000"/>
                <a:gd name="T34" fmla="*/ 1046 w 20000"/>
                <a:gd name="T35" fmla="*/ 974 h 20000"/>
                <a:gd name="T36" fmla="*/ 1022 w 20000"/>
                <a:gd name="T37" fmla="*/ 1011 h 20000"/>
                <a:gd name="T38" fmla="*/ 961 w 20000"/>
                <a:gd name="T39" fmla="*/ 1051 h 20000"/>
                <a:gd name="T40" fmla="*/ 940 w 20000"/>
                <a:gd name="T41" fmla="*/ 1116 h 20000"/>
                <a:gd name="T42" fmla="*/ 933 w 20000"/>
                <a:gd name="T43" fmla="*/ 1163 h 20000"/>
                <a:gd name="T44" fmla="*/ 893 w 20000"/>
                <a:gd name="T45" fmla="*/ 1193 h 20000"/>
                <a:gd name="T46" fmla="*/ 842 w 20000"/>
                <a:gd name="T47" fmla="*/ 1288 h 20000"/>
                <a:gd name="T48" fmla="*/ 743 w 20000"/>
                <a:gd name="T49" fmla="*/ 1349 h 20000"/>
                <a:gd name="T50" fmla="*/ 662 w 20000"/>
                <a:gd name="T51" fmla="*/ 1356 h 20000"/>
                <a:gd name="T52" fmla="*/ 631 w 20000"/>
                <a:gd name="T53" fmla="*/ 1349 h 20000"/>
                <a:gd name="T54" fmla="*/ 628 w 20000"/>
                <a:gd name="T55" fmla="*/ 1299 h 20000"/>
                <a:gd name="T56" fmla="*/ 577 w 20000"/>
                <a:gd name="T57" fmla="*/ 1193 h 20000"/>
                <a:gd name="T58" fmla="*/ 547 w 20000"/>
                <a:gd name="T59" fmla="*/ 1078 h 20000"/>
                <a:gd name="T60" fmla="*/ 526 w 20000"/>
                <a:gd name="T61" fmla="*/ 994 h 20000"/>
                <a:gd name="T62" fmla="*/ 560 w 20000"/>
                <a:gd name="T63" fmla="*/ 913 h 20000"/>
                <a:gd name="T64" fmla="*/ 543 w 20000"/>
                <a:gd name="T65" fmla="*/ 815 h 20000"/>
                <a:gd name="T66" fmla="*/ 526 w 20000"/>
                <a:gd name="T67" fmla="*/ 791 h 20000"/>
                <a:gd name="T68" fmla="*/ 482 w 20000"/>
                <a:gd name="T69" fmla="*/ 741 h 20000"/>
                <a:gd name="T70" fmla="*/ 472 w 20000"/>
                <a:gd name="T71" fmla="*/ 717 h 20000"/>
                <a:gd name="T72" fmla="*/ 486 w 20000"/>
                <a:gd name="T73" fmla="*/ 693 h 20000"/>
                <a:gd name="T74" fmla="*/ 482 w 20000"/>
                <a:gd name="T75" fmla="*/ 632 h 20000"/>
                <a:gd name="T76" fmla="*/ 448 w 20000"/>
                <a:gd name="T77" fmla="*/ 625 h 20000"/>
                <a:gd name="T78" fmla="*/ 410 w 20000"/>
                <a:gd name="T79" fmla="*/ 605 h 20000"/>
                <a:gd name="T80" fmla="*/ 340 w 20000"/>
                <a:gd name="T81" fmla="*/ 592 h 20000"/>
                <a:gd name="T82" fmla="*/ 261 w 20000"/>
                <a:gd name="T83" fmla="*/ 615 h 20000"/>
                <a:gd name="T84" fmla="*/ 196 w 20000"/>
                <a:gd name="T85" fmla="*/ 615 h 20000"/>
                <a:gd name="T86" fmla="*/ 77 w 20000"/>
                <a:gd name="T87" fmla="*/ 561 h 20000"/>
                <a:gd name="T88" fmla="*/ 47 w 20000"/>
                <a:gd name="T89" fmla="*/ 511 h 20000"/>
                <a:gd name="T90" fmla="*/ 23 w 20000"/>
                <a:gd name="T91" fmla="*/ 486 h 20000"/>
                <a:gd name="T92" fmla="*/ 10 w 20000"/>
                <a:gd name="T93" fmla="*/ 459 h 20000"/>
                <a:gd name="T94" fmla="*/ 3 w 20000"/>
                <a:gd name="T95" fmla="*/ 429 h 20000"/>
                <a:gd name="T96" fmla="*/ 20 w 20000"/>
                <a:gd name="T97" fmla="*/ 348 h 20000"/>
                <a:gd name="T98" fmla="*/ 16 w 20000"/>
                <a:gd name="T99" fmla="*/ 294 h 20000"/>
                <a:gd name="T100" fmla="*/ 54 w 20000"/>
                <a:gd name="T101" fmla="*/ 223 h 20000"/>
                <a:gd name="T102" fmla="*/ 139 w 20000"/>
                <a:gd name="T103" fmla="*/ 135 h 20000"/>
                <a:gd name="T104" fmla="*/ 200 w 20000"/>
                <a:gd name="T105" fmla="*/ 50 h 20000"/>
                <a:gd name="T106" fmla="*/ 264 w 20000"/>
                <a:gd name="T107" fmla="*/ 47 h 20000"/>
                <a:gd name="T108" fmla="*/ 322 w 20000"/>
                <a:gd name="T109" fmla="*/ 23 h 20000"/>
                <a:gd name="T110" fmla="*/ 407 w 20000"/>
                <a:gd name="T111" fmla="*/ 16 h 20000"/>
                <a:gd name="T112" fmla="*/ 465 w 20000"/>
                <a:gd name="T113" fmla="*/ 10 h 20000"/>
                <a:gd name="T114" fmla="*/ 499 w 20000"/>
                <a:gd name="T115" fmla="*/ 16 h 20000"/>
                <a:gd name="T116" fmla="*/ 499 w 20000"/>
                <a:gd name="T117" fmla="*/ 74 h 20000"/>
                <a:gd name="T118" fmla="*/ 563 w 20000"/>
                <a:gd name="T119" fmla="*/ 98 h 20000"/>
                <a:gd name="T120" fmla="*/ 662 w 20000"/>
                <a:gd name="T121" fmla="*/ 108 h 20000"/>
                <a:gd name="T122" fmla="*/ 716 w 20000"/>
                <a:gd name="T123" fmla="*/ 102 h 200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0000" h="20000">
                  <a:moveTo>
                    <a:pt x="12354" y="1731"/>
                  </a:moveTo>
                  <a:lnTo>
                    <a:pt x="12574" y="1731"/>
                  </a:lnTo>
                  <a:lnTo>
                    <a:pt x="13292" y="1890"/>
                  </a:lnTo>
                  <a:lnTo>
                    <a:pt x="13681" y="1831"/>
                  </a:lnTo>
                  <a:lnTo>
                    <a:pt x="13681" y="1731"/>
                  </a:lnTo>
                  <a:lnTo>
                    <a:pt x="13791" y="1790"/>
                  </a:lnTo>
                  <a:lnTo>
                    <a:pt x="13836" y="1731"/>
                  </a:lnTo>
                  <a:lnTo>
                    <a:pt x="14056" y="1790"/>
                  </a:lnTo>
                  <a:lnTo>
                    <a:pt x="14166" y="1890"/>
                  </a:lnTo>
                  <a:lnTo>
                    <a:pt x="14166" y="1790"/>
                  </a:lnTo>
                  <a:lnTo>
                    <a:pt x="14231" y="1790"/>
                  </a:lnTo>
                  <a:lnTo>
                    <a:pt x="14276" y="1831"/>
                  </a:lnTo>
                  <a:lnTo>
                    <a:pt x="14497" y="1831"/>
                  </a:lnTo>
                  <a:lnTo>
                    <a:pt x="14775" y="1790"/>
                  </a:lnTo>
                  <a:lnTo>
                    <a:pt x="14827" y="1631"/>
                  </a:lnTo>
                  <a:lnTo>
                    <a:pt x="14885" y="1731"/>
                  </a:lnTo>
                  <a:lnTo>
                    <a:pt x="14827" y="1831"/>
                  </a:lnTo>
                  <a:lnTo>
                    <a:pt x="14937" y="1984"/>
                  </a:lnTo>
                  <a:lnTo>
                    <a:pt x="14995" y="2130"/>
                  </a:lnTo>
                  <a:lnTo>
                    <a:pt x="14995" y="2330"/>
                  </a:lnTo>
                  <a:lnTo>
                    <a:pt x="14937" y="2330"/>
                  </a:lnTo>
                  <a:lnTo>
                    <a:pt x="14937" y="2424"/>
                  </a:lnTo>
                  <a:lnTo>
                    <a:pt x="14885" y="2682"/>
                  </a:lnTo>
                  <a:lnTo>
                    <a:pt x="14827" y="2782"/>
                  </a:lnTo>
                  <a:lnTo>
                    <a:pt x="14561" y="2582"/>
                  </a:lnTo>
                  <a:lnTo>
                    <a:pt x="14497" y="2424"/>
                  </a:lnTo>
                  <a:lnTo>
                    <a:pt x="14451" y="2383"/>
                  </a:lnTo>
                  <a:lnTo>
                    <a:pt x="14341" y="2230"/>
                  </a:lnTo>
                  <a:lnTo>
                    <a:pt x="14276" y="2230"/>
                  </a:lnTo>
                  <a:lnTo>
                    <a:pt x="14276" y="2283"/>
                  </a:lnTo>
                  <a:lnTo>
                    <a:pt x="14341" y="2383"/>
                  </a:lnTo>
                  <a:lnTo>
                    <a:pt x="14607" y="2723"/>
                  </a:lnTo>
                  <a:lnTo>
                    <a:pt x="14607" y="2823"/>
                  </a:lnTo>
                  <a:lnTo>
                    <a:pt x="14775" y="3081"/>
                  </a:lnTo>
                  <a:lnTo>
                    <a:pt x="14937" y="3322"/>
                  </a:lnTo>
                  <a:lnTo>
                    <a:pt x="15261" y="3862"/>
                  </a:lnTo>
                  <a:lnTo>
                    <a:pt x="15325" y="3914"/>
                  </a:lnTo>
                  <a:lnTo>
                    <a:pt x="15261" y="3914"/>
                  </a:lnTo>
                  <a:lnTo>
                    <a:pt x="15371" y="4214"/>
                  </a:lnTo>
                  <a:lnTo>
                    <a:pt x="15481" y="4255"/>
                  </a:lnTo>
                  <a:lnTo>
                    <a:pt x="15545" y="4354"/>
                  </a:lnTo>
                  <a:lnTo>
                    <a:pt x="15656" y="4454"/>
                  </a:lnTo>
                  <a:lnTo>
                    <a:pt x="15701" y="4613"/>
                  </a:lnTo>
                  <a:lnTo>
                    <a:pt x="15824" y="4712"/>
                  </a:lnTo>
                  <a:lnTo>
                    <a:pt x="15766" y="4712"/>
                  </a:lnTo>
                  <a:lnTo>
                    <a:pt x="15934" y="5305"/>
                  </a:lnTo>
                  <a:lnTo>
                    <a:pt x="16044" y="5405"/>
                  </a:lnTo>
                  <a:lnTo>
                    <a:pt x="16199" y="5505"/>
                  </a:lnTo>
                  <a:lnTo>
                    <a:pt x="16264" y="5546"/>
                  </a:lnTo>
                  <a:lnTo>
                    <a:pt x="16374" y="5845"/>
                  </a:lnTo>
                  <a:lnTo>
                    <a:pt x="16484" y="6144"/>
                  </a:lnTo>
                  <a:lnTo>
                    <a:pt x="16594" y="6344"/>
                  </a:lnTo>
                  <a:lnTo>
                    <a:pt x="16640" y="6344"/>
                  </a:lnTo>
                  <a:lnTo>
                    <a:pt x="16640" y="6244"/>
                  </a:lnTo>
                  <a:lnTo>
                    <a:pt x="16750" y="6397"/>
                  </a:lnTo>
                  <a:lnTo>
                    <a:pt x="16815" y="6397"/>
                  </a:lnTo>
                  <a:lnTo>
                    <a:pt x="16970" y="6444"/>
                  </a:lnTo>
                  <a:lnTo>
                    <a:pt x="17190" y="6637"/>
                  </a:lnTo>
                  <a:lnTo>
                    <a:pt x="17358" y="6837"/>
                  </a:lnTo>
                  <a:lnTo>
                    <a:pt x="17520" y="6937"/>
                  </a:lnTo>
                  <a:lnTo>
                    <a:pt x="17579" y="6937"/>
                  </a:lnTo>
                  <a:lnTo>
                    <a:pt x="17624" y="6995"/>
                  </a:lnTo>
                  <a:lnTo>
                    <a:pt x="17689" y="7195"/>
                  </a:lnTo>
                  <a:lnTo>
                    <a:pt x="17468" y="7295"/>
                  </a:lnTo>
                  <a:lnTo>
                    <a:pt x="17468" y="7336"/>
                  </a:lnTo>
                  <a:lnTo>
                    <a:pt x="17624" y="7295"/>
                  </a:lnTo>
                  <a:lnTo>
                    <a:pt x="17689" y="7336"/>
                  </a:lnTo>
                  <a:lnTo>
                    <a:pt x="17909" y="7588"/>
                  </a:lnTo>
                  <a:lnTo>
                    <a:pt x="18064" y="7635"/>
                  </a:lnTo>
                  <a:lnTo>
                    <a:pt x="18394" y="7494"/>
                  </a:lnTo>
                  <a:lnTo>
                    <a:pt x="18627" y="7535"/>
                  </a:lnTo>
                  <a:lnTo>
                    <a:pt x="18893" y="7435"/>
                  </a:lnTo>
                  <a:lnTo>
                    <a:pt x="19003" y="7435"/>
                  </a:lnTo>
                  <a:lnTo>
                    <a:pt x="19288" y="7394"/>
                  </a:lnTo>
                  <a:lnTo>
                    <a:pt x="19443" y="7394"/>
                  </a:lnTo>
                  <a:lnTo>
                    <a:pt x="19663" y="7336"/>
                  </a:lnTo>
                  <a:lnTo>
                    <a:pt x="19773" y="7295"/>
                  </a:lnTo>
                  <a:lnTo>
                    <a:pt x="19832" y="7195"/>
                  </a:lnTo>
                  <a:lnTo>
                    <a:pt x="19994" y="7236"/>
                  </a:lnTo>
                  <a:lnTo>
                    <a:pt x="19942" y="7394"/>
                  </a:lnTo>
                  <a:lnTo>
                    <a:pt x="19942" y="7435"/>
                  </a:lnTo>
                  <a:lnTo>
                    <a:pt x="19942" y="7635"/>
                  </a:lnTo>
                  <a:lnTo>
                    <a:pt x="19883" y="7887"/>
                  </a:lnTo>
                  <a:lnTo>
                    <a:pt x="19663" y="8187"/>
                  </a:lnTo>
                  <a:lnTo>
                    <a:pt x="19618" y="8286"/>
                  </a:lnTo>
                  <a:lnTo>
                    <a:pt x="19618" y="8386"/>
                  </a:lnTo>
                  <a:lnTo>
                    <a:pt x="19398" y="8685"/>
                  </a:lnTo>
                  <a:lnTo>
                    <a:pt x="19398" y="8785"/>
                  </a:lnTo>
                  <a:lnTo>
                    <a:pt x="19068" y="9225"/>
                  </a:lnTo>
                  <a:lnTo>
                    <a:pt x="18569" y="9677"/>
                  </a:lnTo>
                  <a:lnTo>
                    <a:pt x="18239" y="9918"/>
                  </a:lnTo>
                  <a:lnTo>
                    <a:pt x="17689" y="10317"/>
                  </a:lnTo>
                  <a:lnTo>
                    <a:pt x="17248" y="10769"/>
                  </a:lnTo>
                  <a:lnTo>
                    <a:pt x="17190" y="10869"/>
                  </a:lnTo>
                  <a:lnTo>
                    <a:pt x="17035" y="10968"/>
                  </a:lnTo>
                  <a:lnTo>
                    <a:pt x="17035" y="11009"/>
                  </a:lnTo>
                  <a:lnTo>
                    <a:pt x="16925" y="11068"/>
                  </a:lnTo>
                  <a:lnTo>
                    <a:pt x="16815" y="11109"/>
                  </a:lnTo>
                  <a:lnTo>
                    <a:pt x="16750" y="11268"/>
                  </a:lnTo>
                  <a:lnTo>
                    <a:pt x="16640" y="11508"/>
                  </a:lnTo>
                  <a:lnTo>
                    <a:pt x="16530" y="11661"/>
                  </a:lnTo>
                  <a:lnTo>
                    <a:pt x="16420" y="11860"/>
                  </a:lnTo>
                  <a:lnTo>
                    <a:pt x="16420" y="12060"/>
                  </a:lnTo>
                  <a:lnTo>
                    <a:pt x="16484" y="12160"/>
                  </a:lnTo>
                  <a:lnTo>
                    <a:pt x="16530" y="12201"/>
                  </a:lnTo>
                  <a:lnTo>
                    <a:pt x="16594" y="12259"/>
                  </a:lnTo>
                  <a:lnTo>
                    <a:pt x="16594" y="12300"/>
                  </a:lnTo>
                  <a:lnTo>
                    <a:pt x="16530" y="12359"/>
                  </a:lnTo>
                  <a:lnTo>
                    <a:pt x="16594" y="12500"/>
                  </a:lnTo>
                  <a:lnTo>
                    <a:pt x="16530" y="12658"/>
                  </a:lnTo>
                  <a:lnTo>
                    <a:pt x="16594" y="12852"/>
                  </a:lnTo>
                  <a:lnTo>
                    <a:pt x="16640" y="13052"/>
                  </a:lnTo>
                  <a:lnTo>
                    <a:pt x="16750" y="13099"/>
                  </a:lnTo>
                  <a:lnTo>
                    <a:pt x="16815" y="13151"/>
                  </a:lnTo>
                  <a:lnTo>
                    <a:pt x="16815" y="13192"/>
                  </a:lnTo>
                  <a:lnTo>
                    <a:pt x="16860" y="13292"/>
                  </a:lnTo>
                  <a:lnTo>
                    <a:pt x="16815" y="13451"/>
                  </a:lnTo>
                  <a:lnTo>
                    <a:pt x="16815" y="13592"/>
                  </a:lnTo>
                  <a:lnTo>
                    <a:pt x="16815" y="13750"/>
                  </a:lnTo>
                  <a:lnTo>
                    <a:pt x="16860" y="13850"/>
                  </a:lnTo>
                  <a:lnTo>
                    <a:pt x="16815" y="13891"/>
                  </a:lnTo>
                  <a:lnTo>
                    <a:pt x="16860" y="13991"/>
                  </a:lnTo>
                  <a:lnTo>
                    <a:pt x="16860" y="14231"/>
                  </a:lnTo>
                  <a:lnTo>
                    <a:pt x="16925" y="14290"/>
                  </a:lnTo>
                  <a:lnTo>
                    <a:pt x="16860" y="14390"/>
                  </a:lnTo>
                  <a:lnTo>
                    <a:pt x="16815" y="14431"/>
                  </a:lnTo>
                  <a:lnTo>
                    <a:pt x="16860" y="14489"/>
                  </a:lnTo>
                  <a:lnTo>
                    <a:pt x="16750" y="14583"/>
                  </a:lnTo>
                  <a:lnTo>
                    <a:pt x="16640" y="14730"/>
                  </a:lnTo>
                  <a:lnTo>
                    <a:pt x="16594" y="14783"/>
                  </a:lnTo>
                  <a:lnTo>
                    <a:pt x="16530" y="14830"/>
                  </a:lnTo>
                  <a:lnTo>
                    <a:pt x="16374" y="14883"/>
                  </a:lnTo>
                  <a:lnTo>
                    <a:pt x="16309" y="14982"/>
                  </a:lnTo>
                  <a:lnTo>
                    <a:pt x="15986" y="15082"/>
                  </a:lnTo>
                  <a:lnTo>
                    <a:pt x="15766" y="15182"/>
                  </a:lnTo>
                  <a:lnTo>
                    <a:pt x="15701" y="15223"/>
                  </a:lnTo>
                  <a:lnTo>
                    <a:pt x="15701" y="15282"/>
                  </a:lnTo>
                  <a:lnTo>
                    <a:pt x="15545" y="15423"/>
                  </a:lnTo>
                  <a:lnTo>
                    <a:pt x="15371" y="15522"/>
                  </a:lnTo>
                  <a:lnTo>
                    <a:pt x="15105" y="15781"/>
                  </a:lnTo>
                  <a:lnTo>
                    <a:pt x="15047" y="15874"/>
                  </a:lnTo>
                  <a:lnTo>
                    <a:pt x="15105" y="16021"/>
                  </a:lnTo>
                  <a:lnTo>
                    <a:pt x="15151" y="16215"/>
                  </a:lnTo>
                  <a:lnTo>
                    <a:pt x="15215" y="16414"/>
                  </a:lnTo>
                  <a:lnTo>
                    <a:pt x="15215" y="16373"/>
                  </a:lnTo>
                  <a:lnTo>
                    <a:pt x="15261" y="16414"/>
                  </a:lnTo>
                  <a:lnTo>
                    <a:pt x="15261" y="16614"/>
                  </a:lnTo>
                  <a:lnTo>
                    <a:pt x="15215" y="16714"/>
                  </a:lnTo>
                  <a:lnTo>
                    <a:pt x="15151" y="16913"/>
                  </a:lnTo>
                  <a:lnTo>
                    <a:pt x="15215" y="16872"/>
                  </a:lnTo>
                  <a:lnTo>
                    <a:pt x="15261" y="16972"/>
                  </a:lnTo>
                  <a:lnTo>
                    <a:pt x="15105" y="17072"/>
                  </a:lnTo>
                  <a:lnTo>
                    <a:pt x="14671" y="17212"/>
                  </a:lnTo>
                  <a:lnTo>
                    <a:pt x="14561" y="17265"/>
                  </a:lnTo>
                  <a:lnTo>
                    <a:pt x="14451" y="17365"/>
                  </a:lnTo>
                  <a:lnTo>
                    <a:pt x="14341" y="17412"/>
                  </a:lnTo>
                  <a:lnTo>
                    <a:pt x="14387" y="17506"/>
                  </a:lnTo>
                  <a:lnTo>
                    <a:pt x="14451" y="17465"/>
                  </a:lnTo>
                  <a:lnTo>
                    <a:pt x="14451" y="17506"/>
                  </a:lnTo>
                  <a:lnTo>
                    <a:pt x="14451" y="17705"/>
                  </a:lnTo>
                  <a:lnTo>
                    <a:pt x="14341" y="17964"/>
                  </a:lnTo>
                  <a:lnTo>
                    <a:pt x="14231" y="18204"/>
                  </a:lnTo>
                  <a:lnTo>
                    <a:pt x="13836" y="18504"/>
                  </a:lnTo>
                  <a:lnTo>
                    <a:pt x="13836" y="18603"/>
                  </a:lnTo>
                  <a:lnTo>
                    <a:pt x="13623" y="18797"/>
                  </a:lnTo>
                  <a:lnTo>
                    <a:pt x="13623" y="18897"/>
                  </a:lnTo>
                  <a:lnTo>
                    <a:pt x="13351" y="19096"/>
                  </a:lnTo>
                  <a:lnTo>
                    <a:pt x="13072" y="19354"/>
                  </a:lnTo>
                  <a:lnTo>
                    <a:pt x="12522" y="19695"/>
                  </a:lnTo>
                  <a:lnTo>
                    <a:pt x="12302" y="19695"/>
                  </a:lnTo>
                  <a:lnTo>
                    <a:pt x="12243" y="19748"/>
                  </a:lnTo>
                  <a:lnTo>
                    <a:pt x="12088" y="19748"/>
                  </a:lnTo>
                  <a:lnTo>
                    <a:pt x="12023" y="19795"/>
                  </a:lnTo>
                  <a:lnTo>
                    <a:pt x="11693" y="19748"/>
                  </a:lnTo>
                  <a:lnTo>
                    <a:pt x="11538" y="19748"/>
                  </a:lnTo>
                  <a:lnTo>
                    <a:pt x="11253" y="19748"/>
                  </a:lnTo>
                  <a:lnTo>
                    <a:pt x="11253" y="19795"/>
                  </a:lnTo>
                  <a:lnTo>
                    <a:pt x="11039" y="19847"/>
                  </a:lnTo>
                  <a:lnTo>
                    <a:pt x="10767" y="19847"/>
                  </a:lnTo>
                  <a:lnTo>
                    <a:pt x="10709" y="19894"/>
                  </a:lnTo>
                  <a:lnTo>
                    <a:pt x="10664" y="19994"/>
                  </a:lnTo>
                  <a:lnTo>
                    <a:pt x="10489" y="19947"/>
                  </a:lnTo>
                  <a:lnTo>
                    <a:pt x="10379" y="19847"/>
                  </a:lnTo>
                  <a:lnTo>
                    <a:pt x="10333" y="19847"/>
                  </a:lnTo>
                  <a:lnTo>
                    <a:pt x="10333" y="19748"/>
                  </a:lnTo>
                  <a:lnTo>
                    <a:pt x="10204" y="19748"/>
                  </a:lnTo>
                  <a:lnTo>
                    <a:pt x="10204" y="19795"/>
                  </a:lnTo>
                  <a:lnTo>
                    <a:pt x="10159" y="19795"/>
                  </a:lnTo>
                  <a:lnTo>
                    <a:pt x="10204" y="19654"/>
                  </a:lnTo>
                  <a:lnTo>
                    <a:pt x="10049" y="19396"/>
                  </a:lnTo>
                  <a:lnTo>
                    <a:pt x="10049" y="19354"/>
                  </a:lnTo>
                  <a:lnTo>
                    <a:pt x="10159" y="19354"/>
                  </a:lnTo>
                  <a:lnTo>
                    <a:pt x="10204" y="19196"/>
                  </a:lnTo>
                  <a:lnTo>
                    <a:pt x="10159" y="19055"/>
                  </a:lnTo>
                  <a:lnTo>
                    <a:pt x="9938" y="18656"/>
                  </a:lnTo>
                  <a:lnTo>
                    <a:pt x="9770" y="18304"/>
                  </a:lnTo>
                  <a:lnTo>
                    <a:pt x="9718" y="18163"/>
                  </a:lnTo>
                  <a:lnTo>
                    <a:pt x="9505" y="17964"/>
                  </a:lnTo>
                  <a:lnTo>
                    <a:pt x="9395" y="17705"/>
                  </a:lnTo>
                  <a:lnTo>
                    <a:pt x="9395" y="17606"/>
                  </a:lnTo>
                  <a:lnTo>
                    <a:pt x="9330" y="17506"/>
                  </a:lnTo>
                  <a:lnTo>
                    <a:pt x="9285" y="17165"/>
                  </a:lnTo>
                  <a:lnTo>
                    <a:pt x="9220" y="17013"/>
                  </a:lnTo>
                  <a:lnTo>
                    <a:pt x="9174" y="16772"/>
                  </a:lnTo>
                  <a:lnTo>
                    <a:pt x="9174" y="16573"/>
                  </a:lnTo>
                  <a:lnTo>
                    <a:pt x="9174" y="16414"/>
                  </a:lnTo>
                  <a:lnTo>
                    <a:pt x="9064" y="16273"/>
                  </a:lnTo>
                  <a:lnTo>
                    <a:pt x="8844" y="15822"/>
                  </a:lnTo>
                  <a:lnTo>
                    <a:pt x="8624" y="15481"/>
                  </a:lnTo>
                  <a:lnTo>
                    <a:pt x="8566" y="15323"/>
                  </a:lnTo>
                  <a:lnTo>
                    <a:pt x="8456" y="15123"/>
                  </a:lnTo>
                  <a:lnTo>
                    <a:pt x="8456" y="14982"/>
                  </a:lnTo>
                  <a:lnTo>
                    <a:pt x="8456" y="14783"/>
                  </a:lnTo>
                  <a:lnTo>
                    <a:pt x="8404" y="14630"/>
                  </a:lnTo>
                  <a:lnTo>
                    <a:pt x="8514" y="14583"/>
                  </a:lnTo>
                  <a:lnTo>
                    <a:pt x="8624" y="14331"/>
                  </a:lnTo>
                  <a:lnTo>
                    <a:pt x="8624" y="14090"/>
                  </a:lnTo>
                  <a:lnTo>
                    <a:pt x="8734" y="13891"/>
                  </a:lnTo>
                  <a:lnTo>
                    <a:pt x="8780" y="13791"/>
                  </a:lnTo>
                  <a:lnTo>
                    <a:pt x="8890" y="13691"/>
                  </a:lnTo>
                  <a:lnTo>
                    <a:pt x="9000" y="13650"/>
                  </a:lnTo>
                  <a:lnTo>
                    <a:pt x="9064" y="13392"/>
                  </a:lnTo>
                  <a:lnTo>
                    <a:pt x="9000" y="13192"/>
                  </a:lnTo>
                  <a:lnTo>
                    <a:pt x="8890" y="12999"/>
                  </a:lnTo>
                  <a:lnTo>
                    <a:pt x="8844" y="12758"/>
                  </a:lnTo>
                  <a:lnTo>
                    <a:pt x="8954" y="12658"/>
                  </a:lnTo>
                  <a:lnTo>
                    <a:pt x="8780" y="12201"/>
                  </a:lnTo>
                  <a:lnTo>
                    <a:pt x="8624" y="11960"/>
                  </a:lnTo>
                  <a:lnTo>
                    <a:pt x="8780" y="11960"/>
                  </a:lnTo>
                  <a:lnTo>
                    <a:pt x="8844" y="11901"/>
                  </a:lnTo>
                  <a:lnTo>
                    <a:pt x="8669" y="11901"/>
                  </a:lnTo>
                  <a:lnTo>
                    <a:pt x="8624" y="11860"/>
                  </a:lnTo>
                  <a:lnTo>
                    <a:pt x="8624" y="11808"/>
                  </a:lnTo>
                  <a:lnTo>
                    <a:pt x="8566" y="11708"/>
                  </a:lnTo>
                  <a:lnTo>
                    <a:pt x="8514" y="11608"/>
                  </a:lnTo>
                  <a:lnTo>
                    <a:pt x="8294" y="11367"/>
                  </a:lnTo>
                  <a:lnTo>
                    <a:pt x="8016" y="11109"/>
                  </a:lnTo>
                  <a:lnTo>
                    <a:pt x="7905" y="11009"/>
                  </a:lnTo>
                  <a:lnTo>
                    <a:pt x="8016" y="11068"/>
                  </a:lnTo>
                  <a:lnTo>
                    <a:pt x="8016" y="11009"/>
                  </a:lnTo>
                  <a:lnTo>
                    <a:pt x="7860" y="10968"/>
                  </a:lnTo>
                  <a:lnTo>
                    <a:pt x="7795" y="10869"/>
                  </a:lnTo>
                  <a:lnTo>
                    <a:pt x="7860" y="10869"/>
                  </a:lnTo>
                  <a:lnTo>
                    <a:pt x="7795" y="10810"/>
                  </a:lnTo>
                  <a:lnTo>
                    <a:pt x="7860" y="10769"/>
                  </a:lnTo>
                  <a:lnTo>
                    <a:pt x="7795" y="10710"/>
                  </a:lnTo>
                  <a:lnTo>
                    <a:pt x="7750" y="10769"/>
                  </a:lnTo>
                  <a:lnTo>
                    <a:pt x="7685" y="10610"/>
                  </a:lnTo>
                  <a:lnTo>
                    <a:pt x="7640" y="10516"/>
                  </a:lnTo>
                  <a:lnTo>
                    <a:pt x="7750" y="10516"/>
                  </a:lnTo>
                  <a:lnTo>
                    <a:pt x="7795" y="10317"/>
                  </a:lnTo>
                  <a:lnTo>
                    <a:pt x="7860" y="10370"/>
                  </a:lnTo>
                  <a:lnTo>
                    <a:pt x="7970" y="10317"/>
                  </a:lnTo>
                  <a:lnTo>
                    <a:pt x="7795" y="10270"/>
                  </a:lnTo>
                  <a:lnTo>
                    <a:pt x="7795" y="10176"/>
                  </a:lnTo>
                  <a:lnTo>
                    <a:pt x="7860" y="10176"/>
                  </a:lnTo>
                  <a:lnTo>
                    <a:pt x="7860" y="10076"/>
                  </a:lnTo>
                  <a:lnTo>
                    <a:pt x="7795" y="10018"/>
                  </a:lnTo>
                  <a:lnTo>
                    <a:pt x="7905" y="9818"/>
                  </a:lnTo>
                  <a:lnTo>
                    <a:pt x="7905" y="9677"/>
                  </a:lnTo>
                  <a:lnTo>
                    <a:pt x="7905" y="9478"/>
                  </a:lnTo>
                  <a:lnTo>
                    <a:pt x="7905" y="9319"/>
                  </a:lnTo>
                  <a:lnTo>
                    <a:pt x="7795" y="9278"/>
                  </a:lnTo>
                  <a:lnTo>
                    <a:pt x="7750" y="9278"/>
                  </a:lnTo>
                  <a:lnTo>
                    <a:pt x="7685" y="9178"/>
                  </a:lnTo>
                  <a:lnTo>
                    <a:pt x="7575" y="9126"/>
                  </a:lnTo>
                  <a:lnTo>
                    <a:pt x="7530" y="9126"/>
                  </a:lnTo>
                  <a:lnTo>
                    <a:pt x="7465" y="9079"/>
                  </a:lnTo>
                  <a:lnTo>
                    <a:pt x="7465" y="9126"/>
                  </a:lnTo>
                  <a:lnTo>
                    <a:pt x="7245" y="9178"/>
                  </a:lnTo>
                  <a:lnTo>
                    <a:pt x="7077" y="9126"/>
                  </a:lnTo>
                  <a:lnTo>
                    <a:pt x="7077" y="9178"/>
                  </a:lnTo>
                  <a:lnTo>
                    <a:pt x="6857" y="9225"/>
                  </a:lnTo>
                  <a:lnTo>
                    <a:pt x="6747" y="9178"/>
                  </a:lnTo>
                  <a:lnTo>
                    <a:pt x="6591" y="8979"/>
                  </a:lnTo>
                  <a:lnTo>
                    <a:pt x="6636" y="8926"/>
                  </a:lnTo>
                  <a:lnTo>
                    <a:pt x="6636" y="8879"/>
                  </a:lnTo>
                  <a:lnTo>
                    <a:pt x="6526" y="8879"/>
                  </a:lnTo>
                  <a:lnTo>
                    <a:pt x="6481" y="8727"/>
                  </a:lnTo>
                  <a:lnTo>
                    <a:pt x="6261" y="8627"/>
                  </a:lnTo>
                  <a:lnTo>
                    <a:pt x="5931" y="8627"/>
                  </a:lnTo>
                  <a:lnTo>
                    <a:pt x="5762" y="8627"/>
                  </a:lnTo>
                  <a:lnTo>
                    <a:pt x="5542" y="8685"/>
                  </a:lnTo>
                  <a:lnTo>
                    <a:pt x="5497" y="8685"/>
                  </a:lnTo>
                  <a:lnTo>
                    <a:pt x="5387" y="8727"/>
                  </a:lnTo>
                  <a:lnTo>
                    <a:pt x="5322" y="8785"/>
                  </a:lnTo>
                  <a:lnTo>
                    <a:pt x="5102" y="8826"/>
                  </a:lnTo>
                  <a:lnTo>
                    <a:pt x="4947" y="8879"/>
                  </a:lnTo>
                  <a:lnTo>
                    <a:pt x="4603" y="8979"/>
                  </a:lnTo>
                  <a:lnTo>
                    <a:pt x="4448" y="9026"/>
                  </a:lnTo>
                  <a:lnTo>
                    <a:pt x="4228" y="9026"/>
                  </a:lnTo>
                  <a:lnTo>
                    <a:pt x="4118" y="8979"/>
                  </a:lnTo>
                  <a:lnTo>
                    <a:pt x="4118" y="8879"/>
                  </a:lnTo>
                  <a:lnTo>
                    <a:pt x="4053" y="8979"/>
                  </a:lnTo>
                  <a:lnTo>
                    <a:pt x="3898" y="8926"/>
                  </a:lnTo>
                  <a:lnTo>
                    <a:pt x="3788" y="8979"/>
                  </a:lnTo>
                  <a:lnTo>
                    <a:pt x="3457" y="8979"/>
                  </a:lnTo>
                  <a:lnTo>
                    <a:pt x="3179" y="9026"/>
                  </a:lnTo>
                  <a:lnTo>
                    <a:pt x="2849" y="9178"/>
                  </a:lnTo>
                  <a:lnTo>
                    <a:pt x="2583" y="9126"/>
                  </a:lnTo>
                  <a:lnTo>
                    <a:pt x="2085" y="8785"/>
                  </a:lnTo>
                  <a:lnTo>
                    <a:pt x="1755" y="8527"/>
                  </a:lnTo>
                  <a:lnTo>
                    <a:pt x="1534" y="8427"/>
                  </a:lnTo>
                  <a:lnTo>
                    <a:pt x="1250" y="8327"/>
                  </a:lnTo>
                  <a:lnTo>
                    <a:pt x="1250" y="8228"/>
                  </a:lnTo>
                  <a:lnTo>
                    <a:pt x="1146" y="8087"/>
                  </a:lnTo>
                  <a:lnTo>
                    <a:pt x="1146" y="7987"/>
                  </a:lnTo>
                  <a:lnTo>
                    <a:pt x="1146" y="7934"/>
                  </a:lnTo>
                  <a:lnTo>
                    <a:pt x="1094" y="7835"/>
                  </a:lnTo>
                  <a:lnTo>
                    <a:pt x="1036" y="7735"/>
                  </a:lnTo>
                  <a:lnTo>
                    <a:pt x="816" y="7588"/>
                  </a:lnTo>
                  <a:lnTo>
                    <a:pt x="764" y="7494"/>
                  </a:lnTo>
                  <a:lnTo>
                    <a:pt x="660" y="7435"/>
                  </a:lnTo>
                  <a:lnTo>
                    <a:pt x="596" y="7336"/>
                  </a:lnTo>
                  <a:lnTo>
                    <a:pt x="550" y="7394"/>
                  </a:lnTo>
                  <a:lnTo>
                    <a:pt x="550" y="7195"/>
                  </a:lnTo>
                  <a:lnTo>
                    <a:pt x="376" y="7195"/>
                  </a:lnTo>
                  <a:lnTo>
                    <a:pt x="376" y="7136"/>
                  </a:lnTo>
                  <a:lnTo>
                    <a:pt x="265" y="7095"/>
                  </a:lnTo>
                  <a:lnTo>
                    <a:pt x="155" y="7036"/>
                  </a:lnTo>
                  <a:lnTo>
                    <a:pt x="376" y="6937"/>
                  </a:lnTo>
                  <a:lnTo>
                    <a:pt x="155" y="6937"/>
                  </a:lnTo>
                  <a:lnTo>
                    <a:pt x="110" y="6837"/>
                  </a:lnTo>
                  <a:lnTo>
                    <a:pt x="110" y="6796"/>
                  </a:lnTo>
                  <a:lnTo>
                    <a:pt x="155" y="6737"/>
                  </a:lnTo>
                  <a:lnTo>
                    <a:pt x="155" y="6696"/>
                  </a:lnTo>
                  <a:lnTo>
                    <a:pt x="155" y="6637"/>
                  </a:lnTo>
                  <a:lnTo>
                    <a:pt x="220" y="6596"/>
                  </a:lnTo>
                  <a:lnTo>
                    <a:pt x="110" y="6596"/>
                  </a:lnTo>
                  <a:lnTo>
                    <a:pt x="45" y="6543"/>
                  </a:lnTo>
                  <a:lnTo>
                    <a:pt x="0" y="6397"/>
                  </a:lnTo>
                  <a:lnTo>
                    <a:pt x="45" y="6297"/>
                  </a:lnTo>
                  <a:lnTo>
                    <a:pt x="155" y="6144"/>
                  </a:lnTo>
                  <a:lnTo>
                    <a:pt x="220" y="6004"/>
                  </a:lnTo>
                  <a:lnTo>
                    <a:pt x="265" y="5804"/>
                  </a:lnTo>
                  <a:lnTo>
                    <a:pt x="376" y="5546"/>
                  </a:lnTo>
                  <a:lnTo>
                    <a:pt x="330" y="5252"/>
                  </a:lnTo>
                  <a:lnTo>
                    <a:pt x="220" y="5106"/>
                  </a:lnTo>
                  <a:lnTo>
                    <a:pt x="330" y="5106"/>
                  </a:lnTo>
                  <a:lnTo>
                    <a:pt x="330" y="4953"/>
                  </a:lnTo>
                  <a:lnTo>
                    <a:pt x="265" y="4754"/>
                  </a:lnTo>
                  <a:lnTo>
                    <a:pt x="220" y="4812"/>
                  </a:lnTo>
                  <a:lnTo>
                    <a:pt x="155" y="4654"/>
                  </a:lnTo>
                  <a:lnTo>
                    <a:pt x="110" y="4654"/>
                  </a:lnTo>
                  <a:lnTo>
                    <a:pt x="155" y="4413"/>
                  </a:lnTo>
                  <a:lnTo>
                    <a:pt x="265" y="4313"/>
                  </a:lnTo>
                  <a:lnTo>
                    <a:pt x="330" y="4214"/>
                  </a:lnTo>
                  <a:lnTo>
                    <a:pt x="376" y="4114"/>
                  </a:lnTo>
                  <a:lnTo>
                    <a:pt x="440" y="4014"/>
                  </a:lnTo>
                  <a:lnTo>
                    <a:pt x="550" y="3862"/>
                  </a:lnTo>
                  <a:lnTo>
                    <a:pt x="764" y="3662"/>
                  </a:lnTo>
                  <a:lnTo>
                    <a:pt x="764" y="3462"/>
                  </a:lnTo>
                  <a:lnTo>
                    <a:pt x="874" y="3275"/>
                  </a:lnTo>
                  <a:lnTo>
                    <a:pt x="1146" y="3022"/>
                  </a:lnTo>
                  <a:lnTo>
                    <a:pt x="1314" y="2782"/>
                  </a:lnTo>
                  <a:lnTo>
                    <a:pt x="1645" y="2682"/>
                  </a:lnTo>
                  <a:lnTo>
                    <a:pt x="1865" y="2582"/>
                  </a:lnTo>
                  <a:lnTo>
                    <a:pt x="2143" y="2330"/>
                  </a:lnTo>
                  <a:lnTo>
                    <a:pt x="2298" y="2083"/>
                  </a:lnTo>
                  <a:lnTo>
                    <a:pt x="2253" y="1984"/>
                  </a:lnTo>
                  <a:lnTo>
                    <a:pt x="2253" y="1731"/>
                  </a:lnTo>
                  <a:lnTo>
                    <a:pt x="2363" y="1590"/>
                  </a:lnTo>
                  <a:lnTo>
                    <a:pt x="2409" y="1432"/>
                  </a:lnTo>
                  <a:lnTo>
                    <a:pt x="2583" y="1232"/>
                  </a:lnTo>
                  <a:lnTo>
                    <a:pt x="2803" y="1133"/>
                  </a:lnTo>
                  <a:lnTo>
                    <a:pt x="3134" y="992"/>
                  </a:lnTo>
                  <a:lnTo>
                    <a:pt x="3237" y="739"/>
                  </a:lnTo>
                  <a:lnTo>
                    <a:pt x="3347" y="499"/>
                  </a:lnTo>
                  <a:lnTo>
                    <a:pt x="3509" y="499"/>
                  </a:lnTo>
                  <a:lnTo>
                    <a:pt x="3678" y="640"/>
                  </a:lnTo>
                  <a:lnTo>
                    <a:pt x="3943" y="640"/>
                  </a:lnTo>
                  <a:lnTo>
                    <a:pt x="4118" y="640"/>
                  </a:lnTo>
                  <a:lnTo>
                    <a:pt x="4228" y="599"/>
                  </a:lnTo>
                  <a:lnTo>
                    <a:pt x="4273" y="692"/>
                  </a:lnTo>
                  <a:lnTo>
                    <a:pt x="4448" y="692"/>
                  </a:lnTo>
                  <a:lnTo>
                    <a:pt x="4558" y="692"/>
                  </a:lnTo>
                  <a:lnTo>
                    <a:pt x="4668" y="599"/>
                  </a:lnTo>
                  <a:lnTo>
                    <a:pt x="4837" y="540"/>
                  </a:lnTo>
                  <a:lnTo>
                    <a:pt x="4947" y="499"/>
                  </a:lnTo>
                  <a:lnTo>
                    <a:pt x="5057" y="440"/>
                  </a:lnTo>
                  <a:lnTo>
                    <a:pt x="5212" y="340"/>
                  </a:lnTo>
                  <a:lnTo>
                    <a:pt x="5542" y="241"/>
                  </a:lnTo>
                  <a:lnTo>
                    <a:pt x="5821" y="241"/>
                  </a:lnTo>
                  <a:lnTo>
                    <a:pt x="5983" y="200"/>
                  </a:lnTo>
                  <a:lnTo>
                    <a:pt x="6093" y="141"/>
                  </a:lnTo>
                  <a:lnTo>
                    <a:pt x="6306" y="141"/>
                  </a:lnTo>
                  <a:lnTo>
                    <a:pt x="6481" y="241"/>
                  </a:lnTo>
                  <a:lnTo>
                    <a:pt x="6591" y="241"/>
                  </a:lnTo>
                  <a:lnTo>
                    <a:pt x="6701" y="200"/>
                  </a:lnTo>
                  <a:lnTo>
                    <a:pt x="6857" y="100"/>
                  </a:lnTo>
                  <a:lnTo>
                    <a:pt x="6921" y="100"/>
                  </a:lnTo>
                  <a:lnTo>
                    <a:pt x="7031" y="141"/>
                  </a:lnTo>
                  <a:lnTo>
                    <a:pt x="7077" y="100"/>
                  </a:lnTo>
                  <a:lnTo>
                    <a:pt x="7297" y="200"/>
                  </a:lnTo>
                  <a:lnTo>
                    <a:pt x="7530" y="141"/>
                  </a:lnTo>
                  <a:lnTo>
                    <a:pt x="7640" y="41"/>
                  </a:lnTo>
                  <a:lnTo>
                    <a:pt x="7795" y="0"/>
                  </a:lnTo>
                  <a:lnTo>
                    <a:pt x="7905" y="41"/>
                  </a:lnTo>
                  <a:lnTo>
                    <a:pt x="7970" y="200"/>
                  </a:lnTo>
                  <a:lnTo>
                    <a:pt x="8126" y="100"/>
                  </a:lnTo>
                  <a:lnTo>
                    <a:pt x="8190" y="141"/>
                  </a:lnTo>
                  <a:lnTo>
                    <a:pt x="8080" y="241"/>
                  </a:lnTo>
                  <a:lnTo>
                    <a:pt x="8016" y="399"/>
                  </a:lnTo>
                  <a:lnTo>
                    <a:pt x="8126" y="499"/>
                  </a:lnTo>
                  <a:lnTo>
                    <a:pt x="8190" y="640"/>
                  </a:lnTo>
                  <a:lnTo>
                    <a:pt x="8080" y="792"/>
                  </a:lnTo>
                  <a:lnTo>
                    <a:pt x="7905" y="939"/>
                  </a:lnTo>
                  <a:lnTo>
                    <a:pt x="7970" y="1092"/>
                  </a:lnTo>
                  <a:lnTo>
                    <a:pt x="8080" y="1092"/>
                  </a:lnTo>
                  <a:lnTo>
                    <a:pt x="8080" y="1133"/>
                  </a:lnTo>
                  <a:lnTo>
                    <a:pt x="8190" y="1133"/>
                  </a:lnTo>
                  <a:lnTo>
                    <a:pt x="8236" y="1191"/>
                  </a:lnTo>
                  <a:lnTo>
                    <a:pt x="8346" y="1291"/>
                  </a:lnTo>
                  <a:lnTo>
                    <a:pt x="8624" y="1332"/>
                  </a:lnTo>
                  <a:lnTo>
                    <a:pt x="8954" y="1391"/>
                  </a:lnTo>
                  <a:lnTo>
                    <a:pt x="9110" y="1432"/>
                  </a:lnTo>
                  <a:lnTo>
                    <a:pt x="9395" y="1491"/>
                  </a:lnTo>
                  <a:lnTo>
                    <a:pt x="9505" y="1731"/>
                  </a:lnTo>
                  <a:lnTo>
                    <a:pt x="9938" y="1831"/>
                  </a:lnTo>
                  <a:lnTo>
                    <a:pt x="10554" y="2130"/>
                  </a:lnTo>
                  <a:lnTo>
                    <a:pt x="10709" y="1984"/>
                  </a:lnTo>
                  <a:lnTo>
                    <a:pt x="10767" y="1831"/>
                  </a:lnTo>
                  <a:lnTo>
                    <a:pt x="10709" y="1590"/>
                  </a:lnTo>
                  <a:lnTo>
                    <a:pt x="10819" y="1432"/>
                  </a:lnTo>
                  <a:lnTo>
                    <a:pt x="11039" y="1391"/>
                  </a:lnTo>
                  <a:lnTo>
                    <a:pt x="11097" y="1391"/>
                  </a:lnTo>
                  <a:lnTo>
                    <a:pt x="11149" y="1332"/>
                  </a:lnTo>
                  <a:lnTo>
                    <a:pt x="11363" y="1332"/>
                  </a:lnTo>
                  <a:lnTo>
                    <a:pt x="11538" y="1391"/>
                  </a:lnTo>
                  <a:lnTo>
                    <a:pt x="11583" y="1491"/>
                  </a:lnTo>
                  <a:lnTo>
                    <a:pt x="11868" y="1590"/>
                  </a:lnTo>
                  <a:lnTo>
                    <a:pt x="12192" y="1731"/>
                  </a:lnTo>
                  <a:lnTo>
                    <a:pt x="12354" y="1731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02" name="Freeform 10">
              <a:extLst>
                <a:ext uri="{FF2B5EF4-FFF2-40B4-BE49-F238E27FC236}">
                  <a16:creationId xmlns:a16="http://schemas.microsoft.com/office/drawing/2014/main" id="{9EB5E3D7-23E9-47A4-B3E1-82C272C30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" y="3087"/>
              <a:ext cx="5" cy="13"/>
            </a:xfrm>
            <a:custGeom>
              <a:avLst/>
              <a:gdLst>
                <a:gd name="T0" fmla="*/ 4 w 20000"/>
                <a:gd name="T1" fmla="*/ 10 h 20000"/>
                <a:gd name="T2" fmla="*/ 4 w 20000"/>
                <a:gd name="T3" fmla="*/ 0 h 20000"/>
                <a:gd name="T4" fmla="*/ 0 w 20000"/>
                <a:gd name="T5" fmla="*/ 0 h 20000"/>
                <a:gd name="T6" fmla="*/ 0 w 20000"/>
                <a:gd name="T7" fmla="*/ 3 h 20000"/>
                <a:gd name="T8" fmla="*/ 0 w 20000"/>
                <a:gd name="T9" fmla="*/ 7 h 20000"/>
                <a:gd name="T10" fmla="*/ 4 w 20000"/>
                <a:gd name="T11" fmla="*/ 10 h 200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000" h="20000">
                  <a:moveTo>
                    <a:pt x="18182" y="19231"/>
                  </a:moveTo>
                  <a:lnTo>
                    <a:pt x="18182" y="0"/>
                  </a:lnTo>
                  <a:lnTo>
                    <a:pt x="0" y="0"/>
                  </a:lnTo>
                  <a:lnTo>
                    <a:pt x="0" y="5385"/>
                  </a:lnTo>
                  <a:lnTo>
                    <a:pt x="0" y="13077"/>
                  </a:lnTo>
                  <a:lnTo>
                    <a:pt x="18182" y="19231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03" name="Freeform 11">
              <a:extLst>
                <a:ext uri="{FF2B5EF4-FFF2-40B4-BE49-F238E27FC236}">
                  <a16:creationId xmlns:a16="http://schemas.microsoft.com/office/drawing/2014/main" id="{8AC6C198-93B3-47B6-BEBA-5C09AAA70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" y="3095"/>
              <a:ext cx="140" cy="262"/>
            </a:xfrm>
            <a:custGeom>
              <a:avLst/>
              <a:gdLst>
                <a:gd name="T0" fmla="*/ 44 w 20000"/>
                <a:gd name="T1" fmla="*/ 257 h 20000"/>
                <a:gd name="T2" fmla="*/ 65 w 20000"/>
                <a:gd name="T3" fmla="*/ 247 h 20000"/>
                <a:gd name="T4" fmla="*/ 106 w 20000"/>
                <a:gd name="T5" fmla="*/ 145 h 20000"/>
                <a:gd name="T6" fmla="*/ 119 w 20000"/>
                <a:gd name="T7" fmla="*/ 98 h 20000"/>
                <a:gd name="T8" fmla="*/ 122 w 20000"/>
                <a:gd name="T9" fmla="*/ 74 h 20000"/>
                <a:gd name="T10" fmla="*/ 126 w 20000"/>
                <a:gd name="T11" fmla="*/ 68 h 20000"/>
                <a:gd name="T12" fmla="*/ 140 w 20000"/>
                <a:gd name="T13" fmla="*/ 61 h 20000"/>
                <a:gd name="T14" fmla="*/ 126 w 20000"/>
                <a:gd name="T15" fmla="*/ 18 h 20000"/>
                <a:gd name="T16" fmla="*/ 122 w 20000"/>
                <a:gd name="T17" fmla="*/ 7 h 20000"/>
                <a:gd name="T18" fmla="*/ 119 w 20000"/>
                <a:gd name="T19" fmla="*/ 0 h 20000"/>
                <a:gd name="T20" fmla="*/ 108 w 20000"/>
                <a:gd name="T21" fmla="*/ 11 h 20000"/>
                <a:gd name="T22" fmla="*/ 108 w 20000"/>
                <a:gd name="T23" fmla="*/ 31 h 20000"/>
                <a:gd name="T24" fmla="*/ 99 w 20000"/>
                <a:gd name="T25" fmla="*/ 34 h 20000"/>
                <a:gd name="T26" fmla="*/ 92 w 20000"/>
                <a:gd name="T27" fmla="*/ 31 h 20000"/>
                <a:gd name="T28" fmla="*/ 95 w 20000"/>
                <a:gd name="T29" fmla="*/ 44 h 20000"/>
                <a:gd name="T30" fmla="*/ 88 w 20000"/>
                <a:gd name="T31" fmla="*/ 48 h 20000"/>
                <a:gd name="T32" fmla="*/ 92 w 20000"/>
                <a:gd name="T33" fmla="*/ 50 h 20000"/>
                <a:gd name="T34" fmla="*/ 85 w 20000"/>
                <a:gd name="T35" fmla="*/ 50 h 20000"/>
                <a:gd name="T36" fmla="*/ 81 w 20000"/>
                <a:gd name="T37" fmla="*/ 64 h 20000"/>
                <a:gd name="T38" fmla="*/ 74 w 20000"/>
                <a:gd name="T39" fmla="*/ 61 h 20000"/>
                <a:gd name="T40" fmla="*/ 65 w 20000"/>
                <a:gd name="T41" fmla="*/ 74 h 20000"/>
                <a:gd name="T42" fmla="*/ 50 w 20000"/>
                <a:gd name="T43" fmla="*/ 74 h 20000"/>
                <a:gd name="T44" fmla="*/ 44 w 20000"/>
                <a:gd name="T45" fmla="*/ 74 h 20000"/>
                <a:gd name="T46" fmla="*/ 30 w 20000"/>
                <a:gd name="T47" fmla="*/ 81 h 20000"/>
                <a:gd name="T48" fmla="*/ 20 w 20000"/>
                <a:gd name="T49" fmla="*/ 111 h 20000"/>
                <a:gd name="T50" fmla="*/ 23 w 20000"/>
                <a:gd name="T51" fmla="*/ 136 h 20000"/>
                <a:gd name="T52" fmla="*/ 27 w 20000"/>
                <a:gd name="T53" fmla="*/ 149 h 20000"/>
                <a:gd name="T54" fmla="*/ 10 w 20000"/>
                <a:gd name="T55" fmla="*/ 176 h 20000"/>
                <a:gd name="T56" fmla="*/ 0 w 20000"/>
                <a:gd name="T57" fmla="*/ 190 h 20000"/>
                <a:gd name="T58" fmla="*/ 7 w 20000"/>
                <a:gd name="T59" fmla="*/ 217 h 20000"/>
                <a:gd name="T60" fmla="*/ 14 w 20000"/>
                <a:gd name="T61" fmla="*/ 251 h 20000"/>
                <a:gd name="T62" fmla="*/ 34 w 20000"/>
                <a:gd name="T63" fmla="*/ 261 h 2000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000" h="20000">
                  <a:moveTo>
                    <a:pt x="4857" y="19969"/>
                  </a:moveTo>
                  <a:lnTo>
                    <a:pt x="6229" y="19724"/>
                  </a:lnTo>
                  <a:lnTo>
                    <a:pt x="7771" y="19448"/>
                  </a:lnTo>
                  <a:lnTo>
                    <a:pt x="9257" y="18926"/>
                  </a:lnTo>
                  <a:lnTo>
                    <a:pt x="12171" y="14755"/>
                  </a:lnTo>
                  <a:lnTo>
                    <a:pt x="15086" y="11135"/>
                  </a:lnTo>
                  <a:lnTo>
                    <a:pt x="17029" y="8006"/>
                  </a:lnTo>
                  <a:lnTo>
                    <a:pt x="17029" y="7485"/>
                  </a:lnTo>
                  <a:lnTo>
                    <a:pt x="18000" y="6442"/>
                  </a:lnTo>
                  <a:lnTo>
                    <a:pt x="17429" y="5706"/>
                  </a:lnTo>
                  <a:lnTo>
                    <a:pt x="17429" y="5184"/>
                  </a:lnTo>
                  <a:lnTo>
                    <a:pt x="18000" y="5184"/>
                  </a:lnTo>
                  <a:lnTo>
                    <a:pt x="18971" y="5706"/>
                  </a:lnTo>
                  <a:lnTo>
                    <a:pt x="19943" y="4663"/>
                  </a:lnTo>
                  <a:lnTo>
                    <a:pt x="19371" y="3344"/>
                  </a:lnTo>
                  <a:lnTo>
                    <a:pt x="18000" y="1350"/>
                  </a:lnTo>
                  <a:lnTo>
                    <a:pt x="17429" y="1043"/>
                  </a:lnTo>
                  <a:lnTo>
                    <a:pt x="17429" y="521"/>
                  </a:lnTo>
                  <a:lnTo>
                    <a:pt x="17029" y="521"/>
                  </a:lnTo>
                  <a:lnTo>
                    <a:pt x="17029" y="0"/>
                  </a:lnTo>
                  <a:lnTo>
                    <a:pt x="16457" y="521"/>
                  </a:lnTo>
                  <a:lnTo>
                    <a:pt x="15486" y="828"/>
                  </a:lnTo>
                  <a:lnTo>
                    <a:pt x="16057" y="1564"/>
                  </a:lnTo>
                  <a:lnTo>
                    <a:pt x="15486" y="2362"/>
                  </a:lnTo>
                  <a:lnTo>
                    <a:pt x="15086" y="2086"/>
                  </a:lnTo>
                  <a:lnTo>
                    <a:pt x="14114" y="2607"/>
                  </a:lnTo>
                  <a:lnTo>
                    <a:pt x="14114" y="2362"/>
                  </a:lnTo>
                  <a:lnTo>
                    <a:pt x="13143" y="2362"/>
                  </a:lnTo>
                  <a:lnTo>
                    <a:pt x="13543" y="3129"/>
                  </a:lnTo>
                  <a:lnTo>
                    <a:pt x="13543" y="3344"/>
                  </a:lnTo>
                  <a:lnTo>
                    <a:pt x="13143" y="3129"/>
                  </a:lnTo>
                  <a:lnTo>
                    <a:pt x="12571" y="3650"/>
                  </a:lnTo>
                  <a:lnTo>
                    <a:pt x="13543" y="3865"/>
                  </a:lnTo>
                  <a:lnTo>
                    <a:pt x="13143" y="3865"/>
                  </a:lnTo>
                  <a:lnTo>
                    <a:pt x="12171" y="4387"/>
                  </a:lnTo>
                  <a:lnTo>
                    <a:pt x="12171" y="3865"/>
                  </a:lnTo>
                  <a:lnTo>
                    <a:pt x="11200" y="4663"/>
                  </a:lnTo>
                  <a:lnTo>
                    <a:pt x="11600" y="4908"/>
                  </a:lnTo>
                  <a:lnTo>
                    <a:pt x="10629" y="5184"/>
                  </a:lnTo>
                  <a:lnTo>
                    <a:pt x="10629" y="4663"/>
                  </a:lnTo>
                  <a:lnTo>
                    <a:pt x="8743" y="5184"/>
                  </a:lnTo>
                  <a:lnTo>
                    <a:pt x="9257" y="5706"/>
                  </a:lnTo>
                  <a:lnTo>
                    <a:pt x="8171" y="5429"/>
                  </a:lnTo>
                  <a:lnTo>
                    <a:pt x="7200" y="5706"/>
                  </a:lnTo>
                  <a:lnTo>
                    <a:pt x="7200" y="5920"/>
                  </a:lnTo>
                  <a:lnTo>
                    <a:pt x="6229" y="5706"/>
                  </a:lnTo>
                  <a:lnTo>
                    <a:pt x="5257" y="5920"/>
                  </a:lnTo>
                  <a:lnTo>
                    <a:pt x="4286" y="6227"/>
                  </a:lnTo>
                  <a:lnTo>
                    <a:pt x="3886" y="6748"/>
                  </a:lnTo>
                  <a:lnTo>
                    <a:pt x="2914" y="8528"/>
                  </a:lnTo>
                  <a:lnTo>
                    <a:pt x="2914" y="9877"/>
                  </a:lnTo>
                  <a:lnTo>
                    <a:pt x="3314" y="10399"/>
                  </a:lnTo>
                  <a:lnTo>
                    <a:pt x="3886" y="10920"/>
                  </a:lnTo>
                  <a:lnTo>
                    <a:pt x="3886" y="11411"/>
                  </a:lnTo>
                  <a:lnTo>
                    <a:pt x="3886" y="11656"/>
                  </a:lnTo>
                  <a:lnTo>
                    <a:pt x="1371" y="13497"/>
                  </a:lnTo>
                  <a:lnTo>
                    <a:pt x="971" y="13712"/>
                  </a:lnTo>
                  <a:lnTo>
                    <a:pt x="0" y="14540"/>
                  </a:lnTo>
                  <a:lnTo>
                    <a:pt x="400" y="16104"/>
                  </a:lnTo>
                  <a:lnTo>
                    <a:pt x="971" y="16626"/>
                  </a:lnTo>
                  <a:lnTo>
                    <a:pt x="971" y="18190"/>
                  </a:lnTo>
                  <a:lnTo>
                    <a:pt x="1943" y="19202"/>
                  </a:lnTo>
                  <a:lnTo>
                    <a:pt x="3886" y="19448"/>
                  </a:lnTo>
                  <a:lnTo>
                    <a:pt x="4857" y="19969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04" name="Freeform 12">
              <a:extLst>
                <a:ext uri="{FF2B5EF4-FFF2-40B4-BE49-F238E27FC236}">
                  <a16:creationId xmlns:a16="http://schemas.microsoft.com/office/drawing/2014/main" id="{50C1070B-9831-4142-9D4B-919D613C0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6" y="3247"/>
              <a:ext cx="8" cy="14"/>
            </a:xfrm>
            <a:custGeom>
              <a:avLst/>
              <a:gdLst>
                <a:gd name="T0" fmla="*/ 3 w 20000"/>
                <a:gd name="T1" fmla="*/ 14 h 20000"/>
                <a:gd name="T2" fmla="*/ 8 w 20000"/>
                <a:gd name="T3" fmla="*/ 7 h 20000"/>
                <a:gd name="T4" fmla="*/ 3 w 20000"/>
                <a:gd name="T5" fmla="*/ 0 h 20000"/>
                <a:gd name="T6" fmla="*/ 0 w 20000"/>
                <a:gd name="T7" fmla="*/ 7 h 20000"/>
                <a:gd name="T8" fmla="*/ 0 w 20000"/>
                <a:gd name="T9" fmla="*/ 10 h 20000"/>
                <a:gd name="T10" fmla="*/ 3 w 20000"/>
                <a:gd name="T11" fmla="*/ 14 h 200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000" h="20000">
                  <a:moveTo>
                    <a:pt x="7778" y="19429"/>
                  </a:moveTo>
                  <a:lnTo>
                    <a:pt x="18889" y="9714"/>
                  </a:lnTo>
                  <a:lnTo>
                    <a:pt x="7778" y="0"/>
                  </a:lnTo>
                  <a:lnTo>
                    <a:pt x="0" y="9714"/>
                  </a:lnTo>
                  <a:lnTo>
                    <a:pt x="0" y="14857"/>
                  </a:lnTo>
                  <a:lnTo>
                    <a:pt x="7778" y="19429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05" name="Freeform 13">
              <a:extLst>
                <a:ext uri="{FF2B5EF4-FFF2-40B4-BE49-F238E27FC236}">
                  <a16:creationId xmlns:a16="http://schemas.microsoft.com/office/drawing/2014/main" id="{78242F30-6371-4110-A364-04C3FFBC2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3408"/>
              <a:ext cx="43" cy="40"/>
            </a:xfrm>
            <a:custGeom>
              <a:avLst/>
              <a:gdLst>
                <a:gd name="T0" fmla="*/ 38 w 20000"/>
                <a:gd name="T1" fmla="*/ 20 h 20000"/>
                <a:gd name="T2" fmla="*/ 42 w 20000"/>
                <a:gd name="T3" fmla="*/ 14 h 20000"/>
                <a:gd name="T4" fmla="*/ 35 w 20000"/>
                <a:gd name="T5" fmla="*/ 3 h 20000"/>
                <a:gd name="T6" fmla="*/ 28 w 20000"/>
                <a:gd name="T7" fmla="*/ 0 h 20000"/>
                <a:gd name="T8" fmla="*/ 10 w 20000"/>
                <a:gd name="T9" fmla="*/ 7 h 20000"/>
                <a:gd name="T10" fmla="*/ 3 w 20000"/>
                <a:gd name="T11" fmla="*/ 16 h 20000"/>
                <a:gd name="T12" fmla="*/ 0 w 20000"/>
                <a:gd name="T13" fmla="*/ 20 h 20000"/>
                <a:gd name="T14" fmla="*/ 3 w 20000"/>
                <a:gd name="T15" fmla="*/ 23 h 20000"/>
                <a:gd name="T16" fmla="*/ 7 w 20000"/>
                <a:gd name="T17" fmla="*/ 37 h 20000"/>
                <a:gd name="T18" fmla="*/ 18 w 20000"/>
                <a:gd name="T19" fmla="*/ 41 h 20000"/>
                <a:gd name="T20" fmla="*/ 21 w 20000"/>
                <a:gd name="T21" fmla="*/ 30 h 20000"/>
                <a:gd name="T22" fmla="*/ 38 w 20000"/>
                <a:gd name="T23" fmla="*/ 27 h 20000"/>
                <a:gd name="T24" fmla="*/ 38 w 20000"/>
                <a:gd name="T25" fmla="*/ 20 h 200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000" h="20000">
                  <a:moveTo>
                    <a:pt x="18252" y="9903"/>
                  </a:moveTo>
                  <a:lnTo>
                    <a:pt x="19806" y="6602"/>
                  </a:lnTo>
                  <a:lnTo>
                    <a:pt x="16505" y="1359"/>
                  </a:lnTo>
                  <a:lnTo>
                    <a:pt x="13204" y="0"/>
                  </a:lnTo>
                  <a:lnTo>
                    <a:pt x="4660" y="3301"/>
                  </a:lnTo>
                  <a:lnTo>
                    <a:pt x="1359" y="7961"/>
                  </a:lnTo>
                  <a:lnTo>
                    <a:pt x="0" y="9903"/>
                  </a:lnTo>
                  <a:lnTo>
                    <a:pt x="1359" y="11262"/>
                  </a:lnTo>
                  <a:lnTo>
                    <a:pt x="3301" y="17864"/>
                  </a:lnTo>
                  <a:lnTo>
                    <a:pt x="8544" y="19806"/>
                  </a:lnTo>
                  <a:lnTo>
                    <a:pt x="9903" y="14563"/>
                  </a:lnTo>
                  <a:lnTo>
                    <a:pt x="18252" y="13204"/>
                  </a:lnTo>
                  <a:lnTo>
                    <a:pt x="18252" y="9903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06" name="Freeform 14">
              <a:extLst>
                <a:ext uri="{FF2B5EF4-FFF2-40B4-BE49-F238E27FC236}">
                  <a16:creationId xmlns:a16="http://schemas.microsoft.com/office/drawing/2014/main" id="{F5BDFF7D-F27F-4D82-AE94-937E4B762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3264"/>
              <a:ext cx="12" cy="12"/>
            </a:xfrm>
            <a:custGeom>
              <a:avLst/>
              <a:gdLst>
                <a:gd name="T0" fmla="*/ 7 w 20000"/>
                <a:gd name="T1" fmla="*/ 11 h 20000"/>
                <a:gd name="T2" fmla="*/ 11 w 20000"/>
                <a:gd name="T3" fmla="*/ 7 h 20000"/>
                <a:gd name="T4" fmla="*/ 4 w 20000"/>
                <a:gd name="T5" fmla="*/ 0 h 20000"/>
                <a:gd name="T6" fmla="*/ 0 w 20000"/>
                <a:gd name="T7" fmla="*/ 7 h 20000"/>
                <a:gd name="T8" fmla="*/ 7 w 20000"/>
                <a:gd name="T9" fmla="*/ 11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00" h="20000">
                  <a:moveTo>
                    <a:pt x="12143" y="19231"/>
                  </a:moveTo>
                  <a:lnTo>
                    <a:pt x="19286" y="13077"/>
                  </a:lnTo>
                  <a:lnTo>
                    <a:pt x="7143" y="0"/>
                  </a:lnTo>
                  <a:lnTo>
                    <a:pt x="0" y="13077"/>
                  </a:lnTo>
                  <a:lnTo>
                    <a:pt x="12143" y="19231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07" name="Freeform 15">
              <a:extLst>
                <a:ext uri="{FF2B5EF4-FFF2-40B4-BE49-F238E27FC236}">
                  <a16:creationId xmlns:a16="http://schemas.microsoft.com/office/drawing/2014/main" id="{25EF68B3-CC5B-430E-8024-4DDB2F994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" y="2260"/>
              <a:ext cx="11" cy="4"/>
            </a:xfrm>
            <a:custGeom>
              <a:avLst/>
              <a:gdLst>
                <a:gd name="T0" fmla="*/ 7 w 20000"/>
                <a:gd name="T1" fmla="*/ 4 h 20000"/>
                <a:gd name="T2" fmla="*/ 11 w 20000"/>
                <a:gd name="T3" fmla="*/ 4 h 20000"/>
                <a:gd name="T4" fmla="*/ 4 w 20000"/>
                <a:gd name="T5" fmla="*/ 0 h 20000"/>
                <a:gd name="T6" fmla="*/ 0 w 20000"/>
                <a:gd name="T7" fmla="*/ 0 h 20000"/>
                <a:gd name="T8" fmla="*/ 7 w 20000"/>
                <a:gd name="T9" fmla="*/ 4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00" h="20000">
                  <a:moveTo>
                    <a:pt x="12143" y="18182"/>
                  </a:moveTo>
                  <a:lnTo>
                    <a:pt x="19286" y="18182"/>
                  </a:lnTo>
                  <a:lnTo>
                    <a:pt x="7143" y="0"/>
                  </a:lnTo>
                  <a:lnTo>
                    <a:pt x="0" y="0"/>
                  </a:lnTo>
                  <a:lnTo>
                    <a:pt x="12143" y="18182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08" name="Freeform 16">
              <a:extLst>
                <a:ext uri="{FF2B5EF4-FFF2-40B4-BE49-F238E27FC236}">
                  <a16:creationId xmlns:a16="http://schemas.microsoft.com/office/drawing/2014/main" id="{98CCA9A7-E08F-48D3-BCA5-10E446F14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2348"/>
              <a:ext cx="7" cy="11"/>
            </a:xfrm>
            <a:custGeom>
              <a:avLst/>
              <a:gdLst>
                <a:gd name="T0" fmla="*/ 3 w 20000"/>
                <a:gd name="T1" fmla="*/ 11 h 20000"/>
                <a:gd name="T2" fmla="*/ 7 w 20000"/>
                <a:gd name="T3" fmla="*/ 0 h 20000"/>
                <a:gd name="T4" fmla="*/ 0 w 20000"/>
                <a:gd name="T5" fmla="*/ 7 h 20000"/>
                <a:gd name="T6" fmla="*/ 3 w 20000"/>
                <a:gd name="T7" fmla="*/ 11 h 200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000" h="20000">
                  <a:moveTo>
                    <a:pt x="7778" y="19286"/>
                  </a:moveTo>
                  <a:lnTo>
                    <a:pt x="18889" y="0"/>
                  </a:lnTo>
                  <a:lnTo>
                    <a:pt x="0" y="12143"/>
                  </a:lnTo>
                  <a:lnTo>
                    <a:pt x="7778" y="19286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09" name="Freeform 17">
              <a:extLst>
                <a:ext uri="{FF2B5EF4-FFF2-40B4-BE49-F238E27FC236}">
                  <a16:creationId xmlns:a16="http://schemas.microsoft.com/office/drawing/2014/main" id="{0D8E2054-D697-4218-9E80-99D112C3E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" y="2344"/>
              <a:ext cx="11" cy="11"/>
            </a:xfrm>
            <a:custGeom>
              <a:avLst/>
              <a:gdLst>
                <a:gd name="T0" fmla="*/ 3 w 20000"/>
                <a:gd name="T1" fmla="*/ 10 h 20000"/>
                <a:gd name="T2" fmla="*/ 7 w 20000"/>
                <a:gd name="T3" fmla="*/ 7 h 20000"/>
                <a:gd name="T4" fmla="*/ 10 w 20000"/>
                <a:gd name="T5" fmla="*/ 0 h 20000"/>
                <a:gd name="T6" fmla="*/ 0 w 20000"/>
                <a:gd name="T7" fmla="*/ 3 h 20000"/>
                <a:gd name="T8" fmla="*/ 3 w 20000"/>
                <a:gd name="T9" fmla="*/ 10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00" h="20000">
                  <a:moveTo>
                    <a:pt x="5385" y="19231"/>
                  </a:moveTo>
                  <a:lnTo>
                    <a:pt x="13077" y="13077"/>
                  </a:lnTo>
                  <a:lnTo>
                    <a:pt x="19231" y="0"/>
                  </a:lnTo>
                  <a:lnTo>
                    <a:pt x="0" y="5385"/>
                  </a:lnTo>
                  <a:lnTo>
                    <a:pt x="5385" y="19231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10" name="Freeform 18">
              <a:extLst>
                <a:ext uri="{FF2B5EF4-FFF2-40B4-BE49-F238E27FC236}">
                  <a16:creationId xmlns:a16="http://schemas.microsoft.com/office/drawing/2014/main" id="{A5C222D3-9EE2-43D8-AC29-835B3EADFB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" y="2412"/>
              <a:ext cx="5" cy="7"/>
            </a:xfrm>
            <a:custGeom>
              <a:avLst/>
              <a:gdLst>
                <a:gd name="T0" fmla="*/ 0 w 20000"/>
                <a:gd name="T1" fmla="*/ 7 h 20000"/>
                <a:gd name="T2" fmla="*/ 5 w 20000"/>
                <a:gd name="T3" fmla="*/ 7 h 20000"/>
                <a:gd name="T4" fmla="*/ 5 w 20000"/>
                <a:gd name="T5" fmla="*/ 0 h 20000"/>
                <a:gd name="T6" fmla="*/ 0 w 20000"/>
                <a:gd name="T7" fmla="*/ 4 h 20000"/>
                <a:gd name="T8" fmla="*/ 0 w 20000"/>
                <a:gd name="T9" fmla="*/ 7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00" h="20000">
                  <a:moveTo>
                    <a:pt x="0" y="18889"/>
                  </a:moveTo>
                  <a:lnTo>
                    <a:pt x="18182" y="18889"/>
                  </a:lnTo>
                  <a:lnTo>
                    <a:pt x="18182" y="0"/>
                  </a:lnTo>
                  <a:lnTo>
                    <a:pt x="0" y="11111"/>
                  </a:lnTo>
                  <a:lnTo>
                    <a:pt x="0" y="18889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11" name="Freeform 19">
              <a:extLst>
                <a:ext uri="{FF2B5EF4-FFF2-40B4-BE49-F238E27FC236}">
                  <a16:creationId xmlns:a16="http://schemas.microsoft.com/office/drawing/2014/main" id="{5BDE4C43-7B92-4B9D-9C86-E42A7830E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" y="2446"/>
              <a:ext cx="6" cy="6"/>
            </a:xfrm>
            <a:custGeom>
              <a:avLst/>
              <a:gdLst>
                <a:gd name="T0" fmla="*/ 7 w 20000"/>
                <a:gd name="T1" fmla="*/ 4 h 20000"/>
                <a:gd name="T2" fmla="*/ 7 w 20000"/>
                <a:gd name="T3" fmla="*/ 4 h 20000"/>
                <a:gd name="T4" fmla="*/ 0 w 20000"/>
                <a:gd name="T5" fmla="*/ 0 h 20000"/>
                <a:gd name="T6" fmla="*/ 0 w 20000"/>
                <a:gd name="T7" fmla="*/ 4 h 20000"/>
                <a:gd name="T8" fmla="*/ 7 w 20000"/>
                <a:gd name="T9" fmla="*/ 4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00" h="20000">
                  <a:moveTo>
                    <a:pt x="18889" y="18182"/>
                  </a:moveTo>
                  <a:lnTo>
                    <a:pt x="18889" y="18182"/>
                  </a:lnTo>
                  <a:lnTo>
                    <a:pt x="0" y="0"/>
                  </a:lnTo>
                  <a:lnTo>
                    <a:pt x="0" y="18182"/>
                  </a:lnTo>
                  <a:lnTo>
                    <a:pt x="18889" y="18182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12" name="Freeform 20">
              <a:extLst>
                <a:ext uri="{FF2B5EF4-FFF2-40B4-BE49-F238E27FC236}">
                  <a16:creationId xmlns:a16="http://schemas.microsoft.com/office/drawing/2014/main" id="{A35665C1-FF2D-4DE4-BA0A-C1A3BF704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3" y="2422"/>
              <a:ext cx="6" cy="18"/>
            </a:xfrm>
            <a:custGeom>
              <a:avLst/>
              <a:gdLst>
                <a:gd name="T0" fmla="*/ 7 w 20000"/>
                <a:gd name="T1" fmla="*/ 18 h 20000"/>
                <a:gd name="T2" fmla="*/ 7 w 20000"/>
                <a:gd name="T3" fmla="*/ 14 h 20000"/>
                <a:gd name="T4" fmla="*/ 0 w 20000"/>
                <a:gd name="T5" fmla="*/ 0 h 20000"/>
                <a:gd name="T6" fmla="*/ 0 w 20000"/>
                <a:gd name="T7" fmla="*/ 0 h 20000"/>
                <a:gd name="T8" fmla="*/ 7 w 20000"/>
                <a:gd name="T9" fmla="*/ 18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00" h="20000">
                  <a:moveTo>
                    <a:pt x="18889" y="19535"/>
                  </a:moveTo>
                  <a:lnTo>
                    <a:pt x="18889" y="15814"/>
                  </a:lnTo>
                  <a:lnTo>
                    <a:pt x="0" y="0"/>
                  </a:lnTo>
                  <a:lnTo>
                    <a:pt x="18889" y="19535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13" name="Freeform 21">
              <a:extLst>
                <a:ext uri="{FF2B5EF4-FFF2-40B4-BE49-F238E27FC236}">
                  <a16:creationId xmlns:a16="http://schemas.microsoft.com/office/drawing/2014/main" id="{114C9EE9-B8B9-4791-B67C-8ECD24C24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7" y="2471"/>
              <a:ext cx="14" cy="6"/>
            </a:xfrm>
            <a:custGeom>
              <a:avLst/>
              <a:gdLst>
                <a:gd name="T0" fmla="*/ 4 w 20000"/>
                <a:gd name="T1" fmla="*/ 7 h 20000"/>
                <a:gd name="T2" fmla="*/ 10 w 20000"/>
                <a:gd name="T3" fmla="*/ 7 h 20000"/>
                <a:gd name="T4" fmla="*/ 14 w 20000"/>
                <a:gd name="T5" fmla="*/ 0 h 20000"/>
                <a:gd name="T6" fmla="*/ 7 w 20000"/>
                <a:gd name="T7" fmla="*/ 0 h 20000"/>
                <a:gd name="T8" fmla="*/ 0 w 20000"/>
                <a:gd name="T9" fmla="*/ 3 h 20000"/>
                <a:gd name="T10" fmla="*/ 4 w 20000"/>
                <a:gd name="T11" fmla="*/ 7 h 200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000" h="20000">
                  <a:moveTo>
                    <a:pt x="5714" y="18889"/>
                  </a:moveTo>
                  <a:lnTo>
                    <a:pt x="14857" y="18889"/>
                  </a:lnTo>
                  <a:lnTo>
                    <a:pt x="19429" y="0"/>
                  </a:lnTo>
                  <a:lnTo>
                    <a:pt x="9714" y="0"/>
                  </a:lnTo>
                  <a:lnTo>
                    <a:pt x="0" y="7778"/>
                  </a:lnTo>
                  <a:lnTo>
                    <a:pt x="5714" y="18889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14" name="Freeform 22">
              <a:extLst>
                <a:ext uri="{FF2B5EF4-FFF2-40B4-BE49-F238E27FC236}">
                  <a16:creationId xmlns:a16="http://schemas.microsoft.com/office/drawing/2014/main" id="{F12558D7-7A48-46AB-87C4-1F3CF2431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8" y="2398"/>
              <a:ext cx="12" cy="14"/>
            </a:xfrm>
            <a:custGeom>
              <a:avLst/>
              <a:gdLst>
                <a:gd name="T0" fmla="*/ 3 w 20000"/>
                <a:gd name="T1" fmla="*/ 10 h 20000"/>
                <a:gd name="T2" fmla="*/ 0 w 20000"/>
                <a:gd name="T3" fmla="*/ 4 h 20000"/>
                <a:gd name="T4" fmla="*/ 3 w 20000"/>
                <a:gd name="T5" fmla="*/ 0 h 20000"/>
                <a:gd name="T6" fmla="*/ 11 w 20000"/>
                <a:gd name="T7" fmla="*/ 14 h 20000"/>
                <a:gd name="T8" fmla="*/ 3 w 20000"/>
                <a:gd name="T9" fmla="*/ 14 h 20000"/>
                <a:gd name="T10" fmla="*/ 3 w 20000"/>
                <a:gd name="T11" fmla="*/ 10 h 200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000" h="20000">
                  <a:moveTo>
                    <a:pt x="5385" y="14857"/>
                  </a:moveTo>
                  <a:lnTo>
                    <a:pt x="0" y="5714"/>
                  </a:lnTo>
                  <a:lnTo>
                    <a:pt x="5385" y="0"/>
                  </a:lnTo>
                  <a:lnTo>
                    <a:pt x="19231" y="19429"/>
                  </a:lnTo>
                  <a:lnTo>
                    <a:pt x="5385" y="19429"/>
                  </a:lnTo>
                  <a:lnTo>
                    <a:pt x="5385" y="14857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15" name="Freeform 23">
              <a:extLst>
                <a:ext uri="{FF2B5EF4-FFF2-40B4-BE49-F238E27FC236}">
                  <a16:creationId xmlns:a16="http://schemas.microsoft.com/office/drawing/2014/main" id="{E155BB12-ABA6-4E21-B51D-93CD5338B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4" y="2392"/>
              <a:ext cx="12" cy="14"/>
            </a:xfrm>
            <a:custGeom>
              <a:avLst/>
              <a:gdLst>
                <a:gd name="T0" fmla="*/ 3 w 20000"/>
                <a:gd name="T1" fmla="*/ 14 h 20000"/>
                <a:gd name="T2" fmla="*/ 10 w 20000"/>
                <a:gd name="T3" fmla="*/ 10 h 20000"/>
                <a:gd name="T4" fmla="*/ 10 w 20000"/>
                <a:gd name="T5" fmla="*/ 0 h 20000"/>
                <a:gd name="T6" fmla="*/ 3 w 20000"/>
                <a:gd name="T7" fmla="*/ 0 h 20000"/>
                <a:gd name="T8" fmla="*/ 3 w 20000"/>
                <a:gd name="T9" fmla="*/ 6 h 20000"/>
                <a:gd name="T10" fmla="*/ 0 w 20000"/>
                <a:gd name="T11" fmla="*/ 10 h 20000"/>
                <a:gd name="T12" fmla="*/ 3 w 20000"/>
                <a:gd name="T13" fmla="*/ 14 h 200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000" h="20000">
                  <a:moveTo>
                    <a:pt x="5385" y="19394"/>
                  </a:moveTo>
                  <a:lnTo>
                    <a:pt x="19231" y="14545"/>
                  </a:lnTo>
                  <a:lnTo>
                    <a:pt x="19231" y="0"/>
                  </a:lnTo>
                  <a:lnTo>
                    <a:pt x="5385" y="0"/>
                  </a:lnTo>
                  <a:lnTo>
                    <a:pt x="5385" y="9091"/>
                  </a:lnTo>
                  <a:lnTo>
                    <a:pt x="0" y="14545"/>
                  </a:lnTo>
                  <a:lnTo>
                    <a:pt x="5385" y="19394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16" name="Freeform 24">
              <a:extLst>
                <a:ext uri="{FF2B5EF4-FFF2-40B4-BE49-F238E27FC236}">
                  <a16:creationId xmlns:a16="http://schemas.microsoft.com/office/drawing/2014/main" id="{8B5FE83A-150E-4AE3-9119-4955382AC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0" y="2383"/>
              <a:ext cx="14" cy="19"/>
            </a:xfrm>
            <a:custGeom>
              <a:avLst/>
              <a:gdLst>
                <a:gd name="T0" fmla="*/ 14 w 20000"/>
                <a:gd name="T1" fmla="*/ 20 h 20000"/>
                <a:gd name="T2" fmla="*/ 14 w 20000"/>
                <a:gd name="T3" fmla="*/ 10 h 20000"/>
                <a:gd name="T4" fmla="*/ 4 w 20000"/>
                <a:gd name="T5" fmla="*/ 0 h 20000"/>
                <a:gd name="T6" fmla="*/ 0 w 20000"/>
                <a:gd name="T7" fmla="*/ 4 h 20000"/>
                <a:gd name="T8" fmla="*/ 10 w 20000"/>
                <a:gd name="T9" fmla="*/ 10 h 20000"/>
                <a:gd name="T10" fmla="*/ 7 w 20000"/>
                <a:gd name="T11" fmla="*/ 16 h 20000"/>
                <a:gd name="T12" fmla="*/ 14 w 20000"/>
                <a:gd name="T13" fmla="*/ 20 h 200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000" h="20000">
                  <a:moveTo>
                    <a:pt x="19429" y="19615"/>
                  </a:moveTo>
                  <a:lnTo>
                    <a:pt x="19429" y="10385"/>
                  </a:lnTo>
                  <a:lnTo>
                    <a:pt x="5714" y="0"/>
                  </a:lnTo>
                  <a:lnTo>
                    <a:pt x="0" y="3846"/>
                  </a:lnTo>
                  <a:lnTo>
                    <a:pt x="14857" y="10385"/>
                  </a:lnTo>
                  <a:lnTo>
                    <a:pt x="9714" y="15769"/>
                  </a:lnTo>
                  <a:lnTo>
                    <a:pt x="19429" y="19615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17" name="Freeform 25">
              <a:extLst>
                <a:ext uri="{FF2B5EF4-FFF2-40B4-BE49-F238E27FC236}">
                  <a16:creationId xmlns:a16="http://schemas.microsoft.com/office/drawing/2014/main" id="{8510BD44-0FEB-4083-89D6-30E999251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6" y="2358"/>
              <a:ext cx="19" cy="8"/>
            </a:xfrm>
            <a:custGeom>
              <a:avLst/>
              <a:gdLst>
                <a:gd name="T0" fmla="*/ 3 w 20000"/>
                <a:gd name="T1" fmla="*/ 8 h 20000"/>
                <a:gd name="T2" fmla="*/ 21 w 20000"/>
                <a:gd name="T3" fmla="*/ 0 h 20000"/>
                <a:gd name="T4" fmla="*/ 17 w 20000"/>
                <a:gd name="T5" fmla="*/ 0 h 20000"/>
                <a:gd name="T6" fmla="*/ 7 w 20000"/>
                <a:gd name="T7" fmla="*/ 0 h 20000"/>
                <a:gd name="T8" fmla="*/ 0 w 20000"/>
                <a:gd name="T9" fmla="*/ 0 h 20000"/>
                <a:gd name="T10" fmla="*/ 3 w 20000"/>
                <a:gd name="T11" fmla="*/ 8 h 200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000" h="20000">
                  <a:moveTo>
                    <a:pt x="2692" y="18889"/>
                  </a:moveTo>
                  <a:lnTo>
                    <a:pt x="19615" y="0"/>
                  </a:lnTo>
                  <a:lnTo>
                    <a:pt x="15769" y="0"/>
                  </a:lnTo>
                  <a:lnTo>
                    <a:pt x="6538" y="0"/>
                  </a:lnTo>
                  <a:lnTo>
                    <a:pt x="0" y="0"/>
                  </a:lnTo>
                  <a:lnTo>
                    <a:pt x="2692" y="18889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18" name="Freeform 26">
              <a:extLst>
                <a:ext uri="{FF2B5EF4-FFF2-40B4-BE49-F238E27FC236}">
                  <a16:creationId xmlns:a16="http://schemas.microsoft.com/office/drawing/2014/main" id="{5DC3E835-99B0-42DB-B3CA-FAA6B6158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2352"/>
              <a:ext cx="13" cy="27"/>
            </a:xfrm>
            <a:custGeom>
              <a:avLst/>
              <a:gdLst>
                <a:gd name="T0" fmla="*/ 10 w 20000"/>
                <a:gd name="T1" fmla="*/ 27 h 20000"/>
                <a:gd name="T2" fmla="*/ 14 w 20000"/>
                <a:gd name="T3" fmla="*/ 16 h 20000"/>
                <a:gd name="T4" fmla="*/ 7 w 20000"/>
                <a:gd name="T5" fmla="*/ 3 h 20000"/>
                <a:gd name="T6" fmla="*/ 0 w 20000"/>
                <a:gd name="T7" fmla="*/ 0 h 20000"/>
                <a:gd name="T8" fmla="*/ 0 w 20000"/>
                <a:gd name="T9" fmla="*/ 3 h 20000"/>
                <a:gd name="T10" fmla="*/ 7 w 20000"/>
                <a:gd name="T11" fmla="*/ 7 h 20000"/>
                <a:gd name="T12" fmla="*/ 7 w 20000"/>
                <a:gd name="T13" fmla="*/ 16 h 20000"/>
                <a:gd name="T14" fmla="*/ 7 w 20000"/>
                <a:gd name="T15" fmla="*/ 20 h 20000"/>
                <a:gd name="T16" fmla="*/ 10 w 20000"/>
                <a:gd name="T17" fmla="*/ 27 h 200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000" h="20000">
                  <a:moveTo>
                    <a:pt x="14857" y="19710"/>
                  </a:moveTo>
                  <a:lnTo>
                    <a:pt x="19429" y="11884"/>
                  </a:lnTo>
                  <a:lnTo>
                    <a:pt x="9714" y="2029"/>
                  </a:lnTo>
                  <a:lnTo>
                    <a:pt x="0" y="0"/>
                  </a:lnTo>
                  <a:lnTo>
                    <a:pt x="0" y="2029"/>
                  </a:lnTo>
                  <a:lnTo>
                    <a:pt x="9714" y="4928"/>
                  </a:lnTo>
                  <a:lnTo>
                    <a:pt x="9714" y="11884"/>
                  </a:lnTo>
                  <a:lnTo>
                    <a:pt x="9714" y="14783"/>
                  </a:lnTo>
                  <a:lnTo>
                    <a:pt x="14857" y="19710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19" name="Freeform 27">
              <a:extLst>
                <a:ext uri="{FF2B5EF4-FFF2-40B4-BE49-F238E27FC236}">
                  <a16:creationId xmlns:a16="http://schemas.microsoft.com/office/drawing/2014/main" id="{2D0F4D90-B3FE-4C1C-A335-CDF570429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1448"/>
              <a:ext cx="10" cy="14"/>
            </a:xfrm>
            <a:custGeom>
              <a:avLst/>
              <a:gdLst>
                <a:gd name="T0" fmla="*/ 3 w 20000"/>
                <a:gd name="T1" fmla="*/ 14 h 20000"/>
                <a:gd name="T2" fmla="*/ 10 w 20000"/>
                <a:gd name="T3" fmla="*/ 10 h 20000"/>
                <a:gd name="T4" fmla="*/ 10 w 20000"/>
                <a:gd name="T5" fmla="*/ 3 h 20000"/>
                <a:gd name="T6" fmla="*/ 0 w 20000"/>
                <a:gd name="T7" fmla="*/ 0 h 20000"/>
                <a:gd name="T8" fmla="*/ 3 w 20000"/>
                <a:gd name="T9" fmla="*/ 14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00" h="20000">
                  <a:moveTo>
                    <a:pt x="5385" y="19429"/>
                  </a:moveTo>
                  <a:lnTo>
                    <a:pt x="19231" y="13714"/>
                  </a:lnTo>
                  <a:lnTo>
                    <a:pt x="19231" y="4000"/>
                  </a:lnTo>
                  <a:lnTo>
                    <a:pt x="0" y="0"/>
                  </a:lnTo>
                  <a:lnTo>
                    <a:pt x="5385" y="19429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20" name="Freeform 28">
              <a:extLst>
                <a:ext uri="{FF2B5EF4-FFF2-40B4-BE49-F238E27FC236}">
                  <a16:creationId xmlns:a16="http://schemas.microsoft.com/office/drawing/2014/main" id="{ACA2FFEA-E8E0-4736-9CB7-6D7C724EA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9" y="1444"/>
              <a:ext cx="12" cy="12"/>
            </a:xfrm>
            <a:custGeom>
              <a:avLst/>
              <a:gdLst>
                <a:gd name="T0" fmla="*/ 4 w 20000"/>
                <a:gd name="T1" fmla="*/ 12 h 20000"/>
                <a:gd name="T2" fmla="*/ 11 w 20000"/>
                <a:gd name="T3" fmla="*/ 7 h 20000"/>
                <a:gd name="T4" fmla="*/ 7 w 20000"/>
                <a:gd name="T5" fmla="*/ 0 h 20000"/>
                <a:gd name="T6" fmla="*/ 0 w 20000"/>
                <a:gd name="T7" fmla="*/ 0 h 20000"/>
                <a:gd name="T8" fmla="*/ 4 w 20000"/>
                <a:gd name="T9" fmla="*/ 12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00" h="20000">
                  <a:moveTo>
                    <a:pt x="7143" y="19286"/>
                  </a:moveTo>
                  <a:lnTo>
                    <a:pt x="19286" y="12143"/>
                  </a:lnTo>
                  <a:lnTo>
                    <a:pt x="12143" y="0"/>
                  </a:lnTo>
                  <a:lnTo>
                    <a:pt x="0" y="0"/>
                  </a:lnTo>
                  <a:lnTo>
                    <a:pt x="7143" y="19286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21" name="Freeform 29">
              <a:extLst>
                <a:ext uri="{FF2B5EF4-FFF2-40B4-BE49-F238E27FC236}">
                  <a16:creationId xmlns:a16="http://schemas.microsoft.com/office/drawing/2014/main" id="{66C7C8E0-C0D8-4ACD-A5DC-B03B9D799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" y="1478"/>
              <a:ext cx="20" cy="31"/>
            </a:xfrm>
            <a:custGeom>
              <a:avLst/>
              <a:gdLst>
                <a:gd name="T0" fmla="*/ 7 w 20000"/>
                <a:gd name="T1" fmla="*/ 28 h 20000"/>
                <a:gd name="T2" fmla="*/ 21 w 20000"/>
                <a:gd name="T3" fmla="*/ 11 h 20000"/>
                <a:gd name="T4" fmla="*/ 21 w 20000"/>
                <a:gd name="T5" fmla="*/ 0 h 20000"/>
                <a:gd name="T6" fmla="*/ 11 w 20000"/>
                <a:gd name="T7" fmla="*/ 4 h 20000"/>
                <a:gd name="T8" fmla="*/ 0 w 20000"/>
                <a:gd name="T9" fmla="*/ 21 h 20000"/>
                <a:gd name="T10" fmla="*/ 7 w 20000"/>
                <a:gd name="T11" fmla="*/ 28 h 200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000" h="20000">
                  <a:moveTo>
                    <a:pt x="6538" y="19710"/>
                  </a:moveTo>
                  <a:lnTo>
                    <a:pt x="19615" y="7826"/>
                  </a:lnTo>
                  <a:lnTo>
                    <a:pt x="19615" y="0"/>
                  </a:lnTo>
                  <a:lnTo>
                    <a:pt x="10385" y="2899"/>
                  </a:lnTo>
                  <a:lnTo>
                    <a:pt x="0" y="14783"/>
                  </a:lnTo>
                  <a:lnTo>
                    <a:pt x="6538" y="19710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22" name="Freeform 30">
              <a:extLst>
                <a:ext uri="{FF2B5EF4-FFF2-40B4-BE49-F238E27FC236}">
                  <a16:creationId xmlns:a16="http://schemas.microsoft.com/office/drawing/2014/main" id="{DFE2DF45-9AFB-430F-BD82-33BF0A665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7" y="843"/>
              <a:ext cx="52" cy="21"/>
            </a:xfrm>
            <a:custGeom>
              <a:avLst/>
              <a:gdLst>
                <a:gd name="T0" fmla="*/ 38 w 20000"/>
                <a:gd name="T1" fmla="*/ 21 h 20000"/>
                <a:gd name="T2" fmla="*/ 52 w 20000"/>
                <a:gd name="T3" fmla="*/ 14 h 20000"/>
                <a:gd name="T4" fmla="*/ 52 w 20000"/>
                <a:gd name="T5" fmla="*/ 0 h 20000"/>
                <a:gd name="T6" fmla="*/ 20 w 20000"/>
                <a:gd name="T7" fmla="*/ 0 h 20000"/>
                <a:gd name="T8" fmla="*/ 0 w 20000"/>
                <a:gd name="T9" fmla="*/ 7 h 20000"/>
                <a:gd name="T10" fmla="*/ 18 w 20000"/>
                <a:gd name="T11" fmla="*/ 14 h 20000"/>
                <a:gd name="T12" fmla="*/ 38 w 20000"/>
                <a:gd name="T13" fmla="*/ 21 h 200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000" h="20000">
                  <a:moveTo>
                    <a:pt x="14615" y="19615"/>
                  </a:moveTo>
                  <a:lnTo>
                    <a:pt x="19846" y="13077"/>
                  </a:lnTo>
                  <a:lnTo>
                    <a:pt x="19846" y="0"/>
                  </a:lnTo>
                  <a:lnTo>
                    <a:pt x="7846" y="0"/>
                  </a:lnTo>
                  <a:lnTo>
                    <a:pt x="0" y="6538"/>
                  </a:lnTo>
                  <a:lnTo>
                    <a:pt x="6769" y="13077"/>
                  </a:lnTo>
                  <a:lnTo>
                    <a:pt x="14615" y="19615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23" name="Freeform 31">
              <a:extLst>
                <a:ext uri="{FF2B5EF4-FFF2-40B4-BE49-F238E27FC236}">
                  <a16:creationId xmlns:a16="http://schemas.microsoft.com/office/drawing/2014/main" id="{0EEB12E5-66B6-480D-B4E5-F4E0F668F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8" y="1455"/>
              <a:ext cx="38" cy="24"/>
            </a:xfrm>
            <a:custGeom>
              <a:avLst/>
              <a:gdLst>
                <a:gd name="T0" fmla="*/ 11 w 20000"/>
                <a:gd name="T1" fmla="*/ 24 h 20000"/>
                <a:gd name="T2" fmla="*/ 31 w 20000"/>
                <a:gd name="T3" fmla="*/ 14 h 20000"/>
                <a:gd name="T4" fmla="*/ 38 w 20000"/>
                <a:gd name="T5" fmla="*/ 7 h 20000"/>
                <a:gd name="T6" fmla="*/ 13 w 20000"/>
                <a:gd name="T7" fmla="*/ 0 h 20000"/>
                <a:gd name="T8" fmla="*/ 0 w 20000"/>
                <a:gd name="T9" fmla="*/ 14 h 20000"/>
                <a:gd name="T10" fmla="*/ 0 w 20000"/>
                <a:gd name="T11" fmla="*/ 20 h 20000"/>
                <a:gd name="T12" fmla="*/ 11 w 20000"/>
                <a:gd name="T13" fmla="*/ 24 h 200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000" h="20000">
                  <a:moveTo>
                    <a:pt x="5625" y="19661"/>
                  </a:moveTo>
                  <a:lnTo>
                    <a:pt x="16250" y="11525"/>
                  </a:lnTo>
                  <a:lnTo>
                    <a:pt x="19792" y="5763"/>
                  </a:lnTo>
                  <a:lnTo>
                    <a:pt x="7083" y="0"/>
                  </a:lnTo>
                  <a:lnTo>
                    <a:pt x="0" y="11525"/>
                  </a:lnTo>
                  <a:lnTo>
                    <a:pt x="0" y="16949"/>
                  </a:lnTo>
                  <a:lnTo>
                    <a:pt x="5625" y="19661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24" name="Freeform 32">
              <a:extLst>
                <a:ext uri="{FF2B5EF4-FFF2-40B4-BE49-F238E27FC236}">
                  <a16:creationId xmlns:a16="http://schemas.microsoft.com/office/drawing/2014/main" id="{6387813C-591E-41DA-A22F-88CAD1D96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6" y="1855"/>
              <a:ext cx="38" cy="25"/>
            </a:xfrm>
            <a:custGeom>
              <a:avLst/>
              <a:gdLst>
                <a:gd name="T0" fmla="*/ 41 w 20000"/>
                <a:gd name="T1" fmla="*/ 24 h 20000"/>
                <a:gd name="T2" fmla="*/ 37 w 20000"/>
                <a:gd name="T3" fmla="*/ 17 h 20000"/>
                <a:gd name="T4" fmla="*/ 27 w 20000"/>
                <a:gd name="T5" fmla="*/ 10 h 20000"/>
                <a:gd name="T6" fmla="*/ 7 w 20000"/>
                <a:gd name="T7" fmla="*/ 0 h 20000"/>
                <a:gd name="T8" fmla="*/ 0 w 20000"/>
                <a:gd name="T9" fmla="*/ 0 h 20000"/>
                <a:gd name="T10" fmla="*/ 10 w 20000"/>
                <a:gd name="T11" fmla="*/ 13 h 20000"/>
                <a:gd name="T12" fmla="*/ 24 w 20000"/>
                <a:gd name="T13" fmla="*/ 24 h 20000"/>
                <a:gd name="T14" fmla="*/ 41 w 20000"/>
                <a:gd name="T15" fmla="*/ 24 h 200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000" h="20000">
                  <a:moveTo>
                    <a:pt x="19806" y="19677"/>
                  </a:moveTo>
                  <a:lnTo>
                    <a:pt x="18252" y="14194"/>
                  </a:lnTo>
                  <a:lnTo>
                    <a:pt x="13204" y="8710"/>
                  </a:lnTo>
                  <a:lnTo>
                    <a:pt x="3301" y="0"/>
                  </a:lnTo>
                  <a:lnTo>
                    <a:pt x="0" y="0"/>
                  </a:lnTo>
                  <a:lnTo>
                    <a:pt x="4660" y="10968"/>
                  </a:lnTo>
                  <a:lnTo>
                    <a:pt x="11650" y="19677"/>
                  </a:lnTo>
                  <a:lnTo>
                    <a:pt x="19806" y="19677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25" name="Freeform 33">
              <a:extLst>
                <a:ext uri="{FF2B5EF4-FFF2-40B4-BE49-F238E27FC236}">
                  <a16:creationId xmlns:a16="http://schemas.microsoft.com/office/drawing/2014/main" id="{A2B851F9-B258-45B2-A4EF-C608E35C7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8" y="1306"/>
              <a:ext cx="39" cy="26"/>
            </a:xfrm>
            <a:custGeom>
              <a:avLst/>
              <a:gdLst>
                <a:gd name="T0" fmla="*/ 18 w 20000"/>
                <a:gd name="T1" fmla="*/ 28 h 20000"/>
                <a:gd name="T2" fmla="*/ 34 w 20000"/>
                <a:gd name="T3" fmla="*/ 24 h 20000"/>
                <a:gd name="T4" fmla="*/ 41 w 20000"/>
                <a:gd name="T5" fmla="*/ 7 h 20000"/>
                <a:gd name="T6" fmla="*/ 31 w 20000"/>
                <a:gd name="T7" fmla="*/ 0 h 20000"/>
                <a:gd name="T8" fmla="*/ 14 w 20000"/>
                <a:gd name="T9" fmla="*/ 3 h 20000"/>
                <a:gd name="T10" fmla="*/ 4 w 20000"/>
                <a:gd name="T11" fmla="*/ 14 h 20000"/>
                <a:gd name="T12" fmla="*/ 0 w 20000"/>
                <a:gd name="T13" fmla="*/ 24 h 20000"/>
                <a:gd name="T14" fmla="*/ 18 w 20000"/>
                <a:gd name="T15" fmla="*/ 28 h 200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000" h="20000">
                  <a:moveTo>
                    <a:pt x="8544" y="19710"/>
                  </a:moveTo>
                  <a:lnTo>
                    <a:pt x="16505" y="16812"/>
                  </a:lnTo>
                  <a:lnTo>
                    <a:pt x="19806" y="4928"/>
                  </a:lnTo>
                  <a:lnTo>
                    <a:pt x="14951" y="0"/>
                  </a:lnTo>
                  <a:lnTo>
                    <a:pt x="6602" y="2029"/>
                  </a:lnTo>
                  <a:lnTo>
                    <a:pt x="1942" y="9855"/>
                  </a:lnTo>
                  <a:lnTo>
                    <a:pt x="0" y="16812"/>
                  </a:lnTo>
                  <a:lnTo>
                    <a:pt x="8544" y="19710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26" name="Freeform 34">
              <a:extLst>
                <a:ext uri="{FF2B5EF4-FFF2-40B4-BE49-F238E27FC236}">
                  <a16:creationId xmlns:a16="http://schemas.microsoft.com/office/drawing/2014/main" id="{9ADB9E46-BB0F-4DB0-91F3-ADE435EC2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2" y="1019"/>
              <a:ext cx="48" cy="37"/>
            </a:xfrm>
            <a:custGeom>
              <a:avLst/>
              <a:gdLst>
                <a:gd name="T0" fmla="*/ 30 w 20000"/>
                <a:gd name="T1" fmla="*/ 38 h 20000"/>
                <a:gd name="T2" fmla="*/ 48 w 20000"/>
                <a:gd name="T3" fmla="*/ 17 h 20000"/>
                <a:gd name="T4" fmla="*/ 48 w 20000"/>
                <a:gd name="T5" fmla="*/ 7 h 20000"/>
                <a:gd name="T6" fmla="*/ 44 w 20000"/>
                <a:gd name="T7" fmla="*/ 0 h 20000"/>
                <a:gd name="T8" fmla="*/ 20 w 20000"/>
                <a:gd name="T9" fmla="*/ 7 h 20000"/>
                <a:gd name="T10" fmla="*/ 0 w 20000"/>
                <a:gd name="T11" fmla="*/ 17 h 20000"/>
                <a:gd name="T12" fmla="*/ 11 w 20000"/>
                <a:gd name="T13" fmla="*/ 31 h 20000"/>
                <a:gd name="T14" fmla="*/ 30 w 20000"/>
                <a:gd name="T15" fmla="*/ 38 h 200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000" h="20000">
                  <a:moveTo>
                    <a:pt x="12623" y="19792"/>
                  </a:moveTo>
                  <a:lnTo>
                    <a:pt x="19836" y="9167"/>
                  </a:lnTo>
                  <a:lnTo>
                    <a:pt x="19836" y="3542"/>
                  </a:lnTo>
                  <a:lnTo>
                    <a:pt x="18197" y="0"/>
                  </a:lnTo>
                  <a:lnTo>
                    <a:pt x="8361" y="3542"/>
                  </a:lnTo>
                  <a:lnTo>
                    <a:pt x="0" y="9167"/>
                  </a:lnTo>
                  <a:lnTo>
                    <a:pt x="4426" y="16250"/>
                  </a:lnTo>
                  <a:lnTo>
                    <a:pt x="12623" y="19792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27" name="Freeform 35">
              <a:extLst>
                <a:ext uri="{FF2B5EF4-FFF2-40B4-BE49-F238E27FC236}">
                  <a16:creationId xmlns:a16="http://schemas.microsoft.com/office/drawing/2014/main" id="{90729A65-67DF-4284-9B62-EDEA724F5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" y="1045"/>
              <a:ext cx="34" cy="37"/>
            </a:xfrm>
            <a:custGeom>
              <a:avLst/>
              <a:gdLst>
                <a:gd name="T0" fmla="*/ 11 w 20000"/>
                <a:gd name="T1" fmla="*/ 35 h 20000"/>
                <a:gd name="T2" fmla="*/ 21 w 20000"/>
                <a:gd name="T3" fmla="*/ 31 h 20000"/>
                <a:gd name="T4" fmla="*/ 31 w 20000"/>
                <a:gd name="T5" fmla="*/ 24 h 20000"/>
                <a:gd name="T6" fmla="*/ 35 w 20000"/>
                <a:gd name="T7" fmla="*/ 14 h 20000"/>
                <a:gd name="T8" fmla="*/ 28 w 20000"/>
                <a:gd name="T9" fmla="*/ 4 h 20000"/>
                <a:gd name="T10" fmla="*/ 14 w 20000"/>
                <a:gd name="T11" fmla="*/ 0 h 20000"/>
                <a:gd name="T12" fmla="*/ 0 w 20000"/>
                <a:gd name="T13" fmla="*/ 7 h 20000"/>
                <a:gd name="T14" fmla="*/ 7 w 20000"/>
                <a:gd name="T15" fmla="*/ 14 h 20000"/>
                <a:gd name="T16" fmla="*/ 11 w 20000"/>
                <a:gd name="T17" fmla="*/ 35 h 200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000" h="20000">
                  <a:moveTo>
                    <a:pt x="6279" y="19767"/>
                  </a:moveTo>
                  <a:lnTo>
                    <a:pt x="11860" y="17907"/>
                  </a:lnTo>
                  <a:lnTo>
                    <a:pt x="17907" y="13953"/>
                  </a:lnTo>
                  <a:lnTo>
                    <a:pt x="19767" y="7907"/>
                  </a:lnTo>
                  <a:lnTo>
                    <a:pt x="15814" y="2326"/>
                  </a:lnTo>
                  <a:lnTo>
                    <a:pt x="7907" y="0"/>
                  </a:lnTo>
                  <a:lnTo>
                    <a:pt x="0" y="3953"/>
                  </a:lnTo>
                  <a:lnTo>
                    <a:pt x="3953" y="7907"/>
                  </a:lnTo>
                  <a:lnTo>
                    <a:pt x="6279" y="19767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28" name="Freeform 36">
              <a:extLst>
                <a:ext uri="{FF2B5EF4-FFF2-40B4-BE49-F238E27FC236}">
                  <a16:creationId xmlns:a16="http://schemas.microsoft.com/office/drawing/2014/main" id="{8F376461-34E4-49EB-B969-BE6BF79E5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2" y="1198"/>
              <a:ext cx="55" cy="44"/>
            </a:xfrm>
            <a:custGeom>
              <a:avLst/>
              <a:gdLst>
                <a:gd name="T0" fmla="*/ 48 w 20000"/>
                <a:gd name="T1" fmla="*/ 44 h 20000"/>
                <a:gd name="T2" fmla="*/ 55 w 20000"/>
                <a:gd name="T3" fmla="*/ 37 h 20000"/>
                <a:gd name="T4" fmla="*/ 51 w 20000"/>
                <a:gd name="T5" fmla="*/ 20 h 20000"/>
                <a:gd name="T6" fmla="*/ 41 w 20000"/>
                <a:gd name="T7" fmla="*/ 0 h 20000"/>
                <a:gd name="T8" fmla="*/ 23 w 20000"/>
                <a:gd name="T9" fmla="*/ 10 h 20000"/>
                <a:gd name="T10" fmla="*/ 14 w 20000"/>
                <a:gd name="T11" fmla="*/ 20 h 20000"/>
                <a:gd name="T12" fmla="*/ 0 w 20000"/>
                <a:gd name="T13" fmla="*/ 23 h 20000"/>
                <a:gd name="T14" fmla="*/ 16 w 20000"/>
                <a:gd name="T15" fmla="*/ 37 h 20000"/>
                <a:gd name="T16" fmla="*/ 30 w 20000"/>
                <a:gd name="T17" fmla="*/ 44 h 20000"/>
                <a:gd name="T18" fmla="*/ 48 w 20000"/>
                <a:gd name="T19" fmla="*/ 44 h 200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000" h="20000">
                  <a:moveTo>
                    <a:pt x="17372" y="19818"/>
                  </a:moveTo>
                  <a:lnTo>
                    <a:pt x="19854" y="16727"/>
                  </a:lnTo>
                  <a:lnTo>
                    <a:pt x="18686" y="9273"/>
                  </a:lnTo>
                  <a:lnTo>
                    <a:pt x="14891" y="0"/>
                  </a:lnTo>
                  <a:lnTo>
                    <a:pt x="8467" y="4364"/>
                  </a:lnTo>
                  <a:lnTo>
                    <a:pt x="4964" y="9273"/>
                  </a:lnTo>
                  <a:lnTo>
                    <a:pt x="0" y="10545"/>
                  </a:lnTo>
                  <a:lnTo>
                    <a:pt x="5985" y="16727"/>
                  </a:lnTo>
                  <a:lnTo>
                    <a:pt x="10949" y="19818"/>
                  </a:lnTo>
                  <a:lnTo>
                    <a:pt x="17372" y="19818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29" name="Freeform 37">
              <a:extLst>
                <a:ext uri="{FF2B5EF4-FFF2-40B4-BE49-F238E27FC236}">
                  <a16:creationId xmlns:a16="http://schemas.microsoft.com/office/drawing/2014/main" id="{71AB5DED-45CD-466B-8CAA-65F6C4875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" y="1718"/>
              <a:ext cx="61" cy="80"/>
            </a:xfrm>
            <a:custGeom>
              <a:avLst/>
              <a:gdLst>
                <a:gd name="T0" fmla="*/ 61 w 20000"/>
                <a:gd name="T1" fmla="*/ 79 h 20000"/>
                <a:gd name="T2" fmla="*/ 50 w 20000"/>
                <a:gd name="T3" fmla="*/ 54 h 20000"/>
                <a:gd name="T4" fmla="*/ 43 w 20000"/>
                <a:gd name="T5" fmla="*/ 41 h 20000"/>
                <a:gd name="T6" fmla="*/ 40 w 20000"/>
                <a:gd name="T7" fmla="*/ 20 h 20000"/>
                <a:gd name="T8" fmla="*/ 7 w 20000"/>
                <a:gd name="T9" fmla="*/ 0 h 20000"/>
                <a:gd name="T10" fmla="*/ 0 w 20000"/>
                <a:gd name="T11" fmla="*/ 4 h 20000"/>
                <a:gd name="T12" fmla="*/ 0 w 20000"/>
                <a:gd name="T13" fmla="*/ 24 h 20000"/>
                <a:gd name="T14" fmla="*/ 16 w 20000"/>
                <a:gd name="T15" fmla="*/ 47 h 20000"/>
                <a:gd name="T16" fmla="*/ 30 w 20000"/>
                <a:gd name="T17" fmla="*/ 58 h 20000"/>
                <a:gd name="T18" fmla="*/ 40 w 20000"/>
                <a:gd name="T19" fmla="*/ 72 h 20000"/>
                <a:gd name="T20" fmla="*/ 61 w 20000"/>
                <a:gd name="T21" fmla="*/ 79 h 200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000" h="20000">
                  <a:moveTo>
                    <a:pt x="19870" y="19898"/>
                  </a:moveTo>
                  <a:lnTo>
                    <a:pt x="16364" y="13706"/>
                  </a:lnTo>
                  <a:lnTo>
                    <a:pt x="14156" y="10254"/>
                  </a:lnTo>
                  <a:lnTo>
                    <a:pt x="13247" y="5178"/>
                  </a:lnTo>
                  <a:lnTo>
                    <a:pt x="2208" y="0"/>
                  </a:lnTo>
                  <a:lnTo>
                    <a:pt x="0" y="1015"/>
                  </a:lnTo>
                  <a:lnTo>
                    <a:pt x="0" y="6091"/>
                  </a:lnTo>
                  <a:lnTo>
                    <a:pt x="5325" y="11980"/>
                  </a:lnTo>
                  <a:lnTo>
                    <a:pt x="9740" y="14721"/>
                  </a:lnTo>
                  <a:lnTo>
                    <a:pt x="13247" y="18173"/>
                  </a:lnTo>
                  <a:lnTo>
                    <a:pt x="19870" y="19898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30" name="Freeform 38">
              <a:extLst>
                <a:ext uri="{FF2B5EF4-FFF2-40B4-BE49-F238E27FC236}">
                  <a16:creationId xmlns:a16="http://schemas.microsoft.com/office/drawing/2014/main" id="{AB9A68B4-9998-4517-AC99-D8670D6B7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9" y="1126"/>
              <a:ext cx="55" cy="44"/>
            </a:xfrm>
            <a:custGeom>
              <a:avLst/>
              <a:gdLst>
                <a:gd name="T0" fmla="*/ 55 w 20000"/>
                <a:gd name="T1" fmla="*/ 42 h 20000"/>
                <a:gd name="T2" fmla="*/ 48 w 20000"/>
                <a:gd name="T3" fmla="*/ 14 h 20000"/>
                <a:gd name="T4" fmla="*/ 20 w 20000"/>
                <a:gd name="T5" fmla="*/ 7 h 20000"/>
                <a:gd name="T6" fmla="*/ 10 w 20000"/>
                <a:gd name="T7" fmla="*/ 0 h 20000"/>
                <a:gd name="T8" fmla="*/ 3 w 20000"/>
                <a:gd name="T9" fmla="*/ 11 h 20000"/>
                <a:gd name="T10" fmla="*/ 7 w 20000"/>
                <a:gd name="T11" fmla="*/ 18 h 20000"/>
                <a:gd name="T12" fmla="*/ 0 w 20000"/>
                <a:gd name="T13" fmla="*/ 28 h 20000"/>
                <a:gd name="T14" fmla="*/ 7 w 20000"/>
                <a:gd name="T15" fmla="*/ 35 h 20000"/>
                <a:gd name="T16" fmla="*/ 23 w 20000"/>
                <a:gd name="T17" fmla="*/ 35 h 20000"/>
                <a:gd name="T18" fmla="*/ 38 w 20000"/>
                <a:gd name="T19" fmla="*/ 35 h 20000"/>
                <a:gd name="T20" fmla="*/ 55 w 20000"/>
                <a:gd name="T21" fmla="*/ 42 h 200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000" h="20000">
                  <a:moveTo>
                    <a:pt x="19854" y="19806"/>
                  </a:moveTo>
                  <a:lnTo>
                    <a:pt x="17372" y="6602"/>
                  </a:lnTo>
                  <a:lnTo>
                    <a:pt x="7445" y="3301"/>
                  </a:lnTo>
                  <a:lnTo>
                    <a:pt x="3504" y="0"/>
                  </a:lnTo>
                  <a:lnTo>
                    <a:pt x="1022" y="5243"/>
                  </a:lnTo>
                  <a:lnTo>
                    <a:pt x="2482" y="8544"/>
                  </a:lnTo>
                  <a:lnTo>
                    <a:pt x="0" y="13204"/>
                  </a:lnTo>
                  <a:lnTo>
                    <a:pt x="2482" y="16505"/>
                  </a:lnTo>
                  <a:lnTo>
                    <a:pt x="8467" y="16505"/>
                  </a:lnTo>
                  <a:lnTo>
                    <a:pt x="13723" y="16505"/>
                  </a:lnTo>
                  <a:lnTo>
                    <a:pt x="19854" y="19806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31" name="Freeform 39">
              <a:extLst>
                <a:ext uri="{FF2B5EF4-FFF2-40B4-BE49-F238E27FC236}">
                  <a16:creationId xmlns:a16="http://schemas.microsoft.com/office/drawing/2014/main" id="{3C641A31-75DE-4644-A0E9-0B0425A33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3" y="1079"/>
              <a:ext cx="107" cy="64"/>
            </a:xfrm>
            <a:custGeom>
              <a:avLst/>
              <a:gdLst>
                <a:gd name="T0" fmla="*/ 14 w 20000"/>
                <a:gd name="T1" fmla="*/ 65 h 20000"/>
                <a:gd name="T2" fmla="*/ 34 w 20000"/>
                <a:gd name="T3" fmla="*/ 47 h 20000"/>
                <a:gd name="T4" fmla="*/ 18 w 20000"/>
                <a:gd name="T5" fmla="*/ 44 h 20000"/>
                <a:gd name="T6" fmla="*/ 20 w 20000"/>
                <a:gd name="T7" fmla="*/ 33 h 20000"/>
                <a:gd name="T8" fmla="*/ 54 w 20000"/>
                <a:gd name="T9" fmla="*/ 51 h 20000"/>
                <a:gd name="T10" fmla="*/ 78 w 20000"/>
                <a:gd name="T11" fmla="*/ 31 h 20000"/>
                <a:gd name="T12" fmla="*/ 106 w 20000"/>
                <a:gd name="T13" fmla="*/ 17 h 20000"/>
                <a:gd name="T14" fmla="*/ 72 w 20000"/>
                <a:gd name="T15" fmla="*/ 0 h 20000"/>
                <a:gd name="T16" fmla="*/ 41 w 20000"/>
                <a:gd name="T17" fmla="*/ 0 h 20000"/>
                <a:gd name="T18" fmla="*/ 20 w 20000"/>
                <a:gd name="T19" fmla="*/ 17 h 20000"/>
                <a:gd name="T20" fmla="*/ 7 w 20000"/>
                <a:gd name="T21" fmla="*/ 40 h 20000"/>
                <a:gd name="T22" fmla="*/ 0 w 20000"/>
                <a:gd name="T23" fmla="*/ 58 h 20000"/>
                <a:gd name="T24" fmla="*/ 14 w 20000"/>
                <a:gd name="T25" fmla="*/ 65 h 200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000" h="20000">
                  <a:moveTo>
                    <a:pt x="2566" y="19877"/>
                  </a:moveTo>
                  <a:lnTo>
                    <a:pt x="6415" y="14479"/>
                  </a:lnTo>
                  <a:lnTo>
                    <a:pt x="3321" y="13620"/>
                  </a:lnTo>
                  <a:lnTo>
                    <a:pt x="3849" y="10307"/>
                  </a:lnTo>
                  <a:lnTo>
                    <a:pt x="10189" y="15706"/>
                  </a:lnTo>
                  <a:lnTo>
                    <a:pt x="14792" y="9448"/>
                  </a:lnTo>
                  <a:lnTo>
                    <a:pt x="19925" y="5276"/>
                  </a:lnTo>
                  <a:lnTo>
                    <a:pt x="13509" y="0"/>
                  </a:lnTo>
                  <a:lnTo>
                    <a:pt x="7698" y="0"/>
                  </a:lnTo>
                  <a:lnTo>
                    <a:pt x="3849" y="5276"/>
                  </a:lnTo>
                  <a:lnTo>
                    <a:pt x="1283" y="12393"/>
                  </a:lnTo>
                  <a:lnTo>
                    <a:pt x="0" y="17791"/>
                  </a:lnTo>
                  <a:lnTo>
                    <a:pt x="2566" y="19877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32" name="Freeform 40">
              <a:extLst>
                <a:ext uri="{FF2B5EF4-FFF2-40B4-BE49-F238E27FC236}">
                  <a16:creationId xmlns:a16="http://schemas.microsoft.com/office/drawing/2014/main" id="{5949BF27-F755-44BD-AA10-B302C7633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7" y="863"/>
              <a:ext cx="61" cy="36"/>
            </a:xfrm>
            <a:custGeom>
              <a:avLst/>
              <a:gdLst>
                <a:gd name="T0" fmla="*/ 23 w 20000"/>
                <a:gd name="T1" fmla="*/ 35 h 20000"/>
                <a:gd name="T2" fmla="*/ 40 w 20000"/>
                <a:gd name="T3" fmla="*/ 31 h 20000"/>
                <a:gd name="T4" fmla="*/ 43 w 20000"/>
                <a:gd name="T5" fmla="*/ 24 h 20000"/>
                <a:gd name="T6" fmla="*/ 40 w 20000"/>
                <a:gd name="T7" fmla="*/ 21 h 20000"/>
                <a:gd name="T8" fmla="*/ 40 w 20000"/>
                <a:gd name="T9" fmla="*/ 14 h 20000"/>
                <a:gd name="T10" fmla="*/ 54 w 20000"/>
                <a:gd name="T11" fmla="*/ 17 h 20000"/>
                <a:gd name="T12" fmla="*/ 61 w 20000"/>
                <a:gd name="T13" fmla="*/ 10 h 20000"/>
                <a:gd name="T14" fmla="*/ 36 w 20000"/>
                <a:gd name="T15" fmla="*/ 0 h 20000"/>
                <a:gd name="T16" fmla="*/ 16 w 20000"/>
                <a:gd name="T17" fmla="*/ 0 h 20000"/>
                <a:gd name="T18" fmla="*/ 3 w 20000"/>
                <a:gd name="T19" fmla="*/ 14 h 20000"/>
                <a:gd name="T20" fmla="*/ 0 w 20000"/>
                <a:gd name="T21" fmla="*/ 24 h 20000"/>
                <a:gd name="T22" fmla="*/ 0 w 20000"/>
                <a:gd name="T23" fmla="*/ 35 h 20000"/>
                <a:gd name="T24" fmla="*/ 23 w 20000"/>
                <a:gd name="T25" fmla="*/ 35 h 200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000" h="20000">
                  <a:moveTo>
                    <a:pt x="7532" y="19767"/>
                  </a:moveTo>
                  <a:lnTo>
                    <a:pt x="13247" y="17442"/>
                  </a:lnTo>
                  <a:lnTo>
                    <a:pt x="14156" y="13488"/>
                  </a:lnTo>
                  <a:lnTo>
                    <a:pt x="13247" y="11860"/>
                  </a:lnTo>
                  <a:lnTo>
                    <a:pt x="13247" y="7907"/>
                  </a:lnTo>
                  <a:lnTo>
                    <a:pt x="17662" y="9535"/>
                  </a:lnTo>
                  <a:lnTo>
                    <a:pt x="19870" y="5581"/>
                  </a:lnTo>
                  <a:lnTo>
                    <a:pt x="11948" y="0"/>
                  </a:lnTo>
                  <a:lnTo>
                    <a:pt x="5325" y="0"/>
                  </a:lnTo>
                  <a:lnTo>
                    <a:pt x="909" y="7907"/>
                  </a:lnTo>
                  <a:lnTo>
                    <a:pt x="0" y="13488"/>
                  </a:lnTo>
                  <a:lnTo>
                    <a:pt x="0" y="19767"/>
                  </a:lnTo>
                  <a:lnTo>
                    <a:pt x="7532" y="19767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33" name="Freeform 41">
              <a:extLst>
                <a:ext uri="{FF2B5EF4-FFF2-40B4-BE49-F238E27FC236}">
                  <a16:creationId xmlns:a16="http://schemas.microsoft.com/office/drawing/2014/main" id="{79474275-1A3E-4988-8711-590B27672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" y="948"/>
              <a:ext cx="82" cy="81"/>
            </a:xfrm>
            <a:custGeom>
              <a:avLst/>
              <a:gdLst>
                <a:gd name="T0" fmla="*/ 44 w 20000"/>
                <a:gd name="T1" fmla="*/ 81 h 20000"/>
                <a:gd name="T2" fmla="*/ 65 w 20000"/>
                <a:gd name="T3" fmla="*/ 67 h 20000"/>
                <a:gd name="T4" fmla="*/ 78 w 20000"/>
                <a:gd name="T5" fmla="*/ 47 h 20000"/>
                <a:gd name="T6" fmla="*/ 82 w 20000"/>
                <a:gd name="T7" fmla="*/ 27 h 20000"/>
                <a:gd name="T8" fmla="*/ 61 w 20000"/>
                <a:gd name="T9" fmla="*/ 20 h 20000"/>
                <a:gd name="T10" fmla="*/ 48 w 20000"/>
                <a:gd name="T11" fmla="*/ 20 h 20000"/>
                <a:gd name="T12" fmla="*/ 44 w 20000"/>
                <a:gd name="T13" fmla="*/ 43 h 20000"/>
                <a:gd name="T14" fmla="*/ 38 w 20000"/>
                <a:gd name="T15" fmla="*/ 20 h 20000"/>
                <a:gd name="T16" fmla="*/ 27 w 20000"/>
                <a:gd name="T17" fmla="*/ 43 h 20000"/>
                <a:gd name="T18" fmla="*/ 20 w 20000"/>
                <a:gd name="T19" fmla="*/ 20 h 20000"/>
                <a:gd name="T20" fmla="*/ 18 w 20000"/>
                <a:gd name="T21" fmla="*/ 7 h 20000"/>
                <a:gd name="T22" fmla="*/ 11 w 20000"/>
                <a:gd name="T23" fmla="*/ 0 h 20000"/>
                <a:gd name="T24" fmla="*/ 4 w 20000"/>
                <a:gd name="T25" fmla="*/ 20 h 20000"/>
                <a:gd name="T26" fmla="*/ 0 w 20000"/>
                <a:gd name="T27" fmla="*/ 40 h 20000"/>
                <a:gd name="T28" fmla="*/ 4 w 20000"/>
                <a:gd name="T29" fmla="*/ 50 h 20000"/>
                <a:gd name="T30" fmla="*/ 38 w 20000"/>
                <a:gd name="T31" fmla="*/ 54 h 20000"/>
                <a:gd name="T32" fmla="*/ 18 w 20000"/>
                <a:gd name="T33" fmla="*/ 77 h 20000"/>
                <a:gd name="T34" fmla="*/ 44 w 20000"/>
                <a:gd name="T35" fmla="*/ 81 h 2000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0000" h="20000">
                  <a:moveTo>
                    <a:pt x="10829" y="19902"/>
                  </a:moveTo>
                  <a:lnTo>
                    <a:pt x="15805" y="16569"/>
                  </a:lnTo>
                  <a:lnTo>
                    <a:pt x="19122" y="11569"/>
                  </a:lnTo>
                  <a:lnTo>
                    <a:pt x="19902" y="6667"/>
                  </a:lnTo>
                  <a:lnTo>
                    <a:pt x="14927" y="5000"/>
                  </a:lnTo>
                  <a:lnTo>
                    <a:pt x="11610" y="5000"/>
                  </a:lnTo>
                  <a:lnTo>
                    <a:pt x="10829" y="10686"/>
                  </a:lnTo>
                  <a:lnTo>
                    <a:pt x="9268" y="5000"/>
                  </a:lnTo>
                  <a:lnTo>
                    <a:pt x="6634" y="10686"/>
                  </a:lnTo>
                  <a:lnTo>
                    <a:pt x="4976" y="5000"/>
                  </a:lnTo>
                  <a:lnTo>
                    <a:pt x="4293" y="1667"/>
                  </a:lnTo>
                  <a:lnTo>
                    <a:pt x="2634" y="0"/>
                  </a:lnTo>
                  <a:lnTo>
                    <a:pt x="976" y="5000"/>
                  </a:lnTo>
                  <a:lnTo>
                    <a:pt x="0" y="9902"/>
                  </a:lnTo>
                  <a:lnTo>
                    <a:pt x="976" y="12255"/>
                  </a:lnTo>
                  <a:lnTo>
                    <a:pt x="9268" y="13235"/>
                  </a:lnTo>
                  <a:lnTo>
                    <a:pt x="4293" y="18922"/>
                  </a:lnTo>
                  <a:lnTo>
                    <a:pt x="10829" y="19902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34" name="Freeform 42">
              <a:extLst>
                <a:ext uri="{FF2B5EF4-FFF2-40B4-BE49-F238E27FC236}">
                  <a16:creationId xmlns:a16="http://schemas.microsoft.com/office/drawing/2014/main" id="{58794393-1AFD-4C0E-8836-481B20B1B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7" y="1354"/>
              <a:ext cx="113" cy="88"/>
            </a:xfrm>
            <a:custGeom>
              <a:avLst/>
              <a:gdLst>
                <a:gd name="T0" fmla="*/ 99 w 20000"/>
                <a:gd name="T1" fmla="*/ 88 h 20000"/>
                <a:gd name="T2" fmla="*/ 113 w 20000"/>
                <a:gd name="T3" fmla="*/ 81 h 20000"/>
                <a:gd name="T4" fmla="*/ 109 w 20000"/>
                <a:gd name="T5" fmla="*/ 70 h 20000"/>
                <a:gd name="T6" fmla="*/ 95 w 20000"/>
                <a:gd name="T7" fmla="*/ 63 h 20000"/>
                <a:gd name="T8" fmla="*/ 92 w 20000"/>
                <a:gd name="T9" fmla="*/ 43 h 20000"/>
                <a:gd name="T10" fmla="*/ 72 w 20000"/>
                <a:gd name="T11" fmla="*/ 16 h 20000"/>
                <a:gd name="T12" fmla="*/ 61 w 20000"/>
                <a:gd name="T13" fmla="*/ 20 h 20000"/>
                <a:gd name="T14" fmla="*/ 61 w 20000"/>
                <a:gd name="T15" fmla="*/ 0 h 20000"/>
                <a:gd name="T16" fmla="*/ 48 w 20000"/>
                <a:gd name="T17" fmla="*/ 14 h 20000"/>
                <a:gd name="T18" fmla="*/ 34 w 20000"/>
                <a:gd name="T19" fmla="*/ 30 h 20000"/>
                <a:gd name="T20" fmla="*/ 20 w 20000"/>
                <a:gd name="T21" fmla="*/ 63 h 20000"/>
                <a:gd name="T22" fmla="*/ 4 w 20000"/>
                <a:gd name="T23" fmla="*/ 74 h 20000"/>
                <a:gd name="T24" fmla="*/ 0 w 20000"/>
                <a:gd name="T25" fmla="*/ 81 h 20000"/>
                <a:gd name="T26" fmla="*/ 18 w 20000"/>
                <a:gd name="T27" fmla="*/ 81 h 20000"/>
                <a:gd name="T28" fmla="*/ 20 w 20000"/>
                <a:gd name="T29" fmla="*/ 88 h 20000"/>
                <a:gd name="T30" fmla="*/ 34 w 20000"/>
                <a:gd name="T31" fmla="*/ 88 h 20000"/>
                <a:gd name="T32" fmla="*/ 48 w 20000"/>
                <a:gd name="T33" fmla="*/ 77 h 20000"/>
                <a:gd name="T34" fmla="*/ 65 w 20000"/>
                <a:gd name="T35" fmla="*/ 63 h 20000"/>
                <a:gd name="T36" fmla="*/ 75 w 20000"/>
                <a:gd name="T37" fmla="*/ 61 h 20000"/>
                <a:gd name="T38" fmla="*/ 75 w 20000"/>
                <a:gd name="T39" fmla="*/ 77 h 20000"/>
                <a:gd name="T40" fmla="*/ 99 w 20000"/>
                <a:gd name="T41" fmla="*/ 88 h 2000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0000" h="20000">
                  <a:moveTo>
                    <a:pt x="17518" y="19910"/>
                  </a:moveTo>
                  <a:lnTo>
                    <a:pt x="19929" y="18371"/>
                  </a:lnTo>
                  <a:lnTo>
                    <a:pt x="19220" y="15928"/>
                  </a:lnTo>
                  <a:lnTo>
                    <a:pt x="16809" y="14389"/>
                  </a:lnTo>
                  <a:lnTo>
                    <a:pt x="16312" y="9864"/>
                  </a:lnTo>
                  <a:lnTo>
                    <a:pt x="12695" y="3710"/>
                  </a:lnTo>
                  <a:lnTo>
                    <a:pt x="10780" y="4615"/>
                  </a:lnTo>
                  <a:lnTo>
                    <a:pt x="10780" y="0"/>
                  </a:lnTo>
                  <a:lnTo>
                    <a:pt x="8440" y="3077"/>
                  </a:lnTo>
                  <a:lnTo>
                    <a:pt x="6028" y="6787"/>
                  </a:lnTo>
                  <a:lnTo>
                    <a:pt x="3617" y="14389"/>
                  </a:lnTo>
                  <a:lnTo>
                    <a:pt x="709" y="16833"/>
                  </a:lnTo>
                  <a:lnTo>
                    <a:pt x="0" y="18371"/>
                  </a:lnTo>
                  <a:lnTo>
                    <a:pt x="3121" y="18371"/>
                  </a:lnTo>
                  <a:lnTo>
                    <a:pt x="3617" y="19910"/>
                  </a:lnTo>
                  <a:lnTo>
                    <a:pt x="6028" y="19910"/>
                  </a:lnTo>
                  <a:lnTo>
                    <a:pt x="8440" y="17466"/>
                  </a:lnTo>
                  <a:lnTo>
                    <a:pt x="11489" y="14389"/>
                  </a:lnTo>
                  <a:lnTo>
                    <a:pt x="13191" y="13756"/>
                  </a:lnTo>
                  <a:lnTo>
                    <a:pt x="13191" y="17466"/>
                  </a:lnTo>
                  <a:lnTo>
                    <a:pt x="17518" y="19910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35" name="Freeform 43">
              <a:extLst>
                <a:ext uri="{FF2B5EF4-FFF2-40B4-BE49-F238E27FC236}">
                  <a16:creationId xmlns:a16="http://schemas.microsoft.com/office/drawing/2014/main" id="{561666A3-F9F9-48A3-A3FD-51B3AEE5F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0" y="866"/>
              <a:ext cx="132" cy="55"/>
            </a:xfrm>
            <a:custGeom>
              <a:avLst/>
              <a:gdLst>
                <a:gd name="T0" fmla="*/ 30 w 20000"/>
                <a:gd name="T1" fmla="*/ 34 h 20000"/>
                <a:gd name="T2" fmla="*/ 14 w 20000"/>
                <a:gd name="T3" fmla="*/ 45 h 20000"/>
                <a:gd name="T4" fmla="*/ 0 w 20000"/>
                <a:gd name="T5" fmla="*/ 41 h 20000"/>
                <a:gd name="T6" fmla="*/ 3 w 20000"/>
                <a:gd name="T7" fmla="*/ 27 h 20000"/>
                <a:gd name="T8" fmla="*/ 27 w 20000"/>
                <a:gd name="T9" fmla="*/ 24 h 20000"/>
                <a:gd name="T10" fmla="*/ 44 w 20000"/>
                <a:gd name="T11" fmla="*/ 18 h 20000"/>
                <a:gd name="T12" fmla="*/ 70 w 20000"/>
                <a:gd name="T13" fmla="*/ 7 h 20000"/>
                <a:gd name="T14" fmla="*/ 95 w 20000"/>
                <a:gd name="T15" fmla="*/ 0 h 20000"/>
                <a:gd name="T16" fmla="*/ 115 w 20000"/>
                <a:gd name="T17" fmla="*/ 7 h 20000"/>
                <a:gd name="T18" fmla="*/ 115 w 20000"/>
                <a:gd name="T19" fmla="*/ 0 h 20000"/>
                <a:gd name="T20" fmla="*/ 125 w 20000"/>
                <a:gd name="T21" fmla="*/ 4 h 20000"/>
                <a:gd name="T22" fmla="*/ 132 w 20000"/>
                <a:gd name="T23" fmla="*/ 14 h 20000"/>
                <a:gd name="T24" fmla="*/ 115 w 20000"/>
                <a:gd name="T25" fmla="*/ 20 h 20000"/>
                <a:gd name="T26" fmla="*/ 111 w 20000"/>
                <a:gd name="T27" fmla="*/ 31 h 20000"/>
                <a:gd name="T28" fmla="*/ 104 w 20000"/>
                <a:gd name="T29" fmla="*/ 31 h 20000"/>
                <a:gd name="T30" fmla="*/ 104 w 20000"/>
                <a:gd name="T31" fmla="*/ 38 h 20000"/>
                <a:gd name="T32" fmla="*/ 84 w 20000"/>
                <a:gd name="T33" fmla="*/ 41 h 20000"/>
                <a:gd name="T34" fmla="*/ 77 w 20000"/>
                <a:gd name="T35" fmla="*/ 48 h 20000"/>
                <a:gd name="T36" fmla="*/ 68 w 20000"/>
                <a:gd name="T37" fmla="*/ 41 h 20000"/>
                <a:gd name="T38" fmla="*/ 84 w 20000"/>
                <a:gd name="T39" fmla="*/ 20 h 20000"/>
                <a:gd name="T40" fmla="*/ 61 w 20000"/>
                <a:gd name="T41" fmla="*/ 31 h 20000"/>
                <a:gd name="T42" fmla="*/ 57 w 20000"/>
                <a:gd name="T43" fmla="*/ 38 h 20000"/>
                <a:gd name="T44" fmla="*/ 47 w 20000"/>
                <a:gd name="T45" fmla="*/ 45 h 20000"/>
                <a:gd name="T46" fmla="*/ 50 w 20000"/>
                <a:gd name="T47" fmla="*/ 38 h 20000"/>
                <a:gd name="T48" fmla="*/ 34 w 20000"/>
                <a:gd name="T49" fmla="*/ 48 h 20000"/>
                <a:gd name="T50" fmla="*/ 20 w 20000"/>
                <a:gd name="T51" fmla="*/ 55 h 20000"/>
                <a:gd name="T52" fmla="*/ 30 w 20000"/>
                <a:gd name="T53" fmla="*/ 34 h 2000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0000" h="20000">
                  <a:moveTo>
                    <a:pt x="4545" y="12409"/>
                  </a:moveTo>
                  <a:lnTo>
                    <a:pt x="2061" y="16204"/>
                  </a:lnTo>
                  <a:lnTo>
                    <a:pt x="0" y="14891"/>
                  </a:lnTo>
                  <a:lnTo>
                    <a:pt x="424" y="9927"/>
                  </a:lnTo>
                  <a:lnTo>
                    <a:pt x="4121" y="8905"/>
                  </a:lnTo>
                  <a:lnTo>
                    <a:pt x="6606" y="6423"/>
                  </a:lnTo>
                  <a:lnTo>
                    <a:pt x="10667" y="2482"/>
                  </a:lnTo>
                  <a:lnTo>
                    <a:pt x="14364" y="0"/>
                  </a:lnTo>
                  <a:lnTo>
                    <a:pt x="17455" y="2482"/>
                  </a:lnTo>
                  <a:lnTo>
                    <a:pt x="17455" y="0"/>
                  </a:lnTo>
                  <a:lnTo>
                    <a:pt x="18909" y="1460"/>
                  </a:lnTo>
                  <a:lnTo>
                    <a:pt x="19939" y="4964"/>
                  </a:lnTo>
                  <a:lnTo>
                    <a:pt x="17455" y="7445"/>
                  </a:lnTo>
                  <a:lnTo>
                    <a:pt x="16848" y="11241"/>
                  </a:lnTo>
                  <a:lnTo>
                    <a:pt x="15818" y="11241"/>
                  </a:lnTo>
                  <a:lnTo>
                    <a:pt x="15818" y="13723"/>
                  </a:lnTo>
                  <a:lnTo>
                    <a:pt x="12727" y="14891"/>
                  </a:lnTo>
                  <a:lnTo>
                    <a:pt x="11697" y="17372"/>
                  </a:lnTo>
                  <a:lnTo>
                    <a:pt x="10242" y="14891"/>
                  </a:lnTo>
                  <a:lnTo>
                    <a:pt x="12727" y="7445"/>
                  </a:lnTo>
                  <a:lnTo>
                    <a:pt x="9212" y="11241"/>
                  </a:lnTo>
                  <a:lnTo>
                    <a:pt x="8667" y="13723"/>
                  </a:lnTo>
                  <a:lnTo>
                    <a:pt x="7152" y="16204"/>
                  </a:lnTo>
                  <a:lnTo>
                    <a:pt x="7636" y="13723"/>
                  </a:lnTo>
                  <a:lnTo>
                    <a:pt x="5152" y="17372"/>
                  </a:lnTo>
                  <a:lnTo>
                    <a:pt x="3091" y="19854"/>
                  </a:lnTo>
                  <a:lnTo>
                    <a:pt x="4545" y="12409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36" name="Freeform 44">
              <a:extLst>
                <a:ext uri="{FF2B5EF4-FFF2-40B4-BE49-F238E27FC236}">
                  <a16:creationId xmlns:a16="http://schemas.microsoft.com/office/drawing/2014/main" id="{A9EEAAF1-1CE5-469D-979B-57C7596D4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" y="967"/>
              <a:ext cx="187" cy="126"/>
            </a:xfrm>
            <a:custGeom>
              <a:avLst/>
              <a:gdLst>
                <a:gd name="T0" fmla="*/ 155 w 20000"/>
                <a:gd name="T1" fmla="*/ 125 h 20000"/>
                <a:gd name="T2" fmla="*/ 166 w 20000"/>
                <a:gd name="T3" fmla="*/ 121 h 20000"/>
                <a:gd name="T4" fmla="*/ 173 w 20000"/>
                <a:gd name="T5" fmla="*/ 111 h 20000"/>
                <a:gd name="T6" fmla="*/ 187 w 20000"/>
                <a:gd name="T7" fmla="*/ 104 h 20000"/>
                <a:gd name="T8" fmla="*/ 187 w 20000"/>
                <a:gd name="T9" fmla="*/ 97 h 20000"/>
                <a:gd name="T10" fmla="*/ 173 w 20000"/>
                <a:gd name="T11" fmla="*/ 88 h 20000"/>
                <a:gd name="T12" fmla="*/ 149 w 20000"/>
                <a:gd name="T13" fmla="*/ 81 h 20000"/>
                <a:gd name="T14" fmla="*/ 129 w 20000"/>
                <a:gd name="T15" fmla="*/ 84 h 20000"/>
                <a:gd name="T16" fmla="*/ 101 w 20000"/>
                <a:gd name="T17" fmla="*/ 84 h 20000"/>
                <a:gd name="T18" fmla="*/ 84 w 20000"/>
                <a:gd name="T19" fmla="*/ 77 h 20000"/>
                <a:gd name="T20" fmla="*/ 68 w 20000"/>
                <a:gd name="T21" fmla="*/ 74 h 20000"/>
                <a:gd name="T22" fmla="*/ 61 w 20000"/>
                <a:gd name="T23" fmla="*/ 61 h 20000"/>
                <a:gd name="T24" fmla="*/ 61 w 20000"/>
                <a:gd name="T25" fmla="*/ 54 h 20000"/>
                <a:gd name="T26" fmla="*/ 64 w 20000"/>
                <a:gd name="T27" fmla="*/ 47 h 20000"/>
                <a:gd name="T28" fmla="*/ 74 w 20000"/>
                <a:gd name="T29" fmla="*/ 47 h 20000"/>
                <a:gd name="T30" fmla="*/ 68 w 20000"/>
                <a:gd name="T31" fmla="*/ 34 h 20000"/>
                <a:gd name="T32" fmla="*/ 50 w 20000"/>
                <a:gd name="T33" fmla="*/ 20 h 20000"/>
                <a:gd name="T34" fmla="*/ 41 w 20000"/>
                <a:gd name="T35" fmla="*/ 14 h 20000"/>
                <a:gd name="T36" fmla="*/ 20 w 20000"/>
                <a:gd name="T37" fmla="*/ 0 h 20000"/>
                <a:gd name="T38" fmla="*/ 3 w 20000"/>
                <a:gd name="T39" fmla="*/ 0 h 20000"/>
                <a:gd name="T40" fmla="*/ 0 w 20000"/>
                <a:gd name="T41" fmla="*/ 14 h 20000"/>
                <a:gd name="T42" fmla="*/ 7 w 20000"/>
                <a:gd name="T43" fmla="*/ 27 h 20000"/>
                <a:gd name="T44" fmla="*/ 23 w 20000"/>
                <a:gd name="T45" fmla="*/ 34 h 20000"/>
                <a:gd name="T46" fmla="*/ 27 w 20000"/>
                <a:gd name="T47" fmla="*/ 44 h 20000"/>
                <a:gd name="T48" fmla="*/ 23 w 20000"/>
                <a:gd name="T49" fmla="*/ 61 h 20000"/>
                <a:gd name="T50" fmla="*/ 16 w 20000"/>
                <a:gd name="T51" fmla="*/ 74 h 20000"/>
                <a:gd name="T52" fmla="*/ 10 w 20000"/>
                <a:gd name="T53" fmla="*/ 88 h 20000"/>
                <a:gd name="T54" fmla="*/ 27 w 20000"/>
                <a:gd name="T55" fmla="*/ 101 h 20000"/>
                <a:gd name="T56" fmla="*/ 54 w 20000"/>
                <a:gd name="T57" fmla="*/ 108 h 20000"/>
                <a:gd name="T58" fmla="*/ 84 w 20000"/>
                <a:gd name="T59" fmla="*/ 115 h 20000"/>
                <a:gd name="T60" fmla="*/ 111 w 20000"/>
                <a:gd name="T61" fmla="*/ 118 h 20000"/>
                <a:gd name="T62" fmla="*/ 131 w 20000"/>
                <a:gd name="T63" fmla="*/ 125 h 20000"/>
                <a:gd name="T64" fmla="*/ 155 w 20000"/>
                <a:gd name="T65" fmla="*/ 125 h 2000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000" h="20000">
                  <a:moveTo>
                    <a:pt x="16624" y="19936"/>
                  </a:moveTo>
                  <a:lnTo>
                    <a:pt x="17778" y="19425"/>
                  </a:lnTo>
                  <a:lnTo>
                    <a:pt x="18504" y="17764"/>
                  </a:lnTo>
                  <a:lnTo>
                    <a:pt x="19957" y="16677"/>
                  </a:lnTo>
                  <a:lnTo>
                    <a:pt x="19957" y="15591"/>
                  </a:lnTo>
                  <a:lnTo>
                    <a:pt x="18504" y="14058"/>
                  </a:lnTo>
                  <a:lnTo>
                    <a:pt x="15897" y="12971"/>
                  </a:lnTo>
                  <a:lnTo>
                    <a:pt x="13761" y="13419"/>
                  </a:lnTo>
                  <a:lnTo>
                    <a:pt x="10855" y="13419"/>
                  </a:lnTo>
                  <a:lnTo>
                    <a:pt x="8974" y="12332"/>
                  </a:lnTo>
                  <a:lnTo>
                    <a:pt x="7222" y="11885"/>
                  </a:lnTo>
                  <a:lnTo>
                    <a:pt x="6496" y="9712"/>
                  </a:lnTo>
                  <a:lnTo>
                    <a:pt x="6496" y="8626"/>
                  </a:lnTo>
                  <a:lnTo>
                    <a:pt x="6838" y="7540"/>
                  </a:lnTo>
                  <a:lnTo>
                    <a:pt x="7949" y="7540"/>
                  </a:lnTo>
                  <a:lnTo>
                    <a:pt x="7222" y="5431"/>
                  </a:lnTo>
                  <a:lnTo>
                    <a:pt x="5385" y="3259"/>
                  </a:lnTo>
                  <a:lnTo>
                    <a:pt x="4359" y="2173"/>
                  </a:lnTo>
                  <a:lnTo>
                    <a:pt x="2179" y="0"/>
                  </a:lnTo>
                  <a:lnTo>
                    <a:pt x="299" y="0"/>
                  </a:lnTo>
                  <a:lnTo>
                    <a:pt x="0" y="2173"/>
                  </a:lnTo>
                  <a:lnTo>
                    <a:pt x="726" y="4345"/>
                  </a:lnTo>
                  <a:lnTo>
                    <a:pt x="2479" y="5431"/>
                  </a:lnTo>
                  <a:lnTo>
                    <a:pt x="2906" y="6965"/>
                  </a:lnTo>
                  <a:lnTo>
                    <a:pt x="2479" y="9712"/>
                  </a:lnTo>
                  <a:lnTo>
                    <a:pt x="1752" y="11885"/>
                  </a:lnTo>
                  <a:lnTo>
                    <a:pt x="1026" y="14058"/>
                  </a:lnTo>
                  <a:lnTo>
                    <a:pt x="2906" y="16230"/>
                  </a:lnTo>
                  <a:lnTo>
                    <a:pt x="5769" y="17316"/>
                  </a:lnTo>
                  <a:lnTo>
                    <a:pt x="8974" y="18339"/>
                  </a:lnTo>
                  <a:lnTo>
                    <a:pt x="11880" y="18850"/>
                  </a:lnTo>
                  <a:lnTo>
                    <a:pt x="14060" y="19936"/>
                  </a:lnTo>
                  <a:lnTo>
                    <a:pt x="16624" y="19936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37" name="Freeform 45">
              <a:extLst>
                <a:ext uri="{FF2B5EF4-FFF2-40B4-BE49-F238E27FC236}">
                  <a16:creationId xmlns:a16="http://schemas.microsoft.com/office/drawing/2014/main" id="{7E557128-4471-4044-B315-15A31C9D0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1820"/>
              <a:ext cx="108" cy="126"/>
            </a:xfrm>
            <a:custGeom>
              <a:avLst/>
              <a:gdLst>
                <a:gd name="T0" fmla="*/ 95 w 20000"/>
                <a:gd name="T1" fmla="*/ 126 h 20000"/>
                <a:gd name="T2" fmla="*/ 105 w 20000"/>
                <a:gd name="T3" fmla="*/ 108 h 20000"/>
                <a:gd name="T4" fmla="*/ 109 w 20000"/>
                <a:gd name="T5" fmla="*/ 98 h 20000"/>
                <a:gd name="T6" fmla="*/ 109 w 20000"/>
                <a:gd name="T7" fmla="*/ 88 h 20000"/>
                <a:gd name="T8" fmla="*/ 105 w 20000"/>
                <a:gd name="T9" fmla="*/ 78 h 20000"/>
                <a:gd name="T10" fmla="*/ 95 w 20000"/>
                <a:gd name="T11" fmla="*/ 81 h 20000"/>
                <a:gd name="T12" fmla="*/ 95 w 20000"/>
                <a:gd name="T13" fmla="*/ 71 h 20000"/>
                <a:gd name="T14" fmla="*/ 102 w 20000"/>
                <a:gd name="T15" fmla="*/ 61 h 20000"/>
                <a:gd name="T16" fmla="*/ 81 w 20000"/>
                <a:gd name="T17" fmla="*/ 54 h 20000"/>
                <a:gd name="T18" fmla="*/ 61 w 20000"/>
                <a:gd name="T19" fmla="*/ 54 h 20000"/>
                <a:gd name="T20" fmla="*/ 68 w 20000"/>
                <a:gd name="T21" fmla="*/ 44 h 20000"/>
                <a:gd name="T22" fmla="*/ 61 w 20000"/>
                <a:gd name="T23" fmla="*/ 41 h 20000"/>
                <a:gd name="T24" fmla="*/ 47 w 20000"/>
                <a:gd name="T25" fmla="*/ 47 h 20000"/>
                <a:gd name="T26" fmla="*/ 75 w 20000"/>
                <a:gd name="T27" fmla="*/ 18 h 20000"/>
                <a:gd name="T28" fmla="*/ 85 w 20000"/>
                <a:gd name="T29" fmla="*/ 0 h 20000"/>
                <a:gd name="T30" fmla="*/ 75 w 20000"/>
                <a:gd name="T31" fmla="*/ 4 h 20000"/>
                <a:gd name="T32" fmla="*/ 54 w 20000"/>
                <a:gd name="T33" fmla="*/ 11 h 20000"/>
                <a:gd name="T34" fmla="*/ 40 w 20000"/>
                <a:gd name="T35" fmla="*/ 34 h 20000"/>
                <a:gd name="T36" fmla="*/ 24 w 20000"/>
                <a:gd name="T37" fmla="*/ 54 h 20000"/>
                <a:gd name="T38" fmla="*/ 24 w 20000"/>
                <a:gd name="T39" fmla="*/ 61 h 20000"/>
                <a:gd name="T40" fmla="*/ 4 w 20000"/>
                <a:gd name="T41" fmla="*/ 74 h 20000"/>
                <a:gd name="T42" fmla="*/ 14 w 20000"/>
                <a:gd name="T43" fmla="*/ 78 h 20000"/>
                <a:gd name="T44" fmla="*/ 0 w 20000"/>
                <a:gd name="T45" fmla="*/ 88 h 20000"/>
                <a:gd name="T46" fmla="*/ 0 w 20000"/>
                <a:gd name="T47" fmla="*/ 98 h 20000"/>
                <a:gd name="T48" fmla="*/ 51 w 20000"/>
                <a:gd name="T49" fmla="*/ 101 h 20000"/>
                <a:gd name="T50" fmla="*/ 68 w 20000"/>
                <a:gd name="T51" fmla="*/ 101 h 20000"/>
                <a:gd name="T52" fmla="*/ 51 w 20000"/>
                <a:gd name="T53" fmla="*/ 115 h 20000"/>
                <a:gd name="T54" fmla="*/ 75 w 20000"/>
                <a:gd name="T55" fmla="*/ 108 h 20000"/>
                <a:gd name="T56" fmla="*/ 85 w 20000"/>
                <a:gd name="T57" fmla="*/ 98 h 20000"/>
                <a:gd name="T58" fmla="*/ 88 w 20000"/>
                <a:gd name="T59" fmla="*/ 101 h 20000"/>
                <a:gd name="T60" fmla="*/ 81 w 20000"/>
                <a:gd name="T61" fmla="*/ 119 h 20000"/>
                <a:gd name="T62" fmla="*/ 95 w 20000"/>
                <a:gd name="T63" fmla="*/ 126 h 2000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000" h="20000">
                  <a:moveTo>
                    <a:pt x="17426" y="19937"/>
                  </a:moveTo>
                  <a:lnTo>
                    <a:pt x="19338" y="17152"/>
                  </a:lnTo>
                  <a:lnTo>
                    <a:pt x="19926" y="15633"/>
                  </a:lnTo>
                  <a:lnTo>
                    <a:pt x="19926" y="13924"/>
                  </a:lnTo>
                  <a:lnTo>
                    <a:pt x="19338" y="12405"/>
                  </a:lnTo>
                  <a:lnTo>
                    <a:pt x="17426" y="12848"/>
                  </a:lnTo>
                  <a:lnTo>
                    <a:pt x="17426" y="11329"/>
                  </a:lnTo>
                  <a:lnTo>
                    <a:pt x="18676" y="9620"/>
                  </a:lnTo>
                  <a:lnTo>
                    <a:pt x="14926" y="8608"/>
                  </a:lnTo>
                  <a:lnTo>
                    <a:pt x="11176" y="8608"/>
                  </a:lnTo>
                  <a:lnTo>
                    <a:pt x="12426" y="7025"/>
                  </a:lnTo>
                  <a:lnTo>
                    <a:pt x="11176" y="6456"/>
                  </a:lnTo>
                  <a:lnTo>
                    <a:pt x="8676" y="7532"/>
                  </a:lnTo>
                  <a:lnTo>
                    <a:pt x="13676" y="2785"/>
                  </a:lnTo>
                  <a:lnTo>
                    <a:pt x="15662" y="0"/>
                  </a:lnTo>
                  <a:lnTo>
                    <a:pt x="13676" y="633"/>
                  </a:lnTo>
                  <a:lnTo>
                    <a:pt x="9926" y="1709"/>
                  </a:lnTo>
                  <a:lnTo>
                    <a:pt x="7426" y="5380"/>
                  </a:lnTo>
                  <a:lnTo>
                    <a:pt x="4412" y="8608"/>
                  </a:lnTo>
                  <a:lnTo>
                    <a:pt x="4412" y="9620"/>
                  </a:lnTo>
                  <a:lnTo>
                    <a:pt x="735" y="11772"/>
                  </a:lnTo>
                  <a:lnTo>
                    <a:pt x="2500" y="12405"/>
                  </a:lnTo>
                  <a:lnTo>
                    <a:pt x="0" y="13924"/>
                  </a:lnTo>
                  <a:lnTo>
                    <a:pt x="0" y="15633"/>
                  </a:lnTo>
                  <a:lnTo>
                    <a:pt x="9412" y="16076"/>
                  </a:lnTo>
                  <a:lnTo>
                    <a:pt x="12426" y="16076"/>
                  </a:lnTo>
                  <a:lnTo>
                    <a:pt x="9412" y="18228"/>
                  </a:lnTo>
                  <a:lnTo>
                    <a:pt x="13676" y="17152"/>
                  </a:lnTo>
                  <a:lnTo>
                    <a:pt x="15662" y="15633"/>
                  </a:lnTo>
                  <a:lnTo>
                    <a:pt x="16176" y="16076"/>
                  </a:lnTo>
                  <a:lnTo>
                    <a:pt x="14926" y="18861"/>
                  </a:lnTo>
                  <a:lnTo>
                    <a:pt x="17426" y="19937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38" name="Freeform 46">
              <a:extLst>
                <a:ext uri="{FF2B5EF4-FFF2-40B4-BE49-F238E27FC236}">
                  <a16:creationId xmlns:a16="http://schemas.microsoft.com/office/drawing/2014/main" id="{34FC11C7-5CEE-474A-9ACA-C15C7B78C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" y="914"/>
              <a:ext cx="165" cy="92"/>
            </a:xfrm>
            <a:custGeom>
              <a:avLst/>
              <a:gdLst>
                <a:gd name="T0" fmla="*/ 135 w 20000"/>
                <a:gd name="T1" fmla="*/ 91 h 20000"/>
                <a:gd name="T2" fmla="*/ 153 w 20000"/>
                <a:gd name="T3" fmla="*/ 81 h 20000"/>
                <a:gd name="T4" fmla="*/ 167 w 20000"/>
                <a:gd name="T5" fmla="*/ 61 h 20000"/>
                <a:gd name="T6" fmla="*/ 163 w 20000"/>
                <a:gd name="T7" fmla="*/ 50 h 20000"/>
                <a:gd name="T8" fmla="*/ 149 w 20000"/>
                <a:gd name="T9" fmla="*/ 57 h 20000"/>
                <a:gd name="T10" fmla="*/ 146 w 20000"/>
                <a:gd name="T11" fmla="*/ 47 h 20000"/>
                <a:gd name="T12" fmla="*/ 153 w 20000"/>
                <a:gd name="T13" fmla="*/ 27 h 20000"/>
                <a:gd name="T14" fmla="*/ 160 w 20000"/>
                <a:gd name="T15" fmla="*/ 10 h 20000"/>
                <a:gd name="T16" fmla="*/ 139 w 20000"/>
                <a:gd name="T17" fmla="*/ 20 h 20000"/>
                <a:gd name="T18" fmla="*/ 129 w 20000"/>
                <a:gd name="T19" fmla="*/ 37 h 20000"/>
                <a:gd name="T20" fmla="*/ 122 w 20000"/>
                <a:gd name="T21" fmla="*/ 50 h 20000"/>
                <a:gd name="T22" fmla="*/ 111 w 20000"/>
                <a:gd name="T23" fmla="*/ 61 h 20000"/>
                <a:gd name="T24" fmla="*/ 98 w 20000"/>
                <a:gd name="T25" fmla="*/ 54 h 20000"/>
                <a:gd name="T26" fmla="*/ 88 w 20000"/>
                <a:gd name="T27" fmla="*/ 50 h 20000"/>
                <a:gd name="T28" fmla="*/ 91 w 20000"/>
                <a:gd name="T29" fmla="*/ 37 h 20000"/>
                <a:gd name="T30" fmla="*/ 95 w 20000"/>
                <a:gd name="T31" fmla="*/ 23 h 20000"/>
                <a:gd name="T32" fmla="*/ 88 w 20000"/>
                <a:gd name="T33" fmla="*/ 16 h 20000"/>
                <a:gd name="T34" fmla="*/ 77 w 20000"/>
                <a:gd name="T35" fmla="*/ 16 h 20000"/>
                <a:gd name="T36" fmla="*/ 77 w 20000"/>
                <a:gd name="T37" fmla="*/ 0 h 20000"/>
                <a:gd name="T38" fmla="*/ 57 w 20000"/>
                <a:gd name="T39" fmla="*/ 4 h 20000"/>
                <a:gd name="T40" fmla="*/ 37 w 20000"/>
                <a:gd name="T41" fmla="*/ 14 h 20000"/>
                <a:gd name="T42" fmla="*/ 23 w 20000"/>
                <a:gd name="T43" fmla="*/ 27 h 20000"/>
                <a:gd name="T44" fmla="*/ 0 w 20000"/>
                <a:gd name="T45" fmla="*/ 37 h 20000"/>
                <a:gd name="T46" fmla="*/ 10 w 20000"/>
                <a:gd name="T47" fmla="*/ 54 h 20000"/>
                <a:gd name="T48" fmla="*/ 27 w 20000"/>
                <a:gd name="T49" fmla="*/ 57 h 20000"/>
                <a:gd name="T50" fmla="*/ 54 w 20000"/>
                <a:gd name="T51" fmla="*/ 43 h 20000"/>
                <a:gd name="T52" fmla="*/ 57 w 20000"/>
                <a:gd name="T53" fmla="*/ 47 h 20000"/>
                <a:gd name="T54" fmla="*/ 44 w 20000"/>
                <a:gd name="T55" fmla="*/ 57 h 20000"/>
                <a:gd name="T56" fmla="*/ 81 w 20000"/>
                <a:gd name="T57" fmla="*/ 61 h 20000"/>
                <a:gd name="T58" fmla="*/ 68 w 20000"/>
                <a:gd name="T59" fmla="*/ 70 h 20000"/>
                <a:gd name="T60" fmla="*/ 40 w 20000"/>
                <a:gd name="T61" fmla="*/ 70 h 20000"/>
                <a:gd name="T62" fmla="*/ 20 w 20000"/>
                <a:gd name="T63" fmla="*/ 74 h 20000"/>
                <a:gd name="T64" fmla="*/ 30 w 20000"/>
                <a:gd name="T65" fmla="*/ 87 h 20000"/>
                <a:gd name="T66" fmla="*/ 105 w 20000"/>
                <a:gd name="T67" fmla="*/ 77 h 20000"/>
                <a:gd name="T68" fmla="*/ 102 w 20000"/>
                <a:gd name="T69" fmla="*/ 84 h 20000"/>
                <a:gd name="T70" fmla="*/ 135 w 20000"/>
                <a:gd name="T71" fmla="*/ 91 h 2000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0000" h="20000">
                  <a:moveTo>
                    <a:pt x="16211" y="19913"/>
                  </a:moveTo>
                  <a:lnTo>
                    <a:pt x="18321" y="17729"/>
                  </a:lnTo>
                  <a:lnTo>
                    <a:pt x="19952" y="13362"/>
                  </a:lnTo>
                  <a:lnTo>
                    <a:pt x="19472" y="11004"/>
                  </a:lnTo>
                  <a:lnTo>
                    <a:pt x="17842" y="12489"/>
                  </a:lnTo>
                  <a:lnTo>
                    <a:pt x="17506" y="10393"/>
                  </a:lnTo>
                  <a:lnTo>
                    <a:pt x="18321" y="5939"/>
                  </a:lnTo>
                  <a:lnTo>
                    <a:pt x="19137" y="2096"/>
                  </a:lnTo>
                  <a:lnTo>
                    <a:pt x="16691" y="4454"/>
                  </a:lnTo>
                  <a:lnTo>
                    <a:pt x="15396" y="8035"/>
                  </a:lnTo>
                  <a:lnTo>
                    <a:pt x="14580" y="11004"/>
                  </a:lnTo>
                  <a:lnTo>
                    <a:pt x="13333" y="13362"/>
                  </a:lnTo>
                  <a:lnTo>
                    <a:pt x="11703" y="11878"/>
                  </a:lnTo>
                  <a:lnTo>
                    <a:pt x="10552" y="11004"/>
                  </a:lnTo>
                  <a:lnTo>
                    <a:pt x="10887" y="8035"/>
                  </a:lnTo>
                  <a:lnTo>
                    <a:pt x="11367" y="5066"/>
                  </a:lnTo>
                  <a:lnTo>
                    <a:pt x="10552" y="3581"/>
                  </a:lnTo>
                  <a:lnTo>
                    <a:pt x="9257" y="3581"/>
                  </a:lnTo>
                  <a:lnTo>
                    <a:pt x="9257" y="0"/>
                  </a:lnTo>
                  <a:lnTo>
                    <a:pt x="6859" y="873"/>
                  </a:lnTo>
                  <a:lnTo>
                    <a:pt x="4412" y="2969"/>
                  </a:lnTo>
                  <a:lnTo>
                    <a:pt x="2782" y="5939"/>
                  </a:lnTo>
                  <a:lnTo>
                    <a:pt x="0" y="8035"/>
                  </a:lnTo>
                  <a:lnTo>
                    <a:pt x="1151" y="11878"/>
                  </a:lnTo>
                  <a:lnTo>
                    <a:pt x="3261" y="12489"/>
                  </a:lnTo>
                  <a:lnTo>
                    <a:pt x="6475" y="9520"/>
                  </a:lnTo>
                  <a:lnTo>
                    <a:pt x="6859" y="10393"/>
                  </a:lnTo>
                  <a:lnTo>
                    <a:pt x="5228" y="12489"/>
                  </a:lnTo>
                  <a:lnTo>
                    <a:pt x="9736" y="13362"/>
                  </a:lnTo>
                  <a:lnTo>
                    <a:pt x="8106" y="15459"/>
                  </a:lnTo>
                  <a:lnTo>
                    <a:pt x="4844" y="15459"/>
                  </a:lnTo>
                  <a:lnTo>
                    <a:pt x="2446" y="16245"/>
                  </a:lnTo>
                  <a:lnTo>
                    <a:pt x="3597" y="19214"/>
                  </a:lnTo>
                  <a:lnTo>
                    <a:pt x="12518" y="16943"/>
                  </a:lnTo>
                  <a:lnTo>
                    <a:pt x="12182" y="18428"/>
                  </a:lnTo>
                  <a:lnTo>
                    <a:pt x="16211" y="19913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39" name="Freeform 47">
              <a:extLst>
                <a:ext uri="{FF2B5EF4-FFF2-40B4-BE49-F238E27FC236}">
                  <a16:creationId xmlns:a16="http://schemas.microsoft.com/office/drawing/2014/main" id="{53D707CC-EDBC-47A8-9412-6A33ACF4D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9" y="1066"/>
              <a:ext cx="99" cy="92"/>
            </a:xfrm>
            <a:custGeom>
              <a:avLst/>
              <a:gdLst>
                <a:gd name="T0" fmla="*/ 21 w 20000"/>
                <a:gd name="T1" fmla="*/ 92 h 20000"/>
                <a:gd name="T2" fmla="*/ 31 w 20000"/>
                <a:gd name="T3" fmla="*/ 85 h 20000"/>
                <a:gd name="T4" fmla="*/ 31 w 20000"/>
                <a:gd name="T5" fmla="*/ 78 h 20000"/>
                <a:gd name="T6" fmla="*/ 42 w 20000"/>
                <a:gd name="T7" fmla="*/ 71 h 20000"/>
                <a:gd name="T8" fmla="*/ 38 w 20000"/>
                <a:gd name="T9" fmla="*/ 78 h 20000"/>
                <a:gd name="T10" fmla="*/ 51 w 20000"/>
                <a:gd name="T11" fmla="*/ 81 h 20000"/>
                <a:gd name="T12" fmla="*/ 65 w 20000"/>
                <a:gd name="T13" fmla="*/ 71 h 20000"/>
                <a:gd name="T14" fmla="*/ 78 w 20000"/>
                <a:gd name="T15" fmla="*/ 54 h 20000"/>
                <a:gd name="T16" fmla="*/ 75 w 20000"/>
                <a:gd name="T17" fmla="*/ 34 h 20000"/>
                <a:gd name="T18" fmla="*/ 69 w 20000"/>
                <a:gd name="T19" fmla="*/ 34 h 20000"/>
                <a:gd name="T20" fmla="*/ 62 w 20000"/>
                <a:gd name="T21" fmla="*/ 34 h 20000"/>
                <a:gd name="T22" fmla="*/ 62 w 20000"/>
                <a:gd name="T23" fmla="*/ 27 h 20000"/>
                <a:gd name="T24" fmla="*/ 78 w 20000"/>
                <a:gd name="T25" fmla="*/ 20 h 20000"/>
                <a:gd name="T26" fmla="*/ 85 w 20000"/>
                <a:gd name="T27" fmla="*/ 20 h 20000"/>
                <a:gd name="T28" fmla="*/ 82 w 20000"/>
                <a:gd name="T29" fmla="*/ 18 h 20000"/>
                <a:gd name="T30" fmla="*/ 92 w 20000"/>
                <a:gd name="T31" fmla="*/ 18 h 20000"/>
                <a:gd name="T32" fmla="*/ 99 w 20000"/>
                <a:gd name="T33" fmla="*/ 14 h 20000"/>
                <a:gd name="T34" fmla="*/ 89 w 20000"/>
                <a:gd name="T35" fmla="*/ 7 h 20000"/>
                <a:gd name="T36" fmla="*/ 69 w 20000"/>
                <a:gd name="T37" fmla="*/ 11 h 20000"/>
                <a:gd name="T38" fmla="*/ 58 w 20000"/>
                <a:gd name="T39" fmla="*/ 0 h 20000"/>
                <a:gd name="T40" fmla="*/ 48 w 20000"/>
                <a:gd name="T41" fmla="*/ 0 h 20000"/>
                <a:gd name="T42" fmla="*/ 38 w 20000"/>
                <a:gd name="T43" fmla="*/ 7 h 20000"/>
                <a:gd name="T44" fmla="*/ 48 w 20000"/>
                <a:gd name="T45" fmla="*/ 14 h 20000"/>
                <a:gd name="T46" fmla="*/ 48 w 20000"/>
                <a:gd name="T47" fmla="*/ 20 h 20000"/>
                <a:gd name="T48" fmla="*/ 38 w 20000"/>
                <a:gd name="T49" fmla="*/ 20 h 20000"/>
                <a:gd name="T50" fmla="*/ 31 w 20000"/>
                <a:gd name="T51" fmla="*/ 31 h 20000"/>
                <a:gd name="T52" fmla="*/ 21 w 20000"/>
                <a:gd name="T53" fmla="*/ 41 h 20000"/>
                <a:gd name="T54" fmla="*/ 14 w 20000"/>
                <a:gd name="T55" fmla="*/ 34 h 20000"/>
                <a:gd name="T56" fmla="*/ 14 w 20000"/>
                <a:gd name="T57" fmla="*/ 18 h 20000"/>
                <a:gd name="T58" fmla="*/ 0 w 20000"/>
                <a:gd name="T59" fmla="*/ 24 h 20000"/>
                <a:gd name="T60" fmla="*/ 0 w 20000"/>
                <a:gd name="T61" fmla="*/ 41 h 20000"/>
                <a:gd name="T62" fmla="*/ 11 w 20000"/>
                <a:gd name="T63" fmla="*/ 51 h 20000"/>
                <a:gd name="T64" fmla="*/ 14 w 20000"/>
                <a:gd name="T65" fmla="*/ 61 h 20000"/>
                <a:gd name="T66" fmla="*/ 18 w 20000"/>
                <a:gd name="T67" fmla="*/ 74 h 20000"/>
                <a:gd name="T68" fmla="*/ 14 w 20000"/>
                <a:gd name="T69" fmla="*/ 88 h 20000"/>
                <a:gd name="T70" fmla="*/ 21 w 20000"/>
                <a:gd name="T71" fmla="*/ 92 h 2000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0000" h="20000">
                  <a:moveTo>
                    <a:pt x="4274" y="19913"/>
                  </a:moveTo>
                  <a:lnTo>
                    <a:pt x="6210" y="18442"/>
                  </a:lnTo>
                  <a:lnTo>
                    <a:pt x="6210" y="16970"/>
                  </a:lnTo>
                  <a:lnTo>
                    <a:pt x="8387" y="15498"/>
                  </a:lnTo>
                  <a:lnTo>
                    <a:pt x="7581" y="16970"/>
                  </a:lnTo>
                  <a:lnTo>
                    <a:pt x="10323" y="17576"/>
                  </a:lnTo>
                  <a:lnTo>
                    <a:pt x="13065" y="15498"/>
                  </a:lnTo>
                  <a:lnTo>
                    <a:pt x="15806" y="11688"/>
                  </a:lnTo>
                  <a:lnTo>
                    <a:pt x="15242" y="7359"/>
                  </a:lnTo>
                  <a:lnTo>
                    <a:pt x="13871" y="7359"/>
                  </a:lnTo>
                  <a:lnTo>
                    <a:pt x="12500" y="7359"/>
                  </a:lnTo>
                  <a:lnTo>
                    <a:pt x="12500" y="5887"/>
                  </a:lnTo>
                  <a:lnTo>
                    <a:pt x="15806" y="4416"/>
                  </a:lnTo>
                  <a:lnTo>
                    <a:pt x="17177" y="4416"/>
                  </a:lnTo>
                  <a:lnTo>
                    <a:pt x="16532" y="3810"/>
                  </a:lnTo>
                  <a:lnTo>
                    <a:pt x="18548" y="3810"/>
                  </a:lnTo>
                  <a:lnTo>
                    <a:pt x="19919" y="2944"/>
                  </a:lnTo>
                  <a:lnTo>
                    <a:pt x="17903" y="1472"/>
                  </a:lnTo>
                  <a:lnTo>
                    <a:pt x="13871" y="2338"/>
                  </a:lnTo>
                  <a:lnTo>
                    <a:pt x="11694" y="0"/>
                  </a:lnTo>
                  <a:lnTo>
                    <a:pt x="9758" y="0"/>
                  </a:lnTo>
                  <a:lnTo>
                    <a:pt x="7581" y="1472"/>
                  </a:lnTo>
                  <a:lnTo>
                    <a:pt x="9758" y="2944"/>
                  </a:lnTo>
                  <a:lnTo>
                    <a:pt x="9758" y="4416"/>
                  </a:lnTo>
                  <a:lnTo>
                    <a:pt x="7581" y="4416"/>
                  </a:lnTo>
                  <a:lnTo>
                    <a:pt x="6210" y="6667"/>
                  </a:lnTo>
                  <a:lnTo>
                    <a:pt x="4274" y="8831"/>
                  </a:lnTo>
                  <a:lnTo>
                    <a:pt x="2903" y="7359"/>
                  </a:lnTo>
                  <a:lnTo>
                    <a:pt x="2903" y="3810"/>
                  </a:lnTo>
                  <a:lnTo>
                    <a:pt x="0" y="5195"/>
                  </a:lnTo>
                  <a:lnTo>
                    <a:pt x="0" y="8831"/>
                  </a:lnTo>
                  <a:lnTo>
                    <a:pt x="2177" y="11082"/>
                  </a:lnTo>
                  <a:lnTo>
                    <a:pt x="2903" y="13160"/>
                  </a:lnTo>
                  <a:lnTo>
                    <a:pt x="3548" y="16104"/>
                  </a:lnTo>
                  <a:lnTo>
                    <a:pt x="2903" y="19048"/>
                  </a:lnTo>
                  <a:lnTo>
                    <a:pt x="4274" y="19913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40" name="Freeform 48">
              <a:extLst>
                <a:ext uri="{FF2B5EF4-FFF2-40B4-BE49-F238E27FC236}">
                  <a16:creationId xmlns:a16="http://schemas.microsoft.com/office/drawing/2014/main" id="{5D027995-39E4-4DBE-803D-565BEB89D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" y="785"/>
              <a:ext cx="126" cy="157"/>
            </a:xfrm>
            <a:custGeom>
              <a:avLst/>
              <a:gdLst>
                <a:gd name="T0" fmla="*/ 43 w 20000"/>
                <a:gd name="T1" fmla="*/ 157 h 20000"/>
                <a:gd name="T2" fmla="*/ 57 w 20000"/>
                <a:gd name="T3" fmla="*/ 146 h 20000"/>
                <a:gd name="T4" fmla="*/ 67 w 20000"/>
                <a:gd name="T5" fmla="*/ 143 h 20000"/>
                <a:gd name="T6" fmla="*/ 71 w 20000"/>
                <a:gd name="T7" fmla="*/ 129 h 20000"/>
                <a:gd name="T8" fmla="*/ 85 w 20000"/>
                <a:gd name="T9" fmla="*/ 120 h 20000"/>
                <a:gd name="T10" fmla="*/ 78 w 20000"/>
                <a:gd name="T11" fmla="*/ 136 h 20000"/>
                <a:gd name="T12" fmla="*/ 98 w 20000"/>
                <a:gd name="T13" fmla="*/ 129 h 20000"/>
                <a:gd name="T14" fmla="*/ 115 w 20000"/>
                <a:gd name="T15" fmla="*/ 122 h 20000"/>
                <a:gd name="T16" fmla="*/ 126 w 20000"/>
                <a:gd name="T17" fmla="*/ 122 h 20000"/>
                <a:gd name="T18" fmla="*/ 119 w 20000"/>
                <a:gd name="T19" fmla="*/ 102 h 20000"/>
                <a:gd name="T20" fmla="*/ 105 w 20000"/>
                <a:gd name="T21" fmla="*/ 106 h 20000"/>
                <a:gd name="T22" fmla="*/ 119 w 20000"/>
                <a:gd name="T23" fmla="*/ 82 h 20000"/>
                <a:gd name="T24" fmla="*/ 108 w 20000"/>
                <a:gd name="T25" fmla="*/ 72 h 20000"/>
                <a:gd name="T26" fmla="*/ 112 w 20000"/>
                <a:gd name="T27" fmla="*/ 55 h 20000"/>
                <a:gd name="T28" fmla="*/ 105 w 20000"/>
                <a:gd name="T29" fmla="*/ 48 h 20000"/>
                <a:gd name="T30" fmla="*/ 105 w 20000"/>
                <a:gd name="T31" fmla="*/ 27 h 20000"/>
                <a:gd name="T32" fmla="*/ 112 w 20000"/>
                <a:gd name="T33" fmla="*/ 14 h 20000"/>
                <a:gd name="T34" fmla="*/ 98 w 20000"/>
                <a:gd name="T35" fmla="*/ 0 h 20000"/>
                <a:gd name="T36" fmla="*/ 74 w 20000"/>
                <a:gd name="T37" fmla="*/ 18 h 20000"/>
                <a:gd name="T38" fmla="*/ 61 w 20000"/>
                <a:gd name="T39" fmla="*/ 24 h 20000"/>
                <a:gd name="T40" fmla="*/ 67 w 20000"/>
                <a:gd name="T41" fmla="*/ 31 h 20000"/>
                <a:gd name="T42" fmla="*/ 61 w 20000"/>
                <a:gd name="T43" fmla="*/ 38 h 20000"/>
                <a:gd name="T44" fmla="*/ 41 w 20000"/>
                <a:gd name="T45" fmla="*/ 31 h 20000"/>
                <a:gd name="T46" fmla="*/ 27 w 20000"/>
                <a:gd name="T47" fmla="*/ 41 h 20000"/>
                <a:gd name="T48" fmla="*/ 34 w 20000"/>
                <a:gd name="T49" fmla="*/ 51 h 20000"/>
                <a:gd name="T50" fmla="*/ 50 w 20000"/>
                <a:gd name="T51" fmla="*/ 51 h 20000"/>
                <a:gd name="T52" fmla="*/ 34 w 20000"/>
                <a:gd name="T53" fmla="*/ 61 h 20000"/>
                <a:gd name="T54" fmla="*/ 16 w 20000"/>
                <a:gd name="T55" fmla="*/ 51 h 20000"/>
                <a:gd name="T56" fmla="*/ 3 w 20000"/>
                <a:gd name="T57" fmla="*/ 75 h 20000"/>
                <a:gd name="T58" fmla="*/ 27 w 20000"/>
                <a:gd name="T59" fmla="*/ 75 h 20000"/>
                <a:gd name="T60" fmla="*/ 3 w 20000"/>
                <a:gd name="T61" fmla="*/ 88 h 20000"/>
                <a:gd name="T62" fmla="*/ 20 w 20000"/>
                <a:gd name="T63" fmla="*/ 92 h 20000"/>
                <a:gd name="T64" fmla="*/ 50 w 20000"/>
                <a:gd name="T65" fmla="*/ 95 h 20000"/>
                <a:gd name="T66" fmla="*/ 54 w 20000"/>
                <a:gd name="T67" fmla="*/ 113 h 20000"/>
                <a:gd name="T68" fmla="*/ 16 w 20000"/>
                <a:gd name="T69" fmla="*/ 106 h 20000"/>
                <a:gd name="T70" fmla="*/ 0 w 20000"/>
                <a:gd name="T71" fmla="*/ 120 h 20000"/>
                <a:gd name="T72" fmla="*/ 0 w 20000"/>
                <a:gd name="T73" fmla="*/ 139 h 20000"/>
                <a:gd name="T74" fmla="*/ 16 w 20000"/>
                <a:gd name="T75" fmla="*/ 150 h 20000"/>
                <a:gd name="T76" fmla="*/ 27 w 20000"/>
                <a:gd name="T77" fmla="*/ 153 h 20000"/>
                <a:gd name="T78" fmla="*/ 43 w 20000"/>
                <a:gd name="T79" fmla="*/ 157 h 2000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0000" h="20000">
                  <a:moveTo>
                    <a:pt x="6899" y="19949"/>
                  </a:moveTo>
                  <a:lnTo>
                    <a:pt x="9051" y="18568"/>
                  </a:lnTo>
                  <a:lnTo>
                    <a:pt x="10696" y="18210"/>
                  </a:lnTo>
                  <a:lnTo>
                    <a:pt x="11329" y="16471"/>
                  </a:lnTo>
                  <a:lnTo>
                    <a:pt x="13481" y="15243"/>
                  </a:lnTo>
                  <a:lnTo>
                    <a:pt x="12405" y="17340"/>
                  </a:lnTo>
                  <a:lnTo>
                    <a:pt x="15633" y="16471"/>
                  </a:lnTo>
                  <a:lnTo>
                    <a:pt x="18228" y="15601"/>
                  </a:lnTo>
                  <a:lnTo>
                    <a:pt x="19937" y="15601"/>
                  </a:lnTo>
                  <a:lnTo>
                    <a:pt x="18861" y="12992"/>
                  </a:lnTo>
                  <a:lnTo>
                    <a:pt x="16709" y="13504"/>
                  </a:lnTo>
                  <a:lnTo>
                    <a:pt x="18861" y="10384"/>
                  </a:lnTo>
                  <a:lnTo>
                    <a:pt x="17152" y="9156"/>
                  </a:lnTo>
                  <a:lnTo>
                    <a:pt x="17785" y="6957"/>
                  </a:lnTo>
                  <a:lnTo>
                    <a:pt x="16709" y="6087"/>
                  </a:lnTo>
                  <a:lnTo>
                    <a:pt x="16709" y="3478"/>
                  </a:lnTo>
                  <a:lnTo>
                    <a:pt x="17785" y="1739"/>
                  </a:lnTo>
                  <a:lnTo>
                    <a:pt x="15633" y="0"/>
                  </a:lnTo>
                  <a:lnTo>
                    <a:pt x="11772" y="2251"/>
                  </a:lnTo>
                  <a:lnTo>
                    <a:pt x="9620" y="3069"/>
                  </a:lnTo>
                  <a:lnTo>
                    <a:pt x="10696" y="3939"/>
                  </a:lnTo>
                  <a:lnTo>
                    <a:pt x="9620" y="4808"/>
                  </a:lnTo>
                  <a:lnTo>
                    <a:pt x="6456" y="3939"/>
                  </a:lnTo>
                  <a:lnTo>
                    <a:pt x="4304" y="5217"/>
                  </a:lnTo>
                  <a:lnTo>
                    <a:pt x="5380" y="6547"/>
                  </a:lnTo>
                  <a:lnTo>
                    <a:pt x="7975" y="6547"/>
                  </a:lnTo>
                  <a:lnTo>
                    <a:pt x="5380" y="7775"/>
                  </a:lnTo>
                  <a:lnTo>
                    <a:pt x="2595" y="6547"/>
                  </a:lnTo>
                  <a:lnTo>
                    <a:pt x="443" y="9514"/>
                  </a:lnTo>
                  <a:lnTo>
                    <a:pt x="4304" y="9514"/>
                  </a:lnTo>
                  <a:lnTo>
                    <a:pt x="443" y="11253"/>
                  </a:lnTo>
                  <a:lnTo>
                    <a:pt x="3228" y="11765"/>
                  </a:lnTo>
                  <a:lnTo>
                    <a:pt x="7975" y="12123"/>
                  </a:lnTo>
                  <a:lnTo>
                    <a:pt x="8608" y="14373"/>
                  </a:lnTo>
                  <a:lnTo>
                    <a:pt x="2595" y="13504"/>
                  </a:lnTo>
                  <a:lnTo>
                    <a:pt x="0" y="15243"/>
                  </a:lnTo>
                  <a:lnTo>
                    <a:pt x="0" y="17698"/>
                  </a:lnTo>
                  <a:lnTo>
                    <a:pt x="2595" y="19079"/>
                  </a:lnTo>
                  <a:lnTo>
                    <a:pt x="4304" y="19437"/>
                  </a:lnTo>
                  <a:lnTo>
                    <a:pt x="6899" y="19949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41" name="Freeform 49">
              <a:extLst>
                <a:ext uri="{FF2B5EF4-FFF2-40B4-BE49-F238E27FC236}">
                  <a16:creationId xmlns:a16="http://schemas.microsoft.com/office/drawing/2014/main" id="{D0454774-36A2-460C-890B-D6CAE9067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4" y="954"/>
              <a:ext cx="188" cy="119"/>
            </a:xfrm>
            <a:custGeom>
              <a:avLst/>
              <a:gdLst>
                <a:gd name="T0" fmla="*/ 24 w 20000"/>
                <a:gd name="T1" fmla="*/ 119 h 20000"/>
                <a:gd name="T2" fmla="*/ 44 w 20000"/>
                <a:gd name="T3" fmla="*/ 112 h 20000"/>
                <a:gd name="T4" fmla="*/ 58 w 20000"/>
                <a:gd name="T5" fmla="*/ 115 h 20000"/>
                <a:gd name="T6" fmla="*/ 68 w 20000"/>
                <a:gd name="T7" fmla="*/ 102 h 20000"/>
                <a:gd name="T8" fmla="*/ 81 w 20000"/>
                <a:gd name="T9" fmla="*/ 88 h 20000"/>
                <a:gd name="T10" fmla="*/ 85 w 20000"/>
                <a:gd name="T11" fmla="*/ 91 h 20000"/>
                <a:gd name="T12" fmla="*/ 99 w 20000"/>
                <a:gd name="T13" fmla="*/ 91 h 20000"/>
                <a:gd name="T14" fmla="*/ 112 w 20000"/>
                <a:gd name="T15" fmla="*/ 82 h 20000"/>
                <a:gd name="T16" fmla="*/ 125 w 20000"/>
                <a:gd name="T17" fmla="*/ 78 h 20000"/>
                <a:gd name="T18" fmla="*/ 149 w 20000"/>
                <a:gd name="T19" fmla="*/ 75 h 20000"/>
                <a:gd name="T20" fmla="*/ 170 w 20000"/>
                <a:gd name="T21" fmla="*/ 71 h 20000"/>
                <a:gd name="T22" fmla="*/ 187 w 20000"/>
                <a:gd name="T23" fmla="*/ 68 h 20000"/>
                <a:gd name="T24" fmla="*/ 180 w 20000"/>
                <a:gd name="T25" fmla="*/ 54 h 20000"/>
                <a:gd name="T26" fmla="*/ 180 w 20000"/>
                <a:gd name="T27" fmla="*/ 34 h 20000"/>
                <a:gd name="T28" fmla="*/ 173 w 20000"/>
                <a:gd name="T29" fmla="*/ 30 h 20000"/>
                <a:gd name="T30" fmla="*/ 159 w 20000"/>
                <a:gd name="T31" fmla="*/ 27 h 20000"/>
                <a:gd name="T32" fmla="*/ 159 w 20000"/>
                <a:gd name="T33" fmla="*/ 30 h 20000"/>
                <a:gd name="T34" fmla="*/ 149 w 20000"/>
                <a:gd name="T35" fmla="*/ 37 h 20000"/>
                <a:gd name="T36" fmla="*/ 153 w 20000"/>
                <a:gd name="T37" fmla="*/ 27 h 20000"/>
                <a:gd name="T38" fmla="*/ 149 w 20000"/>
                <a:gd name="T39" fmla="*/ 27 h 20000"/>
                <a:gd name="T40" fmla="*/ 135 w 20000"/>
                <a:gd name="T41" fmla="*/ 30 h 20000"/>
                <a:gd name="T42" fmla="*/ 146 w 20000"/>
                <a:gd name="T43" fmla="*/ 23 h 20000"/>
                <a:gd name="T44" fmla="*/ 139 w 20000"/>
                <a:gd name="T45" fmla="*/ 16 h 20000"/>
                <a:gd name="T46" fmla="*/ 139 w 20000"/>
                <a:gd name="T47" fmla="*/ 10 h 20000"/>
                <a:gd name="T48" fmla="*/ 112 w 20000"/>
                <a:gd name="T49" fmla="*/ 7 h 20000"/>
                <a:gd name="T50" fmla="*/ 108 w 20000"/>
                <a:gd name="T51" fmla="*/ 3 h 20000"/>
                <a:gd name="T52" fmla="*/ 85 w 20000"/>
                <a:gd name="T53" fmla="*/ 0 h 20000"/>
                <a:gd name="T54" fmla="*/ 74 w 20000"/>
                <a:gd name="T55" fmla="*/ 21 h 20000"/>
                <a:gd name="T56" fmla="*/ 78 w 20000"/>
                <a:gd name="T57" fmla="*/ 27 h 20000"/>
                <a:gd name="T58" fmla="*/ 51 w 20000"/>
                <a:gd name="T59" fmla="*/ 44 h 20000"/>
                <a:gd name="T60" fmla="*/ 47 w 20000"/>
                <a:gd name="T61" fmla="*/ 44 h 20000"/>
                <a:gd name="T62" fmla="*/ 44 w 20000"/>
                <a:gd name="T63" fmla="*/ 44 h 20000"/>
                <a:gd name="T64" fmla="*/ 47 w 20000"/>
                <a:gd name="T65" fmla="*/ 51 h 20000"/>
                <a:gd name="T66" fmla="*/ 44 w 20000"/>
                <a:gd name="T67" fmla="*/ 54 h 20000"/>
                <a:gd name="T68" fmla="*/ 31 w 20000"/>
                <a:gd name="T69" fmla="*/ 54 h 20000"/>
                <a:gd name="T70" fmla="*/ 20 w 20000"/>
                <a:gd name="T71" fmla="*/ 68 h 20000"/>
                <a:gd name="T72" fmla="*/ 0 w 20000"/>
                <a:gd name="T73" fmla="*/ 78 h 20000"/>
                <a:gd name="T74" fmla="*/ 11 w 20000"/>
                <a:gd name="T75" fmla="*/ 88 h 20000"/>
                <a:gd name="T76" fmla="*/ 18 w 20000"/>
                <a:gd name="T77" fmla="*/ 95 h 20000"/>
                <a:gd name="T78" fmla="*/ 18 w 20000"/>
                <a:gd name="T79" fmla="*/ 105 h 20000"/>
                <a:gd name="T80" fmla="*/ 14 w 20000"/>
                <a:gd name="T81" fmla="*/ 119 h 20000"/>
                <a:gd name="T82" fmla="*/ 24 w 20000"/>
                <a:gd name="T83" fmla="*/ 119 h 2000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0000" h="20000">
                  <a:moveTo>
                    <a:pt x="2564" y="19932"/>
                  </a:moveTo>
                  <a:lnTo>
                    <a:pt x="4744" y="18784"/>
                  </a:lnTo>
                  <a:lnTo>
                    <a:pt x="6197" y="19392"/>
                  </a:lnTo>
                  <a:lnTo>
                    <a:pt x="7222" y="17162"/>
                  </a:lnTo>
                  <a:lnTo>
                    <a:pt x="8675" y="14865"/>
                  </a:lnTo>
                  <a:lnTo>
                    <a:pt x="9103" y="15338"/>
                  </a:lnTo>
                  <a:lnTo>
                    <a:pt x="10556" y="15338"/>
                  </a:lnTo>
                  <a:lnTo>
                    <a:pt x="11966" y="13716"/>
                  </a:lnTo>
                  <a:lnTo>
                    <a:pt x="13419" y="13041"/>
                  </a:lnTo>
                  <a:lnTo>
                    <a:pt x="15897" y="12568"/>
                  </a:lnTo>
                  <a:lnTo>
                    <a:pt x="18162" y="11892"/>
                  </a:lnTo>
                  <a:lnTo>
                    <a:pt x="19957" y="11419"/>
                  </a:lnTo>
                  <a:lnTo>
                    <a:pt x="19231" y="9122"/>
                  </a:lnTo>
                  <a:lnTo>
                    <a:pt x="19231" y="5743"/>
                  </a:lnTo>
                  <a:lnTo>
                    <a:pt x="18504" y="5068"/>
                  </a:lnTo>
                  <a:lnTo>
                    <a:pt x="17051" y="4595"/>
                  </a:lnTo>
                  <a:lnTo>
                    <a:pt x="17051" y="5068"/>
                  </a:lnTo>
                  <a:lnTo>
                    <a:pt x="15897" y="6216"/>
                  </a:lnTo>
                  <a:lnTo>
                    <a:pt x="16325" y="4595"/>
                  </a:lnTo>
                  <a:lnTo>
                    <a:pt x="15897" y="4595"/>
                  </a:lnTo>
                  <a:lnTo>
                    <a:pt x="14444" y="5068"/>
                  </a:lnTo>
                  <a:lnTo>
                    <a:pt x="15598" y="3919"/>
                  </a:lnTo>
                  <a:lnTo>
                    <a:pt x="14872" y="2770"/>
                  </a:lnTo>
                  <a:lnTo>
                    <a:pt x="14872" y="1622"/>
                  </a:lnTo>
                  <a:lnTo>
                    <a:pt x="11966" y="1149"/>
                  </a:lnTo>
                  <a:lnTo>
                    <a:pt x="11581" y="473"/>
                  </a:lnTo>
                  <a:lnTo>
                    <a:pt x="9103" y="0"/>
                  </a:lnTo>
                  <a:lnTo>
                    <a:pt x="7949" y="3446"/>
                  </a:lnTo>
                  <a:lnTo>
                    <a:pt x="8376" y="4595"/>
                  </a:lnTo>
                  <a:lnTo>
                    <a:pt x="5470" y="7365"/>
                  </a:lnTo>
                  <a:lnTo>
                    <a:pt x="5043" y="7365"/>
                  </a:lnTo>
                  <a:lnTo>
                    <a:pt x="4744" y="7365"/>
                  </a:lnTo>
                  <a:lnTo>
                    <a:pt x="5043" y="8514"/>
                  </a:lnTo>
                  <a:lnTo>
                    <a:pt x="4744" y="9122"/>
                  </a:lnTo>
                  <a:lnTo>
                    <a:pt x="3291" y="9122"/>
                  </a:lnTo>
                  <a:lnTo>
                    <a:pt x="2179" y="11419"/>
                  </a:lnTo>
                  <a:lnTo>
                    <a:pt x="0" y="13041"/>
                  </a:lnTo>
                  <a:lnTo>
                    <a:pt x="1154" y="14865"/>
                  </a:lnTo>
                  <a:lnTo>
                    <a:pt x="1880" y="16014"/>
                  </a:lnTo>
                  <a:lnTo>
                    <a:pt x="1880" y="17635"/>
                  </a:lnTo>
                  <a:lnTo>
                    <a:pt x="1453" y="19932"/>
                  </a:lnTo>
                  <a:lnTo>
                    <a:pt x="2564" y="19932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42" name="Freeform 50">
              <a:extLst>
                <a:ext uri="{FF2B5EF4-FFF2-40B4-BE49-F238E27FC236}">
                  <a16:creationId xmlns:a16="http://schemas.microsoft.com/office/drawing/2014/main" id="{1B0E3630-C1E6-4589-B494-15E912832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4" y="1029"/>
              <a:ext cx="240" cy="183"/>
            </a:xfrm>
            <a:custGeom>
              <a:avLst/>
              <a:gdLst>
                <a:gd name="T0" fmla="*/ 207 w 20000"/>
                <a:gd name="T1" fmla="*/ 179 h 20000"/>
                <a:gd name="T2" fmla="*/ 191 w 20000"/>
                <a:gd name="T3" fmla="*/ 176 h 20000"/>
                <a:gd name="T4" fmla="*/ 207 w 20000"/>
                <a:gd name="T5" fmla="*/ 158 h 20000"/>
                <a:gd name="T6" fmla="*/ 232 w 20000"/>
                <a:gd name="T7" fmla="*/ 165 h 20000"/>
                <a:gd name="T8" fmla="*/ 232 w 20000"/>
                <a:gd name="T9" fmla="*/ 142 h 20000"/>
                <a:gd name="T10" fmla="*/ 221 w 20000"/>
                <a:gd name="T11" fmla="*/ 131 h 20000"/>
                <a:gd name="T12" fmla="*/ 211 w 20000"/>
                <a:gd name="T13" fmla="*/ 108 h 20000"/>
                <a:gd name="T14" fmla="*/ 225 w 20000"/>
                <a:gd name="T15" fmla="*/ 84 h 20000"/>
                <a:gd name="T16" fmla="*/ 238 w 20000"/>
                <a:gd name="T17" fmla="*/ 54 h 20000"/>
                <a:gd name="T18" fmla="*/ 228 w 20000"/>
                <a:gd name="T19" fmla="*/ 30 h 20000"/>
                <a:gd name="T20" fmla="*/ 205 w 20000"/>
                <a:gd name="T21" fmla="*/ 40 h 20000"/>
                <a:gd name="T22" fmla="*/ 191 w 20000"/>
                <a:gd name="T23" fmla="*/ 74 h 20000"/>
                <a:gd name="T24" fmla="*/ 173 w 20000"/>
                <a:gd name="T25" fmla="*/ 77 h 20000"/>
                <a:gd name="T26" fmla="*/ 187 w 20000"/>
                <a:gd name="T27" fmla="*/ 44 h 20000"/>
                <a:gd name="T28" fmla="*/ 173 w 20000"/>
                <a:gd name="T29" fmla="*/ 27 h 20000"/>
                <a:gd name="T30" fmla="*/ 167 w 20000"/>
                <a:gd name="T31" fmla="*/ 50 h 20000"/>
                <a:gd name="T32" fmla="*/ 137 w 20000"/>
                <a:gd name="T33" fmla="*/ 47 h 20000"/>
                <a:gd name="T34" fmla="*/ 153 w 20000"/>
                <a:gd name="T35" fmla="*/ 34 h 20000"/>
                <a:gd name="T36" fmla="*/ 130 w 20000"/>
                <a:gd name="T37" fmla="*/ 27 h 20000"/>
                <a:gd name="T38" fmla="*/ 126 w 20000"/>
                <a:gd name="T39" fmla="*/ 16 h 20000"/>
                <a:gd name="T40" fmla="*/ 102 w 20000"/>
                <a:gd name="T41" fmla="*/ 3 h 20000"/>
                <a:gd name="T42" fmla="*/ 68 w 20000"/>
                <a:gd name="T43" fmla="*/ 14 h 20000"/>
                <a:gd name="T44" fmla="*/ 47 w 20000"/>
                <a:gd name="T45" fmla="*/ 16 h 20000"/>
                <a:gd name="T46" fmla="*/ 41 w 20000"/>
                <a:gd name="T47" fmla="*/ 27 h 20000"/>
                <a:gd name="T48" fmla="*/ 20 w 20000"/>
                <a:gd name="T49" fmla="*/ 40 h 20000"/>
                <a:gd name="T50" fmla="*/ 27 w 20000"/>
                <a:gd name="T51" fmla="*/ 50 h 20000"/>
                <a:gd name="T52" fmla="*/ 38 w 20000"/>
                <a:gd name="T53" fmla="*/ 61 h 20000"/>
                <a:gd name="T54" fmla="*/ 11 w 20000"/>
                <a:gd name="T55" fmla="*/ 68 h 20000"/>
                <a:gd name="T56" fmla="*/ 41 w 20000"/>
                <a:gd name="T57" fmla="*/ 88 h 20000"/>
                <a:gd name="T58" fmla="*/ 88 w 20000"/>
                <a:gd name="T59" fmla="*/ 104 h 20000"/>
                <a:gd name="T60" fmla="*/ 72 w 20000"/>
                <a:gd name="T61" fmla="*/ 108 h 20000"/>
                <a:gd name="T62" fmla="*/ 31 w 20000"/>
                <a:gd name="T63" fmla="*/ 97 h 20000"/>
                <a:gd name="T64" fmla="*/ 0 w 20000"/>
                <a:gd name="T65" fmla="*/ 108 h 20000"/>
                <a:gd name="T66" fmla="*/ 20 w 20000"/>
                <a:gd name="T67" fmla="*/ 128 h 20000"/>
                <a:gd name="T68" fmla="*/ 31 w 20000"/>
                <a:gd name="T69" fmla="*/ 149 h 20000"/>
                <a:gd name="T70" fmla="*/ 51 w 20000"/>
                <a:gd name="T71" fmla="*/ 162 h 20000"/>
                <a:gd name="T72" fmla="*/ 110 w 20000"/>
                <a:gd name="T73" fmla="*/ 165 h 20000"/>
                <a:gd name="T74" fmla="*/ 146 w 20000"/>
                <a:gd name="T75" fmla="*/ 151 h 20000"/>
                <a:gd name="T76" fmla="*/ 157 w 20000"/>
                <a:gd name="T77" fmla="*/ 176 h 20000"/>
                <a:gd name="T78" fmla="*/ 194 w 20000"/>
                <a:gd name="T79" fmla="*/ 183 h 2000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0000" h="20000">
                  <a:moveTo>
                    <a:pt x="16020" y="19956"/>
                  </a:moveTo>
                  <a:lnTo>
                    <a:pt x="17148" y="19520"/>
                  </a:lnTo>
                  <a:lnTo>
                    <a:pt x="17148" y="18472"/>
                  </a:lnTo>
                  <a:lnTo>
                    <a:pt x="15788" y="19214"/>
                  </a:lnTo>
                  <a:lnTo>
                    <a:pt x="16352" y="17293"/>
                  </a:lnTo>
                  <a:lnTo>
                    <a:pt x="17148" y="17293"/>
                  </a:lnTo>
                  <a:lnTo>
                    <a:pt x="18275" y="17293"/>
                  </a:lnTo>
                  <a:lnTo>
                    <a:pt x="19138" y="18035"/>
                  </a:lnTo>
                  <a:lnTo>
                    <a:pt x="19967" y="16550"/>
                  </a:lnTo>
                  <a:lnTo>
                    <a:pt x="19138" y="15502"/>
                  </a:lnTo>
                  <a:lnTo>
                    <a:pt x="18607" y="14017"/>
                  </a:lnTo>
                  <a:lnTo>
                    <a:pt x="18275" y="14367"/>
                  </a:lnTo>
                  <a:lnTo>
                    <a:pt x="17711" y="12882"/>
                  </a:lnTo>
                  <a:lnTo>
                    <a:pt x="17479" y="11834"/>
                  </a:lnTo>
                  <a:lnTo>
                    <a:pt x="18043" y="10655"/>
                  </a:lnTo>
                  <a:lnTo>
                    <a:pt x="18607" y="9170"/>
                  </a:lnTo>
                  <a:lnTo>
                    <a:pt x="19138" y="7380"/>
                  </a:lnTo>
                  <a:lnTo>
                    <a:pt x="19701" y="5895"/>
                  </a:lnTo>
                  <a:lnTo>
                    <a:pt x="19403" y="4760"/>
                  </a:lnTo>
                  <a:lnTo>
                    <a:pt x="18839" y="3275"/>
                  </a:lnTo>
                  <a:lnTo>
                    <a:pt x="18043" y="2969"/>
                  </a:lnTo>
                  <a:lnTo>
                    <a:pt x="16915" y="4410"/>
                  </a:lnTo>
                  <a:lnTo>
                    <a:pt x="16352" y="6245"/>
                  </a:lnTo>
                  <a:lnTo>
                    <a:pt x="15788" y="8122"/>
                  </a:lnTo>
                  <a:lnTo>
                    <a:pt x="14892" y="8865"/>
                  </a:lnTo>
                  <a:lnTo>
                    <a:pt x="14328" y="8428"/>
                  </a:lnTo>
                  <a:lnTo>
                    <a:pt x="14892" y="6638"/>
                  </a:lnTo>
                  <a:lnTo>
                    <a:pt x="15456" y="4760"/>
                  </a:lnTo>
                  <a:lnTo>
                    <a:pt x="14892" y="3275"/>
                  </a:lnTo>
                  <a:lnTo>
                    <a:pt x="14328" y="2969"/>
                  </a:lnTo>
                  <a:lnTo>
                    <a:pt x="14328" y="4410"/>
                  </a:lnTo>
                  <a:lnTo>
                    <a:pt x="13798" y="5502"/>
                  </a:lnTo>
                  <a:lnTo>
                    <a:pt x="12670" y="5153"/>
                  </a:lnTo>
                  <a:lnTo>
                    <a:pt x="11310" y="5153"/>
                  </a:lnTo>
                  <a:lnTo>
                    <a:pt x="12405" y="4410"/>
                  </a:lnTo>
                  <a:lnTo>
                    <a:pt x="12670" y="3712"/>
                  </a:lnTo>
                  <a:lnTo>
                    <a:pt x="11542" y="2533"/>
                  </a:lnTo>
                  <a:lnTo>
                    <a:pt x="10746" y="2969"/>
                  </a:lnTo>
                  <a:lnTo>
                    <a:pt x="9055" y="2969"/>
                  </a:lnTo>
                  <a:lnTo>
                    <a:pt x="10415" y="1790"/>
                  </a:lnTo>
                  <a:lnTo>
                    <a:pt x="10746" y="0"/>
                  </a:lnTo>
                  <a:lnTo>
                    <a:pt x="8425" y="306"/>
                  </a:lnTo>
                  <a:lnTo>
                    <a:pt x="7065" y="742"/>
                  </a:lnTo>
                  <a:lnTo>
                    <a:pt x="5605" y="1485"/>
                  </a:lnTo>
                  <a:lnTo>
                    <a:pt x="4478" y="1485"/>
                  </a:lnTo>
                  <a:lnTo>
                    <a:pt x="3914" y="1790"/>
                  </a:lnTo>
                  <a:lnTo>
                    <a:pt x="4245" y="2533"/>
                  </a:lnTo>
                  <a:lnTo>
                    <a:pt x="3350" y="2969"/>
                  </a:lnTo>
                  <a:lnTo>
                    <a:pt x="2255" y="3275"/>
                  </a:lnTo>
                  <a:lnTo>
                    <a:pt x="1692" y="4410"/>
                  </a:lnTo>
                  <a:lnTo>
                    <a:pt x="2819" y="5153"/>
                  </a:lnTo>
                  <a:lnTo>
                    <a:pt x="2255" y="5502"/>
                  </a:lnTo>
                  <a:lnTo>
                    <a:pt x="5937" y="6638"/>
                  </a:lnTo>
                  <a:lnTo>
                    <a:pt x="3118" y="6638"/>
                  </a:lnTo>
                  <a:lnTo>
                    <a:pt x="1426" y="6638"/>
                  </a:lnTo>
                  <a:lnTo>
                    <a:pt x="896" y="7380"/>
                  </a:lnTo>
                  <a:lnTo>
                    <a:pt x="1128" y="8865"/>
                  </a:lnTo>
                  <a:lnTo>
                    <a:pt x="3350" y="9607"/>
                  </a:lnTo>
                  <a:lnTo>
                    <a:pt x="5373" y="9607"/>
                  </a:lnTo>
                  <a:lnTo>
                    <a:pt x="7297" y="11397"/>
                  </a:lnTo>
                  <a:lnTo>
                    <a:pt x="7861" y="12140"/>
                  </a:lnTo>
                  <a:lnTo>
                    <a:pt x="5937" y="11834"/>
                  </a:lnTo>
                  <a:lnTo>
                    <a:pt x="4478" y="11092"/>
                  </a:lnTo>
                  <a:lnTo>
                    <a:pt x="2554" y="10655"/>
                  </a:lnTo>
                  <a:lnTo>
                    <a:pt x="332" y="10655"/>
                  </a:lnTo>
                  <a:lnTo>
                    <a:pt x="0" y="11834"/>
                  </a:lnTo>
                  <a:lnTo>
                    <a:pt x="332" y="13275"/>
                  </a:lnTo>
                  <a:lnTo>
                    <a:pt x="1692" y="14017"/>
                  </a:lnTo>
                  <a:lnTo>
                    <a:pt x="2819" y="15066"/>
                  </a:lnTo>
                  <a:lnTo>
                    <a:pt x="2554" y="16245"/>
                  </a:lnTo>
                  <a:lnTo>
                    <a:pt x="2554" y="17293"/>
                  </a:lnTo>
                  <a:lnTo>
                    <a:pt x="4245" y="17729"/>
                  </a:lnTo>
                  <a:lnTo>
                    <a:pt x="6733" y="18472"/>
                  </a:lnTo>
                  <a:lnTo>
                    <a:pt x="9055" y="18035"/>
                  </a:lnTo>
                  <a:lnTo>
                    <a:pt x="10746" y="17729"/>
                  </a:lnTo>
                  <a:lnTo>
                    <a:pt x="12106" y="16550"/>
                  </a:lnTo>
                  <a:lnTo>
                    <a:pt x="12106" y="18035"/>
                  </a:lnTo>
                  <a:lnTo>
                    <a:pt x="12968" y="19214"/>
                  </a:lnTo>
                  <a:lnTo>
                    <a:pt x="14660" y="19956"/>
                  </a:lnTo>
                  <a:lnTo>
                    <a:pt x="16020" y="19956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43" name="Freeform 51">
              <a:extLst>
                <a:ext uri="{FF2B5EF4-FFF2-40B4-BE49-F238E27FC236}">
                  <a16:creationId xmlns:a16="http://schemas.microsoft.com/office/drawing/2014/main" id="{83D54B35-0A21-40E4-AB6E-C4412F4DA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751"/>
              <a:ext cx="492" cy="293"/>
            </a:xfrm>
            <a:custGeom>
              <a:avLst/>
              <a:gdLst>
                <a:gd name="T0" fmla="*/ 139 w 20000"/>
                <a:gd name="T1" fmla="*/ 285 h 20000"/>
                <a:gd name="T2" fmla="*/ 139 w 20000"/>
                <a:gd name="T3" fmla="*/ 264 h 20000"/>
                <a:gd name="T4" fmla="*/ 126 w 20000"/>
                <a:gd name="T5" fmla="*/ 230 h 20000"/>
                <a:gd name="T6" fmla="*/ 160 w 20000"/>
                <a:gd name="T7" fmla="*/ 247 h 20000"/>
                <a:gd name="T8" fmla="*/ 180 w 20000"/>
                <a:gd name="T9" fmla="*/ 230 h 20000"/>
                <a:gd name="T10" fmla="*/ 220 w 20000"/>
                <a:gd name="T11" fmla="*/ 220 h 20000"/>
                <a:gd name="T12" fmla="*/ 224 w 20000"/>
                <a:gd name="T13" fmla="*/ 190 h 20000"/>
                <a:gd name="T14" fmla="*/ 224 w 20000"/>
                <a:gd name="T15" fmla="*/ 172 h 20000"/>
                <a:gd name="T16" fmla="*/ 269 w 20000"/>
                <a:gd name="T17" fmla="*/ 179 h 20000"/>
                <a:gd name="T18" fmla="*/ 319 w 20000"/>
                <a:gd name="T19" fmla="*/ 167 h 20000"/>
                <a:gd name="T20" fmla="*/ 357 w 20000"/>
                <a:gd name="T21" fmla="*/ 139 h 20000"/>
                <a:gd name="T22" fmla="*/ 398 w 20000"/>
                <a:gd name="T23" fmla="*/ 122 h 20000"/>
                <a:gd name="T24" fmla="*/ 401 w 20000"/>
                <a:gd name="T25" fmla="*/ 109 h 20000"/>
                <a:gd name="T26" fmla="*/ 425 w 20000"/>
                <a:gd name="T27" fmla="*/ 99 h 20000"/>
                <a:gd name="T28" fmla="*/ 479 w 20000"/>
                <a:gd name="T29" fmla="*/ 85 h 20000"/>
                <a:gd name="T30" fmla="*/ 479 w 20000"/>
                <a:gd name="T31" fmla="*/ 44 h 20000"/>
                <a:gd name="T32" fmla="*/ 422 w 20000"/>
                <a:gd name="T33" fmla="*/ 47 h 20000"/>
                <a:gd name="T34" fmla="*/ 425 w 20000"/>
                <a:gd name="T35" fmla="*/ 27 h 20000"/>
                <a:gd name="T36" fmla="*/ 411 w 20000"/>
                <a:gd name="T37" fmla="*/ 14 h 20000"/>
                <a:gd name="T38" fmla="*/ 401 w 20000"/>
                <a:gd name="T39" fmla="*/ 11 h 20000"/>
                <a:gd name="T40" fmla="*/ 380 w 20000"/>
                <a:gd name="T41" fmla="*/ 34 h 20000"/>
                <a:gd name="T42" fmla="*/ 347 w 20000"/>
                <a:gd name="T43" fmla="*/ 0 h 20000"/>
                <a:gd name="T44" fmla="*/ 330 w 20000"/>
                <a:gd name="T45" fmla="*/ 4 h 20000"/>
                <a:gd name="T46" fmla="*/ 276 w 20000"/>
                <a:gd name="T47" fmla="*/ 20 h 20000"/>
                <a:gd name="T48" fmla="*/ 259 w 20000"/>
                <a:gd name="T49" fmla="*/ 34 h 20000"/>
                <a:gd name="T50" fmla="*/ 245 w 20000"/>
                <a:gd name="T51" fmla="*/ 7 h 20000"/>
                <a:gd name="T52" fmla="*/ 238 w 20000"/>
                <a:gd name="T53" fmla="*/ 34 h 20000"/>
                <a:gd name="T54" fmla="*/ 204 w 20000"/>
                <a:gd name="T55" fmla="*/ 20 h 20000"/>
                <a:gd name="T56" fmla="*/ 143 w 20000"/>
                <a:gd name="T57" fmla="*/ 31 h 20000"/>
                <a:gd name="T58" fmla="*/ 184 w 20000"/>
                <a:gd name="T59" fmla="*/ 47 h 20000"/>
                <a:gd name="T60" fmla="*/ 211 w 20000"/>
                <a:gd name="T61" fmla="*/ 65 h 20000"/>
                <a:gd name="T62" fmla="*/ 160 w 20000"/>
                <a:gd name="T63" fmla="*/ 88 h 20000"/>
                <a:gd name="T64" fmla="*/ 234 w 20000"/>
                <a:gd name="T65" fmla="*/ 75 h 20000"/>
                <a:gd name="T66" fmla="*/ 166 w 20000"/>
                <a:gd name="T67" fmla="*/ 95 h 20000"/>
                <a:gd name="T68" fmla="*/ 224 w 20000"/>
                <a:gd name="T69" fmla="*/ 109 h 20000"/>
                <a:gd name="T70" fmla="*/ 296 w 20000"/>
                <a:gd name="T71" fmla="*/ 79 h 20000"/>
                <a:gd name="T72" fmla="*/ 279 w 20000"/>
                <a:gd name="T73" fmla="*/ 105 h 20000"/>
                <a:gd name="T74" fmla="*/ 207 w 20000"/>
                <a:gd name="T75" fmla="*/ 119 h 20000"/>
                <a:gd name="T76" fmla="*/ 194 w 20000"/>
                <a:gd name="T77" fmla="*/ 135 h 20000"/>
                <a:gd name="T78" fmla="*/ 187 w 20000"/>
                <a:gd name="T79" fmla="*/ 160 h 20000"/>
                <a:gd name="T80" fmla="*/ 177 w 20000"/>
                <a:gd name="T81" fmla="*/ 115 h 20000"/>
                <a:gd name="T82" fmla="*/ 146 w 20000"/>
                <a:gd name="T83" fmla="*/ 112 h 20000"/>
                <a:gd name="T84" fmla="*/ 143 w 20000"/>
                <a:gd name="T85" fmla="*/ 156 h 20000"/>
                <a:gd name="T86" fmla="*/ 166 w 20000"/>
                <a:gd name="T87" fmla="*/ 172 h 20000"/>
                <a:gd name="T88" fmla="*/ 146 w 20000"/>
                <a:gd name="T89" fmla="*/ 193 h 20000"/>
                <a:gd name="T90" fmla="*/ 119 w 20000"/>
                <a:gd name="T91" fmla="*/ 169 h 20000"/>
                <a:gd name="T92" fmla="*/ 112 w 20000"/>
                <a:gd name="T93" fmla="*/ 220 h 20000"/>
                <a:gd name="T94" fmla="*/ 96 w 20000"/>
                <a:gd name="T95" fmla="*/ 237 h 20000"/>
                <a:gd name="T96" fmla="*/ 76 w 20000"/>
                <a:gd name="T97" fmla="*/ 224 h 20000"/>
                <a:gd name="T98" fmla="*/ 54 w 20000"/>
                <a:gd name="T99" fmla="*/ 206 h 20000"/>
                <a:gd name="T100" fmla="*/ 51 w 20000"/>
                <a:gd name="T101" fmla="*/ 237 h 20000"/>
                <a:gd name="T102" fmla="*/ 14 w 20000"/>
                <a:gd name="T103" fmla="*/ 237 h 20000"/>
                <a:gd name="T104" fmla="*/ 0 w 20000"/>
                <a:gd name="T105" fmla="*/ 254 h 20000"/>
                <a:gd name="T106" fmla="*/ 47 w 20000"/>
                <a:gd name="T107" fmla="*/ 274 h 20000"/>
                <a:gd name="T108" fmla="*/ 96 w 20000"/>
                <a:gd name="T109" fmla="*/ 264 h 20000"/>
                <a:gd name="T110" fmla="*/ 109 w 20000"/>
                <a:gd name="T111" fmla="*/ 281 h 20000"/>
                <a:gd name="T112" fmla="*/ 126 w 20000"/>
                <a:gd name="T113" fmla="*/ 292 h 2000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0000" h="20000">
                  <a:moveTo>
                    <a:pt x="5097" y="19973"/>
                  </a:moveTo>
                  <a:lnTo>
                    <a:pt x="5649" y="19506"/>
                  </a:lnTo>
                  <a:lnTo>
                    <a:pt x="6364" y="18107"/>
                  </a:lnTo>
                  <a:lnTo>
                    <a:pt x="5649" y="18107"/>
                  </a:lnTo>
                  <a:lnTo>
                    <a:pt x="4708" y="16900"/>
                  </a:lnTo>
                  <a:lnTo>
                    <a:pt x="5097" y="15775"/>
                  </a:lnTo>
                  <a:lnTo>
                    <a:pt x="5536" y="16900"/>
                  </a:lnTo>
                  <a:lnTo>
                    <a:pt x="6477" y="16900"/>
                  </a:lnTo>
                  <a:lnTo>
                    <a:pt x="7029" y="16433"/>
                  </a:lnTo>
                  <a:lnTo>
                    <a:pt x="7305" y="15775"/>
                  </a:lnTo>
                  <a:lnTo>
                    <a:pt x="8555" y="15775"/>
                  </a:lnTo>
                  <a:lnTo>
                    <a:pt x="8945" y="15062"/>
                  </a:lnTo>
                  <a:lnTo>
                    <a:pt x="9659" y="13937"/>
                  </a:lnTo>
                  <a:lnTo>
                    <a:pt x="9107" y="13004"/>
                  </a:lnTo>
                  <a:lnTo>
                    <a:pt x="8117" y="13004"/>
                  </a:lnTo>
                  <a:lnTo>
                    <a:pt x="9107" y="11797"/>
                  </a:lnTo>
                  <a:lnTo>
                    <a:pt x="9935" y="12071"/>
                  </a:lnTo>
                  <a:lnTo>
                    <a:pt x="10909" y="12263"/>
                  </a:lnTo>
                  <a:lnTo>
                    <a:pt x="12013" y="11797"/>
                  </a:lnTo>
                  <a:lnTo>
                    <a:pt x="12955" y="11413"/>
                  </a:lnTo>
                  <a:lnTo>
                    <a:pt x="13782" y="10206"/>
                  </a:lnTo>
                  <a:lnTo>
                    <a:pt x="14481" y="9547"/>
                  </a:lnTo>
                  <a:lnTo>
                    <a:pt x="15308" y="8807"/>
                  </a:lnTo>
                  <a:lnTo>
                    <a:pt x="16136" y="8368"/>
                  </a:lnTo>
                  <a:lnTo>
                    <a:pt x="17662" y="7215"/>
                  </a:lnTo>
                  <a:lnTo>
                    <a:pt x="16250" y="7435"/>
                  </a:lnTo>
                  <a:lnTo>
                    <a:pt x="15698" y="6776"/>
                  </a:lnTo>
                  <a:lnTo>
                    <a:pt x="17224" y="6776"/>
                  </a:lnTo>
                  <a:lnTo>
                    <a:pt x="18490" y="6502"/>
                  </a:lnTo>
                  <a:lnTo>
                    <a:pt x="19432" y="5844"/>
                  </a:lnTo>
                  <a:lnTo>
                    <a:pt x="19984" y="5103"/>
                  </a:lnTo>
                  <a:lnTo>
                    <a:pt x="19432" y="3045"/>
                  </a:lnTo>
                  <a:lnTo>
                    <a:pt x="18490" y="3045"/>
                  </a:lnTo>
                  <a:lnTo>
                    <a:pt x="17110" y="3237"/>
                  </a:lnTo>
                  <a:lnTo>
                    <a:pt x="18490" y="2332"/>
                  </a:lnTo>
                  <a:lnTo>
                    <a:pt x="17224" y="1866"/>
                  </a:lnTo>
                  <a:lnTo>
                    <a:pt x="17224" y="933"/>
                  </a:lnTo>
                  <a:lnTo>
                    <a:pt x="16688" y="933"/>
                  </a:lnTo>
                  <a:lnTo>
                    <a:pt x="16412" y="1646"/>
                  </a:lnTo>
                  <a:lnTo>
                    <a:pt x="16250" y="741"/>
                  </a:lnTo>
                  <a:lnTo>
                    <a:pt x="15860" y="933"/>
                  </a:lnTo>
                  <a:lnTo>
                    <a:pt x="15422" y="2332"/>
                  </a:lnTo>
                  <a:lnTo>
                    <a:pt x="15308" y="741"/>
                  </a:lnTo>
                  <a:lnTo>
                    <a:pt x="14058" y="0"/>
                  </a:lnTo>
                  <a:lnTo>
                    <a:pt x="13929" y="2332"/>
                  </a:lnTo>
                  <a:lnTo>
                    <a:pt x="13377" y="274"/>
                  </a:lnTo>
                  <a:lnTo>
                    <a:pt x="12127" y="466"/>
                  </a:lnTo>
                  <a:lnTo>
                    <a:pt x="11185" y="1399"/>
                  </a:lnTo>
                  <a:lnTo>
                    <a:pt x="11299" y="3045"/>
                  </a:lnTo>
                  <a:lnTo>
                    <a:pt x="10487" y="2332"/>
                  </a:lnTo>
                  <a:lnTo>
                    <a:pt x="10633" y="1207"/>
                  </a:lnTo>
                  <a:lnTo>
                    <a:pt x="9935" y="466"/>
                  </a:lnTo>
                  <a:lnTo>
                    <a:pt x="9107" y="1207"/>
                  </a:lnTo>
                  <a:lnTo>
                    <a:pt x="9659" y="2332"/>
                  </a:lnTo>
                  <a:lnTo>
                    <a:pt x="8555" y="1866"/>
                  </a:lnTo>
                  <a:lnTo>
                    <a:pt x="8279" y="1399"/>
                  </a:lnTo>
                  <a:lnTo>
                    <a:pt x="7305" y="1866"/>
                  </a:lnTo>
                  <a:lnTo>
                    <a:pt x="5812" y="2112"/>
                  </a:lnTo>
                  <a:lnTo>
                    <a:pt x="5812" y="2798"/>
                  </a:lnTo>
                  <a:lnTo>
                    <a:pt x="7451" y="3237"/>
                  </a:lnTo>
                  <a:lnTo>
                    <a:pt x="5373" y="4170"/>
                  </a:lnTo>
                  <a:lnTo>
                    <a:pt x="8555" y="4444"/>
                  </a:lnTo>
                  <a:lnTo>
                    <a:pt x="5649" y="4911"/>
                  </a:lnTo>
                  <a:lnTo>
                    <a:pt x="6477" y="6036"/>
                  </a:lnTo>
                  <a:lnTo>
                    <a:pt x="7857" y="5103"/>
                  </a:lnTo>
                  <a:lnTo>
                    <a:pt x="9497" y="5103"/>
                  </a:lnTo>
                  <a:lnTo>
                    <a:pt x="7581" y="5569"/>
                  </a:lnTo>
                  <a:lnTo>
                    <a:pt x="6753" y="6502"/>
                  </a:lnTo>
                  <a:lnTo>
                    <a:pt x="7581" y="7215"/>
                  </a:lnTo>
                  <a:lnTo>
                    <a:pt x="9107" y="7435"/>
                  </a:lnTo>
                  <a:lnTo>
                    <a:pt x="10487" y="6310"/>
                  </a:lnTo>
                  <a:lnTo>
                    <a:pt x="12013" y="5377"/>
                  </a:lnTo>
                  <a:lnTo>
                    <a:pt x="10633" y="6968"/>
                  </a:lnTo>
                  <a:lnTo>
                    <a:pt x="11299" y="7215"/>
                  </a:lnTo>
                  <a:lnTo>
                    <a:pt x="9773" y="7901"/>
                  </a:lnTo>
                  <a:lnTo>
                    <a:pt x="8393" y="8148"/>
                  </a:lnTo>
                  <a:lnTo>
                    <a:pt x="7727" y="8148"/>
                  </a:lnTo>
                  <a:lnTo>
                    <a:pt x="7857" y="9273"/>
                  </a:lnTo>
                  <a:lnTo>
                    <a:pt x="8393" y="10206"/>
                  </a:lnTo>
                  <a:lnTo>
                    <a:pt x="7581" y="10947"/>
                  </a:lnTo>
                  <a:lnTo>
                    <a:pt x="7451" y="9547"/>
                  </a:lnTo>
                  <a:lnTo>
                    <a:pt x="7175" y="7901"/>
                  </a:lnTo>
                  <a:lnTo>
                    <a:pt x="6640" y="7435"/>
                  </a:lnTo>
                  <a:lnTo>
                    <a:pt x="5925" y="7682"/>
                  </a:lnTo>
                  <a:lnTo>
                    <a:pt x="5649" y="9081"/>
                  </a:lnTo>
                  <a:lnTo>
                    <a:pt x="5812" y="10672"/>
                  </a:lnTo>
                  <a:lnTo>
                    <a:pt x="6088" y="11605"/>
                  </a:lnTo>
                  <a:lnTo>
                    <a:pt x="6753" y="11797"/>
                  </a:lnTo>
                  <a:lnTo>
                    <a:pt x="6201" y="12538"/>
                  </a:lnTo>
                  <a:lnTo>
                    <a:pt x="5925" y="13196"/>
                  </a:lnTo>
                  <a:lnTo>
                    <a:pt x="5373" y="12071"/>
                  </a:lnTo>
                  <a:lnTo>
                    <a:pt x="4821" y="11605"/>
                  </a:lnTo>
                  <a:lnTo>
                    <a:pt x="3880" y="15309"/>
                  </a:lnTo>
                  <a:lnTo>
                    <a:pt x="4545" y="15062"/>
                  </a:lnTo>
                  <a:lnTo>
                    <a:pt x="4984" y="15062"/>
                  </a:lnTo>
                  <a:lnTo>
                    <a:pt x="3880" y="16241"/>
                  </a:lnTo>
                  <a:lnTo>
                    <a:pt x="3182" y="16241"/>
                  </a:lnTo>
                  <a:lnTo>
                    <a:pt x="3068" y="15309"/>
                  </a:lnTo>
                  <a:lnTo>
                    <a:pt x="2906" y="14129"/>
                  </a:lnTo>
                  <a:lnTo>
                    <a:pt x="2192" y="14129"/>
                  </a:lnTo>
                  <a:lnTo>
                    <a:pt x="2078" y="15062"/>
                  </a:lnTo>
                  <a:lnTo>
                    <a:pt x="2078" y="16241"/>
                  </a:lnTo>
                  <a:lnTo>
                    <a:pt x="1104" y="15528"/>
                  </a:lnTo>
                  <a:lnTo>
                    <a:pt x="552" y="16241"/>
                  </a:lnTo>
                  <a:lnTo>
                    <a:pt x="162" y="16900"/>
                  </a:lnTo>
                  <a:lnTo>
                    <a:pt x="0" y="17366"/>
                  </a:lnTo>
                  <a:lnTo>
                    <a:pt x="828" y="18107"/>
                  </a:lnTo>
                  <a:lnTo>
                    <a:pt x="1916" y="18765"/>
                  </a:lnTo>
                  <a:lnTo>
                    <a:pt x="3458" y="19040"/>
                  </a:lnTo>
                  <a:lnTo>
                    <a:pt x="3880" y="18107"/>
                  </a:lnTo>
                  <a:lnTo>
                    <a:pt x="4286" y="18765"/>
                  </a:lnTo>
                  <a:lnTo>
                    <a:pt x="4432" y="19232"/>
                  </a:lnTo>
                  <a:lnTo>
                    <a:pt x="4156" y="19698"/>
                  </a:lnTo>
                  <a:lnTo>
                    <a:pt x="5097" y="19973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44" name="Freeform 52">
              <a:extLst>
                <a:ext uri="{FF2B5EF4-FFF2-40B4-BE49-F238E27FC236}">
                  <a16:creationId xmlns:a16="http://schemas.microsoft.com/office/drawing/2014/main" id="{85166BD8-FFD4-45ED-B759-107E81F04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2" y="1107"/>
              <a:ext cx="345" cy="416"/>
            </a:xfrm>
            <a:custGeom>
              <a:avLst/>
              <a:gdLst>
                <a:gd name="T0" fmla="*/ 214 w 20000"/>
                <a:gd name="T1" fmla="*/ 383 h 20000"/>
                <a:gd name="T2" fmla="*/ 241 w 20000"/>
                <a:gd name="T3" fmla="*/ 389 h 20000"/>
                <a:gd name="T4" fmla="*/ 268 w 20000"/>
                <a:gd name="T5" fmla="*/ 369 h 20000"/>
                <a:gd name="T6" fmla="*/ 241 w 20000"/>
                <a:gd name="T7" fmla="*/ 308 h 20000"/>
                <a:gd name="T8" fmla="*/ 248 w 20000"/>
                <a:gd name="T9" fmla="*/ 271 h 20000"/>
                <a:gd name="T10" fmla="*/ 279 w 20000"/>
                <a:gd name="T11" fmla="*/ 311 h 20000"/>
                <a:gd name="T12" fmla="*/ 319 w 20000"/>
                <a:gd name="T13" fmla="*/ 297 h 20000"/>
                <a:gd name="T14" fmla="*/ 333 w 20000"/>
                <a:gd name="T15" fmla="*/ 264 h 20000"/>
                <a:gd name="T16" fmla="*/ 288 w 20000"/>
                <a:gd name="T17" fmla="*/ 230 h 20000"/>
                <a:gd name="T18" fmla="*/ 285 w 20000"/>
                <a:gd name="T19" fmla="*/ 193 h 20000"/>
                <a:gd name="T20" fmla="*/ 295 w 20000"/>
                <a:gd name="T21" fmla="*/ 176 h 20000"/>
                <a:gd name="T22" fmla="*/ 285 w 20000"/>
                <a:gd name="T23" fmla="*/ 153 h 20000"/>
                <a:gd name="T24" fmla="*/ 261 w 20000"/>
                <a:gd name="T25" fmla="*/ 122 h 20000"/>
                <a:gd name="T26" fmla="*/ 234 w 20000"/>
                <a:gd name="T27" fmla="*/ 119 h 20000"/>
                <a:gd name="T28" fmla="*/ 225 w 20000"/>
                <a:gd name="T29" fmla="*/ 92 h 20000"/>
                <a:gd name="T30" fmla="*/ 225 w 20000"/>
                <a:gd name="T31" fmla="*/ 72 h 20000"/>
                <a:gd name="T32" fmla="*/ 176 w 20000"/>
                <a:gd name="T33" fmla="*/ 68 h 20000"/>
                <a:gd name="T34" fmla="*/ 156 w 20000"/>
                <a:gd name="T35" fmla="*/ 68 h 20000"/>
                <a:gd name="T36" fmla="*/ 162 w 20000"/>
                <a:gd name="T37" fmla="*/ 38 h 20000"/>
                <a:gd name="T38" fmla="*/ 126 w 20000"/>
                <a:gd name="T39" fmla="*/ 20 h 20000"/>
                <a:gd name="T40" fmla="*/ 88 w 20000"/>
                <a:gd name="T41" fmla="*/ 54 h 20000"/>
                <a:gd name="T42" fmla="*/ 78 w 20000"/>
                <a:gd name="T43" fmla="*/ 78 h 20000"/>
                <a:gd name="T44" fmla="*/ 65 w 20000"/>
                <a:gd name="T45" fmla="*/ 81 h 20000"/>
                <a:gd name="T46" fmla="*/ 68 w 20000"/>
                <a:gd name="T47" fmla="*/ 34 h 20000"/>
                <a:gd name="T48" fmla="*/ 119 w 20000"/>
                <a:gd name="T49" fmla="*/ 4 h 20000"/>
                <a:gd name="T50" fmla="*/ 38 w 20000"/>
                <a:gd name="T51" fmla="*/ 24 h 20000"/>
                <a:gd name="T52" fmla="*/ 10 w 20000"/>
                <a:gd name="T53" fmla="*/ 47 h 20000"/>
                <a:gd name="T54" fmla="*/ 23 w 20000"/>
                <a:gd name="T55" fmla="*/ 88 h 20000"/>
                <a:gd name="T56" fmla="*/ 27 w 20000"/>
                <a:gd name="T57" fmla="*/ 112 h 20000"/>
                <a:gd name="T58" fmla="*/ 88 w 20000"/>
                <a:gd name="T59" fmla="*/ 139 h 20000"/>
                <a:gd name="T60" fmla="*/ 119 w 20000"/>
                <a:gd name="T61" fmla="*/ 146 h 20000"/>
                <a:gd name="T62" fmla="*/ 126 w 20000"/>
                <a:gd name="T63" fmla="*/ 126 h 20000"/>
                <a:gd name="T64" fmla="*/ 149 w 20000"/>
                <a:gd name="T65" fmla="*/ 160 h 20000"/>
                <a:gd name="T66" fmla="*/ 146 w 20000"/>
                <a:gd name="T67" fmla="*/ 186 h 20000"/>
                <a:gd name="T68" fmla="*/ 183 w 20000"/>
                <a:gd name="T69" fmla="*/ 207 h 20000"/>
                <a:gd name="T70" fmla="*/ 169 w 20000"/>
                <a:gd name="T71" fmla="*/ 250 h 20000"/>
                <a:gd name="T72" fmla="*/ 149 w 20000"/>
                <a:gd name="T73" fmla="*/ 277 h 20000"/>
                <a:gd name="T74" fmla="*/ 119 w 20000"/>
                <a:gd name="T75" fmla="*/ 291 h 20000"/>
                <a:gd name="T76" fmla="*/ 74 w 20000"/>
                <a:gd name="T77" fmla="*/ 295 h 20000"/>
                <a:gd name="T78" fmla="*/ 102 w 20000"/>
                <a:gd name="T79" fmla="*/ 318 h 20000"/>
                <a:gd name="T80" fmla="*/ 126 w 20000"/>
                <a:gd name="T81" fmla="*/ 315 h 20000"/>
                <a:gd name="T82" fmla="*/ 156 w 20000"/>
                <a:gd name="T83" fmla="*/ 349 h 20000"/>
                <a:gd name="T84" fmla="*/ 160 w 20000"/>
                <a:gd name="T85" fmla="*/ 376 h 20000"/>
                <a:gd name="T86" fmla="*/ 214 w 20000"/>
                <a:gd name="T87" fmla="*/ 417 h 2000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0000" h="20000">
                  <a:moveTo>
                    <a:pt x="13256" y="19981"/>
                  </a:moveTo>
                  <a:lnTo>
                    <a:pt x="13256" y="19329"/>
                  </a:lnTo>
                  <a:lnTo>
                    <a:pt x="12462" y="18351"/>
                  </a:lnTo>
                  <a:lnTo>
                    <a:pt x="11669" y="16874"/>
                  </a:lnTo>
                  <a:lnTo>
                    <a:pt x="13092" y="17833"/>
                  </a:lnTo>
                  <a:lnTo>
                    <a:pt x="14049" y="18677"/>
                  </a:lnTo>
                  <a:lnTo>
                    <a:pt x="14656" y="19003"/>
                  </a:lnTo>
                  <a:lnTo>
                    <a:pt x="15053" y="18677"/>
                  </a:lnTo>
                  <a:lnTo>
                    <a:pt x="15613" y="17699"/>
                  </a:lnTo>
                  <a:lnTo>
                    <a:pt x="15449" y="16414"/>
                  </a:lnTo>
                  <a:lnTo>
                    <a:pt x="14656" y="15570"/>
                  </a:lnTo>
                  <a:lnTo>
                    <a:pt x="14049" y="14784"/>
                  </a:lnTo>
                  <a:lnTo>
                    <a:pt x="13652" y="13806"/>
                  </a:lnTo>
                  <a:lnTo>
                    <a:pt x="14656" y="13634"/>
                  </a:lnTo>
                  <a:lnTo>
                    <a:pt x="14446" y="12982"/>
                  </a:lnTo>
                  <a:lnTo>
                    <a:pt x="15239" y="12982"/>
                  </a:lnTo>
                  <a:lnTo>
                    <a:pt x="15613" y="13806"/>
                  </a:lnTo>
                  <a:lnTo>
                    <a:pt x="16243" y="14919"/>
                  </a:lnTo>
                  <a:lnTo>
                    <a:pt x="17036" y="15570"/>
                  </a:lnTo>
                  <a:lnTo>
                    <a:pt x="17596" y="14593"/>
                  </a:lnTo>
                  <a:lnTo>
                    <a:pt x="18623" y="14267"/>
                  </a:lnTo>
                  <a:lnTo>
                    <a:pt x="19790" y="13480"/>
                  </a:lnTo>
                  <a:lnTo>
                    <a:pt x="19977" y="12982"/>
                  </a:lnTo>
                  <a:lnTo>
                    <a:pt x="19393" y="12656"/>
                  </a:lnTo>
                  <a:lnTo>
                    <a:pt x="18390" y="12656"/>
                  </a:lnTo>
                  <a:lnTo>
                    <a:pt x="17993" y="11352"/>
                  </a:lnTo>
                  <a:lnTo>
                    <a:pt x="16803" y="11026"/>
                  </a:lnTo>
                  <a:lnTo>
                    <a:pt x="16243" y="10240"/>
                  </a:lnTo>
                  <a:lnTo>
                    <a:pt x="15613" y="9588"/>
                  </a:lnTo>
                  <a:lnTo>
                    <a:pt x="16639" y="9262"/>
                  </a:lnTo>
                  <a:lnTo>
                    <a:pt x="17433" y="9262"/>
                  </a:lnTo>
                  <a:lnTo>
                    <a:pt x="15846" y="8629"/>
                  </a:lnTo>
                  <a:lnTo>
                    <a:pt x="17200" y="8437"/>
                  </a:lnTo>
                  <a:lnTo>
                    <a:pt x="16803" y="7785"/>
                  </a:lnTo>
                  <a:lnTo>
                    <a:pt x="16009" y="7785"/>
                  </a:lnTo>
                  <a:lnTo>
                    <a:pt x="16639" y="7325"/>
                  </a:lnTo>
                  <a:lnTo>
                    <a:pt x="16009" y="6807"/>
                  </a:lnTo>
                  <a:lnTo>
                    <a:pt x="15239" y="6347"/>
                  </a:lnTo>
                  <a:lnTo>
                    <a:pt x="15239" y="5849"/>
                  </a:lnTo>
                  <a:lnTo>
                    <a:pt x="15053" y="5369"/>
                  </a:lnTo>
                  <a:lnTo>
                    <a:pt x="14446" y="5043"/>
                  </a:lnTo>
                  <a:lnTo>
                    <a:pt x="13652" y="5695"/>
                  </a:lnTo>
                  <a:lnTo>
                    <a:pt x="13489" y="4871"/>
                  </a:lnTo>
                  <a:lnTo>
                    <a:pt x="12299" y="4736"/>
                  </a:lnTo>
                  <a:lnTo>
                    <a:pt x="13092" y="4410"/>
                  </a:lnTo>
                  <a:lnTo>
                    <a:pt x="12299" y="4084"/>
                  </a:lnTo>
                  <a:lnTo>
                    <a:pt x="13256" y="3893"/>
                  </a:lnTo>
                  <a:lnTo>
                    <a:pt x="13092" y="3432"/>
                  </a:lnTo>
                  <a:lnTo>
                    <a:pt x="11902" y="3106"/>
                  </a:lnTo>
                  <a:lnTo>
                    <a:pt x="11062" y="2915"/>
                  </a:lnTo>
                  <a:lnTo>
                    <a:pt x="10268" y="3241"/>
                  </a:lnTo>
                  <a:lnTo>
                    <a:pt x="10502" y="3758"/>
                  </a:lnTo>
                  <a:lnTo>
                    <a:pt x="9475" y="3432"/>
                  </a:lnTo>
                  <a:lnTo>
                    <a:pt x="9078" y="3241"/>
                  </a:lnTo>
                  <a:lnTo>
                    <a:pt x="8121" y="3758"/>
                  </a:lnTo>
                  <a:lnTo>
                    <a:pt x="9078" y="2589"/>
                  </a:lnTo>
                  <a:lnTo>
                    <a:pt x="9475" y="1802"/>
                  </a:lnTo>
                  <a:lnTo>
                    <a:pt x="9312" y="1477"/>
                  </a:lnTo>
                  <a:lnTo>
                    <a:pt x="9475" y="844"/>
                  </a:lnTo>
                  <a:lnTo>
                    <a:pt x="7328" y="978"/>
                  </a:lnTo>
                  <a:lnTo>
                    <a:pt x="6138" y="1477"/>
                  </a:lnTo>
                  <a:lnTo>
                    <a:pt x="5368" y="1956"/>
                  </a:lnTo>
                  <a:lnTo>
                    <a:pt x="5134" y="2589"/>
                  </a:lnTo>
                  <a:lnTo>
                    <a:pt x="4574" y="2780"/>
                  </a:lnTo>
                  <a:lnTo>
                    <a:pt x="4177" y="3567"/>
                  </a:lnTo>
                  <a:lnTo>
                    <a:pt x="4574" y="3758"/>
                  </a:lnTo>
                  <a:lnTo>
                    <a:pt x="3547" y="4736"/>
                  </a:lnTo>
                  <a:lnTo>
                    <a:pt x="2380" y="4545"/>
                  </a:lnTo>
                  <a:lnTo>
                    <a:pt x="3781" y="3893"/>
                  </a:lnTo>
                  <a:lnTo>
                    <a:pt x="3384" y="3106"/>
                  </a:lnTo>
                  <a:lnTo>
                    <a:pt x="3944" y="2263"/>
                  </a:lnTo>
                  <a:lnTo>
                    <a:pt x="3944" y="1630"/>
                  </a:lnTo>
                  <a:lnTo>
                    <a:pt x="5134" y="978"/>
                  </a:lnTo>
                  <a:lnTo>
                    <a:pt x="6138" y="518"/>
                  </a:lnTo>
                  <a:lnTo>
                    <a:pt x="6931" y="192"/>
                  </a:lnTo>
                  <a:lnTo>
                    <a:pt x="4574" y="0"/>
                  </a:lnTo>
                  <a:lnTo>
                    <a:pt x="3151" y="652"/>
                  </a:lnTo>
                  <a:lnTo>
                    <a:pt x="2194" y="1151"/>
                  </a:lnTo>
                  <a:lnTo>
                    <a:pt x="957" y="1956"/>
                  </a:lnTo>
                  <a:lnTo>
                    <a:pt x="1190" y="2128"/>
                  </a:lnTo>
                  <a:lnTo>
                    <a:pt x="560" y="2263"/>
                  </a:lnTo>
                  <a:lnTo>
                    <a:pt x="0" y="3432"/>
                  </a:lnTo>
                  <a:lnTo>
                    <a:pt x="1354" y="3758"/>
                  </a:lnTo>
                  <a:lnTo>
                    <a:pt x="1354" y="4219"/>
                  </a:lnTo>
                  <a:lnTo>
                    <a:pt x="0" y="4084"/>
                  </a:lnTo>
                  <a:lnTo>
                    <a:pt x="397" y="5197"/>
                  </a:lnTo>
                  <a:lnTo>
                    <a:pt x="1587" y="5369"/>
                  </a:lnTo>
                  <a:lnTo>
                    <a:pt x="2590" y="6021"/>
                  </a:lnTo>
                  <a:lnTo>
                    <a:pt x="3944" y="6347"/>
                  </a:lnTo>
                  <a:lnTo>
                    <a:pt x="5134" y="6673"/>
                  </a:lnTo>
                  <a:lnTo>
                    <a:pt x="5764" y="6999"/>
                  </a:lnTo>
                  <a:lnTo>
                    <a:pt x="5531" y="6347"/>
                  </a:lnTo>
                  <a:lnTo>
                    <a:pt x="6931" y="6999"/>
                  </a:lnTo>
                  <a:lnTo>
                    <a:pt x="7491" y="6999"/>
                  </a:lnTo>
                  <a:lnTo>
                    <a:pt x="7725" y="6347"/>
                  </a:lnTo>
                  <a:lnTo>
                    <a:pt x="7328" y="6021"/>
                  </a:lnTo>
                  <a:lnTo>
                    <a:pt x="8121" y="6021"/>
                  </a:lnTo>
                  <a:lnTo>
                    <a:pt x="8681" y="6673"/>
                  </a:lnTo>
                  <a:lnTo>
                    <a:pt x="8681" y="7651"/>
                  </a:lnTo>
                  <a:lnTo>
                    <a:pt x="9475" y="8437"/>
                  </a:lnTo>
                  <a:lnTo>
                    <a:pt x="8681" y="8437"/>
                  </a:lnTo>
                  <a:lnTo>
                    <a:pt x="8518" y="8936"/>
                  </a:lnTo>
                  <a:lnTo>
                    <a:pt x="9872" y="8763"/>
                  </a:lnTo>
                  <a:lnTo>
                    <a:pt x="10105" y="9262"/>
                  </a:lnTo>
                  <a:lnTo>
                    <a:pt x="10665" y="9914"/>
                  </a:lnTo>
                  <a:lnTo>
                    <a:pt x="10665" y="10700"/>
                  </a:lnTo>
                  <a:lnTo>
                    <a:pt x="10665" y="11352"/>
                  </a:lnTo>
                  <a:lnTo>
                    <a:pt x="9872" y="12004"/>
                  </a:lnTo>
                  <a:lnTo>
                    <a:pt x="8915" y="12522"/>
                  </a:lnTo>
                  <a:lnTo>
                    <a:pt x="8285" y="12656"/>
                  </a:lnTo>
                  <a:lnTo>
                    <a:pt x="8681" y="13308"/>
                  </a:lnTo>
                  <a:lnTo>
                    <a:pt x="8518" y="13806"/>
                  </a:lnTo>
                  <a:lnTo>
                    <a:pt x="7888" y="13634"/>
                  </a:lnTo>
                  <a:lnTo>
                    <a:pt x="6931" y="13941"/>
                  </a:lnTo>
                  <a:lnTo>
                    <a:pt x="5531" y="13634"/>
                  </a:lnTo>
                  <a:lnTo>
                    <a:pt x="5134" y="13480"/>
                  </a:lnTo>
                  <a:lnTo>
                    <a:pt x="4341" y="14132"/>
                  </a:lnTo>
                  <a:lnTo>
                    <a:pt x="4177" y="14919"/>
                  </a:lnTo>
                  <a:lnTo>
                    <a:pt x="5134" y="15436"/>
                  </a:lnTo>
                  <a:lnTo>
                    <a:pt x="5928" y="15244"/>
                  </a:lnTo>
                  <a:lnTo>
                    <a:pt x="6324" y="15244"/>
                  </a:lnTo>
                  <a:lnTo>
                    <a:pt x="7118" y="15436"/>
                  </a:lnTo>
                  <a:lnTo>
                    <a:pt x="7328" y="15110"/>
                  </a:lnTo>
                  <a:lnTo>
                    <a:pt x="7725" y="15436"/>
                  </a:lnTo>
                  <a:lnTo>
                    <a:pt x="8285" y="16222"/>
                  </a:lnTo>
                  <a:lnTo>
                    <a:pt x="9078" y="16721"/>
                  </a:lnTo>
                  <a:lnTo>
                    <a:pt x="8915" y="17047"/>
                  </a:lnTo>
                  <a:lnTo>
                    <a:pt x="8681" y="17200"/>
                  </a:lnTo>
                  <a:lnTo>
                    <a:pt x="9312" y="18025"/>
                  </a:lnTo>
                  <a:lnTo>
                    <a:pt x="10268" y="18485"/>
                  </a:lnTo>
                  <a:lnTo>
                    <a:pt x="11669" y="19655"/>
                  </a:lnTo>
                  <a:lnTo>
                    <a:pt x="12462" y="19981"/>
                  </a:lnTo>
                  <a:lnTo>
                    <a:pt x="13256" y="19981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45" name="Freeform 53">
              <a:extLst>
                <a:ext uri="{FF2B5EF4-FFF2-40B4-BE49-F238E27FC236}">
                  <a16:creationId xmlns:a16="http://schemas.microsoft.com/office/drawing/2014/main" id="{E35AD550-4D01-4A9B-916B-B11F15DBF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" y="914"/>
              <a:ext cx="1722" cy="1678"/>
            </a:xfrm>
            <a:custGeom>
              <a:avLst/>
              <a:gdLst>
                <a:gd name="T0" fmla="*/ 269 w 20000"/>
                <a:gd name="T1" fmla="*/ 41 h 20000"/>
                <a:gd name="T2" fmla="*/ 479 w 20000"/>
                <a:gd name="T3" fmla="*/ 0 h 20000"/>
                <a:gd name="T4" fmla="*/ 519 w 20000"/>
                <a:gd name="T5" fmla="*/ 57 h 20000"/>
                <a:gd name="T6" fmla="*/ 652 w 20000"/>
                <a:gd name="T7" fmla="*/ 135 h 20000"/>
                <a:gd name="T8" fmla="*/ 741 w 20000"/>
                <a:gd name="T9" fmla="*/ 176 h 20000"/>
                <a:gd name="T10" fmla="*/ 838 w 20000"/>
                <a:gd name="T11" fmla="*/ 196 h 20000"/>
                <a:gd name="T12" fmla="*/ 975 w 20000"/>
                <a:gd name="T13" fmla="*/ 250 h 20000"/>
                <a:gd name="T14" fmla="*/ 1046 w 20000"/>
                <a:gd name="T15" fmla="*/ 348 h 20000"/>
                <a:gd name="T16" fmla="*/ 1121 w 20000"/>
                <a:gd name="T17" fmla="*/ 314 h 20000"/>
                <a:gd name="T18" fmla="*/ 1225 w 20000"/>
                <a:gd name="T19" fmla="*/ 328 h 20000"/>
                <a:gd name="T20" fmla="*/ 1250 w 20000"/>
                <a:gd name="T21" fmla="*/ 345 h 20000"/>
                <a:gd name="T22" fmla="*/ 1294 w 20000"/>
                <a:gd name="T23" fmla="*/ 311 h 20000"/>
                <a:gd name="T24" fmla="*/ 1317 w 20000"/>
                <a:gd name="T25" fmla="*/ 240 h 20000"/>
                <a:gd name="T26" fmla="*/ 1334 w 20000"/>
                <a:gd name="T27" fmla="*/ 311 h 20000"/>
                <a:gd name="T28" fmla="*/ 1420 w 20000"/>
                <a:gd name="T29" fmla="*/ 348 h 20000"/>
                <a:gd name="T30" fmla="*/ 1440 w 20000"/>
                <a:gd name="T31" fmla="*/ 416 h 20000"/>
                <a:gd name="T32" fmla="*/ 1294 w 20000"/>
                <a:gd name="T33" fmla="*/ 426 h 20000"/>
                <a:gd name="T34" fmla="*/ 1232 w 20000"/>
                <a:gd name="T35" fmla="*/ 494 h 20000"/>
                <a:gd name="T36" fmla="*/ 1148 w 20000"/>
                <a:gd name="T37" fmla="*/ 704 h 20000"/>
                <a:gd name="T38" fmla="*/ 1301 w 20000"/>
                <a:gd name="T39" fmla="*/ 869 h 20000"/>
                <a:gd name="T40" fmla="*/ 1420 w 20000"/>
                <a:gd name="T41" fmla="*/ 646 h 20000"/>
                <a:gd name="T42" fmla="*/ 1531 w 20000"/>
                <a:gd name="T43" fmla="*/ 683 h 20000"/>
                <a:gd name="T44" fmla="*/ 1640 w 20000"/>
                <a:gd name="T45" fmla="*/ 775 h 20000"/>
                <a:gd name="T46" fmla="*/ 1711 w 20000"/>
                <a:gd name="T47" fmla="*/ 852 h 20000"/>
                <a:gd name="T48" fmla="*/ 1521 w 20000"/>
                <a:gd name="T49" fmla="*/ 953 h 20000"/>
                <a:gd name="T50" fmla="*/ 1538 w 20000"/>
                <a:gd name="T51" fmla="*/ 1068 h 20000"/>
                <a:gd name="T52" fmla="*/ 1463 w 20000"/>
                <a:gd name="T53" fmla="*/ 1065 h 20000"/>
                <a:gd name="T54" fmla="*/ 1362 w 20000"/>
                <a:gd name="T55" fmla="*/ 1150 h 20000"/>
                <a:gd name="T56" fmla="*/ 1314 w 20000"/>
                <a:gd name="T57" fmla="*/ 1174 h 20000"/>
                <a:gd name="T58" fmla="*/ 1290 w 20000"/>
                <a:gd name="T59" fmla="*/ 1251 h 20000"/>
                <a:gd name="T60" fmla="*/ 1205 w 20000"/>
                <a:gd name="T61" fmla="*/ 1440 h 20000"/>
                <a:gd name="T62" fmla="*/ 1107 w 20000"/>
                <a:gd name="T63" fmla="*/ 1366 h 20000"/>
                <a:gd name="T64" fmla="*/ 937 w 20000"/>
                <a:gd name="T65" fmla="*/ 1390 h 20000"/>
                <a:gd name="T66" fmla="*/ 883 w 20000"/>
                <a:gd name="T67" fmla="*/ 1556 h 20000"/>
                <a:gd name="T68" fmla="*/ 1036 w 20000"/>
                <a:gd name="T69" fmla="*/ 1545 h 20000"/>
                <a:gd name="T70" fmla="*/ 1022 w 20000"/>
                <a:gd name="T71" fmla="*/ 1616 h 20000"/>
                <a:gd name="T72" fmla="*/ 914 w 20000"/>
                <a:gd name="T73" fmla="*/ 1650 h 20000"/>
                <a:gd name="T74" fmla="*/ 733 w 20000"/>
                <a:gd name="T75" fmla="*/ 1525 h 20000"/>
                <a:gd name="T76" fmla="*/ 632 w 20000"/>
                <a:gd name="T77" fmla="*/ 1332 h 20000"/>
                <a:gd name="T78" fmla="*/ 662 w 20000"/>
                <a:gd name="T79" fmla="*/ 1488 h 20000"/>
                <a:gd name="T80" fmla="*/ 588 w 20000"/>
                <a:gd name="T81" fmla="*/ 1366 h 20000"/>
                <a:gd name="T82" fmla="*/ 496 w 20000"/>
                <a:gd name="T83" fmla="*/ 1183 h 20000"/>
                <a:gd name="T84" fmla="*/ 526 w 20000"/>
                <a:gd name="T85" fmla="*/ 957 h 20000"/>
                <a:gd name="T86" fmla="*/ 516 w 20000"/>
                <a:gd name="T87" fmla="*/ 801 h 20000"/>
                <a:gd name="T88" fmla="*/ 503 w 20000"/>
                <a:gd name="T89" fmla="*/ 666 h 20000"/>
                <a:gd name="T90" fmla="*/ 492 w 20000"/>
                <a:gd name="T91" fmla="*/ 592 h 20000"/>
                <a:gd name="T92" fmla="*/ 476 w 20000"/>
                <a:gd name="T93" fmla="*/ 524 h 20000"/>
                <a:gd name="T94" fmla="*/ 435 w 20000"/>
                <a:gd name="T95" fmla="*/ 481 h 20000"/>
                <a:gd name="T96" fmla="*/ 360 w 20000"/>
                <a:gd name="T97" fmla="*/ 447 h 20000"/>
                <a:gd name="T98" fmla="*/ 319 w 20000"/>
                <a:gd name="T99" fmla="*/ 413 h 20000"/>
                <a:gd name="T100" fmla="*/ 242 w 20000"/>
                <a:gd name="T101" fmla="*/ 443 h 20000"/>
                <a:gd name="T102" fmla="*/ 262 w 20000"/>
                <a:gd name="T103" fmla="*/ 406 h 20000"/>
                <a:gd name="T104" fmla="*/ 123 w 20000"/>
                <a:gd name="T105" fmla="*/ 517 h 20000"/>
                <a:gd name="T106" fmla="*/ 0 w 20000"/>
                <a:gd name="T107" fmla="*/ 565 h 20000"/>
                <a:gd name="T108" fmla="*/ 78 w 20000"/>
                <a:gd name="T109" fmla="*/ 528 h 20000"/>
                <a:gd name="T110" fmla="*/ 99 w 20000"/>
                <a:gd name="T111" fmla="*/ 447 h 20000"/>
                <a:gd name="T112" fmla="*/ 51 w 20000"/>
                <a:gd name="T113" fmla="*/ 396 h 20000"/>
                <a:gd name="T114" fmla="*/ 54 w 20000"/>
                <a:gd name="T115" fmla="*/ 331 h 20000"/>
                <a:gd name="T116" fmla="*/ 139 w 20000"/>
                <a:gd name="T117" fmla="*/ 274 h 20000"/>
                <a:gd name="T118" fmla="*/ 164 w 20000"/>
                <a:gd name="T119" fmla="*/ 210 h 20000"/>
                <a:gd name="T120" fmla="*/ 132 w 20000"/>
                <a:gd name="T121" fmla="*/ 142 h 20000"/>
                <a:gd name="T122" fmla="*/ 248 w 20000"/>
                <a:gd name="T123" fmla="*/ 152 h 200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0000" h="20000">
                  <a:moveTo>
                    <a:pt x="3154" y="1811"/>
                  </a:moveTo>
                  <a:lnTo>
                    <a:pt x="3280" y="1692"/>
                  </a:lnTo>
                  <a:lnTo>
                    <a:pt x="3001" y="1611"/>
                  </a:lnTo>
                  <a:lnTo>
                    <a:pt x="2964" y="1568"/>
                  </a:lnTo>
                  <a:lnTo>
                    <a:pt x="3075" y="1454"/>
                  </a:lnTo>
                  <a:lnTo>
                    <a:pt x="2764" y="1292"/>
                  </a:lnTo>
                  <a:lnTo>
                    <a:pt x="2843" y="1001"/>
                  </a:lnTo>
                  <a:lnTo>
                    <a:pt x="2732" y="601"/>
                  </a:lnTo>
                  <a:lnTo>
                    <a:pt x="2843" y="601"/>
                  </a:lnTo>
                  <a:lnTo>
                    <a:pt x="3043" y="405"/>
                  </a:lnTo>
                  <a:lnTo>
                    <a:pt x="3122" y="486"/>
                  </a:lnTo>
                  <a:lnTo>
                    <a:pt x="3391" y="520"/>
                  </a:lnTo>
                  <a:lnTo>
                    <a:pt x="3675" y="439"/>
                  </a:lnTo>
                  <a:lnTo>
                    <a:pt x="3865" y="276"/>
                  </a:lnTo>
                  <a:lnTo>
                    <a:pt x="4256" y="114"/>
                  </a:lnTo>
                  <a:lnTo>
                    <a:pt x="4660" y="81"/>
                  </a:lnTo>
                  <a:lnTo>
                    <a:pt x="4571" y="243"/>
                  </a:lnTo>
                  <a:lnTo>
                    <a:pt x="4739" y="162"/>
                  </a:lnTo>
                  <a:lnTo>
                    <a:pt x="4739" y="81"/>
                  </a:lnTo>
                  <a:lnTo>
                    <a:pt x="4929" y="0"/>
                  </a:lnTo>
                  <a:lnTo>
                    <a:pt x="5166" y="114"/>
                  </a:lnTo>
                  <a:lnTo>
                    <a:pt x="5561" y="0"/>
                  </a:lnTo>
                  <a:lnTo>
                    <a:pt x="5603" y="114"/>
                  </a:lnTo>
                  <a:lnTo>
                    <a:pt x="5370" y="243"/>
                  </a:lnTo>
                  <a:lnTo>
                    <a:pt x="5682" y="195"/>
                  </a:lnTo>
                  <a:lnTo>
                    <a:pt x="5640" y="357"/>
                  </a:lnTo>
                  <a:lnTo>
                    <a:pt x="5761" y="324"/>
                  </a:lnTo>
                  <a:lnTo>
                    <a:pt x="5872" y="357"/>
                  </a:lnTo>
                  <a:lnTo>
                    <a:pt x="5998" y="486"/>
                  </a:lnTo>
                  <a:lnTo>
                    <a:pt x="5872" y="520"/>
                  </a:lnTo>
                  <a:lnTo>
                    <a:pt x="5951" y="601"/>
                  </a:lnTo>
                  <a:lnTo>
                    <a:pt x="5872" y="601"/>
                  </a:lnTo>
                  <a:lnTo>
                    <a:pt x="6030" y="682"/>
                  </a:lnTo>
                  <a:lnTo>
                    <a:pt x="5919" y="839"/>
                  </a:lnTo>
                  <a:lnTo>
                    <a:pt x="6235" y="682"/>
                  </a:lnTo>
                  <a:lnTo>
                    <a:pt x="6346" y="724"/>
                  </a:lnTo>
                  <a:lnTo>
                    <a:pt x="6425" y="763"/>
                  </a:lnTo>
                  <a:lnTo>
                    <a:pt x="6504" y="920"/>
                  </a:lnTo>
                  <a:lnTo>
                    <a:pt x="6504" y="1001"/>
                  </a:lnTo>
                  <a:lnTo>
                    <a:pt x="6704" y="1001"/>
                  </a:lnTo>
                  <a:lnTo>
                    <a:pt x="6829" y="1163"/>
                  </a:lnTo>
                  <a:lnTo>
                    <a:pt x="7099" y="1211"/>
                  </a:lnTo>
                  <a:lnTo>
                    <a:pt x="7377" y="1535"/>
                  </a:lnTo>
                  <a:lnTo>
                    <a:pt x="7573" y="1611"/>
                  </a:lnTo>
                  <a:lnTo>
                    <a:pt x="7726" y="2016"/>
                  </a:lnTo>
                  <a:lnTo>
                    <a:pt x="8042" y="2212"/>
                  </a:lnTo>
                  <a:lnTo>
                    <a:pt x="8042" y="2131"/>
                  </a:lnTo>
                  <a:lnTo>
                    <a:pt x="8121" y="2178"/>
                  </a:lnTo>
                  <a:lnTo>
                    <a:pt x="8167" y="2340"/>
                  </a:lnTo>
                  <a:lnTo>
                    <a:pt x="8246" y="2131"/>
                  </a:lnTo>
                  <a:lnTo>
                    <a:pt x="8479" y="2016"/>
                  </a:lnTo>
                  <a:lnTo>
                    <a:pt x="9389" y="1888"/>
                  </a:lnTo>
                  <a:lnTo>
                    <a:pt x="9347" y="1969"/>
                  </a:lnTo>
                  <a:lnTo>
                    <a:pt x="9031" y="2050"/>
                  </a:lnTo>
                  <a:lnTo>
                    <a:pt x="8604" y="2097"/>
                  </a:lnTo>
                  <a:lnTo>
                    <a:pt x="8400" y="2259"/>
                  </a:lnTo>
                  <a:lnTo>
                    <a:pt x="8516" y="2293"/>
                  </a:lnTo>
                  <a:lnTo>
                    <a:pt x="8952" y="2131"/>
                  </a:lnTo>
                  <a:lnTo>
                    <a:pt x="8873" y="2212"/>
                  </a:lnTo>
                  <a:lnTo>
                    <a:pt x="9389" y="2050"/>
                  </a:lnTo>
                  <a:lnTo>
                    <a:pt x="9347" y="2097"/>
                  </a:lnTo>
                  <a:lnTo>
                    <a:pt x="9389" y="2178"/>
                  </a:lnTo>
                  <a:lnTo>
                    <a:pt x="9738" y="1969"/>
                  </a:lnTo>
                  <a:lnTo>
                    <a:pt x="9738" y="1888"/>
                  </a:lnTo>
                  <a:lnTo>
                    <a:pt x="9816" y="1854"/>
                  </a:lnTo>
                  <a:lnTo>
                    <a:pt x="9738" y="2340"/>
                  </a:lnTo>
                  <a:lnTo>
                    <a:pt x="9816" y="2455"/>
                  </a:lnTo>
                  <a:lnTo>
                    <a:pt x="10053" y="2178"/>
                  </a:lnTo>
                  <a:lnTo>
                    <a:pt x="10211" y="2131"/>
                  </a:lnTo>
                  <a:lnTo>
                    <a:pt x="10174" y="2340"/>
                  </a:lnTo>
                  <a:lnTo>
                    <a:pt x="10021" y="2502"/>
                  </a:lnTo>
                  <a:lnTo>
                    <a:pt x="10253" y="2502"/>
                  </a:lnTo>
                  <a:lnTo>
                    <a:pt x="10369" y="2374"/>
                  </a:lnTo>
                  <a:lnTo>
                    <a:pt x="10569" y="2421"/>
                  </a:lnTo>
                  <a:lnTo>
                    <a:pt x="10695" y="2617"/>
                  </a:lnTo>
                  <a:lnTo>
                    <a:pt x="11043" y="2936"/>
                  </a:lnTo>
                  <a:lnTo>
                    <a:pt x="11322" y="2984"/>
                  </a:lnTo>
                  <a:lnTo>
                    <a:pt x="11433" y="3227"/>
                  </a:lnTo>
                  <a:lnTo>
                    <a:pt x="11401" y="3341"/>
                  </a:lnTo>
                  <a:lnTo>
                    <a:pt x="11243" y="3308"/>
                  </a:lnTo>
                  <a:lnTo>
                    <a:pt x="11085" y="3389"/>
                  </a:lnTo>
                  <a:lnTo>
                    <a:pt x="11559" y="3584"/>
                  </a:lnTo>
                  <a:lnTo>
                    <a:pt x="11986" y="3584"/>
                  </a:lnTo>
                  <a:lnTo>
                    <a:pt x="12186" y="3827"/>
                  </a:lnTo>
                  <a:lnTo>
                    <a:pt x="12186" y="4032"/>
                  </a:lnTo>
                  <a:lnTo>
                    <a:pt x="12065" y="3985"/>
                  </a:lnTo>
                  <a:lnTo>
                    <a:pt x="12144" y="4309"/>
                  </a:lnTo>
                  <a:lnTo>
                    <a:pt x="12144" y="4147"/>
                  </a:lnTo>
                  <a:lnTo>
                    <a:pt x="12223" y="4066"/>
                  </a:lnTo>
                  <a:lnTo>
                    <a:pt x="12265" y="4113"/>
                  </a:lnTo>
                  <a:lnTo>
                    <a:pt x="12344" y="3789"/>
                  </a:lnTo>
                  <a:lnTo>
                    <a:pt x="12423" y="3665"/>
                  </a:lnTo>
                  <a:lnTo>
                    <a:pt x="12739" y="3665"/>
                  </a:lnTo>
                  <a:lnTo>
                    <a:pt x="12897" y="3551"/>
                  </a:lnTo>
                  <a:lnTo>
                    <a:pt x="12376" y="3584"/>
                  </a:lnTo>
                  <a:lnTo>
                    <a:pt x="12344" y="3551"/>
                  </a:lnTo>
                  <a:lnTo>
                    <a:pt x="12502" y="3470"/>
                  </a:lnTo>
                  <a:lnTo>
                    <a:pt x="12938" y="3422"/>
                  </a:lnTo>
                  <a:lnTo>
                    <a:pt x="13017" y="3746"/>
                  </a:lnTo>
                  <a:lnTo>
                    <a:pt x="13096" y="3827"/>
                  </a:lnTo>
                  <a:lnTo>
                    <a:pt x="13208" y="3827"/>
                  </a:lnTo>
                  <a:lnTo>
                    <a:pt x="13287" y="4066"/>
                  </a:lnTo>
                  <a:lnTo>
                    <a:pt x="13366" y="4032"/>
                  </a:lnTo>
                  <a:lnTo>
                    <a:pt x="13882" y="4147"/>
                  </a:lnTo>
                  <a:lnTo>
                    <a:pt x="13961" y="4032"/>
                  </a:lnTo>
                  <a:lnTo>
                    <a:pt x="14039" y="4147"/>
                  </a:lnTo>
                  <a:lnTo>
                    <a:pt x="14151" y="4194"/>
                  </a:lnTo>
                  <a:lnTo>
                    <a:pt x="14039" y="4032"/>
                  </a:lnTo>
                  <a:lnTo>
                    <a:pt x="14072" y="3908"/>
                  </a:lnTo>
                  <a:lnTo>
                    <a:pt x="14230" y="3908"/>
                  </a:lnTo>
                  <a:lnTo>
                    <a:pt x="14355" y="4032"/>
                  </a:lnTo>
                  <a:lnTo>
                    <a:pt x="14276" y="4113"/>
                  </a:lnTo>
                  <a:lnTo>
                    <a:pt x="14467" y="4066"/>
                  </a:lnTo>
                  <a:lnTo>
                    <a:pt x="14230" y="4357"/>
                  </a:lnTo>
                  <a:lnTo>
                    <a:pt x="14309" y="4438"/>
                  </a:lnTo>
                  <a:lnTo>
                    <a:pt x="14197" y="4438"/>
                  </a:lnTo>
                  <a:lnTo>
                    <a:pt x="14197" y="4633"/>
                  </a:lnTo>
                  <a:lnTo>
                    <a:pt x="14230" y="4519"/>
                  </a:lnTo>
                  <a:lnTo>
                    <a:pt x="14355" y="4519"/>
                  </a:lnTo>
                  <a:lnTo>
                    <a:pt x="14434" y="4228"/>
                  </a:lnTo>
                  <a:lnTo>
                    <a:pt x="14513" y="4113"/>
                  </a:lnTo>
                  <a:lnTo>
                    <a:pt x="14634" y="4147"/>
                  </a:lnTo>
                  <a:lnTo>
                    <a:pt x="14950" y="4032"/>
                  </a:lnTo>
                  <a:lnTo>
                    <a:pt x="14983" y="3870"/>
                  </a:lnTo>
                  <a:lnTo>
                    <a:pt x="14792" y="3951"/>
                  </a:lnTo>
                  <a:lnTo>
                    <a:pt x="14871" y="3827"/>
                  </a:lnTo>
                  <a:lnTo>
                    <a:pt x="14983" y="3746"/>
                  </a:lnTo>
                  <a:lnTo>
                    <a:pt x="15062" y="3708"/>
                  </a:lnTo>
                  <a:lnTo>
                    <a:pt x="15029" y="3789"/>
                  </a:lnTo>
                  <a:lnTo>
                    <a:pt x="15108" y="3746"/>
                  </a:lnTo>
                  <a:lnTo>
                    <a:pt x="15141" y="3665"/>
                  </a:lnTo>
                  <a:lnTo>
                    <a:pt x="15029" y="3708"/>
                  </a:lnTo>
                  <a:lnTo>
                    <a:pt x="14983" y="3584"/>
                  </a:lnTo>
                  <a:lnTo>
                    <a:pt x="14904" y="3584"/>
                  </a:lnTo>
                  <a:lnTo>
                    <a:pt x="14746" y="3470"/>
                  </a:lnTo>
                  <a:lnTo>
                    <a:pt x="14746" y="3389"/>
                  </a:lnTo>
                  <a:lnTo>
                    <a:pt x="14904" y="3227"/>
                  </a:lnTo>
                  <a:lnTo>
                    <a:pt x="14983" y="3227"/>
                  </a:lnTo>
                  <a:lnTo>
                    <a:pt x="14950" y="3065"/>
                  </a:lnTo>
                  <a:lnTo>
                    <a:pt x="15062" y="2984"/>
                  </a:lnTo>
                  <a:lnTo>
                    <a:pt x="15187" y="2903"/>
                  </a:lnTo>
                  <a:lnTo>
                    <a:pt x="15220" y="2984"/>
                  </a:lnTo>
                  <a:lnTo>
                    <a:pt x="15298" y="2860"/>
                  </a:lnTo>
                  <a:lnTo>
                    <a:pt x="15220" y="2822"/>
                  </a:lnTo>
                  <a:lnTo>
                    <a:pt x="15424" y="2779"/>
                  </a:lnTo>
                  <a:lnTo>
                    <a:pt x="15614" y="2860"/>
                  </a:lnTo>
                  <a:lnTo>
                    <a:pt x="15614" y="3065"/>
                  </a:lnTo>
                  <a:lnTo>
                    <a:pt x="15535" y="3308"/>
                  </a:lnTo>
                  <a:lnTo>
                    <a:pt x="15577" y="3503"/>
                  </a:lnTo>
                  <a:lnTo>
                    <a:pt x="15456" y="3470"/>
                  </a:lnTo>
                  <a:lnTo>
                    <a:pt x="15498" y="3551"/>
                  </a:lnTo>
                  <a:lnTo>
                    <a:pt x="15345" y="3632"/>
                  </a:lnTo>
                  <a:lnTo>
                    <a:pt x="15424" y="3746"/>
                  </a:lnTo>
                  <a:lnTo>
                    <a:pt x="15498" y="3708"/>
                  </a:lnTo>
                  <a:lnTo>
                    <a:pt x="15614" y="3789"/>
                  </a:lnTo>
                  <a:lnTo>
                    <a:pt x="15498" y="3827"/>
                  </a:lnTo>
                  <a:lnTo>
                    <a:pt x="15424" y="4228"/>
                  </a:lnTo>
                  <a:lnTo>
                    <a:pt x="15814" y="3908"/>
                  </a:lnTo>
                  <a:lnTo>
                    <a:pt x="15926" y="4147"/>
                  </a:lnTo>
                  <a:lnTo>
                    <a:pt x="15847" y="4309"/>
                  </a:lnTo>
                  <a:lnTo>
                    <a:pt x="15735" y="4390"/>
                  </a:lnTo>
                  <a:lnTo>
                    <a:pt x="15735" y="4714"/>
                  </a:lnTo>
                  <a:lnTo>
                    <a:pt x="16130" y="4471"/>
                  </a:lnTo>
                  <a:lnTo>
                    <a:pt x="16321" y="4194"/>
                  </a:lnTo>
                  <a:lnTo>
                    <a:pt x="16488" y="4147"/>
                  </a:lnTo>
                  <a:lnTo>
                    <a:pt x="16446" y="4066"/>
                  </a:lnTo>
                  <a:lnTo>
                    <a:pt x="16520" y="3870"/>
                  </a:lnTo>
                  <a:lnTo>
                    <a:pt x="16994" y="4032"/>
                  </a:lnTo>
                  <a:lnTo>
                    <a:pt x="16915" y="4066"/>
                  </a:lnTo>
                  <a:lnTo>
                    <a:pt x="17073" y="4228"/>
                  </a:lnTo>
                  <a:lnTo>
                    <a:pt x="16962" y="4276"/>
                  </a:lnTo>
                  <a:lnTo>
                    <a:pt x="17041" y="4309"/>
                  </a:lnTo>
                  <a:lnTo>
                    <a:pt x="16994" y="4438"/>
                  </a:lnTo>
                  <a:lnTo>
                    <a:pt x="16757" y="4438"/>
                  </a:lnTo>
                  <a:lnTo>
                    <a:pt x="16804" y="4795"/>
                  </a:lnTo>
                  <a:lnTo>
                    <a:pt x="16725" y="4957"/>
                  </a:lnTo>
                  <a:lnTo>
                    <a:pt x="16242" y="5114"/>
                  </a:lnTo>
                  <a:lnTo>
                    <a:pt x="16242" y="4919"/>
                  </a:lnTo>
                  <a:lnTo>
                    <a:pt x="16163" y="4838"/>
                  </a:lnTo>
                  <a:lnTo>
                    <a:pt x="16084" y="4876"/>
                  </a:lnTo>
                  <a:lnTo>
                    <a:pt x="16163" y="5162"/>
                  </a:lnTo>
                  <a:lnTo>
                    <a:pt x="15693" y="4957"/>
                  </a:lnTo>
                  <a:lnTo>
                    <a:pt x="15814" y="5114"/>
                  </a:lnTo>
                  <a:lnTo>
                    <a:pt x="15456" y="5405"/>
                  </a:lnTo>
                  <a:lnTo>
                    <a:pt x="15345" y="5357"/>
                  </a:lnTo>
                  <a:lnTo>
                    <a:pt x="15108" y="5081"/>
                  </a:lnTo>
                  <a:lnTo>
                    <a:pt x="15029" y="5081"/>
                  </a:lnTo>
                  <a:lnTo>
                    <a:pt x="15141" y="5324"/>
                  </a:lnTo>
                  <a:lnTo>
                    <a:pt x="15456" y="5439"/>
                  </a:lnTo>
                  <a:lnTo>
                    <a:pt x="15187" y="5806"/>
                  </a:lnTo>
                  <a:lnTo>
                    <a:pt x="15029" y="5887"/>
                  </a:lnTo>
                  <a:lnTo>
                    <a:pt x="14871" y="5844"/>
                  </a:lnTo>
                  <a:lnTo>
                    <a:pt x="14825" y="5763"/>
                  </a:lnTo>
                  <a:lnTo>
                    <a:pt x="14671" y="6006"/>
                  </a:lnTo>
                  <a:lnTo>
                    <a:pt x="14513" y="6006"/>
                  </a:lnTo>
                  <a:lnTo>
                    <a:pt x="14118" y="5729"/>
                  </a:lnTo>
                  <a:lnTo>
                    <a:pt x="14118" y="5806"/>
                  </a:lnTo>
                  <a:lnTo>
                    <a:pt x="14309" y="5887"/>
                  </a:lnTo>
                  <a:lnTo>
                    <a:pt x="14555" y="6130"/>
                  </a:lnTo>
                  <a:lnTo>
                    <a:pt x="14467" y="6244"/>
                  </a:lnTo>
                  <a:lnTo>
                    <a:pt x="14151" y="6244"/>
                  </a:lnTo>
                  <a:lnTo>
                    <a:pt x="14197" y="6325"/>
                  </a:lnTo>
                  <a:lnTo>
                    <a:pt x="13682" y="6730"/>
                  </a:lnTo>
                  <a:lnTo>
                    <a:pt x="13366" y="7054"/>
                  </a:lnTo>
                  <a:lnTo>
                    <a:pt x="13175" y="7617"/>
                  </a:lnTo>
                  <a:lnTo>
                    <a:pt x="13254" y="7698"/>
                  </a:lnTo>
                  <a:lnTo>
                    <a:pt x="13445" y="7745"/>
                  </a:lnTo>
                  <a:lnTo>
                    <a:pt x="13412" y="8260"/>
                  </a:lnTo>
                  <a:lnTo>
                    <a:pt x="13333" y="8389"/>
                  </a:lnTo>
                  <a:lnTo>
                    <a:pt x="13724" y="8341"/>
                  </a:lnTo>
                  <a:lnTo>
                    <a:pt x="14072" y="8551"/>
                  </a:lnTo>
                  <a:lnTo>
                    <a:pt x="14151" y="8746"/>
                  </a:lnTo>
                  <a:lnTo>
                    <a:pt x="14151" y="8861"/>
                  </a:lnTo>
                  <a:lnTo>
                    <a:pt x="14434" y="8990"/>
                  </a:lnTo>
                  <a:lnTo>
                    <a:pt x="14592" y="9152"/>
                  </a:lnTo>
                  <a:lnTo>
                    <a:pt x="15108" y="9266"/>
                  </a:lnTo>
                  <a:lnTo>
                    <a:pt x="14904" y="9957"/>
                  </a:lnTo>
                  <a:lnTo>
                    <a:pt x="14950" y="10153"/>
                  </a:lnTo>
                  <a:lnTo>
                    <a:pt x="14871" y="10234"/>
                  </a:lnTo>
                  <a:lnTo>
                    <a:pt x="15108" y="10357"/>
                  </a:lnTo>
                  <a:lnTo>
                    <a:pt x="15141" y="10520"/>
                  </a:lnTo>
                  <a:lnTo>
                    <a:pt x="15220" y="10601"/>
                  </a:lnTo>
                  <a:lnTo>
                    <a:pt x="15345" y="10477"/>
                  </a:lnTo>
                  <a:lnTo>
                    <a:pt x="15377" y="10558"/>
                  </a:lnTo>
                  <a:lnTo>
                    <a:pt x="15535" y="10200"/>
                  </a:lnTo>
                  <a:lnTo>
                    <a:pt x="15498" y="9471"/>
                  </a:lnTo>
                  <a:lnTo>
                    <a:pt x="16209" y="9104"/>
                  </a:lnTo>
                  <a:lnTo>
                    <a:pt x="16321" y="8794"/>
                  </a:lnTo>
                  <a:lnTo>
                    <a:pt x="16288" y="8422"/>
                  </a:lnTo>
                  <a:lnTo>
                    <a:pt x="16084" y="8146"/>
                  </a:lnTo>
                  <a:lnTo>
                    <a:pt x="16488" y="7698"/>
                  </a:lnTo>
                  <a:lnTo>
                    <a:pt x="16446" y="7340"/>
                  </a:lnTo>
                  <a:lnTo>
                    <a:pt x="16646" y="7097"/>
                  </a:lnTo>
                  <a:lnTo>
                    <a:pt x="16599" y="6854"/>
                  </a:lnTo>
                  <a:lnTo>
                    <a:pt x="16804" y="6730"/>
                  </a:lnTo>
                  <a:lnTo>
                    <a:pt x="17231" y="6973"/>
                  </a:lnTo>
                  <a:lnTo>
                    <a:pt x="17468" y="6892"/>
                  </a:lnTo>
                  <a:lnTo>
                    <a:pt x="17700" y="7259"/>
                  </a:lnTo>
                  <a:lnTo>
                    <a:pt x="17668" y="7374"/>
                  </a:lnTo>
                  <a:lnTo>
                    <a:pt x="18063" y="7502"/>
                  </a:lnTo>
                  <a:lnTo>
                    <a:pt x="17905" y="8022"/>
                  </a:lnTo>
                  <a:lnTo>
                    <a:pt x="17779" y="8146"/>
                  </a:lnTo>
                  <a:lnTo>
                    <a:pt x="17905" y="8146"/>
                  </a:lnTo>
                  <a:lnTo>
                    <a:pt x="17905" y="8227"/>
                  </a:lnTo>
                  <a:lnTo>
                    <a:pt x="17700" y="8260"/>
                  </a:lnTo>
                  <a:lnTo>
                    <a:pt x="17747" y="8341"/>
                  </a:lnTo>
                  <a:lnTo>
                    <a:pt x="18016" y="8260"/>
                  </a:lnTo>
                  <a:lnTo>
                    <a:pt x="18095" y="8551"/>
                  </a:lnTo>
                  <a:lnTo>
                    <a:pt x="18453" y="8341"/>
                  </a:lnTo>
                  <a:lnTo>
                    <a:pt x="18848" y="7779"/>
                  </a:lnTo>
                  <a:lnTo>
                    <a:pt x="18894" y="7827"/>
                  </a:lnTo>
                  <a:lnTo>
                    <a:pt x="19164" y="9023"/>
                  </a:lnTo>
                  <a:lnTo>
                    <a:pt x="19048" y="9233"/>
                  </a:lnTo>
                  <a:lnTo>
                    <a:pt x="19243" y="9471"/>
                  </a:lnTo>
                  <a:lnTo>
                    <a:pt x="19243" y="9633"/>
                  </a:lnTo>
                  <a:lnTo>
                    <a:pt x="19475" y="9633"/>
                  </a:lnTo>
                  <a:lnTo>
                    <a:pt x="19758" y="9876"/>
                  </a:lnTo>
                  <a:lnTo>
                    <a:pt x="19322" y="10038"/>
                  </a:lnTo>
                  <a:lnTo>
                    <a:pt x="19127" y="10153"/>
                  </a:lnTo>
                  <a:lnTo>
                    <a:pt x="19127" y="10281"/>
                  </a:lnTo>
                  <a:lnTo>
                    <a:pt x="19633" y="10038"/>
                  </a:lnTo>
                  <a:lnTo>
                    <a:pt x="19758" y="10119"/>
                  </a:lnTo>
                  <a:lnTo>
                    <a:pt x="19712" y="10234"/>
                  </a:lnTo>
                  <a:lnTo>
                    <a:pt x="19870" y="10153"/>
                  </a:lnTo>
                  <a:lnTo>
                    <a:pt x="19995" y="10281"/>
                  </a:lnTo>
                  <a:lnTo>
                    <a:pt x="19949" y="10520"/>
                  </a:lnTo>
                  <a:lnTo>
                    <a:pt x="19837" y="10715"/>
                  </a:lnTo>
                  <a:lnTo>
                    <a:pt x="19396" y="10877"/>
                  </a:lnTo>
                  <a:lnTo>
                    <a:pt x="19006" y="11168"/>
                  </a:lnTo>
                  <a:lnTo>
                    <a:pt x="17984" y="11087"/>
                  </a:lnTo>
                  <a:lnTo>
                    <a:pt x="17700" y="11120"/>
                  </a:lnTo>
                  <a:lnTo>
                    <a:pt x="17041" y="11606"/>
                  </a:lnTo>
                  <a:lnTo>
                    <a:pt x="16678" y="11973"/>
                  </a:lnTo>
                  <a:lnTo>
                    <a:pt x="17152" y="11606"/>
                  </a:lnTo>
                  <a:lnTo>
                    <a:pt x="17668" y="11363"/>
                  </a:lnTo>
                  <a:lnTo>
                    <a:pt x="17905" y="11406"/>
                  </a:lnTo>
                  <a:lnTo>
                    <a:pt x="18095" y="11525"/>
                  </a:lnTo>
                  <a:lnTo>
                    <a:pt x="18016" y="11649"/>
                  </a:lnTo>
                  <a:lnTo>
                    <a:pt x="17826" y="11764"/>
                  </a:lnTo>
                  <a:lnTo>
                    <a:pt x="17621" y="11730"/>
                  </a:lnTo>
                  <a:lnTo>
                    <a:pt x="17779" y="11845"/>
                  </a:lnTo>
                  <a:lnTo>
                    <a:pt x="17905" y="11845"/>
                  </a:lnTo>
                  <a:lnTo>
                    <a:pt x="17779" y="12007"/>
                  </a:lnTo>
                  <a:lnTo>
                    <a:pt x="17984" y="12297"/>
                  </a:lnTo>
                  <a:lnTo>
                    <a:pt x="18532" y="12574"/>
                  </a:lnTo>
                  <a:lnTo>
                    <a:pt x="17858" y="12731"/>
                  </a:lnTo>
                  <a:lnTo>
                    <a:pt x="17826" y="12812"/>
                  </a:lnTo>
                  <a:lnTo>
                    <a:pt x="17547" y="13022"/>
                  </a:lnTo>
                  <a:lnTo>
                    <a:pt x="17468" y="12941"/>
                  </a:lnTo>
                  <a:lnTo>
                    <a:pt x="17510" y="12779"/>
                  </a:lnTo>
                  <a:lnTo>
                    <a:pt x="17668" y="12617"/>
                  </a:lnTo>
                  <a:lnTo>
                    <a:pt x="18016" y="12493"/>
                  </a:lnTo>
                  <a:lnTo>
                    <a:pt x="17826" y="12493"/>
                  </a:lnTo>
                  <a:lnTo>
                    <a:pt x="17905" y="12378"/>
                  </a:lnTo>
                  <a:lnTo>
                    <a:pt x="17310" y="12536"/>
                  </a:lnTo>
                  <a:lnTo>
                    <a:pt x="17273" y="12698"/>
                  </a:lnTo>
                  <a:lnTo>
                    <a:pt x="16994" y="12698"/>
                  </a:lnTo>
                  <a:lnTo>
                    <a:pt x="16836" y="12860"/>
                  </a:lnTo>
                  <a:lnTo>
                    <a:pt x="16599" y="13022"/>
                  </a:lnTo>
                  <a:lnTo>
                    <a:pt x="16446" y="13265"/>
                  </a:lnTo>
                  <a:lnTo>
                    <a:pt x="16488" y="13379"/>
                  </a:lnTo>
                  <a:lnTo>
                    <a:pt x="16599" y="13379"/>
                  </a:lnTo>
                  <a:lnTo>
                    <a:pt x="16599" y="13460"/>
                  </a:lnTo>
                  <a:lnTo>
                    <a:pt x="16321" y="13503"/>
                  </a:lnTo>
                  <a:lnTo>
                    <a:pt x="16130" y="13541"/>
                  </a:lnTo>
                  <a:lnTo>
                    <a:pt x="15814" y="13622"/>
                  </a:lnTo>
                  <a:lnTo>
                    <a:pt x="16084" y="13622"/>
                  </a:lnTo>
                  <a:lnTo>
                    <a:pt x="15814" y="13704"/>
                  </a:lnTo>
                  <a:lnTo>
                    <a:pt x="15693" y="13746"/>
                  </a:lnTo>
                  <a:lnTo>
                    <a:pt x="15735" y="13780"/>
                  </a:lnTo>
                  <a:lnTo>
                    <a:pt x="15656" y="13942"/>
                  </a:lnTo>
                  <a:lnTo>
                    <a:pt x="15498" y="14152"/>
                  </a:lnTo>
                  <a:lnTo>
                    <a:pt x="15377" y="14023"/>
                  </a:lnTo>
                  <a:lnTo>
                    <a:pt x="15377" y="14104"/>
                  </a:lnTo>
                  <a:lnTo>
                    <a:pt x="15424" y="14233"/>
                  </a:lnTo>
                  <a:lnTo>
                    <a:pt x="15266" y="14476"/>
                  </a:lnTo>
                  <a:lnTo>
                    <a:pt x="15220" y="14266"/>
                  </a:lnTo>
                  <a:lnTo>
                    <a:pt x="15187" y="14152"/>
                  </a:lnTo>
                  <a:lnTo>
                    <a:pt x="15266" y="13990"/>
                  </a:lnTo>
                  <a:lnTo>
                    <a:pt x="15141" y="14023"/>
                  </a:lnTo>
                  <a:lnTo>
                    <a:pt x="15108" y="14314"/>
                  </a:lnTo>
                  <a:lnTo>
                    <a:pt x="14950" y="14266"/>
                  </a:lnTo>
                  <a:lnTo>
                    <a:pt x="15141" y="14428"/>
                  </a:lnTo>
                  <a:lnTo>
                    <a:pt x="15108" y="14509"/>
                  </a:lnTo>
                  <a:lnTo>
                    <a:pt x="15062" y="14671"/>
                  </a:lnTo>
                  <a:lnTo>
                    <a:pt x="15187" y="14714"/>
                  </a:lnTo>
                  <a:lnTo>
                    <a:pt x="15187" y="14909"/>
                  </a:lnTo>
                  <a:lnTo>
                    <a:pt x="15141" y="14795"/>
                  </a:lnTo>
                  <a:lnTo>
                    <a:pt x="15108" y="14876"/>
                  </a:lnTo>
                  <a:lnTo>
                    <a:pt x="14983" y="14909"/>
                  </a:lnTo>
                  <a:lnTo>
                    <a:pt x="15187" y="14957"/>
                  </a:lnTo>
                  <a:lnTo>
                    <a:pt x="15108" y="15119"/>
                  </a:lnTo>
                  <a:lnTo>
                    <a:pt x="14950" y="15071"/>
                  </a:lnTo>
                  <a:lnTo>
                    <a:pt x="15029" y="15200"/>
                  </a:lnTo>
                  <a:lnTo>
                    <a:pt x="14634" y="15443"/>
                  </a:lnTo>
                  <a:lnTo>
                    <a:pt x="14355" y="15601"/>
                  </a:lnTo>
                  <a:lnTo>
                    <a:pt x="14072" y="15801"/>
                  </a:lnTo>
                  <a:lnTo>
                    <a:pt x="13840" y="16120"/>
                  </a:lnTo>
                  <a:lnTo>
                    <a:pt x="13882" y="16525"/>
                  </a:lnTo>
                  <a:lnTo>
                    <a:pt x="13919" y="16892"/>
                  </a:lnTo>
                  <a:lnTo>
                    <a:pt x="13998" y="17169"/>
                  </a:lnTo>
                  <a:lnTo>
                    <a:pt x="13882" y="17574"/>
                  </a:lnTo>
                  <a:lnTo>
                    <a:pt x="13724" y="17574"/>
                  </a:lnTo>
                  <a:lnTo>
                    <a:pt x="13603" y="17412"/>
                  </a:lnTo>
                  <a:lnTo>
                    <a:pt x="13524" y="17135"/>
                  </a:lnTo>
                  <a:lnTo>
                    <a:pt x="13524" y="16926"/>
                  </a:lnTo>
                  <a:lnTo>
                    <a:pt x="13445" y="16892"/>
                  </a:lnTo>
                  <a:lnTo>
                    <a:pt x="13491" y="16730"/>
                  </a:lnTo>
                  <a:lnTo>
                    <a:pt x="13412" y="16525"/>
                  </a:lnTo>
                  <a:lnTo>
                    <a:pt x="13254" y="16363"/>
                  </a:lnTo>
                  <a:lnTo>
                    <a:pt x="13017" y="16492"/>
                  </a:lnTo>
                  <a:lnTo>
                    <a:pt x="12859" y="16282"/>
                  </a:lnTo>
                  <a:lnTo>
                    <a:pt x="12548" y="16282"/>
                  </a:lnTo>
                  <a:lnTo>
                    <a:pt x="12455" y="16249"/>
                  </a:lnTo>
                  <a:lnTo>
                    <a:pt x="12186" y="16282"/>
                  </a:lnTo>
                  <a:lnTo>
                    <a:pt x="11949" y="16282"/>
                  </a:lnTo>
                  <a:lnTo>
                    <a:pt x="12144" y="16411"/>
                  </a:lnTo>
                  <a:lnTo>
                    <a:pt x="12186" y="16525"/>
                  </a:lnTo>
                  <a:lnTo>
                    <a:pt x="11986" y="16573"/>
                  </a:lnTo>
                  <a:lnTo>
                    <a:pt x="11717" y="16444"/>
                  </a:lnTo>
                  <a:lnTo>
                    <a:pt x="11401" y="16411"/>
                  </a:lnTo>
                  <a:lnTo>
                    <a:pt x="11122" y="16411"/>
                  </a:lnTo>
                  <a:lnTo>
                    <a:pt x="10885" y="16573"/>
                  </a:lnTo>
                  <a:lnTo>
                    <a:pt x="10616" y="16687"/>
                  </a:lnTo>
                  <a:lnTo>
                    <a:pt x="10369" y="16926"/>
                  </a:lnTo>
                  <a:lnTo>
                    <a:pt x="10411" y="17250"/>
                  </a:lnTo>
                  <a:lnTo>
                    <a:pt x="10369" y="17412"/>
                  </a:lnTo>
                  <a:lnTo>
                    <a:pt x="10290" y="17459"/>
                  </a:lnTo>
                  <a:lnTo>
                    <a:pt x="10253" y="17655"/>
                  </a:lnTo>
                  <a:lnTo>
                    <a:pt x="10211" y="17898"/>
                  </a:lnTo>
                  <a:lnTo>
                    <a:pt x="10174" y="18174"/>
                  </a:lnTo>
                  <a:lnTo>
                    <a:pt x="10253" y="18379"/>
                  </a:lnTo>
                  <a:lnTo>
                    <a:pt x="10174" y="18332"/>
                  </a:lnTo>
                  <a:lnTo>
                    <a:pt x="10253" y="18541"/>
                  </a:lnTo>
                  <a:lnTo>
                    <a:pt x="10369" y="18785"/>
                  </a:lnTo>
                  <a:lnTo>
                    <a:pt x="10448" y="19028"/>
                  </a:lnTo>
                  <a:lnTo>
                    <a:pt x="10648" y="19104"/>
                  </a:lnTo>
                  <a:lnTo>
                    <a:pt x="10774" y="19185"/>
                  </a:lnTo>
                  <a:lnTo>
                    <a:pt x="11085" y="19142"/>
                  </a:lnTo>
                  <a:lnTo>
                    <a:pt x="11275" y="19061"/>
                  </a:lnTo>
                  <a:lnTo>
                    <a:pt x="11559" y="18947"/>
                  </a:lnTo>
                  <a:lnTo>
                    <a:pt x="11638" y="18818"/>
                  </a:lnTo>
                  <a:lnTo>
                    <a:pt x="11717" y="18575"/>
                  </a:lnTo>
                  <a:lnTo>
                    <a:pt x="11796" y="18494"/>
                  </a:lnTo>
                  <a:lnTo>
                    <a:pt x="12028" y="18413"/>
                  </a:lnTo>
                  <a:lnTo>
                    <a:pt x="12186" y="18379"/>
                  </a:lnTo>
                  <a:lnTo>
                    <a:pt x="12423" y="18413"/>
                  </a:lnTo>
                  <a:lnTo>
                    <a:pt x="12423" y="18575"/>
                  </a:lnTo>
                  <a:lnTo>
                    <a:pt x="12297" y="18737"/>
                  </a:lnTo>
                  <a:lnTo>
                    <a:pt x="12186" y="18866"/>
                  </a:lnTo>
                  <a:lnTo>
                    <a:pt x="12265" y="18899"/>
                  </a:lnTo>
                  <a:lnTo>
                    <a:pt x="12186" y="19142"/>
                  </a:lnTo>
                  <a:lnTo>
                    <a:pt x="12107" y="19061"/>
                  </a:lnTo>
                  <a:lnTo>
                    <a:pt x="12065" y="19142"/>
                  </a:lnTo>
                  <a:lnTo>
                    <a:pt x="11986" y="19142"/>
                  </a:lnTo>
                  <a:lnTo>
                    <a:pt x="11875" y="19266"/>
                  </a:lnTo>
                  <a:lnTo>
                    <a:pt x="11512" y="19266"/>
                  </a:lnTo>
                  <a:lnTo>
                    <a:pt x="11433" y="19428"/>
                  </a:lnTo>
                  <a:lnTo>
                    <a:pt x="11591" y="19590"/>
                  </a:lnTo>
                  <a:lnTo>
                    <a:pt x="11559" y="19671"/>
                  </a:lnTo>
                  <a:lnTo>
                    <a:pt x="11322" y="19671"/>
                  </a:lnTo>
                  <a:lnTo>
                    <a:pt x="11196" y="19833"/>
                  </a:lnTo>
                  <a:lnTo>
                    <a:pt x="11243" y="19914"/>
                  </a:lnTo>
                  <a:lnTo>
                    <a:pt x="11164" y="19995"/>
                  </a:lnTo>
                  <a:lnTo>
                    <a:pt x="11043" y="19833"/>
                  </a:lnTo>
                  <a:lnTo>
                    <a:pt x="10774" y="19671"/>
                  </a:lnTo>
                  <a:lnTo>
                    <a:pt x="10616" y="19671"/>
                  </a:lnTo>
                  <a:lnTo>
                    <a:pt x="10290" y="19786"/>
                  </a:lnTo>
                  <a:lnTo>
                    <a:pt x="9863" y="19542"/>
                  </a:lnTo>
                  <a:lnTo>
                    <a:pt x="9501" y="19428"/>
                  </a:lnTo>
                  <a:lnTo>
                    <a:pt x="9189" y="19223"/>
                  </a:lnTo>
                  <a:lnTo>
                    <a:pt x="8920" y="19142"/>
                  </a:lnTo>
                  <a:lnTo>
                    <a:pt x="8636" y="18947"/>
                  </a:lnTo>
                  <a:lnTo>
                    <a:pt x="8479" y="18656"/>
                  </a:lnTo>
                  <a:lnTo>
                    <a:pt x="8557" y="18622"/>
                  </a:lnTo>
                  <a:lnTo>
                    <a:pt x="8557" y="18494"/>
                  </a:lnTo>
                  <a:lnTo>
                    <a:pt x="8604" y="18413"/>
                  </a:lnTo>
                  <a:lnTo>
                    <a:pt x="8516" y="18174"/>
                  </a:lnTo>
                  <a:lnTo>
                    <a:pt x="8400" y="17898"/>
                  </a:lnTo>
                  <a:lnTo>
                    <a:pt x="8200" y="17622"/>
                  </a:lnTo>
                  <a:lnTo>
                    <a:pt x="7851" y="17250"/>
                  </a:lnTo>
                  <a:lnTo>
                    <a:pt x="7930" y="17135"/>
                  </a:lnTo>
                  <a:lnTo>
                    <a:pt x="7884" y="17007"/>
                  </a:lnTo>
                  <a:lnTo>
                    <a:pt x="7693" y="16849"/>
                  </a:lnTo>
                  <a:lnTo>
                    <a:pt x="7693" y="16730"/>
                  </a:lnTo>
                  <a:lnTo>
                    <a:pt x="7614" y="16730"/>
                  </a:lnTo>
                  <a:lnTo>
                    <a:pt x="7494" y="16525"/>
                  </a:lnTo>
                  <a:lnTo>
                    <a:pt x="7336" y="16201"/>
                  </a:lnTo>
                  <a:lnTo>
                    <a:pt x="7336" y="15877"/>
                  </a:lnTo>
                  <a:lnTo>
                    <a:pt x="6987" y="15639"/>
                  </a:lnTo>
                  <a:lnTo>
                    <a:pt x="6941" y="16087"/>
                  </a:lnTo>
                  <a:lnTo>
                    <a:pt x="7099" y="16282"/>
                  </a:lnTo>
                  <a:lnTo>
                    <a:pt x="7224" y="16573"/>
                  </a:lnTo>
                  <a:lnTo>
                    <a:pt x="7224" y="16687"/>
                  </a:lnTo>
                  <a:lnTo>
                    <a:pt x="7303" y="16768"/>
                  </a:lnTo>
                  <a:lnTo>
                    <a:pt x="7415" y="17054"/>
                  </a:lnTo>
                  <a:lnTo>
                    <a:pt x="7415" y="16926"/>
                  </a:lnTo>
                  <a:lnTo>
                    <a:pt x="7573" y="17459"/>
                  </a:lnTo>
                  <a:lnTo>
                    <a:pt x="7647" y="17622"/>
                  </a:lnTo>
                  <a:lnTo>
                    <a:pt x="7693" y="17736"/>
                  </a:lnTo>
                  <a:lnTo>
                    <a:pt x="7726" y="17931"/>
                  </a:lnTo>
                  <a:lnTo>
                    <a:pt x="7647" y="18012"/>
                  </a:lnTo>
                  <a:lnTo>
                    <a:pt x="7573" y="17850"/>
                  </a:lnTo>
                  <a:lnTo>
                    <a:pt x="7224" y="17459"/>
                  </a:lnTo>
                  <a:lnTo>
                    <a:pt x="7257" y="17135"/>
                  </a:lnTo>
                  <a:lnTo>
                    <a:pt x="7099" y="16926"/>
                  </a:lnTo>
                  <a:lnTo>
                    <a:pt x="7020" y="16973"/>
                  </a:lnTo>
                  <a:lnTo>
                    <a:pt x="6783" y="16687"/>
                  </a:lnTo>
                  <a:lnTo>
                    <a:pt x="6941" y="16730"/>
                  </a:lnTo>
                  <a:lnTo>
                    <a:pt x="6987" y="16525"/>
                  </a:lnTo>
                  <a:lnTo>
                    <a:pt x="6829" y="16282"/>
                  </a:lnTo>
                  <a:lnTo>
                    <a:pt x="6704" y="16120"/>
                  </a:lnTo>
                  <a:lnTo>
                    <a:pt x="6625" y="15720"/>
                  </a:lnTo>
                  <a:lnTo>
                    <a:pt x="6551" y="15443"/>
                  </a:lnTo>
                  <a:lnTo>
                    <a:pt x="6504" y="15200"/>
                  </a:lnTo>
                  <a:lnTo>
                    <a:pt x="6346" y="15038"/>
                  </a:lnTo>
                  <a:lnTo>
                    <a:pt x="6188" y="14909"/>
                  </a:lnTo>
                  <a:lnTo>
                    <a:pt x="5951" y="14876"/>
                  </a:lnTo>
                  <a:lnTo>
                    <a:pt x="5951" y="14633"/>
                  </a:lnTo>
                  <a:lnTo>
                    <a:pt x="5798" y="14314"/>
                  </a:lnTo>
                  <a:lnTo>
                    <a:pt x="5840" y="14185"/>
                  </a:lnTo>
                  <a:lnTo>
                    <a:pt x="5761" y="14104"/>
                  </a:lnTo>
                  <a:lnTo>
                    <a:pt x="5761" y="13942"/>
                  </a:lnTo>
                  <a:lnTo>
                    <a:pt x="5840" y="13990"/>
                  </a:lnTo>
                  <a:lnTo>
                    <a:pt x="5798" y="13780"/>
                  </a:lnTo>
                  <a:lnTo>
                    <a:pt x="5682" y="13827"/>
                  </a:lnTo>
                  <a:lnTo>
                    <a:pt x="5603" y="13541"/>
                  </a:lnTo>
                  <a:lnTo>
                    <a:pt x="5603" y="13265"/>
                  </a:lnTo>
                  <a:lnTo>
                    <a:pt x="5561" y="13136"/>
                  </a:lnTo>
                  <a:lnTo>
                    <a:pt x="5682" y="12779"/>
                  </a:lnTo>
                  <a:lnTo>
                    <a:pt x="5719" y="12331"/>
                  </a:lnTo>
                  <a:lnTo>
                    <a:pt x="5951" y="11845"/>
                  </a:lnTo>
                  <a:lnTo>
                    <a:pt x="6109" y="11406"/>
                  </a:lnTo>
                  <a:lnTo>
                    <a:pt x="6188" y="11087"/>
                  </a:lnTo>
                  <a:lnTo>
                    <a:pt x="6235" y="10558"/>
                  </a:lnTo>
                  <a:lnTo>
                    <a:pt x="6504" y="10682"/>
                  </a:lnTo>
                  <a:lnTo>
                    <a:pt x="6504" y="10844"/>
                  </a:lnTo>
                  <a:lnTo>
                    <a:pt x="6472" y="11006"/>
                  </a:lnTo>
                  <a:lnTo>
                    <a:pt x="6625" y="10877"/>
                  </a:lnTo>
                  <a:lnTo>
                    <a:pt x="6671" y="10520"/>
                  </a:lnTo>
                  <a:lnTo>
                    <a:pt x="6625" y="10357"/>
                  </a:lnTo>
                  <a:lnTo>
                    <a:pt x="6472" y="10153"/>
                  </a:lnTo>
                  <a:lnTo>
                    <a:pt x="6393" y="9828"/>
                  </a:lnTo>
                  <a:lnTo>
                    <a:pt x="5998" y="9552"/>
                  </a:lnTo>
                  <a:lnTo>
                    <a:pt x="5951" y="9428"/>
                  </a:lnTo>
                  <a:lnTo>
                    <a:pt x="6030" y="8632"/>
                  </a:lnTo>
                  <a:lnTo>
                    <a:pt x="6156" y="8470"/>
                  </a:lnTo>
                  <a:lnTo>
                    <a:pt x="5919" y="8632"/>
                  </a:lnTo>
                  <a:lnTo>
                    <a:pt x="5840" y="8227"/>
                  </a:lnTo>
                  <a:lnTo>
                    <a:pt x="6030" y="7984"/>
                  </a:lnTo>
                  <a:lnTo>
                    <a:pt x="6156" y="7664"/>
                  </a:lnTo>
                  <a:lnTo>
                    <a:pt x="6109" y="7745"/>
                  </a:lnTo>
                  <a:lnTo>
                    <a:pt x="5951" y="7984"/>
                  </a:lnTo>
                  <a:lnTo>
                    <a:pt x="5840" y="8065"/>
                  </a:lnTo>
                  <a:lnTo>
                    <a:pt x="5840" y="7941"/>
                  </a:lnTo>
                  <a:lnTo>
                    <a:pt x="5951" y="7779"/>
                  </a:lnTo>
                  <a:lnTo>
                    <a:pt x="5919" y="7617"/>
                  </a:lnTo>
                  <a:lnTo>
                    <a:pt x="5840" y="7617"/>
                  </a:lnTo>
                  <a:lnTo>
                    <a:pt x="5719" y="7698"/>
                  </a:lnTo>
                  <a:lnTo>
                    <a:pt x="5682" y="7698"/>
                  </a:lnTo>
                  <a:lnTo>
                    <a:pt x="5798" y="7583"/>
                  </a:lnTo>
                  <a:lnTo>
                    <a:pt x="5840" y="7421"/>
                  </a:lnTo>
                  <a:lnTo>
                    <a:pt x="5872" y="7293"/>
                  </a:lnTo>
                  <a:lnTo>
                    <a:pt x="5798" y="7293"/>
                  </a:lnTo>
                  <a:lnTo>
                    <a:pt x="5798" y="7212"/>
                  </a:lnTo>
                  <a:lnTo>
                    <a:pt x="5719" y="7054"/>
                  </a:lnTo>
                  <a:lnTo>
                    <a:pt x="5798" y="6935"/>
                  </a:lnTo>
                  <a:lnTo>
                    <a:pt x="5840" y="6973"/>
                  </a:lnTo>
                  <a:lnTo>
                    <a:pt x="5798" y="6811"/>
                  </a:lnTo>
                  <a:lnTo>
                    <a:pt x="5719" y="6697"/>
                  </a:lnTo>
                  <a:lnTo>
                    <a:pt x="5798" y="6568"/>
                  </a:lnTo>
                  <a:lnTo>
                    <a:pt x="5761" y="6616"/>
                  </a:lnTo>
                  <a:lnTo>
                    <a:pt x="5682" y="6535"/>
                  </a:lnTo>
                  <a:lnTo>
                    <a:pt x="5719" y="6163"/>
                  </a:lnTo>
                  <a:lnTo>
                    <a:pt x="5561" y="6568"/>
                  </a:lnTo>
                  <a:lnTo>
                    <a:pt x="5482" y="6487"/>
                  </a:lnTo>
                  <a:lnTo>
                    <a:pt x="5528" y="6244"/>
                  </a:lnTo>
                  <a:lnTo>
                    <a:pt x="5449" y="6325"/>
                  </a:lnTo>
                  <a:lnTo>
                    <a:pt x="5370" y="6211"/>
                  </a:lnTo>
                  <a:lnTo>
                    <a:pt x="5403" y="6487"/>
                  </a:lnTo>
                  <a:lnTo>
                    <a:pt x="5292" y="6535"/>
                  </a:lnTo>
                  <a:lnTo>
                    <a:pt x="5213" y="6406"/>
                  </a:lnTo>
                  <a:lnTo>
                    <a:pt x="5134" y="6130"/>
                  </a:lnTo>
                  <a:lnTo>
                    <a:pt x="5166" y="6087"/>
                  </a:lnTo>
                  <a:lnTo>
                    <a:pt x="5087" y="6087"/>
                  </a:lnTo>
                  <a:lnTo>
                    <a:pt x="4976" y="5887"/>
                  </a:lnTo>
                  <a:lnTo>
                    <a:pt x="5008" y="5806"/>
                  </a:lnTo>
                  <a:lnTo>
                    <a:pt x="5055" y="5729"/>
                  </a:lnTo>
                  <a:lnTo>
                    <a:pt x="5087" y="5844"/>
                  </a:lnTo>
                  <a:lnTo>
                    <a:pt x="5166" y="5763"/>
                  </a:lnTo>
                  <a:lnTo>
                    <a:pt x="5134" y="5682"/>
                  </a:lnTo>
                  <a:lnTo>
                    <a:pt x="4976" y="5763"/>
                  </a:lnTo>
                  <a:lnTo>
                    <a:pt x="4850" y="5763"/>
                  </a:lnTo>
                  <a:lnTo>
                    <a:pt x="4776" y="5682"/>
                  </a:lnTo>
                  <a:lnTo>
                    <a:pt x="4818" y="5601"/>
                  </a:lnTo>
                  <a:lnTo>
                    <a:pt x="4697" y="5648"/>
                  </a:lnTo>
                  <a:lnTo>
                    <a:pt x="4571" y="5520"/>
                  </a:lnTo>
                  <a:lnTo>
                    <a:pt x="4302" y="5486"/>
                  </a:lnTo>
                  <a:lnTo>
                    <a:pt x="4177" y="5324"/>
                  </a:lnTo>
                  <a:lnTo>
                    <a:pt x="4256" y="5276"/>
                  </a:lnTo>
                  <a:lnTo>
                    <a:pt x="4256" y="5195"/>
                  </a:lnTo>
                  <a:lnTo>
                    <a:pt x="4144" y="5276"/>
                  </a:lnTo>
                  <a:lnTo>
                    <a:pt x="4065" y="5195"/>
                  </a:lnTo>
                  <a:lnTo>
                    <a:pt x="3944" y="5081"/>
                  </a:lnTo>
                  <a:lnTo>
                    <a:pt x="3986" y="5000"/>
                  </a:lnTo>
                  <a:lnTo>
                    <a:pt x="4098" y="4919"/>
                  </a:lnTo>
                  <a:lnTo>
                    <a:pt x="3907" y="4957"/>
                  </a:lnTo>
                  <a:lnTo>
                    <a:pt x="3786" y="4957"/>
                  </a:lnTo>
                  <a:lnTo>
                    <a:pt x="3754" y="4919"/>
                  </a:lnTo>
                  <a:lnTo>
                    <a:pt x="3707" y="4919"/>
                  </a:lnTo>
                  <a:lnTo>
                    <a:pt x="3628" y="5038"/>
                  </a:lnTo>
                  <a:lnTo>
                    <a:pt x="3675" y="5114"/>
                  </a:lnTo>
                  <a:lnTo>
                    <a:pt x="3438" y="5324"/>
                  </a:lnTo>
                  <a:lnTo>
                    <a:pt x="3280" y="5276"/>
                  </a:lnTo>
                  <a:lnTo>
                    <a:pt x="3001" y="5439"/>
                  </a:lnTo>
                  <a:lnTo>
                    <a:pt x="2843" y="5520"/>
                  </a:lnTo>
                  <a:lnTo>
                    <a:pt x="2685" y="5520"/>
                  </a:lnTo>
                  <a:lnTo>
                    <a:pt x="2732" y="5439"/>
                  </a:lnTo>
                  <a:lnTo>
                    <a:pt x="2964" y="5324"/>
                  </a:lnTo>
                  <a:lnTo>
                    <a:pt x="2806" y="5324"/>
                  </a:lnTo>
                  <a:lnTo>
                    <a:pt x="2806" y="5276"/>
                  </a:lnTo>
                  <a:lnTo>
                    <a:pt x="2922" y="5162"/>
                  </a:lnTo>
                  <a:lnTo>
                    <a:pt x="3122" y="4919"/>
                  </a:lnTo>
                  <a:lnTo>
                    <a:pt x="3312" y="4838"/>
                  </a:lnTo>
                  <a:lnTo>
                    <a:pt x="3359" y="4876"/>
                  </a:lnTo>
                  <a:lnTo>
                    <a:pt x="3470" y="4838"/>
                  </a:lnTo>
                  <a:lnTo>
                    <a:pt x="3438" y="4795"/>
                  </a:lnTo>
                  <a:lnTo>
                    <a:pt x="3549" y="4714"/>
                  </a:lnTo>
                  <a:lnTo>
                    <a:pt x="3391" y="4714"/>
                  </a:lnTo>
                  <a:lnTo>
                    <a:pt x="3438" y="4600"/>
                  </a:lnTo>
                  <a:lnTo>
                    <a:pt x="3280" y="4714"/>
                  </a:lnTo>
                  <a:lnTo>
                    <a:pt x="3043" y="4838"/>
                  </a:lnTo>
                  <a:lnTo>
                    <a:pt x="2806" y="5038"/>
                  </a:lnTo>
                  <a:lnTo>
                    <a:pt x="2732" y="5038"/>
                  </a:lnTo>
                  <a:lnTo>
                    <a:pt x="2764" y="5114"/>
                  </a:lnTo>
                  <a:lnTo>
                    <a:pt x="2685" y="5162"/>
                  </a:lnTo>
                  <a:lnTo>
                    <a:pt x="2481" y="5276"/>
                  </a:lnTo>
                  <a:lnTo>
                    <a:pt x="2211" y="5486"/>
                  </a:lnTo>
                  <a:lnTo>
                    <a:pt x="2290" y="5520"/>
                  </a:lnTo>
                  <a:lnTo>
                    <a:pt x="2323" y="5601"/>
                  </a:lnTo>
                  <a:lnTo>
                    <a:pt x="2012" y="5844"/>
                  </a:lnTo>
                  <a:lnTo>
                    <a:pt x="1696" y="6006"/>
                  </a:lnTo>
                  <a:lnTo>
                    <a:pt x="1426" y="6163"/>
                  </a:lnTo>
                  <a:lnTo>
                    <a:pt x="1069" y="6406"/>
                  </a:lnTo>
                  <a:lnTo>
                    <a:pt x="878" y="6535"/>
                  </a:lnTo>
                  <a:lnTo>
                    <a:pt x="706" y="6649"/>
                  </a:lnTo>
                  <a:lnTo>
                    <a:pt x="474" y="6778"/>
                  </a:lnTo>
                  <a:lnTo>
                    <a:pt x="474" y="6697"/>
                  </a:lnTo>
                  <a:lnTo>
                    <a:pt x="358" y="6730"/>
                  </a:lnTo>
                  <a:lnTo>
                    <a:pt x="79" y="6811"/>
                  </a:lnTo>
                  <a:lnTo>
                    <a:pt x="125" y="6730"/>
                  </a:lnTo>
                  <a:lnTo>
                    <a:pt x="46" y="6778"/>
                  </a:lnTo>
                  <a:lnTo>
                    <a:pt x="0" y="6811"/>
                  </a:lnTo>
                  <a:lnTo>
                    <a:pt x="0" y="6730"/>
                  </a:lnTo>
                  <a:lnTo>
                    <a:pt x="0" y="6649"/>
                  </a:lnTo>
                  <a:lnTo>
                    <a:pt x="79" y="6568"/>
                  </a:lnTo>
                  <a:lnTo>
                    <a:pt x="316" y="6568"/>
                  </a:lnTo>
                  <a:lnTo>
                    <a:pt x="279" y="6616"/>
                  </a:lnTo>
                  <a:lnTo>
                    <a:pt x="316" y="6649"/>
                  </a:lnTo>
                  <a:lnTo>
                    <a:pt x="358" y="6616"/>
                  </a:lnTo>
                  <a:lnTo>
                    <a:pt x="395" y="6649"/>
                  </a:lnTo>
                  <a:lnTo>
                    <a:pt x="395" y="6535"/>
                  </a:lnTo>
                  <a:lnTo>
                    <a:pt x="516" y="6406"/>
                  </a:lnTo>
                  <a:lnTo>
                    <a:pt x="799" y="6244"/>
                  </a:lnTo>
                  <a:lnTo>
                    <a:pt x="911" y="6292"/>
                  </a:lnTo>
                  <a:lnTo>
                    <a:pt x="990" y="6130"/>
                  </a:lnTo>
                  <a:lnTo>
                    <a:pt x="1226" y="6006"/>
                  </a:lnTo>
                  <a:lnTo>
                    <a:pt x="1268" y="6006"/>
                  </a:lnTo>
                  <a:lnTo>
                    <a:pt x="1268" y="5968"/>
                  </a:lnTo>
                  <a:lnTo>
                    <a:pt x="1380" y="5729"/>
                  </a:lnTo>
                  <a:lnTo>
                    <a:pt x="1459" y="5648"/>
                  </a:lnTo>
                  <a:lnTo>
                    <a:pt x="1696" y="5405"/>
                  </a:lnTo>
                  <a:lnTo>
                    <a:pt x="1347" y="5486"/>
                  </a:lnTo>
                  <a:lnTo>
                    <a:pt x="1426" y="5276"/>
                  </a:lnTo>
                  <a:lnTo>
                    <a:pt x="1189" y="5567"/>
                  </a:lnTo>
                  <a:lnTo>
                    <a:pt x="1148" y="5324"/>
                  </a:lnTo>
                  <a:lnTo>
                    <a:pt x="1110" y="5357"/>
                  </a:lnTo>
                  <a:lnTo>
                    <a:pt x="1069" y="5243"/>
                  </a:lnTo>
                  <a:lnTo>
                    <a:pt x="799" y="5357"/>
                  </a:lnTo>
                  <a:lnTo>
                    <a:pt x="674" y="5324"/>
                  </a:lnTo>
                  <a:lnTo>
                    <a:pt x="753" y="5276"/>
                  </a:lnTo>
                  <a:lnTo>
                    <a:pt x="799" y="5114"/>
                  </a:lnTo>
                  <a:lnTo>
                    <a:pt x="911" y="5000"/>
                  </a:lnTo>
                  <a:lnTo>
                    <a:pt x="1031" y="4552"/>
                  </a:lnTo>
                  <a:lnTo>
                    <a:pt x="911" y="4757"/>
                  </a:lnTo>
                  <a:lnTo>
                    <a:pt x="753" y="4757"/>
                  </a:lnTo>
                  <a:lnTo>
                    <a:pt x="595" y="4714"/>
                  </a:lnTo>
                  <a:lnTo>
                    <a:pt x="595" y="4519"/>
                  </a:lnTo>
                  <a:lnTo>
                    <a:pt x="516" y="4357"/>
                  </a:lnTo>
                  <a:lnTo>
                    <a:pt x="674" y="4228"/>
                  </a:lnTo>
                  <a:lnTo>
                    <a:pt x="832" y="4357"/>
                  </a:lnTo>
                  <a:lnTo>
                    <a:pt x="832" y="4438"/>
                  </a:lnTo>
                  <a:lnTo>
                    <a:pt x="957" y="4309"/>
                  </a:lnTo>
                  <a:lnTo>
                    <a:pt x="990" y="4113"/>
                  </a:lnTo>
                  <a:lnTo>
                    <a:pt x="878" y="4194"/>
                  </a:lnTo>
                  <a:lnTo>
                    <a:pt x="799" y="4228"/>
                  </a:lnTo>
                  <a:lnTo>
                    <a:pt x="674" y="4147"/>
                  </a:lnTo>
                  <a:lnTo>
                    <a:pt x="627" y="3951"/>
                  </a:lnTo>
                  <a:lnTo>
                    <a:pt x="674" y="3827"/>
                  </a:lnTo>
                  <a:lnTo>
                    <a:pt x="706" y="3746"/>
                  </a:lnTo>
                  <a:lnTo>
                    <a:pt x="799" y="3746"/>
                  </a:lnTo>
                  <a:lnTo>
                    <a:pt x="878" y="3584"/>
                  </a:lnTo>
                  <a:lnTo>
                    <a:pt x="1069" y="3422"/>
                  </a:lnTo>
                  <a:lnTo>
                    <a:pt x="1268" y="3341"/>
                  </a:lnTo>
                  <a:lnTo>
                    <a:pt x="1189" y="3341"/>
                  </a:lnTo>
                  <a:lnTo>
                    <a:pt x="1347" y="3179"/>
                  </a:lnTo>
                  <a:lnTo>
                    <a:pt x="1505" y="3146"/>
                  </a:lnTo>
                  <a:lnTo>
                    <a:pt x="1459" y="3260"/>
                  </a:lnTo>
                  <a:lnTo>
                    <a:pt x="1617" y="3260"/>
                  </a:lnTo>
                  <a:lnTo>
                    <a:pt x="1854" y="3098"/>
                  </a:lnTo>
                  <a:lnTo>
                    <a:pt x="1933" y="3146"/>
                  </a:lnTo>
                  <a:lnTo>
                    <a:pt x="2211" y="3017"/>
                  </a:lnTo>
                  <a:lnTo>
                    <a:pt x="2290" y="2822"/>
                  </a:lnTo>
                  <a:lnTo>
                    <a:pt x="2290" y="2698"/>
                  </a:lnTo>
                  <a:lnTo>
                    <a:pt x="2448" y="2617"/>
                  </a:lnTo>
                  <a:lnTo>
                    <a:pt x="2481" y="2502"/>
                  </a:lnTo>
                  <a:lnTo>
                    <a:pt x="2369" y="2536"/>
                  </a:lnTo>
                  <a:lnTo>
                    <a:pt x="2053" y="2660"/>
                  </a:lnTo>
                  <a:lnTo>
                    <a:pt x="1979" y="2583"/>
                  </a:lnTo>
                  <a:lnTo>
                    <a:pt x="1900" y="2502"/>
                  </a:lnTo>
                  <a:lnTo>
                    <a:pt x="1696" y="2502"/>
                  </a:lnTo>
                  <a:lnTo>
                    <a:pt x="1505" y="2340"/>
                  </a:lnTo>
                  <a:lnTo>
                    <a:pt x="1584" y="2178"/>
                  </a:lnTo>
                  <a:lnTo>
                    <a:pt x="1584" y="1969"/>
                  </a:lnTo>
                  <a:lnTo>
                    <a:pt x="1663" y="2050"/>
                  </a:lnTo>
                  <a:lnTo>
                    <a:pt x="1742" y="2131"/>
                  </a:lnTo>
                  <a:lnTo>
                    <a:pt x="1854" y="2097"/>
                  </a:lnTo>
                  <a:lnTo>
                    <a:pt x="1742" y="2050"/>
                  </a:lnTo>
                  <a:lnTo>
                    <a:pt x="1584" y="1888"/>
                  </a:lnTo>
                  <a:lnTo>
                    <a:pt x="1505" y="1811"/>
                  </a:lnTo>
                  <a:lnTo>
                    <a:pt x="1538" y="1692"/>
                  </a:lnTo>
                  <a:lnTo>
                    <a:pt x="1584" y="1692"/>
                  </a:lnTo>
                  <a:lnTo>
                    <a:pt x="2012" y="1568"/>
                  </a:lnTo>
                  <a:lnTo>
                    <a:pt x="2012" y="1611"/>
                  </a:lnTo>
                  <a:lnTo>
                    <a:pt x="2132" y="1611"/>
                  </a:lnTo>
                  <a:lnTo>
                    <a:pt x="2132" y="1568"/>
                  </a:lnTo>
                  <a:lnTo>
                    <a:pt x="2402" y="1454"/>
                  </a:lnTo>
                  <a:lnTo>
                    <a:pt x="2560" y="1487"/>
                  </a:lnTo>
                  <a:lnTo>
                    <a:pt x="2448" y="1611"/>
                  </a:lnTo>
                  <a:lnTo>
                    <a:pt x="2402" y="1730"/>
                  </a:lnTo>
                  <a:lnTo>
                    <a:pt x="2732" y="1888"/>
                  </a:lnTo>
                  <a:lnTo>
                    <a:pt x="2885" y="1811"/>
                  </a:lnTo>
                  <a:lnTo>
                    <a:pt x="2843" y="1935"/>
                  </a:lnTo>
                  <a:lnTo>
                    <a:pt x="2922" y="1811"/>
                  </a:lnTo>
                  <a:lnTo>
                    <a:pt x="2885" y="1730"/>
                  </a:lnTo>
                  <a:lnTo>
                    <a:pt x="2806" y="1730"/>
                  </a:lnTo>
                  <a:lnTo>
                    <a:pt x="2885" y="1454"/>
                  </a:lnTo>
                  <a:lnTo>
                    <a:pt x="2922" y="1454"/>
                  </a:lnTo>
                  <a:lnTo>
                    <a:pt x="2922" y="1649"/>
                  </a:lnTo>
                  <a:lnTo>
                    <a:pt x="3001" y="1773"/>
                  </a:lnTo>
                  <a:lnTo>
                    <a:pt x="3154" y="1811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46" name="Freeform 54">
              <a:extLst>
                <a:ext uri="{FF2B5EF4-FFF2-40B4-BE49-F238E27FC236}">
                  <a16:creationId xmlns:a16="http://schemas.microsoft.com/office/drawing/2014/main" id="{8D162084-165A-4DC1-9630-E0DA07C14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" y="1847"/>
              <a:ext cx="197" cy="180"/>
            </a:xfrm>
            <a:custGeom>
              <a:avLst/>
              <a:gdLst>
                <a:gd name="T0" fmla="*/ 160 w 20000"/>
                <a:gd name="T1" fmla="*/ 142 h 20000"/>
                <a:gd name="T2" fmla="*/ 173 w 20000"/>
                <a:gd name="T3" fmla="*/ 115 h 20000"/>
                <a:gd name="T4" fmla="*/ 169 w 20000"/>
                <a:gd name="T5" fmla="*/ 101 h 20000"/>
                <a:gd name="T6" fmla="*/ 173 w 20000"/>
                <a:gd name="T7" fmla="*/ 101 h 20000"/>
                <a:gd name="T8" fmla="*/ 177 w 20000"/>
                <a:gd name="T9" fmla="*/ 115 h 20000"/>
                <a:gd name="T10" fmla="*/ 194 w 20000"/>
                <a:gd name="T11" fmla="*/ 119 h 20000"/>
                <a:gd name="T12" fmla="*/ 198 w 20000"/>
                <a:gd name="T13" fmla="*/ 108 h 20000"/>
                <a:gd name="T14" fmla="*/ 191 w 20000"/>
                <a:gd name="T15" fmla="*/ 88 h 20000"/>
                <a:gd name="T16" fmla="*/ 169 w 20000"/>
                <a:gd name="T17" fmla="*/ 81 h 20000"/>
                <a:gd name="T18" fmla="*/ 136 w 20000"/>
                <a:gd name="T19" fmla="*/ 67 h 20000"/>
                <a:gd name="T20" fmla="*/ 126 w 20000"/>
                <a:gd name="T21" fmla="*/ 58 h 20000"/>
                <a:gd name="T22" fmla="*/ 129 w 20000"/>
                <a:gd name="T23" fmla="*/ 27 h 20000"/>
                <a:gd name="T24" fmla="*/ 119 w 20000"/>
                <a:gd name="T25" fmla="*/ 31 h 20000"/>
                <a:gd name="T26" fmla="*/ 106 w 20000"/>
                <a:gd name="T27" fmla="*/ 7 h 20000"/>
                <a:gd name="T28" fmla="*/ 78 w 20000"/>
                <a:gd name="T29" fmla="*/ 0 h 20000"/>
                <a:gd name="T30" fmla="*/ 58 w 20000"/>
                <a:gd name="T31" fmla="*/ 20 h 20000"/>
                <a:gd name="T32" fmla="*/ 34 w 20000"/>
                <a:gd name="T33" fmla="*/ 27 h 20000"/>
                <a:gd name="T34" fmla="*/ 18 w 20000"/>
                <a:gd name="T35" fmla="*/ 38 h 20000"/>
                <a:gd name="T36" fmla="*/ 0 w 20000"/>
                <a:gd name="T37" fmla="*/ 51 h 20000"/>
                <a:gd name="T38" fmla="*/ 7 w 20000"/>
                <a:gd name="T39" fmla="*/ 51 h 20000"/>
                <a:gd name="T40" fmla="*/ 20 w 20000"/>
                <a:gd name="T41" fmla="*/ 47 h 20000"/>
                <a:gd name="T42" fmla="*/ 18 w 20000"/>
                <a:gd name="T43" fmla="*/ 54 h 20000"/>
                <a:gd name="T44" fmla="*/ 51 w 20000"/>
                <a:gd name="T45" fmla="*/ 51 h 20000"/>
                <a:gd name="T46" fmla="*/ 72 w 20000"/>
                <a:gd name="T47" fmla="*/ 38 h 20000"/>
                <a:gd name="T48" fmla="*/ 78 w 20000"/>
                <a:gd name="T49" fmla="*/ 38 h 20000"/>
                <a:gd name="T50" fmla="*/ 68 w 20000"/>
                <a:gd name="T51" fmla="*/ 44 h 20000"/>
                <a:gd name="T52" fmla="*/ 61 w 20000"/>
                <a:gd name="T53" fmla="*/ 54 h 20000"/>
                <a:gd name="T54" fmla="*/ 74 w 20000"/>
                <a:gd name="T55" fmla="*/ 54 h 20000"/>
                <a:gd name="T56" fmla="*/ 78 w 20000"/>
                <a:gd name="T57" fmla="*/ 61 h 20000"/>
                <a:gd name="T58" fmla="*/ 88 w 20000"/>
                <a:gd name="T59" fmla="*/ 65 h 20000"/>
                <a:gd name="T60" fmla="*/ 99 w 20000"/>
                <a:gd name="T61" fmla="*/ 61 h 20000"/>
                <a:gd name="T62" fmla="*/ 119 w 20000"/>
                <a:gd name="T63" fmla="*/ 58 h 20000"/>
                <a:gd name="T64" fmla="*/ 119 w 20000"/>
                <a:gd name="T65" fmla="*/ 67 h 20000"/>
                <a:gd name="T66" fmla="*/ 129 w 20000"/>
                <a:gd name="T67" fmla="*/ 71 h 20000"/>
                <a:gd name="T68" fmla="*/ 132 w 20000"/>
                <a:gd name="T69" fmla="*/ 78 h 20000"/>
                <a:gd name="T70" fmla="*/ 122 w 20000"/>
                <a:gd name="T71" fmla="*/ 78 h 20000"/>
                <a:gd name="T72" fmla="*/ 106 w 20000"/>
                <a:gd name="T73" fmla="*/ 74 h 20000"/>
                <a:gd name="T74" fmla="*/ 85 w 20000"/>
                <a:gd name="T75" fmla="*/ 81 h 20000"/>
                <a:gd name="T76" fmla="*/ 58 w 20000"/>
                <a:gd name="T77" fmla="*/ 108 h 20000"/>
                <a:gd name="T78" fmla="*/ 78 w 20000"/>
                <a:gd name="T79" fmla="*/ 92 h 20000"/>
                <a:gd name="T80" fmla="*/ 61 w 20000"/>
                <a:gd name="T81" fmla="*/ 122 h 20000"/>
                <a:gd name="T82" fmla="*/ 54 w 20000"/>
                <a:gd name="T83" fmla="*/ 142 h 20000"/>
                <a:gd name="T84" fmla="*/ 51 w 20000"/>
                <a:gd name="T85" fmla="*/ 162 h 20000"/>
                <a:gd name="T86" fmla="*/ 51 w 20000"/>
                <a:gd name="T87" fmla="*/ 180 h 20000"/>
                <a:gd name="T88" fmla="*/ 65 w 20000"/>
                <a:gd name="T89" fmla="*/ 180 h 20000"/>
                <a:gd name="T90" fmla="*/ 74 w 20000"/>
                <a:gd name="T91" fmla="*/ 166 h 20000"/>
                <a:gd name="T92" fmla="*/ 74 w 20000"/>
                <a:gd name="T93" fmla="*/ 146 h 20000"/>
                <a:gd name="T94" fmla="*/ 78 w 20000"/>
                <a:gd name="T95" fmla="*/ 128 h 20000"/>
                <a:gd name="T96" fmla="*/ 85 w 20000"/>
                <a:gd name="T97" fmla="*/ 112 h 20000"/>
                <a:gd name="T98" fmla="*/ 99 w 20000"/>
                <a:gd name="T99" fmla="*/ 101 h 20000"/>
                <a:gd name="T100" fmla="*/ 106 w 20000"/>
                <a:gd name="T101" fmla="*/ 99 h 20000"/>
                <a:gd name="T102" fmla="*/ 112 w 20000"/>
                <a:gd name="T103" fmla="*/ 88 h 20000"/>
                <a:gd name="T104" fmla="*/ 119 w 20000"/>
                <a:gd name="T105" fmla="*/ 85 h 20000"/>
                <a:gd name="T106" fmla="*/ 139 w 20000"/>
                <a:gd name="T107" fmla="*/ 99 h 20000"/>
                <a:gd name="T108" fmla="*/ 139 w 20000"/>
                <a:gd name="T109" fmla="*/ 112 h 20000"/>
                <a:gd name="T110" fmla="*/ 129 w 20000"/>
                <a:gd name="T111" fmla="*/ 125 h 20000"/>
                <a:gd name="T112" fmla="*/ 122 w 20000"/>
                <a:gd name="T113" fmla="*/ 139 h 20000"/>
                <a:gd name="T114" fmla="*/ 129 w 20000"/>
                <a:gd name="T115" fmla="*/ 132 h 20000"/>
                <a:gd name="T116" fmla="*/ 142 w 20000"/>
                <a:gd name="T117" fmla="*/ 128 h 20000"/>
                <a:gd name="T118" fmla="*/ 142 w 20000"/>
                <a:gd name="T119" fmla="*/ 139 h 20000"/>
                <a:gd name="T120" fmla="*/ 142 w 20000"/>
                <a:gd name="T121" fmla="*/ 152 h 20000"/>
                <a:gd name="T122" fmla="*/ 160 w 20000"/>
                <a:gd name="T123" fmla="*/ 142 h 200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0000" h="20000">
                  <a:moveTo>
                    <a:pt x="16121" y="15743"/>
                  </a:moveTo>
                  <a:lnTo>
                    <a:pt x="17495" y="12772"/>
                  </a:lnTo>
                  <a:lnTo>
                    <a:pt x="17091" y="11264"/>
                  </a:lnTo>
                  <a:lnTo>
                    <a:pt x="17495" y="11264"/>
                  </a:lnTo>
                  <a:lnTo>
                    <a:pt x="17899" y="12772"/>
                  </a:lnTo>
                  <a:lnTo>
                    <a:pt x="19556" y="13171"/>
                  </a:lnTo>
                  <a:lnTo>
                    <a:pt x="19960" y="12018"/>
                  </a:lnTo>
                  <a:lnTo>
                    <a:pt x="19273" y="9756"/>
                  </a:lnTo>
                  <a:lnTo>
                    <a:pt x="17091" y="9002"/>
                  </a:lnTo>
                  <a:lnTo>
                    <a:pt x="13697" y="7494"/>
                  </a:lnTo>
                  <a:lnTo>
                    <a:pt x="12727" y="6430"/>
                  </a:lnTo>
                  <a:lnTo>
                    <a:pt x="13010" y="3016"/>
                  </a:lnTo>
                  <a:lnTo>
                    <a:pt x="12040" y="3415"/>
                  </a:lnTo>
                  <a:lnTo>
                    <a:pt x="10667" y="754"/>
                  </a:lnTo>
                  <a:lnTo>
                    <a:pt x="7919" y="0"/>
                  </a:lnTo>
                  <a:lnTo>
                    <a:pt x="5859" y="2262"/>
                  </a:lnTo>
                  <a:lnTo>
                    <a:pt x="3434" y="3016"/>
                  </a:lnTo>
                  <a:lnTo>
                    <a:pt x="1778" y="4169"/>
                  </a:lnTo>
                  <a:lnTo>
                    <a:pt x="0" y="5676"/>
                  </a:lnTo>
                  <a:lnTo>
                    <a:pt x="687" y="5676"/>
                  </a:lnTo>
                  <a:lnTo>
                    <a:pt x="2061" y="5233"/>
                  </a:lnTo>
                  <a:lnTo>
                    <a:pt x="1778" y="5987"/>
                  </a:lnTo>
                  <a:lnTo>
                    <a:pt x="5172" y="5676"/>
                  </a:lnTo>
                  <a:lnTo>
                    <a:pt x="7232" y="4169"/>
                  </a:lnTo>
                  <a:lnTo>
                    <a:pt x="7919" y="4169"/>
                  </a:lnTo>
                  <a:lnTo>
                    <a:pt x="6828" y="4922"/>
                  </a:lnTo>
                  <a:lnTo>
                    <a:pt x="6141" y="5987"/>
                  </a:lnTo>
                  <a:lnTo>
                    <a:pt x="7515" y="5987"/>
                  </a:lnTo>
                  <a:lnTo>
                    <a:pt x="7919" y="6741"/>
                  </a:lnTo>
                  <a:lnTo>
                    <a:pt x="8889" y="7184"/>
                  </a:lnTo>
                  <a:lnTo>
                    <a:pt x="9980" y="6741"/>
                  </a:lnTo>
                  <a:lnTo>
                    <a:pt x="12040" y="6430"/>
                  </a:lnTo>
                  <a:lnTo>
                    <a:pt x="12040" y="7494"/>
                  </a:lnTo>
                  <a:lnTo>
                    <a:pt x="13010" y="7938"/>
                  </a:lnTo>
                  <a:lnTo>
                    <a:pt x="13374" y="8692"/>
                  </a:lnTo>
                  <a:lnTo>
                    <a:pt x="12323" y="8692"/>
                  </a:lnTo>
                  <a:lnTo>
                    <a:pt x="10667" y="8248"/>
                  </a:lnTo>
                  <a:lnTo>
                    <a:pt x="8606" y="9002"/>
                  </a:lnTo>
                  <a:lnTo>
                    <a:pt x="5859" y="12018"/>
                  </a:lnTo>
                  <a:lnTo>
                    <a:pt x="7919" y="10200"/>
                  </a:lnTo>
                  <a:lnTo>
                    <a:pt x="6141" y="13525"/>
                  </a:lnTo>
                  <a:lnTo>
                    <a:pt x="5455" y="15743"/>
                  </a:lnTo>
                  <a:lnTo>
                    <a:pt x="5172" y="18004"/>
                  </a:lnTo>
                  <a:lnTo>
                    <a:pt x="5172" y="19956"/>
                  </a:lnTo>
                  <a:lnTo>
                    <a:pt x="6545" y="19956"/>
                  </a:lnTo>
                  <a:lnTo>
                    <a:pt x="7515" y="18448"/>
                  </a:lnTo>
                  <a:lnTo>
                    <a:pt x="7515" y="16186"/>
                  </a:lnTo>
                  <a:lnTo>
                    <a:pt x="7919" y="14235"/>
                  </a:lnTo>
                  <a:lnTo>
                    <a:pt x="8606" y="12417"/>
                  </a:lnTo>
                  <a:lnTo>
                    <a:pt x="9980" y="11264"/>
                  </a:lnTo>
                  <a:lnTo>
                    <a:pt x="10667" y="10953"/>
                  </a:lnTo>
                  <a:lnTo>
                    <a:pt x="11354" y="9756"/>
                  </a:lnTo>
                  <a:lnTo>
                    <a:pt x="12040" y="9446"/>
                  </a:lnTo>
                  <a:lnTo>
                    <a:pt x="14061" y="10953"/>
                  </a:lnTo>
                  <a:lnTo>
                    <a:pt x="14061" y="12417"/>
                  </a:lnTo>
                  <a:lnTo>
                    <a:pt x="13010" y="13925"/>
                  </a:lnTo>
                  <a:lnTo>
                    <a:pt x="12323" y="15432"/>
                  </a:lnTo>
                  <a:lnTo>
                    <a:pt x="13010" y="14678"/>
                  </a:lnTo>
                  <a:lnTo>
                    <a:pt x="14384" y="14235"/>
                  </a:lnTo>
                  <a:lnTo>
                    <a:pt x="14384" y="15432"/>
                  </a:lnTo>
                  <a:lnTo>
                    <a:pt x="14384" y="16940"/>
                  </a:lnTo>
                  <a:lnTo>
                    <a:pt x="16121" y="15743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47" name="Freeform 55">
              <a:extLst>
                <a:ext uri="{FF2B5EF4-FFF2-40B4-BE49-F238E27FC236}">
                  <a16:creationId xmlns:a16="http://schemas.microsoft.com/office/drawing/2014/main" id="{96A165A1-D266-4471-A18E-BEB77399F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5" y="2520"/>
              <a:ext cx="1030" cy="1475"/>
            </a:xfrm>
            <a:custGeom>
              <a:avLst/>
              <a:gdLst>
                <a:gd name="T0" fmla="*/ 104 w 20000"/>
                <a:gd name="T1" fmla="*/ 129 h 20000"/>
                <a:gd name="T2" fmla="*/ 135 w 20000"/>
                <a:gd name="T3" fmla="*/ 169 h 20000"/>
                <a:gd name="T4" fmla="*/ 162 w 20000"/>
                <a:gd name="T5" fmla="*/ 200 h 20000"/>
                <a:gd name="T6" fmla="*/ 214 w 20000"/>
                <a:gd name="T7" fmla="*/ 210 h 20000"/>
                <a:gd name="T8" fmla="*/ 243 w 20000"/>
                <a:gd name="T9" fmla="*/ 196 h 20000"/>
                <a:gd name="T10" fmla="*/ 257 w 20000"/>
                <a:gd name="T11" fmla="*/ 268 h 20000"/>
                <a:gd name="T12" fmla="*/ 216 w 20000"/>
                <a:gd name="T13" fmla="*/ 329 h 20000"/>
                <a:gd name="T14" fmla="*/ 200 w 20000"/>
                <a:gd name="T15" fmla="*/ 379 h 20000"/>
                <a:gd name="T16" fmla="*/ 210 w 20000"/>
                <a:gd name="T17" fmla="*/ 406 h 20000"/>
                <a:gd name="T18" fmla="*/ 243 w 20000"/>
                <a:gd name="T19" fmla="*/ 525 h 20000"/>
                <a:gd name="T20" fmla="*/ 333 w 20000"/>
                <a:gd name="T21" fmla="*/ 643 h 20000"/>
                <a:gd name="T22" fmla="*/ 403 w 20000"/>
                <a:gd name="T23" fmla="*/ 774 h 20000"/>
                <a:gd name="T24" fmla="*/ 396 w 20000"/>
                <a:gd name="T25" fmla="*/ 923 h 20000"/>
                <a:gd name="T26" fmla="*/ 389 w 20000"/>
                <a:gd name="T27" fmla="*/ 1063 h 20000"/>
                <a:gd name="T28" fmla="*/ 403 w 20000"/>
                <a:gd name="T29" fmla="*/ 1171 h 20000"/>
                <a:gd name="T30" fmla="*/ 421 w 20000"/>
                <a:gd name="T31" fmla="*/ 1248 h 20000"/>
                <a:gd name="T32" fmla="*/ 389 w 20000"/>
                <a:gd name="T33" fmla="*/ 1295 h 20000"/>
                <a:gd name="T34" fmla="*/ 421 w 20000"/>
                <a:gd name="T35" fmla="*/ 1329 h 20000"/>
                <a:gd name="T36" fmla="*/ 423 w 20000"/>
                <a:gd name="T37" fmla="*/ 1380 h 20000"/>
                <a:gd name="T38" fmla="*/ 468 w 20000"/>
                <a:gd name="T39" fmla="*/ 1420 h 20000"/>
                <a:gd name="T40" fmla="*/ 472 w 20000"/>
                <a:gd name="T41" fmla="*/ 1451 h 20000"/>
                <a:gd name="T42" fmla="*/ 488 w 20000"/>
                <a:gd name="T43" fmla="*/ 1438 h 20000"/>
                <a:gd name="T44" fmla="*/ 505 w 20000"/>
                <a:gd name="T45" fmla="*/ 1468 h 20000"/>
                <a:gd name="T46" fmla="*/ 519 w 20000"/>
                <a:gd name="T47" fmla="*/ 1390 h 20000"/>
                <a:gd name="T48" fmla="*/ 542 w 20000"/>
                <a:gd name="T49" fmla="*/ 1295 h 20000"/>
                <a:gd name="T50" fmla="*/ 549 w 20000"/>
                <a:gd name="T51" fmla="*/ 1207 h 20000"/>
                <a:gd name="T52" fmla="*/ 573 w 20000"/>
                <a:gd name="T53" fmla="*/ 1191 h 20000"/>
                <a:gd name="T54" fmla="*/ 542 w 20000"/>
                <a:gd name="T55" fmla="*/ 1147 h 20000"/>
                <a:gd name="T56" fmla="*/ 590 w 20000"/>
                <a:gd name="T57" fmla="*/ 1113 h 20000"/>
                <a:gd name="T58" fmla="*/ 675 w 20000"/>
                <a:gd name="T59" fmla="*/ 1056 h 20000"/>
                <a:gd name="T60" fmla="*/ 641 w 20000"/>
                <a:gd name="T61" fmla="*/ 1015 h 20000"/>
                <a:gd name="T62" fmla="*/ 706 w 20000"/>
                <a:gd name="T63" fmla="*/ 1015 h 20000"/>
                <a:gd name="T64" fmla="*/ 769 w 20000"/>
                <a:gd name="T65" fmla="*/ 923 h 20000"/>
                <a:gd name="T66" fmla="*/ 818 w 20000"/>
                <a:gd name="T67" fmla="*/ 805 h 20000"/>
                <a:gd name="T68" fmla="*/ 929 w 20000"/>
                <a:gd name="T69" fmla="*/ 738 h 20000"/>
                <a:gd name="T70" fmla="*/ 956 w 20000"/>
                <a:gd name="T71" fmla="*/ 593 h 20000"/>
                <a:gd name="T72" fmla="*/ 1028 w 20000"/>
                <a:gd name="T73" fmla="*/ 478 h 20000"/>
                <a:gd name="T74" fmla="*/ 902 w 20000"/>
                <a:gd name="T75" fmla="*/ 399 h 20000"/>
                <a:gd name="T76" fmla="*/ 794 w 20000"/>
                <a:gd name="T77" fmla="*/ 359 h 20000"/>
                <a:gd name="T78" fmla="*/ 733 w 20000"/>
                <a:gd name="T79" fmla="*/ 369 h 20000"/>
                <a:gd name="T80" fmla="*/ 742 w 20000"/>
                <a:gd name="T81" fmla="*/ 311 h 20000"/>
                <a:gd name="T82" fmla="*/ 685 w 20000"/>
                <a:gd name="T83" fmla="*/ 244 h 20000"/>
                <a:gd name="T84" fmla="*/ 596 w 20000"/>
                <a:gd name="T85" fmla="*/ 230 h 20000"/>
                <a:gd name="T86" fmla="*/ 549 w 20000"/>
                <a:gd name="T87" fmla="*/ 166 h 20000"/>
                <a:gd name="T88" fmla="*/ 492 w 20000"/>
                <a:gd name="T89" fmla="*/ 162 h 20000"/>
                <a:gd name="T90" fmla="*/ 410 w 20000"/>
                <a:gd name="T91" fmla="*/ 135 h 20000"/>
                <a:gd name="T92" fmla="*/ 373 w 20000"/>
                <a:gd name="T93" fmla="*/ 149 h 20000"/>
                <a:gd name="T94" fmla="*/ 362 w 20000"/>
                <a:gd name="T95" fmla="*/ 142 h 20000"/>
                <a:gd name="T96" fmla="*/ 349 w 20000"/>
                <a:gd name="T97" fmla="*/ 132 h 20000"/>
                <a:gd name="T98" fmla="*/ 284 w 20000"/>
                <a:gd name="T99" fmla="*/ 173 h 20000"/>
                <a:gd name="T100" fmla="*/ 220 w 20000"/>
                <a:gd name="T101" fmla="*/ 169 h 20000"/>
                <a:gd name="T102" fmla="*/ 169 w 20000"/>
                <a:gd name="T103" fmla="*/ 166 h 20000"/>
                <a:gd name="T104" fmla="*/ 156 w 20000"/>
                <a:gd name="T105" fmla="*/ 99 h 20000"/>
                <a:gd name="T106" fmla="*/ 149 w 20000"/>
                <a:gd name="T107" fmla="*/ 51 h 20000"/>
                <a:gd name="T108" fmla="*/ 64 w 20000"/>
                <a:gd name="T109" fmla="*/ 51 h 20000"/>
                <a:gd name="T110" fmla="*/ 77 w 20000"/>
                <a:gd name="T111" fmla="*/ 0 h 20000"/>
                <a:gd name="T112" fmla="*/ 34 w 20000"/>
                <a:gd name="T113" fmla="*/ 44 h 20000"/>
                <a:gd name="T114" fmla="*/ 41 w 20000"/>
                <a:gd name="T115" fmla="*/ 88 h 2000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0000" h="20000">
                  <a:moveTo>
                    <a:pt x="1579" y="1285"/>
                  </a:moveTo>
                  <a:lnTo>
                    <a:pt x="1634" y="1339"/>
                  </a:lnTo>
                  <a:lnTo>
                    <a:pt x="1711" y="1377"/>
                  </a:lnTo>
                  <a:lnTo>
                    <a:pt x="1579" y="1377"/>
                  </a:lnTo>
                  <a:lnTo>
                    <a:pt x="1844" y="1611"/>
                  </a:lnTo>
                  <a:lnTo>
                    <a:pt x="2030" y="1746"/>
                  </a:lnTo>
                  <a:lnTo>
                    <a:pt x="2163" y="1887"/>
                  </a:lnTo>
                  <a:lnTo>
                    <a:pt x="2163" y="2017"/>
                  </a:lnTo>
                  <a:lnTo>
                    <a:pt x="2108" y="2110"/>
                  </a:lnTo>
                  <a:lnTo>
                    <a:pt x="2443" y="2256"/>
                  </a:lnTo>
                  <a:lnTo>
                    <a:pt x="2373" y="2110"/>
                  </a:lnTo>
                  <a:lnTo>
                    <a:pt x="2629" y="2294"/>
                  </a:lnTo>
                  <a:lnTo>
                    <a:pt x="2894" y="2386"/>
                  </a:lnTo>
                  <a:lnTo>
                    <a:pt x="2894" y="2533"/>
                  </a:lnTo>
                  <a:lnTo>
                    <a:pt x="2972" y="2570"/>
                  </a:lnTo>
                  <a:lnTo>
                    <a:pt x="3026" y="2533"/>
                  </a:lnTo>
                  <a:lnTo>
                    <a:pt x="3104" y="2663"/>
                  </a:lnTo>
                  <a:lnTo>
                    <a:pt x="3158" y="2711"/>
                  </a:lnTo>
                  <a:lnTo>
                    <a:pt x="3236" y="2619"/>
                  </a:lnTo>
                  <a:lnTo>
                    <a:pt x="3501" y="2663"/>
                  </a:lnTo>
                  <a:lnTo>
                    <a:pt x="3687" y="2755"/>
                  </a:lnTo>
                  <a:lnTo>
                    <a:pt x="3757" y="2755"/>
                  </a:lnTo>
                  <a:lnTo>
                    <a:pt x="3890" y="2896"/>
                  </a:lnTo>
                  <a:lnTo>
                    <a:pt x="4154" y="2847"/>
                  </a:lnTo>
                  <a:lnTo>
                    <a:pt x="4022" y="2663"/>
                  </a:lnTo>
                  <a:lnTo>
                    <a:pt x="4341" y="2478"/>
                  </a:lnTo>
                  <a:lnTo>
                    <a:pt x="4551" y="2478"/>
                  </a:lnTo>
                  <a:lnTo>
                    <a:pt x="4683" y="2570"/>
                  </a:lnTo>
                  <a:lnTo>
                    <a:pt x="4815" y="2570"/>
                  </a:lnTo>
                  <a:lnTo>
                    <a:pt x="4737" y="2663"/>
                  </a:lnTo>
                  <a:lnTo>
                    <a:pt x="4870" y="2896"/>
                  </a:lnTo>
                  <a:lnTo>
                    <a:pt x="5002" y="3026"/>
                  </a:lnTo>
                  <a:lnTo>
                    <a:pt x="5080" y="3118"/>
                  </a:lnTo>
                  <a:lnTo>
                    <a:pt x="5002" y="3303"/>
                  </a:lnTo>
                  <a:lnTo>
                    <a:pt x="5080" y="3487"/>
                  </a:lnTo>
                  <a:lnTo>
                    <a:pt x="5002" y="3633"/>
                  </a:lnTo>
                  <a:lnTo>
                    <a:pt x="5080" y="3726"/>
                  </a:lnTo>
                  <a:lnTo>
                    <a:pt x="5002" y="3856"/>
                  </a:lnTo>
                  <a:lnTo>
                    <a:pt x="4605" y="4040"/>
                  </a:lnTo>
                  <a:lnTo>
                    <a:pt x="4473" y="4219"/>
                  </a:lnTo>
                  <a:lnTo>
                    <a:pt x="4551" y="4311"/>
                  </a:lnTo>
                  <a:lnTo>
                    <a:pt x="4208" y="4458"/>
                  </a:lnTo>
                  <a:lnTo>
                    <a:pt x="4084" y="4496"/>
                  </a:lnTo>
                  <a:lnTo>
                    <a:pt x="4084" y="4642"/>
                  </a:lnTo>
                  <a:lnTo>
                    <a:pt x="3952" y="4772"/>
                  </a:lnTo>
                  <a:lnTo>
                    <a:pt x="3952" y="4864"/>
                  </a:lnTo>
                  <a:lnTo>
                    <a:pt x="3820" y="4919"/>
                  </a:lnTo>
                  <a:lnTo>
                    <a:pt x="3890" y="5141"/>
                  </a:lnTo>
                  <a:lnTo>
                    <a:pt x="3757" y="5233"/>
                  </a:lnTo>
                  <a:lnTo>
                    <a:pt x="4022" y="5320"/>
                  </a:lnTo>
                  <a:lnTo>
                    <a:pt x="4154" y="5233"/>
                  </a:lnTo>
                  <a:lnTo>
                    <a:pt x="4208" y="5320"/>
                  </a:lnTo>
                  <a:lnTo>
                    <a:pt x="4154" y="5504"/>
                  </a:lnTo>
                  <a:lnTo>
                    <a:pt x="4084" y="5504"/>
                  </a:lnTo>
                  <a:lnTo>
                    <a:pt x="3820" y="5597"/>
                  </a:lnTo>
                  <a:lnTo>
                    <a:pt x="3687" y="5743"/>
                  </a:lnTo>
                  <a:lnTo>
                    <a:pt x="3687" y="6112"/>
                  </a:lnTo>
                  <a:lnTo>
                    <a:pt x="4208" y="6426"/>
                  </a:lnTo>
                  <a:lnTo>
                    <a:pt x="4551" y="6790"/>
                  </a:lnTo>
                  <a:lnTo>
                    <a:pt x="4737" y="7120"/>
                  </a:lnTo>
                  <a:lnTo>
                    <a:pt x="5002" y="7392"/>
                  </a:lnTo>
                  <a:lnTo>
                    <a:pt x="5134" y="7668"/>
                  </a:lnTo>
                  <a:lnTo>
                    <a:pt x="5399" y="7798"/>
                  </a:lnTo>
                  <a:lnTo>
                    <a:pt x="5531" y="8167"/>
                  </a:lnTo>
                  <a:lnTo>
                    <a:pt x="5998" y="8536"/>
                  </a:lnTo>
                  <a:lnTo>
                    <a:pt x="6472" y="8720"/>
                  </a:lnTo>
                  <a:lnTo>
                    <a:pt x="7048" y="8943"/>
                  </a:lnTo>
                  <a:lnTo>
                    <a:pt x="7390" y="9127"/>
                  </a:lnTo>
                  <a:lnTo>
                    <a:pt x="7709" y="9306"/>
                  </a:lnTo>
                  <a:lnTo>
                    <a:pt x="7841" y="9729"/>
                  </a:lnTo>
                  <a:lnTo>
                    <a:pt x="7841" y="10228"/>
                  </a:lnTo>
                  <a:lnTo>
                    <a:pt x="7841" y="10499"/>
                  </a:lnTo>
                  <a:lnTo>
                    <a:pt x="7787" y="10645"/>
                  </a:lnTo>
                  <a:lnTo>
                    <a:pt x="7841" y="11014"/>
                  </a:lnTo>
                  <a:lnTo>
                    <a:pt x="7841" y="11377"/>
                  </a:lnTo>
                  <a:lnTo>
                    <a:pt x="7787" y="11746"/>
                  </a:lnTo>
                  <a:lnTo>
                    <a:pt x="7709" y="12153"/>
                  </a:lnTo>
                  <a:lnTo>
                    <a:pt x="7709" y="12522"/>
                  </a:lnTo>
                  <a:lnTo>
                    <a:pt x="7709" y="12793"/>
                  </a:lnTo>
                  <a:lnTo>
                    <a:pt x="7841" y="13162"/>
                  </a:lnTo>
                  <a:lnTo>
                    <a:pt x="7841" y="13308"/>
                  </a:lnTo>
                  <a:lnTo>
                    <a:pt x="7841" y="13623"/>
                  </a:lnTo>
                  <a:lnTo>
                    <a:pt x="7709" y="14040"/>
                  </a:lnTo>
                  <a:lnTo>
                    <a:pt x="7577" y="14409"/>
                  </a:lnTo>
                  <a:lnTo>
                    <a:pt x="7445" y="14593"/>
                  </a:lnTo>
                  <a:lnTo>
                    <a:pt x="7577" y="15000"/>
                  </a:lnTo>
                  <a:lnTo>
                    <a:pt x="7709" y="15325"/>
                  </a:lnTo>
                  <a:lnTo>
                    <a:pt x="7655" y="15602"/>
                  </a:lnTo>
                  <a:lnTo>
                    <a:pt x="7709" y="15824"/>
                  </a:lnTo>
                  <a:lnTo>
                    <a:pt x="7841" y="15879"/>
                  </a:lnTo>
                  <a:lnTo>
                    <a:pt x="8106" y="15879"/>
                  </a:lnTo>
                  <a:lnTo>
                    <a:pt x="8106" y="16193"/>
                  </a:lnTo>
                  <a:lnTo>
                    <a:pt x="8106" y="16518"/>
                  </a:lnTo>
                  <a:lnTo>
                    <a:pt x="8106" y="16703"/>
                  </a:lnTo>
                  <a:lnTo>
                    <a:pt x="8308" y="16741"/>
                  </a:lnTo>
                  <a:lnTo>
                    <a:pt x="8184" y="16925"/>
                  </a:lnTo>
                  <a:lnTo>
                    <a:pt x="8106" y="16979"/>
                  </a:lnTo>
                  <a:lnTo>
                    <a:pt x="8238" y="17294"/>
                  </a:lnTo>
                  <a:lnTo>
                    <a:pt x="8106" y="17527"/>
                  </a:lnTo>
                  <a:lnTo>
                    <a:pt x="7974" y="17294"/>
                  </a:lnTo>
                  <a:lnTo>
                    <a:pt x="7655" y="17294"/>
                  </a:lnTo>
                  <a:lnTo>
                    <a:pt x="7577" y="17565"/>
                  </a:lnTo>
                  <a:lnTo>
                    <a:pt x="7709" y="17527"/>
                  </a:lnTo>
                  <a:lnTo>
                    <a:pt x="8106" y="17657"/>
                  </a:lnTo>
                  <a:lnTo>
                    <a:pt x="7974" y="17842"/>
                  </a:lnTo>
                  <a:lnTo>
                    <a:pt x="8238" y="17842"/>
                  </a:lnTo>
                  <a:lnTo>
                    <a:pt x="8440" y="18026"/>
                  </a:lnTo>
                  <a:lnTo>
                    <a:pt x="8184" y="18026"/>
                  </a:lnTo>
                  <a:lnTo>
                    <a:pt x="8184" y="18172"/>
                  </a:lnTo>
                  <a:lnTo>
                    <a:pt x="8238" y="18433"/>
                  </a:lnTo>
                  <a:lnTo>
                    <a:pt x="8440" y="18525"/>
                  </a:lnTo>
                  <a:lnTo>
                    <a:pt x="8308" y="18525"/>
                  </a:lnTo>
                  <a:lnTo>
                    <a:pt x="8370" y="18666"/>
                  </a:lnTo>
                  <a:lnTo>
                    <a:pt x="8238" y="18709"/>
                  </a:lnTo>
                  <a:lnTo>
                    <a:pt x="8503" y="18894"/>
                  </a:lnTo>
                  <a:lnTo>
                    <a:pt x="8503" y="18943"/>
                  </a:lnTo>
                  <a:lnTo>
                    <a:pt x="8635" y="19165"/>
                  </a:lnTo>
                  <a:lnTo>
                    <a:pt x="8837" y="19311"/>
                  </a:lnTo>
                  <a:lnTo>
                    <a:pt x="8915" y="19219"/>
                  </a:lnTo>
                  <a:lnTo>
                    <a:pt x="9102" y="19257"/>
                  </a:lnTo>
                  <a:lnTo>
                    <a:pt x="9102" y="19403"/>
                  </a:lnTo>
                  <a:lnTo>
                    <a:pt x="8837" y="19403"/>
                  </a:lnTo>
                  <a:lnTo>
                    <a:pt x="8837" y="19588"/>
                  </a:lnTo>
                  <a:lnTo>
                    <a:pt x="8969" y="19496"/>
                  </a:lnTo>
                  <a:lnTo>
                    <a:pt x="8915" y="19626"/>
                  </a:lnTo>
                  <a:lnTo>
                    <a:pt x="9179" y="19680"/>
                  </a:lnTo>
                  <a:lnTo>
                    <a:pt x="9102" y="19767"/>
                  </a:lnTo>
                  <a:lnTo>
                    <a:pt x="9312" y="19810"/>
                  </a:lnTo>
                  <a:lnTo>
                    <a:pt x="9312" y="19767"/>
                  </a:lnTo>
                  <a:lnTo>
                    <a:pt x="9436" y="19680"/>
                  </a:lnTo>
                  <a:lnTo>
                    <a:pt x="9179" y="19534"/>
                  </a:lnTo>
                  <a:lnTo>
                    <a:pt x="9498" y="19496"/>
                  </a:lnTo>
                  <a:lnTo>
                    <a:pt x="9701" y="19680"/>
                  </a:lnTo>
                  <a:lnTo>
                    <a:pt x="9498" y="19718"/>
                  </a:lnTo>
                  <a:lnTo>
                    <a:pt x="9366" y="19810"/>
                  </a:lnTo>
                  <a:lnTo>
                    <a:pt x="9498" y="19951"/>
                  </a:lnTo>
                  <a:lnTo>
                    <a:pt x="9701" y="19995"/>
                  </a:lnTo>
                  <a:lnTo>
                    <a:pt x="9833" y="19902"/>
                  </a:lnTo>
                  <a:lnTo>
                    <a:pt x="9833" y="19680"/>
                  </a:lnTo>
                  <a:lnTo>
                    <a:pt x="9887" y="19534"/>
                  </a:lnTo>
                  <a:lnTo>
                    <a:pt x="10152" y="19403"/>
                  </a:lnTo>
                  <a:lnTo>
                    <a:pt x="10416" y="19349"/>
                  </a:lnTo>
                  <a:lnTo>
                    <a:pt x="10229" y="19073"/>
                  </a:lnTo>
                  <a:lnTo>
                    <a:pt x="10097" y="18850"/>
                  </a:lnTo>
                  <a:lnTo>
                    <a:pt x="10152" y="18617"/>
                  </a:lnTo>
                  <a:lnTo>
                    <a:pt x="10416" y="18395"/>
                  </a:lnTo>
                  <a:lnTo>
                    <a:pt x="10416" y="18172"/>
                  </a:lnTo>
                  <a:lnTo>
                    <a:pt x="10758" y="17934"/>
                  </a:lnTo>
                  <a:lnTo>
                    <a:pt x="10891" y="17619"/>
                  </a:lnTo>
                  <a:lnTo>
                    <a:pt x="10548" y="17565"/>
                  </a:lnTo>
                  <a:lnTo>
                    <a:pt x="10152" y="17343"/>
                  </a:lnTo>
                  <a:lnTo>
                    <a:pt x="10229" y="17110"/>
                  </a:lnTo>
                  <a:lnTo>
                    <a:pt x="10494" y="16887"/>
                  </a:lnTo>
                  <a:lnTo>
                    <a:pt x="10758" y="16887"/>
                  </a:lnTo>
                  <a:lnTo>
                    <a:pt x="10758" y="16611"/>
                  </a:lnTo>
                  <a:lnTo>
                    <a:pt x="10681" y="16372"/>
                  </a:lnTo>
                  <a:lnTo>
                    <a:pt x="10891" y="16280"/>
                  </a:lnTo>
                  <a:lnTo>
                    <a:pt x="10758" y="16193"/>
                  </a:lnTo>
                  <a:lnTo>
                    <a:pt x="10758" y="16101"/>
                  </a:lnTo>
                  <a:lnTo>
                    <a:pt x="10945" y="16101"/>
                  </a:lnTo>
                  <a:lnTo>
                    <a:pt x="11023" y="16193"/>
                  </a:lnTo>
                  <a:lnTo>
                    <a:pt x="11147" y="16150"/>
                  </a:lnTo>
                  <a:lnTo>
                    <a:pt x="11147" y="16009"/>
                  </a:lnTo>
                  <a:lnTo>
                    <a:pt x="11077" y="15965"/>
                  </a:lnTo>
                  <a:lnTo>
                    <a:pt x="10758" y="15965"/>
                  </a:lnTo>
                  <a:lnTo>
                    <a:pt x="10626" y="15824"/>
                  </a:lnTo>
                  <a:lnTo>
                    <a:pt x="10548" y="15694"/>
                  </a:lnTo>
                  <a:lnTo>
                    <a:pt x="10548" y="15548"/>
                  </a:lnTo>
                  <a:lnTo>
                    <a:pt x="10891" y="15640"/>
                  </a:lnTo>
                  <a:lnTo>
                    <a:pt x="11342" y="15640"/>
                  </a:lnTo>
                  <a:lnTo>
                    <a:pt x="11474" y="15510"/>
                  </a:lnTo>
                  <a:lnTo>
                    <a:pt x="11412" y="15418"/>
                  </a:lnTo>
                  <a:lnTo>
                    <a:pt x="11474" y="15233"/>
                  </a:lnTo>
                  <a:lnTo>
                    <a:pt x="11474" y="15087"/>
                  </a:lnTo>
                  <a:lnTo>
                    <a:pt x="11280" y="14957"/>
                  </a:lnTo>
                  <a:lnTo>
                    <a:pt x="11809" y="14957"/>
                  </a:lnTo>
                  <a:lnTo>
                    <a:pt x="12338" y="14908"/>
                  </a:lnTo>
                  <a:lnTo>
                    <a:pt x="12859" y="14772"/>
                  </a:lnTo>
                  <a:lnTo>
                    <a:pt x="12991" y="14539"/>
                  </a:lnTo>
                  <a:lnTo>
                    <a:pt x="13123" y="14317"/>
                  </a:lnTo>
                  <a:lnTo>
                    <a:pt x="13123" y="14225"/>
                  </a:lnTo>
                  <a:lnTo>
                    <a:pt x="12859" y="14132"/>
                  </a:lnTo>
                  <a:lnTo>
                    <a:pt x="12859" y="13986"/>
                  </a:lnTo>
                  <a:lnTo>
                    <a:pt x="12859" y="13948"/>
                  </a:lnTo>
                  <a:lnTo>
                    <a:pt x="12672" y="13807"/>
                  </a:lnTo>
                  <a:lnTo>
                    <a:pt x="12470" y="13764"/>
                  </a:lnTo>
                  <a:lnTo>
                    <a:pt x="12408" y="13623"/>
                  </a:lnTo>
                  <a:lnTo>
                    <a:pt x="12408" y="13530"/>
                  </a:lnTo>
                  <a:lnTo>
                    <a:pt x="12672" y="13623"/>
                  </a:lnTo>
                  <a:lnTo>
                    <a:pt x="12937" y="13671"/>
                  </a:lnTo>
                  <a:lnTo>
                    <a:pt x="13256" y="13807"/>
                  </a:lnTo>
                  <a:lnTo>
                    <a:pt x="13730" y="13764"/>
                  </a:lnTo>
                  <a:lnTo>
                    <a:pt x="13917" y="13623"/>
                  </a:lnTo>
                  <a:lnTo>
                    <a:pt x="14119" y="13400"/>
                  </a:lnTo>
                  <a:lnTo>
                    <a:pt x="14384" y="13162"/>
                  </a:lnTo>
                  <a:lnTo>
                    <a:pt x="14516" y="12939"/>
                  </a:lnTo>
                  <a:lnTo>
                    <a:pt x="14780" y="12755"/>
                  </a:lnTo>
                  <a:lnTo>
                    <a:pt x="14967" y="12522"/>
                  </a:lnTo>
                  <a:lnTo>
                    <a:pt x="15099" y="12299"/>
                  </a:lnTo>
                  <a:lnTo>
                    <a:pt x="15364" y="12023"/>
                  </a:lnTo>
                  <a:lnTo>
                    <a:pt x="15511" y="11838"/>
                  </a:lnTo>
                  <a:lnTo>
                    <a:pt x="15511" y="11513"/>
                  </a:lnTo>
                  <a:lnTo>
                    <a:pt x="15574" y="11144"/>
                  </a:lnTo>
                  <a:lnTo>
                    <a:pt x="15908" y="10922"/>
                  </a:lnTo>
                  <a:lnTo>
                    <a:pt x="16359" y="10738"/>
                  </a:lnTo>
                  <a:lnTo>
                    <a:pt x="16888" y="10553"/>
                  </a:lnTo>
                  <a:lnTo>
                    <a:pt x="17410" y="10461"/>
                  </a:lnTo>
                  <a:lnTo>
                    <a:pt x="17752" y="10461"/>
                  </a:lnTo>
                  <a:lnTo>
                    <a:pt x="18016" y="10228"/>
                  </a:lnTo>
                  <a:lnTo>
                    <a:pt x="18071" y="10005"/>
                  </a:lnTo>
                  <a:lnTo>
                    <a:pt x="18413" y="9544"/>
                  </a:lnTo>
                  <a:lnTo>
                    <a:pt x="18468" y="9268"/>
                  </a:lnTo>
                  <a:lnTo>
                    <a:pt x="18600" y="9084"/>
                  </a:lnTo>
                  <a:lnTo>
                    <a:pt x="18670" y="8628"/>
                  </a:lnTo>
                  <a:lnTo>
                    <a:pt x="18600" y="8351"/>
                  </a:lnTo>
                  <a:lnTo>
                    <a:pt x="18600" y="8037"/>
                  </a:lnTo>
                  <a:lnTo>
                    <a:pt x="18802" y="7852"/>
                  </a:lnTo>
                  <a:lnTo>
                    <a:pt x="19067" y="7760"/>
                  </a:lnTo>
                  <a:lnTo>
                    <a:pt x="19331" y="7435"/>
                  </a:lnTo>
                  <a:lnTo>
                    <a:pt x="19595" y="7158"/>
                  </a:lnTo>
                  <a:lnTo>
                    <a:pt x="19860" y="6936"/>
                  </a:lnTo>
                  <a:lnTo>
                    <a:pt x="19992" y="6475"/>
                  </a:lnTo>
                  <a:lnTo>
                    <a:pt x="19860" y="6198"/>
                  </a:lnTo>
                  <a:lnTo>
                    <a:pt x="19665" y="5965"/>
                  </a:lnTo>
                  <a:lnTo>
                    <a:pt x="19144" y="5927"/>
                  </a:lnTo>
                  <a:lnTo>
                    <a:pt x="18670" y="5651"/>
                  </a:lnTo>
                  <a:lnTo>
                    <a:pt x="18071" y="5412"/>
                  </a:lnTo>
                  <a:lnTo>
                    <a:pt x="17542" y="5412"/>
                  </a:lnTo>
                  <a:lnTo>
                    <a:pt x="17021" y="5320"/>
                  </a:lnTo>
                  <a:lnTo>
                    <a:pt x="16569" y="5412"/>
                  </a:lnTo>
                  <a:lnTo>
                    <a:pt x="16624" y="5233"/>
                  </a:lnTo>
                  <a:lnTo>
                    <a:pt x="16305" y="5049"/>
                  </a:lnTo>
                  <a:lnTo>
                    <a:pt x="15830" y="4957"/>
                  </a:lnTo>
                  <a:lnTo>
                    <a:pt x="15441" y="4864"/>
                  </a:lnTo>
                  <a:lnTo>
                    <a:pt x="14912" y="5233"/>
                  </a:lnTo>
                  <a:lnTo>
                    <a:pt x="14438" y="5190"/>
                  </a:lnTo>
                  <a:lnTo>
                    <a:pt x="15045" y="5098"/>
                  </a:lnTo>
                  <a:lnTo>
                    <a:pt x="15231" y="4826"/>
                  </a:lnTo>
                  <a:lnTo>
                    <a:pt x="14516" y="4772"/>
                  </a:lnTo>
                  <a:lnTo>
                    <a:pt x="14251" y="5005"/>
                  </a:lnTo>
                  <a:lnTo>
                    <a:pt x="13785" y="5098"/>
                  </a:lnTo>
                  <a:lnTo>
                    <a:pt x="14049" y="4864"/>
                  </a:lnTo>
                  <a:lnTo>
                    <a:pt x="14251" y="4680"/>
                  </a:lnTo>
                  <a:lnTo>
                    <a:pt x="14648" y="4458"/>
                  </a:lnTo>
                  <a:lnTo>
                    <a:pt x="14702" y="4273"/>
                  </a:lnTo>
                  <a:lnTo>
                    <a:pt x="14438" y="4219"/>
                  </a:lnTo>
                  <a:lnTo>
                    <a:pt x="14251" y="3764"/>
                  </a:lnTo>
                  <a:lnTo>
                    <a:pt x="14119" y="3671"/>
                  </a:lnTo>
                  <a:lnTo>
                    <a:pt x="14049" y="3726"/>
                  </a:lnTo>
                  <a:lnTo>
                    <a:pt x="13987" y="3579"/>
                  </a:lnTo>
                  <a:lnTo>
                    <a:pt x="13652" y="3395"/>
                  </a:lnTo>
                  <a:lnTo>
                    <a:pt x="13333" y="3303"/>
                  </a:lnTo>
                  <a:lnTo>
                    <a:pt x="12937" y="3210"/>
                  </a:lnTo>
                  <a:lnTo>
                    <a:pt x="12602" y="3303"/>
                  </a:lnTo>
                  <a:lnTo>
                    <a:pt x="12205" y="3210"/>
                  </a:lnTo>
                  <a:lnTo>
                    <a:pt x="11809" y="3026"/>
                  </a:lnTo>
                  <a:lnTo>
                    <a:pt x="11599" y="3118"/>
                  </a:lnTo>
                  <a:lnTo>
                    <a:pt x="11731" y="2896"/>
                  </a:lnTo>
                  <a:lnTo>
                    <a:pt x="11280" y="2663"/>
                  </a:lnTo>
                  <a:lnTo>
                    <a:pt x="11077" y="2570"/>
                  </a:lnTo>
                  <a:lnTo>
                    <a:pt x="10945" y="2570"/>
                  </a:lnTo>
                  <a:lnTo>
                    <a:pt x="10891" y="2386"/>
                  </a:lnTo>
                  <a:lnTo>
                    <a:pt x="10681" y="2256"/>
                  </a:lnTo>
                  <a:lnTo>
                    <a:pt x="10362" y="2256"/>
                  </a:lnTo>
                  <a:lnTo>
                    <a:pt x="10229" y="2110"/>
                  </a:lnTo>
                  <a:lnTo>
                    <a:pt x="10548" y="2072"/>
                  </a:lnTo>
                  <a:lnTo>
                    <a:pt x="9701" y="2072"/>
                  </a:lnTo>
                  <a:lnTo>
                    <a:pt x="9887" y="2110"/>
                  </a:lnTo>
                  <a:lnTo>
                    <a:pt x="9568" y="2202"/>
                  </a:lnTo>
                  <a:lnTo>
                    <a:pt x="9179" y="2164"/>
                  </a:lnTo>
                  <a:lnTo>
                    <a:pt x="9047" y="2072"/>
                  </a:lnTo>
                  <a:lnTo>
                    <a:pt x="8705" y="2072"/>
                  </a:lnTo>
                  <a:lnTo>
                    <a:pt x="8308" y="2072"/>
                  </a:lnTo>
                  <a:lnTo>
                    <a:pt x="8238" y="1925"/>
                  </a:lnTo>
                  <a:lnTo>
                    <a:pt x="7974" y="1833"/>
                  </a:lnTo>
                  <a:lnTo>
                    <a:pt x="7841" y="1833"/>
                  </a:lnTo>
                  <a:lnTo>
                    <a:pt x="7709" y="1654"/>
                  </a:lnTo>
                  <a:lnTo>
                    <a:pt x="7655" y="1795"/>
                  </a:lnTo>
                  <a:lnTo>
                    <a:pt x="7709" y="1887"/>
                  </a:lnTo>
                  <a:lnTo>
                    <a:pt x="7390" y="1925"/>
                  </a:lnTo>
                  <a:lnTo>
                    <a:pt x="7258" y="2017"/>
                  </a:lnTo>
                  <a:lnTo>
                    <a:pt x="7312" y="2256"/>
                  </a:lnTo>
                  <a:lnTo>
                    <a:pt x="7258" y="2440"/>
                  </a:lnTo>
                  <a:lnTo>
                    <a:pt x="7048" y="2440"/>
                  </a:lnTo>
                  <a:lnTo>
                    <a:pt x="6923" y="2256"/>
                  </a:lnTo>
                  <a:lnTo>
                    <a:pt x="7048" y="2110"/>
                  </a:lnTo>
                  <a:lnTo>
                    <a:pt x="7048" y="1925"/>
                  </a:lnTo>
                  <a:lnTo>
                    <a:pt x="7048" y="1833"/>
                  </a:lnTo>
                  <a:lnTo>
                    <a:pt x="7312" y="1654"/>
                  </a:lnTo>
                  <a:lnTo>
                    <a:pt x="7180" y="1562"/>
                  </a:lnTo>
                  <a:lnTo>
                    <a:pt x="6993" y="1654"/>
                  </a:lnTo>
                  <a:lnTo>
                    <a:pt x="6923" y="1746"/>
                  </a:lnTo>
                  <a:lnTo>
                    <a:pt x="6791" y="1795"/>
                  </a:lnTo>
                  <a:lnTo>
                    <a:pt x="6262" y="1887"/>
                  </a:lnTo>
                  <a:lnTo>
                    <a:pt x="6208" y="1979"/>
                  </a:lnTo>
                  <a:lnTo>
                    <a:pt x="6075" y="1925"/>
                  </a:lnTo>
                  <a:lnTo>
                    <a:pt x="5811" y="2072"/>
                  </a:lnTo>
                  <a:lnTo>
                    <a:pt x="5733" y="2294"/>
                  </a:lnTo>
                  <a:lnTo>
                    <a:pt x="5531" y="2348"/>
                  </a:lnTo>
                  <a:lnTo>
                    <a:pt x="5266" y="2533"/>
                  </a:lnTo>
                  <a:lnTo>
                    <a:pt x="5266" y="2711"/>
                  </a:lnTo>
                  <a:lnTo>
                    <a:pt x="5134" y="2533"/>
                  </a:lnTo>
                  <a:lnTo>
                    <a:pt x="5002" y="2478"/>
                  </a:lnTo>
                  <a:lnTo>
                    <a:pt x="4683" y="2348"/>
                  </a:lnTo>
                  <a:lnTo>
                    <a:pt x="4286" y="2294"/>
                  </a:lnTo>
                  <a:lnTo>
                    <a:pt x="4084" y="2386"/>
                  </a:lnTo>
                  <a:lnTo>
                    <a:pt x="3757" y="2478"/>
                  </a:lnTo>
                  <a:lnTo>
                    <a:pt x="3555" y="2386"/>
                  </a:lnTo>
                  <a:lnTo>
                    <a:pt x="3423" y="2386"/>
                  </a:lnTo>
                  <a:lnTo>
                    <a:pt x="3368" y="2294"/>
                  </a:lnTo>
                  <a:lnTo>
                    <a:pt x="3291" y="2256"/>
                  </a:lnTo>
                  <a:lnTo>
                    <a:pt x="3158" y="2202"/>
                  </a:lnTo>
                  <a:lnTo>
                    <a:pt x="3104" y="2110"/>
                  </a:lnTo>
                  <a:lnTo>
                    <a:pt x="2972" y="1979"/>
                  </a:lnTo>
                  <a:lnTo>
                    <a:pt x="2972" y="1795"/>
                  </a:lnTo>
                  <a:lnTo>
                    <a:pt x="2972" y="1562"/>
                  </a:lnTo>
                  <a:lnTo>
                    <a:pt x="3026" y="1339"/>
                  </a:lnTo>
                  <a:lnTo>
                    <a:pt x="3104" y="1155"/>
                  </a:lnTo>
                  <a:lnTo>
                    <a:pt x="3158" y="1009"/>
                  </a:lnTo>
                  <a:lnTo>
                    <a:pt x="3158" y="879"/>
                  </a:lnTo>
                  <a:lnTo>
                    <a:pt x="2839" y="824"/>
                  </a:lnTo>
                  <a:lnTo>
                    <a:pt x="2972" y="786"/>
                  </a:lnTo>
                  <a:lnTo>
                    <a:pt x="2894" y="694"/>
                  </a:lnTo>
                  <a:lnTo>
                    <a:pt x="2629" y="694"/>
                  </a:lnTo>
                  <a:lnTo>
                    <a:pt x="2373" y="640"/>
                  </a:lnTo>
                  <a:lnTo>
                    <a:pt x="1898" y="694"/>
                  </a:lnTo>
                  <a:lnTo>
                    <a:pt x="1501" y="694"/>
                  </a:lnTo>
                  <a:lnTo>
                    <a:pt x="1315" y="694"/>
                  </a:lnTo>
                  <a:lnTo>
                    <a:pt x="1245" y="694"/>
                  </a:lnTo>
                  <a:lnTo>
                    <a:pt x="1182" y="640"/>
                  </a:lnTo>
                  <a:lnTo>
                    <a:pt x="1315" y="553"/>
                  </a:lnTo>
                  <a:lnTo>
                    <a:pt x="1447" y="461"/>
                  </a:lnTo>
                  <a:lnTo>
                    <a:pt x="1501" y="277"/>
                  </a:lnTo>
                  <a:lnTo>
                    <a:pt x="1579" y="54"/>
                  </a:lnTo>
                  <a:lnTo>
                    <a:pt x="1501" y="0"/>
                  </a:lnTo>
                  <a:lnTo>
                    <a:pt x="1369" y="0"/>
                  </a:lnTo>
                  <a:lnTo>
                    <a:pt x="1182" y="146"/>
                  </a:lnTo>
                  <a:lnTo>
                    <a:pt x="583" y="146"/>
                  </a:lnTo>
                  <a:lnTo>
                    <a:pt x="451" y="325"/>
                  </a:lnTo>
                  <a:lnTo>
                    <a:pt x="716" y="510"/>
                  </a:lnTo>
                  <a:lnTo>
                    <a:pt x="661" y="602"/>
                  </a:lnTo>
                  <a:lnTo>
                    <a:pt x="264" y="602"/>
                  </a:lnTo>
                  <a:lnTo>
                    <a:pt x="54" y="786"/>
                  </a:lnTo>
                  <a:lnTo>
                    <a:pt x="132" y="879"/>
                  </a:lnTo>
                  <a:lnTo>
                    <a:pt x="0" y="971"/>
                  </a:lnTo>
                  <a:lnTo>
                    <a:pt x="319" y="1155"/>
                  </a:lnTo>
                  <a:lnTo>
                    <a:pt x="793" y="1193"/>
                  </a:lnTo>
                  <a:lnTo>
                    <a:pt x="1050" y="1285"/>
                  </a:lnTo>
                  <a:lnTo>
                    <a:pt x="1447" y="1339"/>
                  </a:lnTo>
                  <a:lnTo>
                    <a:pt x="1579" y="1285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48" name="Freeform 56">
              <a:extLst>
                <a:ext uri="{FF2B5EF4-FFF2-40B4-BE49-F238E27FC236}">
                  <a16:creationId xmlns:a16="http://schemas.microsoft.com/office/drawing/2014/main" id="{64005105-B5D3-41E1-BADA-1B6AAB178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4" y="3958"/>
              <a:ext cx="108" cy="62"/>
            </a:xfrm>
            <a:custGeom>
              <a:avLst/>
              <a:gdLst>
                <a:gd name="T0" fmla="*/ 47 w 20000"/>
                <a:gd name="T1" fmla="*/ 10 h 20000"/>
                <a:gd name="T2" fmla="*/ 50 w 20000"/>
                <a:gd name="T3" fmla="*/ 21 h 20000"/>
                <a:gd name="T4" fmla="*/ 75 w 20000"/>
                <a:gd name="T5" fmla="*/ 34 h 20000"/>
                <a:gd name="T6" fmla="*/ 91 w 20000"/>
                <a:gd name="T7" fmla="*/ 48 h 20000"/>
                <a:gd name="T8" fmla="*/ 109 w 20000"/>
                <a:gd name="T9" fmla="*/ 51 h 20000"/>
                <a:gd name="T10" fmla="*/ 88 w 20000"/>
                <a:gd name="T11" fmla="*/ 62 h 20000"/>
                <a:gd name="T12" fmla="*/ 68 w 20000"/>
                <a:gd name="T13" fmla="*/ 58 h 20000"/>
                <a:gd name="T14" fmla="*/ 50 w 20000"/>
                <a:gd name="T15" fmla="*/ 58 h 20000"/>
                <a:gd name="T16" fmla="*/ 30 w 20000"/>
                <a:gd name="T17" fmla="*/ 62 h 20000"/>
                <a:gd name="T18" fmla="*/ 0 w 20000"/>
                <a:gd name="T19" fmla="*/ 51 h 20000"/>
                <a:gd name="T20" fmla="*/ 40 w 20000"/>
                <a:gd name="T21" fmla="*/ 48 h 20000"/>
                <a:gd name="T22" fmla="*/ 23 w 20000"/>
                <a:gd name="T23" fmla="*/ 30 h 20000"/>
                <a:gd name="T24" fmla="*/ 30 w 20000"/>
                <a:gd name="T25" fmla="*/ 21 h 20000"/>
                <a:gd name="T26" fmla="*/ 16 w 20000"/>
                <a:gd name="T27" fmla="*/ 23 h 20000"/>
                <a:gd name="T28" fmla="*/ 16 w 20000"/>
                <a:gd name="T29" fmla="*/ 7 h 20000"/>
                <a:gd name="T30" fmla="*/ 23 w 20000"/>
                <a:gd name="T31" fmla="*/ 0 h 20000"/>
                <a:gd name="T32" fmla="*/ 37 w 20000"/>
                <a:gd name="T33" fmla="*/ 0 h 20000"/>
                <a:gd name="T34" fmla="*/ 47 w 20000"/>
                <a:gd name="T35" fmla="*/ 10 h 2000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0000" h="20000">
                  <a:moveTo>
                    <a:pt x="8676" y="3117"/>
                  </a:moveTo>
                  <a:lnTo>
                    <a:pt x="9265" y="6623"/>
                  </a:lnTo>
                  <a:lnTo>
                    <a:pt x="13676" y="11039"/>
                  </a:lnTo>
                  <a:lnTo>
                    <a:pt x="16691" y="15455"/>
                  </a:lnTo>
                  <a:lnTo>
                    <a:pt x="19926" y="16364"/>
                  </a:lnTo>
                  <a:lnTo>
                    <a:pt x="16176" y="19870"/>
                  </a:lnTo>
                  <a:lnTo>
                    <a:pt x="12426" y="18571"/>
                  </a:lnTo>
                  <a:lnTo>
                    <a:pt x="9265" y="18571"/>
                  </a:lnTo>
                  <a:lnTo>
                    <a:pt x="5515" y="19870"/>
                  </a:lnTo>
                  <a:lnTo>
                    <a:pt x="0" y="16364"/>
                  </a:lnTo>
                  <a:lnTo>
                    <a:pt x="7426" y="15455"/>
                  </a:lnTo>
                  <a:lnTo>
                    <a:pt x="4265" y="9740"/>
                  </a:lnTo>
                  <a:lnTo>
                    <a:pt x="5515" y="6623"/>
                  </a:lnTo>
                  <a:lnTo>
                    <a:pt x="3015" y="7532"/>
                  </a:lnTo>
                  <a:lnTo>
                    <a:pt x="3015" y="2208"/>
                  </a:lnTo>
                  <a:lnTo>
                    <a:pt x="4265" y="0"/>
                  </a:lnTo>
                  <a:lnTo>
                    <a:pt x="6765" y="0"/>
                  </a:lnTo>
                  <a:lnTo>
                    <a:pt x="8676" y="3117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49" name="Freeform 57">
              <a:extLst>
                <a:ext uri="{FF2B5EF4-FFF2-40B4-BE49-F238E27FC236}">
                  <a16:creationId xmlns:a16="http://schemas.microsoft.com/office/drawing/2014/main" id="{C1CF5662-CF90-41BD-B8C7-8CA4A59B4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7" y="2625"/>
              <a:ext cx="6" cy="11"/>
            </a:xfrm>
            <a:custGeom>
              <a:avLst/>
              <a:gdLst>
                <a:gd name="T0" fmla="*/ 4 w 20000"/>
                <a:gd name="T1" fmla="*/ 11 h 20000"/>
                <a:gd name="T2" fmla="*/ 7 w 20000"/>
                <a:gd name="T3" fmla="*/ 7 h 20000"/>
                <a:gd name="T4" fmla="*/ 4 w 20000"/>
                <a:gd name="T5" fmla="*/ 0 h 20000"/>
                <a:gd name="T6" fmla="*/ 0 w 20000"/>
                <a:gd name="T7" fmla="*/ 0 h 20000"/>
                <a:gd name="T8" fmla="*/ 4 w 20000"/>
                <a:gd name="T9" fmla="*/ 11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00" h="20000">
                  <a:moveTo>
                    <a:pt x="11111" y="19231"/>
                  </a:moveTo>
                  <a:lnTo>
                    <a:pt x="18889" y="13077"/>
                  </a:lnTo>
                  <a:lnTo>
                    <a:pt x="11111" y="0"/>
                  </a:lnTo>
                  <a:lnTo>
                    <a:pt x="0" y="0"/>
                  </a:lnTo>
                  <a:lnTo>
                    <a:pt x="11111" y="19231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50" name="Freeform 58">
              <a:extLst>
                <a:ext uri="{FF2B5EF4-FFF2-40B4-BE49-F238E27FC236}">
                  <a16:creationId xmlns:a16="http://schemas.microsoft.com/office/drawing/2014/main" id="{02303AAC-67BF-4F2C-8DB0-C9C47BF58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6" y="3146"/>
              <a:ext cx="27" cy="24"/>
            </a:xfrm>
            <a:custGeom>
              <a:avLst/>
              <a:gdLst>
                <a:gd name="T0" fmla="*/ 21 w 20000"/>
                <a:gd name="T1" fmla="*/ 24 h 20000"/>
                <a:gd name="T2" fmla="*/ 28 w 20000"/>
                <a:gd name="T3" fmla="*/ 17 h 20000"/>
                <a:gd name="T4" fmla="*/ 10 w 20000"/>
                <a:gd name="T5" fmla="*/ 4 h 20000"/>
                <a:gd name="T6" fmla="*/ 0 w 20000"/>
                <a:gd name="T7" fmla="*/ 0 h 20000"/>
                <a:gd name="T8" fmla="*/ 0 w 20000"/>
                <a:gd name="T9" fmla="*/ 10 h 20000"/>
                <a:gd name="T10" fmla="*/ 14 w 20000"/>
                <a:gd name="T11" fmla="*/ 20 h 20000"/>
                <a:gd name="T12" fmla="*/ 17 w 20000"/>
                <a:gd name="T13" fmla="*/ 20 h 20000"/>
                <a:gd name="T14" fmla="*/ 21 w 20000"/>
                <a:gd name="T15" fmla="*/ 24 h 200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000" h="20000">
                  <a:moveTo>
                    <a:pt x="14783" y="19677"/>
                  </a:moveTo>
                  <a:lnTo>
                    <a:pt x="19710" y="14194"/>
                  </a:lnTo>
                  <a:lnTo>
                    <a:pt x="6957" y="3226"/>
                  </a:lnTo>
                  <a:lnTo>
                    <a:pt x="0" y="0"/>
                  </a:lnTo>
                  <a:lnTo>
                    <a:pt x="0" y="8710"/>
                  </a:lnTo>
                  <a:lnTo>
                    <a:pt x="9855" y="16452"/>
                  </a:lnTo>
                  <a:lnTo>
                    <a:pt x="11884" y="16452"/>
                  </a:lnTo>
                  <a:lnTo>
                    <a:pt x="14783" y="19677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51" name="Freeform 59">
              <a:extLst>
                <a:ext uri="{FF2B5EF4-FFF2-40B4-BE49-F238E27FC236}">
                  <a16:creationId xmlns:a16="http://schemas.microsoft.com/office/drawing/2014/main" id="{D3A42321-8CC8-4571-81EF-51C85A740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7" y="2642"/>
              <a:ext cx="21" cy="18"/>
            </a:xfrm>
            <a:custGeom>
              <a:avLst/>
              <a:gdLst>
                <a:gd name="T0" fmla="*/ 15 w 20000"/>
                <a:gd name="T1" fmla="*/ 18 h 20000"/>
                <a:gd name="T2" fmla="*/ 22 w 20000"/>
                <a:gd name="T3" fmla="*/ 18 h 20000"/>
                <a:gd name="T4" fmla="*/ 11 w 20000"/>
                <a:gd name="T5" fmla="*/ 4 h 20000"/>
                <a:gd name="T6" fmla="*/ 0 w 20000"/>
                <a:gd name="T7" fmla="*/ 0 h 20000"/>
                <a:gd name="T8" fmla="*/ 8 w 20000"/>
                <a:gd name="T9" fmla="*/ 18 h 20000"/>
                <a:gd name="T10" fmla="*/ 15 w 20000"/>
                <a:gd name="T11" fmla="*/ 18 h 200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000" h="20000">
                  <a:moveTo>
                    <a:pt x="13455" y="19556"/>
                  </a:moveTo>
                  <a:lnTo>
                    <a:pt x="19636" y="19556"/>
                  </a:lnTo>
                  <a:lnTo>
                    <a:pt x="9818" y="4444"/>
                  </a:lnTo>
                  <a:lnTo>
                    <a:pt x="0" y="0"/>
                  </a:lnTo>
                  <a:lnTo>
                    <a:pt x="6909" y="19556"/>
                  </a:lnTo>
                  <a:lnTo>
                    <a:pt x="13455" y="19556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95" name="Freeform 60">
              <a:extLst>
                <a:ext uri="{FF2B5EF4-FFF2-40B4-BE49-F238E27FC236}">
                  <a16:creationId xmlns:a16="http://schemas.microsoft.com/office/drawing/2014/main" id="{DBFB1290-6169-4A28-B3DC-8E4F38900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1" y="2497"/>
              <a:ext cx="113" cy="44"/>
            </a:xfrm>
            <a:custGeom>
              <a:avLst/>
              <a:gdLst>
                <a:gd name="T0" fmla="*/ 50 w 20000"/>
                <a:gd name="T1" fmla="*/ 3 h 20000"/>
                <a:gd name="T2" fmla="*/ 63 w 20000"/>
                <a:gd name="T3" fmla="*/ 3 h 20000"/>
                <a:gd name="T4" fmla="*/ 81 w 20000"/>
                <a:gd name="T5" fmla="*/ 7 h 20000"/>
                <a:gd name="T6" fmla="*/ 88 w 20000"/>
                <a:gd name="T7" fmla="*/ 14 h 20000"/>
                <a:gd name="T8" fmla="*/ 111 w 20000"/>
                <a:gd name="T9" fmla="*/ 20 h 20000"/>
                <a:gd name="T10" fmla="*/ 104 w 20000"/>
                <a:gd name="T11" fmla="*/ 30 h 20000"/>
                <a:gd name="T12" fmla="*/ 77 w 20000"/>
                <a:gd name="T13" fmla="*/ 30 h 20000"/>
                <a:gd name="T14" fmla="*/ 67 w 20000"/>
                <a:gd name="T15" fmla="*/ 30 h 20000"/>
                <a:gd name="T16" fmla="*/ 54 w 20000"/>
                <a:gd name="T17" fmla="*/ 44 h 20000"/>
                <a:gd name="T18" fmla="*/ 47 w 20000"/>
                <a:gd name="T19" fmla="*/ 34 h 20000"/>
                <a:gd name="T20" fmla="*/ 10 w 20000"/>
                <a:gd name="T21" fmla="*/ 34 h 20000"/>
                <a:gd name="T22" fmla="*/ 0 w 20000"/>
                <a:gd name="T23" fmla="*/ 30 h 20000"/>
                <a:gd name="T24" fmla="*/ 3 w 20000"/>
                <a:gd name="T25" fmla="*/ 20 h 20000"/>
                <a:gd name="T26" fmla="*/ 40 w 20000"/>
                <a:gd name="T27" fmla="*/ 23 h 20000"/>
                <a:gd name="T28" fmla="*/ 30 w 20000"/>
                <a:gd name="T29" fmla="*/ 16 h 20000"/>
                <a:gd name="T30" fmla="*/ 27 w 20000"/>
                <a:gd name="T31" fmla="*/ 10 h 20000"/>
                <a:gd name="T32" fmla="*/ 20 w 20000"/>
                <a:gd name="T33" fmla="*/ 0 h 20000"/>
                <a:gd name="T34" fmla="*/ 37 w 20000"/>
                <a:gd name="T35" fmla="*/ 0 h 20000"/>
                <a:gd name="T36" fmla="*/ 47 w 20000"/>
                <a:gd name="T37" fmla="*/ 3 h 20000"/>
                <a:gd name="T38" fmla="*/ 50 w 20000"/>
                <a:gd name="T39" fmla="*/ 3 h 2000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0000" h="20000">
                  <a:moveTo>
                    <a:pt x="9032" y="1273"/>
                  </a:moveTo>
                  <a:lnTo>
                    <a:pt x="11398" y="1273"/>
                  </a:lnTo>
                  <a:lnTo>
                    <a:pt x="14552" y="3091"/>
                  </a:lnTo>
                  <a:lnTo>
                    <a:pt x="15771" y="6182"/>
                  </a:lnTo>
                  <a:lnTo>
                    <a:pt x="19928" y="9273"/>
                  </a:lnTo>
                  <a:lnTo>
                    <a:pt x="18710" y="13636"/>
                  </a:lnTo>
                  <a:lnTo>
                    <a:pt x="13835" y="13636"/>
                  </a:lnTo>
                  <a:lnTo>
                    <a:pt x="12115" y="13636"/>
                  </a:lnTo>
                  <a:lnTo>
                    <a:pt x="9677" y="19818"/>
                  </a:lnTo>
                  <a:lnTo>
                    <a:pt x="8459" y="15273"/>
                  </a:lnTo>
                  <a:lnTo>
                    <a:pt x="1720" y="15273"/>
                  </a:lnTo>
                  <a:lnTo>
                    <a:pt x="0" y="13636"/>
                  </a:lnTo>
                  <a:lnTo>
                    <a:pt x="502" y="9273"/>
                  </a:lnTo>
                  <a:lnTo>
                    <a:pt x="7240" y="10545"/>
                  </a:lnTo>
                  <a:lnTo>
                    <a:pt x="5376" y="7455"/>
                  </a:lnTo>
                  <a:lnTo>
                    <a:pt x="4875" y="4364"/>
                  </a:lnTo>
                  <a:lnTo>
                    <a:pt x="3656" y="0"/>
                  </a:lnTo>
                  <a:lnTo>
                    <a:pt x="6595" y="0"/>
                  </a:lnTo>
                  <a:lnTo>
                    <a:pt x="8459" y="1273"/>
                  </a:lnTo>
                  <a:lnTo>
                    <a:pt x="9032" y="1273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96" name="Freeform 61">
              <a:extLst>
                <a:ext uri="{FF2B5EF4-FFF2-40B4-BE49-F238E27FC236}">
                  <a16:creationId xmlns:a16="http://schemas.microsoft.com/office/drawing/2014/main" id="{78D2A9B1-A95E-48F6-BAD8-4871F5488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2" y="2520"/>
              <a:ext cx="37" cy="13"/>
            </a:xfrm>
            <a:custGeom>
              <a:avLst/>
              <a:gdLst>
                <a:gd name="T0" fmla="*/ 20 w 20000"/>
                <a:gd name="T1" fmla="*/ 14 h 20000"/>
                <a:gd name="T2" fmla="*/ 35 w 20000"/>
                <a:gd name="T3" fmla="*/ 14 h 20000"/>
                <a:gd name="T4" fmla="*/ 27 w 20000"/>
                <a:gd name="T5" fmla="*/ 4 h 20000"/>
                <a:gd name="T6" fmla="*/ 7 w 20000"/>
                <a:gd name="T7" fmla="*/ 0 h 20000"/>
                <a:gd name="T8" fmla="*/ 0 w 20000"/>
                <a:gd name="T9" fmla="*/ 7 h 20000"/>
                <a:gd name="T10" fmla="*/ 7 w 20000"/>
                <a:gd name="T11" fmla="*/ 14 h 20000"/>
                <a:gd name="T12" fmla="*/ 20 w 20000"/>
                <a:gd name="T13" fmla="*/ 14 h 200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000" h="20000">
                  <a:moveTo>
                    <a:pt x="11591" y="19429"/>
                  </a:moveTo>
                  <a:lnTo>
                    <a:pt x="19773" y="19429"/>
                  </a:lnTo>
                  <a:lnTo>
                    <a:pt x="15227" y="5714"/>
                  </a:lnTo>
                  <a:lnTo>
                    <a:pt x="3864" y="0"/>
                  </a:lnTo>
                  <a:lnTo>
                    <a:pt x="0" y="9714"/>
                  </a:lnTo>
                  <a:lnTo>
                    <a:pt x="3864" y="19429"/>
                  </a:lnTo>
                  <a:lnTo>
                    <a:pt x="11591" y="19429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97" name="Freeform 62">
              <a:extLst>
                <a:ext uri="{FF2B5EF4-FFF2-40B4-BE49-F238E27FC236}">
                  <a16:creationId xmlns:a16="http://schemas.microsoft.com/office/drawing/2014/main" id="{102919B3-72F3-48D5-A51B-0E999305A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2429"/>
              <a:ext cx="194" cy="69"/>
            </a:xfrm>
            <a:custGeom>
              <a:avLst/>
              <a:gdLst>
                <a:gd name="T0" fmla="*/ 139 w 20000"/>
                <a:gd name="T1" fmla="*/ 55 h 20000"/>
                <a:gd name="T2" fmla="*/ 119 w 20000"/>
                <a:gd name="T3" fmla="*/ 48 h 20000"/>
                <a:gd name="T4" fmla="*/ 112 w 20000"/>
                <a:gd name="T5" fmla="*/ 30 h 20000"/>
                <a:gd name="T6" fmla="*/ 88 w 20000"/>
                <a:gd name="T7" fmla="*/ 30 h 20000"/>
                <a:gd name="T8" fmla="*/ 54 w 20000"/>
                <a:gd name="T9" fmla="*/ 17 h 20000"/>
                <a:gd name="T10" fmla="*/ 61 w 20000"/>
                <a:gd name="T11" fmla="*/ 14 h 20000"/>
                <a:gd name="T12" fmla="*/ 41 w 20000"/>
                <a:gd name="T13" fmla="*/ 10 h 20000"/>
                <a:gd name="T14" fmla="*/ 24 w 20000"/>
                <a:gd name="T15" fmla="*/ 23 h 20000"/>
                <a:gd name="T16" fmla="*/ 0 w 20000"/>
                <a:gd name="T17" fmla="*/ 23 h 20000"/>
                <a:gd name="T18" fmla="*/ 14 w 20000"/>
                <a:gd name="T19" fmla="*/ 17 h 20000"/>
                <a:gd name="T20" fmla="*/ 27 w 20000"/>
                <a:gd name="T21" fmla="*/ 7 h 20000"/>
                <a:gd name="T22" fmla="*/ 51 w 20000"/>
                <a:gd name="T23" fmla="*/ 0 h 20000"/>
                <a:gd name="T24" fmla="*/ 72 w 20000"/>
                <a:gd name="T25" fmla="*/ 0 h 20000"/>
                <a:gd name="T26" fmla="*/ 95 w 20000"/>
                <a:gd name="T27" fmla="*/ 7 h 20000"/>
                <a:gd name="T28" fmla="*/ 119 w 20000"/>
                <a:gd name="T29" fmla="*/ 21 h 20000"/>
                <a:gd name="T30" fmla="*/ 139 w 20000"/>
                <a:gd name="T31" fmla="*/ 30 h 20000"/>
                <a:gd name="T32" fmla="*/ 166 w 20000"/>
                <a:gd name="T33" fmla="*/ 44 h 20000"/>
                <a:gd name="T34" fmla="*/ 164 w 20000"/>
                <a:gd name="T35" fmla="*/ 51 h 20000"/>
                <a:gd name="T36" fmla="*/ 180 w 20000"/>
                <a:gd name="T37" fmla="*/ 55 h 20000"/>
                <a:gd name="T38" fmla="*/ 194 w 20000"/>
                <a:gd name="T39" fmla="*/ 62 h 20000"/>
                <a:gd name="T40" fmla="*/ 129 w 20000"/>
                <a:gd name="T41" fmla="*/ 69 h 20000"/>
                <a:gd name="T42" fmla="*/ 139 w 20000"/>
                <a:gd name="T43" fmla="*/ 55 h 2000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0000" h="20000">
                  <a:moveTo>
                    <a:pt x="14351" y="15906"/>
                  </a:moveTo>
                  <a:lnTo>
                    <a:pt x="12247" y="13918"/>
                  </a:lnTo>
                  <a:lnTo>
                    <a:pt x="11546" y="8772"/>
                  </a:lnTo>
                  <a:lnTo>
                    <a:pt x="9072" y="8772"/>
                  </a:lnTo>
                  <a:lnTo>
                    <a:pt x="5567" y="4795"/>
                  </a:lnTo>
                  <a:lnTo>
                    <a:pt x="6268" y="3977"/>
                  </a:lnTo>
                  <a:lnTo>
                    <a:pt x="4206" y="2807"/>
                  </a:lnTo>
                  <a:lnTo>
                    <a:pt x="2474" y="6784"/>
                  </a:lnTo>
                  <a:lnTo>
                    <a:pt x="0" y="6784"/>
                  </a:lnTo>
                  <a:lnTo>
                    <a:pt x="1402" y="4795"/>
                  </a:lnTo>
                  <a:lnTo>
                    <a:pt x="2804" y="1988"/>
                  </a:lnTo>
                  <a:lnTo>
                    <a:pt x="5278" y="0"/>
                  </a:lnTo>
                  <a:lnTo>
                    <a:pt x="7381" y="0"/>
                  </a:lnTo>
                  <a:lnTo>
                    <a:pt x="9773" y="1988"/>
                  </a:lnTo>
                  <a:lnTo>
                    <a:pt x="12247" y="5965"/>
                  </a:lnTo>
                  <a:lnTo>
                    <a:pt x="14351" y="8772"/>
                  </a:lnTo>
                  <a:lnTo>
                    <a:pt x="17155" y="12749"/>
                  </a:lnTo>
                  <a:lnTo>
                    <a:pt x="16866" y="14737"/>
                  </a:lnTo>
                  <a:lnTo>
                    <a:pt x="18557" y="15906"/>
                  </a:lnTo>
                  <a:lnTo>
                    <a:pt x="19959" y="17895"/>
                  </a:lnTo>
                  <a:lnTo>
                    <a:pt x="13278" y="19883"/>
                  </a:lnTo>
                  <a:lnTo>
                    <a:pt x="14351" y="15906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98" name="Freeform 63">
              <a:extLst>
                <a:ext uri="{FF2B5EF4-FFF2-40B4-BE49-F238E27FC236}">
                  <a16:creationId xmlns:a16="http://schemas.microsoft.com/office/drawing/2014/main" id="{C76E61FB-A62D-40E1-A8E1-4272802BD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" y="2612"/>
              <a:ext cx="4" cy="7"/>
            </a:xfrm>
            <a:custGeom>
              <a:avLst/>
              <a:gdLst>
                <a:gd name="T0" fmla="*/ 0 w 20000"/>
                <a:gd name="T1" fmla="*/ 0 h 20000"/>
                <a:gd name="T2" fmla="*/ 3 w 20000"/>
                <a:gd name="T3" fmla="*/ 0 h 20000"/>
                <a:gd name="T4" fmla="*/ 3 w 20000"/>
                <a:gd name="T5" fmla="*/ 3 h 20000"/>
                <a:gd name="T6" fmla="*/ 0 w 20000"/>
                <a:gd name="T7" fmla="*/ 7 h 20000"/>
                <a:gd name="T8" fmla="*/ 0 w 20000"/>
                <a:gd name="T9" fmla="*/ 0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00" h="20000">
                  <a:moveTo>
                    <a:pt x="0" y="0"/>
                  </a:moveTo>
                  <a:lnTo>
                    <a:pt x="17778" y="0"/>
                  </a:lnTo>
                  <a:lnTo>
                    <a:pt x="17778" y="7778"/>
                  </a:lnTo>
                  <a:lnTo>
                    <a:pt x="0" y="1888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99" name="Freeform 64">
              <a:extLst>
                <a:ext uri="{FF2B5EF4-FFF2-40B4-BE49-F238E27FC236}">
                  <a16:creationId xmlns:a16="http://schemas.microsoft.com/office/drawing/2014/main" id="{69A71ACE-035C-4E9A-A6AB-729558F41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3917"/>
              <a:ext cx="25" cy="21"/>
            </a:xfrm>
            <a:custGeom>
              <a:avLst/>
              <a:gdLst>
                <a:gd name="T0" fmla="*/ 7 w 20000"/>
                <a:gd name="T1" fmla="*/ 21 h 20000"/>
                <a:gd name="T2" fmla="*/ 18 w 20000"/>
                <a:gd name="T3" fmla="*/ 14 h 20000"/>
                <a:gd name="T4" fmla="*/ 25 w 20000"/>
                <a:gd name="T5" fmla="*/ 0 h 20000"/>
                <a:gd name="T6" fmla="*/ 4 w 20000"/>
                <a:gd name="T7" fmla="*/ 0 h 20000"/>
                <a:gd name="T8" fmla="*/ 0 w 20000"/>
                <a:gd name="T9" fmla="*/ 17 h 20000"/>
                <a:gd name="T10" fmla="*/ 7 w 20000"/>
                <a:gd name="T11" fmla="*/ 21 h 200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000" h="20000">
                  <a:moveTo>
                    <a:pt x="5484" y="19615"/>
                  </a:moveTo>
                  <a:lnTo>
                    <a:pt x="14194" y="13077"/>
                  </a:lnTo>
                  <a:lnTo>
                    <a:pt x="19677" y="0"/>
                  </a:lnTo>
                  <a:lnTo>
                    <a:pt x="3226" y="0"/>
                  </a:lnTo>
                  <a:lnTo>
                    <a:pt x="0" y="15769"/>
                  </a:lnTo>
                  <a:lnTo>
                    <a:pt x="5484" y="19615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00" name="Freeform 65">
              <a:extLst>
                <a:ext uri="{FF2B5EF4-FFF2-40B4-BE49-F238E27FC236}">
                  <a16:creationId xmlns:a16="http://schemas.microsoft.com/office/drawing/2014/main" id="{7D191DAC-D7EC-43F5-AA31-8EAD2203B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3914"/>
              <a:ext cx="31" cy="27"/>
            </a:xfrm>
            <a:custGeom>
              <a:avLst/>
              <a:gdLst>
                <a:gd name="T0" fmla="*/ 7 w 20000"/>
                <a:gd name="T1" fmla="*/ 27 h 20000"/>
                <a:gd name="T2" fmla="*/ 17 w 20000"/>
                <a:gd name="T3" fmla="*/ 17 h 20000"/>
                <a:gd name="T4" fmla="*/ 31 w 20000"/>
                <a:gd name="T5" fmla="*/ 11 h 20000"/>
                <a:gd name="T6" fmla="*/ 27 w 20000"/>
                <a:gd name="T7" fmla="*/ 7 h 20000"/>
                <a:gd name="T8" fmla="*/ 24 w 20000"/>
                <a:gd name="T9" fmla="*/ 0 h 20000"/>
                <a:gd name="T10" fmla="*/ 17 w 20000"/>
                <a:gd name="T11" fmla="*/ 0 h 20000"/>
                <a:gd name="T12" fmla="*/ 11 w 20000"/>
                <a:gd name="T13" fmla="*/ 0 h 20000"/>
                <a:gd name="T14" fmla="*/ 7 w 20000"/>
                <a:gd name="T15" fmla="*/ 11 h 20000"/>
                <a:gd name="T16" fmla="*/ 0 w 20000"/>
                <a:gd name="T17" fmla="*/ 20 h 20000"/>
                <a:gd name="T18" fmla="*/ 7 w 20000"/>
                <a:gd name="T19" fmla="*/ 27 h 200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000" h="20000">
                  <a:moveTo>
                    <a:pt x="4304" y="19710"/>
                  </a:moveTo>
                  <a:lnTo>
                    <a:pt x="11139" y="12464"/>
                  </a:lnTo>
                  <a:lnTo>
                    <a:pt x="19747" y="7826"/>
                  </a:lnTo>
                  <a:lnTo>
                    <a:pt x="17215" y="4928"/>
                  </a:lnTo>
                  <a:lnTo>
                    <a:pt x="15443" y="0"/>
                  </a:lnTo>
                  <a:lnTo>
                    <a:pt x="11139" y="0"/>
                  </a:lnTo>
                  <a:lnTo>
                    <a:pt x="6835" y="0"/>
                  </a:lnTo>
                  <a:lnTo>
                    <a:pt x="4304" y="7826"/>
                  </a:lnTo>
                  <a:lnTo>
                    <a:pt x="0" y="14783"/>
                  </a:lnTo>
                  <a:lnTo>
                    <a:pt x="4304" y="19710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01" name="Freeform 66">
              <a:extLst>
                <a:ext uri="{FF2B5EF4-FFF2-40B4-BE49-F238E27FC236}">
                  <a16:creationId xmlns:a16="http://schemas.microsoft.com/office/drawing/2014/main" id="{9EF1C40E-B20A-4571-BC8C-B91697A4A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0" y="2524"/>
              <a:ext cx="31" cy="14"/>
            </a:xfrm>
            <a:custGeom>
              <a:avLst/>
              <a:gdLst>
                <a:gd name="T0" fmla="*/ 24 w 20000"/>
                <a:gd name="T1" fmla="*/ 14 h 20000"/>
                <a:gd name="T2" fmla="*/ 31 w 20000"/>
                <a:gd name="T3" fmla="*/ 7 h 20000"/>
                <a:gd name="T4" fmla="*/ 20 w 20000"/>
                <a:gd name="T5" fmla="*/ 3 h 20000"/>
                <a:gd name="T6" fmla="*/ 4 w 20000"/>
                <a:gd name="T7" fmla="*/ 0 h 20000"/>
                <a:gd name="T8" fmla="*/ 0 w 20000"/>
                <a:gd name="T9" fmla="*/ 10 h 20000"/>
                <a:gd name="T10" fmla="*/ 24 w 20000"/>
                <a:gd name="T11" fmla="*/ 14 h 200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000" h="20000">
                  <a:moveTo>
                    <a:pt x="15443" y="19429"/>
                  </a:moveTo>
                  <a:lnTo>
                    <a:pt x="19747" y="9714"/>
                  </a:lnTo>
                  <a:lnTo>
                    <a:pt x="12911" y="4000"/>
                  </a:lnTo>
                  <a:lnTo>
                    <a:pt x="2532" y="0"/>
                  </a:lnTo>
                  <a:lnTo>
                    <a:pt x="0" y="13714"/>
                  </a:lnTo>
                  <a:lnTo>
                    <a:pt x="15443" y="19429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02" name="Freeform 67">
              <a:extLst>
                <a:ext uri="{FF2B5EF4-FFF2-40B4-BE49-F238E27FC236}">
                  <a16:creationId xmlns:a16="http://schemas.microsoft.com/office/drawing/2014/main" id="{A0649D04-10B5-456C-8D3F-A572AE13A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8" y="2673"/>
              <a:ext cx="18" cy="12"/>
            </a:xfrm>
            <a:custGeom>
              <a:avLst/>
              <a:gdLst>
                <a:gd name="T0" fmla="*/ 14 w 20000"/>
                <a:gd name="T1" fmla="*/ 10 h 20000"/>
                <a:gd name="T2" fmla="*/ 18 w 20000"/>
                <a:gd name="T3" fmla="*/ 0 h 20000"/>
                <a:gd name="T4" fmla="*/ 7 w 20000"/>
                <a:gd name="T5" fmla="*/ 0 h 20000"/>
                <a:gd name="T6" fmla="*/ 7 w 20000"/>
                <a:gd name="T7" fmla="*/ 7 h 20000"/>
                <a:gd name="T8" fmla="*/ 0 w 20000"/>
                <a:gd name="T9" fmla="*/ 10 h 20000"/>
                <a:gd name="T10" fmla="*/ 14 w 20000"/>
                <a:gd name="T11" fmla="*/ 10 h 200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000" h="20000">
                  <a:moveTo>
                    <a:pt x="15111" y="19231"/>
                  </a:moveTo>
                  <a:lnTo>
                    <a:pt x="19556" y="0"/>
                  </a:lnTo>
                  <a:lnTo>
                    <a:pt x="7556" y="0"/>
                  </a:lnTo>
                  <a:lnTo>
                    <a:pt x="7556" y="13077"/>
                  </a:lnTo>
                  <a:lnTo>
                    <a:pt x="0" y="19231"/>
                  </a:lnTo>
                  <a:lnTo>
                    <a:pt x="15111" y="19231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03" name="Freeform 68">
              <a:extLst>
                <a:ext uri="{FF2B5EF4-FFF2-40B4-BE49-F238E27FC236}">
                  <a16:creationId xmlns:a16="http://schemas.microsoft.com/office/drawing/2014/main" id="{C809F0FB-8413-471F-9DE3-804D94282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1" y="2594"/>
              <a:ext cx="7" cy="12"/>
            </a:xfrm>
            <a:custGeom>
              <a:avLst/>
              <a:gdLst>
                <a:gd name="T0" fmla="*/ 7 w 20000"/>
                <a:gd name="T1" fmla="*/ 12 h 20000"/>
                <a:gd name="T2" fmla="*/ 7 w 20000"/>
                <a:gd name="T3" fmla="*/ 4 h 20000"/>
                <a:gd name="T4" fmla="*/ 0 w 20000"/>
                <a:gd name="T5" fmla="*/ 0 h 20000"/>
                <a:gd name="T6" fmla="*/ 4 w 20000"/>
                <a:gd name="T7" fmla="*/ 12 h 20000"/>
                <a:gd name="T8" fmla="*/ 7 w 20000"/>
                <a:gd name="T9" fmla="*/ 12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00" h="20000">
                  <a:moveTo>
                    <a:pt x="18889" y="19286"/>
                  </a:moveTo>
                  <a:lnTo>
                    <a:pt x="18889" y="7143"/>
                  </a:lnTo>
                  <a:lnTo>
                    <a:pt x="0" y="0"/>
                  </a:lnTo>
                  <a:lnTo>
                    <a:pt x="11111" y="19286"/>
                  </a:lnTo>
                  <a:lnTo>
                    <a:pt x="18889" y="19286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04" name="Freeform 69">
              <a:extLst>
                <a:ext uri="{FF2B5EF4-FFF2-40B4-BE49-F238E27FC236}">
                  <a16:creationId xmlns:a16="http://schemas.microsoft.com/office/drawing/2014/main" id="{A11936D8-1350-44F8-BD3D-E6106C1F0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2564"/>
              <a:ext cx="11" cy="6"/>
            </a:xfrm>
            <a:custGeom>
              <a:avLst/>
              <a:gdLst>
                <a:gd name="T0" fmla="*/ 4 w 20000"/>
                <a:gd name="T1" fmla="*/ 8 h 20000"/>
                <a:gd name="T2" fmla="*/ 4 w 20000"/>
                <a:gd name="T3" fmla="*/ 3 h 20000"/>
                <a:gd name="T4" fmla="*/ 11 w 20000"/>
                <a:gd name="T5" fmla="*/ 3 h 20000"/>
                <a:gd name="T6" fmla="*/ 7 w 20000"/>
                <a:gd name="T7" fmla="*/ 0 h 20000"/>
                <a:gd name="T8" fmla="*/ 0 w 20000"/>
                <a:gd name="T9" fmla="*/ 3 h 20000"/>
                <a:gd name="T10" fmla="*/ 0 w 20000"/>
                <a:gd name="T11" fmla="*/ 8 h 20000"/>
                <a:gd name="T12" fmla="*/ 4 w 20000"/>
                <a:gd name="T13" fmla="*/ 8 h 200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000" h="20000">
                  <a:moveTo>
                    <a:pt x="7143" y="18889"/>
                  </a:moveTo>
                  <a:lnTo>
                    <a:pt x="7143" y="7778"/>
                  </a:lnTo>
                  <a:lnTo>
                    <a:pt x="19286" y="7778"/>
                  </a:lnTo>
                  <a:lnTo>
                    <a:pt x="12143" y="0"/>
                  </a:lnTo>
                  <a:lnTo>
                    <a:pt x="0" y="7778"/>
                  </a:lnTo>
                  <a:lnTo>
                    <a:pt x="0" y="18889"/>
                  </a:lnTo>
                  <a:lnTo>
                    <a:pt x="7143" y="18889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05" name="Freeform 70">
              <a:extLst>
                <a:ext uri="{FF2B5EF4-FFF2-40B4-BE49-F238E27FC236}">
                  <a16:creationId xmlns:a16="http://schemas.microsoft.com/office/drawing/2014/main" id="{07AA2DD9-28FA-4263-BC47-DDD5F648F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802"/>
              <a:ext cx="737" cy="812"/>
            </a:xfrm>
            <a:custGeom>
              <a:avLst/>
              <a:gdLst>
                <a:gd name="T0" fmla="*/ 261 w 20000"/>
                <a:gd name="T1" fmla="*/ 690 h 20000"/>
                <a:gd name="T2" fmla="*/ 312 w 20000"/>
                <a:gd name="T3" fmla="*/ 642 h 20000"/>
                <a:gd name="T4" fmla="*/ 335 w 20000"/>
                <a:gd name="T5" fmla="*/ 639 h 20000"/>
                <a:gd name="T6" fmla="*/ 407 w 20000"/>
                <a:gd name="T7" fmla="*/ 568 h 20000"/>
                <a:gd name="T8" fmla="*/ 543 w 20000"/>
                <a:gd name="T9" fmla="*/ 544 h 20000"/>
                <a:gd name="T10" fmla="*/ 502 w 20000"/>
                <a:gd name="T11" fmla="*/ 520 h 20000"/>
                <a:gd name="T12" fmla="*/ 519 w 20000"/>
                <a:gd name="T13" fmla="*/ 500 h 20000"/>
                <a:gd name="T14" fmla="*/ 509 w 20000"/>
                <a:gd name="T15" fmla="*/ 486 h 20000"/>
                <a:gd name="T16" fmla="*/ 550 w 20000"/>
                <a:gd name="T17" fmla="*/ 524 h 20000"/>
                <a:gd name="T18" fmla="*/ 560 w 20000"/>
                <a:gd name="T19" fmla="*/ 480 h 20000"/>
                <a:gd name="T20" fmla="*/ 577 w 20000"/>
                <a:gd name="T21" fmla="*/ 439 h 20000"/>
                <a:gd name="T22" fmla="*/ 620 w 20000"/>
                <a:gd name="T23" fmla="*/ 335 h 20000"/>
                <a:gd name="T24" fmla="*/ 641 w 20000"/>
                <a:gd name="T25" fmla="*/ 297 h 20000"/>
                <a:gd name="T26" fmla="*/ 624 w 20000"/>
                <a:gd name="T27" fmla="*/ 247 h 20000"/>
                <a:gd name="T28" fmla="*/ 638 w 20000"/>
                <a:gd name="T29" fmla="*/ 202 h 20000"/>
                <a:gd name="T30" fmla="*/ 692 w 20000"/>
                <a:gd name="T31" fmla="*/ 168 h 20000"/>
                <a:gd name="T32" fmla="*/ 692 w 20000"/>
                <a:gd name="T33" fmla="*/ 162 h 20000"/>
                <a:gd name="T34" fmla="*/ 737 w 20000"/>
                <a:gd name="T35" fmla="*/ 121 h 20000"/>
                <a:gd name="T36" fmla="*/ 654 w 20000"/>
                <a:gd name="T37" fmla="*/ 128 h 20000"/>
                <a:gd name="T38" fmla="*/ 614 w 20000"/>
                <a:gd name="T39" fmla="*/ 152 h 20000"/>
                <a:gd name="T40" fmla="*/ 634 w 20000"/>
                <a:gd name="T41" fmla="*/ 95 h 20000"/>
                <a:gd name="T42" fmla="*/ 573 w 20000"/>
                <a:gd name="T43" fmla="*/ 118 h 20000"/>
                <a:gd name="T44" fmla="*/ 506 w 20000"/>
                <a:gd name="T45" fmla="*/ 104 h 20000"/>
                <a:gd name="T46" fmla="*/ 607 w 20000"/>
                <a:gd name="T47" fmla="*/ 88 h 20000"/>
                <a:gd name="T48" fmla="*/ 654 w 20000"/>
                <a:gd name="T49" fmla="*/ 68 h 20000"/>
                <a:gd name="T50" fmla="*/ 580 w 20000"/>
                <a:gd name="T51" fmla="*/ 41 h 20000"/>
                <a:gd name="T52" fmla="*/ 539 w 20000"/>
                <a:gd name="T53" fmla="*/ 34 h 20000"/>
                <a:gd name="T54" fmla="*/ 584 w 20000"/>
                <a:gd name="T55" fmla="*/ 10 h 20000"/>
                <a:gd name="T56" fmla="*/ 414 w 20000"/>
                <a:gd name="T57" fmla="*/ 7 h 20000"/>
                <a:gd name="T58" fmla="*/ 458 w 20000"/>
                <a:gd name="T59" fmla="*/ 57 h 20000"/>
                <a:gd name="T60" fmla="*/ 424 w 20000"/>
                <a:gd name="T61" fmla="*/ 64 h 20000"/>
                <a:gd name="T62" fmla="*/ 393 w 20000"/>
                <a:gd name="T63" fmla="*/ 88 h 20000"/>
                <a:gd name="T64" fmla="*/ 346 w 20000"/>
                <a:gd name="T65" fmla="*/ 68 h 20000"/>
                <a:gd name="T66" fmla="*/ 251 w 20000"/>
                <a:gd name="T67" fmla="*/ 44 h 20000"/>
                <a:gd name="T68" fmla="*/ 245 w 20000"/>
                <a:gd name="T69" fmla="*/ 50 h 20000"/>
                <a:gd name="T70" fmla="*/ 197 w 20000"/>
                <a:gd name="T71" fmla="*/ 71 h 20000"/>
                <a:gd name="T72" fmla="*/ 180 w 20000"/>
                <a:gd name="T73" fmla="*/ 77 h 20000"/>
                <a:gd name="T74" fmla="*/ 115 w 20000"/>
                <a:gd name="T75" fmla="*/ 111 h 20000"/>
                <a:gd name="T76" fmla="*/ 146 w 20000"/>
                <a:gd name="T77" fmla="*/ 121 h 20000"/>
                <a:gd name="T78" fmla="*/ 146 w 20000"/>
                <a:gd name="T79" fmla="*/ 132 h 20000"/>
                <a:gd name="T80" fmla="*/ 99 w 20000"/>
                <a:gd name="T81" fmla="*/ 155 h 20000"/>
                <a:gd name="T82" fmla="*/ 44 w 20000"/>
                <a:gd name="T83" fmla="*/ 165 h 20000"/>
                <a:gd name="T84" fmla="*/ 7 w 20000"/>
                <a:gd name="T85" fmla="*/ 195 h 20000"/>
                <a:gd name="T86" fmla="*/ 41 w 20000"/>
                <a:gd name="T87" fmla="*/ 220 h 20000"/>
                <a:gd name="T88" fmla="*/ 31 w 20000"/>
                <a:gd name="T89" fmla="*/ 222 h 20000"/>
                <a:gd name="T90" fmla="*/ 20 w 20000"/>
                <a:gd name="T91" fmla="*/ 233 h 20000"/>
                <a:gd name="T92" fmla="*/ 18 w 20000"/>
                <a:gd name="T93" fmla="*/ 253 h 20000"/>
                <a:gd name="T94" fmla="*/ 31 w 20000"/>
                <a:gd name="T95" fmla="*/ 267 h 20000"/>
                <a:gd name="T96" fmla="*/ 95 w 20000"/>
                <a:gd name="T97" fmla="*/ 283 h 20000"/>
                <a:gd name="T98" fmla="*/ 119 w 20000"/>
                <a:gd name="T99" fmla="*/ 432 h 20000"/>
                <a:gd name="T100" fmla="*/ 119 w 20000"/>
                <a:gd name="T101" fmla="*/ 477 h 20000"/>
                <a:gd name="T102" fmla="*/ 106 w 20000"/>
                <a:gd name="T103" fmla="*/ 548 h 20000"/>
                <a:gd name="T104" fmla="*/ 119 w 20000"/>
                <a:gd name="T105" fmla="*/ 757 h 20000"/>
                <a:gd name="T106" fmla="*/ 193 w 20000"/>
                <a:gd name="T107" fmla="*/ 812 h 2000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0000" h="20000">
                  <a:moveTo>
                    <a:pt x="5249" y="19990"/>
                  </a:moveTo>
                  <a:lnTo>
                    <a:pt x="6269" y="18581"/>
                  </a:lnTo>
                  <a:lnTo>
                    <a:pt x="6638" y="17655"/>
                  </a:lnTo>
                  <a:lnTo>
                    <a:pt x="7082" y="16985"/>
                  </a:lnTo>
                  <a:lnTo>
                    <a:pt x="7267" y="16581"/>
                  </a:lnTo>
                  <a:lnTo>
                    <a:pt x="7636" y="16079"/>
                  </a:lnTo>
                  <a:lnTo>
                    <a:pt x="7918" y="15911"/>
                  </a:lnTo>
                  <a:lnTo>
                    <a:pt x="8471" y="15813"/>
                  </a:lnTo>
                  <a:lnTo>
                    <a:pt x="8547" y="15320"/>
                  </a:lnTo>
                  <a:lnTo>
                    <a:pt x="8839" y="15320"/>
                  </a:lnTo>
                  <a:lnTo>
                    <a:pt x="8655" y="15744"/>
                  </a:lnTo>
                  <a:lnTo>
                    <a:pt x="9100" y="15744"/>
                  </a:lnTo>
                  <a:lnTo>
                    <a:pt x="10043" y="15153"/>
                  </a:lnTo>
                  <a:lnTo>
                    <a:pt x="10781" y="14581"/>
                  </a:lnTo>
                  <a:lnTo>
                    <a:pt x="11150" y="14414"/>
                  </a:lnTo>
                  <a:lnTo>
                    <a:pt x="11041" y="13980"/>
                  </a:lnTo>
                  <a:lnTo>
                    <a:pt x="11410" y="14315"/>
                  </a:lnTo>
                  <a:lnTo>
                    <a:pt x="12430" y="14148"/>
                  </a:lnTo>
                  <a:lnTo>
                    <a:pt x="13536" y="13980"/>
                  </a:lnTo>
                  <a:lnTo>
                    <a:pt x="14740" y="13409"/>
                  </a:lnTo>
                  <a:lnTo>
                    <a:pt x="15184" y="13153"/>
                  </a:lnTo>
                  <a:lnTo>
                    <a:pt x="14002" y="12906"/>
                  </a:lnTo>
                  <a:lnTo>
                    <a:pt x="12690" y="12985"/>
                  </a:lnTo>
                  <a:lnTo>
                    <a:pt x="13612" y="12818"/>
                  </a:lnTo>
                  <a:lnTo>
                    <a:pt x="12874" y="12818"/>
                  </a:lnTo>
                  <a:lnTo>
                    <a:pt x="12983" y="12650"/>
                  </a:lnTo>
                  <a:lnTo>
                    <a:pt x="13243" y="12414"/>
                  </a:lnTo>
                  <a:lnTo>
                    <a:pt x="14089" y="12315"/>
                  </a:lnTo>
                  <a:lnTo>
                    <a:pt x="13612" y="12079"/>
                  </a:lnTo>
                  <a:lnTo>
                    <a:pt x="13059" y="11744"/>
                  </a:lnTo>
                  <a:lnTo>
                    <a:pt x="13167" y="11576"/>
                  </a:lnTo>
                  <a:lnTo>
                    <a:pt x="13818" y="11980"/>
                  </a:lnTo>
                  <a:lnTo>
                    <a:pt x="14262" y="12246"/>
                  </a:lnTo>
                  <a:lnTo>
                    <a:pt x="14555" y="12483"/>
                  </a:lnTo>
                  <a:lnTo>
                    <a:pt x="14555" y="12749"/>
                  </a:lnTo>
                  <a:lnTo>
                    <a:pt x="14924" y="12906"/>
                  </a:lnTo>
                  <a:lnTo>
                    <a:pt x="15000" y="12906"/>
                  </a:lnTo>
                  <a:lnTo>
                    <a:pt x="15477" y="12818"/>
                  </a:lnTo>
                  <a:lnTo>
                    <a:pt x="15477" y="12148"/>
                  </a:lnTo>
                  <a:lnTo>
                    <a:pt x="15184" y="11813"/>
                  </a:lnTo>
                  <a:lnTo>
                    <a:pt x="14631" y="11153"/>
                  </a:lnTo>
                  <a:lnTo>
                    <a:pt x="14447" y="10739"/>
                  </a:lnTo>
                  <a:lnTo>
                    <a:pt x="15108" y="10581"/>
                  </a:lnTo>
                  <a:lnTo>
                    <a:pt x="15662" y="10818"/>
                  </a:lnTo>
                  <a:lnTo>
                    <a:pt x="16388" y="10650"/>
                  </a:lnTo>
                  <a:lnTo>
                    <a:pt x="16833" y="9980"/>
                  </a:lnTo>
                  <a:lnTo>
                    <a:pt x="16941" y="9143"/>
                  </a:lnTo>
                  <a:lnTo>
                    <a:pt x="16833" y="8246"/>
                  </a:lnTo>
                  <a:lnTo>
                    <a:pt x="16388" y="8079"/>
                  </a:lnTo>
                  <a:lnTo>
                    <a:pt x="16649" y="7744"/>
                  </a:lnTo>
                  <a:lnTo>
                    <a:pt x="17495" y="7911"/>
                  </a:lnTo>
                  <a:lnTo>
                    <a:pt x="17386" y="7310"/>
                  </a:lnTo>
                  <a:lnTo>
                    <a:pt x="17017" y="7241"/>
                  </a:lnTo>
                  <a:lnTo>
                    <a:pt x="17310" y="7143"/>
                  </a:lnTo>
                  <a:lnTo>
                    <a:pt x="16833" y="6739"/>
                  </a:lnTo>
                  <a:lnTo>
                    <a:pt x="16941" y="6079"/>
                  </a:lnTo>
                  <a:lnTo>
                    <a:pt x="17570" y="5478"/>
                  </a:lnTo>
                  <a:lnTo>
                    <a:pt x="18330" y="4739"/>
                  </a:lnTo>
                  <a:lnTo>
                    <a:pt x="17679" y="4739"/>
                  </a:lnTo>
                  <a:lnTo>
                    <a:pt x="17310" y="4975"/>
                  </a:lnTo>
                  <a:lnTo>
                    <a:pt x="17310" y="4906"/>
                  </a:lnTo>
                  <a:lnTo>
                    <a:pt x="17570" y="4404"/>
                  </a:lnTo>
                  <a:lnTo>
                    <a:pt x="18514" y="4571"/>
                  </a:lnTo>
                  <a:lnTo>
                    <a:pt x="18774" y="4148"/>
                  </a:lnTo>
                  <a:lnTo>
                    <a:pt x="18330" y="4148"/>
                  </a:lnTo>
                  <a:lnTo>
                    <a:pt x="17570" y="4069"/>
                  </a:lnTo>
                  <a:lnTo>
                    <a:pt x="18124" y="4069"/>
                  </a:lnTo>
                  <a:lnTo>
                    <a:pt x="18774" y="3980"/>
                  </a:lnTo>
                  <a:lnTo>
                    <a:pt x="19328" y="3813"/>
                  </a:lnTo>
                  <a:lnTo>
                    <a:pt x="19252" y="3645"/>
                  </a:lnTo>
                  <a:lnTo>
                    <a:pt x="19881" y="3310"/>
                  </a:lnTo>
                  <a:lnTo>
                    <a:pt x="19989" y="2975"/>
                  </a:lnTo>
                  <a:lnTo>
                    <a:pt x="19328" y="2670"/>
                  </a:lnTo>
                  <a:lnTo>
                    <a:pt x="18590" y="2837"/>
                  </a:lnTo>
                  <a:lnTo>
                    <a:pt x="18330" y="3143"/>
                  </a:lnTo>
                  <a:lnTo>
                    <a:pt x="17755" y="3143"/>
                  </a:lnTo>
                  <a:lnTo>
                    <a:pt x="17755" y="2837"/>
                  </a:lnTo>
                  <a:lnTo>
                    <a:pt x="17570" y="2906"/>
                  </a:lnTo>
                  <a:lnTo>
                    <a:pt x="17310" y="3310"/>
                  </a:lnTo>
                  <a:lnTo>
                    <a:pt x="16649" y="3744"/>
                  </a:lnTo>
                  <a:lnTo>
                    <a:pt x="16204" y="4069"/>
                  </a:lnTo>
                  <a:lnTo>
                    <a:pt x="16941" y="3310"/>
                  </a:lnTo>
                  <a:lnTo>
                    <a:pt x="17202" y="2571"/>
                  </a:lnTo>
                  <a:lnTo>
                    <a:pt x="17202" y="2335"/>
                  </a:lnTo>
                  <a:lnTo>
                    <a:pt x="16573" y="2404"/>
                  </a:lnTo>
                  <a:lnTo>
                    <a:pt x="16475" y="2837"/>
                  </a:lnTo>
                  <a:lnTo>
                    <a:pt x="15738" y="3074"/>
                  </a:lnTo>
                  <a:lnTo>
                    <a:pt x="15553" y="2906"/>
                  </a:lnTo>
                  <a:lnTo>
                    <a:pt x="16291" y="2571"/>
                  </a:lnTo>
                  <a:lnTo>
                    <a:pt x="16204" y="2335"/>
                  </a:lnTo>
                  <a:lnTo>
                    <a:pt x="15000" y="2335"/>
                  </a:lnTo>
                  <a:lnTo>
                    <a:pt x="13720" y="2571"/>
                  </a:lnTo>
                  <a:lnTo>
                    <a:pt x="13612" y="2502"/>
                  </a:lnTo>
                  <a:lnTo>
                    <a:pt x="15000" y="2069"/>
                  </a:lnTo>
                  <a:lnTo>
                    <a:pt x="15922" y="2069"/>
                  </a:lnTo>
                  <a:lnTo>
                    <a:pt x="16475" y="2167"/>
                  </a:lnTo>
                  <a:lnTo>
                    <a:pt x="16757" y="2000"/>
                  </a:lnTo>
                  <a:lnTo>
                    <a:pt x="17126" y="2000"/>
                  </a:lnTo>
                  <a:lnTo>
                    <a:pt x="17310" y="1901"/>
                  </a:lnTo>
                  <a:lnTo>
                    <a:pt x="17755" y="1665"/>
                  </a:lnTo>
                  <a:lnTo>
                    <a:pt x="17017" y="1409"/>
                  </a:lnTo>
                  <a:lnTo>
                    <a:pt x="16757" y="1330"/>
                  </a:lnTo>
                  <a:lnTo>
                    <a:pt x="16757" y="906"/>
                  </a:lnTo>
                  <a:lnTo>
                    <a:pt x="15738" y="1005"/>
                  </a:lnTo>
                  <a:lnTo>
                    <a:pt x="14555" y="1005"/>
                  </a:lnTo>
                  <a:lnTo>
                    <a:pt x="13612" y="1163"/>
                  </a:lnTo>
                  <a:lnTo>
                    <a:pt x="14002" y="906"/>
                  </a:lnTo>
                  <a:lnTo>
                    <a:pt x="14631" y="837"/>
                  </a:lnTo>
                  <a:lnTo>
                    <a:pt x="15553" y="739"/>
                  </a:lnTo>
                  <a:lnTo>
                    <a:pt x="16291" y="739"/>
                  </a:lnTo>
                  <a:lnTo>
                    <a:pt x="16573" y="571"/>
                  </a:lnTo>
                  <a:lnTo>
                    <a:pt x="15846" y="236"/>
                  </a:lnTo>
                  <a:lnTo>
                    <a:pt x="14447" y="0"/>
                  </a:lnTo>
                  <a:lnTo>
                    <a:pt x="13167" y="167"/>
                  </a:lnTo>
                  <a:lnTo>
                    <a:pt x="11518" y="167"/>
                  </a:lnTo>
                  <a:lnTo>
                    <a:pt x="11226" y="167"/>
                  </a:lnTo>
                  <a:lnTo>
                    <a:pt x="11410" y="571"/>
                  </a:lnTo>
                  <a:lnTo>
                    <a:pt x="12148" y="739"/>
                  </a:lnTo>
                  <a:lnTo>
                    <a:pt x="12430" y="1074"/>
                  </a:lnTo>
                  <a:lnTo>
                    <a:pt x="12430" y="1409"/>
                  </a:lnTo>
                  <a:lnTo>
                    <a:pt x="11963" y="1005"/>
                  </a:lnTo>
                  <a:lnTo>
                    <a:pt x="11041" y="739"/>
                  </a:lnTo>
                  <a:lnTo>
                    <a:pt x="11594" y="1576"/>
                  </a:lnTo>
                  <a:lnTo>
                    <a:pt x="11518" y="1576"/>
                  </a:lnTo>
                  <a:lnTo>
                    <a:pt x="11226" y="1409"/>
                  </a:lnTo>
                  <a:lnTo>
                    <a:pt x="10781" y="1665"/>
                  </a:lnTo>
                  <a:lnTo>
                    <a:pt x="10857" y="2000"/>
                  </a:lnTo>
                  <a:lnTo>
                    <a:pt x="10672" y="2167"/>
                  </a:lnTo>
                  <a:lnTo>
                    <a:pt x="10228" y="1498"/>
                  </a:lnTo>
                  <a:lnTo>
                    <a:pt x="9490" y="906"/>
                  </a:lnTo>
                  <a:lnTo>
                    <a:pt x="9306" y="1241"/>
                  </a:lnTo>
                  <a:lnTo>
                    <a:pt x="9393" y="1665"/>
                  </a:lnTo>
                  <a:lnTo>
                    <a:pt x="9306" y="1744"/>
                  </a:lnTo>
                  <a:lnTo>
                    <a:pt x="8547" y="1498"/>
                  </a:lnTo>
                  <a:lnTo>
                    <a:pt x="8471" y="906"/>
                  </a:lnTo>
                  <a:lnTo>
                    <a:pt x="6822" y="1074"/>
                  </a:lnTo>
                  <a:lnTo>
                    <a:pt x="7191" y="2069"/>
                  </a:lnTo>
                  <a:lnTo>
                    <a:pt x="7082" y="2069"/>
                  </a:lnTo>
                  <a:lnTo>
                    <a:pt x="6638" y="1576"/>
                  </a:lnTo>
                  <a:lnTo>
                    <a:pt x="6638" y="1241"/>
                  </a:lnTo>
                  <a:lnTo>
                    <a:pt x="6269" y="1163"/>
                  </a:lnTo>
                  <a:lnTo>
                    <a:pt x="5792" y="1901"/>
                  </a:lnTo>
                  <a:lnTo>
                    <a:pt x="5531" y="2000"/>
                  </a:lnTo>
                  <a:lnTo>
                    <a:pt x="5347" y="1744"/>
                  </a:lnTo>
                  <a:lnTo>
                    <a:pt x="5065" y="1744"/>
                  </a:lnTo>
                  <a:lnTo>
                    <a:pt x="5065" y="2236"/>
                  </a:lnTo>
                  <a:lnTo>
                    <a:pt x="4978" y="2236"/>
                  </a:lnTo>
                  <a:lnTo>
                    <a:pt x="4881" y="1901"/>
                  </a:lnTo>
                  <a:lnTo>
                    <a:pt x="4403" y="2000"/>
                  </a:lnTo>
                  <a:lnTo>
                    <a:pt x="4035" y="2236"/>
                  </a:lnTo>
                  <a:lnTo>
                    <a:pt x="3406" y="2571"/>
                  </a:lnTo>
                  <a:lnTo>
                    <a:pt x="3124" y="2739"/>
                  </a:lnTo>
                  <a:lnTo>
                    <a:pt x="3037" y="2906"/>
                  </a:lnTo>
                  <a:lnTo>
                    <a:pt x="3308" y="2906"/>
                  </a:lnTo>
                  <a:lnTo>
                    <a:pt x="3406" y="3074"/>
                  </a:lnTo>
                  <a:lnTo>
                    <a:pt x="3959" y="2975"/>
                  </a:lnTo>
                  <a:lnTo>
                    <a:pt x="4143" y="2906"/>
                  </a:lnTo>
                  <a:lnTo>
                    <a:pt x="4143" y="2975"/>
                  </a:lnTo>
                  <a:lnTo>
                    <a:pt x="3677" y="3074"/>
                  </a:lnTo>
                  <a:lnTo>
                    <a:pt x="3959" y="3241"/>
                  </a:lnTo>
                  <a:lnTo>
                    <a:pt x="3590" y="3310"/>
                  </a:lnTo>
                  <a:lnTo>
                    <a:pt x="3492" y="3576"/>
                  </a:lnTo>
                  <a:lnTo>
                    <a:pt x="2863" y="3911"/>
                  </a:lnTo>
                  <a:lnTo>
                    <a:pt x="2679" y="3813"/>
                  </a:lnTo>
                  <a:lnTo>
                    <a:pt x="2310" y="3813"/>
                  </a:lnTo>
                  <a:lnTo>
                    <a:pt x="1757" y="3911"/>
                  </a:lnTo>
                  <a:lnTo>
                    <a:pt x="1757" y="3980"/>
                  </a:lnTo>
                  <a:lnTo>
                    <a:pt x="1204" y="4069"/>
                  </a:lnTo>
                  <a:lnTo>
                    <a:pt x="738" y="4069"/>
                  </a:lnTo>
                  <a:lnTo>
                    <a:pt x="184" y="4148"/>
                  </a:lnTo>
                  <a:lnTo>
                    <a:pt x="0" y="4571"/>
                  </a:lnTo>
                  <a:lnTo>
                    <a:pt x="184" y="4808"/>
                  </a:lnTo>
                  <a:lnTo>
                    <a:pt x="553" y="5074"/>
                  </a:lnTo>
                  <a:lnTo>
                    <a:pt x="922" y="5143"/>
                  </a:lnTo>
                  <a:lnTo>
                    <a:pt x="651" y="5241"/>
                  </a:lnTo>
                  <a:lnTo>
                    <a:pt x="1106" y="5409"/>
                  </a:lnTo>
                  <a:lnTo>
                    <a:pt x="1573" y="5409"/>
                  </a:lnTo>
                  <a:lnTo>
                    <a:pt x="1941" y="5310"/>
                  </a:lnTo>
                  <a:lnTo>
                    <a:pt x="1649" y="5744"/>
                  </a:lnTo>
                  <a:lnTo>
                    <a:pt x="835" y="5478"/>
                  </a:lnTo>
                  <a:lnTo>
                    <a:pt x="108" y="5478"/>
                  </a:lnTo>
                  <a:lnTo>
                    <a:pt x="0" y="5813"/>
                  </a:lnTo>
                  <a:lnTo>
                    <a:pt x="477" y="5645"/>
                  </a:lnTo>
                  <a:lnTo>
                    <a:pt x="553" y="5744"/>
                  </a:lnTo>
                  <a:lnTo>
                    <a:pt x="184" y="5980"/>
                  </a:lnTo>
                  <a:lnTo>
                    <a:pt x="553" y="6079"/>
                  </a:lnTo>
                  <a:lnTo>
                    <a:pt x="835" y="6079"/>
                  </a:lnTo>
                  <a:lnTo>
                    <a:pt x="477" y="6236"/>
                  </a:lnTo>
                  <a:lnTo>
                    <a:pt x="108" y="6315"/>
                  </a:lnTo>
                  <a:lnTo>
                    <a:pt x="369" y="6739"/>
                  </a:lnTo>
                  <a:lnTo>
                    <a:pt x="922" y="6975"/>
                  </a:lnTo>
                  <a:lnTo>
                    <a:pt x="835" y="6571"/>
                  </a:lnTo>
                  <a:lnTo>
                    <a:pt x="1204" y="6650"/>
                  </a:lnTo>
                  <a:lnTo>
                    <a:pt x="1388" y="6906"/>
                  </a:lnTo>
                  <a:lnTo>
                    <a:pt x="1941" y="6739"/>
                  </a:lnTo>
                  <a:lnTo>
                    <a:pt x="2570" y="6975"/>
                  </a:lnTo>
                  <a:lnTo>
                    <a:pt x="3308" y="7409"/>
                  </a:lnTo>
                  <a:lnTo>
                    <a:pt x="3590" y="8148"/>
                  </a:lnTo>
                  <a:lnTo>
                    <a:pt x="3774" y="10315"/>
                  </a:lnTo>
                  <a:lnTo>
                    <a:pt x="3221" y="10650"/>
                  </a:lnTo>
                  <a:lnTo>
                    <a:pt x="3037" y="11153"/>
                  </a:lnTo>
                  <a:lnTo>
                    <a:pt x="3774" y="11310"/>
                  </a:lnTo>
                  <a:lnTo>
                    <a:pt x="4328" y="12148"/>
                  </a:lnTo>
                  <a:lnTo>
                    <a:pt x="3221" y="11744"/>
                  </a:lnTo>
                  <a:lnTo>
                    <a:pt x="4035" y="12414"/>
                  </a:lnTo>
                  <a:lnTo>
                    <a:pt x="3959" y="13153"/>
                  </a:lnTo>
                  <a:lnTo>
                    <a:pt x="3492" y="13409"/>
                  </a:lnTo>
                  <a:lnTo>
                    <a:pt x="2863" y="13488"/>
                  </a:lnTo>
                  <a:lnTo>
                    <a:pt x="2386" y="14414"/>
                  </a:lnTo>
                  <a:lnTo>
                    <a:pt x="2495" y="15655"/>
                  </a:lnTo>
                  <a:lnTo>
                    <a:pt x="2679" y="17251"/>
                  </a:lnTo>
                  <a:lnTo>
                    <a:pt x="3221" y="18650"/>
                  </a:lnTo>
                  <a:lnTo>
                    <a:pt x="3677" y="19251"/>
                  </a:lnTo>
                  <a:lnTo>
                    <a:pt x="4328" y="19251"/>
                  </a:lnTo>
                  <a:lnTo>
                    <a:pt x="4881" y="19911"/>
                  </a:lnTo>
                  <a:lnTo>
                    <a:pt x="5249" y="19990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06" name="Freeform 71">
              <a:extLst>
                <a:ext uri="{FF2B5EF4-FFF2-40B4-BE49-F238E27FC236}">
                  <a16:creationId xmlns:a16="http://schemas.microsoft.com/office/drawing/2014/main" id="{836E11AF-02B4-4EC5-839E-191D51C2A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1671"/>
              <a:ext cx="1661" cy="1192"/>
            </a:xfrm>
            <a:custGeom>
              <a:avLst/>
              <a:gdLst>
                <a:gd name="T0" fmla="*/ 1240 w 20000"/>
                <a:gd name="T1" fmla="*/ 1100 h 20000"/>
                <a:gd name="T2" fmla="*/ 1198 w 20000"/>
                <a:gd name="T3" fmla="*/ 964 h 20000"/>
                <a:gd name="T4" fmla="*/ 1283 w 20000"/>
                <a:gd name="T5" fmla="*/ 1022 h 20000"/>
                <a:gd name="T6" fmla="*/ 1351 w 20000"/>
                <a:gd name="T7" fmla="*/ 1009 h 20000"/>
                <a:gd name="T8" fmla="*/ 1344 w 20000"/>
                <a:gd name="T9" fmla="*/ 914 h 20000"/>
                <a:gd name="T10" fmla="*/ 1317 w 20000"/>
                <a:gd name="T11" fmla="*/ 806 h 20000"/>
                <a:gd name="T12" fmla="*/ 1375 w 20000"/>
                <a:gd name="T13" fmla="*/ 822 h 20000"/>
                <a:gd name="T14" fmla="*/ 1443 w 20000"/>
                <a:gd name="T15" fmla="*/ 775 h 20000"/>
                <a:gd name="T16" fmla="*/ 1521 w 20000"/>
                <a:gd name="T17" fmla="*/ 718 h 20000"/>
                <a:gd name="T18" fmla="*/ 1544 w 20000"/>
                <a:gd name="T19" fmla="*/ 643 h 20000"/>
                <a:gd name="T20" fmla="*/ 1521 w 20000"/>
                <a:gd name="T21" fmla="*/ 606 h 20000"/>
                <a:gd name="T22" fmla="*/ 1514 w 20000"/>
                <a:gd name="T23" fmla="*/ 546 h 20000"/>
                <a:gd name="T24" fmla="*/ 1487 w 20000"/>
                <a:gd name="T25" fmla="*/ 440 h 20000"/>
                <a:gd name="T26" fmla="*/ 1477 w 20000"/>
                <a:gd name="T27" fmla="*/ 359 h 20000"/>
                <a:gd name="T28" fmla="*/ 1541 w 20000"/>
                <a:gd name="T29" fmla="*/ 379 h 20000"/>
                <a:gd name="T30" fmla="*/ 1571 w 20000"/>
                <a:gd name="T31" fmla="*/ 420 h 20000"/>
                <a:gd name="T32" fmla="*/ 1606 w 20000"/>
                <a:gd name="T33" fmla="*/ 451 h 20000"/>
                <a:gd name="T34" fmla="*/ 1613 w 20000"/>
                <a:gd name="T35" fmla="*/ 512 h 20000"/>
                <a:gd name="T36" fmla="*/ 1647 w 20000"/>
                <a:gd name="T37" fmla="*/ 491 h 20000"/>
                <a:gd name="T38" fmla="*/ 1606 w 20000"/>
                <a:gd name="T39" fmla="*/ 370 h 20000"/>
                <a:gd name="T40" fmla="*/ 1640 w 20000"/>
                <a:gd name="T41" fmla="*/ 275 h 20000"/>
                <a:gd name="T42" fmla="*/ 1582 w 20000"/>
                <a:gd name="T43" fmla="*/ 122 h 20000"/>
                <a:gd name="T44" fmla="*/ 1402 w 20000"/>
                <a:gd name="T45" fmla="*/ 4 h 20000"/>
                <a:gd name="T46" fmla="*/ 1321 w 20000"/>
                <a:gd name="T47" fmla="*/ 126 h 20000"/>
                <a:gd name="T48" fmla="*/ 1022 w 20000"/>
                <a:gd name="T49" fmla="*/ 95 h 20000"/>
                <a:gd name="T50" fmla="*/ 910 w 20000"/>
                <a:gd name="T51" fmla="*/ 142 h 20000"/>
                <a:gd name="T52" fmla="*/ 591 w 20000"/>
                <a:gd name="T53" fmla="*/ 95 h 20000"/>
                <a:gd name="T54" fmla="*/ 224 w 20000"/>
                <a:gd name="T55" fmla="*/ 288 h 20000"/>
                <a:gd name="T56" fmla="*/ 255 w 20000"/>
                <a:gd name="T57" fmla="*/ 338 h 20000"/>
                <a:gd name="T58" fmla="*/ 326 w 20000"/>
                <a:gd name="T59" fmla="*/ 417 h 20000"/>
                <a:gd name="T60" fmla="*/ 323 w 20000"/>
                <a:gd name="T61" fmla="*/ 505 h 20000"/>
                <a:gd name="T62" fmla="*/ 200 w 20000"/>
                <a:gd name="T63" fmla="*/ 460 h 20000"/>
                <a:gd name="T64" fmla="*/ 139 w 20000"/>
                <a:gd name="T65" fmla="*/ 491 h 20000"/>
                <a:gd name="T66" fmla="*/ 34 w 20000"/>
                <a:gd name="T67" fmla="*/ 514 h 20000"/>
                <a:gd name="T68" fmla="*/ 7 w 20000"/>
                <a:gd name="T69" fmla="*/ 596 h 20000"/>
                <a:gd name="T70" fmla="*/ 44 w 20000"/>
                <a:gd name="T71" fmla="*/ 724 h 20000"/>
                <a:gd name="T72" fmla="*/ 164 w 20000"/>
                <a:gd name="T73" fmla="*/ 907 h 20000"/>
                <a:gd name="T74" fmla="*/ 262 w 20000"/>
                <a:gd name="T75" fmla="*/ 951 h 20000"/>
                <a:gd name="T76" fmla="*/ 404 w 20000"/>
                <a:gd name="T77" fmla="*/ 876 h 20000"/>
                <a:gd name="T78" fmla="*/ 442 w 20000"/>
                <a:gd name="T79" fmla="*/ 768 h 20000"/>
                <a:gd name="T80" fmla="*/ 326 w 20000"/>
                <a:gd name="T81" fmla="*/ 761 h 20000"/>
                <a:gd name="T82" fmla="*/ 282 w 20000"/>
                <a:gd name="T83" fmla="*/ 724 h 20000"/>
                <a:gd name="T84" fmla="*/ 238 w 20000"/>
                <a:gd name="T85" fmla="*/ 654 h 20000"/>
                <a:gd name="T86" fmla="*/ 276 w 20000"/>
                <a:gd name="T87" fmla="*/ 636 h 20000"/>
                <a:gd name="T88" fmla="*/ 384 w 20000"/>
                <a:gd name="T89" fmla="*/ 701 h 20000"/>
                <a:gd name="T90" fmla="*/ 544 w 20000"/>
                <a:gd name="T91" fmla="*/ 738 h 20000"/>
                <a:gd name="T92" fmla="*/ 618 w 20000"/>
                <a:gd name="T93" fmla="*/ 775 h 20000"/>
                <a:gd name="T94" fmla="*/ 696 w 20000"/>
                <a:gd name="T95" fmla="*/ 792 h 20000"/>
                <a:gd name="T96" fmla="*/ 737 w 20000"/>
                <a:gd name="T97" fmla="*/ 958 h 20000"/>
                <a:gd name="T98" fmla="*/ 835 w 20000"/>
                <a:gd name="T99" fmla="*/ 1022 h 20000"/>
                <a:gd name="T100" fmla="*/ 863 w 20000"/>
                <a:gd name="T101" fmla="*/ 907 h 20000"/>
                <a:gd name="T102" fmla="*/ 948 w 20000"/>
                <a:gd name="T103" fmla="*/ 829 h 20000"/>
                <a:gd name="T104" fmla="*/ 995 w 20000"/>
                <a:gd name="T105" fmla="*/ 799 h 20000"/>
                <a:gd name="T106" fmla="*/ 1015 w 20000"/>
                <a:gd name="T107" fmla="*/ 775 h 20000"/>
                <a:gd name="T108" fmla="*/ 1080 w 20000"/>
                <a:gd name="T109" fmla="*/ 856 h 20000"/>
                <a:gd name="T110" fmla="*/ 1127 w 20000"/>
                <a:gd name="T111" fmla="*/ 907 h 20000"/>
                <a:gd name="T112" fmla="*/ 1164 w 20000"/>
                <a:gd name="T113" fmla="*/ 951 h 20000"/>
                <a:gd name="T114" fmla="*/ 1175 w 20000"/>
                <a:gd name="T115" fmla="*/ 1066 h 20000"/>
                <a:gd name="T116" fmla="*/ 1229 w 20000"/>
                <a:gd name="T117" fmla="*/ 1158 h 2000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0000" h="20000">
                  <a:moveTo>
                    <a:pt x="15252" y="19926"/>
                  </a:moveTo>
                  <a:lnTo>
                    <a:pt x="15290" y="19993"/>
                  </a:lnTo>
                  <a:lnTo>
                    <a:pt x="15333" y="19926"/>
                  </a:lnTo>
                  <a:lnTo>
                    <a:pt x="15372" y="19812"/>
                  </a:lnTo>
                  <a:lnTo>
                    <a:pt x="15415" y="19926"/>
                  </a:lnTo>
                  <a:lnTo>
                    <a:pt x="15333" y="19537"/>
                  </a:lnTo>
                  <a:lnTo>
                    <a:pt x="15252" y="19470"/>
                  </a:lnTo>
                  <a:lnTo>
                    <a:pt x="15252" y="19356"/>
                  </a:lnTo>
                  <a:lnTo>
                    <a:pt x="15208" y="19195"/>
                  </a:lnTo>
                  <a:lnTo>
                    <a:pt x="15208" y="18906"/>
                  </a:lnTo>
                  <a:lnTo>
                    <a:pt x="14929" y="18450"/>
                  </a:lnTo>
                  <a:lnTo>
                    <a:pt x="14833" y="18221"/>
                  </a:lnTo>
                  <a:lnTo>
                    <a:pt x="14717" y="18221"/>
                  </a:lnTo>
                  <a:lnTo>
                    <a:pt x="14592" y="18174"/>
                  </a:lnTo>
                  <a:lnTo>
                    <a:pt x="14510" y="17718"/>
                  </a:lnTo>
                  <a:lnTo>
                    <a:pt x="14471" y="17718"/>
                  </a:lnTo>
                  <a:lnTo>
                    <a:pt x="14428" y="17490"/>
                  </a:lnTo>
                  <a:lnTo>
                    <a:pt x="14313" y="17544"/>
                  </a:lnTo>
                  <a:lnTo>
                    <a:pt x="14264" y="17201"/>
                  </a:lnTo>
                  <a:lnTo>
                    <a:pt x="14313" y="17087"/>
                  </a:lnTo>
                  <a:lnTo>
                    <a:pt x="14346" y="16812"/>
                  </a:lnTo>
                  <a:lnTo>
                    <a:pt x="14428" y="16584"/>
                  </a:lnTo>
                  <a:lnTo>
                    <a:pt x="14428" y="16403"/>
                  </a:lnTo>
                  <a:lnTo>
                    <a:pt x="14428" y="16174"/>
                  </a:lnTo>
                  <a:lnTo>
                    <a:pt x="14635" y="16128"/>
                  </a:lnTo>
                  <a:lnTo>
                    <a:pt x="14592" y="16356"/>
                  </a:lnTo>
                  <a:lnTo>
                    <a:pt x="14799" y="16403"/>
                  </a:lnTo>
                  <a:lnTo>
                    <a:pt x="15011" y="16584"/>
                  </a:lnTo>
                  <a:lnTo>
                    <a:pt x="15093" y="16698"/>
                  </a:lnTo>
                  <a:lnTo>
                    <a:pt x="15093" y="16812"/>
                  </a:lnTo>
                  <a:lnTo>
                    <a:pt x="15175" y="16926"/>
                  </a:lnTo>
                  <a:lnTo>
                    <a:pt x="15208" y="16859"/>
                  </a:lnTo>
                  <a:lnTo>
                    <a:pt x="15252" y="16926"/>
                  </a:lnTo>
                  <a:lnTo>
                    <a:pt x="15252" y="17040"/>
                  </a:lnTo>
                  <a:lnTo>
                    <a:pt x="15290" y="17040"/>
                  </a:lnTo>
                  <a:lnTo>
                    <a:pt x="15415" y="17087"/>
                  </a:lnTo>
                  <a:lnTo>
                    <a:pt x="15454" y="17148"/>
                  </a:lnTo>
                  <a:lnTo>
                    <a:pt x="15497" y="17148"/>
                  </a:lnTo>
                  <a:lnTo>
                    <a:pt x="15536" y="17262"/>
                  </a:lnTo>
                  <a:lnTo>
                    <a:pt x="15497" y="17315"/>
                  </a:lnTo>
                  <a:lnTo>
                    <a:pt x="15497" y="17651"/>
                  </a:lnTo>
                  <a:lnTo>
                    <a:pt x="15661" y="17490"/>
                  </a:lnTo>
                  <a:lnTo>
                    <a:pt x="15777" y="17490"/>
                  </a:lnTo>
                  <a:lnTo>
                    <a:pt x="15777" y="17262"/>
                  </a:lnTo>
                  <a:lnTo>
                    <a:pt x="15858" y="17376"/>
                  </a:lnTo>
                  <a:lnTo>
                    <a:pt x="15907" y="17201"/>
                  </a:lnTo>
                  <a:lnTo>
                    <a:pt x="15940" y="17148"/>
                  </a:lnTo>
                  <a:lnTo>
                    <a:pt x="16152" y="17040"/>
                  </a:lnTo>
                  <a:lnTo>
                    <a:pt x="16186" y="16926"/>
                  </a:lnTo>
                  <a:lnTo>
                    <a:pt x="16268" y="16926"/>
                  </a:lnTo>
                  <a:lnTo>
                    <a:pt x="16393" y="16812"/>
                  </a:lnTo>
                  <a:lnTo>
                    <a:pt x="16475" y="16631"/>
                  </a:lnTo>
                  <a:lnTo>
                    <a:pt x="16431" y="16584"/>
                  </a:lnTo>
                  <a:lnTo>
                    <a:pt x="16475" y="16470"/>
                  </a:lnTo>
                  <a:lnTo>
                    <a:pt x="16431" y="16403"/>
                  </a:lnTo>
                  <a:lnTo>
                    <a:pt x="16431" y="16356"/>
                  </a:lnTo>
                  <a:lnTo>
                    <a:pt x="16475" y="16289"/>
                  </a:lnTo>
                  <a:lnTo>
                    <a:pt x="16431" y="16242"/>
                  </a:lnTo>
                  <a:lnTo>
                    <a:pt x="16431" y="16128"/>
                  </a:lnTo>
                  <a:lnTo>
                    <a:pt x="16316" y="15671"/>
                  </a:lnTo>
                  <a:lnTo>
                    <a:pt x="16316" y="15497"/>
                  </a:lnTo>
                  <a:lnTo>
                    <a:pt x="16268" y="15497"/>
                  </a:lnTo>
                  <a:lnTo>
                    <a:pt x="16186" y="15336"/>
                  </a:lnTo>
                  <a:lnTo>
                    <a:pt x="16104" y="15221"/>
                  </a:lnTo>
                  <a:lnTo>
                    <a:pt x="16070" y="15154"/>
                  </a:lnTo>
                  <a:lnTo>
                    <a:pt x="15988" y="15107"/>
                  </a:lnTo>
                  <a:lnTo>
                    <a:pt x="15777" y="14812"/>
                  </a:lnTo>
                  <a:lnTo>
                    <a:pt x="15695" y="14584"/>
                  </a:lnTo>
                  <a:lnTo>
                    <a:pt x="15536" y="14309"/>
                  </a:lnTo>
                  <a:lnTo>
                    <a:pt x="15579" y="14020"/>
                  </a:lnTo>
                  <a:lnTo>
                    <a:pt x="15661" y="13973"/>
                  </a:lnTo>
                  <a:lnTo>
                    <a:pt x="15695" y="13906"/>
                  </a:lnTo>
                  <a:lnTo>
                    <a:pt x="15695" y="13745"/>
                  </a:lnTo>
                  <a:lnTo>
                    <a:pt x="15777" y="13631"/>
                  </a:lnTo>
                  <a:lnTo>
                    <a:pt x="15858" y="13631"/>
                  </a:lnTo>
                  <a:lnTo>
                    <a:pt x="15858" y="13517"/>
                  </a:lnTo>
                  <a:lnTo>
                    <a:pt x="15940" y="13517"/>
                  </a:lnTo>
                  <a:lnTo>
                    <a:pt x="15988" y="13450"/>
                  </a:lnTo>
                  <a:lnTo>
                    <a:pt x="16070" y="13450"/>
                  </a:lnTo>
                  <a:lnTo>
                    <a:pt x="16070" y="13336"/>
                  </a:lnTo>
                  <a:lnTo>
                    <a:pt x="16104" y="13336"/>
                  </a:lnTo>
                  <a:lnTo>
                    <a:pt x="16186" y="13403"/>
                  </a:lnTo>
                  <a:lnTo>
                    <a:pt x="16268" y="13450"/>
                  </a:lnTo>
                  <a:lnTo>
                    <a:pt x="16316" y="13336"/>
                  </a:lnTo>
                  <a:lnTo>
                    <a:pt x="16431" y="13450"/>
                  </a:lnTo>
                  <a:lnTo>
                    <a:pt x="16350" y="13517"/>
                  </a:lnTo>
                  <a:lnTo>
                    <a:pt x="16393" y="13631"/>
                  </a:lnTo>
                  <a:lnTo>
                    <a:pt x="16431" y="13859"/>
                  </a:lnTo>
                  <a:lnTo>
                    <a:pt x="16557" y="13792"/>
                  </a:lnTo>
                  <a:lnTo>
                    <a:pt x="16475" y="13678"/>
                  </a:lnTo>
                  <a:lnTo>
                    <a:pt x="16513" y="13517"/>
                  </a:lnTo>
                  <a:lnTo>
                    <a:pt x="16513" y="13564"/>
                  </a:lnTo>
                  <a:lnTo>
                    <a:pt x="16639" y="13517"/>
                  </a:lnTo>
                  <a:lnTo>
                    <a:pt x="16754" y="13450"/>
                  </a:lnTo>
                  <a:lnTo>
                    <a:pt x="16836" y="13403"/>
                  </a:lnTo>
                  <a:lnTo>
                    <a:pt x="16918" y="13336"/>
                  </a:lnTo>
                  <a:lnTo>
                    <a:pt x="16918" y="13289"/>
                  </a:lnTo>
                  <a:lnTo>
                    <a:pt x="16966" y="13336"/>
                  </a:lnTo>
                  <a:lnTo>
                    <a:pt x="17173" y="13221"/>
                  </a:lnTo>
                  <a:lnTo>
                    <a:pt x="17130" y="12946"/>
                  </a:lnTo>
                  <a:lnTo>
                    <a:pt x="17255" y="13107"/>
                  </a:lnTo>
                  <a:lnTo>
                    <a:pt x="17375" y="13000"/>
                  </a:lnTo>
                  <a:lnTo>
                    <a:pt x="17419" y="13060"/>
                  </a:lnTo>
                  <a:lnTo>
                    <a:pt x="17452" y="13000"/>
                  </a:lnTo>
                  <a:lnTo>
                    <a:pt x="17534" y="13060"/>
                  </a:lnTo>
                  <a:lnTo>
                    <a:pt x="17582" y="13000"/>
                  </a:lnTo>
                  <a:lnTo>
                    <a:pt x="17746" y="12946"/>
                  </a:lnTo>
                  <a:lnTo>
                    <a:pt x="17828" y="12658"/>
                  </a:lnTo>
                  <a:lnTo>
                    <a:pt x="17862" y="12658"/>
                  </a:lnTo>
                  <a:lnTo>
                    <a:pt x="17944" y="12611"/>
                  </a:lnTo>
                  <a:lnTo>
                    <a:pt x="18074" y="12430"/>
                  </a:lnTo>
                  <a:lnTo>
                    <a:pt x="18026" y="12383"/>
                  </a:lnTo>
                  <a:lnTo>
                    <a:pt x="18156" y="12315"/>
                  </a:lnTo>
                  <a:lnTo>
                    <a:pt x="18233" y="12201"/>
                  </a:lnTo>
                  <a:lnTo>
                    <a:pt x="18314" y="12040"/>
                  </a:lnTo>
                  <a:lnTo>
                    <a:pt x="18314" y="11926"/>
                  </a:lnTo>
                  <a:lnTo>
                    <a:pt x="18314" y="11765"/>
                  </a:lnTo>
                  <a:lnTo>
                    <a:pt x="18353" y="11651"/>
                  </a:lnTo>
                  <a:lnTo>
                    <a:pt x="18314" y="11584"/>
                  </a:lnTo>
                  <a:lnTo>
                    <a:pt x="18314" y="11537"/>
                  </a:lnTo>
                  <a:lnTo>
                    <a:pt x="18396" y="11537"/>
                  </a:lnTo>
                  <a:lnTo>
                    <a:pt x="18478" y="11242"/>
                  </a:lnTo>
                  <a:lnTo>
                    <a:pt x="18560" y="10966"/>
                  </a:lnTo>
                  <a:lnTo>
                    <a:pt x="18594" y="10906"/>
                  </a:lnTo>
                  <a:lnTo>
                    <a:pt x="18594" y="10966"/>
                  </a:lnTo>
                  <a:lnTo>
                    <a:pt x="18676" y="10906"/>
                  </a:lnTo>
                  <a:lnTo>
                    <a:pt x="18594" y="10852"/>
                  </a:lnTo>
                  <a:lnTo>
                    <a:pt x="18594" y="10792"/>
                  </a:lnTo>
                  <a:lnTo>
                    <a:pt x="18642" y="10792"/>
                  </a:lnTo>
                  <a:lnTo>
                    <a:pt x="18642" y="10678"/>
                  </a:lnTo>
                  <a:lnTo>
                    <a:pt x="18594" y="10631"/>
                  </a:lnTo>
                  <a:lnTo>
                    <a:pt x="18676" y="10631"/>
                  </a:lnTo>
                  <a:lnTo>
                    <a:pt x="18676" y="10517"/>
                  </a:lnTo>
                  <a:lnTo>
                    <a:pt x="18594" y="10517"/>
                  </a:lnTo>
                  <a:lnTo>
                    <a:pt x="18676" y="10403"/>
                  </a:lnTo>
                  <a:lnTo>
                    <a:pt x="18642" y="10336"/>
                  </a:lnTo>
                  <a:lnTo>
                    <a:pt x="18517" y="10221"/>
                  </a:lnTo>
                  <a:lnTo>
                    <a:pt x="18353" y="10336"/>
                  </a:lnTo>
                  <a:lnTo>
                    <a:pt x="18353" y="10221"/>
                  </a:lnTo>
                  <a:lnTo>
                    <a:pt x="18271" y="10289"/>
                  </a:lnTo>
                  <a:lnTo>
                    <a:pt x="18314" y="10174"/>
                  </a:lnTo>
                  <a:lnTo>
                    <a:pt x="18435" y="10174"/>
                  </a:lnTo>
                  <a:lnTo>
                    <a:pt x="18478" y="10060"/>
                  </a:lnTo>
                  <a:lnTo>
                    <a:pt x="18594" y="9993"/>
                  </a:lnTo>
                  <a:lnTo>
                    <a:pt x="18435" y="9765"/>
                  </a:lnTo>
                  <a:lnTo>
                    <a:pt x="18314" y="9604"/>
                  </a:lnTo>
                  <a:lnTo>
                    <a:pt x="18233" y="9604"/>
                  </a:lnTo>
                  <a:lnTo>
                    <a:pt x="18271" y="9544"/>
                  </a:lnTo>
                  <a:lnTo>
                    <a:pt x="18353" y="9604"/>
                  </a:lnTo>
                  <a:lnTo>
                    <a:pt x="18560" y="9658"/>
                  </a:lnTo>
                  <a:lnTo>
                    <a:pt x="18478" y="9544"/>
                  </a:lnTo>
                  <a:lnTo>
                    <a:pt x="18353" y="9376"/>
                  </a:lnTo>
                  <a:lnTo>
                    <a:pt x="18314" y="9201"/>
                  </a:lnTo>
                  <a:lnTo>
                    <a:pt x="18233" y="9154"/>
                  </a:lnTo>
                  <a:lnTo>
                    <a:pt x="18074" y="8698"/>
                  </a:lnTo>
                  <a:lnTo>
                    <a:pt x="17828" y="8517"/>
                  </a:lnTo>
                  <a:lnTo>
                    <a:pt x="17828" y="8356"/>
                  </a:lnTo>
                  <a:lnTo>
                    <a:pt x="17944" y="8067"/>
                  </a:lnTo>
                  <a:lnTo>
                    <a:pt x="18107" y="7785"/>
                  </a:lnTo>
                  <a:lnTo>
                    <a:pt x="18074" y="7725"/>
                  </a:lnTo>
                  <a:lnTo>
                    <a:pt x="18271" y="7564"/>
                  </a:lnTo>
                  <a:lnTo>
                    <a:pt x="18396" y="7611"/>
                  </a:lnTo>
                  <a:lnTo>
                    <a:pt x="18396" y="7383"/>
                  </a:lnTo>
                  <a:lnTo>
                    <a:pt x="18271" y="7383"/>
                  </a:lnTo>
                  <a:lnTo>
                    <a:pt x="18156" y="7383"/>
                  </a:lnTo>
                  <a:lnTo>
                    <a:pt x="17992" y="7268"/>
                  </a:lnTo>
                  <a:lnTo>
                    <a:pt x="17910" y="7383"/>
                  </a:lnTo>
                  <a:lnTo>
                    <a:pt x="17780" y="7564"/>
                  </a:lnTo>
                  <a:lnTo>
                    <a:pt x="17698" y="7611"/>
                  </a:lnTo>
                  <a:lnTo>
                    <a:pt x="17616" y="7497"/>
                  </a:lnTo>
                  <a:lnTo>
                    <a:pt x="17582" y="7336"/>
                  </a:lnTo>
                  <a:lnTo>
                    <a:pt x="17452" y="7221"/>
                  </a:lnTo>
                  <a:lnTo>
                    <a:pt x="17375" y="7268"/>
                  </a:lnTo>
                  <a:lnTo>
                    <a:pt x="17294" y="7040"/>
                  </a:lnTo>
                  <a:lnTo>
                    <a:pt x="17255" y="6765"/>
                  </a:lnTo>
                  <a:lnTo>
                    <a:pt x="17419" y="6765"/>
                  </a:lnTo>
                  <a:lnTo>
                    <a:pt x="17501" y="6705"/>
                  </a:lnTo>
                  <a:lnTo>
                    <a:pt x="17534" y="6537"/>
                  </a:lnTo>
                  <a:lnTo>
                    <a:pt x="17664" y="6362"/>
                  </a:lnTo>
                  <a:lnTo>
                    <a:pt x="17780" y="6020"/>
                  </a:lnTo>
                  <a:lnTo>
                    <a:pt x="17944" y="5906"/>
                  </a:lnTo>
                  <a:lnTo>
                    <a:pt x="18107" y="6087"/>
                  </a:lnTo>
                  <a:lnTo>
                    <a:pt x="17992" y="6423"/>
                  </a:lnTo>
                  <a:lnTo>
                    <a:pt x="18026" y="6537"/>
                  </a:lnTo>
                  <a:lnTo>
                    <a:pt x="18107" y="6591"/>
                  </a:lnTo>
                  <a:lnTo>
                    <a:pt x="18074" y="6651"/>
                  </a:lnTo>
                  <a:lnTo>
                    <a:pt x="18074" y="6705"/>
                  </a:lnTo>
                  <a:lnTo>
                    <a:pt x="17992" y="6812"/>
                  </a:lnTo>
                  <a:lnTo>
                    <a:pt x="18026" y="6879"/>
                  </a:lnTo>
                  <a:lnTo>
                    <a:pt x="18156" y="6705"/>
                  </a:lnTo>
                  <a:lnTo>
                    <a:pt x="18271" y="6537"/>
                  </a:lnTo>
                  <a:lnTo>
                    <a:pt x="18396" y="6423"/>
                  </a:lnTo>
                  <a:lnTo>
                    <a:pt x="18560" y="6362"/>
                  </a:lnTo>
                  <a:lnTo>
                    <a:pt x="18642" y="6423"/>
                  </a:lnTo>
                  <a:lnTo>
                    <a:pt x="18676" y="6423"/>
                  </a:lnTo>
                  <a:lnTo>
                    <a:pt x="18676" y="6362"/>
                  </a:lnTo>
                  <a:lnTo>
                    <a:pt x="18806" y="6423"/>
                  </a:lnTo>
                  <a:lnTo>
                    <a:pt x="18839" y="6423"/>
                  </a:lnTo>
                  <a:lnTo>
                    <a:pt x="18888" y="6477"/>
                  </a:lnTo>
                  <a:lnTo>
                    <a:pt x="18839" y="6591"/>
                  </a:lnTo>
                  <a:lnTo>
                    <a:pt x="18839" y="6765"/>
                  </a:lnTo>
                  <a:lnTo>
                    <a:pt x="18921" y="6812"/>
                  </a:lnTo>
                  <a:lnTo>
                    <a:pt x="18888" y="6812"/>
                  </a:lnTo>
                  <a:lnTo>
                    <a:pt x="18839" y="6879"/>
                  </a:lnTo>
                  <a:lnTo>
                    <a:pt x="18806" y="7040"/>
                  </a:lnTo>
                  <a:lnTo>
                    <a:pt x="18921" y="7040"/>
                  </a:lnTo>
                  <a:lnTo>
                    <a:pt x="18888" y="7154"/>
                  </a:lnTo>
                  <a:lnTo>
                    <a:pt x="18969" y="7154"/>
                  </a:lnTo>
                  <a:lnTo>
                    <a:pt x="19013" y="7221"/>
                  </a:lnTo>
                  <a:lnTo>
                    <a:pt x="19013" y="7107"/>
                  </a:lnTo>
                  <a:lnTo>
                    <a:pt x="19051" y="7107"/>
                  </a:lnTo>
                  <a:lnTo>
                    <a:pt x="19133" y="7221"/>
                  </a:lnTo>
                  <a:lnTo>
                    <a:pt x="19258" y="7154"/>
                  </a:lnTo>
                  <a:lnTo>
                    <a:pt x="19258" y="7221"/>
                  </a:lnTo>
                  <a:lnTo>
                    <a:pt x="19176" y="7221"/>
                  </a:lnTo>
                  <a:lnTo>
                    <a:pt x="19215" y="7268"/>
                  </a:lnTo>
                  <a:lnTo>
                    <a:pt x="19258" y="7383"/>
                  </a:lnTo>
                  <a:lnTo>
                    <a:pt x="19297" y="7450"/>
                  </a:lnTo>
                  <a:lnTo>
                    <a:pt x="19340" y="7564"/>
                  </a:lnTo>
                  <a:lnTo>
                    <a:pt x="19215" y="7497"/>
                  </a:lnTo>
                  <a:lnTo>
                    <a:pt x="19215" y="7564"/>
                  </a:lnTo>
                  <a:lnTo>
                    <a:pt x="19258" y="7611"/>
                  </a:lnTo>
                  <a:lnTo>
                    <a:pt x="19340" y="7839"/>
                  </a:lnTo>
                  <a:lnTo>
                    <a:pt x="19374" y="7899"/>
                  </a:lnTo>
                  <a:lnTo>
                    <a:pt x="19374" y="7953"/>
                  </a:lnTo>
                  <a:lnTo>
                    <a:pt x="19340" y="8013"/>
                  </a:lnTo>
                  <a:lnTo>
                    <a:pt x="19340" y="8067"/>
                  </a:lnTo>
                  <a:lnTo>
                    <a:pt x="19374" y="8128"/>
                  </a:lnTo>
                  <a:lnTo>
                    <a:pt x="19340" y="8181"/>
                  </a:lnTo>
                  <a:lnTo>
                    <a:pt x="19374" y="8403"/>
                  </a:lnTo>
                  <a:lnTo>
                    <a:pt x="19422" y="8356"/>
                  </a:lnTo>
                  <a:lnTo>
                    <a:pt x="19422" y="8584"/>
                  </a:lnTo>
                  <a:lnTo>
                    <a:pt x="19504" y="8517"/>
                  </a:lnTo>
                  <a:lnTo>
                    <a:pt x="19538" y="8470"/>
                  </a:lnTo>
                  <a:lnTo>
                    <a:pt x="19586" y="8517"/>
                  </a:lnTo>
                  <a:lnTo>
                    <a:pt x="19620" y="8470"/>
                  </a:lnTo>
                  <a:lnTo>
                    <a:pt x="19586" y="8403"/>
                  </a:lnTo>
                  <a:lnTo>
                    <a:pt x="19620" y="8356"/>
                  </a:lnTo>
                  <a:lnTo>
                    <a:pt x="19668" y="8403"/>
                  </a:lnTo>
                  <a:lnTo>
                    <a:pt x="19668" y="8356"/>
                  </a:lnTo>
                  <a:lnTo>
                    <a:pt x="19701" y="8242"/>
                  </a:lnTo>
                  <a:lnTo>
                    <a:pt x="19701" y="8289"/>
                  </a:lnTo>
                  <a:lnTo>
                    <a:pt x="19783" y="8356"/>
                  </a:lnTo>
                  <a:lnTo>
                    <a:pt x="19783" y="8242"/>
                  </a:lnTo>
                  <a:lnTo>
                    <a:pt x="19831" y="8242"/>
                  </a:lnTo>
                  <a:lnTo>
                    <a:pt x="19913" y="8242"/>
                  </a:lnTo>
                  <a:lnTo>
                    <a:pt x="19947" y="8067"/>
                  </a:lnTo>
                  <a:lnTo>
                    <a:pt x="19947" y="7899"/>
                  </a:lnTo>
                  <a:lnTo>
                    <a:pt x="19913" y="7839"/>
                  </a:lnTo>
                  <a:lnTo>
                    <a:pt x="19913" y="7564"/>
                  </a:lnTo>
                  <a:lnTo>
                    <a:pt x="19750" y="7221"/>
                  </a:lnTo>
                  <a:lnTo>
                    <a:pt x="19538" y="6765"/>
                  </a:lnTo>
                  <a:lnTo>
                    <a:pt x="19504" y="6765"/>
                  </a:lnTo>
                  <a:lnTo>
                    <a:pt x="19340" y="6591"/>
                  </a:lnTo>
                  <a:lnTo>
                    <a:pt x="19258" y="6477"/>
                  </a:lnTo>
                  <a:lnTo>
                    <a:pt x="19297" y="6477"/>
                  </a:lnTo>
                  <a:lnTo>
                    <a:pt x="19297" y="6362"/>
                  </a:lnTo>
                  <a:lnTo>
                    <a:pt x="19340" y="6201"/>
                  </a:lnTo>
                  <a:lnTo>
                    <a:pt x="19456" y="6134"/>
                  </a:lnTo>
                  <a:lnTo>
                    <a:pt x="19456" y="6087"/>
                  </a:lnTo>
                  <a:lnTo>
                    <a:pt x="19538" y="5973"/>
                  </a:lnTo>
                  <a:lnTo>
                    <a:pt x="19586" y="5906"/>
                  </a:lnTo>
                  <a:lnTo>
                    <a:pt x="19668" y="5792"/>
                  </a:lnTo>
                  <a:lnTo>
                    <a:pt x="19620" y="5564"/>
                  </a:lnTo>
                  <a:lnTo>
                    <a:pt x="19586" y="5564"/>
                  </a:lnTo>
                  <a:lnTo>
                    <a:pt x="19620" y="5336"/>
                  </a:lnTo>
                  <a:lnTo>
                    <a:pt x="19668" y="5174"/>
                  </a:lnTo>
                  <a:lnTo>
                    <a:pt x="19701" y="5114"/>
                  </a:lnTo>
                  <a:lnTo>
                    <a:pt x="19701" y="5060"/>
                  </a:lnTo>
                  <a:lnTo>
                    <a:pt x="19701" y="4946"/>
                  </a:lnTo>
                  <a:lnTo>
                    <a:pt x="19750" y="4611"/>
                  </a:lnTo>
                  <a:lnTo>
                    <a:pt x="19586" y="3926"/>
                  </a:lnTo>
                  <a:lnTo>
                    <a:pt x="19701" y="3698"/>
                  </a:lnTo>
                  <a:lnTo>
                    <a:pt x="19947" y="3812"/>
                  </a:lnTo>
                  <a:lnTo>
                    <a:pt x="19947" y="2839"/>
                  </a:lnTo>
                  <a:lnTo>
                    <a:pt x="19995" y="2725"/>
                  </a:lnTo>
                  <a:lnTo>
                    <a:pt x="19995" y="2450"/>
                  </a:lnTo>
                  <a:lnTo>
                    <a:pt x="19995" y="2161"/>
                  </a:lnTo>
                  <a:lnTo>
                    <a:pt x="19831" y="2268"/>
                  </a:lnTo>
                  <a:lnTo>
                    <a:pt x="19620" y="2383"/>
                  </a:lnTo>
                  <a:lnTo>
                    <a:pt x="19538" y="2564"/>
                  </a:lnTo>
                  <a:lnTo>
                    <a:pt x="19340" y="2611"/>
                  </a:lnTo>
                  <a:lnTo>
                    <a:pt x="19258" y="2611"/>
                  </a:lnTo>
                  <a:lnTo>
                    <a:pt x="19051" y="2047"/>
                  </a:lnTo>
                  <a:lnTo>
                    <a:pt x="18724" y="1819"/>
                  </a:lnTo>
                  <a:lnTo>
                    <a:pt x="18594" y="1819"/>
                  </a:lnTo>
                  <a:lnTo>
                    <a:pt x="18396" y="1819"/>
                  </a:lnTo>
                  <a:lnTo>
                    <a:pt x="18314" y="1705"/>
                  </a:lnTo>
                  <a:lnTo>
                    <a:pt x="18233" y="1544"/>
                  </a:lnTo>
                  <a:lnTo>
                    <a:pt x="18107" y="1201"/>
                  </a:lnTo>
                  <a:lnTo>
                    <a:pt x="17944" y="973"/>
                  </a:lnTo>
                  <a:lnTo>
                    <a:pt x="17582" y="228"/>
                  </a:lnTo>
                  <a:lnTo>
                    <a:pt x="17501" y="181"/>
                  </a:lnTo>
                  <a:lnTo>
                    <a:pt x="17375" y="114"/>
                  </a:lnTo>
                  <a:lnTo>
                    <a:pt x="17130" y="67"/>
                  </a:lnTo>
                  <a:lnTo>
                    <a:pt x="17014" y="0"/>
                  </a:lnTo>
                  <a:lnTo>
                    <a:pt x="16884" y="67"/>
                  </a:lnTo>
                  <a:lnTo>
                    <a:pt x="16513" y="295"/>
                  </a:lnTo>
                  <a:lnTo>
                    <a:pt x="16431" y="570"/>
                  </a:lnTo>
                  <a:lnTo>
                    <a:pt x="16513" y="570"/>
                  </a:lnTo>
                  <a:lnTo>
                    <a:pt x="16595" y="685"/>
                  </a:lnTo>
                  <a:lnTo>
                    <a:pt x="16639" y="792"/>
                  </a:lnTo>
                  <a:lnTo>
                    <a:pt x="16557" y="1362"/>
                  </a:lnTo>
                  <a:lnTo>
                    <a:pt x="16513" y="1705"/>
                  </a:lnTo>
                  <a:lnTo>
                    <a:pt x="16595" y="1879"/>
                  </a:lnTo>
                  <a:lnTo>
                    <a:pt x="16393" y="2161"/>
                  </a:lnTo>
                  <a:lnTo>
                    <a:pt x="16234" y="2107"/>
                  </a:lnTo>
                  <a:lnTo>
                    <a:pt x="16152" y="2107"/>
                  </a:lnTo>
                  <a:lnTo>
                    <a:pt x="15907" y="2107"/>
                  </a:lnTo>
                  <a:lnTo>
                    <a:pt x="15536" y="1933"/>
                  </a:lnTo>
                  <a:lnTo>
                    <a:pt x="15415" y="2336"/>
                  </a:lnTo>
                  <a:lnTo>
                    <a:pt x="14963" y="2564"/>
                  </a:lnTo>
                  <a:lnTo>
                    <a:pt x="14674" y="2564"/>
                  </a:lnTo>
                  <a:lnTo>
                    <a:pt x="14553" y="2564"/>
                  </a:lnTo>
                  <a:lnTo>
                    <a:pt x="14394" y="2450"/>
                  </a:lnTo>
                  <a:lnTo>
                    <a:pt x="14346" y="2336"/>
                  </a:lnTo>
                  <a:lnTo>
                    <a:pt x="13985" y="2161"/>
                  </a:lnTo>
                  <a:lnTo>
                    <a:pt x="13821" y="2107"/>
                  </a:lnTo>
                  <a:lnTo>
                    <a:pt x="13451" y="2268"/>
                  </a:lnTo>
                  <a:lnTo>
                    <a:pt x="13253" y="2268"/>
                  </a:lnTo>
                  <a:lnTo>
                    <a:pt x="12959" y="1819"/>
                  </a:lnTo>
                  <a:lnTo>
                    <a:pt x="12309" y="1591"/>
                  </a:lnTo>
                  <a:lnTo>
                    <a:pt x="12309" y="1705"/>
                  </a:lnTo>
                  <a:lnTo>
                    <a:pt x="12227" y="1879"/>
                  </a:lnTo>
                  <a:lnTo>
                    <a:pt x="12179" y="1933"/>
                  </a:lnTo>
                  <a:lnTo>
                    <a:pt x="12261" y="2221"/>
                  </a:lnTo>
                  <a:lnTo>
                    <a:pt x="12309" y="2383"/>
                  </a:lnTo>
                  <a:lnTo>
                    <a:pt x="12391" y="2564"/>
                  </a:lnTo>
                  <a:lnTo>
                    <a:pt x="12015" y="2611"/>
                  </a:lnTo>
                  <a:lnTo>
                    <a:pt x="11736" y="2611"/>
                  </a:lnTo>
                  <a:lnTo>
                    <a:pt x="11572" y="2564"/>
                  </a:lnTo>
                  <a:lnTo>
                    <a:pt x="11529" y="2383"/>
                  </a:lnTo>
                  <a:lnTo>
                    <a:pt x="11283" y="2450"/>
                  </a:lnTo>
                  <a:lnTo>
                    <a:pt x="11202" y="2336"/>
                  </a:lnTo>
                  <a:lnTo>
                    <a:pt x="10956" y="2383"/>
                  </a:lnTo>
                  <a:lnTo>
                    <a:pt x="10831" y="2497"/>
                  </a:lnTo>
                  <a:lnTo>
                    <a:pt x="10792" y="2564"/>
                  </a:lnTo>
                  <a:lnTo>
                    <a:pt x="10667" y="2725"/>
                  </a:lnTo>
                  <a:lnTo>
                    <a:pt x="10667" y="2839"/>
                  </a:lnTo>
                  <a:lnTo>
                    <a:pt x="10388" y="3020"/>
                  </a:lnTo>
                  <a:lnTo>
                    <a:pt x="10340" y="3134"/>
                  </a:lnTo>
                  <a:lnTo>
                    <a:pt x="10224" y="3181"/>
                  </a:lnTo>
                  <a:lnTo>
                    <a:pt x="9853" y="3067"/>
                  </a:lnTo>
                  <a:lnTo>
                    <a:pt x="9492" y="2839"/>
                  </a:lnTo>
                  <a:lnTo>
                    <a:pt x="8919" y="2725"/>
                  </a:lnTo>
                  <a:lnTo>
                    <a:pt x="8466" y="2107"/>
                  </a:lnTo>
                  <a:lnTo>
                    <a:pt x="7768" y="1477"/>
                  </a:lnTo>
                  <a:lnTo>
                    <a:pt x="7113" y="1591"/>
                  </a:lnTo>
                  <a:lnTo>
                    <a:pt x="6660" y="1087"/>
                  </a:lnTo>
                  <a:lnTo>
                    <a:pt x="6092" y="1315"/>
                  </a:lnTo>
                  <a:lnTo>
                    <a:pt x="5485" y="1248"/>
                  </a:lnTo>
                  <a:lnTo>
                    <a:pt x="4575" y="1477"/>
                  </a:lnTo>
                  <a:lnTo>
                    <a:pt x="4411" y="2611"/>
                  </a:lnTo>
                  <a:lnTo>
                    <a:pt x="4575" y="3134"/>
                  </a:lnTo>
                  <a:lnTo>
                    <a:pt x="3236" y="2906"/>
                  </a:lnTo>
                  <a:lnTo>
                    <a:pt x="2750" y="2725"/>
                  </a:lnTo>
                  <a:lnTo>
                    <a:pt x="2292" y="2839"/>
                  </a:lnTo>
                  <a:lnTo>
                    <a:pt x="2052" y="3859"/>
                  </a:lnTo>
                  <a:lnTo>
                    <a:pt x="2249" y="3859"/>
                  </a:lnTo>
                  <a:lnTo>
                    <a:pt x="2490" y="4832"/>
                  </a:lnTo>
                  <a:lnTo>
                    <a:pt x="2702" y="4832"/>
                  </a:lnTo>
                  <a:lnTo>
                    <a:pt x="2865" y="4725"/>
                  </a:lnTo>
                  <a:lnTo>
                    <a:pt x="2947" y="4611"/>
                  </a:lnTo>
                  <a:lnTo>
                    <a:pt x="3154" y="4544"/>
                  </a:lnTo>
                  <a:lnTo>
                    <a:pt x="3236" y="4658"/>
                  </a:lnTo>
                  <a:lnTo>
                    <a:pt x="3434" y="4611"/>
                  </a:lnTo>
                  <a:lnTo>
                    <a:pt x="3434" y="5114"/>
                  </a:lnTo>
                  <a:lnTo>
                    <a:pt x="3564" y="5221"/>
                  </a:lnTo>
                  <a:lnTo>
                    <a:pt x="3154" y="5289"/>
                  </a:lnTo>
                  <a:lnTo>
                    <a:pt x="3072" y="5403"/>
                  </a:lnTo>
                  <a:lnTo>
                    <a:pt x="3193" y="5564"/>
                  </a:lnTo>
                  <a:lnTo>
                    <a:pt x="3072" y="5564"/>
                  </a:lnTo>
                  <a:lnTo>
                    <a:pt x="2947" y="5564"/>
                  </a:lnTo>
                  <a:lnTo>
                    <a:pt x="3072" y="5678"/>
                  </a:lnTo>
                  <a:lnTo>
                    <a:pt x="3236" y="6134"/>
                  </a:lnTo>
                  <a:lnTo>
                    <a:pt x="3352" y="6134"/>
                  </a:lnTo>
                  <a:lnTo>
                    <a:pt x="3482" y="6201"/>
                  </a:lnTo>
                  <a:lnTo>
                    <a:pt x="3482" y="6309"/>
                  </a:lnTo>
                  <a:lnTo>
                    <a:pt x="3482" y="6591"/>
                  </a:lnTo>
                  <a:lnTo>
                    <a:pt x="3597" y="6812"/>
                  </a:lnTo>
                  <a:lnTo>
                    <a:pt x="3564" y="6591"/>
                  </a:lnTo>
                  <a:lnTo>
                    <a:pt x="3646" y="6423"/>
                  </a:lnTo>
                  <a:lnTo>
                    <a:pt x="3761" y="6477"/>
                  </a:lnTo>
                  <a:lnTo>
                    <a:pt x="3843" y="6705"/>
                  </a:lnTo>
                  <a:lnTo>
                    <a:pt x="3973" y="6812"/>
                  </a:lnTo>
                  <a:lnTo>
                    <a:pt x="3973" y="6926"/>
                  </a:lnTo>
                  <a:lnTo>
                    <a:pt x="3925" y="6993"/>
                  </a:lnTo>
                  <a:lnTo>
                    <a:pt x="3761" y="6926"/>
                  </a:lnTo>
                  <a:lnTo>
                    <a:pt x="3646" y="6926"/>
                  </a:lnTo>
                  <a:lnTo>
                    <a:pt x="3597" y="6926"/>
                  </a:lnTo>
                  <a:lnTo>
                    <a:pt x="3646" y="7336"/>
                  </a:lnTo>
                  <a:lnTo>
                    <a:pt x="3761" y="7268"/>
                  </a:lnTo>
                  <a:lnTo>
                    <a:pt x="3843" y="7383"/>
                  </a:lnTo>
                  <a:lnTo>
                    <a:pt x="3727" y="7383"/>
                  </a:lnTo>
                  <a:lnTo>
                    <a:pt x="3727" y="7497"/>
                  </a:lnTo>
                  <a:lnTo>
                    <a:pt x="3925" y="7678"/>
                  </a:lnTo>
                  <a:lnTo>
                    <a:pt x="3973" y="8242"/>
                  </a:lnTo>
                  <a:lnTo>
                    <a:pt x="4007" y="8403"/>
                  </a:lnTo>
                  <a:lnTo>
                    <a:pt x="3891" y="8470"/>
                  </a:lnTo>
                  <a:lnTo>
                    <a:pt x="3891" y="8403"/>
                  </a:lnTo>
                  <a:lnTo>
                    <a:pt x="3973" y="8356"/>
                  </a:lnTo>
                  <a:lnTo>
                    <a:pt x="3925" y="8356"/>
                  </a:lnTo>
                  <a:lnTo>
                    <a:pt x="3679" y="8470"/>
                  </a:lnTo>
                  <a:lnTo>
                    <a:pt x="3352" y="8403"/>
                  </a:lnTo>
                  <a:lnTo>
                    <a:pt x="3154" y="8242"/>
                  </a:lnTo>
                  <a:lnTo>
                    <a:pt x="2991" y="8181"/>
                  </a:lnTo>
                  <a:lnTo>
                    <a:pt x="2832" y="7899"/>
                  </a:lnTo>
                  <a:lnTo>
                    <a:pt x="2865" y="7839"/>
                  </a:lnTo>
                  <a:lnTo>
                    <a:pt x="2702" y="7725"/>
                  </a:lnTo>
                  <a:lnTo>
                    <a:pt x="2702" y="7450"/>
                  </a:lnTo>
                  <a:lnTo>
                    <a:pt x="2490" y="7611"/>
                  </a:lnTo>
                  <a:lnTo>
                    <a:pt x="2413" y="7725"/>
                  </a:lnTo>
                  <a:lnTo>
                    <a:pt x="2129" y="7678"/>
                  </a:lnTo>
                  <a:lnTo>
                    <a:pt x="2003" y="7497"/>
                  </a:lnTo>
                  <a:lnTo>
                    <a:pt x="1970" y="7383"/>
                  </a:lnTo>
                  <a:lnTo>
                    <a:pt x="1970" y="7497"/>
                  </a:lnTo>
                  <a:lnTo>
                    <a:pt x="1888" y="7497"/>
                  </a:lnTo>
                  <a:lnTo>
                    <a:pt x="1970" y="7785"/>
                  </a:lnTo>
                  <a:lnTo>
                    <a:pt x="2003" y="7953"/>
                  </a:lnTo>
                  <a:lnTo>
                    <a:pt x="2003" y="8013"/>
                  </a:lnTo>
                  <a:lnTo>
                    <a:pt x="2052" y="8181"/>
                  </a:lnTo>
                  <a:lnTo>
                    <a:pt x="2085" y="8356"/>
                  </a:lnTo>
                  <a:lnTo>
                    <a:pt x="2003" y="8356"/>
                  </a:lnTo>
                  <a:lnTo>
                    <a:pt x="1806" y="8289"/>
                  </a:lnTo>
                  <a:lnTo>
                    <a:pt x="1676" y="8242"/>
                  </a:lnTo>
                  <a:lnTo>
                    <a:pt x="1560" y="8356"/>
                  </a:lnTo>
                  <a:lnTo>
                    <a:pt x="1512" y="8289"/>
                  </a:lnTo>
                  <a:lnTo>
                    <a:pt x="1430" y="8356"/>
                  </a:lnTo>
                  <a:lnTo>
                    <a:pt x="1348" y="8356"/>
                  </a:lnTo>
                  <a:lnTo>
                    <a:pt x="1233" y="8356"/>
                  </a:lnTo>
                  <a:lnTo>
                    <a:pt x="1069" y="8517"/>
                  </a:lnTo>
                  <a:lnTo>
                    <a:pt x="910" y="8517"/>
                  </a:lnTo>
                  <a:lnTo>
                    <a:pt x="746" y="8470"/>
                  </a:lnTo>
                  <a:lnTo>
                    <a:pt x="616" y="8517"/>
                  </a:lnTo>
                  <a:lnTo>
                    <a:pt x="491" y="8517"/>
                  </a:lnTo>
                  <a:lnTo>
                    <a:pt x="453" y="8470"/>
                  </a:lnTo>
                  <a:lnTo>
                    <a:pt x="409" y="8470"/>
                  </a:lnTo>
                  <a:lnTo>
                    <a:pt x="409" y="8631"/>
                  </a:lnTo>
                  <a:lnTo>
                    <a:pt x="409" y="8698"/>
                  </a:lnTo>
                  <a:lnTo>
                    <a:pt x="371" y="8745"/>
                  </a:lnTo>
                  <a:lnTo>
                    <a:pt x="289" y="8812"/>
                  </a:lnTo>
                  <a:lnTo>
                    <a:pt x="246" y="8745"/>
                  </a:lnTo>
                  <a:lnTo>
                    <a:pt x="212" y="8926"/>
                  </a:lnTo>
                  <a:lnTo>
                    <a:pt x="246" y="9040"/>
                  </a:lnTo>
                  <a:lnTo>
                    <a:pt x="246" y="9154"/>
                  </a:lnTo>
                  <a:lnTo>
                    <a:pt x="246" y="9262"/>
                  </a:lnTo>
                  <a:lnTo>
                    <a:pt x="212" y="9376"/>
                  </a:lnTo>
                  <a:lnTo>
                    <a:pt x="164" y="9544"/>
                  </a:lnTo>
                  <a:lnTo>
                    <a:pt x="130" y="9658"/>
                  </a:lnTo>
                  <a:lnTo>
                    <a:pt x="130" y="9765"/>
                  </a:lnTo>
                  <a:lnTo>
                    <a:pt x="82" y="9993"/>
                  </a:lnTo>
                  <a:lnTo>
                    <a:pt x="48" y="10174"/>
                  </a:lnTo>
                  <a:lnTo>
                    <a:pt x="0" y="10221"/>
                  </a:lnTo>
                  <a:lnTo>
                    <a:pt x="48" y="10336"/>
                  </a:lnTo>
                  <a:lnTo>
                    <a:pt x="0" y="10450"/>
                  </a:lnTo>
                  <a:lnTo>
                    <a:pt x="82" y="10631"/>
                  </a:lnTo>
                  <a:lnTo>
                    <a:pt x="130" y="10792"/>
                  </a:lnTo>
                  <a:lnTo>
                    <a:pt x="130" y="11020"/>
                  </a:lnTo>
                  <a:lnTo>
                    <a:pt x="130" y="11195"/>
                  </a:lnTo>
                  <a:lnTo>
                    <a:pt x="82" y="11423"/>
                  </a:lnTo>
                  <a:lnTo>
                    <a:pt x="164" y="11423"/>
                  </a:lnTo>
                  <a:lnTo>
                    <a:pt x="246" y="11470"/>
                  </a:lnTo>
                  <a:lnTo>
                    <a:pt x="371" y="11765"/>
                  </a:lnTo>
                  <a:lnTo>
                    <a:pt x="535" y="12154"/>
                  </a:lnTo>
                  <a:lnTo>
                    <a:pt x="698" y="12430"/>
                  </a:lnTo>
                  <a:lnTo>
                    <a:pt x="650" y="12497"/>
                  </a:lnTo>
                  <a:lnTo>
                    <a:pt x="746" y="12658"/>
                  </a:lnTo>
                  <a:lnTo>
                    <a:pt x="910" y="12772"/>
                  </a:lnTo>
                  <a:lnTo>
                    <a:pt x="1108" y="13289"/>
                  </a:lnTo>
                  <a:lnTo>
                    <a:pt x="1108" y="13403"/>
                  </a:lnTo>
                  <a:lnTo>
                    <a:pt x="1108" y="13631"/>
                  </a:lnTo>
                  <a:lnTo>
                    <a:pt x="1233" y="13906"/>
                  </a:lnTo>
                  <a:lnTo>
                    <a:pt x="1397" y="13973"/>
                  </a:lnTo>
                  <a:lnTo>
                    <a:pt x="1512" y="14248"/>
                  </a:lnTo>
                  <a:lnTo>
                    <a:pt x="1724" y="14698"/>
                  </a:lnTo>
                  <a:lnTo>
                    <a:pt x="1840" y="14879"/>
                  </a:lnTo>
                  <a:lnTo>
                    <a:pt x="1970" y="15221"/>
                  </a:lnTo>
                  <a:lnTo>
                    <a:pt x="1970" y="15336"/>
                  </a:lnTo>
                  <a:lnTo>
                    <a:pt x="1970" y="15497"/>
                  </a:lnTo>
                  <a:lnTo>
                    <a:pt x="2052" y="15785"/>
                  </a:lnTo>
                  <a:lnTo>
                    <a:pt x="2085" y="16128"/>
                  </a:lnTo>
                  <a:lnTo>
                    <a:pt x="2129" y="16289"/>
                  </a:lnTo>
                  <a:lnTo>
                    <a:pt x="2210" y="16356"/>
                  </a:lnTo>
                  <a:lnTo>
                    <a:pt x="2374" y="16356"/>
                  </a:lnTo>
                  <a:lnTo>
                    <a:pt x="2490" y="16356"/>
                  </a:lnTo>
                  <a:lnTo>
                    <a:pt x="2490" y="16242"/>
                  </a:lnTo>
                  <a:lnTo>
                    <a:pt x="2620" y="16174"/>
                  </a:lnTo>
                  <a:lnTo>
                    <a:pt x="2909" y="16128"/>
                  </a:lnTo>
                  <a:lnTo>
                    <a:pt x="3111" y="15953"/>
                  </a:lnTo>
                  <a:lnTo>
                    <a:pt x="3154" y="15953"/>
                  </a:lnTo>
                  <a:lnTo>
                    <a:pt x="3270" y="15953"/>
                  </a:lnTo>
                  <a:lnTo>
                    <a:pt x="3352" y="15785"/>
                  </a:lnTo>
                  <a:lnTo>
                    <a:pt x="3482" y="15725"/>
                  </a:lnTo>
                  <a:lnTo>
                    <a:pt x="4007" y="15450"/>
                  </a:lnTo>
                  <a:lnTo>
                    <a:pt x="4007" y="15383"/>
                  </a:lnTo>
                  <a:lnTo>
                    <a:pt x="4050" y="15221"/>
                  </a:lnTo>
                  <a:lnTo>
                    <a:pt x="4214" y="15107"/>
                  </a:lnTo>
                  <a:lnTo>
                    <a:pt x="4329" y="15040"/>
                  </a:lnTo>
                  <a:lnTo>
                    <a:pt x="4541" y="14993"/>
                  </a:lnTo>
                  <a:lnTo>
                    <a:pt x="4623" y="14993"/>
                  </a:lnTo>
                  <a:lnTo>
                    <a:pt x="4657" y="14926"/>
                  </a:lnTo>
                  <a:lnTo>
                    <a:pt x="4657" y="14765"/>
                  </a:lnTo>
                  <a:lnTo>
                    <a:pt x="4869" y="14698"/>
                  </a:lnTo>
                  <a:lnTo>
                    <a:pt x="4912" y="14651"/>
                  </a:lnTo>
                  <a:lnTo>
                    <a:pt x="4912" y="14537"/>
                  </a:lnTo>
                  <a:lnTo>
                    <a:pt x="4994" y="14423"/>
                  </a:lnTo>
                  <a:lnTo>
                    <a:pt x="5191" y="14362"/>
                  </a:lnTo>
                  <a:lnTo>
                    <a:pt x="5158" y="14195"/>
                  </a:lnTo>
                  <a:lnTo>
                    <a:pt x="5191" y="14020"/>
                  </a:lnTo>
                  <a:lnTo>
                    <a:pt x="5240" y="13859"/>
                  </a:lnTo>
                  <a:lnTo>
                    <a:pt x="5273" y="13906"/>
                  </a:lnTo>
                  <a:lnTo>
                    <a:pt x="5321" y="13906"/>
                  </a:lnTo>
                  <a:lnTo>
                    <a:pt x="5485" y="13564"/>
                  </a:lnTo>
                  <a:lnTo>
                    <a:pt x="5567" y="13221"/>
                  </a:lnTo>
                  <a:lnTo>
                    <a:pt x="5485" y="13174"/>
                  </a:lnTo>
                  <a:lnTo>
                    <a:pt x="5321" y="12886"/>
                  </a:lnTo>
                  <a:lnTo>
                    <a:pt x="5191" y="12832"/>
                  </a:lnTo>
                  <a:lnTo>
                    <a:pt x="4912" y="12718"/>
                  </a:lnTo>
                  <a:lnTo>
                    <a:pt x="4753" y="12383"/>
                  </a:lnTo>
                  <a:lnTo>
                    <a:pt x="4753" y="12201"/>
                  </a:lnTo>
                  <a:lnTo>
                    <a:pt x="4753" y="12107"/>
                  </a:lnTo>
                  <a:lnTo>
                    <a:pt x="4705" y="12040"/>
                  </a:lnTo>
                  <a:lnTo>
                    <a:pt x="4657" y="12154"/>
                  </a:lnTo>
                  <a:lnTo>
                    <a:pt x="4541" y="12315"/>
                  </a:lnTo>
                  <a:lnTo>
                    <a:pt x="4411" y="12544"/>
                  </a:lnTo>
                  <a:lnTo>
                    <a:pt x="4329" y="12658"/>
                  </a:lnTo>
                  <a:lnTo>
                    <a:pt x="4214" y="12718"/>
                  </a:lnTo>
                  <a:lnTo>
                    <a:pt x="3973" y="12718"/>
                  </a:lnTo>
                  <a:lnTo>
                    <a:pt x="3925" y="12772"/>
                  </a:lnTo>
                  <a:lnTo>
                    <a:pt x="3809" y="12772"/>
                  </a:lnTo>
                  <a:lnTo>
                    <a:pt x="3761" y="12718"/>
                  </a:lnTo>
                  <a:lnTo>
                    <a:pt x="3727" y="12658"/>
                  </a:lnTo>
                  <a:lnTo>
                    <a:pt x="3727" y="12544"/>
                  </a:lnTo>
                  <a:lnTo>
                    <a:pt x="3727" y="12383"/>
                  </a:lnTo>
                  <a:lnTo>
                    <a:pt x="3727" y="12201"/>
                  </a:lnTo>
                  <a:lnTo>
                    <a:pt x="3646" y="12107"/>
                  </a:lnTo>
                  <a:lnTo>
                    <a:pt x="3597" y="12201"/>
                  </a:lnTo>
                  <a:lnTo>
                    <a:pt x="3564" y="12268"/>
                  </a:lnTo>
                  <a:lnTo>
                    <a:pt x="3597" y="12544"/>
                  </a:lnTo>
                  <a:lnTo>
                    <a:pt x="3516" y="12383"/>
                  </a:lnTo>
                  <a:lnTo>
                    <a:pt x="3434" y="12268"/>
                  </a:lnTo>
                  <a:lnTo>
                    <a:pt x="3400" y="12154"/>
                  </a:lnTo>
                  <a:lnTo>
                    <a:pt x="3352" y="12040"/>
                  </a:lnTo>
                  <a:lnTo>
                    <a:pt x="3400" y="12040"/>
                  </a:lnTo>
                  <a:lnTo>
                    <a:pt x="3400" y="11993"/>
                  </a:lnTo>
                  <a:lnTo>
                    <a:pt x="3352" y="11812"/>
                  </a:lnTo>
                  <a:lnTo>
                    <a:pt x="3270" y="11765"/>
                  </a:lnTo>
                  <a:lnTo>
                    <a:pt x="3193" y="11651"/>
                  </a:lnTo>
                  <a:lnTo>
                    <a:pt x="3193" y="11584"/>
                  </a:lnTo>
                  <a:lnTo>
                    <a:pt x="3111" y="11584"/>
                  </a:lnTo>
                  <a:lnTo>
                    <a:pt x="3111" y="11470"/>
                  </a:lnTo>
                  <a:lnTo>
                    <a:pt x="3029" y="11423"/>
                  </a:lnTo>
                  <a:lnTo>
                    <a:pt x="2991" y="11242"/>
                  </a:lnTo>
                  <a:lnTo>
                    <a:pt x="2909" y="11020"/>
                  </a:lnTo>
                  <a:lnTo>
                    <a:pt x="2865" y="10966"/>
                  </a:lnTo>
                  <a:lnTo>
                    <a:pt x="2947" y="10906"/>
                  </a:lnTo>
                  <a:lnTo>
                    <a:pt x="2947" y="10852"/>
                  </a:lnTo>
                  <a:lnTo>
                    <a:pt x="2909" y="10852"/>
                  </a:lnTo>
                  <a:lnTo>
                    <a:pt x="2865" y="10792"/>
                  </a:lnTo>
                  <a:lnTo>
                    <a:pt x="2947" y="10792"/>
                  </a:lnTo>
                  <a:lnTo>
                    <a:pt x="2991" y="10792"/>
                  </a:lnTo>
                  <a:lnTo>
                    <a:pt x="3072" y="10792"/>
                  </a:lnTo>
                  <a:lnTo>
                    <a:pt x="3072" y="10631"/>
                  </a:lnTo>
                  <a:lnTo>
                    <a:pt x="3111" y="10631"/>
                  </a:lnTo>
                  <a:lnTo>
                    <a:pt x="3111" y="10678"/>
                  </a:lnTo>
                  <a:lnTo>
                    <a:pt x="3236" y="10792"/>
                  </a:lnTo>
                  <a:lnTo>
                    <a:pt x="3318" y="10678"/>
                  </a:lnTo>
                  <a:lnTo>
                    <a:pt x="3352" y="10792"/>
                  </a:lnTo>
                  <a:lnTo>
                    <a:pt x="3434" y="11020"/>
                  </a:lnTo>
                  <a:lnTo>
                    <a:pt x="3516" y="11081"/>
                  </a:lnTo>
                  <a:lnTo>
                    <a:pt x="3564" y="11195"/>
                  </a:lnTo>
                  <a:lnTo>
                    <a:pt x="3679" y="11470"/>
                  </a:lnTo>
                  <a:lnTo>
                    <a:pt x="3843" y="11537"/>
                  </a:lnTo>
                  <a:lnTo>
                    <a:pt x="3925" y="11651"/>
                  </a:lnTo>
                  <a:lnTo>
                    <a:pt x="4050" y="11765"/>
                  </a:lnTo>
                  <a:lnTo>
                    <a:pt x="4214" y="11879"/>
                  </a:lnTo>
                  <a:lnTo>
                    <a:pt x="4378" y="11926"/>
                  </a:lnTo>
                  <a:lnTo>
                    <a:pt x="4459" y="11879"/>
                  </a:lnTo>
                  <a:lnTo>
                    <a:pt x="4541" y="11812"/>
                  </a:lnTo>
                  <a:lnTo>
                    <a:pt x="4623" y="11765"/>
                  </a:lnTo>
                  <a:lnTo>
                    <a:pt x="4753" y="11698"/>
                  </a:lnTo>
                  <a:lnTo>
                    <a:pt x="4869" y="11879"/>
                  </a:lnTo>
                  <a:lnTo>
                    <a:pt x="4951" y="12154"/>
                  </a:lnTo>
                  <a:lnTo>
                    <a:pt x="5191" y="12201"/>
                  </a:lnTo>
                  <a:lnTo>
                    <a:pt x="5403" y="12268"/>
                  </a:lnTo>
                  <a:lnTo>
                    <a:pt x="5601" y="12268"/>
                  </a:lnTo>
                  <a:lnTo>
                    <a:pt x="5813" y="12315"/>
                  </a:lnTo>
                  <a:lnTo>
                    <a:pt x="5928" y="12383"/>
                  </a:lnTo>
                  <a:lnTo>
                    <a:pt x="6053" y="12315"/>
                  </a:lnTo>
                  <a:lnTo>
                    <a:pt x="6217" y="12315"/>
                  </a:lnTo>
                  <a:lnTo>
                    <a:pt x="6381" y="12268"/>
                  </a:lnTo>
                  <a:lnTo>
                    <a:pt x="6463" y="12315"/>
                  </a:lnTo>
                  <a:lnTo>
                    <a:pt x="6545" y="12383"/>
                  </a:lnTo>
                  <a:lnTo>
                    <a:pt x="6545" y="12315"/>
                  </a:lnTo>
                  <a:lnTo>
                    <a:pt x="6790" y="12268"/>
                  </a:lnTo>
                  <a:lnTo>
                    <a:pt x="6872" y="12201"/>
                  </a:lnTo>
                  <a:lnTo>
                    <a:pt x="6954" y="12268"/>
                  </a:lnTo>
                  <a:lnTo>
                    <a:pt x="6997" y="12430"/>
                  </a:lnTo>
                  <a:lnTo>
                    <a:pt x="7079" y="12430"/>
                  </a:lnTo>
                  <a:lnTo>
                    <a:pt x="7113" y="12544"/>
                  </a:lnTo>
                  <a:lnTo>
                    <a:pt x="7161" y="12718"/>
                  </a:lnTo>
                  <a:lnTo>
                    <a:pt x="7359" y="12832"/>
                  </a:lnTo>
                  <a:lnTo>
                    <a:pt x="7407" y="12772"/>
                  </a:lnTo>
                  <a:lnTo>
                    <a:pt x="7440" y="12772"/>
                  </a:lnTo>
                  <a:lnTo>
                    <a:pt x="7407" y="12832"/>
                  </a:lnTo>
                  <a:lnTo>
                    <a:pt x="7440" y="13000"/>
                  </a:lnTo>
                  <a:lnTo>
                    <a:pt x="7652" y="13174"/>
                  </a:lnTo>
                  <a:lnTo>
                    <a:pt x="7811" y="13060"/>
                  </a:lnTo>
                  <a:lnTo>
                    <a:pt x="7811" y="13174"/>
                  </a:lnTo>
                  <a:lnTo>
                    <a:pt x="7604" y="13289"/>
                  </a:lnTo>
                  <a:lnTo>
                    <a:pt x="7522" y="13289"/>
                  </a:lnTo>
                  <a:lnTo>
                    <a:pt x="7811" y="13678"/>
                  </a:lnTo>
                  <a:lnTo>
                    <a:pt x="7975" y="13792"/>
                  </a:lnTo>
                  <a:lnTo>
                    <a:pt x="8221" y="13678"/>
                  </a:lnTo>
                  <a:lnTo>
                    <a:pt x="8254" y="13517"/>
                  </a:lnTo>
                  <a:lnTo>
                    <a:pt x="8172" y="13450"/>
                  </a:lnTo>
                  <a:lnTo>
                    <a:pt x="8254" y="13403"/>
                  </a:lnTo>
                  <a:lnTo>
                    <a:pt x="8254" y="13289"/>
                  </a:lnTo>
                  <a:lnTo>
                    <a:pt x="8384" y="13289"/>
                  </a:lnTo>
                  <a:lnTo>
                    <a:pt x="8384" y="13336"/>
                  </a:lnTo>
                  <a:lnTo>
                    <a:pt x="8302" y="13336"/>
                  </a:lnTo>
                  <a:lnTo>
                    <a:pt x="8336" y="13450"/>
                  </a:lnTo>
                  <a:lnTo>
                    <a:pt x="8384" y="13517"/>
                  </a:lnTo>
                  <a:lnTo>
                    <a:pt x="8336" y="13564"/>
                  </a:lnTo>
                  <a:lnTo>
                    <a:pt x="8336" y="13631"/>
                  </a:lnTo>
                  <a:lnTo>
                    <a:pt x="8384" y="13745"/>
                  </a:lnTo>
                  <a:lnTo>
                    <a:pt x="8384" y="13973"/>
                  </a:lnTo>
                  <a:lnTo>
                    <a:pt x="8418" y="14362"/>
                  </a:lnTo>
                  <a:lnTo>
                    <a:pt x="8466" y="14584"/>
                  </a:lnTo>
                  <a:lnTo>
                    <a:pt x="8664" y="15450"/>
                  </a:lnTo>
                  <a:lnTo>
                    <a:pt x="8794" y="15725"/>
                  </a:lnTo>
                  <a:lnTo>
                    <a:pt x="8871" y="16067"/>
                  </a:lnTo>
                  <a:lnTo>
                    <a:pt x="9034" y="16517"/>
                  </a:lnTo>
                  <a:lnTo>
                    <a:pt x="9164" y="16812"/>
                  </a:lnTo>
                  <a:lnTo>
                    <a:pt x="9328" y="17315"/>
                  </a:lnTo>
                  <a:lnTo>
                    <a:pt x="9280" y="17262"/>
                  </a:lnTo>
                  <a:lnTo>
                    <a:pt x="9574" y="17832"/>
                  </a:lnTo>
                  <a:lnTo>
                    <a:pt x="9689" y="17718"/>
                  </a:lnTo>
                  <a:lnTo>
                    <a:pt x="9689" y="17604"/>
                  </a:lnTo>
                  <a:lnTo>
                    <a:pt x="9771" y="17490"/>
                  </a:lnTo>
                  <a:lnTo>
                    <a:pt x="9930" y="17490"/>
                  </a:lnTo>
                  <a:lnTo>
                    <a:pt x="9978" y="17430"/>
                  </a:lnTo>
                  <a:lnTo>
                    <a:pt x="9853" y="17376"/>
                  </a:lnTo>
                  <a:lnTo>
                    <a:pt x="9930" y="17148"/>
                  </a:lnTo>
                  <a:lnTo>
                    <a:pt x="10060" y="17148"/>
                  </a:lnTo>
                  <a:lnTo>
                    <a:pt x="10012" y="16698"/>
                  </a:lnTo>
                  <a:lnTo>
                    <a:pt x="10060" y="16517"/>
                  </a:lnTo>
                  <a:lnTo>
                    <a:pt x="10142" y="16289"/>
                  </a:lnTo>
                  <a:lnTo>
                    <a:pt x="10060" y="16128"/>
                  </a:lnTo>
                  <a:lnTo>
                    <a:pt x="10094" y="16128"/>
                  </a:lnTo>
                  <a:lnTo>
                    <a:pt x="10094" y="15953"/>
                  </a:lnTo>
                  <a:lnTo>
                    <a:pt x="10094" y="15839"/>
                  </a:lnTo>
                  <a:lnTo>
                    <a:pt x="10060" y="15671"/>
                  </a:lnTo>
                  <a:lnTo>
                    <a:pt x="10094" y="15450"/>
                  </a:lnTo>
                  <a:lnTo>
                    <a:pt x="10176" y="15383"/>
                  </a:lnTo>
                  <a:lnTo>
                    <a:pt x="10224" y="15383"/>
                  </a:lnTo>
                  <a:lnTo>
                    <a:pt x="10306" y="15268"/>
                  </a:lnTo>
                  <a:lnTo>
                    <a:pt x="10388" y="15221"/>
                  </a:lnTo>
                  <a:lnTo>
                    <a:pt x="10551" y="15107"/>
                  </a:lnTo>
                  <a:lnTo>
                    <a:pt x="10503" y="15040"/>
                  </a:lnTo>
                  <a:lnTo>
                    <a:pt x="10585" y="14926"/>
                  </a:lnTo>
                  <a:lnTo>
                    <a:pt x="10749" y="14698"/>
                  </a:lnTo>
                  <a:lnTo>
                    <a:pt x="10922" y="14537"/>
                  </a:lnTo>
                  <a:lnTo>
                    <a:pt x="11120" y="14134"/>
                  </a:lnTo>
                  <a:lnTo>
                    <a:pt x="11086" y="14134"/>
                  </a:lnTo>
                  <a:lnTo>
                    <a:pt x="11168" y="14087"/>
                  </a:lnTo>
                  <a:lnTo>
                    <a:pt x="11168" y="14134"/>
                  </a:lnTo>
                  <a:lnTo>
                    <a:pt x="11332" y="14087"/>
                  </a:lnTo>
                  <a:lnTo>
                    <a:pt x="11365" y="13973"/>
                  </a:lnTo>
                  <a:lnTo>
                    <a:pt x="11413" y="13906"/>
                  </a:lnTo>
                  <a:lnTo>
                    <a:pt x="11447" y="13792"/>
                  </a:lnTo>
                  <a:lnTo>
                    <a:pt x="11413" y="13631"/>
                  </a:lnTo>
                  <a:lnTo>
                    <a:pt x="11413" y="13564"/>
                  </a:lnTo>
                  <a:lnTo>
                    <a:pt x="11490" y="13517"/>
                  </a:lnTo>
                  <a:lnTo>
                    <a:pt x="11654" y="13403"/>
                  </a:lnTo>
                  <a:lnTo>
                    <a:pt x="11654" y="13289"/>
                  </a:lnTo>
                  <a:lnTo>
                    <a:pt x="11693" y="13289"/>
                  </a:lnTo>
                  <a:lnTo>
                    <a:pt x="11693" y="13450"/>
                  </a:lnTo>
                  <a:lnTo>
                    <a:pt x="11736" y="13517"/>
                  </a:lnTo>
                  <a:lnTo>
                    <a:pt x="11818" y="13336"/>
                  </a:lnTo>
                  <a:lnTo>
                    <a:pt x="11818" y="13450"/>
                  </a:lnTo>
                  <a:lnTo>
                    <a:pt x="11934" y="13403"/>
                  </a:lnTo>
                  <a:lnTo>
                    <a:pt x="11982" y="13403"/>
                  </a:lnTo>
                  <a:lnTo>
                    <a:pt x="12064" y="13403"/>
                  </a:lnTo>
                  <a:lnTo>
                    <a:pt x="12015" y="13289"/>
                  </a:lnTo>
                  <a:lnTo>
                    <a:pt x="12064" y="13221"/>
                  </a:lnTo>
                  <a:lnTo>
                    <a:pt x="12064" y="13289"/>
                  </a:lnTo>
                  <a:lnTo>
                    <a:pt x="12145" y="13403"/>
                  </a:lnTo>
                  <a:lnTo>
                    <a:pt x="12179" y="13221"/>
                  </a:lnTo>
                  <a:lnTo>
                    <a:pt x="12145" y="13107"/>
                  </a:lnTo>
                  <a:lnTo>
                    <a:pt x="12179" y="13060"/>
                  </a:lnTo>
                  <a:lnTo>
                    <a:pt x="12145" y="12886"/>
                  </a:lnTo>
                  <a:lnTo>
                    <a:pt x="12064" y="12886"/>
                  </a:lnTo>
                  <a:lnTo>
                    <a:pt x="12064" y="12772"/>
                  </a:lnTo>
                  <a:lnTo>
                    <a:pt x="12179" y="12832"/>
                  </a:lnTo>
                  <a:lnTo>
                    <a:pt x="12227" y="13000"/>
                  </a:lnTo>
                  <a:lnTo>
                    <a:pt x="12343" y="13060"/>
                  </a:lnTo>
                  <a:lnTo>
                    <a:pt x="12473" y="13221"/>
                  </a:lnTo>
                  <a:lnTo>
                    <a:pt x="12507" y="13450"/>
                  </a:lnTo>
                  <a:lnTo>
                    <a:pt x="12555" y="13631"/>
                  </a:lnTo>
                  <a:lnTo>
                    <a:pt x="12670" y="13859"/>
                  </a:lnTo>
                  <a:lnTo>
                    <a:pt x="12714" y="13859"/>
                  </a:lnTo>
                  <a:lnTo>
                    <a:pt x="12796" y="13906"/>
                  </a:lnTo>
                  <a:lnTo>
                    <a:pt x="12834" y="13973"/>
                  </a:lnTo>
                  <a:lnTo>
                    <a:pt x="12877" y="14087"/>
                  </a:lnTo>
                  <a:lnTo>
                    <a:pt x="13007" y="14195"/>
                  </a:lnTo>
                  <a:lnTo>
                    <a:pt x="12959" y="14248"/>
                  </a:lnTo>
                  <a:lnTo>
                    <a:pt x="12877" y="14195"/>
                  </a:lnTo>
                  <a:lnTo>
                    <a:pt x="13007" y="14362"/>
                  </a:lnTo>
                  <a:lnTo>
                    <a:pt x="13007" y="14309"/>
                  </a:lnTo>
                  <a:lnTo>
                    <a:pt x="13123" y="14537"/>
                  </a:lnTo>
                  <a:lnTo>
                    <a:pt x="13171" y="14698"/>
                  </a:lnTo>
                  <a:lnTo>
                    <a:pt x="13123" y="14993"/>
                  </a:lnTo>
                  <a:lnTo>
                    <a:pt x="13123" y="15336"/>
                  </a:lnTo>
                  <a:lnTo>
                    <a:pt x="13205" y="15268"/>
                  </a:lnTo>
                  <a:lnTo>
                    <a:pt x="13205" y="15336"/>
                  </a:lnTo>
                  <a:lnTo>
                    <a:pt x="13287" y="15336"/>
                  </a:lnTo>
                  <a:lnTo>
                    <a:pt x="13335" y="15268"/>
                  </a:lnTo>
                  <a:lnTo>
                    <a:pt x="13287" y="15336"/>
                  </a:lnTo>
                  <a:lnTo>
                    <a:pt x="13369" y="15383"/>
                  </a:lnTo>
                  <a:lnTo>
                    <a:pt x="13412" y="15336"/>
                  </a:lnTo>
                  <a:lnTo>
                    <a:pt x="13576" y="15221"/>
                  </a:lnTo>
                  <a:lnTo>
                    <a:pt x="13658" y="15107"/>
                  </a:lnTo>
                  <a:lnTo>
                    <a:pt x="13658" y="14926"/>
                  </a:lnTo>
                  <a:lnTo>
                    <a:pt x="13691" y="14879"/>
                  </a:lnTo>
                  <a:lnTo>
                    <a:pt x="13739" y="14993"/>
                  </a:lnTo>
                  <a:lnTo>
                    <a:pt x="13773" y="15107"/>
                  </a:lnTo>
                  <a:lnTo>
                    <a:pt x="13855" y="15107"/>
                  </a:lnTo>
                  <a:lnTo>
                    <a:pt x="13855" y="15268"/>
                  </a:lnTo>
                  <a:lnTo>
                    <a:pt x="13903" y="15497"/>
                  </a:lnTo>
                  <a:lnTo>
                    <a:pt x="13937" y="15785"/>
                  </a:lnTo>
                  <a:lnTo>
                    <a:pt x="13985" y="16067"/>
                  </a:lnTo>
                  <a:lnTo>
                    <a:pt x="14019" y="16067"/>
                  </a:lnTo>
                  <a:lnTo>
                    <a:pt x="14019" y="15953"/>
                  </a:lnTo>
                  <a:lnTo>
                    <a:pt x="14149" y="16289"/>
                  </a:lnTo>
                  <a:lnTo>
                    <a:pt x="14149" y="16584"/>
                  </a:lnTo>
                  <a:lnTo>
                    <a:pt x="14101" y="16631"/>
                  </a:lnTo>
                  <a:lnTo>
                    <a:pt x="14149" y="16631"/>
                  </a:lnTo>
                  <a:lnTo>
                    <a:pt x="14149" y="16926"/>
                  </a:lnTo>
                  <a:lnTo>
                    <a:pt x="14101" y="17040"/>
                  </a:lnTo>
                  <a:lnTo>
                    <a:pt x="14149" y="17201"/>
                  </a:lnTo>
                  <a:lnTo>
                    <a:pt x="14149" y="17262"/>
                  </a:lnTo>
                  <a:lnTo>
                    <a:pt x="14101" y="17376"/>
                  </a:lnTo>
                  <a:lnTo>
                    <a:pt x="14067" y="17604"/>
                  </a:lnTo>
                  <a:lnTo>
                    <a:pt x="14101" y="17832"/>
                  </a:lnTo>
                  <a:lnTo>
                    <a:pt x="14149" y="17879"/>
                  </a:lnTo>
                  <a:lnTo>
                    <a:pt x="14149" y="17765"/>
                  </a:lnTo>
                  <a:lnTo>
                    <a:pt x="14183" y="17718"/>
                  </a:lnTo>
                  <a:lnTo>
                    <a:pt x="14231" y="17832"/>
                  </a:lnTo>
                  <a:lnTo>
                    <a:pt x="14346" y="18060"/>
                  </a:lnTo>
                  <a:lnTo>
                    <a:pt x="14428" y="18174"/>
                  </a:lnTo>
                  <a:lnTo>
                    <a:pt x="14510" y="18336"/>
                  </a:lnTo>
                  <a:lnTo>
                    <a:pt x="14553" y="18564"/>
                  </a:lnTo>
                  <a:lnTo>
                    <a:pt x="14592" y="18792"/>
                  </a:lnTo>
                  <a:lnTo>
                    <a:pt x="14635" y="18852"/>
                  </a:lnTo>
                  <a:lnTo>
                    <a:pt x="14635" y="19020"/>
                  </a:lnTo>
                  <a:lnTo>
                    <a:pt x="14635" y="19128"/>
                  </a:lnTo>
                  <a:lnTo>
                    <a:pt x="14756" y="19309"/>
                  </a:lnTo>
                  <a:lnTo>
                    <a:pt x="14799" y="19423"/>
                  </a:lnTo>
                  <a:lnTo>
                    <a:pt x="14963" y="19651"/>
                  </a:lnTo>
                  <a:lnTo>
                    <a:pt x="15126" y="19765"/>
                  </a:lnTo>
                  <a:lnTo>
                    <a:pt x="15252" y="19926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07" name="Freeform 72">
              <a:extLst>
                <a:ext uri="{FF2B5EF4-FFF2-40B4-BE49-F238E27FC236}">
                  <a16:creationId xmlns:a16="http://schemas.microsoft.com/office/drawing/2014/main" id="{AE2EED4B-A7A5-4207-B9E2-851C1E121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0" y="2754"/>
              <a:ext cx="187" cy="207"/>
            </a:xfrm>
            <a:custGeom>
              <a:avLst/>
              <a:gdLst>
                <a:gd name="T0" fmla="*/ 112 w 20000"/>
                <a:gd name="T1" fmla="*/ 40 h 20000"/>
                <a:gd name="T2" fmla="*/ 123 w 20000"/>
                <a:gd name="T3" fmla="*/ 27 h 20000"/>
                <a:gd name="T4" fmla="*/ 132 w 20000"/>
                <a:gd name="T5" fmla="*/ 14 h 20000"/>
                <a:gd name="T6" fmla="*/ 143 w 20000"/>
                <a:gd name="T7" fmla="*/ 3 h 20000"/>
                <a:gd name="T8" fmla="*/ 146 w 20000"/>
                <a:gd name="T9" fmla="*/ 3 h 20000"/>
                <a:gd name="T10" fmla="*/ 150 w 20000"/>
                <a:gd name="T11" fmla="*/ 10 h 20000"/>
                <a:gd name="T12" fmla="*/ 157 w 20000"/>
                <a:gd name="T13" fmla="*/ 16 h 20000"/>
                <a:gd name="T14" fmla="*/ 163 w 20000"/>
                <a:gd name="T15" fmla="*/ 20 h 20000"/>
                <a:gd name="T16" fmla="*/ 159 w 20000"/>
                <a:gd name="T17" fmla="*/ 27 h 20000"/>
                <a:gd name="T18" fmla="*/ 170 w 20000"/>
                <a:gd name="T19" fmla="*/ 23 h 20000"/>
                <a:gd name="T20" fmla="*/ 187 w 20000"/>
                <a:gd name="T21" fmla="*/ 30 h 20000"/>
                <a:gd name="T22" fmla="*/ 180 w 20000"/>
                <a:gd name="T23" fmla="*/ 37 h 20000"/>
                <a:gd name="T24" fmla="*/ 170 w 20000"/>
                <a:gd name="T25" fmla="*/ 40 h 20000"/>
                <a:gd name="T26" fmla="*/ 177 w 20000"/>
                <a:gd name="T27" fmla="*/ 50 h 20000"/>
                <a:gd name="T28" fmla="*/ 159 w 20000"/>
                <a:gd name="T29" fmla="*/ 50 h 20000"/>
                <a:gd name="T30" fmla="*/ 159 w 20000"/>
                <a:gd name="T31" fmla="*/ 61 h 20000"/>
                <a:gd name="T32" fmla="*/ 157 w 20000"/>
                <a:gd name="T33" fmla="*/ 67 h 20000"/>
                <a:gd name="T34" fmla="*/ 153 w 20000"/>
                <a:gd name="T35" fmla="*/ 70 h 20000"/>
                <a:gd name="T36" fmla="*/ 159 w 20000"/>
                <a:gd name="T37" fmla="*/ 77 h 20000"/>
                <a:gd name="T38" fmla="*/ 163 w 20000"/>
                <a:gd name="T39" fmla="*/ 88 h 20000"/>
                <a:gd name="T40" fmla="*/ 166 w 20000"/>
                <a:gd name="T41" fmla="*/ 97 h 20000"/>
                <a:gd name="T42" fmla="*/ 183 w 20000"/>
                <a:gd name="T43" fmla="*/ 111 h 20000"/>
                <a:gd name="T44" fmla="*/ 163 w 20000"/>
                <a:gd name="T45" fmla="*/ 118 h 20000"/>
                <a:gd name="T46" fmla="*/ 153 w 20000"/>
                <a:gd name="T47" fmla="*/ 135 h 20000"/>
                <a:gd name="T48" fmla="*/ 143 w 20000"/>
                <a:gd name="T49" fmla="*/ 155 h 20000"/>
                <a:gd name="T50" fmla="*/ 136 w 20000"/>
                <a:gd name="T51" fmla="*/ 165 h 20000"/>
                <a:gd name="T52" fmla="*/ 125 w 20000"/>
                <a:gd name="T53" fmla="*/ 196 h 20000"/>
                <a:gd name="T54" fmla="*/ 99 w 20000"/>
                <a:gd name="T55" fmla="*/ 192 h 20000"/>
                <a:gd name="T56" fmla="*/ 85 w 20000"/>
                <a:gd name="T57" fmla="*/ 196 h 20000"/>
                <a:gd name="T58" fmla="*/ 82 w 20000"/>
                <a:gd name="T59" fmla="*/ 189 h 20000"/>
                <a:gd name="T60" fmla="*/ 72 w 20000"/>
                <a:gd name="T61" fmla="*/ 189 h 20000"/>
                <a:gd name="T62" fmla="*/ 62 w 20000"/>
                <a:gd name="T63" fmla="*/ 189 h 20000"/>
                <a:gd name="T64" fmla="*/ 51 w 20000"/>
                <a:gd name="T65" fmla="*/ 185 h 20000"/>
                <a:gd name="T66" fmla="*/ 34 w 20000"/>
                <a:gd name="T67" fmla="*/ 185 h 20000"/>
                <a:gd name="T68" fmla="*/ 24 w 20000"/>
                <a:gd name="T69" fmla="*/ 185 h 20000"/>
                <a:gd name="T70" fmla="*/ 24 w 20000"/>
                <a:gd name="T71" fmla="*/ 165 h 20000"/>
                <a:gd name="T72" fmla="*/ 14 w 20000"/>
                <a:gd name="T73" fmla="*/ 145 h 20000"/>
                <a:gd name="T74" fmla="*/ 7 w 20000"/>
                <a:gd name="T75" fmla="*/ 145 h 20000"/>
                <a:gd name="T76" fmla="*/ 4 w 20000"/>
                <a:gd name="T77" fmla="*/ 138 h 20000"/>
                <a:gd name="T78" fmla="*/ 0 w 20000"/>
                <a:gd name="T79" fmla="*/ 125 h 20000"/>
                <a:gd name="T80" fmla="*/ 4 w 20000"/>
                <a:gd name="T81" fmla="*/ 104 h 20000"/>
                <a:gd name="T82" fmla="*/ 11 w 20000"/>
                <a:gd name="T83" fmla="*/ 95 h 20000"/>
                <a:gd name="T84" fmla="*/ 18 w 20000"/>
                <a:gd name="T85" fmla="*/ 97 h 20000"/>
                <a:gd name="T86" fmla="*/ 34 w 20000"/>
                <a:gd name="T87" fmla="*/ 101 h 20000"/>
                <a:gd name="T88" fmla="*/ 41 w 20000"/>
                <a:gd name="T89" fmla="*/ 91 h 20000"/>
                <a:gd name="T90" fmla="*/ 55 w 20000"/>
                <a:gd name="T91" fmla="*/ 77 h 20000"/>
                <a:gd name="T92" fmla="*/ 96 w 20000"/>
                <a:gd name="T93" fmla="*/ 47 h 20000"/>
                <a:gd name="T94" fmla="*/ 109 w 20000"/>
                <a:gd name="T95" fmla="*/ 37 h 2000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0000" h="20000">
                  <a:moveTo>
                    <a:pt x="11667" y="4225"/>
                  </a:moveTo>
                  <a:lnTo>
                    <a:pt x="11966" y="3915"/>
                  </a:lnTo>
                  <a:lnTo>
                    <a:pt x="12393" y="2907"/>
                  </a:lnTo>
                  <a:lnTo>
                    <a:pt x="13120" y="2636"/>
                  </a:lnTo>
                  <a:lnTo>
                    <a:pt x="13419" y="2907"/>
                  </a:lnTo>
                  <a:lnTo>
                    <a:pt x="14145" y="1318"/>
                  </a:lnTo>
                  <a:lnTo>
                    <a:pt x="14872" y="0"/>
                  </a:lnTo>
                  <a:lnTo>
                    <a:pt x="15299" y="271"/>
                  </a:lnTo>
                  <a:lnTo>
                    <a:pt x="15299" y="930"/>
                  </a:lnTo>
                  <a:lnTo>
                    <a:pt x="15598" y="271"/>
                  </a:lnTo>
                  <a:lnTo>
                    <a:pt x="16026" y="271"/>
                  </a:lnTo>
                  <a:lnTo>
                    <a:pt x="16026" y="930"/>
                  </a:lnTo>
                  <a:lnTo>
                    <a:pt x="16752" y="930"/>
                  </a:lnTo>
                  <a:lnTo>
                    <a:pt x="16752" y="1589"/>
                  </a:lnTo>
                  <a:lnTo>
                    <a:pt x="17051" y="1977"/>
                  </a:lnTo>
                  <a:lnTo>
                    <a:pt x="17479" y="1977"/>
                  </a:lnTo>
                  <a:lnTo>
                    <a:pt x="17479" y="2248"/>
                  </a:lnTo>
                  <a:lnTo>
                    <a:pt x="17051" y="2636"/>
                  </a:lnTo>
                  <a:lnTo>
                    <a:pt x="17778" y="2636"/>
                  </a:lnTo>
                  <a:lnTo>
                    <a:pt x="18162" y="2248"/>
                  </a:lnTo>
                  <a:lnTo>
                    <a:pt x="19231" y="2907"/>
                  </a:lnTo>
                  <a:lnTo>
                    <a:pt x="19957" y="2907"/>
                  </a:lnTo>
                  <a:lnTo>
                    <a:pt x="19957" y="3566"/>
                  </a:lnTo>
                  <a:lnTo>
                    <a:pt x="19231" y="3566"/>
                  </a:lnTo>
                  <a:lnTo>
                    <a:pt x="18504" y="3915"/>
                  </a:lnTo>
                  <a:lnTo>
                    <a:pt x="18162" y="3915"/>
                  </a:lnTo>
                  <a:lnTo>
                    <a:pt x="17778" y="3915"/>
                  </a:lnTo>
                  <a:lnTo>
                    <a:pt x="18889" y="4884"/>
                  </a:lnTo>
                  <a:lnTo>
                    <a:pt x="17479" y="5233"/>
                  </a:lnTo>
                  <a:lnTo>
                    <a:pt x="17051" y="4884"/>
                  </a:lnTo>
                  <a:lnTo>
                    <a:pt x="16752" y="5233"/>
                  </a:lnTo>
                  <a:lnTo>
                    <a:pt x="17051" y="5891"/>
                  </a:lnTo>
                  <a:lnTo>
                    <a:pt x="17051" y="6163"/>
                  </a:lnTo>
                  <a:lnTo>
                    <a:pt x="16752" y="6550"/>
                  </a:lnTo>
                  <a:lnTo>
                    <a:pt x="16752" y="6822"/>
                  </a:lnTo>
                  <a:lnTo>
                    <a:pt x="16325" y="6822"/>
                  </a:lnTo>
                  <a:lnTo>
                    <a:pt x="16325" y="7209"/>
                  </a:lnTo>
                  <a:lnTo>
                    <a:pt x="17051" y="7481"/>
                  </a:lnTo>
                  <a:lnTo>
                    <a:pt x="17479" y="8140"/>
                  </a:lnTo>
                  <a:lnTo>
                    <a:pt x="17479" y="8527"/>
                  </a:lnTo>
                  <a:lnTo>
                    <a:pt x="17051" y="9186"/>
                  </a:lnTo>
                  <a:lnTo>
                    <a:pt x="17778" y="9457"/>
                  </a:lnTo>
                  <a:lnTo>
                    <a:pt x="18889" y="10504"/>
                  </a:lnTo>
                  <a:lnTo>
                    <a:pt x="19615" y="10775"/>
                  </a:lnTo>
                  <a:lnTo>
                    <a:pt x="19231" y="11124"/>
                  </a:lnTo>
                  <a:lnTo>
                    <a:pt x="17479" y="11434"/>
                  </a:lnTo>
                  <a:lnTo>
                    <a:pt x="16752" y="11783"/>
                  </a:lnTo>
                  <a:lnTo>
                    <a:pt x="16325" y="13101"/>
                  </a:lnTo>
                  <a:lnTo>
                    <a:pt x="16752" y="14031"/>
                  </a:lnTo>
                  <a:lnTo>
                    <a:pt x="15299" y="15078"/>
                  </a:lnTo>
                  <a:lnTo>
                    <a:pt x="14145" y="15736"/>
                  </a:lnTo>
                  <a:lnTo>
                    <a:pt x="14573" y="16008"/>
                  </a:lnTo>
                  <a:lnTo>
                    <a:pt x="14145" y="17713"/>
                  </a:lnTo>
                  <a:lnTo>
                    <a:pt x="13419" y="18992"/>
                  </a:lnTo>
                  <a:lnTo>
                    <a:pt x="10940" y="19961"/>
                  </a:lnTo>
                  <a:lnTo>
                    <a:pt x="10556" y="18643"/>
                  </a:lnTo>
                  <a:lnTo>
                    <a:pt x="9829" y="18643"/>
                  </a:lnTo>
                  <a:lnTo>
                    <a:pt x="9103" y="18992"/>
                  </a:lnTo>
                  <a:lnTo>
                    <a:pt x="9103" y="17984"/>
                  </a:lnTo>
                  <a:lnTo>
                    <a:pt x="8761" y="18372"/>
                  </a:lnTo>
                  <a:lnTo>
                    <a:pt x="8077" y="17984"/>
                  </a:lnTo>
                  <a:lnTo>
                    <a:pt x="7650" y="18372"/>
                  </a:lnTo>
                  <a:lnTo>
                    <a:pt x="6923" y="18643"/>
                  </a:lnTo>
                  <a:lnTo>
                    <a:pt x="6624" y="18372"/>
                  </a:lnTo>
                  <a:lnTo>
                    <a:pt x="5897" y="18992"/>
                  </a:lnTo>
                  <a:lnTo>
                    <a:pt x="5470" y="17984"/>
                  </a:lnTo>
                  <a:lnTo>
                    <a:pt x="4744" y="17713"/>
                  </a:lnTo>
                  <a:lnTo>
                    <a:pt x="3632" y="17984"/>
                  </a:lnTo>
                  <a:lnTo>
                    <a:pt x="3291" y="17713"/>
                  </a:lnTo>
                  <a:lnTo>
                    <a:pt x="2564" y="17984"/>
                  </a:lnTo>
                  <a:lnTo>
                    <a:pt x="2564" y="16667"/>
                  </a:lnTo>
                  <a:lnTo>
                    <a:pt x="2564" y="16008"/>
                  </a:lnTo>
                  <a:lnTo>
                    <a:pt x="2179" y="14690"/>
                  </a:lnTo>
                  <a:lnTo>
                    <a:pt x="1453" y="14031"/>
                  </a:lnTo>
                  <a:lnTo>
                    <a:pt x="726" y="14031"/>
                  </a:lnTo>
                  <a:lnTo>
                    <a:pt x="1154" y="13760"/>
                  </a:lnTo>
                  <a:lnTo>
                    <a:pt x="427" y="13372"/>
                  </a:lnTo>
                  <a:lnTo>
                    <a:pt x="726" y="12752"/>
                  </a:lnTo>
                  <a:lnTo>
                    <a:pt x="0" y="12093"/>
                  </a:lnTo>
                  <a:lnTo>
                    <a:pt x="0" y="11124"/>
                  </a:lnTo>
                  <a:lnTo>
                    <a:pt x="427" y="10116"/>
                  </a:lnTo>
                  <a:lnTo>
                    <a:pt x="726" y="9457"/>
                  </a:lnTo>
                  <a:lnTo>
                    <a:pt x="1154" y="9186"/>
                  </a:lnTo>
                  <a:lnTo>
                    <a:pt x="1453" y="9186"/>
                  </a:lnTo>
                  <a:lnTo>
                    <a:pt x="1880" y="9457"/>
                  </a:lnTo>
                  <a:lnTo>
                    <a:pt x="2906" y="9457"/>
                  </a:lnTo>
                  <a:lnTo>
                    <a:pt x="3632" y="9845"/>
                  </a:lnTo>
                  <a:lnTo>
                    <a:pt x="4017" y="9845"/>
                  </a:lnTo>
                  <a:lnTo>
                    <a:pt x="4359" y="8798"/>
                  </a:lnTo>
                  <a:lnTo>
                    <a:pt x="4744" y="7868"/>
                  </a:lnTo>
                  <a:lnTo>
                    <a:pt x="5897" y="7481"/>
                  </a:lnTo>
                  <a:lnTo>
                    <a:pt x="8077" y="6822"/>
                  </a:lnTo>
                  <a:lnTo>
                    <a:pt x="10214" y="4574"/>
                  </a:lnTo>
                  <a:lnTo>
                    <a:pt x="10556" y="4225"/>
                  </a:lnTo>
                  <a:lnTo>
                    <a:pt x="11667" y="3566"/>
                  </a:lnTo>
                  <a:lnTo>
                    <a:pt x="11667" y="4225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08" name="Freeform 73">
              <a:extLst>
                <a:ext uri="{FF2B5EF4-FFF2-40B4-BE49-F238E27FC236}">
                  <a16:creationId xmlns:a16="http://schemas.microsoft.com/office/drawing/2014/main" id="{B63C3478-4563-479B-945D-383E1F28C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2" y="2388"/>
              <a:ext cx="32" cy="76"/>
            </a:xfrm>
            <a:custGeom>
              <a:avLst/>
              <a:gdLst>
                <a:gd name="T0" fmla="*/ 18 w 20000"/>
                <a:gd name="T1" fmla="*/ 76 h 20000"/>
                <a:gd name="T2" fmla="*/ 21 w 20000"/>
                <a:gd name="T3" fmla="*/ 62 h 20000"/>
                <a:gd name="T4" fmla="*/ 25 w 20000"/>
                <a:gd name="T5" fmla="*/ 48 h 20000"/>
                <a:gd name="T6" fmla="*/ 28 w 20000"/>
                <a:gd name="T7" fmla="*/ 23 h 20000"/>
                <a:gd name="T8" fmla="*/ 32 w 20000"/>
                <a:gd name="T9" fmla="*/ 17 h 20000"/>
                <a:gd name="T10" fmla="*/ 32 w 20000"/>
                <a:gd name="T11" fmla="*/ 7 h 20000"/>
                <a:gd name="T12" fmla="*/ 21 w 20000"/>
                <a:gd name="T13" fmla="*/ 0 h 20000"/>
                <a:gd name="T14" fmla="*/ 14 w 20000"/>
                <a:gd name="T15" fmla="*/ 7 h 20000"/>
                <a:gd name="T16" fmla="*/ 4 w 20000"/>
                <a:gd name="T17" fmla="*/ 30 h 20000"/>
                <a:gd name="T18" fmla="*/ 0 w 20000"/>
                <a:gd name="T19" fmla="*/ 37 h 20000"/>
                <a:gd name="T20" fmla="*/ 0 w 20000"/>
                <a:gd name="T21" fmla="*/ 48 h 20000"/>
                <a:gd name="T22" fmla="*/ 7 w 20000"/>
                <a:gd name="T23" fmla="*/ 62 h 20000"/>
                <a:gd name="T24" fmla="*/ 14 w 20000"/>
                <a:gd name="T25" fmla="*/ 69 h 20000"/>
                <a:gd name="T26" fmla="*/ 14 w 20000"/>
                <a:gd name="T27" fmla="*/ 76 h 20000"/>
                <a:gd name="T28" fmla="*/ 18 w 20000"/>
                <a:gd name="T29" fmla="*/ 76 h 2000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000" h="20000">
                  <a:moveTo>
                    <a:pt x="11139" y="19894"/>
                  </a:moveTo>
                  <a:lnTo>
                    <a:pt x="12911" y="16277"/>
                  </a:lnTo>
                  <a:lnTo>
                    <a:pt x="15443" y="12660"/>
                  </a:lnTo>
                  <a:lnTo>
                    <a:pt x="17215" y="6170"/>
                  </a:lnTo>
                  <a:lnTo>
                    <a:pt x="19747" y="4362"/>
                  </a:lnTo>
                  <a:lnTo>
                    <a:pt x="19747" y="1809"/>
                  </a:lnTo>
                  <a:lnTo>
                    <a:pt x="12911" y="0"/>
                  </a:lnTo>
                  <a:lnTo>
                    <a:pt x="8608" y="1809"/>
                  </a:lnTo>
                  <a:lnTo>
                    <a:pt x="2532" y="7979"/>
                  </a:lnTo>
                  <a:lnTo>
                    <a:pt x="0" y="9787"/>
                  </a:lnTo>
                  <a:lnTo>
                    <a:pt x="0" y="12660"/>
                  </a:lnTo>
                  <a:lnTo>
                    <a:pt x="4304" y="16277"/>
                  </a:lnTo>
                  <a:lnTo>
                    <a:pt x="8608" y="18085"/>
                  </a:lnTo>
                  <a:lnTo>
                    <a:pt x="8608" y="19894"/>
                  </a:lnTo>
                  <a:lnTo>
                    <a:pt x="11139" y="19894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09" name="Freeform 74">
              <a:extLst>
                <a:ext uri="{FF2B5EF4-FFF2-40B4-BE49-F238E27FC236}">
                  <a16:creationId xmlns:a16="http://schemas.microsoft.com/office/drawing/2014/main" id="{577543CA-40FD-4AB4-A49B-A922E655F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8" y="3018"/>
              <a:ext cx="13" cy="19"/>
            </a:xfrm>
            <a:custGeom>
              <a:avLst/>
              <a:gdLst>
                <a:gd name="T0" fmla="*/ 4 w 20000"/>
                <a:gd name="T1" fmla="*/ 17 h 20000"/>
                <a:gd name="T2" fmla="*/ 14 w 20000"/>
                <a:gd name="T3" fmla="*/ 7 h 20000"/>
                <a:gd name="T4" fmla="*/ 10 w 20000"/>
                <a:gd name="T5" fmla="*/ 0 h 20000"/>
                <a:gd name="T6" fmla="*/ 0 w 20000"/>
                <a:gd name="T7" fmla="*/ 13 h 20000"/>
                <a:gd name="T8" fmla="*/ 4 w 20000"/>
                <a:gd name="T9" fmla="*/ 17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00" h="20000">
                  <a:moveTo>
                    <a:pt x="5714" y="19535"/>
                  </a:moveTo>
                  <a:lnTo>
                    <a:pt x="19429" y="7907"/>
                  </a:lnTo>
                  <a:lnTo>
                    <a:pt x="14857" y="0"/>
                  </a:lnTo>
                  <a:lnTo>
                    <a:pt x="0" y="15814"/>
                  </a:lnTo>
                  <a:lnTo>
                    <a:pt x="5714" y="19535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10" name="Freeform 75">
              <a:extLst>
                <a:ext uri="{FF2B5EF4-FFF2-40B4-BE49-F238E27FC236}">
                  <a16:creationId xmlns:a16="http://schemas.microsoft.com/office/drawing/2014/main" id="{188CD6D6-86A2-40D4-AB2C-0684808EA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" y="2828"/>
              <a:ext cx="13" cy="13"/>
            </a:xfrm>
            <a:custGeom>
              <a:avLst/>
              <a:gdLst>
                <a:gd name="T0" fmla="*/ 14 w 20000"/>
                <a:gd name="T1" fmla="*/ 14 h 20000"/>
                <a:gd name="T2" fmla="*/ 14 w 20000"/>
                <a:gd name="T3" fmla="*/ 10 h 20000"/>
                <a:gd name="T4" fmla="*/ 0 w 20000"/>
                <a:gd name="T5" fmla="*/ 0 h 20000"/>
                <a:gd name="T6" fmla="*/ 0 w 20000"/>
                <a:gd name="T7" fmla="*/ 3 h 20000"/>
                <a:gd name="T8" fmla="*/ 14 w 20000"/>
                <a:gd name="T9" fmla="*/ 14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00" h="20000">
                  <a:moveTo>
                    <a:pt x="19429" y="19429"/>
                  </a:moveTo>
                  <a:lnTo>
                    <a:pt x="19429" y="13714"/>
                  </a:lnTo>
                  <a:lnTo>
                    <a:pt x="0" y="0"/>
                  </a:lnTo>
                  <a:lnTo>
                    <a:pt x="0" y="4000"/>
                  </a:lnTo>
                  <a:lnTo>
                    <a:pt x="19429" y="19429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11" name="Freeform 76">
              <a:extLst>
                <a:ext uri="{FF2B5EF4-FFF2-40B4-BE49-F238E27FC236}">
                  <a16:creationId xmlns:a16="http://schemas.microsoft.com/office/drawing/2014/main" id="{4215F912-18EA-45C6-A2FD-68DAB62C1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0" y="2856"/>
              <a:ext cx="14" cy="20"/>
            </a:xfrm>
            <a:custGeom>
              <a:avLst/>
              <a:gdLst>
                <a:gd name="T0" fmla="*/ 10 w 20000"/>
                <a:gd name="T1" fmla="*/ 20 h 20000"/>
                <a:gd name="T2" fmla="*/ 14 w 20000"/>
                <a:gd name="T3" fmla="*/ 9 h 20000"/>
                <a:gd name="T4" fmla="*/ 3 w 20000"/>
                <a:gd name="T5" fmla="*/ 0 h 20000"/>
                <a:gd name="T6" fmla="*/ 0 w 20000"/>
                <a:gd name="T7" fmla="*/ 3 h 20000"/>
                <a:gd name="T8" fmla="*/ 10 w 20000"/>
                <a:gd name="T9" fmla="*/ 20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00" h="20000">
                  <a:moveTo>
                    <a:pt x="13714" y="19615"/>
                  </a:moveTo>
                  <a:lnTo>
                    <a:pt x="19429" y="9231"/>
                  </a:lnTo>
                  <a:lnTo>
                    <a:pt x="4000" y="0"/>
                  </a:lnTo>
                  <a:lnTo>
                    <a:pt x="0" y="2692"/>
                  </a:lnTo>
                  <a:lnTo>
                    <a:pt x="13714" y="19615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12" name="Freeform 77">
              <a:extLst>
                <a:ext uri="{FF2B5EF4-FFF2-40B4-BE49-F238E27FC236}">
                  <a16:creationId xmlns:a16="http://schemas.microsoft.com/office/drawing/2014/main" id="{2261D33D-8F12-4087-BB01-7E6306F7E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2" y="2944"/>
              <a:ext cx="21" cy="14"/>
            </a:xfrm>
            <a:custGeom>
              <a:avLst/>
              <a:gdLst>
                <a:gd name="T0" fmla="*/ 11 w 20000"/>
                <a:gd name="T1" fmla="*/ 14 h 20000"/>
                <a:gd name="T2" fmla="*/ 21 w 20000"/>
                <a:gd name="T3" fmla="*/ 10 h 20000"/>
                <a:gd name="T4" fmla="*/ 17 w 20000"/>
                <a:gd name="T5" fmla="*/ 0 h 20000"/>
                <a:gd name="T6" fmla="*/ 0 w 20000"/>
                <a:gd name="T7" fmla="*/ 0 h 20000"/>
                <a:gd name="T8" fmla="*/ 0 w 20000"/>
                <a:gd name="T9" fmla="*/ 3 h 20000"/>
                <a:gd name="T10" fmla="*/ 11 w 20000"/>
                <a:gd name="T11" fmla="*/ 14 h 200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000" h="20000">
                  <a:moveTo>
                    <a:pt x="10385" y="19429"/>
                  </a:moveTo>
                  <a:lnTo>
                    <a:pt x="19615" y="13714"/>
                  </a:lnTo>
                  <a:lnTo>
                    <a:pt x="16538" y="0"/>
                  </a:lnTo>
                  <a:lnTo>
                    <a:pt x="0" y="0"/>
                  </a:lnTo>
                  <a:lnTo>
                    <a:pt x="0" y="4000"/>
                  </a:lnTo>
                  <a:lnTo>
                    <a:pt x="10385" y="19429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13" name="Freeform 78">
              <a:extLst>
                <a:ext uri="{FF2B5EF4-FFF2-40B4-BE49-F238E27FC236}">
                  <a16:creationId xmlns:a16="http://schemas.microsoft.com/office/drawing/2014/main" id="{5BA17BD8-DB74-43FE-AA29-C08A8A17E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7" y="2903"/>
              <a:ext cx="10" cy="13"/>
            </a:xfrm>
            <a:custGeom>
              <a:avLst/>
              <a:gdLst>
                <a:gd name="T0" fmla="*/ 7 w 20000"/>
                <a:gd name="T1" fmla="*/ 14 h 20000"/>
                <a:gd name="T2" fmla="*/ 10 w 20000"/>
                <a:gd name="T3" fmla="*/ 10 h 20000"/>
                <a:gd name="T4" fmla="*/ 3 w 20000"/>
                <a:gd name="T5" fmla="*/ 0 h 20000"/>
                <a:gd name="T6" fmla="*/ 0 w 20000"/>
                <a:gd name="T7" fmla="*/ 0 h 20000"/>
                <a:gd name="T8" fmla="*/ 0 w 20000"/>
                <a:gd name="T9" fmla="*/ 3 h 20000"/>
                <a:gd name="T10" fmla="*/ 7 w 20000"/>
                <a:gd name="T11" fmla="*/ 14 h 200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000" h="20000">
                  <a:moveTo>
                    <a:pt x="13077" y="19429"/>
                  </a:moveTo>
                  <a:lnTo>
                    <a:pt x="19231" y="13714"/>
                  </a:lnTo>
                  <a:lnTo>
                    <a:pt x="5385" y="0"/>
                  </a:lnTo>
                  <a:lnTo>
                    <a:pt x="0" y="0"/>
                  </a:lnTo>
                  <a:lnTo>
                    <a:pt x="0" y="4000"/>
                  </a:lnTo>
                  <a:lnTo>
                    <a:pt x="13077" y="19429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14" name="Freeform 79">
              <a:extLst>
                <a:ext uri="{FF2B5EF4-FFF2-40B4-BE49-F238E27FC236}">
                  <a16:creationId xmlns:a16="http://schemas.microsoft.com/office/drawing/2014/main" id="{FD061590-65F1-44F4-9397-E986565C7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6" y="3025"/>
              <a:ext cx="24" cy="21"/>
            </a:xfrm>
            <a:custGeom>
              <a:avLst/>
              <a:gdLst>
                <a:gd name="T0" fmla="*/ 7 w 20000"/>
                <a:gd name="T1" fmla="*/ 7 h 20000"/>
                <a:gd name="T2" fmla="*/ 20 w 20000"/>
                <a:gd name="T3" fmla="*/ 0 h 20000"/>
                <a:gd name="T4" fmla="*/ 24 w 20000"/>
                <a:gd name="T5" fmla="*/ 3 h 20000"/>
                <a:gd name="T6" fmla="*/ 24 w 20000"/>
                <a:gd name="T7" fmla="*/ 10 h 20000"/>
                <a:gd name="T8" fmla="*/ 17 w 20000"/>
                <a:gd name="T9" fmla="*/ 17 h 20000"/>
                <a:gd name="T10" fmla="*/ 0 w 20000"/>
                <a:gd name="T11" fmla="*/ 21 h 20000"/>
                <a:gd name="T12" fmla="*/ 7 w 20000"/>
                <a:gd name="T13" fmla="*/ 7 h 200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000" h="20000">
                  <a:moveTo>
                    <a:pt x="5763" y="6538"/>
                  </a:moveTo>
                  <a:lnTo>
                    <a:pt x="16949" y="0"/>
                  </a:lnTo>
                  <a:lnTo>
                    <a:pt x="19661" y="2692"/>
                  </a:lnTo>
                  <a:lnTo>
                    <a:pt x="19661" y="9231"/>
                  </a:lnTo>
                  <a:lnTo>
                    <a:pt x="13898" y="15769"/>
                  </a:lnTo>
                  <a:lnTo>
                    <a:pt x="0" y="19615"/>
                  </a:lnTo>
                  <a:lnTo>
                    <a:pt x="5763" y="6538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15" name="Freeform 80">
              <a:extLst>
                <a:ext uri="{FF2B5EF4-FFF2-40B4-BE49-F238E27FC236}">
                  <a16:creationId xmlns:a16="http://schemas.microsoft.com/office/drawing/2014/main" id="{AF6BAF7E-BC7E-4856-8D16-2A599679A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1" y="3012"/>
              <a:ext cx="21" cy="6"/>
            </a:xfrm>
            <a:custGeom>
              <a:avLst/>
              <a:gdLst>
                <a:gd name="T0" fmla="*/ 11 w 20000"/>
                <a:gd name="T1" fmla="*/ 7 h 20000"/>
                <a:gd name="T2" fmla="*/ 14 w 20000"/>
                <a:gd name="T3" fmla="*/ 3 h 20000"/>
                <a:gd name="T4" fmla="*/ 17 w 20000"/>
                <a:gd name="T5" fmla="*/ 3 h 20000"/>
                <a:gd name="T6" fmla="*/ 21 w 20000"/>
                <a:gd name="T7" fmla="*/ 0 h 20000"/>
                <a:gd name="T8" fmla="*/ 0 w 20000"/>
                <a:gd name="T9" fmla="*/ 0 h 20000"/>
                <a:gd name="T10" fmla="*/ 0 w 20000"/>
                <a:gd name="T11" fmla="*/ 3 h 20000"/>
                <a:gd name="T12" fmla="*/ 11 w 20000"/>
                <a:gd name="T13" fmla="*/ 7 h 200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000" h="20000">
                  <a:moveTo>
                    <a:pt x="10385" y="18889"/>
                  </a:moveTo>
                  <a:lnTo>
                    <a:pt x="13077" y="7778"/>
                  </a:lnTo>
                  <a:lnTo>
                    <a:pt x="16538" y="7778"/>
                  </a:lnTo>
                  <a:lnTo>
                    <a:pt x="19615" y="0"/>
                  </a:lnTo>
                  <a:lnTo>
                    <a:pt x="0" y="0"/>
                  </a:lnTo>
                  <a:lnTo>
                    <a:pt x="0" y="7778"/>
                  </a:lnTo>
                  <a:lnTo>
                    <a:pt x="10385" y="18889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16" name="Freeform 81">
              <a:extLst>
                <a:ext uri="{FF2B5EF4-FFF2-40B4-BE49-F238E27FC236}">
                  <a16:creationId xmlns:a16="http://schemas.microsoft.com/office/drawing/2014/main" id="{54518CA5-E8EE-4B83-8B11-94CA33F1A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5" y="2933"/>
              <a:ext cx="13" cy="11"/>
            </a:xfrm>
            <a:custGeom>
              <a:avLst/>
              <a:gdLst>
                <a:gd name="T0" fmla="*/ 3 w 20000"/>
                <a:gd name="T1" fmla="*/ 0 h 20000"/>
                <a:gd name="T2" fmla="*/ 14 w 20000"/>
                <a:gd name="T3" fmla="*/ 0 h 20000"/>
                <a:gd name="T4" fmla="*/ 14 w 20000"/>
                <a:gd name="T5" fmla="*/ 11 h 20000"/>
                <a:gd name="T6" fmla="*/ 7 w 20000"/>
                <a:gd name="T7" fmla="*/ 7 h 20000"/>
                <a:gd name="T8" fmla="*/ 0 w 20000"/>
                <a:gd name="T9" fmla="*/ 11 h 20000"/>
                <a:gd name="T10" fmla="*/ 3 w 20000"/>
                <a:gd name="T11" fmla="*/ 0 h 200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000" h="20000">
                  <a:moveTo>
                    <a:pt x="4000" y="0"/>
                  </a:moveTo>
                  <a:lnTo>
                    <a:pt x="19429" y="0"/>
                  </a:lnTo>
                  <a:lnTo>
                    <a:pt x="19429" y="19286"/>
                  </a:lnTo>
                  <a:lnTo>
                    <a:pt x="9714" y="12143"/>
                  </a:lnTo>
                  <a:lnTo>
                    <a:pt x="0" y="19286"/>
                  </a:lnTo>
                  <a:lnTo>
                    <a:pt x="4000" y="0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17" name="Freeform 82">
              <a:extLst>
                <a:ext uri="{FF2B5EF4-FFF2-40B4-BE49-F238E27FC236}">
                  <a16:creationId xmlns:a16="http://schemas.microsoft.com/office/drawing/2014/main" id="{B2200B21-CC9A-4C93-BAA3-9D3F2AE94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" y="2808"/>
              <a:ext cx="12" cy="10"/>
            </a:xfrm>
            <a:custGeom>
              <a:avLst/>
              <a:gdLst>
                <a:gd name="T0" fmla="*/ 3 w 20000"/>
                <a:gd name="T1" fmla="*/ 10 h 20000"/>
                <a:gd name="T2" fmla="*/ 11 w 20000"/>
                <a:gd name="T3" fmla="*/ 10 h 20000"/>
                <a:gd name="T4" fmla="*/ 7 w 20000"/>
                <a:gd name="T5" fmla="*/ 3 h 20000"/>
                <a:gd name="T6" fmla="*/ 3 w 20000"/>
                <a:gd name="T7" fmla="*/ 0 h 20000"/>
                <a:gd name="T8" fmla="*/ 0 w 20000"/>
                <a:gd name="T9" fmla="*/ 3 h 20000"/>
                <a:gd name="T10" fmla="*/ 3 w 20000"/>
                <a:gd name="T11" fmla="*/ 10 h 200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000" h="20000">
                  <a:moveTo>
                    <a:pt x="5385" y="19231"/>
                  </a:moveTo>
                  <a:lnTo>
                    <a:pt x="19231" y="19231"/>
                  </a:lnTo>
                  <a:lnTo>
                    <a:pt x="13077" y="5385"/>
                  </a:lnTo>
                  <a:lnTo>
                    <a:pt x="5385" y="0"/>
                  </a:lnTo>
                  <a:lnTo>
                    <a:pt x="0" y="5385"/>
                  </a:lnTo>
                  <a:lnTo>
                    <a:pt x="5385" y="19231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18" name="Freeform 83">
              <a:extLst>
                <a:ext uri="{FF2B5EF4-FFF2-40B4-BE49-F238E27FC236}">
                  <a16:creationId xmlns:a16="http://schemas.microsoft.com/office/drawing/2014/main" id="{97EFDCA3-C01F-4388-8FEA-3CB2B8229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2" y="3038"/>
              <a:ext cx="14" cy="14"/>
            </a:xfrm>
            <a:custGeom>
              <a:avLst/>
              <a:gdLst>
                <a:gd name="T0" fmla="*/ 10 w 20000"/>
                <a:gd name="T1" fmla="*/ 14 h 20000"/>
                <a:gd name="T2" fmla="*/ 14 w 20000"/>
                <a:gd name="T3" fmla="*/ 0 h 20000"/>
                <a:gd name="T4" fmla="*/ 7 w 20000"/>
                <a:gd name="T5" fmla="*/ 0 h 20000"/>
                <a:gd name="T6" fmla="*/ 3 w 20000"/>
                <a:gd name="T7" fmla="*/ 3 h 20000"/>
                <a:gd name="T8" fmla="*/ 7 w 20000"/>
                <a:gd name="T9" fmla="*/ 10 h 20000"/>
                <a:gd name="T10" fmla="*/ 0 w 20000"/>
                <a:gd name="T11" fmla="*/ 7 h 20000"/>
                <a:gd name="T12" fmla="*/ 0 w 20000"/>
                <a:gd name="T13" fmla="*/ 10 h 20000"/>
                <a:gd name="T14" fmla="*/ 10 w 20000"/>
                <a:gd name="T15" fmla="*/ 14 h 200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000" h="20000">
                  <a:moveTo>
                    <a:pt x="13714" y="19429"/>
                  </a:moveTo>
                  <a:lnTo>
                    <a:pt x="19429" y="0"/>
                  </a:lnTo>
                  <a:lnTo>
                    <a:pt x="9714" y="0"/>
                  </a:lnTo>
                  <a:lnTo>
                    <a:pt x="4000" y="4000"/>
                  </a:lnTo>
                  <a:lnTo>
                    <a:pt x="9714" y="13714"/>
                  </a:lnTo>
                  <a:lnTo>
                    <a:pt x="0" y="9714"/>
                  </a:lnTo>
                  <a:lnTo>
                    <a:pt x="0" y="13714"/>
                  </a:lnTo>
                  <a:lnTo>
                    <a:pt x="13714" y="19429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19" name="Freeform 84">
              <a:extLst>
                <a:ext uri="{FF2B5EF4-FFF2-40B4-BE49-F238E27FC236}">
                  <a16:creationId xmlns:a16="http://schemas.microsoft.com/office/drawing/2014/main" id="{D12BDC1A-4D3E-4740-9A0D-598F54E9C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8" y="3034"/>
              <a:ext cx="25" cy="12"/>
            </a:xfrm>
            <a:custGeom>
              <a:avLst/>
              <a:gdLst>
                <a:gd name="T0" fmla="*/ 14 w 20000"/>
                <a:gd name="T1" fmla="*/ 12 h 20000"/>
                <a:gd name="T2" fmla="*/ 14 w 20000"/>
                <a:gd name="T3" fmla="*/ 7 h 20000"/>
                <a:gd name="T4" fmla="*/ 25 w 20000"/>
                <a:gd name="T5" fmla="*/ 7 h 20000"/>
                <a:gd name="T6" fmla="*/ 14 w 20000"/>
                <a:gd name="T7" fmla="*/ 0 h 20000"/>
                <a:gd name="T8" fmla="*/ 7 w 20000"/>
                <a:gd name="T9" fmla="*/ 4 h 20000"/>
                <a:gd name="T10" fmla="*/ 0 w 20000"/>
                <a:gd name="T11" fmla="*/ 0 h 20000"/>
                <a:gd name="T12" fmla="*/ 0 w 20000"/>
                <a:gd name="T13" fmla="*/ 7 h 20000"/>
                <a:gd name="T14" fmla="*/ 7 w 20000"/>
                <a:gd name="T15" fmla="*/ 7 h 20000"/>
                <a:gd name="T16" fmla="*/ 14 w 20000"/>
                <a:gd name="T17" fmla="*/ 12 h 200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000" h="20000">
                  <a:moveTo>
                    <a:pt x="10968" y="19286"/>
                  </a:moveTo>
                  <a:lnTo>
                    <a:pt x="10968" y="12143"/>
                  </a:lnTo>
                  <a:lnTo>
                    <a:pt x="19677" y="12143"/>
                  </a:lnTo>
                  <a:lnTo>
                    <a:pt x="10968" y="0"/>
                  </a:lnTo>
                  <a:lnTo>
                    <a:pt x="5484" y="7143"/>
                  </a:lnTo>
                  <a:lnTo>
                    <a:pt x="0" y="0"/>
                  </a:lnTo>
                  <a:lnTo>
                    <a:pt x="0" y="12143"/>
                  </a:lnTo>
                  <a:lnTo>
                    <a:pt x="5484" y="12143"/>
                  </a:lnTo>
                  <a:lnTo>
                    <a:pt x="10968" y="19286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20" name="Freeform 85">
              <a:extLst>
                <a:ext uri="{FF2B5EF4-FFF2-40B4-BE49-F238E27FC236}">
                  <a16:creationId xmlns:a16="http://schemas.microsoft.com/office/drawing/2014/main" id="{A6653099-862A-4A03-9CD4-488EB7CB1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9" y="3058"/>
              <a:ext cx="32" cy="21"/>
            </a:xfrm>
            <a:custGeom>
              <a:avLst/>
              <a:gdLst>
                <a:gd name="T0" fmla="*/ 25 w 20000"/>
                <a:gd name="T1" fmla="*/ 21 h 20000"/>
                <a:gd name="T2" fmla="*/ 28 w 20000"/>
                <a:gd name="T3" fmla="*/ 17 h 20000"/>
                <a:gd name="T4" fmla="*/ 32 w 20000"/>
                <a:gd name="T5" fmla="*/ 14 h 20000"/>
                <a:gd name="T6" fmla="*/ 28 w 20000"/>
                <a:gd name="T7" fmla="*/ 7 h 20000"/>
                <a:gd name="T8" fmla="*/ 21 w 20000"/>
                <a:gd name="T9" fmla="*/ 7 h 20000"/>
                <a:gd name="T10" fmla="*/ 18 w 20000"/>
                <a:gd name="T11" fmla="*/ 0 h 20000"/>
                <a:gd name="T12" fmla="*/ 11 w 20000"/>
                <a:gd name="T13" fmla="*/ 3 h 20000"/>
                <a:gd name="T14" fmla="*/ 0 w 20000"/>
                <a:gd name="T15" fmla="*/ 3 h 20000"/>
                <a:gd name="T16" fmla="*/ 0 w 20000"/>
                <a:gd name="T17" fmla="*/ 7 h 20000"/>
                <a:gd name="T18" fmla="*/ 7 w 20000"/>
                <a:gd name="T19" fmla="*/ 7 h 20000"/>
                <a:gd name="T20" fmla="*/ 18 w 20000"/>
                <a:gd name="T21" fmla="*/ 14 h 20000"/>
                <a:gd name="T22" fmla="*/ 25 w 20000"/>
                <a:gd name="T23" fmla="*/ 21 h 200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000" h="20000">
                  <a:moveTo>
                    <a:pt x="15443" y="19615"/>
                  </a:moveTo>
                  <a:lnTo>
                    <a:pt x="17215" y="15769"/>
                  </a:lnTo>
                  <a:lnTo>
                    <a:pt x="19747" y="13077"/>
                  </a:lnTo>
                  <a:lnTo>
                    <a:pt x="17215" y="6538"/>
                  </a:lnTo>
                  <a:lnTo>
                    <a:pt x="12911" y="6538"/>
                  </a:lnTo>
                  <a:lnTo>
                    <a:pt x="11139" y="0"/>
                  </a:lnTo>
                  <a:lnTo>
                    <a:pt x="6835" y="2692"/>
                  </a:lnTo>
                  <a:lnTo>
                    <a:pt x="0" y="2692"/>
                  </a:lnTo>
                  <a:lnTo>
                    <a:pt x="0" y="6538"/>
                  </a:lnTo>
                  <a:lnTo>
                    <a:pt x="4304" y="6538"/>
                  </a:lnTo>
                  <a:lnTo>
                    <a:pt x="11139" y="13077"/>
                  </a:lnTo>
                  <a:lnTo>
                    <a:pt x="15443" y="19615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21" name="Freeform 86">
              <a:extLst>
                <a:ext uri="{FF2B5EF4-FFF2-40B4-BE49-F238E27FC236}">
                  <a16:creationId xmlns:a16="http://schemas.microsoft.com/office/drawing/2014/main" id="{8C194FFD-F976-4AC9-9609-6B5AC8D31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1" y="2912"/>
              <a:ext cx="32" cy="30"/>
            </a:xfrm>
            <a:custGeom>
              <a:avLst/>
              <a:gdLst>
                <a:gd name="T0" fmla="*/ 31 w 20000"/>
                <a:gd name="T1" fmla="*/ 28 h 20000"/>
                <a:gd name="T2" fmla="*/ 27 w 20000"/>
                <a:gd name="T3" fmla="*/ 24 h 20000"/>
                <a:gd name="T4" fmla="*/ 31 w 20000"/>
                <a:gd name="T5" fmla="*/ 21 h 20000"/>
                <a:gd name="T6" fmla="*/ 20 w 20000"/>
                <a:gd name="T7" fmla="*/ 17 h 20000"/>
                <a:gd name="T8" fmla="*/ 20 w 20000"/>
                <a:gd name="T9" fmla="*/ 4 h 20000"/>
                <a:gd name="T10" fmla="*/ 17 w 20000"/>
                <a:gd name="T11" fmla="*/ 0 h 20000"/>
                <a:gd name="T12" fmla="*/ 13 w 20000"/>
                <a:gd name="T13" fmla="*/ 0 h 20000"/>
                <a:gd name="T14" fmla="*/ 13 w 20000"/>
                <a:gd name="T15" fmla="*/ 4 h 20000"/>
                <a:gd name="T16" fmla="*/ 11 w 20000"/>
                <a:gd name="T17" fmla="*/ 4 h 20000"/>
                <a:gd name="T18" fmla="*/ 11 w 20000"/>
                <a:gd name="T19" fmla="*/ 0 h 20000"/>
                <a:gd name="T20" fmla="*/ 7 w 20000"/>
                <a:gd name="T21" fmla="*/ 0 h 20000"/>
                <a:gd name="T22" fmla="*/ 7 w 20000"/>
                <a:gd name="T23" fmla="*/ 7 h 20000"/>
                <a:gd name="T24" fmla="*/ 0 w 20000"/>
                <a:gd name="T25" fmla="*/ 7 h 20000"/>
                <a:gd name="T26" fmla="*/ 7 w 20000"/>
                <a:gd name="T27" fmla="*/ 7 h 20000"/>
                <a:gd name="T28" fmla="*/ 13 w 20000"/>
                <a:gd name="T29" fmla="*/ 14 h 20000"/>
                <a:gd name="T30" fmla="*/ 17 w 20000"/>
                <a:gd name="T31" fmla="*/ 24 h 20000"/>
                <a:gd name="T32" fmla="*/ 31 w 20000"/>
                <a:gd name="T33" fmla="*/ 28 h 2000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000" h="20000">
                  <a:moveTo>
                    <a:pt x="19747" y="19710"/>
                  </a:moveTo>
                  <a:lnTo>
                    <a:pt x="17215" y="17391"/>
                  </a:lnTo>
                  <a:lnTo>
                    <a:pt x="19747" y="14783"/>
                  </a:lnTo>
                  <a:lnTo>
                    <a:pt x="12911" y="12464"/>
                  </a:lnTo>
                  <a:lnTo>
                    <a:pt x="12911" y="2899"/>
                  </a:lnTo>
                  <a:lnTo>
                    <a:pt x="11139" y="0"/>
                  </a:lnTo>
                  <a:lnTo>
                    <a:pt x="8608" y="0"/>
                  </a:lnTo>
                  <a:lnTo>
                    <a:pt x="8608" y="2899"/>
                  </a:lnTo>
                  <a:lnTo>
                    <a:pt x="6835" y="2899"/>
                  </a:lnTo>
                  <a:lnTo>
                    <a:pt x="6835" y="0"/>
                  </a:lnTo>
                  <a:lnTo>
                    <a:pt x="4304" y="0"/>
                  </a:lnTo>
                  <a:lnTo>
                    <a:pt x="4304" y="4928"/>
                  </a:lnTo>
                  <a:lnTo>
                    <a:pt x="0" y="4928"/>
                  </a:lnTo>
                  <a:lnTo>
                    <a:pt x="4304" y="4928"/>
                  </a:lnTo>
                  <a:lnTo>
                    <a:pt x="8608" y="9855"/>
                  </a:lnTo>
                  <a:lnTo>
                    <a:pt x="11139" y="17391"/>
                  </a:lnTo>
                  <a:lnTo>
                    <a:pt x="19747" y="19710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22" name="Freeform 87">
              <a:extLst>
                <a:ext uri="{FF2B5EF4-FFF2-40B4-BE49-F238E27FC236}">
                  <a16:creationId xmlns:a16="http://schemas.microsoft.com/office/drawing/2014/main" id="{4D354196-64F2-44C9-A3E8-E62790761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3041"/>
              <a:ext cx="69" cy="39"/>
            </a:xfrm>
            <a:custGeom>
              <a:avLst/>
              <a:gdLst>
                <a:gd name="T0" fmla="*/ 11 w 20000"/>
                <a:gd name="T1" fmla="*/ 39 h 20000"/>
                <a:gd name="T2" fmla="*/ 14 w 20000"/>
                <a:gd name="T3" fmla="*/ 35 h 20000"/>
                <a:gd name="T4" fmla="*/ 17 w 20000"/>
                <a:gd name="T5" fmla="*/ 35 h 20000"/>
                <a:gd name="T6" fmla="*/ 27 w 20000"/>
                <a:gd name="T7" fmla="*/ 25 h 20000"/>
                <a:gd name="T8" fmla="*/ 27 w 20000"/>
                <a:gd name="T9" fmla="*/ 25 h 20000"/>
                <a:gd name="T10" fmla="*/ 54 w 20000"/>
                <a:gd name="T11" fmla="*/ 11 h 20000"/>
                <a:gd name="T12" fmla="*/ 61 w 20000"/>
                <a:gd name="T13" fmla="*/ 7 h 20000"/>
                <a:gd name="T14" fmla="*/ 65 w 20000"/>
                <a:gd name="T15" fmla="*/ 7 h 20000"/>
                <a:gd name="T16" fmla="*/ 72 w 20000"/>
                <a:gd name="T17" fmla="*/ 0 h 20000"/>
                <a:gd name="T18" fmla="*/ 51 w 20000"/>
                <a:gd name="T19" fmla="*/ 0 h 20000"/>
                <a:gd name="T20" fmla="*/ 34 w 20000"/>
                <a:gd name="T21" fmla="*/ 7 h 20000"/>
                <a:gd name="T22" fmla="*/ 27 w 20000"/>
                <a:gd name="T23" fmla="*/ 14 h 20000"/>
                <a:gd name="T24" fmla="*/ 17 w 20000"/>
                <a:gd name="T25" fmla="*/ 18 h 20000"/>
                <a:gd name="T26" fmla="*/ 7 w 20000"/>
                <a:gd name="T27" fmla="*/ 25 h 20000"/>
                <a:gd name="T28" fmla="*/ 4 w 20000"/>
                <a:gd name="T29" fmla="*/ 32 h 20000"/>
                <a:gd name="T30" fmla="*/ 0 w 20000"/>
                <a:gd name="T31" fmla="*/ 39 h 20000"/>
                <a:gd name="T32" fmla="*/ 11 w 20000"/>
                <a:gd name="T33" fmla="*/ 39 h 2000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000" h="20000">
                  <a:moveTo>
                    <a:pt x="3000" y="19792"/>
                  </a:moveTo>
                  <a:lnTo>
                    <a:pt x="3778" y="17708"/>
                  </a:lnTo>
                  <a:lnTo>
                    <a:pt x="4778" y="17708"/>
                  </a:lnTo>
                  <a:lnTo>
                    <a:pt x="7556" y="12708"/>
                  </a:lnTo>
                  <a:lnTo>
                    <a:pt x="15000" y="5625"/>
                  </a:lnTo>
                  <a:lnTo>
                    <a:pt x="16889" y="3542"/>
                  </a:lnTo>
                  <a:lnTo>
                    <a:pt x="18000" y="3542"/>
                  </a:lnTo>
                  <a:lnTo>
                    <a:pt x="19889" y="0"/>
                  </a:lnTo>
                  <a:lnTo>
                    <a:pt x="14222" y="0"/>
                  </a:lnTo>
                  <a:lnTo>
                    <a:pt x="9333" y="3542"/>
                  </a:lnTo>
                  <a:lnTo>
                    <a:pt x="7556" y="7083"/>
                  </a:lnTo>
                  <a:lnTo>
                    <a:pt x="4778" y="9167"/>
                  </a:lnTo>
                  <a:lnTo>
                    <a:pt x="1889" y="12708"/>
                  </a:lnTo>
                  <a:lnTo>
                    <a:pt x="1111" y="16250"/>
                  </a:lnTo>
                  <a:lnTo>
                    <a:pt x="0" y="19792"/>
                  </a:lnTo>
                  <a:lnTo>
                    <a:pt x="3000" y="19792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23" name="Freeform 88">
              <a:extLst>
                <a:ext uri="{FF2B5EF4-FFF2-40B4-BE49-F238E27FC236}">
                  <a16:creationId xmlns:a16="http://schemas.microsoft.com/office/drawing/2014/main" id="{1988FEA2-9DE9-42F1-A6C7-709502875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" y="3034"/>
              <a:ext cx="62" cy="18"/>
            </a:xfrm>
            <a:custGeom>
              <a:avLst/>
              <a:gdLst>
                <a:gd name="T0" fmla="*/ 28 w 20000"/>
                <a:gd name="T1" fmla="*/ 18 h 20000"/>
                <a:gd name="T2" fmla="*/ 31 w 20000"/>
                <a:gd name="T3" fmla="*/ 14 h 20000"/>
                <a:gd name="T4" fmla="*/ 37 w 20000"/>
                <a:gd name="T5" fmla="*/ 18 h 20000"/>
                <a:gd name="T6" fmla="*/ 41 w 20000"/>
                <a:gd name="T7" fmla="*/ 14 h 20000"/>
                <a:gd name="T8" fmla="*/ 55 w 20000"/>
                <a:gd name="T9" fmla="*/ 11 h 20000"/>
                <a:gd name="T10" fmla="*/ 62 w 20000"/>
                <a:gd name="T11" fmla="*/ 4 h 20000"/>
                <a:gd name="T12" fmla="*/ 58 w 20000"/>
                <a:gd name="T13" fmla="*/ 0 h 20000"/>
                <a:gd name="T14" fmla="*/ 55 w 20000"/>
                <a:gd name="T15" fmla="*/ 4 h 20000"/>
                <a:gd name="T16" fmla="*/ 55 w 20000"/>
                <a:gd name="T17" fmla="*/ 7 h 20000"/>
                <a:gd name="T18" fmla="*/ 51 w 20000"/>
                <a:gd name="T19" fmla="*/ 7 h 20000"/>
                <a:gd name="T20" fmla="*/ 48 w 20000"/>
                <a:gd name="T21" fmla="*/ 11 h 20000"/>
                <a:gd name="T22" fmla="*/ 35 w 20000"/>
                <a:gd name="T23" fmla="*/ 7 h 20000"/>
                <a:gd name="T24" fmla="*/ 31 w 20000"/>
                <a:gd name="T25" fmla="*/ 11 h 20000"/>
                <a:gd name="T26" fmla="*/ 24 w 20000"/>
                <a:gd name="T27" fmla="*/ 7 h 20000"/>
                <a:gd name="T28" fmla="*/ 14 w 20000"/>
                <a:gd name="T29" fmla="*/ 4 h 20000"/>
                <a:gd name="T30" fmla="*/ 4 w 20000"/>
                <a:gd name="T31" fmla="*/ 7 h 20000"/>
                <a:gd name="T32" fmla="*/ 0 w 20000"/>
                <a:gd name="T33" fmla="*/ 11 h 20000"/>
                <a:gd name="T34" fmla="*/ 0 w 20000"/>
                <a:gd name="T35" fmla="*/ 14 h 20000"/>
                <a:gd name="T36" fmla="*/ 14 w 20000"/>
                <a:gd name="T37" fmla="*/ 14 h 20000"/>
                <a:gd name="T38" fmla="*/ 17 w 20000"/>
                <a:gd name="T39" fmla="*/ 18 h 20000"/>
                <a:gd name="T40" fmla="*/ 28 w 20000"/>
                <a:gd name="T41" fmla="*/ 18 h 2000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0000" h="20000">
                  <a:moveTo>
                    <a:pt x="8974" y="19556"/>
                  </a:moveTo>
                  <a:lnTo>
                    <a:pt x="9872" y="15111"/>
                  </a:lnTo>
                  <a:lnTo>
                    <a:pt x="12051" y="19556"/>
                  </a:lnTo>
                  <a:lnTo>
                    <a:pt x="13333" y="15111"/>
                  </a:lnTo>
                  <a:lnTo>
                    <a:pt x="17692" y="12000"/>
                  </a:lnTo>
                  <a:lnTo>
                    <a:pt x="19872" y="4444"/>
                  </a:lnTo>
                  <a:lnTo>
                    <a:pt x="18590" y="0"/>
                  </a:lnTo>
                  <a:lnTo>
                    <a:pt x="17692" y="4444"/>
                  </a:lnTo>
                  <a:lnTo>
                    <a:pt x="17692" y="7556"/>
                  </a:lnTo>
                  <a:lnTo>
                    <a:pt x="16410" y="7556"/>
                  </a:lnTo>
                  <a:lnTo>
                    <a:pt x="15513" y="12000"/>
                  </a:lnTo>
                  <a:lnTo>
                    <a:pt x="11154" y="7556"/>
                  </a:lnTo>
                  <a:lnTo>
                    <a:pt x="9872" y="12000"/>
                  </a:lnTo>
                  <a:lnTo>
                    <a:pt x="7692" y="7556"/>
                  </a:lnTo>
                  <a:lnTo>
                    <a:pt x="4359" y="4444"/>
                  </a:lnTo>
                  <a:lnTo>
                    <a:pt x="1282" y="7556"/>
                  </a:lnTo>
                  <a:lnTo>
                    <a:pt x="0" y="12000"/>
                  </a:lnTo>
                  <a:lnTo>
                    <a:pt x="0" y="15111"/>
                  </a:lnTo>
                  <a:lnTo>
                    <a:pt x="4359" y="15111"/>
                  </a:lnTo>
                  <a:lnTo>
                    <a:pt x="5513" y="19556"/>
                  </a:lnTo>
                  <a:lnTo>
                    <a:pt x="8974" y="19556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24" name="Freeform 89">
              <a:extLst>
                <a:ext uri="{FF2B5EF4-FFF2-40B4-BE49-F238E27FC236}">
                  <a16:creationId xmlns:a16="http://schemas.microsoft.com/office/drawing/2014/main" id="{1CA0A533-6390-427E-AC71-1AAF5CDD5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6" y="2845"/>
              <a:ext cx="30" cy="58"/>
            </a:xfrm>
            <a:custGeom>
              <a:avLst/>
              <a:gdLst>
                <a:gd name="T0" fmla="*/ 14 w 20000"/>
                <a:gd name="T1" fmla="*/ 58 h 20000"/>
                <a:gd name="T2" fmla="*/ 10 w 20000"/>
                <a:gd name="T3" fmla="*/ 37 h 20000"/>
                <a:gd name="T4" fmla="*/ 10 w 20000"/>
                <a:gd name="T5" fmla="*/ 33 h 20000"/>
                <a:gd name="T6" fmla="*/ 28 w 20000"/>
                <a:gd name="T7" fmla="*/ 37 h 20000"/>
                <a:gd name="T8" fmla="*/ 14 w 20000"/>
                <a:gd name="T9" fmla="*/ 27 h 20000"/>
                <a:gd name="T10" fmla="*/ 24 w 20000"/>
                <a:gd name="T11" fmla="*/ 20 h 20000"/>
                <a:gd name="T12" fmla="*/ 24 w 20000"/>
                <a:gd name="T13" fmla="*/ 14 h 20000"/>
                <a:gd name="T14" fmla="*/ 14 w 20000"/>
                <a:gd name="T15" fmla="*/ 17 h 20000"/>
                <a:gd name="T16" fmla="*/ 14 w 20000"/>
                <a:gd name="T17" fmla="*/ 20 h 20000"/>
                <a:gd name="T18" fmla="*/ 10 w 20000"/>
                <a:gd name="T19" fmla="*/ 20 h 20000"/>
                <a:gd name="T20" fmla="*/ 7 w 20000"/>
                <a:gd name="T21" fmla="*/ 24 h 20000"/>
                <a:gd name="T22" fmla="*/ 3 w 20000"/>
                <a:gd name="T23" fmla="*/ 20 h 20000"/>
                <a:gd name="T24" fmla="*/ 10 w 20000"/>
                <a:gd name="T25" fmla="*/ 17 h 20000"/>
                <a:gd name="T26" fmla="*/ 7 w 20000"/>
                <a:gd name="T27" fmla="*/ 7 h 20000"/>
                <a:gd name="T28" fmla="*/ 10 w 20000"/>
                <a:gd name="T29" fmla="*/ 0 h 20000"/>
                <a:gd name="T30" fmla="*/ 3 w 20000"/>
                <a:gd name="T31" fmla="*/ 11 h 20000"/>
                <a:gd name="T32" fmla="*/ 0 w 20000"/>
                <a:gd name="T33" fmla="*/ 20 h 20000"/>
                <a:gd name="T34" fmla="*/ 0 w 20000"/>
                <a:gd name="T35" fmla="*/ 27 h 20000"/>
                <a:gd name="T36" fmla="*/ 3 w 20000"/>
                <a:gd name="T37" fmla="*/ 33 h 20000"/>
                <a:gd name="T38" fmla="*/ 3 w 20000"/>
                <a:gd name="T39" fmla="*/ 37 h 20000"/>
                <a:gd name="T40" fmla="*/ 7 w 20000"/>
                <a:gd name="T41" fmla="*/ 47 h 20000"/>
                <a:gd name="T42" fmla="*/ 14 w 20000"/>
                <a:gd name="T43" fmla="*/ 58 h 2000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0000" h="20000">
                  <a:moveTo>
                    <a:pt x="9855" y="19863"/>
                  </a:moveTo>
                  <a:lnTo>
                    <a:pt x="6957" y="12877"/>
                  </a:lnTo>
                  <a:lnTo>
                    <a:pt x="6957" y="11507"/>
                  </a:lnTo>
                  <a:lnTo>
                    <a:pt x="19710" y="12877"/>
                  </a:lnTo>
                  <a:lnTo>
                    <a:pt x="9855" y="9178"/>
                  </a:lnTo>
                  <a:lnTo>
                    <a:pt x="16812" y="6986"/>
                  </a:lnTo>
                  <a:lnTo>
                    <a:pt x="16812" y="4658"/>
                  </a:lnTo>
                  <a:lnTo>
                    <a:pt x="9855" y="5890"/>
                  </a:lnTo>
                  <a:lnTo>
                    <a:pt x="9855" y="6986"/>
                  </a:lnTo>
                  <a:lnTo>
                    <a:pt x="6957" y="6986"/>
                  </a:lnTo>
                  <a:lnTo>
                    <a:pt x="4928" y="8219"/>
                  </a:lnTo>
                  <a:lnTo>
                    <a:pt x="2029" y="6986"/>
                  </a:lnTo>
                  <a:lnTo>
                    <a:pt x="6957" y="5890"/>
                  </a:lnTo>
                  <a:lnTo>
                    <a:pt x="4928" y="2329"/>
                  </a:lnTo>
                  <a:lnTo>
                    <a:pt x="6957" y="0"/>
                  </a:lnTo>
                  <a:lnTo>
                    <a:pt x="2029" y="3699"/>
                  </a:lnTo>
                  <a:lnTo>
                    <a:pt x="0" y="6986"/>
                  </a:lnTo>
                  <a:lnTo>
                    <a:pt x="0" y="9178"/>
                  </a:lnTo>
                  <a:lnTo>
                    <a:pt x="2029" y="11507"/>
                  </a:lnTo>
                  <a:lnTo>
                    <a:pt x="2029" y="12877"/>
                  </a:lnTo>
                  <a:lnTo>
                    <a:pt x="4928" y="16164"/>
                  </a:lnTo>
                  <a:lnTo>
                    <a:pt x="9855" y="19863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25" name="Freeform 90">
              <a:extLst>
                <a:ext uri="{FF2B5EF4-FFF2-40B4-BE49-F238E27FC236}">
                  <a16:creationId xmlns:a16="http://schemas.microsoft.com/office/drawing/2014/main" id="{B5E913FA-504E-4004-9659-C71810135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3" y="2940"/>
              <a:ext cx="55" cy="18"/>
            </a:xfrm>
            <a:custGeom>
              <a:avLst/>
              <a:gdLst>
                <a:gd name="T0" fmla="*/ 55 w 20000"/>
                <a:gd name="T1" fmla="*/ 18 h 20000"/>
                <a:gd name="T2" fmla="*/ 55 w 20000"/>
                <a:gd name="T3" fmla="*/ 11 h 20000"/>
                <a:gd name="T4" fmla="*/ 51 w 20000"/>
                <a:gd name="T5" fmla="*/ 7 h 20000"/>
                <a:gd name="T6" fmla="*/ 45 w 20000"/>
                <a:gd name="T7" fmla="*/ 0 h 20000"/>
                <a:gd name="T8" fmla="*/ 37 w 20000"/>
                <a:gd name="T9" fmla="*/ 0 h 20000"/>
                <a:gd name="T10" fmla="*/ 30 w 20000"/>
                <a:gd name="T11" fmla="*/ 0 h 20000"/>
                <a:gd name="T12" fmla="*/ 27 w 20000"/>
                <a:gd name="T13" fmla="*/ 0 h 20000"/>
                <a:gd name="T14" fmla="*/ 20 w 20000"/>
                <a:gd name="T15" fmla="*/ 0 h 20000"/>
                <a:gd name="T16" fmla="*/ 7 w 20000"/>
                <a:gd name="T17" fmla="*/ 0 h 20000"/>
                <a:gd name="T18" fmla="*/ 0 w 20000"/>
                <a:gd name="T19" fmla="*/ 7 h 20000"/>
                <a:gd name="T20" fmla="*/ 3 w 20000"/>
                <a:gd name="T21" fmla="*/ 11 h 20000"/>
                <a:gd name="T22" fmla="*/ 7 w 20000"/>
                <a:gd name="T23" fmla="*/ 7 h 20000"/>
                <a:gd name="T24" fmla="*/ 7 w 20000"/>
                <a:gd name="T25" fmla="*/ 7 h 20000"/>
                <a:gd name="T26" fmla="*/ 14 w 20000"/>
                <a:gd name="T27" fmla="*/ 11 h 20000"/>
                <a:gd name="T28" fmla="*/ 20 w 20000"/>
                <a:gd name="T29" fmla="*/ 7 h 20000"/>
                <a:gd name="T30" fmla="*/ 20 w 20000"/>
                <a:gd name="T31" fmla="*/ 11 h 20000"/>
                <a:gd name="T32" fmla="*/ 30 w 20000"/>
                <a:gd name="T33" fmla="*/ 11 h 20000"/>
                <a:gd name="T34" fmla="*/ 30 w 20000"/>
                <a:gd name="T35" fmla="*/ 7 h 20000"/>
                <a:gd name="T36" fmla="*/ 37 w 20000"/>
                <a:gd name="T37" fmla="*/ 11 h 20000"/>
                <a:gd name="T38" fmla="*/ 55 w 20000"/>
                <a:gd name="T39" fmla="*/ 18 h 2000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0000" h="20000">
                  <a:moveTo>
                    <a:pt x="19854" y="19556"/>
                  </a:moveTo>
                  <a:lnTo>
                    <a:pt x="19854" y="12000"/>
                  </a:lnTo>
                  <a:lnTo>
                    <a:pt x="18686" y="7556"/>
                  </a:lnTo>
                  <a:lnTo>
                    <a:pt x="16204" y="0"/>
                  </a:lnTo>
                  <a:lnTo>
                    <a:pt x="13431" y="0"/>
                  </a:lnTo>
                  <a:lnTo>
                    <a:pt x="10949" y="0"/>
                  </a:lnTo>
                  <a:lnTo>
                    <a:pt x="9927" y="0"/>
                  </a:lnTo>
                  <a:lnTo>
                    <a:pt x="7445" y="0"/>
                  </a:lnTo>
                  <a:lnTo>
                    <a:pt x="2482" y="0"/>
                  </a:lnTo>
                  <a:lnTo>
                    <a:pt x="0" y="7556"/>
                  </a:lnTo>
                  <a:lnTo>
                    <a:pt x="1022" y="12000"/>
                  </a:lnTo>
                  <a:lnTo>
                    <a:pt x="2482" y="7556"/>
                  </a:lnTo>
                  <a:lnTo>
                    <a:pt x="4964" y="12000"/>
                  </a:lnTo>
                  <a:lnTo>
                    <a:pt x="7445" y="7556"/>
                  </a:lnTo>
                  <a:lnTo>
                    <a:pt x="7445" y="12000"/>
                  </a:lnTo>
                  <a:lnTo>
                    <a:pt x="10949" y="12000"/>
                  </a:lnTo>
                  <a:lnTo>
                    <a:pt x="10949" y="7556"/>
                  </a:lnTo>
                  <a:lnTo>
                    <a:pt x="13431" y="12000"/>
                  </a:lnTo>
                  <a:lnTo>
                    <a:pt x="19854" y="19556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26" name="Freeform 91">
              <a:extLst>
                <a:ext uri="{FF2B5EF4-FFF2-40B4-BE49-F238E27FC236}">
                  <a16:creationId xmlns:a16="http://schemas.microsoft.com/office/drawing/2014/main" id="{C03C6BA6-D492-43BC-BF17-158DB8702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0" y="3034"/>
              <a:ext cx="44" cy="18"/>
            </a:xfrm>
            <a:custGeom>
              <a:avLst/>
              <a:gdLst>
                <a:gd name="T0" fmla="*/ 0 w 20000"/>
                <a:gd name="T1" fmla="*/ 11 h 20000"/>
                <a:gd name="T2" fmla="*/ 7 w 20000"/>
                <a:gd name="T3" fmla="*/ 7 h 20000"/>
                <a:gd name="T4" fmla="*/ 14 w 20000"/>
                <a:gd name="T5" fmla="*/ 7 h 20000"/>
                <a:gd name="T6" fmla="*/ 18 w 20000"/>
                <a:gd name="T7" fmla="*/ 11 h 20000"/>
                <a:gd name="T8" fmla="*/ 20 w 20000"/>
                <a:gd name="T9" fmla="*/ 11 h 20000"/>
                <a:gd name="T10" fmla="*/ 24 w 20000"/>
                <a:gd name="T11" fmla="*/ 7 h 20000"/>
                <a:gd name="T12" fmla="*/ 18 w 20000"/>
                <a:gd name="T13" fmla="*/ 4 h 20000"/>
                <a:gd name="T14" fmla="*/ 24 w 20000"/>
                <a:gd name="T15" fmla="*/ 0 h 20000"/>
                <a:gd name="T16" fmla="*/ 27 w 20000"/>
                <a:gd name="T17" fmla="*/ 4 h 20000"/>
                <a:gd name="T18" fmla="*/ 31 w 20000"/>
                <a:gd name="T19" fmla="*/ 4 h 20000"/>
                <a:gd name="T20" fmla="*/ 38 w 20000"/>
                <a:gd name="T21" fmla="*/ 7 h 20000"/>
                <a:gd name="T22" fmla="*/ 41 w 20000"/>
                <a:gd name="T23" fmla="*/ 4 h 20000"/>
                <a:gd name="T24" fmla="*/ 45 w 20000"/>
                <a:gd name="T25" fmla="*/ 14 h 20000"/>
                <a:gd name="T26" fmla="*/ 31 w 20000"/>
                <a:gd name="T27" fmla="*/ 14 h 20000"/>
                <a:gd name="T28" fmla="*/ 31 w 20000"/>
                <a:gd name="T29" fmla="*/ 11 h 20000"/>
                <a:gd name="T30" fmla="*/ 27 w 20000"/>
                <a:gd name="T31" fmla="*/ 11 h 20000"/>
                <a:gd name="T32" fmla="*/ 24 w 20000"/>
                <a:gd name="T33" fmla="*/ 18 h 20000"/>
                <a:gd name="T34" fmla="*/ 18 w 20000"/>
                <a:gd name="T35" fmla="*/ 18 h 20000"/>
                <a:gd name="T36" fmla="*/ 0 w 20000"/>
                <a:gd name="T37" fmla="*/ 18 h 20000"/>
                <a:gd name="T38" fmla="*/ 0 w 20000"/>
                <a:gd name="T39" fmla="*/ 11 h 2000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0000" h="20000">
                  <a:moveTo>
                    <a:pt x="0" y="12000"/>
                  </a:moveTo>
                  <a:lnTo>
                    <a:pt x="3009" y="7556"/>
                  </a:lnTo>
                  <a:lnTo>
                    <a:pt x="6018" y="7556"/>
                  </a:lnTo>
                  <a:lnTo>
                    <a:pt x="7788" y="12000"/>
                  </a:lnTo>
                  <a:lnTo>
                    <a:pt x="9027" y="12000"/>
                  </a:lnTo>
                  <a:lnTo>
                    <a:pt x="10796" y="7556"/>
                  </a:lnTo>
                  <a:lnTo>
                    <a:pt x="7788" y="4444"/>
                  </a:lnTo>
                  <a:lnTo>
                    <a:pt x="10796" y="0"/>
                  </a:lnTo>
                  <a:lnTo>
                    <a:pt x="12035" y="4444"/>
                  </a:lnTo>
                  <a:lnTo>
                    <a:pt x="13805" y="4444"/>
                  </a:lnTo>
                  <a:lnTo>
                    <a:pt x="16814" y="7556"/>
                  </a:lnTo>
                  <a:lnTo>
                    <a:pt x="18053" y="4444"/>
                  </a:lnTo>
                  <a:lnTo>
                    <a:pt x="19823" y="15111"/>
                  </a:lnTo>
                  <a:lnTo>
                    <a:pt x="13805" y="15111"/>
                  </a:lnTo>
                  <a:lnTo>
                    <a:pt x="13805" y="12000"/>
                  </a:lnTo>
                  <a:lnTo>
                    <a:pt x="12035" y="12000"/>
                  </a:lnTo>
                  <a:lnTo>
                    <a:pt x="10796" y="19556"/>
                  </a:lnTo>
                  <a:lnTo>
                    <a:pt x="7788" y="19556"/>
                  </a:lnTo>
                  <a:lnTo>
                    <a:pt x="0" y="19556"/>
                  </a:lnTo>
                  <a:lnTo>
                    <a:pt x="0" y="12000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27" name="Freeform 92">
              <a:extLst>
                <a:ext uri="{FF2B5EF4-FFF2-40B4-BE49-F238E27FC236}">
                  <a16:creationId xmlns:a16="http://schemas.microsoft.com/office/drawing/2014/main" id="{A32908F8-C4F6-41C1-BA4D-B9243A7B0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1" y="2994"/>
              <a:ext cx="164" cy="55"/>
            </a:xfrm>
            <a:custGeom>
              <a:avLst/>
              <a:gdLst>
                <a:gd name="T0" fmla="*/ 166 w 20000"/>
                <a:gd name="T1" fmla="*/ 54 h 20000"/>
                <a:gd name="T2" fmla="*/ 166 w 20000"/>
                <a:gd name="T3" fmla="*/ 50 h 20000"/>
                <a:gd name="T4" fmla="*/ 162 w 20000"/>
                <a:gd name="T5" fmla="*/ 44 h 20000"/>
                <a:gd name="T6" fmla="*/ 162 w 20000"/>
                <a:gd name="T7" fmla="*/ 37 h 20000"/>
                <a:gd name="T8" fmla="*/ 166 w 20000"/>
                <a:gd name="T9" fmla="*/ 34 h 20000"/>
                <a:gd name="T10" fmla="*/ 159 w 20000"/>
                <a:gd name="T11" fmla="*/ 30 h 20000"/>
                <a:gd name="T12" fmla="*/ 149 w 20000"/>
                <a:gd name="T13" fmla="*/ 30 h 20000"/>
                <a:gd name="T14" fmla="*/ 145 w 20000"/>
                <a:gd name="T15" fmla="*/ 34 h 20000"/>
                <a:gd name="T16" fmla="*/ 136 w 20000"/>
                <a:gd name="T17" fmla="*/ 27 h 20000"/>
                <a:gd name="T18" fmla="*/ 129 w 20000"/>
                <a:gd name="T19" fmla="*/ 17 h 20000"/>
                <a:gd name="T20" fmla="*/ 122 w 20000"/>
                <a:gd name="T21" fmla="*/ 13 h 20000"/>
                <a:gd name="T22" fmla="*/ 111 w 20000"/>
                <a:gd name="T23" fmla="*/ 13 h 20000"/>
                <a:gd name="T24" fmla="*/ 108 w 20000"/>
                <a:gd name="T25" fmla="*/ 13 h 20000"/>
                <a:gd name="T26" fmla="*/ 105 w 20000"/>
                <a:gd name="T27" fmla="*/ 11 h 20000"/>
                <a:gd name="T28" fmla="*/ 98 w 20000"/>
                <a:gd name="T29" fmla="*/ 11 h 20000"/>
                <a:gd name="T30" fmla="*/ 94 w 20000"/>
                <a:gd name="T31" fmla="*/ 17 h 20000"/>
                <a:gd name="T32" fmla="*/ 88 w 20000"/>
                <a:gd name="T33" fmla="*/ 17 h 20000"/>
                <a:gd name="T34" fmla="*/ 61 w 20000"/>
                <a:gd name="T35" fmla="*/ 13 h 20000"/>
                <a:gd name="T36" fmla="*/ 58 w 20000"/>
                <a:gd name="T37" fmla="*/ 4 h 20000"/>
                <a:gd name="T38" fmla="*/ 51 w 20000"/>
                <a:gd name="T39" fmla="*/ 7 h 20000"/>
                <a:gd name="T40" fmla="*/ 47 w 20000"/>
                <a:gd name="T41" fmla="*/ 4 h 20000"/>
                <a:gd name="T42" fmla="*/ 40 w 20000"/>
                <a:gd name="T43" fmla="*/ 0 h 20000"/>
                <a:gd name="T44" fmla="*/ 34 w 20000"/>
                <a:gd name="T45" fmla="*/ 0 h 20000"/>
                <a:gd name="T46" fmla="*/ 34 w 20000"/>
                <a:gd name="T47" fmla="*/ 4 h 20000"/>
                <a:gd name="T48" fmla="*/ 17 w 20000"/>
                <a:gd name="T49" fmla="*/ 0 h 20000"/>
                <a:gd name="T50" fmla="*/ 14 w 20000"/>
                <a:gd name="T51" fmla="*/ 7 h 20000"/>
                <a:gd name="T52" fmla="*/ 7 w 20000"/>
                <a:gd name="T53" fmla="*/ 13 h 20000"/>
                <a:gd name="T54" fmla="*/ 4 w 20000"/>
                <a:gd name="T55" fmla="*/ 13 h 20000"/>
                <a:gd name="T56" fmla="*/ 0 w 20000"/>
                <a:gd name="T57" fmla="*/ 13 h 20000"/>
                <a:gd name="T58" fmla="*/ 11 w 20000"/>
                <a:gd name="T59" fmla="*/ 17 h 20000"/>
                <a:gd name="T60" fmla="*/ 24 w 20000"/>
                <a:gd name="T61" fmla="*/ 20 h 20000"/>
                <a:gd name="T62" fmla="*/ 20 w 20000"/>
                <a:gd name="T63" fmla="*/ 24 h 20000"/>
                <a:gd name="T64" fmla="*/ 40 w 20000"/>
                <a:gd name="T65" fmla="*/ 27 h 20000"/>
                <a:gd name="T66" fmla="*/ 58 w 20000"/>
                <a:gd name="T67" fmla="*/ 34 h 20000"/>
                <a:gd name="T68" fmla="*/ 71 w 20000"/>
                <a:gd name="T69" fmla="*/ 30 h 20000"/>
                <a:gd name="T70" fmla="*/ 92 w 20000"/>
                <a:gd name="T71" fmla="*/ 37 h 20000"/>
                <a:gd name="T72" fmla="*/ 101 w 20000"/>
                <a:gd name="T73" fmla="*/ 40 h 20000"/>
                <a:gd name="T74" fmla="*/ 115 w 20000"/>
                <a:gd name="T75" fmla="*/ 44 h 20000"/>
                <a:gd name="T76" fmla="*/ 122 w 20000"/>
                <a:gd name="T77" fmla="*/ 44 h 20000"/>
                <a:gd name="T78" fmla="*/ 132 w 20000"/>
                <a:gd name="T79" fmla="*/ 47 h 20000"/>
                <a:gd name="T80" fmla="*/ 143 w 20000"/>
                <a:gd name="T81" fmla="*/ 44 h 20000"/>
                <a:gd name="T82" fmla="*/ 156 w 20000"/>
                <a:gd name="T83" fmla="*/ 50 h 20000"/>
                <a:gd name="T84" fmla="*/ 166 w 20000"/>
                <a:gd name="T85" fmla="*/ 54 h 2000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0000" h="20000">
                  <a:moveTo>
                    <a:pt x="19952" y="19854"/>
                  </a:moveTo>
                  <a:lnTo>
                    <a:pt x="19952" y="18686"/>
                  </a:lnTo>
                  <a:lnTo>
                    <a:pt x="19568" y="16204"/>
                  </a:lnTo>
                  <a:lnTo>
                    <a:pt x="19568" y="13723"/>
                  </a:lnTo>
                  <a:lnTo>
                    <a:pt x="19952" y="12409"/>
                  </a:lnTo>
                  <a:lnTo>
                    <a:pt x="19137" y="11241"/>
                  </a:lnTo>
                  <a:lnTo>
                    <a:pt x="17986" y="11241"/>
                  </a:lnTo>
                  <a:lnTo>
                    <a:pt x="17506" y="12409"/>
                  </a:lnTo>
                  <a:lnTo>
                    <a:pt x="16355" y="9927"/>
                  </a:lnTo>
                  <a:lnTo>
                    <a:pt x="15540" y="6423"/>
                  </a:lnTo>
                  <a:lnTo>
                    <a:pt x="14724" y="4964"/>
                  </a:lnTo>
                  <a:lnTo>
                    <a:pt x="13429" y="4964"/>
                  </a:lnTo>
                  <a:lnTo>
                    <a:pt x="12998" y="4964"/>
                  </a:lnTo>
                  <a:lnTo>
                    <a:pt x="12614" y="3942"/>
                  </a:lnTo>
                  <a:lnTo>
                    <a:pt x="11799" y="3942"/>
                  </a:lnTo>
                  <a:lnTo>
                    <a:pt x="11367" y="6423"/>
                  </a:lnTo>
                  <a:lnTo>
                    <a:pt x="10552" y="6423"/>
                  </a:lnTo>
                  <a:lnTo>
                    <a:pt x="7290" y="4964"/>
                  </a:lnTo>
                  <a:lnTo>
                    <a:pt x="6954" y="1460"/>
                  </a:lnTo>
                  <a:lnTo>
                    <a:pt x="6139" y="2482"/>
                  </a:lnTo>
                  <a:lnTo>
                    <a:pt x="5659" y="1460"/>
                  </a:lnTo>
                  <a:lnTo>
                    <a:pt x="4844" y="0"/>
                  </a:lnTo>
                  <a:lnTo>
                    <a:pt x="4077" y="0"/>
                  </a:lnTo>
                  <a:lnTo>
                    <a:pt x="4077" y="1460"/>
                  </a:lnTo>
                  <a:lnTo>
                    <a:pt x="2062" y="0"/>
                  </a:lnTo>
                  <a:lnTo>
                    <a:pt x="1631" y="2482"/>
                  </a:lnTo>
                  <a:lnTo>
                    <a:pt x="815" y="4964"/>
                  </a:lnTo>
                  <a:lnTo>
                    <a:pt x="480" y="4964"/>
                  </a:lnTo>
                  <a:lnTo>
                    <a:pt x="0" y="4964"/>
                  </a:lnTo>
                  <a:lnTo>
                    <a:pt x="1295" y="6423"/>
                  </a:lnTo>
                  <a:lnTo>
                    <a:pt x="2878" y="7445"/>
                  </a:lnTo>
                  <a:lnTo>
                    <a:pt x="2446" y="8905"/>
                  </a:lnTo>
                  <a:lnTo>
                    <a:pt x="4844" y="9927"/>
                  </a:lnTo>
                  <a:lnTo>
                    <a:pt x="6954" y="12409"/>
                  </a:lnTo>
                  <a:lnTo>
                    <a:pt x="8585" y="11241"/>
                  </a:lnTo>
                  <a:lnTo>
                    <a:pt x="11031" y="13723"/>
                  </a:lnTo>
                  <a:lnTo>
                    <a:pt x="12182" y="14891"/>
                  </a:lnTo>
                  <a:lnTo>
                    <a:pt x="13909" y="16204"/>
                  </a:lnTo>
                  <a:lnTo>
                    <a:pt x="14724" y="16204"/>
                  </a:lnTo>
                  <a:lnTo>
                    <a:pt x="15875" y="17372"/>
                  </a:lnTo>
                  <a:lnTo>
                    <a:pt x="17170" y="16204"/>
                  </a:lnTo>
                  <a:lnTo>
                    <a:pt x="18753" y="18686"/>
                  </a:lnTo>
                  <a:lnTo>
                    <a:pt x="19952" y="19854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28" name="Freeform 93">
              <a:extLst>
                <a:ext uri="{FF2B5EF4-FFF2-40B4-BE49-F238E27FC236}">
                  <a16:creationId xmlns:a16="http://schemas.microsoft.com/office/drawing/2014/main" id="{11E35FC5-6C96-4F11-9062-BA5DB8B5C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" y="2781"/>
              <a:ext cx="199" cy="213"/>
            </a:xfrm>
            <a:custGeom>
              <a:avLst/>
              <a:gdLst>
                <a:gd name="T0" fmla="*/ 170 w 20000"/>
                <a:gd name="T1" fmla="*/ 206 h 20000"/>
                <a:gd name="T2" fmla="*/ 177 w 20000"/>
                <a:gd name="T3" fmla="*/ 209 h 20000"/>
                <a:gd name="T4" fmla="*/ 191 w 20000"/>
                <a:gd name="T5" fmla="*/ 209 h 20000"/>
                <a:gd name="T6" fmla="*/ 194 w 20000"/>
                <a:gd name="T7" fmla="*/ 172 h 20000"/>
                <a:gd name="T8" fmla="*/ 198 w 20000"/>
                <a:gd name="T9" fmla="*/ 158 h 20000"/>
                <a:gd name="T10" fmla="*/ 187 w 20000"/>
                <a:gd name="T11" fmla="*/ 145 h 20000"/>
                <a:gd name="T12" fmla="*/ 173 w 20000"/>
                <a:gd name="T13" fmla="*/ 149 h 20000"/>
                <a:gd name="T14" fmla="*/ 170 w 20000"/>
                <a:gd name="T15" fmla="*/ 131 h 20000"/>
                <a:gd name="T16" fmla="*/ 157 w 20000"/>
                <a:gd name="T17" fmla="*/ 118 h 20000"/>
                <a:gd name="T18" fmla="*/ 157 w 20000"/>
                <a:gd name="T19" fmla="*/ 108 h 20000"/>
                <a:gd name="T20" fmla="*/ 157 w 20000"/>
                <a:gd name="T21" fmla="*/ 104 h 20000"/>
                <a:gd name="T22" fmla="*/ 150 w 20000"/>
                <a:gd name="T23" fmla="*/ 95 h 20000"/>
                <a:gd name="T24" fmla="*/ 136 w 20000"/>
                <a:gd name="T25" fmla="*/ 98 h 20000"/>
                <a:gd name="T26" fmla="*/ 139 w 20000"/>
                <a:gd name="T27" fmla="*/ 91 h 20000"/>
                <a:gd name="T28" fmla="*/ 123 w 20000"/>
                <a:gd name="T29" fmla="*/ 81 h 20000"/>
                <a:gd name="T30" fmla="*/ 112 w 20000"/>
                <a:gd name="T31" fmla="*/ 74 h 20000"/>
                <a:gd name="T32" fmla="*/ 106 w 20000"/>
                <a:gd name="T33" fmla="*/ 61 h 20000"/>
                <a:gd name="T34" fmla="*/ 88 w 20000"/>
                <a:gd name="T35" fmla="*/ 50 h 20000"/>
                <a:gd name="T36" fmla="*/ 54 w 20000"/>
                <a:gd name="T37" fmla="*/ 27 h 20000"/>
                <a:gd name="T38" fmla="*/ 41 w 20000"/>
                <a:gd name="T39" fmla="*/ 7 h 20000"/>
                <a:gd name="T40" fmla="*/ 11 w 20000"/>
                <a:gd name="T41" fmla="*/ 0 h 20000"/>
                <a:gd name="T42" fmla="*/ 0 w 20000"/>
                <a:gd name="T43" fmla="*/ 7 h 20000"/>
                <a:gd name="T44" fmla="*/ 27 w 20000"/>
                <a:gd name="T45" fmla="*/ 37 h 20000"/>
                <a:gd name="T46" fmla="*/ 41 w 20000"/>
                <a:gd name="T47" fmla="*/ 50 h 20000"/>
                <a:gd name="T48" fmla="*/ 48 w 20000"/>
                <a:gd name="T49" fmla="*/ 61 h 20000"/>
                <a:gd name="T50" fmla="*/ 65 w 20000"/>
                <a:gd name="T51" fmla="*/ 74 h 20000"/>
                <a:gd name="T52" fmla="*/ 81 w 20000"/>
                <a:gd name="T53" fmla="*/ 102 h 20000"/>
                <a:gd name="T54" fmla="*/ 95 w 20000"/>
                <a:gd name="T55" fmla="*/ 121 h 20000"/>
                <a:gd name="T56" fmla="*/ 106 w 20000"/>
                <a:gd name="T57" fmla="*/ 138 h 20000"/>
                <a:gd name="T58" fmla="*/ 115 w 20000"/>
                <a:gd name="T59" fmla="*/ 158 h 20000"/>
                <a:gd name="T60" fmla="*/ 130 w 20000"/>
                <a:gd name="T61" fmla="*/ 176 h 20000"/>
                <a:gd name="T62" fmla="*/ 153 w 20000"/>
                <a:gd name="T63" fmla="*/ 192 h 20000"/>
                <a:gd name="T64" fmla="*/ 170 w 20000"/>
                <a:gd name="T65" fmla="*/ 213 h 2000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000" h="20000">
                  <a:moveTo>
                    <a:pt x="17212" y="19962"/>
                  </a:moveTo>
                  <a:lnTo>
                    <a:pt x="17212" y="19325"/>
                  </a:lnTo>
                  <a:lnTo>
                    <a:pt x="17899" y="19662"/>
                  </a:lnTo>
                  <a:lnTo>
                    <a:pt x="18182" y="19024"/>
                  </a:lnTo>
                  <a:lnTo>
                    <a:pt x="19273" y="19662"/>
                  </a:lnTo>
                  <a:lnTo>
                    <a:pt x="19556" y="17148"/>
                  </a:lnTo>
                  <a:lnTo>
                    <a:pt x="19556" y="16135"/>
                  </a:lnTo>
                  <a:lnTo>
                    <a:pt x="19273" y="15872"/>
                  </a:lnTo>
                  <a:lnTo>
                    <a:pt x="19960" y="14859"/>
                  </a:lnTo>
                  <a:lnTo>
                    <a:pt x="19556" y="14597"/>
                  </a:lnTo>
                  <a:lnTo>
                    <a:pt x="18869" y="13583"/>
                  </a:lnTo>
                  <a:lnTo>
                    <a:pt x="18182" y="13583"/>
                  </a:lnTo>
                  <a:lnTo>
                    <a:pt x="17495" y="13959"/>
                  </a:lnTo>
                  <a:lnTo>
                    <a:pt x="17899" y="13321"/>
                  </a:lnTo>
                  <a:lnTo>
                    <a:pt x="17212" y="12345"/>
                  </a:lnTo>
                  <a:lnTo>
                    <a:pt x="16808" y="11407"/>
                  </a:lnTo>
                  <a:lnTo>
                    <a:pt x="15838" y="11069"/>
                  </a:lnTo>
                  <a:lnTo>
                    <a:pt x="15152" y="10807"/>
                  </a:lnTo>
                  <a:lnTo>
                    <a:pt x="15838" y="10169"/>
                  </a:lnTo>
                  <a:lnTo>
                    <a:pt x="15152" y="10169"/>
                  </a:lnTo>
                  <a:lnTo>
                    <a:pt x="15838" y="9794"/>
                  </a:lnTo>
                  <a:lnTo>
                    <a:pt x="15434" y="9156"/>
                  </a:lnTo>
                  <a:lnTo>
                    <a:pt x="15152" y="8893"/>
                  </a:lnTo>
                  <a:lnTo>
                    <a:pt x="14465" y="9156"/>
                  </a:lnTo>
                  <a:lnTo>
                    <a:pt x="13778" y="9156"/>
                  </a:lnTo>
                  <a:lnTo>
                    <a:pt x="14465" y="8893"/>
                  </a:lnTo>
                  <a:lnTo>
                    <a:pt x="14061" y="8518"/>
                  </a:lnTo>
                  <a:lnTo>
                    <a:pt x="13091" y="7880"/>
                  </a:lnTo>
                  <a:lnTo>
                    <a:pt x="12404" y="7617"/>
                  </a:lnTo>
                  <a:lnTo>
                    <a:pt x="12040" y="6979"/>
                  </a:lnTo>
                  <a:lnTo>
                    <a:pt x="11354" y="6979"/>
                  </a:lnTo>
                  <a:lnTo>
                    <a:pt x="10949" y="5966"/>
                  </a:lnTo>
                  <a:lnTo>
                    <a:pt x="10667" y="5704"/>
                  </a:lnTo>
                  <a:lnTo>
                    <a:pt x="9980" y="5966"/>
                  </a:lnTo>
                  <a:lnTo>
                    <a:pt x="8889" y="4728"/>
                  </a:lnTo>
                  <a:lnTo>
                    <a:pt x="7919" y="4090"/>
                  </a:lnTo>
                  <a:lnTo>
                    <a:pt x="5455" y="2552"/>
                  </a:lnTo>
                  <a:lnTo>
                    <a:pt x="5455" y="1914"/>
                  </a:lnTo>
                  <a:lnTo>
                    <a:pt x="4121" y="638"/>
                  </a:lnTo>
                  <a:lnTo>
                    <a:pt x="2747" y="638"/>
                  </a:lnTo>
                  <a:lnTo>
                    <a:pt x="1091" y="0"/>
                  </a:lnTo>
                  <a:lnTo>
                    <a:pt x="0" y="0"/>
                  </a:lnTo>
                  <a:lnTo>
                    <a:pt x="0" y="638"/>
                  </a:lnTo>
                  <a:lnTo>
                    <a:pt x="404" y="1538"/>
                  </a:lnTo>
                  <a:lnTo>
                    <a:pt x="2747" y="3452"/>
                  </a:lnTo>
                  <a:lnTo>
                    <a:pt x="3111" y="3452"/>
                  </a:lnTo>
                  <a:lnTo>
                    <a:pt x="4121" y="4728"/>
                  </a:lnTo>
                  <a:lnTo>
                    <a:pt x="4485" y="4728"/>
                  </a:lnTo>
                  <a:lnTo>
                    <a:pt x="4808" y="5704"/>
                  </a:lnTo>
                  <a:lnTo>
                    <a:pt x="6828" y="6604"/>
                  </a:lnTo>
                  <a:lnTo>
                    <a:pt x="6545" y="6979"/>
                  </a:lnTo>
                  <a:lnTo>
                    <a:pt x="7515" y="9156"/>
                  </a:lnTo>
                  <a:lnTo>
                    <a:pt x="8202" y="9531"/>
                  </a:lnTo>
                  <a:lnTo>
                    <a:pt x="8606" y="10169"/>
                  </a:lnTo>
                  <a:lnTo>
                    <a:pt x="9576" y="11407"/>
                  </a:lnTo>
                  <a:lnTo>
                    <a:pt x="9576" y="11707"/>
                  </a:lnTo>
                  <a:lnTo>
                    <a:pt x="10667" y="12983"/>
                  </a:lnTo>
                  <a:lnTo>
                    <a:pt x="10667" y="13321"/>
                  </a:lnTo>
                  <a:lnTo>
                    <a:pt x="11636" y="14859"/>
                  </a:lnTo>
                  <a:lnTo>
                    <a:pt x="13091" y="15872"/>
                  </a:lnTo>
                  <a:lnTo>
                    <a:pt x="13091" y="16510"/>
                  </a:lnTo>
                  <a:lnTo>
                    <a:pt x="14747" y="17411"/>
                  </a:lnTo>
                  <a:lnTo>
                    <a:pt x="15434" y="18049"/>
                  </a:lnTo>
                  <a:lnTo>
                    <a:pt x="16121" y="18424"/>
                  </a:lnTo>
                  <a:lnTo>
                    <a:pt x="17212" y="19962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29" name="Freeform 94">
              <a:extLst>
                <a:ext uri="{FF2B5EF4-FFF2-40B4-BE49-F238E27FC236}">
                  <a16:creationId xmlns:a16="http://schemas.microsoft.com/office/drawing/2014/main" id="{515C7B26-2BB8-4798-90C7-57CE34C1D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1" y="2889"/>
              <a:ext cx="180" cy="170"/>
            </a:xfrm>
            <a:custGeom>
              <a:avLst/>
              <a:gdLst>
                <a:gd name="T0" fmla="*/ 166 w 20000"/>
                <a:gd name="T1" fmla="*/ 41 h 20000"/>
                <a:gd name="T2" fmla="*/ 122 w 20000"/>
                <a:gd name="T3" fmla="*/ 23 h 20000"/>
                <a:gd name="T4" fmla="*/ 111 w 20000"/>
                <a:gd name="T5" fmla="*/ 37 h 20000"/>
                <a:gd name="T6" fmla="*/ 81 w 20000"/>
                <a:gd name="T7" fmla="*/ 57 h 20000"/>
                <a:gd name="T8" fmla="*/ 67 w 20000"/>
                <a:gd name="T9" fmla="*/ 54 h 20000"/>
                <a:gd name="T10" fmla="*/ 67 w 20000"/>
                <a:gd name="T11" fmla="*/ 48 h 20000"/>
                <a:gd name="T12" fmla="*/ 61 w 20000"/>
                <a:gd name="T13" fmla="*/ 44 h 20000"/>
                <a:gd name="T14" fmla="*/ 54 w 20000"/>
                <a:gd name="T15" fmla="*/ 30 h 20000"/>
                <a:gd name="T16" fmla="*/ 54 w 20000"/>
                <a:gd name="T17" fmla="*/ 14 h 20000"/>
                <a:gd name="T18" fmla="*/ 37 w 20000"/>
                <a:gd name="T19" fmla="*/ 7 h 20000"/>
                <a:gd name="T20" fmla="*/ 14 w 20000"/>
                <a:gd name="T21" fmla="*/ 7 h 20000"/>
                <a:gd name="T22" fmla="*/ 0 w 20000"/>
                <a:gd name="T23" fmla="*/ 16 h 20000"/>
                <a:gd name="T24" fmla="*/ 14 w 20000"/>
                <a:gd name="T25" fmla="*/ 23 h 20000"/>
                <a:gd name="T26" fmla="*/ 20 w 20000"/>
                <a:gd name="T27" fmla="*/ 30 h 20000"/>
                <a:gd name="T28" fmla="*/ 37 w 20000"/>
                <a:gd name="T29" fmla="*/ 37 h 20000"/>
                <a:gd name="T30" fmla="*/ 50 w 20000"/>
                <a:gd name="T31" fmla="*/ 41 h 20000"/>
                <a:gd name="T32" fmla="*/ 44 w 20000"/>
                <a:gd name="T33" fmla="*/ 44 h 20000"/>
                <a:gd name="T34" fmla="*/ 30 w 20000"/>
                <a:gd name="T35" fmla="*/ 48 h 20000"/>
                <a:gd name="T36" fmla="*/ 16 w 20000"/>
                <a:gd name="T37" fmla="*/ 50 h 20000"/>
                <a:gd name="T38" fmla="*/ 30 w 20000"/>
                <a:gd name="T39" fmla="*/ 54 h 20000"/>
                <a:gd name="T40" fmla="*/ 30 w 20000"/>
                <a:gd name="T41" fmla="*/ 64 h 20000"/>
                <a:gd name="T42" fmla="*/ 41 w 20000"/>
                <a:gd name="T43" fmla="*/ 68 h 20000"/>
                <a:gd name="T44" fmla="*/ 47 w 20000"/>
                <a:gd name="T45" fmla="*/ 54 h 20000"/>
                <a:gd name="T46" fmla="*/ 50 w 20000"/>
                <a:gd name="T47" fmla="*/ 54 h 20000"/>
                <a:gd name="T48" fmla="*/ 54 w 20000"/>
                <a:gd name="T49" fmla="*/ 68 h 20000"/>
                <a:gd name="T50" fmla="*/ 57 w 20000"/>
                <a:gd name="T51" fmla="*/ 68 h 20000"/>
                <a:gd name="T52" fmla="*/ 70 w 20000"/>
                <a:gd name="T53" fmla="*/ 68 h 20000"/>
                <a:gd name="T54" fmla="*/ 67 w 20000"/>
                <a:gd name="T55" fmla="*/ 71 h 20000"/>
                <a:gd name="T56" fmla="*/ 88 w 20000"/>
                <a:gd name="T57" fmla="*/ 81 h 20000"/>
                <a:gd name="T58" fmla="*/ 125 w 20000"/>
                <a:gd name="T59" fmla="*/ 102 h 20000"/>
                <a:gd name="T60" fmla="*/ 135 w 20000"/>
                <a:gd name="T61" fmla="*/ 125 h 20000"/>
                <a:gd name="T62" fmla="*/ 142 w 20000"/>
                <a:gd name="T63" fmla="*/ 149 h 20000"/>
                <a:gd name="T64" fmla="*/ 159 w 20000"/>
                <a:gd name="T65" fmla="*/ 149 h 20000"/>
                <a:gd name="T66" fmla="*/ 180 w 20000"/>
                <a:gd name="T67" fmla="*/ 48 h 2000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0000" h="20000">
                  <a:moveTo>
                    <a:pt x="19956" y="5600"/>
                  </a:moveTo>
                  <a:lnTo>
                    <a:pt x="18448" y="4800"/>
                  </a:lnTo>
                  <a:lnTo>
                    <a:pt x="16497" y="4329"/>
                  </a:lnTo>
                  <a:lnTo>
                    <a:pt x="13525" y="2729"/>
                  </a:lnTo>
                  <a:lnTo>
                    <a:pt x="12018" y="3529"/>
                  </a:lnTo>
                  <a:lnTo>
                    <a:pt x="12328" y="4329"/>
                  </a:lnTo>
                  <a:lnTo>
                    <a:pt x="10510" y="4800"/>
                  </a:lnTo>
                  <a:lnTo>
                    <a:pt x="9002" y="6729"/>
                  </a:lnTo>
                  <a:lnTo>
                    <a:pt x="8248" y="7153"/>
                  </a:lnTo>
                  <a:lnTo>
                    <a:pt x="7494" y="6400"/>
                  </a:lnTo>
                  <a:lnTo>
                    <a:pt x="7494" y="5929"/>
                  </a:lnTo>
                  <a:lnTo>
                    <a:pt x="7494" y="5600"/>
                  </a:lnTo>
                  <a:lnTo>
                    <a:pt x="7095" y="5129"/>
                  </a:lnTo>
                  <a:lnTo>
                    <a:pt x="6741" y="5129"/>
                  </a:lnTo>
                  <a:lnTo>
                    <a:pt x="6741" y="5600"/>
                  </a:lnTo>
                  <a:lnTo>
                    <a:pt x="5987" y="3529"/>
                  </a:lnTo>
                  <a:lnTo>
                    <a:pt x="6341" y="2729"/>
                  </a:lnTo>
                  <a:lnTo>
                    <a:pt x="5987" y="1600"/>
                  </a:lnTo>
                  <a:lnTo>
                    <a:pt x="5588" y="1129"/>
                  </a:lnTo>
                  <a:lnTo>
                    <a:pt x="4080" y="800"/>
                  </a:lnTo>
                  <a:lnTo>
                    <a:pt x="3016" y="0"/>
                  </a:lnTo>
                  <a:lnTo>
                    <a:pt x="1508" y="800"/>
                  </a:lnTo>
                  <a:lnTo>
                    <a:pt x="310" y="1129"/>
                  </a:lnTo>
                  <a:lnTo>
                    <a:pt x="0" y="1929"/>
                  </a:lnTo>
                  <a:lnTo>
                    <a:pt x="0" y="2400"/>
                  </a:lnTo>
                  <a:lnTo>
                    <a:pt x="1508" y="2729"/>
                  </a:lnTo>
                  <a:lnTo>
                    <a:pt x="2262" y="3200"/>
                  </a:lnTo>
                  <a:lnTo>
                    <a:pt x="2262" y="3529"/>
                  </a:lnTo>
                  <a:lnTo>
                    <a:pt x="2572" y="4800"/>
                  </a:lnTo>
                  <a:lnTo>
                    <a:pt x="4080" y="4329"/>
                  </a:lnTo>
                  <a:lnTo>
                    <a:pt x="5233" y="4329"/>
                  </a:lnTo>
                  <a:lnTo>
                    <a:pt x="5588" y="4800"/>
                  </a:lnTo>
                  <a:lnTo>
                    <a:pt x="5233" y="5129"/>
                  </a:lnTo>
                  <a:lnTo>
                    <a:pt x="4834" y="5129"/>
                  </a:lnTo>
                  <a:lnTo>
                    <a:pt x="4523" y="5129"/>
                  </a:lnTo>
                  <a:lnTo>
                    <a:pt x="3326" y="5600"/>
                  </a:lnTo>
                  <a:lnTo>
                    <a:pt x="2572" y="5600"/>
                  </a:lnTo>
                  <a:lnTo>
                    <a:pt x="1818" y="5929"/>
                  </a:lnTo>
                  <a:lnTo>
                    <a:pt x="3016" y="5929"/>
                  </a:lnTo>
                  <a:lnTo>
                    <a:pt x="3326" y="6400"/>
                  </a:lnTo>
                  <a:lnTo>
                    <a:pt x="3769" y="6729"/>
                  </a:lnTo>
                  <a:lnTo>
                    <a:pt x="3326" y="7529"/>
                  </a:lnTo>
                  <a:lnTo>
                    <a:pt x="3769" y="8329"/>
                  </a:lnTo>
                  <a:lnTo>
                    <a:pt x="4523" y="7953"/>
                  </a:lnTo>
                  <a:lnTo>
                    <a:pt x="4834" y="7153"/>
                  </a:lnTo>
                  <a:lnTo>
                    <a:pt x="5233" y="6400"/>
                  </a:lnTo>
                  <a:lnTo>
                    <a:pt x="5588" y="5929"/>
                  </a:lnTo>
                  <a:lnTo>
                    <a:pt x="5588" y="6400"/>
                  </a:lnTo>
                  <a:lnTo>
                    <a:pt x="5233" y="7153"/>
                  </a:lnTo>
                  <a:lnTo>
                    <a:pt x="5987" y="7953"/>
                  </a:lnTo>
                  <a:lnTo>
                    <a:pt x="6341" y="7529"/>
                  </a:lnTo>
                  <a:lnTo>
                    <a:pt x="6341" y="7953"/>
                  </a:lnTo>
                  <a:lnTo>
                    <a:pt x="7494" y="7953"/>
                  </a:lnTo>
                  <a:lnTo>
                    <a:pt x="7805" y="7953"/>
                  </a:lnTo>
                  <a:lnTo>
                    <a:pt x="7805" y="8329"/>
                  </a:lnTo>
                  <a:lnTo>
                    <a:pt x="7494" y="8329"/>
                  </a:lnTo>
                  <a:lnTo>
                    <a:pt x="8248" y="9129"/>
                  </a:lnTo>
                  <a:lnTo>
                    <a:pt x="9756" y="9553"/>
                  </a:lnTo>
                  <a:lnTo>
                    <a:pt x="12328" y="10729"/>
                  </a:lnTo>
                  <a:lnTo>
                    <a:pt x="13836" y="11953"/>
                  </a:lnTo>
                  <a:lnTo>
                    <a:pt x="14989" y="13882"/>
                  </a:lnTo>
                  <a:lnTo>
                    <a:pt x="14989" y="14682"/>
                  </a:lnTo>
                  <a:lnTo>
                    <a:pt x="15743" y="16282"/>
                  </a:lnTo>
                  <a:lnTo>
                    <a:pt x="15743" y="17553"/>
                  </a:lnTo>
                  <a:lnTo>
                    <a:pt x="16497" y="17882"/>
                  </a:lnTo>
                  <a:lnTo>
                    <a:pt x="17694" y="17553"/>
                  </a:lnTo>
                  <a:lnTo>
                    <a:pt x="19512" y="19953"/>
                  </a:lnTo>
                  <a:lnTo>
                    <a:pt x="19956" y="5600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30" name="Freeform 95">
              <a:extLst>
                <a:ext uri="{FF2B5EF4-FFF2-40B4-BE49-F238E27FC236}">
                  <a16:creationId xmlns:a16="http://schemas.microsoft.com/office/drawing/2014/main" id="{5EAF77CA-EB9D-4533-A4B8-68011168D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6" y="2852"/>
              <a:ext cx="120" cy="140"/>
            </a:xfrm>
            <a:custGeom>
              <a:avLst/>
              <a:gdLst>
                <a:gd name="T0" fmla="*/ 23 w 20000"/>
                <a:gd name="T1" fmla="*/ 136 h 20000"/>
                <a:gd name="T2" fmla="*/ 30 w 20000"/>
                <a:gd name="T3" fmla="*/ 126 h 20000"/>
                <a:gd name="T4" fmla="*/ 30 w 20000"/>
                <a:gd name="T5" fmla="*/ 102 h 20000"/>
                <a:gd name="T6" fmla="*/ 30 w 20000"/>
                <a:gd name="T7" fmla="*/ 88 h 20000"/>
                <a:gd name="T8" fmla="*/ 41 w 20000"/>
                <a:gd name="T9" fmla="*/ 81 h 20000"/>
                <a:gd name="T10" fmla="*/ 41 w 20000"/>
                <a:gd name="T11" fmla="*/ 95 h 20000"/>
                <a:gd name="T12" fmla="*/ 54 w 20000"/>
                <a:gd name="T13" fmla="*/ 108 h 20000"/>
                <a:gd name="T14" fmla="*/ 61 w 20000"/>
                <a:gd name="T15" fmla="*/ 122 h 20000"/>
                <a:gd name="T16" fmla="*/ 68 w 20000"/>
                <a:gd name="T17" fmla="*/ 115 h 20000"/>
                <a:gd name="T18" fmla="*/ 79 w 20000"/>
                <a:gd name="T19" fmla="*/ 108 h 20000"/>
                <a:gd name="T20" fmla="*/ 72 w 20000"/>
                <a:gd name="T21" fmla="*/ 102 h 20000"/>
                <a:gd name="T22" fmla="*/ 68 w 20000"/>
                <a:gd name="T23" fmla="*/ 95 h 20000"/>
                <a:gd name="T24" fmla="*/ 48 w 20000"/>
                <a:gd name="T25" fmla="*/ 68 h 20000"/>
                <a:gd name="T26" fmla="*/ 68 w 20000"/>
                <a:gd name="T27" fmla="*/ 58 h 20000"/>
                <a:gd name="T28" fmla="*/ 85 w 20000"/>
                <a:gd name="T29" fmla="*/ 51 h 20000"/>
                <a:gd name="T30" fmla="*/ 81 w 20000"/>
                <a:gd name="T31" fmla="*/ 44 h 20000"/>
                <a:gd name="T32" fmla="*/ 75 w 20000"/>
                <a:gd name="T33" fmla="*/ 48 h 20000"/>
                <a:gd name="T34" fmla="*/ 61 w 20000"/>
                <a:gd name="T35" fmla="*/ 51 h 20000"/>
                <a:gd name="T36" fmla="*/ 51 w 20000"/>
                <a:gd name="T37" fmla="*/ 48 h 20000"/>
                <a:gd name="T38" fmla="*/ 38 w 20000"/>
                <a:gd name="T39" fmla="*/ 58 h 20000"/>
                <a:gd name="T40" fmla="*/ 34 w 20000"/>
                <a:gd name="T41" fmla="*/ 51 h 20000"/>
                <a:gd name="T42" fmla="*/ 27 w 20000"/>
                <a:gd name="T43" fmla="*/ 34 h 20000"/>
                <a:gd name="T44" fmla="*/ 38 w 20000"/>
                <a:gd name="T45" fmla="*/ 24 h 20000"/>
                <a:gd name="T46" fmla="*/ 54 w 20000"/>
                <a:gd name="T47" fmla="*/ 24 h 20000"/>
                <a:gd name="T48" fmla="*/ 81 w 20000"/>
                <a:gd name="T49" fmla="*/ 27 h 20000"/>
                <a:gd name="T50" fmla="*/ 106 w 20000"/>
                <a:gd name="T51" fmla="*/ 27 h 20000"/>
                <a:gd name="T52" fmla="*/ 116 w 20000"/>
                <a:gd name="T53" fmla="*/ 14 h 20000"/>
                <a:gd name="T54" fmla="*/ 116 w 20000"/>
                <a:gd name="T55" fmla="*/ 0 h 20000"/>
                <a:gd name="T56" fmla="*/ 102 w 20000"/>
                <a:gd name="T57" fmla="*/ 18 h 20000"/>
                <a:gd name="T58" fmla="*/ 65 w 20000"/>
                <a:gd name="T59" fmla="*/ 14 h 20000"/>
                <a:gd name="T60" fmla="*/ 51 w 20000"/>
                <a:gd name="T61" fmla="*/ 11 h 20000"/>
                <a:gd name="T62" fmla="*/ 38 w 20000"/>
                <a:gd name="T63" fmla="*/ 18 h 20000"/>
                <a:gd name="T64" fmla="*/ 30 w 20000"/>
                <a:gd name="T65" fmla="*/ 14 h 20000"/>
                <a:gd name="T66" fmla="*/ 23 w 20000"/>
                <a:gd name="T67" fmla="*/ 31 h 20000"/>
                <a:gd name="T68" fmla="*/ 20 w 20000"/>
                <a:gd name="T69" fmla="*/ 48 h 20000"/>
                <a:gd name="T70" fmla="*/ 10 w 20000"/>
                <a:gd name="T71" fmla="*/ 61 h 20000"/>
                <a:gd name="T72" fmla="*/ 10 w 20000"/>
                <a:gd name="T73" fmla="*/ 74 h 20000"/>
                <a:gd name="T74" fmla="*/ 0 w 20000"/>
                <a:gd name="T75" fmla="*/ 85 h 20000"/>
                <a:gd name="T76" fmla="*/ 3 w 20000"/>
                <a:gd name="T77" fmla="*/ 99 h 20000"/>
                <a:gd name="T78" fmla="*/ 14 w 20000"/>
                <a:gd name="T79" fmla="*/ 106 h 20000"/>
                <a:gd name="T80" fmla="*/ 14 w 20000"/>
                <a:gd name="T81" fmla="*/ 129 h 20000"/>
                <a:gd name="T82" fmla="*/ 20 w 20000"/>
                <a:gd name="T83" fmla="*/ 140 h 2000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0000" h="20000">
                  <a:moveTo>
                    <a:pt x="3411" y="19943"/>
                  </a:moveTo>
                  <a:lnTo>
                    <a:pt x="3880" y="19371"/>
                  </a:lnTo>
                  <a:lnTo>
                    <a:pt x="5017" y="19943"/>
                  </a:lnTo>
                  <a:lnTo>
                    <a:pt x="5017" y="18000"/>
                  </a:lnTo>
                  <a:lnTo>
                    <a:pt x="5017" y="16457"/>
                  </a:lnTo>
                  <a:lnTo>
                    <a:pt x="5017" y="14514"/>
                  </a:lnTo>
                  <a:lnTo>
                    <a:pt x="5017" y="13143"/>
                  </a:lnTo>
                  <a:lnTo>
                    <a:pt x="5017" y="12571"/>
                  </a:lnTo>
                  <a:lnTo>
                    <a:pt x="6288" y="12171"/>
                  </a:lnTo>
                  <a:lnTo>
                    <a:pt x="6823" y="11600"/>
                  </a:lnTo>
                  <a:lnTo>
                    <a:pt x="7425" y="12571"/>
                  </a:lnTo>
                  <a:lnTo>
                    <a:pt x="6823" y="13543"/>
                  </a:lnTo>
                  <a:lnTo>
                    <a:pt x="6823" y="14114"/>
                  </a:lnTo>
                  <a:lnTo>
                    <a:pt x="9030" y="15486"/>
                  </a:lnTo>
                  <a:lnTo>
                    <a:pt x="8562" y="17429"/>
                  </a:lnTo>
                  <a:lnTo>
                    <a:pt x="10167" y="17429"/>
                  </a:lnTo>
                  <a:lnTo>
                    <a:pt x="10167" y="17029"/>
                  </a:lnTo>
                  <a:lnTo>
                    <a:pt x="11304" y="16457"/>
                  </a:lnTo>
                  <a:lnTo>
                    <a:pt x="13110" y="16457"/>
                  </a:lnTo>
                  <a:lnTo>
                    <a:pt x="13110" y="15486"/>
                  </a:lnTo>
                  <a:lnTo>
                    <a:pt x="11973" y="15486"/>
                  </a:lnTo>
                  <a:lnTo>
                    <a:pt x="11973" y="14514"/>
                  </a:lnTo>
                  <a:lnTo>
                    <a:pt x="10836" y="14514"/>
                  </a:lnTo>
                  <a:lnTo>
                    <a:pt x="11304" y="13543"/>
                  </a:lnTo>
                  <a:lnTo>
                    <a:pt x="11304" y="12571"/>
                  </a:lnTo>
                  <a:lnTo>
                    <a:pt x="7960" y="9657"/>
                  </a:lnTo>
                  <a:lnTo>
                    <a:pt x="9030" y="9657"/>
                  </a:lnTo>
                  <a:lnTo>
                    <a:pt x="11304" y="8286"/>
                  </a:lnTo>
                  <a:lnTo>
                    <a:pt x="13110" y="7314"/>
                  </a:lnTo>
                  <a:lnTo>
                    <a:pt x="14247" y="7314"/>
                  </a:lnTo>
                  <a:lnTo>
                    <a:pt x="14716" y="6800"/>
                  </a:lnTo>
                  <a:lnTo>
                    <a:pt x="13579" y="6343"/>
                  </a:lnTo>
                  <a:lnTo>
                    <a:pt x="13110" y="6343"/>
                  </a:lnTo>
                  <a:lnTo>
                    <a:pt x="12441" y="6800"/>
                  </a:lnTo>
                  <a:lnTo>
                    <a:pt x="10836" y="6800"/>
                  </a:lnTo>
                  <a:lnTo>
                    <a:pt x="10167" y="7314"/>
                  </a:lnTo>
                  <a:lnTo>
                    <a:pt x="9699" y="7314"/>
                  </a:lnTo>
                  <a:lnTo>
                    <a:pt x="8562" y="6800"/>
                  </a:lnTo>
                  <a:lnTo>
                    <a:pt x="7425" y="8286"/>
                  </a:lnTo>
                  <a:lnTo>
                    <a:pt x="6288" y="8286"/>
                  </a:lnTo>
                  <a:lnTo>
                    <a:pt x="5686" y="7314"/>
                  </a:lnTo>
                  <a:lnTo>
                    <a:pt x="4548" y="6800"/>
                  </a:lnTo>
                  <a:lnTo>
                    <a:pt x="4548" y="4857"/>
                  </a:lnTo>
                  <a:lnTo>
                    <a:pt x="5017" y="3486"/>
                  </a:lnTo>
                  <a:lnTo>
                    <a:pt x="6288" y="3486"/>
                  </a:lnTo>
                  <a:lnTo>
                    <a:pt x="7960" y="3486"/>
                  </a:lnTo>
                  <a:lnTo>
                    <a:pt x="9030" y="3486"/>
                  </a:lnTo>
                  <a:lnTo>
                    <a:pt x="10836" y="3886"/>
                  </a:lnTo>
                  <a:lnTo>
                    <a:pt x="13579" y="3886"/>
                  </a:lnTo>
                  <a:lnTo>
                    <a:pt x="14716" y="3886"/>
                  </a:lnTo>
                  <a:lnTo>
                    <a:pt x="17659" y="3886"/>
                  </a:lnTo>
                  <a:lnTo>
                    <a:pt x="18127" y="2914"/>
                  </a:lnTo>
                  <a:lnTo>
                    <a:pt x="19264" y="1943"/>
                  </a:lnTo>
                  <a:lnTo>
                    <a:pt x="19933" y="571"/>
                  </a:lnTo>
                  <a:lnTo>
                    <a:pt x="19264" y="0"/>
                  </a:lnTo>
                  <a:lnTo>
                    <a:pt x="18796" y="971"/>
                  </a:lnTo>
                  <a:lnTo>
                    <a:pt x="16990" y="2514"/>
                  </a:lnTo>
                  <a:lnTo>
                    <a:pt x="13579" y="2514"/>
                  </a:lnTo>
                  <a:lnTo>
                    <a:pt x="10836" y="1943"/>
                  </a:lnTo>
                  <a:lnTo>
                    <a:pt x="8562" y="1943"/>
                  </a:lnTo>
                  <a:lnTo>
                    <a:pt x="8562" y="1543"/>
                  </a:lnTo>
                  <a:lnTo>
                    <a:pt x="6823" y="1543"/>
                  </a:lnTo>
                  <a:lnTo>
                    <a:pt x="6288" y="2514"/>
                  </a:lnTo>
                  <a:lnTo>
                    <a:pt x="5686" y="2914"/>
                  </a:lnTo>
                  <a:lnTo>
                    <a:pt x="5017" y="1943"/>
                  </a:lnTo>
                  <a:lnTo>
                    <a:pt x="4548" y="2514"/>
                  </a:lnTo>
                  <a:lnTo>
                    <a:pt x="3880" y="4400"/>
                  </a:lnTo>
                  <a:lnTo>
                    <a:pt x="3880" y="4857"/>
                  </a:lnTo>
                  <a:lnTo>
                    <a:pt x="3411" y="6800"/>
                  </a:lnTo>
                  <a:lnTo>
                    <a:pt x="2274" y="7314"/>
                  </a:lnTo>
                  <a:lnTo>
                    <a:pt x="1605" y="8743"/>
                  </a:lnTo>
                  <a:lnTo>
                    <a:pt x="2274" y="9657"/>
                  </a:lnTo>
                  <a:lnTo>
                    <a:pt x="1605" y="10629"/>
                  </a:lnTo>
                  <a:lnTo>
                    <a:pt x="1137" y="11600"/>
                  </a:lnTo>
                  <a:lnTo>
                    <a:pt x="0" y="12171"/>
                  </a:lnTo>
                  <a:lnTo>
                    <a:pt x="468" y="12571"/>
                  </a:lnTo>
                  <a:lnTo>
                    <a:pt x="468" y="14114"/>
                  </a:lnTo>
                  <a:lnTo>
                    <a:pt x="2274" y="14114"/>
                  </a:lnTo>
                  <a:lnTo>
                    <a:pt x="2274" y="15086"/>
                  </a:lnTo>
                  <a:lnTo>
                    <a:pt x="2742" y="17029"/>
                  </a:lnTo>
                  <a:lnTo>
                    <a:pt x="2274" y="18400"/>
                  </a:lnTo>
                  <a:lnTo>
                    <a:pt x="2274" y="19371"/>
                  </a:lnTo>
                  <a:lnTo>
                    <a:pt x="3411" y="19943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31" name="Freeform 96">
              <a:extLst>
                <a:ext uri="{FF2B5EF4-FFF2-40B4-BE49-F238E27FC236}">
                  <a16:creationId xmlns:a16="http://schemas.microsoft.com/office/drawing/2014/main" id="{222A78A8-5685-4C74-B905-7C0B9310F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1" y="2318"/>
              <a:ext cx="12" cy="7"/>
            </a:xfrm>
            <a:custGeom>
              <a:avLst/>
              <a:gdLst>
                <a:gd name="T0" fmla="*/ 3 w 20000"/>
                <a:gd name="T1" fmla="*/ 7 h 20000"/>
                <a:gd name="T2" fmla="*/ 7 w 20000"/>
                <a:gd name="T3" fmla="*/ 3 h 20000"/>
                <a:gd name="T4" fmla="*/ 11 w 20000"/>
                <a:gd name="T5" fmla="*/ 0 h 20000"/>
                <a:gd name="T6" fmla="*/ 0 w 20000"/>
                <a:gd name="T7" fmla="*/ 3 h 20000"/>
                <a:gd name="T8" fmla="*/ 3 w 20000"/>
                <a:gd name="T9" fmla="*/ 7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00" h="20000">
                  <a:moveTo>
                    <a:pt x="5385" y="18889"/>
                  </a:moveTo>
                  <a:lnTo>
                    <a:pt x="13077" y="7778"/>
                  </a:lnTo>
                  <a:lnTo>
                    <a:pt x="19231" y="0"/>
                  </a:lnTo>
                  <a:lnTo>
                    <a:pt x="0" y="7778"/>
                  </a:lnTo>
                  <a:lnTo>
                    <a:pt x="5385" y="18889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32" name="Freeform 97">
              <a:extLst>
                <a:ext uri="{FF2B5EF4-FFF2-40B4-BE49-F238E27FC236}">
                  <a16:creationId xmlns:a16="http://schemas.microsoft.com/office/drawing/2014/main" id="{3607798B-5918-42D8-9384-BB2D5969F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2" y="2354"/>
              <a:ext cx="10" cy="18"/>
            </a:xfrm>
            <a:custGeom>
              <a:avLst/>
              <a:gdLst>
                <a:gd name="T0" fmla="*/ 0 w 20000"/>
                <a:gd name="T1" fmla="*/ 18 h 20000"/>
                <a:gd name="T2" fmla="*/ 7 w 20000"/>
                <a:gd name="T3" fmla="*/ 18 h 20000"/>
                <a:gd name="T4" fmla="*/ 3 w 20000"/>
                <a:gd name="T5" fmla="*/ 14 h 20000"/>
                <a:gd name="T6" fmla="*/ 10 w 20000"/>
                <a:gd name="T7" fmla="*/ 0 h 20000"/>
                <a:gd name="T8" fmla="*/ 7 w 20000"/>
                <a:gd name="T9" fmla="*/ 4 h 20000"/>
                <a:gd name="T10" fmla="*/ 3 w 20000"/>
                <a:gd name="T11" fmla="*/ 4 h 20000"/>
                <a:gd name="T12" fmla="*/ 3 w 20000"/>
                <a:gd name="T13" fmla="*/ 7 h 20000"/>
                <a:gd name="T14" fmla="*/ 0 w 20000"/>
                <a:gd name="T15" fmla="*/ 14 h 20000"/>
                <a:gd name="T16" fmla="*/ 0 w 20000"/>
                <a:gd name="T17" fmla="*/ 18 h 200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000" h="20000">
                  <a:moveTo>
                    <a:pt x="0" y="19556"/>
                  </a:moveTo>
                  <a:lnTo>
                    <a:pt x="13077" y="19556"/>
                  </a:lnTo>
                  <a:lnTo>
                    <a:pt x="5385" y="15111"/>
                  </a:lnTo>
                  <a:lnTo>
                    <a:pt x="19231" y="0"/>
                  </a:lnTo>
                  <a:lnTo>
                    <a:pt x="13077" y="4444"/>
                  </a:lnTo>
                  <a:lnTo>
                    <a:pt x="5385" y="4444"/>
                  </a:lnTo>
                  <a:lnTo>
                    <a:pt x="5385" y="7556"/>
                  </a:lnTo>
                  <a:lnTo>
                    <a:pt x="0" y="15111"/>
                  </a:lnTo>
                  <a:lnTo>
                    <a:pt x="0" y="19556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33" name="Freeform 98">
              <a:extLst>
                <a:ext uri="{FF2B5EF4-FFF2-40B4-BE49-F238E27FC236}">
                  <a16:creationId xmlns:a16="http://schemas.microsoft.com/office/drawing/2014/main" id="{5B7C850E-E465-4209-B5A7-328216705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1" y="1871"/>
              <a:ext cx="95" cy="115"/>
            </a:xfrm>
            <a:custGeom>
              <a:avLst/>
              <a:gdLst>
                <a:gd name="T0" fmla="*/ 14 w 20000"/>
                <a:gd name="T1" fmla="*/ 116 h 20000"/>
                <a:gd name="T2" fmla="*/ 17 w 20000"/>
                <a:gd name="T3" fmla="*/ 116 h 20000"/>
                <a:gd name="T4" fmla="*/ 20 w 20000"/>
                <a:gd name="T5" fmla="*/ 109 h 20000"/>
                <a:gd name="T6" fmla="*/ 24 w 20000"/>
                <a:gd name="T7" fmla="*/ 109 h 20000"/>
                <a:gd name="T8" fmla="*/ 27 w 20000"/>
                <a:gd name="T9" fmla="*/ 102 h 20000"/>
                <a:gd name="T10" fmla="*/ 24 w 20000"/>
                <a:gd name="T11" fmla="*/ 102 h 20000"/>
                <a:gd name="T12" fmla="*/ 20 w 20000"/>
                <a:gd name="T13" fmla="*/ 95 h 20000"/>
                <a:gd name="T14" fmla="*/ 11 w 20000"/>
                <a:gd name="T15" fmla="*/ 91 h 20000"/>
                <a:gd name="T16" fmla="*/ 11 w 20000"/>
                <a:gd name="T17" fmla="*/ 88 h 20000"/>
                <a:gd name="T18" fmla="*/ 17 w 20000"/>
                <a:gd name="T19" fmla="*/ 84 h 20000"/>
                <a:gd name="T20" fmla="*/ 20 w 20000"/>
                <a:gd name="T21" fmla="*/ 91 h 20000"/>
                <a:gd name="T22" fmla="*/ 24 w 20000"/>
                <a:gd name="T23" fmla="*/ 84 h 20000"/>
                <a:gd name="T24" fmla="*/ 27 w 20000"/>
                <a:gd name="T25" fmla="*/ 81 h 20000"/>
                <a:gd name="T26" fmla="*/ 38 w 20000"/>
                <a:gd name="T27" fmla="*/ 84 h 20000"/>
                <a:gd name="T28" fmla="*/ 65 w 20000"/>
                <a:gd name="T29" fmla="*/ 95 h 20000"/>
                <a:gd name="T30" fmla="*/ 65 w 20000"/>
                <a:gd name="T31" fmla="*/ 88 h 20000"/>
                <a:gd name="T32" fmla="*/ 65 w 20000"/>
                <a:gd name="T33" fmla="*/ 75 h 20000"/>
                <a:gd name="T34" fmla="*/ 71 w 20000"/>
                <a:gd name="T35" fmla="*/ 68 h 20000"/>
                <a:gd name="T36" fmla="*/ 85 w 20000"/>
                <a:gd name="T37" fmla="*/ 64 h 20000"/>
                <a:gd name="T38" fmla="*/ 88 w 20000"/>
                <a:gd name="T39" fmla="*/ 61 h 20000"/>
                <a:gd name="T40" fmla="*/ 95 w 20000"/>
                <a:gd name="T41" fmla="*/ 57 h 20000"/>
                <a:gd name="T42" fmla="*/ 95 w 20000"/>
                <a:gd name="T43" fmla="*/ 54 h 20000"/>
                <a:gd name="T44" fmla="*/ 88 w 20000"/>
                <a:gd name="T45" fmla="*/ 57 h 20000"/>
                <a:gd name="T46" fmla="*/ 81 w 20000"/>
                <a:gd name="T47" fmla="*/ 44 h 20000"/>
                <a:gd name="T48" fmla="*/ 81 w 20000"/>
                <a:gd name="T49" fmla="*/ 30 h 20000"/>
                <a:gd name="T50" fmla="*/ 78 w 20000"/>
                <a:gd name="T51" fmla="*/ 27 h 20000"/>
                <a:gd name="T52" fmla="*/ 74 w 20000"/>
                <a:gd name="T53" fmla="*/ 41 h 20000"/>
                <a:gd name="T54" fmla="*/ 67 w 20000"/>
                <a:gd name="T55" fmla="*/ 41 h 20000"/>
                <a:gd name="T56" fmla="*/ 61 w 20000"/>
                <a:gd name="T57" fmla="*/ 34 h 20000"/>
                <a:gd name="T58" fmla="*/ 54 w 20000"/>
                <a:gd name="T59" fmla="*/ 34 h 20000"/>
                <a:gd name="T60" fmla="*/ 38 w 20000"/>
                <a:gd name="T61" fmla="*/ 23 h 20000"/>
                <a:gd name="T62" fmla="*/ 20 w 20000"/>
                <a:gd name="T63" fmla="*/ 7 h 20000"/>
                <a:gd name="T64" fmla="*/ 11 w 20000"/>
                <a:gd name="T65" fmla="*/ 0 h 20000"/>
                <a:gd name="T66" fmla="*/ 7 w 20000"/>
                <a:gd name="T67" fmla="*/ 3 h 20000"/>
                <a:gd name="T68" fmla="*/ 14 w 20000"/>
                <a:gd name="T69" fmla="*/ 16 h 20000"/>
                <a:gd name="T70" fmla="*/ 17 w 20000"/>
                <a:gd name="T71" fmla="*/ 37 h 20000"/>
                <a:gd name="T72" fmla="*/ 20 w 20000"/>
                <a:gd name="T73" fmla="*/ 51 h 20000"/>
                <a:gd name="T74" fmla="*/ 17 w 20000"/>
                <a:gd name="T75" fmla="*/ 51 h 20000"/>
                <a:gd name="T76" fmla="*/ 20 w 20000"/>
                <a:gd name="T77" fmla="*/ 64 h 20000"/>
                <a:gd name="T78" fmla="*/ 11 w 20000"/>
                <a:gd name="T79" fmla="*/ 64 h 20000"/>
                <a:gd name="T80" fmla="*/ 4 w 20000"/>
                <a:gd name="T81" fmla="*/ 61 h 20000"/>
                <a:gd name="T82" fmla="*/ 0 w 20000"/>
                <a:gd name="T83" fmla="*/ 64 h 20000"/>
                <a:gd name="T84" fmla="*/ 7 w 20000"/>
                <a:gd name="T85" fmla="*/ 75 h 20000"/>
                <a:gd name="T86" fmla="*/ 0 w 20000"/>
                <a:gd name="T87" fmla="*/ 84 h 20000"/>
                <a:gd name="T88" fmla="*/ 0 w 20000"/>
                <a:gd name="T89" fmla="*/ 95 h 20000"/>
                <a:gd name="T90" fmla="*/ 11 w 20000"/>
                <a:gd name="T91" fmla="*/ 102 h 20000"/>
                <a:gd name="T92" fmla="*/ 11 w 20000"/>
                <a:gd name="T93" fmla="*/ 112 h 20000"/>
                <a:gd name="T94" fmla="*/ 14 w 20000"/>
                <a:gd name="T95" fmla="*/ 116 h 2000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0000" h="20000">
                  <a:moveTo>
                    <a:pt x="2857" y="19931"/>
                  </a:moveTo>
                  <a:lnTo>
                    <a:pt x="3613" y="19931"/>
                  </a:lnTo>
                  <a:lnTo>
                    <a:pt x="4286" y="18754"/>
                  </a:lnTo>
                  <a:lnTo>
                    <a:pt x="5042" y="18754"/>
                  </a:lnTo>
                  <a:lnTo>
                    <a:pt x="5714" y="17578"/>
                  </a:lnTo>
                  <a:lnTo>
                    <a:pt x="5042" y="17578"/>
                  </a:lnTo>
                  <a:lnTo>
                    <a:pt x="4286" y="16401"/>
                  </a:lnTo>
                  <a:lnTo>
                    <a:pt x="2269" y="15709"/>
                  </a:lnTo>
                  <a:lnTo>
                    <a:pt x="2269" y="15225"/>
                  </a:lnTo>
                  <a:lnTo>
                    <a:pt x="3613" y="14533"/>
                  </a:lnTo>
                  <a:lnTo>
                    <a:pt x="4286" y="15709"/>
                  </a:lnTo>
                  <a:lnTo>
                    <a:pt x="5042" y="14533"/>
                  </a:lnTo>
                  <a:lnTo>
                    <a:pt x="5714" y="14048"/>
                  </a:lnTo>
                  <a:lnTo>
                    <a:pt x="7899" y="14533"/>
                  </a:lnTo>
                  <a:lnTo>
                    <a:pt x="13613" y="16401"/>
                  </a:lnTo>
                  <a:lnTo>
                    <a:pt x="13613" y="15225"/>
                  </a:lnTo>
                  <a:lnTo>
                    <a:pt x="13613" y="12872"/>
                  </a:lnTo>
                  <a:lnTo>
                    <a:pt x="15042" y="11696"/>
                  </a:lnTo>
                  <a:lnTo>
                    <a:pt x="17815" y="11073"/>
                  </a:lnTo>
                  <a:lnTo>
                    <a:pt x="18487" y="10519"/>
                  </a:lnTo>
                  <a:lnTo>
                    <a:pt x="19916" y="9896"/>
                  </a:lnTo>
                  <a:lnTo>
                    <a:pt x="19916" y="9343"/>
                  </a:lnTo>
                  <a:lnTo>
                    <a:pt x="18487" y="9896"/>
                  </a:lnTo>
                  <a:lnTo>
                    <a:pt x="17059" y="7543"/>
                  </a:lnTo>
                  <a:lnTo>
                    <a:pt x="17059" y="5190"/>
                  </a:lnTo>
                  <a:lnTo>
                    <a:pt x="16471" y="4706"/>
                  </a:lnTo>
                  <a:lnTo>
                    <a:pt x="15630" y="7059"/>
                  </a:lnTo>
                  <a:lnTo>
                    <a:pt x="14202" y="7059"/>
                  </a:lnTo>
                  <a:lnTo>
                    <a:pt x="12773" y="5882"/>
                  </a:lnTo>
                  <a:lnTo>
                    <a:pt x="11345" y="5882"/>
                  </a:lnTo>
                  <a:lnTo>
                    <a:pt x="7899" y="4014"/>
                  </a:lnTo>
                  <a:lnTo>
                    <a:pt x="4286" y="1176"/>
                  </a:lnTo>
                  <a:lnTo>
                    <a:pt x="2269" y="0"/>
                  </a:lnTo>
                  <a:lnTo>
                    <a:pt x="1429" y="484"/>
                  </a:lnTo>
                  <a:lnTo>
                    <a:pt x="2857" y="2837"/>
                  </a:lnTo>
                  <a:lnTo>
                    <a:pt x="3613" y="6367"/>
                  </a:lnTo>
                  <a:lnTo>
                    <a:pt x="4286" y="8720"/>
                  </a:lnTo>
                  <a:lnTo>
                    <a:pt x="3613" y="8720"/>
                  </a:lnTo>
                  <a:lnTo>
                    <a:pt x="4286" y="11073"/>
                  </a:lnTo>
                  <a:lnTo>
                    <a:pt x="2269" y="11073"/>
                  </a:lnTo>
                  <a:lnTo>
                    <a:pt x="840" y="10519"/>
                  </a:lnTo>
                  <a:lnTo>
                    <a:pt x="0" y="11073"/>
                  </a:lnTo>
                  <a:lnTo>
                    <a:pt x="1429" y="12872"/>
                  </a:lnTo>
                  <a:lnTo>
                    <a:pt x="0" y="14533"/>
                  </a:lnTo>
                  <a:lnTo>
                    <a:pt x="0" y="16401"/>
                  </a:lnTo>
                  <a:lnTo>
                    <a:pt x="2269" y="17578"/>
                  </a:lnTo>
                  <a:lnTo>
                    <a:pt x="2269" y="19239"/>
                  </a:lnTo>
                  <a:lnTo>
                    <a:pt x="2857" y="19931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34" name="Freeform 99">
              <a:extLst>
                <a:ext uri="{FF2B5EF4-FFF2-40B4-BE49-F238E27FC236}">
                  <a16:creationId xmlns:a16="http://schemas.microsoft.com/office/drawing/2014/main" id="{1DE9E46B-D25C-466E-A66A-6E26808CC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5" y="1982"/>
              <a:ext cx="171" cy="215"/>
            </a:xfrm>
            <a:custGeom>
              <a:avLst/>
              <a:gdLst>
                <a:gd name="T0" fmla="*/ 96 w 20000"/>
                <a:gd name="T1" fmla="*/ 197 h 20000"/>
                <a:gd name="T2" fmla="*/ 106 w 20000"/>
                <a:gd name="T3" fmla="*/ 187 h 20000"/>
                <a:gd name="T4" fmla="*/ 99 w 20000"/>
                <a:gd name="T5" fmla="*/ 174 h 20000"/>
                <a:gd name="T6" fmla="*/ 103 w 20000"/>
                <a:gd name="T7" fmla="*/ 181 h 20000"/>
                <a:gd name="T8" fmla="*/ 109 w 20000"/>
                <a:gd name="T9" fmla="*/ 187 h 20000"/>
                <a:gd name="T10" fmla="*/ 126 w 20000"/>
                <a:gd name="T11" fmla="*/ 183 h 20000"/>
                <a:gd name="T12" fmla="*/ 133 w 20000"/>
                <a:gd name="T13" fmla="*/ 170 h 20000"/>
                <a:gd name="T14" fmla="*/ 143 w 20000"/>
                <a:gd name="T15" fmla="*/ 176 h 20000"/>
                <a:gd name="T16" fmla="*/ 146 w 20000"/>
                <a:gd name="T17" fmla="*/ 163 h 20000"/>
                <a:gd name="T18" fmla="*/ 150 w 20000"/>
                <a:gd name="T19" fmla="*/ 163 h 20000"/>
                <a:gd name="T20" fmla="*/ 157 w 20000"/>
                <a:gd name="T21" fmla="*/ 160 h 20000"/>
                <a:gd name="T22" fmla="*/ 164 w 20000"/>
                <a:gd name="T23" fmla="*/ 167 h 20000"/>
                <a:gd name="T24" fmla="*/ 171 w 20000"/>
                <a:gd name="T25" fmla="*/ 153 h 20000"/>
                <a:gd name="T26" fmla="*/ 164 w 20000"/>
                <a:gd name="T27" fmla="*/ 122 h 20000"/>
                <a:gd name="T28" fmla="*/ 157 w 20000"/>
                <a:gd name="T29" fmla="*/ 88 h 20000"/>
                <a:gd name="T30" fmla="*/ 167 w 20000"/>
                <a:gd name="T31" fmla="*/ 85 h 20000"/>
                <a:gd name="T32" fmla="*/ 167 w 20000"/>
                <a:gd name="T33" fmla="*/ 65 h 20000"/>
                <a:gd name="T34" fmla="*/ 164 w 20000"/>
                <a:gd name="T35" fmla="*/ 51 h 20000"/>
                <a:gd name="T36" fmla="*/ 153 w 20000"/>
                <a:gd name="T37" fmla="*/ 27 h 20000"/>
                <a:gd name="T38" fmla="*/ 143 w 20000"/>
                <a:gd name="T39" fmla="*/ 4 h 20000"/>
                <a:gd name="T40" fmla="*/ 133 w 20000"/>
                <a:gd name="T41" fmla="*/ 0 h 20000"/>
                <a:gd name="T42" fmla="*/ 139 w 20000"/>
                <a:gd name="T43" fmla="*/ 11 h 20000"/>
                <a:gd name="T44" fmla="*/ 137 w 20000"/>
                <a:gd name="T45" fmla="*/ 18 h 20000"/>
                <a:gd name="T46" fmla="*/ 130 w 20000"/>
                <a:gd name="T47" fmla="*/ 11 h 20000"/>
                <a:gd name="T48" fmla="*/ 126 w 20000"/>
                <a:gd name="T49" fmla="*/ 20 h 20000"/>
                <a:gd name="T50" fmla="*/ 123 w 20000"/>
                <a:gd name="T51" fmla="*/ 41 h 20000"/>
                <a:gd name="T52" fmla="*/ 126 w 20000"/>
                <a:gd name="T53" fmla="*/ 48 h 20000"/>
                <a:gd name="T54" fmla="*/ 130 w 20000"/>
                <a:gd name="T55" fmla="*/ 65 h 20000"/>
                <a:gd name="T56" fmla="*/ 126 w 20000"/>
                <a:gd name="T57" fmla="*/ 99 h 20000"/>
                <a:gd name="T58" fmla="*/ 116 w 20000"/>
                <a:gd name="T59" fmla="*/ 120 h 20000"/>
                <a:gd name="T60" fmla="*/ 99 w 20000"/>
                <a:gd name="T61" fmla="*/ 129 h 20000"/>
                <a:gd name="T62" fmla="*/ 92 w 20000"/>
                <a:gd name="T63" fmla="*/ 122 h 20000"/>
                <a:gd name="T64" fmla="*/ 96 w 20000"/>
                <a:gd name="T65" fmla="*/ 116 h 20000"/>
                <a:gd name="T66" fmla="*/ 85 w 20000"/>
                <a:gd name="T67" fmla="*/ 116 h 20000"/>
                <a:gd name="T68" fmla="*/ 82 w 20000"/>
                <a:gd name="T69" fmla="*/ 143 h 20000"/>
                <a:gd name="T70" fmla="*/ 85 w 20000"/>
                <a:gd name="T71" fmla="*/ 156 h 20000"/>
                <a:gd name="T72" fmla="*/ 76 w 20000"/>
                <a:gd name="T73" fmla="*/ 163 h 20000"/>
                <a:gd name="T74" fmla="*/ 69 w 20000"/>
                <a:gd name="T75" fmla="*/ 156 h 20000"/>
                <a:gd name="T76" fmla="*/ 41 w 20000"/>
                <a:gd name="T77" fmla="*/ 167 h 20000"/>
                <a:gd name="T78" fmla="*/ 34 w 20000"/>
                <a:gd name="T79" fmla="*/ 167 h 20000"/>
                <a:gd name="T80" fmla="*/ 24 w 20000"/>
                <a:gd name="T81" fmla="*/ 167 h 20000"/>
                <a:gd name="T82" fmla="*/ 20 w 20000"/>
                <a:gd name="T83" fmla="*/ 176 h 20000"/>
                <a:gd name="T84" fmla="*/ 11 w 20000"/>
                <a:gd name="T85" fmla="*/ 190 h 20000"/>
                <a:gd name="T86" fmla="*/ 0 w 20000"/>
                <a:gd name="T87" fmla="*/ 197 h 20000"/>
                <a:gd name="T88" fmla="*/ 11 w 20000"/>
                <a:gd name="T89" fmla="*/ 204 h 20000"/>
                <a:gd name="T90" fmla="*/ 24 w 20000"/>
                <a:gd name="T91" fmla="*/ 208 h 20000"/>
                <a:gd name="T92" fmla="*/ 24 w 20000"/>
                <a:gd name="T93" fmla="*/ 197 h 20000"/>
                <a:gd name="T94" fmla="*/ 27 w 20000"/>
                <a:gd name="T95" fmla="*/ 197 h 20000"/>
                <a:gd name="T96" fmla="*/ 41 w 20000"/>
                <a:gd name="T97" fmla="*/ 194 h 20000"/>
                <a:gd name="T98" fmla="*/ 65 w 20000"/>
                <a:gd name="T99" fmla="*/ 183 h 20000"/>
                <a:gd name="T100" fmla="*/ 78 w 20000"/>
                <a:gd name="T101" fmla="*/ 187 h 20000"/>
                <a:gd name="T102" fmla="*/ 76 w 20000"/>
                <a:gd name="T103" fmla="*/ 201 h 20000"/>
                <a:gd name="T104" fmla="*/ 85 w 20000"/>
                <a:gd name="T105" fmla="*/ 211 h 200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0000" h="20000">
                  <a:moveTo>
                    <a:pt x="10773" y="19963"/>
                  </a:moveTo>
                  <a:lnTo>
                    <a:pt x="11194" y="18321"/>
                  </a:lnTo>
                  <a:lnTo>
                    <a:pt x="12365" y="18060"/>
                  </a:lnTo>
                  <a:lnTo>
                    <a:pt x="12365" y="17425"/>
                  </a:lnTo>
                  <a:lnTo>
                    <a:pt x="11569" y="17052"/>
                  </a:lnTo>
                  <a:lnTo>
                    <a:pt x="11569" y="16157"/>
                  </a:lnTo>
                  <a:lnTo>
                    <a:pt x="11991" y="16157"/>
                  </a:lnTo>
                  <a:lnTo>
                    <a:pt x="11991" y="16791"/>
                  </a:lnTo>
                  <a:lnTo>
                    <a:pt x="13115" y="16791"/>
                  </a:lnTo>
                  <a:lnTo>
                    <a:pt x="12787" y="17425"/>
                  </a:lnTo>
                  <a:lnTo>
                    <a:pt x="13911" y="16791"/>
                  </a:lnTo>
                  <a:lnTo>
                    <a:pt x="14707" y="17052"/>
                  </a:lnTo>
                  <a:lnTo>
                    <a:pt x="15176" y="16157"/>
                  </a:lnTo>
                  <a:lnTo>
                    <a:pt x="15504" y="15784"/>
                  </a:lnTo>
                  <a:lnTo>
                    <a:pt x="16300" y="17052"/>
                  </a:lnTo>
                  <a:lnTo>
                    <a:pt x="16768" y="16418"/>
                  </a:lnTo>
                  <a:lnTo>
                    <a:pt x="16768" y="15522"/>
                  </a:lnTo>
                  <a:lnTo>
                    <a:pt x="17096" y="15149"/>
                  </a:lnTo>
                  <a:lnTo>
                    <a:pt x="17564" y="15522"/>
                  </a:lnTo>
                  <a:lnTo>
                    <a:pt x="17564" y="15149"/>
                  </a:lnTo>
                  <a:lnTo>
                    <a:pt x="17564" y="14515"/>
                  </a:lnTo>
                  <a:lnTo>
                    <a:pt x="18361" y="14888"/>
                  </a:lnTo>
                  <a:lnTo>
                    <a:pt x="17892" y="16157"/>
                  </a:lnTo>
                  <a:lnTo>
                    <a:pt x="19157" y="15522"/>
                  </a:lnTo>
                  <a:lnTo>
                    <a:pt x="19157" y="14515"/>
                  </a:lnTo>
                  <a:lnTo>
                    <a:pt x="19953" y="14254"/>
                  </a:lnTo>
                  <a:lnTo>
                    <a:pt x="19157" y="13619"/>
                  </a:lnTo>
                  <a:lnTo>
                    <a:pt x="19157" y="11381"/>
                  </a:lnTo>
                  <a:lnTo>
                    <a:pt x="18361" y="9216"/>
                  </a:lnTo>
                  <a:lnTo>
                    <a:pt x="18361" y="8209"/>
                  </a:lnTo>
                  <a:lnTo>
                    <a:pt x="18689" y="7948"/>
                  </a:lnTo>
                  <a:lnTo>
                    <a:pt x="19485" y="7948"/>
                  </a:lnTo>
                  <a:lnTo>
                    <a:pt x="18689" y="6679"/>
                  </a:lnTo>
                  <a:lnTo>
                    <a:pt x="19485" y="6045"/>
                  </a:lnTo>
                  <a:lnTo>
                    <a:pt x="19485" y="4776"/>
                  </a:lnTo>
                  <a:lnTo>
                    <a:pt x="19157" y="4776"/>
                  </a:lnTo>
                  <a:lnTo>
                    <a:pt x="18689" y="3806"/>
                  </a:lnTo>
                  <a:lnTo>
                    <a:pt x="17892" y="2537"/>
                  </a:lnTo>
                  <a:lnTo>
                    <a:pt x="17096" y="1903"/>
                  </a:lnTo>
                  <a:lnTo>
                    <a:pt x="16768" y="373"/>
                  </a:lnTo>
                  <a:lnTo>
                    <a:pt x="15972" y="373"/>
                  </a:lnTo>
                  <a:lnTo>
                    <a:pt x="15504" y="0"/>
                  </a:lnTo>
                  <a:lnTo>
                    <a:pt x="15504" y="1007"/>
                  </a:lnTo>
                  <a:lnTo>
                    <a:pt x="16300" y="1007"/>
                  </a:lnTo>
                  <a:lnTo>
                    <a:pt x="16300" y="1642"/>
                  </a:lnTo>
                  <a:lnTo>
                    <a:pt x="15972" y="1642"/>
                  </a:lnTo>
                  <a:lnTo>
                    <a:pt x="15504" y="1903"/>
                  </a:lnTo>
                  <a:lnTo>
                    <a:pt x="15176" y="1007"/>
                  </a:lnTo>
                  <a:lnTo>
                    <a:pt x="14379" y="1269"/>
                  </a:lnTo>
                  <a:lnTo>
                    <a:pt x="14707" y="1903"/>
                  </a:lnTo>
                  <a:lnTo>
                    <a:pt x="14379" y="2537"/>
                  </a:lnTo>
                  <a:lnTo>
                    <a:pt x="14379" y="3806"/>
                  </a:lnTo>
                  <a:lnTo>
                    <a:pt x="14379" y="4142"/>
                  </a:lnTo>
                  <a:lnTo>
                    <a:pt x="14707" y="4440"/>
                  </a:lnTo>
                  <a:lnTo>
                    <a:pt x="14707" y="4142"/>
                  </a:lnTo>
                  <a:lnTo>
                    <a:pt x="15176" y="6045"/>
                  </a:lnTo>
                  <a:lnTo>
                    <a:pt x="14707" y="7575"/>
                  </a:lnTo>
                  <a:lnTo>
                    <a:pt x="14707" y="9216"/>
                  </a:lnTo>
                  <a:lnTo>
                    <a:pt x="14379" y="9216"/>
                  </a:lnTo>
                  <a:lnTo>
                    <a:pt x="13583" y="11119"/>
                  </a:lnTo>
                  <a:lnTo>
                    <a:pt x="11991" y="11716"/>
                  </a:lnTo>
                  <a:lnTo>
                    <a:pt x="11569" y="12015"/>
                  </a:lnTo>
                  <a:lnTo>
                    <a:pt x="11194" y="12015"/>
                  </a:lnTo>
                  <a:lnTo>
                    <a:pt x="10773" y="11381"/>
                  </a:lnTo>
                  <a:lnTo>
                    <a:pt x="10773" y="11119"/>
                  </a:lnTo>
                  <a:lnTo>
                    <a:pt x="11194" y="10746"/>
                  </a:lnTo>
                  <a:lnTo>
                    <a:pt x="11194" y="10112"/>
                  </a:lnTo>
                  <a:lnTo>
                    <a:pt x="9977" y="10746"/>
                  </a:lnTo>
                  <a:lnTo>
                    <a:pt x="10398" y="12015"/>
                  </a:lnTo>
                  <a:lnTo>
                    <a:pt x="9649" y="13284"/>
                  </a:lnTo>
                  <a:lnTo>
                    <a:pt x="9180" y="13918"/>
                  </a:lnTo>
                  <a:lnTo>
                    <a:pt x="9977" y="14515"/>
                  </a:lnTo>
                  <a:lnTo>
                    <a:pt x="9180" y="14888"/>
                  </a:lnTo>
                  <a:lnTo>
                    <a:pt x="8852" y="15149"/>
                  </a:lnTo>
                  <a:lnTo>
                    <a:pt x="8384" y="14888"/>
                  </a:lnTo>
                  <a:lnTo>
                    <a:pt x="8056" y="14515"/>
                  </a:lnTo>
                  <a:lnTo>
                    <a:pt x="7588" y="14888"/>
                  </a:lnTo>
                  <a:lnTo>
                    <a:pt x="4778" y="15522"/>
                  </a:lnTo>
                  <a:lnTo>
                    <a:pt x="4403" y="15522"/>
                  </a:lnTo>
                  <a:lnTo>
                    <a:pt x="3981" y="15522"/>
                  </a:lnTo>
                  <a:lnTo>
                    <a:pt x="3981" y="15149"/>
                  </a:lnTo>
                  <a:lnTo>
                    <a:pt x="2810" y="15522"/>
                  </a:lnTo>
                  <a:lnTo>
                    <a:pt x="3185" y="16157"/>
                  </a:lnTo>
                  <a:lnTo>
                    <a:pt x="2389" y="16418"/>
                  </a:lnTo>
                  <a:lnTo>
                    <a:pt x="2061" y="17425"/>
                  </a:lnTo>
                  <a:lnTo>
                    <a:pt x="1265" y="17687"/>
                  </a:lnTo>
                  <a:lnTo>
                    <a:pt x="796" y="18060"/>
                  </a:lnTo>
                  <a:lnTo>
                    <a:pt x="0" y="18321"/>
                  </a:lnTo>
                  <a:lnTo>
                    <a:pt x="0" y="19328"/>
                  </a:lnTo>
                  <a:lnTo>
                    <a:pt x="1265" y="18955"/>
                  </a:lnTo>
                  <a:lnTo>
                    <a:pt x="2061" y="18955"/>
                  </a:lnTo>
                  <a:lnTo>
                    <a:pt x="2810" y="19328"/>
                  </a:lnTo>
                  <a:lnTo>
                    <a:pt x="2810" y="18955"/>
                  </a:lnTo>
                  <a:lnTo>
                    <a:pt x="2810" y="18321"/>
                  </a:lnTo>
                  <a:lnTo>
                    <a:pt x="2810" y="18060"/>
                  </a:lnTo>
                  <a:lnTo>
                    <a:pt x="3185" y="18321"/>
                  </a:lnTo>
                  <a:lnTo>
                    <a:pt x="3185" y="18694"/>
                  </a:lnTo>
                  <a:lnTo>
                    <a:pt x="4778" y="18060"/>
                  </a:lnTo>
                  <a:lnTo>
                    <a:pt x="6792" y="17425"/>
                  </a:lnTo>
                  <a:lnTo>
                    <a:pt x="7588" y="17052"/>
                  </a:lnTo>
                  <a:lnTo>
                    <a:pt x="8852" y="17052"/>
                  </a:lnTo>
                  <a:lnTo>
                    <a:pt x="9180" y="17425"/>
                  </a:lnTo>
                  <a:lnTo>
                    <a:pt x="8852" y="18060"/>
                  </a:lnTo>
                  <a:lnTo>
                    <a:pt x="8852" y="18694"/>
                  </a:lnTo>
                  <a:lnTo>
                    <a:pt x="8852" y="18955"/>
                  </a:lnTo>
                  <a:lnTo>
                    <a:pt x="9977" y="19590"/>
                  </a:lnTo>
                  <a:lnTo>
                    <a:pt x="10773" y="19963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35" name="Freeform 100">
              <a:extLst>
                <a:ext uri="{FF2B5EF4-FFF2-40B4-BE49-F238E27FC236}">
                  <a16:creationId xmlns:a16="http://schemas.microsoft.com/office/drawing/2014/main" id="{A6454204-1D93-4F1C-82F7-A1594EFA1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8" y="2696"/>
              <a:ext cx="14" cy="11"/>
            </a:xfrm>
            <a:custGeom>
              <a:avLst/>
              <a:gdLst>
                <a:gd name="T0" fmla="*/ 10 w 20000"/>
                <a:gd name="T1" fmla="*/ 11 h 20000"/>
                <a:gd name="T2" fmla="*/ 14 w 20000"/>
                <a:gd name="T3" fmla="*/ 4 h 20000"/>
                <a:gd name="T4" fmla="*/ 10 w 20000"/>
                <a:gd name="T5" fmla="*/ 0 h 20000"/>
                <a:gd name="T6" fmla="*/ 3 w 20000"/>
                <a:gd name="T7" fmla="*/ 4 h 20000"/>
                <a:gd name="T8" fmla="*/ 0 w 20000"/>
                <a:gd name="T9" fmla="*/ 7 h 20000"/>
                <a:gd name="T10" fmla="*/ 10 w 20000"/>
                <a:gd name="T11" fmla="*/ 11 h 200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000" h="20000">
                  <a:moveTo>
                    <a:pt x="13714" y="19286"/>
                  </a:moveTo>
                  <a:lnTo>
                    <a:pt x="19429" y="7143"/>
                  </a:lnTo>
                  <a:lnTo>
                    <a:pt x="13714" y="0"/>
                  </a:lnTo>
                  <a:lnTo>
                    <a:pt x="4000" y="7143"/>
                  </a:lnTo>
                  <a:lnTo>
                    <a:pt x="0" y="12143"/>
                  </a:lnTo>
                  <a:lnTo>
                    <a:pt x="13714" y="19286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36" name="Freeform 101">
              <a:extLst>
                <a:ext uri="{FF2B5EF4-FFF2-40B4-BE49-F238E27FC236}">
                  <a16:creationId xmlns:a16="http://schemas.microsoft.com/office/drawing/2014/main" id="{7CB0163D-1BD8-4B72-B2CF-41A7E6752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2676"/>
              <a:ext cx="11" cy="31"/>
            </a:xfrm>
            <a:custGeom>
              <a:avLst/>
              <a:gdLst>
                <a:gd name="T0" fmla="*/ 4 w 20000"/>
                <a:gd name="T1" fmla="*/ 31 h 20000"/>
                <a:gd name="T2" fmla="*/ 7 w 20000"/>
                <a:gd name="T3" fmla="*/ 20 h 20000"/>
                <a:gd name="T4" fmla="*/ 11 w 20000"/>
                <a:gd name="T5" fmla="*/ 17 h 20000"/>
                <a:gd name="T6" fmla="*/ 11 w 20000"/>
                <a:gd name="T7" fmla="*/ 0 h 20000"/>
                <a:gd name="T8" fmla="*/ 7 w 20000"/>
                <a:gd name="T9" fmla="*/ 13 h 20000"/>
                <a:gd name="T10" fmla="*/ 0 w 20000"/>
                <a:gd name="T11" fmla="*/ 31 h 20000"/>
                <a:gd name="T12" fmla="*/ 4 w 20000"/>
                <a:gd name="T13" fmla="*/ 31 h 200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000" h="20000">
                  <a:moveTo>
                    <a:pt x="7143" y="19747"/>
                  </a:moveTo>
                  <a:lnTo>
                    <a:pt x="12143" y="12911"/>
                  </a:lnTo>
                  <a:lnTo>
                    <a:pt x="19286" y="11139"/>
                  </a:lnTo>
                  <a:lnTo>
                    <a:pt x="19286" y="0"/>
                  </a:lnTo>
                  <a:lnTo>
                    <a:pt x="12143" y="8608"/>
                  </a:lnTo>
                  <a:lnTo>
                    <a:pt x="0" y="19747"/>
                  </a:lnTo>
                  <a:lnTo>
                    <a:pt x="7143" y="19747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37" name="Freeform 102">
              <a:extLst>
                <a:ext uri="{FF2B5EF4-FFF2-40B4-BE49-F238E27FC236}">
                  <a16:creationId xmlns:a16="http://schemas.microsoft.com/office/drawing/2014/main" id="{7D57E3FF-5F87-4943-8FCB-E7A5EACEA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48"/>
              <a:ext cx="27" cy="32"/>
            </a:xfrm>
            <a:custGeom>
              <a:avLst/>
              <a:gdLst>
                <a:gd name="T0" fmla="*/ 28 w 20000"/>
                <a:gd name="T1" fmla="*/ 32 h 20000"/>
                <a:gd name="T2" fmla="*/ 21 w 20000"/>
                <a:gd name="T3" fmla="*/ 14 h 20000"/>
                <a:gd name="T4" fmla="*/ 24 w 20000"/>
                <a:gd name="T5" fmla="*/ 7 h 20000"/>
                <a:gd name="T6" fmla="*/ 21 w 20000"/>
                <a:gd name="T7" fmla="*/ 4 h 20000"/>
                <a:gd name="T8" fmla="*/ 17 w 20000"/>
                <a:gd name="T9" fmla="*/ 0 h 20000"/>
                <a:gd name="T10" fmla="*/ 0 w 20000"/>
                <a:gd name="T11" fmla="*/ 4 h 20000"/>
                <a:gd name="T12" fmla="*/ 7 w 20000"/>
                <a:gd name="T13" fmla="*/ 14 h 20000"/>
                <a:gd name="T14" fmla="*/ 14 w 20000"/>
                <a:gd name="T15" fmla="*/ 18 h 20000"/>
                <a:gd name="T16" fmla="*/ 21 w 20000"/>
                <a:gd name="T17" fmla="*/ 28 h 20000"/>
                <a:gd name="T18" fmla="*/ 28 w 20000"/>
                <a:gd name="T19" fmla="*/ 32 h 200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000" h="20000">
                  <a:moveTo>
                    <a:pt x="19710" y="19747"/>
                  </a:moveTo>
                  <a:lnTo>
                    <a:pt x="14783" y="8608"/>
                  </a:lnTo>
                  <a:lnTo>
                    <a:pt x="17391" y="4304"/>
                  </a:lnTo>
                  <a:lnTo>
                    <a:pt x="14783" y="2532"/>
                  </a:lnTo>
                  <a:lnTo>
                    <a:pt x="12464" y="0"/>
                  </a:lnTo>
                  <a:lnTo>
                    <a:pt x="0" y="2532"/>
                  </a:lnTo>
                  <a:lnTo>
                    <a:pt x="4928" y="8608"/>
                  </a:lnTo>
                  <a:lnTo>
                    <a:pt x="9855" y="11139"/>
                  </a:lnTo>
                  <a:lnTo>
                    <a:pt x="14783" y="17215"/>
                  </a:lnTo>
                  <a:lnTo>
                    <a:pt x="19710" y="19747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38" name="Freeform 103">
              <a:extLst>
                <a:ext uri="{FF2B5EF4-FFF2-40B4-BE49-F238E27FC236}">
                  <a16:creationId xmlns:a16="http://schemas.microsoft.com/office/drawing/2014/main" id="{0049DD5B-C960-4988-8DC4-B8550DE3E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1" y="2662"/>
              <a:ext cx="21" cy="32"/>
            </a:xfrm>
            <a:custGeom>
              <a:avLst/>
              <a:gdLst>
                <a:gd name="T0" fmla="*/ 0 w 20000"/>
                <a:gd name="T1" fmla="*/ 11 h 20000"/>
                <a:gd name="T2" fmla="*/ 0 w 20000"/>
                <a:gd name="T3" fmla="*/ 0 h 20000"/>
                <a:gd name="T4" fmla="*/ 7 w 20000"/>
                <a:gd name="T5" fmla="*/ 0 h 20000"/>
                <a:gd name="T6" fmla="*/ 11 w 20000"/>
                <a:gd name="T7" fmla="*/ 7 h 20000"/>
                <a:gd name="T8" fmla="*/ 14 w 20000"/>
                <a:gd name="T9" fmla="*/ 4 h 20000"/>
                <a:gd name="T10" fmla="*/ 21 w 20000"/>
                <a:gd name="T11" fmla="*/ 7 h 20000"/>
                <a:gd name="T12" fmla="*/ 21 w 20000"/>
                <a:gd name="T13" fmla="*/ 14 h 20000"/>
                <a:gd name="T14" fmla="*/ 17 w 20000"/>
                <a:gd name="T15" fmla="*/ 18 h 20000"/>
                <a:gd name="T16" fmla="*/ 0 w 20000"/>
                <a:gd name="T17" fmla="*/ 32 h 20000"/>
                <a:gd name="T18" fmla="*/ 0 w 20000"/>
                <a:gd name="T19" fmla="*/ 11 h 200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000" h="20000">
                  <a:moveTo>
                    <a:pt x="0" y="6835"/>
                  </a:moveTo>
                  <a:lnTo>
                    <a:pt x="0" y="0"/>
                  </a:lnTo>
                  <a:lnTo>
                    <a:pt x="6538" y="0"/>
                  </a:lnTo>
                  <a:lnTo>
                    <a:pt x="10385" y="4304"/>
                  </a:lnTo>
                  <a:lnTo>
                    <a:pt x="13077" y="2532"/>
                  </a:lnTo>
                  <a:lnTo>
                    <a:pt x="19615" y="4304"/>
                  </a:lnTo>
                  <a:lnTo>
                    <a:pt x="19615" y="8608"/>
                  </a:lnTo>
                  <a:lnTo>
                    <a:pt x="16538" y="11139"/>
                  </a:lnTo>
                  <a:lnTo>
                    <a:pt x="0" y="19747"/>
                  </a:lnTo>
                  <a:lnTo>
                    <a:pt x="0" y="6835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39" name="Freeform 104">
              <a:extLst>
                <a:ext uri="{FF2B5EF4-FFF2-40B4-BE49-F238E27FC236}">
                  <a16:creationId xmlns:a16="http://schemas.microsoft.com/office/drawing/2014/main" id="{840C0D34-B5E8-4933-BB6A-F2AA9DE86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5" y="2669"/>
              <a:ext cx="17" cy="27"/>
            </a:xfrm>
            <a:custGeom>
              <a:avLst/>
              <a:gdLst>
                <a:gd name="T0" fmla="*/ 13 w 20000"/>
                <a:gd name="T1" fmla="*/ 27 h 20000"/>
                <a:gd name="T2" fmla="*/ 17 w 20000"/>
                <a:gd name="T3" fmla="*/ 23 h 20000"/>
                <a:gd name="T4" fmla="*/ 9 w 20000"/>
                <a:gd name="T5" fmla="*/ 11 h 20000"/>
                <a:gd name="T6" fmla="*/ 9 w 20000"/>
                <a:gd name="T7" fmla="*/ 4 h 20000"/>
                <a:gd name="T8" fmla="*/ 3 w 20000"/>
                <a:gd name="T9" fmla="*/ 4 h 20000"/>
                <a:gd name="T10" fmla="*/ 0 w 20000"/>
                <a:gd name="T11" fmla="*/ 0 h 20000"/>
                <a:gd name="T12" fmla="*/ 3 w 20000"/>
                <a:gd name="T13" fmla="*/ 11 h 20000"/>
                <a:gd name="T14" fmla="*/ 7 w 20000"/>
                <a:gd name="T15" fmla="*/ 11 h 20000"/>
                <a:gd name="T16" fmla="*/ 13 w 20000"/>
                <a:gd name="T17" fmla="*/ 27 h 200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000" h="20000">
                  <a:moveTo>
                    <a:pt x="15814" y="19710"/>
                  </a:moveTo>
                  <a:lnTo>
                    <a:pt x="19535" y="17391"/>
                  </a:lnTo>
                  <a:lnTo>
                    <a:pt x="11163" y="7826"/>
                  </a:lnTo>
                  <a:lnTo>
                    <a:pt x="11163" y="2899"/>
                  </a:lnTo>
                  <a:lnTo>
                    <a:pt x="3256" y="2899"/>
                  </a:lnTo>
                  <a:lnTo>
                    <a:pt x="0" y="0"/>
                  </a:lnTo>
                  <a:lnTo>
                    <a:pt x="3256" y="7826"/>
                  </a:lnTo>
                  <a:lnTo>
                    <a:pt x="7907" y="7826"/>
                  </a:lnTo>
                  <a:lnTo>
                    <a:pt x="15814" y="19710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40" name="Freeform 105">
              <a:extLst>
                <a:ext uri="{FF2B5EF4-FFF2-40B4-BE49-F238E27FC236}">
                  <a16:creationId xmlns:a16="http://schemas.microsoft.com/office/drawing/2014/main" id="{A50F6D6E-3951-4335-AAB2-09DE2A866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1" y="2680"/>
              <a:ext cx="21" cy="37"/>
            </a:xfrm>
            <a:custGeom>
              <a:avLst/>
              <a:gdLst>
                <a:gd name="T0" fmla="*/ 14 w 20000"/>
                <a:gd name="T1" fmla="*/ 37 h 20000"/>
                <a:gd name="T2" fmla="*/ 17 w 20000"/>
                <a:gd name="T3" fmla="*/ 37 h 20000"/>
                <a:gd name="T4" fmla="*/ 14 w 20000"/>
                <a:gd name="T5" fmla="*/ 27 h 20000"/>
                <a:gd name="T6" fmla="*/ 17 w 20000"/>
                <a:gd name="T7" fmla="*/ 14 h 20000"/>
                <a:gd name="T8" fmla="*/ 21 w 20000"/>
                <a:gd name="T9" fmla="*/ 3 h 20000"/>
                <a:gd name="T10" fmla="*/ 17 w 20000"/>
                <a:gd name="T11" fmla="*/ 0 h 20000"/>
                <a:gd name="T12" fmla="*/ 14 w 20000"/>
                <a:gd name="T13" fmla="*/ 3 h 20000"/>
                <a:gd name="T14" fmla="*/ 7 w 20000"/>
                <a:gd name="T15" fmla="*/ 16 h 20000"/>
                <a:gd name="T16" fmla="*/ 0 w 20000"/>
                <a:gd name="T17" fmla="*/ 20 h 20000"/>
                <a:gd name="T18" fmla="*/ 3 w 20000"/>
                <a:gd name="T19" fmla="*/ 30 h 20000"/>
                <a:gd name="T20" fmla="*/ 7 w 20000"/>
                <a:gd name="T21" fmla="*/ 30 h 20000"/>
                <a:gd name="T22" fmla="*/ 14 w 20000"/>
                <a:gd name="T23" fmla="*/ 37 h 200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000" h="20000">
                  <a:moveTo>
                    <a:pt x="13077" y="19785"/>
                  </a:moveTo>
                  <a:lnTo>
                    <a:pt x="15769" y="19785"/>
                  </a:lnTo>
                  <a:lnTo>
                    <a:pt x="13077" y="14409"/>
                  </a:lnTo>
                  <a:lnTo>
                    <a:pt x="15769" y="7312"/>
                  </a:lnTo>
                  <a:lnTo>
                    <a:pt x="19615" y="1505"/>
                  </a:lnTo>
                  <a:lnTo>
                    <a:pt x="15769" y="0"/>
                  </a:lnTo>
                  <a:lnTo>
                    <a:pt x="13077" y="1505"/>
                  </a:lnTo>
                  <a:lnTo>
                    <a:pt x="6538" y="8817"/>
                  </a:lnTo>
                  <a:lnTo>
                    <a:pt x="0" y="10968"/>
                  </a:lnTo>
                  <a:lnTo>
                    <a:pt x="2692" y="16129"/>
                  </a:lnTo>
                  <a:lnTo>
                    <a:pt x="6538" y="16129"/>
                  </a:lnTo>
                  <a:lnTo>
                    <a:pt x="13077" y="19785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41" name="Freeform 106">
              <a:extLst>
                <a:ext uri="{FF2B5EF4-FFF2-40B4-BE49-F238E27FC236}">
                  <a16:creationId xmlns:a16="http://schemas.microsoft.com/office/drawing/2014/main" id="{93CD99D0-C8CF-440E-B60E-321B44E97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5" y="2669"/>
              <a:ext cx="44" cy="58"/>
            </a:xfrm>
            <a:custGeom>
              <a:avLst/>
              <a:gdLst>
                <a:gd name="T0" fmla="*/ 11 w 20000"/>
                <a:gd name="T1" fmla="*/ 47 h 20000"/>
                <a:gd name="T2" fmla="*/ 18 w 20000"/>
                <a:gd name="T3" fmla="*/ 44 h 20000"/>
                <a:gd name="T4" fmla="*/ 24 w 20000"/>
                <a:gd name="T5" fmla="*/ 31 h 20000"/>
                <a:gd name="T6" fmla="*/ 31 w 20000"/>
                <a:gd name="T7" fmla="*/ 24 h 20000"/>
                <a:gd name="T8" fmla="*/ 38 w 20000"/>
                <a:gd name="T9" fmla="*/ 20 h 20000"/>
                <a:gd name="T10" fmla="*/ 38 w 20000"/>
                <a:gd name="T11" fmla="*/ 11 h 20000"/>
                <a:gd name="T12" fmla="*/ 41 w 20000"/>
                <a:gd name="T13" fmla="*/ 0 h 20000"/>
                <a:gd name="T14" fmla="*/ 41 w 20000"/>
                <a:gd name="T15" fmla="*/ 7 h 20000"/>
                <a:gd name="T16" fmla="*/ 41 w 20000"/>
                <a:gd name="T17" fmla="*/ 11 h 20000"/>
                <a:gd name="T18" fmla="*/ 45 w 20000"/>
                <a:gd name="T19" fmla="*/ 20 h 20000"/>
                <a:gd name="T20" fmla="*/ 38 w 20000"/>
                <a:gd name="T21" fmla="*/ 24 h 20000"/>
                <a:gd name="T22" fmla="*/ 38 w 20000"/>
                <a:gd name="T23" fmla="*/ 31 h 20000"/>
                <a:gd name="T24" fmla="*/ 31 w 20000"/>
                <a:gd name="T25" fmla="*/ 33 h 20000"/>
                <a:gd name="T26" fmla="*/ 24 w 20000"/>
                <a:gd name="T27" fmla="*/ 44 h 20000"/>
                <a:gd name="T28" fmla="*/ 18 w 20000"/>
                <a:gd name="T29" fmla="*/ 47 h 20000"/>
                <a:gd name="T30" fmla="*/ 7 w 20000"/>
                <a:gd name="T31" fmla="*/ 54 h 20000"/>
                <a:gd name="T32" fmla="*/ 0 w 20000"/>
                <a:gd name="T33" fmla="*/ 58 h 20000"/>
                <a:gd name="T34" fmla="*/ 11 w 20000"/>
                <a:gd name="T35" fmla="*/ 47 h 2000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0000" h="20000">
                  <a:moveTo>
                    <a:pt x="4779" y="16164"/>
                  </a:moveTo>
                  <a:lnTo>
                    <a:pt x="7788" y="15205"/>
                  </a:lnTo>
                  <a:lnTo>
                    <a:pt x="10796" y="10548"/>
                  </a:lnTo>
                  <a:lnTo>
                    <a:pt x="13805" y="8219"/>
                  </a:lnTo>
                  <a:lnTo>
                    <a:pt x="16814" y="6986"/>
                  </a:lnTo>
                  <a:lnTo>
                    <a:pt x="16814" y="3699"/>
                  </a:lnTo>
                  <a:lnTo>
                    <a:pt x="18053" y="0"/>
                  </a:lnTo>
                  <a:lnTo>
                    <a:pt x="18053" y="2329"/>
                  </a:lnTo>
                  <a:lnTo>
                    <a:pt x="18053" y="3699"/>
                  </a:lnTo>
                  <a:lnTo>
                    <a:pt x="19823" y="6986"/>
                  </a:lnTo>
                  <a:lnTo>
                    <a:pt x="16814" y="8219"/>
                  </a:lnTo>
                  <a:lnTo>
                    <a:pt x="16814" y="10548"/>
                  </a:lnTo>
                  <a:lnTo>
                    <a:pt x="13805" y="11507"/>
                  </a:lnTo>
                  <a:lnTo>
                    <a:pt x="10796" y="15205"/>
                  </a:lnTo>
                  <a:lnTo>
                    <a:pt x="7788" y="16164"/>
                  </a:lnTo>
                  <a:lnTo>
                    <a:pt x="3009" y="18493"/>
                  </a:lnTo>
                  <a:lnTo>
                    <a:pt x="0" y="19863"/>
                  </a:lnTo>
                  <a:lnTo>
                    <a:pt x="4779" y="16164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42" name="Freeform 107">
              <a:extLst>
                <a:ext uri="{FF2B5EF4-FFF2-40B4-BE49-F238E27FC236}">
                  <a16:creationId xmlns:a16="http://schemas.microsoft.com/office/drawing/2014/main" id="{7F029BA3-4C63-443D-9C6D-2A21C56CD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7" y="2702"/>
              <a:ext cx="82" cy="82"/>
            </a:xfrm>
            <a:custGeom>
              <a:avLst/>
              <a:gdLst>
                <a:gd name="T0" fmla="*/ 61 w 20000"/>
                <a:gd name="T1" fmla="*/ 81 h 20000"/>
                <a:gd name="T2" fmla="*/ 65 w 20000"/>
                <a:gd name="T3" fmla="*/ 67 h 20000"/>
                <a:gd name="T4" fmla="*/ 58 w 20000"/>
                <a:gd name="T5" fmla="*/ 58 h 20000"/>
                <a:gd name="T6" fmla="*/ 68 w 20000"/>
                <a:gd name="T7" fmla="*/ 47 h 20000"/>
                <a:gd name="T8" fmla="*/ 75 w 20000"/>
                <a:gd name="T9" fmla="*/ 64 h 20000"/>
                <a:gd name="T10" fmla="*/ 78 w 20000"/>
                <a:gd name="T11" fmla="*/ 64 h 20000"/>
                <a:gd name="T12" fmla="*/ 75 w 20000"/>
                <a:gd name="T13" fmla="*/ 51 h 20000"/>
                <a:gd name="T14" fmla="*/ 82 w 20000"/>
                <a:gd name="T15" fmla="*/ 47 h 20000"/>
                <a:gd name="T16" fmla="*/ 78 w 20000"/>
                <a:gd name="T17" fmla="*/ 37 h 20000"/>
                <a:gd name="T18" fmla="*/ 78 w 20000"/>
                <a:gd name="T19" fmla="*/ 24 h 20000"/>
                <a:gd name="T20" fmla="*/ 72 w 20000"/>
                <a:gd name="T21" fmla="*/ 24 h 20000"/>
                <a:gd name="T22" fmla="*/ 75 w 20000"/>
                <a:gd name="T23" fmla="*/ 20 h 20000"/>
                <a:gd name="T24" fmla="*/ 75 w 20000"/>
                <a:gd name="T25" fmla="*/ 11 h 20000"/>
                <a:gd name="T26" fmla="*/ 68 w 20000"/>
                <a:gd name="T27" fmla="*/ 7 h 20000"/>
                <a:gd name="T28" fmla="*/ 58 w 20000"/>
                <a:gd name="T29" fmla="*/ 0 h 20000"/>
                <a:gd name="T30" fmla="*/ 61 w 20000"/>
                <a:gd name="T31" fmla="*/ 13 h 20000"/>
                <a:gd name="T32" fmla="*/ 54 w 20000"/>
                <a:gd name="T33" fmla="*/ 13 h 20000"/>
                <a:gd name="T34" fmla="*/ 51 w 20000"/>
                <a:gd name="T35" fmla="*/ 17 h 20000"/>
                <a:gd name="T36" fmla="*/ 48 w 20000"/>
                <a:gd name="T37" fmla="*/ 13 h 20000"/>
                <a:gd name="T38" fmla="*/ 48 w 20000"/>
                <a:gd name="T39" fmla="*/ 24 h 20000"/>
                <a:gd name="T40" fmla="*/ 41 w 20000"/>
                <a:gd name="T41" fmla="*/ 20 h 20000"/>
                <a:gd name="T42" fmla="*/ 38 w 20000"/>
                <a:gd name="T43" fmla="*/ 27 h 20000"/>
                <a:gd name="T44" fmla="*/ 27 w 20000"/>
                <a:gd name="T45" fmla="*/ 33 h 20000"/>
                <a:gd name="T46" fmla="*/ 27 w 20000"/>
                <a:gd name="T47" fmla="*/ 31 h 20000"/>
                <a:gd name="T48" fmla="*/ 31 w 20000"/>
                <a:gd name="T49" fmla="*/ 27 h 20000"/>
                <a:gd name="T50" fmla="*/ 27 w 20000"/>
                <a:gd name="T51" fmla="*/ 20 h 20000"/>
                <a:gd name="T52" fmla="*/ 18 w 20000"/>
                <a:gd name="T53" fmla="*/ 24 h 20000"/>
                <a:gd name="T54" fmla="*/ 14 w 20000"/>
                <a:gd name="T55" fmla="*/ 31 h 20000"/>
                <a:gd name="T56" fmla="*/ 0 w 20000"/>
                <a:gd name="T57" fmla="*/ 33 h 20000"/>
                <a:gd name="T58" fmla="*/ 0 w 20000"/>
                <a:gd name="T59" fmla="*/ 47 h 20000"/>
                <a:gd name="T60" fmla="*/ 0 w 20000"/>
                <a:gd name="T61" fmla="*/ 54 h 20000"/>
                <a:gd name="T62" fmla="*/ 4 w 20000"/>
                <a:gd name="T63" fmla="*/ 44 h 20000"/>
                <a:gd name="T64" fmla="*/ 11 w 20000"/>
                <a:gd name="T65" fmla="*/ 37 h 20000"/>
                <a:gd name="T66" fmla="*/ 14 w 20000"/>
                <a:gd name="T67" fmla="*/ 44 h 20000"/>
                <a:gd name="T68" fmla="*/ 18 w 20000"/>
                <a:gd name="T69" fmla="*/ 44 h 20000"/>
                <a:gd name="T70" fmla="*/ 18 w 20000"/>
                <a:gd name="T71" fmla="*/ 40 h 20000"/>
                <a:gd name="T72" fmla="*/ 20 w 20000"/>
                <a:gd name="T73" fmla="*/ 44 h 20000"/>
                <a:gd name="T74" fmla="*/ 27 w 20000"/>
                <a:gd name="T75" fmla="*/ 47 h 20000"/>
                <a:gd name="T76" fmla="*/ 24 w 20000"/>
                <a:gd name="T77" fmla="*/ 37 h 20000"/>
                <a:gd name="T78" fmla="*/ 34 w 20000"/>
                <a:gd name="T79" fmla="*/ 40 h 20000"/>
                <a:gd name="T80" fmla="*/ 38 w 20000"/>
                <a:gd name="T81" fmla="*/ 47 h 20000"/>
                <a:gd name="T82" fmla="*/ 34 w 20000"/>
                <a:gd name="T83" fmla="*/ 54 h 20000"/>
                <a:gd name="T84" fmla="*/ 41 w 20000"/>
                <a:gd name="T85" fmla="*/ 71 h 20000"/>
                <a:gd name="T86" fmla="*/ 54 w 20000"/>
                <a:gd name="T87" fmla="*/ 74 h 20000"/>
                <a:gd name="T88" fmla="*/ 58 w 20000"/>
                <a:gd name="T89" fmla="*/ 71 h 20000"/>
                <a:gd name="T90" fmla="*/ 58 w 20000"/>
                <a:gd name="T91" fmla="*/ 74 h 20000"/>
                <a:gd name="T92" fmla="*/ 58 w 20000"/>
                <a:gd name="T93" fmla="*/ 77 h 20000"/>
                <a:gd name="T94" fmla="*/ 61 w 20000"/>
                <a:gd name="T95" fmla="*/ 81 h 2000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0000" h="20000">
                  <a:moveTo>
                    <a:pt x="14927" y="19902"/>
                  </a:moveTo>
                  <a:lnTo>
                    <a:pt x="15805" y="16569"/>
                  </a:lnTo>
                  <a:lnTo>
                    <a:pt x="14146" y="14216"/>
                  </a:lnTo>
                  <a:lnTo>
                    <a:pt x="16585" y="11569"/>
                  </a:lnTo>
                  <a:lnTo>
                    <a:pt x="18244" y="15882"/>
                  </a:lnTo>
                  <a:lnTo>
                    <a:pt x="19122" y="15882"/>
                  </a:lnTo>
                  <a:lnTo>
                    <a:pt x="18244" y="12549"/>
                  </a:lnTo>
                  <a:lnTo>
                    <a:pt x="19902" y="11569"/>
                  </a:lnTo>
                  <a:lnTo>
                    <a:pt x="19122" y="9216"/>
                  </a:lnTo>
                  <a:lnTo>
                    <a:pt x="19122" y="5882"/>
                  </a:lnTo>
                  <a:lnTo>
                    <a:pt x="17463" y="5882"/>
                  </a:lnTo>
                  <a:lnTo>
                    <a:pt x="18244" y="5000"/>
                  </a:lnTo>
                  <a:lnTo>
                    <a:pt x="18244" y="2647"/>
                  </a:lnTo>
                  <a:lnTo>
                    <a:pt x="16585" y="1667"/>
                  </a:lnTo>
                  <a:lnTo>
                    <a:pt x="14146" y="0"/>
                  </a:lnTo>
                  <a:lnTo>
                    <a:pt x="14927" y="3333"/>
                  </a:lnTo>
                  <a:lnTo>
                    <a:pt x="13268" y="3333"/>
                  </a:lnTo>
                  <a:lnTo>
                    <a:pt x="12488" y="4216"/>
                  </a:lnTo>
                  <a:lnTo>
                    <a:pt x="11610" y="3333"/>
                  </a:lnTo>
                  <a:lnTo>
                    <a:pt x="11610" y="5882"/>
                  </a:lnTo>
                  <a:lnTo>
                    <a:pt x="9951" y="5000"/>
                  </a:lnTo>
                  <a:lnTo>
                    <a:pt x="9268" y="6667"/>
                  </a:lnTo>
                  <a:lnTo>
                    <a:pt x="6634" y="8235"/>
                  </a:lnTo>
                  <a:lnTo>
                    <a:pt x="6634" y="7549"/>
                  </a:lnTo>
                  <a:lnTo>
                    <a:pt x="7610" y="6667"/>
                  </a:lnTo>
                  <a:lnTo>
                    <a:pt x="6634" y="5000"/>
                  </a:lnTo>
                  <a:lnTo>
                    <a:pt x="4293" y="5882"/>
                  </a:lnTo>
                  <a:lnTo>
                    <a:pt x="3317" y="7549"/>
                  </a:lnTo>
                  <a:lnTo>
                    <a:pt x="0" y="8235"/>
                  </a:lnTo>
                  <a:lnTo>
                    <a:pt x="0" y="11569"/>
                  </a:lnTo>
                  <a:lnTo>
                    <a:pt x="0" y="13235"/>
                  </a:lnTo>
                  <a:lnTo>
                    <a:pt x="976" y="10882"/>
                  </a:lnTo>
                  <a:lnTo>
                    <a:pt x="2634" y="9216"/>
                  </a:lnTo>
                  <a:lnTo>
                    <a:pt x="3317" y="10882"/>
                  </a:lnTo>
                  <a:lnTo>
                    <a:pt x="4293" y="10882"/>
                  </a:lnTo>
                  <a:lnTo>
                    <a:pt x="4293" y="9902"/>
                  </a:lnTo>
                  <a:lnTo>
                    <a:pt x="4976" y="10882"/>
                  </a:lnTo>
                  <a:lnTo>
                    <a:pt x="6634" y="11569"/>
                  </a:lnTo>
                  <a:lnTo>
                    <a:pt x="5951" y="9216"/>
                  </a:lnTo>
                  <a:lnTo>
                    <a:pt x="8293" y="9902"/>
                  </a:lnTo>
                  <a:lnTo>
                    <a:pt x="9268" y="11569"/>
                  </a:lnTo>
                  <a:lnTo>
                    <a:pt x="8293" y="13235"/>
                  </a:lnTo>
                  <a:lnTo>
                    <a:pt x="9951" y="17451"/>
                  </a:lnTo>
                  <a:lnTo>
                    <a:pt x="13268" y="18235"/>
                  </a:lnTo>
                  <a:lnTo>
                    <a:pt x="14146" y="17451"/>
                  </a:lnTo>
                  <a:lnTo>
                    <a:pt x="14146" y="18235"/>
                  </a:lnTo>
                  <a:lnTo>
                    <a:pt x="14146" y="19118"/>
                  </a:lnTo>
                  <a:lnTo>
                    <a:pt x="14927" y="19902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43" name="Freeform 108">
              <a:extLst>
                <a:ext uri="{FF2B5EF4-FFF2-40B4-BE49-F238E27FC236}">
                  <a16:creationId xmlns:a16="http://schemas.microsoft.com/office/drawing/2014/main" id="{280A393F-9459-4361-83A4-8AF206527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4" y="2534"/>
              <a:ext cx="88" cy="119"/>
            </a:xfrm>
            <a:custGeom>
              <a:avLst/>
              <a:gdLst>
                <a:gd name="T0" fmla="*/ 86 w 20000"/>
                <a:gd name="T1" fmla="*/ 119 h 20000"/>
                <a:gd name="T2" fmla="*/ 86 w 20000"/>
                <a:gd name="T3" fmla="*/ 105 h 20000"/>
                <a:gd name="T4" fmla="*/ 79 w 20000"/>
                <a:gd name="T5" fmla="*/ 101 h 20000"/>
                <a:gd name="T6" fmla="*/ 75 w 20000"/>
                <a:gd name="T7" fmla="*/ 94 h 20000"/>
                <a:gd name="T8" fmla="*/ 82 w 20000"/>
                <a:gd name="T9" fmla="*/ 92 h 20000"/>
                <a:gd name="T10" fmla="*/ 68 w 20000"/>
                <a:gd name="T11" fmla="*/ 88 h 20000"/>
                <a:gd name="T12" fmla="*/ 68 w 20000"/>
                <a:gd name="T13" fmla="*/ 92 h 20000"/>
                <a:gd name="T14" fmla="*/ 65 w 20000"/>
                <a:gd name="T15" fmla="*/ 92 h 20000"/>
                <a:gd name="T16" fmla="*/ 61 w 20000"/>
                <a:gd name="T17" fmla="*/ 81 h 20000"/>
                <a:gd name="T18" fmla="*/ 51 w 20000"/>
                <a:gd name="T19" fmla="*/ 81 h 20000"/>
                <a:gd name="T20" fmla="*/ 51 w 20000"/>
                <a:gd name="T21" fmla="*/ 85 h 20000"/>
                <a:gd name="T22" fmla="*/ 47 w 20000"/>
                <a:gd name="T23" fmla="*/ 88 h 20000"/>
                <a:gd name="T24" fmla="*/ 38 w 20000"/>
                <a:gd name="T25" fmla="*/ 81 h 20000"/>
                <a:gd name="T26" fmla="*/ 38 w 20000"/>
                <a:gd name="T27" fmla="*/ 74 h 20000"/>
                <a:gd name="T28" fmla="*/ 38 w 20000"/>
                <a:gd name="T29" fmla="*/ 71 h 20000"/>
                <a:gd name="T30" fmla="*/ 31 w 20000"/>
                <a:gd name="T31" fmla="*/ 60 h 20000"/>
                <a:gd name="T32" fmla="*/ 34 w 20000"/>
                <a:gd name="T33" fmla="*/ 51 h 20000"/>
                <a:gd name="T34" fmla="*/ 45 w 20000"/>
                <a:gd name="T35" fmla="*/ 47 h 20000"/>
                <a:gd name="T36" fmla="*/ 47 w 20000"/>
                <a:gd name="T37" fmla="*/ 34 h 20000"/>
                <a:gd name="T38" fmla="*/ 47 w 20000"/>
                <a:gd name="T39" fmla="*/ 27 h 20000"/>
                <a:gd name="T40" fmla="*/ 41 w 20000"/>
                <a:gd name="T41" fmla="*/ 20 h 20000"/>
                <a:gd name="T42" fmla="*/ 41 w 20000"/>
                <a:gd name="T43" fmla="*/ 11 h 20000"/>
                <a:gd name="T44" fmla="*/ 41 w 20000"/>
                <a:gd name="T45" fmla="*/ 4 h 20000"/>
                <a:gd name="T46" fmla="*/ 38 w 20000"/>
                <a:gd name="T47" fmla="*/ 0 h 20000"/>
                <a:gd name="T48" fmla="*/ 34 w 20000"/>
                <a:gd name="T49" fmla="*/ 4 h 20000"/>
                <a:gd name="T50" fmla="*/ 20 w 20000"/>
                <a:gd name="T51" fmla="*/ 0 h 20000"/>
                <a:gd name="T52" fmla="*/ 14 w 20000"/>
                <a:gd name="T53" fmla="*/ 0 h 20000"/>
                <a:gd name="T54" fmla="*/ 10 w 20000"/>
                <a:gd name="T55" fmla="*/ 20 h 20000"/>
                <a:gd name="T56" fmla="*/ 10 w 20000"/>
                <a:gd name="T57" fmla="*/ 34 h 20000"/>
                <a:gd name="T58" fmla="*/ 14 w 20000"/>
                <a:gd name="T59" fmla="*/ 47 h 20000"/>
                <a:gd name="T60" fmla="*/ 10 w 20000"/>
                <a:gd name="T61" fmla="*/ 51 h 20000"/>
                <a:gd name="T62" fmla="*/ 7 w 20000"/>
                <a:gd name="T63" fmla="*/ 47 h 20000"/>
                <a:gd name="T64" fmla="*/ 0 w 20000"/>
                <a:gd name="T65" fmla="*/ 44 h 20000"/>
                <a:gd name="T66" fmla="*/ 7 w 20000"/>
                <a:gd name="T67" fmla="*/ 58 h 20000"/>
                <a:gd name="T68" fmla="*/ 14 w 20000"/>
                <a:gd name="T69" fmla="*/ 78 h 20000"/>
                <a:gd name="T70" fmla="*/ 16 w 20000"/>
                <a:gd name="T71" fmla="*/ 81 h 20000"/>
                <a:gd name="T72" fmla="*/ 20 w 20000"/>
                <a:gd name="T73" fmla="*/ 74 h 20000"/>
                <a:gd name="T74" fmla="*/ 23 w 20000"/>
                <a:gd name="T75" fmla="*/ 74 h 20000"/>
                <a:gd name="T76" fmla="*/ 23 w 20000"/>
                <a:gd name="T77" fmla="*/ 81 h 20000"/>
                <a:gd name="T78" fmla="*/ 20 w 20000"/>
                <a:gd name="T79" fmla="*/ 88 h 20000"/>
                <a:gd name="T80" fmla="*/ 27 w 20000"/>
                <a:gd name="T81" fmla="*/ 92 h 20000"/>
                <a:gd name="T82" fmla="*/ 31 w 20000"/>
                <a:gd name="T83" fmla="*/ 94 h 20000"/>
                <a:gd name="T84" fmla="*/ 34 w 20000"/>
                <a:gd name="T85" fmla="*/ 94 h 20000"/>
                <a:gd name="T86" fmla="*/ 38 w 20000"/>
                <a:gd name="T87" fmla="*/ 92 h 20000"/>
                <a:gd name="T88" fmla="*/ 51 w 20000"/>
                <a:gd name="T89" fmla="*/ 94 h 20000"/>
                <a:gd name="T90" fmla="*/ 58 w 20000"/>
                <a:gd name="T91" fmla="*/ 105 h 20000"/>
                <a:gd name="T92" fmla="*/ 61 w 20000"/>
                <a:gd name="T93" fmla="*/ 105 h 20000"/>
                <a:gd name="T94" fmla="*/ 54 w 20000"/>
                <a:gd name="T95" fmla="*/ 92 h 20000"/>
                <a:gd name="T96" fmla="*/ 58 w 20000"/>
                <a:gd name="T97" fmla="*/ 88 h 20000"/>
                <a:gd name="T98" fmla="*/ 61 w 20000"/>
                <a:gd name="T99" fmla="*/ 94 h 20000"/>
                <a:gd name="T100" fmla="*/ 65 w 20000"/>
                <a:gd name="T101" fmla="*/ 98 h 20000"/>
                <a:gd name="T102" fmla="*/ 72 w 20000"/>
                <a:gd name="T103" fmla="*/ 105 h 20000"/>
                <a:gd name="T104" fmla="*/ 75 w 20000"/>
                <a:gd name="T105" fmla="*/ 108 h 20000"/>
                <a:gd name="T106" fmla="*/ 82 w 20000"/>
                <a:gd name="T107" fmla="*/ 112 h 20000"/>
                <a:gd name="T108" fmla="*/ 86 w 20000"/>
                <a:gd name="T109" fmla="*/ 119 h 200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0000" h="20000">
                  <a:moveTo>
                    <a:pt x="19907" y="19933"/>
                  </a:moveTo>
                  <a:lnTo>
                    <a:pt x="19907" y="17659"/>
                  </a:lnTo>
                  <a:lnTo>
                    <a:pt x="18318" y="16990"/>
                  </a:lnTo>
                  <a:lnTo>
                    <a:pt x="17383" y="15853"/>
                  </a:lnTo>
                  <a:lnTo>
                    <a:pt x="18972" y="15385"/>
                  </a:lnTo>
                  <a:lnTo>
                    <a:pt x="15794" y="14716"/>
                  </a:lnTo>
                  <a:lnTo>
                    <a:pt x="15794" y="15385"/>
                  </a:lnTo>
                  <a:lnTo>
                    <a:pt x="15140" y="15385"/>
                  </a:lnTo>
                  <a:lnTo>
                    <a:pt x="14206" y="13579"/>
                  </a:lnTo>
                  <a:lnTo>
                    <a:pt x="11963" y="13579"/>
                  </a:lnTo>
                  <a:lnTo>
                    <a:pt x="11963" y="14247"/>
                  </a:lnTo>
                  <a:lnTo>
                    <a:pt x="11028" y="14716"/>
                  </a:lnTo>
                  <a:lnTo>
                    <a:pt x="8785" y="13579"/>
                  </a:lnTo>
                  <a:lnTo>
                    <a:pt x="8785" y="12441"/>
                  </a:lnTo>
                  <a:lnTo>
                    <a:pt x="8785" y="11973"/>
                  </a:lnTo>
                  <a:lnTo>
                    <a:pt x="7196" y="10167"/>
                  </a:lnTo>
                  <a:lnTo>
                    <a:pt x="7944" y="8562"/>
                  </a:lnTo>
                  <a:lnTo>
                    <a:pt x="10374" y="7960"/>
                  </a:lnTo>
                  <a:lnTo>
                    <a:pt x="11028" y="5686"/>
                  </a:lnTo>
                  <a:lnTo>
                    <a:pt x="11028" y="4548"/>
                  </a:lnTo>
                  <a:lnTo>
                    <a:pt x="9439" y="3411"/>
                  </a:lnTo>
                  <a:lnTo>
                    <a:pt x="9439" y="1806"/>
                  </a:lnTo>
                  <a:lnTo>
                    <a:pt x="9439" y="669"/>
                  </a:lnTo>
                  <a:lnTo>
                    <a:pt x="8785" y="0"/>
                  </a:lnTo>
                  <a:lnTo>
                    <a:pt x="7944" y="669"/>
                  </a:lnTo>
                  <a:lnTo>
                    <a:pt x="4766" y="0"/>
                  </a:lnTo>
                  <a:lnTo>
                    <a:pt x="3178" y="0"/>
                  </a:lnTo>
                  <a:lnTo>
                    <a:pt x="2243" y="3411"/>
                  </a:lnTo>
                  <a:lnTo>
                    <a:pt x="2243" y="5686"/>
                  </a:lnTo>
                  <a:lnTo>
                    <a:pt x="3178" y="7960"/>
                  </a:lnTo>
                  <a:lnTo>
                    <a:pt x="2243" y="8562"/>
                  </a:lnTo>
                  <a:lnTo>
                    <a:pt x="1589" y="7960"/>
                  </a:lnTo>
                  <a:lnTo>
                    <a:pt x="0" y="7425"/>
                  </a:lnTo>
                  <a:lnTo>
                    <a:pt x="1589" y="9699"/>
                  </a:lnTo>
                  <a:lnTo>
                    <a:pt x="3178" y="13110"/>
                  </a:lnTo>
                  <a:lnTo>
                    <a:pt x="3832" y="13579"/>
                  </a:lnTo>
                  <a:lnTo>
                    <a:pt x="4766" y="12441"/>
                  </a:lnTo>
                  <a:lnTo>
                    <a:pt x="5421" y="12441"/>
                  </a:lnTo>
                  <a:lnTo>
                    <a:pt x="5421" y="13579"/>
                  </a:lnTo>
                  <a:lnTo>
                    <a:pt x="4766" y="14716"/>
                  </a:lnTo>
                  <a:lnTo>
                    <a:pt x="6355" y="15385"/>
                  </a:lnTo>
                  <a:lnTo>
                    <a:pt x="7196" y="15853"/>
                  </a:lnTo>
                  <a:lnTo>
                    <a:pt x="7944" y="15853"/>
                  </a:lnTo>
                  <a:lnTo>
                    <a:pt x="8785" y="15385"/>
                  </a:lnTo>
                  <a:lnTo>
                    <a:pt x="11963" y="15853"/>
                  </a:lnTo>
                  <a:lnTo>
                    <a:pt x="13551" y="17659"/>
                  </a:lnTo>
                  <a:lnTo>
                    <a:pt x="14206" y="17659"/>
                  </a:lnTo>
                  <a:lnTo>
                    <a:pt x="12617" y="15385"/>
                  </a:lnTo>
                  <a:lnTo>
                    <a:pt x="13551" y="14716"/>
                  </a:lnTo>
                  <a:lnTo>
                    <a:pt x="14206" y="15853"/>
                  </a:lnTo>
                  <a:lnTo>
                    <a:pt x="15140" y="16522"/>
                  </a:lnTo>
                  <a:lnTo>
                    <a:pt x="16729" y="17659"/>
                  </a:lnTo>
                  <a:lnTo>
                    <a:pt x="17383" y="18127"/>
                  </a:lnTo>
                  <a:lnTo>
                    <a:pt x="18972" y="18796"/>
                  </a:lnTo>
                  <a:lnTo>
                    <a:pt x="19907" y="19933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44" name="Freeform 109">
              <a:extLst>
                <a:ext uri="{FF2B5EF4-FFF2-40B4-BE49-F238E27FC236}">
                  <a16:creationId xmlns:a16="http://schemas.microsoft.com/office/drawing/2014/main" id="{70644452-239A-4234-BF87-6CD24F9C5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7" y="2702"/>
              <a:ext cx="44" cy="73"/>
            </a:xfrm>
            <a:custGeom>
              <a:avLst/>
              <a:gdLst>
                <a:gd name="T0" fmla="*/ 18 w 20000"/>
                <a:gd name="T1" fmla="*/ 72 h 20000"/>
                <a:gd name="T2" fmla="*/ 37 w 20000"/>
                <a:gd name="T3" fmla="*/ 61 h 20000"/>
                <a:gd name="T4" fmla="*/ 41 w 20000"/>
                <a:gd name="T5" fmla="*/ 40 h 20000"/>
                <a:gd name="T6" fmla="*/ 31 w 20000"/>
                <a:gd name="T7" fmla="*/ 24 h 20000"/>
                <a:gd name="T8" fmla="*/ 24 w 20000"/>
                <a:gd name="T9" fmla="*/ 14 h 20000"/>
                <a:gd name="T10" fmla="*/ 24 w 20000"/>
                <a:gd name="T11" fmla="*/ 11 h 20000"/>
                <a:gd name="T12" fmla="*/ 7 w 20000"/>
                <a:gd name="T13" fmla="*/ 0 h 20000"/>
                <a:gd name="T14" fmla="*/ 11 w 20000"/>
                <a:gd name="T15" fmla="*/ 4 h 20000"/>
                <a:gd name="T16" fmla="*/ 7 w 20000"/>
                <a:gd name="T17" fmla="*/ 11 h 20000"/>
                <a:gd name="T18" fmla="*/ 4 w 20000"/>
                <a:gd name="T19" fmla="*/ 14 h 20000"/>
                <a:gd name="T20" fmla="*/ 7 w 20000"/>
                <a:gd name="T21" fmla="*/ 17 h 20000"/>
                <a:gd name="T22" fmla="*/ 4 w 20000"/>
                <a:gd name="T23" fmla="*/ 31 h 20000"/>
                <a:gd name="T24" fmla="*/ 0 w 20000"/>
                <a:gd name="T25" fmla="*/ 31 h 20000"/>
                <a:gd name="T26" fmla="*/ 7 w 20000"/>
                <a:gd name="T27" fmla="*/ 44 h 20000"/>
                <a:gd name="T28" fmla="*/ 11 w 20000"/>
                <a:gd name="T29" fmla="*/ 61 h 20000"/>
                <a:gd name="T30" fmla="*/ 18 w 20000"/>
                <a:gd name="T31" fmla="*/ 72 h 200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000" h="20000">
                  <a:moveTo>
                    <a:pt x="8544" y="19889"/>
                  </a:moveTo>
                  <a:lnTo>
                    <a:pt x="18252" y="16889"/>
                  </a:lnTo>
                  <a:lnTo>
                    <a:pt x="19806" y="11222"/>
                  </a:lnTo>
                  <a:lnTo>
                    <a:pt x="14951" y="6667"/>
                  </a:lnTo>
                  <a:lnTo>
                    <a:pt x="11650" y="3778"/>
                  </a:lnTo>
                  <a:lnTo>
                    <a:pt x="11650" y="3000"/>
                  </a:lnTo>
                  <a:lnTo>
                    <a:pt x="3301" y="0"/>
                  </a:lnTo>
                  <a:lnTo>
                    <a:pt x="5243" y="1111"/>
                  </a:lnTo>
                  <a:lnTo>
                    <a:pt x="3301" y="3000"/>
                  </a:lnTo>
                  <a:lnTo>
                    <a:pt x="1942" y="3778"/>
                  </a:lnTo>
                  <a:lnTo>
                    <a:pt x="3301" y="4778"/>
                  </a:lnTo>
                  <a:lnTo>
                    <a:pt x="1942" y="8556"/>
                  </a:lnTo>
                  <a:lnTo>
                    <a:pt x="0" y="8556"/>
                  </a:lnTo>
                  <a:lnTo>
                    <a:pt x="3301" y="12333"/>
                  </a:lnTo>
                  <a:lnTo>
                    <a:pt x="5243" y="16889"/>
                  </a:lnTo>
                  <a:lnTo>
                    <a:pt x="8544" y="19889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45" name="Freeform 110">
              <a:extLst>
                <a:ext uri="{FF2B5EF4-FFF2-40B4-BE49-F238E27FC236}">
                  <a16:creationId xmlns:a16="http://schemas.microsoft.com/office/drawing/2014/main" id="{295044E5-7377-45A5-A07A-0EAACEFDD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9" y="2504"/>
              <a:ext cx="40" cy="37"/>
            </a:xfrm>
            <a:custGeom>
              <a:avLst/>
              <a:gdLst>
                <a:gd name="T0" fmla="*/ 14 w 20000"/>
                <a:gd name="T1" fmla="*/ 3 h 20000"/>
                <a:gd name="T2" fmla="*/ 18 w 20000"/>
                <a:gd name="T3" fmla="*/ 3 h 20000"/>
                <a:gd name="T4" fmla="*/ 34 w 20000"/>
                <a:gd name="T5" fmla="*/ 3 h 20000"/>
                <a:gd name="T6" fmla="*/ 37 w 20000"/>
                <a:gd name="T7" fmla="*/ 0 h 20000"/>
                <a:gd name="T8" fmla="*/ 41 w 20000"/>
                <a:gd name="T9" fmla="*/ 3 h 20000"/>
                <a:gd name="T10" fmla="*/ 41 w 20000"/>
                <a:gd name="T11" fmla="*/ 10 h 20000"/>
                <a:gd name="T12" fmla="*/ 34 w 20000"/>
                <a:gd name="T13" fmla="*/ 16 h 20000"/>
                <a:gd name="T14" fmla="*/ 34 w 20000"/>
                <a:gd name="T15" fmla="*/ 27 h 20000"/>
                <a:gd name="T16" fmla="*/ 24 w 20000"/>
                <a:gd name="T17" fmla="*/ 30 h 20000"/>
                <a:gd name="T18" fmla="*/ 18 w 20000"/>
                <a:gd name="T19" fmla="*/ 37 h 20000"/>
                <a:gd name="T20" fmla="*/ 0 w 20000"/>
                <a:gd name="T21" fmla="*/ 30 h 20000"/>
                <a:gd name="T22" fmla="*/ 0 w 20000"/>
                <a:gd name="T23" fmla="*/ 16 h 20000"/>
                <a:gd name="T24" fmla="*/ 11 w 20000"/>
                <a:gd name="T25" fmla="*/ 10 h 20000"/>
                <a:gd name="T26" fmla="*/ 11 w 20000"/>
                <a:gd name="T27" fmla="*/ 3 h 20000"/>
                <a:gd name="T28" fmla="*/ 14 w 20000"/>
                <a:gd name="T29" fmla="*/ 3 h 2000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000" h="20000">
                  <a:moveTo>
                    <a:pt x="6602" y="1505"/>
                  </a:moveTo>
                  <a:lnTo>
                    <a:pt x="8544" y="1505"/>
                  </a:lnTo>
                  <a:lnTo>
                    <a:pt x="16505" y="1505"/>
                  </a:lnTo>
                  <a:lnTo>
                    <a:pt x="18252" y="0"/>
                  </a:lnTo>
                  <a:lnTo>
                    <a:pt x="19806" y="1505"/>
                  </a:lnTo>
                  <a:lnTo>
                    <a:pt x="19806" y="5161"/>
                  </a:lnTo>
                  <a:lnTo>
                    <a:pt x="16505" y="8817"/>
                  </a:lnTo>
                  <a:lnTo>
                    <a:pt x="16505" y="14409"/>
                  </a:lnTo>
                  <a:lnTo>
                    <a:pt x="11650" y="16129"/>
                  </a:lnTo>
                  <a:lnTo>
                    <a:pt x="8544" y="19785"/>
                  </a:lnTo>
                  <a:lnTo>
                    <a:pt x="0" y="16129"/>
                  </a:lnTo>
                  <a:lnTo>
                    <a:pt x="0" y="8817"/>
                  </a:lnTo>
                  <a:lnTo>
                    <a:pt x="5243" y="5161"/>
                  </a:lnTo>
                  <a:lnTo>
                    <a:pt x="5243" y="1505"/>
                  </a:lnTo>
                  <a:lnTo>
                    <a:pt x="6602" y="1505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46" name="Freeform 111">
              <a:extLst>
                <a:ext uri="{FF2B5EF4-FFF2-40B4-BE49-F238E27FC236}">
                  <a16:creationId xmlns:a16="http://schemas.microsoft.com/office/drawing/2014/main" id="{F7F64ABD-72A8-4F30-9BEB-406131798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9" y="2794"/>
              <a:ext cx="7" cy="8"/>
            </a:xfrm>
            <a:custGeom>
              <a:avLst/>
              <a:gdLst>
                <a:gd name="T0" fmla="*/ 7 w 20000"/>
                <a:gd name="T1" fmla="*/ 8 h 20000"/>
                <a:gd name="T2" fmla="*/ 4 w 20000"/>
                <a:gd name="T3" fmla="*/ 8 h 20000"/>
                <a:gd name="T4" fmla="*/ 0 w 20000"/>
                <a:gd name="T5" fmla="*/ 8 h 20000"/>
                <a:gd name="T6" fmla="*/ 0 w 20000"/>
                <a:gd name="T7" fmla="*/ 0 h 20000"/>
                <a:gd name="T8" fmla="*/ 4 w 20000"/>
                <a:gd name="T9" fmla="*/ 0 h 20000"/>
                <a:gd name="T10" fmla="*/ 4 w 20000"/>
                <a:gd name="T11" fmla="*/ 3 h 20000"/>
                <a:gd name="T12" fmla="*/ 7 w 20000"/>
                <a:gd name="T13" fmla="*/ 8 h 200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000" h="20000">
                  <a:moveTo>
                    <a:pt x="18889" y="18889"/>
                  </a:moveTo>
                  <a:lnTo>
                    <a:pt x="11111" y="18889"/>
                  </a:lnTo>
                  <a:lnTo>
                    <a:pt x="0" y="18889"/>
                  </a:lnTo>
                  <a:lnTo>
                    <a:pt x="0" y="0"/>
                  </a:lnTo>
                  <a:lnTo>
                    <a:pt x="11111" y="0"/>
                  </a:lnTo>
                  <a:lnTo>
                    <a:pt x="11111" y="7778"/>
                  </a:lnTo>
                  <a:lnTo>
                    <a:pt x="18889" y="18889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47" name="Freeform 112">
              <a:extLst>
                <a:ext uri="{FF2B5EF4-FFF2-40B4-BE49-F238E27FC236}">
                  <a16:creationId xmlns:a16="http://schemas.microsoft.com/office/drawing/2014/main" id="{BB7D283B-5077-465F-B0C9-5CEE7D866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" y="1946"/>
              <a:ext cx="50" cy="64"/>
            </a:xfrm>
            <a:custGeom>
              <a:avLst/>
              <a:gdLst>
                <a:gd name="T0" fmla="*/ 38 w 20000"/>
                <a:gd name="T1" fmla="*/ 50 h 20000"/>
                <a:gd name="T2" fmla="*/ 45 w 20000"/>
                <a:gd name="T3" fmla="*/ 37 h 20000"/>
                <a:gd name="T4" fmla="*/ 45 w 20000"/>
                <a:gd name="T5" fmla="*/ 23 h 20000"/>
                <a:gd name="T6" fmla="*/ 49 w 20000"/>
                <a:gd name="T7" fmla="*/ 3 h 20000"/>
                <a:gd name="T8" fmla="*/ 45 w 20000"/>
                <a:gd name="T9" fmla="*/ 0 h 20000"/>
                <a:gd name="T10" fmla="*/ 42 w 20000"/>
                <a:gd name="T11" fmla="*/ 3 h 20000"/>
                <a:gd name="T12" fmla="*/ 7 w 20000"/>
                <a:gd name="T13" fmla="*/ 16 h 20000"/>
                <a:gd name="T14" fmla="*/ 0 w 20000"/>
                <a:gd name="T15" fmla="*/ 60 h 20000"/>
                <a:gd name="T16" fmla="*/ 11 w 20000"/>
                <a:gd name="T17" fmla="*/ 57 h 20000"/>
                <a:gd name="T18" fmla="*/ 17 w 20000"/>
                <a:gd name="T19" fmla="*/ 64 h 20000"/>
                <a:gd name="T20" fmla="*/ 28 w 20000"/>
                <a:gd name="T21" fmla="*/ 64 h 20000"/>
                <a:gd name="T22" fmla="*/ 38 w 20000"/>
                <a:gd name="T23" fmla="*/ 60 h 20000"/>
                <a:gd name="T24" fmla="*/ 38 w 20000"/>
                <a:gd name="T25" fmla="*/ 50 h 200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000" h="20000">
                  <a:moveTo>
                    <a:pt x="15410" y="15652"/>
                  </a:moveTo>
                  <a:lnTo>
                    <a:pt x="18197" y="11429"/>
                  </a:lnTo>
                  <a:lnTo>
                    <a:pt x="18197" y="7205"/>
                  </a:lnTo>
                  <a:lnTo>
                    <a:pt x="19836" y="870"/>
                  </a:lnTo>
                  <a:lnTo>
                    <a:pt x="18197" y="0"/>
                  </a:lnTo>
                  <a:lnTo>
                    <a:pt x="17049" y="870"/>
                  </a:lnTo>
                  <a:lnTo>
                    <a:pt x="2787" y="5093"/>
                  </a:lnTo>
                  <a:lnTo>
                    <a:pt x="0" y="18882"/>
                  </a:lnTo>
                  <a:lnTo>
                    <a:pt x="4426" y="17764"/>
                  </a:lnTo>
                  <a:lnTo>
                    <a:pt x="7049" y="19876"/>
                  </a:lnTo>
                  <a:lnTo>
                    <a:pt x="11475" y="19876"/>
                  </a:lnTo>
                  <a:lnTo>
                    <a:pt x="15410" y="18882"/>
                  </a:lnTo>
                  <a:lnTo>
                    <a:pt x="15410" y="15652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48" name="Freeform 113">
              <a:extLst>
                <a:ext uri="{FF2B5EF4-FFF2-40B4-BE49-F238E27FC236}">
                  <a16:creationId xmlns:a16="http://schemas.microsoft.com/office/drawing/2014/main" id="{66E31D42-0174-45CF-B6E7-F16B7095A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" y="1982"/>
              <a:ext cx="1" cy="5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31 h 20000"/>
                <a:gd name="T4" fmla="*/ 0 w 20000"/>
                <a:gd name="T5" fmla="*/ 59 h 20000"/>
                <a:gd name="T6" fmla="*/ 0 w 20000"/>
                <a:gd name="T7" fmla="*/ 31 h 20000"/>
                <a:gd name="T8" fmla="*/ 0 w 20000"/>
                <a:gd name="T9" fmla="*/ 0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00" h="20000">
                  <a:moveTo>
                    <a:pt x="0" y="0"/>
                  </a:moveTo>
                  <a:lnTo>
                    <a:pt x="0" y="10548"/>
                  </a:lnTo>
                  <a:lnTo>
                    <a:pt x="0" y="19863"/>
                  </a:lnTo>
                  <a:lnTo>
                    <a:pt x="0" y="1054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49" name="Freeform 114">
              <a:extLst>
                <a:ext uri="{FF2B5EF4-FFF2-40B4-BE49-F238E27FC236}">
                  <a16:creationId xmlns:a16="http://schemas.microsoft.com/office/drawing/2014/main" id="{8E49717A-822A-44E8-A736-83582855A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8" y="2047"/>
              <a:ext cx="137" cy="99"/>
            </a:xfrm>
            <a:custGeom>
              <a:avLst/>
              <a:gdLst>
                <a:gd name="T0" fmla="*/ 136 w 20000"/>
                <a:gd name="T1" fmla="*/ 99 h 20000"/>
                <a:gd name="T2" fmla="*/ 132 w 20000"/>
                <a:gd name="T3" fmla="*/ 92 h 20000"/>
                <a:gd name="T4" fmla="*/ 119 w 20000"/>
                <a:gd name="T5" fmla="*/ 92 h 20000"/>
                <a:gd name="T6" fmla="*/ 108 w 20000"/>
                <a:gd name="T7" fmla="*/ 82 h 20000"/>
                <a:gd name="T8" fmla="*/ 72 w 20000"/>
                <a:gd name="T9" fmla="*/ 55 h 20000"/>
                <a:gd name="T10" fmla="*/ 65 w 20000"/>
                <a:gd name="T11" fmla="*/ 55 h 20000"/>
                <a:gd name="T12" fmla="*/ 58 w 20000"/>
                <a:gd name="T13" fmla="*/ 44 h 20000"/>
                <a:gd name="T14" fmla="*/ 44 w 20000"/>
                <a:gd name="T15" fmla="*/ 27 h 20000"/>
                <a:gd name="T16" fmla="*/ 34 w 20000"/>
                <a:gd name="T17" fmla="*/ 30 h 20000"/>
                <a:gd name="T18" fmla="*/ 27 w 20000"/>
                <a:gd name="T19" fmla="*/ 30 h 20000"/>
                <a:gd name="T20" fmla="*/ 24 w 20000"/>
                <a:gd name="T21" fmla="*/ 10 h 20000"/>
                <a:gd name="T22" fmla="*/ 0 w 20000"/>
                <a:gd name="T23" fmla="*/ 0 h 20000"/>
                <a:gd name="T24" fmla="*/ 18 w 20000"/>
                <a:gd name="T25" fmla="*/ 7 h 20000"/>
                <a:gd name="T26" fmla="*/ 24 w 20000"/>
                <a:gd name="T27" fmla="*/ 10 h 20000"/>
                <a:gd name="T28" fmla="*/ 27 w 20000"/>
                <a:gd name="T29" fmla="*/ 30 h 20000"/>
                <a:gd name="T30" fmla="*/ 34 w 20000"/>
                <a:gd name="T31" fmla="*/ 30 h 20000"/>
                <a:gd name="T32" fmla="*/ 44 w 20000"/>
                <a:gd name="T33" fmla="*/ 27 h 20000"/>
                <a:gd name="T34" fmla="*/ 58 w 20000"/>
                <a:gd name="T35" fmla="*/ 48 h 20000"/>
                <a:gd name="T36" fmla="*/ 65 w 20000"/>
                <a:gd name="T37" fmla="*/ 58 h 20000"/>
                <a:gd name="T38" fmla="*/ 72 w 20000"/>
                <a:gd name="T39" fmla="*/ 55 h 20000"/>
                <a:gd name="T40" fmla="*/ 119 w 20000"/>
                <a:gd name="T41" fmla="*/ 92 h 20000"/>
                <a:gd name="T42" fmla="*/ 132 w 20000"/>
                <a:gd name="T43" fmla="*/ 92 h 20000"/>
                <a:gd name="T44" fmla="*/ 136 w 20000"/>
                <a:gd name="T45" fmla="*/ 99 h 2000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0000" h="20000">
                  <a:moveTo>
                    <a:pt x="19941" y="19919"/>
                  </a:moveTo>
                  <a:lnTo>
                    <a:pt x="19471" y="18537"/>
                  </a:lnTo>
                  <a:lnTo>
                    <a:pt x="17471" y="18537"/>
                  </a:lnTo>
                  <a:lnTo>
                    <a:pt x="15941" y="16504"/>
                  </a:lnTo>
                  <a:lnTo>
                    <a:pt x="10529" y="11057"/>
                  </a:lnTo>
                  <a:lnTo>
                    <a:pt x="9529" y="11057"/>
                  </a:lnTo>
                  <a:lnTo>
                    <a:pt x="8529" y="8862"/>
                  </a:lnTo>
                  <a:lnTo>
                    <a:pt x="6529" y="5528"/>
                  </a:lnTo>
                  <a:lnTo>
                    <a:pt x="5000" y="6098"/>
                  </a:lnTo>
                  <a:lnTo>
                    <a:pt x="4000" y="6098"/>
                  </a:lnTo>
                  <a:lnTo>
                    <a:pt x="3529" y="1951"/>
                  </a:lnTo>
                  <a:lnTo>
                    <a:pt x="0" y="0"/>
                  </a:lnTo>
                  <a:lnTo>
                    <a:pt x="2588" y="1382"/>
                  </a:lnTo>
                  <a:lnTo>
                    <a:pt x="3529" y="1951"/>
                  </a:lnTo>
                  <a:lnTo>
                    <a:pt x="4000" y="6098"/>
                  </a:lnTo>
                  <a:lnTo>
                    <a:pt x="5000" y="6098"/>
                  </a:lnTo>
                  <a:lnTo>
                    <a:pt x="6529" y="5528"/>
                  </a:lnTo>
                  <a:lnTo>
                    <a:pt x="8529" y="9675"/>
                  </a:lnTo>
                  <a:lnTo>
                    <a:pt x="9529" y="11626"/>
                  </a:lnTo>
                  <a:lnTo>
                    <a:pt x="10529" y="11057"/>
                  </a:lnTo>
                  <a:lnTo>
                    <a:pt x="17471" y="18537"/>
                  </a:lnTo>
                  <a:lnTo>
                    <a:pt x="19471" y="18537"/>
                  </a:lnTo>
                  <a:lnTo>
                    <a:pt x="19941" y="19919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50" name="Freeform 115">
              <a:extLst>
                <a:ext uri="{FF2B5EF4-FFF2-40B4-BE49-F238E27FC236}">
                  <a16:creationId xmlns:a16="http://schemas.microsoft.com/office/drawing/2014/main" id="{3D4DC908-6230-4C65-82D1-DFA614DF4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890"/>
              <a:ext cx="2981" cy="1306"/>
            </a:xfrm>
            <a:custGeom>
              <a:avLst/>
              <a:gdLst>
                <a:gd name="T0" fmla="*/ 1358 w 20000"/>
                <a:gd name="T1" fmla="*/ 875 h 20000"/>
                <a:gd name="T2" fmla="*/ 1782 w 20000"/>
                <a:gd name="T3" fmla="*/ 892 h 20000"/>
                <a:gd name="T4" fmla="*/ 2145 w 20000"/>
                <a:gd name="T5" fmla="*/ 821 h 20000"/>
                <a:gd name="T6" fmla="*/ 2427 w 20000"/>
                <a:gd name="T7" fmla="*/ 926 h 20000"/>
                <a:gd name="T8" fmla="*/ 2444 w 20000"/>
                <a:gd name="T9" fmla="*/ 716 h 20000"/>
                <a:gd name="T10" fmla="*/ 2508 w 20000"/>
                <a:gd name="T11" fmla="*/ 520 h 20000"/>
                <a:gd name="T12" fmla="*/ 2668 w 20000"/>
                <a:gd name="T13" fmla="*/ 422 h 20000"/>
                <a:gd name="T14" fmla="*/ 2776 w 20000"/>
                <a:gd name="T15" fmla="*/ 761 h 20000"/>
                <a:gd name="T16" fmla="*/ 2740 w 20000"/>
                <a:gd name="T17" fmla="*/ 510 h 20000"/>
                <a:gd name="T18" fmla="*/ 2859 w 20000"/>
                <a:gd name="T19" fmla="*/ 328 h 20000"/>
                <a:gd name="T20" fmla="*/ 2848 w 20000"/>
                <a:gd name="T21" fmla="*/ 188 h 20000"/>
                <a:gd name="T22" fmla="*/ 2950 w 20000"/>
                <a:gd name="T23" fmla="*/ 114 h 20000"/>
                <a:gd name="T24" fmla="*/ 2753 w 20000"/>
                <a:gd name="T25" fmla="*/ 16 h 20000"/>
                <a:gd name="T26" fmla="*/ 2356 w 20000"/>
                <a:gd name="T27" fmla="*/ 50 h 20000"/>
                <a:gd name="T28" fmla="*/ 2068 w 20000"/>
                <a:gd name="T29" fmla="*/ 80 h 20000"/>
                <a:gd name="T30" fmla="*/ 1888 w 20000"/>
                <a:gd name="T31" fmla="*/ 155 h 20000"/>
                <a:gd name="T32" fmla="*/ 1697 w 20000"/>
                <a:gd name="T33" fmla="*/ 172 h 20000"/>
                <a:gd name="T34" fmla="*/ 1602 w 20000"/>
                <a:gd name="T35" fmla="*/ 141 h 20000"/>
                <a:gd name="T36" fmla="*/ 1463 w 20000"/>
                <a:gd name="T37" fmla="*/ 46 h 20000"/>
                <a:gd name="T38" fmla="*/ 1392 w 20000"/>
                <a:gd name="T39" fmla="*/ 121 h 20000"/>
                <a:gd name="T40" fmla="*/ 1313 w 20000"/>
                <a:gd name="T41" fmla="*/ 229 h 20000"/>
                <a:gd name="T42" fmla="*/ 1222 w 20000"/>
                <a:gd name="T43" fmla="*/ 308 h 20000"/>
                <a:gd name="T44" fmla="*/ 1256 w 20000"/>
                <a:gd name="T45" fmla="*/ 405 h 20000"/>
                <a:gd name="T46" fmla="*/ 1086 w 20000"/>
                <a:gd name="T47" fmla="*/ 364 h 20000"/>
                <a:gd name="T48" fmla="*/ 954 w 20000"/>
                <a:gd name="T49" fmla="*/ 470 h 20000"/>
                <a:gd name="T50" fmla="*/ 814 w 20000"/>
                <a:gd name="T51" fmla="*/ 517 h 20000"/>
                <a:gd name="T52" fmla="*/ 641 w 20000"/>
                <a:gd name="T53" fmla="*/ 463 h 20000"/>
                <a:gd name="T54" fmla="*/ 560 w 20000"/>
                <a:gd name="T55" fmla="*/ 422 h 20000"/>
                <a:gd name="T56" fmla="*/ 486 w 20000"/>
                <a:gd name="T57" fmla="*/ 443 h 20000"/>
                <a:gd name="T58" fmla="*/ 411 w 20000"/>
                <a:gd name="T59" fmla="*/ 480 h 20000"/>
                <a:gd name="T60" fmla="*/ 391 w 20000"/>
                <a:gd name="T61" fmla="*/ 514 h 20000"/>
                <a:gd name="T62" fmla="*/ 350 w 20000"/>
                <a:gd name="T63" fmla="*/ 588 h 20000"/>
                <a:gd name="T64" fmla="*/ 292 w 20000"/>
                <a:gd name="T65" fmla="*/ 653 h 20000"/>
                <a:gd name="T66" fmla="*/ 265 w 20000"/>
                <a:gd name="T67" fmla="*/ 693 h 20000"/>
                <a:gd name="T68" fmla="*/ 254 w 20000"/>
                <a:gd name="T69" fmla="*/ 748 h 20000"/>
                <a:gd name="T70" fmla="*/ 330 w 20000"/>
                <a:gd name="T71" fmla="*/ 748 h 20000"/>
                <a:gd name="T72" fmla="*/ 391 w 20000"/>
                <a:gd name="T73" fmla="*/ 855 h 20000"/>
                <a:gd name="T74" fmla="*/ 434 w 20000"/>
                <a:gd name="T75" fmla="*/ 723 h 20000"/>
                <a:gd name="T76" fmla="*/ 486 w 20000"/>
                <a:gd name="T77" fmla="*/ 608 h 20000"/>
                <a:gd name="T78" fmla="*/ 503 w 20000"/>
                <a:gd name="T79" fmla="*/ 642 h 20000"/>
                <a:gd name="T80" fmla="*/ 570 w 20000"/>
                <a:gd name="T81" fmla="*/ 723 h 20000"/>
                <a:gd name="T82" fmla="*/ 486 w 20000"/>
                <a:gd name="T83" fmla="*/ 875 h 20000"/>
                <a:gd name="T84" fmla="*/ 340 w 20000"/>
                <a:gd name="T85" fmla="*/ 902 h 20000"/>
                <a:gd name="T86" fmla="*/ 295 w 20000"/>
                <a:gd name="T87" fmla="*/ 862 h 20000"/>
                <a:gd name="T88" fmla="*/ 258 w 20000"/>
                <a:gd name="T89" fmla="*/ 929 h 20000"/>
                <a:gd name="T90" fmla="*/ 139 w 20000"/>
                <a:gd name="T91" fmla="*/ 1004 h 20000"/>
                <a:gd name="T92" fmla="*/ 150 w 20000"/>
                <a:gd name="T93" fmla="*/ 1098 h 20000"/>
                <a:gd name="T94" fmla="*/ 7 w 20000"/>
                <a:gd name="T95" fmla="*/ 1231 h 20000"/>
                <a:gd name="T96" fmla="*/ 119 w 20000"/>
                <a:gd name="T97" fmla="*/ 1288 h 20000"/>
                <a:gd name="T98" fmla="*/ 220 w 20000"/>
                <a:gd name="T99" fmla="*/ 1170 h 20000"/>
                <a:gd name="T100" fmla="*/ 336 w 20000"/>
                <a:gd name="T101" fmla="*/ 1139 h 20000"/>
                <a:gd name="T102" fmla="*/ 434 w 20000"/>
                <a:gd name="T103" fmla="*/ 1268 h 20000"/>
                <a:gd name="T104" fmla="*/ 370 w 20000"/>
                <a:gd name="T105" fmla="*/ 1123 h 20000"/>
                <a:gd name="T106" fmla="*/ 479 w 20000"/>
                <a:gd name="T107" fmla="*/ 1166 h 20000"/>
                <a:gd name="T108" fmla="*/ 537 w 20000"/>
                <a:gd name="T109" fmla="*/ 1274 h 20000"/>
                <a:gd name="T110" fmla="*/ 577 w 20000"/>
                <a:gd name="T111" fmla="*/ 1248 h 20000"/>
                <a:gd name="T112" fmla="*/ 577 w 20000"/>
                <a:gd name="T113" fmla="*/ 1204 h 20000"/>
                <a:gd name="T114" fmla="*/ 628 w 20000"/>
                <a:gd name="T115" fmla="*/ 1211 h 20000"/>
                <a:gd name="T116" fmla="*/ 634 w 20000"/>
                <a:gd name="T117" fmla="*/ 1285 h 20000"/>
                <a:gd name="T118" fmla="*/ 784 w 20000"/>
                <a:gd name="T119" fmla="*/ 1295 h 20000"/>
                <a:gd name="T120" fmla="*/ 933 w 20000"/>
                <a:gd name="T121" fmla="*/ 1254 h 2000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0000" h="20000">
                  <a:moveTo>
                    <a:pt x="6670" y="18064"/>
                  </a:moveTo>
                  <a:lnTo>
                    <a:pt x="6552" y="17758"/>
                  </a:lnTo>
                  <a:lnTo>
                    <a:pt x="6483" y="17550"/>
                  </a:lnTo>
                  <a:lnTo>
                    <a:pt x="6483" y="17299"/>
                  </a:lnTo>
                  <a:lnTo>
                    <a:pt x="6461" y="17194"/>
                  </a:lnTo>
                  <a:lnTo>
                    <a:pt x="6391" y="17090"/>
                  </a:lnTo>
                  <a:lnTo>
                    <a:pt x="6437" y="17029"/>
                  </a:lnTo>
                  <a:lnTo>
                    <a:pt x="6373" y="17029"/>
                  </a:lnTo>
                  <a:lnTo>
                    <a:pt x="6437" y="16613"/>
                  </a:lnTo>
                  <a:lnTo>
                    <a:pt x="6552" y="16570"/>
                  </a:lnTo>
                  <a:lnTo>
                    <a:pt x="6643" y="16361"/>
                  </a:lnTo>
                  <a:lnTo>
                    <a:pt x="6528" y="16361"/>
                  </a:lnTo>
                  <a:lnTo>
                    <a:pt x="6391" y="15473"/>
                  </a:lnTo>
                  <a:lnTo>
                    <a:pt x="6282" y="15473"/>
                  </a:lnTo>
                  <a:lnTo>
                    <a:pt x="6418" y="14542"/>
                  </a:lnTo>
                  <a:lnTo>
                    <a:pt x="6670" y="14438"/>
                  </a:lnTo>
                  <a:lnTo>
                    <a:pt x="6941" y="14603"/>
                  </a:lnTo>
                  <a:lnTo>
                    <a:pt x="7686" y="14806"/>
                  </a:lnTo>
                  <a:lnTo>
                    <a:pt x="7598" y="14334"/>
                  </a:lnTo>
                  <a:lnTo>
                    <a:pt x="7686" y="13299"/>
                  </a:lnTo>
                  <a:lnTo>
                    <a:pt x="8193" y="13090"/>
                  </a:lnTo>
                  <a:lnTo>
                    <a:pt x="8531" y="13152"/>
                  </a:lnTo>
                  <a:lnTo>
                    <a:pt x="8847" y="12943"/>
                  </a:lnTo>
                  <a:lnTo>
                    <a:pt x="9099" y="13403"/>
                  </a:lnTo>
                  <a:lnTo>
                    <a:pt x="9464" y="13299"/>
                  </a:lnTo>
                  <a:lnTo>
                    <a:pt x="9853" y="13874"/>
                  </a:lnTo>
                  <a:lnTo>
                    <a:pt x="10105" y="14438"/>
                  </a:lnTo>
                  <a:lnTo>
                    <a:pt x="10424" y="14542"/>
                  </a:lnTo>
                  <a:lnTo>
                    <a:pt x="10625" y="14750"/>
                  </a:lnTo>
                  <a:lnTo>
                    <a:pt x="10831" y="14855"/>
                  </a:lnTo>
                  <a:lnTo>
                    <a:pt x="10895" y="14806"/>
                  </a:lnTo>
                  <a:lnTo>
                    <a:pt x="10922" y="14708"/>
                  </a:lnTo>
                  <a:lnTo>
                    <a:pt x="11078" y="14542"/>
                  </a:lnTo>
                  <a:lnTo>
                    <a:pt x="11078" y="14438"/>
                  </a:lnTo>
                  <a:lnTo>
                    <a:pt x="11147" y="14291"/>
                  </a:lnTo>
                  <a:lnTo>
                    <a:pt x="11169" y="14230"/>
                  </a:lnTo>
                  <a:lnTo>
                    <a:pt x="11239" y="14126"/>
                  </a:lnTo>
                  <a:lnTo>
                    <a:pt x="11375" y="14083"/>
                  </a:lnTo>
                  <a:lnTo>
                    <a:pt x="11421" y="14187"/>
                  </a:lnTo>
                  <a:lnTo>
                    <a:pt x="11558" y="14126"/>
                  </a:lnTo>
                  <a:lnTo>
                    <a:pt x="11582" y="14291"/>
                  </a:lnTo>
                  <a:lnTo>
                    <a:pt x="11673" y="14334"/>
                  </a:lnTo>
                  <a:lnTo>
                    <a:pt x="11828" y="14334"/>
                  </a:lnTo>
                  <a:lnTo>
                    <a:pt x="12038" y="14291"/>
                  </a:lnTo>
                  <a:lnTo>
                    <a:pt x="11992" y="14126"/>
                  </a:lnTo>
                  <a:lnTo>
                    <a:pt x="11965" y="13979"/>
                  </a:lnTo>
                  <a:lnTo>
                    <a:pt x="11920" y="13715"/>
                  </a:lnTo>
                  <a:lnTo>
                    <a:pt x="11946" y="13666"/>
                  </a:lnTo>
                  <a:lnTo>
                    <a:pt x="11992" y="13507"/>
                  </a:lnTo>
                  <a:lnTo>
                    <a:pt x="11992" y="13403"/>
                  </a:lnTo>
                  <a:lnTo>
                    <a:pt x="12354" y="13611"/>
                  </a:lnTo>
                  <a:lnTo>
                    <a:pt x="12517" y="14021"/>
                  </a:lnTo>
                  <a:lnTo>
                    <a:pt x="12627" y="14021"/>
                  </a:lnTo>
                  <a:lnTo>
                    <a:pt x="12834" y="13874"/>
                  </a:lnTo>
                  <a:lnTo>
                    <a:pt x="12925" y="13917"/>
                  </a:lnTo>
                  <a:lnTo>
                    <a:pt x="13126" y="14083"/>
                  </a:lnTo>
                  <a:lnTo>
                    <a:pt x="13150" y="14187"/>
                  </a:lnTo>
                  <a:lnTo>
                    <a:pt x="13241" y="14291"/>
                  </a:lnTo>
                  <a:lnTo>
                    <a:pt x="13308" y="14291"/>
                  </a:lnTo>
                  <a:lnTo>
                    <a:pt x="13469" y="14291"/>
                  </a:lnTo>
                  <a:lnTo>
                    <a:pt x="13721" y="14083"/>
                  </a:lnTo>
                  <a:lnTo>
                    <a:pt x="13786" y="13715"/>
                  </a:lnTo>
                  <a:lnTo>
                    <a:pt x="13995" y="13874"/>
                  </a:lnTo>
                  <a:lnTo>
                    <a:pt x="14131" y="13874"/>
                  </a:lnTo>
                  <a:lnTo>
                    <a:pt x="14174" y="13874"/>
                  </a:lnTo>
                  <a:lnTo>
                    <a:pt x="14265" y="13917"/>
                  </a:lnTo>
                  <a:lnTo>
                    <a:pt x="14375" y="13666"/>
                  </a:lnTo>
                  <a:lnTo>
                    <a:pt x="14332" y="13507"/>
                  </a:lnTo>
                  <a:lnTo>
                    <a:pt x="14357" y="13194"/>
                  </a:lnTo>
                  <a:lnTo>
                    <a:pt x="14402" y="12674"/>
                  </a:lnTo>
                  <a:lnTo>
                    <a:pt x="14375" y="12570"/>
                  </a:lnTo>
                  <a:lnTo>
                    <a:pt x="14332" y="12472"/>
                  </a:lnTo>
                  <a:lnTo>
                    <a:pt x="14287" y="12472"/>
                  </a:lnTo>
                  <a:lnTo>
                    <a:pt x="14332" y="12214"/>
                  </a:lnTo>
                  <a:lnTo>
                    <a:pt x="14539" y="12012"/>
                  </a:lnTo>
                  <a:lnTo>
                    <a:pt x="14609" y="11951"/>
                  </a:lnTo>
                  <a:lnTo>
                    <a:pt x="14676" y="12012"/>
                  </a:lnTo>
                  <a:lnTo>
                    <a:pt x="14810" y="12055"/>
                  </a:lnTo>
                  <a:lnTo>
                    <a:pt x="14882" y="12110"/>
                  </a:lnTo>
                  <a:lnTo>
                    <a:pt x="14928" y="12159"/>
                  </a:lnTo>
                  <a:lnTo>
                    <a:pt x="15129" y="12839"/>
                  </a:lnTo>
                  <a:lnTo>
                    <a:pt x="15220" y="13047"/>
                  </a:lnTo>
                  <a:lnTo>
                    <a:pt x="15290" y="13360"/>
                  </a:lnTo>
                  <a:lnTo>
                    <a:pt x="15335" y="13507"/>
                  </a:lnTo>
                  <a:lnTo>
                    <a:pt x="15381" y="13611"/>
                  </a:lnTo>
                  <a:lnTo>
                    <a:pt x="15491" y="13611"/>
                  </a:lnTo>
                  <a:lnTo>
                    <a:pt x="15563" y="13611"/>
                  </a:lnTo>
                  <a:lnTo>
                    <a:pt x="15745" y="13813"/>
                  </a:lnTo>
                  <a:lnTo>
                    <a:pt x="15861" y="14334"/>
                  </a:lnTo>
                  <a:lnTo>
                    <a:pt x="15906" y="14334"/>
                  </a:lnTo>
                  <a:lnTo>
                    <a:pt x="16016" y="14291"/>
                  </a:lnTo>
                  <a:lnTo>
                    <a:pt x="16062" y="14126"/>
                  </a:lnTo>
                  <a:lnTo>
                    <a:pt x="16180" y="14021"/>
                  </a:lnTo>
                  <a:lnTo>
                    <a:pt x="16268" y="13917"/>
                  </a:lnTo>
                  <a:lnTo>
                    <a:pt x="16268" y="14187"/>
                  </a:lnTo>
                  <a:lnTo>
                    <a:pt x="16268" y="14438"/>
                  </a:lnTo>
                  <a:lnTo>
                    <a:pt x="16244" y="14542"/>
                  </a:lnTo>
                  <a:lnTo>
                    <a:pt x="16244" y="15430"/>
                  </a:lnTo>
                  <a:lnTo>
                    <a:pt x="16107" y="15326"/>
                  </a:lnTo>
                  <a:lnTo>
                    <a:pt x="16043" y="15534"/>
                  </a:lnTo>
                  <a:lnTo>
                    <a:pt x="16134" y="16153"/>
                  </a:lnTo>
                  <a:lnTo>
                    <a:pt x="16107" y="16466"/>
                  </a:lnTo>
                  <a:lnTo>
                    <a:pt x="16107" y="16570"/>
                  </a:lnTo>
                  <a:lnTo>
                    <a:pt x="16107" y="16613"/>
                  </a:lnTo>
                  <a:lnTo>
                    <a:pt x="16198" y="16202"/>
                  </a:lnTo>
                  <a:lnTo>
                    <a:pt x="16268" y="16202"/>
                  </a:lnTo>
                  <a:lnTo>
                    <a:pt x="16290" y="16306"/>
                  </a:lnTo>
                  <a:lnTo>
                    <a:pt x="16381" y="16361"/>
                  </a:lnTo>
                  <a:lnTo>
                    <a:pt x="16469" y="16306"/>
                  </a:lnTo>
                  <a:lnTo>
                    <a:pt x="16606" y="15951"/>
                  </a:lnTo>
                  <a:lnTo>
                    <a:pt x="16769" y="14910"/>
                  </a:lnTo>
                  <a:lnTo>
                    <a:pt x="16769" y="14395"/>
                  </a:lnTo>
                  <a:lnTo>
                    <a:pt x="16858" y="13770"/>
                  </a:lnTo>
                  <a:lnTo>
                    <a:pt x="16697" y="12319"/>
                  </a:lnTo>
                  <a:lnTo>
                    <a:pt x="16724" y="11951"/>
                  </a:lnTo>
                  <a:lnTo>
                    <a:pt x="16587" y="11553"/>
                  </a:lnTo>
                  <a:lnTo>
                    <a:pt x="16633" y="11553"/>
                  </a:lnTo>
                  <a:lnTo>
                    <a:pt x="16633" y="11449"/>
                  </a:lnTo>
                  <a:lnTo>
                    <a:pt x="16381" y="10971"/>
                  </a:lnTo>
                  <a:lnTo>
                    <a:pt x="16244" y="11032"/>
                  </a:lnTo>
                  <a:lnTo>
                    <a:pt x="16290" y="11283"/>
                  </a:lnTo>
                  <a:lnTo>
                    <a:pt x="16268" y="11449"/>
                  </a:lnTo>
                  <a:lnTo>
                    <a:pt x="16244" y="11240"/>
                  </a:lnTo>
                  <a:lnTo>
                    <a:pt x="16153" y="11449"/>
                  </a:lnTo>
                  <a:lnTo>
                    <a:pt x="16134" y="11075"/>
                  </a:lnTo>
                  <a:lnTo>
                    <a:pt x="16088" y="11179"/>
                  </a:lnTo>
                  <a:lnTo>
                    <a:pt x="16107" y="11283"/>
                  </a:lnTo>
                  <a:lnTo>
                    <a:pt x="16062" y="11387"/>
                  </a:lnTo>
                  <a:lnTo>
                    <a:pt x="16016" y="10971"/>
                  </a:lnTo>
                  <a:lnTo>
                    <a:pt x="15906" y="11032"/>
                  </a:lnTo>
                  <a:lnTo>
                    <a:pt x="15815" y="10971"/>
                  </a:lnTo>
                  <a:lnTo>
                    <a:pt x="15952" y="10040"/>
                  </a:lnTo>
                  <a:lnTo>
                    <a:pt x="16016" y="9997"/>
                  </a:lnTo>
                  <a:lnTo>
                    <a:pt x="15971" y="9936"/>
                  </a:lnTo>
                  <a:lnTo>
                    <a:pt x="15971" y="9832"/>
                  </a:lnTo>
                  <a:lnTo>
                    <a:pt x="16198" y="8233"/>
                  </a:lnTo>
                  <a:lnTo>
                    <a:pt x="16496" y="8074"/>
                  </a:lnTo>
                  <a:lnTo>
                    <a:pt x="16542" y="8172"/>
                  </a:lnTo>
                  <a:lnTo>
                    <a:pt x="16560" y="8025"/>
                  </a:lnTo>
                  <a:lnTo>
                    <a:pt x="16697" y="8074"/>
                  </a:lnTo>
                  <a:lnTo>
                    <a:pt x="16743" y="7969"/>
                  </a:lnTo>
                  <a:lnTo>
                    <a:pt x="16788" y="8025"/>
                  </a:lnTo>
                  <a:lnTo>
                    <a:pt x="16812" y="7969"/>
                  </a:lnTo>
                  <a:lnTo>
                    <a:pt x="16812" y="7816"/>
                  </a:lnTo>
                  <a:lnTo>
                    <a:pt x="16858" y="7718"/>
                  </a:lnTo>
                  <a:lnTo>
                    <a:pt x="17021" y="7816"/>
                  </a:lnTo>
                  <a:lnTo>
                    <a:pt x="17021" y="7718"/>
                  </a:lnTo>
                  <a:lnTo>
                    <a:pt x="17067" y="7718"/>
                  </a:lnTo>
                  <a:lnTo>
                    <a:pt x="17204" y="7816"/>
                  </a:lnTo>
                  <a:lnTo>
                    <a:pt x="17086" y="7969"/>
                  </a:lnTo>
                  <a:lnTo>
                    <a:pt x="17131" y="8074"/>
                  </a:lnTo>
                  <a:lnTo>
                    <a:pt x="17247" y="7920"/>
                  </a:lnTo>
                  <a:lnTo>
                    <a:pt x="17292" y="7969"/>
                  </a:lnTo>
                  <a:lnTo>
                    <a:pt x="17314" y="7761"/>
                  </a:lnTo>
                  <a:lnTo>
                    <a:pt x="17493" y="7718"/>
                  </a:lnTo>
                  <a:lnTo>
                    <a:pt x="17448" y="7553"/>
                  </a:lnTo>
                  <a:lnTo>
                    <a:pt x="17359" y="7614"/>
                  </a:lnTo>
                  <a:lnTo>
                    <a:pt x="17338" y="7345"/>
                  </a:lnTo>
                  <a:lnTo>
                    <a:pt x="17405" y="6058"/>
                  </a:lnTo>
                  <a:lnTo>
                    <a:pt x="17475" y="6101"/>
                  </a:lnTo>
                  <a:lnTo>
                    <a:pt x="17539" y="5893"/>
                  </a:lnTo>
                  <a:lnTo>
                    <a:pt x="17630" y="5997"/>
                  </a:lnTo>
                  <a:lnTo>
                    <a:pt x="17676" y="5789"/>
                  </a:lnTo>
                  <a:lnTo>
                    <a:pt x="17767" y="6413"/>
                  </a:lnTo>
                  <a:lnTo>
                    <a:pt x="17812" y="6371"/>
                  </a:lnTo>
                  <a:lnTo>
                    <a:pt x="17836" y="6573"/>
                  </a:lnTo>
                  <a:lnTo>
                    <a:pt x="17882" y="6469"/>
                  </a:lnTo>
                  <a:lnTo>
                    <a:pt x="17949" y="5850"/>
                  </a:lnTo>
                  <a:lnTo>
                    <a:pt x="17973" y="5789"/>
                  </a:lnTo>
                  <a:lnTo>
                    <a:pt x="18019" y="5893"/>
                  </a:lnTo>
                  <a:lnTo>
                    <a:pt x="18046" y="5789"/>
                  </a:lnTo>
                  <a:lnTo>
                    <a:pt x="18000" y="5746"/>
                  </a:lnTo>
                  <a:lnTo>
                    <a:pt x="17903" y="5225"/>
                  </a:lnTo>
                  <a:lnTo>
                    <a:pt x="18000" y="5066"/>
                  </a:lnTo>
                  <a:lnTo>
                    <a:pt x="18137" y="5170"/>
                  </a:lnTo>
                  <a:lnTo>
                    <a:pt x="18110" y="5225"/>
                  </a:lnTo>
                  <a:lnTo>
                    <a:pt x="18019" y="5329"/>
                  </a:lnTo>
                  <a:lnTo>
                    <a:pt x="18155" y="5997"/>
                  </a:lnTo>
                  <a:lnTo>
                    <a:pt x="18137" y="6162"/>
                  </a:lnTo>
                  <a:lnTo>
                    <a:pt x="18201" y="6205"/>
                  </a:lnTo>
                  <a:lnTo>
                    <a:pt x="18064" y="6573"/>
                  </a:lnTo>
                  <a:lnTo>
                    <a:pt x="18064" y="7136"/>
                  </a:lnTo>
                  <a:lnTo>
                    <a:pt x="17973" y="8172"/>
                  </a:lnTo>
                  <a:lnTo>
                    <a:pt x="17928" y="8233"/>
                  </a:lnTo>
                  <a:lnTo>
                    <a:pt x="17928" y="8380"/>
                  </a:lnTo>
                  <a:lnTo>
                    <a:pt x="17858" y="8337"/>
                  </a:lnTo>
                  <a:lnTo>
                    <a:pt x="17928" y="8649"/>
                  </a:lnTo>
                  <a:lnTo>
                    <a:pt x="17882" y="9060"/>
                  </a:lnTo>
                  <a:lnTo>
                    <a:pt x="18019" y="9832"/>
                  </a:lnTo>
                  <a:lnTo>
                    <a:pt x="18544" y="12012"/>
                  </a:lnTo>
                  <a:lnTo>
                    <a:pt x="18609" y="11657"/>
                  </a:lnTo>
                  <a:lnTo>
                    <a:pt x="18609" y="11387"/>
                  </a:lnTo>
                  <a:lnTo>
                    <a:pt x="18544" y="10824"/>
                  </a:lnTo>
                  <a:lnTo>
                    <a:pt x="18590" y="10867"/>
                  </a:lnTo>
                  <a:lnTo>
                    <a:pt x="18654" y="10720"/>
                  </a:lnTo>
                  <a:lnTo>
                    <a:pt x="18727" y="10720"/>
                  </a:lnTo>
                  <a:lnTo>
                    <a:pt x="18635" y="10456"/>
                  </a:lnTo>
                  <a:lnTo>
                    <a:pt x="18609" y="10144"/>
                  </a:lnTo>
                  <a:lnTo>
                    <a:pt x="18681" y="9893"/>
                  </a:lnTo>
                  <a:lnTo>
                    <a:pt x="18745" y="9936"/>
                  </a:lnTo>
                  <a:lnTo>
                    <a:pt x="18772" y="9727"/>
                  </a:lnTo>
                  <a:lnTo>
                    <a:pt x="18681" y="9580"/>
                  </a:lnTo>
                  <a:lnTo>
                    <a:pt x="18635" y="8858"/>
                  </a:lnTo>
                  <a:lnTo>
                    <a:pt x="18681" y="8753"/>
                  </a:lnTo>
                  <a:lnTo>
                    <a:pt x="18681" y="9005"/>
                  </a:lnTo>
                  <a:lnTo>
                    <a:pt x="18727" y="9060"/>
                  </a:lnTo>
                  <a:lnTo>
                    <a:pt x="18745" y="8962"/>
                  </a:lnTo>
                  <a:lnTo>
                    <a:pt x="18681" y="8649"/>
                  </a:lnTo>
                  <a:lnTo>
                    <a:pt x="18635" y="8692"/>
                  </a:lnTo>
                  <a:lnTo>
                    <a:pt x="18609" y="8588"/>
                  </a:lnTo>
                  <a:lnTo>
                    <a:pt x="18563" y="8074"/>
                  </a:lnTo>
                  <a:lnTo>
                    <a:pt x="18453" y="8025"/>
                  </a:lnTo>
                  <a:lnTo>
                    <a:pt x="18472" y="8129"/>
                  </a:lnTo>
                  <a:lnTo>
                    <a:pt x="18429" y="8074"/>
                  </a:lnTo>
                  <a:lnTo>
                    <a:pt x="18362" y="7816"/>
                  </a:lnTo>
                  <a:lnTo>
                    <a:pt x="18338" y="7302"/>
                  </a:lnTo>
                  <a:lnTo>
                    <a:pt x="18383" y="7302"/>
                  </a:lnTo>
                  <a:lnTo>
                    <a:pt x="18292" y="6885"/>
                  </a:lnTo>
                  <a:lnTo>
                    <a:pt x="18316" y="6781"/>
                  </a:lnTo>
                  <a:lnTo>
                    <a:pt x="18383" y="6726"/>
                  </a:lnTo>
                  <a:lnTo>
                    <a:pt x="18453" y="6824"/>
                  </a:lnTo>
                  <a:lnTo>
                    <a:pt x="18517" y="6309"/>
                  </a:lnTo>
                  <a:lnTo>
                    <a:pt x="18590" y="6781"/>
                  </a:lnTo>
                  <a:lnTo>
                    <a:pt x="18609" y="6309"/>
                  </a:lnTo>
                  <a:lnTo>
                    <a:pt x="18700" y="6101"/>
                  </a:lnTo>
                  <a:lnTo>
                    <a:pt x="18791" y="6058"/>
                  </a:lnTo>
                  <a:lnTo>
                    <a:pt x="18952" y="6371"/>
                  </a:lnTo>
                  <a:lnTo>
                    <a:pt x="19019" y="6413"/>
                  </a:lnTo>
                  <a:lnTo>
                    <a:pt x="18973" y="6101"/>
                  </a:lnTo>
                  <a:lnTo>
                    <a:pt x="19043" y="5642"/>
                  </a:lnTo>
                  <a:lnTo>
                    <a:pt x="19019" y="5580"/>
                  </a:lnTo>
                  <a:lnTo>
                    <a:pt x="19062" y="5580"/>
                  </a:lnTo>
                  <a:lnTo>
                    <a:pt x="19043" y="5433"/>
                  </a:lnTo>
                  <a:lnTo>
                    <a:pt x="19062" y="5378"/>
                  </a:lnTo>
                  <a:lnTo>
                    <a:pt x="19043" y="5329"/>
                  </a:lnTo>
                  <a:lnTo>
                    <a:pt x="19062" y="5329"/>
                  </a:lnTo>
                  <a:lnTo>
                    <a:pt x="19062" y="5066"/>
                  </a:lnTo>
                  <a:lnTo>
                    <a:pt x="19107" y="5121"/>
                  </a:lnTo>
                  <a:lnTo>
                    <a:pt x="19161" y="5023"/>
                  </a:lnTo>
                  <a:lnTo>
                    <a:pt x="19180" y="4711"/>
                  </a:lnTo>
                  <a:lnTo>
                    <a:pt x="19340" y="4337"/>
                  </a:lnTo>
                  <a:lnTo>
                    <a:pt x="19316" y="4190"/>
                  </a:lnTo>
                  <a:lnTo>
                    <a:pt x="19542" y="4398"/>
                  </a:lnTo>
                  <a:lnTo>
                    <a:pt x="19523" y="4031"/>
                  </a:lnTo>
                  <a:lnTo>
                    <a:pt x="19295" y="3614"/>
                  </a:lnTo>
                  <a:lnTo>
                    <a:pt x="19252" y="3614"/>
                  </a:lnTo>
                  <a:lnTo>
                    <a:pt x="19252" y="3510"/>
                  </a:lnTo>
                  <a:lnTo>
                    <a:pt x="19271" y="3510"/>
                  </a:lnTo>
                  <a:lnTo>
                    <a:pt x="19206" y="3302"/>
                  </a:lnTo>
                  <a:lnTo>
                    <a:pt x="19161" y="3302"/>
                  </a:lnTo>
                  <a:lnTo>
                    <a:pt x="19161" y="3198"/>
                  </a:lnTo>
                  <a:lnTo>
                    <a:pt x="19088" y="3051"/>
                  </a:lnTo>
                  <a:lnTo>
                    <a:pt x="19043" y="3155"/>
                  </a:lnTo>
                  <a:lnTo>
                    <a:pt x="18906" y="2885"/>
                  </a:lnTo>
                  <a:lnTo>
                    <a:pt x="18836" y="3155"/>
                  </a:lnTo>
                  <a:lnTo>
                    <a:pt x="18791" y="2842"/>
                  </a:lnTo>
                  <a:lnTo>
                    <a:pt x="18882" y="2842"/>
                  </a:lnTo>
                  <a:lnTo>
                    <a:pt x="18861" y="2738"/>
                  </a:lnTo>
                  <a:lnTo>
                    <a:pt x="18772" y="2781"/>
                  </a:lnTo>
                  <a:lnTo>
                    <a:pt x="18818" y="2683"/>
                  </a:lnTo>
                  <a:lnTo>
                    <a:pt x="18997" y="2885"/>
                  </a:lnTo>
                  <a:lnTo>
                    <a:pt x="19062" y="2842"/>
                  </a:lnTo>
                  <a:lnTo>
                    <a:pt x="19088" y="2885"/>
                  </a:lnTo>
                  <a:lnTo>
                    <a:pt x="19107" y="2683"/>
                  </a:lnTo>
                  <a:lnTo>
                    <a:pt x="19088" y="2119"/>
                  </a:lnTo>
                  <a:lnTo>
                    <a:pt x="18906" y="1642"/>
                  </a:lnTo>
                  <a:lnTo>
                    <a:pt x="18928" y="1599"/>
                  </a:lnTo>
                  <a:lnTo>
                    <a:pt x="18906" y="1495"/>
                  </a:lnTo>
                  <a:lnTo>
                    <a:pt x="18973" y="1599"/>
                  </a:lnTo>
                  <a:lnTo>
                    <a:pt x="18952" y="1391"/>
                  </a:lnTo>
                  <a:lnTo>
                    <a:pt x="19019" y="1746"/>
                  </a:lnTo>
                  <a:lnTo>
                    <a:pt x="19161" y="2015"/>
                  </a:lnTo>
                  <a:lnTo>
                    <a:pt x="19271" y="1954"/>
                  </a:lnTo>
                  <a:lnTo>
                    <a:pt x="19271" y="1746"/>
                  </a:lnTo>
                  <a:lnTo>
                    <a:pt x="19295" y="1850"/>
                  </a:lnTo>
                  <a:lnTo>
                    <a:pt x="19408" y="1850"/>
                  </a:lnTo>
                  <a:lnTo>
                    <a:pt x="19523" y="2162"/>
                  </a:lnTo>
                  <a:lnTo>
                    <a:pt x="19633" y="2266"/>
                  </a:lnTo>
                  <a:lnTo>
                    <a:pt x="19660" y="2162"/>
                  </a:lnTo>
                  <a:lnTo>
                    <a:pt x="19885" y="2475"/>
                  </a:lnTo>
                  <a:lnTo>
                    <a:pt x="19842" y="2266"/>
                  </a:lnTo>
                  <a:lnTo>
                    <a:pt x="19952" y="2475"/>
                  </a:lnTo>
                  <a:lnTo>
                    <a:pt x="19930" y="2266"/>
                  </a:lnTo>
                  <a:lnTo>
                    <a:pt x="19997" y="2328"/>
                  </a:lnTo>
                  <a:lnTo>
                    <a:pt x="19815" y="2119"/>
                  </a:lnTo>
                  <a:lnTo>
                    <a:pt x="19861" y="1850"/>
                  </a:lnTo>
                  <a:lnTo>
                    <a:pt x="19769" y="1746"/>
                  </a:lnTo>
                  <a:lnTo>
                    <a:pt x="19796" y="1642"/>
                  </a:lnTo>
                  <a:lnTo>
                    <a:pt x="19769" y="1538"/>
                  </a:lnTo>
                  <a:lnTo>
                    <a:pt x="19660" y="1433"/>
                  </a:lnTo>
                  <a:lnTo>
                    <a:pt x="19885" y="1495"/>
                  </a:lnTo>
                  <a:lnTo>
                    <a:pt x="19751" y="1182"/>
                  </a:lnTo>
                  <a:lnTo>
                    <a:pt x="19906" y="1335"/>
                  </a:lnTo>
                  <a:lnTo>
                    <a:pt x="19842" y="1127"/>
                  </a:lnTo>
                  <a:lnTo>
                    <a:pt x="19885" y="876"/>
                  </a:lnTo>
                  <a:lnTo>
                    <a:pt x="19477" y="564"/>
                  </a:lnTo>
                  <a:lnTo>
                    <a:pt x="19362" y="606"/>
                  </a:lnTo>
                  <a:lnTo>
                    <a:pt x="19408" y="668"/>
                  </a:lnTo>
                  <a:lnTo>
                    <a:pt x="19362" y="711"/>
                  </a:lnTo>
                  <a:lnTo>
                    <a:pt x="19271" y="668"/>
                  </a:lnTo>
                  <a:lnTo>
                    <a:pt x="19206" y="668"/>
                  </a:lnTo>
                  <a:lnTo>
                    <a:pt x="19386" y="919"/>
                  </a:lnTo>
                  <a:lnTo>
                    <a:pt x="19432" y="1182"/>
                  </a:lnTo>
                  <a:lnTo>
                    <a:pt x="19386" y="1023"/>
                  </a:lnTo>
                  <a:lnTo>
                    <a:pt x="19386" y="1127"/>
                  </a:lnTo>
                  <a:lnTo>
                    <a:pt x="19252" y="980"/>
                  </a:lnTo>
                  <a:lnTo>
                    <a:pt x="19088" y="606"/>
                  </a:lnTo>
                  <a:lnTo>
                    <a:pt x="18906" y="459"/>
                  </a:lnTo>
                  <a:lnTo>
                    <a:pt x="18928" y="564"/>
                  </a:lnTo>
                  <a:lnTo>
                    <a:pt x="18818" y="417"/>
                  </a:lnTo>
                  <a:lnTo>
                    <a:pt x="18453" y="251"/>
                  </a:lnTo>
                  <a:lnTo>
                    <a:pt x="18247" y="43"/>
                  </a:lnTo>
                  <a:lnTo>
                    <a:pt x="18228" y="147"/>
                  </a:lnTo>
                  <a:lnTo>
                    <a:pt x="17630" y="0"/>
                  </a:lnTo>
                  <a:lnTo>
                    <a:pt x="17657" y="43"/>
                  </a:lnTo>
                  <a:lnTo>
                    <a:pt x="17584" y="0"/>
                  </a:lnTo>
                  <a:lnTo>
                    <a:pt x="17383" y="251"/>
                  </a:lnTo>
                  <a:lnTo>
                    <a:pt x="17067" y="251"/>
                  </a:lnTo>
                  <a:lnTo>
                    <a:pt x="17158" y="459"/>
                  </a:lnTo>
                  <a:lnTo>
                    <a:pt x="17158" y="606"/>
                  </a:lnTo>
                  <a:lnTo>
                    <a:pt x="17223" y="564"/>
                  </a:lnTo>
                  <a:lnTo>
                    <a:pt x="17338" y="772"/>
                  </a:lnTo>
                  <a:lnTo>
                    <a:pt x="17405" y="1023"/>
                  </a:lnTo>
                  <a:lnTo>
                    <a:pt x="17086" y="919"/>
                  </a:lnTo>
                  <a:lnTo>
                    <a:pt x="16903" y="711"/>
                  </a:lnTo>
                  <a:lnTo>
                    <a:pt x="16885" y="919"/>
                  </a:lnTo>
                  <a:lnTo>
                    <a:pt x="16697" y="1023"/>
                  </a:lnTo>
                  <a:lnTo>
                    <a:pt x="16587" y="980"/>
                  </a:lnTo>
                  <a:lnTo>
                    <a:pt x="16424" y="1182"/>
                  </a:lnTo>
                  <a:lnTo>
                    <a:pt x="16424" y="1391"/>
                  </a:lnTo>
                  <a:lnTo>
                    <a:pt x="16359" y="1231"/>
                  </a:lnTo>
                  <a:lnTo>
                    <a:pt x="16359" y="1391"/>
                  </a:lnTo>
                  <a:lnTo>
                    <a:pt x="16180" y="1286"/>
                  </a:lnTo>
                  <a:lnTo>
                    <a:pt x="16016" y="876"/>
                  </a:lnTo>
                  <a:lnTo>
                    <a:pt x="15788" y="772"/>
                  </a:lnTo>
                  <a:lnTo>
                    <a:pt x="15563" y="815"/>
                  </a:lnTo>
                  <a:lnTo>
                    <a:pt x="15290" y="1286"/>
                  </a:lnTo>
                  <a:lnTo>
                    <a:pt x="15155" y="1231"/>
                  </a:lnTo>
                  <a:lnTo>
                    <a:pt x="15198" y="1182"/>
                  </a:lnTo>
                  <a:lnTo>
                    <a:pt x="14992" y="1078"/>
                  </a:lnTo>
                  <a:lnTo>
                    <a:pt x="14973" y="1231"/>
                  </a:lnTo>
                  <a:lnTo>
                    <a:pt x="14946" y="1078"/>
                  </a:lnTo>
                  <a:lnTo>
                    <a:pt x="14700" y="980"/>
                  </a:lnTo>
                  <a:lnTo>
                    <a:pt x="14676" y="876"/>
                  </a:lnTo>
                  <a:lnTo>
                    <a:pt x="14791" y="919"/>
                  </a:lnTo>
                  <a:lnTo>
                    <a:pt x="14791" y="876"/>
                  </a:lnTo>
                  <a:lnTo>
                    <a:pt x="14700" y="772"/>
                  </a:lnTo>
                  <a:lnTo>
                    <a:pt x="14448" y="815"/>
                  </a:lnTo>
                  <a:lnTo>
                    <a:pt x="14421" y="1335"/>
                  </a:lnTo>
                  <a:lnTo>
                    <a:pt x="14332" y="1182"/>
                  </a:lnTo>
                  <a:lnTo>
                    <a:pt x="14402" y="1127"/>
                  </a:lnTo>
                  <a:lnTo>
                    <a:pt x="14357" y="1023"/>
                  </a:lnTo>
                  <a:lnTo>
                    <a:pt x="14265" y="1127"/>
                  </a:lnTo>
                  <a:lnTo>
                    <a:pt x="14287" y="919"/>
                  </a:lnTo>
                  <a:lnTo>
                    <a:pt x="14421" y="980"/>
                  </a:lnTo>
                  <a:lnTo>
                    <a:pt x="14375" y="876"/>
                  </a:lnTo>
                  <a:lnTo>
                    <a:pt x="13743" y="980"/>
                  </a:lnTo>
                  <a:lnTo>
                    <a:pt x="13743" y="1023"/>
                  </a:lnTo>
                  <a:lnTo>
                    <a:pt x="13858" y="1231"/>
                  </a:lnTo>
                  <a:lnTo>
                    <a:pt x="13743" y="1335"/>
                  </a:lnTo>
                  <a:lnTo>
                    <a:pt x="13786" y="1495"/>
                  </a:lnTo>
                  <a:lnTo>
                    <a:pt x="13831" y="1433"/>
                  </a:lnTo>
                  <a:lnTo>
                    <a:pt x="13877" y="1538"/>
                  </a:lnTo>
                  <a:lnTo>
                    <a:pt x="13858" y="1599"/>
                  </a:lnTo>
                  <a:lnTo>
                    <a:pt x="13995" y="1703"/>
                  </a:lnTo>
                  <a:lnTo>
                    <a:pt x="13949" y="1850"/>
                  </a:lnTo>
                  <a:lnTo>
                    <a:pt x="13858" y="1746"/>
                  </a:lnTo>
                  <a:lnTo>
                    <a:pt x="13831" y="1850"/>
                  </a:lnTo>
                  <a:lnTo>
                    <a:pt x="13877" y="2058"/>
                  </a:lnTo>
                  <a:lnTo>
                    <a:pt x="13606" y="1954"/>
                  </a:lnTo>
                  <a:lnTo>
                    <a:pt x="13542" y="2162"/>
                  </a:lnTo>
                  <a:lnTo>
                    <a:pt x="13450" y="2224"/>
                  </a:lnTo>
                  <a:lnTo>
                    <a:pt x="13241" y="2015"/>
                  </a:lnTo>
                  <a:lnTo>
                    <a:pt x="13332" y="2371"/>
                  </a:lnTo>
                  <a:lnTo>
                    <a:pt x="13351" y="2683"/>
                  </a:lnTo>
                  <a:lnTo>
                    <a:pt x="13332" y="2738"/>
                  </a:lnTo>
                  <a:lnTo>
                    <a:pt x="12971" y="2426"/>
                  </a:lnTo>
                  <a:lnTo>
                    <a:pt x="13016" y="2328"/>
                  </a:lnTo>
                  <a:lnTo>
                    <a:pt x="12925" y="2224"/>
                  </a:lnTo>
                  <a:lnTo>
                    <a:pt x="12925" y="2371"/>
                  </a:lnTo>
                  <a:lnTo>
                    <a:pt x="12627" y="2162"/>
                  </a:lnTo>
                  <a:lnTo>
                    <a:pt x="12697" y="2371"/>
                  </a:lnTo>
                  <a:lnTo>
                    <a:pt x="12651" y="2371"/>
                  </a:lnTo>
                  <a:lnTo>
                    <a:pt x="12560" y="2162"/>
                  </a:lnTo>
                  <a:lnTo>
                    <a:pt x="12651" y="1911"/>
                  </a:lnTo>
                  <a:lnTo>
                    <a:pt x="12627" y="1807"/>
                  </a:lnTo>
                  <a:lnTo>
                    <a:pt x="12697" y="1703"/>
                  </a:lnTo>
                  <a:lnTo>
                    <a:pt x="12673" y="1599"/>
                  </a:lnTo>
                  <a:lnTo>
                    <a:pt x="12263" y="1642"/>
                  </a:lnTo>
                  <a:lnTo>
                    <a:pt x="12147" y="1538"/>
                  </a:lnTo>
                  <a:lnTo>
                    <a:pt x="12083" y="1642"/>
                  </a:lnTo>
                  <a:lnTo>
                    <a:pt x="12083" y="1746"/>
                  </a:lnTo>
                  <a:lnTo>
                    <a:pt x="12038" y="1703"/>
                  </a:lnTo>
                  <a:lnTo>
                    <a:pt x="12038" y="1850"/>
                  </a:lnTo>
                  <a:lnTo>
                    <a:pt x="12193" y="1954"/>
                  </a:lnTo>
                  <a:lnTo>
                    <a:pt x="12102" y="2162"/>
                  </a:lnTo>
                  <a:lnTo>
                    <a:pt x="11965" y="2224"/>
                  </a:lnTo>
                  <a:lnTo>
                    <a:pt x="11901" y="2266"/>
                  </a:lnTo>
                  <a:lnTo>
                    <a:pt x="11920" y="2328"/>
                  </a:lnTo>
                  <a:lnTo>
                    <a:pt x="11737" y="2328"/>
                  </a:lnTo>
                  <a:lnTo>
                    <a:pt x="11718" y="2224"/>
                  </a:lnTo>
                  <a:lnTo>
                    <a:pt x="11764" y="2162"/>
                  </a:lnTo>
                  <a:lnTo>
                    <a:pt x="11737" y="2119"/>
                  </a:lnTo>
                  <a:lnTo>
                    <a:pt x="11448" y="2266"/>
                  </a:lnTo>
                  <a:lnTo>
                    <a:pt x="11330" y="2371"/>
                  </a:lnTo>
                  <a:lnTo>
                    <a:pt x="11421" y="2475"/>
                  </a:lnTo>
                  <a:lnTo>
                    <a:pt x="11375" y="2634"/>
                  </a:lnTo>
                  <a:lnTo>
                    <a:pt x="11284" y="2328"/>
                  </a:lnTo>
                  <a:lnTo>
                    <a:pt x="11193" y="2224"/>
                  </a:lnTo>
                  <a:lnTo>
                    <a:pt x="11193" y="2328"/>
                  </a:lnTo>
                  <a:lnTo>
                    <a:pt x="11078" y="2328"/>
                  </a:lnTo>
                  <a:lnTo>
                    <a:pt x="11078" y="2224"/>
                  </a:lnTo>
                  <a:lnTo>
                    <a:pt x="10877" y="2266"/>
                  </a:lnTo>
                  <a:lnTo>
                    <a:pt x="10850" y="2426"/>
                  </a:lnTo>
                  <a:lnTo>
                    <a:pt x="10877" y="2530"/>
                  </a:lnTo>
                  <a:lnTo>
                    <a:pt x="10968" y="2426"/>
                  </a:lnTo>
                  <a:lnTo>
                    <a:pt x="11078" y="2426"/>
                  </a:lnTo>
                  <a:lnTo>
                    <a:pt x="10968" y="2683"/>
                  </a:lnTo>
                  <a:lnTo>
                    <a:pt x="10850" y="2634"/>
                  </a:lnTo>
                  <a:lnTo>
                    <a:pt x="10877" y="2738"/>
                  </a:lnTo>
                  <a:lnTo>
                    <a:pt x="10759" y="2781"/>
                  </a:lnTo>
                  <a:lnTo>
                    <a:pt x="10759" y="2885"/>
                  </a:lnTo>
                  <a:lnTo>
                    <a:pt x="10740" y="2842"/>
                  </a:lnTo>
                  <a:lnTo>
                    <a:pt x="10625" y="3051"/>
                  </a:lnTo>
                  <a:lnTo>
                    <a:pt x="10694" y="3093"/>
                  </a:lnTo>
                  <a:lnTo>
                    <a:pt x="10558" y="3198"/>
                  </a:lnTo>
                  <a:lnTo>
                    <a:pt x="10579" y="2738"/>
                  </a:lnTo>
                  <a:lnTo>
                    <a:pt x="10558" y="2683"/>
                  </a:lnTo>
                  <a:lnTo>
                    <a:pt x="10625" y="2683"/>
                  </a:lnTo>
                  <a:lnTo>
                    <a:pt x="10804" y="2224"/>
                  </a:lnTo>
                  <a:lnTo>
                    <a:pt x="10740" y="2162"/>
                  </a:lnTo>
                  <a:lnTo>
                    <a:pt x="10850" y="2119"/>
                  </a:lnTo>
                  <a:lnTo>
                    <a:pt x="10877" y="1850"/>
                  </a:lnTo>
                  <a:lnTo>
                    <a:pt x="10941" y="1807"/>
                  </a:lnTo>
                  <a:lnTo>
                    <a:pt x="10922" y="1746"/>
                  </a:lnTo>
                  <a:lnTo>
                    <a:pt x="10941" y="1391"/>
                  </a:lnTo>
                  <a:lnTo>
                    <a:pt x="10850" y="1286"/>
                  </a:lnTo>
                  <a:lnTo>
                    <a:pt x="10804" y="1335"/>
                  </a:lnTo>
                  <a:lnTo>
                    <a:pt x="10740" y="1127"/>
                  </a:lnTo>
                  <a:lnTo>
                    <a:pt x="10877" y="1231"/>
                  </a:lnTo>
                  <a:lnTo>
                    <a:pt x="10850" y="980"/>
                  </a:lnTo>
                  <a:lnTo>
                    <a:pt x="10713" y="815"/>
                  </a:lnTo>
                  <a:lnTo>
                    <a:pt x="10713" y="919"/>
                  </a:lnTo>
                  <a:lnTo>
                    <a:pt x="10670" y="815"/>
                  </a:lnTo>
                  <a:lnTo>
                    <a:pt x="10424" y="668"/>
                  </a:lnTo>
                  <a:lnTo>
                    <a:pt x="10260" y="772"/>
                  </a:lnTo>
                  <a:lnTo>
                    <a:pt x="10260" y="876"/>
                  </a:lnTo>
                  <a:lnTo>
                    <a:pt x="10196" y="772"/>
                  </a:lnTo>
                  <a:lnTo>
                    <a:pt x="10008" y="919"/>
                  </a:lnTo>
                  <a:lnTo>
                    <a:pt x="10035" y="1078"/>
                  </a:lnTo>
                  <a:lnTo>
                    <a:pt x="9962" y="1182"/>
                  </a:lnTo>
                  <a:lnTo>
                    <a:pt x="9944" y="876"/>
                  </a:lnTo>
                  <a:lnTo>
                    <a:pt x="9871" y="772"/>
                  </a:lnTo>
                  <a:lnTo>
                    <a:pt x="9826" y="876"/>
                  </a:lnTo>
                  <a:lnTo>
                    <a:pt x="9807" y="711"/>
                  </a:lnTo>
                  <a:lnTo>
                    <a:pt x="9761" y="668"/>
                  </a:lnTo>
                  <a:lnTo>
                    <a:pt x="9735" y="711"/>
                  </a:lnTo>
                  <a:lnTo>
                    <a:pt x="9646" y="668"/>
                  </a:lnTo>
                  <a:lnTo>
                    <a:pt x="9716" y="502"/>
                  </a:lnTo>
                  <a:lnTo>
                    <a:pt x="9670" y="355"/>
                  </a:lnTo>
                  <a:lnTo>
                    <a:pt x="9555" y="312"/>
                  </a:lnTo>
                  <a:lnTo>
                    <a:pt x="9509" y="417"/>
                  </a:lnTo>
                  <a:lnTo>
                    <a:pt x="9534" y="980"/>
                  </a:lnTo>
                  <a:lnTo>
                    <a:pt x="9625" y="1182"/>
                  </a:lnTo>
                  <a:lnTo>
                    <a:pt x="9689" y="1231"/>
                  </a:lnTo>
                  <a:lnTo>
                    <a:pt x="9780" y="1078"/>
                  </a:lnTo>
                  <a:lnTo>
                    <a:pt x="9780" y="1335"/>
                  </a:lnTo>
                  <a:lnTo>
                    <a:pt x="9625" y="1286"/>
                  </a:lnTo>
                  <a:lnTo>
                    <a:pt x="9534" y="1391"/>
                  </a:lnTo>
                  <a:lnTo>
                    <a:pt x="9418" y="1335"/>
                  </a:lnTo>
                  <a:lnTo>
                    <a:pt x="9601" y="1642"/>
                  </a:lnTo>
                  <a:lnTo>
                    <a:pt x="9534" y="1703"/>
                  </a:lnTo>
                  <a:lnTo>
                    <a:pt x="9509" y="1538"/>
                  </a:lnTo>
                  <a:lnTo>
                    <a:pt x="9491" y="1850"/>
                  </a:lnTo>
                  <a:lnTo>
                    <a:pt x="9464" y="1850"/>
                  </a:lnTo>
                  <a:lnTo>
                    <a:pt x="9418" y="2015"/>
                  </a:lnTo>
                  <a:lnTo>
                    <a:pt x="9418" y="1911"/>
                  </a:lnTo>
                  <a:lnTo>
                    <a:pt x="9327" y="2015"/>
                  </a:lnTo>
                  <a:lnTo>
                    <a:pt x="9327" y="1850"/>
                  </a:lnTo>
                  <a:lnTo>
                    <a:pt x="9190" y="1911"/>
                  </a:lnTo>
                  <a:lnTo>
                    <a:pt x="9056" y="2015"/>
                  </a:lnTo>
                  <a:lnTo>
                    <a:pt x="9172" y="2058"/>
                  </a:lnTo>
                  <a:lnTo>
                    <a:pt x="9011" y="2224"/>
                  </a:lnTo>
                  <a:lnTo>
                    <a:pt x="9011" y="2328"/>
                  </a:lnTo>
                  <a:lnTo>
                    <a:pt x="8847" y="2371"/>
                  </a:lnTo>
                  <a:lnTo>
                    <a:pt x="8783" y="2530"/>
                  </a:lnTo>
                  <a:lnTo>
                    <a:pt x="8756" y="2426"/>
                  </a:lnTo>
                  <a:lnTo>
                    <a:pt x="8737" y="2781"/>
                  </a:lnTo>
                  <a:lnTo>
                    <a:pt x="8622" y="2781"/>
                  </a:lnTo>
                  <a:lnTo>
                    <a:pt x="8737" y="2842"/>
                  </a:lnTo>
                  <a:lnTo>
                    <a:pt x="8692" y="2842"/>
                  </a:lnTo>
                  <a:lnTo>
                    <a:pt x="8665" y="2989"/>
                  </a:lnTo>
                  <a:lnTo>
                    <a:pt x="8622" y="2989"/>
                  </a:lnTo>
                  <a:lnTo>
                    <a:pt x="8622" y="3093"/>
                  </a:lnTo>
                  <a:lnTo>
                    <a:pt x="8737" y="3155"/>
                  </a:lnTo>
                  <a:lnTo>
                    <a:pt x="8646" y="3259"/>
                  </a:lnTo>
                  <a:lnTo>
                    <a:pt x="8847" y="3363"/>
                  </a:lnTo>
                  <a:lnTo>
                    <a:pt x="8874" y="3406"/>
                  </a:lnTo>
                  <a:lnTo>
                    <a:pt x="8783" y="3363"/>
                  </a:lnTo>
                  <a:lnTo>
                    <a:pt x="8874" y="3614"/>
                  </a:lnTo>
                  <a:lnTo>
                    <a:pt x="8802" y="3675"/>
                  </a:lnTo>
                  <a:lnTo>
                    <a:pt x="8828" y="3571"/>
                  </a:lnTo>
                  <a:lnTo>
                    <a:pt x="8802" y="3510"/>
                  </a:lnTo>
                  <a:lnTo>
                    <a:pt x="8284" y="3877"/>
                  </a:lnTo>
                  <a:lnTo>
                    <a:pt x="8330" y="4129"/>
                  </a:lnTo>
                  <a:lnTo>
                    <a:pt x="8440" y="4398"/>
                  </a:lnTo>
                  <a:lnTo>
                    <a:pt x="8601" y="4441"/>
                  </a:lnTo>
                  <a:lnTo>
                    <a:pt x="8665" y="4606"/>
                  </a:lnTo>
                  <a:lnTo>
                    <a:pt x="8756" y="4649"/>
                  </a:lnTo>
                  <a:lnTo>
                    <a:pt x="8802" y="4962"/>
                  </a:lnTo>
                  <a:lnTo>
                    <a:pt x="8944" y="5225"/>
                  </a:lnTo>
                  <a:lnTo>
                    <a:pt x="8893" y="5378"/>
                  </a:lnTo>
                  <a:lnTo>
                    <a:pt x="8965" y="5476"/>
                  </a:lnTo>
                  <a:lnTo>
                    <a:pt x="9145" y="5538"/>
                  </a:lnTo>
                  <a:lnTo>
                    <a:pt x="9099" y="5642"/>
                  </a:lnTo>
                  <a:lnTo>
                    <a:pt x="8965" y="5538"/>
                  </a:lnTo>
                  <a:lnTo>
                    <a:pt x="8874" y="5476"/>
                  </a:lnTo>
                  <a:lnTo>
                    <a:pt x="8802" y="5121"/>
                  </a:lnTo>
                  <a:lnTo>
                    <a:pt x="8802" y="5225"/>
                  </a:lnTo>
                  <a:lnTo>
                    <a:pt x="8737" y="5066"/>
                  </a:lnTo>
                  <a:lnTo>
                    <a:pt x="8710" y="4919"/>
                  </a:lnTo>
                  <a:lnTo>
                    <a:pt x="8756" y="4858"/>
                  </a:lnTo>
                  <a:lnTo>
                    <a:pt x="8756" y="4711"/>
                  </a:lnTo>
                  <a:lnTo>
                    <a:pt x="8576" y="4711"/>
                  </a:lnTo>
                  <a:lnTo>
                    <a:pt x="8330" y="4502"/>
                  </a:lnTo>
                  <a:lnTo>
                    <a:pt x="8239" y="4545"/>
                  </a:lnTo>
                  <a:lnTo>
                    <a:pt x="8193" y="4711"/>
                  </a:lnTo>
                  <a:lnTo>
                    <a:pt x="8284" y="4753"/>
                  </a:lnTo>
                  <a:lnTo>
                    <a:pt x="8102" y="4753"/>
                  </a:lnTo>
                  <a:lnTo>
                    <a:pt x="8075" y="4858"/>
                  </a:lnTo>
                  <a:lnTo>
                    <a:pt x="8466" y="5274"/>
                  </a:lnTo>
                  <a:lnTo>
                    <a:pt x="8147" y="5170"/>
                  </a:lnTo>
                  <a:lnTo>
                    <a:pt x="8056" y="5121"/>
                  </a:lnTo>
                  <a:lnTo>
                    <a:pt x="8011" y="4919"/>
                  </a:lnTo>
                  <a:lnTo>
                    <a:pt x="8011" y="4711"/>
                  </a:lnTo>
                  <a:lnTo>
                    <a:pt x="7874" y="4398"/>
                  </a:lnTo>
                  <a:lnTo>
                    <a:pt x="7920" y="4858"/>
                  </a:lnTo>
                  <a:lnTo>
                    <a:pt x="7850" y="4962"/>
                  </a:lnTo>
                  <a:lnTo>
                    <a:pt x="7850" y="5170"/>
                  </a:lnTo>
                  <a:lnTo>
                    <a:pt x="8032" y="5433"/>
                  </a:lnTo>
                  <a:lnTo>
                    <a:pt x="8056" y="5893"/>
                  </a:lnTo>
                  <a:lnTo>
                    <a:pt x="8147" y="6266"/>
                  </a:lnTo>
                  <a:lnTo>
                    <a:pt x="8303" y="6101"/>
                  </a:lnTo>
                  <a:lnTo>
                    <a:pt x="8531" y="6205"/>
                  </a:lnTo>
                  <a:lnTo>
                    <a:pt x="8622" y="6469"/>
                  </a:lnTo>
                  <a:lnTo>
                    <a:pt x="8601" y="6518"/>
                  </a:lnTo>
                  <a:lnTo>
                    <a:pt x="8622" y="6726"/>
                  </a:lnTo>
                  <a:lnTo>
                    <a:pt x="8783" y="6781"/>
                  </a:lnTo>
                  <a:lnTo>
                    <a:pt x="8576" y="6726"/>
                  </a:lnTo>
                  <a:lnTo>
                    <a:pt x="8531" y="6371"/>
                  </a:lnTo>
                  <a:lnTo>
                    <a:pt x="8421" y="6205"/>
                  </a:lnTo>
                  <a:lnTo>
                    <a:pt x="8239" y="6413"/>
                  </a:lnTo>
                  <a:lnTo>
                    <a:pt x="8349" y="6824"/>
                  </a:lnTo>
                  <a:lnTo>
                    <a:pt x="8330" y="7136"/>
                  </a:lnTo>
                  <a:lnTo>
                    <a:pt x="8212" y="7345"/>
                  </a:lnTo>
                  <a:lnTo>
                    <a:pt x="8239" y="7510"/>
                  </a:lnTo>
                  <a:lnTo>
                    <a:pt x="8011" y="7553"/>
                  </a:lnTo>
                  <a:lnTo>
                    <a:pt x="7831" y="7406"/>
                  </a:lnTo>
                  <a:lnTo>
                    <a:pt x="7941" y="7302"/>
                  </a:lnTo>
                  <a:lnTo>
                    <a:pt x="8032" y="7449"/>
                  </a:lnTo>
                  <a:lnTo>
                    <a:pt x="8121" y="7345"/>
                  </a:lnTo>
                  <a:lnTo>
                    <a:pt x="8102" y="7240"/>
                  </a:lnTo>
                  <a:lnTo>
                    <a:pt x="8193" y="6885"/>
                  </a:lnTo>
                  <a:lnTo>
                    <a:pt x="8147" y="6622"/>
                  </a:lnTo>
                  <a:lnTo>
                    <a:pt x="8193" y="6518"/>
                  </a:lnTo>
                  <a:lnTo>
                    <a:pt x="8056" y="6413"/>
                  </a:lnTo>
                  <a:lnTo>
                    <a:pt x="7874" y="5476"/>
                  </a:lnTo>
                  <a:lnTo>
                    <a:pt x="7732" y="5170"/>
                  </a:lnTo>
                  <a:lnTo>
                    <a:pt x="7732" y="4815"/>
                  </a:lnTo>
                  <a:lnTo>
                    <a:pt x="7686" y="4545"/>
                  </a:lnTo>
                  <a:lnTo>
                    <a:pt x="7351" y="4545"/>
                  </a:lnTo>
                  <a:lnTo>
                    <a:pt x="7397" y="5066"/>
                  </a:lnTo>
                  <a:lnTo>
                    <a:pt x="7370" y="5329"/>
                  </a:lnTo>
                  <a:lnTo>
                    <a:pt x="7306" y="5433"/>
                  </a:lnTo>
                  <a:lnTo>
                    <a:pt x="7279" y="5580"/>
                  </a:lnTo>
                  <a:lnTo>
                    <a:pt x="7324" y="5538"/>
                  </a:lnTo>
                  <a:lnTo>
                    <a:pt x="7324" y="5746"/>
                  </a:lnTo>
                  <a:lnTo>
                    <a:pt x="7370" y="5642"/>
                  </a:lnTo>
                  <a:lnTo>
                    <a:pt x="7442" y="5997"/>
                  </a:lnTo>
                  <a:lnTo>
                    <a:pt x="7416" y="6058"/>
                  </a:lnTo>
                  <a:lnTo>
                    <a:pt x="7397" y="6058"/>
                  </a:lnTo>
                  <a:lnTo>
                    <a:pt x="7416" y="6205"/>
                  </a:lnTo>
                  <a:lnTo>
                    <a:pt x="7552" y="6205"/>
                  </a:lnTo>
                  <a:lnTo>
                    <a:pt x="7552" y="6371"/>
                  </a:lnTo>
                  <a:lnTo>
                    <a:pt x="7713" y="6469"/>
                  </a:lnTo>
                  <a:lnTo>
                    <a:pt x="7686" y="6824"/>
                  </a:lnTo>
                  <a:lnTo>
                    <a:pt x="7531" y="6573"/>
                  </a:lnTo>
                  <a:lnTo>
                    <a:pt x="7260" y="6413"/>
                  </a:lnTo>
                  <a:lnTo>
                    <a:pt x="6826" y="6309"/>
                  </a:lnTo>
                  <a:lnTo>
                    <a:pt x="6807" y="6413"/>
                  </a:lnTo>
                  <a:lnTo>
                    <a:pt x="6917" y="6726"/>
                  </a:lnTo>
                  <a:lnTo>
                    <a:pt x="6853" y="6824"/>
                  </a:lnTo>
                  <a:lnTo>
                    <a:pt x="6853" y="6989"/>
                  </a:lnTo>
                  <a:lnTo>
                    <a:pt x="6807" y="6989"/>
                  </a:lnTo>
                  <a:lnTo>
                    <a:pt x="6761" y="6726"/>
                  </a:lnTo>
                  <a:lnTo>
                    <a:pt x="6574" y="6928"/>
                  </a:lnTo>
                  <a:lnTo>
                    <a:pt x="6461" y="6928"/>
                  </a:lnTo>
                  <a:lnTo>
                    <a:pt x="6391" y="6989"/>
                  </a:lnTo>
                  <a:lnTo>
                    <a:pt x="6391" y="7198"/>
                  </a:lnTo>
                  <a:lnTo>
                    <a:pt x="6346" y="7136"/>
                  </a:lnTo>
                  <a:lnTo>
                    <a:pt x="6255" y="7302"/>
                  </a:lnTo>
                  <a:lnTo>
                    <a:pt x="6236" y="7240"/>
                  </a:lnTo>
                  <a:lnTo>
                    <a:pt x="6282" y="7093"/>
                  </a:lnTo>
                  <a:lnTo>
                    <a:pt x="6236" y="6885"/>
                  </a:lnTo>
                  <a:lnTo>
                    <a:pt x="6300" y="6824"/>
                  </a:lnTo>
                  <a:lnTo>
                    <a:pt x="6255" y="6824"/>
                  </a:lnTo>
                  <a:lnTo>
                    <a:pt x="6118" y="7032"/>
                  </a:lnTo>
                  <a:lnTo>
                    <a:pt x="6164" y="7093"/>
                  </a:lnTo>
                  <a:lnTo>
                    <a:pt x="6145" y="7198"/>
                  </a:lnTo>
                  <a:lnTo>
                    <a:pt x="6099" y="7032"/>
                  </a:lnTo>
                  <a:lnTo>
                    <a:pt x="5802" y="7406"/>
                  </a:lnTo>
                  <a:lnTo>
                    <a:pt x="5847" y="7510"/>
                  </a:lnTo>
                  <a:lnTo>
                    <a:pt x="5756" y="7553"/>
                  </a:lnTo>
                  <a:lnTo>
                    <a:pt x="5756" y="7816"/>
                  </a:lnTo>
                  <a:lnTo>
                    <a:pt x="5646" y="7920"/>
                  </a:lnTo>
                  <a:lnTo>
                    <a:pt x="5483" y="7657"/>
                  </a:lnTo>
                  <a:lnTo>
                    <a:pt x="5483" y="7553"/>
                  </a:lnTo>
                  <a:lnTo>
                    <a:pt x="5619" y="7449"/>
                  </a:lnTo>
                  <a:lnTo>
                    <a:pt x="5528" y="7240"/>
                  </a:lnTo>
                  <a:lnTo>
                    <a:pt x="5257" y="7198"/>
                  </a:lnTo>
                  <a:lnTo>
                    <a:pt x="5349" y="7302"/>
                  </a:lnTo>
                  <a:lnTo>
                    <a:pt x="5367" y="7761"/>
                  </a:lnTo>
                  <a:lnTo>
                    <a:pt x="5458" y="7920"/>
                  </a:lnTo>
                  <a:lnTo>
                    <a:pt x="5458" y="8276"/>
                  </a:lnTo>
                  <a:lnTo>
                    <a:pt x="5367" y="8129"/>
                  </a:lnTo>
                  <a:lnTo>
                    <a:pt x="5231" y="8129"/>
                  </a:lnTo>
                  <a:lnTo>
                    <a:pt x="5121" y="8380"/>
                  </a:lnTo>
                  <a:lnTo>
                    <a:pt x="5048" y="8588"/>
                  </a:lnTo>
                  <a:lnTo>
                    <a:pt x="5166" y="9060"/>
                  </a:lnTo>
                  <a:lnTo>
                    <a:pt x="4914" y="9060"/>
                  </a:lnTo>
                  <a:lnTo>
                    <a:pt x="4914" y="8962"/>
                  </a:lnTo>
                  <a:lnTo>
                    <a:pt x="4777" y="8796"/>
                  </a:lnTo>
                  <a:lnTo>
                    <a:pt x="4732" y="8962"/>
                  </a:lnTo>
                  <a:lnTo>
                    <a:pt x="4823" y="9164"/>
                  </a:lnTo>
                  <a:lnTo>
                    <a:pt x="4893" y="9213"/>
                  </a:lnTo>
                  <a:lnTo>
                    <a:pt x="4938" y="9421"/>
                  </a:lnTo>
                  <a:lnTo>
                    <a:pt x="4869" y="9476"/>
                  </a:lnTo>
                  <a:lnTo>
                    <a:pt x="4595" y="9213"/>
                  </a:lnTo>
                  <a:lnTo>
                    <a:pt x="4531" y="8796"/>
                  </a:lnTo>
                  <a:lnTo>
                    <a:pt x="4550" y="8545"/>
                  </a:lnTo>
                  <a:lnTo>
                    <a:pt x="4233" y="7969"/>
                  </a:lnTo>
                  <a:lnTo>
                    <a:pt x="4869" y="8380"/>
                  </a:lnTo>
                  <a:lnTo>
                    <a:pt x="5029" y="8233"/>
                  </a:lnTo>
                  <a:lnTo>
                    <a:pt x="5139" y="7865"/>
                  </a:lnTo>
                  <a:lnTo>
                    <a:pt x="4960" y="7510"/>
                  </a:lnTo>
                  <a:lnTo>
                    <a:pt x="4485" y="7093"/>
                  </a:lnTo>
                  <a:lnTo>
                    <a:pt x="4298" y="7093"/>
                  </a:lnTo>
                  <a:lnTo>
                    <a:pt x="4279" y="7198"/>
                  </a:lnTo>
                  <a:lnTo>
                    <a:pt x="4279" y="7032"/>
                  </a:lnTo>
                  <a:lnTo>
                    <a:pt x="4161" y="6989"/>
                  </a:lnTo>
                  <a:lnTo>
                    <a:pt x="4233" y="6928"/>
                  </a:lnTo>
                  <a:lnTo>
                    <a:pt x="4024" y="6928"/>
                  </a:lnTo>
                  <a:lnTo>
                    <a:pt x="3979" y="6885"/>
                  </a:lnTo>
                  <a:lnTo>
                    <a:pt x="3936" y="6885"/>
                  </a:lnTo>
                  <a:lnTo>
                    <a:pt x="3914" y="6928"/>
                  </a:lnTo>
                  <a:lnTo>
                    <a:pt x="3869" y="6824"/>
                  </a:lnTo>
                  <a:lnTo>
                    <a:pt x="3799" y="6781"/>
                  </a:lnTo>
                  <a:lnTo>
                    <a:pt x="3936" y="6781"/>
                  </a:lnTo>
                  <a:lnTo>
                    <a:pt x="4005" y="6677"/>
                  </a:lnTo>
                  <a:lnTo>
                    <a:pt x="3960" y="6573"/>
                  </a:lnTo>
                  <a:lnTo>
                    <a:pt x="3914" y="6573"/>
                  </a:lnTo>
                  <a:lnTo>
                    <a:pt x="3936" y="6573"/>
                  </a:lnTo>
                  <a:lnTo>
                    <a:pt x="3869" y="6469"/>
                  </a:lnTo>
                  <a:lnTo>
                    <a:pt x="3845" y="6518"/>
                  </a:lnTo>
                  <a:lnTo>
                    <a:pt x="3823" y="6469"/>
                  </a:lnTo>
                  <a:lnTo>
                    <a:pt x="3799" y="6469"/>
                  </a:lnTo>
                  <a:lnTo>
                    <a:pt x="3753" y="6622"/>
                  </a:lnTo>
                  <a:lnTo>
                    <a:pt x="3708" y="6622"/>
                  </a:lnTo>
                  <a:lnTo>
                    <a:pt x="3753" y="6573"/>
                  </a:lnTo>
                  <a:lnTo>
                    <a:pt x="3708" y="6518"/>
                  </a:lnTo>
                  <a:lnTo>
                    <a:pt x="3753" y="6469"/>
                  </a:lnTo>
                  <a:lnTo>
                    <a:pt x="3753" y="6413"/>
                  </a:lnTo>
                  <a:lnTo>
                    <a:pt x="3708" y="6371"/>
                  </a:lnTo>
                  <a:lnTo>
                    <a:pt x="3643" y="6371"/>
                  </a:lnTo>
                  <a:lnTo>
                    <a:pt x="3617" y="6469"/>
                  </a:lnTo>
                  <a:lnTo>
                    <a:pt x="3662" y="6518"/>
                  </a:lnTo>
                  <a:lnTo>
                    <a:pt x="3643" y="6573"/>
                  </a:lnTo>
                  <a:lnTo>
                    <a:pt x="3617" y="6622"/>
                  </a:lnTo>
                  <a:lnTo>
                    <a:pt x="3598" y="6677"/>
                  </a:lnTo>
                  <a:lnTo>
                    <a:pt x="3571" y="6573"/>
                  </a:lnTo>
                  <a:lnTo>
                    <a:pt x="3571" y="6469"/>
                  </a:lnTo>
                  <a:lnTo>
                    <a:pt x="3480" y="6726"/>
                  </a:lnTo>
                  <a:lnTo>
                    <a:pt x="3480" y="6824"/>
                  </a:lnTo>
                  <a:lnTo>
                    <a:pt x="3461" y="6781"/>
                  </a:lnTo>
                  <a:lnTo>
                    <a:pt x="3461" y="6622"/>
                  </a:lnTo>
                  <a:lnTo>
                    <a:pt x="3507" y="6469"/>
                  </a:lnTo>
                  <a:lnTo>
                    <a:pt x="3461" y="6469"/>
                  </a:lnTo>
                  <a:lnTo>
                    <a:pt x="3389" y="6469"/>
                  </a:lnTo>
                  <a:lnTo>
                    <a:pt x="3370" y="6573"/>
                  </a:lnTo>
                  <a:lnTo>
                    <a:pt x="3389" y="6622"/>
                  </a:lnTo>
                  <a:lnTo>
                    <a:pt x="3370" y="6677"/>
                  </a:lnTo>
                  <a:lnTo>
                    <a:pt x="3324" y="6573"/>
                  </a:lnTo>
                  <a:lnTo>
                    <a:pt x="3324" y="6726"/>
                  </a:lnTo>
                  <a:lnTo>
                    <a:pt x="3279" y="6824"/>
                  </a:lnTo>
                  <a:lnTo>
                    <a:pt x="3255" y="6781"/>
                  </a:lnTo>
                  <a:lnTo>
                    <a:pt x="3164" y="6781"/>
                  </a:lnTo>
                  <a:lnTo>
                    <a:pt x="3091" y="6781"/>
                  </a:lnTo>
                  <a:lnTo>
                    <a:pt x="3137" y="6885"/>
                  </a:lnTo>
                  <a:lnTo>
                    <a:pt x="3182" y="6885"/>
                  </a:lnTo>
                  <a:lnTo>
                    <a:pt x="3182" y="7032"/>
                  </a:lnTo>
                  <a:lnTo>
                    <a:pt x="3118" y="6928"/>
                  </a:lnTo>
                  <a:lnTo>
                    <a:pt x="3091" y="6989"/>
                  </a:lnTo>
                  <a:lnTo>
                    <a:pt x="3046" y="7032"/>
                  </a:lnTo>
                  <a:lnTo>
                    <a:pt x="3072" y="7136"/>
                  </a:lnTo>
                  <a:lnTo>
                    <a:pt x="3046" y="7198"/>
                  </a:lnTo>
                  <a:lnTo>
                    <a:pt x="3027" y="7198"/>
                  </a:lnTo>
                  <a:lnTo>
                    <a:pt x="3000" y="6989"/>
                  </a:lnTo>
                  <a:lnTo>
                    <a:pt x="2981" y="7032"/>
                  </a:lnTo>
                  <a:lnTo>
                    <a:pt x="2981" y="7136"/>
                  </a:lnTo>
                  <a:lnTo>
                    <a:pt x="2954" y="6989"/>
                  </a:lnTo>
                  <a:lnTo>
                    <a:pt x="2890" y="7093"/>
                  </a:lnTo>
                  <a:lnTo>
                    <a:pt x="2912" y="7198"/>
                  </a:lnTo>
                  <a:lnTo>
                    <a:pt x="2954" y="7198"/>
                  </a:lnTo>
                  <a:lnTo>
                    <a:pt x="2954" y="7240"/>
                  </a:lnTo>
                  <a:lnTo>
                    <a:pt x="2936" y="7240"/>
                  </a:lnTo>
                  <a:lnTo>
                    <a:pt x="2890" y="7136"/>
                  </a:lnTo>
                  <a:lnTo>
                    <a:pt x="2756" y="7198"/>
                  </a:lnTo>
                  <a:lnTo>
                    <a:pt x="2729" y="7302"/>
                  </a:lnTo>
                  <a:lnTo>
                    <a:pt x="2756" y="7345"/>
                  </a:lnTo>
                  <a:lnTo>
                    <a:pt x="2799" y="7302"/>
                  </a:lnTo>
                  <a:lnTo>
                    <a:pt x="2820" y="7302"/>
                  </a:lnTo>
                  <a:lnTo>
                    <a:pt x="2799" y="7345"/>
                  </a:lnTo>
                  <a:lnTo>
                    <a:pt x="2799" y="7406"/>
                  </a:lnTo>
                  <a:lnTo>
                    <a:pt x="2756" y="7510"/>
                  </a:lnTo>
                  <a:lnTo>
                    <a:pt x="2729" y="7510"/>
                  </a:lnTo>
                  <a:lnTo>
                    <a:pt x="2710" y="7614"/>
                  </a:lnTo>
                  <a:lnTo>
                    <a:pt x="2756" y="7614"/>
                  </a:lnTo>
                  <a:lnTo>
                    <a:pt x="2799" y="7553"/>
                  </a:lnTo>
                  <a:lnTo>
                    <a:pt x="2799" y="7614"/>
                  </a:lnTo>
                  <a:lnTo>
                    <a:pt x="2756" y="7614"/>
                  </a:lnTo>
                  <a:lnTo>
                    <a:pt x="2710" y="7614"/>
                  </a:lnTo>
                  <a:lnTo>
                    <a:pt x="2684" y="7761"/>
                  </a:lnTo>
                  <a:lnTo>
                    <a:pt x="2710" y="7761"/>
                  </a:lnTo>
                  <a:lnTo>
                    <a:pt x="2684" y="7816"/>
                  </a:lnTo>
                  <a:lnTo>
                    <a:pt x="2684" y="7761"/>
                  </a:lnTo>
                  <a:lnTo>
                    <a:pt x="2638" y="7761"/>
                  </a:lnTo>
                  <a:lnTo>
                    <a:pt x="2638" y="7816"/>
                  </a:lnTo>
                  <a:lnTo>
                    <a:pt x="2619" y="7816"/>
                  </a:lnTo>
                  <a:lnTo>
                    <a:pt x="2547" y="7865"/>
                  </a:lnTo>
                  <a:lnTo>
                    <a:pt x="2574" y="7920"/>
                  </a:lnTo>
                  <a:lnTo>
                    <a:pt x="2619" y="7865"/>
                  </a:lnTo>
                  <a:lnTo>
                    <a:pt x="2592" y="7920"/>
                  </a:lnTo>
                  <a:lnTo>
                    <a:pt x="2619" y="7969"/>
                  </a:lnTo>
                  <a:lnTo>
                    <a:pt x="2619" y="8025"/>
                  </a:lnTo>
                  <a:lnTo>
                    <a:pt x="2592" y="7969"/>
                  </a:lnTo>
                  <a:lnTo>
                    <a:pt x="2574" y="7969"/>
                  </a:lnTo>
                  <a:lnTo>
                    <a:pt x="2501" y="8074"/>
                  </a:lnTo>
                  <a:lnTo>
                    <a:pt x="2619" y="8074"/>
                  </a:lnTo>
                  <a:lnTo>
                    <a:pt x="2619" y="8129"/>
                  </a:lnTo>
                  <a:lnTo>
                    <a:pt x="2483" y="8129"/>
                  </a:lnTo>
                  <a:lnTo>
                    <a:pt x="2437" y="8233"/>
                  </a:lnTo>
                  <a:lnTo>
                    <a:pt x="2391" y="8380"/>
                  </a:lnTo>
                  <a:lnTo>
                    <a:pt x="2391" y="8545"/>
                  </a:lnTo>
                  <a:lnTo>
                    <a:pt x="2501" y="8484"/>
                  </a:lnTo>
                  <a:lnTo>
                    <a:pt x="2501" y="8545"/>
                  </a:lnTo>
                  <a:lnTo>
                    <a:pt x="2391" y="8588"/>
                  </a:lnTo>
                  <a:lnTo>
                    <a:pt x="2410" y="8692"/>
                  </a:lnTo>
                  <a:lnTo>
                    <a:pt x="2365" y="8692"/>
                  </a:lnTo>
                  <a:lnTo>
                    <a:pt x="2346" y="8858"/>
                  </a:lnTo>
                  <a:lnTo>
                    <a:pt x="2365" y="8900"/>
                  </a:lnTo>
                  <a:lnTo>
                    <a:pt x="2322" y="8858"/>
                  </a:lnTo>
                  <a:lnTo>
                    <a:pt x="2322" y="9005"/>
                  </a:lnTo>
                  <a:lnTo>
                    <a:pt x="2346" y="8962"/>
                  </a:lnTo>
                  <a:lnTo>
                    <a:pt x="2346" y="9005"/>
                  </a:lnTo>
                  <a:lnTo>
                    <a:pt x="2391" y="9005"/>
                  </a:lnTo>
                  <a:lnTo>
                    <a:pt x="2365" y="9109"/>
                  </a:lnTo>
                  <a:lnTo>
                    <a:pt x="2322" y="9060"/>
                  </a:lnTo>
                  <a:lnTo>
                    <a:pt x="2300" y="9164"/>
                  </a:lnTo>
                  <a:lnTo>
                    <a:pt x="2255" y="9317"/>
                  </a:lnTo>
                  <a:lnTo>
                    <a:pt x="2276" y="9317"/>
                  </a:lnTo>
                  <a:lnTo>
                    <a:pt x="2255" y="9421"/>
                  </a:lnTo>
                  <a:lnTo>
                    <a:pt x="2209" y="9372"/>
                  </a:lnTo>
                  <a:lnTo>
                    <a:pt x="2139" y="9580"/>
                  </a:lnTo>
                  <a:lnTo>
                    <a:pt x="2139" y="9623"/>
                  </a:lnTo>
                  <a:lnTo>
                    <a:pt x="2067" y="9727"/>
                  </a:lnTo>
                  <a:lnTo>
                    <a:pt x="2139" y="9832"/>
                  </a:lnTo>
                  <a:lnTo>
                    <a:pt x="2209" y="9685"/>
                  </a:lnTo>
                  <a:lnTo>
                    <a:pt x="2255" y="9580"/>
                  </a:lnTo>
                  <a:lnTo>
                    <a:pt x="2255" y="9623"/>
                  </a:lnTo>
                  <a:lnTo>
                    <a:pt x="2255" y="9685"/>
                  </a:lnTo>
                  <a:lnTo>
                    <a:pt x="2209" y="9832"/>
                  </a:lnTo>
                  <a:lnTo>
                    <a:pt x="2121" y="9893"/>
                  </a:lnTo>
                  <a:lnTo>
                    <a:pt x="2094" y="9789"/>
                  </a:lnTo>
                  <a:lnTo>
                    <a:pt x="1976" y="9893"/>
                  </a:lnTo>
                  <a:lnTo>
                    <a:pt x="1976" y="9997"/>
                  </a:lnTo>
                  <a:lnTo>
                    <a:pt x="1957" y="9997"/>
                  </a:lnTo>
                  <a:lnTo>
                    <a:pt x="1976" y="10040"/>
                  </a:lnTo>
                  <a:lnTo>
                    <a:pt x="2003" y="10144"/>
                  </a:lnTo>
                  <a:lnTo>
                    <a:pt x="1930" y="10040"/>
                  </a:lnTo>
                  <a:lnTo>
                    <a:pt x="1912" y="10101"/>
                  </a:lnTo>
                  <a:lnTo>
                    <a:pt x="1957" y="10205"/>
                  </a:lnTo>
                  <a:lnTo>
                    <a:pt x="1887" y="10144"/>
                  </a:lnTo>
                  <a:lnTo>
                    <a:pt x="1820" y="10101"/>
                  </a:lnTo>
                  <a:lnTo>
                    <a:pt x="1820" y="10144"/>
                  </a:lnTo>
                  <a:lnTo>
                    <a:pt x="1912" y="10144"/>
                  </a:lnTo>
                  <a:lnTo>
                    <a:pt x="1842" y="10248"/>
                  </a:lnTo>
                  <a:lnTo>
                    <a:pt x="1820" y="10205"/>
                  </a:lnTo>
                  <a:lnTo>
                    <a:pt x="1732" y="10248"/>
                  </a:lnTo>
                  <a:lnTo>
                    <a:pt x="1732" y="10309"/>
                  </a:lnTo>
                  <a:lnTo>
                    <a:pt x="1820" y="10309"/>
                  </a:lnTo>
                  <a:lnTo>
                    <a:pt x="1842" y="10407"/>
                  </a:lnTo>
                  <a:lnTo>
                    <a:pt x="1820" y="10407"/>
                  </a:lnTo>
                  <a:lnTo>
                    <a:pt x="1820" y="10352"/>
                  </a:lnTo>
                  <a:lnTo>
                    <a:pt x="1732" y="10407"/>
                  </a:lnTo>
                  <a:lnTo>
                    <a:pt x="1686" y="10456"/>
                  </a:lnTo>
                  <a:lnTo>
                    <a:pt x="1641" y="10456"/>
                  </a:lnTo>
                  <a:lnTo>
                    <a:pt x="1641" y="10511"/>
                  </a:lnTo>
                  <a:lnTo>
                    <a:pt x="1705" y="10511"/>
                  </a:lnTo>
                  <a:lnTo>
                    <a:pt x="1775" y="10616"/>
                  </a:lnTo>
                  <a:lnTo>
                    <a:pt x="1751" y="10616"/>
                  </a:lnTo>
                  <a:lnTo>
                    <a:pt x="1660" y="10616"/>
                  </a:lnTo>
                  <a:lnTo>
                    <a:pt x="1614" y="10665"/>
                  </a:lnTo>
                  <a:lnTo>
                    <a:pt x="1660" y="10720"/>
                  </a:lnTo>
                  <a:lnTo>
                    <a:pt x="1641" y="10763"/>
                  </a:lnTo>
                  <a:lnTo>
                    <a:pt x="1641" y="10824"/>
                  </a:lnTo>
                  <a:lnTo>
                    <a:pt x="1660" y="10867"/>
                  </a:lnTo>
                  <a:lnTo>
                    <a:pt x="1775" y="10867"/>
                  </a:lnTo>
                  <a:lnTo>
                    <a:pt x="1820" y="10867"/>
                  </a:lnTo>
                  <a:lnTo>
                    <a:pt x="1866" y="10867"/>
                  </a:lnTo>
                  <a:lnTo>
                    <a:pt x="1866" y="10824"/>
                  </a:lnTo>
                  <a:lnTo>
                    <a:pt x="1887" y="10867"/>
                  </a:lnTo>
                  <a:lnTo>
                    <a:pt x="1866" y="10928"/>
                  </a:lnTo>
                  <a:lnTo>
                    <a:pt x="1775" y="10928"/>
                  </a:lnTo>
                  <a:lnTo>
                    <a:pt x="1641" y="10928"/>
                  </a:lnTo>
                  <a:lnTo>
                    <a:pt x="1641" y="11032"/>
                  </a:lnTo>
                  <a:lnTo>
                    <a:pt x="1660" y="11179"/>
                  </a:lnTo>
                  <a:lnTo>
                    <a:pt x="1660" y="11345"/>
                  </a:lnTo>
                  <a:lnTo>
                    <a:pt x="1686" y="11240"/>
                  </a:lnTo>
                  <a:lnTo>
                    <a:pt x="1705" y="11345"/>
                  </a:lnTo>
                  <a:lnTo>
                    <a:pt x="1732" y="11240"/>
                  </a:lnTo>
                  <a:lnTo>
                    <a:pt x="1820" y="11179"/>
                  </a:lnTo>
                  <a:lnTo>
                    <a:pt x="1751" y="11345"/>
                  </a:lnTo>
                  <a:lnTo>
                    <a:pt x="1705" y="11449"/>
                  </a:lnTo>
                  <a:lnTo>
                    <a:pt x="1732" y="11449"/>
                  </a:lnTo>
                  <a:lnTo>
                    <a:pt x="1705" y="11492"/>
                  </a:lnTo>
                  <a:lnTo>
                    <a:pt x="1686" y="11492"/>
                  </a:lnTo>
                  <a:lnTo>
                    <a:pt x="1641" y="11657"/>
                  </a:lnTo>
                  <a:lnTo>
                    <a:pt x="1660" y="11743"/>
                  </a:lnTo>
                  <a:lnTo>
                    <a:pt x="1705" y="11657"/>
                  </a:lnTo>
                  <a:lnTo>
                    <a:pt x="1732" y="11596"/>
                  </a:lnTo>
                  <a:lnTo>
                    <a:pt x="1751" y="11596"/>
                  </a:lnTo>
                  <a:lnTo>
                    <a:pt x="1732" y="11743"/>
                  </a:lnTo>
                  <a:lnTo>
                    <a:pt x="1751" y="11847"/>
                  </a:lnTo>
                  <a:lnTo>
                    <a:pt x="1686" y="11804"/>
                  </a:lnTo>
                  <a:lnTo>
                    <a:pt x="1686" y="11908"/>
                  </a:lnTo>
                  <a:lnTo>
                    <a:pt x="1775" y="12110"/>
                  </a:lnTo>
                  <a:lnTo>
                    <a:pt x="1866" y="12214"/>
                  </a:lnTo>
                  <a:lnTo>
                    <a:pt x="1976" y="12159"/>
                  </a:lnTo>
                  <a:lnTo>
                    <a:pt x="2048" y="12012"/>
                  </a:lnTo>
                  <a:lnTo>
                    <a:pt x="2121" y="11804"/>
                  </a:lnTo>
                  <a:lnTo>
                    <a:pt x="2094" y="11743"/>
                  </a:lnTo>
                  <a:lnTo>
                    <a:pt x="2121" y="11700"/>
                  </a:lnTo>
                  <a:lnTo>
                    <a:pt x="2166" y="11804"/>
                  </a:lnTo>
                  <a:lnTo>
                    <a:pt x="2209" y="11657"/>
                  </a:lnTo>
                  <a:lnTo>
                    <a:pt x="2185" y="11553"/>
                  </a:lnTo>
                  <a:lnTo>
                    <a:pt x="2209" y="11553"/>
                  </a:lnTo>
                  <a:lnTo>
                    <a:pt x="2209" y="11449"/>
                  </a:lnTo>
                  <a:lnTo>
                    <a:pt x="2231" y="11387"/>
                  </a:lnTo>
                  <a:lnTo>
                    <a:pt x="2231" y="11449"/>
                  </a:lnTo>
                  <a:lnTo>
                    <a:pt x="2231" y="11657"/>
                  </a:lnTo>
                  <a:lnTo>
                    <a:pt x="2276" y="11743"/>
                  </a:lnTo>
                  <a:lnTo>
                    <a:pt x="2276" y="11804"/>
                  </a:lnTo>
                  <a:lnTo>
                    <a:pt x="2300" y="12012"/>
                  </a:lnTo>
                  <a:lnTo>
                    <a:pt x="2322" y="12110"/>
                  </a:lnTo>
                  <a:lnTo>
                    <a:pt x="2346" y="12055"/>
                  </a:lnTo>
                  <a:lnTo>
                    <a:pt x="2365" y="12159"/>
                  </a:lnTo>
                  <a:lnTo>
                    <a:pt x="2346" y="12263"/>
                  </a:lnTo>
                  <a:lnTo>
                    <a:pt x="2391" y="12423"/>
                  </a:lnTo>
                  <a:lnTo>
                    <a:pt x="2437" y="12631"/>
                  </a:lnTo>
                  <a:lnTo>
                    <a:pt x="2483" y="12735"/>
                  </a:lnTo>
                  <a:lnTo>
                    <a:pt x="2483" y="12839"/>
                  </a:lnTo>
                  <a:lnTo>
                    <a:pt x="2456" y="12839"/>
                  </a:lnTo>
                  <a:lnTo>
                    <a:pt x="2483" y="12882"/>
                  </a:lnTo>
                  <a:lnTo>
                    <a:pt x="2456" y="12943"/>
                  </a:lnTo>
                  <a:lnTo>
                    <a:pt x="2501" y="13090"/>
                  </a:lnTo>
                  <a:lnTo>
                    <a:pt x="2501" y="13256"/>
                  </a:lnTo>
                  <a:lnTo>
                    <a:pt x="2528" y="13256"/>
                  </a:lnTo>
                  <a:lnTo>
                    <a:pt x="2574" y="13256"/>
                  </a:lnTo>
                  <a:lnTo>
                    <a:pt x="2619" y="13256"/>
                  </a:lnTo>
                  <a:lnTo>
                    <a:pt x="2638" y="13152"/>
                  </a:lnTo>
                  <a:lnTo>
                    <a:pt x="2619" y="13090"/>
                  </a:lnTo>
                  <a:lnTo>
                    <a:pt x="2619" y="13047"/>
                  </a:lnTo>
                  <a:lnTo>
                    <a:pt x="2665" y="12986"/>
                  </a:lnTo>
                  <a:lnTo>
                    <a:pt x="2684" y="12943"/>
                  </a:lnTo>
                  <a:lnTo>
                    <a:pt x="2799" y="12943"/>
                  </a:lnTo>
                  <a:lnTo>
                    <a:pt x="2845" y="12631"/>
                  </a:lnTo>
                  <a:lnTo>
                    <a:pt x="2866" y="12319"/>
                  </a:lnTo>
                  <a:lnTo>
                    <a:pt x="2845" y="12263"/>
                  </a:lnTo>
                  <a:lnTo>
                    <a:pt x="2866" y="12214"/>
                  </a:lnTo>
                  <a:lnTo>
                    <a:pt x="2866" y="12110"/>
                  </a:lnTo>
                  <a:lnTo>
                    <a:pt x="2866" y="11951"/>
                  </a:lnTo>
                  <a:lnTo>
                    <a:pt x="2820" y="11908"/>
                  </a:lnTo>
                  <a:lnTo>
                    <a:pt x="2866" y="11908"/>
                  </a:lnTo>
                  <a:lnTo>
                    <a:pt x="2912" y="11847"/>
                  </a:lnTo>
                  <a:lnTo>
                    <a:pt x="2954" y="11743"/>
                  </a:lnTo>
                  <a:lnTo>
                    <a:pt x="2981" y="11804"/>
                  </a:lnTo>
                  <a:lnTo>
                    <a:pt x="2981" y="11743"/>
                  </a:lnTo>
                  <a:lnTo>
                    <a:pt x="3027" y="11700"/>
                  </a:lnTo>
                  <a:lnTo>
                    <a:pt x="3000" y="11596"/>
                  </a:lnTo>
                  <a:lnTo>
                    <a:pt x="3072" y="11449"/>
                  </a:lnTo>
                  <a:lnTo>
                    <a:pt x="3046" y="11283"/>
                  </a:lnTo>
                  <a:lnTo>
                    <a:pt x="3000" y="11240"/>
                  </a:lnTo>
                  <a:lnTo>
                    <a:pt x="2954" y="11075"/>
                  </a:lnTo>
                  <a:lnTo>
                    <a:pt x="2936" y="11136"/>
                  </a:lnTo>
                  <a:lnTo>
                    <a:pt x="2912" y="11075"/>
                  </a:lnTo>
                  <a:lnTo>
                    <a:pt x="2866" y="10867"/>
                  </a:lnTo>
                  <a:lnTo>
                    <a:pt x="2866" y="10720"/>
                  </a:lnTo>
                  <a:lnTo>
                    <a:pt x="2866" y="10616"/>
                  </a:lnTo>
                  <a:lnTo>
                    <a:pt x="2890" y="10616"/>
                  </a:lnTo>
                  <a:lnTo>
                    <a:pt x="2890" y="10560"/>
                  </a:lnTo>
                  <a:lnTo>
                    <a:pt x="2890" y="10407"/>
                  </a:lnTo>
                  <a:lnTo>
                    <a:pt x="2890" y="10309"/>
                  </a:lnTo>
                  <a:lnTo>
                    <a:pt x="2890" y="10248"/>
                  </a:lnTo>
                  <a:lnTo>
                    <a:pt x="2912" y="10248"/>
                  </a:lnTo>
                  <a:lnTo>
                    <a:pt x="2936" y="10248"/>
                  </a:lnTo>
                  <a:lnTo>
                    <a:pt x="2936" y="10101"/>
                  </a:lnTo>
                  <a:lnTo>
                    <a:pt x="2954" y="10101"/>
                  </a:lnTo>
                  <a:lnTo>
                    <a:pt x="2981" y="10101"/>
                  </a:lnTo>
                  <a:lnTo>
                    <a:pt x="2954" y="10040"/>
                  </a:lnTo>
                  <a:lnTo>
                    <a:pt x="2981" y="9936"/>
                  </a:lnTo>
                  <a:lnTo>
                    <a:pt x="3027" y="9936"/>
                  </a:lnTo>
                  <a:lnTo>
                    <a:pt x="3046" y="9832"/>
                  </a:lnTo>
                  <a:lnTo>
                    <a:pt x="3072" y="9789"/>
                  </a:lnTo>
                  <a:lnTo>
                    <a:pt x="3072" y="9727"/>
                  </a:lnTo>
                  <a:lnTo>
                    <a:pt x="3091" y="9789"/>
                  </a:lnTo>
                  <a:lnTo>
                    <a:pt x="3164" y="9685"/>
                  </a:lnTo>
                  <a:lnTo>
                    <a:pt x="3182" y="9623"/>
                  </a:lnTo>
                  <a:lnTo>
                    <a:pt x="3209" y="9476"/>
                  </a:lnTo>
                  <a:lnTo>
                    <a:pt x="3255" y="9317"/>
                  </a:lnTo>
                  <a:lnTo>
                    <a:pt x="3228" y="9268"/>
                  </a:lnTo>
                  <a:lnTo>
                    <a:pt x="3209" y="9213"/>
                  </a:lnTo>
                  <a:lnTo>
                    <a:pt x="3228" y="9109"/>
                  </a:lnTo>
                  <a:lnTo>
                    <a:pt x="3255" y="8962"/>
                  </a:lnTo>
                  <a:lnTo>
                    <a:pt x="3228" y="8900"/>
                  </a:lnTo>
                  <a:lnTo>
                    <a:pt x="3279" y="8858"/>
                  </a:lnTo>
                  <a:lnTo>
                    <a:pt x="3300" y="8649"/>
                  </a:lnTo>
                  <a:lnTo>
                    <a:pt x="3389" y="8692"/>
                  </a:lnTo>
                  <a:lnTo>
                    <a:pt x="3389" y="8649"/>
                  </a:lnTo>
                  <a:lnTo>
                    <a:pt x="3480" y="8649"/>
                  </a:lnTo>
                  <a:lnTo>
                    <a:pt x="3525" y="8649"/>
                  </a:lnTo>
                  <a:lnTo>
                    <a:pt x="3552" y="8692"/>
                  </a:lnTo>
                  <a:lnTo>
                    <a:pt x="3617" y="8796"/>
                  </a:lnTo>
                  <a:lnTo>
                    <a:pt x="3617" y="8962"/>
                  </a:lnTo>
                  <a:lnTo>
                    <a:pt x="3643" y="9060"/>
                  </a:lnTo>
                  <a:lnTo>
                    <a:pt x="3598" y="9060"/>
                  </a:lnTo>
                  <a:lnTo>
                    <a:pt x="3552" y="9164"/>
                  </a:lnTo>
                  <a:lnTo>
                    <a:pt x="3525" y="9268"/>
                  </a:lnTo>
                  <a:lnTo>
                    <a:pt x="3461" y="9476"/>
                  </a:lnTo>
                  <a:lnTo>
                    <a:pt x="3434" y="9623"/>
                  </a:lnTo>
                  <a:lnTo>
                    <a:pt x="3389" y="9685"/>
                  </a:lnTo>
                  <a:lnTo>
                    <a:pt x="3389" y="9727"/>
                  </a:lnTo>
                  <a:lnTo>
                    <a:pt x="3346" y="9789"/>
                  </a:lnTo>
                  <a:lnTo>
                    <a:pt x="3370" y="9832"/>
                  </a:lnTo>
                  <a:lnTo>
                    <a:pt x="3324" y="9893"/>
                  </a:lnTo>
                  <a:lnTo>
                    <a:pt x="3300" y="9893"/>
                  </a:lnTo>
                  <a:lnTo>
                    <a:pt x="3300" y="9997"/>
                  </a:lnTo>
                  <a:lnTo>
                    <a:pt x="3255" y="10101"/>
                  </a:lnTo>
                  <a:lnTo>
                    <a:pt x="3255" y="10144"/>
                  </a:lnTo>
                  <a:lnTo>
                    <a:pt x="3279" y="10456"/>
                  </a:lnTo>
                  <a:lnTo>
                    <a:pt x="3324" y="10665"/>
                  </a:lnTo>
                  <a:lnTo>
                    <a:pt x="3300" y="10665"/>
                  </a:lnTo>
                  <a:lnTo>
                    <a:pt x="3324" y="10824"/>
                  </a:lnTo>
                  <a:lnTo>
                    <a:pt x="3300" y="10867"/>
                  </a:lnTo>
                  <a:lnTo>
                    <a:pt x="3324" y="11032"/>
                  </a:lnTo>
                  <a:lnTo>
                    <a:pt x="3346" y="11075"/>
                  </a:lnTo>
                  <a:lnTo>
                    <a:pt x="3389" y="11075"/>
                  </a:lnTo>
                  <a:lnTo>
                    <a:pt x="3434" y="11136"/>
                  </a:lnTo>
                  <a:lnTo>
                    <a:pt x="3434" y="11179"/>
                  </a:lnTo>
                  <a:lnTo>
                    <a:pt x="3461" y="11240"/>
                  </a:lnTo>
                  <a:lnTo>
                    <a:pt x="3480" y="11136"/>
                  </a:lnTo>
                  <a:lnTo>
                    <a:pt x="3480" y="11240"/>
                  </a:lnTo>
                  <a:lnTo>
                    <a:pt x="3434" y="11240"/>
                  </a:lnTo>
                  <a:lnTo>
                    <a:pt x="3434" y="11283"/>
                  </a:lnTo>
                  <a:lnTo>
                    <a:pt x="3507" y="11387"/>
                  </a:lnTo>
                  <a:lnTo>
                    <a:pt x="3643" y="11240"/>
                  </a:lnTo>
                  <a:lnTo>
                    <a:pt x="3735" y="11179"/>
                  </a:lnTo>
                  <a:lnTo>
                    <a:pt x="3823" y="11075"/>
                  </a:lnTo>
                  <a:lnTo>
                    <a:pt x="3936" y="11075"/>
                  </a:lnTo>
                  <a:lnTo>
                    <a:pt x="3979" y="11032"/>
                  </a:lnTo>
                  <a:lnTo>
                    <a:pt x="4051" y="10928"/>
                  </a:lnTo>
                  <a:lnTo>
                    <a:pt x="4097" y="11179"/>
                  </a:lnTo>
                  <a:lnTo>
                    <a:pt x="4188" y="11179"/>
                  </a:lnTo>
                  <a:lnTo>
                    <a:pt x="4233" y="11345"/>
                  </a:lnTo>
                  <a:lnTo>
                    <a:pt x="4115" y="11283"/>
                  </a:lnTo>
                  <a:lnTo>
                    <a:pt x="4005" y="11387"/>
                  </a:lnTo>
                  <a:lnTo>
                    <a:pt x="4005" y="11492"/>
                  </a:lnTo>
                  <a:lnTo>
                    <a:pt x="3936" y="11492"/>
                  </a:lnTo>
                  <a:lnTo>
                    <a:pt x="3799" y="11449"/>
                  </a:lnTo>
                  <a:lnTo>
                    <a:pt x="3552" y="11657"/>
                  </a:lnTo>
                  <a:lnTo>
                    <a:pt x="3571" y="11847"/>
                  </a:lnTo>
                  <a:lnTo>
                    <a:pt x="3643" y="12055"/>
                  </a:lnTo>
                  <a:lnTo>
                    <a:pt x="3662" y="12012"/>
                  </a:lnTo>
                  <a:lnTo>
                    <a:pt x="3662" y="12214"/>
                  </a:lnTo>
                  <a:lnTo>
                    <a:pt x="3662" y="12472"/>
                  </a:lnTo>
                  <a:lnTo>
                    <a:pt x="3617" y="12527"/>
                  </a:lnTo>
                  <a:lnTo>
                    <a:pt x="3571" y="12527"/>
                  </a:lnTo>
                  <a:lnTo>
                    <a:pt x="3480" y="12214"/>
                  </a:lnTo>
                  <a:lnTo>
                    <a:pt x="3370" y="12423"/>
                  </a:lnTo>
                  <a:lnTo>
                    <a:pt x="3324" y="12839"/>
                  </a:lnTo>
                  <a:lnTo>
                    <a:pt x="3389" y="13403"/>
                  </a:lnTo>
                  <a:lnTo>
                    <a:pt x="3255" y="13403"/>
                  </a:lnTo>
                  <a:lnTo>
                    <a:pt x="3228" y="13507"/>
                  </a:lnTo>
                  <a:lnTo>
                    <a:pt x="3300" y="13458"/>
                  </a:lnTo>
                  <a:lnTo>
                    <a:pt x="3228" y="13562"/>
                  </a:lnTo>
                  <a:lnTo>
                    <a:pt x="3209" y="13666"/>
                  </a:lnTo>
                  <a:lnTo>
                    <a:pt x="3164" y="13611"/>
                  </a:lnTo>
                  <a:lnTo>
                    <a:pt x="3118" y="13611"/>
                  </a:lnTo>
                  <a:lnTo>
                    <a:pt x="3091" y="13562"/>
                  </a:lnTo>
                  <a:lnTo>
                    <a:pt x="3072" y="13458"/>
                  </a:lnTo>
                  <a:lnTo>
                    <a:pt x="2936" y="13507"/>
                  </a:lnTo>
                  <a:lnTo>
                    <a:pt x="2912" y="13507"/>
                  </a:lnTo>
                  <a:lnTo>
                    <a:pt x="2866" y="13562"/>
                  </a:lnTo>
                  <a:lnTo>
                    <a:pt x="2845" y="13666"/>
                  </a:lnTo>
                  <a:lnTo>
                    <a:pt x="2710" y="13770"/>
                  </a:lnTo>
                  <a:lnTo>
                    <a:pt x="2710" y="13874"/>
                  </a:lnTo>
                  <a:lnTo>
                    <a:pt x="2684" y="13874"/>
                  </a:lnTo>
                  <a:lnTo>
                    <a:pt x="2665" y="13917"/>
                  </a:lnTo>
                  <a:lnTo>
                    <a:pt x="2592" y="13813"/>
                  </a:lnTo>
                  <a:lnTo>
                    <a:pt x="2574" y="13770"/>
                  </a:lnTo>
                  <a:lnTo>
                    <a:pt x="2483" y="13666"/>
                  </a:lnTo>
                  <a:lnTo>
                    <a:pt x="2456" y="13562"/>
                  </a:lnTo>
                  <a:lnTo>
                    <a:pt x="2365" y="13715"/>
                  </a:lnTo>
                  <a:lnTo>
                    <a:pt x="2346" y="13813"/>
                  </a:lnTo>
                  <a:lnTo>
                    <a:pt x="2276" y="13813"/>
                  </a:lnTo>
                  <a:lnTo>
                    <a:pt x="2300" y="13666"/>
                  </a:lnTo>
                  <a:lnTo>
                    <a:pt x="2255" y="13666"/>
                  </a:lnTo>
                  <a:lnTo>
                    <a:pt x="2209" y="13666"/>
                  </a:lnTo>
                  <a:lnTo>
                    <a:pt x="2185" y="13611"/>
                  </a:lnTo>
                  <a:lnTo>
                    <a:pt x="2185" y="13562"/>
                  </a:lnTo>
                  <a:lnTo>
                    <a:pt x="2185" y="13507"/>
                  </a:lnTo>
                  <a:lnTo>
                    <a:pt x="2139" y="13458"/>
                  </a:lnTo>
                  <a:lnTo>
                    <a:pt x="2139" y="13360"/>
                  </a:lnTo>
                  <a:lnTo>
                    <a:pt x="2139" y="13194"/>
                  </a:lnTo>
                  <a:lnTo>
                    <a:pt x="2185" y="13152"/>
                  </a:lnTo>
                  <a:lnTo>
                    <a:pt x="2209" y="13047"/>
                  </a:lnTo>
                  <a:lnTo>
                    <a:pt x="2209" y="12986"/>
                  </a:lnTo>
                  <a:lnTo>
                    <a:pt x="2209" y="12943"/>
                  </a:lnTo>
                  <a:lnTo>
                    <a:pt x="2255" y="12943"/>
                  </a:lnTo>
                  <a:lnTo>
                    <a:pt x="2276" y="12839"/>
                  </a:lnTo>
                  <a:lnTo>
                    <a:pt x="2231" y="12778"/>
                  </a:lnTo>
                  <a:lnTo>
                    <a:pt x="2185" y="12631"/>
                  </a:lnTo>
                  <a:lnTo>
                    <a:pt x="2094" y="12631"/>
                  </a:lnTo>
                  <a:lnTo>
                    <a:pt x="2094" y="12735"/>
                  </a:lnTo>
                  <a:lnTo>
                    <a:pt x="2048" y="12674"/>
                  </a:lnTo>
                  <a:lnTo>
                    <a:pt x="2021" y="12839"/>
                  </a:lnTo>
                  <a:lnTo>
                    <a:pt x="1976" y="12778"/>
                  </a:lnTo>
                  <a:lnTo>
                    <a:pt x="1976" y="12943"/>
                  </a:lnTo>
                  <a:lnTo>
                    <a:pt x="1976" y="13194"/>
                  </a:lnTo>
                  <a:lnTo>
                    <a:pt x="2003" y="13152"/>
                  </a:lnTo>
                  <a:lnTo>
                    <a:pt x="2021" y="13194"/>
                  </a:lnTo>
                  <a:lnTo>
                    <a:pt x="2021" y="13403"/>
                  </a:lnTo>
                  <a:lnTo>
                    <a:pt x="2003" y="13403"/>
                  </a:lnTo>
                  <a:lnTo>
                    <a:pt x="1976" y="13458"/>
                  </a:lnTo>
                  <a:lnTo>
                    <a:pt x="2021" y="13458"/>
                  </a:lnTo>
                  <a:lnTo>
                    <a:pt x="2048" y="13562"/>
                  </a:lnTo>
                  <a:lnTo>
                    <a:pt x="2048" y="13666"/>
                  </a:lnTo>
                  <a:lnTo>
                    <a:pt x="2048" y="13715"/>
                  </a:lnTo>
                  <a:lnTo>
                    <a:pt x="2067" y="13715"/>
                  </a:lnTo>
                  <a:lnTo>
                    <a:pt x="2048" y="13813"/>
                  </a:lnTo>
                  <a:lnTo>
                    <a:pt x="2067" y="13874"/>
                  </a:lnTo>
                  <a:lnTo>
                    <a:pt x="2021" y="13874"/>
                  </a:lnTo>
                  <a:lnTo>
                    <a:pt x="2003" y="14021"/>
                  </a:lnTo>
                  <a:lnTo>
                    <a:pt x="1976" y="13917"/>
                  </a:lnTo>
                  <a:lnTo>
                    <a:pt x="1887" y="13917"/>
                  </a:lnTo>
                  <a:lnTo>
                    <a:pt x="1866" y="14021"/>
                  </a:lnTo>
                  <a:lnTo>
                    <a:pt x="1866" y="14083"/>
                  </a:lnTo>
                  <a:lnTo>
                    <a:pt x="1842" y="13979"/>
                  </a:lnTo>
                  <a:lnTo>
                    <a:pt x="1775" y="14021"/>
                  </a:lnTo>
                  <a:lnTo>
                    <a:pt x="1705" y="14126"/>
                  </a:lnTo>
                  <a:lnTo>
                    <a:pt x="1705" y="14230"/>
                  </a:lnTo>
                  <a:lnTo>
                    <a:pt x="1732" y="14230"/>
                  </a:lnTo>
                  <a:lnTo>
                    <a:pt x="1705" y="14334"/>
                  </a:lnTo>
                  <a:lnTo>
                    <a:pt x="1732" y="14499"/>
                  </a:lnTo>
                  <a:lnTo>
                    <a:pt x="1686" y="14438"/>
                  </a:lnTo>
                  <a:lnTo>
                    <a:pt x="1660" y="14291"/>
                  </a:lnTo>
                  <a:lnTo>
                    <a:pt x="1614" y="14126"/>
                  </a:lnTo>
                  <a:lnTo>
                    <a:pt x="1595" y="14395"/>
                  </a:lnTo>
                  <a:lnTo>
                    <a:pt x="1550" y="14542"/>
                  </a:lnTo>
                  <a:lnTo>
                    <a:pt x="1568" y="14603"/>
                  </a:lnTo>
                  <a:lnTo>
                    <a:pt x="1614" y="14646"/>
                  </a:lnTo>
                  <a:lnTo>
                    <a:pt x="1550" y="14646"/>
                  </a:lnTo>
                  <a:lnTo>
                    <a:pt x="1504" y="14708"/>
                  </a:lnTo>
                  <a:lnTo>
                    <a:pt x="1504" y="14806"/>
                  </a:lnTo>
                  <a:lnTo>
                    <a:pt x="1477" y="14806"/>
                  </a:lnTo>
                  <a:lnTo>
                    <a:pt x="1413" y="14910"/>
                  </a:lnTo>
                  <a:lnTo>
                    <a:pt x="1276" y="14959"/>
                  </a:lnTo>
                  <a:lnTo>
                    <a:pt x="1276" y="15222"/>
                  </a:lnTo>
                  <a:lnTo>
                    <a:pt x="1252" y="15326"/>
                  </a:lnTo>
                  <a:lnTo>
                    <a:pt x="1161" y="15369"/>
                  </a:lnTo>
                  <a:lnTo>
                    <a:pt x="1115" y="15430"/>
                  </a:lnTo>
                  <a:lnTo>
                    <a:pt x="1097" y="15534"/>
                  </a:lnTo>
                  <a:lnTo>
                    <a:pt x="1024" y="15534"/>
                  </a:lnTo>
                  <a:lnTo>
                    <a:pt x="979" y="15473"/>
                  </a:lnTo>
                  <a:lnTo>
                    <a:pt x="979" y="15369"/>
                  </a:lnTo>
                  <a:lnTo>
                    <a:pt x="933" y="15369"/>
                  </a:lnTo>
                  <a:lnTo>
                    <a:pt x="887" y="15369"/>
                  </a:lnTo>
                  <a:lnTo>
                    <a:pt x="906" y="15577"/>
                  </a:lnTo>
                  <a:lnTo>
                    <a:pt x="933" y="15786"/>
                  </a:lnTo>
                  <a:lnTo>
                    <a:pt x="887" y="15786"/>
                  </a:lnTo>
                  <a:lnTo>
                    <a:pt x="842" y="15786"/>
                  </a:lnTo>
                  <a:lnTo>
                    <a:pt x="818" y="15847"/>
                  </a:lnTo>
                  <a:lnTo>
                    <a:pt x="751" y="15743"/>
                  </a:lnTo>
                  <a:lnTo>
                    <a:pt x="708" y="15743"/>
                  </a:lnTo>
                  <a:lnTo>
                    <a:pt x="662" y="15743"/>
                  </a:lnTo>
                  <a:lnTo>
                    <a:pt x="590" y="15786"/>
                  </a:lnTo>
                  <a:lnTo>
                    <a:pt x="571" y="15847"/>
                  </a:lnTo>
                  <a:lnTo>
                    <a:pt x="617" y="15847"/>
                  </a:lnTo>
                  <a:lnTo>
                    <a:pt x="635" y="15890"/>
                  </a:lnTo>
                  <a:lnTo>
                    <a:pt x="590" y="15890"/>
                  </a:lnTo>
                  <a:lnTo>
                    <a:pt x="617" y="15951"/>
                  </a:lnTo>
                  <a:lnTo>
                    <a:pt x="590" y="15951"/>
                  </a:lnTo>
                  <a:lnTo>
                    <a:pt x="617" y="16055"/>
                  </a:lnTo>
                  <a:lnTo>
                    <a:pt x="751" y="16153"/>
                  </a:lnTo>
                  <a:lnTo>
                    <a:pt x="818" y="16202"/>
                  </a:lnTo>
                  <a:lnTo>
                    <a:pt x="863" y="16257"/>
                  </a:lnTo>
                  <a:lnTo>
                    <a:pt x="863" y="16410"/>
                  </a:lnTo>
                  <a:lnTo>
                    <a:pt x="952" y="16613"/>
                  </a:lnTo>
                  <a:lnTo>
                    <a:pt x="952" y="16778"/>
                  </a:lnTo>
                  <a:lnTo>
                    <a:pt x="1005" y="16821"/>
                  </a:lnTo>
                  <a:lnTo>
                    <a:pt x="1024" y="16986"/>
                  </a:lnTo>
                  <a:lnTo>
                    <a:pt x="979" y="16821"/>
                  </a:lnTo>
                  <a:lnTo>
                    <a:pt x="952" y="17090"/>
                  </a:lnTo>
                  <a:lnTo>
                    <a:pt x="979" y="17133"/>
                  </a:lnTo>
                  <a:lnTo>
                    <a:pt x="952" y="17194"/>
                  </a:lnTo>
                  <a:lnTo>
                    <a:pt x="906" y="17550"/>
                  </a:lnTo>
                  <a:lnTo>
                    <a:pt x="796" y="17550"/>
                  </a:lnTo>
                  <a:lnTo>
                    <a:pt x="681" y="17550"/>
                  </a:lnTo>
                  <a:lnTo>
                    <a:pt x="544" y="17550"/>
                  </a:lnTo>
                  <a:lnTo>
                    <a:pt x="434" y="17501"/>
                  </a:lnTo>
                  <a:lnTo>
                    <a:pt x="362" y="17501"/>
                  </a:lnTo>
                  <a:lnTo>
                    <a:pt x="252" y="17501"/>
                  </a:lnTo>
                  <a:lnTo>
                    <a:pt x="206" y="17446"/>
                  </a:lnTo>
                  <a:lnTo>
                    <a:pt x="161" y="17501"/>
                  </a:lnTo>
                  <a:lnTo>
                    <a:pt x="161" y="17550"/>
                  </a:lnTo>
                  <a:lnTo>
                    <a:pt x="91" y="17550"/>
                  </a:lnTo>
                  <a:lnTo>
                    <a:pt x="46" y="17605"/>
                  </a:lnTo>
                  <a:lnTo>
                    <a:pt x="72" y="17758"/>
                  </a:lnTo>
                  <a:lnTo>
                    <a:pt x="72" y="17813"/>
                  </a:lnTo>
                  <a:lnTo>
                    <a:pt x="91" y="17813"/>
                  </a:lnTo>
                  <a:lnTo>
                    <a:pt x="118" y="17917"/>
                  </a:lnTo>
                  <a:lnTo>
                    <a:pt x="91" y="17960"/>
                  </a:lnTo>
                  <a:lnTo>
                    <a:pt x="118" y="18438"/>
                  </a:lnTo>
                  <a:lnTo>
                    <a:pt x="46" y="18848"/>
                  </a:lnTo>
                  <a:lnTo>
                    <a:pt x="27" y="18897"/>
                  </a:lnTo>
                  <a:lnTo>
                    <a:pt x="0" y="19106"/>
                  </a:lnTo>
                  <a:lnTo>
                    <a:pt x="46" y="19106"/>
                  </a:lnTo>
                  <a:lnTo>
                    <a:pt x="46" y="19161"/>
                  </a:lnTo>
                  <a:lnTo>
                    <a:pt x="72" y="19161"/>
                  </a:lnTo>
                  <a:lnTo>
                    <a:pt x="72" y="19204"/>
                  </a:lnTo>
                  <a:lnTo>
                    <a:pt x="72" y="19516"/>
                  </a:lnTo>
                  <a:lnTo>
                    <a:pt x="46" y="19620"/>
                  </a:lnTo>
                  <a:lnTo>
                    <a:pt x="118" y="19620"/>
                  </a:lnTo>
                  <a:lnTo>
                    <a:pt x="161" y="19681"/>
                  </a:lnTo>
                  <a:lnTo>
                    <a:pt x="252" y="19620"/>
                  </a:lnTo>
                  <a:lnTo>
                    <a:pt x="273" y="19620"/>
                  </a:lnTo>
                  <a:lnTo>
                    <a:pt x="343" y="19681"/>
                  </a:lnTo>
                  <a:lnTo>
                    <a:pt x="343" y="19786"/>
                  </a:lnTo>
                  <a:lnTo>
                    <a:pt x="362" y="19890"/>
                  </a:lnTo>
                  <a:lnTo>
                    <a:pt x="453" y="19994"/>
                  </a:lnTo>
                  <a:lnTo>
                    <a:pt x="525" y="19828"/>
                  </a:lnTo>
                  <a:lnTo>
                    <a:pt x="571" y="19828"/>
                  </a:lnTo>
                  <a:lnTo>
                    <a:pt x="617" y="19786"/>
                  </a:lnTo>
                  <a:lnTo>
                    <a:pt x="681" y="19786"/>
                  </a:lnTo>
                  <a:lnTo>
                    <a:pt x="708" y="19786"/>
                  </a:lnTo>
                  <a:lnTo>
                    <a:pt x="751" y="19786"/>
                  </a:lnTo>
                  <a:lnTo>
                    <a:pt x="772" y="19786"/>
                  </a:lnTo>
                  <a:lnTo>
                    <a:pt x="796" y="19724"/>
                  </a:lnTo>
                  <a:lnTo>
                    <a:pt x="818" y="19724"/>
                  </a:lnTo>
                  <a:lnTo>
                    <a:pt x="842" y="19786"/>
                  </a:lnTo>
                  <a:lnTo>
                    <a:pt x="863" y="19620"/>
                  </a:lnTo>
                  <a:lnTo>
                    <a:pt x="906" y="19516"/>
                  </a:lnTo>
                  <a:lnTo>
                    <a:pt x="979" y="19516"/>
                  </a:lnTo>
                  <a:lnTo>
                    <a:pt x="1005" y="19473"/>
                  </a:lnTo>
                  <a:lnTo>
                    <a:pt x="1005" y="19412"/>
                  </a:lnTo>
                  <a:lnTo>
                    <a:pt x="1024" y="19308"/>
                  </a:lnTo>
                  <a:lnTo>
                    <a:pt x="1070" y="19204"/>
                  </a:lnTo>
                  <a:lnTo>
                    <a:pt x="1115" y="19161"/>
                  </a:lnTo>
                  <a:lnTo>
                    <a:pt x="1115" y="19106"/>
                  </a:lnTo>
                  <a:lnTo>
                    <a:pt x="1070" y="18953"/>
                  </a:lnTo>
                  <a:lnTo>
                    <a:pt x="1051" y="18848"/>
                  </a:lnTo>
                  <a:lnTo>
                    <a:pt x="1142" y="18646"/>
                  </a:lnTo>
                  <a:lnTo>
                    <a:pt x="1185" y="18542"/>
                  </a:lnTo>
                  <a:lnTo>
                    <a:pt x="1185" y="18377"/>
                  </a:lnTo>
                  <a:lnTo>
                    <a:pt x="1206" y="18377"/>
                  </a:lnTo>
                  <a:lnTo>
                    <a:pt x="1252" y="18334"/>
                  </a:lnTo>
                  <a:lnTo>
                    <a:pt x="1340" y="18334"/>
                  </a:lnTo>
                  <a:lnTo>
                    <a:pt x="1413" y="18168"/>
                  </a:lnTo>
                  <a:lnTo>
                    <a:pt x="1458" y="18064"/>
                  </a:lnTo>
                  <a:lnTo>
                    <a:pt x="1458" y="17960"/>
                  </a:lnTo>
                  <a:lnTo>
                    <a:pt x="1477" y="17917"/>
                  </a:lnTo>
                  <a:lnTo>
                    <a:pt x="1458" y="17856"/>
                  </a:lnTo>
                  <a:lnTo>
                    <a:pt x="1458" y="17709"/>
                  </a:lnTo>
                  <a:lnTo>
                    <a:pt x="1523" y="17605"/>
                  </a:lnTo>
                  <a:lnTo>
                    <a:pt x="1550" y="17550"/>
                  </a:lnTo>
                  <a:lnTo>
                    <a:pt x="1568" y="17550"/>
                  </a:lnTo>
                  <a:lnTo>
                    <a:pt x="1614" y="17550"/>
                  </a:lnTo>
                  <a:lnTo>
                    <a:pt x="1614" y="17605"/>
                  </a:lnTo>
                  <a:lnTo>
                    <a:pt x="1660" y="17605"/>
                  </a:lnTo>
                  <a:lnTo>
                    <a:pt x="1686" y="17605"/>
                  </a:lnTo>
                  <a:lnTo>
                    <a:pt x="1705" y="17654"/>
                  </a:lnTo>
                  <a:lnTo>
                    <a:pt x="1751" y="17709"/>
                  </a:lnTo>
                  <a:lnTo>
                    <a:pt x="1842" y="17709"/>
                  </a:lnTo>
                  <a:lnTo>
                    <a:pt x="1842" y="17605"/>
                  </a:lnTo>
                  <a:lnTo>
                    <a:pt x="1887" y="17550"/>
                  </a:lnTo>
                  <a:lnTo>
                    <a:pt x="1930" y="17550"/>
                  </a:lnTo>
                  <a:lnTo>
                    <a:pt x="1930" y="17501"/>
                  </a:lnTo>
                  <a:lnTo>
                    <a:pt x="1957" y="17501"/>
                  </a:lnTo>
                  <a:lnTo>
                    <a:pt x="1976" y="17446"/>
                  </a:lnTo>
                  <a:lnTo>
                    <a:pt x="2003" y="17446"/>
                  </a:lnTo>
                  <a:lnTo>
                    <a:pt x="2048" y="17342"/>
                  </a:lnTo>
                  <a:lnTo>
                    <a:pt x="2094" y="17299"/>
                  </a:lnTo>
                  <a:lnTo>
                    <a:pt x="2166" y="17299"/>
                  </a:lnTo>
                  <a:lnTo>
                    <a:pt x="2231" y="17342"/>
                  </a:lnTo>
                  <a:lnTo>
                    <a:pt x="2255" y="17446"/>
                  </a:lnTo>
                  <a:lnTo>
                    <a:pt x="2276" y="17605"/>
                  </a:lnTo>
                  <a:lnTo>
                    <a:pt x="2300" y="17654"/>
                  </a:lnTo>
                  <a:lnTo>
                    <a:pt x="2276" y="17758"/>
                  </a:lnTo>
                  <a:lnTo>
                    <a:pt x="2322" y="17758"/>
                  </a:lnTo>
                  <a:lnTo>
                    <a:pt x="2365" y="17813"/>
                  </a:lnTo>
                  <a:lnTo>
                    <a:pt x="2437" y="17960"/>
                  </a:lnTo>
                  <a:lnTo>
                    <a:pt x="2456" y="18021"/>
                  </a:lnTo>
                  <a:lnTo>
                    <a:pt x="2528" y="18230"/>
                  </a:lnTo>
                  <a:lnTo>
                    <a:pt x="2592" y="18273"/>
                  </a:lnTo>
                  <a:lnTo>
                    <a:pt x="2684" y="18273"/>
                  </a:lnTo>
                  <a:lnTo>
                    <a:pt x="2684" y="18377"/>
                  </a:lnTo>
                  <a:lnTo>
                    <a:pt x="2710" y="18438"/>
                  </a:lnTo>
                  <a:lnTo>
                    <a:pt x="2729" y="18438"/>
                  </a:lnTo>
                  <a:lnTo>
                    <a:pt x="2756" y="18481"/>
                  </a:lnTo>
                  <a:lnTo>
                    <a:pt x="2799" y="18481"/>
                  </a:lnTo>
                  <a:lnTo>
                    <a:pt x="2820" y="18585"/>
                  </a:lnTo>
                  <a:lnTo>
                    <a:pt x="2820" y="18646"/>
                  </a:lnTo>
                  <a:lnTo>
                    <a:pt x="2866" y="18689"/>
                  </a:lnTo>
                  <a:lnTo>
                    <a:pt x="2890" y="18689"/>
                  </a:lnTo>
                  <a:lnTo>
                    <a:pt x="2954" y="19106"/>
                  </a:lnTo>
                  <a:lnTo>
                    <a:pt x="2936" y="19161"/>
                  </a:lnTo>
                  <a:lnTo>
                    <a:pt x="2936" y="19265"/>
                  </a:lnTo>
                  <a:lnTo>
                    <a:pt x="2912" y="19308"/>
                  </a:lnTo>
                  <a:lnTo>
                    <a:pt x="2912" y="19412"/>
                  </a:lnTo>
                  <a:lnTo>
                    <a:pt x="2954" y="19369"/>
                  </a:lnTo>
                  <a:lnTo>
                    <a:pt x="3000" y="19204"/>
                  </a:lnTo>
                  <a:lnTo>
                    <a:pt x="3000" y="19106"/>
                  </a:lnTo>
                  <a:lnTo>
                    <a:pt x="3072" y="19057"/>
                  </a:lnTo>
                  <a:lnTo>
                    <a:pt x="3046" y="18848"/>
                  </a:lnTo>
                  <a:lnTo>
                    <a:pt x="3027" y="18848"/>
                  </a:lnTo>
                  <a:lnTo>
                    <a:pt x="2981" y="18793"/>
                  </a:lnTo>
                  <a:lnTo>
                    <a:pt x="3027" y="18585"/>
                  </a:lnTo>
                  <a:lnTo>
                    <a:pt x="3046" y="18542"/>
                  </a:lnTo>
                  <a:lnTo>
                    <a:pt x="3118" y="18585"/>
                  </a:lnTo>
                  <a:lnTo>
                    <a:pt x="3137" y="18689"/>
                  </a:lnTo>
                  <a:lnTo>
                    <a:pt x="3164" y="18750"/>
                  </a:lnTo>
                  <a:lnTo>
                    <a:pt x="3209" y="18750"/>
                  </a:lnTo>
                  <a:lnTo>
                    <a:pt x="3209" y="18646"/>
                  </a:lnTo>
                  <a:lnTo>
                    <a:pt x="3118" y="18438"/>
                  </a:lnTo>
                  <a:lnTo>
                    <a:pt x="3000" y="18334"/>
                  </a:lnTo>
                  <a:lnTo>
                    <a:pt x="2912" y="18230"/>
                  </a:lnTo>
                  <a:lnTo>
                    <a:pt x="2912" y="18168"/>
                  </a:lnTo>
                  <a:lnTo>
                    <a:pt x="2936" y="18126"/>
                  </a:lnTo>
                  <a:lnTo>
                    <a:pt x="2912" y="18064"/>
                  </a:lnTo>
                  <a:lnTo>
                    <a:pt x="2866" y="18064"/>
                  </a:lnTo>
                  <a:lnTo>
                    <a:pt x="2729" y="17917"/>
                  </a:lnTo>
                  <a:lnTo>
                    <a:pt x="2638" y="17550"/>
                  </a:lnTo>
                  <a:lnTo>
                    <a:pt x="2483" y="17194"/>
                  </a:lnTo>
                  <a:lnTo>
                    <a:pt x="2483" y="17090"/>
                  </a:lnTo>
                  <a:lnTo>
                    <a:pt x="2501" y="17029"/>
                  </a:lnTo>
                  <a:lnTo>
                    <a:pt x="2483" y="16925"/>
                  </a:lnTo>
                  <a:lnTo>
                    <a:pt x="2528" y="16882"/>
                  </a:lnTo>
                  <a:lnTo>
                    <a:pt x="2574" y="16821"/>
                  </a:lnTo>
                  <a:lnTo>
                    <a:pt x="2574" y="16778"/>
                  </a:lnTo>
                  <a:lnTo>
                    <a:pt x="2619" y="16778"/>
                  </a:lnTo>
                  <a:lnTo>
                    <a:pt x="2638" y="16821"/>
                  </a:lnTo>
                  <a:lnTo>
                    <a:pt x="2619" y="16882"/>
                  </a:lnTo>
                  <a:lnTo>
                    <a:pt x="2665" y="17090"/>
                  </a:lnTo>
                  <a:lnTo>
                    <a:pt x="2710" y="16925"/>
                  </a:lnTo>
                  <a:lnTo>
                    <a:pt x="2775" y="17029"/>
                  </a:lnTo>
                  <a:lnTo>
                    <a:pt x="2775" y="17133"/>
                  </a:lnTo>
                  <a:lnTo>
                    <a:pt x="2866" y="17299"/>
                  </a:lnTo>
                  <a:lnTo>
                    <a:pt x="2799" y="17342"/>
                  </a:lnTo>
                  <a:lnTo>
                    <a:pt x="2912" y="17605"/>
                  </a:lnTo>
                  <a:lnTo>
                    <a:pt x="2954" y="17550"/>
                  </a:lnTo>
                  <a:lnTo>
                    <a:pt x="3027" y="17605"/>
                  </a:lnTo>
                  <a:lnTo>
                    <a:pt x="3091" y="17758"/>
                  </a:lnTo>
                  <a:lnTo>
                    <a:pt x="3046" y="17709"/>
                  </a:lnTo>
                  <a:lnTo>
                    <a:pt x="3046" y="17758"/>
                  </a:lnTo>
                  <a:lnTo>
                    <a:pt x="3137" y="17813"/>
                  </a:lnTo>
                  <a:lnTo>
                    <a:pt x="3209" y="17856"/>
                  </a:lnTo>
                  <a:lnTo>
                    <a:pt x="3279" y="18064"/>
                  </a:lnTo>
                  <a:lnTo>
                    <a:pt x="3324" y="18168"/>
                  </a:lnTo>
                  <a:lnTo>
                    <a:pt x="3324" y="18334"/>
                  </a:lnTo>
                  <a:lnTo>
                    <a:pt x="3346" y="18377"/>
                  </a:lnTo>
                  <a:lnTo>
                    <a:pt x="3324" y="18438"/>
                  </a:lnTo>
                  <a:lnTo>
                    <a:pt x="3324" y="18585"/>
                  </a:lnTo>
                  <a:lnTo>
                    <a:pt x="3300" y="18585"/>
                  </a:lnTo>
                  <a:lnTo>
                    <a:pt x="3370" y="18689"/>
                  </a:lnTo>
                  <a:lnTo>
                    <a:pt x="3416" y="18793"/>
                  </a:lnTo>
                  <a:lnTo>
                    <a:pt x="3416" y="18848"/>
                  </a:lnTo>
                  <a:lnTo>
                    <a:pt x="3480" y="19002"/>
                  </a:lnTo>
                  <a:lnTo>
                    <a:pt x="3525" y="19002"/>
                  </a:lnTo>
                  <a:lnTo>
                    <a:pt x="3525" y="19057"/>
                  </a:lnTo>
                  <a:lnTo>
                    <a:pt x="3480" y="19057"/>
                  </a:lnTo>
                  <a:lnTo>
                    <a:pt x="3525" y="19265"/>
                  </a:lnTo>
                  <a:lnTo>
                    <a:pt x="3643" y="19204"/>
                  </a:lnTo>
                  <a:lnTo>
                    <a:pt x="3689" y="19204"/>
                  </a:lnTo>
                  <a:lnTo>
                    <a:pt x="3753" y="19308"/>
                  </a:lnTo>
                  <a:lnTo>
                    <a:pt x="3735" y="19369"/>
                  </a:lnTo>
                  <a:lnTo>
                    <a:pt x="3643" y="19265"/>
                  </a:lnTo>
                  <a:lnTo>
                    <a:pt x="3571" y="19308"/>
                  </a:lnTo>
                  <a:lnTo>
                    <a:pt x="3525" y="19412"/>
                  </a:lnTo>
                  <a:lnTo>
                    <a:pt x="3598" y="19516"/>
                  </a:lnTo>
                  <a:lnTo>
                    <a:pt x="3598" y="19620"/>
                  </a:lnTo>
                  <a:lnTo>
                    <a:pt x="3617" y="19724"/>
                  </a:lnTo>
                  <a:lnTo>
                    <a:pt x="3643" y="19786"/>
                  </a:lnTo>
                  <a:lnTo>
                    <a:pt x="3617" y="19681"/>
                  </a:lnTo>
                  <a:lnTo>
                    <a:pt x="3662" y="19681"/>
                  </a:lnTo>
                  <a:lnTo>
                    <a:pt x="3689" y="19828"/>
                  </a:lnTo>
                  <a:lnTo>
                    <a:pt x="3708" y="19828"/>
                  </a:lnTo>
                  <a:lnTo>
                    <a:pt x="3708" y="19786"/>
                  </a:lnTo>
                  <a:lnTo>
                    <a:pt x="3708" y="19724"/>
                  </a:lnTo>
                  <a:lnTo>
                    <a:pt x="3780" y="19828"/>
                  </a:lnTo>
                  <a:lnTo>
                    <a:pt x="3780" y="19786"/>
                  </a:lnTo>
                  <a:lnTo>
                    <a:pt x="3780" y="19724"/>
                  </a:lnTo>
                  <a:lnTo>
                    <a:pt x="3708" y="19473"/>
                  </a:lnTo>
                  <a:lnTo>
                    <a:pt x="3780" y="19577"/>
                  </a:lnTo>
                  <a:lnTo>
                    <a:pt x="3799" y="19577"/>
                  </a:lnTo>
                  <a:lnTo>
                    <a:pt x="3753" y="19412"/>
                  </a:lnTo>
                  <a:lnTo>
                    <a:pt x="3799" y="19369"/>
                  </a:lnTo>
                  <a:lnTo>
                    <a:pt x="3869" y="19473"/>
                  </a:lnTo>
                  <a:lnTo>
                    <a:pt x="3845" y="19265"/>
                  </a:lnTo>
                  <a:lnTo>
                    <a:pt x="3799" y="19161"/>
                  </a:lnTo>
                  <a:lnTo>
                    <a:pt x="3753" y="19057"/>
                  </a:lnTo>
                  <a:lnTo>
                    <a:pt x="3780" y="19002"/>
                  </a:lnTo>
                  <a:lnTo>
                    <a:pt x="3823" y="19106"/>
                  </a:lnTo>
                  <a:lnTo>
                    <a:pt x="3869" y="19106"/>
                  </a:lnTo>
                  <a:lnTo>
                    <a:pt x="3890" y="19265"/>
                  </a:lnTo>
                  <a:lnTo>
                    <a:pt x="3914" y="19308"/>
                  </a:lnTo>
                  <a:lnTo>
                    <a:pt x="3914" y="19369"/>
                  </a:lnTo>
                  <a:lnTo>
                    <a:pt x="3890" y="19369"/>
                  </a:lnTo>
                  <a:lnTo>
                    <a:pt x="3845" y="19265"/>
                  </a:lnTo>
                  <a:lnTo>
                    <a:pt x="3753" y="19106"/>
                  </a:lnTo>
                  <a:lnTo>
                    <a:pt x="3689" y="19057"/>
                  </a:lnTo>
                  <a:lnTo>
                    <a:pt x="3735" y="19057"/>
                  </a:lnTo>
                  <a:lnTo>
                    <a:pt x="3780" y="18953"/>
                  </a:lnTo>
                  <a:lnTo>
                    <a:pt x="3689" y="18689"/>
                  </a:lnTo>
                  <a:lnTo>
                    <a:pt x="3689" y="18542"/>
                  </a:lnTo>
                  <a:lnTo>
                    <a:pt x="3735" y="18481"/>
                  </a:lnTo>
                  <a:lnTo>
                    <a:pt x="3735" y="18542"/>
                  </a:lnTo>
                  <a:lnTo>
                    <a:pt x="3708" y="18542"/>
                  </a:lnTo>
                  <a:lnTo>
                    <a:pt x="3780" y="18646"/>
                  </a:lnTo>
                  <a:lnTo>
                    <a:pt x="3845" y="18689"/>
                  </a:lnTo>
                  <a:lnTo>
                    <a:pt x="3845" y="18646"/>
                  </a:lnTo>
                  <a:lnTo>
                    <a:pt x="3823" y="18585"/>
                  </a:lnTo>
                  <a:lnTo>
                    <a:pt x="3845" y="18585"/>
                  </a:lnTo>
                  <a:lnTo>
                    <a:pt x="3869" y="18646"/>
                  </a:lnTo>
                  <a:lnTo>
                    <a:pt x="3823" y="18481"/>
                  </a:lnTo>
                  <a:lnTo>
                    <a:pt x="3869" y="18438"/>
                  </a:lnTo>
                  <a:lnTo>
                    <a:pt x="3890" y="18377"/>
                  </a:lnTo>
                  <a:lnTo>
                    <a:pt x="3914" y="18377"/>
                  </a:lnTo>
                  <a:lnTo>
                    <a:pt x="3960" y="18334"/>
                  </a:lnTo>
                  <a:lnTo>
                    <a:pt x="3979" y="18377"/>
                  </a:lnTo>
                  <a:lnTo>
                    <a:pt x="4070" y="18438"/>
                  </a:lnTo>
                  <a:lnTo>
                    <a:pt x="4097" y="18481"/>
                  </a:lnTo>
                  <a:lnTo>
                    <a:pt x="4097" y="18438"/>
                  </a:lnTo>
                  <a:lnTo>
                    <a:pt x="4142" y="18438"/>
                  </a:lnTo>
                  <a:lnTo>
                    <a:pt x="4097" y="18542"/>
                  </a:lnTo>
                  <a:lnTo>
                    <a:pt x="4097" y="18646"/>
                  </a:lnTo>
                  <a:lnTo>
                    <a:pt x="4142" y="18542"/>
                  </a:lnTo>
                  <a:lnTo>
                    <a:pt x="4206" y="18438"/>
                  </a:lnTo>
                  <a:lnTo>
                    <a:pt x="4233" y="18377"/>
                  </a:lnTo>
                  <a:lnTo>
                    <a:pt x="4343" y="18334"/>
                  </a:lnTo>
                  <a:lnTo>
                    <a:pt x="4458" y="18377"/>
                  </a:lnTo>
                  <a:lnTo>
                    <a:pt x="4504" y="18377"/>
                  </a:lnTo>
                  <a:lnTo>
                    <a:pt x="4413" y="18481"/>
                  </a:lnTo>
                  <a:lnTo>
                    <a:pt x="4413" y="18542"/>
                  </a:lnTo>
                  <a:lnTo>
                    <a:pt x="4324" y="18542"/>
                  </a:lnTo>
                  <a:lnTo>
                    <a:pt x="4298" y="18481"/>
                  </a:lnTo>
                  <a:lnTo>
                    <a:pt x="4279" y="18542"/>
                  </a:lnTo>
                  <a:lnTo>
                    <a:pt x="4279" y="18585"/>
                  </a:lnTo>
                  <a:lnTo>
                    <a:pt x="4206" y="18542"/>
                  </a:lnTo>
                  <a:lnTo>
                    <a:pt x="4161" y="18585"/>
                  </a:lnTo>
                  <a:lnTo>
                    <a:pt x="4097" y="18689"/>
                  </a:lnTo>
                  <a:lnTo>
                    <a:pt x="4097" y="18848"/>
                  </a:lnTo>
                  <a:lnTo>
                    <a:pt x="4188" y="18848"/>
                  </a:lnTo>
                  <a:lnTo>
                    <a:pt x="4161" y="18953"/>
                  </a:lnTo>
                  <a:lnTo>
                    <a:pt x="4188" y="19057"/>
                  </a:lnTo>
                  <a:lnTo>
                    <a:pt x="4206" y="19057"/>
                  </a:lnTo>
                  <a:lnTo>
                    <a:pt x="4188" y="19161"/>
                  </a:lnTo>
                  <a:lnTo>
                    <a:pt x="4206" y="19204"/>
                  </a:lnTo>
                  <a:lnTo>
                    <a:pt x="4161" y="19204"/>
                  </a:lnTo>
                  <a:lnTo>
                    <a:pt x="4142" y="19161"/>
                  </a:lnTo>
                  <a:lnTo>
                    <a:pt x="4115" y="19161"/>
                  </a:lnTo>
                  <a:lnTo>
                    <a:pt x="4142" y="19204"/>
                  </a:lnTo>
                  <a:lnTo>
                    <a:pt x="4115" y="19265"/>
                  </a:lnTo>
                  <a:lnTo>
                    <a:pt x="4188" y="19265"/>
                  </a:lnTo>
                  <a:lnTo>
                    <a:pt x="4233" y="19369"/>
                  </a:lnTo>
                  <a:lnTo>
                    <a:pt x="4233" y="19473"/>
                  </a:lnTo>
                  <a:lnTo>
                    <a:pt x="4233" y="19577"/>
                  </a:lnTo>
                  <a:lnTo>
                    <a:pt x="4279" y="19577"/>
                  </a:lnTo>
                  <a:lnTo>
                    <a:pt x="4279" y="19620"/>
                  </a:lnTo>
                  <a:lnTo>
                    <a:pt x="4233" y="19620"/>
                  </a:lnTo>
                  <a:lnTo>
                    <a:pt x="4252" y="19681"/>
                  </a:lnTo>
                  <a:lnTo>
                    <a:pt x="4370" y="19681"/>
                  </a:lnTo>
                  <a:lnTo>
                    <a:pt x="4279" y="19724"/>
                  </a:lnTo>
                  <a:lnTo>
                    <a:pt x="4279" y="19786"/>
                  </a:lnTo>
                  <a:lnTo>
                    <a:pt x="4343" y="19786"/>
                  </a:lnTo>
                  <a:lnTo>
                    <a:pt x="4370" y="19724"/>
                  </a:lnTo>
                  <a:lnTo>
                    <a:pt x="4394" y="19724"/>
                  </a:lnTo>
                  <a:lnTo>
                    <a:pt x="4458" y="19786"/>
                  </a:lnTo>
                  <a:lnTo>
                    <a:pt x="4485" y="19890"/>
                  </a:lnTo>
                  <a:lnTo>
                    <a:pt x="4550" y="19933"/>
                  </a:lnTo>
                  <a:lnTo>
                    <a:pt x="4622" y="19890"/>
                  </a:lnTo>
                  <a:lnTo>
                    <a:pt x="4641" y="19890"/>
                  </a:lnTo>
                  <a:lnTo>
                    <a:pt x="4641" y="19724"/>
                  </a:lnTo>
                  <a:lnTo>
                    <a:pt x="4713" y="19724"/>
                  </a:lnTo>
                  <a:lnTo>
                    <a:pt x="4823" y="19828"/>
                  </a:lnTo>
                  <a:lnTo>
                    <a:pt x="4847" y="19933"/>
                  </a:lnTo>
                  <a:lnTo>
                    <a:pt x="4914" y="19933"/>
                  </a:lnTo>
                  <a:lnTo>
                    <a:pt x="5029" y="19890"/>
                  </a:lnTo>
                  <a:lnTo>
                    <a:pt x="5094" y="19681"/>
                  </a:lnTo>
                  <a:lnTo>
                    <a:pt x="5212" y="19786"/>
                  </a:lnTo>
                  <a:lnTo>
                    <a:pt x="5276" y="19681"/>
                  </a:lnTo>
                  <a:lnTo>
                    <a:pt x="5276" y="19724"/>
                  </a:lnTo>
                  <a:lnTo>
                    <a:pt x="5257" y="19828"/>
                  </a:lnTo>
                  <a:lnTo>
                    <a:pt x="5276" y="19933"/>
                  </a:lnTo>
                  <a:lnTo>
                    <a:pt x="5303" y="19994"/>
                  </a:lnTo>
                  <a:lnTo>
                    <a:pt x="5349" y="19933"/>
                  </a:lnTo>
                  <a:lnTo>
                    <a:pt x="5367" y="19890"/>
                  </a:lnTo>
                  <a:lnTo>
                    <a:pt x="5367" y="19828"/>
                  </a:lnTo>
                  <a:lnTo>
                    <a:pt x="5367" y="19681"/>
                  </a:lnTo>
                  <a:lnTo>
                    <a:pt x="5394" y="19681"/>
                  </a:lnTo>
                  <a:lnTo>
                    <a:pt x="5413" y="19724"/>
                  </a:lnTo>
                  <a:lnTo>
                    <a:pt x="5483" y="19724"/>
                  </a:lnTo>
                  <a:lnTo>
                    <a:pt x="5555" y="19681"/>
                  </a:lnTo>
                  <a:lnTo>
                    <a:pt x="5646" y="19724"/>
                  </a:lnTo>
                  <a:lnTo>
                    <a:pt x="5737" y="19724"/>
                  </a:lnTo>
                  <a:lnTo>
                    <a:pt x="5828" y="19577"/>
                  </a:lnTo>
                  <a:lnTo>
                    <a:pt x="5893" y="19577"/>
                  </a:lnTo>
                  <a:lnTo>
                    <a:pt x="5938" y="19577"/>
                  </a:lnTo>
                  <a:lnTo>
                    <a:pt x="5984" y="19516"/>
                  </a:lnTo>
                  <a:lnTo>
                    <a:pt x="6008" y="19577"/>
                  </a:lnTo>
                  <a:lnTo>
                    <a:pt x="6072" y="19473"/>
                  </a:lnTo>
                  <a:lnTo>
                    <a:pt x="6145" y="19516"/>
                  </a:lnTo>
                  <a:lnTo>
                    <a:pt x="6255" y="19577"/>
                  </a:lnTo>
                  <a:lnTo>
                    <a:pt x="6300" y="19577"/>
                  </a:lnTo>
                  <a:lnTo>
                    <a:pt x="6282" y="19412"/>
                  </a:lnTo>
                  <a:lnTo>
                    <a:pt x="6255" y="19265"/>
                  </a:lnTo>
                  <a:lnTo>
                    <a:pt x="6255" y="19204"/>
                  </a:lnTo>
                  <a:lnTo>
                    <a:pt x="6236" y="19057"/>
                  </a:lnTo>
                  <a:lnTo>
                    <a:pt x="6190" y="18793"/>
                  </a:lnTo>
                  <a:lnTo>
                    <a:pt x="6236" y="18793"/>
                  </a:lnTo>
                  <a:lnTo>
                    <a:pt x="6236" y="18689"/>
                  </a:lnTo>
                  <a:lnTo>
                    <a:pt x="6255" y="18793"/>
                  </a:lnTo>
                  <a:lnTo>
                    <a:pt x="6327" y="18953"/>
                  </a:lnTo>
                  <a:lnTo>
                    <a:pt x="6483" y="19002"/>
                  </a:lnTo>
                  <a:lnTo>
                    <a:pt x="6528" y="18897"/>
                  </a:lnTo>
                  <a:lnTo>
                    <a:pt x="6643" y="18750"/>
                  </a:lnTo>
                  <a:lnTo>
                    <a:pt x="6643" y="19002"/>
                  </a:lnTo>
                  <a:lnTo>
                    <a:pt x="6735" y="19106"/>
                  </a:lnTo>
                  <a:lnTo>
                    <a:pt x="6689" y="18848"/>
                  </a:lnTo>
                  <a:lnTo>
                    <a:pt x="6735" y="18793"/>
                  </a:lnTo>
                  <a:lnTo>
                    <a:pt x="6761" y="18848"/>
                  </a:lnTo>
                  <a:lnTo>
                    <a:pt x="6761" y="18750"/>
                  </a:lnTo>
                  <a:lnTo>
                    <a:pt x="6761" y="18542"/>
                  </a:lnTo>
                  <a:lnTo>
                    <a:pt x="6871" y="18438"/>
                  </a:lnTo>
                  <a:lnTo>
                    <a:pt x="6761" y="18334"/>
                  </a:lnTo>
                  <a:lnTo>
                    <a:pt x="6670" y="18064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51" name="Freeform 116">
              <a:extLst>
                <a:ext uri="{FF2B5EF4-FFF2-40B4-BE49-F238E27FC236}">
                  <a16:creationId xmlns:a16="http://schemas.microsoft.com/office/drawing/2014/main" id="{B6C9767D-93D6-424E-A303-E3EA0F2CB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1939"/>
              <a:ext cx="241" cy="149"/>
            </a:xfrm>
            <a:custGeom>
              <a:avLst/>
              <a:gdLst>
                <a:gd name="T0" fmla="*/ 38 w 20000"/>
                <a:gd name="T1" fmla="*/ 41 h 20000"/>
                <a:gd name="T2" fmla="*/ 58 w 20000"/>
                <a:gd name="T3" fmla="*/ 20 h 20000"/>
                <a:gd name="T4" fmla="*/ 65 w 20000"/>
                <a:gd name="T5" fmla="*/ 23 h 20000"/>
                <a:gd name="T6" fmla="*/ 72 w 20000"/>
                <a:gd name="T7" fmla="*/ 27 h 20000"/>
                <a:gd name="T8" fmla="*/ 65 w 20000"/>
                <a:gd name="T9" fmla="*/ 27 h 20000"/>
                <a:gd name="T10" fmla="*/ 95 w 20000"/>
                <a:gd name="T11" fmla="*/ 37 h 20000"/>
                <a:gd name="T12" fmla="*/ 85 w 20000"/>
                <a:gd name="T13" fmla="*/ 47 h 20000"/>
                <a:gd name="T14" fmla="*/ 85 w 20000"/>
                <a:gd name="T15" fmla="*/ 54 h 20000"/>
                <a:gd name="T16" fmla="*/ 95 w 20000"/>
                <a:gd name="T17" fmla="*/ 71 h 20000"/>
                <a:gd name="T18" fmla="*/ 122 w 20000"/>
                <a:gd name="T19" fmla="*/ 64 h 20000"/>
                <a:gd name="T20" fmla="*/ 142 w 20000"/>
                <a:gd name="T21" fmla="*/ 57 h 20000"/>
                <a:gd name="T22" fmla="*/ 146 w 20000"/>
                <a:gd name="T23" fmla="*/ 54 h 20000"/>
                <a:gd name="T24" fmla="*/ 112 w 20000"/>
                <a:gd name="T25" fmla="*/ 37 h 20000"/>
                <a:gd name="T26" fmla="*/ 135 w 20000"/>
                <a:gd name="T27" fmla="*/ 41 h 20000"/>
                <a:gd name="T28" fmla="*/ 169 w 20000"/>
                <a:gd name="T29" fmla="*/ 10 h 20000"/>
                <a:gd name="T30" fmla="*/ 193 w 20000"/>
                <a:gd name="T31" fmla="*/ 7 h 20000"/>
                <a:gd name="T32" fmla="*/ 179 w 20000"/>
                <a:gd name="T33" fmla="*/ 20 h 20000"/>
                <a:gd name="T34" fmla="*/ 155 w 20000"/>
                <a:gd name="T35" fmla="*/ 57 h 20000"/>
                <a:gd name="T36" fmla="*/ 193 w 20000"/>
                <a:gd name="T37" fmla="*/ 81 h 20000"/>
                <a:gd name="T38" fmla="*/ 231 w 20000"/>
                <a:gd name="T39" fmla="*/ 104 h 20000"/>
                <a:gd name="T40" fmla="*/ 241 w 20000"/>
                <a:gd name="T41" fmla="*/ 135 h 20000"/>
                <a:gd name="T42" fmla="*/ 211 w 20000"/>
                <a:gd name="T43" fmla="*/ 149 h 20000"/>
                <a:gd name="T44" fmla="*/ 183 w 20000"/>
                <a:gd name="T45" fmla="*/ 149 h 20000"/>
                <a:gd name="T46" fmla="*/ 173 w 20000"/>
                <a:gd name="T47" fmla="*/ 149 h 20000"/>
                <a:gd name="T48" fmla="*/ 155 w 20000"/>
                <a:gd name="T49" fmla="*/ 138 h 20000"/>
                <a:gd name="T50" fmla="*/ 146 w 20000"/>
                <a:gd name="T51" fmla="*/ 135 h 20000"/>
                <a:gd name="T52" fmla="*/ 128 w 20000"/>
                <a:gd name="T53" fmla="*/ 128 h 20000"/>
                <a:gd name="T54" fmla="*/ 126 w 20000"/>
                <a:gd name="T55" fmla="*/ 124 h 20000"/>
                <a:gd name="T56" fmla="*/ 102 w 20000"/>
                <a:gd name="T57" fmla="*/ 128 h 20000"/>
                <a:gd name="T58" fmla="*/ 78 w 20000"/>
                <a:gd name="T59" fmla="*/ 138 h 20000"/>
                <a:gd name="T60" fmla="*/ 65 w 20000"/>
                <a:gd name="T61" fmla="*/ 149 h 20000"/>
                <a:gd name="T62" fmla="*/ 47 w 20000"/>
                <a:gd name="T63" fmla="*/ 145 h 20000"/>
                <a:gd name="T64" fmla="*/ 27 w 20000"/>
                <a:gd name="T65" fmla="*/ 145 h 20000"/>
                <a:gd name="T66" fmla="*/ 10 w 20000"/>
                <a:gd name="T67" fmla="*/ 128 h 20000"/>
                <a:gd name="T68" fmla="*/ 7 w 20000"/>
                <a:gd name="T69" fmla="*/ 115 h 20000"/>
                <a:gd name="T70" fmla="*/ 10 w 20000"/>
                <a:gd name="T71" fmla="*/ 97 h 20000"/>
                <a:gd name="T72" fmla="*/ 14 w 20000"/>
                <a:gd name="T73" fmla="*/ 88 h 20000"/>
                <a:gd name="T74" fmla="*/ 16 w 20000"/>
                <a:gd name="T75" fmla="*/ 71 h 20000"/>
                <a:gd name="T76" fmla="*/ 16 w 20000"/>
                <a:gd name="T77" fmla="*/ 61 h 20000"/>
                <a:gd name="T78" fmla="*/ 20 w 20000"/>
                <a:gd name="T79" fmla="*/ 67 h 20000"/>
                <a:gd name="T80" fmla="*/ 31 w 20000"/>
                <a:gd name="T81" fmla="*/ 50 h 2000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0000" h="20000">
                  <a:moveTo>
                    <a:pt x="2554" y="6738"/>
                  </a:moveTo>
                  <a:lnTo>
                    <a:pt x="3118" y="5455"/>
                  </a:lnTo>
                  <a:lnTo>
                    <a:pt x="3914" y="3102"/>
                  </a:lnTo>
                  <a:lnTo>
                    <a:pt x="4809" y="2727"/>
                  </a:lnTo>
                  <a:lnTo>
                    <a:pt x="5041" y="2727"/>
                  </a:lnTo>
                  <a:lnTo>
                    <a:pt x="5373" y="3102"/>
                  </a:lnTo>
                  <a:lnTo>
                    <a:pt x="5373" y="2193"/>
                  </a:lnTo>
                  <a:lnTo>
                    <a:pt x="5937" y="3636"/>
                  </a:lnTo>
                  <a:lnTo>
                    <a:pt x="5605" y="3636"/>
                  </a:lnTo>
                  <a:lnTo>
                    <a:pt x="5373" y="3636"/>
                  </a:lnTo>
                  <a:lnTo>
                    <a:pt x="5605" y="4545"/>
                  </a:lnTo>
                  <a:lnTo>
                    <a:pt x="7861" y="4920"/>
                  </a:lnTo>
                  <a:lnTo>
                    <a:pt x="8159" y="5455"/>
                  </a:lnTo>
                  <a:lnTo>
                    <a:pt x="7065" y="6364"/>
                  </a:lnTo>
                  <a:lnTo>
                    <a:pt x="6501" y="6738"/>
                  </a:lnTo>
                  <a:lnTo>
                    <a:pt x="7065" y="7219"/>
                  </a:lnTo>
                  <a:lnTo>
                    <a:pt x="8159" y="8128"/>
                  </a:lnTo>
                  <a:lnTo>
                    <a:pt x="7861" y="9465"/>
                  </a:lnTo>
                  <a:lnTo>
                    <a:pt x="8723" y="9947"/>
                  </a:lnTo>
                  <a:lnTo>
                    <a:pt x="10083" y="8556"/>
                  </a:lnTo>
                  <a:lnTo>
                    <a:pt x="10978" y="7647"/>
                  </a:lnTo>
                  <a:lnTo>
                    <a:pt x="11774" y="7647"/>
                  </a:lnTo>
                  <a:lnTo>
                    <a:pt x="12338" y="7647"/>
                  </a:lnTo>
                  <a:lnTo>
                    <a:pt x="12106" y="7219"/>
                  </a:lnTo>
                  <a:lnTo>
                    <a:pt x="9552" y="6364"/>
                  </a:lnTo>
                  <a:lnTo>
                    <a:pt x="9287" y="4920"/>
                  </a:lnTo>
                  <a:lnTo>
                    <a:pt x="10647" y="3636"/>
                  </a:lnTo>
                  <a:lnTo>
                    <a:pt x="11211" y="5455"/>
                  </a:lnTo>
                  <a:lnTo>
                    <a:pt x="10978" y="3102"/>
                  </a:lnTo>
                  <a:lnTo>
                    <a:pt x="14030" y="1283"/>
                  </a:lnTo>
                  <a:lnTo>
                    <a:pt x="15456" y="0"/>
                  </a:lnTo>
                  <a:lnTo>
                    <a:pt x="16020" y="909"/>
                  </a:lnTo>
                  <a:lnTo>
                    <a:pt x="15721" y="2727"/>
                  </a:lnTo>
                  <a:lnTo>
                    <a:pt x="14892" y="2727"/>
                  </a:lnTo>
                  <a:lnTo>
                    <a:pt x="12902" y="6738"/>
                  </a:lnTo>
                  <a:lnTo>
                    <a:pt x="12902" y="7647"/>
                  </a:lnTo>
                  <a:lnTo>
                    <a:pt x="14892" y="9465"/>
                  </a:lnTo>
                  <a:lnTo>
                    <a:pt x="16020" y="10856"/>
                  </a:lnTo>
                  <a:lnTo>
                    <a:pt x="17479" y="12674"/>
                  </a:lnTo>
                  <a:lnTo>
                    <a:pt x="19138" y="13957"/>
                  </a:lnTo>
                  <a:lnTo>
                    <a:pt x="19967" y="16310"/>
                  </a:lnTo>
                  <a:lnTo>
                    <a:pt x="19967" y="18128"/>
                  </a:lnTo>
                  <a:lnTo>
                    <a:pt x="18839" y="19412"/>
                  </a:lnTo>
                  <a:lnTo>
                    <a:pt x="17479" y="19947"/>
                  </a:lnTo>
                  <a:lnTo>
                    <a:pt x="16915" y="19412"/>
                  </a:lnTo>
                  <a:lnTo>
                    <a:pt x="15158" y="19947"/>
                  </a:lnTo>
                  <a:lnTo>
                    <a:pt x="14594" y="19412"/>
                  </a:lnTo>
                  <a:lnTo>
                    <a:pt x="14328" y="19947"/>
                  </a:lnTo>
                  <a:lnTo>
                    <a:pt x="13234" y="19037"/>
                  </a:lnTo>
                  <a:lnTo>
                    <a:pt x="12902" y="18503"/>
                  </a:lnTo>
                  <a:lnTo>
                    <a:pt x="12902" y="19037"/>
                  </a:lnTo>
                  <a:lnTo>
                    <a:pt x="12106" y="18128"/>
                  </a:lnTo>
                  <a:lnTo>
                    <a:pt x="11542" y="18128"/>
                  </a:lnTo>
                  <a:lnTo>
                    <a:pt x="10647" y="17219"/>
                  </a:lnTo>
                  <a:lnTo>
                    <a:pt x="10647" y="16684"/>
                  </a:lnTo>
                  <a:lnTo>
                    <a:pt x="10415" y="16684"/>
                  </a:lnTo>
                  <a:lnTo>
                    <a:pt x="10415" y="17219"/>
                  </a:lnTo>
                  <a:lnTo>
                    <a:pt x="8425" y="17219"/>
                  </a:lnTo>
                  <a:lnTo>
                    <a:pt x="7297" y="17594"/>
                  </a:lnTo>
                  <a:lnTo>
                    <a:pt x="6501" y="18503"/>
                  </a:lnTo>
                  <a:lnTo>
                    <a:pt x="5605" y="19037"/>
                  </a:lnTo>
                  <a:lnTo>
                    <a:pt x="5373" y="19947"/>
                  </a:lnTo>
                  <a:lnTo>
                    <a:pt x="4478" y="19947"/>
                  </a:lnTo>
                  <a:lnTo>
                    <a:pt x="3914" y="19412"/>
                  </a:lnTo>
                  <a:lnTo>
                    <a:pt x="3682" y="19412"/>
                  </a:lnTo>
                  <a:lnTo>
                    <a:pt x="2255" y="19412"/>
                  </a:lnTo>
                  <a:lnTo>
                    <a:pt x="564" y="18128"/>
                  </a:lnTo>
                  <a:lnTo>
                    <a:pt x="796" y="17219"/>
                  </a:lnTo>
                  <a:lnTo>
                    <a:pt x="0" y="15775"/>
                  </a:lnTo>
                  <a:lnTo>
                    <a:pt x="564" y="15401"/>
                  </a:lnTo>
                  <a:lnTo>
                    <a:pt x="232" y="13957"/>
                  </a:lnTo>
                  <a:lnTo>
                    <a:pt x="796" y="13048"/>
                  </a:lnTo>
                  <a:lnTo>
                    <a:pt x="1128" y="13048"/>
                  </a:lnTo>
                  <a:lnTo>
                    <a:pt x="1128" y="11765"/>
                  </a:lnTo>
                  <a:lnTo>
                    <a:pt x="1360" y="9947"/>
                  </a:lnTo>
                  <a:lnTo>
                    <a:pt x="1360" y="9465"/>
                  </a:lnTo>
                  <a:lnTo>
                    <a:pt x="1360" y="9037"/>
                  </a:lnTo>
                  <a:lnTo>
                    <a:pt x="1360" y="8128"/>
                  </a:lnTo>
                  <a:lnTo>
                    <a:pt x="1692" y="8128"/>
                  </a:lnTo>
                  <a:lnTo>
                    <a:pt x="1692" y="9037"/>
                  </a:lnTo>
                  <a:lnTo>
                    <a:pt x="2554" y="8556"/>
                  </a:lnTo>
                  <a:lnTo>
                    <a:pt x="2554" y="6738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52" name="Freeform 117">
              <a:extLst>
                <a:ext uri="{FF2B5EF4-FFF2-40B4-BE49-F238E27FC236}">
                  <a16:creationId xmlns:a16="http://schemas.microsoft.com/office/drawing/2014/main" id="{483ED624-8E5A-41BC-A7CF-758E4500D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1767"/>
              <a:ext cx="11" cy="6"/>
            </a:xfrm>
            <a:custGeom>
              <a:avLst/>
              <a:gdLst>
                <a:gd name="T0" fmla="*/ 7 w 20000"/>
                <a:gd name="T1" fmla="*/ 7 h 20000"/>
                <a:gd name="T2" fmla="*/ 11 w 20000"/>
                <a:gd name="T3" fmla="*/ 7 h 20000"/>
                <a:gd name="T4" fmla="*/ 11 w 20000"/>
                <a:gd name="T5" fmla="*/ 4 h 20000"/>
                <a:gd name="T6" fmla="*/ 7 w 20000"/>
                <a:gd name="T7" fmla="*/ 4 h 20000"/>
                <a:gd name="T8" fmla="*/ 3 w 20000"/>
                <a:gd name="T9" fmla="*/ 0 h 20000"/>
                <a:gd name="T10" fmla="*/ 0 w 20000"/>
                <a:gd name="T11" fmla="*/ 7 h 20000"/>
                <a:gd name="T12" fmla="*/ 7 w 20000"/>
                <a:gd name="T13" fmla="*/ 7 h 200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000" h="20000">
                  <a:moveTo>
                    <a:pt x="13077" y="18889"/>
                  </a:moveTo>
                  <a:lnTo>
                    <a:pt x="19231" y="18889"/>
                  </a:lnTo>
                  <a:lnTo>
                    <a:pt x="19231" y="11111"/>
                  </a:lnTo>
                  <a:lnTo>
                    <a:pt x="13077" y="11111"/>
                  </a:lnTo>
                  <a:lnTo>
                    <a:pt x="5385" y="0"/>
                  </a:lnTo>
                  <a:lnTo>
                    <a:pt x="0" y="18889"/>
                  </a:lnTo>
                  <a:lnTo>
                    <a:pt x="13077" y="18889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53" name="Freeform 118">
              <a:extLst>
                <a:ext uri="{FF2B5EF4-FFF2-40B4-BE49-F238E27FC236}">
                  <a16:creationId xmlns:a16="http://schemas.microsoft.com/office/drawing/2014/main" id="{9155E436-F233-4BDF-BF77-5E72128AE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" y="1752"/>
              <a:ext cx="14" cy="11"/>
            </a:xfrm>
            <a:custGeom>
              <a:avLst/>
              <a:gdLst>
                <a:gd name="T0" fmla="*/ 14 w 20000"/>
                <a:gd name="T1" fmla="*/ 11 h 20000"/>
                <a:gd name="T2" fmla="*/ 10 w 20000"/>
                <a:gd name="T3" fmla="*/ 0 h 20000"/>
                <a:gd name="T4" fmla="*/ 10 w 20000"/>
                <a:gd name="T5" fmla="*/ 0 h 20000"/>
                <a:gd name="T6" fmla="*/ 0 w 20000"/>
                <a:gd name="T7" fmla="*/ 4 h 20000"/>
                <a:gd name="T8" fmla="*/ 3 w 20000"/>
                <a:gd name="T9" fmla="*/ 7 h 20000"/>
                <a:gd name="T10" fmla="*/ 7 w 20000"/>
                <a:gd name="T11" fmla="*/ 11 h 20000"/>
                <a:gd name="T12" fmla="*/ 14 w 20000"/>
                <a:gd name="T13" fmla="*/ 11 h 200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000" h="20000">
                  <a:moveTo>
                    <a:pt x="19429" y="19286"/>
                  </a:moveTo>
                  <a:lnTo>
                    <a:pt x="13714" y="0"/>
                  </a:lnTo>
                  <a:lnTo>
                    <a:pt x="0" y="7143"/>
                  </a:lnTo>
                  <a:lnTo>
                    <a:pt x="4000" y="12143"/>
                  </a:lnTo>
                  <a:lnTo>
                    <a:pt x="9714" y="19286"/>
                  </a:lnTo>
                  <a:lnTo>
                    <a:pt x="19429" y="19286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54" name="Freeform 119">
              <a:extLst>
                <a:ext uri="{FF2B5EF4-FFF2-40B4-BE49-F238E27FC236}">
                  <a16:creationId xmlns:a16="http://schemas.microsoft.com/office/drawing/2014/main" id="{DC4E20E7-676F-4E3D-B79A-482DF65EE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1738"/>
              <a:ext cx="24" cy="29"/>
            </a:xfrm>
            <a:custGeom>
              <a:avLst/>
              <a:gdLst>
                <a:gd name="T0" fmla="*/ 17 w 20000"/>
                <a:gd name="T1" fmla="*/ 28 h 20000"/>
                <a:gd name="T2" fmla="*/ 17 w 20000"/>
                <a:gd name="T3" fmla="*/ 21 h 20000"/>
                <a:gd name="T4" fmla="*/ 20 w 20000"/>
                <a:gd name="T5" fmla="*/ 17 h 20000"/>
                <a:gd name="T6" fmla="*/ 17 w 20000"/>
                <a:gd name="T7" fmla="*/ 14 h 20000"/>
                <a:gd name="T8" fmla="*/ 24 w 20000"/>
                <a:gd name="T9" fmla="*/ 11 h 20000"/>
                <a:gd name="T10" fmla="*/ 20 w 20000"/>
                <a:gd name="T11" fmla="*/ 0 h 20000"/>
                <a:gd name="T12" fmla="*/ 17 w 20000"/>
                <a:gd name="T13" fmla="*/ 0 h 20000"/>
                <a:gd name="T14" fmla="*/ 14 w 20000"/>
                <a:gd name="T15" fmla="*/ 4 h 20000"/>
                <a:gd name="T16" fmla="*/ 14 w 20000"/>
                <a:gd name="T17" fmla="*/ 4 h 20000"/>
                <a:gd name="T18" fmla="*/ 10 w 20000"/>
                <a:gd name="T19" fmla="*/ 7 h 20000"/>
                <a:gd name="T20" fmla="*/ 7 w 20000"/>
                <a:gd name="T21" fmla="*/ 4 h 20000"/>
                <a:gd name="T22" fmla="*/ 3 w 20000"/>
                <a:gd name="T23" fmla="*/ 7 h 20000"/>
                <a:gd name="T24" fmla="*/ 0 w 20000"/>
                <a:gd name="T25" fmla="*/ 7 h 20000"/>
                <a:gd name="T26" fmla="*/ 10 w 20000"/>
                <a:gd name="T27" fmla="*/ 21 h 20000"/>
                <a:gd name="T28" fmla="*/ 14 w 20000"/>
                <a:gd name="T29" fmla="*/ 28 h 20000"/>
                <a:gd name="T30" fmla="*/ 17 w 20000"/>
                <a:gd name="T31" fmla="*/ 28 h 200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000" h="20000">
                  <a:moveTo>
                    <a:pt x="13898" y="19710"/>
                  </a:moveTo>
                  <a:lnTo>
                    <a:pt x="13898" y="14783"/>
                  </a:lnTo>
                  <a:lnTo>
                    <a:pt x="16949" y="12464"/>
                  </a:lnTo>
                  <a:lnTo>
                    <a:pt x="13898" y="9855"/>
                  </a:lnTo>
                  <a:lnTo>
                    <a:pt x="19661" y="7826"/>
                  </a:lnTo>
                  <a:lnTo>
                    <a:pt x="16949" y="0"/>
                  </a:lnTo>
                  <a:lnTo>
                    <a:pt x="13898" y="0"/>
                  </a:lnTo>
                  <a:lnTo>
                    <a:pt x="11525" y="2899"/>
                  </a:lnTo>
                  <a:lnTo>
                    <a:pt x="8136" y="4928"/>
                  </a:lnTo>
                  <a:lnTo>
                    <a:pt x="5763" y="2899"/>
                  </a:lnTo>
                  <a:lnTo>
                    <a:pt x="2373" y="4928"/>
                  </a:lnTo>
                  <a:lnTo>
                    <a:pt x="0" y="4928"/>
                  </a:lnTo>
                  <a:lnTo>
                    <a:pt x="8136" y="14783"/>
                  </a:lnTo>
                  <a:lnTo>
                    <a:pt x="11525" y="19710"/>
                  </a:lnTo>
                  <a:lnTo>
                    <a:pt x="13898" y="19710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55" name="Freeform 120">
              <a:extLst>
                <a:ext uri="{FF2B5EF4-FFF2-40B4-BE49-F238E27FC236}">
                  <a16:creationId xmlns:a16="http://schemas.microsoft.com/office/drawing/2014/main" id="{6B931779-4ACA-45A5-866D-79BA757D7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" y="1695"/>
              <a:ext cx="7" cy="4"/>
            </a:xfrm>
            <a:custGeom>
              <a:avLst/>
              <a:gdLst>
                <a:gd name="T0" fmla="*/ 8 w 20000"/>
                <a:gd name="T1" fmla="*/ 4 h 20000"/>
                <a:gd name="T2" fmla="*/ 8 w 20000"/>
                <a:gd name="T3" fmla="*/ 0 h 20000"/>
                <a:gd name="T4" fmla="*/ 0 w 20000"/>
                <a:gd name="T5" fmla="*/ 0 h 20000"/>
                <a:gd name="T6" fmla="*/ 8 w 20000"/>
                <a:gd name="T7" fmla="*/ 4 h 200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000" h="20000">
                  <a:moveTo>
                    <a:pt x="18889" y="17778"/>
                  </a:moveTo>
                  <a:lnTo>
                    <a:pt x="18889" y="0"/>
                  </a:lnTo>
                  <a:lnTo>
                    <a:pt x="0" y="0"/>
                  </a:lnTo>
                  <a:lnTo>
                    <a:pt x="18889" y="17778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56" name="Freeform 121">
              <a:extLst>
                <a:ext uri="{FF2B5EF4-FFF2-40B4-BE49-F238E27FC236}">
                  <a16:creationId xmlns:a16="http://schemas.microsoft.com/office/drawing/2014/main" id="{B3F9E757-D5C8-4A35-B1A7-21AEC62A8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" y="1566"/>
              <a:ext cx="12" cy="12"/>
            </a:xfrm>
            <a:custGeom>
              <a:avLst/>
              <a:gdLst>
                <a:gd name="T0" fmla="*/ 7 w 20000"/>
                <a:gd name="T1" fmla="*/ 12 h 20000"/>
                <a:gd name="T2" fmla="*/ 12 w 20000"/>
                <a:gd name="T3" fmla="*/ 7 h 20000"/>
                <a:gd name="T4" fmla="*/ 4 w 20000"/>
                <a:gd name="T5" fmla="*/ 0 h 20000"/>
                <a:gd name="T6" fmla="*/ 0 w 20000"/>
                <a:gd name="T7" fmla="*/ 4 h 20000"/>
                <a:gd name="T8" fmla="*/ 7 w 20000"/>
                <a:gd name="T9" fmla="*/ 12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00" h="20000">
                  <a:moveTo>
                    <a:pt x="12143" y="19286"/>
                  </a:moveTo>
                  <a:lnTo>
                    <a:pt x="19286" y="12143"/>
                  </a:lnTo>
                  <a:lnTo>
                    <a:pt x="7143" y="0"/>
                  </a:lnTo>
                  <a:lnTo>
                    <a:pt x="0" y="7143"/>
                  </a:lnTo>
                  <a:lnTo>
                    <a:pt x="12143" y="19286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57" name="Freeform 122">
              <a:extLst>
                <a:ext uri="{FF2B5EF4-FFF2-40B4-BE49-F238E27FC236}">
                  <a16:creationId xmlns:a16="http://schemas.microsoft.com/office/drawing/2014/main" id="{3070091B-FB7B-4CFB-BFE0-DD65D6484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1702"/>
              <a:ext cx="4" cy="7"/>
            </a:xfrm>
            <a:custGeom>
              <a:avLst/>
              <a:gdLst>
                <a:gd name="T0" fmla="*/ 4 w 20000"/>
                <a:gd name="T1" fmla="*/ 7 h 20000"/>
                <a:gd name="T2" fmla="*/ 4 w 20000"/>
                <a:gd name="T3" fmla="*/ 3 h 20000"/>
                <a:gd name="T4" fmla="*/ 0 w 20000"/>
                <a:gd name="T5" fmla="*/ 0 h 20000"/>
                <a:gd name="T6" fmla="*/ 0 w 20000"/>
                <a:gd name="T7" fmla="*/ 7 h 20000"/>
                <a:gd name="T8" fmla="*/ 4 w 20000"/>
                <a:gd name="T9" fmla="*/ 7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00" h="20000">
                  <a:moveTo>
                    <a:pt x="18182" y="18889"/>
                  </a:moveTo>
                  <a:lnTo>
                    <a:pt x="18182" y="7778"/>
                  </a:lnTo>
                  <a:lnTo>
                    <a:pt x="0" y="0"/>
                  </a:lnTo>
                  <a:lnTo>
                    <a:pt x="0" y="18889"/>
                  </a:lnTo>
                  <a:lnTo>
                    <a:pt x="18182" y="18889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58" name="Freeform 123">
              <a:extLst>
                <a:ext uri="{FF2B5EF4-FFF2-40B4-BE49-F238E27FC236}">
                  <a16:creationId xmlns:a16="http://schemas.microsoft.com/office/drawing/2014/main" id="{1DA1DEC2-3040-401E-A141-4CF6A61E2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1654"/>
              <a:ext cx="11" cy="8"/>
            </a:xfrm>
            <a:custGeom>
              <a:avLst/>
              <a:gdLst>
                <a:gd name="T0" fmla="*/ 11 w 20000"/>
                <a:gd name="T1" fmla="*/ 8 h 20000"/>
                <a:gd name="T2" fmla="*/ 11 w 20000"/>
                <a:gd name="T3" fmla="*/ 3 h 20000"/>
                <a:gd name="T4" fmla="*/ 3 w 20000"/>
                <a:gd name="T5" fmla="*/ 3 h 20000"/>
                <a:gd name="T6" fmla="*/ 3 w 20000"/>
                <a:gd name="T7" fmla="*/ 3 h 20000"/>
                <a:gd name="T8" fmla="*/ 0 w 20000"/>
                <a:gd name="T9" fmla="*/ 0 h 20000"/>
                <a:gd name="T10" fmla="*/ 0 w 20000"/>
                <a:gd name="T11" fmla="*/ 8 h 20000"/>
                <a:gd name="T12" fmla="*/ 11 w 20000"/>
                <a:gd name="T13" fmla="*/ 8 h 200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000" h="20000">
                  <a:moveTo>
                    <a:pt x="19231" y="18889"/>
                  </a:moveTo>
                  <a:lnTo>
                    <a:pt x="19231" y="7778"/>
                  </a:lnTo>
                  <a:lnTo>
                    <a:pt x="5385" y="7778"/>
                  </a:lnTo>
                  <a:lnTo>
                    <a:pt x="0" y="0"/>
                  </a:lnTo>
                  <a:lnTo>
                    <a:pt x="0" y="18889"/>
                  </a:lnTo>
                  <a:lnTo>
                    <a:pt x="19231" y="18889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59" name="Freeform 124">
              <a:extLst>
                <a:ext uri="{FF2B5EF4-FFF2-40B4-BE49-F238E27FC236}">
                  <a16:creationId xmlns:a16="http://schemas.microsoft.com/office/drawing/2014/main" id="{003846C5-2915-40EE-B93E-38067C8E6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1614"/>
              <a:ext cx="11" cy="20"/>
            </a:xfrm>
            <a:custGeom>
              <a:avLst/>
              <a:gdLst>
                <a:gd name="T0" fmla="*/ 3 w 20000"/>
                <a:gd name="T1" fmla="*/ 14 h 20000"/>
                <a:gd name="T2" fmla="*/ 0 w 20000"/>
                <a:gd name="T3" fmla="*/ 11 h 20000"/>
                <a:gd name="T4" fmla="*/ 3 w 20000"/>
                <a:gd name="T5" fmla="*/ 11 h 20000"/>
                <a:gd name="T6" fmla="*/ 0 w 20000"/>
                <a:gd name="T7" fmla="*/ 4 h 20000"/>
                <a:gd name="T8" fmla="*/ 7 w 20000"/>
                <a:gd name="T9" fmla="*/ 0 h 20000"/>
                <a:gd name="T10" fmla="*/ 7 w 20000"/>
                <a:gd name="T11" fmla="*/ 7 h 20000"/>
                <a:gd name="T12" fmla="*/ 11 w 20000"/>
                <a:gd name="T13" fmla="*/ 14 h 20000"/>
                <a:gd name="T14" fmla="*/ 3 w 20000"/>
                <a:gd name="T15" fmla="*/ 21 h 20000"/>
                <a:gd name="T16" fmla="*/ 3 w 20000"/>
                <a:gd name="T17" fmla="*/ 14 h 200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000" h="20000">
                  <a:moveTo>
                    <a:pt x="5000" y="13077"/>
                  </a:moveTo>
                  <a:lnTo>
                    <a:pt x="0" y="10385"/>
                  </a:lnTo>
                  <a:lnTo>
                    <a:pt x="5000" y="10385"/>
                  </a:lnTo>
                  <a:lnTo>
                    <a:pt x="0" y="3846"/>
                  </a:lnTo>
                  <a:lnTo>
                    <a:pt x="12143" y="0"/>
                  </a:lnTo>
                  <a:lnTo>
                    <a:pt x="12143" y="6538"/>
                  </a:lnTo>
                  <a:lnTo>
                    <a:pt x="19286" y="13077"/>
                  </a:lnTo>
                  <a:lnTo>
                    <a:pt x="5000" y="19615"/>
                  </a:lnTo>
                  <a:lnTo>
                    <a:pt x="5000" y="13077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60" name="Freeform 125">
              <a:extLst>
                <a:ext uri="{FF2B5EF4-FFF2-40B4-BE49-F238E27FC236}">
                  <a16:creationId xmlns:a16="http://schemas.microsoft.com/office/drawing/2014/main" id="{FCA80124-CE01-41AB-9E9E-CF9DCA8E4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" y="1675"/>
              <a:ext cx="12" cy="17"/>
            </a:xfrm>
            <a:custGeom>
              <a:avLst/>
              <a:gdLst>
                <a:gd name="T0" fmla="*/ 0 w 20000"/>
                <a:gd name="T1" fmla="*/ 17 h 20000"/>
                <a:gd name="T2" fmla="*/ 7 w 20000"/>
                <a:gd name="T3" fmla="*/ 13 h 20000"/>
                <a:gd name="T4" fmla="*/ 12 w 20000"/>
                <a:gd name="T5" fmla="*/ 9 h 20000"/>
                <a:gd name="T6" fmla="*/ 12 w 20000"/>
                <a:gd name="T7" fmla="*/ 9 h 20000"/>
                <a:gd name="T8" fmla="*/ 7 w 20000"/>
                <a:gd name="T9" fmla="*/ 9 h 20000"/>
                <a:gd name="T10" fmla="*/ 12 w 20000"/>
                <a:gd name="T11" fmla="*/ 3 h 20000"/>
                <a:gd name="T12" fmla="*/ 12 w 20000"/>
                <a:gd name="T13" fmla="*/ 0 h 20000"/>
                <a:gd name="T14" fmla="*/ 4 w 20000"/>
                <a:gd name="T15" fmla="*/ 3 h 20000"/>
                <a:gd name="T16" fmla="*/ 4 w 20000"/>
                <a:gd name="T17" fmla="*/ 7 h 20000"/>
                <a:gd name="T18" fmla="*/ 0 w 20000"/>
                <a:gd name="T19" fmla="*/ 7 h 20000"/>
                <a:gd name="T20" fmla="*/ 0 w 20000"/>
                <a:gd name="T21" fmla="*/ 9 h 20000"/>
                <a:gd name="T22" fmla="*/ 0 w 20000"/>
                <a:gd name="T23" fmla="*/ 13 h 20000"/>
                <a:gd name="T24" fmla="*/ 0 w 20000"/>
                <a:gd name="T25" fmla="*/ 17 h 200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000" h="20000">
                  <a:moveTo>
                    <a:pt x="0" y="19535"/>
                  </a:moveTo>
                  <a:lnTo>
                    <a:pt x="12143" y="15814"/>
                  </a:lnTo>
                  <a:lnTo>
                    <a:pt x="19286" y="11163"/>
                  </a:lnTo>
                  <a:lnTo>
                    <a:pt x="12143" y="11163"/>
                  </a:lnTo>
                  <a:lnTo>
                    <a:pt x="19286" y="3256"/>
                  </a:lnTo>
                  <a:lnTo>
                    <a:pt x="19286" y="0"/>
                  </a:lnTo>
                  <a:lnTo>
                    <a:pt x="7143" y="3256"/>
                  </a:lnTo>
                  <a:lnTo>
                    <a:pt x="7143" y="7907"/>
                  </a:lnTo>
                  <a:lnTo>
                    <a:pt x="0" y="7907"/>
                  </a:lnTo>
                  <a:lnTo>
                    <a:pt x="0" y="11163"/>
                  </a:lnTo>
                  <a:lnTo>
                    <a:pt x="0" y="15814"/>
                  </a:lnTo>
                  <a:lnTo>
                    <a:pt x="0" y="19535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61" name="Freeform 126">
              <a:extLst>
                <a:ext uri="{FF2B5EF4-FFF2-40B4-BE49-F238E27FC236}">
                  <a16:creationId xmlns:a16="http://schemas.microsoft.com/office/drawing/2014/main" id="{C4A56D0A-4836-4DBD-AC9A-124CDCDFB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1695"/>
              <a:ext cx="18" cy="14"/>
            </a:xfrm>
            <a:custGeom>
              <a:avLst/>
              <a:gdLst>
                <a:gd name="T0" fmla="*/ 13 w 20000"/>
                <a:gd name="T1" fmla="*/ 14 h 20000"/>
                <a:gd name="T2" fmla="*/ 17 w 20000"/>
                <a:gd name="T3" fmla="*/ 10 h 20000"/>
                <a:gd name="T4" fmla="*/ 9 w 20000"/>
                <a:gd name="T5" fmla="*/ 10 h 20000"/>
                <a:gd name="T6" fmla="*/ 9 w 20000"/>
                <a:gd name="T7" fmla="*/ 0 h 20000"/>
                <a:gd name="T8" fmla="*/ 7 w 20000"/>
                <a:gd name="T9" fmla="*/ 0 h 20000"/>
                <a:gd name="T10" fmla="*/ 7 w 20000"/>
                <a:gd name="T11" fmla="*/ 0 h 20000"/>
                <a:gd name="T12" fmla="*/ 7 w 20000"/>
                <a:gd name="T13" fmla="*/ 3 h 20000"/>
                <a:gd name="T14" fmla="*/ 3 w 20000"/>
                <a:gd name="T15" fmla="*/ 0 h 20000"/>
                <a:gd name="T16" fmla="*/ 0 w 20000"/>
                <a:gd name="T17" fmla="*/ 7 h 20000"/>
                <a:gd name="T18" fmla="*/ 3 w 20000"/>
                <a:gd name="T19" fmla="*/ 7 h 20000"/>
                <a:gd name="T20" fmla="*/ 7 w 20000"/>
                <a:gd name="T21" fmla="*/ 14 h 20000"/>
                <a:gd name="T22" fmla="*/ 13 w 20000"/>
                <a:gd name="T23" fmla="*/ 14 h 20000"/>
                <a:gd name="T24" fmla="*/ 9 w 20000"/>
                <a:gd name="T25" fmla="*/ 14 h 20000"/>
                <a:gd name="T26" fmla="*/ 13 w 20000"/>
                <a:gd name="T27" fmla="*/ 14 h 200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0000" h="20000">
                  <a:moveTo>
                    <a:pt x="15814" y="19429"/>
                  </a:moveTo>
                  <a:lnTo>
                    <a:pt x="19535" y="13714"/>
                  </a:lnTo>
                  <a:lnTo>
                    <a:pt x="11163" y="13714"/>
                  </a:lnTo>
                  <a:lnTo>
                    <a:pt x="11163" y="0"/>
                  </a:lnTo>
                  <a:lnTo>
                    <a:pt x="7907" y="0"/>
                  </a:lnTo>
                  <a:lnTo>
                    <a:pt x="7907" y="4000"/>
                  </a:lnTo>
                  <a:lnTo>
                    <a:pt x="3256" y="0"/>
                  </a:lnTo>
                  <a:lnTo>
                    <a:pt x="0" y="9714"/>
                  </a:lnTo>
                  <a:lnTo>
                    <a:pt x="3256" y="9714"/>
                  </a:lnTo>
                  <a:lnTo>
                    <a:pt x="7907" y="19429"/>
                  </a:lnTo>
                  <a:lnTo>
                    <a:pt x="15814" y="19429"/>
                  </a:lnTo>
                  <a:lnTo>
                    <a:pt x="11163" y="19429"/>
                  </a:lnTo>
                  <a:lnTo>
                    <a:pt x="15814" y="19429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62" name="Freeform 127">
              <a:extLst>
                <a:ext uri="{FF2B5EF4-FFF2-40B4-BE49-F238E27FC236}">
                  <a16:creationId xmlns:a16="http://schemas.microsoft.com/office/drawing/2014/main" id="{9CE09EE8-6976-498C-BD67-4D79CFF82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1" y="1756"/>
              <a:ext cx="86" cy="95"/>
            </a:xfrm>
            <a:custGeom>
              <a:avLst/>
              <a:gdLst>
                <a:gd name="T0" fmla="*/ 72 w 20000"/>
                <a:gd name="T1" fmla="*/ 3 h 20000"/>
                <a:gd name="T2" fmla="*/ 82 w 20000"/>
                <a:gd name="T3" fmla="*/ 14 h 20000"/>
                <a:gd name="T4" fmla="*/ 82 w 20000"/>
                <a:gd name="T5" fmla="*/ 16 h 20000"/>
                <a:gd name="T6" fmla="*/ 75 w 20000"/>
                <a:gd name="T7" fmla="*/ 34 h 20000"/>
                <a:gd name="T8" fmla="*/ 68 w 20000"/>
                <a:gd name="T9" fmla="*/ 34 h 20000"/>
                <a:gd name="T10" fmla="*/ 72 w 20000"/>
                <a:gd name="T11" fmla="*/ 50 h 20000"/>
                <a:gd name="T12" fmla="*/ 72 w 20000"/>
                <a:gd name="T13" fmla="*/ 54 h 20000"/>
                <a:gd name="T14" fmla="*/ 68 w 20000"/>
                <a:gd name="T15" fmla="*/ 67 h 20000"/>
                <a:gd name="T16" fmla="*/ 68 w 20000"/>
                <a:gd name="T17" fmla="*/ 81 h 20000"/>
                <a:gd name="T18" fmla="*/ 45 w 20000"/>
                <a:gd name="T19" fmla="*/ 84 h 20000"/>
                <a:gd name="T20" fmla="*/ 38 w 20000"/>
                <a:gd name="T21" fmla="*/ 88 h 20000"/>
                <a:gd name="T22" fmla="*/ 20 w 20000"/>
                <a:gd name="T23" fmla="*/ 95 h 20000"/>
                <a:gd name="T24" fmla="*/ 7 w 20000"/>
                <a:gd name="T25" fmla="*/ 95 h 20000"/>
                <a:gd name="T26" fmla="*/ 4 w 20000"/>
                <a:gd name="T27" fmla="*/ 88 h 20000"/>
                <a:gd name="T28" fmla="*/ 11 w 20000"/>
                <a:gd name="T29" fmla="*/ 81 h 20000"/>
                <a:gd name="T30" fmla="*/ 4 w 20000"/>
                <a:gd name="T31" fmla="*/ 77 h 20000"/>
                <a:gd name="T32" fmla="*/ 11 w 20000"/>
                <a:gd name="T33" fmla="*/ 74 h 20000"/>
                <a:gd name="T34" fmla="*/ 24 w 20000"/>
                <a:gd name="T35" fmla="*/ 67 h 20000"/>
                <a:gd name="T36" fmla="*/ 24 w 20000"/>
                <a:gd name="T37" fmla="*/ 63 h 20000"/>
                <a:gd name="T38" fmla="*/ 14 w 20000"/>
                <a:gd name="T39" fmla="*/ 67 h 20000"/>
                <a:gd name="T40" fmla="*/ 20 w 20000"/>
                <a:gd name="T41" fmla="*/ 57 h 20000"/>
                <a:gd name="T42" fmla="*/ 14 w 20000"/>
                <a:gd name="T43" fmla="*/ 50 h 20000"/>
                <a:gd name="T44" fmla="*/ 14 w 20000"/>
                <a:gd name="T45" fmla="*/ 40 h 20000"/>
                <a:gd name="T46" fmla="*/ 14 w 20000"/>
                <a:gd name="T47" fmla="*/ 37 h 20000"/>
                <a:gd name="T48" fmla="*/ 7 w 20000"/>
                <a:gd name="T49" fmla="*/ 34 h 20000"/>
                <a:gd name="T50" fmla="*/ 17 w 20000"/>
                <a:gd name="T51" fmla="*/ 27 h 20000"/>
                <a:gd name="T52" fmla="*/ 31 w 20000"/>
                <a:gd name="T53" fmla="*/ 27 h 20000"/>
                <a:gd name="T54" fmla="*/ 38 w 20000"/>
                <a:gd name="T55" fmla="*/ 23 h 20000"/>
                <a:gd name="T56" fmla="*/ 41 w 20000"/>
                <a:gd name="T57" fmla="*/ 16 h 20000"/>
                <a:gd name="T58" fmla="*/ 34 w 20000"/>
                <a:gd name="T59" fmla="*/ 14 h 20000"/>
                <a:gd name="T60" fmla="*/ 47 w 20000"/>
                <a:gd name="T61" fmla="*/ 3 h 20000"/>
                <a:gd name="T62" fmla="*/ 61 w 20000"/>
                <a:gd name="T63" fmla="*/ 3 h 20000"/>
                <a:gd name="T64" fmla="*/ 61 w 20000"/>
                <a:gd name="T65" fmla="*/ 7 h 2000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000" h="20000">
                  <a:moveTo>
                    <a:pt x="14206" y="1429"/>
                  </a:moveTo>
                  <a:lnTo>
                    <a:pt x="16729" y="588"/>
                  </a:lnTo>
                  <a:lnTo>
                    <a:pt x="17383" y="588"/>
                  </a:lnTo>
                  <a:lnTo>
                    <a:pt x="18972" y="2857"/>
                  </a:lnTo>
                  <a:lnTo>
                    <a:pt x="18318" y="3445"/>
                  </a:lnTo>
                  <a:lnTo>
                    <a:pt x="18972" y="3445"/>
                  </a:lnTo>
                  <a:lnTo>
                    <a:pt x="19907" y="5714"/>
                  </a:lnTo>
                  <a:lnTo>
                    <a:pt x="17383" y="7059"/>
                  </a:lnTo>
                  <a:lnTo>
                    <a:pt x="16729" y="7731"/>
                  </a:lnTo>
                  <a:lnTo>
                    <a:pt x="15794" y="7059"/>
                  </a:lnTo>
                  <a:lnTo>
                    <a:pt x="16729" y="9160"/>
                  </a:lnTo>
                  <a:lnTo>
                    <a:pt x="16729" y="10588"/>
                  </a:lnTo>
                  <a:lnTo>
                    <a:pt x="16729" y="11345"/>
                  </a:lnTo>
                  <a:lnTo>
                    <a:pt x="16729" y="13361"/>
                  </a:lnTo>
                  <a:lnTo>
                    <a:pt x="15794" y="14202"/>
                  </a:lnTo>
                  <a:lnTo>
                    <a:pt x="15794" y="14790"/>
                  </a:lnTo>
                  <a:lnTo>
                    <a:pt x="15794" y="17059"/>
                  </a:lnTo>
                  <a:lnTo>
                    <a:pt x="13551" y="17059"/>
                  </a:lnTo>
                  <a:lnTo>
                    <a:pt x="10374" y="17647"/>
                  </a:lnTo>
                  <a:lnTo>
                    <a:pt x="8785" y="19076"/>
                  </a:lnTo>
                  <a:lnTo>
                    <a:pt x="8785" y="18487"/>
                  </a:lnTo>
                  <a:lnTo>
                    <a:pt x="7196" y="19076"/>
                  </a:lnTo>
                  <a:lnTo>
                    <a:pt x="4766" y="19916"/>
                  </a:lnTo>
                  <a:lnTo>
                    <a:pt x="3178" y="19916"/>
                  </a:lnTo>
                  <a:lnTo>
                    <a:pt x="1589" y="19916"/>
                  </a:lnTo>
                  <a:lnTo>
                    <a:pt x="3178" y="18487"/>
                  </a:lnTo>
                  <a:lnTo>
                    <a:pt x="935" y="18487"/>
                  </a:lnTo>
                  <a:lnTo>
                    <a:pt x="935" y="17647"/>
                  </a:lnTo>
                  <a:lnTo>
                    <a:pt x="2523" y="17059"/>
                  </a:lnTo>
                  <a:lnTo>
                    <a:pt x="0" y="17059"/>
                  </a:lnTo>
                  <a:lnTo>
                    <a:pt x="935" y="16218"/>
                  </a:lnTo>
                  <a:lnTo>
                    <a:pt x="2523" y="16218"/>
                  </a:lnTo>
                  <a:lnTo>
                    <a:pt x="2523" y="15630"/>
                  </a:lnTo>
                  <a:lnTo>
                    <a:pt x="3178" y="14790"/>
                  </a:lnTo>
                  <a:lnTo>
                    <a:pt x="5607" y="14202"/>
                  </a:lnTo>
                  <a:lnTo>
                    <a:pt x="6355" y="14202"/>
                  </a:lnTo>
                  <a:lnTo>
                    <a:pt x="5607" y="13361"/>
                  </a:lnTo>
                  <a:lnTo>
                    <a:pt x="4766" y="14202"/>
                  </a:lnTo>
                  <a:lnTo>
                    <a:pt x="3178" y="14202"/>
                  </a:lnTo>
                  <a:lnTo>
                    <a:pt x="4019" y="13361"/>
                  </a:lnTo>
                  <a:lnTo>
                    <a:pt x="4766" y="11933"/>
                  </a:lnTo>
                  <a:lnTo>
                    <a:pt x="5607" y="11345"/>
                  </a:lnTo>
                  <a:lnTo>
                    <a:pt x="3178" y="10588"/>
                  </a:lnTo>
                  <a:lnTo>
                    <a:pt x="1589" y="9160"/>
                  </a:lnTo>
                  <a:lnTo>
                    <a:pt x="3178" y="8487"/>
                  </a:lnTo>
                  <a:lnTo>
                    <a:pt x="4019" y="8487"/>
                  </a:lnTo>
                  <a:lnTo>
                    <a:pt x="3178" y="7731"/>
                  </a:lnTo>
                  <a:lnTo>
                    <a:pt x="2523" y="6303"/>
                  </a:lnTo>
                  <a:lnTo>
                    <a:pt x="1589" y="7059"/>
                  </a:lnTo>
                  <a:lnTo>
                    <a:pt x="2523" y="5714"/>
                  </a:lnTo>
                  <a:lnTo>
                    <a:pt x="4019" y="5714"/>
                  </a:lnTo>
                  <a:lnTo>
                    <a:pt x="5607" y="6303"/>
                  </a:lnTo>
                  <a:lnTo>
                    <a:pt x="7196" y="5714"/>
                  </a:lnTo>
                  <a:lnTo>
                    <a:pt x="7944" y="5714"/>
                  </a:lnTo>
                  <a:lnTo>
                    <a:pt x="8785" y="4874"/>
                  </a:lnTo>
                  <a:lnTo>
                    <a:pt x="9439" y="4286"/>
                  </a:lnTo>
                  <a:lnTo>
                    <a:pt x="9439" y="3445"/>
                  </a:lnTo>
                  <a:lnTo>
                    <a:pt x="7196" y="3445"/>
                  </a:lnTo>
                  <a:lnTo>
                    <a:pt x="7944" y="2857"/>
                  </a:lnTo>
                  <a:lnTo>
                    <a:pt x="8785" y="2017"/>
                  </a:lnTo>
                  <a:lnTo>
                    <a:pt x="11028" y="588"/>
                  </a:lnTo>
                  <a:lnTo>
                    <a:pt x="12617" y="0"/>
                  </a:lnTo>
                  <a:lnTo>
                    <a:pt x="14206" y="588"/>
                  </a:lnTo>
                  <a:lnTo>
                    <a:pt x="12617" y="2017"/>
                  </a:lnTo>
                  <a:lnTo>
                    <a:pt x="14206" y="1429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63" name="Freeform 128">
              <a:extLst>
                <a:ext uri="{FF2B5EF4-FFF2-40B4-BE49-F238E27FC236}">
                  <a16:creationId xmlns:a16="http://schemas.microsoft.com/office/drawing/2014/main" id="{71B33C4E-1DD9-4DBE-9A0F-36CBD8845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1668"/>
              <a:ext cx="126" cy="220"/>
            </a:xfrm>
            <a:custGeom>
              <a:avLst/>
              <a:gdLst>
                <a:gd name="T0" fmla="*/ 27 w 20000"/>
                <a:gd name="T1" fmla="*/ 213 h 20000"/>
                <a:gd name="T2" fmla="*/ 41 w 20000"/>
                <a:gd name="T3" fmla="*/ 206 h 20000"/>
                <a:gd name="T4" fmla="*/ 65 w 20000"/>
                <a:gd name="T5" fmla="*/ 203 h 20000"/>
                <a:gd name="T6" fmla="*/ 89 w 20000"/>
                <a:gd name="T7" fmla="*/ 199 h 20000"/>
                <a:gd name="T8" fmla="*/ 112 w 20000"/>
                <a:gd name="T9" fmla="*/ 199 h 20000"/>
                <a:gd name="T10" fmla="*/ 105 w 20000"/>
                <a:gd name="T11" fmla="*/ 186 h 20000"/>
                <a:gd name="T12" fmla="*/ 112 w 20000"/>
                <a:gd name="T13" fmla="*/ 179 h 20000"/>
                <a:gd name="T14" fmla="*/ 126 w 20000"/>
                <a:gd name="T15" fmla="*/ 158 h 20000"/>
                <a:gd name="T16" fmla="*/ 105 w 20000"/>
                <a:gd name="T17" fmla="*/ 152 h 20000"/>
                <a:gd name="T18" fmla="*/ 98 w 20000"/>
                <a:gd name="T19" fmla="*/ 149 h 20000"/>
                <a:gd name="T20" fmla="*/ 96 w 20000"/>
                <a:gd name="T21" fmla="*/ 132 h 20000"/>
                <a:gd name="T22" fmla="*/ 96 w 20000"/>
                <a:gd name="T23" fmla="*/ 118 h 20000"/>
                <a:gd name="T24" fmla="*/ 71 w 20000"/>
                <a:gd name="T25" fmla="*/ 88 h 20000"/>
                <a:gd name="T26" fmla="*/ 41 w 20000"/>
                <a:gd name="T27" fmla="*/ 70 h 20000"/>
                <a:gd name="T28" fmla="*/ 47 w 20000"/>
                <a:gd name="T29" fmla="*/ 68 h 20000"/>
                <a:gd name="T30" fmla="*/ 51 w 20000"/>
                <a:gd name="T31" fmla="*/ 61 h 20000"/>
                <a:gd name="T32" fmla="*/ 67 w 20000"/>
                <a:gd name="T33" fmla="*/ 34 h 20000"/>
                <a:gd name="T34" fmla="*/ 41 w 20000"/>
                <a:gd name="T35" fmla="*/ 27 h 20000"/>
                <a:gd name="T36" fmla="*/ 34 w 20000"/>
                <a:gd name="T37" fmla="*/ 23 h 20000"/>
                <a:gd name="T38" fmla="*/ 47 w 20000"/>
                <a:gd name="T39" fmla="*/ 10 h 20000"/>
                <a:gd name="T40" fmla="*/ 34 w 20000"/>
                <a:gd name="T41" fmla="*/ 3 h 20000"/>
                <a:gd name="T42" fmla="*/ 18 w 20000"/>
                <a:gd name="T43" fmla="*/ 14 h 20000"/>
                <a:gd name="T44" fmla="*/ 14 w 20000"/>
                <a:gd name="T45" fmla="*/ 20 h 20000"/>
                <a:gd name="T46" fmla="*/ 4 w 20000"/>
                <a:gd name="T47" fmla="*/ 34 h 20000"/>
                <a:gd name="T48" fmla="*/ 7 w 20000"/>
                <a:gd name="T49" fmla="*/ 44 h 20000"/>
                <a:gd name="T50" fmla="*/ 7 w 20000"/>
                <a:gd name="T51" fmla="*/ 57 h 20000"/>
                <a:gd name="T52" fmla="*/ 7 w 20000"/>
                <a:gd name="T53" fmla="*/ 64 h 20000"/>
                <a:gd name="T54" fmla="*/ 7 w 20000"/>
                <a:gd name="T55" fmla="*/ 88 h 20000"/>
                <a:gd name="T56" fmla="*/ 11 w 20000"/>
                <a:gd name="T57" fmla="*/ 74 h 20000"/>
                <a:gd name="T58" fmla="*/ 20 w 20000"/>
                <a:gd name="T59" fmla="*/ 81 h 20000"/>
                <a:gd name="T60" fmla="*/ 14 w 20000"/>
                <a:gd name="T61" fmla="*/ 102 h 20000"/>
                <a:gd name="T62" fmla="*/ 31 w 20000"/>
                <a:gd name="T63" fmla="*/ 102 h 20000"/>
                <a:gd name="T64" fmla="*/ 47 w 20000"/>
                <a:gd name="T65" fmla="*/ 98 h 20000"/>
                <a:gd name="T66" fmla="*/ 41 w 20000"/>
                <a:gd name="T67" fmla="*/ 108 h 20000"/>
                <a:gd name="T68" fmla="*/ 47 w 20000"/>
                <a:gd name="T69" fmla="*/ 122 h 20000"/>
                <a:gd name="T70" fmla="*/ 47 w 20000"/>
                <a:gd name="T71" fmla="*/ 135 h 20000"/>
                <a:gd name="T72" fmla="*/ 37 w 20000"/>
                <a:gd name="T73" fmla="*/ 142 h 20000"/>
                <a:gd name="T74" fmla="*/ 20 w 20000"/>
                <a:gd name="T75" fmla="*/ 152 h 20000"/>
                <a:gd name="T76" fmla="*/ 31 w 20000"/>
                <a:gd name="T77" fmla="*/ 152 h 20000"/>
                <a:gd name="T78" fmla="*/ 14 w 20000"/>
                <a:gd name="T79" fmla="*/ 176 h 20000"/>
                <a:gd name="T80" fmla="*/ 24 w 20000"/>
                <a:gd name="T81" fmla="*/ 179 h 20000"/>
                <a:gd name="T82" fmla="*/ 41 w 20000"/>
                <a:gd name="T83" fmla="*/ 186 h 20000"/>
                <a:gd name="T84" fmla="*/ 44 w 20000"/>
                <a:gd name="T85" fmla="*/ 192 h 20000"/>
                <a:gd name="T86" fmla="*/ 24 w 20000"/>
                <a:gd name="T87" fmla="*/ 196 h 20000"/>
                <a:gd name="T88" fmla="*/ 4 w 20000"/>
                <a:gd name="T89" fmla="*/ 216 h 2000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0000" h="20000">
                  <a:moveTo>
                    <a:pt x="1709" y="19964"/>
                  </a:moveTo>
                  <a:lnTo>
                    <a:pt x="4304" y="19345"/>
                  </a:lnTo>
                  <a:lnTo>
                    <a:pt x="5380" y="19345"/>
                  </a:lnTo>
                  <a:lnTo>
                    <a:pt x="6456" y="18727"/>
                  </a:lnTo>
                  <a:lnTo>
                    <a:pt x="8101" y="18473"/>
                  </a:lnTo>
                  <a:lnTo>
                    <a:pt x="10253" y="18473"/>
                  </a:lnTo>
                  <a:lnTo>
                    <a:pt x="13038" y="18109"/>
                  </a:lnTo>
                  <a:lnTo>
                    <a:pt x="14114" y="18109"/>
                  </a:lnTo>
                  <a:lnTo>
                    <a:pt x="16266" y="18473"/>
                  </a:lnTo>
                  <a:lnTo>
                    <a:pt x="17785" y="18109"/>
                  </a:lnTo>
                  <a:lnTo>
                    <a:pt x="18861" y="17236"/>
                  </a:lnTo>
                  <a:lnTo>
                    <a:pt x="16709" y="16873"/>
                  </a:lnTo>
                  <a:lnTo>
                    <a:pt x="17278" y="16618"/>
                  </a:lnTo>
                  <a:lnTo>
                    <a:pt x="17785" y="16255"/>
                  </a:lnTo>
                  <a:lnTo>
                    <a:pt x="18861" y="16000"/>
                  </a:lnTo>
                  <a:lnTo>
                    <a:pt x="19937" y="14400"/>
                  </a:lnTo>
                  <a:lnTo>
                    <a:pt x="17785" y="13527"/>
                  </a:lnTo>
                  <a:lnTo>
                    <a:pt x="16709" y="13782"/>
                  </a:lnTo>
                  <a:lnTo>
                    <a:pt x="16266" y="14145"/>
                  </a:lnTo>
                  <a:lnTo>
                    <a:pt x="15633" y="13527"/>
                  </a:lnTo>
                  <a:lnTo>
                    <a:pt x="16266" y="13200"/>
                  </a:lnTo>
                  <a:lnTo>
                    <a:pt x="15190" y="11964"/>
                  </a:lnTo>
                  <a:lnTo>
                    <a:pt x="15633" y="11964"/>
                  </a:lnTo>
                  <a:lnTo>
                    <a:pt x="15190" y="10727"/>
                  </a:lnTo>
                  <a:lnTo>
                    <a:pt x="13038" y="9855"/>
                  </a:lnTo>
                  <a:lnTo>
                    <a:pt x="11329" y="8000"/>
                  </a:lnTo>
                  <a:lnTo>
                    <a:pt x="8608" y="6400"/>
                  </a:lnTo>
                  <a:lnTo>
                    <a:pt x="6456" y="6400"/>
                  </a:lnTo>
                  <a:lnTo>
                    <a:pt x="7532" y="6145"/>
                  </a:lnTo>
                  <a:lnTo>
                    <a:pt x="8608" y="5818"/>
                  </a:lnTo>
                  <a:lnTo>
                    <a:pt x="8101" y="5527"/>
                  </a:lnTo>
                  <a:lnTo>
                    <a:pt x="9620" y="3964"/>
                  </a:lnTo>
                  <a:lnTo>
                    <a:pt x="10696" y="3091"/>
                  </a:lnTo>
                  <a:lnTo>
                    <a:pt x="10253" y="2473"/>
                  </a:lnTo>
                  <a:lnTo>
                    <a:pt x="6456" y="2473"/>
                  </a:lnTo>
                  <a:lnTo>
                    <a:pt x="4873" y="2727"/>
                  </a:lnTo>
                  <a:lnTo>
                    <a:pt x="5380" y="2109"/>
                  </a:lnTo>
                  <a:lnTo>
                    <a:pt x="5380" y="1855"/>
                  </a:lnTo>
                  <a:lnTo>
                    <a:pt x="7532" y="873"/>
                  </a:lnTo>
                  <a:lnTo>
                    <a:pt x="7532" y="0"/>
                  </a:lnTo>
                  <a:lnTo>
                    <a:pt x="5380" y="255"/>
                  </a:lnTo>
                  <a:lnTo>
                    <a:pt x="3228" y="0"/>
                  </a:lnTo>
                  <a:lnTo>
                    <a:pt x="2785" y="1236"/>
                  </a:lnTo>
                  <a:lnTo>
                    <a:pt x="2152" y="1236"/>
                  </a:lnTo>
                  <a:lnTo>
                    <a:pt x="2152" y="1855"/>
                  </a:lnTo>
                  <a:lnTo>
                    <a:pt x="1076" y="2109"/>
                  </a:lnTo>
                  <a:lnTo>
                    <a:pt x="633" y="3091"/>
                  </a:lnTo>
                  <a:lnTo>
                    <a:pt x="1709" y="3345"/>
                  </a:lnTo>
                  <a:lnTo>
                    <a:pt x="1076" y="3964"/>
                  </a:lnTo>
                  <a:lnTo>
                    <a:pt x="0" y="4582"/>
                  </a:lnTo>
                  <a:lnTo>
                    <a:pt x="1076" y="5200"/>
                  </a:lnTo>
                  <a:lnTo>
                    <a:pt x="2152" y="4909"/>
                  </a:lnTo>
                  <a:lnTo>
                    <a:pt x="1076" y="5818"/>
                  </a:lnTo>
                  <a:lnTo>
                    <a:pt x="1076" y="7018"/>
                  </a:lnTo>
                  <a:lnTo>
                    <a:pt x="1076" y="8000"/>
                  </a:lnTo>
                  <a:lnTo>
                    <a:pt x="1709" y="6764"/>
                  </a:lnTo>
                  <a:lnTo>
                    <a:pt x="3228" y="6764"/>
                  </a:lnTo>
                  <a:lnTo>
                    <a:pt x="3228" y="7382"/>
                  </a:lnTo>
                  <a:lnTo>
                    <a:pt x="3228" y="7636"/>
                  </a:lnTo>
                  <a:lnTo>
                    <a:pt x="2152" y="9236"/>
                  </a:lnTo>
                  <a:lnTo>
                    <a:pt x="3228" y="9491"/>
                  </a:lnTo>
                  <a:lnTo>
                    <a:pt x="4873" y="9236"/>
                  </a:lnTo>
                  <a:lnTo>
                    <a:pt x="6456" y="8873"/>
                  </a:lnTo>
                  <a:lnTo>
                    <a:pt x="7532" y="8873"/>
                  </a:lnTo>
                  <a:lnTo>
                    <a:pt x="6456" y="9491"/>
                  </a:lnTo>
                  <a:lnTo>
                    <a:pt x="6456" y="9855"/>
                  </a:lnTo>
                  <a:lnTo>
                    <a:pt x="7025" y="11091"/>
                  </a:lnTo>
                  <a:lnTo>
                    <a:pt x="7532" y="11091"/>
                  </a:lnTo>
                  <a:lnTo>
                    <a:pt x="7532" y="11345"/>
                  </a:lnTo>
                  <a:lnTo>
                    <a:pt x="7532" y="12291"/>
                  </a:lnTo>
                  <a:lnTo>
                    <a:pt x="8101" y="12909"/>
                  </a:lnTo>
                  <a:lnTo>
                    <a:pt x="5949" y="12909"/>
                  </a:lnTo>
                  <a:lnTo>
                    <a:pt x="3797" y="13527"/>
                  </a:lnTo>
                  <a:lnTo>
                    <a:pt x="3228" y="13782"/>
                  </a:lnTo>
                  <a:lnTo>
                    <a:pt x="3797" y="13782"/>
                  </a:lnTo>
                  <a:lnTo>
                    <a:pt x="4873" y="13782"/>
                  </a:lnTo>
                  <a:lnTo>
                    <a:pt x="4873" y="14764"/>
                  </a:lnTo>
                  <a:lnTo>
                    <a:pt x="2152" y="16000"/>
                  </a:lnTo>
                  <a:lnTo>
                    <a:pt x="2785" y="16618"/>
                  </a:lnTo>
                  <a:lnTo>
                    <a:pt x="3797" y="16255"/>
                  </a:lnTo>
                  <a:lnTo>
                    <a:pt x="4304" y="16618"/>
                  </a:lnTo>
                  <a:lnTo>
                    <a:pt x="6456" y="16873"/>
                  </a:lnTo>
                  <a:lnTo>
                    <a:pt x="8101" y="16618"/>
                  </a:lnTo>
                  <a:lnTo>
                    <a:pt x="7025" y="17491"/>
                  </a:lnTo>
                  <a:lnTo>
                    <a:pt x="4873" y="17491"/>
                  </a:lnTo>
                  <a:lnTo>
                    <a:pt x="3797" y="17855"/>
                  </a:lnTo>
                  <a:lnTo>
                    <a:pt x="2152" y="19055"/>
                  </a:lnTo>
                  <a:lnTo>
                    <a:pt x="633" y="19673"/>
                  </a:lnTo>
                  <a:lnTo>
                    <a:pt x="1709" y="19964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64" name="Freeform 129">
              <a:extLst>
                <a:ext uri="{FF2B5EF4-FFF2-40B4-BE49-F238E27FC236}">
                  <a16:creationId xmlns:a16="http://schemas.microsoft.com/office/drawing/2014/main" id="{B953BD73-6500-4D88-8F3E-C1423FF3F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" y="1431"/>
              <a:ext cx="159" cy="99"/>
            </a:xfrm>
            <a:custGeom>
              <a:avLst/>
              <a:gdLst>
                <a:gd name="T0" fmla="*/ 91 w 20000"/>
                <a:gd name="T1" fmla="*/ 95 h 20000"/>
                <a:gd name="T2" fmla="*/ 116 w 20000"/>
                <a:gd name="T3" fmla="*/ 81 h 20000"/>
                <a:gd name="T4" fmla="*/ 143 w 20000"/>
                <a:gd name="T5" fmla="*/ 71 h 20000"/>
                <a:gd name="T6" fmla="*/ 153 w 20000"/>
                <a:gd name="T7" fmla="*/ 61 h 20000"/>
                <a:gd name="T8" fmla="*/ 160 w 20000"/>
                <a:gd name="T9" fmla="*/ 47 h 20000"/>
                <a:gd name="T10" fmla="*/ 146 w 20000"/>
                <a:gd name="T11" fmla="*/ 27 h 20000"/>
                <a:gd name="T12" fmla="*/ 146 w 20000"/>
                <a:gd name="T13" fmla="*/ 18 h 20000"/>
                <a:gd name="T14" fmla="*/ 146 w 20000"/>
                <a:gd name="T15" fmla="*/ 11 h 20000"/>
                <a:gd name="T16" fmla="*/ 125 w 20000"/>
                <a:gd name="T17" fmla="*/ 4 h 20000"/>
                <a:gd name="T18" fmla="*/ 119 w 20000"/>
                <a:gd name="T19" fmla="*/ 14 h 20000"/>
                <a:gd name="T20" fmla="*/ 109 w 20000"/>
                <a:gd name="T21" fmla="*/ 14 h 20000"/>
                <a:gd name="T22" fmla="*/ 91 w 20000"/>
                <a:gd name="T23" fmla="*/ 14 h 20000"/>
                <a:gd name="T24" fmla="*/ 88 w 20000"/>
                <a:gd name="T25" fmla="*/ 20 h 20000"/>
                <a:gd name="T26" fmla="*/ 75 w 20000"/>
                <a:gd name="T27" fmla="*/ 18 h 20000"/>
                <a:gd name="T28" fmla="*/ 71 w 20000"/>
                <a:gd name="T29" fmla="*/ 27 h 20000"/>
                <a:gd name="T30" fmla="*/ 61 w 20000"/>
                <a:gd name="T31" fmla="*/ 18 h 20000"/>
                <a:gd name="T32" fmla="*/ 57 w 20000"/>
                <a:gd name="T33" fmla="*/ 31 h 20000"/>
                <a:gd name="T34" fmla="*/ 47 w 20000"/>
                <a:gd name="T35" fmla="*/ 38 h 20000"/>
                <a:gd name="T36" fmla="*/ 47 w 20000"/>
                <a:gd name="T37" fmla="*/ 14 h 20000"/>
                <a:gd name="T38" fmla="*/ 23 w 20000"/>
                <a:gd name="T39" fmla="*/ 7 h 20000"/>
                <a:gd name="T40" fmla="*/ 23 w 20000"/>
                <a:gd name="T41" fmla="*/ 18 h 20000"/>
                <a:gd name="T42" fmla="*/ 14 w 20000"/>
                <a:gd name="T43" fmla="*/ 18 h 20000"/>
                <a:gd name="T44" fmla="*/ 16 w 20000"/>
                <a:gd name="T45" fmla="*/ 24 h 20000"/>
                <a:gd name="T46" fmla="*/ 7 w 20000"/>
                <a:gd name="T47" fmla="*/ 24 h 20000"/>
                <a:gd name="T48" fmla="*/ 10 w 20000"/>
                <a:gd name="T49" fmla="*/ 34 h 20000"/>
                <a:gd name="T50" fmla="*/ 37 w 20000"/>
                <a:gd name="T51" fmla="*/ 34 h 20000"/>
                <a:gd name="T52" fmla="*/ 37 w 20000"/>
                <a:gd name="T53" fmla="*/ 44 h 20000"/>
                <a:gd name="T54" fmla="*/ 37 w 20000"/>
                <a:gd name="T55" fmla="*/ 47 h 20000"/>
                <a:gd name="T56" fmla="*/ 3 w 20000"/>
                <a:gd name="T57" fmla="*/ 51 h 20000"/>
                <a:gd name="T58" fmla="*/ 27 w 20000"/>
                <a:gd name="T59" fmla="*/ 54 h 20000"/>
                <a:gd name="T60" fmla="*/ 34 w 20000"/>
                <a:gd name="T61" fmla="*/ 71 h 20000"/>
                <a:gd name="T62" fmla="*/ 21 w 20000"/>
                <a:gd name="T63" fmla="*/ 78 h 20000"/>
                <a:gd name="T64" fmla="*/ 47 w 20000"/>
                <a:gd name="T65" fmla="*/ 85 h 20000"/>
                <a:gd name="T66" fmla="*/ 78 w 20000"/>
                <a:gd name="T67" fmla="*/ 99 h 2000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0000" h="20000">
                  <a:moveTo>
                    <a:pt x="9698" y="19919"/>
                  </a:moveTo>
                  <a:lnTo>
                    <a:pt x="11407" y="19113"/>
                  </a:lnTo>
                  <a:lnTo>
                    <a:pt x="13116" y="17742"/>
                  </a:lnTo>
                  <a:lnTo>
                    <a:pt x="14472" y="16371"/>
                  </a:lnTo>
                  <a:lnTo>
                    <a:pt x="16181" y="15000"/>
                  </a:lnTo>
                  <a:lnTo>
                    <a:pt x="17839" y="14435"/>
                  </a:lnTo>
                  <a:lnTo>
                    <a:pt x="18241" y="13065"/>
                  </a:lnTo>
                  <a:lnTo>
                    <a:pt x="19095" y="12258"/>
                  </a:lnTo>
                  <a:lnTo>
                    <a:pt x="19548" y="10323"/>
                  </a:lnTo>
                  <a:lnTo>
                    <a:pt x="19950" y="9516"/>
                  </a:lnTo>
                  <a:lnTo>
                    <a:pt x="19950" y="8226"/>
                  </a:lnTo>
                  <a:lnTo>
                    <a:pt x="18241" y="5484"/>
                  </a:lnTo>
                  <a:lnTo>
                    <a:pt x="17839" y="5484"/>
                  </a:lnTo>
                  <a:lnTo>
                    <a:pt x="18241" y="3548"/>
                  </a:lnTo>
                  <a:lnTo>
                    <a:pt x="17387" y="3548"/>
                  </a:lnTo>
                  <a:lnTo>
                    <a:pt x="18241" y="2177"/>
                  </a:lnTo>
                  <a:lnTo>
                    <a:pt x="16181" y="2742"/>
                  </a:lnTo>
                  <a:lnTo>
                    <a:pt x="15678" y="806"/>
                  </a:lnTo>
                  <a:lnTo>
                    <a:pt x="14824" y="1371"/>
                  </a:lnTo>
                  <a:lnTo>
                    <a:pt x="14824" y="2742"/>
                  </a:lnTo>
                  <a:lnTo>
                    <a:pt x="14472" y="3548"/>
                  </a:lnTo>
                  <a:lnTo>
                    <a:pt x="13618" y="2742"/>
                  </a:lnTo>
                  <a:lnTo>
                    <a:pt x="12764" y="4113"/>
                  </a:lnTo>
                  <a:lnTo>
                    <a:pt x="11407" y="2742"/>
                  </a:lnTo>
                  <a:lnTo>
                    <a:pt x="11910" y="4839"/>
                  </a:lnTo>
                  <a:lnTo>
                    <a:pt x="11055" y="4113"/>
                  </a:lnTo>
                  <a:lnTo>
                    <a:pt x="10201" y="2742"/>
                  </a:lnTo>
                  <a:lnTo>
                    <a:pt x="9347" y="3548"/>
                  </a:lnTo>
                  <a:lnTo>
                    <a:pt x="9347" y="4839"/>
                  </a:lnTo>
                  <a:lnTo>
                    <a:pt x="8894" y="5484"/>
                  </a:lnTo>
                  <a:lnTo>
                    <a:pt x="8040" y="2742"/>
                  </a:lnTo>
                  <a:lnTo>
                    <a:pt x="7638" y="3548"/>
                  </a:lnTo>
                  <a:lnTo>
                    <a:pt x="7638" y="6210"/>
                  </a:lnTo>
                  <a:lnTo>
                    <a:pt x="7186" y="6210"/>
                  </a:lnTo>
                  <a:lnTo>
                    <a:pt x="6784" y="5484"/>
                  </a:lnTo>
                  <a:lnTo>
                    <a:pt x="5930" y="7581"/>
                  </a:lnTo>
                  <a:lnTo>
                    <a:pt x="5477" y="5484"/>
                  </a:lnTo>
                  <a:lnTo>
                    <a:pt x="5930" y="2742"/>
                  </a:lnTo>
                  <a:lnTo>
                    <a:pt x="4271" y="0"/>
                  </a:lnTo>
                  <a:lnTo>
                    <a:pt x="2915" y="1371"/>
                  </a:lnTo>
                  <a:lnTo>
                    <a:pt x="3769" y="3548"/>
                  </a:lnTo>
                  <a:lnTo>
                    <a:pt x="2915" y="3548"/>
                  </a:lnTo>
                  <a:lnTo>
                    <a:pt x="2060" y="2177"/>
                  </a:lnTo>
                  <a:lnTo>
                    <a:pt x="1709" y="3548"/>
                  </a:lnTo>
                  <a:lnTo>
                    <a:pt x="1206" y="4113"/>
                  </a:lnTo>
                  <a:lnTo>
                    <a:pt x="2060" y="4839"/>
                  </a:lnTo>
                  <a:lnTo>
                    <a:pt x="1709" y="5484"/>
                  </a:lnTo>
                  <a:lnTo>
                    <a:pt x="854" y="4839"/>
                  </a:lnTo>
                  <a:lnTo>
                    <a:pt x="0" y="6210"/>
                  </a:lnTo>
                  <a:lnTo>
                    <a:pt x="1206" y="6855"/>
                  </a:lnTo>
                  <a:lnTo>
                    <a:pt x="2915" y="5484"/>
                  </a:lnTo>
                  <a:lnTo>
                    <a:pt x="4623" y="6855"/>
                  </a:lnTo>
                  <a:lnTo>
                    <a:pt x="3769" y="8226"/>
                  </a:lnTo>
                  <a:lnTo>
                    <a:pt x="4623" y="8952"/>
                  </a:lnTo>
                  <a:lnTo>
                    <a:pt x="5126" y="8952"/>
                  </a:lnTo>
                  <a:lnTo>
                    <a:pt x="4623" y="9516"/>
                  </a:lnTo>
                  <a:lnTo>
                    <a:pt x="2563" y="9516"/>
                  </a:lnTo>
                  <a:lnTo>
                    <a:pt x="352" y="10323"/>
                  </a:lnTo>
                  <a:lnTo>
                    <a:pt x="854" y="10887"/>
                  </a:lnTo>
                  <a:lnTo>
                    <a:pt x="3417" y="10887"/>
                  </a:lnTo>
                  <a:lnTo>
                    <a:pt x="3417" y="13065"/>
                  </a:lnTo>
                  <a:lnTo>
                    <a:pt x="4271" y="14435"/>
                  </a:lnTo>
                  <a:lnTo>
                    <a:pt x="2915" y="15806"/>
                  </a:lnTo>
                  <a:lnTo>
                    <a:pt x="2563" y="15806"/>
                  </a:lnTo>
                  <a:lnTo>
                    <a:pt x="2563" y="17177"/>
                  </a:lnTo>
                  <a:lnTo>
                    <a:pt x="5930" y="17177"/>
                  </a:lnTo>
                  <a:lnTo>
                    <a:pt x="7186" y="18548"/>
                  </a:lnTo>
                  <a:lnTo>
                    <a:pt x="9698" y="19919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65" name="Freeform 130">
              <a:extLst>
                <a:ext uri="{FF2B5EF4-FFF2-40B4-BE49-F238E27FC236}">
                  <a16:creationId xmlns:a16="http://schemas.microsoft.com/office/drawing/2014/main" id="{39E88F71-C6F7-498A-868B-023CC2CA6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8" y="2152"/>
              <a:ext cx="49" cy="31"/>
            </a:xfrm>
            <a:custGeom>
              <a:avLst/>
              <a:gdLst>
                <a:gd name="T0" fmla="*/ 44 w 20000"/>
                <a:gd name="T1" fmla="*/ 31 h 20000"/>
                <a:gd name="T2" fmla="*/ 48 w 20000"/>
                <a:gd name="T3" fmla="*/ 24 h 20000"/>
                <a:gd name="T4" fmla="*/ 44 w 20000"/>
                <a:gd name="T5" fmla="*/ 13 h 20000"/>
                <a:gd name="T6" fmla="*/ 48 w 20000"/>
                <a:gd name="T7" fmla="*/ 7 h 20000"/>
                <a:gd name="T8" fmla="*/ 48 w 20000"/>
                <a:gd name="T9" fmla="*/ 0 h 20000"/>
                <a:gd name="T10" fmla="*/ 24 w 20000"/>
                <a:gd name="T11" fmla="*/ 4 h 20000"/>
                <a:gd name="T12" fmla="*/ 14 w 20000"/>
                <a:gd name="T13" fmla="*/ 0 h 20000"/>
                <a:gd name="T14" fmla="*/ 11 w 20000"/>
                <a:gd name="T15" fmla="*/ 0 h 20000"/>
                <a:gd name="T16" fmla="*/ 7 w 20000"/>
                <a:gd name="T17" fmla="*/ 4 h 20000"/>
                <a:gd name="T18" fmla="*/ 4 w 20000"/>
                <a:gd name="T19" fmla="*/ 0 h 20000"/>
                <a:gd name="T20" fmla="*/ 0 w 20000"/>
                <a:gd name="T21" fmla="*/ 4 h 20000"/>
                <a:gd name="T22" fmla="*/ 0 w 20000"/>
                <a:gd name="T23" fmla="*/ 11 h 20000"/>
                <a:gd name="T24" fmla="*/ 7 w 20000"/>
                <a:gd name="T25" fmla="*/ 13 h 20000"/>
                <a:gd name="T26" fmla="*/ 20 w 20000"/>
                <a:gd name="T27" fmla="*/ 20 h 20000"/>
                <a:gd name="T28" fmla="*/ 31 w 20000"/>
                <a:gd name="T29" fmla="*/ 24 h 20000"/>
                <a:gd name="T30" fmla="*/ 34 w 20000"/>
                <a:gd name="T31" fmla="*/ 27 h 20000"/>
                <a:gd name="T32" fmla="*/ 44 w 20000"/>
                <a:gd name="T33" fmla="*/ 31 h 2000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000" h="20000">
                  <a:moveTo>
                    <a:pt x="18500" y="19747"/>
                  </a:moveTo>
                  <a:lnTo>
                    <a:pt x="19833" y="15443"/>
                  </a:lnTo>
                  <a:lnTo>
                    <a:pt x="18500" y="8608"/>
                  </a:lnTo>
                  <a:lnTo>
                    <a:pt x="19833" y="4304"/>
                  </a:lnTo>
                  <a:lnTo>
                    <a:pt x="19833" y="0"/>
                  </a:lnTo>
                  <a:lnTo>
                    <a:pt x="10167" y="2532"/>
                  </a:lnTo>
                  <a:lnTo>
                    <a:pt x="5667" y="0"/>
                  </a:lnTo>
                  <a:lnTo>
                    <a:pt x="4500" y="0"/>
                  </a:lnTo>
                  <a:lnTo>
                    <a:pt x="2833" y="2532"/>
                  </a:lnTo>
                  <a:lnTo>
                    <a:pt x="1667" y="0"/>
                  </a:lnTo>
                  <a:lnTo>
                    <a:pt x="0" y="2532"/>
                  </a:lnTo>
                  <a:lnTo>
                    <a:pt x="0" y="6835"/>
                  </a:lnTo>
                  <a:lnTo>
                    <a:pt x="2833" y="8608"/>
                  </a:lnTo>
                  <a:lnTo>
                    <a:pt x="8500" y="12911"/>
                  </a:lnTo>
                  <a:lnTo>
                    <a:pt x="12833" y="15443"/>
                  </a:lnTo>
                  <a:lnTo>
                    <a:pt x="14167" y="17215"/>
                  </a:lnTo>
                  <a:lnTo>
                    <a:pt x="18500" y="19747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66" name="Freeform 131">
              <a:extLst>
                <a:ext uri="{FF2B5EF4-FFF2-40B4-BE49-F238E27FC236}">
                  <a16:creationId xmlns:a16="http://schemas.microsoft.com/office/drawing/2014/main" id="{A04E0555-B619-4249-B4CE-3F1FF9C62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" y="2088"/>
              <a:ext cx="31" cy="50"/>
            </a:xfrm>
            <a:custGeom>
              <a:avLst/>
              <a:gdLst>
                <a:gd name="T0" fmla="*/ 14 w 20000"/>
                <a:gd name="T1" fmla="*/ 48 h 20000"/>
                <a:gd name="T2" fmla="*/ 17 w 20000"/>
                <a:gd name="T3" fmla="*/ 41 h 20000"/>
                <a:gd name="T4" fmla="*/ 24 w 20000"/>
                <a:gd name="T5" fmla="*/ 44 h 20000"/>
                <a:gd name="T6" fmla="*/ 27 w 20000"/>
                <a:gd name="T7" fmla="*/ 20 h 20000"/>
                <a:gd name="T8" fmla="*/ 27 w 20000"/>
                <a:gd name="T9" fmla="*/ 16 h 20000"/>
                <a:gd name="T10" fmla="*/ 31 w 20000"/>
                <a:gd name="T11" fmla="*/ 14 h 20000"/>
                <a:gd name="T12" fmla="*/ 24 w 20000"/>
                <a:gd name="T13" fmla="*/ 0 h 20000"/>
                <a:gd name="T14" fmla="*/ 21 w 20000"/>
                <a:gd name="T15" fmla="*/ 0 h 20000"/>
                <a:gd name="T16" fmla="*/ 7 w 20000"/>
                <a:gd name="T17" fmla="*/ 7 h 20000"/>
                <a:gd name="T18" fmla="*/ 4 w 20000"/>
                <a:gd name="T19" fmla="*/ 7 h 20000"/>
                <a:gd name="T20" fmla="*/ 0 w 20000"/>
                <a:gd name="T21" fmla="*/ 10 h 20000"/>
                <a:gd name="T22" fmla="*/ 7 w 20000"/>
                <a:gd name="T23" fmla="*/ 20 h 20000"/>
                <a:gd name="T24" fmla="*/ 7 w 20000"/>
                <a:gd name="T25" fmla="*/ 23 h 20000"/>
                <a:gd name="T26" fmla="*/ 7 w 20000"/>
                <a:gd name="T27" fmla="*/ 23 h 20000"/>
                <a:gd name="T28" fmla="*/ 7 w 20000"/>
                <a:gd name="T29" fmla="*/ 30 h 20000"/>
                <a:gd name="T30" fmla="*/ 7 w 20000"/>
                <a:gd name="T31" fmla="*/ 34 h 20000"/>
                <a:gd name="T32" fmla="*/ 7 w 20000"/>
                <a:gd name="T33" fmla="*/ 44 h 20000"/>
                <a:gd name="T34" fmla="*/ 14 w 20000"/>
                <a:gd name="T35" fmla="*/ 48 h 2000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0000" h="20000">
                  <a:moveTo>
                    <a:pt x="9114" y="19833"/>
                  </a:moveTo>
                  <a:lnTo>
                    <a:pt x="11139" y="17000"/>
                  </a:lnTo>
                  <a:lnTo>
                    <a:pt x="15443" y="18167"/>
                  </a:lnTo>
                  <a:lnTo>
                    <a:pt x="17722" y="8500"/>
                  </a:lnTo>
                  <a:lnTo>
                    <a:pt x="17722" y="6833"/>
                  </a:lnTo>
                  <a:lnTo>
                    <a:pt x="19747" y="5667"/>
                  </a:lnTo>
                  <a:lnTo>
                    <a:pt x="15443" y="0"/>
                  </a:lnTo>
                  <a:lnTo>
                    <a:pt x="13418" y="0"/>
                  </a:lnTo>
                  <a:lnTo>
                    <a:pt x="4304" y="2833"/>
                  </a:lnTo>
                  <a:lnTo>
                    <a:pt x="2532" y="2833"/>
                  </a:lnTo>
                  <a:lnTo>
                    <a:pt x="0" y="4000"/>
                  </a:lnTo>
                  <a:lnTo>
                    <a:pt x="4304" y="8500"/>
                  </a:lnTo>
                  <a:lnTo>
                    <a:pt x="4304" y="9667"/>
                  </a:lnTo>
                  <a:lnTo>
                    <a:pt x="4304" y="12500"/>
                  </a:lnTo>
                  <a:lnTo>
                    <a:pt x="4304" y="14167"/>
                  </a:lnTo>
                  <a:lnTo>
                    <a:pt x="4304" y="18167"/>
                  </a:lnTo>
                  <a:lnTo>
                    <a:pt x="9114" y="19833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67" name="Freeform 132">
              <a:extLst>
                <a:ext uri="{FF2B5EF4-FFF2-40B4-BE49-F238E27FC236}">
                  <a16:creationId xmlns:a16="http://schemas.microsoft.com/office/drawing/2014/main" id="{65D6C208-AF55-4AD3-BF33-096128D90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9" y="2196"/>
              <a:ext cx="6" cy="7"/>
            </a:xfrm>
            <a:custGeom>
              <a:avLst/>
              <a:gdLst>
                <a:gd name="T0" fmla="*/ 4 w 20000"/>
                <a:gd name="T1" fmla="*/ 7 h 20000"/>
                <a:gd name="T2" fmla="*/ 4 w 20000"/>
                <a:gd name="T3" fmla="*/ 3 h 20000"/>
                <a:gd name="T4" fmla="*/ 0 w 20000"/>
                <a:gd name="T5" fmla="*/ 0 h 20000"/>
                <a:gd name="T6" fmla="*/ 4 w 20000"/>
                <a:gd name="T7" fmla="*/ 7 h 200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000" h="20000">
                  <a:moveTo>
                    <a:pt x="17778" y="18889"/>
                  </a:moveTo>
                  <a:lnTo>
                    <a:pt x="17778" y="7778"/>
                  </a:lnTo>
                  <a:lnTo>
                    <a:pt x="0" y="0"/>
                  </a:lnTo>
                  <a:lnTo>
                    <a:pt x="17778" y="18889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68" name="Freeform 133">
              <a:extLst>
                <a:ext uri="{FF2B5EF4-FFF2-40B4-BE49-F238E27FC236}">
                  <a16:creationId xmlns:a16="http://schemas.microsoft.com/office/drawing/2014/main" id="{1C6C4D0A-9920-4A9C-8763-1A2351C00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2" y="1374"/>
              <a:ext cx="19" cy="17"/>
            </a:xfrm>
            <a:custGeom>
              <a:avLst/>
              <a:gdLst>
                <a:gd name="T0" fmla="*/ 3 w 20000"/>
                <a:gd name="T1" fmla="*/ 17 h 20000"/>
                <a:gd name="T2" fmla="*/ 7 w 20000"/>
                <a:gd name="T3" fmla="*/ 17 h 20000"/>
                <a:gd name="T4" fmla="*/ 10 w 20000"/>
                <a:gd name="T5" fmla="*/ 13 h 20000"/>
                <a:gd name="T6" fmla="*/ 21 w 20000"/>
                <a:gd name="T7" fmla="*/ 7 h 20000"/>
                <a:gd name="T8" fmla="*/ 17 w 20000"/>
                <a:gd name="T9" fmla="*/ 0 h 20000"/>
                <a:gd name="T10" fmla="*/ 14 w 20000"/>
                <a:gd name="T11" fmla="*/ 7 h 20000"/>
                <a:gd name="T12" fmla="*/ 10 w 20000"/>
                <a:gd name="T13" fmla="*/ 0 h 20000"/>
                <a:gd name="T14" fmla="*/ 0 w 20000"/>
                <a:gd name="T15" fmla="*/ 9 h 20000"/>
                <a:gd name="T16" fmla="*/ 3 w 20000"/>
                <a:gd name="T17" fmla="*/ 17 h 200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000" h="20000">
                  <a:moveTo>
                    <a:pt x="2692" y="19535"/>
                  </a:moveTo>
                  <a:lnTo>
                    <a:pt x="6538" y="19535"/>
                  </a:lnTo>
                  <a:lnTo>
                    <a:pt x="9231" y="15814"/>
                  </a:lnTo>
                  <a:lnTo>
                    <a:pt x="19615" y="7907"/>
                  </a:lnTo>
                  <a:lnTo>
                    <a:pt x="15769" y="0"/>
                  </a:lnTo>
                  <a:lnTo>
                    <a:pt x="13077" y="7907"/>
                  </a:lnTo>
                  <a:lnTo>
                    <a:pt x="9231" y="0"/>
                  </a:lnTo>
                  <a:lnTo>
                    <a:pt x="0" y="11163"/>
                  </a:lnTo>
                  <a:lnTo>
                    <a:pt x="2692" y="19535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69" name="Freeform 134">
              <a:extLst>
                <a:ext uri="{FF2B5EF4-FFF2-40B4-BE49-F238E27FC236}">
                  <a16:creationId xmlns:a16="http://schemas.microsoft.com/office/drawing/2014/main" id="{AE0060EB-A868-4D8B-BFA9-55E05BE5B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" y="1371"/>
              <a:ext cx="12" cy="13"/>
            </a:xfrm>
            <a:custGeom>
              <a:avLst/>
              <a:gdLst>
                <a:gd name="T0" fmla="*/ 7 w 20000"/>
                <a:gd name="T1" fmla="*/ 14 h 20000"/>
                <a:gd name="T2" fmla="*/ 11 w 20000"/>
                <a:gd name="T3" fmla="*/ 10 h 20000"/>
                <a:gd name="T4" fmla="*/ 11 w 20000"/>
                <a:gd name="T5" fmla="*/ 4 h 20000"/>
                <a:gd name="T6" fmla="*/ 7 w 20000"/>
                <a:gd name="T7" fmla="*/ 0 h 20000"/>
                <a:gd name="T8" fmla="*/ 7 w 20000"/>
                <a:gd name="T9" fmla="*/ 7 h 20000"/>
                <a:gd name="T10" fmla="*/ 0 w 20000"/>
                <a:gd name="T11" fmla="*/ 7 h 20000"/>
                <a:gd name="T12" fmla="*/ 0 w 20000"/>
                <a:gd name="T13" fmla="*/ 14 h 20000"/>
                <a:gd name="T14" fmla="*/ 7 w 20000"/>
                <a:gd name="T15" fmla="*/ 10 h 20000"/>
                <a:gd name="T16" fmla="*/ 11 w 20000"/>
                <a:gd name="T17" fmla="*/ 10 h 20000"/>
                <a:gd name="T18" fmla="*/ 4 w 20000"/>
                <a:gd name="T19" fmla="*/ 14 h 20000"/>
                <a:gd name="T20" fmla="*/ 7 w 20000"/>
                <a:gd name="T21" fmla="*/ 14 h 200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000" h="20000">
                  <a:moveTo>
                    <a:pt x="12143" y="19429"/>
                  </a:moveTo>
                  <a:lnTo>
                    <a:pt x="19286" y="14857"/>
                  </a:lnTo>
                  <a:lnTo>
                    <a:pt x="19286" y="5714"/>
                  </a:lnTo>
                  <a:lnTo>
                    <a:pt x="12143" y="0"/>
                  </a:lnTo>
                  <a:lnTo>
                    <a:pt x="12143" y="9714"/>
                  </a:lnTo>
                  <a:lnTo>
                    <a:pt x="0" y="9714"/>
                  </a:lnTo>
                  <a:lnTo>
                    <a:pt x="0" y="19429"/>
                  </a:lnTo>
                  <a:lnTo>
                    <a:pt x="12143" y="14857"/>
                  </a:lnTo>
                  <a:lnTo>
                    <a:pt x="19286" y="14857"/>
                  </a:lnTo>
                  <a:lnTo>
                    <a:pt x="7143" y="19429"/>
                  </a:lnTo>
                  <a:lnTo>
                    <a:pt x="12143" y="19429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70" name="Freeform 135">
              <a:extLst>
                <a:ext uri="{FF2B5EF4-FFF2-40B4-BE49-F238E27FC236}">
                  <a16:creationId xmlns:a16="http://schemas.microsoft.com/office/drawing/2014/main" id="{6FDC4574-9E49-4663-94F2-1377831A8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1759"/>
              <a:ext cx="8" cy="7"/>
            </a:xfrm>
            <a:custGeom>
              <a:avLst/>
              <a:gdLst>
                <a:gd name="T0" fmla="*/ 4 w 20000"/>
                <a:gd name="T1" fmla="*/ 7 h 20000"/>
                <a:gd name="T2" fmla="*/ 8 w 20000"/>
                <a:gd name="T3" fmla="*/ 4 h 20000"/>
                <a:gd name="T4" fmla="*/ 0 w 20000"/>
                <a:gd name="T5" fmla="*/ 0 h 20000"/>
                <a:gd name="T6" fmla="*/ 0 w 20000"/>
                <a:gd name="T7" fmla="*/ 4 h 20000"/>
                <a:gd name="T8" fmla="*/ 4 w 20000"/>
                <a:gd name="T9" fmla="*/ 7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00" h="20000">
                  <a:moveTo>
                    <a:pt x="11111" y="18889"/>
                  </a:moveTo>
                  <a:lnTo>
                    <a:pt x="18889" y="11111"/>
                  </a:lnTo>
                  <a:lnTo>
                    <a:pt x="0" y="0"/>
                  </a:lnTo>
                  <a:lnTo>
                    <a:pt x="0" y="11111"/>
                  </a:lnTo>
                  <a:lnTo>
                    <a:pt x="11111" y="18889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71" name="Freeform 136">
              <a:extLst>
                <a:ext uri="{FF2B5EF4-FFF2-40B4-BE49-F238E27FC236}">
                  <a16:creationId xmlns:a16="http://schemas.microsoft.com/office/drawing/2014/main" id="{EE1EF823-AA16-4CBB-A855-9BF79D070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6" y="1702"/>
              <a:ext cx="7" cy="30"/>
            </a:xfrm>
            <a:custGeom>
              <a:avLst/>
              <a:gdLst>
                <a:gd name="T0" fmla="*/ 0 w 20000"/>
                <a:gd name="T1" fmla="*/ 30 h 20000"/>
                <a:gd name="T2" fmla="*/ 4 w 20000"/>
                <a:gd name="T3" fmla="*/ 13 h 20000"/>
                <a:gd name="T4" fmla="*/ 7 w 20000"/>
                <a:gd name="T5" fmla="*/ 0 h 20000"/>
                <a:gd name="T6" fmla="*/ 4 w 20000"/>
                <a:gd name="T7" fmla="*/ 3 h 20000"/>
                <a:gd name="T8" fmla="*/ 4 w 20000"/>
                <a:gd name="T9" fmla="*/ 9 h 20000"/>
                <a:gd name="T10" fmla="*/ 0 w 20000"/>
                <a:gd name="T11" fmla="*/ 20 h 20000"/>
                <a:gd name="T12" fmla="*/ 0 w 20000"/>
                <a:gd name="T13" fmla="*/ 30 h 200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000" h="20000">
                  <a:moveTo>
                    <a:pt x="0" y="19737"/>
                  </a:moveTo>
                  <a:lnTo>
                    <a:pt x="11111" y="8947"/>
                  </a:lnTo>
                  <a:lnTo>
                    <a:pt x="18889" y="0"/>
                  </a:lnTo>
                  <a:lnTo>
                    <a:pt x="11111" y="1842"/>
                  </a:lnTo>
                  <a:lnTo>
                    <a:pt x="11111" y="6316"/>
                  </a:lnTo>
                  <a:lnTo>
                    <a:pt x="0" y="13421"/>
                  </a:lnTo>
                  <a:lnTo>
                    <a:pt x="0" y="19737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72" name="Freeform 137">
              <a:extLst>
                <a:ext uri="{FF2B5EF4-FFF2-40B4-BE49-F238E27FC236}">
                  <a16:creationId xmlns:a16="http://schemas.microsoft.com/office/drawing/2014/main" id="{411502C0-0CF3-4F7A-B0D4-BA7BC4B31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0" y="1688"/>
              <a:ext cx="14" cy="27"/>
            </a:xfrm>
            <a:custGeom>
              <a:avLst/>
              <a:gdLst>
                <a:gd name="T0" fmla="*/ 3 w 20000"/>
                <a:gd name="T1" fmla="*/ 28 h 20000"/>
                <a:gd name="T2" fmla="*/ 10 w 20000"/>
                <a:gd name="T3" fmla="*/ 17 h 20000"/>
                <a:gd name="T4" fmla="*/ 10 w 20000"/>
                <a:gd name="T5" fmla="*/ 14 h 20000"/>
                <a:gd name="T6" fmla="*/ 10 w 20000"/>
                <a:gd name="T7" fmla="*/ 3 h 20000"/>
                <a:gd name="T8" fmla="*/ 14 w 20000"/>
                <a:gd name="T9" fmla="*/ 0 h 20000"/>
                <a:gd name="T10" fmla="*/ 7 w 20000"/>
                <a:gd name="T11" fmla="*/ 0 h 20000"/>
                <a:gd name="T12" fmla="*/ 0 w 20000"/>
                <a:gd name="T13" fmla="*/ 7 h 20000"/>
                <a:gd name="T14" fmla="*/ 3 w 20000"/>
                <a:gd name="T15" fmla="*/ 28 h 200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000" h="20000">
                  <a:moveTo>
                    <a:pt x="4000" y="19710"/>
                  </a:moveTo>
                  <a:lnTo>
                    <a:pt x="13714" y="11884"/>
                  </a:lnTo>
                  <a:lnTo>
                    <a:pt x="13714" y="9855"/>
                  </a:lnTo>
                  <a:lnTo>
                    <a:pt x="13714" y="2029"/>
                  </a:lnTo>
                  <a:lnTo>
                    <a:pt x="19429" y="0"/>
                  </a:lnTo>
                  <a:lnTo>
                    <a:pt x="9714" y="0"/>
                  </a:lnTo>
                  <a:lnTo>
                    <a:pt x="0" y="4928"/>
                  </a:lnTo>
                  <a:lnTo>
                    <a:pt x="4000" y="19710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73" name="Freeform 138">
              <a:extLst>
                <a:ext uri="{FF2B5EF4-FFF2-40B4-BE49-F238E27FC236}">
                  <a16:creationId xmlns:a16="http://schemas.microsoft.com/office/drawing/2014/main" id="{AA56987A-DFA2-46DC-8572-51493A4DE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1" y="2130"/>
              <a:ext cx="7" cy="7"/>
            </a:xfrm>
            <a:custGeom>
              <a:avLst/>
              <a:gdLst>
                <a:gd name="T0" fmla="*/ 7 w 20000"/>
                <a:gd name="T1" fmla="*/ 7 h 20000"/>
                <a:gd name="T2" fmla="*/ 7 w 20000"/>
                <a:gd name="T3" fmla="*/ 0 h 20000"/>
                <a:gd name="T4" fmla="*/ 0 w 20000"/>
                <a:gd name="T5" fmla="*/ 4 h 20000"/>
                <a:gd name="T6" fmla="*/ 7 w 20000"/>
                <a:gd name="T7" fmla="*/ 7 h 200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000" h="20000">
                  <a:moveTo>
                    <a:pt x="18889" y="18889"/>
                  </a:moveTo>
                  <a:lnTo>
                    <a:pt x="18889" y="0"/>
                  </a:lnTo>
                  <a:lnTo>
                    <a:pt x="0" y="11111"/>
                  </a:lnTo>
                  <a:lnTo>
                    <a:pt x="18889" y="18889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74" name="Freeform 139">
              <a:extLst>
                <a:ext uri="{FF2B5EF4-FFF2-40B4-BE49-F238E27FC236}">
                  <a16:creationId xmlns:a16="http://schemas.microsoft.com/office/drawing/2014/main" id="{A3DF478D-0874-4999-8DE6-E5DB54940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2111"/>
              <a:ext cx="7" cy="4"/>
            </a:xfrm>
            <a:custGeom>
              <a:avLst/>
              <a:gdLst>
                <a:gd name="T0" fmla="*/ 7 w 20000"/>
                <a:gd name="T1" fmla="*/ 4 h 20000"/>
                <a:gd name="T2" fmla="*/ 7 w 20000"/>
                <a:gd name="T3" fmla="*/ 0 h 20000"/>
                <a:gd name="T4" fmla="*/ 0 w 20000"/>
                <a:gd name="T5" fmla="*/ 0 h 20000"/>
                <a:gd name="T6" fmla="*/ 7 w 20000"/>
                <a:gd name="T7" fmla="*/ 4 h 200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000" h="20000">
                  <a:moveTo>
                    <a:pt x="18889" y="18182"/>
                  </a:moveTo>
                  <a:lnTo>
                    <a:pt x="18889" y="0"/>
                  </a:lnTo>
                  <a:lnTo>
                    <a:pt x="0" y="0"/>
                  </a:lnTo>
                  <a:lnTo>
                    <a:pt x="18889" y="18182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75" name="Freeform 140">
              <a:extLst>
                <a:ext uri="{FF2B5EF4-FFF2-40B4-BE49-F238E27FC236}">
                  <a16:creationId xmlns:a16="http://schemas.microsoft.com/office/drawing/2014/main" id="{E0D06A85-A169-4FD5-9F90-0D1CA831C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2115"/>
              <a:ext cx="18" cy="14"/>
            </a:xfrm>
            <a:custGeom>
              <a:avLst/>
              <a:gdLst>
                <a:gd name="T0" fmla="*/ 11 w 20000"/>
                <a:gd name="T1" fmla="*/ 14 h 20000"/>
                <a:gd name="T2" fmla="*/ 14 w 20000"/>
                <a:gd name="T3" fmla="*/ 7 h 20000"/>
                <a:gd name="T4" fmla="*/ 18 w 20000"/>
                <a:gd name="T5" fmla="*/ 3 h 20000"/>
                <a:gd name="T6" fmla="*/ 11 w 20000"/>
                <a:gd name="T7" fmla="*/ 3 h 20000"/>
                <a:gd name="T8" fmla="*/ 11 w 20000"/>
                <a:gd name="T9" fmla="*/ 0 h 20000"/>
                <a:gd name="T10" fmla="*/ 0 w 20000"/>
                <a:gd name="T11" fmla="*/ 7 h 20000"/>
                <a:gd name="T12" fmla="*/ 0 w 20000"/>
                <a:gd name="T13" fmla="*/ 7 h 20000"/>
                <a:gd name="T14" fmla="*/ 7 w 20000"/>
                <a:gd name="T15" fmla="*/ 7 h 20000"/>
                <a:gd name="T16" fmla="*/ 7 w 20000"/>
                <a:gd name="T17" fmla="*/ 10 h 20000"/>
                <a:gd name="T18" fmla="*/ 11 w 20000"/>
                <a:gd name="T19" fmla="*/ 14 h 200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000" h="20000">
                  <a:moveTo>
                    <a:pt x="12000" y="19429"/>
                  </a:moveTo>
                  <a:lnTo>
                    <a:pt x="15111" y="9714"/>
                  </a:lnTo>
                  <a:lnTo>
                    <a:pt x="19556" y="4000"/>
                  </a:lnTo>
                  <a:lnTo>
                    <a:pt x="12000" y="4000"/>
                  </a:lnTo>
                  <a:lnTo>
                    <a:pt x="12000" y="0"/>
                  </a:lnTo>
                  <a:lnTo>
                    <a:pt x="0" y="9714"/>
                  </a:lnTo>
                  <a:lnTo>
                    <a:pt x="7556" y="9714"/>
                  </a:lnTo>
                  <a:lnTo>
                    <a:pt x="7556" y="13714"/>
                  </a:lnTo>
                  <a:lnTo>
                    <a:pt x="12000" y="19429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76" name="Freeform 141">
              <a:extLst>
                <a:ext uri="{FF2B5EF4-FFF2-40B4-BE49-F238E27FC236}">
                  <a16:creationId xmlns:a16="http://schemas.microsoft.com/office/drawing/2014/main" id="{7335050C-FF3A-4D8D-AFE3-78934ED09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3" y="2203"/>
              <a:ext cx="38" cy="23"/>
            </a:xfrm>
            <a:custGeom>
              <a:avLst/>
              <a:gdLst>
                <a:gd name="T0" fmla="*/ 14 w 20000"/>
                <a:gd name="T1" fmla="*/ 23 h 20000"/>
                <a:gd name="T2" fmla="*/ 14 w 20000"/>
                <a:gd name="T3" fmla="*/ 19 h 20000"/>
                <a:gd name="T4" fmla="*/ 20 w 20000"/>
                <a:gd name="T5" fmla="*/ 19 h 20000"/>
                <a:gd name="T6" fmla="*/ 27 w 20000"/>
                <a:gd name="T7" fmla="*/ 13 h 20000"/>
                <a:gd name="T8" fmla="*/ 30 w 20000"/>
                <a:gd name="T9" fmla="*/ 13 h 20000"/>
                <a:gd name="T10" fmla="*/ 30 w 20000"/>
                <a:gd name="T11" fmla="*/ 9 h 20000"/>
                <a:gd name="T12" fmla="*/ 37 w 20000"/>
                <a:gd name="T13" fmla="*/ 0 h 20000"/>
                <a:gd name="T14" fmla="*/ 20 w 20000"/>
                <a:gd name="T15" fmla="*/ 7 h 20000"/>
                <a:gd name="T16" fmla="*/ 14 w 20000"/>
                <a:gd name="T17" fmla="*/ 7 h 20000"/>
                <a:gd name="T18" fmla="*/ 10 w 20000"/>
                <a:gd name="T19" fmla="*/ 9 h 20000"/>
                <a:gd name="T20" fmla="*/ 7 w 20000"/>
                <a:gd name="T21" fmla="*/ 9 h 20000"/>
                <a:gd name="T22" fmla="*/ 3 w 20000"/>
                <a:gd name="T23" fmla="*/ 13 h 20000"/>
                <a:gd name="T24" fmla="*/ 0 w 20000"/>
                <a:gd name="T25" fmla="*/ 13 h 20000"/>
                <a:gd name="T26" fmla="*/ 3 w 20000"/>
                <a:gd name="T27" fmla="*/ 19 h 20000"/>
                <a:gd name="T28" fmla="*/ 14 w 20000"/>
                <a:gd name="T29" fmla="*/ 23 h 2000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000" h="20000">
                  <a:moveTo>
                    <a:pt x="7312" y="19661"/>
                  </a:moveTo>
                  <a:lnTo>
                    <a:pt x="7312" y="16949"/>
                  </a:lnTo>
                  <a:lnTo>
                    <a:pt x="10968" y="16949"/>
                  </a:lnTo>
                  <a:lnTo>
                    <a:pt x="14409" y="11525"/>
                  </a:lnTo>
                  <a:lnTo>
                    <a:pt x="16129" y="11525"/>
                  </a:lnTo>
                  <a:lnTo>
                    <a:pt x="16129" y="8136"/>
                  </a:lnTo>
                  <a:lnTo>
                    <a:pt x="19785" y="0"/>
                  </a:lnTo>
                  <a:lnTo>
                    <a:pt x="10968" y="5763"/>
                  </a:lnTo>
                  <a:lnTo>
                    <a:pt x="7312" y="5763"/>
                  </a:lnTo>
                  <a:lnTo>
                    <a:pt x="5161" y="8136"/>
                  </a:lnTo>
                  <a:lnTo>
                    <a:pt x="3656" y="8136"/>
                  </a:lnTo>
                  <a:lnTo>
                    <a:pt x="1505" y="11525"/>
                  </a:lnTo>
                  <a:lnTo>
                    <a:pt x="0" y="11525"/>
                  </a:lnTo>
                  <a:lnTo>
                    <a:pt x="1505" y="16949"/>
                  </a:lnTo>
                  <a:lnTo>
                    <a:pt x="7312" y="19661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77" name="Freeform 142">
              <a:extLst>
                <a:ext uri="{FF2B5EF4-FFF2-40B4-BE49-F238E27FC236}">
                  <a16:creationId xmlns:a16="http://schemas.microsoft.com/office/drawing/2014/main" id="{E1688282-CF4C-434B-B74F-63B48074F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2189"/>
              <a:ext cx="7" cy="12"/>
            </a:xfrm>
            <a:custGeom>
              <a:avLst/>
              <a:gdLst>
                <a:gd name="T0" fmla="*/ 0 w 20000"/>
                <a:gd name="T1" fmla="*/ 3 h 20000"/>
                <a:gd name="T2" fmla="*/ 7 w 20000"/>
                <a:gd name="T3" fmla="*/ 0 h 20000"/>
                <a:gd name="T4" fmla="*/ 3 w 20000"/>
                <a:gd name="T5" fmla="*/ 7 h 20000"/>
                <a:gd name="T6" fmla="*/ 0 w 20000"/>
                <a:gd name="T7" fmla="*/ 11 h 20000"/>
                <a:gd name="T8" fmla="*/ 0 w 20000"/>
                <a:gd name="T9" fmla="*/ 3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00" h="20000">
                  <a:moveTo>
                    <a:pt x="0" y="5385"/>
                  </a:moveTo>
                  <a:lnTo>
                    <a:pt x="18889" y="0"/>
                  </a:lnTo>
                  <a:lnTo>
                    <a:pt x="7778" y="13077"/>
                  </a:lnTo>
                  <a:lnTo>
                    <a:pt x="0" y="19231"/>
                  </a:lnTo>
                  <a:lnTo>
                    <a:pt x="0" y="5385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78" name="Freeform 143">
              <a:extLst>
                <a:ext uri="{FF2B5EF4-FFF2-40B4-BE49-F238E27FC236}">
                  <a16:creationId xmlns:a16="http://schemas.microsoft.com/office/drawing/2014/main" id="{2798DCFC-A3EC-4EA8-8357-D76BC1887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" y="2142"/>
              <a:ext cx="7" cy="7"/>
            </a:xfrm>
            <a:custGeom>
              <a:avLst/>
              <a:gdLst>
                <a:gd name="T0" fmla="*/ 7 w 20000"/>
                <a:gd name="T1" fmla="*/ 7 h 20000"/>
                <a:gd name="T2" fmla="*/ 4 w 20000"/>
                <a:gd name="T3" fmla="*/ 3 h 20000"/>
                <a:gd name="T4" fmla="*/ 0 w 20000"/>
                <a:gd name="T5" fmla="*/ 0 h 20000"/>
                <a:gd name="T6" fmla="*/ 4 w 20000"/>
                <a:gd name="T7" fmla="*/ 7 h 20000"/>
                <a:gd name="T8" fmla="*/ 0 w 20000"/>
                <a:gd name="T9" fmla="*/ 7 h 20000"/>
                <a:gd name="T10" fmla="*/ 7 w 20000"/>
                <a:gd name="T11" fmla="*/ 7 h 200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000" h="20000">
                  <a:moveTo>
                    <a:pt x="18889" y="18889"/>
                  </a:moveTo>
                  <a:lnTo>
                    <a:pt x="11111" y="7778"/>
                  </a:lnTo>
                  <a:lnTo>
                    <a:pt x="0" y="0"/>
                  </a:lnTo>
                  <a:lnTo>
                    <a:pt x="11111" y="18889"/>
                  </a:lnTo>
                  <a:lnTo>
                    <a:pt x="0" y="18889"/>
                  </a:lnTo>
                  <a:lnTo>
                    <a:pt x="18889" y="18889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79" name="Freeform 144">
              <a:extLst>
                <a:ext uri="{FF2B5EF4-FFF2-40B4-BE49-F238E27FC236}">
                  <a16:creationId xmlns:a16="http://schemas.microsoft.com/office/drawing/2014/main" id="{44F7AEFF-E242-42BD-AC56-DF06C71DA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2" y="2124"/>
              <a:ext cx="13" cy="6"/>
            </a:xfrm>
            <a:custGeom>
              <a:avLst/>
              <a:gdLst>
                <a:gd name="T0" fmla="*/ 14 w 20000"/>
                <a:gd name="T1" fmla="*/ 8 h 20000"/>
                <a:gd name="T2" fmla="*/ 14 w 20000"/>
                <a:gd name="T3" fmla="*/ 4 h 20000"/>
                <a:gd name="T4" fmla="*/ 10 w 20000"/>
                <a:gd name="T5" fmla="*/ 0 h 20000"/>
                <a:gd name="T6" fmla="*/ 0 w 20000"/>
                <a:gd name="T7" fmla="*/ 4 h 20000"/>
                <a:gd name="T8" fmla="*/ 3 w 20000"/>
                <a:gd name="T9" fmla="*/ 8 h 20000"/>
                <a:gd name="T10" fmla="*/ 7 w 20000"/>
                <a:gd name="T11" fmla="*/ 4 h 20000"/>
                <a:gd name="T12" fmla="*/ 7 w 20000"/>
                <a:gd name="T13" fmla="*/ 8 h 20000"/>
                <a:gd name="T14" fmla="*/ 14 w 20000"/>
                <a:gd name="T15" fmla="*/ 8 h 200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000" h="20000">
                  <a:moveTo>
                    <a:pt x="19429" y="18889"/>
                  </a:moveTo>
                  <a:lnTo>
                    <a:pt x="19429" y="11111"/>
                  </a:lnTo>
                  <a:lnTo>
                    <a:pt x="13714" y="0"/>
                  </a:lnTo>
                  <a:lnTo>
                    <a:pt x="0" y="11111"/>
                  </a:lnTo>
                  <a:lnTo>
                    <a:pt x="4000" y="18889"/>
                  </a:lnTo>
                  <a:lnTo>
                    <a:pt x="9714" y="11111"/>
                  </a:lnTo>
                  <a:lnTo>
                    <a:pt x="9714" y="18889"/>
                  </a:lnTo>
                  <a:lnTo>
                    <a:pt x="19429" y="18889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80" name="Freeform 145">
              <a:extLst>
                <a:ext uri="{FF2B5EF4-FFF2-40B4-BE49-F238E27FC236}">
                  <a16:creationId xmlns:a16="http://schemas.microsoft.com/office/drawing/2014/main" id="{9D3E79C5-ECAB-437F-8F65-7BDB215DC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2203"/>
              <a:ext cx="48" cy="14"/>
            </a:xfrm>
            <a:custGeom>
              <a:avLst/>
              <a:gdLst>
                <a:gd name="T0" fmla="*/ 23 w 20000"/>
                <a:gd name="T1" fmla="*/ 14 h 20000"/>
                <a:gd name="T2" fmla="*/ 48 w 20000"/>
                <a:gd name="T3" fmla="*/ 14 h 20000"/>
                <a:gd name="T4" fmla="*/ 48 w 20000"/>
                <a:gd name="T5" fmla="*/ 10 h 20000"/>
                <a:gd name="T6" fmla="*/ 41 w 20000"/>
                <a:gd name="T7" fmla="*/ 10 h 20000"/>
                <a:gd name="T8" fmla="*/ 37 w 20000"/>
                <a:gd name="T9" fmla="*/ 7 h 20000"/>
                <a:gd name="T10" fmla="*/ 27 w 20000"/>
                <a:gd name="T11" fmla="*/ 7 h 20000"/>
                <a:gd name="T12" fmla="*/ 23 w 20000"/>
                <a:gd name="T13" fmla="*/ 7 h 20000"/>
                <a:gd name="T14" fmla="*/ 14 w 20000"/>
                <a:gd name="T15" fmla="*/ 7 h 20000"/>
                <a:gd name="T16" fmla="*/ 10 w 20000"/>
                <a:gd name="T17" fmla="*/ 0 h 20000"/>
                <a:gd name="T18" fmla="*/ 7 w 20000"/>
                <a:gd name="T19" fmla="*/ 3 h 20000"/>
                <a:gd name="T20" fmla="*/ 0 w 20000"/>
                <a:gd name="T21" fmla="*/ 3 h 20000"/>
                <a:gd name="T22" fmla="*/ 0 w 20000"/>
                <a:gd name="T23" fmla="*/ 10 h 20000"/>
                <a:gd name="T24" fmla="*/ 7 w 20000"/>
                <a:gd name="T25" fmla="*/ 10 h 20000"/>
                <a:gd name="T26" fmla="*/ 20 w 20000"/>
                <a:gd name="T27" fmla="*/ 10 h 20000"/>
                <a:gd name="T28" fmla="*/ 23 w 20000"/>
                <a:gd name="T29" fmla="*/ 14 h 2000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000" h="20000">
                  <a:moveTo>
                    <a:pt x="9667" y="19429"/>
                  </a:moveTo>
                  <a:lnTo>
                    <a:pt x="19833" y="19429"/>
                  </a:lnTo>
                  <a:lnTo>
                    <a:pt x="19833" y="13714"/>
                  </a:lnTo>
                  <a:lnTo>
                    <a:pt x="17000" y="13714"/>
                  </a:lnTo>
                  <a:lnTo>
                    <a:pt x="15333" y="9714"/>
                  </a:lnTo>
                  <a:lnTo>
                    <a:pt x="11333" y="9714"/>
                  </a:lnTo>
                  <a:lnTo>
                    <a:pt x="9667" y="9714"/>
                  </a:lnTo>
                  <a:lnTo>
                    <a:pt x="5667" y="9714"/>
                  </a:lnTo>
                  <a:lnTo>
                    <a:pt x="4000" y="0"/>
                  </a:lnTo>
                  <a:lnTo>
                    <a:pt x="2833" y="4000"/>
                  </a:lnTo>
                  <a:lnTo>
                    <a:pt x="0" y="4000"/>
                  </a:lnTo>
                  <a:lnTo>
                    <a:pt x="0" y="13714"/>
                  </a:lnTo>
                  <a:lnTo>
                    <a:pt x="2833" y="13714"/>
                  </a:lnTo>
                  <a:lnTo>
                    <a:pt x="8500" y="13714"/>
                  </a:lnTo>
                  <a:lnTo>
                    <a:pt x="9667" y="19429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81" name="Freeform 146">
              <a:extLst>
                <a:ext uri="{FF2B5EF4-FFF2-40B4-BE49-F238E27FC236}">
                  <a16:creationId xmlns:a16="http://schemas.microsoft.com/office/drawing/2014/main" id="{126BB779-DA19-460C-9CCA-BEB263D54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0" y="3088"/>
              <a:ext cx="717" cy="647"/>
            </a:xfrm>
            <a:custGeom>
              <a:avLst/>
              <a:gdLst>
                <a:gd name="T0" fmla="*/ 557 w 20000"/>
                <a:gd name="T1" fmla="*/ 617 h 20000"/>
                <a:gd name="T2" fmla="*/ 635 w 20000"/>
                <a:gd name="T3" fmla="*/ 535 h 20000"/>
                <a:gd name="T4" fmla="*/ 676 w 20000"/>
                <a:gd name="T5" fmla="*/ 477 h 20000"/>
                <a:gd name="T6" fmla="*/ 713 w 20000"/>
                <a:gd name="T7" fmla="*/ 376 h 20000"/>
                <a:gd name="T8" fmla="*/ 710 w 20000"/>
                <a:gd name="T9" fmla="*/ 305 h 20000"/>
                <a:gd name="T10" fmla="*/ 679 w 20000"/>
                <a:gd name="T11" fmla="*/ 267 h 20000"/>
                <a:gd name="T12" fmla="*/ 672 w 20000"/>
                <a:gd name="T13" fmla="*/ 237 h 20000"/>
                <a:gd name="T14" fmla="*/ 655 w 20000"/>
                <a:gd name="T15" fmla="*/ 213 h 20000"/>
                <a:gd name="T16" fmla="*/ 642 w 20000"/>
                <a:gd name="T17" fmla="*/ 186 h 20000"/>
                <a:gd name="T18" fmla="*/ 615 w 20000"/>
                <a:gd name="T19" fmla="*/ 159 h 20000"/>
                <a:gd name="T20" fmla="*/ 604 w 20000"/>
                <a:gd name="T21" fmla="*/ 109 h 20000"/>
                <a:gd name="T22" fmla="*/ 581 w 20000"/>
                <a:gd name="T23" fmla="*/ 77 h 20000"/>
                <a:gd name="T24" fmla="*/ 570 w 20000"/>
                <a:gd name="T25" fmla="*/ 31 h 20000"/>
                <a:gd name="T26" fmla="*/ 564 w 20000"/>
                <a:gd name="T27" fmla="*/ 0 h 20000"/>
                <a:gd name="T28" fmla="*/ 547 w 20000"/>
                <a:gd name="T29" fmla="*/ 38 h 20000"/>
                <a:gd name="T30" fmla="*/ 530 w 20000"/>
                <a:gd name="T31" fmla="*/ 115 h 20000"/>
                <a:gd name="T32" fmla="*/ 489 w 20000"/>
                <a:gd name="T33" fmla="*/ 122 h 20000"/>
                <a:gd name="T34" fmla="*/ 438 w 20000"/>
                <a:gd name="T35" fmla="*/ 91 h 20000"/>
                <a:gd name="T36" fmla="*/ 442 w 20000"/>
                <a:gd name="T37" fmla="*/ 47 h 20000"/>
                <a:gd name="T38" fmla="*/ 458 w 20000"/>
                <a:gd name="T39" fmla="*/ 31 h 20000"/>
                <a:gd name="T40" fmla="*/ 445 w 20000"/>
                <a:gd name="T41" fmla="*/ 31 h 20000"/>
                <a:gd name="T42" fmla="*/ 408 w 20000"/>
                <a:gd name="T43" fmla="*/ 24 h 20000"/>
                <a:gd name="T44" fmla="*/ 377 w 20000"/>
                <a:gd name="T45" fmla="*/ 7 h 20000"/>
                <a:gd name="T46" fmla="*/ 377 w 20000"/>
                <a:gd name="T47" fmla="*/ 27 h 20000"/>
                <a:gd name="T48" fmla="*/ 333 w 20000"/>
                <a:gd name="T49" fmla="*/ 41 h 20000"/>
                <a:gd name="T50" fmla="*/ 326 w 20000"/>
                <a:gd name="T51" fmla="*/ 81 h 20000"/>
                <a:gd name="T52" fmla="*/ 310 w 20000"/>
                <a:gd name="T53" fmla="*/ 81 h 20000"/>
                <a:gd name="T54" fmla="*/ 282 w 20000"/>
                <a:gd name="T55" fmla="*/ 61 h 20000"/>
                <a:gd name="T56" fmla="*/ 255 w 20000"/>
                <a:gd name="T57" fmla="*/ 74 h 20000"/>
                <a:gd name="T58" fmla="*/ 238 w 20000"/>
                <a:gd name="T59" fmla="*/ 84 h 20000"/>
                <a:gd name="T60" fmla="*/ 228 w 20000"/>
                <a:gd name="T61" fmla="*/ 109 h 20000"/>
                <a:gd name="T62" fmla="*/ 215 w 20000"/>
                <a:gd name="T63" fmla="*/ 102 h 20000"/>
                <a:gd name="T64" fmla="*/ 211 w 20000"/>
                <a:gd name="T65" fmla="*/ 129 h 20000"/>
                <a:gd name="T66" fmla="*/ 184 w 20000"/>
                <a:gd name="T67" fmla="*/ 129 h 20000"/>
                <a:gd name="T68" fmla="*/ 132 w 20000"/>
                <a:gd name="T69" fmla="*/ 179 h 20000"/>
                <a:gd name="T70" fmla="*/ 82 w 20000"/>
                <a:gd name="T71" fmla="*/ 193 h 20000"/>
                <a:gd name="T72" fmla="*/ 28 w 20000"/>
                <a:gd name="T73" fmla="*/ 227 h 20000"/>
                <a:gd name="T74" fmla="*/ 11 w 20000"/>
                <a:gd name="T75" fmla="*/ 260 h 20000"/>
                <a:gd name="T76" fmla="*/ 14 w 20000"/>
                <a:gd name="T77" fmla="*/ 305 h 20000"/>
                <a:gd name="T78" fmla="*/ 11 w 20000"/>
                <a:gd name="T79" fmla="*/ 315 h 20000"/>
                <a:gd name="T80" fmla="*/ 14 w 20000"/>
                <a:gd name="T81" fmla="*/ 339 h 20000"/>
                <a:gd name="T82" fmla="*/ 24 w 20000"/>
                <a:gd name="T83" fmla="*/ 423 h 20000"/>
                <a:gd name="T84" fmla="*/ 8 w 20000"/>
                <a:gd name="T85" fmla="*/ 474 h 20000"/>
                <a:gd name="T86" fmla="*/ 28 w 20000"/>
                <a:gd name="T87" fmla="*/ 508 h 20000"/>
                <a:gd name="T88" fmla="*/ 78 w 20000"/>
                <a:gd name="T89" fmla="*/ 490 h 20000"/>
                <a:gd name="T90" fmla="*/ 136 w 20000"/>
                <a:gd name="T91" fmla="*/ 488 h 20000"/>
                <a:gd name="T92" fmla="*/ 170 w 20000"/>
                <a:gd name="T93" fmla="*/ 467 h 20000"/>
                <a:gd name="T94" fmla="*/ 285 w 20000"/>
                <a:gd name="T95" fmla="*/ 440 h 20000"/>
                <a:gd name="T96" fmla="*/ 339 w 20000"/>
                <a:gd name="T97" fmla="*/ 454 h 20000"/>
                <a:gd name="T98" fmla="*/ 347 w 20000"/>
                <a:gd name="T99" fmla="*/ 481 h 20000"/>
                <a:gd name="T100" fmla="*/ 361 w 20000"/>
                <a:gd name="T101" fmla="*/ 518 h 20000"/>
                <a:gd name="T102" fmla="*/ 388 w 20000"/>
                <a:gd name="T103" fmla="*/ 501 h 20000"/>
                <a:gd name="T104" fmla="*/ 415 w 20000"/>
                <a:gd name="T105" fmla="*/ 484 h 20000"/>
                <a:gd name="T106" fmla="*/ 388 w 20000"/>
                <a:gd name="T107" fmla="*/ 529 h 20000"/>
                <a:gd name="T108" fmla="*/ 411 w 20000"/>
                <a:gd name="T109" fmla="*/ 508 h 20000"/>
                <a:gd name="T110" fmla="*/ 424 w 20000"/>
                <a:gd name="T111" fmla="*/ 542 h 20000"/>
                <a:gd name="T112" fmla="*/ 421 w 20000"/>
                <a:gd name="T113" fmla="*/ 592 h 20000"/>
                <a:gd name="T114" fmla="*/ 451 w 20000"/>
                <a:gd name="T115" fmla="*/ 617 h 20000"/>
                <a:gd name="T116" fmla="*/ 503 w 20000"/>
                <a:gd name="T117" fmla="*/ 617 h 20000"/>
                <a:gd name="T118" fmla="*/ 506 w 20000"/>
                <a:gd name="T119" fmla="*/ 626 h 20000"/>
                <a:gd name="T120" fmla="*/ 527 w 20000"/>
                <a:gd name="T121" fmla="*/ 647 h 2000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0000" h="20000">
                  <a:moveTo>
                    <a:pt x="14702" y="19988"/>
                  </a:moveTo>
                  <a:lnTo>
                    <a:pt x="14780" y="19777"/>
                  </a:lnTo>
                  <a:lnTo>
                    <a:pt x="14702" y="19678"/>
                  </a:lnTo>
                  <a:lnTo>
                    <a:pt x="15259" y="19356"/>
                  </a:lnTo>
                  <a:lnTo>
                    <a:pt x="15538" y="19059"/>
                  </a:lnTo>
                  <a:lnTo>
                    <a:pt x="16286" y="19059"/>
                  </a:lnTo>
                  <a:lnTo>
                    <a:pt x="16776" y="18725"/>
                  </a:lnTo>
                  <a:lnTo>
                    <a:pt x="17044" y="17884"/>
                  </a:lnTo>
                  <a:lnTo>
                    <a:pt x="17535" y="16955"/>
                  </a:lnTo>
                  <a:lnTo>
                    <a:pt x="17713" y="16547"/>
                  </a:lnTo>
                  <a:lnTo>
                    <a:pt x="18093" y="16002"/>
                  </a:lnTo>
                  <a:lnTo>
                    <a:pt x="18182" y="15705"/>
                  </a:lnTo>
                  <a:lnTo>
                    <a:pt x="18282" y="15371"/>
                  </a:lnTo>
                  <a:lnTo>
                    <a:pt x="18851" y="14864"/>
                  </a:lnTo>
                  <a:lnTo>
                    <a:pt x="18851" y="14752"/>
                  </a:lnTo>
                  <a:lnTo>
                    <a:pt x="18851" y="14653"/>
                  </a:lnTo>
                  <a:lnTo>
                    <a:pt x="19342" y="13824"/>
                  </a:lnTo>
                  <a:lnTo>
                    <a:pt x="19520" y="13069"/>
                  </a:lnTo>
                  <a:lnTo>
                    <a:pt x="19799" y="12351"/>
                  </a:lnTo>
                  <a:lnTo>
                    <a:pt x="19900" y="11609"/>
                  </a:lnTo>
                  <a:lnTo>
                    <a:pt x="19799" y="11188"/>
                  </a:lnTo>
                  <a:lnTo>
                    <a:pt x="19989" y="10347"/>
                  </a:lnTo>
                  <a:lnTo>
                    <a:pt x="19799" y="9926"/>
                  </a:lnTo>
                  <a:lnTo>
                    <a:pt x="19900" y="9629"/>
                  </a:lnTo>
                  <a:lnTo>
                    <a:pt x="19799" y="9418"/>
                  </a:lnTo>
                  <a:lnTo>
                    <a:pt x="19610" y="9208"/>
                  </a:lnTo>
                  <a:lnTo>
                    <a:pt x="19520" y="8886"/>
                  </a:lnTo>
                  <a:lnTo>
                    <a:pt x="19342" y="8676"/>
                  </a:lnTo>
                  <a:lnTo>
                    <a:pt x="19041" y="8465"/>
                  </a:lnTo>
                  <a:lnTo>
                    <a:pt x="18929" y="8255"/>
                  </a:lnTo>
                  <a:lnTo>
                    <a:pt x="19152" y="8255"/>
                  </a:lnTo>
                  <a:lnTo>
                    <a:pt x="19152" y="7748"/>
                  </a:lnTo>
                  <a:lnTo>
                    <a:pt x="19041" y="7537"/>
                  </a:lnTo>
                  <a:lnTo>
                    <a:pt x="19041" y="7624"/>
                  </a:lnTo>
                  <a:lnTo>
                    <a:pt x="18740" y="7327"/>
                  </a:lnTo>
                  <a:lnTo>
                    <a:pt x="18740" y="7748"/>
                  </a:lnTo>
                  <a:lnTo>
                    <a:pt x="18661" y="7624"/>
                  </a:lnTo>
                  <a:lnTo>
                    <a:pt x="18472" y="7005"/>
                  </a:lnTo>
                  <a:lnTo>
                    <a:pt x="18472" y="6906"/>
                  </a:lnTo>
                  <a:lnTo>
                    <a:pt x="18282" y="6584"/>
                  </a:lnTo>
                  <a:lnTo>
                    <a:pt x="18182" y="6374"/>
                  </a:lnTo>
                  <a:lnTo>
                    <a:pt x="18371" y="6287"/>
                  </a:lnTo>
                  <a:lnTo>
                    <a:pt x="18282" y="6163"/>
                  </a:lnTo>
                  <a:lnTo>
                    <a:pt x="18182" y="5953"/>
                  </a:lnTo>
                  <a:lnTo>
                    <a:pt x="17903" y="5743"/>
                  </a:lnTo>
                  <a:lnTo>
                    <a:pt x="17803" y="5743"/>
                  </a:lnTo>
                  <a:lnTo>
                    <a:pt x="17713" y="5446"/>
                  </a:lnTo>
                  <a:lnTo>
                    <a:pt x="17423" y="5446"/>
                  </a:lnTo>
                  <a:lnTo>
                    <a:pt x="17234" y="5111"/>
                  </a:lnTo>
                  <a:lnTo>
                    <a:pt x="17156" y="4901"/>
                  </a:lnTo>
                  <a:lnTo>
                    <a:pt x="17156" y="4691"/>
                  </a:lnTo>
                  <a:lnTo>
                    <a:pt x="17156" y="4394"/>
                  </a:lnTo>
                  <a:lnTo>
                    <a:pt x="17044" y="3861"/>
                  </a:lnTo>
                  <a:lnTo>
                    <a:pt x="16854" y="3564"/>
                  </a:lnTo>
                  <a:lnTo>
                    <a:pt x="16854" y="3354"/>
                  </a:lnTo>
                  <a:lnTo>
                    <a:pt x="16854" y="2599"/>
                  </a:lnTo>
                  <a:lnTo>
                    <a:pt x="16587" y="2389"/>
                  </a:lnTo>
                  <a:lnTo>
                    <a:pt x="16475" y="2092"/>
                  </a:lnTo>
                  <a:lnTo>
                    <a:pt x="16286" y="2302"/>
                  </a:lnTo>
                  <a:lnTo>
                    <a:pt x="16207" y="2389"/>
                  </a:lnTo>
                  <a:lnTo>
                    <a:pt x="16096" y="1881"/>
                  </a:lnTo>
                  <a:lnTo>
                    <a:pt x="16096" y="1349"/>
                  </a:lnTo>
                  <a:lnTo>
                    <a:pt x="16018" y="1349"/>
                  </a:lnTo>
                  <a:lnTo>
                    <a:pt x="16018" y="1052"/>
                  </a:lnTo>
                  <a:lnTo>
                    <a:pt x="15906" y="953"/>
                  </a:lnTo>
                  <a:lnTo>
                    <a:pt x="15906" y="743"/>
                  </a:lnTo>
                  <a:lnTo>
                    <a:pt x="15828" y="743"/>
                  </a:lnTo>
                  <a:lnTo>
                    <a:pt x="15828" y="334"/>
                  </a:lnTo>
                  <a:lnTo>
                    <a:pt x="15728" y="124"/>
                  </a:lnTo>
                  <a:lnTo>
                    <a:pt x="15728" y="0"/>
                  </a:lnTo>
                  <a:lnTo>
                    <a:pt x="15449" y="210"/>
                  </a:lnTo>
                  <a:lnTo>
                    <a:pt x="15349" y="842"/>
                  </a:lnTo>
                  <a:lnTo>
                    <a:pt x="15259" y="842"/>
                  </a:lnTo>
                  <a:lnTo>
                    <a:pt x="15159" y="1052"/>
                  </a:lnTo>
                  <a:lnTo>
                    <a:pt x="15259" y="1163"/>
                  </a:lnTo>
                  <a:lnTo>
                    <a:pt x="15081" y="1460"/>
                  </a:lnTo>
                  <a:lnTo>
                    <a:pt x="15159" y="1671"/>
                  </a:lnTo>
                  <a:lnTo>
                    <a:pt x="15081" y="1881"/>
                  </a:lnTo>
                  <a:lnTo>
                    <a:pt x="15081" y="2389"/>
                  </a:lnTo>
                  <a:lnTo>
                    <a:pt x="14780" y="3564"/>
                  </a:lnTo>
                  <a:lnTo>
                    <a:pt x="14512" y="4183"/>
                  </a:lnTo>
                  <a:lnTo>
                    <a:pt x="14322" y="4282"/>
                  </a:lnTo>
                  <a:lnTo>
                    <a:pt x="14110" y="4282"/>
                  </a:lnTo>
                  <a:lnTo>
                    <a:pt x="13642" y="4072"/>
                  </a:lnTo>
                  <a:lnTo>
                    <a:pt x="13642" y="3775"/>
                  </a:lnTo>
                  <a:lnTo>
                    <a:pt x="13084" y="3651"/>
                  </a:lnTo>
                  <a:lnTo>
                    <a:pt x="12593" y="3230"/>
                  </a:lnTo>
                  <a:lnTo>
                    <a:pt x="12515" y="3020"/>
                  </a:lnTo>
                  <a:lnTo>
                    <a:pt x="12326" y="2933"/>
                  </a:lnTo>
                  <a:lnTo>
                    <a:pt x="12214" y="2809"/>
                  </a:lnTo>
                  <a:lnTo>
                    <a:pt x="11946" y="2512"/>
                  </a:lnTo>
                  <a:lnTo>
                    <a:pt x="12214" y="1980"/>
                  </a:lnTo>
                  <a:lnTo>
                    <a:pt x="12214" y="1770"/>
                  </a:lnTo>
                  <a:lnTo>
                    <a:pt x="12214" y="1671"/>
                  </a:lnTo>
                  <a:lnTo>
                    <a:pt x="12326" y="1460"/>
                  </a:lnTo>
                  <a:lnTo>
                    <a:pt x="12515" y="1349"/>
                  </a:lnTo>
                  <a:lnTo>
                    <a:pt x="12515" y="1460"/>
                  </a:lnTo>
                  <a:lnTo>
                    <a:pt x="12593" y="1262"/>
                  </a:lnTo>
                  <a:lnTo>
                    <a:pt x="12593" y="1163"/>
                  </a:lnTo>
                  <a:lnTo>
                    <a:pt x="12783" y="953"/>
                  </a:lnTo>
                  <a:lnTo>
                    <a:pt x="12705" y="842"/>
                  </a:lnTo>
                  <a:lnTo>
                    <a:pt x="12593" y="743"/>
                  </a:lnTo>
                  <a:lnTo>
                    <a:pt x="12404" y="842"/>
                  </a:lnTo>
                  <a:lnTo>
                    <a:pt x="12515" y="1052"/>
                  </a:lnTo>
                  <a:lnTo>
                    <a:pt x="12404" y="953"/>
                  </a:lnTo>
                  <a:lnTo>
                    <a:pt x="12326" y="842"/>
                  </a:lnTo>
                  <a:lnTo>
                    <a:pt x="12136" y="743"/>
                  </a:lnTo>
                  <a:lnTo>
                    <a:pt x="11835" y="842"/>
                  </a:lnTo>
                  <a:lnTo>
                    <a:pt x="11645" y="743"/>
                  </a:lnTo>
                  <a:lnTo>
                    <a:pt x="11378" y="743"/>
                  </a:lnTo>
                  <a:lnTo>
                    <a:pt x="11277" y="631"/>
                  </a:lnTo>
                  <a:lnTo>
                    <a:pt x="10898" y="545"/>
                  </a:lnTo>
                  <a:lnTo>
                    <a:pt x="10820" y="334"/>
                  </a:lnTo>
                  <a:lnTo>
                    <a:pt x="10708" y="334"/>
                  </a:lnTo>
                  <a:lnTo>
                    <a:pt x="10519" y="210"/>
                  </a:lnTo>
                  <a:lnTo>
                    <a:pt x="10329" y="210"/>
                  </a:lnTo>
                  <a:lnTo>
                    <a:pt x="10441" y="421"/>
                  </a:lnTo>
                  <a:lnTo>
                    <a:pt x="10519" y="421"/>
                  </a:lnTo>
                  <a:lnTo>
                    <a:pt x="10630" y="842"/>
                  </a:lnTo>
                  <a:lnTo>
                    <a:pt x="10519" y="842"/>
                  </a:lnTo>
                  <a:lnTo>
                    <a:pt x="9872" y="842"/>
                  </a:lnTo>
                  <a:lnTo>
                    <a:pt x="9760" y="953"/>
                  </a:lnTo>
                  <a:lnTo>
                    <a:pt x="9760" y="1052"/>
                  </a:lnTo>
                  <a:lnTo>
                    <a:pt x="9571" y="1052"/>
                  </a:lnTo>
                  <a:lnTo>
                    <a:pt x="9281" y="1262"/>
                  </a:lnTo>
                  <a:lnTo>
                    <a:pt x="9381" y="1559"/>
                  </a:lnTo>
                  <a:lnTo>
                    <a:pt x="9191" y="1559"/>
                  </a:lnTo>
                  <a:lnTo>
                    <a:pt x="9091" y="1881"/>
                  </a:lnTo>
                  <a:lnTo>
                    <a:pt x="8901" y="2092"/>
                  </a:lnTo>
                  <a:lnTo>
                    <a:pt x="9091" y="2512"/>
                  </a:lnTo>
                  <a:lnTo>
                    <a:pt x="9013" y="2512"/>
                  </a:lnTo>
                  <a:lnTo>
                    <a:pt x="9091" y="2723"/>
                  </a:lnTo>
                  <a:lnTo>
                    <a:pt x="8901" y="2512"/>
                  </a:lnTo>
                  <a:lnTo>
                    <a:pt x="8823" y="2599"/>
                  </a:lnTo>
                  <a:lnTo>
                    <a:pt x="8634" y="2512"/>
                  </a:lnTo>
                  <a:lnTo>
                    <a:pt x="8444" y="2389"/>
                  </a:lnTo>
                  <a:lnTo>
                    <a:pt x="8254" y="2723"/>
                  </a:lnTo>
                  <a:lnTo>
                    <a:pt x="8143" y="2512"/>
                  </a:lnTo>
                  <a:lnTo>
                    <a:pt x="8332" y="2302"/>
                  </a:lnTo>
                  <a:lnTo>
                    <a:pt x="7875" y="1881"/>
                  </a:lnTo>
                  <a:lnTo>
                    <a:pt x="7764" y="1671"/>
                  </a:lnTo>
                  <a:lnTo>
                    <a:pt x="7574" y="1980"/>
                  </a:lnTo>
                  <a:lnTo>
                    <a:pt x="7496" y="1770"/>
                  </a:lnTo>
                  <a:lnTo>
                    <a:pt x="7384" y="1881"/>
                  </a:lnTo>
                  <a:lnTo>
                    <a:pt x="7117" y="2302"/>
                  </a:lnTo>
                  <a:lnTo>
                    <a:pt x="7016" y="2092"/>
                  </a:lnTo>
                  <a:lnTo>
                    <a:pt x="6737" y="2302"/>
                  </a:lnTo>
                  <a:lnTo>
                    <a:pt x="6927" y="2599"/>
                  </a:lnTo>
                  <a:lnTo>
                    <a:pt x="6737" y="2512"/>
                  </a:lnTo>
                  <a:lnTo>
                    <a:pt x="6637" y="2599"/>
                  </a:lnTo>
                  <a:lnTo>
                    <a:pt x="6637" y="2809"/>
                  </a:lnTo>
                  <a:lnTo>
                    <a:pt x="6559" y="2723"/>
                  </a:lnTo>
                  <a:lnTo>
                    <a:pt x="6369" y="2933"/>
                  </a:lnTo>
                  <a:lnTo>
                    <a:pt x="6369" y="3144"/>
                  </a:lnTo>
                  <a:lnTo>
                    <a:pt x="6369" y="3354"/>
                  </a:lnTo>
                  <a:lnTo>
                    <a:pt x="6447" y="3354"/>
                  </a:lnTo>
                  <a:lnTo>
                    <a:pt x="6258" y="3354"/>
                  </a:lnTo>
                  <a:lnTo>
                    <a:pt x="6180" y="3230"/>
                  </a:lnTo>
                  <a:lnTo>
                    <a:pt x="6068" y="3354"/>
                  </a:lnTo>
                  <a:lnTo>
                    <a:pt x="5990" y="3144"/>
                  </a:lnTo>
                  <a:lnTo>
                    <a:pt x="5878" y="3230"/>
                  </a:lnTo>
                  <a:lnTo>
                    <a:pt x="5990" y="3564"/>
                  </a:lnTo>
                  <a:lnTo>
                    <a:pt x="6068" y="3775"/>
                  </a:lnTo>
                  <a:lnTo>
                    <a:pt x="5878" y="3651"/>
                  </a:lnTo>
                  <a:lnTo>
                    <a:pt x="5878" y="3973"/>
                  </a:lnTo>
                  <a:lnTo>
                    <a:pt x="5689" y="3564"/>
                  </a:lnTo>
                  <a:lnTo>
                    <a:pt x="5611" y="3354"/>
                  </a:lnTo>
                  <a:lnTo>
                    <a:pt x="5499" y="3354"/>
                  </a:lnTo>
                  <a:lnTo>
                    <a:pt x="5421" y="3564"/>
                  </a:lnTo>
                  <a:lnTo>
                    <a:pt x="5120" y="3973"/>
                  </a:lnTo>
                  <a:lnTo>
                    <a:pt x="5120" y="4282"/>
                  </a:lnTo>
                  <a:lnTo>
                    <a:pt x="5120" y="4493"/>
                  </a:lnTo>
                  <a:lnTo>
                    <a:pt x="4852" y="4604"/>
                  </a:lnTo>
                  <a:lnTo>
                    <a:pt x="4562" y="5111"/>
                  </a:lnTo>
                  <a:lnTo>
                    <a:pt x="3692" y="5532"/>
                  </a:lnTo>
                  <a:lnTo>
                    <a:pt x="3424" y="5656"/>
                  </a:lnTo>
                  <a:lnTo>
                    <a:pt x="3123" y="5743"/>
                  </a:lnTo>
                  <a:lnTo>
                    <a:pt x="2856" y="5743"/>
                  </a:lnTo>
                  <a:lnTo>
                    <a:pt x="2566" y="5953"/>
                  </a:lnTo>
                  <a:lnTo>
                    <a:pt x="2298" y="5953"/>
                  </a:lnTo>
                  <a:lnTo>
                    <a:pt x="1729" y="6287"/>
                  </a:lnTo>
                  <a:lnTo>
                    <a:pt x="1350" y="6485"/>
                  </a:lnTo>
                  <a:lnTo>
                    <a:pt x="1049" y="6584"/>
                  </a:lnTo>
                  <a:lnTo>
                    <a:pt x="859" y="7005"/>
                  </a:lnTo>
                  <a:lnTo>
                    <a:pt x="781" y="7005"/>
                  </a:lnTo>
                  <a:lnTo>
                    <a:pt x="859" y="6584"/>
                  </a:lnTo>
                  <a:lnTo>
                    <a:pt x="669" y="6906"/>
                  </a:lnTo>
                  <a:lnTo>
                    <a:pt x="591" y="7215"/>
                  </a:lnTo>
                  <a:lnTo>
                    <a:pt x="491" y="7624"/>
                  </a:lnTo>
                  <a:lnTo>
                    <a:pt x="301" y="8045"/>
                  </a:lnTo>
                  <a:lnTo>
                    <a:pt x="301" y="8255"/>
                  </a:lnTo>
                  <a:lnTo>
                    <a:pt x="402" y="9010"/>
                  </a:lnTo>
                  <a:lnTo>
                    <a:pt x="491" y="9208"/>
                  </a:lnTo>
                  <a:lnTo>
                    <a:pt x="491" y="9629"/>
                  </a:lnTo>
                  <a:lnTo>
                    <a:pt x="402" y="9418"/>
                  </a:lnTo>
                  <a:lnTo>
                    <a:pt x="301" y="9418"/>
                  </a:lnTo>
                  <a:lnTo>
                    <a:pt x="301" y="9208"/>
                  </a:lnTo>
                  <a:lnTo>
                    <a:pt x="212" y="9097"/>
                  </a:lnTo>
                  <a:lnTo>
                    <a:pt x="212" y="9418"/>
                  </a:lnTo>
                  <a:lnTo>
                    <a:pt x="301" y="9728"/>
                  </a:lnTo>
                  <a:lnTo>
                    <a:pt x="212" y="9728"/>
                  </a:lnTo>
                  <a:lnTo>
                    <a:pt x="112" y="9418"/>
                  </a:lnTo>
                  <a:lnTo>
                    <a:pt x="0" y="9418"/>
                  </a:lnTo>
                  <a:lnTo>
                    <a:pt x="212" y="10050"/>
                  </a:lnTo>
                  <a:lnTo>
                    <a:pt x="402" y="10470"/>
                  </a:lnTo>
                  <a:lnTo>
                    <a:pt x="301" y="10891"/>
                  </a:lnTo>
                  <a:lnTo>
                    <a:pt x="491" y="11101"/>
                  </a:lnTo>
                  <a:lnTo>
                    <a:pt x="591" y="11522"/>
                  </a:lnTo>
                  <a:lnTo>
                    <a:pt x="491" y="12240"/>
                  </a:lnTo>
                  <a:lnTo>
                    <a:pt x="669" y="13069"/>
                  </a:lnTo>
                  <a:lnTo>
                    <a:pt x="781" y="13490"/>
                  </a:lnTo>
                  <a:lnTo>
                    <a:pt x="591" y="14035"/>
                  </a:lnTo>
                  <a:lnTo>
                    <a:pt x="491" y="14035"/>
                  </a:lnTo>
                  <a:lnTo>
                    <a:pt x="402" y="14542"/>
                  </a:lnTo>
                  <a:lnTo>
                    <a:pt x="212" y="14653"/>
                  </a:lnTo>
                  <a:lnTo>
                    <a:pt x="112" y="14653"/>
                  </a:lnTo>
                  <a:lnTo>
                    <a:pt x="0" y="15074"/>
                  </a:lnTo>
                  <a:lnTo>
                    <a:pt x="301" y="15161"/>
                  </a:lnTo>
                  <a:lnTo>
                    <a:pt x="491" y="15495"/>
                  </a:lnTo>
                  <a:lnTo>
                    <a:pt x="781" y="15705"/>
                  </a:lnTo>
                  <a:lnTo>
                    <a:pt x="1160" y="15705"/>
                  </a:lnTo>
                  <a:lnTo>
                    <a:pt x="1428" y="15582"/>
                  </a:lnTo>
                  <a:lnTo>
                    <a:pt x="1807" y="15371"/>
                  </a:lnTo>
                  <a:lnTo>
                    <a:pt x="2108" y="15285"/>
                  </a:lnTo>
                  <a:lnTo>
                    <a:pt x="2186" y="15161"/>
                  </a:lnTo>
                  <a:lnTo>
                    <a:pt x="2666" y="14963"/>
                  </a:lnTo>
                  <a:lnTo>
                    <a:pt x="2945" y="14864"/>
                  </a:lnTo>
                  <a:lnTo>
                    <a:pt x="3503" y="14963"/>
                  </a:lnTo>
                  <a:lnTo>
                    <a:pt x="3614" y="15161"/>
                  </a:lnTo>
                  <a:lnTo>
                    <a:pt x="3804" y="15074"/>
                  </a:lnTo>
                  <a:lnTo>
                    <a:pt x="4071" y="15074"/>
                  </a:lnTo>
                  <a:lnTo>
                    <a:pt x="4183" y="15074"/>
                  </a:lnTo>
                  <a:lnTo>
                    <a:pt x="4451" y="14963"/>
                  </a:lnTo>
                  <a:lnTo>
                    <a:pt x="4562" y="14752"/>
                  </a:lnTo>
                  <a:lnTo>
                    <a:pt x="4752" y="14443"/>
                  </a:lnTo>
                  <a:lnTo>
                    <a:pt x="5042" y="14245"/>
                  </a:lnTo>
                  <a:lnTo>
                    <a:pt x="5800" y="13911"/>
                  </a:lnTo>
                  <a:lnTo>
                    <a:pt x="6258" y="14035"/>
                  </a:lnTo>
                  <a:lnTo>
                    <a:pt x="7117" y="13700"/>
                  </a:lnTo>
                  <a:lnTo>
                    <a:pt x="7953" y="13614"/>
                  </a:lnTo>
                  <a:lnTo>
                    <a:pt x="8444" y="13490"/>
                  </a:lnTo>
                  <a:lnTo>
                    <a:pt x="8901" y="13911"/>
                  </a:lnTo>
                  <a:lnTo>
                    <a:pt x="9091" y="13911"/>
                  </a:lnTo>
                  <a:lnTo>
                    <a:pt x="9281" y="14121"/>
                  </a:lnTo>
                  <a:lnTo>
                    <a:pt x="9470" y="14035"/>
                  </a:lnTo>
                  <a:lnTo>
                    <a:pt x="9682" y="14245"/>
                  </a:lnTo>
                  <a:lnTo>
                    <a:pt x="9571" y="14332"/>
                  </a:lnTo>
                  <a:lnTo>
                    <a:pt x="9760" y="14443"/>
                  </a:lnTo>
                  <a:lnTo>
                    <a:pt x="9682" y="14542"/>
                  </a:lnTo>
                  <a:lnTo>
                    <a:pt x="9682" y="14864"/>
                  </a:lnTo>
                  <a:lnTo>
                    <a:pt x="9872" y="14963"/>
                  </a:lnTo>
                  <a:lnTo>
                    <a:pt x="9950" y="15285"/>
                  </a:lnTo>
                  <a:lnTo>
                    <a:pt x="10061" y="15582"/>
                  </a:lnTo>
                  <a:lnTo>
                    <a:pt x="10061" y="15916"/>
                  </a:lnTo>
                  <a:lnTo>
                    <a:pt x="10061" y="16002"/>
                  </a:lnTo>
                  <a:lnTo>
                    <a:pt x="10139" y="16213"/>
                  </a:lnTo>
                  <a:lnTo>
                    <a:pt x="10329" y="16213"/>
                  </a:lnTo>
                  <a:lnTo>
                    <a:pt x="10251" y="16002"/>
                  </a:lnTo>
                  <a:lnTo>
                    <a:pt x="10441" y="15792"/>
                  </a:lnTo>
                  <a:lnTo>
                    <a:pt x="10820" y="15495"/>
                  </a:lnTo>
                  <a:lnTo>
                    <a:pt x="11088" y="15285"/>
                  </a:lnTo>
                  <a:lnTo>
                    <a:pt x="11378" y="14864"/>
                  </a:lnTo>
                  <a:lnTo>
                    <a:pt x="11467" y="14864"/>
                  </a:lnTo>
                  <a:lnTo>
                    <a:pt x="11567" y="14443"/>
                  </a:lnTo>
                  <a:lnTo>
                    <a:pt x="11567" y="14963"/>
                  </a:lnTo>
                  <a:lnTo>
                    <a:pt x="11467" y="15074"/>
                  </a:lnTo>
                  <a:lnTo>
                    <a:pt x="11378" y="15371"/>
                  </a:lnTo>
                  <a:lnTo>
                    <a:pt x="11088" y="15792"/>
                  </a:lnTo>
                  <a:lnTo>
                    <a:pt x="10998" y="16337"/>
                  </a:lnTo>
                  <a:lnTo>
                    <a:pt x="10820" y="16337"/>
                  </a:lnTo>
                  <a:lnTo>
                    <a:pt x="10708" y="16547"/>
                  </a:lnTo>
                  <a:lnTo>
                    <a:pt x="10898" y="16423"/>
                  </a:lnTo>
                  <a:lnTo>
                    <a:pt x="11088" y="16423"/>
                  </a:lnTo>
                  <a:lnTo>
                    <a:pt x="11277" y="15916"/>
                  </a:lnTo>
                  <a:lnTo>
                    <a:pt x="11467" y="15705"/>
                  </a:lnTo>
                  <a:lnTo>
                    <a:pt x="11567" y="16337"/>
                  </a:lnTo>
                  <a:lnTo>
                    <a:pt x="11467" y="16634"/>
                  </a:lnTo>
                  <a:lnTo>
                    <a:pt x="11277" y="16844"/>
                  </a:lnTo>
                  <a:lnTo>
                    <a:pt x="11567" y="16757"/>
                  </a:lnTo>
                  <a:lnTo>
                    <a:pt x="11835" y="16757"/>
                  </a:lnTo>
                  <a:lnTo>
                    <a:pt x="11835" y="16844"/>
                  </a:lnTo>
                  <a:lnTo>
                    <a:pt x="11645" y="16955"/>
                  </a:lnTo>
                  <a:lnTo>
                    <a:pt x="11946" y="17587"/>
                  </a:lnTo>
                  <a:lnTo>
                    <a:pt x="11757" y="18007"/>
                  </a:lnTo>
                  <a:lnTo>
                    <a:pt x="11757" y="18304"/>
                  </a:lnTo>
                  <a:lnTo>
                    <a:pt x="11946" y="18639"/>
                  </a:lnTo>
                  <a:lnTo>
                    <a:pt x="12025" y="18849"/>
                  </a:lnTo>
                  <a:lnTo>
                    <a:pt x="12214" y="18936"/>
                  </a:lnTo>
                  <a:lnTo>
                    <a:pt x="12515" y="19146"/>
                  </a:lnTo>
                  <a:lnTo>
                    <a:pt x="12593" y="19059"/>
                  </a:lnTo>
                  <a:lnTo>
                    <a:pt x="12783" y="19270"/>
                  </a:lnTo>
                  <a:lnTo>
                    <a:pt x="13084" y="19356"/>
                  </a:lnTo>
                  <a:lnTo>
                    <a:pt x="13352" y="19678"/>
                  </a:lnTo>
                  <a:lnTo>
                    <a:pt x="14021" y="19270"/>
                  </a:lnTo>
                  <a:lnTo>
                    <a:pt x="14021" y="19059"/>
                  </a:lnTo>
                  <a:lnTo>
                    <a:pt x="13921" y="19059"/>
                  </a:lnTo>
                  <a:lnTo>
                    <a:pt x="14211" y="18936"/>
                  </a:lnTo>
                  <a:lnTo>
                    <a:pt x="14211" y="19146"/>
                  </a:lnTo>
                  <a:lnTo>
                    <a:pt x="14021" y="19356"/>
                  </a:lnTo>
                  <a:lnTo>
                    <a:pt x="14110" y="19356"/>
                  </a:lnTo>
                  <a:lnTo>
                    <a:pt x="14400" y="19146"/>
                  </a:lnTo>
                  <a:lnTo>
                    <a:pt x="14400" y="19356"/>
                  </a:lnTo>
                  <a:lnTo>
                    <a:pt x="14400" y="19468"/>
                  </a:lnTo>
                  <a:lnTo>
                    <a:pt x="14512" y="19567"/>
                  </a:lnTo>
                  <a:lnTo>
                    <a:pt x="14702" y="19988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82" name="Freeform 147">
              <a:extLst>
                <a:ext uri="{FF2B5EF4-FFF2-40B4-BE49-F238E27FC236}">
                  <a16:creationId xmlns:a16="http://schemas.microsoft.com/office/drawing/2014/main" id="{9E4D5B9F-C49A-481A-87CC-80FEF1BEB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5" y="3645"/>
              <a:ext cx="102" cy="212"/>
            </a:xfrm>
            <a:custGeom>
              <a:avLst/>
              <a:gdLst>
                <a:gd name="T0" fmla="*/ 3 w 20000"/>
                <a:gd name="T1" fmla="*/ 201 h 20000"/>
                <a:gd name="T2" fmla="*/ 0 w 20000"/>
                <a:gd name="T3" fmla="*/ 204 h 20000"/>
                <a:gd name="T4" fmla="*/ 0 w 20000"/>
                <a:gd name="T5" fmla="*/ 197 h 20000"/>
                <a:gd name="T6" fmla="*/ 3 w 20000"/>
                <a:gd name="T7" fmla="*/ 190 h 20000"/>
                <a:gd name="T8" fmla="*/ 10 w 20000"/>
                <a:gd name="T9" fmla="*/ 174 h 20000"/>
                <a:gd name="T10" fmla="*/ 10 w 20000"/>
                <a:gd name="T11" fmla="*/ 160 h 20000"/>
                <a:gd name="T12" fmla="*/ 7 w 20000"/>
                <a:gd name="T13" fmla="*/ 153 h 20000"/>
                <a:gd name="T14" fmla="*/ 3 w 20000"/>
                <a:gd name="T15" fmla="*/ 146 h 20000"/>
                <a:gd name="T16" fmla="*/ 0 w 20000"/>
                <a:gd name="T17" fmla="*/ 140 h 20000"/>
                <a:gd name="T18" fmla="*/ 3 w 20000"/>
                <a:gd name="T19" fmla="*/ 133 h 20000"/>
                <a:gd name="T20" fmla="*/ 10 w 20000"/>
                <a:gd name="T21" fmla="*/ 129 h 20000"/>
                <a:gd name="T22" fmla="*/ 16 w 20000"/>
                <a:gd name="T23" fmla="*/ 106 h 20000"/>
                <a:gd name="T24" fmla="*/ 20 w 20000"/>
                <a:gd name="T25" fmla="*/ 109 h 20000"/>
                <a:gd name="T26" fmla="*/ 20 w 20000"/>
                <a:gd name="T27" fmla="*/ 95 h 20000"/>
                <a:gd name="T28" fmla="*/ 20 w 20000"/>
                <a:gd name="T29" fmla="*/ 79 h 20000"/>
                <a:gd name="T30" fmla="*/ 23 w 20000"/>
                <a:gd name="T31" fmla="*/ 79 h 20000"/>
                <a:gd name="T32" fmla="*/ 27 w 20000"/>
                <a:gd name="T33" fmla="*/ 72 h 20000"/>
                <a:gd name="T34" fmla="*/ 20 w 20000"/>
                <a:gd name="T35" fmla="*/ 72 h 20000"/>
                <a:gd name="T36" fmla="*/ 20 w 20000"/>
                <a:gd name="T37" fmla="*/ 61 h 20000"/>
                <a:gd name="T38" fmla="*/ 20 w 20000"/>
                <a:gd name="T39" fmla="*/ 58 h 20000"/>
                <a:gd name="T40" fmla="*/ 23 w 20000"/>
                <a:gd name="T41" fmla="*/ 61 h 20000"/>
                <a:gd name="T42" fmla="*/ 23 w 20000"/>
                <a:gd name="T43" fmla="*/ 58 h 20000"/>
                <a:gd name="T44" fmla="*/ 23 w 20000"/>
                <a:gd name="T45" fmla="*/ 51 h 20000"/>
                <a:gd name="T46" fmla="*/ 20 w 20000"/>
                <a:gd name="T47" fmla="*/ 51 h 20000"/>
                <a:gd name="T48" fmla="*/ 16 w 20000"/>
                <a:gd name="T49" fmla="*/ 54 h 20000"/>
                <a:gd name="T50" fmla="*/ 14 w 20000"/>
                <a:gd name="T51" fmla="*/ 18 h 20000"/>
                <a:gd name="T52" fmla="*/ 10 w 20000"/>
                <a:gd name="T53" fmla="*/ 0 h 20000"/>
                <a:gd name="T54" fmla="*/ 14 w 20000"/>
                <a:gd name="T55" fmla="*/ 0 h 20000"/>
                <a:gd name="T56" fmla="*/ 14 w 20000"/>
                <a:gd name="T57" fmla="*/ 4 h 20000"/>
                <a:gd name="T58" fmla="*/ 14 w 20000"/>
                <a:gd name="T59" fmla="*/ 11 h 20000"/>
                <a:gd name="T60" fmla="*/ 16 w 20000"/>
                <a:gd name="T61" fmla="*/ 14 h 20000"/>
                <a:gd name="T62" fmla="*/ 23 w 20000"/>
                <a:gd name="T63" fmla="*/ 18 h 20000"/>
                <a:gd name="T64" fmla="*/ 27 w 20000"/>
                <a:gd name="T65" fmla="*/ 24 h 20000"/>
                <a:gd name="T66" fmla="*/ 30 w 20000"/>
                <a:gd name="T67" fmla="*/ 24 h 20000"/>
                <a:gd name="T68" fmla="*/ 30 w 20000"/>
                <a:gd name="T69" fmla="*/ 38 h 20000"/>
                <a:gd name="T70" fmla="*/ 27 w 20000"/>
                <a:gd name="T71" fmla="*/ 41 h 20000"/>
                <a:gd name="T72" fmla="*/ 30 w 20000"/>
                <a:gd name="T73" fmla="*/ 47 h 20000"/>
                <a:gd name="T74" fmla="*/ 30 w 20000"/>
                <a:gd name="T75" fmla="*/ 58 h 20000"/>
                <a:gd name="T76" fmla="*/ 34 w 20000"/>
                <a:gd name="T77" fmla="*/ 68 h 20000"/>
                <a:gd name="T78" fmla="*/ 37 w 20000"/>
                <a:gd name="T79" fmla="*/ 79 h 20000"/>
                <a:gd name="T80" fmla="*/ 44 w 20000"/>
                <a:gd name="T81" fmla="*/ 79 h 20000"/>
                <a:gd name="T82" fmla="*/ 51 w 20000"/>
                <a:gd name="T83" fmla="*/ 65 h 20000"/>
                <a:gd name="T84" fmla="*/ 51 w 20000"/>
                <a:gd name="T85" fmla="*/ 61 h 20000"/>
                <a:gd name="T86" fmla="*/ 51 w 20000"/>
                <a:gd name="T87" fmla="*/ 54 h 20000"/>
                <a:gd name="T88" fmla="*/ 61 w 20000"/>
                <a:gd name="T89" fmla="*/ 54 h 20000"/>
                <a:gd name="T90" fmla="*/ 61 w 20000"/>
                <a:gd name="T91" fmla="*/ 65 h 20000"/>
                <a:gd name="T92" fmla="*/ 72 w 20000"/>
                <a:gd name="T93" fmla="*/ 75 h 20000"/>
                <a:gd name="T94" fmla="*/ 81 w 20000"/>
                <a:gd name="T95" fmla="*/ 75 h 20000"/>
                <a:gd name="T96" fmla="*/ 92 w 20000"/>
                <a:gd name="T97" fmla="*/ 65 h 20000"/>
                <a:gd name="T98" fmla="*/ 102 w 20000"/>
                <a:gd name="T99" fmla="*/ 65 h 20000"/>
                <a:gd name="T100" fmla="*/ 102 w 20000"/>
                <a:gd name="T101" fmla="*/ 75 h 20000"/>
                <a:gd name="T102" fmla="*/ 92 w 20000"/>
                <a:gd name="T103" fmla="*/ 85 h 20000"/>
                <a:gd name="T104" fmla="*/ 61 w 20000"/>
                <a:gd name="T105" fmla="*/ 146 h 20000"/>
                <a:gd name="T106" fmla="*/ 40 w 20000"/>
                <a:gd name="T107" fmla="*/ 167 h 20000"/>
                <a:gd name="T108" fmla="*/ 27 w 20000"/>
                <a:gd name="T109" fmla="*/ 181 h 20000"/>
                <a:gd name="T110" fmla="*/ 16 w 20000"/>
                <a:gd name="T111" fmla="*/ 194 h 20000"/>
                <a:gd name="T112" fmla="*/ 3 w 20000"/>
                <a:gd name="T113" fmla="*/ 211 h 20000"/>
                <a:gd name="T114" fmla="*/ 3 w 20000"/>
                <a:gd name="T115" fmla="*/ 201 h 2000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0000" h="20000">
                  <a:moveTo>
                    <a:pt x="549" y="19011"/>
                  </a:moveTo>
                  <a:lnTo>
                    <a:pt x="0" y="19316"/>
                  </a:lnTo>
                  <a:lnTo>
                    <a:pt x="0" y="18669"/>
                  </a:lnTo>
                  <a:lnTo>
                    <a:pt x="549" y="18023"/>
                  </a:lnTo>
                  <a:lnTo>
                    <a:pt x="1882" y="16464"/>
                  </a:lnTo>
                  <a:lnTo>
                    <a:pt x="1882" y="15171"/>
                  </a:lnTo>
                  <a:lnTo>
                    <a:pt x="1333" y="14525"/>
                  </a:lnTo>
                  <a:lnTo>
                    <a:pt x="549" y="13878"/>
                  </a:lnTo>
                  <a:lnTo>
                    <a:pt x="0" y="13232"/>
                  </a:lnTo>
                  <a:lnTo>
                    <a:pt x="549" y="12586"/>
                  </a:lnTo>
                  <a:lnTo>
                    <a:pt x="1882" y="12243"/>
                  </a:lnTo>
                  <a:lnTo>
                    <a:pt x="3216" y="10038"/>
                  </a:lnTo>
                  <a:lnTo>
                    <a:pt x="4000" y="10304"/>
                  </a:lnTo>
                  <a:lnTo>
                    <a:pt x="4000" y="9011"/>
                  </a:lnTo>
                  <a:lnTo>
                    <a:pt x="4000" y="7452"/>
                  </a:lnTo>
                  <a:lnTo>
                    <a:pt x="4549" y="7452"/>
                  </a:lnTo>
                  <a:lnTo>
                    <a:pt x="5333" y="6806"/>
                  </a:lnTo>
                  <a:lnTo>
                    <a:pt x="4000" y="6806"/>
                  </a:lnTo>
                  <a:lnTo>
                    <a:pt x="4000" y="5779"/>
                  </a:lnTo>
                  <a:lnTo>
                    <a:pt x="4000" y="5513"/>
                  </a:lnTo>
                  <a:lnTo>
                    <a:pt x="4549" y="5779"/>
                  </a:lnTo>
                  <a:lnTo>
                    <a:pt x="4549" y="5513"/>
                  </a:lnTo>
                  <a:lnTo>
                    <a:pt x="4549" y="4867"/>
                  </a:lnTo>
                  <a:lnTo>
                    <a:pt x="4000" y="4867"/>
                  </a:lnTo>
                  <a:lnTo>
                    <a:pt x="3216" y="5133"/>
                  </a:lnTo>
                  <a:lnTo>
                    <a:pt x="2667" y="1673"/>
                  </a:lnTo>
                  <a:lnTo>
                    <a:pt x="1882" y="0"/>
                  </a:lnTo>
                  <a:lnTo>
                    <a:pt x="2667" y="0"/>
                  </a:lnTo>
                  <a:lnTo>
                    <a:pt x="2667" y="380"/>
                  </a:lnTo>
                  <a:lnTo>
                    <a:pt x="2667" y="1027"/>
                  </a:lnTo>
                  <a:lnTo>
                    <a:pt x="3216" y="1293"/>
                  </a:lnTo>
                  <a:lnTo>
                    <a:pt x="4549" y="1673"/>
                  </a:lnTo>
                  <a:lnTo>
                    <a:pt x="5333" y="2281"/>
                  </a:lnTo>
                  <a:lnTo>
                    <a:pt x="5882" y="2281"/>
                  </a:lnTo>
                  <a:lnTo>
                    <a:pt x="5882" y="3574"/>
                  </a:lnTo>
                  <a:lnTo>
                    <a:pt x="5333" y="3878"/>
                  </a:lnTo>
                  <a:lnTo>
                    <a:pt x="5882" y="4487"/>
                  </a:lnTo>
                  <a:lnTo>
                    <a:pt x="5882" y="5513"/>
                  </a:lnTo>
                  <a:lnTo>
                    <a:pt x="6667" y="6426"/>
                  </a:lnTo>
                  <a:lnTo>
                    <a:pt x="7216" y="7452"/>
                  </a:lnTo>
                  <a:lnTo>
                    <a:pt x="8706" y="7452"/>
                  </a:lnTo>
                  <a:lnTo>
                    <a:pt x="10039" y="6160"/>
                  </a:lnTo>
                  <a:lnTo>
                    <a:pt x="10039" y="5779"/>
                  </a:lnTo>
                  <a:lnTo>
                    <a:pt x="10039" y="5133"/>
                  </a:lnTo>
                  <a:lnTo>
                    <a:pt x="11922" y="5133"/>
                  </a:lnTo>
                  <a:lnTo>
                    <a:pt x="11922" y="6160"/>
                  </a:lnTo>
                  <a:lnTo>
                    <a:pt x="14039" y="7072"/>
                  </a:lnTo>
                  <a:lnTo>
                    <a:pt x="15922" y="7072"/>
                  </a:lnTo>
                  <a:lnTo>
                    <a:pt x="17961" y="6160"/>
                  </a:lnTo>
                  <a:lnTo>
                    <a:pt x="19922" y="6160"/>
                  </a:lnTo>
                  <a:lnTo>
                    <a:pt x="19922" y="7072"/>
                  </a:lnTo>
                  <a:lnTo>
                    <a:pt x="17961" y="8099"/>
                  </a:lnTo>
                  <a:lnTo>
                    <a:pt x="11922" y="13878"/>
                  </a:lnTo>
                  <a:lnTo>
                    <a:pt x="7922" y="15817"/>
                  </a:lnTo>
                  <a:lnTo>
                    <a:pt x="5333" y="17110"/>
                  </a:lnTo>
                  <a:lnTo>
                    <a:pt x="3216" y="18365"/>
                  </a:lnTo>
                  <a:lnTo>
                    <a:pt x="549" y="19962"/>
                  </a:lnTo>
                  <a:lnTo>
                    <a:pt x="549" y="19011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83" name="Freeform 148">
              <a:extLst>
                <a:ext uri="{FF2B5EF4-FFF2-40B4-BE49-F238E27FC236}">
                  <a16:creationId xmlns:a16="http://schemas.microsoft.com/office/drawing/2014/main" id="{522CE4F4-6CD6-45F1-A6D9-6618D6D62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5" y="3815"/>
              <a:ext cx="157" cy="182"/>
            </a:xfrm>
            <a:custGeom>
              <a:avLst/>
              <a:gdLst>
                <a:gd name="T0" fmla="*/ 51 w 20000"/>
                <a:gd name="T1" fmla="*/ 179 h 20000"/>
                <a:gd name="T2" fmla="*/ 65 w 20000"/>
                <a:gd name="T3" fmla="*/ 165 h 20000"/>
                <a:gd name="T4" fmla="*/ 75 w 20000"/>
                <a:gd name="T5" fmla="*/ 158 h 20000"/>
                <a:gd name="T6" fmla="*/ 79 w 20000"/>
                <a:gd name="T7" fmla="*/ 149 h 20000"/>
                <a:gd name="T8" fmla="*/ 92 w 20000"/>
                <a:gd name="T9" fmla="*/ 131 h 20000"/>
                <a:gd name="T10" fmla="*/ 106 w 20000"/>
                <a:gd name="T11" fmla="*/ 108 h 20000"/>
                <a:gd name="T12" fmla="*/ 116 w 20000"/>
                <a:gd name="T13" fmla="*/ 97 h 20000"/>
                <a:gd name="T14" fmla="*/ 122 w 20000"/>
                <a:gd name="T15" fmla="*/ 97 h 20000"/>
                <a:gd name="T16" fmla="*/ 126 w 20000"/>
                <a:gd name="T17" fmla="*/ 95 h 20000"/>
                <a:gd name="T18" fmla="*/ 136 w 20000"/>
                <a:gd name="T19" fmla="*/ 74 h 20000"/>
                <a:gd name="T20" fmla="*/ 150 w 20000"/>
                <a:gd name="T21" fmla="*/ 50 h 20000"/>
                <a:gd name="T22" fmla="*/ 153 w 20000"/>
                <a:gd name="T23" fmla="*/ 31 h 20000"/>
                <a:gd name="T24" fmla="*/ 153 w 20000"/>
                <a:gd name="T25" fmla="*/ 24 h 20000"/>
                <a:gd name="T26" fmla="*/ 147 w 20000"/>
                <a:gd name="T27" fmla="*/ 24 h 20000"/>
                <a:gd name="T28" fmla="*/ 147 w 20000"/>
                <a:gd name="T29" fmla="*/ 20 h 20000"/>
                <a:gd name="T30" fmla="*/ 147 w 20000"/>
                <a:gd name="T31" fmla="*/ 11 h 20000"/>
                <a:gd name="T32" fmla="*/ 143 w 20000"/>
                <a:gd name="T33" fmla="*/ 0 h 20000"/>
                <a:gd name="T34" fmla="*/ 133 w 20000"/>
                <a:gd name="T35" fmla="*/ 24 h 20000"/>
                <a:gd name="T36" fmla="*/ 122 w 20000"/>
                <a:gd name="T37" fmla="*/ 38 h 20000"/>
                <a:gd name="T38" fmla="*/ 109 w 20000"/>
                <a:gd name="T39" fmla="*/ 64 h 20000"/>
                <a:gd name="T40" fmla="*/ 72 w 20000"/>
                <a:gd name="T41" fmla="*/ 91 h 20000"/>
                <a:gd name="T42" fmla="*/ 51 w 20000"/>
                <a:gd name="T43" fmla="*/ 97 h 20000"/>
                <a:gd name="T44" fmla="*/ 45 w 20000"/>
                <a:gd name="T45" fmla="*/ 111 h 20000"/>
                <a:gd name="T46" fmla="*/ 41 w 20000"/>
                <a:gd name="T47" fmla="*/ 108 h 20000"/>
                <a:gd name="T48" fmla="*/ 23 w 20000"/>
                <a:gd name="T49" fmla="*/ 121 h 20000"/>
                <a:gd name="T50" fmla="*/ 20 w 20000"/>
                <a:gd name="T51" fmla="*/ 125 h 20000"/>
                <a:gd name="T52" fmla="*/ 16 w 20000"/>
                <a:gd name="T53" fmla="*/ 131 h 20000"/>
                <a:gd name="T54" fmla="*/ 16 w 20000"/>
                <a:gd name="T55" fmla="*/ 138 h 20000"/>
                <a:gd name="T56" fmla="*/ 7 w 20000"/>
                <a:gd name="T57" fmla="*/ 142 h 20000"/>
                <a:gd name="T58" fmla="*/ 0 w 20000"/>
                <a:gd name="T59" fmla="*/ 149 h 20000"/>
                <a:gd name="T60" fmla="*/ 3 w 20000"/>
                <a:gd name="T61" fmla="*/ 151 h 20000"/>
                <a:gd name="T62" fmla="*/ 7 w 20000"/>
                <a:gd name="T63" fmla="*/ 162 h 20000"/>
                <a:gd name="T64" fmla="*/ 14 w 20000"/>
                <a:gd name="T65" fmla="*/ 162 h 20000"/>
                <a:gd name="T66" fmla="*/ 23 w 20000"/>
                <a:gd name="T67" fmla="*/ 169 h 20000"/>
                <a:gd name="T68" fmla="*/ 30 w 20000"/>
                <a:gd name="T69" fmla="*/ 179 h 200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0000" h="20000">
                  <a:moveTo>
                    <a:pt x="4348" y="19956"/>
                  </a:moveTo>
                  <a:lnTo>
                    <a:pt x="6547" y="19520"/>
                  </a:lnTo>
                  <a:lnTo>
                    <a:pt x="6957" y="18777"/>
                  </a:lnTo>
                  <a:lnTo>
                    <a:pt x="8286" y="18035"/>
                  </a:lnTo>
                  <a:lnTo>
                    <a:pt x="9156" y="17293"/>
                  </a:lnTo>
                  <a:lnTo>
                    <a:pt x="9514" y="17293"/>
                  </a:lnTo>
                  <a:lnTo>
                    <a:pt x="9156" y="16987"/>
                  </a:lnTo>
                  <a:lnTo>
                    <a:pt x="10026" y="16245"/>
                  </a:lnTo>
                  <a:lnTo>
                    <a:pt x="10895" y="15066"/>
                  </a:lnTo>
                  <a:lnTo>
                    <a:pt x="11765" y="14367"/>
                  </a:lnTo>
                  <a:lnTo>
                    <a:pt x="12123" y="12882"/>
                  </a:lnTo>
                  <a:lnTo>
                    <a:pt x="13504" y="11834"/>
                  </a:lnTo>
                  <a:lnTo>
                    <a:pt x="14731" y="11092"/>
                  </a:lnTo>
                  <a:lnTo>
                    <a:pt x="14731" y="10655"/>
                  </a:lnTo>
                  <a:lnTo>
                    <a:pt x="15243" y="11092"/>
                  </a:lnTo>
                  <a:lnTo>
                    <a:pt x="15601" y="10655"/>
                  </a:lnTo>
                  <a:lnTo>
                    <a:pt x="16471" y="11092"/>
                  </a:lnTo>
                  <a:lnTo>
                    <a:pt x="16113" y="10349"/>
                  </a:lnTo>
                  <a:lnTo>
                    <a:pt x="16471" y="9170"/>
                  </a:lnTo>
                  <a:lnTo>
                    <a:pt x="17340" y="8122"/>
                  </a:lnTo>
                  <a:lnTo>
                    <a:pt x="18210" y="6943"/>
                  </a:lnTo>
                  <a:lnTo>
                    <a:pt x="19079" y="5502"/>
                  </a:lnTo>
                  <a:lnTo>
                    <a:pt x="19540" y="4410"/>
                  </a:lnTo>
                  <a:lnTo>
                    <a:pt x="19540" y="3362"/>
                  </a:lnTo>
                  <a:lnTo>
                    <a:pt x="19949" y="2969"/>
                  </a:lnTo>
                  <a:lnTo>
                    <a:pt x="19540" y="2620"/>
                  </a:lnTo>
                  <a:lnTo>
                    <a:pt x="19540" y="2227"/>
                  </a:lnTo>
                  <a:lnTo>
                    <a:pt x="18670" y="2620"/>
                  </a:lnTo>
                  <a:lnTo>
                    <a:pt x="18670" y="2969"/>
                  </a:lnTo>
                  <a:lnTo>
                    <a:pt x="18670" y="2227"/>
                  </a:lnTo>
                  <a:lnTo>
                    <a:pt x="18670" y="1485"/>
                  </a:lnTo>
                  <a:lnTo>
                    <a:pt x="18670" y="1179"/>
                  </a:lnTo>
                  <a:lnTo>
                    <a:pt x="18670" y="437"/>
                  </a:lnTo>
                  <a:lnTo>
                    <a:pt x="18210" y="0"/>
                  </a:lnTo>
                  <a:lnTo>
                    <a:pt x="17340" y="1179"/>
                  </a:lnTo>
                  <a:lnTo>
                    <a:pt x="16982" y="2620"/>
                  </a:lnTo>
                  <a:lnTo>
                    <a:pt x="16113" y="3712"/>
                  </a:lnTo>
                  <a:lnTo>
                    <a:pt x="15601" y="4105"/>
                  </a:lnTo>
                  <a:lnTo>
                    <a:pt x="15243" y="4847"/>
                  </a:lnTo>
                  <a:lnTo>
                    <a:pt x="13862" y="6943"/>
                  </a:lnTo>
                  <a:lnTo>
                    <a:pt x="11765" y="8428"/>
                  </a:lnTo>
                  <a:lnTo>
                    <a:pt x="9156" y="9913"/>
                  </a:lnTo>
                  <a:lnTo>
                    <a:pt x="7775" y="10655"/>
                  </a:lnTo>
                  <a:lnTo>
                    <a:pt x="6547" y="10655"/>
                  </a:lnTo>
                  <a:lnTo>
                    <a:pt x="5678" y="11397"/>
                  </a:lnTo>
                  <a:lnTo>
                    <a:pt x="5678" y="12140"/>
                  </a:lnTo>
                  <a:lnTo>
                    <a:pt x="5217" y="12140"/>
                  </a:lnTo>
                  <a:lnTo>
                    <a:pt x="5217" y="11834"/>
                  </a:lnTo>
                  <a:lnTo>
                    <a:pt x="4348" y="12882"/>
                  </a:lnTo>
                  <a:lnTo>
                    <a:pt x="2967" y="13275"/>
                  </a:lnTo>
                  <a:lnTo>
                    <a:pt x="2967" y="13624"/>
                  </a:lnTo>
                  <a:lnTo>
                    <a:pt x="2609" y="13624"/>
                  </a:lnTo>
                  <a:lnTo>
                    <a:pt x="2097" y="14017"/>
                  </a:lnTo>
                  <a:lnTo>
                    <a:pt x="2097" y="14367"/>
                  </a:lnTo>
                  <a:lnTo>
                    <a:pt x="1739" y="14367"/>
                  </a:lnTo>
                  <a:lnTo>
                    <a:pt x="2097" y="15066"/>
                  </a:lnTo>
                  <a:lnTo>
                    <a:pt x="1228" y="14760"/>
                  </a:lnTo>
                  <a:lnTo>
                    <a:pt x="870" y="15502"/>
                  </a:lnTo>
                  <a:lnTo>
                    <a:pt x="870" y="16245"/>
                  </a:lnTo>
                  <a:lnTo>
                    <a:pt x="0" y="16245"/>
                  </a:lnTo>
                  <a:lnTo>
                    <a:pt x="0" y="16550"/>
                  </a:lnTo>
                  <a:lnTo>
                    <a:pt x="358" y="16550"/>
                  </a:lnTo>
                  <a:lnTo>
                    <a:pt x="0" y="17293"/>
                  </a:lnTo>
                  <a:lnTo>
                    <a:pt x="870" y="17729"/>
                  </a:lnTo>
                  <a:lnTo>
                    <a:pt x="1739" y="17729"/>
                  </a:lnTo>
                  <a:lnTo>
                    <a:pt x="1739" y="18035"/>
                  </a:lnTo>
                  <a:lnTo>
                    <a:pt x="2967" y="18472"/>
                  </a:lnTo>
                  <a:lnTo>
                    <a:pt x="2967" y="19214"/>
                  </a:lnTo>
                  <a:lnTo>
                    <a:pt x="3836" y="19520"/>
                  </a:lnTo>
                  <a:lnTo>
                    <a:pt x="4348" y="19956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84" name="Freeform 149">
              <a:extLst>
                <a:ext uri="{FF2B5EF4-FFF2-40B4-BE49-F238E27FC236}">
                  <a16:creationId xmlns:a16="http://schemas.microsoft.com/office/drawing/2014/main" id="{D0B7AA5C-1587-4875-B04F-6F8189358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7" y="2933"/>
              <a:ext cx="43" cy="45"/>
            </a:xfrm>
            <a:custGeom>
              <a:avLst/>
              <a:gdLst>
                <a:gd name="T0" fmla="*/ 37 w 20000"/>
                <a:gd name="T1" fmla="*/ 45 h 20000"/>
                <a:gd name="T2" fmla="*/ 41 w 20000"/>
                <a:gd name="T3" fmla="*/ 38 h 20000"/>
                <a:gd name="T4" fmla="*/ 37 w 20000"/>
                <a:gd name="T5" fmla="*/ 27 h 20000"/>
                <a:gd name="T6" fmla="*/ 37 w 20000"/>
                <a:gd name="T7" fmla="*/ 24 h 20000"/>
                <a:gd name="T8" fmla="*/ 27 w 20000"/>
                <a:gd name="T9" fmla="*/ 14 h 20000"/>
                <a:gd name="T10" fmla="*/ 0 w 20000"/>
                <a:gd name="T11" fmla="*/ 0 h 20000"/>
                <a:gd name="T12" fmla="*/ 0 w 20000"/>
                <a:gd name="T13" fmla="*/ 4 h 20000"/>
                <a:gd name="T14" fmla="*/ 7 w 20000"/>
                <a:gd name="T15" fmla="*/ 7 h 20000"/>
                <a:gd name="T16" fmla="*/ 24 w 20000"/>
                <a:gd name="T17" fmla="*/ 18 h 20000"/>
                <a:gd name="T18" fmla="*/ 34 w 20000"/>
                <a:gd name="T19" fmla="*/ 27 h 20000"/>
                <a:gd name="T20" fmla="*/ 37 w 20000"/>
                <a:gd name="T21" fmla="*/ 38 h 20000"/>
                <a:gd name="T22" fmla="*/ 37 w 20000"/>
                <a:gd name="T23" fmla="*/ 45 h 200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000" h="20000">
                  <a:moveTo>
                    <a:pt x="18252" y="19823"/>
                  </a:moveTo>
                  <a:lnTo>
                    <a:pt x="19806" y="16814"/>
                  </a:lnTo>
                  <a:lnTo>
                    <a:pt x="18252" y="12035"/>
                  </a:lnTo>
                  <a:lnTo>
                    <a:pt x="18252" y="10796"/>
                  </a:lnTo>
                  <a:lnTo>
                    <a:pt x="13204" y="6018"/>
                  </a:lnTo>
                  <a:lnTo>
                    <a:pt x="0" y="0"/>
                  </a:lnTo>
                  <a:lnTo>
                    <a:pt x="0" y="1770"/>
                  </a:lnTo>
                  <a:lnTo>
                    <a:pt x="3301" y="3009"/>
                  </a:lnTo>
                  <a:lnTo>
                    <a:pt x="11650" y="7788"/>
                  </a:lnTo>
                  <a:lnTo>
                    <a:pt x="16505" y="12035"/>
                  </a:lnTo>
                  <a:lnTo>
                    <a:pt x="18252" y="16814"/>
                  </a:lnTo>
                  <a:lnTo>
                    <a:pt x="18252" y="19823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85" name="Freeform 150">
              <a:extLst>
                <a:ext uri="{FF2B5EF4-FFF2-40B4-BE49-F238E27FC236}">
                  <a16:creationId xmlns:a16="http://schemas.microsoft.com/office/drawing/2014/main" id="{FEDBBD5B-D0DF-4925-9FB8-3D1AB4F72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" y="2979"/>
              <a:ext cx="25" cy="36"/>
            </a:xfrm>
            <a:custGeom>
              <a:avLst/>
              <a:gdLst>
                <a:gd name="T0" fmla="*/ 25 w 20000"/>
                <a:gd name="T1" fmla="*/ 35 h 20000"/>
                <a:gd name="T2" fmla="*/ 25 w 20000"/>
                <a:gd name="T3" fmla="*/ 31 h 20000"/>
                <a:gd name="T4" fmla="*/ 21 w 20000"/>
                <a:gd name="T5" fmla="*/ 24 h 20000"/>
                <a:gd name="T6" fmla="*/ 18 w 20000"/>
                <a:gd name="T7" fmla="*/ 21 h 20000"/>
                <a:gd name="T8" fmla="*/ 14 w 20000"/>
                <a:gd name="T9" fmla="*/ 14 h 20000"/>
                <a:gd name="T10" fmla="*/ 7 w 20000"/>
                <a:gd name="T11" fmla="*/ 11 h 20000"/>
                <a:gd name="T12" fmla="*/ 4 w 20000"/>
                <a:gd name="T13" fmla="*/ 7 h 20000"/>
                <a:gd name="T14" fmla="*/ 0 w 20000"/>
                <a:gd name="T15" fmla="*/ 0 h 20000"/>
                <a:gd name="T16" fmla="*/ 0 w 20000"/>
                <a:gd name="T17" fmla="*/ 7 h 20000"/>
                <a:gd name="T18" fmla="*/ 4 w 20000"/>
                <a:gd name="T19" fmla="*/ 11 h 20000"/>
                <a:gd name="T20" fmla="*/ 4 w 20000"/>
                <a:gd name="T21" fmla="*/ 21 h 20000"/>
                <a:gd name="T22" fmla="*/ 11 w 20000"/>
                <a:gd name="T23" fmla="*/ 24 h 20000"/>
                <a:gd name="T24" fmla="*/ 14 w 20000"/>
                <a:gd name="T25" fmla="*/ 35 h 20000"/>
                <a:gd name="T26" fmla="*/ 25 w 20000"/>
                <a:gd name="T27" fmla="*/ 35 h 200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0000" h="20000">
                  <a:moveTo>
                    <a:pt x="19677" y="19767"/>
                  </a:moveTo>
                  <a:lnTo>
                    <a:pt x="19677" y="17907"/>
                  </a:lnTo>
                  <a:lnTo>
                    <a:pt x="16452" y="13953"/>
                  </a:lnTo>
                  <a:lnTo>
                    <a:pt x="14194" y="11860"/>
                  </a:lnTo>
                  <a:lnTo>
                    <a:pt x="10968" y="7907"/>
                  </a:lnTo>
                  <a:lnTo>
                    <a:pt x="5484" y="6279"/>
                  </a:lnTo>
                  <a:lnTo>
                    <a:pt x="3226" y="3953"/>
                  </a:lnTo>
                  <a:lnTo>
                    <a:pt x="0" y="0"/>
                  </a:lnTo>
                  <a:lnTo>
                    <a:pt x="0" y="3953"/>
                  </a:lnTo>
                  <a:lnTo>
                    <a:pt x="3226" y="6279"/>
                  </a:lnTo>
                  <a:lnTo>
                    <a:pt x="3226" y="11860"/>
                  </a:lnTo>
                  <a:lnTo>
                    <a:pt x="8710" y="13953"/>
                  </a:lnTo>
                  <a:lnTo>
                    <a:pt x="10968" y="19767"/>
                  </a:lnTo>
                  <a:lnTo>
                    <a:pt x="19677" y="19767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86" name="Freeform 151">
              <a:extLst>
                <a:ext uri="{FF2B5EF4-FFF2-40B4-BE49-F238E27FC236}">
                  <a16:creationId xmlns:a16="http://schemas.microsoft.com/office/drawing/2014/main" id="{69957E08-56F9-4BE7-9151-94306AA8D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2" y="2964"/>
              <a:ext cx="76" cy="40"/>
            </a:xfrm>
            <a:custGeom>
              <a:avLst/>
              <a:gdLst>
                <a:gd name="T0" fmla="*/ 38 w 20000"/>
                <a:gd name="T1" fmla="*/ 41 h 20000"/>
                <a:gd name="T2" fmla="*/ 55 w 20000"/>
                <a:gd name="T3" fmla="*/ 30 h 20000"/>
                <a:gd name="T4" fmla="*/ 58 w 20000"/>
                <a:gd name="T5" fmla="*/ 27 h 20000"/>
                <a:gd name="T6" fmla="*/ 62 w 20000"/>
                <a:gd name="T7" fmla="*/ 27 h 20000"/>
                <a:gd name="T8" fmla="*/ 69 w 20000"/>
                <a:gd name="T9" fmla="*/ 23 h 20000"/>
                <a:gd name="T10" fmla="*/ 69 w 20000"/>
                <a:gd name="T11" fmla="*/ 16 h 20000"/>
                <a:gd name="T12" fmla="*/ 76 w 20000"/>
                <a:gd name="T13" fmla="*/ 14 h 20000"/>
                <a:gd name="T14" fmla="*/ 76 w 20000"/>
                <a:gd name="T15" fmla="*/ 3 h 20000"/>
                <a:gd name="T16" fmla="*/ 72 w 20000"/>
                <a:gd name="T17" fmla="*/ 0 h 20000"/>
                <a:gd name="T18" fmla="*/ 58 w 20000"/>
                <a:gd name="T19" fmla="*/ 3 h 20000"/>
                <a:gd name="T20" fmla="*/ 62 w 20000"/>
                <a:gd name="T21" fmla="*/ 14 h 20000"/>
                <a:gd name="T22" fmla="*/ 58 w 20000"/>
                <a:gd name="T23" fmla="*/ 16 h 20000"/>
                <a:gd name="T24" fmla="*/ 51 w 20000"/>
                <a:gd name="T25" fmla="*/ 16 h 20000"/>
                <a:gd name="T26" fmla="*/ 48 w 20000"/>
                <a:gd name="T27" fmla="*/ 23 h 20000"/>
                <a:gd name="T28" fmla="*/ 42 w 20000"/>
                <a:gd name="T29" fmla="*/ 27 h 20000"/>
                <a:gd name="T30" fmla="*/ 38 w 20000"/>
                <a:gd name="T31" fmla="*/ 23 h 20000"/>
                <a:gd name="T32" fmla="*/ 35 w 20000"/>
                <a:gd name="T33" fmla="*/ 27 h 20000"/>
                <a:gd name="T34" fmla="*/ 31 w 20000"/>
                <a:gd name="T35" fmla="*/ 16 h 20000"/>
                <a:gd name="T36" fmla="*/ 31 w 20000"/>
                <a:gd name="T37" fmla="*/ 16 h 20000"/>
                <a:gd name="T38" fmla="*/ 28 w 20000"/>
                <a:gd name="T39" fmla="*/ 23 h 20000"/>
                <a:gd name="T40" fmla="*/ 18 w 20000"/>
                <a:gd name="T41" fmla="*/ 27 h 20000"/>
                <a:gd name="T42" fmla="*/ 11 w 20000"/>
                <a:gd name="T43" fmla="*/ 23 h 20000"/>
                <a:gd name="T44" fmla="*/ 4 w 20000"/>
                <a:gd name="T45" fmla="*/ 27 h 20000"/>
                <a:gd name="T46" fmla="*/ 0 w 20000"/>
                <a:gd name="T47" fmla="*/ 23 h 20000"/>
                <a:gd name="T48" fmla="*/ 0 w 20000"/>
                <a:gd name="T49" fmla="*/ 30 h 20000"/>
                <a:gd name="T50" fmla="*/ 7 w 20000"/>
                <a:gd name="T51" fmla="*/ 34 h 20000"/>
                <a:gd name="T52" fmla="*/ 14 w 20000"/>
                <a:gd name="T53" fmla="*/ 37 h 20000"/>
                <a:gd name="T54" fmla="*/ 21 w 20000"/>
                <a:gd name="T55" fmla="*/ 37 h 20000"/>
                <a:gd name="T56" fmla="*/ 24 w 20000"/>
                <a:gd name="T57" fmla="*/ 41 h 20000"/>
                <a:gd name="T58" fmla="*/ 38 w 20000"/>
                <a:gd name="T59" fmla="*/ 41 h 2000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0000" h="20000">
                  <a:moveTo>
                    <a:pt x="9895" y="19806"/>
                  </a:moveTo>
                  <a:lnTo>
                    <a:pt x="14526" y="14563"/>
                  </a:lnTo>
                  <a:lnTo>
                    <a:pt x="15263" y="13204"/>
                  </a:lnTo>
                  <a:lnTo>
                    <a:pt x="16316" y="13204"/>
                  </a:lnTo>
                  <a:lnTo>
                    <a:pt x="18105" y="11262"/>
                  </a:lnTo>
                  <a:lnTo>
                    <a:pt x="18105" y="7961"/>
                  </a:lnTo>
                  <a:lnTo>
                    <a:pt x="19895" y="6602"/>
                  </a:lnTo>
                  <a:lnTo>
                    <a:pt x="19895" y="1359"/>
                  </a:lnTo>
                  <a:lnTo>
                    <a:pt x="18842" y="0"/>
                  </a:lnTo>
                  <a:lnTo>
                    <a:pt x="15263" y="1359"/>
                  </a:lnTo>
                  <a:lnTo>
                    <a:pt x="16316" y="6602"/>
                  </a:lnTo>
                  <a:lnTo>
                    <a:pt x="15263" y="7961"/>
                  </a:lnTo>
                  <a:lnTo>
                    <a:pt x="13474" y="7961"/>
                  </a:lnTo>
                  <a:lnTo>
                    <a:pt x="12737" y="11262"/>
                  </a:lnTo>
                  <a:lnTo>
                    <a:pt x="10947" y="13204"/>
                  </a:lnTo>
                  <a:lnTo>
                    <a:pt x="9895" y="11262"/>
                  </a:lnTo>
                  <a:lnTo>
                    <a:pt x="9158" y="13204"/>
                  </a:lnTo>
                  <a:lnTo>
                    <a:pt x="8105" y="7961"/>
                  </a:lnTo>
                  <a:lnTo>
                    <a:pt x="7368" y="11262"/>
                  </a:lnTo>
                  <a:lnTo>
                    <a:pt x="4632" y="13204"/>
                  </a:lnTo>
                  <a:lnTo>
                    <a:pt x="2842" y="11262"/>
                  </a:lnTo>
                  <a:lnTo>
                    <a:pt x="1053" y="13204"/>
                  </a:lnTo>
                  <a:lnTo>
                    <a:pt x="0" y="11262"/>
                  </a:lnTo>
                  <a:lnTo>
                    <a:pt x="0" y="14563"/>
                  </a:lnTo>
                  <a:lnTo>
                    <a:pt x="1789" y="16505"/>
                  </a:lnTo>
                  <a:lnTo>
                    <a:pt x="3789" y="17864"/>
                  </a:lnTo>
                  <a:lnTo>
                    <a:pt x="5579" y="17864"/>
                  </a:lnTo>
                  <a:lnTo>
                    <a:pt x="6316" y="19806"/>
                  </a:lnTo>
                  <a:lnTo>
                    <a:pt x="9895" y="19806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87" name="Freeform 152">
              <a:extLst>
                <a:ext uri="{FF2B5EF4-FFF2-40B4-BE49-F238E27FC236}">
                  <a16:creationId xmlns:a16="http://schemas.microsoft.com/office/drawing/2014/main" id="{066C6A4C-19B5-4642-9397-9AE053A90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7" y="2937"/>
              <a:ext cx="172" cy="152"/>
            </a:xfrm>
            <a:custGeom>
              <a:avLst/>
              <a:gdLst>
                <a:gd name="T0" fmla="*/ 4 w 20000"/>
                <a:gd name="T1" fmla="*/ 0 h 20000"/>
                <a:gd name="T2" fmla="*/ 20 w 20000"/>
                <a:gd name="T3" fmla="*/ 7 h 20000"/>
                <a:gd name="T4" fmla="*/ 44 w 20000"/>
                <a:gd name="T5" fmla="*/ 14 h 20000"/>
                <a:gd name="T6" fmla="*/ 58 w 20000"/>
                <a:gd name="T7" fmla="*/ 20 h 20000"/>
                <a:gd name="T8" fmla="*/ 61 w 20000"/>
                <a:gd name="T9" fmla="*/ 20 h 20000"/>
                <a:gd name="T10" fmla="*/ 74 w 20000"/>
                <a:gd name="T11" fmla="*/ 30 h 20000"/>
                <a:gd name="T12" fmla="*/ 81 w 20000"/>
                <a:gd name="T13" fmla="*/ 30 h 20000"/>
                <a:gd name="T14" fmla="*/ 88 w 20000"/>
                <a:gd name="T15" fmla="*/ 37 h 20000"/>
                <a:gd name="T16" fmla="*/ 88 w 20000"/>
                <a:gd name="T17" fmla="*/ 50 h 20000"/>
                <a:gd name="T18" fmla="*/ 118 w 20000"/>
                <a:gd name="T19" fmla="*/ 61 h 20000"/>
                <a:gd name="T20" fmla="*/ 125 w 20000"/>
                <a:gd name="T21" fmla="*/ 74 h 20000"/>
                <a:gd name="T22" fmla="*/ 108 w 20000"/>
                <a:gd name="T23" fmla="*/ 77 h 20000"/>
                <a:gd name="T24" fmla="*/ 115 w 20000"/>
                <a:gd name="T25" fmla="*/ 91 h 20000"/>
                <a:gd name="T26" fmla="*/ 128 w 20000"/>
                <a:gd name="T27" fmla="*/ 101 h 20000"/>
                <a:gd name="T28" fmla="*/ 132 w 20000"/>
                <a:gd name="T29" fmla="*/ 104 h 20000"/>
                <a:gd name="T30" fmla="*/ 135 w 20000"/>
                <a:gd name="T31" fmla="*/ 111 h 20000"/>
                <a:gd name="T32" fmla="*/ 135 w 20000"/>
                <a:gd name="T33" fmla="*/ 122 h 20000"/>
                <a:gd name="T34" fmla="*/ 149 w 20000"/>
                <a:gd name="T35" fmla="*/ 122 h 20000"/>
                <a:gd name="T36" fmla="*/ 152 w 20000"/>
                <a:gd name="T37" fmla="*/ 124 h 20000"/>
                <a:gd name="T38" fmla="*/ 149 w 20000"/>
                <a:gd name="T39" fmla="*/ 128 h 20000"/>
                <a:gd name="T40" fmla="*/ 163 w 20000"/>
                <a:gd name="T41" fmla="*/ 131 h 20000"/>
                <a:gd name="T42" fmla="*/ 159 w 20000"/>
                <a:gd name="T43" fmla="*/ 138 h 20000"/>
                <a:gd name="T44" fmla="*/ 166 w 20000"/>
                <a:gd name="T45" fmla="*/ 142 h 20000"/>
                <a:gd name="T46" fmla="*/ 173 w 20000"/>
                <a:gd name="T47" fmla="*/ 145 h 20000"/>
                <a:gd name="T48" fmla="*/ 166 w 20000"/>
                <a:gd name="T49" fmla="*/ 148 h 20000"/>
                <a:gd name="T50" fmla="*/ 173 w 20000"/>
                <a:gd name="T51" fmla="*/ 148 h 20000"/>
                <a:gd name="T52" fmla="*/ 173 w 20000"/>
                <a:gd name="T53" fmla="*/ 152 h 20000"/>
                <a:gd name="T54" fmla="*/ 163 w 20000"/>
                <a:gd name="T55" fmla="*/ 152 h 20000"/>
                <a:gd name="T56" fmla="*/ 163 w 20000"/>
                <a:gd name="T57" fmla="*/ 148 h 20000"/>
                <a:gd name="T58" fmla="*/ 132 w 20000"/>
                <a:gd name="T59" fmla="*/ 142 h 20000"/>
                <a:gd name="T60" fmla="*/ 125 w 20000"/>
                <a:gd name="T61" fmla="*/ 142 h 20000"/>
                <a:gd name="T62" fmla="*/ 108 w 20000"/>
                <a:gd name="T63" fmla="*/ 128 h 20000"/>
                <a:gd name="T64" fmla="*/ 105 w 20000"/>
                <a:gd name="T65" fmla="*/ 122 h 20000"/>
                <a:gd name="T66" fmla="*/ 101 w 20000"/>
                <a:gd name="T67" fmla="*/ 122 h 20000"/>
                <a:gd name="T68" fmla="*/ 98 w 20000"/>
                <a:gd name="T69" fmla="*/ 115 h 20000"/>
                <a:gd name="T70" fmla="*/ 88 w 20000"/>
                <a:gd name="T71" fmla="*/ 97 h 20000"/>
                <a:gd name="T72" fmla="*/ 85 w 20000"/>
                <a:gd name="T73" fmla="*/ 97 h 20000"/>
                <a:gd name="T74" fmla="*/ 81 w 20000"/>
                <a:gd name="T75" fmla="*/ 97 h 20000"/>
                <a:gd name="T76" fmla="*/ 71 w 20000"/>
                <a:gd name="T77" fmla="*/ 97 h 20000"/>
                <a:gd name="T78" fmla="*/ 67 w 20000"/>
                <a:gd name="T79" fmla="*/ 91 h 20000"/>
                <a:gd name="T80" fmla="*/ 65 w 20000"/>
                <a:gd name="T81" fmla="*/ 91 h 20000"/>
                <a:gd name="T82" fmla="*/ 61 w 20000"/>
                <a:gd name="T83" fmla="*/ 95 h 20000"/>
                <a:gd name="T84" fmla="*/ 58 w 20000"/>
                <a:gd name="T85" fmla="*/ 95 h 20000"/>
                <a:gd name="T86" fmla="*/ 51 w 20000"/>
                <a:gd name="T87" fmla="*/ 91 h 20000"/>
                <a:gd name="T88" fmla="*/ 54 w 20000"/>
                <a:gd name="T89" fmla="*/ 101 h 20000"/>
                <a:gd name="T90" fmla="*/ 47 w 20000"/>
                <a:gd name="T91" fmla="*/ 101 h 20000"/>
                <a:gd name="T92" fmla="*/ 47 w 20000"/>
                <a:gd name="T93" fmla="*/ 104 h 20000"/>
                <a:gd name="T94" fmla="*/ 31 w 20000"/>
                <a:gd name="T95" fmla="*/ 104 h 20000"/>
                <a:gd name="T96" fmla="*/ 37 w 20000"/>
                <a:gd name="T97" fmla="*/ 108 h 20000"/>
                <a:gd name="T98" fmla="*/ 44 w 20000"/>
                <a:gd name="T99" fmla="*/ 118 h 20000"/>
                <a:gd name="T100" fmla="*/ 31 w 20000"/>
                <a:gd name="T101" fmla="*/ 124 h 20000"/>
                <a:gd name="T102" fmla="*/ 0 w 20000"/>
                <a:gd name="T103" fmla="*/ 122 h 20000"/>
                <a:gd name="T104" fmla="*/ 4 w 20000"/>
                <a:gd name="T105" fmla="*/ 0 h 200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0000" h="20000">
                  <a:moveTo>
                    <a:pt x="461" y="0"/>
                  </a:moveTo>
                  <a:lnTo>
                    <a:pt x="2350" y="892"/>
                  </a:lnTo>
                  <a:lnTo>
                    <a:pt x="5115" y="1785"/>
                  </a:lnTo>
                  <a:lnTo>
                    <a:pt x="6682" y="2677"/>
                  </a:lnTo>
                  <a:lnTo>
                    <a:pt x="7005" y="2677"/>
                  </a:lnTo>
                  <a:lnTo>
                    <a:pt x="8571" y="3937"/>
                  </a:lnTo>
                  <a:lnTo>
                    <a:pt x="9355" y="3937"/>
                  </a:lnTo>
                  <a:lnTo>
                    <a:pt x="10138" y="4829"/>
                  </a:lnTo>
                  <a:lnTo>
                    <a:pt x="10138" y="6614"/>
                  </a:lnTo>
                  <a:lnTo>
                    <a:pt x="13687" y="7979"/>
                  </a:lnTo>
                  <a:lnTo>
                    <a:pt x="14470" y="9764"/>
                  </a:lnTo>
                  <a:lnTo>
                    <a:pt x="12488" y="10131"/>
                  </a:lnTo>
                  <a:lnTo>
                    <a:pt x="13272" y="11916"/>
                  </a:lnTo>
                  <a:lnTo>
                    <a:pt x="14793" y="13333"/>
                  </a:lnTo>
                  <a:lnTo>
                    <a:pt x="15253" y="13701"/>
                  </a:lnTo>
                  <a:lnTo>
                    <a:pt x="15576" y="14593"/>
                  </a:lnTo>
                  <a:lnTo>
                    <a:pt x="15576" y="16010"/>
                  </a:lnTo>
                  <a:lnTo>
                    <a:pt x="17281" y="16010"/>
                  </a:lnTo>
                  <a:lnTo>
                    <a:pt x="17604" y="16378"/>
                  </a:lnTo>
                  <a:lnTo>
                    <a:pt x="17281" y="16903"/>
                  </a:lnTo>
                  <a:lnTo>
                    <a:pt x="18802" y="17270"/>
                  </a:lnTo>
                  <a:lnTo>
                    <a:pt x="18387" y="18163"/>
                  </a:lnTo>
                  <a:lnTo>
                    <a:pt x="19171" y="18635"/>
                  </a:lnTo>
                  <a:lnTo>
                    <a:pt x="19954" y="19055"/>
                  </a:lnTo>
                  <a:lnTo>
                    <a:pt x="19171" y="19528"/>
                  </a:lnTo>
                  <a:lnTo>
                    <a:pt x="19954" y="19528"/>
                  </a:lnTo>
                  <a:lnTo>
                    <a:pt x="19954" y="19948"/>
                  </a:lnTo>
                  <a:lnTo>
                    <a:pt x="18802" y="19948"/>
                  </a:lnTo>
                  <a:lnTo>
                    <a:pt x="18802" y="19528"/>
                  </a:lnTo>
                  <a:lnTo>
                    <a:pt x="15253" y="18635"/>
                  </a:lnTo>
                  <a:lnTo>
                    <a:pt x="14470" y="18635"/>
                  </a:lnTo>
                  <a:lnTo>
                    <a:pt x="12488" y="16903"/>
                  </a:lnTo>
                  <a:lnTo>
                    <a:pt x="12120" y="16010"/>
                  </a:lnTo>
                  <a:lnTo>
                    <a:pt x="11705" y="16010"/>
                  </a:lnTo>
                  <a:lnTo>
                    <a:pt x="11382" y="15118"/>
                  </a:lnTo>
                  <a:lnTo>
                    <a:pt x="10138" y="12808"/>
                  </a:lnTo>
                  <a:lnTo>
                    <a:pt x="9816" y="12808"/>
                  </a:lnTo>
                  <a:lnTo>
                    <a:pt x="9355" y="12808"/>
                  </a:lnTo>
                  <a:lnTo>
                    <a:pt x="8249" y="12808"/>
                  </a:lnTo>
                  <a:lnTo>
                    <a:pt x="7788" y="11916"/>
                  </a:lnTo>
                  <a:lnTo>
                    <a:pt x="7465" y="11916"/>
                  </a:lnTo>
                  <a:lnTo>
                    <a:pt x="7005" y="12441"/>
                  </a:lnTo>
                  <a:lnTo>
                    <a:pt x="6682" y="12441"/>
                  </a:lnTo>
                  <a:lnTo>
                    <a:pt x="5899" y="11916"/>
                  </a:lnTo>
                  <a:lnTo>
                    <a:pt x="6221" y="13333"/>
                  </a:lnTo>
                  <a:lnTo>
                    <a:pt x="5438" y="13333"/>
                  </a:lnTo>
                  <a:lnTo>
                    <a:pt x="5438" y="13701"/>
                  </a:lnTo>
                  <a:lnTo>
                    <a:pt x="3548" y="13701"/>
                  </a:lnTo>
                  <a:lnTo>
                    <a:pt x="4332" y="14226"/>
                  </a:lnTo>
                  <a:lnTo>
                    <a:pt x="5115" y="15486"/>
                  </a:lnTo>
                  <a:lnTo>
                    <a:pt x="3548" y="16378"/>
                  </a:lnTo>
                  <a:lnTo>
                    <a:pt x="0" y="16010"/>
                  </a:lnTo>
                  <a:lnTo>
                    <a:pt x="461" y="0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88" name="Freeform 153">
              <a:extLst>
                <a:ext uri="{FF2B5EF4-FFF2-40B4-BE49-F238E27FC236}">
                  <a16:creationId xmlns:a16="http://schemas.microsoft.com/office/drawing/2014/main" id="{AF1FE185-F2B9-4232-94EE-33B5FA063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8" y="3012"/>
              <a:ext cx="18" cy="13"/>
            </a:xfrm>
            <a:custGeom>
              <a:avLst/>
              <a:gdLst>
                <a:gd name="T0" fmla="*/ 11 w 20000"/>
                <a:gd name="T1" fmla="*/ 14 h 20000"/>
                <a:gd name="T2" fmla="*/ 18 w 20000"/>
                <a:gd name="T3" fmla="*/ 14 h 20000"/>
                <a:gd name="T4" fmla="*/ 11 w 20000"/>
                <a:gd name="T5" fmla="*/ 7 h 20000"/>
                <a:gd name="T6" fmla="*/ 7 w 20000"/>
                <a:gd name="T7" fmla="*/ 3 h 20000"/>
                <a:gd name="T8" fmla="*/ 0 w 20000"/>
                <a:gd name="T9" fmla="*/ 0 h 20000"/>
                <a:gd name="T10" fmla="*/ 4 w 20000"/>
                <a:gd name="T11" fmla="*/ 7 h 20000"/>
                <a:gd name="T12" fmla="*/ 11 w 20000"/>
                <a:gd name="T13" fmla="*/ 14 h 200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000" h="20000">
                  <a:moveTo>
                    <a:pt x="12000" y="19429"/>
                  </a:moveTo>
                  <a:lnTo>
                    <a:pt x="19556" y="19429"/>
                  </a:lnTo>
                  <a:lnTo>
                    <a:pt x="12000" y="9714"/>
                  </a:lnTo>
                  <a:lnTo>
                    <a:pt x="7556" y="4000"/>
                  </a:lnTo>
                  <a:lnTo>
                    <a:pt x="0" y="0"/>
                  </a:lnTo>
                  <a:lnTo>
                    <a:pt x="4444" y="9714"/>
                  </a:lnTo>
                  <a:lnTo>
                    <a:pt x="12000" y="19429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89" name="Freeform 154">
              <a:extLst>
                <a:ext uri="{FF2B5EF4-FFF2-40B4-BE49-F238E27FC236}">
                  <a16:creationId xmlns:a16="http://schemas.microsoft.com/office/drawing/2014/main" id="{186AD11C-BCFE-4F9A-BE06-E48F3AF30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2" y="3065"/>
              <a:ext cx="19" cy="7"/>
            </a:xfrm>
            <a:custGeom>
              <a:avLst/>
              <a:gdLst>
                <a:gd name="T0" fmla="*/ 21 w 20000"/>
                <a:gd name="T1" fmla="*/ 7 h 20000"/>
                <a:gd name="T2" fmla="*/ 17 w 20000"/>
                <a:gd name="T3" fmla="*/ 0 h 20000"/>
                <a:gd name="T4" fmla="*/ 0 w 20000"/>
                <a:gd name="T5" fmla="*/ 0 h 20000"/>
                <a:gd name="T6" fmla="*/ 3 w 20000"/>
                <a:gd name="T7" fmla="*/ 7 h 20000"/>
                <a:gd name="T8" fmla="*/ 14 w 20000"/>
                <a:gd name="T9" fmla="*/ 7 h 20000"/>
                <a:gd name="T10" fmla="*/ 21 w 20000"/>
                <a:gd name="T11" fmla="*/ 7 h 200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000" h="20000">
                  <a:moveTo>
                    <a:pt x="19615" y="18889"/>
                  </a:moveTo>
                  <a:lnTo>
                    <a:pt x="15769" y="0"/>
                  </a:lnTo>
                  <a:lnTo>
                    <a:pt x="0" y="0"/>
                  </a:lnTo>
                  <a:lnTo>
                    <a:pt x="2692" y="18889"/>
                  </a:lnTo>
                  <a:lnTo>
                    <a:pt x="13077" y="18889"/>
                  </a:lnTo>
                  <a:lnTo>
                    <a:pt x="19615" y="18889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90" name="Freeform 155">
              <a:extLst>
                <a:ext uri="{FF2B5EF4-FFF2-40B4-BE49-F238E27FC236}">
                  <a16:creationId xmlns:a16="http://schemas.microsoft.com/office/drawing/2014/main" id="{18176BDA-B360-49B8-9BF1-1FADA8BC4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" y="3045"/>
              <a:ext cx="14" cy="31"/>
            </a:xfrm>
            <a:custGeom>
              <a:avLst/>
              <a:gdLst>
                <a:gd name="T0" fmla="*/ 14 w 20000"/>
                <a:gd name="T1" fmla="*/ 31 h 20000"/>
                <a:gd name="T2" fmla="*/ 14 w 20000"/>
                <a:gd name="T3" fmla="*/ 21 h 20000"/>
                <a:gd name="T4" fmla="*/ 10 w 20000"/>
                <a:gd name="T5" fmla="*/ 10 h 20000"/>
                <a:gd name="T6" fmla="*/ 7 w 20000"/>
                <a:gd name="T7" fmla="*/ 7 h 20000"/>
                <a:gd name="T8" fmla="*/ 3 w 20000"/>
                <a:gd name="T9" fmla="*/ 0 h 20000"/>
                <a:gd name="T10" fmla="*/ 0 w 20000"/>
                <a:gd name="T11" fmla="*/ 0 h 20000"/>
                <a:gd name="T12" fmla="*/ 0 w 20000"/>
                <a:gd name="T13" fmla="*/ 14 h 20000"/>
                <a:gd name="T14" fmla="*/ 10 w 20000"/>
                <a:gd name="T15" fmla="*/ 21 h 20000"/>
                <a:gd name="T16" fmla="*/ 14 w 20000"/>
                <a:gd name="T17" fmla="*/ 31 h 200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000" h="20000">
                  <a:moveTo>
                    <a:pt x="19429" y="19737"/>
                  </a:moveTo>
                  <a:lnTo>
                    <a:pt x="19429" y="13421"/>
                  </a:lnTo>
                  <a:lnTo>
                    <a:pt x="13714" y="6316"/>
                  </a:lnTo>
                  <a:lnTo>
                    <a:pt x="9714" y="4474"/>
                  </a:lnTo>
                  <a:lnTo>
                    <a:pt x="4000" y="0"/>
                  </a:lnTo>
                  <a:lnTo>
                    <a:pt x="0" y="0"/>
                  </a:lnTo>
                  <a:lnTo>
                    <a:pt x="0" y="8947"/>
                  </a:lnTo>
                  <a:lnTo>
                    <a:pt x="13714" y="13421"/>
                  </a:lnTo>
                  <a:lnTo>
                    <a:pt x="19429" y="19737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91" name="Freeform 156">
              <a:extLst>
                <a:ext uri="{FF2B5EF4-FFF2-40B4-BE49-F238E27FC236}">
                  <a16:creationId xmlns:a16="http://schemas.microsoft.com/office/drawing/2014/main" id="{94FD3D76-A52C-45DC-BDB2-BE93AB649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6" y="3032"/>
              <a:ext cx="25" cy="17"/>
            </a:xfrm>
            <a:custGeom>
              <a:avLst/>
              <a:gdLst>
                <a:gd name="T0" fmla="*/ 25 w 20000"/>
                <a:gd name="T1" fmla="*/ 17 h 20000"/>
                <a:gd name="T2" fmla="*/ 25 w 20000"/>
                <a:gd name="T3" fmla="*/ 17 h 20000"/>
                <a:gd name="T4" fmla="*/ 18 w 20000"/>
                <a:gd name="T5" fmla="*/ 3 h 20000"/>
                <a:gd name="T6" fmla="*/ 11 w 20000"/>
                <a:gd name="T7" fmla="*/ 3 h 20000"/>
                <a:gd name="T8" fmla="*/ 4 w 20000"/>
                <a:gd name="T9" fmla="*/ 0 h 20000"/>
                <a:gd name="T10" fmla="*/ 0 w 20000"/>
                <a:gd name="T11" fmla="*/ 0 h 20000"/>
                <a:gd name="T12" fmla="*/ 7 w 20000"/>
                <a:gd name="T13" fmla="*/ 7 h 20000"/>
                <a:gd name="T14" fmla="*/ 18 w 20000"/>
                <a:gd name="T15" fmla="*/ 13 h 20000"/>
                <a:gd name="T16" fmla="*/ 25 w 20000"/>
                <a:gd name="T17" fmla="*/ 17 h 200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000" h="20000">
                  <a:moveTo>
                    <a:pt x="19677" y="19535"/>
                  </a:moveTo>
                  <a:lnTo>
                    <a:pt x="19677" y="19535"/>
                  </a:lnTo>
                  <a:lnTo>
                    <a:pt x="14194" y="3256"/>
                  </a:lnTo>
                  <a:lnTo>
                    <a:pt x="8710" y="3256"/>
                  </a:lnTo>
                  <a:lnTo>
                    <a:pt x="3226" y="0"/>
                  </a:lnTo>
                  <a:lnTo>
                    <a:pt x="0" y="0"/>
                  </a:lnTo>
                  <a:lnTo>
                    <a:pt x="5484" y="7907"/>
                  </a:lnTo>
                  <a:lnTo>
                    <a:pt x="14194" y="15814"/>
                  </a:lnTo>
                  <a:lnTo>
                    <a:pt x="19677" y="19535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92" name="Freeform 157">
              <a:extLst>
                <a:ext uri="{FF2B5EF4-FFF2-40B4-BE49-F238E27FC236}">
                  <a16:creationId xmlns:a16="http://schemas.microsoft.com/office/drawing/2014/main" id="{D31A5562-7445-4357-8FB9-C8C0F81E8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9" y="3775"/>
              <a:ext cx="65" cy="82"/>
            </a:xfrm>
            <a:custGeom>
              <a:avLst/>
              <a:gdLst>
                <a:gd name="T0" fmla="*/ 17 w 20000"/>
                <a:gd name="T1" fmla="*/ 82 h 20000"/>
                <a:gd name="T2" fmla="*/ 24 w 20000"/>
                <a:gd name="T3" fmla="*/ 82 h 20000"/>
                <a:gd name="T4" fmla="*/ 27 w 20000"/>
                <a:gd name="T5" fmla="*/ 72 h 20000"/>
                <a:gd name="T6" fmla="*/ 31 w 20000"/>
                <a:gd name="T7" fmla="*/ 72 h 20000"/>
                <a:gd name="T8" fmla="*/ 37 w 20000"/>
                <a:gd name="T9" fmla="*/ 61 h 20000"/>
                <a:gd name="T10" fmla="*/ 41 w 20000"/>
                <a:gd name="T11" fmla="*/ 61 h 20000"/>
                <a:gd name="T12" fmla="*/ 41 w 20000"/>
                <a:gd name="T13" fmla="*/ 68 h 20000"/>
                <a:gd name="T14" fmla="*/ 37 w 20000"/>
                <a:gd name="T15" fmla="*/ 68 h 20000"/>
                <a:gd name="T16" fmla="*/ 37 w 20000"/>
                <a:gd name="T17" fmla="*/ 75 h 20000"/>
                <a:gd name="T18" fmla="*/ 44 w 20000"/>
                <a:gd name="T19" fmla="*/ 72 h 20000"/>
                <a:gd name="T20" fmla="*/ 48 w 20000"/>
                <a:gd name="T21" fmla="*/ 61 h 20000"/>
                <a:gd name="T22" fmla="*/ 51 w 20000"/>
                <a:gd name="T23" fmla="*/ 54 h 20000"/>
                <a:gd name="T24" fmla="*/ 51 w 20000"/>
                <a:gd name="T25" fmla="*/ 47 h 20000"/>
                <a:gd name="T26" fmla="*/ 55 w 20000"/>
                <a:gd name="T27" fmla="*/ 45 h 20000"/>
                <a:gd name="T28" fmla="*/ 55 w 20000"/>
                <a:gd name="T29" fmla="*/ 47 h 20000"/>
                <a:gd name="T30" fmla="*/ 58 w 20000"/>
                <a:gd name="T31" fmla="*/ 47 h 20000"/>
                <a:gd name="T32" fmla="*/ 65 w 20000"/>
                <a:gd name="T33" fmla="*/ 11 h 20000"/>
                <a:gd name="T34" fmla="*/ 65 w 20000"/>
                <a:gd name="T35" fmla="*/ 7 h 20000"/>
                <a:gd name="T36" fmla="*/ 55 w 20000"/>
                <a:gd name="T37" fmla="*/ 11 h 20000"/>
                <a:gd name="T38" fmla="*/ 51 w 20000"/>
                <a:gd name="T39" fmla="*/ 11 h 20000"/>
                <a:gd name="T40" fmla="*/ 41 w 20000"/>
                <a:gd name="T41" fmla="*/ 14 h 20000"/>
                <a:gd name="T42" fmla="*/ 24 w 20000"/>
                <a:gd name="T43" fmla="*/ 11 h 20000"/>
                <a:gd name="T44" fmla="*/ 14 w 20000"/>
                <a:gd name="T45" fmla="*/ 4 h 20000"/>
                <a:gd name="T46" fmla="*/ 11 w 20000"/>
                <a:gd name="T47" fmla="*/ 0 h 20000"/>
                <a:gd name="T48" fmla="*/ 7 w 20000"/>
                <a:gd name="T49" fmla="*/ 0 h 20000"/>
                <a:gd name="T50" fmla="*/ 4 w 20000"/>
                <a:gd name="T51" fmla="*/ 7 h 20000"/>
                <a:gd name="T52" fmla="*/ 7 w 20000"/>
                <a:gd name="T53" fmla="*/ 45 h 20000"/>
                <a:gd name="T54" fmla="*/ 7 w 20000"/>
                <a:gd name="T55" fmla="*/ 47 h 20000"/>
                <a:gd name="T56" fmla="*/ 4 w 20000"/>
                <a:gd name="T57" fmla="*/ 45 h 20000"/>
                <a:gd name="T58" fmla="*/ 0 w 20000"/>
                <a:gd name="T59" fmla="*/ 58 h 20000"/>
                <a:gd name="T60" fmla="*/ 4 w 20000"/>
                <a:gd name="T61" fmla="*/ 68 h 20000"/>
                <a:gd name="T62" fmla="*/ 11 w 20000"/>
                <a:gd name="T63" fmla="*/ 72 h 20000"/>
                <a:gd name="T64" fmla="*/ 11 w 20000"/>
                <a:gd name="T65" fmla="*/ 75 h 20000"/>
                <a:gd name="T66" fmla="*/ 7 w 20000"/>
                <a:gd name="T67" fmla="*/ 75 h 20000"/>
                <a:gd name="T68" fmla="*/ 11 w 20000"/>
                <a:gd name="T69" fmla="*/ 78 h 20000"/>
                <a:gd name="T70" fmla="*/ 17 w 20000"/>
                <a:gd name="T71" fmla="*/ 82 h 2000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0000" h="20000">
                  <a:moveTo>
                    <a:pt x="5276" y="19902"/>
                  </a:moveTo>
                  <a:lnTo>
                    <a:pt x="7362" y="19902"/>
                  </a:lnTo>
                  <a:lnTo>
                    <a:pt x="8344" y="17451"/>
                  </a:lnTo>
                  <a:lnTo>
                    <a:pt x="9448" y="17451"/>
                  </a:lnTo>
                  <a:lnTo>
                    <a:pt x="11534" y="14902"/>
                  </a:lnTo>
                  <a:lnTo>
                    <a:pt x="12761" y="14902"/>
                  </a:lnTo>
                  <a:lnTo>
                    <a:pt x="12761" y="16569"/>
                  </a:lnTo>
                  <a:lnTo>
                    <a:pt x="11534" y="16569"/>
                  </a:lnTo>
                  <a:lnTo>
                    <a:pt x="11534" y="18235"/>
                  </a:lnTo>
                  <a:lnTo>
                    <a:pt x="13620" y="17451"/>
                  </a:lnTo>
                  <a:lnTo>
                    <a:pt x="14847" y="14902"/>
                  </a:lnTo>
                  <a:lnTo>
                    <a:pt x="15706" y="13235"/>
                  </a:lnTo>
                  <a:lnTo>
                    <a:pt x="15706" y="11569"/>
                  </a:lnTo>
                  <a:lnTo>
                    <a:pt x="16810" y="10882"/>
                  </a:lnTo>
                  <a:lnTo>
                    <a:pt x="16810" y="11569"/>
                  </a:lnTo>
                  <a:lnTo>
                    <a:pt x="17791" y="11569"/>
                  </a:lnTo>
                  <a:lnTo>
                    <a:pt x="19877" y="2647"/>
                  </a:lnTo>
                  <a:lnTo>
                    <a:pt x="19877" y="1667"/>
                  </a:lnTo>
                  <a:lnTo>
                    <a:pt x="16810" y="2647"/>
                  </a:lnTo>
                  <a:lnTo>
                    <a:pt x="15706" y="2647"/>
                  </a:lnTo>
                  <a:lnTo>
                    <a:pt x="12761" y="3333"/>
                  </a:lnTo>
                  <a:lnTo>
                    <a:pt x="7362" y="2647"/>
                  </a:lnTo>
                  <a:lnTo>
                    <a:pt x="4172" y="980"/>
                  </a:lnTo>
                  <a:lnTo>
                    <a:pt x="3313" y="0"/>
                  </a:lnTo>
                  <a:lnTo>
                    <a:pt x="2086" y="0"/>
                  </a:lnTo>
                  <a:lnTo>
                    <a:pt x="1227" y="1667"/>
                  </a:lnTo>
                  <a:lnTo>
                    <a:pt x="2086" y="10882"/>
                  </a:lnTo>
                  <a:lnTo>
                    <a:pt x="2086" y="11569"/>
                  </a:lnTo>
                  <a:lnTo>
                    <a:pt x="1227" y="10882"/>
                  </a:lnTo>
                  <a:lnTo>
                    <a:pt x="0" y="14216"/>
                  </a:lnTo>
                  <a:lnTo>
                    <a:pt x="1227" y="16569"/>
                  </a:lnTo>
                  <a:lnTo>
                    <a:pt x="3313" y="17451"/>
                  </a:lnTo>
                  <a:lnTo>
                    <a:pt x="3313" y="18235"/>
                  </a:lnTo>
                  <a:lnTo>
                    <a:pt x="2086" y="18235"/>
                  </a:lnTo>
                  <a:lnTo>
                    <a:pt x="3313" y="19118"/>
                  </a:lnTo>
                  <a:lnTo>
                    <a:pt x="5276" y="19902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93" name="Freeform 158">
              <a:extLst>
                <a:ext uri="{FF2B5EF4-FFF2-40B4-BE49-F238E27FC236}">
                  <a16:creationId xmlns:a16="http://schemas.microsoft.com/office/drawing/2014/main" id="{19114AD4-0C76-4B82-83A1-9CBE66638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0" y="3287"/>
              <a:ext cx="32" cy="55"/>
            </a:xfrm>
            <a:custGeom>
              <a:avLst/>
              <a:gdLst>
                <a:gd name="T0" fmla="*/ 32 w 20000"/>
                <a:gd name="T1" fmla="*/ 54 h 20000"/>
                <a:gd name="T2" fmla="*/ 32 w 20000"/>
                <a:gd name="T3" fmla="*/ 47 h 20000"/>
                <a:gd name="T4" fmla="*/ 25 w 20000"/>
                <a:gd name="T5" fmla="*/ 34 h 20000"/>
                <a:gd name="T6" fmla="*/ 18 w 20000"/>
                <a:gd name="T7" fmla="*/ 27 h 20000"/>
                <a:gd name="T8" fmla="*/ 18 w 20000"/>
                <a:gd name="T9" fmla="*/ 20 h 20000"/>
                <a:gd name="T10" fmla="*/ 14 w 20000"/>
                <a:gd name="T11" fmla="*/ 17 h 20000"/>
                <a:gd name="T12" fmla="*/ 4 w 20000"/>
                <a:gd name="T13" fmla="*/ 4 h 20000"/>
                <a:gd name="T14" fmla="*/ 0 w 20000"/>
                <a:gd name="T15" fmla="*/ 0 h 20000"/>
                <a:gd name="T16" fmla="*/ 4 w 20000"/>
                <a:gd name="T17" fmla="*/ 17 h 20000"/>
                <a:gd name="T18" fmla="*/ 14 w 20000"/>
                <a:gd name="T19" fmla="*/ 37 h 20000"/>
                <a:gd name="T20" fmla="*/ 25 w 20000"/>
                <a:gd name="T21" fmla="*/ 44 h 20000"/>
                <a:gd name="T22" fmla="*/ 25 w 20000"/>
                <a:gd name="T23" fmla="*/ 50 h 20000"/>
                <a:gd name="T24" fmla="*/ 32 w 20000"/>
                <a:gd name="T25" fmla="*/ 54 h 200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000" h="20000">
                  <a:moveTo>
                    <a:pt x="19747" y="19854"/>
                  </a:moveTo>
                  <a:lnTo>
                    <a:pt x="19747" y="17372"/>
                  </a:lnTo>
                  <a:lnTo>
                    <a:pt x="15443" y="12409"/>
                  </a:lnTo>
                  <a:lnTo>
                    <a:pt x="11139" y="9927"/>
                  </a:lnTo>
                  <a:lnTo>
                    <a:pt x="11139" y="7445"/>
                  </a:lnTo>
                  <a:lnTo>
                    <a:pt x="8608" y="6423"/>
                  </a:lnTo>
                  <a:lnTo>
                    <a:pt x="2532" y="1460"/>
                  </a:lnTo>
                  <a:lnTo>
                    <a:pt x="0" y="0"/>
                  </a:lnTo>
                  <a:lnTo>
                    <a:pt x="2532" y="6423"/>
                  </a:lnTo>
                  <a:lnTo>
                    <a:pt x="8608" y="13723"/>
                  </a:lnTo>
                  <a:lnTo>
                    <a:pt x="15443" y="16204"/>
                  </a:lnTo>
                  <a:lnTo>
                    <a:pt x="15443" y="18686"/>
                  </a:lnTo>
                  <a:lnTo>
                    <a:pt x="19747" y="19854"/>
                  </a:lnTo>
                  <a:close/>
                </a:path>
              </a:pathLst>
            </a:custGeom>
            <a:grpFill/>
            <a:ln w="6350" cap="flat">
              <a:solidFill>
                <a:srgbClr val="D9D9D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81365376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orld map with bord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Date Placeholder 2">
            <a:extLst>
              <a:ext uri="{FF2B5EF4-FFF2-40B4-BE49-F238E27FC236}">
                <a16:creationId xmlns:a16="http://schemas.microsoft.com/office/drawing/2014/main" id="{C8FBCEB3-86FD-497B-A47B-391BB6862DC5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184689" y="6498391"/>
            <a:ext cx="760161" cy="131053"/>
          </a:xfrm>
        </p:spPr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18" name="Slide Number Placeholder 3">
            <a:extLst>
              <a:ext uri="{FF2B5EF4-FFF2-40B4-BE49-F238E27FC236}">
                <a16:creationId xmlns:a16="http://schemas.microsoft.com/office/drawing/2014/main" id="{8F01D636-7BEF-4603-9D52-ECB6FF1C0913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698656" y="6629894"/>
            <a:ext cx="246193" cy="131053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  <p:sp>
        <p:nvSpPr>
          <p:cNvPr id="75" name="Title 1">
            <a:extLst>
              <a:ext uri="{FF2B5EF4-FFF2-40B4-BE49-F238E27FC236}">
                <a16:creationId xmlns:a16="http://schemas.microsoft.com/office/drawing/2014/main" id="{B6395D6F-083E-4C3F-9D21-E4563B8AB8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5431" y="1207680"/>
            <a:ext cx="10886651" cy="326915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12" name="Textplatzhalter 11"/>
          <p:cNvSpPr>
            <a:spLocks noGrp="1"/>
          </p:cNvSpPr>
          <p:nvPr>
            <p:ph type="body" sz="quarter" idx="14" hasCustomPrompt="1"/>
          </p:nvPr>
        </p:nvSpPr>
        <p:spPr>
          <a:xfrm>
            <a:off x="955458" y="1534793"/>
            <a:ext cx="10888976" cy="522396"/>
          </a:xfrm>
        </p:spPr>
        <p:txBody>
          <a:bodyPr tIns="18000">
            <a:noAutofit/>
          </a:bodyPr>
          <a:lstStyle>
            <a:lvl1pPr marL="0" indent="0" algn="l">
              <a:lnSpc>
                <a:spcPts val="1996"/>
              </a:lnSpc>
              <a:spcAft>
                <a:spcPts val="0"/>
              </a:spcAft>
              <a:buNone/>
              <a:defRPr sz="1800" b="0" cap="none" baseline="0">
                <a:latin typeface="Univers LT Std 45 Light" panose="020B0403020202020204" pitchFamily="34" charset="0"/>
              </a:defRPr>
            </a:lvl1pPr>
          </a:lstStyle>
          <a:p>
            <a:pPr lvl="0"/>
            <a:r>
              <a:rPr lang="en-GB" dirty="0"/>
              <a:t>CLICK TO ADD TEXT</a:t>
            </a:r>
          </a:p>
        </p:txBody>
      </p:sp>
      <p:grpSp>
        <p:nvGrpSpPr>
          <p:cNvPr id="157" name="World with borders">
            <a:extLst>
              <a:ext uri="{FF2B5EF4-FFF2-40B4-BE49-F238E27FC236}">
                <a16:creationId xmlns:a16="http://schemas.microsoft.com/office/drawing/2014/main" id="{431022FD-0F36-4B0C-B757-A8AA13C69511}"/>
              </a:ext>
            </a:extLst>
          </p:cNvPr>
          <p:cNvGrpSpPr>
            <a:grpSpLocks/>
          </p:cNvGrpSpPr>
          <p:nvPr userDrawn="1">
            <p:custDataLst>
              <p:tags r:id="rId1"/>
            </p:custDataLst>
          </p:nvPr>
        </p:nvGrpSpPr>
        <p:grpSpPr>
          <a:xfrm>
            <a:off x="1648947" y="2205038"/>
            <a:ext cx="9501998" cy="4267945"/>
            <a:chOff x="1809750" y="1285879"/>
            <a:chExt cx="7920038" cy="4378325"/>
          </a:xfrm>
          <a:solidFill>
            <a:srgbClr val="D9D9D9"/>
          </a:solidFill>
        </p:grpSpPr>
        <p:sp>
          <p:nvSpPr>
            <p:cNvPr id="158" name="Freeform 9">
              <a:extLst>
                <a:ext uri="{FF2B5EF4-FFF2-40B4-BE49-F238E27FC236}">
                  <a16:creationId xmlns:a16="http://schemas.microsoft.com/office/drawing/2014/main" id="{F65FEE91-EC34-4FE8-BF04-CAC1346CE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7966" y="3029891"/>
              <a:ext cx="47898" cy="90792"/>
            </a:xfrm>
            <a:custGeom>
              <a:avLst/>
              <a:gdLst>
                <a:gd name="T0" fmla="*/ 0 w 20000"/>
                <a:gd name="T1" fmla="*/ 17 h 20000"/>
                <a:gd name="T2" fmla="*/ 6 w 20000"/>
                <a:gd name="T3" fmla="*/ 6 h 20000"/>
                <a:gd name="T4" fmla="*/ 13 w 20000"/>
                <a:gd name="T5" fmla="*/ 0 h 20000"/>
                <a:gd name="T6" fmla="*/ 27 w 20000"/>
                <a:gd name="T7" fmla="*/ 10 h 20000"/>
                <a:gd name="T8" fmla="*/ 27 w 20000"/>
                <a:gd name="T9" fmla="*/ 17 h 20000"/>
                <a:gd name="T10" fmla="*/ 27 w 20000"/>
                <a:gd name="T11" fmla="*/ 21 h 20000"/>
                <a:gd name="T12" fmla="*/ 27 w 20000"/>
                <a:gd name="T13" fmla="*/ 27 h 20000"/>
                <a:gd name="T14" fmla="*/ 30 w 20000"/>
                <a:gd name="T15" fmla="*/ 33 h 20000"/>
                <a:gd name="T16" fmla="*/ 34 w 20000"/>
                <a:gd name="T17" fmla="*/ 44 h 20000"/>
                <a:gd name="T18" fmla="*/ 27 w 20000"/>
                <a:gd name="T19" fmla="*/ 60 h 20000"/>
                <a:gd name="T20" fmla="*/ 19 w 20000"/>
                <a:gd name="T21" fmla="*/ 67 h 20000"/>
                <a:gd name="T22" fmla="*/ 19 w 20000"/>
                <a:gd name="T23" fmla="*/ 65 h 20000"/>
                <a:gd name="T24" fmla="*/ 13 w 20000"/>
                <a:gd name="T25" fmla="*/ 56 h 20000"/>
                <a:gd name="T26" fmla="*/ 2 w 20000"/>
                <a:gd name="T27" fmla="*/ 50 h 20000"/>
                <a:gd name="T28" fmla="*/ 6 w 20000"/>
                <a:gd name="T29" fmla="*/ 50 h 20000"/>
                <a:gd name="T30" fmla="*/ 6 w 20000"/>
                <a:gd name="T31" fmla="*/ 40 h 20000"/>
                <a:gd name="T32" fmla="*/ 8 w 20000"/>
                <a:gd name="T33" fmla="*/ 37 h 20000"/>
                <a:gd name="T34" fmla="*/ 6 w 20000"/>
                <a:gd name="T35" fmla="*/ 33 h 20000"/>
                <a:gd name="T36" fmla="*/ 6 w 20000"/>
                <a:gd name="T37" fmla="*/ 23 h 20000"/>
                <a:gd name="T38" fmla="*/ 0 w 20000"/>
                <a:gd name="T39" fmla="*/ 17 h 2000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0000" h="20000">
                  <a:moveTo>
                    <a:pt x="0" y="4940"/>
                  </a:moveTo>
                  <a:lnTo>
                    <a:pt x="3810" y="1928"/>
                  </a:lnTo>
                  <a:lnTo>
                    <a:pt x="7381" y="0"/>
                  </a:lnTo>
                  <a:lnTo>
                    <a:pt x="15952" y="3133"/>
                  </a:lnTo>
                  <a:lnTo>
                    <a:pt x="15952" y="4940"/>
                  </a:lnTo>
                  <a:lnTo>
                    <a:pt x="15952" y="6145"/>
                  </a:lnTo>
                  <a:lnTo>
                    <a:pt x="15952" y="8072"/>
                  </a:lnTo>
                  <a:lnTo>
                    <a:pt x="17381" y="9880"/>
                  </a:lnTo>
                  <a:lnTo>
                    <a:pt x="19762" y="13012"/>
                  </a:lnTo>
                  <a:lnTo>
                    <a:pt x="15952" y="17952"/>
                  </a:lnTo>
                  <a:lnTo>
                    <a:pt x="11190" y="19880"/>
                  </a:lnTo>
                  <a:lnTo>
                    <a:pt x="11190" y="19277"/>
                  </a:lnTo>
                  <a:lnTo>
                    <a:pt x="7381" y="16747"/>
                  </a:lnTo>
                  <a:lnTo>
                    <a:pt x="1429" y="14940"/>
                  </a:lnTo>
                  <a:lnTo>
                    <a:pt x="3810" y="14940"/>
                  </a:lnTo>
                  <a:lnTo>
                    <a:pt x="3810" y="11807"/>
                  </a:lnTo>
                  <a:lnTo>
                    <a:pt x="4762" y="11084"/>
                  </a:lnTo>
                  <a:lnTo>
                    <a:pt x="3810" y="9880"/>
                  </a:lnTo>
                  <a:lnTo>
                    <a:pt x="3810" y="6867"/>
                  </a:lnTo>
                  <a:lnTo>
                    <a:pt x="0" y="494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159" name="Freeform 10">
              <a:extLst>
                <a:ext uri="{FF2B5EF4-FFF2-40B4-BE49-F238E27FC236}">
                  <a16:creationId xmlns:a16="http://schemas.microsoft.com/office/drawing/2014/main" id="{B4B4060D-ACF7-4C78-B128-D33602A41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558" y="2764292"/>
              <a:ext cx="85934" cy="63690"/>
            </a:xfrm>
            <a:custGeom>
              <a:avLst/>
              <a:gdLst>
                <a:gd name="T0" fmla="*/ 0 w 20000"/>
                <a:gd name="T1" fmla="*/ 8 h 20000"/>
                <a:gd name="T2" fmla="*/ 10 w 20000"/>
                <a:gd name="T3" fmla="*/ 2 h 20000"/>
                <a:gd name="T4" fmla="*/ 15 w 20000"/>
                <a:gd name="T5" fmla="*/ 2 h 20000"/>
                <a:gd name="T6" fmla="*/ 16 w 20000"/>
                <a:gd name="T7" fmla="*/ 6 h 20000"/>
                <a:gd name="T8" fmla="*/ 20 w 20000"/>
                <a:gd name="T9" fmla="*/ 2 h 20000"/>
                <a:gd name="T10" fmla="*/ 27 w 20000"/>
                <a:gd name="T11" fmla="*/ 0 h 20000"/>
                <a:gd name="T12" fmla="*/ 33 w 20000"/>
                <a:gd name="T13" fmla="*/ 0 h 20000"/>
                <a:gd name="T14" fmla="*/ 42 w 20000"/>
                <a:gd name="T15" fmla="*/ 2 h 20000"/>
                <a:gd name="T16" fmla="*/ 50 w 20000"/>
                <a:gd name="T17" fmla="*/ 6 h 20000"/>
                <a:gd name="T18" fmla="*/ 48 w 20000"/>
                <a:gd name="T19" fmla="*/ 13 h 20000"/>
                <a:gd name="T20" fmla="*/ 58 w 20000"/>
                <a:gd name="T21" fmla="*/ 17 h 20000"/>
                <a:gd name="T22" fmla="*/ 61 w 20000"/>
                <a:gd name="T23" fmla="*/ 27 h 20000"/>
                <a:gd name="T24" fmla="*/ 54 w 20000"/>
                <a:gd name="T25" fmla="*/ 29 h 20000"/>
                <a:gd name="T26" fmla="*/ 50 w 20000"/>
                <a:gd name="T27" fmla="*/ 33 h 20000"/>
                <a:gd name="T28" fmla="*/ 50 w 20000"/>
                <a:gd name="T29" fmla="*/ 44 h 20000"/>
                <a:gd name="T30" fmla="*/ 48 w 20000"/>
                <a:gd name="T31" fmla="*/ 44 h 20000"/>
                <a:gd name="T32" fmla="*/ 38 w 20000"/>
                <a:gd name="T33" fmla="*/ 40 h 20000"/>
                <a:gd name="T34" fmla="*/ 33 w 20000"/>
                <a:gd name="T35" fmla="*/ 29 h 20000"/>
                <a:gd name="T36" fmla="*/ 31 w 20000"/>
                <a:gd name="T37" fmla="*/ 36 h 20000"/>
                <a:gd name="T38" fmla="*/ 16 w 20000"/>
                <a:gd name="T39" fmla="*/ 23 h 20000"/>
                <a:gd name="T40" fmla="*/ 15 w 20000"/>
                <a:gd name="T41" fmla="*/ 19 h 20000"/>
                <a:gd name="T42" fmla="*/ 10 w 20000"/>
                <a:gd name="T43" fmla="*/ 13 h 20000"/>
                <a:gd name="T44" fmla="*/ 6 w 20000"/>
                <a:gd name="T45" fmla="*/ 17 h 20000"/>
                <a:gd name="T46" fmla="*/ 0 w 20000"/>
                <a:gd name="T47" fmla="*/ 13 h 20000"/>
                <a:gd name="T48" fmla="*/ 0 w 20000"/>
                <a:gd name="T49" fmla="*/ 8 h 200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0000" h="20000">
                  <a:moveTo>
                    <a:pt x="0" y="3670"/>
                  </a:moveTo>
                  <a:lnTo>
                    <a:pt x="3421" y="734"/>
                  </a:lnTo>
                  <a:lnTo>
                    <a:pt x="4868" y="734"/>
                  </a:lnTo>
                  <a:lnTo>
                    <a:pt x="5395" y="2936"/>
                  </a:lnTo>
                  <a:lnTo>
                    <a:pt x="6711" y="734"/>
                  </a:lnTo>
                  <a:lnTo>
                    <a:pt x="8816" y="0"/>
                  </a:lnTo>
                  <a:lnTo>
                    <a:pt x="10921" y="0"/>
                  </a:lnTo>
                  <a:lnTo>
                    <a:pt x="13684" y="734"/>
                  </a:lnTo>
                  <a:lnTo>
                    <a:pt x="16447" y="2936"/>
                  </a:lnTo>
                  <a:lnTo>
                    <a:pt x="15789" y="5688"/>
                  </a:lnTo>
                  <a:lnTo>
                    <a:pt x="19079" y="7523"/>
                  </a:lnTo>
                  <a:lnTo>
                    <a:pt x="19868" y="12294"/>
                  </a:lnTo>
                  <a:lnTo>
                    <a:pt x="17763" y="13211"/>
                  </a:lnTo>
                  <a:lnTo>
                    <a:pt x="16447" y="15046"/>
                  </a:lnTo>
                  <a:lnTo>
                    <a:pt x="16447" y="19817"/>
                  </a:lnTo>
                  <a:lnTo>
                    <a:pt x="15789" y="19817"/>
                  </a:lnTo>
                  <a:lnTo>
                    <a:pt x="12368" y="17982"/>
                  </a:lnTo>
                  <a:lnTo>
                    <a:pt x="10921" y="13211"/>
                  </a:lnTo>
                  <a:lnTo>
                    <a:pt x="10263" y="16147"/>
                  </a:lnTo>
                  <a:lnTo>
                    <a:pt x="5395" y="10459"/>
                  </a:lnTo>
                  <a:lnTo>
                    <a:pt x="4868" y="8624"/>
                  </a:lnTo>
                  <a:lnTo>
                    <a:pt x="3421" y="5688"/>
                  </a:lnTo>
                  <a:lnTo>
                    <a:pt x="2105" y="7523"/>
                  </a:lnTo>
                  <a:lnTo>
                    <a:pt x="0" y="5688"/>
                  </a:lnTo>
                  <a:lnTo>
                    <a:pt x="0" y="367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160" name="Freeform 11">
              <a:extLst>
                <a:ext uri="{FF2B5EF4-FFF2-40B4-BE49-F238E27FC236}">
                  <a16:creationId xmlns:a16="http://schemas.microsoft.com/office/drawing/2014/main" id="{E718CE70-1BD7-4A90-876A-307379F81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6856" y="2986528"/>
              <a:ext cx="138058" cy="84016"/>
            </a:xfrm>
            <a:custGeom>
              <a:avLst/>
              <a:gdLst>
                <a:gd name="T0" fmla="*/ 0 w 20000"/>
                <a:gd name="T1" fmla="*/ 0 h 20000"/>
                <a:gd name="T2" fmla="*/ 6 w 20000"/>
                <a:gd name="T3" fmla="*/ 2 h 20000"/>
                <a:gd name="T4" fmla="*/ 4 w 20000"/>
                <a:gd name="T5" fmla="*/ 6 h 20000"/>
                <a:gd name="T6" fmla="*/ 4 w 20000"/>
                <a:gd name="T7" fmla="*/ 10 h 20000"/>
                <a:gd name="T8" fmla="*/ 15 w 20000"/>
                <a:gd name="T9" fmla="*/ 6 h 20000"/>
                <a:gd name="T10" fmla="*/ 23 w 20000"/>
                <a:gd name="T11" fmla="*/ 10 h 20000"/>
                <a:gd name="T12" fmla="*/ 27 w 20000"/>
                <a:gd name="T13" fmla="*/ 10 h 20000"/>
                <a:gd name="T14" fmla="*/ 38 w 20000"/>
                <a:gd name="T15" fmla="*/ 10 h 20000"/>
                <a:gd name="T16" fmla="*/ 48 w 20000"/>
                <a:gd name="T17" fmla="*/ 12 h 20000"/>
                <a:gd name="T18" fmla="*/ 50 w 20000"/>
                <a:gd name="T19" fmla="*/ 10 h 20000"/>
                <a:gd name="T20" fmla="*/ 58 w 20000"/>
                <a:gd name="T21" fmla="*/ 6 h 20000"/>
                <a:gd name="T22" fmla="*/ 75 w 20000"/>
                <a:gd name="T23" fmla="*/ 0 h 20000"/>
                <a:gd name="T24" fmla="*/ 77 w 20000"/>
                <a:gd name="T25" fmla="*/ 2 h 20000"/>
                <a:gd name="T26" fmla="*/ 91 w 20000"/>
                <a:gd name="T27" fmla="*/ 2 h 20000"/>
                <a:gd name="T28" fmla="*/ 93 w 20000"/>
                <a:gd name="T29" fmla="*/ 6 h 20000"/>
                <a:gd name="T30" fmla="*/ 98 w 20000"/>
                <a:gd name="T31" fmla="*/ 6 h 20000"/>
                <a:gd name="T32" fmla="*/ 98 w 20000"/>
                <a:gd name="T33" fmla="*/ 16 h 20000"/>
                <a:gd name="T34" fmla="*/ 93 w 20000"/>
                <a:gd name="T35" fmla="*/ 16 h 20000"/>
                <a:gd name="T36" fmla="*/ 87 w 20000"/>
                <a:gd name="T37" fmla="*/ 23 h 20000"/>
                <a:gd name="T38" fmla="*/ 91 w 20000"/>
                <a:gd name="T39" fmla="*/ 33 h 20000"/>
                <a:gd name="T40" fmla="*/ 85 w 20000"/>
                <a:gd name="T41" fmla="*/ 37 h 20000"/>
                <a:gd name="T42" fmla="*/ 93 w 20000"/>
                <a:gd name="T43" fmla="*/ 45 h 20000"/>
                <a:gd name="T44" fmla="*/ 87 w 20000"/>
                <a:gd name="T45" fmla="*/ 45 h 20000"/>
                <a:gd name="T46" fmla="*/ 81 w 20000"/>
                <a:gd name="T47" fmla="*/ 43 h 20000"/>
                <a:gd name="T48" fmla="*/ 66 w 20000"/>
                <a:gd name="T49" fmla="*/ 49 h 20000"/>
                <a:gd name="T50" fmla="*/ 64 w 20000"/>
                <a:gd name="T51" fmla="*/ 49 h 20000"/>
                <a:gd name="T52" fmla="*/ 64 w 20000"/>
                <a:gd name="T53" fmla="*/ 59 h 20000"/>
                <a:gd name="T54" fmla="*/ 54 w 20000"/>
                <a:gd name="T55" fmla="*/ 62 h 20000"/>
                <a:gd name="T56" fmla="*/ 48 w 20000"/>
                <a:gd name="T57" fmla="*/ 59 h 20000"/>
                <a:gd name="T58" fmla="*/ 42 w 20000"/>
                <a:gd name="T59" fmla="*/ 59 h 20000"/>
                <a:gd name="T60" fmla="*/ 38 w 20000"/>
                <a:gd name="T61" fmla="*/ 55 h 20000"/>
                <a:gd name="T62" fmla="*/ 11 w 20000"/>
                <a:gd name="T63" fmla="*/ 59 h 20000"/>
                <a:gd name="T64" fmla="*/ 11 w 20000"/>
                <a:gd name="T65" fmla="*/ 49 h 20000"/>
                <a:gd name="T66" fmla="*/ 0 w 20000"/>
                <a:gd name="T67" fmla="*/ 39 h 20000"/>
                <a:gd name="T68" fmla="*/ 4 w 20000"/>
                <a:gd name="T69" fmla="*/ 37 h 20000"/>
                <a:gd name="T70" fmla="*/ 0 w 20000"/>
                <a:gd name="T71" fmla="*/ 33 h 20000"/>
                <a:gd name="T72" fmla="*/ 0 w 20000"/>
                <a:gd name="T73" fmla="*/ 29 h 20000"/>
                <a:gd name="T74" fmla="*/ 4 w 20000"/>
                <a:gd name="T75" fmla="*/ 27 h 20000"/>
                <a:gd name="T76" fmla="*/ 6 w 20000"/>
                <a:gd name="T77" fmla="*/ 23 h 20000"/>
                <a:gd name="T78" fmla="*/ 4 w 20000"/>
                <a:gd name="T79" fmla="*/ 18 h 20000"/>
                <a:gd name="T80" fmla="*/ 0 w 20000"/>
                <a:gd name="T81" fmla="*/ 12 h 20000"/>
                <a:gd name="T82" fmla="*/ 0 w 20000"/>
                <a:gd name="T83" fmla="*/ 0 h 2000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0000" h="20000">
                  <a:moveTo>
                    <a:pt x="0" y="0"/>
                  </a:moveTo>
                  <a:lnTo>
                    <a:pt x="1306" y="513"/>
                  </a:lnTo>
                  <a:lnTo>
                    <a:pt x="898" y="1795"/>
                  </a:lnTo>
                  <a:lnTo>
                    <a:pt x="898" y="3333"/>
                  </a:lnTo>
                  <a:lnTo>
                    <a:pt x="3020" y="1795"/>
                  </a:lnTo>
                  <a:lnTo>
                    <a:pt x="4653" y="3333"/>
                  </a:lnTo>
                  <a:lnTo>
                    <a:pt x="5551" y="3333"/>
                  </a:lnTo>
                  <a:lnTo>
                    <a:pt x="7673" y="3333"/>
                  </a:lnTo>
                  <a:lnTo>
                    <a:pt x="9714" y="3846"/>
                  </a:lnTo>
                  <a:lnTo>
                    <a:pt x="10204" y="3333"/>
                  </a:lnTo>
                  <a:lnTo>
                    <a:pt x="11837" y="1795"/>
                  </a:lnTo>
                  <a:lnTo>
                    <a:pt x="15265" y="0"/>
                  </a:lnTo>
                  <a:lnTo>
                    <a:pt x="15673" y="513"/>
                  </a:lnTo>
                  <a:lnTo>
                    <a:pt x="18612" y="513"/>
                  </a:lnTo>
                  <a:lnTo>
                    <a:pt x="19020" y="1795"/>
                  </a:lnTo>
                  <a:lnTo>
                    <a:pt x="19918" y="1795"/>
                  </a:lnTo>
                  <a:lnTo>
                    <a:pt x="19918" y="5256"/>
                  </a:lnTo>
                  <a:lnTo>
                    <a:pt x="19020" y="5256"/>
                  </a:lnTo>
                  <a:lnTo>
                    <a:pt x="17714" y="7308"/>
                  </a:lnTo>
                  <a:lnTo>
                    <a:pt x="18612" y="10513"/>
                  </a:lnTo>
                  <a:lnTo>
                    <a:pt x="17388" y="11795"/>
                  </a:lnTo>
                  <a:lnTo>
                    <a:pt x="19020" y="14615"/>
                  </a:lnTo>
                  <a:lnTo>
                    <a:pt x="17714" y="14615"/>
                  </a:lnTo>
                  <a:lnTo>
                    <a:pt x="16571" y="13846"/>
                  </a:lnTo>
                  <a:lnTo>
                    <a:pt x="13551" y="15897"/>
                  </a:lnTo>
                  <a:lnTo>
                    <a:pt x="13061" y="15897"/>
                  </a:lnTo>
                  <a:lnTo>
                    <a:pt x="13061" y="19103"/>
                  </a:lnTo>
                  <a:lnTo>
                    <a:pt x="11020" y="19872"/>
                  </a:lnTo>
                  <a:lnTo>
                    <a:pt x="9714" y="19103"/>
                  </a:lnTo>
                  <a:lnTo>
                    <a:pt x="8490" y="19103"/>
                  </a:lnTo>
                  <a:lnTo>
                    <a:pt x="7673" y="17821"/>
                  </a:lnTo>
                  <a:lnTo>
                    <a:pt x="2204" y="19103"/>
                  </a:lnTo>
                  <a:lnTo>
                    <a:pt x="2204" y="15897"/>
                  </a:lnTo>
                  <a:lnTo>
                    <a:pt x="0" y="12564"/>
                  </a:lnTo>
                  <a:lnTo>
                    <a:pt x="898" y="11795"/>
                  </a:lnTo>
                  <a:lnTo>
                    <a:pt x="0" y="10513"/>
                  </a:lnTo>
                  <a:lnTo>
                    <a:pt x="0" y="9231"/>
                  </a:lnTo>
                  <a:lnTo>
                    <a:pt x="898" y="8590"/>
                  </a:lnTo>
                  <a:lnTo>
                    <a:pt x="1306" y="7308"/>
                  </a:lnTo>
                  <a:lnTo>
                    <a:pt x="898" y="5897"/>
                  </a:lnTo>
                  <a:lnTo>
                    <a:pt x="0" y="384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161" name="Freeform 12">
              <a:extLst>
                <a:ext uri="{FF2B5EF4-FFF2-40B4-BE49-F238E27FC236}">
                  <a16:creationId xmlns:a16="http://schemas.microsoft.com/office/drawing/2014/main" id="{DBA091A9-2948-4CF5-8881-90BD14D83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0302" y="2575933"/>
              <a:ext cx="60577" cy="73175"/>
            </a:xfrm>
            <a:custGeom>
              <a:avLst/>
              <a:gdLst>
                <a:gd name="T0" fmla="*/ 6 w 20000"/>
                <a:gd name="T1" fmla="*/ 52 h 20000"/>
                <a:gd name="T2" fmla="*/ 6 w 20000"/>
                <a:gd name="T3" fmla="*/ 37 h 20000"/>
                <a:gd name="T4" fmla="*/ 2 w 20000"/>
                <a:gd name="T5" fmla="*/ 33 h 20000"/>
                <a:gd name="T6" fmla="*/ 0 w 20000"/>
                <a:gd name="T7" fmla="*/ 37 h 20000"/>
                <a:gd name="T8" fmla="*/ 0 w 20000"/>
                <a:gd name="T9" fmla="*/ 20 h 20000"/>
                <a:gd name="T10" fmla="*/ 0 w 20000"/>
                <a:gd name="T11" fmla="*/ 10 h 20000"/>
                <a:gd name="T12" fmla="*/ 6 w 20000"/>
                <a:gd name="T13" fmla="*/ 14 h 20000"/>
                <a:gd name="T14" fmla="*/ 8 w 20000"/>
                <a:gd name="T15" fmla="*/ 4 h 20000"/>
                <a:gd name="T16" fmla="*/ 16 w 20000"/>
                <a:gd name="T17" fmla="*/ 8 h 20000"/>
                <a:gd name="T18" fmla="*/ 16 w 20000"/>
                <a:gd name="T19" fmla="*/ 0 h 20000"/>
                <a:gd name="T20" fmla="*/ 28 w 20000"/>
                <a:gd name="T21" fmla="*/ 0 h 20000"/>
                <a:gd name="T22" fmla="*/ 34 w 20000"/>
                <a:gd name="T23" fmla="*/ 10 h 20000"/>
                <a:gd name="T24" fmla="*/ 43 w 20000"/>
                <a:gd name="T25" fmla="*/ 14 h 20000"/>
                <a:gd name="T26" fmla="*/ 39 w 20000"/>
                <a:gd name="T27" fmla="*/ 20 h 20000"/>
                <a:gd name="T28" fmla="*/ 32 w 20000"/>
                <a:gd name="T29" fmla="*/ 20 h 20000"/>
                <a:gd name="T30" fmla="*/ 32 w 20000"/>
                <a:gd name="T31" fmla="*/ 24 h 20000"/>
                <a:gd name="T32" fmla="*/ 32 w 20000"/>
                <a:gd name="T33" fmla="*/ 27 h 20000"/>
                <a:gd name="T34" fmla="*/ 28 w 20000"/>
                <a:gd name="T35" fmla="*/ 33 h 20000"/>
                <a:gd name="T36" fmla="*/ 22 w 20000"/>
                <a:gd name="T37" fmla="*/ 37 h 20000"/>
                <a:gd name="T38" fmla="*/ 22 w 20000"/>
                <a:gd name="T39" fmla="*/ 48 h 20000"/>
                <a:gd name="T40" fmla="*/ 22 w 20000"/>
                <a:gd name="T41" fmla="*/ 54 h 20000"/>
                <a:gd name="T42" fmla="*/ 16 w 20000"/>
                <a:gd name="T43" fmla="*/ 54 h 20000"/>
                <a:gd name="T44" fmla="*/ 6 w 20000"/>
                <a:gd name="T45" fmla="*/ 52 h 2000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0000" h="20000">
                  <a:moveTo>
                    <a:pt x="2569" y="19111"/>
                  </a:moveTo>
                  <a:lnTo>
                    <a:pt x="2569" y="13778"/>
                  </a:lnTo>
                  <a:lnTo>
                    <a:pt x="734" y="12296"/>
                  </a:lnTo>
                  <a:lnTo>
                    <a:pt x="0" y="13778"/>
                  </a:lnTo>
                  <a:lnTo>
                    <a:pt x="0" y="7556"/>
                  </a:lnTo>
                  <a:lnTo>
                    <a:pt x="0" y="3852"/>
                  </a:lnTo>
                  <a:lnTo>
                    <a:pt x="2569" y="5333"/>
                  </a:lnTo>
                  <a:lnTo>
                    <a:pt x="3670" y="1481"/>
                  </a:lnTo>
                  <a:lnTo>
                    <a:pt x="7523" y="2963"/>
                  </a:lnTo>
                  <a:lnTo>
                    <a:pt x="7523" y="0"/>
                  </a:lnTo>
                  <a:lnTo>
                    <a:pt x="13211" y="0"/>
                  </a:lnTo>
                  <a:lnTo>
                    <a:pt x="15963" y="3852"/>
                  </a:lnTo>
                  <a:lnTo>
                    <a:pt x="19817" y="5333"/>
                  </a:lnTo>
                  <a:lnTo>
                    <a:pt x="17982" y="7556"/>
                  </a:lnTo>
                  <a:lnTo>
                    <a:pt x="15046" y="7556"/>
                  </a:lnTo>
                  <a:lnTo>
                    <a:pt x="15046" y="9037"/>
                  </a:lnTo>
                  <a:lnTo>
                    <a:pt x="15046" y="9926"/>
                  </a:lnTo>
                  <a:lnTo>
                    <a:pt x="13211" y="12296"/>
                  </a:lnTo>
                  <a:lnTo>
                    <a:pt x="10459" y="13778"/>
                  </a:lnTo>
                  <a:lnTo>
                    <a:pt x="10459" y="17630"/>
                  </a:lnTo>
                  <a:lnTo>
                    <a:pt x="10459" y="19852"/>
                  </a:lnTo>
                  <a:lnTo>
                    <a:pt x="7523" y="19852"/>
                  </a:lnTo>
                  <a:lnTo>
                    <a:pt x="2569" y="19111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162" name="Freeform 13">
              <a:extLst>
                <a:ext uri="{FF2B5EF4-FFF2-40B4-BE49-F238E27FC236}">
                  <a16:creationId xmlns:a16="http://schemas.microsoft.com/office/drawing/2014/main" id="{1F84E7A7-74B7-4011-91C5-736972B5B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3696" y="2609811"/>
              <a:ext cx="32401" cy="36588"/>
            </a:xfrm>
            <a:custGeom>
              <a:avLst/>
              <a:gdLst>
                <a:gd name="T0" fmla="*/ 16 w 20000"/>
                <a:gd name="T1" fmla="*/ 27 h 20000"/>
                <a:gd name="T2" fmla="*/ 14 w 20000"/>
                <a:gd name="T3" fmla="*/ 27 h 20000"/>
                <a:gd name="T4" fmla="*/ 10 w 20000"/>
                <a:gd name="T5" fmla="*/ 18 h 20000"/>
                <a:gd name="T6" fmla="*/ 0 w 20000"/>
                <a:gd name="T7" fmla="*/ 6 h 20000"/>
                <a:gd name="T8" fmla="*/ 4 w 20000"/>
                <a:gd name="T9" fmla="*/ 6 h 20000"/>
                <a:gd name="T10" fmla="*/ 6 w 20000"/>
                <a:gd name="T11" fmla="*/ 2 h 20000"/>
                <a:gd name="T12" fmla="*/ 10 w 20000"/>
                <a:gd name="T13" fmla="*/ 6 h 20000"/>
                <a:gd name="T14" fmla="*/ 14 w 20000"/>
                <a:gd name="T15" fmla="*/ 2 h 20000"/>
                <a:gd name="T16" fmla="*/ 16 w 20000"/>
                <a:gd name="T17" fmla="*/ 0 h 20000"/>
                <a:gd name="T18" fmla="*/ 20 w 20000"/>
                <a:gd name="T19" fmla="*/ 0 h 20000"/>
                <a:gd name="T20" fmla="*/ 23 w 20000"/>
                <a:gd name="T21" fmla="*/ 8 h 20000"/>
                <a:gd name="T22" fmla="*/ 16 w 20000"/>
                <a:gd name="T23" fmla="*/ 12 h 20000"/>
                <a:gd name="T24" fmla="*/ 20 w 20000"/>
                <a:gd name="T25" fmla="*/ 16 h 20000"/>
                <a:gd name="T26" fmla="*/ 16 w 20000"/>
                <a:gd name="T27" fmla="*/ 18 h 20000"/>
                <a:gd name="T28" fmla="*/ 16 w 20000"/>
                <a:gd name="T29" fmla="*/ 27 h 2000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000" h="20000">
                  <a:moveTo>
                    <a:pt x="14138" y="19710"/>
                  </a:moveTo>
                  <a:lnTo>
                    <a:pt x="12414" y="19710"/>
                  </a:lnTo>
                  <a:lnTo>
                    <a:pt x="8966" y="13623"/>
                  </a:lnTo>
                  <a:lnTo>
                    <a:pt x="0" y="4638"/>
                  </a:lnTo>
                  <a:lnTo>
                    <a:pt x="3448" y="4638"/>
                  </a:lnTo>
                  <a:lnTo>
                    <a:pt x="5517" y="1739"/>
                  </a:lnTo>
                  <a:lnTo>
                    <a:pt x="8966" y="4638"/>
                  </a:lnTo>
                  <a:lnTo>
                    <a:pt x="12414" y="1739"/>
                  </a:lnTo>
                  <a:lnTo>
                    <a:pt x="14138" y="0"/>
                  </a:lnTo>
                  <a:lnTo>
                    <a:pt x="17586" y="0"/>
                  </a:lnTo>
                  <a:lnTo>
                    <a:pt x="19655" y="6087"/>
                  </a:lnTo>
                  <a:lnTo>
                    <a:pt x="14138" y="8986"/>
                  </a:lnTo>
                  <a:lnTo>
                    <a:pt x="17586" y="12174"/>
                  </a:lnTo>
                  <a:lnTo>
                    <a:pt x="14138" y="13623"/>
                  </a:lnTo>
                  <a:lnTo>
                    <a:pt x="14138" y="1971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163" name="Freeform 14">
              <a:extLst>
                <a:ext uri="{FF2B5EF4-FFF2-40B4-BE49-F238E27FC236}">
                  <a16:creationId xmlns:a16="http://schemas.microsoft.com/office/drawing/2014/main" id="{FA52A907-4606-4E72-98D2-508003973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4112" y="2626072"/>
              <a:ext cx="22540" cy="16261"/>
            </a:xfrm>
            <a:custGeom>
              <a:avLst/>
              <a:gdLst>
                <a:gd name="T0" fmla="*/ 16 w 20000"/>
                <a:gd name="T1" fmla="*/ 11 h 20000"/>
                <a:gd name="T2" fmla="*/ 9 w 20000"/>
                <a:gd name="T3" fmla="*/ 11 h 20000"/>
                <a:gd name="T4" fmla="*/ 5 w 20000"/>
                <a:gd name="T5" fmla="*/ 6 h 20000"/>
                <a:gd name="T6" fmla="*/ 0 w 20000"/>
                <a:gd name="T7" fmla="*/ 4 h 20000"/>
                <a:gd name="T8" fmla="*/ 11 w 20000"/>
                <a:gd name="T9" fmla="*/ 0 h 20000"/>
                <a:gd name="T10" fmla="*/ 16 w 20000"/>
                <a:gd name="T11" fmla="*/ 11 h 200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000" h="20000">
                  <a:moveTo>
                    <a:pt x="19474" y="19286"/>
                  </a:moveTo>
                  <a:lnTo>
                    <a:pt x="11053" y="19286"/>
                  </a:lnTo>
                  <a:lnTo>
                    <a:pt x="5789" y="11429"/>
                  </a:lnTo>
                  <a:lnTo>
                    <a:pt x="0" y="7857"/>
                  </a:lnTo>
                  <a:lnTo>
                    <a:pt x="13684" y="0"/>
                  </a:lnTo>
                  <a:lnTo>
                    <a:pt x="19474" y="19286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164" name="Freeform 15">
              <a:extLst>
                <a:ext uri="{FF2B5EF4-FFF2-40B4-BE49-F238E27FC236}">
                  <a16:creationId xmlns:a16="http://schemas.microsoft.com/office/drawing/2014/main" id="{26A57BEF-58B1-44D1-A41A-68BC097F2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3696" y="2646398"/>
              <a:ext cx="12679" cy="9486"/>
            </a:xfrm>
            <a:custGeom>
              <a:avLst/>
              <a:gdLst>
                <a:gd name="T0" fmla="*/ 7 w 20000"/>
                <a:gd name="T1" fmla="*/ 7 h 20000"/>
                <a:gd name="T2" fmla="*/ 0 w 20000"/>
                <a:gd name="T3" fmla="*/ 7 h 20000"/>
                <a:gd name="T4" fmla="*/ 4 w 20000"/>
                <a:gd name="T5" fmla="*/ 0 h 20000"/>
                <a:gd name="T6" fmla="*/ 7 w 20000"/>
                <a:gd name="T7" fmla="*/ 2 h 20000"/>
                <a:gd name="T8" fmla="*/ 11 w 20000"/>
                <a:gd name="T9" fmla="*/ 2 h 20000"/>
                <a:gd name="T10" fmla="*/ 11 w 20000"/>
                <a:gd name="T11" fmla="*/ 7 h 20000"/>
                <a:gd name="T12" fmla="*/ 7 w 20000"/>
                <a:gd name="T13" fmla="*/ 7 h 200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000" h="20000">
                  <a:moveTo>
                    <a:pt x="11852" y="18824"/>
                  </a:moveTo>
                  <a:lnTo>
                    <a:pt x="0" y="18824"/>
                  </a:lnTo>
                  <a:lnTo>
                    <a:pt x="7407" y="0"/>
                  </a:lnTo>
                  <a:lnTo>
                    <a:pt x="11852" y="5882"/>
                  </a:lnTo>
                  <a:lnTo>
                    <a:pt x="19259" y="5882"/>
                  </a:lnTo>
                  <a:lnTo>
                    <a:pt x="19259" y="18824"/>
                  </a:lnTo>
                  <a:lnTo>
                    <a:pt x="11852" y="18824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165" name="Freeform 16">
              <a:extLst>
                <a:ext uri="{FF2B5EF4-FFF2-40B4-BE49-F238E27FC236}">
                  <a16:creationId xmlns:a16="http://schemas.microsoft.com/office/drawing/2014/main" id="{EEBD33EA-D4A3-4853-8418-5EC38FDAE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5222" y="2646398"/>
              <a:ext cx="209905" cy="243918"/>
            </a:xfrm>
            <a:custGeom>
              <a:avLst/>
              <a:gdLst>
                <a:gd name="T0" fmla="*/ 48 w 20000"/>
                <a:gd name="T1" fmla="*/ 2 h 20000"/>
                <a:gd name="T2" fmla="*/ 60 w 20000"/>
                <a:gd name="T3" fmla="*/ 6 h 20000"/>
                <a:gd name="T4" fmla="*/ 60 w 20000"/>
                <a:gd name="T5" fmla="*/ 12 h 20000"/>
                <a:gd name="T6" fmla="*/ 71 w 20000"/>
                <a:gd name="T7" fmla="*/ 16 h 20000"/>
                <a:gd name="T8" fmla="*/ 75 w 20000"/>
                <a:gd name="T9" fmla="*/ 27 h 20000"/>
                <a:gd name="T10" fmla="*/ 87 w 20000"/>
                <a:gd name="T11" fmla="*/ 19 h 20000"/>
                <a:gd name="T12" fmla="*/ 104 w 20000"/>
                <a:gd name="T13" fmla="*/ 16 h 20000"/>
                <a:gd name="T14" fmla="*/ 120 w 20000"/>
                <a:gd name="T15" fmla="*/ 27 h 20000"/>
                <a:gd name="T16" fmla="*/ 135 w 20000"/>
                <a:gd name="T17" fmla="*/ 43 h 20000"/>
                <a:gd name="T18" fmla="*/ 126 w 20000"/>
                <a:gd name="T19" fmla="*/ 51 h 20000"/>
                <a:gd name="T20" fmla="*/ 135 w 20000"/>
                <a:gd name="T21" fmla="*/ 62 h 20000"/>
                <a:gd name="T22" fmla="*/ 141 w 20000"/>
                <a:gd name="T23" fmla="*/ 72 h 20000"/>
                <a:gd name="T24" fmla="*/ 143 w 20000"/>
                <a:gd name="T25" fmla="*/ 87 h 20000"/>
                <a:gd name="T26" fmla="*/ 143 w 20000"/>
                <a:gd name="T27" fmla="*/ 95 h 20000"/>
                <a:gd name="T28" fmla="*/ 135 w 20000"/>
                <a:gd name="T29" fmla="*/ 99 h 20000"/>
                <a:gd name="T30" fmla="*/ 100 w 20000"/>
                <a:gd name="T31" fmla="*/ 109 h 20000"/>
                <a:gd name="T32" fmla="*/ 100 w 20000"/>
                <a:gd name="T33" fmla="*/ 120 h 20000"/>
                <a:gd name="T34" fmla="*/ 108 w 20000"/>
                <a:gd name="T35" fmla="*/ 130 h 20000"/>
                <a:gd name="T36" fmla="*/ 120 w 20000"/>
                <a:gd name="T37" fmla="*/ 138 h 20000"/>
                <a:gd name="T38" fmla="*/ 126 w 20000"/>
                <a:gd name="T39" fmla="*/ 148 h 20000"/>
                <a:gd name="T40" fmla="*/ 114 w 20000"/>
                <a:gd name="T41" fmla="*/ 159 h 20000"/>
                <a:gd name="T42" fmla="*/ 118 w 20000"/>
                <a:gd name="T43" fmla="*/ 175 h 20000"/>
                <a:gd name="T44" fmla="*/ 104 w 20000"/>
                <a:gd name="T45" fmla="*/ 173 h 20000"/>
                <a:gd name="T46" fmla="*/ 93 w 20000"/>
                <a:gd name="T47" fmla="*/ 175 h 20000"/>
                <a:gd name="T48" fmla="*/ 81 w 20000"/>
                <a:gd name="T49" fmla="*/ 175 h 20000"/>
                <a:gd name="T50" fmla="*/ 75 w 20000"/>
                <a:gd name="T51" fmla="*/ 180 h 20000"/>
                <a:gd name="T52" fmla="*/ 60 w 20000"/>
                <a:gd name="T53" fmla="*/ 173 h 20000"/>
                <a:gd name="T54" fmla="*/ 54 w 20000"/>
                <a:gd name="T55" fmla="*/ 173 h 20000"/>
                <a:gd name="T56" fmla="*/ 50 w 20000"/>
                <a:gd name="T57" fmla="*/ 169 h 20000"/>
                <a:gd name="T58" fmla="*/ 43 w 20000"/>
                <a:gd name="T59" fmla="*/ 169 h 20000"/>
                <a:gd name="T60" fmla="*/ 39 w 20000"/>
                <a:gd name="T61" fmla="*/ 175 h 20000"/>
                <a:gd name="T62" fmla="*/ 33 w 20000"/>
                <a:gd name="T63" fmla="*/ 175 h 20000"/>
                <a:gd name="T64" fmla="*/ 27 w 20000"/>
                <a:gd name="T65" fmla="*/ 175 h 20000"/>
                <a:gd name="T66" fmla="*/ 23 w 20000"/>
                <a:gd name="T67" fmla="*/ 165 h 20000"/>
                <a:gd name="T68" fmla="*/ 37 w 20000"/>
                <a:gd name="T69" fmla="*/ 142 h 20000"/>
                <a:gd name="T70" fmla="*/ 10 w 20000"/>
                <a:gd name="T71" fmla="*/ 130 h 20000"/>
                <a:gd name="T72" fmla="*/ 4 w 20000"/>
                <a:gd name="T73" fmla="*/ 120 h 20000"/>
                <a:gd name="T74" fmla="*/ 4 w 20000"/>
                <a:gd name="T75" fmla="*/ 103 h 20000"/>
                <a:gd name="T76" fmla="*/ 6 w 20000"/>
                <a:gd name="T77" fmla="*/ 87 h 20000"/>
                <a:gd name="T78" fmla="*/ 6 w 20000"/>
                <a:gd name="T79" fmla="*/ 72 h 20000"/>
                <a:gd name="T80" fmla="*/ 10 w 20000"/>
                <a:gd name="T81" fmla="*/ 55 h 20000"/>
                <a:gd name="T82" fmla="*/ 20 w 20000"/>
                <a:gd name="T83" fmla="*/ 45 h 20000"/>
                <a:gd name="T84" fmla="*/ 31 w 20000"/>
                <a:gd name="T85" fmla="*/ 33 h 20000"/>
                <a:gd name="T86" fmla="*/ 37 w 20000"/>
                <a:gd name="T87" fmla="*/ 29 h 20000"/>
                <a:gd name="T88" fmla="*/ 39 w 20000"/>
                <a:gd name="T89" fmla="*/ 27 h 20000"/>
                <a:gd name="T90" fmla="*/ 39 w 20000"/>
                <a:gd name="T91" fmla="*/ 19 h 20000"/>
                <a:gd name="T92" fmla="*/ 39 w 20000"/>
                <a:gd name="T93" fmla="*/ 8 h 20000"/>
                <a:gd name="T94" fmla="*/ 31 w 20000"/>
                <a:gd name="T95" fmla="*/ 2 h 20000"/>
                <a:gd name="T96" fmla="*/ 37 w 20000"/>
                <a:gd name="T97" fmla="*/ 0 h 2000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0000" h="20000">
                  <a:moveTo>
                    <a:pt x="5041" y="0"/>
                  </a:moveTo>
                  <a:lnTo>
                    <a:pt x="6450" y="177"/>
                  </a:lnTo>
                  <a:lnTo>
                    <a:pt x="7317" y="177"/>
                  </a:lnTo>
                  <a:lnTo>
                    <a:pt x="8130" y="710"/>
                  </a:lnTo>
                  <a:lnTo>
                    <a:pt x="8130" y="887"/>
                  </a:lnTo>
                  <a:lnTo>
                    <a:pt x="8130" y="1375"/>
                  </a:lnTo>
                  <a:lnTo>
                    <a:pt x="8726" y="1818"/>
                  </a:lnTo>
                  <a:lnTo>
                    <a:pt x="9539" y="1818"/>
                  </a:lnTo>
                  <a:lnTo>
                    <a:pt x="10407" y="1818"/>
                  </a:lnTo>
                  <a:lnTo>
                    <a:pt x="10081" y="2971"/>
                  </a:lnTo>
                  <a:lnTo>
                    <a:pt x="11220" y="2971"/>
                  </a:lnTo>
                  <a:lnTo>
                    <a:pt x="11762" y="2084"/>
                  </a:lnTo>
                  <a:lnTo>
                    <a:pt x="13496" y="887"/>
                  </a:lnTo>
                  <a:lnTo>
                    <a:pt x="14038" y="1818"/>
                  </a:lnTo>
                  <a:lnTo>
                    <a:pt x="15989" y="2528"/>
                  </a:lnTo>
                  <a:lnTo>
                    <a:pt x="16260" y="2971"/>
                  </a:lnTo>
                  <a:lnTo>
                    <a:pt x="17724" y="3636"/>
                  </a:lnTo>
                  <a:lnTo>
                    <a:pt x="18266" y="4789"/>
                  </a:lnTo>
                  <a:lnTo>
                    <a:pt x="17073" y="5499"/>
                  </a:lnTo>
                  <a:lnTo>
                    <a:pt x="17073" y="5721"/>
                  </a:lnTo>
                  <a:lnTo>
                    <a:pt x="18482" y="6608"/>
                  </a:lnTo>
                  <a:lnTo>
                    <a:pt x="18266" y="6874"/>
                  </a:lnTo>
                  <a:lnTo>
                    <a:pt x="18482" y="7982"/>
                  </a:lnTo>
                  <a:lnTo>
                    <a:pt x="19079" y="7982"/>
                  </a:lnTo>
                  <a:lnTo>
                    <a:pt x="19079" y="8514"/>
                  </a:lnTo>
                  <a:lnTo>
                    <a:pt x="19350" y="9623"/>
                  </a:lnTo>
                  <a:lnTo>
                    <a:pt x="19946" y="9845"/>
                  </a:lnTo>
                  <a:lnTo>
                    <a:pt x="19350" y="10510"/>
                  </a:lnTo>
                  <a:lnTo>
                    <a:pt x="18482" y="10510"/>
                  </a:lnTo>
                  <a:lnTo>
                    <a:pt x="18266" y="10998"/>
                  </a:lnTo>
                  <a:lnTo>
                    <a:pt x="14038" y="12594"/>
                  </a:lnTo>
                  <a:lnTo>
                    <a:pt x="13496" y="12151"/>
                  </a:lnTo>
                  <a:lnTo>
                    <a:pt x="13496" y="12594"/>
                  </a:lnTo>
                  <a:lnTo>
                    <a:pt x="13496" y="13304"/>
                  </a:lnTo>
                  <a:lnTo>
                    <a:pt x="14580" y="13525"/>
                  </a:lnTo>
                  <a:lnTo>
                    <a:pt x="14580" y="14412"/>
                  </a:lnTo>
                  <a:lnTo>
                    <a:pt x="15989" y="15122"/>
                  </a:lnTo>
                  <a:lnTo>
                    <a:pt x="16260" y="15344"/>
                  </a:lnTo>
                  <a:lnTo>
                    <a:pt x="17073" y="16231"/>
                  </a:lnTo>
                  <a:lnTo>
                    <a:pt x="17073" y="16497"/>
                  </a:lnTo>
                  <a:lnTo>
                    <a:pt x="17073" y="17428"/>
                  </a:lnTo>
                  <a:lnTo>
                    <a:pt x="15393" y="17650"/>
                  </a:lnTo>
                  <a:lnTo>
                    <a:pt x="15393" y="18758"/>
                  </a:lnTo>
                  <a:lnTo>
                    <a:pt x="15989" y="19468"/>
                  </a:lnTo>
                  <a:lnTo>
                    <a:pt x="15393" y="19246"/>
                  </a:lnTo>
                  <a:lnTo>
                    <a:pt x="14038" y="19246"/>
                  </a:lnTo>
                  <a:lnTo>
                    <a:pt x="13496" y="19468"/>
                  </a:lnTo>
                  <a:lnTo>
                    <a:pt x="12629" y="19468"/>
                  </a:lnTo>
                  <a:lnTo>
                    <a:pt x="11220" y="19956"/>
                  </a:lnTo>
                  <a:lnTo>
                    <a:pt x="10949" y="19468"/>
                  </a:lnTo>
                  <a:lnTo>
                    <a:pt x="10081" y="19468"/>
                  </a:lnTo>
                  <a:lnTo>
                    <a:pt x="10081" y="19956"/>
                  </a:lnTo>
                  <a:lnTo>
                    <a:pt x="8726" y="19468"/>
                  </a:lnTo>
                  <a:lnTo>
                    <a:pt x="8130" y="19246"/>
                  </a:lnTo>
                  <a:lnTo>
                    <a:pt x="7534" y="19246"/>
                  </a:lnTo>
                  <a:lnTo>
                    <a:pt x="7317" y="19246"/>
                  </a:lnTo>
                  <a:lnTo>
                    <a:pt x="6721" y="19246"/>
                  </a:lnTo>
                  <a:lnTo>
                    <a:pt x="6721" y="18758"/>
                  </a:lnTo>
                  <a:lnTo>
                    <a:pt x="6450" y="18758"/>
                  </a:lnTo>
                  <a:lnTo>
                    <a:pt x="5854" y="18758"/>
                  </a:lnTo>
                  <a:lnTo>
                    <a:pt x="5312" y="19246"/>
                  </a:lnTo>
                  <a:lnTo>
                    <a:pt x="5312" y="19468"/>
                  </a:lnTo>
                  <a:lnTo>
                    <a:pt x="5041" y="19468"/>
                  </a:lnTo>
                  <a:lnTo>
                    <a:pt x="4444" y="19468"/>
                  </a:lnTo>
                  <a:lnTo>
                    <a:pt x="4228" y="19468"/>
                  </a:lnTo>
                  <a:lnTo>
                    <a:pt x="3631" y="19468"/>
                  </a:lnTo>
                  <a:lnTo>
                    <a:pt x="3089" y="19468"/>
                  </a:lnTo>
                  <a:lnTo>
                    <a:pt x="3089" y="18315"/>
                  </a:lnTo>
                  <a:lnTo>
                    <a:pt x="4228" y="16940"/>
                  </a:lnTo>
                  <a:lnTo>
                    <a:pt x="5041" y="15787"/>
                  </a:lnTo>
                  <a:lnTo>
                    <a:pt x="3631" y="15344"/>
                  </a:lnTo>
                  <a:lnTo>
                    <a:pt x="1409" y="14412"/>
                  </a:lnTo>
                  <a:lnTo>
                    <a:pt x="1409" y="13525"/>
                  </a:lnTo>
                  <a:lnTo>
                    <a:pt x="542" y="13304"/>
                  </a:lnTo>
                  <a:lnTo>
                    <a:pt x="867" y="12594"/>
                  </a:lnTo>
                  <a:lnTo>
                    <a:pt x="542" y="11441"/>
                  </a:lnTo>
                  <a:lnTo>
                    <a:pt x="542" y="10510"/>
                  </a:lnTo>
                  <a:lnTo>
                    <a:pt x="867" y="9623"/>
                  </a:lnTo>
                  <a:lnTo>
                    <a:pt x="0" y="8514"/>
                  </a:lnTo>
                  <a:lnTo>
                    <a:pt x="867" y="7982"/>
                  </a:lnTo>
                  <a:lnTo>
                    <a:pt x="1680" y="7982"/>
                  </a:lnTo>
                  <a:lnTo>
                    <a:pt x="1409" y="6164"/>
                  </a:lnTo>
                  <a:lnTo>
                    <a:pt x="2222" y="6164"/>
                  </a:lnTo>
                  <a:lnTo>
                    <a:pt x="2764" y="5055"/>
                  </a:lnTo>
                  <a:lnTo>
                    <a:pt x="2222" y="3636"/>
                  </a:lnTo>
                  <a:lnTo>
                    <a:pt x="4228" y="3636"/>
                  </a:lnTo>
                  <a:lnTo>
                    <a:pt x="4444" y="4346"/>
                  </a:lnTo>
                  <a:lnTo>
                    <a:pt x="5041" y="3193"/>
                  </a:lnTo>
                  <a:lnTo>
                    <a:pt x="5854" y="3193"/>
                  </a:lnTo>
                  <a:lnTo>
                    <a:pt x="5312" y="2971"/>
                  </a:lnTo>
                  <a:lnTo>
                    <a:pt x="5854" y="2084"/>
                  </a:lnTo>
                  <a:lnTo>
                    <a:pt x="5312" y="2084"/>
                  </a:lnTo>
                  <a:lnTo>
                    <a:pt x="5312" y="1818"/>
                  </a:lnTo>
                  <a:lnTo>
                    <a:pt x="5312" y="887"/>
                  </a:lnTo>
                  <a:lnTo>
                    <a:pt x="5041" y="177"/>
                  </a:lnTo>
                  <a:lnTo>
                    <a:pt x="4228" y="177"/>
                  </a:lnTo>
                  <a:lnTo>
                    <a:pt x="4444" y="0"/>
                  </a:lnTo>
                  <a:lnTo>
                    <a:pt x="5041" y="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166" name="Freeform 17">
              <a:extLst>
                <a:ext uri="{FF2B5EF4-FFF2-40B4-BE49-F238E27FC236}">
                  <a16:creationId xmlns:a16="http://schemas.microsoft.com/office/drawing/2014/main" id="{6E730CCB-DCF6-4591-B28E-7B65B3902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1338" y="2069126"/>
              <a:ext cx="259211" cy="401109"/>
            </a:xfrm>
            <a:custGeom>
              <a:avLst/>
              <a:gdLst>
                <a:gd name="T0" fmla="*/ 113 w 20000"/>
                <a:gd name="T1" fmla="*/ 37 h 20000"/>
                <a:gd name="T2" fmla="*/ 126 w 20000"/>
                <a:gd name="T3" fmla="*/ 54 h 20000"/>
                <a:gd name="T4" fmla="*/ 126 w 20000"/>
                <a:gd name="T5" fmla="*/ 78 h 20000"/>
                <a:gd name="T6" fmla="*/ 142 w 20000"/>
                <a:gd name="T7" fmla="*/ 134 h 20000"/>
                <a:gd name="T8" fmla="*/ 142 w 20000"/>
                <a:gd name="T9" fmla="*/ 144 h 20000"/>
                <a:gd name="T10" fmla="*/ 148 w 20000"/>
                <a:gd name="T11" fmla="*/ 151 h 20000"/>
                <a:gd name="T12" fmla="*/ 157 w 20000"/>
                <a:gd name="T13" fmla="*/ 161 h 20000"/>
                <a:gd name="T14" fmla="*/ 167 w 20000"/>
                <a:gd name="T15" fmla="*/ 188 h 20000"/>
                <a:gd name="T16" fmla="*/ 184 w 20000"/>
                <a:gd name="T17" fmla="*/ 198 h 20000"/>
                <a:gd name="T18" fmla="*/ 130 w 20000"/>
                <a:gd name="T19" fmla="*/ 271 h 20000"/>
                <a:gd name="T20" fmla="*/ 105 w 20000"/>
                <a:gd name="T21" fmla="*/ 275 h 20000"/>
                <a:gd name="T22" fmla="*/ 78 w 20000"/>
                <a:gd name="T23" fmla="*/ 285 h 20000"/>
                <a:gd name="T24" fmla="*/ 49 w 20000"/>
                <a:gd name="T25" fmla="*/ 288 h 20000"/>
                <a:gd name="T26" fmla="*/ 55 w 20000"/>
                <a:gd name="T27" fmla="*/ 285 h 20000"/>
                <a:gd name="T28" fmla="*/ 53 w 20000"/>
                <a:gd name="T29" fmla="*/ 285 h 20000"/>
                <a:gd name="T30" fmla="*/ 49 w 20000"/>
                <a:gd name="T31" fmla="*/ 277 h 20000"/>
                <a:gd name="T32" fmla="*/ 35 w 20000"/>
                <a:gd name="T33" fmla="*/ 275 h 20000"/>
                <a:gd name="T34" fmla="*/ 29 w 20000"/>
                <a:gd name="T35" fmla="*/ 260 h 20000"/>
                <a:gd name="T36" fmla="*/ 29 w 20000"/>
                <a:gd name="T37" fmla="*/ 248 h 20000"/>
                <a:gd name="T38" fmla="*/ 27 w 20000"/>
                <a:gd name="T39" fmla="*/ 234 h 20000"/>
                <a:gd name="T40" fmla="*/ 23 w 20000"/>
                <a:gd name="T41" fmla="*/ 211 h 20000"/>
                <a:gd name="T42" fmla="*/ 29 w 20000"/>
                <a:gd name="T43" fmla="*/ 198 h 20000"/>
                <a:gd name="T44" fmla="*/ 39 w 20000"/>
                <a:gd name="T45" fmla="*/ 194 h 20000"/>
                <a:gd name="T46" fmla="*/ 43 w 20000"/>
                <a:gd name="T47" fmla="*/ 188 h 20000"/>
                <a:gd name="T48" fmla="*/ 49 w 20000"/>
                <a:gd name="T49" fmla="*/ 182 h 20000"/>
                <a:gd name="T50" fmla="*/ 62 w 20000"/>
                <a:gd name="T51" fmla="*/ 157 h 20000"/>
                <a:gd name="T52" fmla="*/ 72 w 20000"/>
                <a:gd name="T53" fmla="*/ 144 h 20000"/>
                <a:gd name="T54" fmla="*/ 76 w 20000"/>
                <a:gd name="T55" fmla="*/ 139 h 20000"/>
                <a:gd name="T56" fmla="*/ 66 w 20000"/>
                <a:gd name="T57" fmla="*/ 122 h 20000"/>
                <a:gd name="T58" fmla="*/ 55 w 20000"/>
                <a:gd name="T59" fmla="*/ 118 h 20000"/>
                <a:gd name="T60" fmla="*/ 49 w 20000"/>
                <a:gd name="T61" fmla="*/ 104 h 20000"/>
                <a:gd name="T62" fmla="*/ 46 w 20000"/>
                <a:gd name="T63" fmla="*/ 81 h 20000"/>
                <a:gd name="T64" fmla="*/ 49 w 20000"/>
                <a:gd name="T65" fmla="*/ 74 h 20000"/>
                <a:gd name="T66" fmla="*/ 43 w 20000"/>
                <a:gd name="T67" fmla="*/ 58 h 20000"/>
                <a:gd name="T68" fmla="*/ 23 w 20000"/>
                <a:gd name="T69" fmla="*/ 47 h 20000"/>
                <a:gd name="T70" fmla="*/ 0 w 20000"/>
                <a:gd name="T71" fmla="*/ 31 h 20000"/>
                <a:gd name="T72" fmla="*/ 6 w 20000"/>
                <a:gd name="T73" fmla="*/ 31 h 20000"/>
                <a:gd name="T74" fmla="*/ 6 w 20000"/>
                <a:gd name="T75" fmla="*/ 24 h 20000"/>
                <a:gd name="T76" fmla="*/ 27 w 20000"/>
                <a:gd name="T77" fmla="*/ 37 h 20000"/>
                <a:gd name="T78" fmla="*/ 43 w 20000"/>
                <a:gd name="T79" fmla="*/ 37 h 20000"/>
                <a:gd name="T80" fmla="*/ 53 w 20000"/>
                <a:gd name="T81" fmla="*/ 37 h 20000"/>
                <a:gd name="T82" fmla="*/ 62 w 20000"/>
                <a:gd name="T83" fmla="*/ 41 h 20000"/>
                <a:gd name="T84" fmla="*/ 70 w 20000"/>
                <a:gd name="T85" fmla="*/ 35 h 20000"/>
                <a:gd name="T86" fmla="*/ 70 w 20000"/>
                <a:gd name="T87" fmla="*/ 14 h 20000"/>
                <a:gd name="T88" fmla="*/ 82 w 20000"/>
                <a:gd name="T89" fmla="*/ 4 h 20000"/>
                <a:gd name="T90" fmla="*/ 97 w 20000"/>
                <a:gd name="T91" fmla="*/ 0 h 20000"/>
                <a:gd name="T92" fmla="*/ 109 w 20000"/>
                <a:gd name="T93" fmla="*/ 8 h 20000"/>
                <a:gd name="T94" fmla="*/ 113 w 20000"/>
                <a:gd name="T95" fmla="*/ 20 h 2000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0000" h="20000">
                  <a:moveTo>
                    <a:pt x="11887" y="2081"/>
                  </a:moveTo>
                  <a:lnTo>
                    <a:pt x="12321" y="2514"/>
                  </a:lnTo>
                  <a:lnTo>
                    <a:pt x="12581" y="3189"/>
                  </a:lnTo>
                  <a:lnTo>
                    <a:pt x="13666" y="3622"/>
                  </a:lnTo>
                  <a:lnTo>
                    <a:pt x="14360" y="4027"/>
                  </a:lnTo>
                  <a:lnTo>
                    <a:pt x="13666" y="5297"/>
                  </a:lnTo>
                  <a:lnTo>
                    <a:pt x="15879" y="7676"/>
                  </a:lnTo>
                  <a:lnTo>
                    <a:pt x="15445" y="9054"/>
                  </a:lnTo>
                  <a:lnTo>
                    <a:pt x="15445" y="9378"/>
                  </a:lnTo>
                  <a:lnTo>
                    <a:pt x="15445" y="9757"/>
                  </a:lnTo>
                  <a:lnTo>
                    <a:pt x="16139" y="9757"/>
                  </a:lnTo>
                  <a:lnTo>
                    <a:pt x="16139" y="10189"/>
                  </a:lnTo>
                  <a:lnTo>
                    <a:pt x="16139" y="10595"/>
                  </a:lnTo>
                  <a:lnTo>
                    <a:pt x="17050" y="10892"/>
                  </a:lnTo>
                  <a:lnTo>
                    <a:pt x="16573" y="12027"/>
                  </a:lnTo>
                  <a:lnTo>
                    <a:pt x="18178" y="12703"/>
                  </a:lnTo>
                  <a:lnTo>
                    <a:pt x="18829" y="12865"/>
                  </a:lnTo>
                  <a:lnTo>
                    <a:pt x="19957" y="13405"/>
                  </a:lnTo>
                  <a:lnTo>
                    <a:pt x="17744" y="15622"/>
                  </a:lnTo>
                  <a:lnTo>
                    <a:pt x="14100" y="18324"/>
                  </a:lnTo>
                  <a:lnTo>
                    <a:pt x="13449" y="18595"/>
                  </a:lnTo>
                  <a:lnTo>
                    <a:pt x="11410" y="18595"/>
                  </a:lnTo>
                  <a:lnTo>
                    <a:pt x="10108" y="19000"/>
                  </a:lnTo>
                  <a:lnTo>
                    <a:pt x="8503" y="19270"/>
                  </a:lnTo>
                  <a:lnTo>
                    <a:pt x="6464" y="19973"/>
                  </a:lnTo>
                  <a:lnTo>
                    <a:pt x="5380" y="19432"/>
                  </a:lnTo>
                  <a:lnTo>
                    <a:pt x="5380" y="19270"/>
                  </a:lnTo>
                  <a:lnTo>
                    <a:pt x="6030" y="19270"/>
                  </a:lnTo>
                  <a:lnTo>
                    <a:pt x="6030" y="18730"/>
                  </a:lnTo>
                  <a:lnTo>
                    <a:pt x="5813" y="19270"/>
                  </a:lnTo>
                  <a:lnTo>
                    <a:pt x="5380" y="19000"/>
                  </a:lnTo>
                  <a:lnTo>
                    <a:pt x="5380" y="18730"/>
                  </a:lnTo>
                  <a:lnTo>
                    <a:pt x="4685" y="18595"/>
                  </a:lnTo>
                  <a:lnTo>
                    <a:pt x="3774" y="18595"/>
                  </a:lnTo>
                  <a:lnTo>
                    <a:pt x="3557" y="18324"/>
                  </a:lnTo>
                  <a:lnTo>
                    <a:pt x="3124" y="17595"/>
                  </a:lnTo>
                  <a:lnTo>
                    <a:pt x="3557" y="17459"/>
                  </a:lnTo>
                  <a:lnTo>
                    <a:pt x="3124" y="16784"/>
                  </a:lnTo>
                  <a:lnTo>
                    <a:pt x="3557" y="16784"/>
                  </a:lnTo>
                  <a:lnTo>
                    <a:pt x="2907" y="15784"/>
                  </a:lnTo>
                  <a:lnTo>
                    <a:pt x="2473" y="14514"/>
                  </a:lnTo>
                  <a:lnTo>
                    <a:pt x="2473" y="14243"/>
                  </a:lnTo>
                  <a:lnTo>
                    <a:pt x="3124" y="13838"/>
                  </a:lnTo>
                  <a:lnTo>
                    <a:pt x="3124" y="13405"/>
                  </a:lnTo>
                  <a:lnTo>
                    <a:pt x="3557" y="13405"/>
                  </a:lnTo>
                  <a:lnTo>
                    <a:pt x="4252" y="13135"/>
                  </a:lnTo>
                  <a:lnTo>
                    <a:pt x="3774" y="12865"/>
                  </a:lnTo>
                  <a:lnTo>
                    <a:pt x="4685" y="12703"/>
                  </a:lnTo>
                  <a:lnTo>
                    <a:pt x="4685" y="12432"/>
                  </a:lnTo>
                  <a:lnTo>
                    <a:pt x="5380" y="12297"/>
                  </a:lnTo>
                  <a:lnTo>
                    <a:pt x="5813" y="11595"/>
                  </a:lnTo>
                  <a:lnTo>
                    <a:pt x="6725" y="10595"/>
                  </a:lnTo>
                  <a:lnTo>
                    <a:pt x="7158" y="10189"/>
                  </a:lnTo>
                  <a:lnTo>
                    <a:pt x="7809" y="9757"/>
                  </a:lnTo>
                  <a:lnTo>
                    <a:pt x="8503" y="9757"/>
                  </a:lnTo>
                  <a:lnTo>
                    <a:pt x="8243" y="9378"/>
                  </a:lnTo>
                  <a:lnTo>
                    <a:pt x="8243" y="8649"/>
                  </a:lnTo>
                  <a:lnTo>
                    <a:pt x="7158" y="8216"/>
                  </a:lnTo>
                  <a:lnTo>
                    <a:pt x="6725" y="7946"/>
                  </a:lnTo>
                  <a:lnTo>
                    <a:pt x="6030" y="7946"/>
                  </a:lnTo>
                  <a:lnTo>
                    <a:pt x="5813" y="7541"/>
                  </a:lnTo>
                  <a:lnTo>
                    <a:pt x="5380" y="7000"/>
                  </a:lnTo>
                  <a:lnTo>
                    <a:pt x="5813" y="5865"/>
                  </a:lnTo>
                  <a:lnTo>
                    <a:pt x="4946" y="5459"/>
                  </a:lnTo>
                  <a:lnTo>
                    <a:pt x="4946" y="5297"/>
                  </a:lnTo>
                  <a:lnTo>
                    <a:pt x="5380" y="5027"/>
                  </a:lnTo>
                  <a:lnTo>
                    <a:pt x="4685" y="4730"/>
                  </a:lnTo>
                  <a:lnTo>
                    <a:pt x="4685" y="3919"/>
                  </a:lnTo>
                  <a:lnTo>
                    <a:pt x="3557" y="3189"/>
                  </a:lnTo>
                  <a:lnTo>
                    <a:pt x="2473" y="3189"/>
                  </a:lnTo>
                  <a:lnTo>
                    <a:pt x="1128" y="2784"/>
                  </a:lnTo>
                  <a:lnTo>
                    <a:pt x="0" y="2081"/>
                  </a:lnTo>
                  <a:lnTo>
                    <a:pt x="0" y="1811"/>
                  </a:lnTo>
                  <a:lnTo>
                    <a:pt x="607" y="2081"/>
                  </a:lnTo>
                  <a:lnTo>
                    <a:pt x="174" y="1649"/>
                  </a:lnTo>
                  <a:lnTo>
                    <a:pt x="607" y="1649"/>
                  </a:lnTo>
                  <a:lnTo>
                    <a:pt x="1779" y="1811"/>
                  </a:lnTo>
                  <a:lnTo>
                    <a:pt x="2907" y="2514"/>
                  </a:lnTo>
                  <a:lnTo>
                    <a:pt x="3774" y="2514"/>
                  </a:lnTo>
                  <a:lnTo>
                    <a:pt x="4685" y="2514"/>
                  </a:lnTo>
                  <a:lnTo>
                    <a:pt x="4946" y="2351"/>
                  </a:lnTo>
                  <a:lnTo>
                    <a:pt x="5813" y="2514"/>
                  </a:lnTo>
                  <a:lnTo>
                    <a:pt x="6464" y="2784"/>
                  </a:lnTo>
                  <a:lnTo>
                    <a:pt x="6725" y="2784"/>
                  </a:lnTo>
                  <a:lnTo>
                    <a:pt x="6725" y="2351"/>
                  </a:lnTo>
                  <a:lnTo>
                    <a:pt x="7592" y="2351"/>
                  </a:lnTo>
                  <a:lnTo>
                    <a:pt x="7592" y="1649"/>
                  </a:lnTo>
                  <a:lnTo>
                    <a:pt x="7592" y="973"/>
                  </a:lnTo>
                  <a:lnTo>
                    <a:pt x="8243" y="270"/>
                  </a:lnTo>
                  <a:lnTo>
                    <a:pt x="8937" y="270"/>
                  </a:lnTo>
                  <a:lnTo>
                    <a:pt x="9414" y="270"/>
                  </a:lnTo>
                  <a:lnTo>
                    <a:pt x="10542" y="0"/>
                  </a:lnTo>
                  <a:lnTo>
                    <a:pt x="10759" y="270"/>
                  </a:lnTo>
                  <a:lnTo>
                    <a:pt x="11887" y="541"/>
                  </a:lnTo>
                  <a:lnTo>
                    <a:pt x="12581" y="973"/>
                  </a:lnTo>
                  <a:lnTo>
                    <a:pt x="12321" y="1378"/>
                  </a:lnTo>
                  <a:lnTo>
                    <a:pt x="11887" y="2081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grpSp>
          <p:nvGrpSpPr>
            <p:cNvPr id="167" name="Group 166">
              <a:extLst>
                <a:ext uri="{FF2B5EF4-FFF2-40B4-BE49-F238E27FC236}">
                  <a16:creationId xmlns:a16="http://schemas.microsoft.com/office/drawing/2014/main" id="{1EEEB1F8-E01C-47A9-ABDA-A7C4C1B4712A}"/>
                </a:ext>
              </a:extLst>
            </p:cNvPr>
            <p:cNvGrpSpPr/>
            <p:nvPr/>
          </p:nvGrpSpPr>
          <p:grpSpPr>
            <a:xfrm>
              <a:off x="5334463" y="2775133"/>
              <a:ext cx="347963" cy="291346"/>
              <a:chOff x="5334463" y="2775133"/>
              <a:chExt cx="347963" cy="291346"/>
            </a:xfrm>
            <a:grpFill/>
          </p:grpSpPr>
          <p:sp>
            <p:nvSpPr>
              <p:cNvPr id="608" name="Freeform 308">
                <a:extLst>
                  <a:ext uri="{FF2B5EF4-FFF2-40B4-BE49-F238E27FC236}">
                    <a16:creationId xmlns:a16="http://schemas.microsoft.com/office/drawing/2014/main" id="{304CFEB8-4348-4637-9740-05943D29B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4463" y="2775133"/>
                <a:ext cx="304292" cy="265599"/>
              </a:xfrm>
              <a:custGeom>
                <a:avLst/>
                <a:gdLst>
                  <a:gd name="T0" fmla="*/ 124 w 20000"/>
                  <a:gd name="T1" fmla="*/ 4 h 20000"/>
                  <a:gd name="T2" fmla="*/ 135 w 20000"/>
                  <a:gd name="T3" fmla="*/ 4 h 20000"/>
                  <a:gd name="T4" fmla="*/ 141 w 20000"/>
                  <a:gd name="T5" fmla="*/ 15 h 20000"/>
                  <a:gd name="T6" fmla="*/ 158 w 20000"/>
                  <a:gd name="T7" fmla="*/ 21 h 20000"/>
                  <a:gd name="T8" fmla="*/ 172 w 20000"/>
                  <a:gd name="T9" fmla="*/ 35 h 20000"/>
                  <a:gd name="T10" fmla="*/ 182 w 20000"/>
                  <a:gd name="T11" fmla="*/ 35 h 20000"/>
                  <a:gd name="T12" fmla="*/ 205 w 20000"/>
                  <a:gd name="T13" fmla="*/ 44 h 20000"/>
                  <a:gd name="T14" fmla="*/ 210 w 20000"/>
                  <a:gd name="T15" fmla="*/ 58 h 20000"/>
                  <a:gd name="T16" fmla="*/ 201 w 20000"/>
                  <a:gd name="T17" fmla="*/ 81 h 20000"/>
                  <a:gd name="T18" fmla="*/ 195 w 20000"/>
                  <a:gd name="T19" fmla="*/ 87 h 20000"/>
                  <a:gd name="T20" fmla="*/ 182 w 20000"/>
                  <a:gd name="T21" fmla="*/ 105 h 20000"/>
                  <a:gd name="T22" fmla="*/ 189 w 20000"/>
                  <a:gd name="T23" fmla="*/ 105 h 20000"/>
                  <a:gd name="T24" fmla="*/ 199 w 20000"/>
                  <a:gd name="T25" fmla="*/ 118 h 20000"/>
                  <a:gd name="T26" fmla="*/ 199 w 20000"/>
                  <a:gd name="T27" fmla="*/ 134 h 20000"/>
                  <a:gd name="T28" fmla="*/ 195 w 20000"/>
                  <a:gd name="T29" fmla="*/ 139 h 20000"/>
                  <a:gd name="T30" fmla="*/ 205 w 20000"/>
                  <a:gd name="T31" fmla="*/ 157 h 20000"/>
                  <a:gd name="T32" fmla="*/ 210 w 20000"/>
                  <a:gd name="T33" fmla="*/ 161 h 20000"/>
                  <a:gd name="T34" fmla="*/ 205 w 20000"/>
                  <a:gd name="T35" fmla="*/ 167 h 20000"/>
                  <a:gd name="T36" fmla="*/ 201 w 20000"/>
                  <a:gd name="T37" fmla="*/ 167 h 20000"/>
                  <a:gd name="T38" fmla="*/ 195 w 20000"/>
                  <a:gd name="T39" fmla="*/ 172 h 20000"/>
                  <a:gd name="T40" fmla="*/ 189 w 20000"/>
                  <a:gd name="T41" fmla="*/ 182 h 20000"/>
                  <a:gd name="T42" fmla="*/ 168 w 20000"/>
                  <a:gd name="T43" fmla="*/ 178 h 20000"/>
                  <a:gd name="T44" fmla="*/ 162 w 20000"/>
                  <a:gd name="T45" fmla="*/ 174 h 20000"/>
                  <a:gd name="T46" fmla="*/ 156 w 20000"/>
                  <a:gd name="T47" fmla="*/ 172 h 20000"/>
                  <a:gd name="T48" fmla="*/ 145 w 20000"/>
                  <a:gd name="T49" fmla="*/ 172 h 20000"/>
                  <a:gd name="T50" fmla="*/ 131 w 20000"/>
                  <a:gd name="T51" fmla="*/ 182 h 20000"/>
                  <a:gd name="T52" fmla="*/ 124 w 20000"/>
                  <a:gd name="T53" fmla="*/ 195 h 20000"/>
                  <a:gd name="T54" fmla="*/ 102 w 20000"/>
                  <a:gd name="T55" fmla="*/ 188 h 20000"/>
                  <a:gd name="T56" fmla="*/ 92 w 20000"/>
                  <a:gd name="T57" fmla="*/ 188 h 20000"/>
                  <a:gd name="T58" fmla="*/ 58 w 20000"/>
                  <a:gd name="T59" fmla="*/ 182 h 20000"/>
                  <a:gd name="T60" fmla="*/ 58 w 20000"/>
                  <a:gd name="T61" fmla="*/ 149 h 20000"/>
                  <a:gd name="T62" fmla="*/ 58 w 20000"/>
                  <a:gd name="T63" fmla="*/ 141 h 20000"/>
                  <a:gd name="T64" fmla="*/ 69 w 20000"/>
                  <a:gd name="T65" fmla="*/ 134 h 20000"/>
                  <a:gd name="T66" fmla="*/ 58 w 20000"/>
                  <a:gd name="T67" fmla="*/ 122 h 20000"/>
                  <a:gd name="T68" fmla="*/ 44 w 20000"/>
                  <a:gd name="T69" fmla="*/ 98 h 20000"/>
                  <a:gd name="T70" fmla="*/ 38 w 20000"/>
                  <a:gd name="T71" fmla="*/ 85 h 20000"/>
                  <a:gd name="T72" fmla="*/ 8 w 20000"/>
                  <a:gd name="T73" fmla="*/ 74 h 20000"/>
                  <a:gd name="T74" fmla="*/ 8 w 20000"/>
                  <a:gd name="T75" fmla="*/ 69 h 20000"/>
                  <a:gd name="T76" fmla="*/ 11 w 20000"/>
                  <a:gd name="T77" fmla="*/ 64 h 20000"/>
                  <a:gd name="T78" fmla="*/ 0 w 20000"/>
                  <a:gd name="T79" fmla="*/ 62 h 20000"/>
                  <a:gd name="T80" fmla="*/ 15 w 20000"/>
                  <a:gd name="T81" fmla="*/ 54 h 20000"/>
                  <a:gd name="T82" fmla="*/ 27 w 20000"/>
                  <a:gd name="T83" fmla="*/ 54 h 20000"/>
                  <a:gd name="T84" fmla="*/ 42 w 20000"/>
                  <a:gd name="T85" fmla="*/ 58 h 20000"/>
                  <a:gd name="T86" fmla="*/ 54 w 20000"/>
                  <a:gd name="T87" fmla="*/ 58 h 20000"/>
                  <a:gd name="T88" fmla="*/ 48 w 20000"/>
                  <a:gd name="T89" fmla="*/ 31 h 20000"/>
                  <a:gd name="T90" fmla="*/ 60 w 20000"/>
                  <a:gd name="T91" fmla="*/ 31 h 20000"/>
                  <a:gd name="T92" fmla="*/ 69 w 20000"/>
                  <a:gd name="T93" fmla="*/ 42 h 20000"/>
                  <a:gd name="T94" fmla="*/ 81 w 20000"/>
                  <a:gd name="T95" fmla="*/ 35 h 20000"/>
                  <a:gd name="T96" fmla="*/ 102 w 20000"/>
                  <a:gd name="T97" fmla="*/ 27 h 20000"/>
                  <a:gd name="T98" fmla="*/ 104 w 20000"/>
                  <a:gd name="T99" fmla="*/ 4 h 2000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0000" h="20000">
                    <a:moveTo>
                      <a:pt x="11519" y="0"/>
                    </a:moveTo>
                    <a:lnTo>
                      <a:pt x="11519" y="451"/>
                    </a:lnTo>
                    <a:lnTo>
                      <a:pt x="12111" y="861"/>
                    </a:lnTo>
                    <a:lnTo>
                      <a:pt x="12481" y="451"/>
                    </a:lnTo>
                    <a:lnTo>
                      <a:pt x="12889" y="1107"/>
                    </a:lnTo>
                    <a:lnTo>
                      <a:pt x="13074" y="1516"/>
                    </a:lnTo>
                    <a:lnTo>
                      <a:pt x="14407" y="2787"/>
                    </a:lnTo>
                    <a:lnTo>
                      <a:pt x="14593" y="2131"/>
                    </a:lnTo>
                    <a:lnTo>
                      <a:pt x="15000" y="3197"/>
                    </a:lnTo>
                    <a:lnTo>
                      <a:pt x="15963" y="3607"/>
                    </a:lnTo>
                    <a:lnTo>
                      <a:pt x="16148" y="3607"/>
                    </a:lnTo>
                    <a:lnTo>
                      <a:pt x="16889" y="3607"/>
                    </a:lnTo>
                    <a:lnTo>
                      <a:pt x="17481" y="3607"/>
                    </a:lnTo>
                    <a:lnTo>
                      <a:pt x="19000" y="4467"/>
                    </a:lnTo>
                    <a:lnTo>
                      <a:pt x="19963" y="4877"/>
                    </a:lnTo>
                    <a:lnTo>
                      <a:pt x="19407" y="5943"/>
                    </a:lnTo>
                    <a:lnTo>
                      <a:pt x="18630" y="7213"/>
                    </a:lnTo>
                    <a:lnTo>
                      <a:pt x="18630" y="8279"/>
                    </a:lnTo>
                    <a:lnTo>
                      <a:pt x="18074" y="8279"/>
                    </a:lnTo>
                    <a:lnTo>
                      <a:pt x="18074" y="8893"/>
                    </a:lnTo>
                    <a:lnTo>
                      <a:pt x="17481" y="9754"/>
                    </a:lnTo>
                    <a:lnTo>
                      <a:pt x="16889" y="10820"/>
                    </a:lnTo>
                    <a:lnTo>
                      <a:pt x="16889" y="11066"/>
                    </a:lnTo>
                    <a:lnTo>
                      <a:pt x="17481" y="10820"/>
                    </a:lnTo>
                    <a:lnTo>
                      <a:pt x="18074" y="11475"/>
                    </a:lnTo>
                    <a:lnTo>
                      <a:pt x="18444" y="12090"/>
                    </a:lnTo>
                    <a:lnTo>
                      <a:pt x="18074" y="12090"/>
                    </a:lnTo>
                    <a:lnTo>
                      <a:pt x="18444" y="13770"/>
                    </a:lnTo>
                    <a:lnTo>
                      <a:pt x="17704" y="13770"/>
                    </a:lnTo>
                    <a:lnTo>
                      <a:pt x="18074" y="14221"/>
                    </a:lnTo>
                    <a:lnTo>
                      <a:pt x="18444" y="15943"/>
                    </a:lnTo>
                    <a:lnTo>
                      <a:pt x="19000" y="16107"/>
                    </a:lnTo>
                    <a:lnTo>
                      <a:pt x="19593" y="16107"/>
                    </a:lnTo>
                    <a:lnTo>
                      <a:pt x="19407" y="16516"/>
                    </a:lnTo>
                    <a:lnTo>
                      <a:pt x="19407" y="16967"/>
                    </a:lnTo>
                    <a:lnTo>
                      <a:pt x="19000" y="17172"/>
                    </a:lnTo>
                    <a:lnTo>
                      <a:pt x="18630" y="16967"/>
                    </a:lnTo>
                    <a:lnTo>
                      <a:pt x="18630" y="17172"/>
                    </a:lnTo>
                    <a:lnTo>
                      <a:pt x="18630" y="17623"/>
                    </a:lnTo>
                    <a:lnTo>
                      <a:pt x="18074" y="17623"/>
                    </a:lnTo>
                    <a:lnTo>
                      <a:pt x="17481" y="17828"/>
                    </a:lnTo>
                    <a:lnTo>
                      <a:pt x="17481" y="18689"/>
                    </a:lnTo>
                    <a:lnTo>
                      <a:pt x="16148" y="18689"/>
                    </a:lnTo>
                    <a:lnTo>
                      <a:pt x="15593" y="18279"/>
                    </a:lnTo>
                    <a:lnTo>
                      <a:pt x="15370" y="17828"/>
                    </a:lnTo>
                    <a:lnTo>
                      <a:pt x="15000" y="17828"/>
                    </a:lnTo>
                    <a:lnTo>
                      <a:pt x="14407" y="17828"/>
                    </a:lnTo>
                    <a:lnTo>
                      <a:pt x="14407" y="17623"/>
                    </a:lnTo>
                    <a:lnTo>
                      <a:pt x="13630" y="17623"/>
                    </a:lnTo>
                    <a:lnTo>
                      <a:pt x="13444" y="17623"/>
                    </a:lnTo>
                    <a:lnTo>
                      <a:pt x="13074" y="17828"/>
                    </a:lnTo>
                    <a:lnTo>
                      <a:pt x="12111" y="18689"/>
                    </a:lnTo>
                    <a:lnTo>
                      <a:pt x="12111" y="19713"/>
                    </a:lnTo>
                    <a:lnTo>
                      <a:pt x="11519" y="19959"/>
                    </a:lnTo>
                    <a:lnTo>
                      <a:pt x="10593" y="19713"/>
                    </a:lnTo>
                    <a:lnTo>
                      <a:pt x="9407" y="19303"/>
                    </a:lnTo>
                    <a:lnTo>
                      <a:pt x="8481" y="18893"/>
                    </a:lnTo>
                    <a:lnTo>
                      <a:pt x="8481" y="19303"/>
                    </a:lnTo>
                    <a:lnTo>
                      <a:pt x="7481" y="19303"/>
                    </a:lnTo>
                    <a:lnTo>
                      <a:pt x="5370" y="18689"/>
                    </a:lnTo>
                    <a:lnTo>
                      <a:pt x="4778" y="17623"/>
                    </a:lnTo>
                    <a:lnTo>
                      <a:pt x="5370" y="15287"/>
                    </a:lnTo>
                    <a:lnTo>
                      <a:pt x="5593" y="14836"/>
                    </a:lnTo>
                    <a:lnTo>
                      <a:pt x="5370" y="14426"/>
                    </a:lnTo>
                    <a:lnTo>
                      <a:pt x="5593" y="12746"/>
                    </a:lnTo>
                    <a:lnTo>
                      <a:pt x="6370" y="13770"/>
                    </a:lnTo>
                    <a:lnTo>
                      <a:pt x="5963" y="12746"/>
                    </a:lnTo>
                    <a:lnTo>
                      <a:pt x="5370" y="12500"/>
                    </a:lnTo>
                    <a:lnTo>
                      <a:pt x="5370" y="11475"/>
                    </a:lnTo>
                    <a:lnTo>
                      <a:pt x="4037" y="10000"/>
                    </a:lnTo>
                    <a:lnTo>
                      <a:pt x="4037" y="8893"/>
                    </a:lnTo>
                    <a:lnTo>
                      <a:pt x="3481" y="8730"/>
                    </a:lnTo>
                    <a:lnTo>
                      <a:pt x="2519" y="8279"/>
                    </a:lnTo>
                    <a:lnTo>
                      <a:pt x="778" y="7623"/>
                    </a:lnTo>
                    <a:lnTo>
                      <a:pt x="407" y="7049"/>
                    </a:lnTo>
                    <a:lnTo>
                      <a:pt x="778" y="7049"/>
                    </a:lnTo>
                    <a:lnTo>
                      <a:pt x="407" y="6557"/>
                    </a:lnTo>
                    <a:lnTo>
                      <a:pt x="1000" y="6557"/>
                    </a:lnTo>
                    <a:lnTo>
                      <a:pt x="778" y="6393"/>
                    </a:lnTo>
                    <a:lnTo>
                      <a:pt x="0" y="6393"/>
                    </a:lnTo>
                    <a:lnTo>
                      <a:pt x="407" y="5943"/>
                    </a:lnTo>
                    <a:lnTo>
                      <a:pt x="1370" y="5533"/>
                    </a:lnTo>
                    <a:lnTo>
                      <a:pt x="1926" y="5533"/>
                    </a:lnTo>
                    <a:lnTo>
                      <a:pt x="2519" y="5533"/>
                    </a:lnTo>
                    <a:lnTo>
                      <a:pt x="3481" y="6393"/>
                    </a:lnTo>
                    <a:lnTo>
                      <a:pt x="3852" y="5943"/>
                    </a:lnTo>
                    <a:lnTo>
                      <a:pt x="4407" y="5943"/>
                    </a:lnTo>
                    <a:lnTo>
                      <a:pt x="5000" y="5943"/>
                    </a:lnTo>
                    <a:lnTo>
                      <a:pt x="4778" y="4467"/>
                    </a:lnTo>
                    <a:lnTo>
                      <a:pt x="4407" y="3197"/>
                    </a:lnTo>
                    <a:lnTo>
                      <a:pt x="5000" y="3197"/>
                    </a:lnTo>
                    <a:lnTo>
                      <a:pt x="5593" y="3197"/>
                    </a:lnTo>
                    <a:lnTo>
                      <a:pt x="5593" y="3852"/>
                    </a:lnTo>
                    <a:lnTo>
                      <a:pt x="6370" y="4262"/>
                    </a:lnTo>
                    <a:lnTo>
                      <a:pt x="7111" y="4262"/>
                    </a:lnTo>
                    <a:lnTo>
                      <a:pt x="7481" y="3607"/>
                    </a:lnTo>
                    <a:lnTo>
                      <a:pt x="8074" y="3197"/>
                    </a:lnTo>
                    <a:lnTo>
                      <a:pt x="9407" y="2787"/>
                    </a:lnTo>
                    <a:lnTo>
                      <a:pt x="9630" y="2131"/>
                    </a:lnTo>
                    <a:lnTo>
                      <a:pt x="9630" y="451"/>
                    </a:lnTo>
                    <a:lnTo>
                      <a:pt x="11519" y="0"/>
                    </a:ln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609" name="Freeform 309">
                <a:extLst>
                  <a:ext uri="{FF2B5EF4-FFF2-40B4-BE49-F238E27FC236}">
                    <a16:creationId xmlns:a16="http://schemas.microsoft.com/office/drawing/2014/main" id="{CA99A420-9181-493F-A9A0-E5434F4C6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7207" y="3020406"/>
                <a:ext cx="35219" cy="46073"/>
              </a:xfrm>
              <a:custGeom>
                <a:avLst/>
                <a:gdLst>
                  <a:gd name="T0" fmla="*/ 13 w 20000"/>
                  <a:gd name="T1" fmla="*/ 0 h 20000"/>
                  <a:gd name="T2" fmla="*/ 18 w 20000"/>
                  <a:gd name="T3" fmla="*/ 0 h 20000"/>
                  <a:gd name="T4" fmla="*/ 18 w 20000"/>
                  <a:gd name="T5" fmla="*/ 2 h 20000"/>
                  <a:gd name="T6" fmla="*/ 18 w 20000"/>
                  <a:gd name="T7" fmla="*/ 6 h 20000"/>
                  <a:gd name="T8" fmla="*/ 22 w 20000"/>
                  <a:gd name="T9" fmla="*/ 11 h 20000"/>
                  <a:gd name="T10" fmla="*/ 22 w 20000"/>
                  <a:gd name="T11" fmla="*/ 17 h 20000"/>
                  <a:gd name="T12" fmla="*/ 22 w 20000"/>
                  <a:gd name="T13" fmla="*/ 19 h 20000"/>
                  <a:gd name="T14" fmla="*/ 18 w 20000"/>
                  <a:gd name="T15" fmla="*/ 23 h 20000"/>
                  <a:gd name="T16" fmla="*/ 18 w 20000"/>
                  <a:gd name="T17" fmla="*/ 27 h 20000"/>
                  <a:gd name="T18" fmla="*/ 18 w 20000"/>
                  <a:gd name="T19" fmla="*/ 29 h 20000"/>
                  <a:gd name="T20" fmla="*/ 13 w 20000"/>
                  <a:gd name="T21" fmla="*/ 33 h 20000"/>
                  <a:gd name="T22" fmla="*/ 13 w 20000"/>
                  <a:gd name="T23" fmla="*/ 36 h 20000"/>
                  <a:gd name="T24" fmla="*/ 11 w 20000"/>
                  <a:gd name="T25" fmla="*/ 36 h 20000"/>
                  <a:gd name="T26" fmla="*/ 7 w 20000"/>
                  <a:gd name="T27" fmla="*/ 36 h 20000"/>
                  <a:gd name="T28" fmla="*/ 4 w 20000"/>
                  <a:gd name="T29" fmla="*/ 33 h 20000"/>
                  <a:gd name="T30" fmla="*/ 7 w 20000"/>
                  <a:gd name="T31" fmla="*/ 33 h 20000"/>
                  <a:gd name="T32" fmla="*/ 7 w 20000"/>
                  <a:gd name="T33" fmla="*/ 29 h 20000"/>
                  <a:gd name="T34" fmla="*/ 4 w 20000"/>
                  <a:gd name="T35" fmla="*/ 29 h 20000"/>
                  <a:gd name="T36" fmla="*/ 4 w 20000"/>
                  <a:gd name="T37" fmla="*/ 27 h 20000"/>
                  <a:gd name="T38" fmla="*/ 0 w 20000"/>
                  <a:gd name="T39" fmla="*/ 27 h 20000"/>
                  <a:gd name="T40" fmla="*/ 4 w 20000"/>
                  <a:gd name="T41" fmla="*/ 23 h 20000"/>
                  <a:gd name="T42" fmla="*/ 4 w 20000"/>
                  <a:gd name="T43" fmla="*/ 19 h 20000"/>
                  <a:gd name="T44" fmla="*/ 0 w 20000"/>
                  <a:gd name="T45" fmla="*/ 19 h 20000"/>
                  <a:gd name="T46" fmla="*/ 0 w 20000"/>
                  <a:gd name="T47" fmla="*/ 17 h 20000"/>
                  <a:gd name="T48" fmla="*/ 4 w 20000"/>
                  <a:gd name="T49" fmla="*/ 17 h 20000"/>
                  <a:gd name="T50" fmla="*/ 0 w 20000"/>
                  <a:gd name="T51" fmla="*/ 13 h 20000"/>
                  <a:gd name="T52" fmla="*/ 4 w 20000"/>
                  <a:gd name="T53" fmla="*/ 13 h 20000"/>
                  <a:gd name="T54" fmla="*/ 4 w 20000"/>
                  <a:gd name="T55" fmla="*/ 11 h 20000"/>
                  <a:gd name="T56" fmla="*/ 7 w 20000"/>
                  <a:gd name="T57" fmla="*/ 6 h 20000"/>
                  <a:gd name="T58" fmla="*/ 11 w 20000"/>
                  <a:gd name="T59" fmla="*/ 6 h 20000"/>
                  <a:gd name="T60" fmla="*/ 13 w 20000"/>
                  <a:gd name="T61" fmla="*/ 6 h 20000"/>
                  <a:gd name="T62" fmla="*/ 13 w 20000"/>
                  <a:gd name="T63" fmla="*/ 2 h 20000"/>
                  <a:gd name="T64" fmla="*/ 13 w 20000"/>
                  <a:gd name="T65" fmla="*/ 0 h 2000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0000" h="20000">
                    <a:moveTo>
                      <a:pt x="11852" y="0"/>
                    </a:moveTo>
                    <a:lnTo>
                      <a:pt x="15926" y="0"/>
                    </a:lnTo>
                    <a:lnTo>
                      <a:pt x="15926" y="1348"/>
                    </a:lnTo>
                    <a:lnTo>
                      <a:pt x="15926" y="3596"/>
                    </a:lnTo>
                    <a:lnTo>
                      <a:pt x="19630" y="5843"/>
                    </a:lnTo>
                    <a:lnTo>
                      <a:pt x="19630" y="9213"/>
                    </a:lnTo>
                    <a:lnTo>
                      <a:pt x="19630" y="10562"/>
                    </a:lnTo>
                    <a:lnTo>
                      <a:pt x="15926" y="12809"/>
                    </a:lnTo>
                    <a:lnTo>
                      <a:pt x="15926" y="15056"/>
                    </a:lnTo>
                    <a:lnTo>
                      <a:pt x="15926" y="16180"/>
                    </a:lnTo>
                    <a:lnTo>
                      <a:pt x="11852" y="18427"/>
                    </a:lnTo>
                    <a:lnTo>
                      <a:pt x="11852" y="19775"/>
                    </a:lnTo>
                    <a:lnTo>
                      <a:pt x="10000" y="19775"/>
                    </a:lnTo>
                    <a:lnTo>
                      <a:pt x="5926" y="19775"/>
                    </a:lnTo>
                    <a:lnTo>
                      <a:pt x="4074" y="18427"/>
                    </a:lnTo>
                    <a:lnTo>
                      <a:pt x="5926" y="18427"/>
                    </a:lnTo>
                    <a:lnTo>
                      <a:pt x="5926" y="16180"/>
                    </a:lnTo>
                    <a:lnTo>
                      <a:pt x="4074" y="16180"/>
                    </a:lnTo>
                    <a:lnTo>
                      <a:pt x="4074" y="15056"/>
                    </a:lnTo>
                    <a:lnTo>
                      <a:pt x="0" y="15056"/>
                    </a:lnTo>
                    <a:lnTo>
                      <a:pt x="4074" y="12809"/>
                    </a:lnTo>
                    <a:lnTo>
                      <a:pt x="4074" y="10562"/>
                    </a:lnTo>
                    <a:lnTo>
                      <a:pt x="0" y="10562"/>
                    </a:lnTo>
                    <a:lnTo>
                      <a:pt x="0" y="9213"/>
                    </a:lnTo>
                    <a:lnTo>
                      <a:pt x="4074" y="9213"/>
                    </a:lnTo>
                    <a:lnTo>
                      <a:pt x="0" y="6966"/>
                    </a:lnTo>
                    <a:lnTo>
                      <a:pt x="4074" y="6966"/>
                    </a:lnTo>
                    <a:lnTo>
                      <a:pt x="4074" y="5843"/>
                    </a:lnTo>
                    <a:lnTo>
                      <a:pt x="5926" y="3596"/>
                    </a:lnTo>
                    <a:lnTo>
                      <a:pt x="10000" y="3596"/>
                    </a:lnTo>
                    <a:lnTo>
                      <a:pt x="11852" y="3596"/>
                    </a:lnTo>
                    <a:lnTo>
                      <a:pt x="11852" y="1348"/>
                    </a:lnTo>
                    <a:lnTo>
                      <a:pt x="11852" y="0"/>
                    </a:ln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</p:grpSp>
        <p:grpSp>
          <p:nvGrpSpPr>
            <p:cNvPr id="168" name="Group 167">
              <a:extLst>
                <a:ext uri="{FF2B5EF4-FFF2-40B4-BE49-F238E27FC236}">
                  <a16:creationId xmlns:a16="http://schemas.microsoft.com/office/drawing/2014/main" id="{613C9221-F90F-49B0-80B0-CD4464026DBF}"/>
                </a:ext>
              </a:extLst>
            </p:cNvPr>
            <p:cNvGrpSpPr/>
            <p:nvPr/>
          </p:nvGrpSpPr>
          <p:grpSpPr>
            <a:xfrm>
              <a:off x="5271069" y="2376734"/>
              <a:ext cx="215540" cy="432276"/>
              <a:chOff x="5271069" y="2376734"/>
              <a:chExt cx="215540" cy="432276"/>
            </a:xfrm>
            <a:grpFill/>
          </p:grpSpPr>
          <p:sp>
            <p:nvSpPr>
              <p:cNvPr id="600" name="Freeform 300">
                <a:extLst>
                  <a:ext uri="{FF2B5EF4-FFF2-40B4-BE49-F238E27FC236}">
                    <a16:creationId xmlns:a16="http://schemas.microsoft.com/office/drawing/2014/main" id="{56586777-E043-4A97-BC25-4521F38D7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1069" y="2634203"/>
                <a:ext cx="54942" cy="46073"/>
              </a:xfrm>
              <a:custGeom>
                <a:avLst/>
                <a:gdLst>
                  <a:gd name="T0" fmla="*/ 10 w 20000"/>
                  <a:gd name="T1" fmla="*/ 9 h 20000"/>
                  <a:gd name="T2" fmla="*/ 16 w 20000"/>
                  <a:gd name="T3" fmla="*/ 4 h 20000"/>
                  <a:gd name="T4" fmla="*/ 26 w 20000"/>
                  <a:gd name="T5" fmla="*/ 0 h 20000"/>
                  <a:gd name="T6" fmla="*/ 28 w 20000"/>
                  <a:gd name="T7" fmla="*/ 0 h 20000"/>
                  <a:gd name="T8" fmla="*/ 35 w 20000"/>
                  <a:gd name="T9" fmla="*/ 11 h 20000"/>
                  <a:gd name="T10" fmla="*/ 32 w 20000"/>
                  <a:gd name="T11" fmla="*/ 15 h 20000"/>
                  <a:gd name="T12" fmla="*/ 35 w 20000"/>
                  <a:gd name="T13" fmla="*/ 15 h 20000"/>
                  <a:gd name="T14" fmla="*/ 39 w 20000"/>
                  <a:gd name="T15" fmla="*/ 25 h 20000"/>
                  <a:gd name="T16" fmla="*/ 28 w 20000"/>
                  <a:gd name="T17" fmla="*/ 32 h 20000"/>
                  <a:gd name="T18" fmla="*/ 26 w 20000"/>
                  <a:gd name="T19" fmla="*/ 28 h 20000"/>
                  <a:gd name="T20" fmla="*/ 22 w 20000"/>
                  <a:gd name="T21" fmla="*/ 28 h 20000"/>
                  <a:gd name="T22" fmla="*/ 12 w 20000"/>
                  <a:gd name="T23" fmla="*/ 17 h 20000"/>
                  <a:gd name="T24" fmla="*/ 12 w 20000"/>
                  <a:gd name="T25" fmla="*/ 21 h 20000"/>
                  <a:gd name="T26" fmla="*/ 12 w 20000"/>
                  <a:gd name="T27" fmla="*/ 25 h 20000"/>
                  <a:gd name="T28" fmla="*/ 10 w 20000"/>
                  <a:gd name="T29" fmla="*/ 28 h 20000"/>
                  <a:gd name="T30" fmla="*/ 2 w 20000"/>
                  <a:gd name="T31" fmla="*/ 25 h 20000"/>
                  <a:gd name="T32" fmla="*/ 0 w 20000"/>
                  <a:gd name="T33" fmla="*/ 17 h 20000"/>
                  <a:gd name="T34" fmla="*/ 2 w 20000"/>
                  <a:gd name="T35" fmla="*/ 15 h 20000"/>
                  <a:gd name="T36" fmla="*/ 2 w 20000"/>
                  <a:gd name="T37" fmla="*/ 11 h 20000"/>
                  <a:gd name="T38" fmla="*/ 10 w 20000"/>
                  <a:gd name="T39" fmla="*/ 9 h 2000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0000" h="20000">
                    <a:moveTo>
                      <a:pt x="5253" y="5316"/>
                    </a:moveTo>
                    <a:lnTo>
                      <a:pt x="8283" y="2785"/>
                    </a:lnTo>
                    <a:lnTo>
                      <a:pt x="13535" y="0"/>
                    </a:lnTo>
                    <a:lnTo>
                      <a:pt x="14545" y="0"/>
                    </a:lnTo>
                    <a:lnTo>
                      <a:pt x="17778" y="6582"/>
                    </a:lnTo>
                    <a:lnTo>
                      <a:pt x="16566" y="9367"/>
                    </a:lnTo>
                    <a:lnTo>
                      <a:pt x="17778" y="9367"/>
                    </a:lnTo>
                    <a:lnTo>
                      <a:pt x="19798" y="15696"/>
                    </a:lnTo>
                    <a:lnTo>
                      <a:pt x="14545" y="19747"/>
                    </a:lnTo>
                    <a:lnTo>
                      <a:pt x="13535" y="17215"/>
                    </a:lnTo>
                    <a:lnTo>
                      <a:pt x="11515" y="17215"/>
                    </a:lnTo>
                    <a:lnTo>
                      <a:pt x="6263" y="10380"/>
                    </a:lnTo>
                    <a:lnTo>
                      <a:pt x="6263" y="13165"/>
                    </a:lnTo>
                    <a:lnTo>
                      <a:pt x="6263" y="15696"/>
                    </a:lnTo>
                    <a:lnTo>
                      <a:pt x="5253" y="17215"/>
                    </a:lnTo>
                    <a:lnTo>
                      <a:pt x="1212" y="15696"/>
                    </a:lnTo>
                    <a:lnTo>
                      <a:pt x="0" y="10380"/>
                    </a:lnTo>
                    <a:lnTo>
                      <a:pt x="1212" y="9367"/>
                    </a:lnTo>
                    <a:lnTo>
                      <a:pt x="1212" y="6582"/>
                    </a:lnTo>
                    <a:lnTo>
                      <a:pt x="5253" y="5316"/>
                    </a:ln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  <p:grpSp>
            <p:nvGrpSpPr>
              <p:cNvPr id="601" name="Group 600">
                <a:extLst>
                  <a:ext uri="{FF2B5EF4-FFF2-40B4-BE49-F238E27FC236}">
                    <a16:creationId xmlns:a16="http://schemas.microsoft.com/office/drawing/2014/main" id="{ABE6D82A-E91C-4D1A-86D7-2C8F3730554B}"/>
                  </a:ext>
                </a:extLst>
              </p:cNvPr>
              <p:cNvGrpSpPr/>
              <p:nvPr/>
            </p:nvGrpSpPr>
            <p:grpSpPr>
              <a:xfrm>
                <a:off x="5293609" y="2376734"/>
                <a:ext cx="193000" cy="432276"/>
                <a:chOff x="5293609" y="2376734"/>
                <a:chExt cx="193000" cy="432276"/>
              </a:xfrm>
              <a:grpFill/>
            </p:grpSpPr>
            <p:sp>
              <p:nvSpPr>
                <p:cNvPr id="602" name="Freeform 302">
                  <a:extLst>
                    <a:ext uri="{FF2B5EF4-FFF2-40B4-BE49-F238E27FC236}">
                      <a16:creationId xmlns:a16="http://schemas.microsoft.com/office/drawing/2014/main" id="{8D432FA1-7AC4-4E62-8F90-2590472264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1923" y="2514954"/>
                  <a:ext cx="174686" cy="294056"/>
                </a:xfrm>
                <a:custGeom>
                  <a:avLst/>
                  <a:gdLst>
                    <a:gd name="T0" fmla="*/ 4 w 20000"/>
                    <a:gd name="T1" fmla="*/ 213 h 20000"/>
                    <a:gd name="T2" fmla="*/ 25 w 20000"/>
                    <a:gd name="T3" fmla="*/ 191 h 20000"/>
                    <a:gd name="T4" fmla="*/ 43 w 20000"/>
                    <a:gd name="T5" fmla="*/ 190 h 20000"/>
                    <a:gd name="T6" fmla="*/ 41 w 20000"/>
                    <a:gd name="T7" fmla="*/ 183 h 20000"/>
                    <a:gd name="T8" fmla="*/ 25 w 20000"/>
                    <a:gd name="T9" fmla="*/ 175 h 20000"/>
                    <a:gd name="T10" fmla="*/ 15 w 20000"/>
                    <a:gd name="T11" fmla="*/ 174 h 20000"/>
                    <a:gd name="T12" fmla="*/ 31 w 20000"/>
                    <a:gd name="T13" fmla="*/ 148 h 20000"/>
                    <a:gd name="T14" fmla="*/ 21 w 20000"/>
                    <a:gd name="T15" fmla="*/ 148 h 20000"/>
                    <a:gd name="T16" fmla="*/ 37 w 20000"/>
                    <a:gd name="T17" fmla="*/ 140 h 20000"/>
                    <a:gd name="T18" fmla="*/ 47 w 20000"/>
                    <a:gd name="T19" fmla="*/ 132 h 20000"/>
                    <a:gd name="T20" fmla="*/ 47 w 20000"/>
                    <a:gd name="T21" fmla="*/ 120 h 20000"/>
                    <a:gd name="T22" fmla="*/ 41 w 20000"/>
                    <a:gd name="T23" fmla="*/ 105 h 20000"/>
                    <a:gd name="T24" fmla="*/ 47 w 20000"/>
                    <a:gd name="T25" fmla="*/ 97 h 20000"/>
                    <a:gd name="T26" fmla="*/ 31 w 20000"/>
                    <a:gd name="T27" fmla="*/ 99 h 20000"/>
                    <a:gd name="T28" fmla="*/ 15 w 20000"/>
                    <a:gd name="T29" fmla="*/ 99 h 20000"/>
                    <a:gd name="T30" fmla="*/ 21 w 20000"/>
                    <a:gd name="T31" fmla="*/ 78 h 20000"/>
                    <a:gd name="T32" fmla="*/ 10 w 20000"/>
                    <a:gd name="T33" fmla="*/ 72 h 20000"/>
                    <a:gd name="T34" fmla="*/ 6 w 20000"/>
                    <a:gd name="T35" fmla="*/ 76 h 20000"/>
                    <a:gd name="T36" fmla="*/ 15 w 20000"/>
                    <a:gd name="T37" fmla="*/ 53 h 20000"/>
                    <a:gd name="T38" fmla="*/ 0 w 20000"/>
                    <a:gd name="T39" fmla="*/ 49 h 20000"/>
                    <a:gd name="T40" fmla="*/ 10 w 20000"/>
                    <a:gd name="T41" fmla="*/ 35 h 20000"/>
                    <a:gd name="T42" fmla="*/ 6 w 20000"/>
                    <a:gd name="T43" fmla="*/ 23 h 20000"/>
                    <a:gd name="T44" fmla="*/ 15 w 20000"/>
                    <a:gd name="T45" fmla="*/ 12 h 20000"/>
                    <a:gd name="T46" fmla="*/ 21 w 20000"/>
                    <a:gd name="T47" fmla="*/ 0 h 20000"/>
                    <a:gd name="T48" fmla="*/ 47 w 20000"/>
                    <a:gd name="T49" fmla="*/ 0 h 20000"/>
                    <a:gd name="T50" fmla="*/ 33 w 20000"/>
                    <a:gd name="T51" fmla="*/ 18 h 20000"/>
                    <a:gd name="T52" fmla="*/ 31 w 20000"/>
                    <a:gd name="T53" fmla="*/ 29 h 20000"/>
                    <a:gd name="T54" fmla="*/ 64 w 20000"/>
                    <a:gd name="T55" fmla="*/ 27 h 20000"/>
                    <a:gd name="T56" fmla="*/ 60 w 20000"/>
                    <a:gd name="T57" fmla="*/ 43 h 20000"/>
                    <a:gd name="T58" fmla="*/ 54 w 20000"/>
                    <a:gd name="T59" fmla="*/ 62 h 20000"/>
                    <a:gd name="T60" fmla="*/ 41 w 20000"/>
                    <a:gd name="T61" fmla="*/ 70 h 20000"/>
                    <a:gd name="T62" fmla="*/ 70 w 20000"/>
                    <a:gd name="T63" fmla="*/ 87 h 20000"/>
                    <a:gd name="T64" fmla="*/ 93 w 20000"/>
                    <a:gd name="T65" fmla="*/ 116 h 20000"/>
                    <a:gd name="T66" fmla="*/ 93 w 20000"/>
                    <a:gd name="T67" fmla="*/ 130 h 20000"/>
                    <a:gd name="T68" fmla="*/ 97 w 20000"/>
                    <a:gd name="T69" fmla="*/ 146 h 20000"/>
                    <a:gd name="T70" fmla="*/ 103 w 20000"/>
                    <a:gd name="T71" fmla="*/ 148 h 20000"/>
                    <a:gd name="T72" fmla="*/ 124 w 20000"/>
                    <a:gd name="T73" fmla="*/ 156 h 20000"/>
                    <a:gd name="T74" fmla="*/ 111 w 20000"/>
                    <a:gd name="T75" fmla="*/ 175 h 20000"/>
                    <a:gd name="T76" fmla="*/ 103 w 20000"/>
                    <a:gd name="T77" fmla="*/ 183 h 20000"/>
                    <a:gd name="T78" fmla="*/ 111 w 20000"/>
                    <a:gd name="T79" fmla="*/ 196 h 20000"/>
                    <a:gd name="T80" fmla="*/ 86 w 20000"/>
                    <a:gd name="T81" fmla="*/ 196 h 20000"/>
                    <a:gd name="T82" fmla="*/ 64 w 20000"/>
                    <a:gd name="T83" fmla="*/ 200 h 20000"/>
                    <a:gd name="T84" fmla="*/ 41 w 20000"/>
                    <a:gd name="T85" fmla="*/ 202 h 20000"/>
                    <a:gd name="T86" fmla="*/ 27 w 20000"/>
                    <a:gd name="T87" fmla="*/ 210 h 20000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20000" h="20000">
                      <a:moveTo>
                        <a:pt x="1667" y="19963"/>
                      </a:moveTo>
                      <a:lnTo>
                        <a:pt x="641" y="19596"/>
                      </a:lnTo>
                      <a:lnTo>
                        <a:pt x="2372" y="19007"/>
                      </a:lnTo>
                      <a:lnTo>
                        <a:pt x="3974" y="17647"/>
                      </a:lnTo>
                      <a:lnTo>
                        <a:pt x="5000" y="17500"/>
                      </a:lnTo>
                      <a:lnTo>
                        <a:pt x="6987" y="17500"/>
                      </a:lnTo>
                      <a:lnTo>
                        <a:pt x="8013" y="16544"/>
                      </a:lnTo>
                      <a:lnTo>
                        <a:pt x="6667" y="16912"/>
                      </a:lnTo>
                      <a:lnTo>
                        <a:pt x="4359" y="16544"/>
                      </a:lnTo>
                      <a:lnTo>
                        <a:pt x="3974" y="16140"/>
                      </a:lnTo>
                      <a:lnTo>
                        <a:pt x="2628" y="16544"/>
                      </a:lnTo>
                      <a:lnTo>
                        <a:pt x="2372" y="15993"/>
                      </a:lnTo>
                      <a:lnTo>
                        <a:pt x="5000" y="14632"/>
                      </a:lnTo>
                      <a:lnTo>
                        <a:pt x="5000" y="13676"/>
                      </a:lnTo>
                      <a:lnTo>
                        <a:pt x="3974" y="13676"/>
                      </a:lnTo>
                      <a:lnTo>
                        <a:pt x="3333" y="13676"/>
                      </a:lnTo>
                      <a:lnTo>
                        <a:pt x="3974" y="13493"/>
                      </a:lnTo>
                      <a:lnTo>
                        <a:pt x="6026" y="12904"/>
                      </a:lnTo>
                      <a:lnTo>
                        <a:pt x="8013" y="12904"/>
                      </a:lnTo>
                      <a:lnTo>
                        <a:pt x="7628" y="12169"/>
                      </a:lnTo>
                      <a:lnTo>
                        <a:pt x="7628" y="11397"/>
                      </a:lnTo>
                      <a:lnTo>
                        <a:pt x="7628" y="11029"/>
                      </a:lnTo>
                      <a:lnTo>
                        <a:pt x="6987" y="11029"/>
                      </a:lnTo>
                      <a:lnTo>
                        <a:pt x="6667" y="9669"/>
                      </a:lnTo>
                      <a:lnTo>
                        <a:pt x="6667" y="9522"/>
                      </a:lnTo>
                      <a:lnTo>
                        <a:pt x="7628" y="8934"/>
                      </a:lnTo>
                      <a:lnTo>
                        <a:pt x="6667" y="8934"/>
                      </a:lnTo>
                      <a:lnTo>
                        <a:pt x="5000" y="9081"/>
                      </a:lnTo>
                      <a:lnTo>
                        <a:pt x="3333" y="9522"/>
                      </a:lnTo>
                      <a:lnTo>
                        <a:pt x="2372" y="9081"/>
                      </a:lnTo>
                      <a:lnTo>
                        <a:pt x="3333" y="7574"/>
                      </a:lnTo>
                      <a:lnTo>
                        <a:pt x="3333" y="7206"/>
                      </a:lnTo>
                      <a:lnTo>
                        <a:pt x="3333" y="6654"/>
                      </a:lnTo>
                      <a:lnTo>
                        <a:pt x="1667" y="6654"/>
                      </a:lnTo>
                      <a:lnTo>
                        <a:pt x="1026" y="7978"/>
                      </a:lnTo>
                      <a:lnTo>
                        <a:pt x="1026" y="7022"/>
                      </a:lnTo>
                      <a:lnTo>
                        <a:pt x="1026" y="5699"/>
                      </a:lnTo>
                      <a:lnTo>
                        <a:pt x="2372" y="4926"/>
                      </a:lnTo>
                      <a:lnTo>
                        <a:pt x="1026" y="5110"/>
                      </a:lnTo>
                      <a:lnTo>
                        <a:pt x="0" y="4559"/>
                      </a:lnTo>
                      <a:lnTo>
                        <a:pt x="1026" y="3971"/>
                      </a:lnTo>
                      <a:lnTo>
                        <a:pt x="1667" y="3235"/>
                      </a:lnTo>
                      <a:lnTo>
                        <a:pt x="641" y="3015"/>
                      </a:lnTo>
                      <a:lnTo>
                        <a:pt x="1026" y="2096"/>
                      </a:lnTo>
                      <a:lnTo>
                        <a:pt x="2372" y="1691"/>
                      </a:lnTo>
                      <a:lnTo>
                        <a:pt x="2372" y="1103"/>
                      </a:lnTo>
                      <a:lnTo>
                        <a:pt x="2628" y="1103"/>
                      </a:lnTo>
                      <a:lnTo>
                        <a:pt x="3333" y="0"/>
                      </a:lnTo>
                      <a:lnTo>
                        <a:pt x="5256" y="147"/>
                      </a:lnTo>
                      <a:lnTo>
                        <a:pt x="7628" y="0"/>
                      </a:lnTo>
                      <a:lnTo>
                        <a:pt x="7628" y="956"/>
                      </a:lnTo>
                      <a:lnTo>
                        <a:pt x="5256" y="1691"/>
                      </a:lnTo>
                      <a:lnTo>
                        <a:pt x="5256" y="2096"/>
                      </a:lnTo>
                      <a:lnTo>
                        <a:pt x="5000" y="2647"/>
                      </a:lnTo>
                      <a:lnTo>
                        <a:pt x="6667" y="2463"/>
                      </a:lnTo>
                      <a:lnTo>
                        <a:pt x="10256" y="2463"/>
                      </a:lnTo>
                      <a:lnTo>
                        <a:pt x="10897" y="3015"/>
                      </a:lnTo>
                      <a:lnTo>
                        <a:pt x="9615" y="3971"/>
                      </a:lnTo>
                      <a:lnTo>
                        <a:pt x="8013" y="5478"/>
                      </a:lnTo>
                      <a:lnTo>
                        <a:pt x="8654" y="5699"/>
                      </a:lnTo>
                      <a:lnTo>
                        <a:pt x="7628" y="6066"/>
                      </a:lnTo>
                      <a:lnTo>
                        <a:pt x="6667" y="6434"/>
                      </a:lnTo>
                      <a:lnTo>
                        <a:pt x="8654" y="6434"/>
                      </a:lnTo>
                      <a:lnTo>
                        <a:pt x="11282" y="7978"/>
                      </a:lnTo>
                      <a:lnTo>
                        <a:pt x="12949" y="9669"/>
                      </a:lnTo>
                      <a:lnTo>
                        <a:pt x="14936" y="10662"/>
                      </a:lnTo>
                      <a:lnTo>
                        <a:pt x="15577" y="11985"/>
                      </a:lnTo>
                      <a:lnTo>
                        <a:pt x="14936" y="11985"/>
                      </a:lnTo>
                      <a:lnTo>
                        <a:pt x="16282" y="13125"/>
                      </a:lnTo>
                      <a:lnTo>
                        <a:pt x="15577" y="13493"/>
                      </a:lnTo>
                      <a:lnTo>
                        <a:pt x="16282" y="14044"/>
                      </a:lnTo>
                      <a:lnTo>
                        <a:pt x="16603" y="13676"/>
                      </a:lnTo>
                      <a:lnTo>
                        <a:pt x="17949" y="13493"/>
                      </a:lnTo>
                      <a:lnTo>
                        <a:pt x="19936" y="14412"/>
                      </a:lnTo>
                      <a:lnTo>
                        <a:pt x="18910" y="15993"/>
                      </a:lnTo>
                      <a:lnTo>
                        <a:pt x="17949" y="16140"/>
                      </a:lnTo>
                      <a:lnTo>
                        <a:pt x="17308" y="16544"/>
                      </a:lnTo>
                      <a:lnTo>
                        <a:pt x="16603" y="16912"/>
                      </a:lnTo>
                      <a:lnTo>
                        <a:pt x="18910" y="17096"/>
                      </a:lnTo>
                      <a:lnTo>
                        <a:pt x="17949" y="18088"/>
                      </a:lnTo>
                      <a:lnTo>
                        <a:pt x="16282" y="18456"/>
                      </a:lnTo>
                      <a:lnTo>
                        <a:pt x="13910" y="18088"/>
                      </a:lnTo>
                      <a:lnTo>
                        <a:pt x="12949" y="18088"/>
                      </a:lnTo>
                      <a:lnTo>
                        <a:pt x="10256" y="18456"/>
                      </a:lnTo>
                      <a:lnTo>
                        <a:pt x="8013" y="18456"/>
                      </a:lnTo>
                      <a:lnTo>
                        <a:pt x="6667" y="18640"/>
                      </a:lnTo>
                      <a:lnTo>
                        <a:pt x="5256" y="19375"/>
                      </a:lnTo>
                      <a:lnTo>
                        <a:pt x="4359" y="19375"/>
                      </a:lnTo>
                      <a:lnTo>
                        <a:pt x="1667" y="1996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724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KaiTi" panose="02010609060101010101" pitchFamily="49" charset="-122"/>
                    <a:cs typeface="Arial" charset="0"/>
                  </a:endParaRPr>
                </a:p>
              </p:txBody>
            </p:sp>
            <p:sp>
              <p:nvSpPr>
                <p:cNvPr id="603" name="Freeform 303">
                  <a:extLst>
                    <a:ext uri="{FF2B5EF4-FFF2-40B4-BE49-F238E27FC236}">
                      <a16:creationId xmlns:a16="http://schemas.microsoft.com/office/drawing/2014/main" id="{A87625FA-6874-4837-9880-F139584DAE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3609" y="2523084"/>
                  <a:ext cx="12679" cy="27102"/>
                </a:xfrm>
                <a:custGeom>
                  <a:avLst/>
                  <a:gdLst>
                    <a:gd name="T0" fmla="*/ 0 w 20000"/>
                    <a:gd name="T1" fmla="*/ 17 h 20000"/>
                    <a:gd name="T2" fmla="*/ 0 w 20000"/>
                    <a:gd name="T3" fmla="*/ 12 h 20000"/>
                    <a:gd name="T4" fmla="*/ 0 w 20000"/>
                    <a:gd name="T5" fmla="*/ 10 h 20000"/>
                    <a:gd name="T6" fmla="*/ 0 w 20000"/>
                    <a:gd name="T7" fmla="*/ 6 h 20000"/>
                    <a:gd name="T8" fmla="*/ 2 w 20000"/>
                    <a:gd name="T9" fmla="*/ 6 h 20000"/>
                    <a:gd name="T10" fmla="*/ 2 w 20000"/>
                    <a:gd name="T11" fmla="*/ 4 h 20000"/>
                    <a:gd name="T12" fmla="*/ 11 w 20000"/>
                    <a:gd name="T13" fmla="*/ 0 h 20000"/>
                    <a:gd name="T14" fmla="*/ 11 w 20000"/>
                    <a:gd name="T15" fmla="*/ 4 h 20000"/>
                    <a:gd name="T16" fmla="*/ 7 w 20000"/>
                    <a:gd name="T17" fmla="*/ 10 h 20000"/>
                    <a:gd name="T18" fmla="*/ 11 w 20000"/>
                    <a:gd name="T19" fmla="*/ 10 h 20000"/>
                    <a:gd name="T20" fmla="*/ 7 w 20000"/>
                    <a:gd name="T21" fmla="*/ 12 h 20000"/>
                    <a:gd name="T22" fmla="*/ 0 w 20000"/>
                    <a:gd name="T23" fmla="*/ 17 h 2000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0000" h="20000">
                      <a:moveTo>
                        <a:pt x="0" y="19524"/>
                      </a:moveTo>
                      <a:lnTo>
                        <a:pt x="0" y="14286"/>
                      </a:lnTo>
                      <a:lnTo>
                        <a:pt x="0" y="11905"/>
                      </a:lnTo>
                      <a:lnTo>
                        <a:pt x="0" y="6667"/>
                      </a:lnTo>
                      <a:lnTo>
                        <a:pt x="4444" y="6667"/>
                      </a:lnTo>
                      <a:lnTo>
                        <a:pt x="4444" y="4762"/>
                      </a:lnTo>
                      <a:lnTo>
                        <a:pt x="19259" y="0"/>
                      </a:lnTo>
                      <a:lnTo>
                        <a:pt x="19259" y="4762"/>
                      </a:lnTo>
                      <a:lnTo>
                        <a:pt x="11852" y="11905"/>
                      </a:lnTo>
                      <a:lnTo>
                        <a:pt x="19259" y="11905"/>
                      </a:lnTo>
                      <a:lnTo>
                        <a:pt x="11852" y="14286"/>
                      </a:lnTo>
                      <a:lnTo>
                        <a:pt x="0" y="1952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724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KaiTi" panose="02010609060101010101" pitchFamily="49" charset="-122"/>
                    <a:cs typeface="Arial" charset="0"/>
                  </a:endParaRPr>
                </a:p>
              </p:txBody>
            </p:sp>
            <p:sp>
              <p:nvSpPr>
                <p:cNvPr id="604" name="Freeform 304">
                  <a:extLst>
                    <a:ext uri="{FF2B5EF4-FFF2-40B4-BE49-F238E27FC236}">
                      <a16:creationId xmlns:a16="http://schemas.microsoft.com/office/drawing/2014/main" id="{8990EAF6-0FDF-4AC6-831E-A707542F3C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7835" y="2550186"/>
                  <a:ext cx="22540" cy="18971"/>
                </a:xfrm>
                <a:custGeom>
                  <a:avLst/>
                  <a:gdLst>
                    <a:gd name="T0" fmla="*/ 13 w 20000"/>
                    <a:gd name="T1" fmla="*/ 13 h 20000"/>
                    <a:gd name="T2" fmla="*/ 10 w 20000"/>
                    <a:gd name="T3" fmla="*/ 13 h 20000"/>
                    <a:gd name="T4" fmla="*/ 13 w 20000"/>
                    <a:gd name="T5" fmla="*/ 13 h 20000"/>
                    <a:gd name="T6" fmla="*/ 8 w 20000"/>
                    <a:gd name="T7" fmla="*/ 13 h 20000"/>
                    <a:gd name="T8" fmla="*/ 4 w 20000"/>
                    <a:gd name="T9" fmla="*/ 6 h 20000"/>
                    <a:gd name="T10" fmla="*/ 0 w 20000"/>
                    <a:gd name="T11" fmla="*/ 6 h 20000"/>
                    <a:gd name="T12" fmla="*/ 4 w 20000"/>
                    <a:gd name="T13" fmla="*/ 0 h 20000"/>
                    <a:gd name="T14" fmla="*/ 8 w 20000"/>
                    <a:gd name="T15" fmla="*/ 2 h 20000"/>
                    <a:gd name="T16" fmla="*/ 8 w 20000"/>
                    <a:gd name="T17" fmla="*/ 0 h 20000"/>
                    <a:gd name="T18" fmla="*/ 10 w 20000"/>
                    <a:gd name="T19" fmla="*/ 0 h 20000"/>
                    <a:gd name="T20" fmla="*/ 10 w 20000"/>
                    <a:gd name="T21" fmla="*/ 9 h 20000"/>
                    <a:gd name="T22" fmla="*/ 16 w 20000"/>
                    <a:gd name="T23" fmla="*/ 9 h 20000"/>
                    <a:gd name="T24" fmla="*/ 13 w 20000"/>
                    <a:gd name="T25" fmla="*/ 13 h 2000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20000" h="20000">
                      <a:moveTo>
                        <a:pt x="16667" y="19375"/>
                      </a:moveTo>
                      <a:lnTo>
                        <a:pt x="11905" y="19375"/>
                      </a:lnTo>
                      <a:lnTo>
                        <a:pt x="16667" y="19375"/>
                      </a:lnTo>
                      <a:lnTo>
                        <a:pt x="9524" y="19375"/>
                      </a:lnTo>
                      <a:lnTo>
                        <a:pt x="4762" y="9375"/>
                      </a:lnTo>
                      <a:lnTo>
                        <a:pt x="0" y="9375"/>
                      </a:lnTo>
                      <a:lnTo>
                        <a:pt x="4762" y="0"/>
                      </a:lnTo>
                      <a:lnTo>
                        <a:pt x="9524" y="3750"/>
                      </a:lnTo>
                      <a:lnTo>
                        <a:pt x="9524" y="0"/>
                      </a:lnTo>
                      <a:lnTo>
                        <a:pt x="11905" y="0"/>
                      </a:lnTo>
                      <a:lnTo>
                        <a:pt x="11905" y="13125"/>
                      </a:lnTo>
                      <a:lnTo>
                        <a:pt x="19524" y="13125"/>
                      </a:lnTo>
                      <a:lnTo>
                        <a:pt x="16667" y="1937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724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KaiTi" panose="02010609060101010101" pitchFamily="49" charset="-122"/>
                    <a:cs typeface="Arial" charset="0"/>
                  </a:endParaRPr>
                </a:p>
              </p:txBody>
            </p:sp>
            <p:sp>
              <p:nvSpPr>
                <p:cNvPr id="605" name="Freeform 305">
                  <a:extLst>
                    <a:ext uri="{FF2B5EF4-FFF2-40B4-BE49-F238E27FC236}">
                      <a16:creationId xmlns:a16="http://schemas.microsoft.com/office/drawing/2014/main" id="{5CD80F90-5B2F-4CD6-86EE-1ACE9458F6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0536" y="2441778"/>
                  <a:ext cx="15496" cy="27102"/>
                </a:xfrm>
                <a:custGeom>
                  <a:avLst/>
                  <a:gdLst>
                    <a:gd name="T0" fmla="*/ 4 w 20000"/>
                    <a:gd name="T1" fmla="*/ 20 h 20000"/>
                    <a:gd name="T2" fmla="*/ 4 w 20000"/>
                    <a:gd name="T3" fmla="*/ 12 h 20000"/>
                    <a:gd name="T4" fmla="*/ 0 w 20000"/>
                    <a:gd name="T5" fmla="*/ 10 h 20000"/>
                    <a:gd name="T6" fmla="*/ 4 w 20000"/>
                    <a:gd name="T7" fmla="*/ 10 h 20000"/>
                    <a:gd name="T8" fmla="*/ 0 w 20000"/>
                    <a:gd name="T9" fmla="*/ 2 h 20000"/>
                    <a:gd name="T10" fmla="*/ 7 w 20000"/>
                    <a:gd name="T11" fmla="*/ 0 h 20000"/>
                    <a:gd name="T12" fmla="*/ 7 w 20000"/>
                    <a:gd name="T13" fmla="*/ 6 h 20000"/>
                    <a:gd name="T14" fmla="*/ 11 w 20000"/>
                    <a:gd name="T15" fmla="*/ 12 h 20000"/>
                    <a:gd name="T16" fmla="*/ 4 w 20000"/>
                    <a:gd name="T17" fmla="*/ 20 h 2000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0000" h="20000">
                      <a:moveTo>
                        <a:pt x="7407" y="19615"/>
                      </a:moveTo>
                      <a:lnTo>
                        <a:pt x="7407" y="11923"/>
                      </a:lnTo>
                      <a:lnTo>
                        <a:pt x="0" y="9615"/>
                      </a:lnTo>
                      <a:lnTo>
                        <a:pt x="7407" y="9615"/>
                      </a:lnTo>
                      <a:lnTo>
                        <a:pt x="0" y="2308"/>
                      </a:lnTo>
                      <a:lnTo>
                        <a:pt x="11852" y="0"/>
                      </a:lnTo>
                      <a:lnTo>
                        <a:pt x="11852" y="5769"/>
                      </a:lnTo>
                      <a:lnTo>
                        <a:pt x="19259" y="11923"/>
                      </a:lnTo>
                      <a:lnTo>
                        <a:pt x="7407" y="1961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724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KaiTi" panose="02010609060101010101" pitchFamily="49" charset="-122"/>
                    <a:cs typeface="Arial" charset="0"/>
                  </a:endParaRPr>
                </a:p>
              </p:txBody>
            </p:sp>
            <p:sp>
              <p:nvSpPr>
                <p:cNvPr id="606" name="Freeform 306">
                  <a:extLst>
                    <a:ext uri="{FF2B5EF4-FFF2-40B4-BE49-F238E27FC236}">
                      <a16:creationId xmlns:a16="http://schemas.microsoft.com/office/drawing/2014/main" id="{5504B109-45AF-4E23-B44F-94DEEE836A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3609" y="2376734"/>
                  <a:ext cx="12679" cy="16261"/>
                </a:xfrm>
                <a:custGeom>
                  <a:avLst/>
                  <a:gdLst>
                    <a:gd name="T0" fmla="*/ 7 w 20000"/>
                    <a:gd name="T1" fmla="*/ 11 h 20000"/>
                    <a:gd name="T2" fmla="*/ 0 w 20000"/>
                    <a:gd name="T3" fmla="*/ 4 h 20000"/>
                    <a:gd name="T4" fmla="*/ 2 w 20000"/>
                    <a:gd name="T5" fmla="*/ 0 h 20000"/>
                    <a:gd name="T6" fmla="*/ 11 w 20000"/>
                    <a:gd name="T7" fmla="*/ 7 h 20000"/>
                    <a:gd name="T8" fmla="*/ 7 w 20000"/>
                    <a:gd name="T9" fmla="*/ 11 h 200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0000" h="20000">
                      <a:moveTo>
                        <a:pt x="11852" y="19259"/>
                      </a:moveTo>
                      <a:lnTo>
                        <a:pt x="0" y="7407"/>
                      </a:lnTo>
                      <a:lnTo>
                        <a:pt x="4444" y="0"/>
                      </a:lnTo>
                      <a:lnTo>
                        <a:pt x="19259" y="11852"/>
                      </a:lnTo>
                      <a:lnTo>
                        <a:pt x="11852" y="1925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724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KaiTi" panose="02010609060101010101" pitchFamily="49" charset="-122"/>
                    <a:cs typeface="Arial" charset="0"/>
                  </a:endParaRPr>
                </a:p>
              </p:txBody>
            </p:sp>
            <p:sp>
              <p:nvSpPr>
                <p:cNvPr id="607" name="Freeform 307">
                  <a:extLst>
                    <a:ext uri="{FF2B5EF4-FFF2-40B4-BE49-F238E27FC236}">
                      <a16:creationId xmlns:a16="http://schemas.microsoft.com/office/drawing/2014/main" id="{E579EE59-2E57-40A2-ABE1-26FD6CE779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3908" y="2494627"/>
                  <a:ext cx="14088" cy="9486"/>
                </a:xfrm>
                <a:custGeom>
                  <a:avLst/>
                  <a:gdLst>
                    <a:gd name="T0" fmla="*/ 10 w 20000"/>
                    <a:gd name="T1" fmla="*/ 7 h 20000"/>
                    <a:gd name="T2" fmla="*/ 0 w 20000"/>
                    <a:gd name="T3" fmla="*/ 7 h 20000"/>
                    <a:gd name="T4" fmla="*/ 0 w 20000"/>
                    <a:gd name="T5" fmla="*/ 0 h 20000"/>
                    <a:gd name="T6" fmla="*/ 4 w 20000"/>
                    <a:gd name="T7" fmla="*/ 4 h 20000"/>
                    <a:gd name="T8" fmla="*/ 10 w 20000"/>
                    <a:gd name="T9" fmla="*/ 4 h 20000"/>
                    <a:gd name="T10" fmla="*/ 10 w 20000"/>
                    <a:gd name="T11" fmla="*/ 7 h 2000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0000" h="20000">
                      <a:moveTo>
                        <a:pt x="19259" y="18824"/>
                      </a:moveTo>
                      <a:lnTo>
                        <a:pt x="0" y="18824"/>
                      </a:lnTo>
                      <a:lnTo>
                        <a:pt x="0" y="0"/>
                      </a:lnTo>
                      <a:lnTo>
                        <a:pt x="7407" y="11765"/>
                      </a:lnTo>
                      <a:lnTo>
                        <a:pt x="19259" y="11765"/>
                      </a:lnTo>
                      <a:lnTo>
                        <a:pt x="19259" y="1882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724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Narrow" panose="020B0606020202030204" pitchFamily="34" charset="0"/>
                    <a:ea typeface="KaiTi" panose="02010609060101010101" pitchFamily="49" charset="-122"/>
                    <a:cs typeface="Arial" charset="0"/>
                  </a:endParaRPr>
                </a:p>
              </p:txBody>
            </p:sp>
          </p:grpSp>
        </p:grpSp>
        <p:sp>
          <p:nvSpPr>
            <p:cNvPr id="169" name="Freeform 20">
              <a:extLst>
                <a:ext uri="{FF2B5EF4-FFF2-40B4-BE49-F238E27FC236}">
                  <a16:creationId xmlns:a16="http://schemas.microsoft.com/office/drawing/2014/main" id="{C1D87210-0CA3-47CB-87FA-83F7AED6E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5156" y="2559672"/>
              <a:ext cx="4226" cy="9486"/>
            </a:xfrm>
            <a:custGeom>
              <a:avLst/>
              <a:gdLst>
                <a:gd name="T0" fmla="*/ 3 w 20000"/>
                <a:gd name="T1" fmla="*/ 7 h 20000"/>
                <a:gd name="T2" fmla="*/ 0 w 20000"/>
                <a:gd name="T3" fmla="*/ 7 h 20000"/>
                <a:gd name="T4" fmla="*/ 0 w 20000"/>
                <a:gd name="T5" fmla="*/ 0 h 20000"/>
                <a:gd name="T6" fmla="*/ 3 w 20000"/>
                <a:gd name="T7" fmla="*/ 2 h 20000"/>
                <a:gd name="T8" fmla="*/ 3 w 20000"/>
                <a:gd name="T9" fmla="*/ 7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00" h="20000">
                  <a:moveTo>
                    <a:pt x="17143" y="18824"/>
                  </a:moveTo>
                  <a:lnTo>
                    <a:pt x="0" y="18824"/>
                  </a:lnTo>
                  <a:lnTo>
                    <a:pt x="0" y="0"/>
                  </a:lnTo>
                  <a:lnTo>
                    <a:pt x="17143" y="7059"/>
                  </a:lnTo>
                  <a:lnTo>
                    <a:pt x="17143" y="18824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170" name="Freeform 21">
              <a:extLst>
                <a:ext uri="{FF2B5EF4-FFF2-40B4-BE49-F238E27FC236}">
                  <a16:creationId xmlns:a16="http://schemas.microsoft.com/office/drawing/2014/main" id="{5FAB66B7-34B6-4023-900F-DC9374542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9521" y="2550186"/>
              <a:ext cx="9861" cy="9486"/>
            </a:xfrm>
            <a:custGeom>
              <a:avLst/>
              <a:gdLst>
                <a:gd name="T0" fmla="*/ 7 w 20000"/>
                <a:gd name="T1" fmla="*/ 3 h 20000"/>
                <a:gd name="T2" fmla="*/ 0 w 20000"/>
                <a:gd name="T3" fmla="*/ 0 h 20000"/>
                <a:gd name="T4" fmla="*/ 7 w 20000"/>
                <a:gd name="T5" fmla="*/ 0 h 20000"/>
                <a:gd name="T6" fmla="*/ 7 w 20000"/>
                <a:gd name="T7" fmla="*/ 3 h 200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000" h="20000">
                  <a:moveTo>
                    <a:pt x="18824" y="17143"/>
                  </a:moveTo>
                  <a:lnTo>
                    <a:pt x="0" y="0"/>
                  </a:lnTo>
                  <a:lnTo>
                    <a:pt x="18824" y="0"/>
                  </a:lnTo>
                  <a:lnTo>
                    <a:pt x="18824" y="17143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171" name="Freeform 22">
              <a:extLst>
                <a:ext uri="{FF2B5EF4-FFF2-40B4-BE49-F238E27FC236}">
                  <a16:creationId xmlns:a16="http://schemas.microsoft.com/office/drawing/2014/main" id="{14D33012-33CD-4974-B2E3-9633ED9C1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0492" y="2631492"/>
              <a:ext cx="101431" cy="127379"/>
            </a:xfrm>
            <a:custGeom>
              <a:avLst/>
              <a:gdLst>
                <a:gd name="T0" fmla="*/ 45 w 20000"/>
                <a:gd name="T1" fmla="*/ 12 h 20000"/>
                <a:gd name="T2" fmla="*/ 43 w 20000"/>
                <a:gd name="T3" fmla="*/ 18 h 20000"/>
                <a:gd name="T4" fmla="*/ 53 w 20000"/>
                <a:gd name="T5" fmla="*/ 29 h 20000"/>
                <a:gd name="T6" fmla="*/ 55 w 20000"/>
                <a:gd name="T7" fmla="*/ 23 h 20000"/>
                <a:gd name="T8" fmla="*/ 65 w 20000"/>
                <a:gd name="T9" fmla="*/ 29 h 20000"/>
                <a:gd name="T10" fmla="*/ 72 w 20000"/>
                <a:gd name="T11" fmla="*/ 33 h 20000"/>
                <a:gd name="T12" fmla="*/ 65 w 20000"/>
                <a:gd name="T13" fmla="*/ 33 h 20000"/>
                <a:gd name="T14" fmla="*/ 69 w 20000"/>
                <a:gd name="T15" fmla="*/ 49 h 20000"/>
                <a:gd name="T16" fmla="*/ 69 w 20000"/>
                <a:gd name="T17" fmla="*/ 62 h 20000"/>
                <a:gd name="T18" fmla="*/ 65 w 20000"/>
                <a:gd name="T19" fmla="*/ 70 h 20000"/>
                <a:gd name="T20" fmla="*/ 55 w 20000"/>
                <a:gd name="T21" fmla="*/ 80 h 20000"/>
                <a:gd name="T22" fmla="*/ 34 w 20000"/>
                <a:gd name="T23" fmla="*/ 88 h 20000"/>
                <a:gd name="T24" fmla="*/ 29 w 20000"/>
                <a:gd name="T25" fmla="*/ 88 h 20000"/>
                <a:gd name="T26" fmla="*/ 12 w 20000"/>
                <a:gd name="T27" fmla="*/ 93 h 20000"/>
                <a:gd name="T28" fmla="*/ 12 w 20000"/>
                <a:gd name="T29" fmla="*/ 86 h 20000"/>
                <a:gd name="T30" fmla="*/ 2 w 20000"/>
                <a:gd name="T31" fmla="*/ 82 h 20000"/>
                <a:gd name="T32" fmla="*/ 0 w 20000"/>
                <a:gd name="T33" fmla="*/ 80 h 20000"/>
                <a:gd name="T34" fmla="*/ 10 w 20000"/>
                <a:gd name="T35" fmla="*/ 76 h 20000"/>
                <a:gd name="T36" fmla="*/ 12 w 20000"/>
                <a:gd name="T37" fmla="*/ 70 h 20000"/>
                <a:gd name="T38" fmla="*/ 27 w 20000"/>
                <a:gd name="T39" fmla="*/ 66 h 20000"/>
                <a:gd name="T40" fmla="*/ 18 w 20000"/>
                <a:gd name="T41" fmla="*/ 66 h 20000"/>
                <a:gd name="T42" fmla="*/ 16 w 20000"/>
                <a:gd name="T43" fmla="*/ 62 h 20000"/>
                <a:gd name="T44" fmla="*/ 23 w 20000"/>
                <a:gd name="T45" fmla="*/ 53 h 20000"/>
                <a:gd name="T46" fmla="*/ 6 w 20000"/>
                <a:gd name="T47" fmla="*/ 43 h 20000"/>
                <a:gd name="T48" fmla="*/ 16 w 20000"/>
                <a:gd name="T49" fmla="*/ 39 h 20000"/>
                <a:gd name="T50" fmla="*/ 10 w 20000"/>
                <a:gd name="T51" fmla="*/ 29 h 20000"/>
                <a:gd name="T52" fmla="*/ 10 w 20000"/>
                <a:gd name="T53" fmla="*/ 27 h 20000"/>
                <a:gd name="T54" fmla="*/ 23 w 20000"/>
                <a:gd name="T55" fmla="*/ 29 h 20000"/>
                <a:gd name="T56" fmla="*/ 33 w 20000"/>
                <a:gd name="T57" fmla="*/ 27 h 20000"/>
                <a:gd name="T58" fmla="*/ 39 w 20000"/>
                <a:gd name="T59" fmla="*/ 18 h 20000"/>
                <a:gd name="T60" fmla="*/ 29 w 20000"/>
                <a:gd name="T61" fmla="*/ 16 h 20000"/>
                <a:gd name="T62" fmla="*/ 34 w 20000"/>
                <a:gd name="T63" fmla="*/ 10 h 20000"/>
                <a:gd name="T64" fmla="*/ 53 w 20000"/>
                <a:gd name="T65" fmla="*/ 0 h 20000"/>
                <a:gd name="T66" fmla="*/ 53 w 20000"/>
                <a:gd name="T67" fmla="*/ 10 h 2000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0000" h="20000">
                  <a:moveTo>
                    <a:pt x="14725" y="2222"/>
                  </a:moveTo>
                  <a:lnTo>
                    <a:pt x="12527" y="2564"/>
                  </a:lnTo>
                  <a:lnTo>
                    <a:pt x="12527" y="3504"/>
                  </a:lnTo>
                  <a:lnTo>
                    <a:pt x="11868" y="3932"/>
                  </a:lnTo>
                  <a:lnTo>
                    <a:pt x="12527" y="5726"/>
                  </a:lnTo>
                  <a:lnTo>
                    <a:pt x="14725" y="6154"/>
                  </a:lnTo>
                  <a:lnTo>
                    <a:pt x="15385" y="5726"/>
                  </a:lnTo>
                  <a:lnTo>
                    <a:pt x="15385" y="4872"/>
                  </a:lnTo>
                  <a:lnTo>
                    <a:pt x="15385" y="3932"/>
                  </a:lnTo>
                  <a:lnTo>
                    <a:pt x="18132" y="6154"/>
                  </a:lnTo>
                  <a:lnTo>
                    <a:pt x="19231" y="6154"/>
                  </a:lnTo>
                  <a:lnTo>
                    <a:pt x="19890" y="7009"/>
                  </a:lnTo>
                  <a:lnTo>
                    <a:pt x="19231" y="7863"/>
                  </a:lnTo>
                  <a:lnTo>
                    <a:pt x="18132" y="7009"/>
                  </a:lnTo>
                  <a:lnTo>
                    <a:pt x="19231" y="9231"/>
                  </a:lnTo>
                  <a:lnTo>
                    <a:pt x="19231" y="10598"/>
                  </a:lnTo>
                  <a:lnTo>
                    <a:pt x="19231" y="11453"/>
                  </a:lnTo>
                  <a:lnTo>
                    <a:pt x="19231" y="13248"/>
                  </a:lnTo>
                  <a:lnTo>
                    <a:pt x="18132" y="14103"/>
                  </a:lnTo>
                  <a:lnTo>
                    <a:pt x="18132" y="14957"/>
                  </a:lnTo>
                  <a:lnTo>
                    <a:pt x="18132" y="17265"/>
                  </a:lnTo>
                  <a:lnTo>
                    <a:pt x="15385" y="17265"/>
                  </a:lnTo>
                  <a:lnTo>
                    <a:pt x="11868" y="17607"/>
                  </a:lnTo>
                  <a:lnTo>
                    <a:pt x="9560" y="18974"/>
                  </a:lnTo>
                  <a:lnTo>
                    <a:pt x="9560" y="18547"/>
                  </a:lnTo>
                  <a:lnTo>
                    <a:pt x="8022" y="18974"/>
                  </a:lnTo>
                  <a:lnTo>
                    <a:pt x="5055" y="19915"/>
                  </a:lnTo>
                  <a:lnTo>
                    <a:pt x="3297" y="19915"/>
                  </a:lnTo>
                  <a:lnTo>
                    <a:pt x="1648" y="19915"/>
                  </a:lnTo>
                  <a:lnTo>
                    <a:pt x="3297" y="18547"/>
                  </a:lnTo>
                  <a:lnTo>
                    <a:pt x="440" y="18547"/>
                  </a:lnTo>
                  <a:lnTo>
                    <a:pt x="440" y="17607"/>
                  </a:lnTo>
                  <a:lnTo>
                    <a:pt x="2857" y="17265"/>
                  </a:lnTo>
                  <a:lnTo>
                    <a:pt x="0" y="17265"/>
                  </a:lnTo>
                  <a:lnTo>
                    <a:pt x="440" y="16325"/>
                  </a:lnTo>
                  <a:lnTo>
                    <a:pt x="2857" y="16325"/>
                  </a:lnTo>
                  <a:lnTo>
                    <a:pt x="2857" y="15470"/>
                  </a:lnTo>
                  <a:lnTo>
                    <a:pt x="3297" y="14957"/>
                  </a:lnTo>
                  <a:lnTo>
                    <a:pt x="6264" y="14103"/>
                  </a:lnTo>
                  <a:lnTo>
                    <a:pt x="7363" y="14103"/>
                  </a:lnTo>
                  <a:lnTo>
                    <a:pt x="6264" y="13248"/>
                  </a:lnTo>
                  <a:lnTo>
                    <a:pt x="5055" y="14103"/>
                  </a:lnTo>
                  <a:lnTo>
                    <a:pt x="3297" y="14103"/>
                  </a:lnTo>
                  <a:lnTo>
                    <a:pt x="4505" y="13248"/>
                  </a:lnTo>
                  <a:lnTo>
                    <a:pt x="5055" y="11880"/>
                  </a:lnTo>
                  <a:lnTo>
                    <a:pt x="6264" y="11453"/>
                  </a:lnTo>
                  <a:lnTo>
                    <a:pt x="3297" y="10598"/>
                  </a:lnTo>
                  <a:lnTo>
                    <a:pt x="1648" y="9231"/>
                  </a:lnTo>
                  <a:lnTo>
                    <a:pt x="3297" y="8376"/>
                  </a:lnTo>
                  <a:lnTo>
                    <a:pt x="4505" y="8376"/>
                  </a:lnTo>
                  <a:lnTo>
                    <a:pt x="3297" y="7863"/>
                  </a:lnTo>
                  <a:lnTo>
                    <a:pt x="2857" y="6154"/>
                  </a:lnTo>
                  <a:lnTo>
                    <a:pt x="1648" y="7009"/>
                  </a:lnTo>
                  <a:lnTo>
                    <a:pt x="2857" y="5726"/>
                  </a:lnTo>
                  <a:lnTo>
                    <a:pt x="4505" y="5726"/>
                  </a:lnTo>
                  <a:lnTo>
                    <a:pt x="6264" y="6154"/>
                  </a:lnTo>
                  <a:lnTo>
                    <a:pt x="8022" y="5726"/>
                  </a:lnTo>
                  <a:lnTo>
                    <a:pt x="9121" y="5726"/>
                  </a:lnTo>
                  <a:lnTo>
                    <a:pt x="9560" y="4872"/>
                  </a:lnTo>
                  <a:lnTo>
                    <a:pt x="10769" y="3932"/>
                  </a:lnTo>
                  <a:lnTo>
                    <a:pt x="10769" y="3504"/>
                  </a:lnTo>
                  <a:lnTo>
                    <a:pt x="8022" y="3504"/>
                  </a:lnTo>
                  <a:lnTo>
                    <a:pt x="9121" y="2564"/>
                  </a:lnTo>
                  <a:lnTo>
                    <a:pt x="9560" y="2222"/>
                  </a:lnTo>
                  <a:lnTo>
                    <a:pt x="12527" y="342"/>
                  </a:lnTo>
                  <a:lnTo>
                    <a:pt x="14725" y="0"/>
                  </a:lnTo>
                  <a:lnTo>
                    <a:pt x="16484" y="342"/>
                  </a:lnTo>
                  <a:lnTo>
                    <a:pt x="14725" y="2222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172" name="Freeform 23">
              <a:extLst>
                <a:ext uri="{FF2B5EF4-FFF2-40B4-BE49-F238E27FC236}">
                  <a16:creationId xmlns:a16="http://schemas.microsoft.com/office/drawing/2014/main" id="{0877BCF5-0DF7-4EC3-8451-08205014D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2689" y="2196506"/>
              <a:ext cx="222584" cy="130090"/>
            </a:xfrm>
            <a:custGeom>
              <a:avLst/>
              <a:gdLst>
                <a:gd name="T0" fmla="*/ 58 w 20000"/>
                <a:gd name="T1" fmla="*/ 89 h 20000"/>
                <a:gd name="T2" fmla="*/ 20 w 20000"/>
                <a:gd name="T3" fmla="*/ 83 h 20000"/>
                <a:gd name="T4" fmla="*/ 24 w 20000"/>
                <a:gd name="T5" fmla="*/ 77 h 20000"/>
                <a:gd name="T6" fmla="*/ 27 w 20000"/>
                <a:gd name="T7" fmla="*/ 62 h 20000"/>
                <a:gd name="T8" fmla="*/ 8 w 20000"/>
                <a:gd name="T9" fmla="*/ 52 h 20000"/>
                <a:gd name="T10" fmla="*/ 20 w 20000"/>
                <a:gd name="T11" fmla="*/ 46 h 20000"/>
                <a:gd name="T12" fmla="*/ 42 w 20000"/>
                <a:gd name="T13" fmla="*/ 44 h 20000"/>
                <a:gd name="T14" fmla="*/ 31 w 20000"/>
                <a:gd name="T15" fmla="*/ 39 h 20000"/>
                <a:gd name="T16" fmla="*/ 24 w 20000"/>
                <a:gd name="T17" fmla="*/ 27 h 20000"/>
                <a:gd name="T18" fmla="*/ 0 w 20000"/>
                <a:gd name="T19" fmla="*/ 29 h 20000"/>
                <a:gd name="T20" fmla="*/ 14 w 20000"/>
                <a:gd name="T21" fmla="*/ 27 h 20000"/>
                <a:gd name="T22" fmla="*/ 10 w 20000"/>
                <a:gd name="T23" fmla="*/ 19 h 20000"/>
                <a:gd name="T24" fmla="*/ 16 w 20000"/>
                <a:gd name="T25" fmla="*/ 8 h 20000"/>
                <a:gd name="T26" fmla="*/ 31 w 20000"/>
                <a:gd name="T27" fmla="*/ 16 h 20000"/>
                <a:gd name="T28" fmla="*/ 35 w 20000"/>
                <a:gd name="T29" fmla="*/ 0 h 20000"/>
                <a:gd name="T30" fmla="*/ 43 w 20000"/>
                <a:gd name="T31" fmla="*/ 27 h 20000"/>
                <a:gd name="T32" fmla="*/ 54 w 20000"/>
                <a:gd name="T33" fmla="*/ 27 h 20000"/>
                <a:gd name="T34" fmla="*/ 62 w 20000"/>
                <a:gd name="T35" fmla="*/ 29 h 20000"/>
                <a:gd name="T36" fmla="*/ 64 w 20000"/>
                <a:gd name="T37" fmla="*/ 12 h 20000"/>
                <a:gd name="T38" fmla="*/ 74 w 20000"/>
                <a:gd name="T39" fmla="*/ 23 h 20000"/>
                <a:gd name="T40" fmla="*/ 81 w 20000"/>
                <a:gd name="T41" fmla="*/ 12 h 20000"/>
                <a:gd name="T42" fmla="*/ 95 w 20000"/>
                <a:gd name="T43" fmla="*/ 23 h 20000"/>
                <a:gd name="T44" fmla="*/ 101 w 20000"/>
                <a:gd name="T45" fmla="*/ 19 h 20000"/>
                <a:gd name="T46" fmla="*/ 114 w 20000"/>
                <a:gd name="T47" fmla="*/ 16 h 20000"/>
                <a:gd name="T48" fmla="*/ 118 w 20000"/>
                <a:gd name="T49" fmla="*/ 6 h 20000"/>
                <a:gd name="T50" fmla="*/ 128 w 20000"/>
                <a:gd name="T51" fmla="*/ 12 h 20000"/>
                <a:gd name="T52" fmla="*/ 139 w 20000"/>
                <a:gd name="T53" fmla="*/ 16 h 20000"/>
                <a:gd name="T54" fmla="*/ 141 w 20000"/>
                <a:gd name="T55" fmla="*/ 27 h 20000"/>
                <a:gd name="T56" fmla="*/ 158 w 20000"/>
                <a:gd name="T57" fmla="*/ 39 h 20000"/>
                <a:gd name="T58" fmla="*/ 155 w 20000"/>
                <a:gd name="T59" fmla="*/ 50 h 20000"/>
                <a:gd name="T60" fmla="*/ 145 w 20000"/>
                <a:gd name="T61" fmla="*/ 62 h 20000"/>
                <a:gd name="T62" fmla="*/ 128 w 20000"/>
                <a:gd name="T63" fmla="*/ 73 h 20000"/>
                <a:gd name="T64" fmla="*/ 106 w 20000"/>
                <a:gd name="T65" fmla="*/ 87 h 20000"/>
                <a:gd name="T66" fmla="*/ 78 w 20000"/>
                <a:gd name="T67" fmla="*/ 96 h 2000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0000" h="20000">
                  <a:moveTo>
                    <a:pt x="9924" y="19917"/>
                  </a:moveTo>
                  <a:lnTo>
                    <a:pt x="7342" y="18583"/>
                  </a:lnTo>
                  <a:lnTo>
                    <a:pt x="6025" y="17333"/>
                  </a:lnTo>
                  <a:lnTo>
                    <a:pt x="2582" y="17333"/>
                  </a:lnTo>
                  <a:lnTo>
                    <a:pt x="2582" y="16000"/>
                  </a:lnTo>
                  <a:lnTo>
                    <a:pt x="3089" y="16000"/>
                  </a:lnTo>
                  <a:lnTo>
                    <a:pt x="4456" y="14667"/>
                  </a:lnTo>
                  <a:lnTo>
                    <a:pt x="3392" y="12917"/>
                  </a:lnTo>
                  <a:lnTo>
                    <a:pt x="3392" y="10750"/>
                  </a:lnTo>
                  <a:lnTo>
                    <a:pt x="1013" y="10750"/>
                  </a:lnTo>
                  <a:lnTo>
                    <a:pt x="506" y="10333"/>
                  </a:lnTo>
                  <a:lnTo>
                    <a:pt x="2582" y="9500"/>
                  </a:lnTo>
                  <a:lnTo>
                    <a:pt x="4709" y="9500"/>
                  </a:lnTo>
                  <a:lnTo>
                    <a:pt x="5266" y="9083"/>
                  </a:lnTo>
                  <a:lnTo>
                    <a:pt x="4709" y="9083"/>
                  </a:lnTo>
                  <a:lnTo>
                    <a:pt x="3899" y="8167"/>
                  </a:lnTo>
                  <a:lnTo>
                    <a:pt x="4709" y="6917"/>
                  </a:lnTo>
                  <a:lnTo>
                    <a:pt x="3089" y="5583"/>
                  </a:lnTo>
                  <a:lnTo>
                    <a:pt x="1316" y="6917"/>
                  </a:lnTo>
                  <a:lnTo>
                    <a:pt x="0" y="6083"/>
                  </a:lnTo>
                  <a:lnTo>
                    <a:pt x="1013" y="4750"/>
                  </a:lnTo>
                  <a:lnTo>
                    <a:pt x="1823" y="5583"/>
                  </a:lnTo>
                  <a:lnTo>
                    <a:pt x="2076" y="4750"/>
                  </a:lnTo>
                  <a:lnTo>
                    <a:pt x="1316" y="3917"/>
                  </a:lnTo>
                  <a:lnTo>
                    <a:pt x="1823" y="3417"/>
                  </a:lnTo>
                  <a:lnTo>
                    <a:pt x="2076" y="1750"/>
                  </a:lnTo>
                  <a:lnTo>
                    <a:pt x="3089" y="3417"/>
                  </a:lnTo>
                  <a:lnTo>
                    <a:pt x="3899" y="3417"/>
                  </a:lnTo>
                  <a:lnTo>
                    <a:pt x="3089" y="1333"/>
                  </a:lnTo>
                  <a:lnTo>
                    <a:pt x="4456" y="0"/>
                  </a:lnTo>
                  <a:lnTo>
                    <a:pt x="6025" y="2583"/>
                  </a:lnTo>
                  <a:lnTo>
                    <a:pt x="5468" y="5583"/>
                  </a:lnTo>
                  <a:lnTo>
                    <a:pt x="6025" y="7333"/>
                  </a:lnTo>
                  <a:lnTo>
                    <a:pt x="6785" y="5583"/>
                  </a:lnTo>
                  <a:lnTo>
                    <a:pt x="7342" y="6083"/>
                  </a:lnTo>
                  <a:lnTo>
                    <a:pt x="7848" y="6083"/>
                  </a:lnTo>
                  <a:lnTo>
                    <a:pt x="7848" y="3417"/>
                  </a:lnTo>
                  <a:lnTo>
                    <a:pt x="8152" y="2583"/>
                  </a:lnTo>
                  <a:lnTo>
                    <a:pt x="8911" y="5583"/>
                  </a:lnTo>
                  <a:lnTo>
                    <a:pt x="9418" y="4750"/>
                  </a:lnTo>
                  <a:lnTo>
                    <a:pt x="9418" y="3417"/>
                  </a:lnTo>
                  <a:lnTo>
                    <a:pt x="10228" y="2583"/>
                  </a:lnTo>
                  <a:lnTo>
                    <a:pt x="11038" y="3917"/>
                  </a:lnTo>
                  <a:lnTo>
                    <a:pt x="12051" y="4750"/>
                  </a:lnTo>
                  <a:lnTo>
                    <a:pt x="11544" y="2583"/>
                  </a:lnTo>
                  <a:lnTo>
                    <a:pt x="12810" y="3917"/>
                  </a:lnTo>
                  <a:lnTo>
                    <a:pt x="13620" y="2583"/>
                  </a:lnTo>
                  <a:lnTo>
                    <a:pt x="14430" y="3417"/>
                  </a:lnTo>
                  <a:lnTo>
                    <a:pt x="14937" y="2583"/>
                  </a:lnTo>
                  <a:lnTo>
                    <a:pt x="14937" y="1333"/>
                  </a:lnTo>
                  <a:lnTo>
                    <a:pt x="15696" y="500"/>
                  </a:lnTo>
                  <a:lnTo>
                    <a:pt x="16253" y="2583"/>
                  </a:lnTo>
                  <a:lnTo>
                    <a:pt x="18380" y="1750"/>
                  </a:lnTo>
                  <a:lnTo>
                    <a:pt x="17570" y="3417"/>
                  </a:lnTo>
                  <a:lnTo>
                    <a:pt x="18380" y="3417"/>
                  </a:lnTo>
                  <a:lnTo>
                    <a:pt x="17873" y="5583"/>
                  </a:lnTo>
                  <a:lnTo>
                    <a:pt x="18380" y="5583"/>
                  </a:lnTo>
                  <a:lnTo>
                    <a:pt x="19949" y="8167"/>
                  </a:lnTo>
                  <a:lnTo>
                    <a:pt x="19949" y="9500"/>
                  </a:lnTo>
                  <a:lnTo>
                    <a:pt x="19646" y="10333"/>
                  </a:lnTo>
                  <a:lnTo>
                    <a:pt x="19139" y="12583"/>
                  </a:lnTo>
                  <a:lnTo>
                    <a:pt x="18380" y="12917"/>
                  </a:lnTo>
                  <a:lnTo>
                    <a:pt x="17873" y="14667"/>
                  </a:lnTo>
                  <a:lnTo>
                    <a:pt x="16253" y="15167"/>
                  </a:lnTo>
                  <a:lnTo>
                    <a:pt x="14430" y="16333"/>
                  </a:lnTo>
                  <a:lnTo>
                    <a:pt x="13367" y="18167"/>
                  </a:lnTo>
                  <a:lnTo>
                    <a:pt x="11544" y="19417"/>
                  </a:lnTo>
                  <a:lnTo>
                    <a:pt x="9924" y="19917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grpSp>
          <p:nvGrpSpPr>
            <p:cNvPr id="173" name="Group 172">
              <a:extLst>
                <a:ext uri="{FF2B5EF4-FFF2-40B4-BE49-F238E27FC236}">
                  <a16:creationId xmlns:a16="http://schemas.microsoft.com/office/drawing/2014/main" id="{A0B8DA59-9F98-4ECA-B0BA-4B4FE4B47CDB}"/>
                </a:ext>
              </a:extLst>
            </p:cNvPr>
            <p:cNvGrpSpPr/>
            <p:nvPr/>
          </p:nvGrpSpPr>
          <p:grpSpPr>
            <a:xfrm>
              <a:off x="5603536" y="2898447"/>
              <a:ext cx="277525" cy="303542"/>
              <a:chOff x="5603536" y="2898447"/>
              <a:chExt cx="277525" cy="303542"/>
            </a:xfrm>
            <a:grpFill/>
          </p:grpSpPr>
          <p:sp>
            <p:nvSpPr>
              <p:cNvPr id="597" name="Freeform 297">
                <a:extLst>
                  <a:ext uri="{FF2B5EF4-FFF2-40B4-BE49-F238E27FC236}">
                    <a16:creationId xmlns:a16="http://schemas.microsoft.com/office/drawing/2014/main" id="{35B73420-6A6C-42D4-93A4-2C3F255330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3536" y="2898447"/>
                <a:ext cx="277525" cy="271020"/>
              </a:xfrm>
              <a:custGeom>
                <a:avLst/>
                <a:gdLst>
                  <a:gd name="T0" fmla="*/ 74 w 20000"/>
                  <a:gd name="T1" fmla="*/ 6 h 20000"/>
                  <a:gd name="T2" fmla="*/ 85 w 20000"/>
                  <a:gd name="T3" fmla="*/ 0 h 20000"/>
                  <a:gd name="T4" fmla="*/ 101 w 20000"/>
                  <a:gd name="T5" fmla="*/ 6 h 20000"/>
                  <a:gd name="T6" fmla="*/ 113 w 20000"/>
                  <a:gd name="T7" fmla="*/ 14 h 20000"/>
                  <a:gd name="T8" fmla="*/ 122 w 20000"/>
                  <a:gd name="T9" fmla="*/ 27 h 20000"/>
                  <a:gd name="T10" fmla="*/ 122 w 20000"/>
                  <a:gd name="T11" fmla="*/ 37 h 20000"/>
                  <a:gd name="T12" fmla="*/ 112 w 20000"/>
                  <a:gd name="T13" fmla="*/ 31 h 20000"/>
                  <a:gd name="T14" fmla="*/ 105 w 20000"/>
                  <a:gd name="T15" fmla="*/ 33 h 20000"/>
                  <a:gd name="T16" fmla="*/ 91 w 20000"/>
                  <a:gd name="T17" fmla="*/ 39 h 20000"/>
                  <a:gd name="T18" fmla="*/ 91 w 20000"/>
                  <a:gd name="T19" fmla="*/ 50 h 20000"/>
                  <a:gd name="T20" fmla="*/ 113 w 20000"/>
                  <a:gd name="T21" fmla="*/ 81 h 20000"/>
                  <a:gd name="T22" fmla="*/ 149 w 20000"/>
                  <a:gd name="T23" fmla="*/ 113 h 20000"/>
                  <a:gd name="T24" fmla="*/ 157 w 20000"/>
                  <a:gd name="T25" fmla="*/ 117 h 20000"/>
                  <a:gd name="T26" fmla="*/ 155 w 20000"/>
                  <a:gd name="T27" fmla="*/ 124 h 20000"/>
                  <a:gd name="T28" fmla="*/ 184 w 20000"/>
                  <a:gd name="T29" fmla="*/ 136 h 20000"/>
                  <a:gd name="T30" fmla="*/ 199 w 20000"/>
                  <a:gd name="T31" fmla="*/ 157 h 20000"/>
                  <a:gd name="T32" fmla="*/ 188 w 20000"/>
                  <a:gd name="T33" fmla="*/ 153 h 20000"/>
                  <a:gd name="T34" fmla="*/ 173 w 20000"/>
                  <a:gd name="T35" fmla="*/ 145 h 20000"/>
                  <a:gd name="T36" fmla="*/ 165 w 20000"/>
                  <a:gd name="T37" fmla="*/ 161 h 20000"/>
                  <a:gd name="T38" fmla="*/ 173 w 20000"/>
                  <a:gd name="T39" fmla="*/ 163 h 20000"/>
                  <a:gd name="T40" fmla="*/ 167 w 20000"/>
                  <a:gd name="T41" fmla="*/ 179 h 20000"/>
                  <a:gd name="T42" fmla="*/ 161 w 20000"/>
                  <a:gd name="T43" fmla="*/ 197 h 20000"/>
                  <a:gd name="T44" fmla="*/ 155 w 20000"/>
                  <a:gd name="T45" fmla="*/ 194 h 20000"/>
                  <a:gd name="T46" fmla="*/ 157 w 20000"/>
                  <a:gd name="T47" fmla="*/ 184 h 20000"/>
                  <a:gd name="T48" fmla="*/ 151 w 20000"/>
                  <a:gd name="T49" fmla="*/ 153 h 20000"/>
                  <a:gd name="T50" fmla="*/ 141 w 20000"/>
                  <a:gd name="T51" fmla="*/ 151 h 20000"/>
                  <a:gd name="T52" fmla="*/ 138 w 20000"/>
                  <a:gd name="T53" fmla="*/ 140 h 20000"/>
                  <a:gd name="T54" fmla="*/ 128 w 20000"/>
                  <a:gd name="T55" fmla="*/ 136 h 20000"/>
                  <a:gd name="T56" fmla="*/ 122 w 20000"/>
                  <a:gd name="T57" fmla="*/ 134 h 20000"/>
                  <a:gd name="T58" fmla="*/ 107 w 20000"/>
                  <a:gd name="T59" fmla="*/ 126 h 20000"/>
                  <a:gd name="T60" fmla="*/ 87 w 20000"/>
                  <a:gd name="T61" fmla="*/ 109 h 20000"/>
                  <a:gd name="T62" fmla="*/ 74 w 20000"/>
                  <a:gd name="T63" fmla="*/ 97 h 20000"/>
                  <a:gd name="T64" fmla="*/ 62 w 20000"/>
                  <a:gd name="T65" fmla="*/ 93 h 20000"/>
                  <a:gd name="T66" fmla="*/ 62 w 20000"/>
                  <a:gd name="T67" fmla="*/ 82 h 20000"/>
                  <a:gd name="T68" fmla="*/ 54 w 20000"/>
                  <a:gd name="T69" fmla="*/ 66 h 20000"/>
                  <a:gd name="T70" fmla="*/ 35 w 20000"/>
                  <a:gd name="T71" fmla="*/ 64 h 20000"/>
                  <a:gd name="T72" fmla="*/ 20 w 20000"/>
                  <a:gd name="T73" fmla="*/ 74 h 20000"/>
                  <a:gd name="T74" fmla="*/ 19 w 20000"/>
                  <a:gd name="T75" fmla="*/ 70 h 20000"/>
                  <a:gd name="T76" fmla="*/ 14 w 20000"/>
                  <a:gd name="T77" fmla="*/ 66 h 20000"/>
                  <a:gd name="T78" fmla="*/ 4 w 20000"/>
                  <a:gd name="T79" fmla="*/ 47 h 20000"/>
                  <a:gd name="T80" fmla="*/ 8 w 20000"/>
                  <a:gd name="T81" fmla="*/ 43 h 20000"/>
                  <a:gd name="T82" fmla="*/ 8 w 20000"/>
                  <a:gd name="T83" fmla="*/ 27 h 20000"/>
                  <a:gd name="T84" fmla="*/ 20 w 20000"/>
                  <a:gd name="T85" fmla="*/ 27 h 20000"/>
                  <a:gd name="T86" fmla="*/ 42 w 20000"/>
                  <a:gd name="T87" fmla="*/ 23 h 20000"/>
                  <a:gd name="T88" fmla="*/ 43 w 20000"/>
                  <a:gd name="T89" fmla="*/ 14 h 20000"/>
                  <a:gd name="T90" fmla="*/ 52 w 20000"/>
                  <a:gd name="T91" fmla="*/ 16 h 20000"/>
                  <a:gd name="T92" fmla="*/ 58 w 20000"/>
                  <a:gd name="T93" fmla="*/ 20 h 20000"/>
                  <a:gd name="T94" fmla="*/ 62 w 20000"/>
                  <a:gd name="T95" fmla="*/ 14 h 200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0000" h="20000">
                    <a:moveTo>
                      <a:pt x="6426" y="636"/>
                    </a:moveTo>
                    <a:lnTo>
                      <a:pt x="7470" y="636"/>
                    </a:lnTo>
                    <a:lnTo>
                      <a:pt x="7470" y="0"/>
                    </a:lnTo>
                    <a:lnTo>
                      <a:pt x="8514" y="0"/>
                    </a:lnTo>
                    <a:lnTo>
                      <a:pt x="9116" y="0"/>
                    </a:lnTo>
                    <a:lnTo>
                      <a:pt x="10161" y="636"/>
                    </a:lnTo>
                    <a:lnTo>
                      <a:pt x="11245" y="1431"/>
                    </a:lnTo>
                    <a:lnTo>
                      <a:pt x="11406" y="1431"/>
                    </a:lnTo>
                    <a:lnTo>
                      <a:pt x="11245" y="1630"/>
                    </a:lnTo>
                    <a:lnTo>
                      <a:pt x="12249" y="2664"/>
                    </a:lnTo>
                    <a:lnTo>
                      <a:pt x="12450" y="3300"/>
                    </a:lnTo>
                    <a:lnTo>
                      <a:pt x="12249" y="3698"/>
                    </a:lnTo>
                    <a:lnTo>
                      <a:pt x="11406" y="3300"/>
                    </a:lnTo>
                    <a:lnTo>
                      <a:pt x="11245" y="3062"/>
                    </a:lnTo>
                    <a:lnTo>
                      <a:pt x="10602" y="3062"/>
                    </a:lnTo>
                    <a:lnTo>
                      <a:pt x="10602" y="3300"/>
                    </a:lnTo>
                    <a:lnTo>
                      <a:pt x="9759" y="3698"/>
                    </a:lnTo>
                    <a:lnTo>
                      <a:pt x="9116" y="3897"/>
                    </a:lnTo>
                    <a:lnTo>
                      <a:pt x="9518" y="4692"/>
                    </a:lnTo>
                    <a:lnTo>
                      <a:pt x="9116" y="4930"/>
                    </a:lnTo>
                    <a:lnTo>
                      <a:pt x="9116" y="5765"/>
                    </a:lnTo>
                    <a:lnTo>
                      <a:pt x="11406" y="8032"/>
                    </a:lnTo>
                    <a:lnTo>
                      <a:pt x="12892" y="10298"/>
                    </a:lnTo>
                    <a:lnTo>
                      <a:pt x="14940" y="11292"/>
                    </a:lnTo>
                    <a:lnTo>
                      <a:pt x="15582" y="11292"/>
                    </a:lnTo>
                    <a:lnTo>
                      <a:pt x="15783" y="11690"/>
                    </a:lnTo>
                    <a:lnTo>
                      <a:pt x="15582" y="11928"/>
                    </a:lnTo>
                    <a:lnTo>
                      <a:pt x="15582" y="12326"/>
                    </a:lnTo>
                    <a:lnTo>
                      <a:pt x="16827" y="12962"/>
                    </a:lnTo>
                    <a:lnTo>
                      <a:pt x="18474" y="13559"/>
                    </a:lnTo>
                    <a:lnTo>
                      <a:pt x="19960" y="14990"/>
                    </a:lnTo>
                    <a:lnTo>
                      <a:pt x="19960" y="15626"/>
                    </a:lnTo>
                    <a:lnTo>
                      <a:pt x="19317" y="15626"/>
                    </a:lnTo>
                    <a:lnTo>
                      <a:pt x="18876" y="15229"/>
                    </a:lnTo>
                    <a:lnTo>
                      <a:pt x="18474" y="14592"/>
                    </a:lnTo>
                    <a:lnTo>
                      <a:pt x="17430" y="14394"/>
                    </a:lnTo>
                    <a:lnTo>
                      <a:pt x="17229" y="14592"/>
                    </a:lnTo>
                    <a:lnTo>
                      <a:pt x="16586" y="16064"/>
                    </a:lnTo>
                    <a:lnTo>
                      <a:pt x="17229" y="16223"/>
                    </a:lnTo>
                    <a:lnTo>
                      <a:pt x="17430" y="16223"/>
                    </a:lnTo>
                    <a:lnTo>
                      <a:pt x="17871" y="17694"/>
                    </a:lnTo>
                    <a:lnTo>
                      <a:pt x="16827" y="17853"/>
                    </a:lnTo>
                    <a:lnTo>
                      <a:pt x="16827" y="18728"/>
                    </a:lnTo>
                    <a:lnTo>
                      <a:pt x="16185" y="19563"/>
                    </a:lnTo>
                    <a:lnTo>
                      <a:pt x="15582" y="19960"/>
                    </a:lnTo>
                    <a:lnTo>
                      <a:pt x="15582" y="19324"/>
                    </a:lnTo>
                    <a:lnTo>
                      <a:pt x="15783" y="18926"/>
                    </a:lnTo>
                    <a:lnTo>
                      <a:pt x="15783" y="18330"/>
                    </a:lnTo>
                    <a:lnTo>
                      <a:pt x="16185" y="17853"/>
                    </a:lnTo>
                    <a:lnTo>
                      <a:pt x="15181" y="15229"/>
                    </a:lnTo>
                    <a:lnTo>
                      <a:pt x="14940" y="15229"/>
                    </a:lnTo>
                    <a:lnTo>
                      <a:pt x="14137" y="14990"/>
                    </a:lnTo>
                    <a:lnTo>
                      <a:pt x="14137" y="14592"/>
                    </a:lnTo>
                    <a:lnTo>
                      <a:pt x="13896" y="13956"/>
                    </a:lnTo>
                    <a:lnTo>
                      <a:pt x="13052" y="13956"/>
                    </a:lnTo>
                    <a:lnTo>
                      <a:pt x="12892" y="13559"/>
                    </a:lnTo>
                    <a:lnTo>
                      <a:pt x="12450" y="13559"/>
                    </a:lnTo>
                    <a:lnTo>
                      <a:pt x="12249" y="13360"/>
                    </a:lnTo>
                    <a:lnTo>
                      <a:pt x="12249" y="12565"/>
                    </a:lnTo>
                    <a:lnTo>
                      <a:pt x="10763" y="12565"/>
                    </a:lnTo>
                    <a:lnTo>
                      <a:pt x="9759" y="12326"/>
                    </a:lnTo>
                    <a:lnTo>
                      <a:pt x="8715" y="10895"/>
                    </a:lnTo>
                    <a:lnTo>
                      <a:pt x="8514" y="10696"/>
                    </a:lnTo>
                    <a:lnTo>
                      <a:pt x="7470" y="9662"/>
                    </a:lnTo>
                    <a:lnTo>
                      <a:pt x="6827" y="9264"/>
                    </a:lnTo>
                    <a:lnTo>
                      <a:pt x="6225" y="9264"/>
                    </a:lnTo>
                    <a:lnTo>
                      <a:pt x="6426" y="8628"/>
                    </a:lnTo>
                    <a:lnTo>
                      <a:pt x="6225" y="8191"/>
                    </a:lnTo>
                    <a:lnTo>
                      <a:pt x="5823" y="7396"/>
                    </a:lnTo>
                    <a:lnTo>
                      <a:pt x="5382" y="6561"/>
                    </a:lnTo>
                    <a:lnTo>
                      <a:pt x="4337" y="6402"/>
                    </a:lnTo>
                    <a:lnTo>
                      <a:pt x="3534" y="6402"/>
                    </a:lnTo>
                    <a:lnTo>
                      <a:pt x="2691" y="6561"/>
                    </a:lnTo>
                    <a:lnTo>
                      <a:pt x="2048" y="7396"/>
                    </a:lnTo>
                    <a:lnTo>
                      <a:pt x="1888" y="7396"/>
                    </a:lnTo>
                    <a:lnTo>
                      <a:pt x="1888" y="6958"/>
                    </a:lnTo>
                    <a:lnTo>
                      <a:pt x="2048" y="6561"/>
                    </a:lnTo>
                    <a:lnTo>
                      <a:pt x="1446" y="6561"/>
                    </a:lnTo>
                    <a:lnTo>
                      <a:pt x="803" y="6402"/>
                    </a:lnTo>
                    <a:lnTo>
                      <a:pt x="402" y="4692"/>
                    </a:lnTo>
                    <a:lnTo>
                      <a:pt x="0" y="4294"/>
                    </a:lnTo>
                    <a:lnTo>
                      <a:pt x="803" y="4294"/>
                    </a:lnTo>
                    <a:lnTo>
                      <a:pt x="402" y="2664"/>
                    </a:lnTo>
                    <a:lnTo>
                      <a:pt x="803" y="2664"/>
                    </a:lnTo>
                    <a:lnTo>
                      <a:pt x="1888" y="2266"/>
                    </a:lnTo>
                    <a:lnTo>
                      <a:pt x="2048" y="2664"/>
                    </a:lnTo>
                    <a:lnTo>
                      <a:pt x="2691" y="2028"/>
                    </a:lnTo>
                    <a:lnTo>
                      <a:pt x="4177" y="2266"/>
                    </a:lnTo>
                    <a:lnTo>
                      <a:pt x="4337" y="2028"/>
                    </a:lnTo>
                    <a:lnTo>
                      <a:pt x="4337" y="1431"/>
                    </a:lnTo>
                    <a:lnTo>
                      <a:pt x="4779" y="1431"/>
                    </a:lnTo>
                    <a:lnTo>
                      <a:pt x="5181" y="1630"/>
                    </a:lnTo>
                    <a:lnTo>
                      <a:pt x="5382" y="1630"/>
                    </a:lnTo>
                    <a:lnTo>
                      <a:pt x="5823" y="2028"/>
                    </a:lnTo>
                    <a:lnTo>
                      <a:pt x="5823" y="1431"/>
                    </a:lnTo>
                    <a:lnTo>
                      <a:pt x="6225" y="1431"/>
                    </a:lnTo>
                    <a:lnTo>
                      <a:pt x="6426" y="636"/>
                    </a:ln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598" name="Freeform 298">
                <a:extLst>
                  <a:ext uri="{FF2B5EF4-FFF2-40B4-BE49-F238E27FC236}">
                    <a16:creationId xmlns:a16="http://schemas.microsoft.com/office/drawing/2014/main" id="{ED9C8A7A-BB35-4EC5-B59D-5C5B1E152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5820" y="3162691"/>
                <a:ext cx="67620" cy="39298"/>
              </a:xfrm>
              <a:custGeom>
                <a:avLst/>
                <a:gdLst>
                  <a:gd name="T0" fmla="*/ 44 w 20000"/>
                  <a:gd name="T1" fmla="*/ 29 h 20000"/>
                  <a:gd name="T2" fmla="*/ 33 w 20000"/>
                  <a:gd name="T3" fmla="*/ 26 h 20000"/>
                  <a:gd name="T4" fmla="*/ 29 w 20000"/>
                  <a:gd name="T5" fmla="*/ 22 h 20000"/>
                  <a:gd name="T6" fmla="*/ 21 w 20000"/>
                  <a:gd name="T7" fmla="*/ 18 h 20000"/>
                  <a:gd name="T8" fmla="*/ 6 w 20000"/>
                  <a:gd name="T9" fmla="*/ 12 h 20000"/>
                  <a:gd name="T10" fmla="*/ 0 w 20000"/>
                  <a:gd name="T11" fmla="*/ 10 h 20000"/>
                  <a:gd name="T12" fmla="*/ 0 w 20000"/>
                  <a:gd name="T13" fmla="*/ 2 h 20000"/>
                  <a:gd name="T14" fmla="*/ 4 w 20000"/>
                  <a:gd name="T15" fmla="*/ 0 h 20000"/>
                  <a:gd name="T16" fmla="*/ 6 w 20000"/>
                  <a:gd name="T17" fmla="*/ 2 h 20000"/>
                  <a:gd name="T18" fmla="*/ 11 w 20000"/>
                  <a:gd name="T19" fmla="*/ 0 h 20000"/>
                  <a:gd name="T20" fmla="*/ 12 w 20000"/>
                  <a:gd name="T21" fmla="*/ 0 h 20000"/>
                  <a:gd name="T22" fmla="*/ 23 w 20000"/>
                  <a:gd name="T23" fmla="*/ 2 h 20000"/>
                  <a:gd name="T24" fmla="*/ 48 w 20000"/>
                  <a:gd name="T25" fmla="*/ 0 h 20000"/>
                  <a:gd name="T26" fmla="*/ 48 w 20000"/>
                  <a:gd name="T27" fmla="*/ 6 h 20000"/>
                  <a:gd name="T28" fmla="*/ 44 w 20000"/>
                  <a:gd name="T29" fmla="*/ 12 h 20000"/>
                  <a:gd name="T30" fmla="*/ 48 w 20000"/>
                  <a:gd name="T31" fmla="*/ 22 h 20000"/>
                  <a:gd name="T32" fmla="*/ 44 w 20000"/>
                  <a:gd name="T33" fmla="*/ 29 h 2000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0000" h="20000">
                    <a:moveTo>
                      <a:pt x="18167" y="19730"/>
                    </a:moveTo>
                    <a:lnTo>
                      <a:pt x="13833" y="18108"/>
                    </a:lnTo>
                    <a:lnTo>
                      <a:pt x="12000" y="15405"/>
                    </a:lnTo>
                    <a:lnTo>
                      <a:pt x="8667" y="12703"/>
                    </a:lnTo>
                    <a:lnTo>
                      <a:pt x="2667" y="8378"/>
                    </a:lnTo>
                    <a:lnTo>
                      <a:pt x="0" y="7027"/>
                    </a:lnTo>
                    <a:lnTo>
                      <a:pt x="0" y="1622"/>
                    </a:lnTo>
                    <a:lnTo>
                      <a:pt x="1833" y="0"/>
                    </a:lnTo>
                    <a:lnTo>
                      <a:pt x="2667" y="1622"/>
                    </a:lnTo>
                    <a:lnTo>
                      <a:pt x="4500" y="0"/>
                    </a:lnTo>
                    <a:lnTo>
                      <a:pt x="5167" y="0"/>
                    </a:lnTo>
                    <a:lnTo>
                      <a:pt x="9500" y="1622"/>
                    </a:lnTo>
                    <a:lnTo>
                      <a:pt x="19833" y="0"/>
                    </a:lnTo>
                    <a:lnTo>
                      <a:pt x="19833" y="4324"/>
                    </a:lnTo>
                    <a:lnTo>
                      <a:pt x="18167" y="8378"/>
                    </a:lnTo>
                    <a:lnTo>
                      <a:pt x="19833" y="15405"/>
                    </a:lnTo>
                    <a:lnTo>
                      <a:pt x="18167" y="19730"/>
                    </a:ln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599" name="Freeform 299">
                <a:extLst>
                  <a:ext uri="{FF2B5EF4-FFF2-40B4-BE49-F238E27FC236}">
                    <a16:creationId xmlns:a16="http://schemas.microsoft.com/office/drawing/2014/main" id="{602E8527-3776-4C2F-8336-36992D8A4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8754" y="3075965"/>
                <a:ext cx="40854" cy="65045"/>
              </a:xfrm>
              <a:custGeom>
                <a:avLst/>
                <a:gdLst>
                  <a:gd name="T0" fmla="*/ 12 w 20000"/>
                  <a:gd name="T1" fmla="*/ 48 h 20000"/>
                  <a:gd name="T2" fmla="*/ 6 w 20000"/>
                  <a:gd name="T3" fmla="*/ 44 h 20000"/>
                  <a:gd name="T4" fmla="*/ 6 w 20000"/>
                  <a:gd name="T5" fmla="*/ 33 h 20000"/>
                  <a:gd name="T6" fmla="*/ 6 w 20000"/>
                  <a:gd name="T7" fmla="*/ 31 h 20000"/>
                  <a:gd name="T8" fmla="*/ 6 w 20000"/>
                  <a:gd name="T9" fmla="*/ 23 h 20000"/>
                  <a:gd name="T10" fmla="*/ 6 w 20000"/>
                  <a:gd name="T11" fmla="*/ 20 h 20000"/>
                  <a:gd name="T12" fmla="*/ 0 w 20000"/>
                  <a:gd name="T13" fmla="*/ 10 h 20000"/>
                  <a:gd name="T14" fmla="*/ 2 w 20000"/>
                  <a:gd name="T15" fmla="*/ 6 h 20000"/>
                  <a:gd name="T16" fmla="*/ 6 w 20000"/>
                  <a:gd name="T17" fmla="*/ 6 h 20000"/>
                  <a:gd name="T18" fmla="*/ 18 w 20000"/>
                  <a:gd name="T19" fmla="*/ 0 h 20000"/>
                  <a:gd name="T20" fmla="*/ 23 w 20000"/>
                  <a:gd name="T21" fmla="*/ 0 h 20000"/>
                  <a:gd name="T22" fmla="*/ 29 w 20000"/>
                  <a:gd name="T23" fmla="*/ 15 h 20000"/>
                  <a:gd name="T24" fmla="*/ 27 w 20000"/>
                  <a:gd name="T25" fmla="*/ 16 h 20000"/>
                  <a:gd name="T26" fmla="*/ 27 w 20000"/>
                  <a:gd name="T27" fmla="*/ 20 h 20000"/>
                  <a:gd name="T28" fmla="*/ 23 w 20000"/>
                  <a:gd name="T29" fmla="*/ 44 h 20000"/>
                  <a:gd name="T30" fmla="*/ 17 w 20000"/>
                  <a:gd name="T31" fmla="*/ 39 h 20000"/>
                  <a:gd name="T32" fmla="*/ 12 w 20000"/>
                  <a:gd name="T33" fmla="*/ 48 h 2000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0000" h="20000">
                    <a:moveTo>
                      <a:pt x="8378" y="19833"/>
                    </a:moveTo>
                    <a:lnTo>
                      <a:pt x="4324" y="18167"/>
                    </a:lnTo>
                    <a:lnTo>
                      <a:pt x="4324" y="13667"/>
                    </a:lnTo>
                    <a:lnTo>
                      <a:pt x="4324" y="13000"/>
                    </a:lnTo>
                    <a:lnTo>
                      <a:pt x="4324" y="9500"/>
                    </a:lnTo>
                    <a:lnTo>
                      <a:pt x="4324" y="8500"/>
                    </a:lnTo>
                    <a:lnTo>
                      <a:pt x="0" y="4333"/>
                    </a:lnTo>
                    <a:lnTo>
                      <a:pt x="1622" y="2667"/>
                    </a:lnTo>
                    <a:lnTo>
                      <a:pt x="4324" y="2667"/>
                    </a:lnTo>
                    <a:lnTo>
                      <a:pt x="12703" y="0"/>
                    </a:lnTo>
                    <a:lnTo>
                      <a:pt x="15676" y="0"/>
                    </a:lnTo>
                    <a:lnTo>
                      <a:pt x="19730" y="6167"/>
                    </a:lnTo>
                    <a:lnTo>
                      <a:pt x="18378" y="6833"/>
                    </a:lnTo>
                    <a:lnTo>
                      <a:pt x="18378" y="8500"/>
                    </a:lnTo>
                    <a:lnTo>
                      <a:pt x="15676" y="18167"/>
                    </a:lnTo>
                    <a:lnTo>
                      <a:pt x="11622" y="16333"/>
                    </a:lnTo>
                    <a:lnTo>
                      <a:pt x="8378" y="19833"/>
                    </a:ln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</p:grpSp>
        <p:sp>
          <p:nvSpPr>
            <p:cNvPr id="174" name="Freeform 25">
              <a:extLst>
                <a:ext uri="{FF2B5EF4-FFF2-40B4-BE49-F238E27FC236}">
                  <a16:creationId xmlns:a16="http://schemas.microsoft.com/office/drawing/2014/main" id="{827B4142-7B58-43F2-9D2C-D09525DEB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9587" y="2798170"/>
              <a:ext cx="21131" cy="24392"/>
            </a:xfrm>
            <a:custGeom>
              <a:avLst/>
              <a:gdLst>
                <a:gd name="T0" fmla="*/ 0 w 20000"/>
                <a:gd name="T1" fmla="*/ 17 h 20000"/>
                <a:gd name="T2" fmla="*/ 0 w 20000"/>
                <a:gd name="T3" fmla="*/ 6 h 20000"/>
                <a:gd name="T4" fmla="*/ 4 w 20000"/>
                <a:gd name="T5" fmla="*/ 2 h 20000"/>
                <a:gd name="T6" fmla="*/ 11 w 20000"/>
                <a:gd name="T7" fmla="*/ 0 h 20000"/>
                <a:gd name="T8" fmla="*/ 8 w 20000"/>
                <a:gd name="T9" fmla="*/ 6 h 20000"/>
                <a:gd name="T10" fmla="*/ 15 w 20000"/>
                <a:gd name="T11" fmla="*/ 9 h 20000"/>
                <a:gd name="T12" fmla="*/ 15 w 20000"/>
                <a:gd name="T13" fmla="*/ 17 h 20000"/>
                <a:gd name="T14" fmla="*/ 8 w 20000"/>
                <a:gd name="T15" fmla="*/ 17 h 20000"/>
                <a:gd name="T16" fmla="*/ 0 w 20000"/>
                <a:gd name="T17" fmla="*/ 17 h 200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000" h="20000">
                  <a:moveTo>
                    <a:pt x="0" y="19524"/>
                  </a:moveTo>
                  <a:lnTo>
                    <a:pt x="0" y="7143"/>
                  </a:lnTo>
                  <a:lnTo>
                    <a:pt x="5405" y="2857"/>
                  </a:lnTo>
                  <a:lnTo>
                    <a:pt x="14054" y="0"/>
                  </a:lnTo>
                  <a:lnTo>
                    <a:pt x="10811" y="7143"/>
                  </a:lnTo>
                  <a:lnTo>
                    <a:pt x="19459" y="10000"/>
                  </a:lnTo>
                  <a:lnTo>
                    <a:pt x="19459" y="19524"/>
                  </a:lnTo>
                  <a:lnTo>
                    <a:pt x="10811" y="19524"/>
                  </a:lnTo>
                  <a:lnTo>
                    <a:pt x="0" y="19524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175" name="Freeform 26">
              <a:extLst>
                <a:ext uri="{FF2B5EF4-FFF2-40B4-BE49-F238E27FC236}">
                  <a16:creationId xmlns:a16="http://schemas.microsoft.com/office/drawing/2014/main" id="{0350DB87-7245-4BC3-ABA6-586AB0432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6674" y="3220960"/>
              <a:ext cx="8453" cy="9486"/>
            </a:xfrm>
            <a:custGeom>
              <a:avLst/>
              <a:gdLst>
                <a:gd name="T0" fmla="*/ 5 w 20000"/>
                <a:gd name="T1" fmla="*/ 7 h 20000"/>
                <a:gd name="T2" fmla="*/ 0 w 20000"/>
                <a:gd name="T3" fmla="*/ 0 h 20000"/>
                <a:gd name="T4" fmla="*/ 5 w 20000"/>
                <a:gd name="T5" fmla="*/ 2 h 20000"/>
                <a:gd name="T6" fmla="*/ 5 w 20000"/>
                <a:gd name="T7" fmla="*/ 7 h 200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000" h="20000">
                  <a:moveTo>
                    <a:pt x="18333" y="18824"/>
                  </a:moveTo>
                  <a:lnTo>
                    <a:pt x="0" y="0"/>
                  </a:lnTo>
                  <a:lnTo>
                    <a:pt x="18333" y="7059"/>
                  </a:lnTo>
                  <a:lnTo>
                    <a:pt x="18333" y="18824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176" name="Freeform 27">
              <a:extLst>
                <a:ext uri="{FF2B5EF4-FFF2-40B4-BE49-F238E27FC236}">
                  <a16:creationId xmlns:a16="http://schemas.microsoft.com/office/drawing/2014/main" id="{8675583C-0937-4C34-8659-88FA02107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0280" y="2691117"/>
              <a:ext cx="84525" cy="96212"/>
            </a:xfrm>
            <a:custGeom>
              <a:avLst/>
              <a:gdLst>
                <a:gd name="T0" fmla="*/ 0 w 20000"/>
                <a:gd name="T1" fmla="*/ 56 h 20000"/>
                <a:gd name="T2" fmla="*/ 0 w 20000"/>
                <a:gd name="T3" fmla="*/ 50 h 20000"/>
                <a:gd name="T4" fmla="*/ 6 w 20000"/>
                <a:gd name="T5" fmla="*/ 46 h 20000"/>
                <a:gd name="T6" fmla="*/ 16 w 20000"/>
                <a:gd name="T7" fmla="*/ 46 h 20000"/>
                <a:gd name="T8" fmla="*/ 8 w 20000"/>
                <a:gd name="T9" fmla="*/ 44 h 20000"/>
                <a:gd name="T10" fmla="*/ 6 w 20000"/>
                <a:gd name="T11" fmla="*/ 39 h 20000"/>
                <a:gd name="T12" fmla="*/ 12 w 20000"/>
                <a:gd name="T13" fmla="*/ 29 h 20000"/>
                <a:gd name="T14" fmla="*/ 16 w 20000"/>
                <a:gd name="T15" fmla="*/ 12 h 20000"/>
                <a:gd name="T16" fmla="*/ 23 w 20000"/>
                <a:gd name="T17" fmla="*/ 23 h 20000"/>
                <a:gd name="T18" fmla="*/ 27 w 20000"/>
                <a:gd name="T19" fmla="*/ 33 h 20000"/>
                <a:gd name="T20" fmla="*/ 33 w 20000"/>
                <a:gd name="T21" fmla="*/ 38 h 20000"/>
                <a:gd name="T22" fmla="*/ 29 w 20000"/>
                <a:gd name="T23" fmla="*/ 27 h 20000"/>
                <a:gd name="T24" fmla="*/ 33 w 20000"/>
                <a:gd name="T25" fmla="*/ 19 h 20000"/>
                <a:gd name="T26" fmla="*/ 29 w 20000"/>
                <a:gd name="T27" fmla="*/ 19 h 20000"/>
                <a:gd name="T28" fmla="*/ 29 w 20000"/>
                <a:gd name="T29" fmla="*/ 12 h 20000"/>
                <a:gd name="T30" fmla="*/ 39 w 20000"/>
                <a:gd name="T31" fmla="*/ 6 h 20000"/>
                <a:gd name="T32" fmla="*/ 49 w 20000"/>
                <a:gd name="T33" fmla="*/ 2 h 20000"/>
                <a:gd name="T34" fmla="*/ 52 w 20000"/>
                <a:gd name="T35" fmla="*/ 10 h 20000"/>
                <a:gd name="T36" fmla="*/ 52 w 20000"/>
                <a:gd name="T37" fmla="*/ 6 h 20000"/>
                <a:gd name="T38" fmla="*/ 56 w 20000"/>
                <a:gd name="T39" fmla="*/ 0 h 20000"/>
                <a:gd name="T40" fmla="*/ 60 w 20000"/>
                <a:gd name="T41" fmla="*/ 12 h 20000"/>
                <a:gd name="T42" fmla="*/ 56 w 20000"/>
                <a:gd name="T43" fmla="*/ 23 h 20000"/>
                <a:gd name="T44" fmla="*/ 49 w 20000"/>
                <a:gd name="T45" fmla="*/ 23 h 20000"/>
                <a:gd name="T46" fmla="*/ 52 w 20000"/>
                <a:gd name="T47" fmla="*/ 39 h 20000"/>
                <a:gd name="T48" fmla="*/ 45 w 20000"/>
                <a:gd name="T49" fmla="*/ 39 h 20000"/>
                <a:gd name="T50" fmla="*/ 39 w 20000"/>
                <a:gd name="T51" fmla="*/ 44 h 20000"/>
                <a:gd name="T52" fmla="*/ 45 w 20000"/>
                <a:gd name="T53" fmla="*/ 54 h 20000"/>
                <a:gd name="T54" fmla="*/ 43 w 20000"/>
                <a:gd name="T55" fmla="*/ 62 h 20000"/>
                <a:gd name="T56" fmla="*/ 43 w 20000"/>
                <a:gd name="T57" fmla="*/ 71 h 20000"/>
                <a:gd name="T58" fmla="*/ 33 w 20000"/>
                <a:gd name="T59" fmla="*/ 67 h 20000"/>
                <a:gd name="T60" fmla="*/ 35 w 20000"/>
                <a:gd name="T61" fmla="*/ 60 h 20000"/>
                <a:gd name="T62" fmla="*/ 27 w 20000"/>
                <a:gd name="T63" fmla="*/ 56 h 20000"/>
                <a:gd name="T64" fmla="*/ 18 w 20000"/>
                <a:gd name="T65" fmla="*/ 54 h 20000"/>
                <a:gd name="T66" fmla="*/ 12 w 20000"/>
                <a:gd name="T67" fmla="*/ 54 h 20000"/>
                <a:gd name="T68" fmla="*/ 6 w 20000"/>
                <a:gd name="T69" fmla="*/ 56 h 20000"/>
                <a:gd name="T70" fmla="*/ 2 w 20000"/>
                <a:gd name="T71" fmla="*/ 60 h 20000"/>
                <a:gd name="T72" fmla="*/ 0 w 20000"/>
                <a:gd name="T73" fmla="*/ 56 h 2000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0000" h="20000">
                  <a:moveTo>
                    <a:pt x="0" y="15706"/>
                  </a:moveTo>
                  <a:lnTo>
                    <a:pt x="0" y="14124"/>
                  </a:lnTo>
                  <a:lnTo>
                    <a:pt x="1867" y="12881"/>
                  </a:lnTo>
                  <a:lnTo>
                    <a:pt x="5467" y="12881"/>
                  </a:lnTo>
                  <a:lnTo>
                    <a:pt x="2667" y="12316"/>
                  </a:lnTo>
                  <a:lnTo>
                    <a:pt x="1867" y="11073"/>
                  </a:lnTo>
                  <a:lnTo>
                    <a:pt x="4000" y="8136"/>
                  </a:lnTo>
                  <a:lnTo>
                    <a:pt x="5467" y="3503"/>
                  </a:lnTo>
                  <a:lnTo>
                    <a:pt x="7600" y="6441"/>
                  </a:lnTo>
                  <a:lnTo>
                    <a:pt x="8933" y="9266"/>
                  </a:lnTo>
                  <a:lnTo>
                    <a:pt x="10933" y="10621"/>
                  </a:lnTo>
                  <a:lnTo>
                    <a:pt x="9600" y="7571"/>
                  </a:lnTo>
                  <a:lnTo>
                    <a:pt x="10933" y="5311"/>
                  </a:lnTo>
                  <a:lnTo>
                    <a:pt x="9600" y="5311"/>
                  </a:lnTo>
                  <a:lnTo>
                    <a:pt x="9600" y="3503"/>
                  </a:lnTo>
                  <a:lnTo>
                    <a:pt x="13067" y="1808"/>
                  </a:lnTo>
                  <a:lnTo>
                    <a:pt x="16400" y="678"/>
                  </a:lnTo>
                  <a:lnTo>
                    <a:pt x="17200" y="2938"/>
                  </a:lnTo>
                  <a:lnTo>
                    <a:pt x="17200" y="1808"/>
                  </a:lnTo>
                  <a:lnTo>
                    <a:pt x="18533" y="0"/>
                  </a:lnTo>
                  <a:lnTo>
                    <a:pt x="19867" y="3503"/>
                  </a:lnTo>
                  <a:lnTo>
                    <a:pt x="18533" y="6441"/>
                  </a:lnTo>
                  <a:lnTo>
                    <a:pt x="16400" y="6441"/>
                  </a:lnTo>
                  <a:lnTo>
                    <a:pt x="17200" y="11073"/>
                  </a:lnTo>
                  <a:lnTo>
                    <a:pt x="15067" y="11073"/>
                  </a:lnTo>
                  <a:lnTo>
                    <a:pt x="13067" y="12316"/>
                  </a:lnTo>
                  <a:lnTo>
                    <a:pt x="15067" y="15254"/>
                  </a:lnTo>
                  <a:lnTo>
                    <a:pt x="14400" y="17514"/>
                  </a:lnTo>
                  <a:lnTo>
                    <a:pt x="14400" y="19887"/>
                  </a:lnTo>
                  <a:lnTo>
                    <a:pt x="10933" y="18757"/>
                  </a:lnTo>
                  <a:lnTo>
                    <a:pt x="11733" y="16949"/>
                  </a:lnTo>
                  <a:lnTo>
                    <a:pt x="8933" y="15706"/>
                  </a:lnTo>
                  <a:lnTo>
                    <a:pt x="6133" y="15254"/>
                  </a:lnTo>
                  <a:lnTo>
                    <a:pt x="4000" y="15254"/>
                  </a:lnTo>
                  <a:lnTo>
                    <a:pt x="1867" y="15706"/>
                  </a:lnTo>
                  <a:lnTo>
                    <a:pt x="533" y="16949"/>
                  </a:lnTo>
                  <a:lnTo>
                    <a:pt x="0" y="15706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177" name="Freeform 28">
              <a:extLst>
                <a:ext uri="{FF2B5EF4-FFF2-40B4-BE49-F238E27FC236}">
                  <a16:creationId xmlns:a16="http://schemas.microsoft.com/office/drawing/2014/main" id="{677E78B1-DAE8-4129-9CC0-834577BF1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4229" y="2029828"/>
              <a:ext cx="502927" cy="509517"/>
            </a:xfrm>
            <a:custGeom>
              <a:avLst/>
              <a:gdLst>
                <a:gd name="T0" fmla="*/ 333 w 20000"/>
                <a:gd name="T1" fmla="*/ 43 h 20000"/>
                <a:gd name="T2" fmla="*/ 300 w 20000"/>
                <a:gd name="T3" fmla="*/ 33 h 20000"/>
                <a:gd name="T4" fmla="*/ 279 w 20000"/>
                <a:gd name="T5" fmla="*/ 63 h 20000"/>
                <a:gd name="T6" fmla="*/ 261 w 20000"/>
                <a:gd name="T7" fmla="*/ 66 h 20000"/>
                <a:gd name="T8" fmla="*/ 219 w 20000"/>
                <a:gd name="T9" fmla="*/ 53 h 20000"/>
                <a:gd name="T10" fmla="*/ 209 w 20000"/>
                <a:gd name="T11" fmla="*/ 66 h 20000"/>
                <a:gd name="T12" fmla="*/ 186 w 20000"/>
                <a:gd name="T13" fmla="*/ 72 h 20000"/>
                <a:gd name="T14" fmla="*/ 165 w 20000"/>
                <a:gd name="T15" fmla="*/ 89 h 20000"/>
                <a:gd name="T16" fmla="*/ 149 w 20000"/>
                <a:gd name="T17" fmla="*/ 130 h 20000"/>
                <a:gd name="T18" fmla="*/ 130 w 20000"/>
                <a:gd name="T19" fmla="*/ 190 h 20000"/>
                <a:gd name="T20" fmla="*/ 116 w 20000"/>
                <a:gd name="T21" fmla="*/ 206 h 20000"/>
                <a:gd name="T22" fmla="*/ 109 w 20000"/>
                <a:gd name="T23" fmla="*/ 254 h 20000"/>
                <a:gd name="T24" fmla="*/ 113 w 20000"/>
                <a:gd name="T25" fmla="*/ 293 h 20000"/>
                <a:gd name="T26" fmla="*/ 109 w 20000"/>
                <a:gd name="T27" fmla="*/ 326 h 20000"/>
                <a:gd name="T28" fmla="*/ 89 w 20000"/>
                <a:gd name="T29" fmla="*/ 326 h 20000"/>
                <a:gd name="T30" fmla="*/ 87 w 20000"/>
                <a:gd name="T31" fmla="*/ 341 h 20000"/>
                <a:gd name="T32" fmla="*/ 62 w 20000"/>
                <a:gd name="T33" fmla="*/ 364 h 20000"/>
                <a:gd name="T34" fmla="*/ 10 w 20000"/>
                <a:gd name="T35" fmla="*/ 349 h 20000"/>
                <a:gd name="T36" fmla="*/ 12 w 20000"/>
                <a:gd name="T37" fmla="*/ 341 h 20000"/>
                <a:gd name="T38" fmla="*/ 16 w 20000"/>
                <a:gd name="T39" fmla="*/ 326 h 20000"/>
                <a:gd name="T40" fmla="*/ 12 w 20000"/>
                <a:gd name="T41" fmla="*/ 320 h 20000"/>
                <a:gd name="T42" fmla="*/ 2 w 20000"/>
                <a:gd name="T43" fmla="*/ 293 h 20000"/>
                <a:gd name="T44" fmla="*/ 35 w 20000"/>
                <a:gd name="T45" fmla="*/ 289 h 20000"/>
                <a:gd name="T46" fmla="*/ 2 w 20000"/>
                <a:gd name="T47" fmla="*/ 283 h 20000"/>
                <a:gd name="T48" fmla="*/ 23 w 20000"/>
                <a:gd name="T49" fmla="*/ 272 h 20000"/>
                <a:gd name="T50" fmla="*/ 16 w 20000"/>
                <a:gd name="T51" fmla="*/ 260 h 20000"/>
                <a:gd name="T52" fmla="*/ 16 w 20000"/>
                <a:gd name="T53" fmla="*/ 254 h 20000"/>
                <a:gd name="T54" fmla="*/ 29 w 20000"/>
                <a:gd name="T55" fmla="*/ 243 h 20000"/>
                <a:gd name="T56" fmla="*/ 46 w 20000"/>
                <a:gd name="T57" fmla="*/ 237 h 20000"/>
                <a:gd name="T58" fmla="*/ 54 w 20000"/>
                <a:gd name="T59" fmla="*/ 227 h 20000"/>
                <a:gd name="T60" fmla="*/ 93 w 20000"/>
                <a:gd name="T61" fmla="*/ 210 h 20000"/>
                <a:gd name="T62" fmla="*/ 77 w 20000"/>
                <a:gd name="T63" fmla="*/ 210 h 20000"/>
                <a:gd name="T64" fmla="*/ 93 w 20000"/>
                <a:gd name="T65" fmla="*/ 190 h 20000"/>
                <a:gd name="T66" fmla="*/ 105 w 20000"/>
                <a:gd name="T67" fmla="*/ 169 h 20000"/>
                <a:gd name="T68" fmla="*/ 105 w 20000"/>
                <a:gd name="T69" fmla="*/ 159 h 20000"/>
                <a:gd name="T70" fmla="*/ 130 w 20000"/>
                <a:gd name="T71" fmla="*/ 136 h 20000"/>
                <a:gd name="T72" fmla="*/ 147 w 20000"/>
                <a:gd name="T73" fmla="*/ 113 h 20000"/>
                <a:gd name="T74" fmla="*/ 147 w 20000"/>
                <a:gd name="T75" fmla="*/ 107 h 20000"/>
                <a:gd name="T76" fmla="*/ 136 w 20000"/>
                <a:gd name="T77" fmla="*/ 97 h 20000"/>
                <a:gd name="T78" fmla="*/ 157 w 20000"/>
                <a:gd name="T79" fmla="*/ 93 h 20000"/>
                <a:gd name="T80" fmla="*/ 174 w 20000"/>
                <a:gd name="T81" fmla="*/ 81 h 20000"/>
                <a:gd name="T82" fmla="*/ 165 w 20000"/>
                <a:gd name="T83" fmla="*/ 72 h 20000"/>
                <a:gd name="T84" fmla="*/ 165 w 20000"/>
                <a:gd name="T85" fmla="*/ 63 h 20000"/>
                <a:gd name="T86" fmla="*/ 196 w 20000"/>
                <a:gd name="T87" fmla="*/ 55 h 20000"/>
                <a:gd name="T88" fmla="*/ 200 w 20000"/>
                <a:gd name="T89" fmla="*/ 50 h 20000"/>
                <a:gd name="T90" fmla="*/ 213 w 20000"/>
                <a:gd name="T91" fmla="*/ 50 h 20000"/>
                <a:gd name="T92" fmla="*/ 229 w 20000"/>
                <a:gd name="T93" fmla="*/ 33 h 20000"/>
                <a:gd name="T94" fmla="*/ 244 w 20000"/>
                <a:gd name="T95" fmla="*/ 29 h 20000"/>
                <a:gd name="T96" fmla="*/ 257 w 20000"/>
                <a:gd name="T97" fmla="*/ 12 h 20000"/>
                <a:gd name="T98" fmla="*/ 271 w 20000"/>
                <a:gd name="T99" fmla="*/ 27 h 20000"/>
                <a:gd name="T100" fmla="*/ 289 w 20000"/>
                <a:gd name="T101" fmla="*/ 20 h 20000"/>
                <a:gd name="T102" fmla="*/ 296 w 20000"/>
                <a:gd name="T103" fmla="*/ 0 h 20000"/>
                <a:gd name="T104" fmla="*/ 314 w 20000"/>
                <a:gd name="T105" fmla="*/ 12 h 20000"/>
                <a:gd name="T106" fmla="*/ 327 w 20000"/>
                <a:gd name="T107" fmla="*/ 10 h 20000"/>
                <a:gd name="T108" fmla="*/ 350 w 20000"/>
                <a:gd name="T109" fmla="*/ 20 h 20000"/>
                <a:gd name="T110" fmla="*/ 341 w 20000"/>
                <a:gd name="T111" fmla="*/ 33 h 200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0000" h="20000">
                  <a:moveTo>
                    <a:pt x="19531" y="2081"/>
                  </a:moveTo>
                  <a:lnTo>
                    <a:pt x="19174" y="2081"/>
                  </a:lnTo>
                  <a:lnTo>
                    <a:pt x="18259" y="3163"/>
                  </a:lnTo>
                  <a:lnTo>
                    <a:pt x="18482" y="2633"/>
                  </a:lnTo>
                  <a:lnTo>
                    <a:pt x="18616" y="2293"/>
                  </a:lnTo>
                  <a:lnTo>
                    <a:pt x="18259" y="1975"/>
                  </a:lnTo>
                  <a:lnTo>
                    <a:pt x="17679" y="1741"/>
                  </a:lnTo>
                  <a:lnTo>
                    <a:pt x="17567" y="1529"/>
                  </a:lnTo>
                  <a:lnTo>
                    <a:pt x="16987" y="1741"/>
                  </a:lnTo>
                  <a:lnTo>
                    <a:pt x="16741" y="1741"/>
                  </a:lnTo>
                  <a:lnTo>
                    <a:pt x="16384" y="1741"/>
                  </a:lnTo>
                  <a:lnTo>
                    <a:pt x="16049" y="2293"/>
                  </a:lnTo>
                  <a:lnTo>
                    <a:pt x="16049" y="2845"/>
                  </a:lnTo>
                  <a:lnTo>
                    <a:pt x="16049" y="3376"/>
                  </a:lnTo>
                  <a:lnTo>
                    <a:pt x="15603" y="3376"/>
                  </a:lnTo>
                  <a:lnTo>
                    <a:pt x="15603" y="3715"/>
                  </a:lnTo>
                  <a:lnTo>
                    <a:pt x="15469" y="3715"/>
                  </a:lnTo>
                  <a:lnTo>
                    <a:pt x="15134" y="3503"/>
                  </a:lnTo>
                  <a:lnTo>
                    <a:pt x="14688" y="3376"/>
                  </a:lnTo>
                  <a:lnTo>
                    <a:pt x="14554" y="3503"/>
                  </a:lnTo>
                  <a:lnTo>
                    <a:pt x="14085" y="3503"/>
                  </a:lnTo>
                  <a:lnTo>
                    <a:pt x="13638" y="3503"/>
                  </a:lnTo>
                  <a:lnTo>
                    <a:pt x="13058" y="2951"/>
                  </a:lnTo>
                  <a:lnTo>
                    <a:pt x="12455" y="2845"/>
                  </a:lnTo>
                  <a:lnTo>
                    <a:pt x="12232" y="2845"/>
                  </a:lnTo>
                  <a:lnTo>
                    <a:pt x="12455" y="3163"/>
                  </a:lnTo>
                  <a:lnTo>
                    <a:pt x="12143" y="2951"/>
                  </a:lnTo>
                  <a:lnTo>
                    <a:pt x="12143" y="3163"/>
                  </a:lnTo>
                  <a:lnTo>
                    <a:pt x="11674" y="3163"/>
                  </a:lnTo>
                  <a:lnTo>
                    <a:pt x="11674" y="3503"/>
                  </a:lnTo>
                  <a:lnTo>
                    <a:pt x="11674" y="3843"/>
                  </a:lnTo>
                  <a:lnTo>
                    <a:pt x="11897" y="4055"/>
                  </a:lnTo>
                  <a:lnTo>
                    <a:pt x="11674" y="4289"/>
                  </a:lnTo>
                  <a:lnTo>
                    <a:pt x="10960" y="4055"/>
                  </a:lnTo>
                  <a:lnTo>
                    <a:pt x="10402" y="3843"/>
                  </a:lnTo>
                  <a:lnTo>
                    <a:pt x="10268" y="4055"/>
                  </a:lnTo>
                  <a:lnTo>
                    <a:pt x="10268" y="4374"/>
                  </a:lnTo>
                  <a:lnTo>
                    <a:pt x="10268" y="4713"/>
                  </a:lnTo>
                  <a:lnTo>
                    <a:pt x="9710" y="4607"/>
                  </a:lnTo>
                  <a:lnTo>
                    <a:pt x="9219" y="4713"/>
                  </a:lnTo>
                  <a:lnTo>
                    <a:pt x="9219" y="5159"/>
                  </a:lnTo>
                  <a:lnTo>
                    <a:pt x="8884" y="5499"/>
                  </a:lnTo>
                  <a:lnTo>
                    <a:pt x="9129" y="6030"/>
                  </a:lnTo>
                  <a:lnTo>
                    <a:pt x="8884" y="6157"/>
                  </a:lnTo>
                  <a:lnTo>
                    <a:pt x="8304" y="6921"/>
                  </a:lnTo>
                  <a:lnTo>
                    <a:pt x="8304" y="7240"/>
                  </a:lnTo>
                  <a:lnTo>
                    <a:pt x="7857" y="7580"/>
                  </a:lnTo>
                  <a:lnTo>
                    <a:pt x="7857" y="8662"/>
                  </a:lnTo>
                  <a:lnTo>
                    <a:pt x="7612" y="9321"/>
                  </a:lnTo>
                  <a:lnTo>
                    <a:pt x="7254" y="10106"/>
                  </a:lnTo>
                  <a:lnTo>
                    <a:pt x="7612" y="10318"/>
                  </a:lnTo>
                  <a:lnTo>
                    <a:pt x="7612" y="10446"/>
                  </a:lnTo>
                  <a:lnTo>
                    <a:pt x="7612" y="10977"/>
                  </a:lnTo>
                  <a:lnTo>
                    <a:pt x="6808" y="10743"/>
                  </a:lnTo>
                  <a:lnTo>
                    <a:pt x="6473" y="10977"/>
                  </a:lnTo>
                  <a:lnTo>
                    <a:pt x="5893" y="11529"/>
                  </a:lnTo>
                  <a:lnTo>
                    <a:pt x="5893" y="12081"/>
                  </a:lnTo>
                  <a:lnTo>
                    <a:pt x="6116" y="12399"/>
                  </a:lnTo>
                  <a:lnTo>
                    <a:pt x="5893" y="12739"/>
                  </a:lnTo>
                  <a:lnTo>
                    <a:pt x="6116" y="13524"/>
                  </a:lnTo>
                  <a:lnTo>
                    <a:pt x="6339" y="14480"/>
                  </a:lnTo>
                  <a:lnTo>
                    <a:pt x="6473" y="14713"/>
                  </a:lnTo>
                  <a:lnTo>
                    <a:pt x="6808" y="15053"/>
                  </a:lnTo>
                  <a:lnTo>
                    <a:pt x="6696" y="15372"/>
                  </a:lnTo>
                  <a:lnTo>
                    <a:pt x="6339" y="15605"/>
                  </a:lnTo>
                  <a:lnTo>
                    <a:pt x="6696" y="16263"/>
                  </a:lnTo>
                  <a:lnTo>
                    <a:pt x="6696" y="16688"/>
                  </a:lnTo>
                  <a:lnTo>
                    <a:pt x="6473" y="17240"/>
                  </a:lnTo>
                  <a:lnTo>
                    <a:pt x="6116" y="17240"/>
                  </a:lnTo>
                  <a:lnTo>
                    <a:pt x="6116" y="17346"/>
                  </a:lnTo>
                  <a:lnTo>
                    <a:pt x="5893" y="17558"/>
                  </a:lnTo>
                  <a:lnTo>
                    <a:pt x="5893" y="18556"/>
                  </a:lnTo>
                  <a:lnTo>
                    <a:pt x="5424" y="18429"/>
                  </a:lnTo>
                  <a:lnTo>
                    <a:pt x="4955" y="18132"/>
                  </a:lnTo>
                  <a:lnTo>
                    <a:pt x="4955" y="17346"/>
                  </a:lnTo>
                  <a:lnTo>
                    <a:pt x="4955" y="17240"/>
                  </a:lnTo>
                  <a:lnTo>
                    <a:pt x="4844" y="17346"/>
                  </a:lnTo>
                  <a:lnTo>
                    <a:pt x="4844" y="17686"/>
                  </a:lnTo>
                  <a:lnTo>
                    <a:pt x="4621" y="17686"/>
                  </a:lnTo>
                  <a:lnTo>
                    <a:pt x="4844" y="18132"/>
                  </a:lnTo>
                  <a:lnTo>
                    <a:pt x="4375" y="18556"/>
                  </a:lnTo>
                  <a:lnTo>
                    <a:pt x="4040" y="18217"/>
                  </a:lnTo>
                  <a:lnTo>
                    <a:pt x="3929" y="18429"/>
                  </a:lnTo>
                  <a:lnTo>
                    <a:pt x="4040" y="18556"/>
                  </a:lnTo>
                  <a:lnTo>
                    <a:pt x="3460" y="19342"/>
                  </a:lnTo>
                  <a:lnTo>
                    <a:pt x="3013" y="19873"/>
                  </a:lnTo>
                  <a:lnTo>
                    <a:pt x="1964" y="19979"/>
                  </a:lnTo>
                  <a:lnTo>
                    <a:pt x="1272" y="19639"/>
                  </a:lnTo>
                  <a:lnTo>
                    <a:pt x="580" y="19002"/>
                  </a:lnTo>
                  <a:lnTo>
                    <a:pt x="580" y="18556"/>
                  </a:lnTo>
                  <a:lnTo>
                    <a:pt x="1049" y="18769"/>
                  </a:lnTo>
                  <a:lnTo>
                    <a:pt x="915" y="18429"/>
                  </a:lnTo>
                  <a:lnTo>
                    <a:pt x="1049" y="17898"/>
                  </a:lnTo>
                  <a:lnTo>
                    <a:pt x="915" y="17898"/>
                  </a:lnTo>
                  <a:lnTo>
                    <a:pt x="692" y="18132"/>
                  </a:lnTo>
                  <a:lnTo>
                    <a:pt x="357" y="18429"/>
                  </a:lnTo>
                  <a:lnTo>
                    <a:pt x="89" y="18132"/>
                  </a:lnTo>
                  <a:lnTo>
                    <a:pt x="580" y="17558"/>
                  </a:lnTo>
                  <a:lnTo>
                    <a:pt x="692" y="17558"/>
                  </a:lnTo>
                  <a:lnTo>
                    <a:pt x="915" y="17346"/>
                  </a:lnTo>
                  <a:lnTo>
                    <a:pt x="692" y="17346"/>
                  </a:lnTo>
                  <a:lnTo>
                    <a:pt x="1049" y="17028"/>
                  </a:lnTo>
                  <a:lnTo>
                    <a:pt x="1607" y="16476"/>
                  </a:lnTo>
                  <a:lnTo>
                    <a:pt x="915" y="16688"/>
                  </a:lnTo>
                  <a:lnTo>
                    <a:pt x="692" y="17028"/>
                  </a:lnTo>
                  <a:lnTo>
                    <a:pt x="580" y="16688"/>
                  </a:lnTo>
                  <a:lnTo>
                    <a:pt x="357" y="17028"/>
                  </a:lnTo>
                  <a:lnTo>
                    <a:pt x="357" y="16476"/>
                  </a:lnTo>
                  <a:lnTo>
                    <a:pt x="89" y="15924"/>
                  </a:lnTo>
                  <a:lnTo>
                    <a:pt x="89" y="15605"/>
                  </a:lnTo>
                  <a:lnTo>
                    <a:pt x="1272" y="15605"/>
                  </a:lnTo>
                  <a:lnTo>
                    <a:pt x="1964" y="15605"/>
                  </a:lnTo>
                  <a:lnTo>
                    <a:pt x="2188" y="15372"/>
                  </a:lnTo>
                  <a:lnTo>
                    <a:pt x="1964" y="15265"/>
                  </a:lnTo>
                  <a:lnTo>
                    <a:pt x="1964" y="15372"/>
                  </a:lnTo>
                  <a:lnTo>
                    <a:pt x="1607" y="15372"/>
                  </a:lnTo>
                  <a:lnTo>
                    <a:pt x="1272" y="15372"/>
                  </a:lnTo>
                  <a:lnTo>
                    <a:pt x="357" y="15372"/>
                  </a:lnTo>
                  <a:lnTo>
                    <a:pt x="89" y="15265"/>
                  </a:lnTo>
                  <a:lnTo>
                    <a:pt x="89" y="15053"/>
                  </a:lnTo>
                  <a:lnTo>
                    <a:pt x="357" y="14926"/>
                  </a:lnTo>
                  <a:lnTo>
                    <a:pt x="0" y="14713"/>
                  </a:lnTo>
                  <a:lnTo>
                    <a:pt x="357" y="14480"/>
                  </a:lnTo>
                  <a:lnTo>
                    <a:pt x="1049" y="14480"/>
                  </a:lnTo>
                  <a:lnTo>
                    <a:pt x="1272" y="14480"/>
                  </a:lnTo>
                  <a:lnTo>
                    <a:pt x="692" y="14161"/>
                  </a:lnTo>
                  <a:lnTo>
                    <a:pt x="89" y="14161"/>
                  </a:lnTo>
                  <a:lnTo>
                    <a:pt x="89" y="13949"/>
                  </a:lnTo>
                  <a:lnTo>
                    <a:pt x="580" y="13949"/>
                  </a:lnTo>
                  <a:lnTo>
                    <a:pt x="915" y="13822"/>
                  </a:lnTo>
                  <a:lnTo>
                    <a:pt x="1607" y="13609"/>
                  </a:lnTo>
                  <a:lnTo>
                    <a:pt x="1607" y="13822"/>
                  </a:lnTo>
                  <a:lnTo>
                    <a:pt x="1830" y="13822"/>
                  </a:lnTo>
                  <a:lnTo>
                    <a:pt x="1607" y="13524"/>
                  </a:lnTo>
                  <a:lnTo>
                    <a:pt x="915" y="13524"/>
                  </a:lnTo>
                  <a:lnTo>
                    <a:pt x="915" y="13270"/>
                  </a:lnTo>
                  <a:lnTo>
                    <a:pt x="1607" y="13057"/>
                  </a:lnTo>
                  <a:lnTo>
                    <a:pt x="1830" y="13270"/>
                  </a:lnTo>
                  <a:lnTo>
                    <a:pt x="2411" y="12951"/>
                  </a:lnTo>
                  <a:lnTo>
                    <a:pt x="1607" y="12951"/>
                  </a:lnTo>
                  <a:lnTo>
                    <a:pt x="1607" y="12739"/>
                  </a:lnTo>
                  <a:lnTo>
                    <a:pt x="2188" y="12951"/>
                  </a:lnTo>
                  <a:lnTo>
                    <a:pt x="2768" y="13057"/>
                  </a:lnTo>
                  <a:lnTo>
                    <a:pt x="2411" y="12739"/>
                  </a:lnTo>
                  <a:lnTo>
                    <a:pt x="2545" y="12611"/>
                  </a:lnTo>
                  <a:lnTo>
                    <a:pt x="3103" y="12951"/>
                  </a:lnTo>
                  <a:lnTo>
                    <a:pt x="3013" y="12611"/>
                  </a:lnTo>
                  <a:lnTo>
                    <a:pt x="2768" y="12399"/>
                  </a:lnTo>
                  <a:lnTo>
                    <a:pt x="3013" y="12399"/>
                  </a:lnTo>
                  <a:lnTo>
                    <a:pt x="3013" y="12081"/>
                  </a:lnTo>
                  <a:lnTo>
                    <a:pt x="3929" y="11635"/>
                  </a:lnTo>
                  <a:lnTo>
                    <a:pt x="4040" y="12081"/>
                  </a:lnTo>
                  <a:lnTo>
                    <a:pt x="4844" y="11868"/>
                  </a:lnTo>
                  <a:lnTo>
                    <a:pt x="5201" y="11316"/>
                  </a:lnTo>
                  <a:lnTo>
                    <a:pt x="5201" y="11189"/>
                  </a:lnTo>
                  <a:lnTo>
                    <a:pt x="5201" y="10977"/>
                  </a:lnTo>
                  <a:lnTo>
                    <a:pt x="4844" y="11316"/>
                  </a:lnTo>
                  <a:lnTo>
                    <a:pt x="4286" y="11868"/>
                  </a:lnTo>
                  <a:lnTo>
                    <a:pt x="3683" y="11529"/>
                  </a:lnTo>
                  <a:lnTo>
                    <a:pt x="4286" y="11189"/>
                  </a:lnTo>
                  <a:lnTo>
                    <a:pt x="4286" y="10977"/>
                  </a:lnTo>
                  <a:lnTo>
                    <a:pt x="4844" y="10318"/>
                  </a:lnTo>
                  <a:lnTo>
                    <a:pt x="5201" y="10446"/>
                  </a:lnTo>
                  <a:lnTo>
                    <a:pt x="5424" y="10106"/>
                  </a:lnTo>
                  <a:lnTo>
                    <a:pt x="5201" y="10106"/>
                  </a:lnTo>
                  <a:lnTo>
                    <a:pt x="5558" y="9533"/>
                  </a:lnTo>
                  <a:lnTo>
                    <a:pt x="5781" y="9214"/>
                  </a:lnTo>
                  <a:lnTo>
                    <a:pt x="6116" y="9321"/>
                  </a:lnTo>
                  <a:lnTo>
                    <a:pt x="6339" y="9002"/>
                  </a:lnTo>
                  <a:lnTo>
                    <a:pt x="5893" y="9002"/>
                  </a:lnTo>
                  <a:lnTo>
                    <a:pt x="5893" y="8896"/>
                  </a:lnTo>
                  <a:lnTo>
                    <a:pt x="5781" y="9002"/>
                  </a:lnTo>
                  <a:lnTo>
                    <a:pt x="5781" y="8450"/>
                  </a:lnTo>
                  <a:lnTo>
                    <a:pt x="6116" y="8662"/>
                  </a:lnTo>
                  <a:lnTo>
                    <a:pt x="5893" y="8450"/>
                  </a:lnTo>
                  <a:lnTo>
                    <a:pt x="6116" y="8004"/>
                  </a:lnTo>
                  <a:lnTo>
                    <a:pt x="6473" y="8004"/>
                  </a:lnTo>
                  <a:lnTo>
                    <a:pt x="6339" y="7580"/>
                  </a:lnTo>
                  <a:lnTo>
                    <a:pt x="7254" y="7452"/>
                  </a:lnTo>
                  <a:lnTo>
                    <a:pt x="7254" y="7240"/>
                  </a:lnTo>
                  <a:lnTo>
                    <a:pt x="6339" y="7452"/>
                  </a:lnTo>
                  <a:lnTo>
                    <a:pt x="6339" y="6921"/>
                  </a:lnTo>
                  <a:lnTo>
                    <a:pt x="6696" y="6369"/>
                  </a:lnTo>
                  <a:lnTo>
                    <a:pt x="7031" y="6030"/>
                  </a:lnTo>
                  <a:lnTo>
                    <a:pt x="8214" y="6030"/>
                  </a:lnTo>
                  <a:lnTo>
                    <a:pt x="8214" y="5817"/>
                  </a:lnTo>
                  <a:lnTo>
                    <a:pt x="7254" y="5817"/>
                  </a:lnTo>
                  <a:lnTo>
                    <a:pt x="7857" y="5499"/>
                  </a:lnTo>
                  <a:lnTo>
                    <a:pt x="7969" y="5499"/>
                  </a:lnTo>
                  <a:lnTo>
                    <a:pt x="8214" y="5711"/>
                  </a:lnTo>
                  <a:lnTo>
                    <a:pt x="8214" y="5499"/>
                  </a:lnTo>
                  <a:lnTo>
                    <a:pt x="7969" y="5244"/>
                  </a:lnTo>
                  <a:lnTo>
                    <a:pt x="8214" y="5159"/>
                  </a:lnTo>
                  <a:lnTo>
                    <a:pt x="7857" y="5244"/>
                  </a:lnTo>
                  <a:lnTo>
                    <a:pt x="7612" y="5159"/>
                  </a:lnTo>
                  <a:lnTo>
                    <a:pt x="8214" y="4926"/>
                  </a:lnTo>
                  <a:lnTo>
                    <a:pt x="8304" y="4926"/>
                  </a:lnTo>
                  <a:lnTo>
                    <a:pt x="8304" y="4713"/>
                  </a:lnTo>
                  <a:lnTo>
                    <a:pt x="8772" y="4713"/>
                  </a:lnTo>
                  <a:lnTo>
                    <a:pt x="8772" y="4926"/>
                  </a:lnTo>
                  <a:lnTo>
                    <a:pt x="8884" y="4713"/>
                  </a:lnTo>
                  <a:lnTo>
                    <a:pt x="8772" y="4713"/>
                  </a:lnTo>
                  <a:lnTo>
                    <a:pt x="8884" y="4289"/>
                  </a:lnTo>
                  <a:lnTo>
                    <a:pt x="9219" y="4289"/>
                  </a:lnTo>
                  <a:lnTo>
                    <a:pt x="9710" y="4289"/>
                  </a:lnTo>
                  <a:lnTo>
                    <a:pt x="9710" y="4055"/>
                  </a:lnTo>
                  <a:lnTo>
                    <a:pt x="9219" y="4289"/>
                  </a:lnTo>
                  <a:lnTo>
                    <a:pt x="8884" y="4289"/>
                  </a:lnTo>
                  <a:lnTo>
                    <a:pt x="9129" y="3843"/>
                  </a:lnTo>
                  <a:lnTo>
                    <a:pt x="9219" y="3843"/>
                  </a:lnTo>
                  <a:lnTo>
                    <a:pt x="9710" y="3503"/>
                  </a:lnTo>
                  <a:lnTo>
                    <a:pt x="9710" y="3376"/>
                  </a:lnTo>
                  <a:lnTo>
                    <a:pt x="9821" y="3163"/>
                  </a:lnTo>
                  <a:lnTo>
                    <a:pt x="9710" y="3163"/>
                  </a:lnTo>
                  <a:lnTo>
                    <a:pt x="9219" y="3376"/>
                  </a:lnTo>
                  <a:lnTo>
                    <a:pt x="9129" y="3163"/>
                  </a:lnTo>
                  <a:lnTo>
                    <a:pt x="9219" y="2845"/>
                  </a:lnTo>
                  <a:lnTo>
                    <a:pt x="10402" y="2633"/>
                  </a:lnTo>
                  <a:lnTo>
                    <a:pt x="10737" y="2951"/>
                  </a:lnTo>
                  <a:lnTo>
                    <a:pt x="10960" y="2951"/>
                  </a:lnTo>
                  <a:lnTo>
                    <a:pt x="10960" y="2845"/>
                  </a:lnTo>
                  <a:lnTo>
                    <a:pt x="10625" y="2845"/>
                  </a:lnTo>
                  <a:lnTo>
                    <a:pt x="10402" y="2420"/>
                  </a:lnTo>
                  <a:lnTo>
                    <a:pt x="10960" y="2081"/>
                  </a:lnTo>
                  <a:lnTo>
                    <a:pt x="11183" y="2633"/>
                  </a:lnTo>
                  <a:lnTo>
                    <a:pt x="11183" y="2293"/>
                  </a:lnTo>
                  <a:lnTo>
                    <a:pt x="11317" y="2081"/>
                  </a:lnTo>
                  <a:lnTo>
                    <a:pt x="11540" y="2845"/>
                  </a:lnTo>
                  <a:lnTo>
                    <a:pt x="11674" y="2845"/>
                  </a:lnTo>
                  <a:lnTo>
                    <a:pt x="11897" y="2633"/>
                  </a:lnTo>
                  <a:lnTo>
                    <a:pt x="11674" y="2293"/>
                  </a:lnTo>
                  <a:lnTo>
                    <a:pt x="12143" y="2081"/>
                  </a:lnTo>
                  <a:lnTo>
                    <a:pt x="12232" y="1975"/>
                  </a:lnTo>
                  <a:lnTo>
                    <a:pt x="12813" y="2293"/>
                  </a:lnTo>
                  <a:lnTo>
                    <a:pt x="12813" y="1741"/>
                  </a:lnTo>
                  <a:lnTo>
                    <a:pt x="12455" y="1741"/>
                  </a:lnTo>
                  <a:lnTo>
                    <a:pt x="12143" y="1423"/>
                  </a:lnTo>
                  <a:lnTo>
                    <a:pt x="12701" y="1423"/>
                  </a:lnTo>
                  <a:lnTo>
                    <a:pt x="13415" y="1423"/>
                  </a:lnTo>
                  <a:lnTo>
                    <a:pt x="13638" y="1529"/>
                  </a:lnTo>
                  <a:lnTo>
                    <a:pt x="13973" y="1210"/>
                  </a:lnTo>
                  <a:lnTo>
                    <a:pt x="13973" y="637"/>
                  </a:lnTo>
                  <a:lnTo>
                    <a:pt x="14330" y="1083"/>
                  </a:lnTo>
                  <a:lnTo>
                    <a:pt x="14554" y="870"/>
                  </a:lnTo>
                  <a:lnTo>
                    <a:pt x="14330" y="637"/>
                  </a:lnTo>
                  <a:lnTo>
                    <a:pt x="14554" y="297"/>
                  </a:lnTo>
                  <a:lnTo>
                    <a:pt x="15134" y="297"/>
                  </a:lnTo>
                  <a:lnTo>
                    <a:pt x="15469" y="297"/>
                  </a:lnTo>
                  <a:lnTo>
                    <a:pt x="15134" y="870"/>
                  </a:lnTo>
                  <a:lnTo>
                    <a:pt x="15134" y="1423"/>
                  </a:lnTo>
                  <a:lnTo>
                    <a:pt x="15246" y="1529"/>
                  </a:lnTo>
                  <a:lnTo>
                    <a:pt x="15246" y="1210"/>
                  </a:lnTo>
                  <a:lnTo>
                    <a:pt x="16049" y="297"/>
                  </a:lnTo>
                  <a:lnTo>
                    <a:pt x="16049" y="637"/>
                  </a:lnTo>
                  <a:lnTo>
                    <a:pt x="16161" y="1083"/>
                  </a:lnTo>
                  <a:lnTo>
                    <a:pt x="16384" y="870"/>
                  </a:lnTo>
                  <a:lnTo>
                    <a:pt x="16518" y="637"/>
                  </a:lnTo>
                  <a:lnTo>
                    <a:pt x="16741" y="552"/>
                  </a:lnTo>
                  <a:lnTo>
                    <a:pt x="16384" y="297"/>
                  </a:lnTo>
                  <a:lnTo>
                    <a:pt x="16518" y="0"/>
                  </a:lnTo>
                  <a:lnTo>
                    <a:pt x="17098" y="0"/>
                  </a:lnTo>
                  <a:lnTo>
                    <a:pt x="17567" y="85"/>
                  </a:lnTo>
                  <a:lnTo>
                    <a:pt x="17567" y="297"/>
                  </a:lnTo>
                  <a:lnTo>
                    <a:pt x="17098" y="552"/>
                  </a:lnTo>
                  <a:lnTo>
                    <a:pt x="17567" y="637"/>
                  </a:lnTo>
                  <a:lnTo>
                    <a:pt x="17098" y="870"/>
                  </a:lnTo>
                  <a:lnTo>
                    <a:pt x="17567" y="870"/>
                  </a:lnTo>
                  <a:lnTo>
                    <a:pt x="17902" y="297"/>
                  </a:lnTo>
                  <a:lnTo>
                    <a:pt x="18013" y="297"/>
                  </a:lnTo>
                  <a:lnTo>
                    <a:pt x="18259" y="552"/>
                  </a:lnTo>
                  <a:lnTo>
                    <a:pt x="18482" y="297"/>
                  </a:lnTo>
                  <a:lnTo>
                    <a:pt x="19063" y="637"/>
                  </a:lnTo>
                  <a:lnTo>
                    <a:pt x="18839" y="637"/>
                  </a:lnTo>
                  <a:lnTo>
                    <a:pt x="19174" y="637"/>
                  </a:lnTo>
                  <a:lnTo>
                    <a:pt x="19531" y="1083"/>
                  </a:lnTo>
                  <a:lnTo>
                    <a:pt x="19063" y="1423"/>
                  </a:lnTo>
                  <a:lnTo>
                    <a:pt x="17902" y="1423"/>
                  </a:lnTo>
                  <a:lnTo>
                    <a:pt x="18482" y="1529"/>
                  </a:lnTo>
                  <a:lnTo>
                    <a:pt x="18839" y="1975"/>
                  </a:lnTo>
                  <a:lnTo>
                    <a:pt x="19063" y="1741"/>
                  </a:lnTo>
                  <a:lnTo>
                    <a:pt x="19397" y="1741"/>
                  </a:lnTo>
                  <a:lnTo>
                    <a:pt x="19754" y="1975"/>
                  </a:lnTo>
                  <a:lnTo>
                    <a:pt x="19978" y="2081"/>
                  </a:lnTo>
                  <a:lnTo>
                    <a:pt x="19531" y="2081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178" name="Freeform 29">
              <a:extLst>
                <a:ext uri="{FF2B5EF4-FFF2-40B4-BE49-F238E27FC236}">
                  <a16:creationId xmlns:a16="http://schemas.microsoft.com/office/drawing/2014/main" id="{AFD89048-E19F-4955-93B8-F2176E025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2864" y="2119265"/>
              <a:ext cx="26766" cy="21682"/>
            </a:xfrm>
            <a:custGeom>
              <a:avLst/>
              <a:gdLst>
                <a:gd name="T0" fmla="*/ 2 w 20000"/>
                <a:gd name="T1" fmla="*/ 16 h 20000"/>
                <a:gd name="T2" fmla="*/ 0 w 20000"/>
                <a:gd name="T3" fmla="*/ 10 h 20000"/>
                <a:gd name="T4" fmla="*/ 8 w 20000"/>
                <a:gd name="T5" fmla="*/ 0 h 20000"/>
                <a:gd name="T6" fmla="*/ 13 w 20000"/>
                <a:gd name="T7" fmla="*/ 6 h 20000"/>
                <a:gd name="T8" fmla="*/ 17 w 20000"/>
                <a:gd name="T9" fmla="*/ 0 h 20000"/>
                <a:gd name="T10" fmla="*/ 19 w 20000"/>
                <a:gd name="T11" fmla="*/ 6 h 20000"/>
                <a:gd name="T12" fmla="*/ 8 w 20000"/>
                <a:gd name="T13" fmla="*/ 14 h 20000"/>
                <a:gd name="T14" fmla="*/ 6 w 20000"/>
                <a:gd name="T15" fmla="*/ 16 h 20000"/>
                <a:gd name="T16" fmla="*/ 2 w 20000"/>
                <a:gd name="T17" fmla="*/ 16 h 200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000" h="20000">
                  <a:moveTo>
                    <a:pt x="1702" y="19524"/>
                  </a:moveTo>
                  <a:lnTo>
                    <a:pt x="0" y="11905"/>
                  </a:lnTo>
                  <a:lnTo>
                    <a:pt x="8511" y="0"/>
                  </a:lnTo>
                  <a:lnTo>
                    <a:pt x="13191" y="7143"/>
                  </a:lnTo>
                  <a:lnTo>
                    <a:pt x="17447" y="0"/>
                  </a:lnTo>
                  <a:lnTo>
                    <a:pt x="19574" y="7143"/>
                  </a:lnTo>
                  <a:lnTo>
                    <a:pt x="8511" y="17143"/>
                  </a:lnTo>
                  <a:lnTo>
                    <a:pt x="6809" y="19524"/>
                  </a:lnTo>
                  <a:lnTo>
                    <a:pt x="1702" y="19524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179" name="Freeform 30">
              <a:extLst>
                <a:ext uri="{FF2B5EF4-FFF2-40B4-BE49-F238E27FC236}">
                  <a16:creationId xmlns:a16="http://schemas.microsoft.com/office/drawing/2014/main" id="{15720FA3-9B1A-44B6-AA10-909BCEE40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7368" y="2116555"/>
              <a:ext cx="15496" cy="17616"/>
            </a:xfrm>
            <a:custGeom>
              <a:avLst/>
              <a:gdLst>
                <a:gd name="T0" fmla="*/ 6 w 20000"/>
                <a:gd name="T1" fmla="*/ 12 h 20000"/>
                <a:gd name="T2" fmla="*/ 2 w 20000"/>
                <a:gd name="T3" fmla="*/ 12 h 20000"/>
                <a:gd name="T4" fmla="*/ 11 w 20000"/>
                <a:gd name="T5" fmla="*/ 8 h 20000"/>
                <a:gd name="T6" fmla="*/ 6 w 20000"/>
                <a:gd name="T7" fmla="*/ 8 h 20000"/>
                <a:gd name="T8" fmla="*/ 0 w 20000"/>
                <a:gd name="T9" fmla="*/ 12 h 20000"/>
                <a:gd name="T10" fmla="*/ 0 w 20000"/>
                <a:gd name="T11" fmla="*/ 6 h 20000"/>
                <a:gd name="T12" fmla="*/ 6 w 20000"/>
                <a:gd name="T13" fmla="*/ 6 h 20000"/>
                <a:gd name="T14" fmla="*/ 6 w 20000"/>
                <a:gd name="T15" fmla="*/ 0 h 20000"/>
                <a:gd name="T16" fmla="*/ 11 w 20000"/>
                <a:gd name="T17" fmla="*/ 2 h 20000"/>
                <a:gd name="T18" fmla="*/ 11 w 20000"/>
                <a:gd name="T19" fmla="*/ 8 h 20000"/>
                <a:gd name="T20" fmla="*/ 6 w 20000"/>
                <a:gd name="T21" fmla="*/ 12 h 200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000" h="20000">
                  <a:moveTo>
                    <a:pt x="11429" y="19375"/>
                  </a:moveTo>
                  <a:lnTo>
                    <a:pt x="4286" y="19375"/>
                  </a:lnTo>
                  <a:lnTo>
                    <a:pt x="19286" y="13125"/>
                  </a:lnTo>
                  <a:lnTo>
                    <a:pt x="11429" y="13125"/>
                  </a:lnTo>
                  <a:lnTo>
                    <a:pt x="0" y="19375"/>
                  </a:lnTo>
                  <a:lnTo>
                    <a:pt x="0" y="9375"/>
                  </a:lnTo>
                  <a:lnTo>
                    <a:pt x="11429" y="9375"/>
                  </a:lnTo>
                  <a:lnTo>
                    <a:pt x="11429" y="0"/>
                  </a:lnTo>
                  <a:lnTo>
                    <a:pt x="19286" y="3750"/>
                  </a:lnTo>
                  <a:lnTo>
                    <a:pt x="19286" y="13125"/>
                  </a:lnTo>
                  <a:lnTo>
                    <a:pt x="11429" y="19375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180" name="Freeform 31">
              <a:extLst>
                <a:ext uri="{FF2B5EF4-FFF2-40B4-BE49-F238E27FC236}">
                  <a16:creationId xmlns:a16="http://schemas.microsoft.com/office/drawing/2014/main" id="{471C88E5-24FB-4394-90E7-6F93A0ED5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1156" y="2840178"/>
              <a:ext cx="174686" cy="79951"/>
            </a:xfrm>
            <a:custGeom>
              <a:avLst/>
              <a:gdLst>
                <a:gd name="T0" fmla="*/ 66 w 20000"/>
                <a:gd name="T1" fmla="*/ 6 h 20000"/>
                <a:gd name="T2" fmla="*/ 76 w 20000"/>
                <a:gd name="T3" fmla="*/ 10 h 20000"/>
                <a:gd name="T4" fmla="*/ 82 w 20000"/>
                <a:gd name="T5" fmla="*/ 10 h 20000"/>
                <a:gd name="T6" fmla="*/ 91 w 20000"/>
                <a:gd name="T7" fmla="*/ 0 h 20000"/>
                <a:gd name="T8" fmla="*/ 101 w 20000"/>
                <a:gd name="T9" fmla="*/ 4 h 20000"/>
                <a:gd name="T10" fmla="*/ 117 w 20000"/>
                <a:gd name="T11" fmla="*/ 6 h 20000"/>
                <a:gd name="T12" fmla="*/ 117 w 20000"/>
                <a:gd name="T13" fmla="*/ 16 h 20000"/>
                <a:gd name="T14" fmla="*/ 124 w 20000"/>
                <a:gd name="T15" fmla="*/ 23 h 20000"/>
                <a:gd name="T16" fmla="*/ 124 w 20000"/>
                <a:gd name="T17" fmla="*/ 27 h 20000"/>
                <a:gd name="T18" fmla="*/ 120 w 20000"/>
                <a:gd name="T19" fmla="*/ 31 h 20000"/>
                <a:gd name="T20" fmla="*/ 113 w 20000"/>
                <a:gd name="T21" fmla="*/ 31 h 20000"/>
                <a:gd name="T22" fmla="*/ 109 w 20000"/>
                <a:gd name="T23" fmla="*/ 31 h 20000"/>
                <a:gd name="T24" fmla="*/ 113 w 20000"/>
                <a:gd name="T25" fmla="*/ 33 h 20000"/>
                <a:gd name="T26" fmla="*/ 113 w 20000"/>
                <a:gd name="T27" fmla="*/ 47 h 20000"/>
                <a:gd name="T28" fmla="*/ 107 w 20000"/>
                <a:gd name="T29" fmla="*/ 50 h 20000"/>
                <a:gd name="T30" fmla="*/ 107 w 20000"/>
                <a:gd name="T31" fmla="*/ 54 h 20000"/>
                <a:gd name="T32" fmla="*/ 101 w 20000"/>
                <a:gd name="T33" fmla="*/ 54 h 20000"/>
                <a:gd name="T34" fmla="*/ 82 w 20000"/>
                <a:gd name="T35" fmla="*/ 58 h 20000"/>
                <a:gd name="T36" fmla="*/ 66 w 20000"/>
                <a:gd name="T37" fmla="*/ 58 h 20000"/>
                <a:gd name="T38" fmla="*/ 64 w 20000"/>
                <a:gd name="T39" fmla="*/ 58 h 20000"/>
                <a:gd name="T40" fmla="*/ 53 w 20000"/>
                <a:gd name="T41" fmla="*/ 50 h 20000"/>
                <a:gd name="T42" fmla="*/ 43 w 20000"/>
                <a:gd name="T43" fmla="*/ 43 h 20000"/>
                <a:gd name="T44" fmla="*/ 37 w 20000"/>
                <a:gd name="T45" fmla="*/ 43 h 20000"/>
                <a:gd name="T46" fmla="*/ 27 w 20000"/>
                <a:gd name="T47" fmla="*/ 43 h 20000"/>
                <a:gd name="T48" fmla="*/ 27 w 20000"/>
                <a:gd name="T49" fmla="*/ 50 h 20000"/>
                <a:gd name="T50" fmla="*/ 16 w 20000"/>
                <a:gd name="T51" fmla="*/ 50 h 20000"/>
                <a:gd name="T52" fmla="*/ 14 w 20000"/>
                <a:gd name="T53" fmla="*/ 50 h 20000"/>
                <a:gd name="T54" fmla="*/ 14 w 20000"/>
                <a:gd name="T55" fmla="*/ 47 h 20000"/>
                <a:gd name="T56" fmla="*/ 6 w 20000"/>
                <a:gd name="T57" fmla="*/ 47 h 20000"/>
                <a:gd name="T58" fmla="*/ 6 w 20000"/>
                <a:gd name="T59" fmla="*/ 43 h 20000"/>
                <a:gd name="T60" fmla="*/ 4 w 20000"/>
                <a:gd name="T61" fmla="*/ 43 h 20000"/>
                <a:gd name="T62" fmla="*/ 0 w 20000"/>
                <a:gd name="T63" fmla="*/ 39 h 20000"/>
                <a:gd name="T64" fmla="*/ 0 w 20000"/>
                <a:gd name="T65" fmla="*/ 37 h 20000"/>
                <a:gd name="T66" fmla="*/ 4 w 20000"/>
                <a:gd name="T67" fmla="*/ 33 h 20000"/>
                <a:gd name="T68" fmla="*/ 14 w 20000"/>
                <a:gd name="T69" fmla="*/ 37 h 20000"/>
                <a:gd name="T70" fmla="*/ 14 w 20000"/>
                <a:gd name="T71" fmla="*/ 33 h 20000"/>
                <a:gd name="T72" fmla="*/ 20 w 20000"/>
                <a:gd name="T73" fmla="*/ 33 h 20000"/>
                <a:gd name="T74" fmla="*/ 23 w 20000"/>
                <a:gd name="T75" fmla="*/ 37 h 20000"/>
                <a:gd name="T76" fmla="*/ 33 w 20000"/>
                <a:gd name="T77" fmla="*/ 33 h 20000"/>
                <a:gd name="T78" fmla="*/ 39 w 20000"/>
                <a:gd name="T79" fmla="*/ 33 h 20000"/>
                <a:gd name="T80" fmla="*/ 43 w 20000"/>
                <a:gd name="T81" fmla="*/ 31 h 20000"/>
                <a:gd name="T82" fmla="*/ 53 w 20000"/>
                <a:gd name="T83" fmla="*/ 31 h 20000"/>
                <a:gd name="T84" fmla="*/ 58 w 20000"/>
                <a:gd name="T85" fmla="*/ 33 h 20000"/>
                <a:gd name="T86" fmla="*/ 53 w 20000"/>
                <a:gd name="T87" fmla="*/ 27 h 20000"/>
                <a:gd name="T88" fmla="*/ 53 w 20000"/>
                <a:gd name="T89" fmla="*/ 16 h 20000"/>
                <a:gd name="T90" fmla="*/ 66 w 20000"/>
                <a:gd name="T91" fmla="*/ 15 h 20000"/>
                <a:gd name="T92" fmla="*/ 66 w 20000"/>
                <a:gd name="T93" fmla="*/ 6 h 2000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20000" h="20000">
                  <a:moveTo>
                    <a:pt x="10611" y="2192"/>
                  </a:moveTo>
                  <a:lnTo>
                    <a:pt x="12283" y="3562"/>
                  </a:lnTo>
                  <a:lnTo>
                    <a:pt x="13248" y="3562"/>
                  </a:lnTo>
                  <a:lnTo>
                    <a:pt x="14598" y="0"/>
                  </a:lnTo>
                  <a:lnTo>
                    <a:pt x="16270" y="1370"/>
                  </a:lnTo>
                  <a:lnTo>
                    <a:pt x="18907" y="2192"/>
                  </a:lnTo>
                  <a:lnTo>
                    <a:pt x="18907" y="5616"/>
                  </a:lnTo>
                  <a:lnTo>
                    <a:pt x="19936" y="7808"/>
                  </a:lnTo>
                  <a:lnTo>
                    <a:pt x="19936" y="9178"/>
                  </a:lnTo>
                  <a:lnTo>
                    <a:pt x="19293" y="10685"/>
                  </a:lnTo>
                  <a:lnTo>
                    <a:pt x="18264" y="10685"/>
                  </a:lnTo>
                  <a:lnTo>
                    <a:pt x="17621" y="10685"/>
                  </a:lnTo>
                  <a:lnTo>
                    <a:pt x="18264" y="11233"/>
                  </a:lnTo>
                  <a:lnTo>
                    <a:pt x="18264" y="16301"/>
                  </a:lnTo>
                  <a:lnTo>
                    <a:pt x="17299" y="17123"/>
                  </a:lnTo>
                  <a:lnTo>
                    <a:pt x="17299" y="18493"/>
                  </a:lnTo>
                  <a:lnTo>
                    <a:pt x="16270" y="18493"/>
                  </a:lnTo>
                  <a:lnTo>
                    <a:pt x="13248" y="19863"/>
                  </a:lnTo>
                  <a:lnTo>
                    <a:pt x="10611" y="19863"/>
                  </a:lnTo>
                  <a:lnTo>
                    <a:pt x="10354" y="19863"/>
                  </a:lnTo>
                  <a:lnTo>
                    <a:pt x="8617" y="17123"/>
                  </a:lnTo>
                  <a:lnTo>
                    <a:pt x="6945" y="14932"/>
                  </a:lnTo>
                  <a:lnTo>
                    <a:pt x="5981" y="14932"/>
                  </a:lnTo>
                  <a:lnTo>
                    <a:pt x="4309" y="14932"/>
                  </a:lnTo>
                  <a:lnTo>
                    <a:pt x="4309" y="17123"/>
                  </a:lnTo>
                  <a:lnTo>
                    <a:pt x="2637" y="17123"/>
                  </a:lnTo>
                  <a:lnTo>
                    <a:pt x="2315" y="17123"/>
                  </a:lnTo>
                  <a:lnTo>
                    <a:pt x="2315" y="16301"/>
                  </a:lnTo>
                  <a:lnTo>
                    <a:pt x="900" y="16301"/>
                  </a:lnTo>
                  <a:lnTo>
                    <a:pt x="900" y="14932"/>
                  </a:lnTo>
                  <a:lnTo>
                    <a:pt x="643" y="14932"/>
                  </a:lnTo>
                  <a:lnTo>
                    <a:pt x="0" y="13425"/>
                  </a:lnTo>
                  <a:lnTo>
                    <a:pt x="0" y="12877"/>
                  </a:lnTo>
                  <a:lnTo>
                    <a:pt x="643" y="11233"/>
                  </a:lnTo>
                  <a:lnTo>
                    <a:pt x="2315" y="12877"/>
                  </a:lnTo>
                  <a:lnTo>
                    <a:pt x="2315" y="11233"/>
                  </a:lnTo>
                  <a:lnTo>
                    <a:pt x="3280" y="11233"/>
                  </a:lnTo>
                  <a:lnTo>
                    <a:pt x="3666" y="12877"/>
                  </a:lnTo>
                  <a:lnTo>
                    <a:pt x="5273" y="11233"/>
                  </a:lnTo>
                  <a:lnTo>
                    <a:pt x="6302" y="11233"/>
                  </a:lnTo>
                  <a:lnTo>
                    <a:pt x="6945" y="10685"/>
                  </a:lnTo>
                  <a:lnTo>
                    <a:pt x="8617" y="10685"/>
                  </a:lnTo>
                  <a:lnTo>
                    <a:pt x="9325" y="11233"/>
                  </a:lnTo>
                  <a:lnTo>
                    <a:pt x="8617" y="9178"/>
                  </a:lnTo>
                  <a:lnTo>
                    <a:pt x="8617" y="5616"/>
                  </a:lnTo>
                  <a:lnTo>
                    <a:pt x="10611" y="5068"/>
                  </a:lnTo>
                  <a:lnTo>
                    <a:pt x="10611" y="2192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181" name="Freeform 32">
              <a:extLst>
                <a:ext uri="{FF2B5EF4-FFF2-40B4-BE49-F238E27FC236}">
                  <a16:creationId xmlns:a16="http://schemas.microsoft.com/office/drawing/2014/main" id="{B775F1F3-E0D9-4E44-9497-D07CEBA9F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4134" y="2649109"/>
              <a:ext cx="236671" cy="185649"/>
            </a:xfrm>
            <a:custGeom>
              <a:avLst/>
              <a:gdLst>
                <a:gd name="T0" fmla="*/ 87 w 20000"/>
                <a:gd name="T1" fmla="*/ 6 h 20000"/>
                <a:gd name="T2" fmla="*/ 140 w 20000"/>
                <a:gd name="T3" fmla="*/ 6 h 20000"/>
                <a:gd name="T4" fmla="*/ 151 w 20000"/>
                <a:gd name="T5" fmla="*/ 25 h 20000"/>
                <a:gd name="T6" fmla="*/ 157 w 20000"/>
                <a:gd name="T7" fmla="*/ 38 h 20000"/>
                <a:gd name="T8" fmla="*/ 161 w 20000"/>
                <a:gd name="T9" fmla="*/ 50 h 20000"/>
                <a:gd name="T10" fmla="*/ 147 w 20000"/>
                <a:gd name="T11" fmla="*/ 58 h 20000"/>
                <a:gd name="T12" fmla="*/ 157 w 20000"/>
                <a:gd name="T13" fmla="*/ 69 h 20000"/>
                <a:gd name="T14" fmla="*/ 161 w 20000"/>
                <a:gd name="T15" fmla="*/ 81 h 20000"/>
                <a:gd name="T16" fmla="*/ 168 w 20000"/>
                <a:gd name="T17" fmla="*/ 93 h 20000"/>
                <a:gd name="T18" fmla="*/ 144 w 20000"/>
                <a:gd name="T19" fmla="*/ 124 h 20000"/>
                <a:gd name="T20" fmla="*/ 147 w 20000"/>
                <a:gd name="T21" fmla="*/ 134 h 20000"/>
                <a:gd name="T22" fmla="*/ 144 w 20000"/>
                <a:gd name="T23" fmla="*/ 137 h 20000"/>
                <a:gd name="T24" fmla="*/ 140 w 20000"/>
                <a:gd name="T25" fmla="*/ 134 h 20000"/>
                <a:gd name="T26" fmla="*/ 130 w 20000"/>
                <a:gd name="T27" fmla="*/ 130 h 20000"/>
                <a:gd name="T28" fmla="*/ 122 w 20000"/>
                <a:gd name="T29" fmla="*/ 128 h 20000"/>
                <a:gd name="T30" fmla="*/ 118 w 20000"/>
                <a:gd name="T31" fmla="*/ 130 h 20000"/>
                <a:gd name="T32" fmla="*/ 112 w 20000"/>
                <a:gd name="T33" fmla="*/ 130 h 20000"/>
                <a:gd name="T34" fmla="*/ 101 w 20000"/>
                <a:gd name="T35" fmla="*/ 134 h 20000"/>
                <a:gd name="T36" fmla="*/ 97 w 20000"/>
                <a:gd name="T37" fmla="*/ 130 h 20000"/>
                <a:gd name="T38" fmla="*/ 95 w 20000"/>
                <a:gd name="T39" fmla="*/ 124 h 20000"/>
                <a:gd name="T40" fmla="*/ 87 w 20000"/>
                <a:gd name="T41" fmla="*/ 128 h 20000"/>
                <a:gd name="T42" fmla="*/ 79 w 20000"/>
                <a:gd name="T43" fmla="*/ 120 h 20000"/>
                <a:gd name="T44" fmla="*/ 79 w 20000"/>
                <a:gd name="T45" fmla="*/ 118 h 20000"/>
                <a:gd name="T46" fmla="*/ 64 w 20000"/>
                <a:gd name="T47" fmla="*/ 114 h 20000"/>
                <a:gd name="T48" fmla="*/ 64 w 20000"/>
                <a:gd name="T49" fmla="*/ 112 h 20000"/>
                <a:gd name="T50" fmla="*/ 58 w 20000"/>
                <a:gd name="T51" fmla="*/ 108 h 20000"/>
                <a:gd name="T52" fmla="*/ 51 w 20000"/>
                <a:gd name="T53" fmla="*/ 112 h 20000"/>
                <a:gd name="T54" fmla="*/ 47 w 20000"/>
                <a:gd name="T55" fmla="*/ 112 h 20000"/>
                <a:gd name="T56" fmla="*/ 42 w 20000"/>
                <a:gd name="T57" fmla="*/ 108 h 20000"/>
                <a:gd name="T58" fmla="*/ 42 w 20000"/>
                <a:gd name="T59" fmla="*/ 103 h 20000"/>
                <a:gd name="T60" fmla="*/ 42 w 20000"/>
                <a:gd name="T61" fmla="*/ 101 h 20000"/>
                <a:gd name="T62" fmla="*/ 38 w 20000"/>
                <a:gd name="T63" fmla="*/ 101 h 20000"/>
                <a:gd name="T64" fmla="*/ 27 w 20000"/>
                <a:gd name="T65" fmla="*/ 97 h 20000"/>
                <a:gd name="T66" fmla="*/ 27 w 20000"/>
                <a:gd name="T67" fmla="*/ 93 h 20000"/>
                <a:gd name="T68" fmla="*/ 21 w 20000"/>
                <a:gd name="T69" fmla="*/ 93 h 20000"/>
                <a:gd name="T70" fmla="*/ 16 w 20000"/>
                <a:gd name="T71" fmla="*/ 93 h 20000"/>
                <a:gd name="T72" fmla="*/ 21 w 20000"/>
                <a:gd name="T73" fmla="*/ 87 h 20000"/>
                <a:gd name="T74" fmla="*/ 16 w 20000"/>
                <a:gd name="T75" fmla="*/ 85 h 20000"/>
                <a:gd name="T76" fmla="*/ 15 w 20000"/>
                <a:gd name="T77" fmla="*/ 75 h 20000"/>
                <a:gd name="T78" fmla="*/ 15 w 20000"/>
                <a:gd name="T79" fmla="*/ 70 h 20000"/>
                <a:gd name="T80" fmla="*/ 10 w 20000"/>
                <a:gd name="T81" fmla="*/ 70 h 20000"/>
                <a:gd name="T82" fmla="*/ 8 w 20000"/>
                <a:gd name="T83" fmla="*/ 60 h 20000"/>
                <a:gd name="T84" fmla="*/ 10 w 20000"/>
                <a:gd name="T85" fmla="*/ 58 h 20000"/>
                <a:gd name="T86" fmla="*/ 0 w 20000"/>
                <a:gd name="T87" fmla="*/ 50 h 20000"/>
                <a:gd name="T88" fmla="*/ 0 w 20000"/>
                <a:gd name="T89" fmla="*/ 48 h 20000"/>
                <a:gd name="T90" fmla="*/ 8 w 20000"/>
                <a:gd name="T91" fmla="*/ 42 h 20000"/>
                <a:gd name="T92" fmla="*/ 4 w 20000"/>
                <a:gd name="T93" fmla="*/ 31 h 20000"/>
                <a:gd name="T94" fmla="*/ 8 w 20000"/>
                <a:gd name="T95" fmla="*/ 27 h 20000"/>
                <a:gd name="T96" fmla="*/ 10 w 20000"/>
                <a:gd name="T97" fmla="*/ 27 h 20000"/>
                <a:gd name="T98" fmla="*/ 10 w 20000"/>
                <a:gd name="T99" fmla="*/ 21 h 20000"/>
                <a:gd name="T100" fmla="*/ 31 w 20000"/>
                <a:gd name="T101" fmla="*/ 15 h 20000"/>
                <a:gd name="T102" fmla="*/ 35 w 20000"/>
                <a:gd name="T103" fmla="*/ 6 h 20000"/>
                <a:gd name="T104" fmla="*/ 42 w 20000"/>
                <a:gd name="T105" fmla="*/ 4 h 20000"/>
                <a:gd name="T106" fmla="*/ 43 w 20000"/>
                <a:gd name="T107" fmla="*/ 4 h 20000"/>
                <a:gd name="T108" fmla="*/ 64 w 20000"/>
                <a:gd name="T109" fmla="*/ 0 h 20000"/>
                <a:gd name="T110" fmla="*/ 69 w 20000"/>
                <a:gd name="T111" fmla="*/ 6 h 20000"/>
                <a:gd name="T112" fmla="*/ 70 w 20000"/>
                <a:gd name="T113" fmla="*/ 11 h 20000"/>
                <a:gd name="T114" fmla="*/ 79 w 20000"/>
                <a:gd name="T115" fmla="*/ 11 h 20000"/>
                <a:gd name="T116" fmla="*/ 85 w 20000"/>
                <a:gd name="T117" fmla="*/ 15 h 20000"/>
                <a:gd name="T118" fmla="*/ 87 w 20000"/>
                <a:gd name="T119" fmla="*/ 6 h 2000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0000" h="20000">
                  <a:moveTo>
                    <a:pt x="10309" y="933"/>
                  </a:moveTo>
                  <a:lnTo>
                    <a:pt x="16722" y="933"/>
                  </a:lnTo>
                  <a:lnTo>
                    <a:pt x="17957" y="3615"/>
                  </a:lnTo>
                  <a:lnTo>
                    <a:pt x="18670" y="5481"/>
                  </a:lnTo>
                  <a:lnTo>
                    <a:pt x="19192" y="7289"/>
                  </a:lnTo>
                  <a:lnTo>
                    <a:pt x="17482" y="8455"/>
                  </a:lnTo>
                  <a:lnTo>
                    <a:pt x="18670" y="10029"/>
                  </a:lnTo>
                  <a:lnTo>
                    <a:pt x="19192" y="11837"/>
                  </a:lnTo>
                  <a:lnTo>
                    <a:pt x="19952" y="13586"/>
                  </a:lnTo>
                  <a:lnTo>
                    <a:pt x="17197" y="18134"/>
                  </a:lnTo>
                  <a:lnTo>
                    <a:pt x="17482" y="19592"/>
                  </a:lnTo>
                  <a:lnTo>
                    <a:pt x="17197" y="19942"/>
                  </a:lnTo>
                  <a:lnTo>
                    <a:pt x="16722" y="19592"/>
                  </a:lnTo>
                  <a:lnTo>
                    <a:pt x="15487" y="19009"/>
                  </a:lnTo>
                  <a:lnTo>
                    <a:pt x="14489" y="18717"/>
                  </a:lnTo>
                  <a:lnTo>
                    <a:pt x="14014" y="19009"/>
                  </a:lnTo>
                  <a:lnTo>
                    <a:pt x="13302" y="19009"/>
                  </a:lnTo>
                  <a:lnTo>
                    <a:pt x="12067" y="19592"/>
                  </a:lnTo>
                  <a:lnTo>
                    <a:pt x="11591" y="19009"/>
                  </a:lnTo>
                  <a:lnTo>
                    <a:pt x="11306" y="18134"/>
                  </a:lnTo>
                  <a:lnTo>
                    <a:pt x="10309" y="18717"/>
                  </a:lnTo>
                  <a:lnTo>
                    <a:pt x="9359" y="17551"/>
                  </a:lnTo>
                  <a:lnTo>
                    <a:pt x="9359" y="17201"/>
                  </a:lnTo>
                  <a:lnTo>
                    <a:pt x="7601" y="16618"/>
                  </a:lnTo>
                  <a:lnTo>
                    <a:pt x="7601" y="16327"/>
                  </a:lnTo>
                  <a:lnTo>
                    <a:pt x="6888" y="15743"/>
                  </a:lnTo>
                  <a:lnTo>
                    <a:pt x="6128" y="16327"/>
                  </a:lnTo>
                  <a:lnTo>
                    <a:pt x="5653" y="16327"/>
                  </a:lnTo>
                  <a:lnTo>
                    <a:pt x="4941" y="15743"/>
                  </a:lnTo>
                  <a:lnTo>
                    <a:pt x="4941" y="15102"/>
                  </a:lnTo>
                  <a:lnTo>
                    <a:pt x="4941" y="14810"/>
                  </a:lnTo>
                  <a:lnTo>
                    <a:pt x="4466" y="14810"/>
                  </a:lnTo>
                  <a:lnTo>
                    <a:pt x="3230" y="14227"/>
                  </a:lnTo>
                  <a:lnTo>
                    <a:pt x="3230" y="13586"/>
                  </a:lnTo>
                  <a:lnTo>
                    <a:pt x="2470" y="13586"/>
                  </a:lnTo>
                  <a:lnTo>
                    <a:pt x="1948" y="13586"/>
                  </a:lnTo>
                  <a:lnTo>
                    <a:pt x="2470" y="12653"/>
                  </a:lnTo>
                  <a:lnTo>
                    <a:pt x="1948" y="12420"/>
                  </a:lnTo>
                  <a:lnTo>
                    <a:pt x="1758" y="10904"/>
                  </a:lnTo>
                  <a:lnTo>
                    <a:pt x="1758" y="10262"/>
                  </a:lnTo>
                  <a:lnTo>
                    <a:pt x="1235" y="10262"/>
                  </a:lnTo>
                  <a:lnTo>
                    <a:pt x="998" y="8746"/>
                  </a:lnTo>
                  <a:lnTo>
                    <a:pt x="1235" y="8455"/>
                  </a:lnTo>
                  <a:lnTo>
                    <a:pt x="0" y="7289"/>
                  </a:lnTo>
                  <a:lnTo>
                    <a:pt x="0" y="6939"/>
                  </a:lnTo>
                  <a:lnTo>
                    <a:pt x="998" y="6064"/>
                  </a:lnTo>
                  <a:lnTo>
                    <a:pt x="523" y="4548"/>
                  </a:lnTo>
                  <a:lnTo>
                    <a:pt x="998" y="3965"/>
                  </a:lnTo>
                  <a:lnTo>
                    <a:pt x="1235" y="3965"/>
                  </a:lnTo>
                  <a:lnTo>
                    <a:pt x="1235" y="3032"/>
                  </a:lnTo>
                  <a:lnTo>
                    <a:pt x="3705" y="2157"/>
                  </a:lnTo>
                  <a:lnTo>
                    <a:pt x="4181" y="933"/>
                  </a:lnTo>
                  <a:lnTo>
                    <a:pt x="4941" y="641"/>
                  </a:lnTo>
                  <a:lnTo>
                    <a:pt x="5178" y="641"/>
                  </a:lnTo>
                  <a:lnTo>
                    <a:pt x="7601" y="0"/>
                  </a:lnTo>
                  <a:lnTo>
                    <a:pt x="8171" y="933"/>
                  </a:lnTo>
                  <a:lnTo>
                    <a:pt x="8361" y="1574"/>
                  </a:lnTo>
                  <a:lnTo>
                    <a:pt x="9359" y="1574"/>
                  </a:lnTo>
                  <a:lnTo>
                    <a:pt x="10119" y="2157"/>
                  </a:lnTo>
                  <a:lnTo>
                    <a:pt x="10309" y="933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182" name="Freeform 33">
              <a:extLst>
                <a:ext uri="{FF2B5EF4-FFF2-40B4-BE49-F238E27FC236}">
                  <a16:creationId xmlns:a16="http://schemas.microsoft.com/office/drawing/2014/main" id="{B75992E4-F970-4A9B-A6F0-553D44BC8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7536" y="3044798"/>
              <a:ext cx="76073" cy="149061"/>
            </a:xfrm>
            <a:custGeom>
              <a:avLst/>
              <a:gdLst>
                <a:gd name="T0" fmla="*/ 12 w 20000"/>
                <a:gd name="T1" fmla="*/ 0 h 20000"/>
                <a:gd name="T2" fmla="*/ 17 w 20000"/>
                <a:gd name="T3" fmla="*/ 2 h 20000"/>
                <a:gd name="T4" fmla="*/ 23 w 20000"/>
                <a:gd name="T5" fmla="*/ 0 h 20000"/>
                <a:gd name="T6" fmla="*/ 27 w 20000"/>
                <a:gd name="T7" fmla="*/ 6 h 20000"/>
                <a:gd name="T8" fmla="*/ 34 w 20000"/>
                <a:gd name="T9" fmla="*/ 6 h 20000"/>
                <a:gd name="T10" fmla="*/ 40 w 20000"/>
                <a:gd name="T11" fmla="*/ 6 h 20000"/>
                <a:gd name="T12" fmla="*/ 48 w 20000"/>
                <a:gd name="T13" fmla="*/ 6 h 20000"/>
                <a:gd name="T14" fmla="*/ 54 w 20000"/>
                <a:gd name="T15" fmla="*/ 10 h 20000"/>
                <a:gd name="T16" fmla="*/ 57 w 20000"/>
                <a:gd name="T17" fmla="*/ 12 h 20000"/>
                <a:gd name="T18" fmla="*/ 48 w 20000"/>
                <a:gd name="T19" fmla="*/ 27 h 20000"/>
                <a:gd name="T20" fmla="*/ 48 w 20000"/>
                <a:gd name="T21" fmla="*/ 38 h 20000"/>
                <a:gd name="T22" fmla="*/ 44 w 20000"/>
                <a:gd name="T23" fmla="*/ 54 h 20000"/>
                <a:gd name="T24" fmla="*/ 38 w 20000"/>
                <a:gd name="T25" fmla="*/ 54 h 20000"/>
                <a:gd name="T26" fmla="*/ 40 w 20000"/>
                <a:gd name="T27" fmla="*/ 66 h 20000"/>
                <a:gd name="T28" fmla="*/ 40 w 20000"/>
                <a:gd name="T29" fmla="*/ 70 h 20000"/>
                <a:gd name="T30" fmla="*/ 40 w 20000"/>
                <a:gd name="T31" fmla="*/ 76 h 20000"/>
                <a:gd name="T32" fmla="*/ 44 w 20000"/>
                <a:gd name="T33" fmla="*/ 83 h 20000"/>
                <a:gd name="T34" fmla="*/ 44 w 20000"/>
                <a:gd name="T35" fmla="*/ 87 h 20000"/>
                <a:gd name="T36" fmla="*/ 38 w 20000"/>
                <a:gd name="T37" fmla="*/ 93 h 20000"/>
                <a:gd name="T38" fmla="*/ 38 w 20000"/>
                <a:gd name="T39" fmla="*/ 106 h 20000"/>
                <a:gd name="T40" fmla="*/ 23 w 20000"/>
                <a:gd name="T41" fmla="*/ 110 h 20000"/>
                <a:gd name="T42" fmla="*/ 17 w 20000"/>
                <a:gd name="T43" fmla="*/ 106 h 20000"/>
                <a:gd name="T44" fmla="*/ 6 w 20000"/>
                <a:gd name="T45" fmla="*/ 106 h 20000"/>
                <a:gd name="T46" fmla="*/ 11 w 20000"/>
                <a:gd name="T47" fmla="*/ 99 h 20000"/>
                <a:gd name="T48" fmla="*/ 11 w 20000"/>
                <a:gd name="T49" fmla="*/ 81 h 20000"/>
                <a:gd name="T50" fmla="*/ 11 w 20000"/>
                <a:gd name="T51" fmla="*/ 76 h 20000"/>
                <a:gd name="T52" fmla="*/ 6 w 20000"/>
                <a:gd name="T53" fmla="*/ 76 h 20000"/>
                <a:gd name="T54" fmla="*/ 6 w 20000"/>
                <a:gd name="T55" fmla="*/ 72 h 20000"/>
                <a:gd name="T56" fmla="*/ 0 w 20000"/>
                <a:gd name="T57" fmla="*/ 72 h 20000"/>
                <a:gd name="T58" fmla="*/ 4 w 20000"/>
                <a:gd name="T59" fmla="*/ 60 h 20000"/>
                <a:gd name="T60" fmla="*/ 6 w 20000"/>
                <a:gd name="T61" fmla="*/ 56 h 20000"/>
                <a:gd name="T62" fmla="*/ 17 w 20000"/>
                <a:gd name="T63" fmla="*/ 29 h 20000"/>
                <a:gd name="T64" fmla="*/ 12 w 20000"/>
                <a:gd name="T65" fmla="*/ 0 h 2000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000" h="20000">
                  <a:moveTo>
                    <a:pt x="4366" y="0"/>
                  </a:moveTo>
                  <a:lnTo>
                    <a:pt x="5915" y="436"/>
                  </a:lnTo>
                  <a:lnTo>
                    <a:pt x="8169" y="0"/>
                  </a:lnTo>
                  <a:lnTo>
                    <a:pt x="9577" y="1164"/>
                  </a:lnTo>
                  <a:lnTo>
                    <a:pt x="11831" y="1164"/>
                  </a:lnTo>
                  <a:lnTo>
                    <a:pt x="14085" y="1164"/>
                  </a:lnTo>
                  <a:lnTo>
                    <a:pt x="16901" y="1164"/>
                  </a:lnTo>
                  <a:lnTo>
                    <a:pt x="19014" y="1891"/>
                  </a:lnTo>
                  <a:lnTo>
                    <a:pt x="19859" y="2255"/>
                  </a:lnTo>
                  <a:lnTo>
                    <a:pt x="16901" y="4873"/>
                  </a:lnTo>
                  <a:lnTo>
                    <a:pt x="16901" y="6836"/>
                  </a:lnTo>
                  <a:lnTo>
                    <a:pt x="15493" y="9818"/>
                  </a:lnTo>
                  <a:lnTo>
                    <a:pt x="13239" y="9818"/>
                  </a:lnTo>
                  <a:lnTo>
                    <a:pt x="14085" y="12073"/>
                  </a:lnTo>
                  <a:lnTo>
                    <a:pt x="14085" y="12800"/>
                  </a:lnTo>
                  <a:lnTo>
                    <a:pt x="14085" y="13891"/>
                  </a:lnTo>
                  <a:lnTo>
                    <a:pt x="15493" y="15055"/>
                  </a:lnTo>
                  <a:lnTo>
                    <a:pt x="15493" y="15782"/>
                  </a:lnTo>
                  <a:lnTo>
                    <a:pt x="13239" y="16945"/>
                  </a:lnTo>
                  <a:lnTo>
                    <a:pt x="13239" y="19200"/>
                  </a:lnTo>
                  <a:lnTo>
                    <a:pt x="8169" y="19927"/>
                  </a:lnTo>
                  <a:lnTo>
                    <a:pt x="5915" y="19200"/>
                  </a:lnTo>
                  <a:lnTo>
                    <a:pt x="2254" y="19200"/>
                  </a:lnTo>
                  <a:lnTo>
                    <a:pt x="3803" y="18036"/>
                  </a:lnTo>
                  <a:lnTo>
                    <a:pt x="3803" y="14691"/>
                  </a:lnTo>
                  <a:lnTo>
                    <a:pt x="3803" y="13891"/>
                  </a:lnTo>
                  <a:lnTo>
                    <a:pt x="2254" y="13891"/>
                  </a:lnTo>
                  <a:lnTo>
                    <a:pt x="2254" y="13091"/>
                  </a:lnTo>
                  <a:lnTo>
                    <a:pt x="0" y="13091"/>
                  </a:lnTo>
                  <a:lnTo>
                    <a:pt x="1549" y="10909"/>
                  </a:lnTo>
                  <a:lnTo>
                    <a:pt x="2254" y="10109"/>
                  </a:lnTo>
                  <a:lnTo>
                    <a:pt x="5915" y="5236"/>
                  </a:lnTo>
                  <a:lnTo>
                    <a:pt x="4366" y="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183" name="Freeform 34">
              <a:extLst>
                <a:ext uri="{FF2B5EF4-FFF2-40B4-BE49-F238E27FC236}">
                  <a16:creationId xmlns:a16="http://schemas.microsoft.com/office/drawing/2014/main" id="{A52E40D1-55E2-4745-B0E4-5360B357B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4732" y="2861859"/>
              <a:ext cx="212722" cy="140930"/>
            </a:xfrm>
            <a:custGeom>
              <a:avLst/>
              <a:gdLst>
                <a:gd name="T0" fmla="*/ 90 w 20000"/>
                <a:gd name="T1" fmla="*/ 4 h 20000"/>
                <a:gd name="T2" fmla="*/ 103 w 20000"/>
                <a:gd name="T3" fmla="*/ 0 h 20000"/>
                <a:gd name="T4" fmla="*/ 122 w 20000"/>
                <a:gd name="T5" fmla="*/ 27 h 20000"/>
                <a:gd name="T6" fmla="*/ 124 w 20000"/>
                <a:gd name="T7" fmla="*/ 27 h 20000"/>
                <a:gd name="T8" fmla="*/ 128 w 20000"/>
                <a:gd name="T9" fmla="*/ 60 h 20000"/>
                <a:gd name="T10" fmla="*/ 134 w 20000"/>
                <a:gd name="T11" fmla="*/ 66 h 20000"/>
                <a:gd name="T12" fmla="*/ 151 w 20000"/>
                <a:gd name="T13" fmla="*/ 60 h 20000"/>
                <a:gd name="T14" fmla="*/ 151 w 20000"/>
                <a:gd name="T15" fmla="*/ 74 h 20000"/>
                <a:gd name="T16" fmla="*/ 140 w 20000"/>
                <a:gd name="T17" fmla="*/ 77 h 20000"/>
                <a:gd name="T18" fmla="*/ 140 w 20000"/>
                <a:gd name="T19" fmla="*/ 70 h 20000"/>
                <a:gd name="T20" fmla="*/ 138 w 20000"/>
                <a:gd name="T21" fmla="*/ 70 h 20000"/>
                <a:gd name="T22" fmla="*/ 138 w 20000"/>
                <a:gd name="T23" fmla="*/ 77 h 20000"/>
                <a:gd name="T24" fmla="*/ 138 w 20000"/>
                <a:gd name="T25" fmla="*/ 81 h 20000"/>
                <a:gd name="T26" fmla="*/ 138 w 20000"/>
                <a:gd name="T27" fmla="*/ 85 h 20000"/>
                <a:gd name="T28" fmla="*/ 134 w 20000"/>
                <a:gd name="T29" fmla="*/ 97 h 20000"/>
                <a:gd name="T30" fmla="*/ 129 w 20000"/>
                <a:gd name="T31" fmla="*/ 97 h 20000"/>
                <a:gd name="T32" fmla="*/ 128 w 20000"/>
                <a:gd name="T33" fmla="*/ 93 h 20000"/>
                <a:gd name="T34" fmla="*/ 113 w 20000"/>
                <a:gd name="T35" fmla="*/ 93 h 20000"/>
                <a:gd name="T36" fmla="*/ 112 w 20000"/>
                <a:gd name="T37" fmla="*/ 92 h 20000"/>
                <a:gd name="T38" fmla="*/ 94 w 20000"/>
                <a:gd name="T39" fmla="*/ 97 h 20000"/>
                <a:gd name="T40" fmla="*/ 86 w 20000"/>
                <a:gd name="T41" fmla="*/ 102 h 20000"/>
                <a:gd name="T42" fmla="*/ 84 w 20000"/>
                <a:gd name="T43" fmla="*/ 104 h 20000"/>
                <a:gd name="T44" fmla="*/ 74 w 20000"/>
                <a:gd name="T45" fmla="*/ 102 h 20000"/>
                <a:gd name="T46" fmla="*/ 64 w 20000"/>
                <a:gd name="T47" fmla="*/ 102 h 20000"/>
                <a:gd name="T48" fmla="*/ 59 w 20000"/>
                <a:gd name="T49" fmla="*/ 102 h 20000"/>
                <a:gd name="T50" fmla="*/ 51 w 20000"/>
                <a:gd name="T51" fmla="*/ 97 h 20000"/>
                <a:gd name="T52" fmla="*/ 41 w 20000"/>
                <a:gd name="T53" fmla="*/ 102 h 20000"/>
                <a:gd name="T54" fmla="*/ 41 w 20000"/>
                <a:gd name="T55" fmla="*/ 97 h 20000"/>
                <a:gd name="T56" fmla="*/ 43 w 20000"/>
                <a:gd name="T57" fmla="*/ 93 h 20000"/>
                <a:gd name="T58" fmla="*/ 37 w 20000"/>
                <a:gd name="T59" fmla="*/ 92 h 20000"/>
                <a:gd name="T60" fmla="*/ 33 w 20000"/>
                <a:gd name="T61" fmla="*/ 85 h 20000"/>
                <a:gd name="T62" fmla="*/ 37 w 20000"/>
                <a:gd name="T63" fmla="*/ 81 h 20000"/>
                <a:gd name="T64" fmla="*/ 33 w 20000"/>
                <a:gd name="T65" fmla="*/ 81 h 20000"/>
                <a:gd name="T66" fmla="*/ 31 w 20000"/>
                <a:gd name="T67" fmla="*/ 85 h 20000"/>
                <a:gd name="T68" fmla="*/ 24 w 20000"/>
                <a:gd name="T69" fmla="*/ 81 h 20000"/>
                <a:gd name="T70" fmla="*/ 16 w 20000"/>
                <a:gd name="T71" fmla="*/ 77 h 20000"/>
                <a:gd name="T72" fmla="*/ 16 w 20000"/>
                <a:gd name="T73" fmla="*/ 74 h 20000"/>
                <a:gd name="T74" fmla="*/ 16 w 20000"/>
                <a:gd name="T75" fmla="*/ 66 h 20000"/>
                <a:gd name="T76" fmla="*/ 4 w 20000"/>
                <a:gd name="T77" fmla="*/ 60 h 20000"/>
                <a:gd name="T78" fmla="*/ 4 w 20000"/>
                <a:gd name="T79" fmla="*/ 54 h 20000"/>
                <a:gd name="T80" fmla="*/ 0 w 20000"/>
                <a:gd name="T81" fmla="*/ 48 h 20000"/>
                <a:gd name="T82" fmla="*/ 8 w 20000"/>
                <a:gd name="T83" fmla="*/ 48 h 20000"/>
                <a:gd name="T84" fmla="*/ 8 w 20000"/>
                <a:gd name="T85" fmla="*/ 44 h 20000"/>
                <a:gd name="T86" fmla="*/ 14 w 20000"/>
                <a:gd name="T87" fmla="*/ 42 h 20000"/>
                <a:gd name="T88" fmla="*/ 14 w 20000"/>
                <a:gd name="T89" fmla="*/ 38 h 20000"/>
                <a:gd name="T90" fmla="*/ 16 w 20000"/>
                <a:gd name="T91" fmla="*/ 31 h 20000"/>
                <a:gd name="T92" fmla="*/ 20 w 20000"/>
                <a:gd name="T93" fmla="*/ 16 h 20000"/>
                <a:gd name="T94" fmla="*/ 27 w 20000"/>
                <a:gd name="T95" fmla="*/ 10 h 20000"/>
                <a:gd name="T96" fmla="*/ 33 w 20000"/>
                <a:gd name="T97" fmla="*/ 6 h 20000"/>
                <a:gd name="T98" fmla="*/ 37 w 20000"/>
                <a:gd name="T99" fmla="*/ 4 h 20000"/>
                <a:gd name="T100" fmla="*/ 43 w 20000"/>
                <a:gd name="T101" fmla="*/ 4 h 20000"/>
                <a:gd name="T102" fmla="*/ 74 w 20000"/>
                <a:gd name="T103" fmla="*/ 10 h 20000"/>
                <a:gd name="T104" fmla="*/ 90 w 20000"/>
                <a:gd name="T105" fmla="*/ 4 h 200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0000" h="20000">
                  <a:moveTo>
                    <a:pt x="11979" y="846"/>
                  </a:moveTo>
                  <a:lnTo>
                    <a:pt x="13668" y="0"/>
                  </a:lnTo>
                  <a:lnTo>
                    <a:pt x="16095" y="5231"/>
                  </a:lnTo>
                  <a:lnTo>
                    <a:pt x="16359" y="5231"/>
                  </a:lnTo>
                  <a:lnTo>
                    <a:pt x="16939" y="11615"/>
                  </a:lnTo>
                  <a:lnTo>
                    <a:pt x="17784" y="12769"/>
                  </a:lnTo>
                  <a:lnTo>
                    <a:pt x="19947" y="11615"/>
                  </a:lnTo>
                  <a:lnTo>
                    <a:pt x="19947" y="14308"/>
                  </a:lnTo>
                  <a:lnTo>
                    <a:pt x="18575" y="14769"/>
                  </a:lnTo>
                  <a:lnTo>
                    <a:pt x="18575" y="13538"/>
                  </a:lnTo>
                  <a:lnTo>
                    <a:pt x="18311" y="13538"/>
                  </a:lnTo>
                  <a:lnTo>
                    <a:pt x="18311" y="14769"/>
                  </a:lnTo>
                  <a:lnTo>
                    <a:pt x="18311" y="15538"/>
                  </a:lnTo>
                  <a:lnTo>
                    <a:pt x="18311" y="16385"/>
                  </a:lnTo>
                  <a:lnTo>
                    <a:pt x="17784" y="18692"/>
                  </a:lnTo>
                  <a:lnTo>
                    <a:pt x="17150" y="18692"/>
                  </a:lnTo>
                  <a:lnTo>
                    <a:pt x="16939" y="17923"/>
                  </a:lnTo>
                  <a:lnTo>
                    <a:pt x="14987" y="17923"/>
                  </a:lnTo>
                  <a:lnTo>
                    <a:pt x="14776" y="17615"/>
                  </a:lnTo>
                  <a:lnTo>
                    <a:pt x="12507" y="18692"/>
                  </a:lnTo>
                  <a:lnTo>
                    <a:pt x="11451" y="19538"/>
                  </a:lnTo>
                  <a:lnTo>
                    <a:pt x="11187" y="19923"/>
                  </a:lnTo>
                  <a:lnTo>
                    <a:pt x="9815" y="19538"/>
                  </a:lnTo>
                  <a:lnTo>
                    <a:pt x="8496" y="19538"/>
                  </a:lnTo>
                  <a:lnTo>
                    <a:pt x="7863" y="19538"/>
                  </a:lnTo>
                  <a:lnTo>
                    <a:pt x="6807" y="18692"/>
                  </a:lnTo>
                  <a:lnTo>
                    <a:pt x="5488" y="19538"/>
                  </a:lnTo>
                  <a:lnTo>
                    <a:pt x="5488" y="18692"/>
                  </a:lnTo>
                  <a:lnTo>
                    <a:pt x="5699" y="17923"/>
                  </a:lnTo>
                  <a:lnTo>
                    <a:pt x="4908" y="17615"/>
                  </a:lnTo>
                  <a:lnTo>
                    <a:pt x="4327" y="16385"/>
                  </a:lnTo>
                  <a:lnTo>
                    <a:pt x="4908" y="15538"/>
                  </a:lnTo>
                  <a:lnTo>
                    <a:pt x="4327" y="15538"/>
                  </a:lnTo>
                  <a:lnTo>
                    <a:pt x="4063" y="16385"/>
                  </a:lnTo>
                  <a:lnTo>
                    <a:pt x="3219" y="15538"/>
                  </a:lnTo>
                  <a:lnTo>
                    <a:pt x="2164" y="14769"/>
                  </a:lnTo>
                  <a:lnTo>
                    <a:pt x="2164" y="14308"/>
                  </a:lnTo>
                  <a:lnTo>
                    <a:pt x="2164" y="12769"/>
                  </a:lnTo>
                  <a:lnTo>
                    <a:pt x="528" y="11615"/>
                  </a:lnTo>
                  <a:lnTo>
                    <a:pt x="528" y="10385"/>
                  </a:lnTo>
                  <a:lnTo>
                    <a:pt x="0" y="9154"/>
                  </a:lnTo>
                  <a:lnTo>
                    <a:pt x="1055" y="9154"/>
                  </a:lnTo>
                  <a:lnTo>
                    <a:pt x="1055" y="8385"/>
                  </a:lnTo>
                  <a:lnTo>
                    <a:pt x="1900" y="8000"/>
                  </a:lnTo>
                  <a:lnTo>
                    <a:pt x="1900" y="7231"/>
                  </a:lnTo>
                  <a:lnTo>
                    <a:pt x="2164" y="6000"/>
                  </a:lnTo>
                  <a:lnTo>
                    <a:pt x="2691" y="3154"/>
                  </a:lnTo>
                  <a:lnTo>
                    <a:pt x="3536" y="2000"/>
                  </a:lnTo>
                  <a:lnTo>
                    <a:pt x="4327" y="1231"/>
                  </a:lnTo>
                  <a:lnTo>
                    <a:pt x="4908" y="846"/>
                  </a:lnTo>
                  <a:lnTo>
                    <a:pt x="5699" y="846"/>
                  </a:lnTo>
                  <a:lnTo>
                    <a:pt x="9815" y="2000"/>
                  </a:lnTo>
                  <a:lnTo>
                    <a:pt x="11979" y="846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184" name="Freeform 35">
              <a:extLst>
                <a:ext uri="{FF2B5EF4-FFF2-40B4-BE49-F238E27FC236}">
                  <a16:creationId xmlns:a16="http://schemas.microsoft.com/office/drawing/2014/main" id="{65ACA6F3-5A50-4A6F-9355-96F0C3308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0879" y="2111134"/>
              <a:ext cx="249350" cy="520358"/>
            </a:xfrm>
            <a:custGeom>
              <a:avLst/>
              <a:gdLst>
                <a:gd name="T0" fmla="*/ 143 w 20000"/>
                <a:gd name="T1" fmla="*/ 16 h 20000"/>
                <a:gd name="T2" fmla="*/ 164 w 20000"/>
                <a:gd name="T3" fmla="*/ 39 h 20000"/>
                <a:gd name="T4" fmla="*/ 166 w 20000"/>
                <a:gd name="T5" fmla="*/ 50 h 20000"/>
                <a:gd name="T6" fmla="*/ 174 w 20000"/>
                <a:gd name="T7" fmla="*/ 81 h 20000"/>
                <a:gd name="T8" fmla="*/ 164 w 20000"/>
                <a:gd name="T9" fmla="*/ 91 h 20000"/>
                <a:gd name="T10" fmla="*/ 139 w 20000"/>
                <a:gd name="T11" fmla="*/ 103 h 20000"/>
                <a:gd name="T12" fmla="*/ 137 w 20000"/>
                <a:gd name="T13" fmla="*/ 124 h 20000"/>
                <a:gd name="T14" fmla="*/ 137 w 20000"/>
                <a:gd name="T15" fmla="*/ 141 h 20000"/>
                <a:gd name="T16" fmla="*/ 121 w 20000"/>
                <a:gd name="T17" fmla="*/ 159 h 20000"/>
                <a:gd name="T18" fmla="*/ 112 w 20000"/>
                <a:gd name="T19" fmla="*/ 163 h 20000"/>
                <a:gd name="T20" fmla="*/ 100 w 20000"/>
                <a:gd name="T21" fmla="*/ 178 h 20000"/>
                <a:gd name="T22" fmla="*/ 96 w 20000"/>
                <a:gd name="T23" fmla="*/ 180 h 20000"/>
                <a:gd name="T24" fmla="*/ 90 w 20000"/>
                <a:gd name="T25" fmla="*/ 190 h 20000"/>
                <a:gd name="T26" fmla="*/ 90 w 20000"/>
                <a:gd name="T27" fmla="*/ 211 h 20000"/>
                <a:gd name="T28" fmla="*/ 87 w 20000"/>
                <a:gd name="T29" fmla="*/ 221 h 20000"/>
                <a:gd name="T30" fmla="*/ 96 w 20000"/>
                <a:gd name="T31" fmla="*/ 246 h 20000"/>
                <a:gd name="T32" fmla="*/ 112 w 20000"/>
                <a:gd name="T33" fmla="*/ 256 h 20000"/>
                <a:gd name="T34" fmla="*/ 110 w 20000"/>
                <a:gd name="T35" fmla="*/ 283 h 20000"/>
                <a:gd name="T36" fmla="*/ 100 w 20000"/>
                <a:gd name="T37" fmla="*/ 287 h 20000"/>
                <a:gd name="T38" fmla="*/ 79 w 20000"/>
                <a:gd name="T39" fmla="*/ 298 h 20000"/>
                <a:gd name="T40" fmla="*/ 87 w 20000"/>
                <a:gd name="T41" fmla="*/ 316 h 20000"/>
                <a:gd name="T42" fmla="*/ 83 w 20000"/>
                <a:gd name="T43" fmla="*/ 343 h 20000"/>
                <a:gd name="T44" fmla="*/ 56 w 20000"/>
                <a:gd name="T45" fmla="*/ 368 h 20000"/>
                <a:gd name="T46" fmla="*/ 52 w 20000"/>
                <a:gd name="T47" fmla="*/ 376 h 20000"/>
                <a:gd name="T48" fmla="*/ 35 w 20000"/>
                <a:gd name="T49" fmla="*/ 385 h 20000"/>
                <a:gd name="T50" fmla="*/ 25 w 20000"/>
                <a:gd name="T51" fmla="*/ 364 h 20000"/>
                <a:gd name="T52" fmla="*/ 29 w 20000"/>
                <a:gd name="T53" fmla="*/ 357 h 20000"/>
                <a:gd name="T54" fmla="*/ 16 w 20000"/>
                <a:gd name="T55" fmla="*/ 331 h 20000"/>
                <a:gd name="T56" fmla="*/ 8 w 20000"/>
                <a:gd name="T57" fmla="*/ 308 h 20000"/>
                <a:gd name="T58" fmla="*/ 0 w 20000"/>
                <a:gd name="T59" fmla="*/ 289 h 20000"/>
                <a:gd name="T60" fmla="*/ 8 w 20000"/>
                <a:gd name="T61" fmla="*/ 271 h 20000"/>
                <a:gd name="T62" fmla="*/ 19 w 20000"/>
                <a:gd name="T63" fmla="*/ 264 h 20000"/>
                <a:gd name="T64" fmla="*/ 16 w 20000"/>
                <a:gd name="T65" fmla="*/ 234 h 20000"/>
                <a:gd name="T66" fmla="*/ 19 w 20000"/>
                <a:gd name="T67" fmla="*/ 217 h 20000"/>
                <a:gd name="T68" fmla="*/ 8 w 20000"/>
                <a:gd name="T69" fmla="*/ 180 h 20000"/>
                <a:gd name="T70" fmla="*/ 8 w 20000"/>
                <a:gd name="T71" fmla="*/ 157 h 20000"/>
                <a:gd name="T72" fmla="*/ 39 w 20000"/>
                <a:gd name="T73" fmla="*/ 147 h 20000"/>
                <a:gd name="T74" fmla="*/ 33 w 20000"/>
                <a:gd name="T75" fmla="*/ 131 h 20000"/>
                <a:gd name="T76" fmla="*/ 44 w 20000"/>
                <a:gd name="T77" fmla="*/ 83 h 20000"/>
                <a:gd name="T78" fmla="*/ 62 w 20000"/>
                <a:gd name="T79" fmla="*/ 56 h 20000"/>
                <a:gd name="T80" fmla="*/ 68 w 20000"/>
                <a:gd name="T81" fmla="*/ 38 h 20000"/>
                <a:gd name="T82" fmla="*/ 87 w 20000"/>
                <a:gd name="T83" fmla="*/ 29 h 20000"/>
                <a:gd name="T84" fmla="*/ 90 w 20000"/>
                <a:gd name="T85" fmla="*/ 12 h 20000"/>
                <a:gd name="T86" fmla="*/ 116 w 20000"/>
                <a:gd name="T87" fmla="*/ 16 h 20000"/>
                <a:gd name="T88" fmla="*/ 112 w 20000"/>
                <a:gd name="T89" fmla="*/ 0 h 2000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0000" h="20000">
                  <a:moveTo>
                    <a:pt x="13651" y="0"/>
                  </a:moveTo>
                  <a:lnTo>
                    <a:pt x="14785" y="539"/>
                  </a:lnTo>
                  <a:lnTo>
                    <a:pt x="16190" y="851"/>
                  </a:lnTo>
                  <a:lnTo>
                    <a:pt x="17370" y="851"/>
                  </a:lnTo>
                  <a:lnTo>
                    <a:pt x="18549" y="1411"/>
                  </a:lnTo>
                  <a:lnTo>
                    <a:pt x="18549" y="2033"/>
                  </a:lnTo>
                  <a:lnTo>
                    <a:pt x="19229" y="2261"/>
                  </a:lnTo>
                  <a:lnTo>
                    <a:pt x="18776" y="2469"/>
                  </a:lnTo>
                  <a:lnTo>
                    <a:pt x="18776" y="2593"/>
                  </a:lnTo>
                  <a:lnTo>
                    <a:pt x="19683" y="2905"/>
                  </a:lnTo>
                  <a:lnTo>
                    <a:pt x="19229" y="3776"/>
                  </a:lnTo>
                  <a:lnTo>
                    <a:pt x="19683" y="4191"/>
                  </a:lnTo>
                  <a:lnTo>
                    <a:pt x="19955" y="4502"/>
                  </a:lnTo>
                  <a:lnTo>
                    <a:pt x="18549" y="4502"/>
                  </a:lnTo>
                  <a:lnTo>
                    <a:pt x="18549" y="4710"/>
                  </a:lnTo>
                  <a:lnTo>
                    <a:pt x="16916" y="4502"/>
                  </a:lnTo>
                  <a:lnTo>
                    <a:pt x="16689" y="5166"/>
                  </a:lnTo>
                  <a:lnTo>
                    <a:pt x="15692" y="5373"/>
                  </a:lnTo>
                  <a:lnTo>
                    <a:pt x="16190" y="5602"/>
                  </a:lnTo>
                  <a:lnTo>
                    <a:pt x="15692" y="6017"/>
                  </a:lnTo>
                  <a:lnTo>
                    <a:pt x="15510" y="6452"/>
                  </a:lnTo>
                  <a:lnTo>
                    <a:pt x="15692" y="6535"/>
                  </a:lnTo>
                  <a:lnTo>
                    <a:pt x="16190" y="6784"/>
                  </a:lnTo>
                  <a:lnTo>
                    <a:pt x="15510" y="7303"/>
                  </a:lnTo>
                  <a:lnTo>
                    <a:pt x="15011" y="7842"/>
                  </a:lnTo>
                  <a:lnTo>
                    <a:pt x="14785" y="7946"/>
                  </a:lnTo>
                  <a:lnTo>
                    <a:pt x="13651" y="8278"/>
                  </a:lnTo>
                  <a:lnTo>
                    <a:pt x="13152" y="8154"/>
                  </a:lnTo>
                  <a:lnTo>
                    <a:pt x="13152" y="8278"/>
                  </a:lnTo>
                  <a:lnTo>
                    <a:pt x="12698" y="8485"/>
                  </a:lnTo>
                  <a:lnTo>
                    <a:pt x="12426" y="8817"/>
                  </a:lnTo>
                  <a:lnTo>
                    <a:pt x="11701" y="8817"/>
                  </a:lnTo>
                  <a:lnTo>
                    <a:pt x="11247" y="9232"/>
                  </a:lnTo>
                  <a:lnTo>
                    <a:pt x="11701" y="9336"/>
                  </a:lnTo>
                  <a:lnTo>
                    <a:pt x="11247" y="9336"/>
                  </a:lnTo>
                  <a:lnTo>
                    <a:pt x="10794" y="9336"/>
                  </a:lnTo>
                  <a:lnTo>
                    <a:pt x="10794" y="9876"/>
                  </a:lnTo>
                  <a:lnTo>
                    <a:pt x="10567" y="9876"/>
                  </a:lnTo>
                  <a:lnTo>
                    <a:pt x="10113" y="9876"/>
                  </a:lnTo>
                  <a:lnTo>
                    <a:pt x="10113" y="10104"/>
                  </a:lnTo>
                  <a:lnTo>
                    <a:pt x="10113" y="10415"/>
                  </a:lnTo>
                  <a:lnTo>
                    <a:pt x="10113" y="10954"/>
                  </a:lnTo>
                  <a:lnTo>
                    <a:pt x="10113" y="11058"/>
                  </a:lnTo>
                  <a:lnTo>
                    <a:pt x="9841" y="11058"/>
                  </a:lnTo>
                  <a:lnTo>
                    <a:pt x="9841" y="11494"/>
                  </a:lnTo>
                  <a:lnTo>
                    <a:pt x="9841" y="11909"/>
                  </a:lnTo>
                  <a:lnTo>
                    <a:pt x="10567" y="12676"/>
                  </a:lnTo>
                  <a:lnTo>
                    <a:pt x="10794" y="12780"/>
                  </a:lnTo>
                  <a:lnTo>
                    <a:pt x="11247" y="12676"/>
                  </a:lnTo>
                  <a:lnTo>
                    <a:pt x="11973" y="13195"/>
                  </a:lnTo>
                  <a:lnTo>
                    <a:pt x="12698" y="13320"/>
                  </a:lnTo>
                  <a:lnTo>
                    <a:pt x="13152" y="13859"/>
                  </a:lnTo>
                  <a:lnTo>
                    <a:pt x="11973" y="14378"/>
                  </a:lnTo>
                  <a:lnTo>
                    <a:pt x="12426" y="14710"/>
                  </a:lnTo>
                  <a:lnTo>
                    <a:pt x="11701" y="14917"/>
                  </a:lnTo>
                  <a:lnTo>
                    <a:pt x="11701" y="15021"/>
                  </a:lnTo>
                  <a:lnTo>
                    <a:pt x="11247" y="14917"/>
                  </a:lnTo>
                  <a:lnTo>
                    <a:pt x="10567" y="15228"/>
                  </a:lnTo>
                  <a:lnTo>
                    <a:pt x="9841" y="15477"/>
                  </a:lnTo>
                  <a:lnTo>
                    <a:pt x="8934" y="15477"/>
                  </a:lnTo>
                  <a:lnTo>
                    <a:pt x="9841" y="15560"/>
                  </a:lnTo>
                  <a:lnTo>
                    <a:pt x="9841" y="16100"/>
                  </a:lnTo>
                  <a:lnTo>
                    <a:pt x="9841" y="16411"/>
                  </a:lnTo>
                  <a:lnTo>
                    <a:pt x="9388" y="16639"/>
                  </a:lnTo>
                  <a:lnTo>
                    <a:pt x="9841" y="16846"/>
                  </a:lnTo>
                  <a:lnTo>
                    <a:pt x="9388" y="17822"/>
                  </a:lnTo>
                  <a:lnTo>
                    <a:pt x="8707" y="18900"/>
                  </a:lnTo>
                  <a:lnTo>
                    <a:pt x="6803" y="18900"/>
                  </a:lnTo>
                  <a:lnTo>
                    <a:pt x="6349" y="19108"/>
                  </a:lnTo>
                  <a:lnTo>
                    <a:pt x="5669" y="19212"/>
                  </a:lnTo>
                  <a:lnTo>
                    <a:pt x="5669" y="19419"/>
                  </a:lnTo>
                  <a:lnTo>
                    <a:pt x="5850" y="19544"/>
                  </a:lnTo>
                  <a:lnTo>
                    <a:pt x="5669" y="19979"/>
                  </a:lnTo>
                  <a:lnTo>
                    <a:pt x="4943" y="19979"/>
                  </a:lnTo>
                  <a:lnTo>
                    <a:pt x="3991" y="19979"/>
                  </a:lnTo>
                  <a:lnTo>
                    <a:pt x="3719" y="19979"/>
                  </a:lnTo>
                  <a:lnTo>
                    <a:pt x="3719" y="19419"/>
                  </a:lnTo>
                  <a:lnTo>
                    <a:pt x="2812" y="18900"/>
                  </a:lnTo>
                  <a:lnTo>
                    <a:pt x="3265" y="18672"/>
                  </a:lnTo>
                  <a:lnTo>
                    <a:pt x="2812" y="18568"/>
                  </a:lnTo>
                  <a:lnTo>
                    <a:pt x="3265" y="18568"/>
                  </a:lnTo>
                  <a:lnTo>
                    <a:pt x="3265" y="18237"/>
                  </a:lnTo>
                  <a:lnTo>
                    <a:pt x="2585" y="17822"/>
                  </a:lnTo>
                  <a:lnTo>
                    <a:pt x="1859" y="17178"/>
                  </a:lnTo>
                  <a:lnTo>
                    <a:pt x="952" y="16639"/>
                  </a:lnTo>
                  <a:lnTo>
                    <a:pt x="1406" y="16328"/>
                  </a:lnTo>
                  <a:lnTo>
                    <a:pt x="952" y="15996"/>
                  </a:lnTo>
                  <a:lnTo>
                    <a:pt x="726" y="16100"/>
                  </a:lnTo>
                  <a:lnTo>
                    <a:pt x="272" y="15788"/>
                  </a:lnTo>
                  <a:lnTo>
                    <a:pt x="0" y="15021"/>
                  </a:lnTo>
                  <a:lnTo>
                    <a:pt x="0" y="14917"/>
                  </a:lnTo>
                  <a:lnTo>
                    <a:pt x="952" y="15021"/>
                  </a:lnTo>
                  <a:lnTo>
                    <a:pt x="952" y="14066"/>
                  </a:lnTo>
                  <a:lnTo>
                    <a:pt x="1406" y="13859"/>
                  </a:lnTo>
                  <a:lnTo>
                    <a:pt x="1406" y="13734"/>
                  </a:lnTo>
                  <a:lnTo>
                    <a:pt x="2132" y="13734"/>
                  </a:lnTo>
                  <a:lnTo>
                    <a:pt x="2585" y="13195"/>
                  </a:lnTo>
                  <a:lnTo>
                    <a:pt x="2585" y="12780"/>
                  </a:lnTo>
                  <a:lnTo>
                    <a:pt x="1859" y="12137"/>
                  </a:lnTo>
                  <a:lnTo>
                    <a:pt x="2585" y="11909"/>
                  </a:lnTo>
                  <a:lnTo>
                    <a:pt x="2812" y="11598"/>
                  </a:lnTo>
                  <a:lnTo>
                    <a:pt x="2132" y="11286"/>
                  </a:lnTo>
                  <a:lnTo>
                    <a:pt x="1859" y="11058"/>
                  </a:lnTo>
                  <a:lnTo>
                    <a:pt x="1406" y="10104"/>
                  </a:lnTo>
                  <a:lnTo>
                    <a:pt x="952" y="9336"/>
                  </a:lnTo>
                  <a:lnTo>
                    <a:pt x="1406" y="9025"/>
                  </a:lnTo>
                  <a:lnTo>
                    <a:pt x="952" y="8693"/>
                  </a:lnTo>
                  <a:lnTo>
                    <a:pt x="952" y="8154"/>
                  </a:lnTo>
                  <a:lnTo>
                    <a:pt x="2132" y="7635"/>
                  </a:lnTo>
                  <a:lnTo>
                    <a:pt x="2812" y="7407"/>
                  </a:lnTo>
                  <a:lnTo>
                    <a:pt x="4444" y="7635"/>
                  </a:lnTo>
                  <a:lnTo>
                    <a:pt x="4444" y="7095"/>
                  </a:lnTo>
                  <a:lnTo>
                    <a:pt x="4444" y="6992"/>
                  </a:lnTo>
                  <a:lnTo>
                    <a:pt x="3719" y="6784"/>
                  </a:lnTo>
                  <a:lnTo>
                    <a:pt x="4444" y="6017"/>
                  </a:lnTo>
                  <a:lnTo>
                    <a:pt x="4943" y="5373"/>
                  </a:lnTo>
                  <a:lnTo>
                    <a:pt x="4943" y="4295"/>
                  </a:lnTo>
                  <a:lnTo>
                    <a:pt x="5850" y="3983"/>
                  </a:lnTo>
                  <a:lnTo>
                    <a:pt x="5850" y="3651"/>
                  </a:lnTo>
                  <a:lnTo>
                    <a:pt x="7029" y="2905"/>
                  </a:lnTo>
                  <a:lnTo>
                    <a:pt x="7528" y="2801"/>
                  </a:lnTo>
                  <a:lnTo>
                    <a:pt x="7029" y="2261"/>
                  </a:lnTo>
                  <a:lnTo>
                    <a:pt x="7710" y="1950"/>
                  </a:lnTo>
                  <a:lnTo>
                    <a:pt x="7710" y="1494"/>
                  </a:lnTo>
                  <a:lnTo>
                    <a:pt x="8707" y="1411"/>
                  </a:lnTo>
                  <a:lnTo>
                    <a:pt x="9841" y="1494"/>
                  </a:lnTo>
                  <a:lnTo>
                    <a:pt x="9841" y="1183"/>
                  </a:lnTo>
                  <a:lnTo>
                    <a:pt x="9841" y="851"/>
                  </a:lnTo>
                  <a:lnTo>
                    <a:pt x="10113" y="643"/>
                  </a:lnTo>
                  <a:lnTo>
                    <a:pt x="11247" y="851"/>
                  </a:lnTo>
                  <a:lnTo>
                    <a:pt x="12698" y="1079"/>
                  </a:lnTo>
                  <a:lnTo>
                    <a:pt x="13152" y="851"/>
                  </a:lnTo>
                  <a:lnTo>
                    <a:pt x="12698" y="643"/>
                  </a:lnTo>
                  <a:lnTo>
                    <a:pt x="12698" y="332"/>
                  </a:lnTo>
                  <a:lnTo>
                    <a:pt x="12698" y="0"/>
                  </a:lnTo>
                  <a:lnTo>
                    <a:pt x="13651" y="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185" name="Freeform 36">
              <a:extLst>
                <a:ext uri="{FF2B5EF4-FFF2-40B4-BE49-F238E27FC236}">
                  <a16:creationId xmlns:a16="http://schemas.microsoft.com/office/drawing/2014/main" id="{43BE8FB9-9954-4280-9D6D-BBA0A13D0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5842" y="2539346"/>
              <a:ext cx="25358" cy="36588"/>
            </a:xfrm>
            <a:custGeom>
              <a:avLst/>
              <a:gdLst>
                <a:gd name="T0" fmla="*/ 2 w 20000"/>
                <a:gd name="T1" fmla="*/ 28 h 20000"/>
                <a:gd name="T2" fmla="*/ 0 w 20000"/>
                <a:gd name="T3" fmla="*/ 9 h 20000"/>
                <a:gd name="T4" fmla="*/ 6 w 20000"/>
                <a:gd name="T5" fmla="*/ 0 h 20000"/>
                <a:gd name="T6" fmla="*/ 13 w 20000"/>
                <a:gd name="T7" fmla="*/ 0 h 20000"/>
                <a:gd name="T8" fmla="*/ 11 w 20000"/>
                <a:gd name="T9" fmla="*/ 4 h 20000"/>
                <a:gd name="T10" fmla="*/ 11 w 20000"/>
                <a:gd name="T11" fmla="*/ 15 h 20000"/>
                <a:gd name="T12" fmla="*/ 11 w 20000"/>
                <a:gd name="T13" fmla="*/ 17 h 20000"/>
                <a:gd name="T14" fmla="*/ 2 w 20000"/>
                <a:gd name="T15" fmla="*/ 28 h 200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000" h="20000">
                  <a:moveTo>
                    <a:pt x="3750" y="19710"/>
                  </a:moveTo>
                  <a:lnTo>
                    <a:pt x="0" y="6087"/>
                  </a:lnTo>
                  <a:lnTo>
                    <a:pt x="9375" y="0"/>
                  </a:lnTo>
                  <a:lnTo>
                    <a:pt x="19375" y="0"/>
                  </a:lnTo>
                  <a:lnTo>
                    <a:pt x="16250" y="3188"/>
                  </a:lnTo>
                  <a:lnTo>
                    <a:pt x="16250" y="10725"/>
                  </a:lnTo>
                  <a:lnTo>
                    <a:pt x="16250" y="12174"/>
                  </a:lnTo>
                  <a:lnTo>
                    <a:pt x="3750" y="1971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186" name="Freeform 37">
              <a:extLst>
                <a:ext uri="{FF2B5EF4-FFF2-40B4-BE49-F238E27FC236}">
                  <a16:creationId xmlns:a16="http://schemas.microsoft.com/office/drawing/2014/main" id="{D5FAB54F-10BE-49A8-B8DE-88D80661A3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3441" y="2559672"/>
              <a:ext cx="9861" cy="39298"/>
            </a:xfrm>
            <a:custGeom>
              <a:avLst/>
              <a:gdLst>
                <a:gd name="T0" fmla="*/ 0 w 20000"/>
                <a:gd name="T1" fmla="*/ 29 h 20000"/>
                <a:gd name="T2" fmla="*/ 0 w 20000"/>
                <a:gd name="T3" fmla="*/ 20 h 20000"/>
                <a:gd name="T4" fmla="*/ 2 w 20000"/>
                <a:gd name="T5" fmla="*/ 10 h 20000"/>
                <a:gd name="T6" fmla="*/ 2 w 20000"/>
                <a:gd name="T7" fmla="*/ 2 h 20000"/>
                <a:gd name="T8" fmla="*/ 7 w 20000"/>
                <a:gd name="T9" fmla="*/ 0 h 20000"/>
                <a:gd name="T10" fmla="*/ 2 w 20000"/>
                <a:gd name="T11" fmla="*/ 12 h 20000"/>
                <a:gd name="T12" fmla="*/ 0 w 20000"/>
                <a:gd name="T13" fmla="*/ 29 h 200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000" h="20000">
                  <a:moveTo>
                    <a:pt x="0" y="19730"/>
                  </a:moveTo>
                  <a:lnTo>
                    <a:pt x="0" y="14054"/>
                  </a:lnTo>
                  <a:lnTo>
                    <a:pt x="7059" y="7027"/>
                  </a:lnTo>
                  <a:lnTo>
                    <a:pt x="7059" y="1622"/>
                  </a:lnTo>
                  <a:lnTo>
                    <a:pt x="18824" y="0"/>
                  </a:lnTo>
                  <a:lnTo>
                    <a:pt x="7059" y="8378"/>
                  </a:lnTo>
                  <a:lnTo>
                    <a:pt x="0" y="1973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187" name="Freeform 38">
              <a:extLst>
                <a:ext uri="{FF2B5EF4-FFF2-40B4-BE49-F238E27FC236}">
                  <a16:creationId xmlns:a16="http://schemas.microsoft.com/office/drawing/2014/main" id="{238B09CD-A234-4386-9AFC-7FC91388C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404" y="2634203"/>
              <a:ext cx="9861" cy="12196"/>
            </a:xfrm>
            <a:custGeom>
              <a:avLst/>
              <a:gdLst>
                <a:gd name="T0" fmla="*/ 2 w 20000"/>
                <a:gd name="T1" fmla="*/ 9 h 20000"/>
                <a:gd name="T2" fmla="*/ 0 w 20000"/>
                <a:gd name="T3" fmla="*/ 5 h 20000"/>
                <a:gd name="T4" fmla="*/ 0 w 20000"/>
                <a:gd name="T5" fmla="*/ 0 h 20000"/>
                <a:gd name="T6" fmla="*/ 7 w 20000"/>
                <a:gd name="T7" fmla="*/ 5 h 20000"/>
                <a:gd name="T8" fmla="*/ 2 w 20000"/>
                <a:gd name="T9" fmla="*/ 9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00" h="20000">
                  <a:moveTo>
                    <a:pt x="5882" y="19091"/>
                  </a:moveTo>
                  <a:lnTo>
                    <a:pt x="0" y="10000"/>
                  </a:lnTo>
                  <a:lnTo>
                    <a:pt x="0" y="0"/>
                  </a:lnTo>
                  <a:lnTo>
                    <a:pt x="18824" y="10000"/>
                  </a:lnTo>
                  <a:lnTo>
                    <a:pt x="5882" y="19091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188" name="Freeform 39">
              <a:extLst>
                <a:ext uri="{FF2B5EF4-FFF2-40B4-BE49-F238E27FC236}">
                  <a16:creationId xmlns:a16="http://schemas.microsoft.com/office/drawing/2014/main" id="{BF91311E-1F1D-4BDC-97E9-4B87AE4B2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0857" y="2875410"/>
              <a:ext cx="102839" cy="63690"/>
            </a:xfrm>
            <a:custGeom>
              <a:avLst/>
              <a:gdLst>
                <a:gd name="T0" fmla="*/ 19 w 20000"/>
                <a:gd name="T1" fmla="*/ 6 h 20000"/>
                <a:gd name="T2" fmla="*/ 23 w 20000"/>
                <a:gd name="T3" fmla="*/ 6 h 20000"/>
                <a:gd name="T4" fmla="*/ 27 w 20000"/>
                <a:gd name="T5" fmla="*/ 6 h 20000"/>
                <a:gd name="T6" fmla="*/ 30 w 20000"/>
                <a:gd name="T7" fmla="*/ 6 h 20000"/>
                <a:gd name="T8" fmla="*/ 34 w 20000"/>
                <a:gd name="T9" fmla="*/ 6 h 20000"/>
                <a:gd name="T10" fmla="*/ 36 w 20000"/>
                <a:gd name="T11" fmla="*/ 6 h 20000"/>
                <a:gd name="T12" fmla="*/ 36 w 20000"/>
                <a:gd name="T13" fmla="*/ 4 h 20000"/>
                <a:gd name="T14" fmla="*/ 40 w 20000"/>
                <a:gd name="T15" fmla="*/ 0 h 20000"/>
                <a:gd name="T16" fmla="*/ 44 w 20000"/>
                <a:gd name="T17" fmla="*/ 0 h 20000"/>
                <a:gd name="T18" fmla="*/ 46 w 20000"/>
                <a:gd name="T19" fmla="*/ 0 h 20000"/>
                <a:gd name="T20" fmla="*/ 46 w 20000"/>
                <a:gd name="T21" fmla="*/ 4 h 20000"/>
                <a:gd name="T22" fmla="*/ 51 w 20000"/>
                <a:gd name="T23" fmla="*/ 4 h 20000"/>
                <a:gd name="T24" fmla="*/ 52 w 20000"/>
                <a:gd name="T25" fmla="*/ 4 h 20000"/>
                <a:gd name="T26" fmla="*/ 57 w 20000"/>
                <a:gd name="T27" fmla="*/ 4 h 20000"/>
                <a:gd name="T28" fmla="*/ 61 w 20000"/>
                <a:gd name="T29" fmla="*/ 6 h 20000"/>
                <a:gd name="T30" fmla="*/ 57 w 20000"/>
                <a:gd name="T31" fmla="*/ 11 h 20000"/>
                <a:gd name="T32" fmla="*/ 57 w 20000"/>
                <a:gd name="T33" fmla="*/ 12 h 20000"/>
                <a:gd name="T34" fmla="*/ 61 w 20000"/>
                <a:gd name="T35" fmla="*/ 17 h 20000"/>
                <a:gd name="T36" fmla="*/ 63 w 20000"/>
                <a:gd name="T37" fmla="*/ 17 h 20000"/>
                <a:gd name="T38" fmla="*/ 63 w 20000"/>
                <a:gd name="T39" fmla="*/ 21 h 20000"/>
                <a:gd name="T40" fmla="*/ 67 w 20000"/>
                <a:gd name="T41" fmla="*/ 21 h 20000"/>
                <a:gd name="T42" fmla="*/ 71 w 20000"/>
                <a:gd name="T43" fmla="*/ 23 h 20000"/>
                <a:gd name="T44" fmla="*/ 74 w 20000"/>
                <a:gd name="T45" fmla="*/ 23 h 20000"/>
                <a:gd name="T46" fmla="*/ 71 w 20000"/>
                <a:gd name="T47" fmla="*/ 31 h 20000"/>
                <a:gd name="T48" fmla="*/ 67 w 20000"/>
                <a:gd name="T49" fmla="*/ 31 h 20000"/>
                <a:gd name="T50" fmla="*/ 67 w 20000"/>
                <a:gd name="T51" fmla="*/ 37 h 20000"/>
                <a:gd name="T52" fmla="*/ 63 w 20000"/>
                <a:gd name="T53" fmla="*/ 33 h 20000"/>
                <a:gd name="T54" fmla="*/ 61 w 20000"/>
                <a:gd name="T55" fmla="*/ 33 h 20000"/>
                <a:gd name="T56" fmla="*/ 57 w 20000"/>
                <a:gd name="T57" fmla="*/ 31 h 20000"/>
                <a:gd name="T58" fmla="*/ 52 w 20000"/>
                <a:gd name="T59" fmla="*/ 31 h 20000"/>
                <a:gd name="T60" fmla="*/ 52 w 20000"/>
                <a:gd name="T61" fmla="*/ 37 h 20000"/>
                <a:gd name="T62" fmla="*/ 51 w 20000"/>
                <a:gd name="T63" fmla="*/ 40 h 20000"/>
                <a:gd name="T64" fmla="*/ 36 w 20000"/>
                <a:gd name="T65" fmla="*/ 37 h 20000"/>
                <a:gd name="T66" fmla="*/ 30 w 20000"/>
                <a:gd name="T67" fmla="*/ 44 h 20000"/>
                <a:gd name="T68" fmla="*/ 27 w 20000"/>
                <a:gd name="T69" fmla="*/ 40 h 20000"/>
                <a:gd name="T70" fmla="*/ 17 w 20000"/>
                <a:gd name="T71" fmla="*/ 44 h 20000"/>
                <a:gd name="T72" fmla="*/ 13 w 20000"/>
                <a:gd name="T73" fmla="*/ 37 h 20000"/>
                <a:gd name="T74" fmla="*/ 6 w 20000"/>
                <a:gd name="T75" fmla="*/ 31 h 20000"/>
                <a:gd name="T76" fmla="*/ 0 w 20000"/>
                <a:gd name="T77" fmla="*/ 33 h 20000"/>
                <a:gd name="T78" fmla="*/ 0 w 20000"/>
                <a:gd name="T79" fmla="*/ 31 h 20000"/>
                <a:gd name="T80" fmla="*/ 6 w 20000"/>
                <a:gd name="T81" fmla="*/ 21 h 20000"/>
                <a:gd name="T82" fmla="*/ 13 w 20000"/>
                <a:gd name="T83" fmla="*/ 12 h 20000"/>
                <a:gd name="T84" fmla="*/ 13 w 20000"/>
                <a:gd name="T85" fmla="*/ 6 h 20000"/>
                <a:gd name="T86" fmla="*/ 19 w 20000"/>
                <a:gd name="T87" fmla="*/ 6 h 2000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0000" h="20000">
                  <a:moveTo>
                    <a:pt x="5137" y="2909"/>
                  </a:moveTo>
                  <a:lnTo>
                    <a:pt x="6230" y="2909"/>
                  </a:lnTo>
                  <a:lnTo>
                    <a:pt x="7432" y="2909"/>
                  </a:lnTo>
                  <a:lnTo>
                    <a:pt x="7978" y="2909"/>
                  </a:lnTo>
                  <a:lnTo>
                    <a:pt x="9071" y="2909"/>
                  </a:lnTo>
                  <a:lnTo>
                    <a:pt x="9617" y="2909"/>
                  </a:lnTo>
                  <a:lnTo>
                    <a:pt x="9617" y="2000"/>
                  </a:lnTo>
                  <a:lnTo>
                    <a:pt x="10710" y="0"/>
                  </a:lnTo>
                  <a:lnTo>
                    <a:pt x="11913" y="0"/>
                  </a:lnTo>
                  <a:lnTo>
                    <a:pt x="12459" y="0"/>
                  </a:lnTo>
                  <a:lnTo>
                    <a:pt x="12459" y="2000"/>
                  </a:lnTo>
                  <a:lnTo>
                    <a:pt x="13661" y="2000"/>
                  </a:lnTo>
                  <a:lnTo>
                    <a:pt x="14098" y="2000"/>
                  </a:lnTo>
                  <a:lnTo>
                    <a:pt x="15410" y="2000"/>
                  </a:lnTo>
                  <a:lnTo>
                    <a:pt x="16503" y="2909"/>
                  </a:lnTo>
                  <a:lnTo>
                    <a:pt x="15410" y="4909"/>
                  </a:lnTo>
                  <a:lnTo>
                    <a:pt x="15410" y="5636"/>
                  </a:lnTo>
                  <a:lnTo>
                    <a:pt x="16503" y="7636"/>
                  </a:lnTo>
                  <a:lnTo>
                    <a:pt x="16940" y="7636"/>
                  </a:lnTo>
                  <a:lnTo>
                    <a:pt x="16940" y="9455"/>
                  </a:lnTo>
                  <a:lnTo>
                    <a:pt x="18142" y="9455"/>
                  </a:lnTo>
                  <a:lnTo>
                    <a:pt x="19235" y="10545"/>
                  </a:lnTo>
                  <a:lnTo>
                    <a:pt x="19891" y="10545"/>
                  </a:lnTo>
                  <a:lnTo>
                    <a:pt x="19235" y="14182"/>
                  </a:lnTo>
                  <a:lnTo>
                    <a:pt x="18142" y="14182"/>
                  </a:lnTo>
                  <a:lnTo>
                    <a:pt x="18142" y="16909"/>
                  </a:lnTo>
                  <a:lnTo>
                    <a:pt x="16940" y="15091"/>
                  </a:lnTo>
                  <a:lnTo>
                    <a:pt x="16503" y="15091"/>
                  </a:lnTo>
                  <a:lnTo>
                    <a:pt x="15410" y="14182"/>
                  </a:lnTo>
                  <a:lnTo>
                    <a:pt x="14098" y="14182"/>
                  </a:lnTo>
                  <a:lnTo>
                    <a:pt x="14098" y="16909"/>
                  </a:lnTo>
                  <a:lnTo>
                    <a:pt x="13661" y="18000"/>
                  </a:lnTo>
                  <a:lnTo>
                    <a:pt x="9617" y="16909"/>
                  </a:lnTo>
                  <a:lnTo>
                    <a:pt x="7978" y="19818"/>
                  </a:lnTo>
                  <a:lnTo>
                    <a:pt x="7432" y="18000"/>
                  </a:lnTo>
                  <a:lnTo>
                    <a:pt x="4481" y="19818"/>
                  </a:lnTo>
                  <a:lnTo>
                    <a:pt x="3388" y="16909"/>
                  </a:lnTo>
                  <a:lnTo>
                    <a:pt x="1749" y="14182"/>
                  </a:lnTo>
                  <a:lnTo>
                    <a:pt x="0" y="15091"/>
                  </a:lnTo>
                  <a:lnTo>
                    <a:pt x="0" y="14182"/>
                  </a:lnTo>
                  <a:lnTo>
                    <a:pt x="1749" y="9455"/>
                  </a:lnTo>
                  <a:lnTo>
                    <a:pt x="3388" y="5636"/>
                  </a:lnTo>
                  <a:lnTo>
                    <a:pt x="3388" y="2909"/>
                  </a:lnTo>
                  <a:lnTo>
                    <a:pt x="5137" y="2909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189" name="Freeform 40">
              <a:extLst>
                <a:ext uri="{FF2B5EF4-FFF2-40B4-BE49-F238E27FC236}">
                  <a16:creationId xmlns:a16="http://schemas.microsoft.com/office/drawing/2014/main" id="{109227FF-9EDC-445F-962E-551F15303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7397" y="3000079"/>
              <a:ext cx="297248" cy="220881"/>
            </a:xfrm>
            <a:custGeom>
              <a:avLst/>
              <a:gdLst>
                <a:gd name="T0" fmla="*/ 134 w 20000"/>
                <a:gd name="T1" fmla="*/ 16 h 20000"/>
                <a:gd name="T2" fmla="*/ 168 w 20000"/>
                <a:gd name="T3" fmla="*/ 23 h 20000"/>
                <a:gd name="T4" fmla="*/ 177 w 20000"/>
                <a:gd name="T5" fmla="*/ 23 h 20000"/>
                <a:gd name="T6" fmla="*/ 190 w 20000"/>
                <a:gd name="T7" fmla="*/ 27 h 20000"/>
                <a:gd name="T8" fmla="*/ 207 w 20000"/>
                <a:gd name="T9" fmla="*/ 27 h 20000"/>
                <a:gd name="T10" fmla="*/ 207 w 20000"/>
                <a:gd name="T11" fmla="*/ 33 h 20000"/>
                <a:gd name="T12" fmla="*/ 200 w 20000"/>
                <a:gd name="T13" fmla="*/ 45 h 20000"/>
                <a:gd name="T14" fmla="*/ 177 w 20000"/>
                <a:gd name="T15" fmla="*/ 55 h 20000"/>
                <a:gd name="T16" fmla="*/ 168 w 20000"/>
                <a:gd name="T17" fmla="*/ 59 h 20000"/>
                <a:gd name="T18" fmla="*/ 161 w 20000"/>
                <a:gd name="T19" fmla="*/ 76 h 20000"/>
                <a:gd name="T20" fmla="*/ 151 w 20000"/>
                <a:gd name="T21" fmla="*/ 94 h 20000"/>
                <a:gd name="T22" fmla="*/ 157 w 20000"/>
                <a:gd name="T23" fmla="*/ 109 h 20000"/>
                <a:gd name="T24" fmla="*/ 145 w 20000"/>
                <a:gd name="T25" fmla="*/ 120 h 20000"/>
                <a:gd name="T26" fmla="*/ 140 w 20000"/>
                <a:gd name="T27" fmla="*/ 130 h 20000"/>
                <a:gd name="T28" fmla="*/ 128 w 20000"/>
                <a:gd name="T29" fmla="*/ 132 h 20000"/>
                <a:gd name="T30" fmla="*/ 118 w 20000"/>
                <a:gd name="T31" fmla="*/ 148 h 20000"/>
                <a:gd name="T32" fmla="*/ 110 w 20000"/>
                <a:gd name="T33" fmla="*/ 146 h 20000"/>
                <a:gd name="T34" fmla="*/ 103 w 20000"/>
                <a:gd name="T35" fmla="*/ 148 h 20000"/>
                <a:gd name="T36" fmla="*/ 93 w 20000"/>
                <a:gd name="T37" fmla="*/ 148 h 20000"/>
                <a:gd name="T38" fmla="*/ 77 w 20000"/>
                <a:gd name="T39" fmla="*/ 152 h 20000"/>
                <a:gd name="T40" fmla="*/ 60 w 20000"/>
                <a:gd name="T41" fmla="*/ 163 h 20000"/>
                <a:gd name="T42" fmla="*/ 43 w 20000"/>
                <a:gd name="T43" fmla="*/ 148 h 20000"/>
                <a:gd name="T44" fmla="*/ 34 w 20000"/>
                <a:gd name="T45" fmla="*/ 138 h 20000"/>
                <a:gd name="T46" fmla="*/ 31 w 20000"/>
                <a:gd name="T47" fmla="*/ 126 h 20000"/>
                <a:gd name="T48" fmla="*/ 37 w 20000"/>
                <a:gd name="T49" fmla="*/ 116 h 20000"/>
                <a:gd name="T50" fmla="*/ 34 w 20000"/>
                <a:gd name="T51" fmla="*/ 103 h 20000"/>
                <a:gd name="T52" fmla="*/ 31 w 20000"/>
                <a:gd name="T53" fmla="*/ 86 h 20000"/>
                <a:gd name="T54" fmla="*/ 41 w 20000"/>
                <a:gd name="T55" fmla="*/ 70 h 20000"/>
                <a:gd name="T56" fmla="*/ 50 w 20000"/>
                <a:gd name="T57" fmla="*/ 45 h 20000"/>
                <a:gd name="T58" fmla="*/ 41 w 20000"/>
                <a:gd name="T59" fmla="*/ 39 h 20000"/>
                <a:gd name="T60" fmla="*/ 27 w 20000"/>
                <a:gd name="T61" fmla="*/ 39 h 20000"/>
                <a:gd name="T62" fmla="*/ 17 w 20000"/>
                <a:gd name="T63" fmla="*/ 33 h 20000"/>
                <a:gd name="T64" fmla="*/ 6 w 20000"/>
                <a:gd name="T65" fmla="*/ 33 h 20000"/>
                <a:gd name="T66" fmla="*/ 6 w 20000"/>
                <a:gd name="T67" fmla="*/ 23 h 20000"/>
                <a:gd name="T68" fmla="*/ 4 w 20000"/>
                <a:gd name="T69" fmla="*/ 19 h 20000"/>
                <a:gd name="T70" fmla="*/ 6 w 20000"/>
                <a:gd name="T71" fmla="*/ 6 h 20000"/>
                <a:gd name="T72" fmla="*/ 17 w 20000"/>
                <a:gd name="T73" fmla="*/ 2 h 20000"/>
                <a:gd name="T74" fmla="*/ 31 w 20000"/>
                <a:gd name="T75" fmla="*/ 2 h 20000"/>
                <a:gd name="T76" fmla="*/ 58 w 20000"/>
                <a:gd name="T77" fmla="*/ 2 h 20000"/>
                <a:gd name="T78" fmla="*/ 93 w 20000"/>
                <a:gd name="T79" fmla="*/ 6 h 20000"/>
                <a:gd name="T80" fmla="*/ 128 w 20000"/>
                <a:gd name="T81" fmla="*/ 6 h 2000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0000" h="20000">
                  <a:moveTo>
                    <a:pt x="12136" y="782"/>
                  </a:moveTo>
                  <a:lnTo>
                    <a:pt x="12703" y="2005"/>
                  </a:lnTo>
                  <a:lnTo>
                    <a:pt x="14858" y="2787"/>
                  </a:lnTo>
                  <a:lnTo>
                    <a:pt x="15879" y="2787"/>
                  </a:lnTo>
                  <a:lnTo>
                    <a:pt x="15879" y="2298"/>
                  </a:lnTo>
                  <a:lnTo>
                    <a:pt x="16824" y="2787"/>
                  </a:lnTo>
                  <a:lnTo>
                    <a:pt x="17429" y="3521"/>
                  </a:lnTo>
                  <a:lnTo>
                    <a:pt x="18034" y="3276"/>
                  </a:lnTo>
                  <a:lnTo>
                    <a:pt x="18979" y="3521"/>
                  </a:lnTo>
                  <a:lnTo>
                    <a:pt x="19584" y="3276"/>
                  </a:lnTo>
                  <a:lnTo>
                    <a:pt x="19962" y="3521"/>
                  </a:lnTo>
                  <a:lnTo>
                    <a:pt x="19584" y="4010"/>
                  </a:lnTo>
                  <a:lnTo>
                    <a:pt x="19584" y="4792"/>
                  </a:lnTo>
                  <a:lnTo>
                    <a:pt x="18979" y="5575"/>
                  </a:lnTo>
                  <a:lnTo>
                    <a:pt x="18034" y="6797"/>
                  </a:lnTo>
                  <a:lnTo>
                    <a:pt x="16824" y="6797"/>
                  </a:lnTo>
                  <a:lnTo>
                    <a:pt x="16257" y="7286"/>
                  </a:lnTo>
                  <a:lnTo>
                    <a:pt x="15879" y="7286"/>
                  </a:lnTo>
                  <a:lnTo>
                    <a:pt x="15879" y="8606"/>
                  </a:lnTo>
                  <a:lnTo>
                    <a:pt x="15274" y="9340"/>
                  </a:lnTo>
                  <a:lnTo>
                    <a:pt x="13913" y="10856"/>
                  </a:lnTo>
                  <a:lnTo>
                    <a:pt x="14329" y="11589"/>
                  </a:lnTo>
                  <a:lnTo>
                    <a:pt x="14858" y="12861"/>
                  </a:lnTo>
                  <a:lnTo>
                    <a:pt x="14858" y="13399"/>
                  </a:lnTo>
                  <a:lnTo>
                    <a:pt x="14329" y="13888"/>
                  </a:lnTo>
                  <a:lnTo>
                    <a:pt x="13724" y="14670"/>
                  </a:lnTo>
                  <a:lnTo>
                    <a:pt x="13308" y="15403"/>
                  </a:lnTo>
                  <a:lnTo>
                    <a:pt x="13308" y="15892"/>
                  </a:lnTo>
                  <a:lnTo>
                    <a:pt x="12930" y="16186"/>
                  </a:lnTo>
                  <a:lnTo>
                    <a:pt x="12136" y="16186"/>
                  </a:lnTo>
                  <a:lnTo>
                    <a:pt x="11380" y="16968"/>
                  </a:lnTo>
                  <a:lnTo>
                    <a:pt x="11153" y="18191"/>
                  </a:lnTo>
                  <a:lnTo>
                    <a:pt x="10775" y="17946"/>
                  </a:lnTo>
                  <a:lnTo>
                    <a:pt x="10397" y="17946"/>
                  </a:lnTo>
                  <a:lnTo>
                    <a:pt x="10208" y="18191"/>
                  </a:lnTo>
                  <a:lnTo>
                    <a:pt x="9792" y="18191"/>
                  </a:lnTo>
                  <a:lnTo>
                    <a:pt x="9225" y="18191"/>
                  </a:lnTo>
                  <a:lnTo>
                    <a:pt x="8809" y="18191"/>
                  </a:lnTo>
                  <a:lnTo>
                    <a:pt x="8053" y="18191"/>
                  </a:lnTo>
                  <a:lnTo>
                    <a:pt x="7259" y="18680"/>
                  </a:lnTo>
                  <a:lnTo>
                    <a:pt x="6654" y="18680"/>
                  </a:lnTo>
                  <a:lnTo>
                    <a:pt x="5671" y="19951"/>
                  </a:lnTo>
                  <a:lnTo>
                    <a:pt x="4499" y="19218"/>
                  </a:lnTo>
                  <a:lnTo>
                    <a:pt x="4121" y="18191"/>
                  </a:lnTo>
                  <a:lnTo>
                    <a:pt x="4121" y="17457"/>
                  </a:lnTo>
                  <a:lnTo>
                    <a:pt x="3176" y="16968"/>
                  </a:lnTo>
                  <a:lnTo>
                    <a:pt x="2949" y="16968"/>
                  </a:lnTo>
                  <a:lnTo>
                    <a:pt x="2949" y="15403"/>
                  </a:lnTo>
                  <a:lnTo>
                    <a:pt x="3554" y="14670"/>
                  </a:lnTo>
                  <a:lnTo>
                    <a:pt x="3554" y="14181"/>
                  </a:lnTo>
                  <a:lnTo>
                    <a:pt x="3176" y="13399"/>
                  </a:lnTo>
                  <a:lnTo>
                    <a:pt x="3176" y="12665"/>
                  </a:lnTo>
                  <a:lnTo>
                    <a:pt x="3176" y="12176"/>
                  </a:lnTo>
                  <a:lnTo>
                    <a:pt x="2949" y="10611"/>
                  </a:lnTo>
                  <a:lnTo>
                    <a:pt x="3554" y="10611"/>
                  </a:lnTo>
                  <a:lnTo>
                    <a:pt x="3932" y="8606"/>
                  </a:lnTo>
                  <a:lnTo>
                    <a:pt x="3932" y="7286"/>
                  </a:lnTo>
                  <a:lnTo>
                    <a:pt x="4726" y="5575"/>
                  </a:lnTo>
                  <a:lnTo>
                    <a:pt x="4499" y="5281"/>
                  </a:lnTo>
                  <a:lnTo>
                    <a:pt x="3932" y="4792"/>
                  </a:lnTo>
                  <a:lnTo>
                    <a:pt x="3176" y="4792"/>
                  </a:lnTo>
                  <a:lnTo>
                    <a:pt x="2571" y="4792"/>
                  </a:lnTo>
                  <a:lnTo>
                    <a:pt x="1966" y="4792"/>
                  </a:lnTo>
                  <a:lnTo>
                    <a:pt x="1588" y="4010"/>
                  </a:lnTo>
                  <a:lnTo>
                    <a:pt x="1021" y="4303"/>
                  </a:lnTo>
                  <a:lnTo>
                    <a:pt x="605" y="4010"/>
                  </a:lnTo>
                  <a:lnTo>
                    <a:pt x="1021" y="3521"/>
                  </a:lnTo>
                  <a:lnTo>
                    <a:pt x="605" y="2787"/>
                  </a:lnTo>
                  <a:lnTo>
                    <a:pt x="416" y="2787"/>
                  </a:lnTo>
                  <a:lnTo>
                    <a:pt x="416" y="2298"/>
                  </a:lnTo>
                  <a:lnTo>
                    <a:pt x="0" y="978"/>
                  </a:lnTo>
                  <a:lnTo>
                    <a:pt x="605" y="782"/>
                  </a:lnTo>
                  <a:lnTo>
                    <a:pt x="1588" y="782"/>
                  </a:lnTo>
                  <a:lnTo>
                    <a:pt x="1588" y="196"/>
                  </a:lnTo>
                  <a:lnTo>
                    <a:pt x="2155" y="0"/>
                  </a:lnTo>
                  <a:lnTo>
                    <a:pt x="2949" y="196"/>
                  </a:lnTo>
                  <a:lnTo>
                    <a:pt x="4499" y="196"/>
                  </a:lnTo>
                  <a:lnTo>
                    <a:pt x="5482" y="196"/>
                  </a:lnTo>
                  <a:lnTo>
                    <a:pt x="7070" y="782"/>
                  </a:lnTo>
                  <a:lnTo>
                    <a:pt x="8809" y="782"/>
                  </a:lnTo>
                  <a:lnTo>
                    <a:pt x="10397" y="782"/>
                  </a:lnTo>
                  <a:lnTo>
                    <a:pt x="12136" y="782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190" name="Freeform 41">
              <a:extLst>
                <a:ext uri="{FF2B5EF4-FFF2-40B4-BE49-F238E27FC236}">
                  <a16:creationId xmlns:a16="http://schemas.microsoft.com/office/drawing/2014/main" id="{4754690C-8672-4841-85B1-8FE93953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3514" y="3111197"/>
              <a:ext cx="28175" cy="17616"/>
            </a:xfrm>
            <a:custGeom>
              <a:avLst/>
              <a:gdLst>
                <a:gd name="T0" fmla="*/ 11 w 20000"/>
                <a:gd name="T1" fmla="*/ 13 h 20000"/>
                <a:gd name="T2" fmla="*/ 8 w 20000"/>
                <a:gd name="T3" fmla="*/ 11 h 20000"/>
                <a:gd name="T4" fmla="*/ 8 w 20000"/>
                <a:gd name="T5" fmla="*/ 6 h 20000"/>
                <a:gd name="T6" fmla="*/ 0 w 20000"/>
                <a:gd name="T7" fmla="*/ 6 h 20000"/>
                <a:gd name="T8" fmla="*/ 11 w 20000"/>
                <a:gd name="T9" fmla="*/ 0 h 20000"/>
                <a:gd name="T10" fmla="*/ 11 w 20000"/>
                <a:gd name="T11" fmla="*/ 4 h 20000"/>
                <a:gd name="T12" fmla="*/ 20 w 20000"/>
                <a:gd name="T13" fmla="*/ 4 h 20000"/>
                <a:gd name="T14" fmla="*/ 15 w 20000"/>
                <a:gd name="T15" fmla="*/ 6 h 20000"/>
                <a:gd name="T16" fmla="*/ 11 w 20000"/>
                <a:gd name="T17" fmla="*/ 13 h 200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000" h="20000">
                  <a:moveTo>
                    <a:pt x="10833" y="19375"/>
                  </a:moveTo>
                  <a:lnTo>
                    <a:pt x="8333" y="16250"/>
                  </a:lnTo>
                  <a:lnTo>
                    <a:pt x="8333" y="9375"/>
                  </a:lnTo>
                  <a:lnTo>
                    <a:pt x="0" y="9375"/>
                  </a:lnTo>
                  <a:lnTo>
                    <a:pt x="10833" y="0"/>
                  </a:lnTo>
                  <a:lnTo>
                    <a:pt x="10833" y="6875"/>
                  </a:lnTo>
                  <a:lnTo>
                    <a:pt x="19583" y="6875"/>
                  </a:lnTo>
                  <a:lnTo>
                    <a:pt x="15000" y="9375"/>
                  </a:lnTo>
                  <a:lnTo>
                    <a:pt x="10833" y="19375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191" name="Freeform 42">
              <a:extLst>
                <a:ext uri="{FF2B5EF4-FFF2-40B4-BE49-F238E27FC236}">
                  <a16:creationId xmlns:a16="http://schemas.microsoft.com/office/drawing/2014/main" id="{7B2AC197-FD56-4EDC-A12B-B12099B36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3098" y="3105777"/>
              <a:ext cx="12679" cy="9486"/>
            </a:xfrm>
            <a:custGeom>
              <a:avLst/>
              <a:gdLst>
                <a:gd name="T0" fmla="*/ 7 w 20000"/>
                <a:gd name="T1" fmla="*/ 4 h 20000"/>
                <a:gd name="T2" fmla="*/ 0 w 20000"/>
                <a:gd name="T3" fmla="*/ 0 h 20000"/>
                <a:gd name="T4" fmla="*/ 7 w 20000"/>
                <a:gd name="T5" fmla="*/ 0 h 20000"/>
                <a:gd name="T6" fmla="*/ 7 w 20000"/>
                <a:gd name="T7" fmla="*/ 4 h 200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000" h="20000">
                  <a:moveTo>
                    <a:pt x="18824" y="18182"/>
                  </a:moveTo>
                  <a:lnTo>
                    <a:pt x="0" y="0"/>
                  </a:lnTo>
                  <a:lnTo>
                    <a:pt x="18824" y="0"/>
                  </a:lnTo>
                  <a:lnTo>
                    <a:pt x="18824" y="18182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192" name="Freeform 43">
              <a:extLst>
                <a:ext uri="{FF2B5EF4-FFF2-40B4-BE49-F238E27FC236}">
                  <a16:creationId xmlns:a16="http://schemas.microsoft.com/office/drawing/2014/main" id="{72C3AF78-2B10-4EB4-9A3C-E48717015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2521" y="3134234"/>
              <a:ext cx="9861" cy="9486"/>
            </a:xfrm>
            <a:custGeom>
              <a:avLst/>
              <a:gdLst>
                <a:gd name="T0" fmla="*/ 7 w 20000"/>
                <a:gd name="T1" fmla="*/ 7 h 20000"/>
                <a:gd name="T2" fmla="*/ 0 w 20000"/>
                <a:gd name="T3" fmla="*/ 4 h 20000"/>
                <a:gd name="T4" fmla="*/ 7 w 20000"/>
                <a:gd name="T5" fmla="*/ 0 h 20000"/>
                <a:gd name="T6" fmla="*/ 7 w 20000"/>
                <a:gd name="T7" fmla="*/ 7 h 200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000" h="20000">
                  <a:moveTo>
                    <a:pt x="18824" y="18750"/>
                  </a:moveTo>
                  <a:lnTo>
                    <a:pt x="0" y="12500"/>
                  </a:lnTo>
                  <a:lnTo>
                    <a:pt x="18824" y="0"/>
                  </a:lnTo>
                  <a:lnTo>
                    <a:pt x="18824" y="1875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193" name="Freeform 44">
              <a:extLst>
                <a:ext uri="{FF2B5EF4-FFF2-40B4-BE49-F238E27FC236}">
                  <a16:creationId xmlns:a16="http://schemas.microsoft.com/office/drawing/2014/main" id="{43480C6D-7A2E-426C-A9EA-EC51091ED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8156" y="3029891"/>
              <a:ext cx="15496" cy="9486"/>
            </a:xfrm>
            <a:custGeom>
              <a:avLst/>
              <a:gdLst>
                <a:gd name="T0" fmla="*/ 0 w 20000"/>
                <a:gd name="T1" fmla="*/ 0 h 20000"/>
                <a:gd name="T2" fmla="*/ 6 w 20000"/>
                <a:gd name="T3" fmla="*/ 7 h 20000"/>
                <a:gd name="T4" fmla="*/ 13 w 20000"/>
                <a:gd name="T5" fmla="*/ 4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000" h="20000">
                  <a:moveTo>
                    <a:pt x="0" y="0"/>
                  </a:moveTo>
                  <a:lnTo>
                    <a:pt x="9375" y="18824"/>
                  </a:lnTo>
                  <a:lnTo>
                    <a:pt x="19375" y="1176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194" name="Freeform 45">
              <a:extLst>
                <a:ext uri="{FF2B5EF4-FFF2-40B4-BE49-F238E27FC236}">
                  <a16:creationId xmlns:a16="http://schemas.microsoft.com/office/drawing/2014/main" id="{CA5C460D-AA3C-4512-A732-F281F3A81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7017" y="3044798"/>
              <a:ext cx="459255" cy="177518"/>
            </a:xfrm>
            <a:custGeom>
              <a:avLst/>
              <a:gdLst>
                <a:gd name="T0" fmla="*/ 17 w 20000"/>
                <a:gd name="T1" fmla="*/ 0 h 20000"/>
                <a:gd name="T2" fmla="*/ 29 w 20000"/>
                <a:gd name="T3" fmla="*/ 2 h 20000"/>
                <a:gd name="T4" fmla="*/ 46 w 20000"/>
                <a:gd name="T5" fmla="*/ 19 h 20000"/>
                <a:gd name="T6" fmla="*/ 66 w 20000"/>
                <a:gd name="T7" fmla="*/ 19 h 20000"/>
                <a:gd name="T8" fmla="*/ 83 w 20000"/>
                <a:gd name="T9" fmla="*/ 23 h 20000"/>
                <a:gd name="T10" fmla="*/ 98 w 20000"/>
                <a:gd name="T11" fmla="*/ 12 h 20000"/>
                <a:gd name="T12" fmla="*/ 120 w 20000"/>
                <a:gd name="T13" fmla="*/ 2 h 20000"/>
                <a:gd name="T14" fmla="*/ 143 w 20000"/>
                <a:gd name="T15" fmla="*/ 0 h 20000"/>
                <a:gd name="T16" fmla="*/ 147 w 20000"/>
                <a:gd name="T17" fmla="*/ 2 h 20000"/>
                <a:gd name="T18" fmla="*/ 164 w 20000"/>
                <a:gd name="T19" fmla="*/ 10 h 20000"/>
                <a:gd name="T20" fmla="*/ 174 w 20000"/>
                <a:gd name="T21" fmla="*/ 12 h 20000"/>
                <a:gd name="T22" fmla="*/ 191 w 20000"/>
                <a:gd name="T23" fmla="*/ 23 h 20000"/>
                <a:gd name="T24" fmla="*/ 201 w 20000"/>
                <a:gd name="T25" fmla="*/ 23 h 20000"/>
                <a:gd name="T26" fmla="*/ 228 w 20000"/>
                <a:gd name="T27" fmla="*/ 23 h 20000"/>
                <a:gd name="T28" fmla="*/ 257 w 20000"/>
                <a:gd name="T29" fmla="*/ 10 h 20000"/>
                <a:gd name="T30" fmla="*/ 294 w 20000"/>
                <a:gd name="T31" fmla="*/ 16 h 20000"/>
                <a:gd name="T32" fmla="*/ 298 w 20000"/>
                <a:gd name="T33" fmla="*/ 39 h 20000"/>
                <a:gd name="T34" fmla="*/ 307 w 20000"/>
                <a:gd name="T35" fmla="*/ 54 h 20000"/>
                <a:gd name="T36" fmla="*/ 317 w 20000"/>
                <a:gd name="T37" fmla="*/ 81 h 20000"/>
                <a:gd name="T38" fmla="*/ 321 w 20000"/>
                <a:gd name="T39" fmla="*/ 93 h 20000"/>
                <a:gd name="T40" fmla="*/ 317 w 20000"/>
                <a:gd name="T41" fmla="*/ 104 h 20000"/>
                <a:gd name="T42" fmla="*/ 290 w 20000"/>
                <a:gd name="T43" fmla="*/ 97 h 20000"/>
                <a:gd name="T44" fmla="*/ 278 w 20000"/>
                <a:gd name="T45" fmla="*/ 100 h 20000"/>
                <a:gd name="T46" fmla="*/ 263 w 20000"/>
                <a:gd name="T47" fmla="*/ 104 h 20000"/>
                <a:gd name="T48" fmla="*/ 240 w 20000"/>
                <a:gd name="T49" fmla="*/ 114 h 20000"/>
                <a:gd name="T50" fmla="*/ 214 w 20000"/>
                <a:gd name="T51" fmla="*/ 110 h 20000"/>
                <a:gd name="T52" fmla="*/ 195 w 20000"/>
                <a:gd name="T53" fmla="*/ 114 h 20000"/>
                <a:gd name="T54" fmla="*/ 186 w 20000"/>
                <a:gd name="T55" fmla="*/ 110 h 20000"/>
                <a:gd name="T56" fmla="*/ 186 w 20000"/>
                <a:gd name="T57" fmla="*/ 125 h 20000"/>
                <a:gd name="T58" fmla="*/ 176 w 20000"/>
                <a:gd name="T59" fmla="*/ 131 h 20000"/>
                <a:gd name="T60" fmla="*/ 170 w 20000"/>
                <a:gd name="T61" fmla="*/ 120 h 20000"/>
                <a:gd name="T62" fmla="*/ 174 w 20000"/>
                <a:gd name="T63" fmla="*/ 110 h 20000"/>
                <a:gd name="T64" fmla="*/ 147 w 20000"/>
                <a:gd name="T65" fmla="*/ 110 h 20000"/>
                <a:gd name="T66" fmla="*/ 120 w 20000"/>
                <a:gd name="T67" fmla="*/ 127 h 20000"/>
                <a:gd name="T68" fmla="*/ 108 w 20000"/>
                <a:gd name="T69" fmla="*/ 120 h 20000"/>
                <a:gd name="T70" fmla="*/ 81 w 20000"/>
                <a:gd name="T71" fmla="*/ 114 h 20000"/>
                <a:gd name="T72" fmla="*/ 77 w 20000"/>
                <a:gd name="T73" fmla="*/ 125 h 20000"/>
                <a:gd name="T74" fmla="*/ 56 w 20000"/>
                <a:gd name="T75" fmla="*/ 125 h 20000"/>
                <a:gd name="T76" fmla="*/ 44 w 20000"/>
                <a:gd name="T77" fmla="*/ 114 h 20000"/>
                <a:gd name="T78" fmla="*/ 38 w 20000"/>
                <a:gd name="T79" fmla="*/ 116 h 20000"/>
                <a:gd name="T80" fmla="*/ 27 w 20000"/>
                <a:gd name="T81" fmla="*/ 114 h 20000"/>
                <a:gd name="T82" fmla="*/ 23 w 20000"/>
                <a:gd name="T83" fmla="*/ 110 h 20000"/>
                <a:gd name="T84" fmla="*/ 27 w 20000"/>
                <a:gd name="T85" fmla="*/ 106 h 20000"/>
                <a:gd name="T86" fmla="*/ 21 w 20000"/>
                <a:gd name="T87" fmla="*/ 104 h 20000"/>
                <a:gd name="T88" fmla="*/ 21 w 20000"/>
                <a:gd name="T89" fmla="*/ 89 h 20000"/>
                <a:gd name="T90" fmla="*/ 2 w 20000"/>
                <a:gd name="T91" fmla="*/ 83 h 20000"/>
                <a:gd name="T92" fmla="*/ 2 w 20000"/>
                <a:gd name="T93" fmla="*/ 77 h 20000"/>
                <a:gd name="T94" fmla="*/ 11 w 20000"/>
                <a:gd name="T95" fmla="*/ 81 h 20000"/>
                <a:gd name="T96" fmla="*/ 12 w 20000"/>
                <a:gd name="T97" fmla="*/ 77 h 20000"/>
                <a:gd name="T98" fmla="*/ 12 w 20000"/>
                <a:gd name="T99" fmla="*/ 71 h 20000"/>
                <a:gd name="T100" fmla="*/ 12 w 20000"/>
                <a:gd name="T101" fmla="*/ 56 h 20000"/>
                <a:gd name="T102" fmla="*/ 0 w 20000"/>
                <a:gd name="T103" fmla="*/ 46 h 20000"/>
                <a:gd name="T104" fmla="*/ 17 w 20000"/>
                <a:gd name="T105" fmla="*/ 38 h 20000"/>
                <a:gd name="T106" fmla="*/ 27 w 20000"/>
                <a:gd name="T107" fmla="*/ 38 h 20000"/>
                <a:gd name="T108" fmla="*/ 34 w 20000"/>
                <a:gd name="T109" fmla="*/ 38 h 20000"/>
                <a:gd name="T110" fmla="*/ 46 w 20000"/>
                <a:gd name="T111" fmla="*/ 33 h 20000"/>
                <a:gd name="T112" fmla="*/ 54 w 20000"/>
                <a:gd name="T113" fmla="*/ 27 h 20000"/>
                <a:gd name="T114" fmla="*/ 21 w 20000"/>
                <a:gd name="T115" fmla="*/ 27 h 20000"/>
                <a:gd name="T116" fmla="*/ 6 w 20000"/>
                <a:gd name="T117" fmla="*/ 38 h 20000"/>
                <a:gd name="T118" fmla="*/ 0 w 20000"/>
                <a:gd name="T119" fmla="*/ 38 h 20000"/>
                <a:gd name="T120" fmla="*/ 0 w 20000"/>
                <a:gd name="T121" fmla="*/ 29 h 20000"/>
                <a:gd name="T122" fmla="*/ 6 w 20000"/>
                <a:gd name="T123" fmla="*/ 19 h 20000"/>
                <a:gd name="T124" fmla="*/ 11 w 20000"/>
                <a:gd name="T125" fmla="*/ 12 h 2000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0000" h="20000">
                  <a:moveTo>
                    <a:pt x="147" y="979"/>
                  </a:moveTo>
                  <a:lnTo>
                    <a:pt x="1031" y="0"/>
                  </a:lnTo>
                  <a:lnTo>
                    <a:pt x="1399" y="367"/>
                  </a:lnTo>
                  <a:lnTo>
                    <a:pt x="1767" y="367"/>
                  </a:lnTo>
                  <a:lnTo>
                    <a:pt x="1669" y="1590"/>
                  </a:lnTo>
                  <a:lnTo>
                    <a:pt x="2822" y="2875"/>
                  </a:lnTo>
                  <a:lnTo>
                    <a:pt x="3951" y="2875"/>
                  </a:lnTo>
                  <a:lnTo>
                    <a:pt x="4074" y="2875"/>
                  </a:lnTo>
                  <a:lnTo>
                    <a:pt x="4466" y="3486"/>
                  </a:lnTo>
                  <a:lnTo>
                    <a:pt x="5080" y="3486"/>
                  </a:lnTo>
                  <a:lnTo>
                    <a:pt x="5325" y="2508"/>
                  </a:lnTo>
                  <a:lnTo>
                    <a:pt x="5988" y="1896"/>
                  </a:lnTo>
                  <a:lnTo>
                    <a:pt x="6626" y="979"/>
                  </a:lnTo>
                  <a:lnTo>
                    <a:pt x="7387" y="367"/>
                  </a:lnTo>
                  <a:lnTo>
                    <a:pt x="8785" y="367"/>
                  </a:lnTo>
                  <a:lnTo>
                    <a:pt x="8785" y="0"/>
                  </a:lnTo>
                  <a:lnTo>
                    <a:pt x="9031" y="0"/>
                  </a:lnTo>
                  <a:lnTo>
                    <a:pt x="9031" y="367"/>
                  </a:lnTo>
                  <a:lnTo>
                    <a:pt x="9669" y="1590"/>
                  </a:lnTo>
                  <a:lnTo>
                    <a:pt x="10037" y="1590"/>
                  </a:lnTo>
                  <a:lnTo>
                    <a:pt x="10699" y="2508"/>
                  </a:lnTo>
                  <a:lnTo>
                    <a:pt x="10699" y="1896"/>
                  </a:lnTo>
                  <a:lnTo>
                    <a:pt x="10798" y="2508"/>
                  </a:lnTo>
                  <a:lnTo>
                    <a:pt x="11706" y="3486"/>
                  </a:lnTo>
                  <a:lnTo>
                    <a:pt x="11951" y="2875"/>
                  </a:lnTo>
                  <a:lnTo>
                    <a:pt x="12344" y="3486"/>
                  </a:lnTo>
                  <a:lnTo>
                    <a:pt x="13497" y="2875"/>
                  </a:lnTo>
                  <a:lnTo>
                    <a:pt x="13988" y="3486"/>
                  </a:lnTo>
                  <a:lnTo>
                    <a:pt x="15018" y="2875"/>
                  </a:lnTo>
                  <a:lnTo>
                    <a:pt x="15755" y="1590"/>
                  </a:lnTo>
                  <a:lnTo>
                    <a:pt x="17301" y="979"/>
                  </a:lnTo>
                  <a:lnTo>
                    <a:pt x="18061" y="2508"/>
                  </a:lnTo>
                  <a:lnTo>
                    <a:pt x="18307" y="4098"/>
                  </a:lnTo>
                  <a:lnTo>
                    <a:pt x="18307" y="5994"/>
                  </a:lnTo>
                  <a:lnTo>
                    <a:pt x="19337" y="6972"/>
                  </a:lnTo>
                  <a:lnTo>
                    <a:pt x="18822" y="8257"/>
                  </a:lnTo>
                  <a:lnTo>
                    <a:pt x="19337" y="10765"/>
                  </a:lnTo>
                  <a:lnTo>
                    <a:pt x="19460" y="12355"/>
                  </a:lnTo>
                  <a:lnTo>
                    <a:pt x="19460" y="12722"/>
                  </a:lnTo>
                  <a:lnTo>
                    <a:pt x="19706" y="14251"/>
                  </a:lnTo>
                  <a:lnTo>
                    <a:pt x="19975" y="15841"/>
                  </a:lnTo>
                  <a:lnTo>
                    <a:pt x="19460" y="15841"/>
                  </a:lnTo>
                  <a:lnTo>
                    <a:pt x="18429" y="15229"/>
                  </a:lnTo>
                  <a:lnTo>
                    <a:pt x="17816" y="14862"/>
                  </a:lnTo>
                  <a:lnTo>
                    <a:pt x="17301" y="15841"/>
                  </a:lnTo>
                  <a:lnTo>
                    <a:pt x="17055" y="15229"/>
                  </a:lnTo>
                  <a:lnTo>
                    <a:pt x="16663" y="15841"/>
                  </a:lnTo>
                  <a:lnTo>
                    <a:pt x="16147" y="15841"/>
                  </a:lnTo>
                  <a:lnTo>
                    <a:pt x="15656" y="15841"/>
                  </a:lnTo>
                  <a:lnTo>
                    <a:pt x="14748" y="17431"/>
                  </a:lnTo>
                  <a:lnTo>
                    <a:pt x="13988" y="17431"/>
                  </a:lnTo>
                  <a:lnTo>
                    <a:pt x="13104" y="16820"/>
                  </a:lnTo>
                  <a:lnTo>
                    <a:pt x="12466" y="17431"/>
                  </a:lnTo>
                  <a:lnTo>
                    <a:pt x="11951" y="17431"/>
                  </a:lnTo>
                  <a:lnTo>
                    <a:pt x="11706" y="16820"/>
                  </a:lnTo>
                  <a:lnTo>
                    <a:pt x="11436" y="16820"/>
                  </a:lnTo>
                  <a:lnTo>
                    <a:pt x="11436" y="18349"/>
                  </a:lnTo>
                  <a:lnTo>
                    <a:pt x="11436" y="19021"/>
                  </a:lnTo>
                  <a:lnTo>
                    <a:pt x="11337" y="19327"/>
                  </a:lnTo>
                  <a:lnTo>
                    <a:pt x="10798" y="19939"/>
                  </a:lnTo>
                  <a:lnTo>
                    <a:pt x="10699" y="19327"/>
                  </a:lnTo>
                  <a:lnTo>
                    <a:pt x="10429" y="18349"/>
                  </a:lnTo>
                  <a:lnTo>
                    <a:pt x="10699" y="17431"/>
                  </a:lnTo>
                  <a:lnTo>
                    <a:pt x="10699" y="16820"/>
                  </a:lnTo>
                  <a:lnTo>
                    <a:pt x="10037" y="17737"/>
                  </a:lnTo>
                  <a:lnTo>
                    <a:pt x="9031" y="16820"/>
                  </a:lnTo>
                  <a:lnTo>
                    <a:pt x="8393" y="19021"/>
                  </a:lnTo>
                  <a:lnTo>
                    <a:pt x="7387" y="19327"/>
                  </a:lnTo>
                  <a:lnTo>
                    <a:pt x="6748" y="19327"/>
                  </a:lnTo>
                  <a:lnTo>
                    <a:pt x="6626" y="18349"/>
                  </a:lnTo>
                  <a:lnTo>
                    <a:pt x="5472" y="17431"/>
                  </a:lnTo>
                  <a:lnTo>
                    <a:pt x="4982" y="17431"/>
                  </a:lnTo>
                  <a:lnTo>
                    <a:pt x="4982" y="19021"/>
                  </a:lnTo>
                  <a:lnTo>
                    <a:pt x="4712" y="19021"/>
                  </a:lnTo>
                  <a:lnTo>
                    <a:pt x="4074" y="19327"/>
                  </a:lnTo>
                  <a:lnTo>
                    <a:pt x="3436" y="19021"/>
                  </a:lnTo>
                  <a:lnTo>
                    <a:pt x="3313" y="17737"/>
                  </a:lnTo>
                  <a:lnTo>
                    <a:pt x="2675" y="17431"/>
                  </a:lnTo>
                  <a:lnTo>
                    <a:pt x="2429" y="17431"/>
                  </a:lnTo>
                  <a:lnTo>
                    <a:pt x="2307" y="17737"/>
                  </a:lnTo>
                  <a:lnTo>
                    <a:pt x="1669" y="17737"/>
                  </a:lnTo>
                  <a:lnTo>
                    <a:pt x="1669" y="17431"/>
                  </a:lnTo>
                  <a:lnTo>
                    <a:pt x="2429" y="16820"/>
                  </a:lnTo>
                  <a:lnTo>
                    <a:pt x="1399" y="16820"/>
                  </a:lnTo>
                  <a:lnTo>
                    <a:pt x="1276" y="16208"/>
                  </a:lnTo>
                  <a:lnTo>
                    <a:pt x="1669" y="16208"/>
                  </a:lnTo>
                  <a:lnTo>
                    <a:pt x="1669" y="15841"/>
                  </a:lnTo>
                  <a:lnTo>
                    <a:pt x="1276" y="15841"/>
                  </a:lnTo>
                  <a:lnTo>
                    <a:pt x="1276" y="14862"/>
                  </a:lnTo>
                  <a:lnTo>
                    <a:pt x="1276" y="13639"/>
                  </a:lnTo>
                  <a:lnTo>
                    <a:pt x="761" y="12722"/>
                  </a:lnTo>
                  <a:lnTo>
                    <a:pt x="147" y="12722"/>
                  </a:lnTo>
                  <a:lnTo>
                    <a:pt x="393" y="12355"/>
                  </a:lnTo>
                  <a:lnTo>
                    <a:pt x="147" y="11743"/>
                  </a:lnTo>
                  <a:lnTo>
                    <a:pt x="393" y="11743"/>
                  </a:lnTo>
                  <a:lnTo>
                    <a:pt x="663" y="12355"/>
                  </a:lnTo>
                  <a:lnTo>
                    <a:pt x="1031" y="12355"/>
                  </a:lnTo>
                  <a:lnTo>
                    <a:pt x="761" y="11743"/>
                  </a:lnTo>
                  <a:lnTo>
                    <a:pt x="1031" y="10765"/>
                  </a:lnTo>
                  <a:lnTo>
                    <a:pt x="761" y="10765"/>
                  </a:lnTo>
                  <a:lnTo>
                    <a:pt x="663" y="9480"/>
                  </a:lnTo>
                  <a:lnTo>
                    <a:pt x="761" y="8563"/>
                  </a:lnTo>
                  <a:lnTo>
                    <a:pt x="0" y="8563"/>
                  </a:lnTo>
                  <a:lnTo>
                    <a:pt x="0" y="6972"/>
                  </a:lnTo>
                  <a:lnTo>
                    <a:pt x="663" y="5994"/>
                  </a:lnTo>
                  <a:lnTo>
                    <a:pt x="1031" y="5749"/>
                  </a:lnTo>
                  <a:lnTo>
                    <a:pt x="1669" y="5994"/>
                  </a:lnTo>
                  <a:lnTo>
                    <a:pt x="1669" y="5749"/>
                  </a:lnTo>
                  <a:lnTo>
                    <a:pt x="1767" y="5076"/>
                  </a:lnTo>
                  <a:lnTo>
                    <a:pt x="2061" y="5749"/>
                  </a:lnTo>
                  <a:lnTo>
                    <a:pt x="2822" y="5749"/>
                  </a:lnTo>
                  <a:lnTo>
                    <a:pt x="2822" y="5076"/>
                  </a:lnTo>
                  <a:lnTo>
                    <a:pt x="3706" y="4098"/>
                  </a:lnTo>
                  <a:lnTo>
                    <a:pt x="3313" y="4098"/>
                  </a:lnTo>
                  <a:lnTo>
                    <a:pt x="2307" y="3486"/>
                  </a:lnTo>
                  <a:lnTo>
                    <a:pt x="1276" y="4098"/>
                  </a:lnTo>
                  <a:lnTo>
                    <a:pt x="1031" y="4465"/>
                  </a:lnTo>
                  <a:lnTo>
                    <a:pt x="393" y="5749"/>
                  </a:lnTo>
                  <a:lnTo>
                    <a:pt x="0" y="6606"/>
                  </a:lnTo>
                  <a:lnTo>
                    <a:pt x="0" y="5749"/>
                  </a:lnTo>
                  <a:lnTo>
                    <a:pt x="393" y="4465"/>
                  </a:lnTo>
                  <a:lnTo>
                    <a:pt x="0" y="4465"/>
                  </a:lnTo>
                  <a:lnTo>
                    <a:pt x="393" y="4098"/>
                  </a:lnTo>
                  <a:lnTo>
                    <a:pt x="393" y="2875"/>
                  </a:lnTo>
                  <a:lnTo>
                    <a:pt x="663" y="2508"/>
                  </a:lnTo>
                  <a:lnTo>
                    <a:pt x="663" y="1896"/>
                  </a:lnTo>
                  <a:lnTo>
                    <a:pt x="147" y="979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195" name="Freeform 46">
              <a:extLst>
                <a:ext uri="{FF2B5EF4-FFF2-40B4-BE49-F238E27FC236}">
                  <a16:creationId xmlns:a16="http://schemas.microsoft.com/office/drawing/2014/main" id="{760DB6FA-02C6-4F82-8E15-DBA420027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4711" y="2853729"/>
              <a:ext cx="152146" cy="84016"/>
            </a:xfrm>
            <a:custGeom>
              <a:avLst/>
              <a:gdLst>
                <a:gd name="T0" fmla="*/ 95 w 20000"/>
                <a:gd name="T1" fmla="*/ 4 h 20000"/>
                <a:gd name="T2" fmla="*/ 108 w 20000"/>
                <a:gd name="T3" fmla="*/ 11 h 20000"/>
                <a:gd name="T4" fmla="*/ 104 w 20000"/>
                <a:gd name="T5" fmla="*/ 12 h 20000"/>
                <a:gd name="T6" fmla="*/ 97 w 20000"/>
                <a:gd name="T7" fmla="*/ 16 h 20000"/>
                <a:gd name="T8" fmla="*/ 91 w 20000"/>
                <a:gd name="T9" fmla="*/ 23 h 20000"/>
                <a:gd name="T10" fmla="*/ 87 w 20000"/>
                <a:gd name="T11" fmla="*/ 38 h 20000"/>
                <a:gd name="T12" fmla="*/ 85 w 20000"/>
                <a:gd name="T13" fmla="*/ 44 h 20000"/>
                <a:gd name="T14" fmla="*/ 85 w 20000"/>
                <a:gd name="T15" fmla="*/ 48 h 20000"/>
                <a:gd name="T16" fmla="*/ 78 w 20000"/>
                <a:gd name="T17" fmla="*/ 50 h 20000"/>
                <a:gd name="T18" fmla="*/ 78 w 20000"/>
                <a:gd name="T19" fmla="*/ 54 h 20000"/>
                <a:gd name="T20" fmla="*/ 70 w 20000"/>
                <a:gd name="T21" fmla="*/ 54 h 20000"/>
                <a:gd name="T22" fmla="*/ 58 w 20000"/>
                <a:gd name="T23" fmla="*/ 54 h 20000"/>
                <a:gd name="T24" fmla="*/ 54 w 20000"/>
                <a:gd name="T25" fmla="*/ 57 h 20000"/>
                <a:gd name="T26" fmla="*/ 42 w 20000"/>
                <a:gd name="T27" fmla="*/ 57 h 20000"/>
                <a:gd name="T28" fmla="*/ 37 w 20000"/>
                <a:gd name="T29" fmla="*/ 61 h 20000"/>
                <a:gd name="T30" fmla="*/ 35 w 20000"/>
                <a:gd name="T31" fmla="*/ 65 h 20000"/>
                <a:gd name="T32" fmla="*/ 20 w 20000"/>
                <a:gd name="T33" fmla="*/ 61 h 20000"/>
                <a:gd name="T34" fmla="*/ 10 w 20000"/>
                <a:gd name="T35" fmla="*/ 54 h 20000"/>
                <a:gd name="T36" fmla="*/ 8 w 20000"/>
                <a:gd name="T37" fmla="*/ 54 h 20000"/>
                <a:gd name="T38" fmla="*/ 8 w 20000"/>
                <a:gd name="T39" fmla="*/ 48 h 20000"/>
                <a:gd name="T40" fmla="*/ 4 w 20000"/>
                <a:gd name="T41" fmla="*/ 44 h 20000"/>
                <a:gd name="T42" fmla="*/ 4 w 20000"/>
                <a:gd name="T43" fmla="*/ 38 h 20000"/>
                <a:gd name="T44" fmla="*/ 4 w 20000"/>
                <a:gd name="T45" fmla="*/ 23 h 20000"/>
                <a:gd name="T46" fmla="*/ 0 w 20000"/>
                <a:gd name="T47" fmla="*/ 21 h 20000"/>
                <a:gd name="T48" fmla="*/ 4 w 20000"/>
                <a:gd name="T49" fmla="*/ 21 h 20000"/>
                <a:gd name="T50" fmla="*/ 10 w 20000"/>
                <a:gd name="T51" fmla="*/ 21 h 20000"/>
                <a:gd name="T52" fmla="*/ 14 w 20000"/>
                <a:gd name="T53" fmla="*/ 16 h 20000"/>
                <a:gd name="T54" fmla="*/ 14 w 20000"/>
                <a:gd name="T55" fmla="*/ 12 h 20000"/>
                <a:gd name="T56" fmla="*/ 16 w 20000"/>
                <a:gd name="T57" fmla="*/ 16 h 20000"/>
                <a:gd name="T58" fmla="*/ 31 w 20000"/>
                <a:gd name="T59" fmla="*/ 21 h 20000"/>
                <a:gd name="T60" fmla="*/ 42 w 20000"/>
                <a:gd name="T61" fmla="*/ 12 h 20000"/>
                <a:gd name="T62" fmla="*/ 54 w 20000"/>
                <a:gd name="T63" fmla="*/ 6 h 20000"/>
                <a:gd name="T64" fmla="*/ 58 w 20000"/>
                <a:gd name="T65" fmla="*/ 6 h 20000"/>
                <a:gd name="T66" fmla="*/ 70 w 20000"/>
                <a:gd name="T67" fmla="*/ 0 h 20000"/>
                <a:gd name="T68" fmla="*/ 74 w 20000"/>
                <a:gd name="T69" fmla="*/ 0 h 20000"/>
                <a:gd name="T70" fmla="*/ 85 w 20000"/>
                <a:gd name="T71" fmla="*/ 0 h 20000"/>
                <a:gd name="T72" fmla="*/ 87 w 20000"/>
                <a:gd name="T73" fmla="*/ 4 h 20000"/>
                <a:gd name="T74" fmla="*/ 95 w 20000"/>
                <a:gd name="T75" fmla="*/ 4 h 2000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000" h="20000">
                  <a:moveTo>
                    <a:pt x="17630" y="1358"/>
                  </a:moveTo>
                  <a:lnTo>
                    <a:pt x="19926" y="3333"/>
                  </a:lnTo>
                  <a:lnTo>
                    <a:pt x="19185" y="3827"/>
                  </a:lnTo>
                  <a:lnTo>
                    <a:pt x="18000" y="5062"/>
                  </a:lnTo>
                  <a:lnTo>
                    <a:pt x="16889" y="7037"/>
                  </a:lnTo>
                  <a:lnTo>
                    <a:pt x="16148" y="11605"/>
                  </a:lnTo>
                  <a:lnTo>
                    <a:pt x="15704" y="13457"/>
                  </a:lnTo>
                  <a:lnTo>
                    <a:pt x="15704" y="14815"/>
                  </a:lnTo>
                  <a:lnTo>
                    <a:pt x="14519" y="15432"/>
                  </a:lnTo>
                  <a:lnTo>
                    <a:pt x="14519" y="16667"/>
                  </a:lnTo>
                  <a:lnTo>
                    <a:pt x="13037" y="16667"/>
                  </a:lnTo>
                  <a:lnTo>
                    <a:pt x="10741" y="16667"/>
                  </a:lnTo>
                  <a:lnTo>
                    <a:pt x="10000" y="17407"/>
                  </a:lnTo>
                  <a:lnTo>
                    <a:pt x="7704" y="17407"/>
                  </a:lnTo>
                  <a:lnTo>
                    <a:pt x="6889" y="18642"/>
                  </a:lnTo>
                  <a:lnTo>
                    <a:pt x="6519" y="19877"/>
                  </a:lnTo>
                  <a:lnTo>
                    <a:pt x="3778" y="18642"/>
                  </a:lnTo>
                  <a:lnTo>
                    <a:pt x="1926" y="16667"/>
                  </a:lnTo>
                  <a:lnTo>
                    <a:pt x="1481" y="16667"/>
                  </a:lnTo>
                  <a:lnTo>
                    <a:pt x="1481" y="14815"/>
                  </a:lnTo>
                  <a:lnTo>
                    <a:pt x="741" y="13457"/>
                  </a:lnTo>
                  <a:lnTo>
                    <a:pt x="741" y="11605"/>
                  </a:lnTo>
                  <a:lnTo>
                    <a:pt x="741" y="7037"/>
                  </a:lnTo>
                  <a:lnTo>
                    <a:pt x="0" y="6543"/>
                  </a:lnTo>
                  <a:lnTo>
                    <a:pt x="741" y="6543"/>
                  </a:lnTo>
                  <a:lnTo>
                    <a:pt x="1926" y="6543"/>
                  </a:lnTo>
                  <a:lnTo>
                    <a:pt x="2667" y="5062"/>
                  </a:lnTo>
                  <a:lnTo>
                    <a:pt x="2667" y="3827"/>
                  </a:lnTo>
                  <a:lnTo>
                    <a:pt x="3037" y="5062"/>
                  </a:lnTo>
                  <a:lnTo>
                    <a:pt x="5704" y="6543"/>
                  </a:lnTo>
                  <a:lnTo>
                    <a:pt x="7704" y="3827"/>
                  </a:lnTo>
                  <a:lnTo>
                    <a:pt x="10000" y="1975"/>
                  </a:lnTo>
                  <a:lnTo>
                    <a:pt x="10741" y="1975"/>
                  </a:lnTo>
                  <a:lnTo>
                    <a:pt x="13037" y="0"/>
                  </a:lnTo>
                  <a:lnTo>
                    <a:pt x="13778" y="0"/>
                  </a:lnTo>
                  <a:lnTo>
                    <a:pt x="15704" y="0"/>
                  </a:lnTo>
                  <a:lnTo>
                    <a:pt x="16148" y="1358"/>
                  </a:lnTo>
                  <a:lnTo>
                    <a:pt x="17630" y="1358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196" name="Freeform 47">
              <a:extLst>
                <a:ext uri="{FF2B5EF4-FFF2-40B4-BE49-F238E27FC236}">
                  <a16:creationId xmlns:a16="http://schemas.microsoft.com/office/drawing/2014/main" id="{BCDDEA8D-370F-4530-8A1B-C51687623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1980" y="3229091"/>
              <a:ext cx="53533" cy="31167"/>
            </a:xfrm>
            <a:custGeom>
              <a:avLst/>
              <a:gdLst>
                <a:gd name="T0" fmla="*/ 15 w 20000"/>
                <a:gd name="T1" fmla="*/ 23 h 20000"/>
                <a:gd name="T2" fmla="*/ 4 w 20000"/>
                <a:gd name="T3" fmla="*/ 21 h 20000"/>
                <a:gd name="T4" fmla="*/ 0 w 20000"/>
                <a:gd name="T5" fmla="*/ 12 h 20000"/>
                <a:gd name="T6" fmla="*/ 4 w 20000"/>
                <a:gd name="T7" fmla="*/ 12 h 20000"/>
                <a:gd name="T8" fmla="*/ 6 w 20000"/>
                <a:gd name="T9" fmla="*/ 11 h 20000"/>
                <a:gd name="T10" fmla="*/ 11 w 20000"/>
                <a:gd name="T11" fmla="*/ 11 h 20000"/>
                <a:gd name="T12" fmla="*/ 15 w 20000"/>
                <a:gd name="T13" fmla="*/ 6 h 20000"/>
                <a:gd name="T14" fmla="*/ 21 w 20000"/>
                <a:gd name="T15" fmla="*/ 6 h 20000"/>
                <a:gd name="T16" fmla="*/ 38 w 20000"/>
                <a:gd name="T17" fmla="*/ 0 h 20000"/>
                <a:gd name="T18" fmla="*/ 31 w 20000"/>
                <a:gd name="T19" fmla="*/ 11 h 20000"/>
                <a:gd name="T20" fmla="*/ 31 w 20000"/>
                <a:gd name="T21" fmla="*/ 12 h 20000"/>
                <a:gd name="T22" fmla="*/ 27 w 20000"/>
                <a:gd name="T23" fmla="*/ 12 h 20000"/>
                <a:gd name="T24" fmla="*/ 21 w 20000"/>
                <a:gd name="T25" fmla="*/ 21 h 20000"/>
                <a:gd name="T26" fmla="*/ 15 w 20000"/>
                <a:gd name="T27" fmla="*/ 21 h 20000"/>
                <a:gd name="T28" fmla="*/ 15 w 20000"/>
                <a:gd name="T29" fmla="*/ 23 h 2000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000" h="20000">
                  <a:moveTo>
                    <a:pt x="7660" y="19655"/>
                  </a:moveTo>
                  <a:lnTo>
                    <a:pt x="2128" y="17931"/>
                  </a:lnTo>
                  <a:lnTo>
                    <a:pt x="0" y="10690"/>
                  </a:lnTo>
                  <a:lnTo>
                    <a:pt x="2128" y="10690"/>
                  </a:lnTo>
                  <a:lnTo>
                    <a:pt x="3404" y="9310"/>
                  </a:lnTo>
                  <a:lnTo>
                    <a:pt x="5532" y="9310"/>
                  </a:lnTo>
                  <a:lnTo>
                    <a:pt x="7660" y="5517"/>
                  </a:lnTo>
                  <a:lnTo>
                    <a:pt x="10851" y="5517"/>
                  </a:lnTo>
                  <a:lnTo>
                    <a:pt x="19787" y="0"/>
                  </a:lnTo>
                  <a:lnTo>
                    <a:pt x="16383" y="9310"/>
                  </a:lnTo>
                  <a:lnTo>
                    <a:pt x="16383" y="10690"/>
                  </a:lnTo>
                  <a:lnTo>
                    <a:pt x="14255" y="10690"/>
                  </a:lnTo>
                  <a:lnTo>
                    <a:pt x="10851" y="17931"/>
                  </a:lnTo>
                  <a:lnTo>
                    <a:pt x="7660" y="17931"/>
                  </a:lnTo>
                  <a:lnTo>
                    <a:pt x="7660" y="19655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197" name="Freeform 48">
              <a:extLst>
                <a:ext uri="{FF2B5EF4-FFF2-40B4-BE49-F238E27FC236}">
                  <a16:creationId xmlns:a16="http://schemas.microsoft.com/office/drawing/2014/main" id="{07FA1786-30F3-482C-92F4-E594975EB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4732" y="3052928"/>
              <a:ext cx="159190" cy="154481"/>
            </a:xfrm>
            <a:custGeom>
              <a:avLst/>
              <a:gdLst>
                <a:gd name="T0" fmla="*/ 74 w 20000"/>
                <a:gd name="T1" fmla="*/ 6 h 20000"/>
                <a:gd name="T2" fmla="*/ 84 w 20000"/>
                <a:gd name="T3" fmla="*/ 10 h 20000"/>
                <a:gd name="T4" fmla="*/ 101 w 20000"/>
                <a:gd name="T5" fmla="*/ 10 h 20000"/>
                <a:gd name="T6" fmla="*/ 103 w 20000"/>
                <a:gd name="T7" fmla="*/ 0 h 20000"/>
                <a:gd name="T8" fmla="*/ 112 w 20000"/>
                <a:gd name="T9" fmla="*/ 10 h 20000"/>
                <a:gd name="T10" fmla="*/ 107 w 20000"/>
                <a:gd name="T11" fmla="*/ 20 h 20000"/>
                <a:gd name="T12" fmla="*/ 101 w 20000"/>
                <a:gd name="T13" fmla="*/ 27 h 20000"/>
                <a:gd name="T14" fmla="*/ 84 w 20000"/>
                <a:gd name="T15" fmla="*/ 20 h 20000"/>
                <a:gd name="T16" fmla="*/ 74 w 20000"/>
                <a:gd name="T17" fmla="*/ 20 h 20000"/>
                <a:gd name="T18" fmla="*/ 68 w 20000"/>
                <a:gd name="T19" fmla="*/ 23 h 20000"/>
                <a:gd name="T20" fmla="*/ 68 w 20000"/>
                <a:gd name="T21" fmla="*/ 37 h 20000"/>
                <a:gd name="T22" fmla="*/ 59 w 20000"/>
                <a:gd name="T23" fmla="*/ 33 h 20000"/>
                <a:gd name="T24" fmla="*/ 64 w 20000"/>
                <a:gd name="T25" fmla="*/ 39 h 20000"/>
                <a:gd name="T26" fmla="*/ 43 w 20000"/>
                <a:gd name="T27" fmla="*/ 31 h 20000"/>
                <a:gd name="T28" fmla="*/ 47 w 20000"/>
                <a:gd name="T29" fmla="*/ 27 h 20000"/>
                <a:gd name="T30" fmla="*/ 41 w 20000"/>
                <a:gd name="T31" fmla="*/ 39 h 20000"/>
                <a:gd name="T32" fmla="*/ 47 w 20000"/>
                <a:gd name="T33" fmla="*/ 64 h 20000"/>
                <a:gd name="T34" fmla="*/ 51 w 20000"/>
                <a:gd name="T35" fmla="*/ 66 h 20000"/>
                <a:gd name="T36" fmla="*/ 68 w 20000"/>
                <a:gd name="T37" fmla="*/ 91 h 20000"/>
                <a:gd name="T38" fmla="*/ 51 w 20000"/>
                <a:gd name="T39" fmla="*/ 87 h 20000"/>
                <a:gd name="T40" fmla="*/ 54 w 20000"/>
                <a:gd name="T41" fmla="*/ 97 h 20000"/>
                <a:gd name="T42" fmla="*/ 54 w 20000"/>
                <a:gd name="T43" fmla="*/ 107 h 20000"/>
                <a:gd name="T44" fmla="*/ 54 w 20000"/>
                <a:gd name="T45" fmla="*/ 114 h 20000"/>
                <a:gd name="T46" fmla="*/ 43 w 20000"/>
                <a:gd name="T47" fmla="*/ 110 h 20000"/>
                <a:gd name="T48" fmla="*/ 41 w 20000"/>
                <a:gd name="T49" fmla="*/ 114 h 20000"/>
                <a:gd name="T50" fmla="*/ 31 w 20000"/>
                <a:gd name="T51" fmla="*/ 103 h 20000"/>
                <a:gd name="T52" fmla="*/ 31 w 20000"/>
                <a:gd name="T53" fmla="*/ 107 h 20000"/>
                <a:gd name="T54" fmla="*/ 27 w 20000"/>
                <a:gd name="T55" fmla="*/ 93 h 20000"/>
                <a:gd name="T56" fmla="*/ 24 w 20000"/>
                <a:gd name="T57" fmla="*/ 81 h 20000"/>
                <a:gd name="T58" fmla="*/ 47 w 20000"/>
                <a:gd name="T59" fmla="*/ 83 h 20000"/>
                <a:gd name="T60" fmla="*/ 41 w 20000"/>
                <a:gd name="T61" fmla="*/ 74 h 20000"/>
                <a:gd name="T62" fmla="*/ 16 w 20000"/>
                <a:gd name="T63" fmla="*/ 76 h 20000"/>
                <a:gd name="T64" fmla="*/ 16 w 20000"/>
                <a:gd name="T65" fmla="*/ 64 h 20000"/>
                <a:gd name="T66" fmla="*/ 10 w 20000"/>
                <a:gd name="T67" fmla="*/ 60 h 20000"/>
                <a:gd name="T68" fmla="*/ 8 w 20000"/>
                <a:gd name="T69" fmla="*/ 43 h 20000"/>
                <a:gd name="T70" fmla="*/ 20 w 20000"/>
                <a:gd name="T71" fmla="*/ 20 h 20000"/>
                <a:gd name="T72" fmla="*/ 33 w 20000"/>
                <a:gd name="T73" fmla="*/ 12 h 20000"/>
                <a:gd name="T74" fmla="*/ 47 w 20000"/>
                <a:gd name="T75" fmla="*/ 10 h 2000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000" h="20000">
                  <a:moveTo>
                    <a:pt x="8470" y="1825"/>
                  </a:moveTo>
                  <a:lnTo>
                    <a:pt x="13238" y="1123"/>
                  </a:lnTo>
                  <a:lnTo>
                    <a:pt x="13950" y="1825"/>
                  </a:lnTo>
                  <a:lnTo>
                    <a:pt x="15089" y="1825"/>
                  </a:lnTo>
                  <a:lnTo>
                    <a:pt x="16157" y="2175"/>
                  </a:lnTo>
                  <a:lnTo>
                    <a:pt x="18007" y="1825"/>
                  </a:lnTo>
                  <a:lnTo>
                    <a:pt x="18007" y="0"/>
                  </a:lnTo>
                  <a:lnTo>
                    <a:pt x="18434" y="0"/>
                  </a:lnTo>
                  <a:lnTo>
                    <a:pt x="19929" y="1123"/>
                  </a:lnTo>
                  <a:lnTo>
                    <a:pt x="19929" y="1825"/>
                  </a:lnTo>
                  <a:lnTo>
                    <a:pt x="19146" y="2175"/>
                  </a:lnTo>
                  <a:lnTo>
                    <a:pt x="19146" y="3579"/>
                  </a:lnTo>
                  <a:lnTo>
                    <a:pt x="18007" y="4000"/>
                  </a:lnTo>
                  <a:lnTo>
                    <a:pt x="18007" y="4702"/>
                  </a:lnTo>
                  <a:lnTo>
                    <a:pt x="17295" y="4000"/>
                  </a:lnTo>
                  <a:lnTo>
                    <a:pt x="15089" y="3579"/>
                  </a:lnTo>
                  <a:lnTo>
                    <a:pt x="14377" y="2877"/>
                  </a:lnTo>
                  <a:lnTo>
                    <a:pt x="13238" y="3579"/>
                  </a:lnTo>
                  <a:lnTo>
                    <a:pt x="12527" y="3579"/>
                  </a:lnTo>
                  <a:lnTo>
                    <a:pt x="12171" y="4000"/>
                  </a:lnTo>
                  <a:lnTo>
                    <a:pt x="10605" y="4702"/>
                  </a:lnTo>
                  <a:lnTo>
                    <a:pt x="12171" y="6456"/>
                  </a:lnTo>
                  <a:lnTo>
                    <a:pt x="11459" y="5754"/>
                  </a:lnTo>
                  <a:lnTo>
                    <a:pt x="10605" y="5754"/>
                  </a:lnTo>
                  <a:lnTo>
                    <a:pt x="11459" y="6456"/>
                  </a:lnTo>
                  <a:lnTo>
                    <a:pt x="11459" y="6877"/>
                  </a:lnTo>
                  <a:lnTo>
                    <a:pt x="9609" y="6456"/>
                  </a:lnTo>
                  <a:lnTo>
                    <a:pt x="7687" y="5474"/>
                  </a:lnTo>
                  <a:lnTo>
                    <a:pt x="8470" y="5474"/>
                  </a:lnTo>
                  <a:lnTo>
                    <a:pt x="8470" y="4702"/>
                  </a:lnTo>
                  <a:lnTo>
                    <a:pt x="7402" y="5474"/>
                  </a:lnTo>
                  <a:lnTo>
                    <a:pt x="7402" y="6877"/>
                  </a:lnTo>
                  <a:lnTo>
                    <a:pt x="9609" y="9754"/>
                  </a:lnTo>
                  <a:lnTo>
                    <a:pt x="8470" y="11228"/>
                  </a:lnTo>
                  <a:lnTo>
                    <a:pt x="7402" y="11228"/>
                  </a:lnTo>
                  <a:lnTo>
                    <a:pt x="9181" y="11579"/>
                  </a:lnTo>
                  <a:lnTo>
                    <a:pt x="11459" y="13404"/>
                  </a:lnTo>
                  <a:lnTo>
                    <a:pt x="12171" y="15930"/>
                  </a:lnTo>
                  <a:lnTo>
                    <a:pt x="10320" y="14526"/>
                  </a:lnTo>
                  <a:lnTo>
                    <a:pt x="9181" y="15228"/>
                  </a:lnTo>
                  <a:lnTo>
                    <a:pt x="10320" y="17053"/>
                  </a:lnTo>
                  <a:lnTo>
                    <a:pt x="9609" y="17053"/>
                  </a:lnTo>
                  <a:lnTo>
                    <a:pt x="7687" y="15930"/>
                  </a:lnTo>
                  <a:lnTo>
                    <a:pt x="9609" y="18807"/>
                  </a:lnTo>
                  <a:lnTo>
                    <a:pt x="9609" y="19228"/>
                  </a:lnTo>
                  <a:lnTo>
                    <a:pt x="9609" y="19930"/>
                  </a:lnTo>
                  <a:lnTo>
                    <a:pt x="7687" y="18807"/>
                  </a:lnTo>
                  <a:lnTo>
                    <a:pt x="7687" y="19228"/>
                  </a:lnTo>
                  <a:lnTo>
                    <a:pt x="7687" y="19930"/>
                  </a:lnTo>
                  <a:lnTo>
                    <a:pt x="7402" y="19930"/>
                  </a:lnTo>
                  <a:lnTo>
                    <a:pt x="6619" y="18105"/>
                  </a:lnTo>
                  <a:lnTo>
                    <a:pt x="5480" y="18105"/>
                  </a:lnTo>
                  <a:lnTo>
                    <a:pt x="5907" y="19228"/>
                  </a:lnTo>
                  <a:lnTo>
                    <a:pt x="5480" y="18807"/>
                  </a:lnTo>
                  <a:lnTo>
                    <a:pt x="4769" y="17404"/>
                  </a:lnTo>
                  <a:lnTo>
                    <a:pt x="4769" y="16351"/>
                  </a:lnTo>
                  <a:lnTo>
                    <a:pt x="2918" y="15228"/>
                  </a:lnTo>
                  <a:lnTo>
                    <a:pt x="4342" y="14175"/>
                  </a:lnTo>
                  <a:lnTo>
                    <a:pt x="5907" y="13404"/>
                  </a:lnTo>
                  <a:lnTo>
                    <a:pt x="8470" y="14526"/>
                  </a:lnTo>
                  <a:lnTo>
                    <a:pt x="9181" y="14175"/>
                  </a:lnTo>
                  <a:lnTo>
                    <a:pt x="7402" y="13053"/>
                  </a:lnTo>
                  <a:lnTo>
                    <a:pt x="5907" y="13053"/>
                  </a:lnTo>
                  <a:lnTo>
                    <a:pt x="2918" y="13404"/>
                  </a:lnTo>
                  <a:lnTo>
                    <a:pt x="1851" y="11228"/>
                  </a:lnTo>
                  <a:lnTo>
                    <a:pt x="2918" y="11228"/>
                  </a:lnTo>
                  <a:lnTo>
                    <a:pt x="2918" y="10526"/>
                  </a:lnTo>
                  <a:lnTo>
                    <a:pt x="1851" y="10526"/>
                  </a:lnTo>
                  <a:lnTo>
                    <a:pt x="0" y="8702"/>
                  </a:lnTo>
                  <a:lnTo>
                    <a:pt x="1423" y="7579"/>
                  </a:lnTo>
                  <a:lnTo>
                    <a:pt x="2562" y="4702"/>
                  </a:lnTo>
                  <a:lnTo>
                    <a:pt x="3630" y="3579"/>
                  </a:lnTo>
                  <a:lnTo>
                    <a:pt x="5480" y="3579"/>
                  </a:lnTo>
                  <a:lnTo>
                    <a:pt x="5907" y="2175"/>
                  </a:lnTo>
                  <a:lnTo>
                    <a:pt x="7402" y="2877"/>
                  </a:lnTo>
                  <a:lnTo>
                    <a:pt x="8470" y="1825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198" name="Freeform 49">
              <a:extLst>
                <a:ext uri="{FF2B5EF4-FFF2-40B4-BE49-F238E27FC236}">
                  <a16:creationId xmlns:a16="http://schemas.microsoft.com/office/drawing/2014/main" id="{68AA91EC-7E32-456F-A39A-D31A1538F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9258" y="3229091"/>
              <a:ext cx="67620" cy="17616"/>
            </a:xfrm>
            <a:custGeom>
              <a:avLst/>
              <a:gdLst>
                <a:gd name="T0" fmla="*/ 25 w 20000"/>
                <a:gd name="T1" fmla="*/ 13 h 20000"/>
                <a:gd name="T2" fmla="*/ 21 w 20000"/>
                <a:gd name="T3" fmla="*/ 11 h 20000"/>
                <a:gd name="T4" fmla="*/ 8 w 20000"/>
                <a:gd name="T5" fmla="*/ 11 h 20000"/>
                <a:gd name="T6" fmla="*/ 0 w 20000"/>
                <a:gd name="T7" fmla="*/ 11 h 20000"/>
                <a:gd name="T8" fmla="*/ 0 w 20000"/>
                <a:gd name="T9" fmla="*/ 4 h 20000"/>
                <a:gd name="T10" fmla="*/ 8 w 20000"/>
                <a:gd name="T11" fmla="*/ 4 h 20000"/>
                <a:gd name="T12" fmla="*/ 11 w 20000"/>
                <a:gd name="T13" fmla="*/ 0 h 20000"/>
                <a:gd name="T14" fmla="*/ 15 w 20000"/>
                <a:gd name="T15" fmla="*/ 6 h 20000"/>
                <a:gd name="T16" fmla="*/ 25 w 20000"/>
                <a:gd name="T17" fmla="*/ 6 h 20000"/>
                <a:gd name="T18" fmla="*/ 27 w 20000"/>
                <a:gd name="T19" fmla="*/ 6 h 20000"/>
                <a:gd name="T20" fmla="*/ 37 w 20000"/>
                <a:gd name="T21" fmla="*/ 6 h 20000"/>
                <a:gd name="T22" fmla="*/ 41 w 20000"/>
                <a:gd name="T23" fmla="*/ 11 h 20000"/>
                <a:gd name="T24" fmla="*/ 48 w 20000"/>
                <a:gd name="T25" fmla="*/ 11 h 20000"/>
                <a:gd name="T26" fmla="*/ 48 w 20000"/>
                <a:gd name="T27" fmla="*/ 13 h 20000"/>
                <a:gd name="T28" fmla="*/ 25 w 20000"/>
                <a:gd name="T29" fmla="*/ 13 h 2000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000" h="20000">
                  <a:moveTo>
                    <a:pt x="10333" y="19375"/>
                  </a:moveTo>
                  <a:lnTo>
                    <a:pt x="8667" y="16250"/>
                  </a:lnTo>
                  <a:lnTo>
                    <a:pt x="3500" y="16250"/>
                  </a:lnTo>
                  <a:lnTo>
                    <a:pt x="0" y="16250"/>
                  </a:lnTo>
                  <a:lnTo>
                    <a:pt x="0" y="6875"/>
                  </a:lnTo>
                  <a:lnTo>
                    <a:pt x="3500" y="6875"/>
                  </a:lnTo>
                  <a:lnTo>
                    <a:pt x="4500" y="0"/>
                  </a:lnTo>
                  <a:lnTo>
                    <a:pt x="6167" y="9375"/>
                  </a:lnTo>
                  <a:lnTo>
                    <a:pt x="10333" y="9375"/>
                  </a:lnTo>
                  <a:lnTo>
                    <a:pt x="11333" y="9375"/>
                  </a:lnTo>
                  <a:lnTo>
                    <a:pt x="15500" y="9375"/>
                  </a:lnTo>
                  <a:lnTo>
                    <a:pt x="17167" y="16250"/>
                  </a:lnTo>
                  <a:lnTo>
                    <a:pt x="19833" y="16250"/>
                  </a:lnTo>
                  <a:lnTo>
                    <a:pt x="19833" y="19375"/>
                  </a:lnTo>
                  <a:lnTo>
                    <a:pt x="10333" y="19375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199" name="Freeform 50">
              <a:extLst>
                <a:ext uri="{FF2B5EF4-FFF2-40B4-BE49-F238E27FC236}">
                  <a16:creationId xmlns:a16="http://schemas.microsoft.com/office/drawing/2014/main" id="{F80775C3-2D8C-46CB-8895-47EF4C5D1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7988" y="3134234"/>
              <a:ext cx="35219" cy="31167"/>
            </a:xfrm>
            <a:custGeom>
              <a:avLst/>
              <a:gdLst>
                <a:gd name="T0" fmla="*/ 12 w 20000"/>
                <a:gd name="T1" fmla="*/ 16 h 20000"/>
                <a:gd name="T2" fmla="*/ 6 w 20000"/>
                <a:gd name="T3" fmla="*/ 10 h 20000"/>
                <a:gd name="T4" fmla="*/ 0 w 20000"/>
                <a:gd name="T5" fmla="*/ 4 h 20000"/>
                <a:gd name="T6" fmla="*/ 2 w 20000"/>
                <a:gd name="T7" fmla="*/ 0 h 20000"/>
                <a:gd name="T8" fmla="*/ 8 w 20000"/>
                <a:gd name="T9" fmla="*/ 6 h 20000"/>
                <a:gd name="T10" fmla="*/ 16 w 20000"/>
                <a:gd name="T11" fmla="*/ 6 h 20000"/>
                <a:gd name="T12" fmla="*/ 19 w 20000"/>
                <a:gd name="T13" fmla="*/ 16 h 20000"/>
                <a:gd name="T14" fmla="*/ 23 w 20000"/>
                <a:gd name="T15" fmla="*/ 20 h 20000"/>
                <a:gd name="T16" fmla="*/ 23 w 20000"/>
                <a:gd name="T17" fmla="*/ 23 h 20000"/>
                <a:gd name="T18" fmla="*/ 19 w 20000"/>
                <a:gd name="T19" fmla="*/ 23 h 20000"/>
                <a:gd name="T20" fmla="*/ 12 w 20000"/>
                <a:gd name="T21" fmla="*/ 16 h 200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000" h="20000">
                  <a:moveTo>
                    <a:pt x="10690" y="14138"/>
                  </a:moveTo>
                  <a:lnTo>
                    <a:pt x="5517" y="8966"/>
                  </a:lnTo>
                  <a:lnTo>
                    <a:pt x="0" y="3448"/>
                  </a:lnTo>
                  <a:lnTo>
                    <a:pt x="2069" y="0"/>
                  </a:lnTo>
                  <a:lnTo>
                    <a:pt x="6897" y="5172"/>
                  </a:lnTo>
                  <a:lnTo>
                    <a:pt x="14138" y="5172"/>
                  </a:lnTo>
                  <a:lnTo>
                    <a:pt x="16207" y="14138"/>
                  </a:lnTo>
                  <a:lnTo>
                    <a:pt x="19655" y="17586"/>
                  </a:lnTo>
                  <a:lnTo>
                    <a:pt x="19655" y="19655"/>
                  </a:lnTo>
                  <a:lnTo>
                    <a:pt x="16207" y="19655"/>
                  </a:lnTo>
                  <a:lnTo>
                    <a:pt x="10690" y="14138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52" name="Freeform 51">
              <a:extLst>
                <a:ext uri="{FF2B5EF4-FFF2-40B4-BE49-F238E27FC236}">
                  <a16:creationId xmlns:a16="http://schemas.microsoft.com/office/drawing/2014/main" id="{78EDF53F-1449-4328-8F81-CE7DD397A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8564" y="3126103"/>
              <a:ext cx="25358" cy="9486"/>
            </a:xfrm>
            <a:custGeom>
              <a:avLst/>
              <a:gdLst>
                <a:gd name="T0" fmla="*/ 13 w 20000"/>
                <a:gd name="T1" fmla="*/ 7 h 20000"/>
                <a:gd name="T2" fmla="*/ 6 w 20000"/>
                <a:gd name="T3" fmla="*/ 7 h 20000"/>
                <a:gd name="T4" fmla="*/ 6 w 20000"/>
                <a:gd name="T5" fmla="*/ 2 h 20000"/>
                <a:gd name="T6" fmla="*/ 2 w 20000"/>
                <a:gd name="T7" fmla="*/ 7 h 20000"/>
                <a:gd name="T8" fmla="*/ 0 w 20000"/>
                <a:gd name="T9" fmla="*/ 2 h 20000"/>
                <a:gd name="T10" fmla="*/ 9 w 20000"/>
                <a:gd name="T11" fmla="*/ 0 h 20000"/>
                <a:gd name="T12" fmla="*/ 13 w 20000"/>
                <a:gd name="T13" fmla="*/ 2 h 20000"/>
                <a:gd name="T14" fmla="*/ 13 w 20000"/>
                <a:gd name="T15" fmla="*/ 7 h 200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000" h="20000">
                  <a:moveTo>
                    <a:pt x="19375" y="18824"/>
                  </a:moveTo>
                  <a:lnTo>
                    <a:pt x="9375" y="18824"/>
                  </a:lnTo>
                  <a:lnTo>
                    <a:pt x="9375" y="5882"/>
                  </a:lnTo>
                  <a:lnTo>
                    <a:pt x="3750" y="18824"/>
                  </a:lnTo>
                  <a:lnTo>
                    <a:pt x="0" y="5882"/>
                  </a:lnTo>
                  <a:lnTo>
                    <a:pt x="13125" y="0"/>
                  </a:lnTo>
                  <a:lnTo>
                    <a:pt x="19375" y="5882"/>
                  </a:lnTo>
                  <a:lnTo>
                    <a:pt x="19375" y="18824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53" name="Freeform 52">
              <a:extLst>
                <a:ext uri="{FF2B5EF4-FFF2-40B4-BE49-F238E27FC236}">
                  <a16:creationId xmlns:a16="http://schemas.microsoft.com/office/drawing/2014/main" id="{3C0586C8-8F00-4F0C-8C18-800E3D559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4915" y="3212830"/>
              <a:ext cx="8453" cy="12196"/>
            </a:xfrm>
            <a:custGeom>
              <a:avLst/>
              <a:gdLst>
                <a:gd name="T0" fmla="*/ 0 w 20000"/>
                <a:gd name="T1" fmla="*/ 9 h 20000"/>
                <a:gd name="T2" fmla="*/ 0 w 20000"/>
                <a:gd name="T3" fmla="*/ 2 h 20000"/>
                <a:gd name="T4" fmla="*/ 6 w 20000"/>
                <a:gd name="T5" fmla="*/ 0 h 20000"/>
                <a:gd name="T6" fmla="*/ 4 w 20000"/>
                <a:gd name="T7" fmla="*/ 6 h 20000"/>
                <a:gd name="T8" fmla="*/ 0 w 20000"/>
                <a:gd name="T9" fmla="*/ 9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00" h="20000">
                  <a:moveTo>
                    <a:pt x="0" y="19048"/>
                  </a:moveTo>
                  <a:lnTo>
                    <a:pt x="0" y="3810"/>
                  </a:lnTo>
                  <a:lnTo>
                    <a:pt x="18824" y="0"/>
                  </a:lnTo>
                  <a:lnTo>
                    <a:pt x="11765" y="13333"/>
                  </a:lnTo>
                  <a:lnTo>
                    <a:pt x="0" y="19048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54" name="Freeform 53">
              <a:extLst>
                <a:ext uri="{FF2B5EF4-FFF2-40B4-BE49-F238E27FC236}">
                  <a16:creationId xmlns:a16="http://schemas.microsoft.com/office/drawing/2014/main" id="{84ACFA90-D582-4B22-91E1-0B94B6F92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1382" y="3147785"/>
              <a:ext cx="9861" cy="9486"/>
            </a:xfrm>
            <a:custGeom>
              <a:avLst/>
              <a:gdLst>
                <a:gd name="T0" fmla="*/ 7 w 20000"/>
                <a:gd name="T1" fmla="*/ 7 h 20000"/>
                <a:gd name="T2" fmla="*/ 0 w 20000"/>
                <a:gd name="T3" fmla="*/ 7 h 20000"/>
                <a:gd name="T4" fmla="*/ 4 w 20000"/>
                <a:gd name="T5" fmla="*/ 7 h 20000"/>
                <a:gd name="T6" fmla="*/ 0 w 20000"/>
                <a:gd name="T7" fmla="*/ 0 h 20000"/>
                <a:gd name="T8" fmla="*/ 4 w 20000"/>
                <a:gd name="T9" fmla="*/ 4 h 20000"/>
                <a:gd name="T10" fmla="*/ 7 w 20000"/>
                <a:gd name="T11" fmla="*/ 7 h 200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000" h="20000">
                  <a:moveTo>
                    <a:pt x="18824" y="18824"/>
                  </a:moveTo>
                  <a:lnTo>
                    <a:pt x="0" y="18824"/>
                  </a:lnTo>
                  <a:lnTo>
                    <a:pt x="11765" y="18824"/>
                  </a:lnTo>
                  <a:lnTo>
                    <a:pt x="0" y="0"/>
                  </a:lnTo>
                  <a:lnTo>
                    <a:pt x="11765" y="11765"/>
                  </a:lnTo>
                  <a:lnTo>
                    <a:pt x="18824" y="18824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55" name="Freeform 54">
              <a:extLst>
                <a:ext uri="{FF2B5EF4-FFF2-40B4-BE49-F238E27FC236}">
                  <a16:creationId xmlns:a16="http://schemas.microsoft.com/office/drawing/2014/main" id="{270DCFEC-7388-4B15-8989-C73A6EC21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7623" y="3000079"/>
              <a:ext cx="7044" cy="8131"/>
            </a:xfrm>
            <a:custGeom>
              <a:avLst/>
              <a:gdLst>
                <a:gd name="T0" fmla="*/ 5 w 20000"/>
                <a:gd name="T1" fmla="*/ 2 h 20000"/>
                <a:gd name="T2" fmla="*/ 0 w 20000"/>
                <a:gd name="T3" fmla="*/ 2 h 20000"/>
                <a:gd name="T4" fmla="*/ 0 w 20000"/>
                <a:gd name="T5" fmla="*/ 6 h 20000"/>
                <a:gd name="T6" fmla="*/ 0 w 20000"/>
                <a:gd name="T7" fmla="*/ 2 h 20000"/>
                <a:gd name="T8" fmla="*/ 0 w 20000"/>
                <a:gd name="T9" fmla="*/ 0 h 20000"/>
                <a:gd name="T10" fmla="*/ 5 w 20000"/>
                <a:gd name="T11" fmla="*/ 2 h 200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000" h="20000">
                  <a:moveTo>
                    <a:pt x="18182" y="5882"/>
                  </a:moveTo>
                  <a:lnTo>
                    <a:pt x="0" y="5882"/>
                  </a:lnTo>
                  <a:lnTo>
                    <a:pt x="0" y="18824"/>
                  </a:lnTo>
                  <a:lnTo>
                    <a:pt x="0" y="5882"/>
                  </a:lnTo>
                  <a:lnTo>
                    <a:pt x="0" y="0"/>
                  </a:lnTo>
                  <a:lnTo>
                    <a:pt x="18182" y="5882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56" name="Freeform 55">
              <a:extLst>
                <a:ext uri="{FF2B5EF4-FFF2-40B4-BE49-F238E27FC236}">
                  <a16:creationId xmlns:a16="http://schemas.microsoft.com/office/drawing/2014/main" id="{906D0E01-B1DF-4B6E-B5ED-386F46906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8200" y="2903867"/>
              <a:ext cx="12679" cy="6775"/>
            </a:xfrm>
            <a:custGeom>
              <a:avLst/>
              <a:gdLst>
                <a:gd name="T0" fmla="*/ 9 w 20000"/>
                <a:gd name="T1" fmla="*/ 3 h 20000"/>
                <a:gd name="T2" fmla="*/ 5 w 20000"/>
                <a:gd name="T3" fmla="*/ 0 h 20000"/>
                <a:gd name="T4" fmla="*/ 0 w 20000"/>
                <a:gd name="T5" fmla="*/ 0 h 20000"/>
                <a:gd name="T6" fmla="*/ 9 w 20000"/>
                <a:gd name="T7" fmla="*/ 0 h 20000"/>
                <a:gd name="T8" fmla="*/ 9 w 20000"/>
                <a:gd name="T9" fmla="*/ 3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00" h="20000">
                  <a:moveTo>
                    <a:pt x="19091" y="17143"/>
                  </a:moveTo>
                  <a:lnTo>
                    <a:pt x="10000" y="0"/>
                  </a:lnTo>
                  <a:lnTo>
                    <a:pt x="0" y="0"/>
                  </a:lnTo>
                  <a:lnTo>
                    <a:pt x="19091" y="0"/>
                  </a:lnTo>
                  <a:lnTo>
                    <a:pt x="19091" y="17143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57" name="Freeform 56">
              <a:extLst>
                <a:ext uri="{FF2B5EF4-FFF2-40B4-BE49-F238E27FC236}">
                  <a16:creationId xmlns:a16="http://schemas.microsoft.com/office/drawing/2014/main" id="{E261842D-FE86-430B-B262-CE32ECA0E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1192" y="3066479"/>
              <a:ext cx="101431" cy="65045"/>
            </a:xfrm>
            <a:custGeom>
              <a:avLst/>
              <a:gdLst>
                <a:gd name="T0" fmla="*/ 33 w 20000"/>
                <a:gd name="T1" fmla="*/ 46 h 20000"/>
                <a:gd name="T2" fmla="*/ 21 w 20000"/>
                <a:gd name="T3" fmla="*/ 29 h 20000"/>
                <a:gd name="T4" fmla="*/ 4 w 20000"/>
                <a:gd name="T5" fmla="*/ 23 h 20000"/>
                <a:gd name="T6" fmla="*/ 4 w 20000"/>
                <a:gd name="T7" fmla="*/ 11 h 20000"/>
                <a:gd name="T8" fmla="*/ 0 w 20000"/>
                <a:gd name="T9" fmla="*/ 0 h 20000"/>
                <a:gd name="T10" fmla="*/ 58 w 20000"/>
                <a:gd name="T11" fmla="*/ 2 h 20000"/>
                <a:gd name="T12" fmla="*/ 60 w 20000"/>
                <a:gd name="T13" fmla="*/ 21 h 20000"/>
                <a:gd name="T14" fmla="*/ 75 w 20000"/>
                <a:gd name="T15" fmla="*/ 23 h 20000"/>
                <a:gd name="T16" fmla="*/ 67 w 20000"/>
                <a:gd name="T17" fmla="*/ 29 h 20000"/>
                <a:gd name="T18" fmla="*/ 71 w 20000"/>
                <a:gd name="T19" fmla="*/ 46 h 20000"/>
                <a:gd name="T20" fmla="*/ 58 w 20000"/>
                <a:gd name="T21" fmla="*/ 51 h 20000"/>
                <a:gd name="T22" fmla="*/ 33 w 20000"/>
                <a:gd name="T23" fmla="*/ 46 h 200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000" h="20000">
                  <a:moveTo>
                    <a:pt x="8770" y="18095"/>
                  </a:moveTo>
                  <a:lnTo>
                    <a:pt x="5561" y="11429"/>
                  </a:lnTo>
                  <a:lnTo>
                    <a:pt x="1070" y="9048"/>
                  </a:lnTo>
                  <a:lnTo>
                    <a:pt x="1070" y="4127"/>
                  </a:lnTo>
                  <a:lnTo>
                    <a:pt x="0" y="0"/>
                  </a:lnTo>
                  <a:lnTo>
                    <a:pt x="15508" y="952"/>
                  </a:lnTo>
                  <a:lnTo>
                    <a:pt x="16043" y="8254"/>
                  </a:lnTo>
                  <a:lnTo>
                    <a:pt x="19893" y="9048"/>
                  </a:lnTo>
                  <a:lnTo>
                    <a:pt x="17754" y="11429"/>
                  </a:lnTo>
                  <a:lnTo>
                    <a:pt x="18824" y="18095"/>
                  </a:lnTo>
                  <a:lnTo>
                    <a:pt x="15508" y="19841"/>
                  </a:lnTo>
                  <a:lnTo>
                    <a:pt x="8770" y="18095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58" name="Freeform 57">
              <a:extLst>
                <a:ext uri="{FF2B5EF4-FFF2-40B4-BE49-F238E27FC236}">
                  <a16:creationId xmlns:a16="http://schemas.microsoft.com/office/drawing/2014/main" id="{6FAA5458-1DA7-4D04-BC30-7763039F8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2900" y="3052928"/>
              <a:ext cx="80299" cy="89437"/>
            </a:xfrm>
            <a:custGeom>
              <a:avLst/>
              <a:gdLst>
                <a:gd name="T0" fmla="*/ 25 w 20000"/>
                <a:gd name="T1" fmla="*/ 0 h 20000"/>
                <a:gd name="T2" fmla="*/ 39 w 20000"/>
                <a:gd name="T3" fmla="*/ 16 h 20000"/>
                <a:gd name="T4" fmla="*/ 57 w 20000"/>
                <a:gd name="T5" fmla="*/ 23 h 20000"/>
                <a:gd name="T6" fmla="*/ 39 w 20000"/>
                <a:gd name="T7" fmla="*/ 31 h 20000"/>
                <a:gd name="T8" fmla="*/ 39 w 20000"/>
                <a:gd name="T9" fmla="*/ 43 h 20000"/>
                <a:gd name="T10" fmla="*/ 39 w 20000"/>
                <a:gd name="T11" fmla="*/ 49 h 20000"/>
                <a:gd name="T12" fmla="*/ 35 w 20000"/>
                <a:gd name="T13" fmla="*/ 47 h 20000"/>
                <a:gd name="T14" fmla="*/ 29 w 20000"/>
                <a:gd name="T15" fmla="*/ 49 h 20000"/>
                <a:gd name="T16" fmla="*/ 35 w 20000"/>
                <a:gd name="T17" fmla="*/ 66 h 20000"/>
                <a:gd name="T18" fmla="*/ 12 w 20000"/>
                <a:gd name="T19" fmla="*/ 55 h 20000"/>
                <a:gd name="T20" fmla="*/ 8 w 20000"/>
                <a:gd name="T21" fmla="*/ 39 h 20000"/>
                <a:gd name="T22" fmla="*/ 16 w 20000"/>
                <a:gd name="T23" fmla="*/ 33 h 20000"/>
                <a:gd name="T24" fmla="*/ 2 w 20000"/>
                <a:gd name="T25" fmla="*/ 31 h 20000"/>
                <a:gd name="T26" fmla="*/ 0 w 20000"/>
                <a:gd name="T27" fmla="*/ 12 h 20000"/>
                <a:gd name="T28" fmla="*/ 0 w 20000"/>
                <a:gd name="T29" fmla="*/ 4 h 20000"/>
                <a:gd name="T30" fmla="*/ 25 w 20000"/>
                <a:gd name="T31" fmla="*/ 0 h 200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000" h="20000">
                  <a:moveTo>
                    <a:pt x="8873" y="0"/>
                  </a:moveTo>
                  <a:lnTo>
                    <a:pt x="13803" y="4940"/>
                  </a:lnTo>
                  <a:lnTo>
                    <a:pt x="19859" y="6867"/>
                  </a:lnTo>
                  <a:lnTo>
                    <a:pt x="13803" y="9398"/>
                  </a:lnTo>
                  <a:lnTo>
                    <a:pt x="13803" y="13012"/>
                  </a:lnTo>
                  <a:lnTo>
                    <a:pt x="13803" y="14940"/>
                  </a:lnTo>
                  <a:lnTo>
                    <a:pt x="12394" y="14337"/>
                  </a:lnTo>
                  <a:lnTo>
                    <a:pt x="10282" y="14940"/>
                  </a:lnTo>
                  <a:lnTo>
                    <a:pt x="12394" y="19880"/>
                  </a:lnTo>
                  <a:lnTo>
                    <a:pt x="4366" y="16747"/>
                  </a:lnTo>
                  <a:lnTo>
                    <a:pt x="2958" y="11807"/>
                  </a:lnTo>
                  <a:lnTo>
                    <a:pt x="5775" y="9880"/>
                  </a:lnTo>
                  <a:lnTo>
                    <a:pt x="845" y="9398"/>
                  </a:lnTo>
                  <a:lnTo>
                    <a:pt x="0" y="3735"/>
                  </a:lnTo>
                  <a:lnTo>
                    <a:pt x="0" y="1205"/>
                  </a:lnTo>
                  <a:lnTo>
                    <a:pt x="8873" y="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59" name="Freeform 58">
              <a:extLst>
                <a:ext uri="{FF2B5EF4-FFF2-40B4-BE49-F238E27FC236}">
                  <a16:creationId xmlns:a16="http://schemas.microsoft.com/office/drawing/2014/main" id="{F60BAAEA-2B0F-4E5E-8BA8-0432572B5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1221" y="2605745"/>
              <a:ext cx="223993" cy="169387"/>
            </a:xfrm>
            <a:custGeom>
              <a:avLst/>
              <a:gdLst>
                <a:gd name="T0" fmla="*/ 15 w 20000"/>
                <a:gd name="T1" fmla="*/ 114 h 20000"/>
                <a:gd name="T2" fmla="*/ 10 w 20000"/>
                <a:gd name="T3" fmla="*/ 101 h 20000"/>
                <a:gd name="T4" fmla="*/ 0 w 20000"/>
                <a:gd name="T5" fmla="*/ 91 h 20000"/>
                <a:gd name="T6" fmla="*/ 15 w 20000"/>
                <a:gd name="T7" fmla="*/ 83 h 20000"/>
                <a:gd name="T8" fmla="*/ 10 w 20000"/>
                <a:gd name="T9" fmla="*/ 70 h 20000"/>
                <a:gd name="T10" fmla="*/ 4 w 20000"/>
                <a:gd name="T11" fmla="*/ 58 h 20000"/>
                <a:gd name="T12" fmla="*/ 27 w 20000"/>
                <a:gd name="T13" fmla="*/ 47 h 20000"/>
                <a:gd name="T14" fmla="*/ 42 w 20000"/>
                <a:gd name="T15" fmla="*/ 33 h 20000"/>
                <a:gd name="T16" fmla="*/ 46 w 20000"/>
                <a:gd name="T17" fmla="*/ 12 h 20000"/>
                <a:gd name="T18" fmla="*/ 71 w 20000"/>
                <a:gd name="T19" fmla="*/ 4 h 20000"/>
                <a:gd name="T20" fmla="*/ 79 w 20000"/>
                <a:gd name="T21" fmla="*/ 0 h 20000"/>
                <a:gd name="T22" fmla="*/ 122 w 20000"/>
                <a:gd name="T23" fmla="*/ 6 h 20000"/>
                <a:gd name="T24" fmla="*/ 135 w 20000"/>
                <a:gd name="T25" fmla="*/ 43 h 20000"/>
                <a:gd name="T26" fmla="*/ 150 w 20000"/>
                <a:gd name="T27" fmla="*/ 58 h 20000"/>
                <a:gd name="T28" fmla="*/ 156 w 20000"/>
                <a:gd name="T29" fmla="*/ 80 h 20000"/>
                <a:gd name="T30" fmla="*/ 141 w 20000"/>
                <a:gd name="T31" fmla="*/ 74 h 20000"/>
                <a:gd name="T32" fmla="*/ 135 w 20000"/>
                <a:gd name="T33" fmla="*/ 76 h 20000"/>
                <a:gd name="T34" fmla="*/ 145 w 20000"/>
                <a:gd name="T35" fmla="*/ 97 h 20000"/>
                <a:gd name="T36" fmla="*/ 141 w 20000"/>
                <a:gd name="T37" fmla="*/ 118 h 20000"/>
                <a:gd name="T38" fmla="*/ 129 w 20000"/>
                <a:gd name="T39" fmla="*/ 118 h 20000"/>
                <a:gd name="T40" fmla="*/ 122 w 20000"/>
                <a:gd name="T41" fmla="*/ 124 h 20000"/>
                <a:gd name="T42" fmla="*/ 122 w 20000"/>
                <a:gd name="T43" fmla="*/ 126 h 20000"/>
                <a:gd name="T44" fmla="*/ 91 w 20000"/>
                <a:gd name="T45" fmla="*/ 119 h 20000"/>
                <a:gd name="T46" fmla="*/ 91 w 20000"/>
                <a:gd name="T47" fmla="*/ 114 h 20000"/>
                <a:gd name="T48" fmla="*/ 27 w 20000"/>
                <a:gd name="T49" fmla="*/ 118 h 20000"/>
                <a:gd name="T50" fmla="*/ 21 w 20000"/>
                <a:gd name="T51" fmla="*/ 114 h 20000"/>
                <a:gd name="T52" fmla="*/ 15 w 20000"/>
                <a:gd name="T53" fmla="*/ 114 h 2000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0000" h="20000">
                  <a:moveTo>
                    <a:pt x="1902" y="18044"/>
                  </a:moveTo>
                  <a:lnTo>
                    <a:pt x="1337" y="16025"/>
                  </a:lnTo>
                  <a:lnTo>
                    <a:pt x="0" y="14385"/>
                  </a:lnTo>
                  <a:lnTo>
                    <a:pt x="1902" y="13123"/>
                  </a:lnTo>
                  <a:lnTo>
                    <a:pt x="1337" y="11104"/>
                  </a:lnTo>
                  <a:lnTo>
                    <a:pt x="514" y="9148"/>
                  </a:lnTo>
                  <a:lnTo>
                    <a:pt x="3445" y="7508"/>
                  </a:lnTo>
                  <a:lnTo>
                    <a:pt x="5347" y="5237"/>
                  </a:lnTo>
                  <a:lnTo>
                    <a:pt x="5861" y="1956"/>
                  </a:lnTo>
                  <a:lnTo>
                    <a:pt x="9049" y="631"/>
                  </a:lnTo>
                  <a:lnTo>
                    <a:pt x="10129" y="0"/>
                  </a:lnTo>
                  <a:lnTo>
                    <a:pt x="15681" y="1009"/>
                  </a:lnTo>
                  <a:lnTo>
                    <a:pt x="17326" y="6877"/>
                  </a:lnTo>
                  <a:lnTo>
                    <a:pt x="19177" y="9148"/>
                  </a:lnTo>
                  <a:lnTo>
                    <a:pt x="19949" y="12744"/>
                  </a:lnTo>
                  <a:lnTo>
                    <a:pt x="18098" y="11735"/>
                  </a:lnTo>
                  <a:lnTo>
                    <a:pt x="17326" y="12114"/>
                  </a:lnTo>
                  <a:lnTo>
                    <a:pt x="18612" y="15331"/>
                  </a:lnTo>
                  <a:lnTo>
                    <a:pt x="18098" y="18675"/>
                  </a:lnTo>
                  <a:lnTo>
                    <a:pt x="16504" y="18675"/>
                  </a:lnTo>
                  <a:lnTo>
                    <a:pt x="15681" y="19621"/>
                  </a:lnTo>
                  <a:lnTo>
                    <a:pt x="15681" y="19937"/>
                  </a:lnTo>
                  <a:lnTo>
                    <a:pt x="11671" y="18927"/>
                  </a:lnTo>
                  <a:lnTo>
                    <a:pt x="11671" y="18044"/>
                  </a:lnTo>
                  <a:lnTo>
                    <a:pt x="3445" y="18675"/>
                  </a:lnTo>
                  <a:lnTo>
                    <a:pt x="2674" y="18044"/>
                  </a:lnTo>
                  <a:lnTo>
                    <a:pt x="1902" y="18044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60" name="Freeform 59">
              <a:extLst>
                <a:ext uri="{FF2B5EF4-FFF2-40B4-BE49-F238E27FC236}">
                  <a16:creationId xmlns:a16="http://schemas.microsoft.com/office/drawing/2014/main" id="{893571C7-74FF-4ADC-87FE-D75064F4E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2908" y="2471591"/>
              <a:ext cx="100022" cy="74530"/>
            </a:xfrm>
            <a:custGeom>
              <a:avLst/>
              <a:gdLst>
                <a:gd name="T0" fmla="*/ 16 w 20000"/>
                <a:gd name="T1" fmla="*/ 50 h 20000"/>
                <a:gd name="T2" fmla="*/ 16 w 20000"/>
                <a:gd name="T3" fmla="*/ 38 h 20000"/>
                <a:gd name="T4" fmla="*/ 12 w 20000"/>
                <a:gd name="T5" fmla="*/ 42 h 20000"/>
                <a:gd name="T6" fmla="*/ 4 w 20000"/>
                <a:gd name="T7" fmla="*/ 27 h 20000"/>
                <a:gd name="T8" fmla="*/ 0 w 20000"/>
                <a:gd name="T9" fmla="*/ 15 h 20000"/>
                <a:gd name="T10" fmla="*/ 38 w 20000"/>
                <a:gd name="T11" fmla="*/ 0 h 20000"/>
                <a:gd name="T12" fmla="*/ 58 w 20000"/>
                <a:gd name="T13" fmla="*/ 4 h 20000"/>
                <a:gd name="T14" fmla="*/ 54 w 20000"/>
                <a:gd name="T15" fmla="*/ 6 h 20000"/>
                <a:gd name="T16" fmla="*/ 60 w 20000"/>
                <a:gd name="T17" fmla="*/ 21 h 20000"/>
                <a:gd name="T18" fmla="*/ 60 w 20000"/>
                <a:gd name="T19" fmla="*/ 32 h 20000"/>
                <a:gd name="T20" fmla="*/ 71 w 20000"/>
                <a:gd name="T21" fmla="*/ 48 h 20000"/>
                <a:gd name="T22" fmla="*/ 54 w 20000"/>
                <a:gd name="T23" fmla="*/ 55 h 20000"/>
                <a:gd name="T24" fmla="*/ 31 w 20000"/>
                <a:gd name="T25" fmla="*/ 50 h 20000"/>
                <a:gd name="T26" fmla="*/ 16 w 20000"/>
                <a:gd name="T27" fmla="*/ 50 h 200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0000" h="20000">
                  <a:moveTo>
                    <a:pt x="4633" y="18235"/>
                  </a:moveTo>
                  <a:lnTo>
                    <a:pt x="4633" y="13824"/>
                  </a:lnTo>
                  <a:lnTo>
                    <a:pt x="3503" y="15294"/>
                  </a:lnTo>
                  <a:lnTo>
                    <a:pt x="1130" y="9853"/>
                  </a:lnTo>
                  <a:lnTo>
                    <a:pt x="0" y="5441"/>
                  </a:lnTo>
                  <a:lnTo>
                    <a:pt x="10621" y="0"/>
                  </a:lnTo>
                  <a:lnTo>
                    <a:pt x="16384" y="1471"/>
                  </a:lnTo>
                  <a:lnTo>
                    <a:pt x="15254" y="2353"/>
                  </a:lnTo>
                  <a:lnTo>
                    <a:pt x="16949" y="7500"/>
                  </a:lnTo>
                  <a:lnTo>
                    <a:pt x="16949" y="11471"/>
                  </a:lnTo>
                  <a:lnTo>
                    <a:pt x="19887" y="17500"/>
                  </a:lnTo>
                  <a:lnTo>
                    <a:pt x="15254" y="19853"/>
                  </a:lnTo>
                  <a:lnTo>
                    <a:pt x="8814" y="18235"/>
                  </a:lnTo>
                  <a:lnTo>
                    <a:pt x="4633" y="18235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61" name="Freeform 60">
              <a:extLst>
                <a:ext uri="{FF2B5EF4-FFF2-40B4-BE49-F238E27FC236}">
                  <a16:creationId xmlns:a16="http://schemas.microsoft.com/office/drawing/2014/main" id="{BD70888B-C152-4B95-8351-35A5A859B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8214" y="3004145"/>
              <a:ext cx="176095" cy="66400"/>
            </a:xfrm>
            <a:custGeom>
              <a:avLst/>
              <a:gdLst>
                <a:gd name="T0" fmla="*/ 67 w 20000"/>
                <a:gd name="T1" fmla="*/ 47 h 20000"/>
                <a:gd name="T2" fmla="*/ 54 w 20000"/>
                <a:gd name="T3" fmla="*/ 37 h 20000"/>
                <a:gd name="T4" fmla="*/ 29 w 20000"/>
                <a:gd name="T5" fmla="*/ 41 h 20000"/>
                <a:gd name="T6" fmla="*/ 29 w 20000"/>
                <a:gd name="T7" fmla="*/ 27 h 20000"/>
                <a:gd name="T8" fmla="*/ 19 w 20000"/>
                <a:gd name="T9" fmla="*/ 11 h 20000"/>
                <a:gd name="T10" fmla="*/ 0 w 20000"/>
                <a:gd name="T11" fmla="*/ 0 h 20000"/>
                <a:gd name="T12" fmla="*/ 60 w 20000"/>
                <a:gd name="T13" fmla="*/ 0 h 20000"/>
                <a:gd name="T14" fmla="*/ 110 w 20000"/>
                <a:gd name="T15" fmla="*/ 27 h 20000"/>
                <a:gd name="T16" fmla="*/ 125 w 20000"/>
                <a:gd name="T17" fmla="*/ 41 h 20000"/>
                <a:gd name="T18" fmla="*/ 125 w 20000"/>
                <a:gd name="T19" fmla="*/ 50 h 20000"/>
                <a:gd name="T20" fmla="*/ 67 w 20000"/>
                <a:gd name="T21" fmla="*/ 47 h 200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000" h="20000">
                  <a:moveTo>
                    <a:pt x="10641" y="18889"/>
                  </a:moveTo>
                  <a:lnTo>
                    <a:pt x="8654" y="14921"/>
                  </a:lnTo>
                  <a:lnTo>
                    <a:pt x="4615" y="16508"/>
                  </a:lnTo>
                  <a:lnTo>
                    <a:pt x="4615" y="10794"/>
                  </a:lnTo>
                  <a:lnTo>
                    <a:pt x="3013" y="4286"/>
                  </a:lnTo>
                  <a:lnTo>
                    <a:pt x="0" y="0"/>
                  </a:lnTo>
                  <a:lnTo>
                    <a:pt x="9615" y="0"/>
                  </a:lnTo>
                  <a:lnTo>
                    <a:pt x="17628" y="10794"/>
                  </a:lnTo>
                  <a:lnTo>
                    <a:pt x="19936" y="16508"/>
                  </a:lnTo>
                  <a:lnTo>
                    <a:pt x="19936" y="19841"/>
                  </a:lnTo>
                  <a:lnTo>
                    <a:pt x="10641" y="18889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62" name="Freeform 61">
              <a:extLst>
                <a:ext uri="{FF2B5EF4-FFF2-40B4-BE49-F238E27FC236}">
                  <a16:creationId xmlns:a16="http://schemas.microsoft.com/office/drawing/2014/main" id="{CF3D3FE1-CD55-4984-B59E-D240A169C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6419" y="2536635"/>
              <a:ext cx="185956" cy="84016"/>
            </a:xfrm>
            <a:custGeom>
              <a:avLst/>
              <a:gdLst>
                <a:gd name="T0" fmla="*/ 0 w 20000"/>
                <a:gd name="T1" fmla="*/ 43 h 20000"/>
                <a:gd name="T2" fmla="*/ 6 w 20000"/>
                <a:gd name="T3" fmla="*/ 16 h 20000"/>
                <a:gd name="T4" fmla="*/ 23 w 20000"/>
                <a:gd name="T5" fmla="*/ 2 h 20000"/>
                <a:gd name="T6" fmla="*/ 37 w 20000"/>
                <a:gd name="T7" fmla="*/ 23 h 20000"/>
                <a:gd name="T8" fmla="*/ 43 w 20000"/>
                <a:gd name="T9" fmla="*/ 23 h 20000"/>
                <a:gd name="T10" fmla="*/ 50 w 20000"/>
                <a:gd name="T11" fmla="*/ 19 h 20000"/>
                <a:gd name="T12" fmla="*/ 50 w 20000"/>
                <a:gd name="T13" fmla="*/ 2 h 20000"/>
                <a:gd name="T14" fmla="*/ 65 w 20000"/>
                <a:gd name="T15" fmla="*/ 2 h 20000"/>
                <a:gd name="T16" fmla="*/ 88 w 20000"/>
                <a:gd name="T17" fmla="*/ 6 h 20000"/>
                <a:gd name="T18" fmla="*/ 104 w 20000"/>
                <a:gd name="T19" fmla="*/ 0 h 20000"/>
                <a:gd name="T20" fmla="*/ 117 w 20000"/>
                <a:gd name="T21" fmla="*/ 2 h 20000"/>
                <a:gd name="T22" fmla="*/ 132 w 20000"/>
                <a:gd name="T23" fmla="*/ 19 h 20000"/>
                <a:gd name="T24" fmla="*/ 125 w 20000"/>
                <a:gd name="T25" fmla="*/ 49 h 20000"/>
                <a:gd name="T26" fmla="*/ 117 w 20000"/>
                <a:gd name="T27" fmla="*/ 53 h 20000"/>
                <a:gd name="T28" fmla="*/ 92 w 20000"/>
                <a:gd name="T29" fmla="*/ 62 h 20000"/>
                <a:gd name="T30" fmla="*/ 84 w 20000"/>
                <a:gd name="T31" fmla="*/ 55 h 20000"/>
                <a:gd name="T32" fmla="*/ 77 w 20000"/>
                <a:gd name="T33" fmla="*/ 53 h 20000"/>
                <a:gd name="T34" fmla="*/ 67 w 20000"/>
                <a:gd name="T35" fmla="*/ 45 h 20000"/>
                <a:gd name="T36" fmla="*/ 43 w 20000"/>
                <a:gd name="T37" fmla="*/ 39 h 20000"/>
                <a:gd name="T38" fmla="*/ 27 w 20000"/>
                <a:gd name="T39" fmla="*/ 39 h 20000"/>
                <a:gd name="T40" fmla="*/ 0 w 20000"/>
                <a:gd name="T41" fmla="*/ 43 h 2000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0000" h="20000">
                  <a:moveTo>
                    <a:pt x="0" y="13846"/>
                  </a:moveTo>
                  <a:lnTo>
                    <a:pt x="976" y="5256"/>
                  </a:lnTo>
                  <a:lnTo>
                    <a:pt x="3476" y="513"/>
                  </a:lnTo>
                  <a:lnTo>
                    <a:pt x="5671" y="7308"/>
                  </a:lnTo>
                  <a:lnTo>
                    <a:pt x="6585" y="7308"/>
                  </a:lnTo>
                  <a:lnTo>
                    <a:pt x="7561" y="6026"/>
                  </a:lnTo>
                  <a:lnTo>
                    <a:pt x="7561" y="513"/>
                  </a:lnTo>
                  <a:lnTo>
                    <a:pt x="9817" y="513"/>
                  </a:lnTo>
                  <a:lnTo>
                    <a:pt x="13293" y="2051"/>
                  </a:lnTo>
                  <a:lnTo>
                    <a:pt x="15793" y="0"/>
                  </a:lnTo>
                  <a:lnTo>
                    <a:pt x="17683" y="513"/>
                  </a:lnTo>
                  <a:lnTo>
                    <a:pt x="19939" y="6026"/>
                  </a:lnTo>
                  <a:lnTo>
                    <a:pt x="18963" y="15897"/>
                  </a:lnTo>
                  <a:lnTo>
                    <a:pt x="17683" y="17179"/>
                  </a:lnTo>
                  <a:lnTo>
                    <a:pt x="13902" y="19872"/>
                  </a:lnTo>
                  <a:lnTo>
                    <a:pt x="12683" y="17821"/>
                  </a:lnTo>
                  <a:lnTo>
                    <a:pt x="11707" y="17179"/>
                  </a:lnTo>
                  <a:lnTo>
                    <a:pt x="10122" y="14615"/>
                  </a:lnTo>
                  <a:lnTo>
                    <a:pt x="6585" y="12564"/>
                  </a:lnTo>
                  <a:lnTo>
                    <a:pt x="4085" y="12564"/>
                  </a:lnTo>
                  <a:lnTo>
                    <a:pt x="0" y="13846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63" name="Freeform 62">
              <a:extLst>
                <a:ext uri="{FF2B5EF4-FFF2-40B4-BE49-F238E27FC236}">
                  <a16:creationId xmlns:a16="http://schemas.microsoft.com/office/drawing/2014/main" id="{91CA24E5-CFCA-4615-B3C9-CAFEF2B08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6696" y="2590839"/>
              <a:ext cx="149328" cy="92147"/>
            </a:xfrm>
            <a:custGeom>
              <a:avLst/>
              <a:gdLst>
                <a:gd name="T0" fmla="*/ 64 w 20000"/>
                <a:gd name="T1" fmla="*/ 68 h 20000"/>
                <a:gd name="T2" fmla="*/ 54 w 20000"/>
                <a:gd name="T3" fmla="*/ 49 h 20000"/>
                <a:gd name="T4" fmla="*/ 0 w 20000"/>
                <a:gd name="T5" fmla="*/ 49 h 20000"/>
                <a:gd name="T6" fmla="*/ 11 w 20000"/>
                <a:gd name="T7" fmla="*/ 43 h 20000"/>
                <a:gd name="T8" fmla="*/ 0 w 20000"/>
                <a:gd name="T9" fmla="*/ 47 h 20000"/>
                <a:gd name="T10" fmla="*/ 4 w 20000"/>
                <a:gd name="T11" fmla="*/ 41 h 20000"/>
                <a:gd name="T12" fmla="*/ 25 w 20000"/>
                <a:gd name="T13" fmla="*/ 41 h 20000"/>
                <a:gd name="T14" fmla="*/ 15 w 20000"/>
                <a:gd name="T15" fmla="*/ 4 h 20000"/>
                <a:gd name="T16" fmla="*/ 42 w 20000"/>
                <a:gd name="T17" fmla="*/ 0 h 20000"/>
                <a:gd name="T18" fmla="*/ 58 w 20000"/>
                <a:gd name="T19" fmla="*/ 0 h 20000"/>
                <a:gd name="T20" fmla="*/ 81 w 20000"/>
                <a:gd name="T21" fmla="*/ 6 h 20000"/>
                <a:gd name="T22" fmla="*/ 91 w 20000"/>
                <a:gd name="T23" fmla="*/ 14 h 20000"/>
                <a:gd name="T24" fmla="*/ 98 w 20000"/>
                <a:gd name="T25" fmla="*/ 16 h 20000"/>
                <a:gd name="T26" fmla="*/ 106 w 20000"/>
                <a:gd name="T27" fmla="*/ 23 h 20000"/>
                <a:gd name="T28" fmla="*/ 102 w 20000"/>
                <a:gd name="T29" fmla="*/ 43 h 20000"/>
                <a:gd name="T30" fmla="*/ 87 w 20000"/>
                <a:gd name="T31" fmla="*/ 57 h 20000"/>
                <a:gd name="T32" fmla="*/ 64 w 20000"/>
                <a:gd name="T33" fmla="*/ 68 h 2000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000" h="20000">
                  <a:moveTo>
                    <a:pt x="12075" y="19884"/>
                  </a:moveTo>
                  <a:lnTo>
                    <a:pt x="10189" y="14419"/>
                  </a:lnTo>
                  <a:lnTo>
                    <a:pt x="0" y="14419"/>
                  </a:lnTo>
                  <a:lnTo>
                    <a:pt x="2038" y="12558"/>
                  </a:lnTo>
                  <a:lnTo>
                    <a:pt x="0" y="13953"/>
                  </a:lnTo>
                  <a:lnTo>
                    <a:pt x="830" y="12093"/>
                  </a:lnTo>
                  <a:lnTo>
                    <a:pt x="4679" y="12093"/>
                  </a:lnTo>
                  <a:lnTo>
                    <a:pt x="2792" y="1163"/>
                  </a:lnTo>
                  <a:lnTo>
                    <a:pt x="7849" y="0"/>
                  </a:lnTo>
                  <a:lnTo>
                    <a:pt x="10943" y="0"/>
                  </a:lnTo>
                  <a:lnTo>
                    <a:pt x="15321" y="1860"/>
                  </a:lnTo>
                  <a:lnTo>
                    <a:pt x="17208" y="4186"/>
                  </a:lnTo>
                  <a:lnTo>
                    <a:pt x="18415" y="4767"/>
                  </a:lnTo>
                  <a:lnTo>
                    <a:pt x="19925" y="6628"/>
                  </a:lnTo>
                  <a:lnTo>
                    <a:pt x="19170" y="12558"/>
                  </a:lnTo>
                  <a:lnTo>
                    <a:pt x="16377" y="16860"/>
                  </a:lnTo>
                  <a:lnTo>
                    <a:pt x="12075" y="19884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64" name="Freeform 63">
              <a:extLst>
                <a:ext uri="{FF2B5EF4-FFF2-40B4-BE49-F238E27FC236}">
                  <a16:creationId xmlns:a16="http://schemas.microsoft.com/office/drawing/2014/main" id="{99C5378D-E7E7-47AA-8509-61CE4C9FF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1243" y="2861859"/>
              <a:ext cx="87343" cy="82661"/>
            </a:xfrm>
            <a:custGeom>
              <a:avLst/>
              <a:gdLst>
                <a:gd name="T0" fmla="*/ 0 w 20000"/>
                <a:gd name="T1" fmla="*/ 0 h 20000"/>
                <a:gd name="T2" fmla="*/ 21 w 20000"/>
                <a:gd name="T3" fmla="*/ 6 h 20000"/>
                <a:gd name="T4" fmla="*/ 32 w 20000"/>
                <a:gd name="T5" fmla="*/ 6 h 20000"/>
                <a:gd name="T6" fmla="*/ 42 w 20000"/>
                <a:gd name="T7" fmla="*/ 23 h 20000"/>
                <a:gd name="T8" fmla="*/ 44 w 20000"/>
                <a:gd name="T9" fmla="*/ 31 h 20000"/>
                <a:gd name="T10" fmla="*/ 59 w 20000"/>
                <a:gd name="T11" fmla="*/ 42 h 20000"/>
                <a:gd name="T12" fmla="*/ 38 w 20000"/>
                <a:gd name="T13" fmla="*/ 44 h 20000"/>
                <a:gd name="T14" fmla="*/ 32 w 20000"/>
                <a:gd name="T15" fmla="*/ 50 h 20000"/>
                <a:gd name="T16" fmla="*/ 25 w 20000"/>
                <a:gd name="T17" fmla="*/ 61 h 20000"/>
                <a:gd name="T18" fmla="*/ 21 w 20000"/>
                <a:gd name="T19" fmla="*/ 27 h 20000"/>
                <a:gd name="T20" fmla="*/ 19 w 20000"/>
                <a:gd name="T21" fmla="*/ 27 h 20000"/>
                <a:gd name="T22" fmla="*/ 0 w 20000"/>
                <a:gd name="T23" fmla="*/ 0 h 200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000" h="20000">
                  <a:moveTo>
                    <a:pt x="0" y="0"/>
                  </a:moveTo>
                  <a:lnTo>
                    <a:pt x="6986" y="2105"/>
                  </a:lnTo>
                  <a:lnTo>
                    <a:pt x="10685" y="2105"/>
                  </a:lnTo>
                  <a:lnTo>
                    <a:pt x="14247" y="7500"/>
                  </a:lnTo>
                  <a:lnTo>
                    <a:pt x="14932" y="10263"/>
                  </a:lnTo>
                  <a:lnTo>
                    <a:pt x="19863" y="13684"/>
                  </a:lnTo>
                  <a:lnTo>
                    <a:pt x="12877" y="14474"/>
                  </a:lnTo>
                  <a:lnTo>
                    <a:pt x="10685" y="16447"/>
                  </a:lnTo>
                  <a:lnTo>
                    <a:pt x="8493" y="19868"/>
                  </a:lnTo>
                  <a:lnTo>
                    <a:pt x="6986" y="8947"/>
                  </a:lnTo>
                  <a:lnTo>
                    <a:pt x="6438" y="89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65" name="Freeform 64">
              <a:extLst>
                <a:ext uri="{FF2B5EF4-FFF2-40B4-BE49-F238E27FC236}">
                  <a16:creationId xmlns:a16="http://schemas.microsoft.com/office/drawing/2014/main" id="{55B1AD60-3CE8-440C-97DA-537F58745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4893" y="1471528"/>
              <a:ext cx="3344392" cy="1588176"/>
            </a:xfrm>
            <a:custGeom>
              <a:avLst/>
              <a:gdLst>
                <a:gd name="T0" fmla="*/ 190 w 20000"/>
                <a:gd name="T1" fmla="*/ 509 h 20000"/>
                <a:gd name="T2" fmla="*/ 136 w 20000"/>
                <a:gd name="T3" fmla="*/ 569 h 20000"/>
                <a:gd name="T4" fmla="*/ 207 w 20000"/>
                <a:gd name="T5" fmla="*/ 465 h 20000"/>
                <a:gd name="T6" fmla="*/ 342 w 20000"/>
                <a:gd name="T7" fmla="*/ 457 h 20000"/>
                <a:gd name="T8" fmla="*/ 402 w 20000"/>
                <a:gd name="T9" fmla="*/ 449 h 20000"/>
                <a:gd name="T10" fmla="*/ 545 w 20000"/>
                <a:gd name="T11" fmla="*/ 412 h 20000"/>
                <a:gd name="T12" fmla="*/ 522 w 20000"/>
                <a:gd name="T13" fmla="*/ 327 h 20000"/>
                <a:gd name="T14" fmla="*/ 615 w 20000"/>
                <a:gd name="T15" fmla="*/ 482 h 20000"/>
                <a:gd name="T16" fmla="*/ 727 w 20000"/>
                <a:gd name="T17" fmla="*/ 439 h 20000"/>
                <a:gd name="T18" fmla="*/ 592 w 20000"/>
                <a:gd name="T19" fmla="*/ 283 h 20000"/>
                <a:gd name="T20" fmla="*/ 696 w 20000"/>
                <a:gd name="T21" fmla="*/ 304 h 20000"/>
                <a:gd name="T22" fmla="*/ 744 w 20000"/>
                <a:gd name="T23" fmla="*/ 347 h 20000"/>
                <a:gd name="T24" fmla="*/ 739 w 20000"/>
                <a:gd name="T25" fmla="*/ 233 h 20000"/>
                <a:gd name="T26" fmla="*/ 719 w 20000"/>
                <a:gd name="T27" fmla="*/ 180 h 20000"/>
                <a:gd name="T28" fmla="*/ 820 w 20000"/>
                <a:gd name="T29" fmla="*/ 130 h 20000"/>
                <a:gd name="T30" fmla="*/ 851 w 20000"/>
                <a:gd name="T31" fmla="*/ 77 h 20000"/>
                <a:gd name="T32" fmla="*/ 897 w 20000"/>
                <a:gd name="T33" fmla="*/ 58 h 20000"/>
                <a:gd name="T34" fmla="*/ 1034 w 20000"/>
                <a:gd name="T35" fmla="*/ 81 h 20000"/>
                <a:gd name="T36" fmla="*/ 988 w 20000"/>
                <a:gd name="T37" fmla="*/ 174 h 20000"/>
                <a:gd name="T38" fmla="*/ 1048 w 20000"/>
                <a:gd name="T39" fmla="*/ 157 h 20000"/>
                <a:gd name="T40" fmla="*/ 1118 w 20000"/>
                <a:gd name="T41" fmla="*/ 147 h 20000"/>
                <a:gd name="T42" fmla="*/ 1212 w 20000"/>
                <a:gd name="T43" fmla="*/ 114 h 20000"/>
                <a:gd name="T44" fmla="*/ 1336 w 20000"/>
                <a:gd name="T45" fmla="*/ 153 h 20000"/>
                <a:gd name="T46" fmla="*/ 1469 w 20000"/>
                <a:gd name="T47" fmla="*/ 120 h 20000"/>
                <a:gd name="T48" fmla="*/ 1549 w 20000"/>
                <a:gd name="T49" fmla="*/ 58 h 20000"/>
                <a:gd name="T50" fmla="*/ 1593 w 20000"/>
                <a:gd name="T51" fmla="*/ 58 h 20000"/>
                <a:gd name="T52" fmla="*/ 1842 w 20000"/>
                <a:gd name="T53" fmla="*/ 91 h 20000"/>
                <a:gd name="T54" fmla="*/ 1957 w 20000"/>
                <a:gd name="T55" fmla="*/ 39 h 20000"/>
                <a:gd name="T56" fmla="*/ 2216 w 20000"/>
                <a:gd name="T57" fmla="*/ 31 h 20000"/>
                <a:gd name="T58" fmla="*/ 2299 w 20000"/>
                <a:gd name="T59" fmla="*/ 37 h 20000"/>
                <a:gd name="T60" fmla="*/ 2376 w 20000"/>
                <a:gd name="T61" fmla="*/ 151 h 20000"/>
                <a:gd name="T62" fmla="*/ 2253 w 20000"/>
                <a:gd name="T63" fmla="*/ 130 h 20000"/>
                <a:gd name="T64" fmla="*/ 2202 w 20000"/>
                <a:gd name="T65" fmla="*/ 174 h 20000"/>
                <a:gd name="T66" fmla="*/ 2270 w 20000"/>
                <a:gd name="T67" fmla="*/ 227 h 20000"/>
                <a:gd name="T68" fmla="*/ 2239 w 20000"/>
                <a:gd name="T69" fmla="*/ 345 h 20000"/>
                <a:gd name="T70" fmla="*/ 2173 w 20000"/>
                <a:gd name="T71" fmla="*/ 407 h 20000"/>
                <a:gd name="T72" fmla="*/ 2150 w 20000"/>
                <a:gd name="T73" fmla="*/ 519 h 20000"/>
                <a:gd name="T74" fmla="*/ 2194 w 20000"/>
                <a:gd name="T75" fmla="*/ 641 h 20000"/>
                <a:gd name="T76" fmla="*/ 2065 w 20000"/>
                <a:gd name="T77" fmla="*/ 585 h 20000"/>
                <a:gd name="T78" fmla="*/ 2098 w 20000"/>
                <a:gd name="T79" fmla="*/ 337 h 20000"/>
                <a:gd name="T80" fmla="*/ 2048 w 20000"/>
                <a:gd name="T81" fmla="*/ 413 h 20000"/>
                <a:gd name="T82" fmla="*/ 1972 w 20000"/>
                <a:gd name="T83" fmla="*/ 511 h 20000"/>
                <a:gd name="T84" fmla="*/ 1891 w 20000"/>
                <a:gd name="T85" fmla="*/ 521 h 20000"/>
                <a:gd name="T86" fmla="*/ 1798 w 20000"/>
                <a:gd name="T87" fmla="*/ 736 h 20000"/>
                <a:gd name="T88" fmla="*/ 1874 w 20000"/>
                <a:gd name="T89" fmla="*/ 744 h 20000"/>
                <a:gd name="T90" fmla="*/ 1804 w 20000"/>
                <a:gd name="T91" fmla="*/ 1073 h 20000"/>
                <a:gd name="T92" fmla="*/ 1798 w 20000"/>
                <a:gd name="T93" fmla="*/ 912 h 20000"/>
                <a:gd name="T94" fmla="*/ 1630 w 20000"/>
                <a:gd name="T95" fmla="*/ 786 h 20000"/>
                <a:gd name="T96" fmla="*/ 1543 w 20000"/>
                <a:gd name="T97" fmla="*/ 873 h 20000"/>
                <a:gd name="T98" fmla="*/ 1365 w 20000"/>
                <a:gd name="T99" fmla="*/ 910 h 20000"/>
                <a:gd name="T100" fmla="*/ 1206 w 20000"/>
                <a:gd name="T101" fmla="*/ 922 h 20000"/>
                <a:gd name="T102" fmla="*/ 1042 w 20000"/>
                <a:gd name="T103" fmla="*/ 950 h 20000"/>
                <a:gd name="T104" fmla="*/ 565 w 20000"/>
                <a:gd name="T105" fmla="*/ 858 h 20000"/>
                <a:gd name="T106" fmla="*/ 370 w 20000"/>
                <a:gd name="T107" fmla="*/ 1100 h 20000"/>
                <a:gd name="T108" fmla="*/ 248 w 20000"/>
                <a:gd name="T109" fmla="*/ 1117 h 20000"/>
                <a:gd name="T110" fmla="*/ 218 w 20000"/>
                <a:gd name="T111" fmla="*/ 989 h 20000"/>
                <a:gd name="T112" fmla="*/ 54 w 20000"/>
                <a:gd name="T113" fmla="*/ 805 h 20000"/>
                <a:gd name="T114" fmla="*/ 37 w 20000"/>
                <a:gd name="T115" fmla="*/ 722 h 20000"/>
                <a:gd name="T116" fmla="*/ 33 w 20000"/>
                <a:gd name="T117" fmla="*/ 585 h 2000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0000" h="20000">
                  <a:moveTo>
                    <a:pt x="138" y="7702"/>
                  </a:moveTo>
                  <a:lnTo>
                    <a:pt x="192" y="7702"/>
                  </a:lnTo>
                  <a:lnTo>
                    <a:pt x="259" y="7702"/>
                  </a:lnTo>
                  <a:lnTo>
                    <a:pt x="226" y="7661"/>
                  </a:lnTo>
                  <a:lnTo>
                    <a:pt x="488" y="7661"/>
                  </a:lnTo>
                  <a:lnTo>
                    <a:pt x="401" y="7702"/>
                  </a:lnTo>
                  <a:lnTo>
                    <a:pt x="542" y="7771"/>
                  </a:lnTo>
                  <a:lnTo>
                    <a:pt x="542" y="7948"/>
                  </a:lnTo>
                  <a:lnTo>
                    <a:pt x="556" y="7812"/>
                  </a:lnTo>
                  <a:lnTo>
                    <a:pt x="785" y="7812"/>
                  </a:lnTo>
                  <a:lnTo>
                    <a:pt x="1377" y="8262"/>
                  </a:lnTo>
                  <a:lnTo>
                    <a:pt x="1603" y="8692"/>
                  </a:lnTo>
                  <a:lnTo>
                    <a:pt x="1465" y="9082"/>
                  </a:lnTo>
                  <a:lnTo>
                    <a:pt x="1273" y="9252"/>
                  </a:lnTo>
                  <a:lnTo>
                    <a:pt x="488" y="8795"/>
                  </a:lnTo>
                  <a:lnTo>
                    <a:pt x="872" y="9430"/>
                  </a:lnTo>
                  <a:lnTo>
                    <a:pt x="852" y="9710"/>
                  </a:lnTo>
                  <a:lnTo>
                    <a:pt x="923" y="10174"/>
                  </a:lnTo>
                  <a:lnTo>
                    <a:pt x="1273" y="10454"/>
                  </a:lnTo>
                  <a:lnTo>
                    <a:pt x="1360" y="10386"/>
                  </a:lnTo>
                  <a:lnTo>
                    <a:pt x="1290" y="10174"/>
                  </a:lnTo>
                  <a:lnTo>
                    <a:pt x="1219" y="10099"/>
                  </a:lnTo>
                  <a:lnTo>
                    <a:pt x="1094" y="9894"/>
                  </a:lnTo>
                  <a:lnTo>
                    <a:pt x="1148" y="9710"/>
                  </a:lnTo>
                  <a:lnTo>
                    <a:pt x="1323" y="9894"/>
                  </a:lnTo>
                  <a:lnTo>
                    <a:pt x="1323" y="9990"/>
                  </a:lnTo>
                  <a:lnTo>
                    <a:pt x="1636" y="9990"/>
                  </a:lnTo>
                  <a:lnTo>
                    <a:pt x="1498" y="9464"/>
                  </a:lnTo>
                  <a:lnTo>
                    <a:pt x="1586" y="9252"/>
                  </a:lnTo>
                  <a:lnTo>
                    <a:pt x="1727" y="8972"/>
                  </a:lnTo>
                  <a:lnTo>
                    <a:pt x="1879" y="8972"/>
                  </a:lnTo>
                  <a:lnTo>
                    <a:pt x="2003" y="9150"/>
                  </a:lnTo>
                  <a:lnTo>
                    <a:pt x="2003" y="8720"/>
                  </a:lnTo>
                  <a:lnTo>
                    <a:pt x="1879" y="8549"/>
                  </a:lnTo>
                  <a:lnTo>
                    <a:pt x="1865" y="8051"/>
                  </a:lnTo>
                  <a:lnTo>
                    <a:pt x="1741" y="7948"/>
                  </a:lnTo>
                  <a:lnTo>
                    <a:pt x="2091" y="7982"/>
                  </a:lnTo>
                  <a:lnTo>
                    <a:pt x="2195" y="8228"/>
                  </a:lnTo>
                  <a:lnTo>
                    <a:pt x="2024" y="8330"/>
                  </a:lnTo>
                  <a:lnTo>
                    <a:pt x="2024" y="8440"/>
                  </a:lnTo>
                  <a:lnTo>
                    <a:pt x="2229" y="8720"/>
                  </a:lnTo>
                  <a:lnTo>
                    <a:pt x="2370" y="8617"/>
                  </a:lnTo>
                  <a:lnTo>
                    <a:pt x="2370" y="8330"/>
                  </a:lnTo>
                  <a:lnTo>
                    <a:pt x="2475" y="8262"/>
                  </a:lnTo>
                  <a:lnTo>
                    <a:pt x="2424" y="8160"/>
                  </a:lnTo>
                  <a:lnTo>
                    <a:pt x="2788" y="7771"/>
                  </a:lnTo>
                  <a:lnTo>
                    <a:pt x="2842" y="7948"/>
                  </a:lnTo>
                  <a:lnTo>
                    <a:pt x="2875" y="7812"/>
                  </a:lnTo>
                  <a:lnTo>
                    <a:pt x="2822" y="7771"/>
                  </a:lnTo>
                  <a:lnTo>
                    <a:pt x="2980" y="7525"/>
                  </a:lnTo>
                  <a:lnTo>
                    <a:pt x="3051" y="7525"/>
                  </a:lnTo>
                  <a:lnTo>
                    <a:pt x="2966" y="7593"/>
                  </a:lnTo>
                  <a:lnTo>
                    <a:pt x="3013" y="7812"/>
                  </a:lnTo>
                  <a:lnTo>
                    <a:pt x="2966" y="7982"/>
                  </a:lnTo>
                  <a:lnTo>
                    <a:pt x="2980" y="8051"/>
                  </a:lnTo>
                  <a:lnTo>
                    <a:pt x="3104" y="7880"/>
                  </a:lnTo>
                  <a:lnTo>
                    <a:pt x="3155" y="7948"/>
                  </a:lnTo>
                  <a:lnTo>
                    <a:pt x="3155" y="7702"/>
                  </a:lnTo>
                  <a:lnTo>
                    <a:pt x="3242" y="7661"/>
                  </a:lnTo>
                  <a:lnTo>
                    <a:pt x="3380" y="7661"/>
                  </a:lnTo>
                  <a:lnTo>
                    <a:pt x="3606" y="7422"/>
                  </a:lnTo>
                  <a:lnTo>
                    <a:pt x="3660" y="7702"/>
                  </a:lnTo>
                  <a:lnTo>
                    <a:pt x="3710" y="7702"/>
                  </a:lnTo>
                  <a:lnTo>
                    <a:pt x="3710" y="7525"/>
                  </a:lnTo>
                  <a:lnTo>
                    <a:pt x="3801" y="7422"/>
                  </a:lnTo>
                  <a:lnTo>
                    <a:pt x="3660" y="7060"/>
                  </a:lnTo>
                  <a:lnTo>
                    <a:pt x="3697" y="6958"/>
                  </a:lnTo>
                  <a:lnTo>
                    <a:pt x="4219" y="7060"/>
                  </a:lnTo>
                  <a:lnTo>
                    <a:pt x="4569" y="7238"/>
                  </a:lnTo>
                  <a:lnTo>
                    <a:pt x="4758" y="7525"/>
                  </a:lnTo>
                  <a:lnTo>
                    <a:pt x="4791" y="7129"/>
                  </a:lnTo>
                  <a:lnTo>
                    <a:pt x="4586" y="7033"/>
                  </a:lnTo>
                  <a:lnTo>
                    <a:pt x="4586" y="6849"/>
                  </a:lnTo>
                  <a:lnTo>
                    <a:pt x="4428" y="6849"/>
                  </a:lnTo>
                  <a:lnTo>
                    <a:pt x="4391" y="6671"/>
                  </a:lnTo>
                  <a:lnTo>
                    <a:pt x="4428" y="6671"/>
                  </a:lnTo>
                  <a:lnTo>
                    <a:pt x="4444" y="6637"/>
                  </a:lnTo>
                  <a:lnTo>
                    <a:pt x="4377" y="6221"/>
                  </a:lnTo>
                  <a:lnTo>
                    <a:pt x="4306" y="6323"/>
                  </a:lnTo>
                  <a:lnTo>
                    <a:pt x="4306" y="6111"/>
                  </a:lnTo>
                  <a:lnTo>
                    <a:pt x="4253" y="6180"/>
                  </a:lnTo>
                  <a:lnTo>
                    <a:pt x="4290" y="6002"/>
                  </a:lnTo>
                  <a:lnTo>
                    <a:pt x="4377" y="5900"/>
                  </a:lnTo>
                  <a:lnTo>
                    <a:pt x="4391" y="5579"/>
                  </a:lnTo>
                  <a:lnTo>
                    <a:pt x="4343" y="5012"/>
                  </a:lnTo>
                  <a:lnTo>
                    <a:pt x="4758" y="5012"/>
                  </a:lnTo>
                  <a:lnTo>
                    <a:pt x="4811" y="5299"/>
                  </a:lnTo>
                  <a:lnTo>
                    <a:pt x="4811" y="5722"/>
                  </a:lnTo>
                  <a:lnTo>
                    <a:pt x="4983" y="6043"/>
                  </a:lnTo>
                  <a:lnTo>
                    <a:pt x="5212" y="7060"/>
                  </a:lnTo>
                  <a:lnTo>
                    <a:pt x="5387" y="7204"/>
                  </a:lnTo>
                  <a:lnTo>
                    <a:pt x="5316" y="7313"/>
                  </a:lnTo>
                  <a:lnTo>
                    <a:pt x="5387" y="7593"/>
                  </a:lnTo>
                  <a:lnTo>
                    <a:pt x="5266" y="7982"/>
                  </a:lnTo>
                  <a:lnTo>
                    <a:pt x="5300" y="8119"/>
                  </a:lnTo>
                  <a:lnTo>
                    <a:pt x="5178" y="8228"/>
                  </a:lnTo>
                  <a:lnTo>
                    <a:pt x="5074" y="8051"/>
                  </a:lnTo>
                  <a:lnTo>
                    <a:pt x="4933" y="8160"/>
                  </a:lnTo>
                  <a:lnTo>
                    <a:pt x="5162" y="8330"/>
                  </a:lnTo>
                  <a:lnTo>
                    <a:pt x="5438" y="8262"/>
                  </a:lnTo>
                  <a:lnTo>
                    <a:pt x="5404" y="8119"/>
                  </a:lnTo>
                  <a:lnTo>
                    <a:pt x="5542" y="7880"/>
                  </a:lnTo>
                  <a:lnTo>
                    <a:pt x="5576" y="7525"/>
                  </a:lnTo>
                  <a:lnTo>
                    <a:pt x="5438" y="7060"/>
                  </a:lnTo>
                  <a:lnTo>
                    <a:pt x="5667" y="6849"/>
                  </a:lnTo>
                  <a:lnTo>
                    <a:pt x="5805" y="7033"/>
                  </a:lnTo>
                  <a:lnTo>
                    <a:pt x="5859" y="7422"/>
                  </a:lnTo>
                  <a:lnTo>
                    <a:pt x="6118" y="7491"/>
                  </a:lnTo>
                  <a:lnTo>
                    <a:pt x="5912" y="7422"/>
                  </a:lnTo>
                  <a:lnTo>
                    <a:pt x="5892" y="7204"/>
                  </a:lnTo>
                  <a:lnTo>
                    <a:pt x="5912" y="7129"/>
                  </a:lnTo>
                  <a:lnTo>
                    <a:pt x="5805" y="6849"/>
                  </a:lnTo>
                  <a:lnTo>
                    <a:pt x="5525" y="6740"/>
                  </a:lnTo>
                  <a:lnTo>
                    <a:pt x="5316" y="6924"/>
                  </a:lnTo>
                  <a:lnTo>
                    <a:pt x="5212" y="6501"/>
                  </a:lnTo>
                  <a:lnTo>
                    <a:pt x="5178" y="6002"/>
                  </a:lnTo>
                  <a:lnTo>
                    <a:pt x="4949" y="5722"/>
                  </a:lnTo>
                  <a:lnTo>
                    <a:pt x="4949" y="5469"/>
                  </a:lnTo>
                  <a:lnTo>
                    <a:pt x="5037" y="5367"/>
                  </a:lnTo>
                  <a:lnTo>
                    <a:pt x="4983" y="4841"/>
                  </a:lnTo>
                  <a:lnTo>
                    <a:pt x="5162" y="5189"/>
                  </a:lnTo>
                  <a:lnTo>
                    <a:pt x="5162" y="5442"/>
                  </a:lnTo>
                  <a:lnTo>
                    <a:pt x="5212" y="5654"/>
                  </a:lnTo>
                  <a:lnTo>
                    <a:pt x="5316" y="5722"/>
                  </a:lnTo>
                  <a:lnTo>
                    <a:pt x="5721" y="5831"/>
                  </a:lnTo>
                  <a:lnTo>
                    <a:pt x="5246" y="5367"/>
                  </a:lnTo>
                  <a:lnTo>
                    <a:pt x="5266" y="5258"/>
                  </a:lnTo>
                  <a:lnTo>
                    <a:pt x="5492" y="5258"/>
                  </a:lnTo>
                  <a:lnTo>
                    <a:pt x="5387" y="5189"/>
                  </a:lnTo>
                  <a:lnTo>
                    <a:pt x="5438" y="5012"/>
                  </a:lnTo>
                  <a:lnTo>
                    <a:pt x="5542" y="4978"/>
                  </a:lnTo>
                  <a:lnTo>
                    <a:pt x="5859" y="5189"/>
                  </a:lnTo>
                  <a:lnTo>
                    <a:pt x="6084" y="5189"/>
                  </a:lnTo>
                  <a:lnTo>
                    <a:pt x="6084" y="5367"/>
                  </a:lnTo>
                  <a:lnTo>
                    <a:pt x="6030" y="5442"/>
                  </a:lnTo>
                  <a:lnTo>
                    <a:pt x="6051" y="5579"/>
                  </a:lnTo>
                  <a:lnTo>
                    <a:pt x="6135" y="5756"/>
                  </a:lnTo>
                  <a:lnTo>
                    <a:pt x="6135" y="5654"/>
                  </a:lnTo>
                  <a:lnTo>
                    <a:pt x="6222" y="6043"/>
                  </a:lnTo>
                  <a:lnTo>
                    <a:pt x="6347" y="6111"/>
                  </a:lnTo>
                  <a:lnTo>
                    <a:pt x="6505" y="6221"/>
                  </a:lnTo>
                  <a:lnTo>
                    <a:pt x="6572" y="6111"/>
                  </a:lnTo>
                  <a:lnTo>
                    <a:pt x="6347" y="6043"/>
                  </a:lnTo>
                  <a:lnTo>
                    <a:pt x="6259" y="5934"/>
                  </a:lnTo>
                  <a:lnTo>
                    <a:pt x="6313" y="5756"/>
                  </a:lnTo>
                  <a:lnTo>
                    <a:pt x="6135" y="5469"/>
                  </a:lnTo>
                  <a:lnTo>
                    <a:pt x="6084" y="5162"/>
                  </a:lnTo>
                  <a:lnTo>
                    <a:pt x="5980" y="5087"/>
                  </a:lnTo>
                  <a:lnTo>
                    <a:pt x="5892" y="4910"/>
                  </a:lnTo>
                  <a:lnTo>
                    <a:pt x="5684" y="4841"/>
                  </a:lnTo>
                  <a:lnTo>
                    <a:pt x="5542" y="4561"/>
                  </a:lnTo>
                  <a:lnTo>
                    <a:pt x="5492" y="4268"/>
                  </a:lnTo>
                  <a:lnTo>
                    <a:pt x="6135" y="3878"/>
                  </a:lnTo>
                  <a:lnTo>
                    <a:pt x="6168" y="3960"/>
                  </a:lnTo>
                  <a:lnTo>
                    <a:pt x="6135" y="4063"/>
                  </a:lnTo>
                  <a:lnTo>
                    <a:pt x="6222" y="3988"/>
                  </a:lnTo>
                  <a:lnTo>
                    <a:pt x="6118" y="3708"/>
                  </a:lnTo>
                  <a:lnTo>
                    <a:pt x="6222" y="3776"/>
                  </a:lnTo>
                  <a:lnTo>
                    <a:pt x="6209" y="3708"/>
                  </a:lnTo>
                  <a:lnTo>
                    <a:pt x="5946" y="3598"/>
                  </a:lnTo>
                  <a:lnTo>
                    <a:pt x="6051" y="3496"/>
                  </a:lnTo>
                  <a:lnTo>
                    <a:pt x="5912" y="3428"/>
                  </a:lnTo>
                  <a:lnTo>
                    <a:pt x="5912" y="3319"/>
                  </a:lnTo>
                  <a:lnTo>
                    <a:pt x="5980" y="3319"/>
                  </a:lnTo>
                  <a:lnTo>
                    <a:pt x="5997" y="3141"/>
                  </a:lnTo>
                  <a:lnTo>
                    <a:pt x="6051" y="3141"/>
                  </a:lnTo>
                  <a:lnTo>
                    <a:pt x="5912" y="3073"/>
                  </a:lnTo>
                  <a:lnTo>
                    <a:pt x="6051" y="3073"/>
                  </a:lnTo>
                  <a:lnTo>
                    <a:pt x="6084" y="2684"/>
                  </a:lnTo>
                  <a:lnTo>
                    <a:pt x="6118" y="2786"/>
                  </a:lnTo>
                  <a:lnTo>
                    <a:pt x="6209" y="2608"/>
                  </a:lnTo>
                  <a:lnTo>
                    <a:pt x="6397" y="2581"/>
                  </a:lnTo>
                  <a:lnTo>
                    <a:pt x="6397" y="2472"/>
                  </a:lnTo>
                  <a:lnTo>
                    <a:pt x="6589" y="2301"/>
                  </a:lnTo>
                  <a:lnTo>
                    <a:pt x="6451" y="2219"/>
                  </a:lnTo>
                  <a:lnTo>
                    <a:pt x="6623" y="2117"/>
                  </a:lnTo>
                  <a:lnTo>
                    <a:pt x="6801" y="2048"/>
                  </a:lnTo>
                  <a:lnTo>
                    <a:pt x="6801" y="2219"/>
                  </a:lnTo>
                  <a:lnTo>
                    <a:pt x="6902" y="2117"/>
                  </a:lnTo>
                  <a:lnTo>
                    <a:pt x="6902" y="2219"/>
                  </a:lnTo>
                  <a:lnTo>
                    <a:pt x="6953" y="2048"/>
                  </a:lnTo>
                  <a:lnTo>
                    <a:pt x="6993" y="2048"/>
                  </a:lnTo>
                  <a:lnTo>
                    <a:pt x="7007" y="1728"/>
                  </a:lnTo>
                  <a:lnTo>
                    <a:pt x="7044" y="1871"/>
                  </a:lnTo>
                  <a:lnTo>
                    <a:pt x="7131" y="1837"/>
                  </a:lnTo>
                  <a:lnTo>
                    <a:pt x="6902" y="1482"/>
                  </a:lnTo>
                  <a:lnTo>
                    <a:pt x="7044" y="1550"/>
                  </a:lnTo>
                  <a:lnTo>
                    <a:pt x="7165" y="1407"/>
                  </a:lnTo>
                  <a:lnTo>
                    <a:pt x="7357" y="1482"/>
                  </a:lnTo>
                  <a:lnTo>
                    <a:pt x="7357" y="1202"/>
                  </a:lnTo>
                  <a:lnTo>
                    <a:pt x="7236" y="1379"/>
                  </a:lnTo>
                  <a:lnTo>
                    <a:pt x="7165" y="1311"/>
                  </a:lnTo>
                  <a:lnTo>
                    <a:pt x="7044" y="1093"/>
                  </a:lnTo>
                  <a:lnTo>
                    <a:pt x="7007" y="457"/>
                  </a:lnTo>
                  <a:lnTo>
                    <a:pt x="7077" y="348"/>
                  </a:lnTo>
                  <a:lnTo>
                    <a:pt x="7215" y="389"/>
                  </a:lnTo>
                  <a:lnTo>
                    <a:pt x="7269" y="560"/>
                  </a:lnTo>
                  <a:lnTo>
                    <a:pt x="7182" y="737"/>
                  </a:lnTo>
                  <a:lnTo>
                    <a:pt x="7303" y="813"/>
                  </a:lnTo>
                  <a:lnTo>
                    <a:pt x="7323" y="737"/>
                  </a:lnTo>
                  <a:lnTo>
                    <a:pt x="7374" y="813"/>
                  </a:lnTo>
                  <a:lnTo>
                    <a:pt x="7407" y="990"/>
                  </a:lnTo>
                  <a:lnTo>
                    <a:pt x="7461" y="847"/>
                  </a:lnTo>
                  <a:lnTo>
                    <a:pt x="7549" y="990"/>
                  </a:lnTo>
                  <a:lnTo>
                    <a:pt x="7586" y="1311"/>
                  </a:lnTo>
                  <a:lnTo>
                    <a:pt x="7670" y="1202"/>
                  </a:lnTo>
                  <a:lnTo>
                    <a:pt x="7636" y="1017"/>
                  </a:lnTo>
                  <a:lnTo>
                    <a:pt x="7862" y="847"/>
                  </a:lnTo>
                  <a:lnTo>
                    <a:pt x="7949" y="990"/>
                  </a:lnTo>
                  <a:lnTo>
                    <a:pt x="7949" y="847"/>
                  </a:lnTo>
                  <a:lnTo>
                    <a:pt x="8141" y="737"/>
                  </a:lnTo>
                  <a:lnTo>
                    <a:pt x="8455" y="915"/>
                  </a:lnTo>
                  <a:lnTo>
                    <a:pt x="8508" y="1017"/>
                  </a:lnTo>
                  <a:lnTo>
                    <a:pt x="8508" y="915"/>
                  </a:lnTo>
                  <a:lnTo>
                    <a:pt x="8680" y="1093"/>
                  </a:lnTo>
                  <a:lnTo>
                    <a:pt x="8700" y="1379"/>
                  </a:lnTo>
                  <a:lnTo>
                    <a:pt x="8542" y="1270"/>
                  </a:lnTo>
                  <a:lnTo>
                    <a:pt x="8630" y="1482"/>
                  </a:lnTo>
                  <a:lnTo>
                    <a:pt x="8680" y="1407"/>
                  </a:lnTo>
                  <a:lnTo>
                    <a:pt x="8785" y="1550"/>
                  </a:lnTo>
                  <a:lnTo>
                    <a:pt x="8771" y="1939"/>
                  </a:lnTo>
                  <a:lnTo>
                    <a:pt x="8785" y="2008"/>
                  </a:lnTo>
                  <a:lnTo>
                    <a:pt x="8700" y="2048"/>
                  </a:lnTo>
                  <a:lnTo>
                    <a:pt x="8680" y="2328"/>
                  </a:lnTo>
                  <a:lnTo>
                    <a:pt x="8542" y="2397"/>
                  </a:lnTo>
                  <a:lnTo>
                    <a:pt x="8630" y="2472"/>
                  </a:lnTo>
                  <a:lnTo>
                    <a:pt x="8404" y="2970"/>
                  </a:lnTo>
                  <a:lnTo>
                    <a:pt x="8316" y="2970"/>
                  </a:lnTo>
                  <a:lnTo>
                    <a:pt x="8333" y="3039"/>
                  </a:lnTo>
                  <a:lnTo>
                    <a:pt x="8316" y="3530"/>
                  </a:lnTo>
                  <a:lnTo>
                    <a:pt x="8475" y="3428"/>
                  </a:lnTo>
                  <a:lnTo>
                    <a:pt x="8404" y="3360"/>
                  </a:lnTo>
                  <a:lnTo>
                    <a:pt x="8542" y="3141"/>
                  </a:lnTo>
                  <a:lnTo>
                    <a:pt x="8562" y="3209"/>
                  </a:lnTo>
                  <a:lnTo>
                    <a:pt x="8562" y="3073"/>
                  </a:lnTo>
                  <a:lnTo>
                    <a:pt x="8700" y="3039"/>
                  </a:lnTo>
                  <a:lnTo>
                    <a:pt x="8680" y="2895"/>
                  </a:lnTo>
                  <a:lnTo>
                    <a:pt x="8818" y="2970"/>
                  </a:lnTo>
                  <a:lnTo>
                    <a:pt x="8963" y="2684"/>
                  </a:lnTo>
                  <a:lnTo>
                    <a:pt x="8818" y="2684"/>
                  </a:lnTo>
                  <a:lnTo>
                    <a:pt x="8700" y="2786"/>
                  </a:lnTo>
                  <a:lnTo>
                    <a:pt x="8680" y="2684"/>
                  </a:lnTo>
                  <a:lnTo>
                    <a:pt x="8700" y="2506"/>
                  </a:lnTo>
                  <a:lnTo>
                    <a:pt x="8963" y="2472"/>
                  </a:lnTo>
                  <a:lnTo>
                    <a:pt x="8963" y="2581"/>
                  </a:lnTo>
                  <a:lnTo>
                    <a:pt x="9101" y="2581"/>
                  </a:lnTo>
                  <a:lnTo>
                    <a:pt x="9101" y="2472"/>
                  </a:lnTo>
                  <a:lnTo>
                    <a:pt x="9205" y="2581"/>
                  </a:lnTo>
                  <a:lnTo>
                    <a:pt x="9327" y="2895"/>
                  </a:lnTo>
                  <a:lnTo>
                    <a:pt x="9380" y="2752"/>
                  </a:lnTo>
                  <a:lnTo>
                    <a:pt x="9273" y="2608"/>
                  </a:lnTo>
                  <a:lnTo>
                    <a:pt x="9414" y="2506"/>
                  </a:lnTo>
                  <a:lnTo>
                    <a:pt x="9781" y="2328"/>
                  </a:lnTo>
                  <a:lnTo>
                    <a:pt x="9798" y="2397"/>
                  </a:lnTo>
                  <a:lnTo>
                    <a:pt x="9747" y="2472"/>
                  </a:lnTo>
                  <a:lnTo>
                    <a:pt x="9781" y="2581"/>
                  </a:lnTo>
                  <a:lnTo>
                    <a:pt x="10007" y="2581"/>
                  </a:lnTo>
                  <a:lnTo>
                    <a:pt x="9973" y="2506"/>
                  </a:lnTo>
                  <a:lnTo>
                    <a:pt x="10057" y="2472"/>
                  </a:lnTo>
                  <a:lnTo>
                    <a:pt x="10236" y="2397"/>
                  </a:lnTo>
                  <a:lnTo>
                    <a:pt x="10340" y="2151"/>
                  </a:lnTo>
                  <a:lnTo>
                    <a:pt x="10148" y="2048"/>
                  </a:lnTo>
                  <a:lnTo>
                    <a:pt x="10148" y="1871"/>
                  </a:lnTo>
                  <a:lnTo>
                    <a:pt x="10202" y="1939"/>
                  </a:lnTo>
                  <a:lnTo>
                    <a:pt x="10202" y="1837"/>
                  </a:lnTo>
                  <a:lnTo>
                    <a:pt x="10286" y="1728"/>
                  </a:lnTo>
                  <a:lnTo>
                    <a:pt x="10428" y="1837"/>
                  </a:lnTo>
                  <a:lnTo>
                    <a:pt x="10933" y="1769"/>
                  </a:lnTo>
                  <a:lnTo>
                    <a:pt x="10966" y="1871"/>
                  </a:lnTo>
                  <a:lnTo>
                    <a:pt x="10879" y="2008"/>
                  </a:lnTo>
                  <a:lnTo>
                    <a:pt x="10896" y="2117"/>
                  </a:lnTo>
                  <a:lnTo>
                    <a:pt x="10791" y="2397"/>
                  </a:lnTo>
                  <a:lnTo>
                    <a:pt x="10896" y="2608"/>
                  </a:lnTo>
                  <a:lnTo>
                    <a:pt x="10966" y="2608"/>
                  </a:lnTo>
                  <a:lnTo>
                    <a:pt x="10879" y="2397"/>
                  </a:lnTo>
                  <a:lnTo>
                    <a:pt x="11246" y="2608"/>
                  </a:lnTo>
                  <a:lnTo>
                    <a:pt x="11246" y="2472"/>
                  </a:lnTo>
                  <a:lnTo>
                    <a:pt x="11350" y="2581"/>
                  </a:lnTo>
                  <a:lnTo>
                    <a:pt x="11296" y="2684"/>
                  </a:lnTo>
                  <a:lnTo>
                    <a:pt x="11751" y="3039"/>
                  </a:lnTo>
                  <a:lnTo>
                    <a:pt x="11785" y="2970"/>
                  </a:lnTo>
                  <a:lnTo>
                    <a:pt x="11751" y="2608"/>
                  </a:lnTo>
                  <a:lnTo>
                    <a:pt x="11626" y="2219"/>
                  </a:lnTo>
                  <a:lnTo>
                    <a:pt x="11889" y="2472"/>
                  </a:lnTo>
                  <a:lnTo>
                    <a:pt x="11993" y="2397"/>
                  </a:lnTo>
                  <a:lnTo>
                    <a:pt x="12081" y="2151"/>
                  </a:lnTo>
                  <a:lnTo>
                    <a:pt x="12431" y="2301"/>
                  </a:lnTo>
                  <a:lnTo>
                    <a:pt x="12364" y="2048"/>
                  </a:lnTo>
                  <a:lnTo>
                    <a:pt x="12397" y="1939"/>
                  </a:lnTo>
                  <a:lnTo>
                    <a:pt x="12515" y="2048"/>
                  </a:lnTo>
                  <a:lnTo>
                    <a:pt x="12569" y="1871"/>
                  </a:lnTo>
                  <a:lnTo>
                    <a:pt x="12397" y="1769"/>
                  </a:lnTo>
                  <a:lnTo>
                    <a:pt x="12431" y="1728"/>
                  </a:lnTo>
                  <a:lnTo>
                    <a:pt x="12364" y="1591"/>
                  </a:lnTo>
                  <a:lnTo>
                    <a:pt x="12310" y="1659"/>
                  </a:lnTo>
                  <a:lnTo>
                    <a:pt x="12256" y="1482"/>
                  </a:lnTo>
                  <a:lnTo>
                    <a:pt x="12397" y="1379"/>
                  </a:lnTo>
                  <a:lnTo>
                    <a:pt x="12256" y="1127"/>
                  </a:lnTo>
                  <a:lnTo>
                    <a:pt x="12256" y="1093"/>
                  </a:lnTo>
                  <a:lnTo>
                    <a:pt x="13040" y="990"/>
                  </a:lnTo>
                  <a:lnTo>
                    <a:pt x="13108" y="1093"/>
                  </a:lnTo>
                  <a:lnTo>
                    <a:pt x="12936" y="1017"/>
                  </a:lnTo>
                  <a:lnTo>
                    <a:pt x="12902" y="1270"/>
                  </a:lnTo>
                  <a:lnTo>
                    <a:pt x="13024" y="1127"/>
                  </a:lnTo>
                  <a:lnTo>
                    <a:pt x="13074" y="1270"/>
                  </a:lnTo>
                  <a:lnTo>
                    <a:pt x="12990" y="1311"/>
                  </a:lnTo>
                  <a:lnTo>
                    <a:pt x="13108" y="1482"/>
                  </a:lnTo>
                  <a:lnTo>
                    <a:pt x="13128" y="915"/>
                  </a:lnTo>
                  <a:lnTo>
                    <a:pt x="13444" y="847"/>
                  </a:lnTo>
                  <a:lnTo>
                    <a:pt x="13545" y="990"/>
                  </a:lnTo>
                  <a:lnTo>
                    <a:pt x="13545" y="1017"/>
                  </a:lnTo>
                  <a:lnTo>
                    <a:pt x="13407" y="990"/>
                  </a:lnTo>
                  <a:lnTo>
                    <a:pt x="13444" y="1093"/>
                  </a:lnTo>
                  <a:lnTo>
                    <a:pt x="13754" y="1202"/>
                  </a:lnTo>
                  <a:lnTo>
                    <a:pt x="13774" y="1379"/>
                  </a:lnTo>
                  <a:lnTo>
                    <a:pt x="13808" y="1202"/>
                  </a:lnTo>
                  <a:lnTo>
                    <a:pt x="14051" y="1311"/>
                  </a:lnTo>
                  <a:lnTo>
                    <a:pt x="14000" y="1379"/>
                  </a:lnTo>
                  <a:lnTo>
                    <a:pt x="14175" y="1407"/>
                  </a:lnTo>
                  <a:lnTo>
                    <a:pt x="14505" y="915"/>
                  </a:lnTo>
                  <a:lnTo>
                    <a:pt x="14785" y="847"/>
                  </a:lnTo>
                  <a:lnTo>
                    <a:pt x="15081" y="990"/>
                  </a:lnTo>
                  <a:lnTo>
                    <a:pt x="15273" y="1407"/>
                  </a:lnTo>
                  <a:lnTo>
                    <a:pt x="15502" y="1550"/>
                  </a:lnTo>
                  <a:lnTo>
                    <a:pt x="15502" y="1379"/>
                  </a:lnTo>
                  <a:lnTo>
                    <a:pt x="15586" y="1550"/>
                  </a:lnTo>
                  <a:lnTo>
                    <a:pt x="15586" y="1311"/>
                  </a:lnTo>
                  <a:lnTo>
                    <a:pt x="15778" y="1093"/>
                  </a:lnTo>
                  <a:lnTo>
                    <a:pt x="15916" y="1127"/>
                  </a:lnTo>
                  <a:lnTo>
                    <a:pt x="16145" y="1017"/>
                  </a:lnTo>
                  <a:lnTo>
                    <a:pt x="16178" y="813"/>
                  </a:lnTo>
                  <a:lnTo>
                    <a:pt x="16404" y="1017"/>
                  </a:lnTo>
                  <a:lnTo>
                    <a:pt x="16791" y="1127"/>
                  </a:lnTo>
                  <a:lnTo>
                    <a:pt x="16700" y="847"/>
                  </a:lnTo>
                  <a:lnTo>
                    <a:pt x="16562" y="635"/>
                  </a:lnTo>
                  <a:lnTo>
                    <a:pt x="16475" y="669"/>
                  </a:lnTo>
                  <a:lnTo>
                    <a:pt x="16475" y="526"/>
                  </a:lnTo>
                  <a:lnTo>
                    <a:pt x="16370" y="280"/>
                  </a:lnTo>
                  <a:lnTo>
                    <a:pt x="16771" y="280"/>
                  </a:lnTo>
                  <a:lnTo>
                    <a:pt x="17017" y="0"/>
                  </a:lnTo>
                  <a:lnTo>
                    <a:pt x="17101" y="68"/>
                  </a:lnTo>
                  <a:lnTo>
                    <a:pt x="17067" y="0"/>
                  </a:lnTo>
                  <a:lnTo>
                    <a:pt x="17801" y="178"/>
                  </a:lnTo>
                  <a:lnTo>
                    <a:pt x="17835" y="68"/>
                  </a:lnTo>
                  <a:lnTo>
                    <a:pt x="18098" y="280"/>
                  </a:lnTo>
                  <a:lnTo>
                    <a:pt x="18532" y="457"/>
                  </a:lnTo>
                  <a:lnTo>
                    <a:pt x="18670" y="635"/>
                  </a:lnTo>
                  <a:lnTo>
                    <a:pt x="18657" y="526"/>
                  </a:lnTo>
                  <a:lnTo>
                    <a:pt x="18882" y="669"/>
                  </a:lnTo>
                  <a:lnTo>
                    <a:pt x="19074" y="1093"/>
                  </a:lnTo>
                  <a:lnTo>
                    <a:pt x="19249" y="1270"/>
                  </a:lnTo>
                  <a:lnTo>
                    <a:pt x="19249" y="1127"/>
                  </a:lnTo>
                  <a:lnTo>
                    <a:pt x="19303" y="1311"/>
                  </a:lnTo>
                  <a:lnTo>
                    <a:pt x="19249" y="1017"/>
                  </a:lnTo>
                  <a:lnTo>
                    <a:pt x="19020" y="737"/>
                  </a:lnTo>
                  <a:lnTo>
                    <a:pt x="19108" y="737"/>
                  </a:lnTo>
                  <a:lnTo>
                    <a:pt x="19212" y="813"/>
                  </a:lnTo>
                  <a:lnTo>
                    <a:pt x="19266" y="737"/>
                  </a:lnTo>
                  <a:lnTo>
                    <a:pt x="19212" y="669"/>
                  </a:lnTo>
                  <a:lnTo>
                    <a:pt x="19354" y="635"/>
                  </a:lnTo>
                  <a:lnTo>
                    <a:pt x="19859" y="990"/>
                  </a:lnTo>
                  <a:lnTo>
                    <a:pt x="19805" y="1270"/>
                  </a:lnTo>
                  <a:lnTo>
                    <a:pt x="19896" y="1482"/>
                  </a:lnTo>
                  <a:lnTo>
                    <a:pt x="19700" y="1311"/>
                  </a:lnTo>
                  <a:lnTo>
                    <a:pt x="19859" y="1659"/>
                  </a:lnTo>
                  <a:lnTo>
                    <a:pt x="19579" y="1591"/>
                  </a:lnTo>
                  <a:lnTo>
                    <a:pt x="19717" y="1728"/>
                  </a:lnTo>
                  <a:lnTo>
                    <a:pt x="19751" y="1837"/>
                  </a:lnTo>
                  <a:lnTo>
                    <a:pt x="19717" y="1939"/>
                  </a:lnTo>
                  <a:lnTo>
                    <a:pt x="19842" y="2048"/>
                  </a:lnTo>
                  <a:lnTo>
                    <a:pt x="19791" y="2328"/>
                  </a:lnTo>
                  <a:lnTo>
                    <a:pt x="19997" y="2581"/>
                  </a:lnTo>
                  <a:lnTo>
                    <a:pt x="19929" y="2506"/>
                  </a:lnTo>
                  <a:lnTo>
                    <a:pt x="19943" y="2752"/>
                  </a:lnTo>
                  <a:lnTo>
                    <a:pt x="19805" y="2506"/>
                  </a:lnTo>
                  <a:lnTo>
                    <a:pt x="19859" y="2752"/>
                  </a:lnTo>
                  <a:lnTo>
                    <a:pt x="19579" y="2397"/>
                  </a:lnTo>
                  <a:lnTo>
                    <a:pt x="19562" y="2506"/>
                  </a:lnTo>
                  <a:lnTo>
                    <a:pt x="19421" y="2397"/>
                  </a:lnTo>
                  <a:lnTo>
                    <a:pt x="19266" y="2048"/>
                  </a:lnTo>
                  <a:lnTo>
                    <a:pt x="19125" y="2048"/>
                  </a:lnTo>
                  <a:lnTo>
                    <a:pt x="19108" y="1939"/>
                  </a:lnTo>
                  <a:lnTo>
                    <a:pt x="19108" y="2151"/>
                  </a:lnTo>
                  <a:lnTo>
                    <a:pt x="18966" y="2219"/>
                  </a:lnTo>
                  <a:lnTo>
                    <a:pt x="18795" y="1939"/>
                  </a:lnTo>
                  <a:lnTo>
                    <a:pt x="18710" y="1550"/>
                  </a:lnTo>
                  <a:lnTo>
                    <a:pt x="18744" y="1769"/>
                  </a:lnTo>
                  <a:lnTo>
                    <a:pt x="18657" y="1659"/>
                  </a:lnTo>
                  <a:lnTo>
                    <a:pt x="18670" y="1769"/>
                  </a:lnTo>
                  <a:lnTo>
                    <a:pt x="18657" y="1837"/>
                  </a:lnTo>
                  <a:lnTo>
                    <a:pt x="18882" y="2328"/>
                  </a:lnTo>
                  <a:lnTo>
                    <a:pt x="18899" y="2970"/>
                  </a:lnTo>
                  <a:lnTo>
                    <a:pt x="18882" y="3209"/>
                  </a:lnTo>
                  <a:lnTo>
                    <a:pt x="18848" y="3141"/>
                  </a:lnTo>
                  <a:lnTo>
                    <a:pt x="18761" y="3209"/>
                  </a:lnTo>
                  <a:lnTo>
                    <a:pt x="18532" y="2970"/>
                  </a:lnTo>
                  <a:lnTo>
                    <a:pt x="18481" y="3073"/>
                  </a:lnTo>
                  <a:lnTo>
                    <a:pt x="18603" y="3039"/>
                  </a:lnTo>
                  <a:lnTo>
                    <a:pt x="18620" y="3141"/>
                  </a:lnTo>
                  <a:lnTo>
                    <a:pt x="18519" y="3141"/>
                  </a:lnTo>
                  <a:lnTo>
                    <a:pt x="18566" y="3496"/>
                  </a:lnTo>
                  <a:lnTo>
                    <a:pt x="18657" y="3209"/>
                  </a:lnTo>
                  <a:lnTo>
                    <a:pt x="18828" y="3496"/>
                  </a:lnTo>
                  <a:lnTo>
                    <a:pt x="18882" y="3360"/>
                  </a:lnTo>
                  <a:lnTo>
                    <a:pt x="18966" y="3530"/>
                  </a:lnTo>
                  <a:lnTo>
                    <a:pt x="18966" y="3639"/>
                  </a:lnTo>
                  <a:lnTo>
                    <a:pt x="19020" y="3639"/>
                  </a:lnTo>
                  <a:lnTo>
                    <a:pt x="19108" y="3878"/>
                  </a:lnTo>
                  <a:lnTo>
                    <a:pt x="19074" y="3878"/>
                  </a:lnTo>
                  <a:lnTo>
                    <a:pt x="19074" y="3988"/>
                  </a:lnTo>
                  <a:lnTo>
                    <a:pt x="19125" y="3988"/>
                  </a:lnTo>
                  <a:lnTo>
                    <a:pt x="19421" y="4452"/>
                  </a:lnTo>
                  <a:lnTo>
                    <a:pt x="19441" y="4841"/>
                  </a:lnTo>
                  <a:lnTo>
                    <a:pt x="19158" y="4630"/>
                  </a:lnTo>
                  <a:lnTo>
                    <a:pt x="19195" y="4800"/>
                  </a:lnTo>
                  <a:lnTo>
                    <a:pt x="18987" y="5189"/>
                  </a:lnTo>
                  <a:lnTo>
                    <a:pt x="18966" y="5545"/>
                  </a:lnTo>
                  <a:lnTo>
                    <a:pt x="18899" y="5654"/>
                  </a:lnTo>
                  <a:lnTo>
                    <a:pt x="18848" y="5579"/>
                  </a:lnTo>
                  <a:lnTo>
                    <a:pt x="18848" y="5900"/>
                  </a:lnTo>
                  <a:lnTo>
                    <a:pt x="18828" y="5900"/>
                  </a:lnTo>
                  <a:lnTo>
                    <a:pt x="18848" y="5934"/>
                  </a:lnTo>
                  <a:lnTo>
                    <a:pt x="18828" y="6002"/>
                  </a:lnTo>
                  <a:lnTo>
                    <a:pt x="18848" y="6180"/>
                  </a:lnTo>
                  <a:lnTo>
                    <a:pt x="18795" y="6180"/>
                  </a:lnTo>
                  <a:lnTo>
                    <a:pt x="18828" y="6221"/>
                  </a:lnTo>
                  <a:lnTo>
                    <a:pt x="18744" y="6740"/>
                  </a:lnTo>
                  <a:lnTo>
                    <a:pt x="18795" y="7060"/>
                  </a:lnTo>
                  <a:lnTo>
                    <a:pt x="18710" y="7033"/>
                  </a:lnTo>
                  <a:lnTo>
                    <a:pt x="18519" y="6671"/>
                  </a:lnTo>
                  <a:lnTo>
                    <a:pt x="18394" y="6740"/>
                  </a:lnTo>
                  <a:lnTo>
                    <a:pt x="18290" y="6958"/>
                  </a:lnTo>
                  <a:lnTo>
                    <a:pt x="18256" y="7491"/>
                  </a:lnTo>
                  <a:lnTo>
                    <a:pt x="18168" y="6958"/>
                  </a:lnTo>
                  <a:lnTo>
                    <a:pt x="18098" y="7525"/>
                  </a:lnTo>
                  <a:lnTo>
                    <a:pt x="18010" y="7422"/>
                  </a:lnTo>
                  <a:lnTo>
                    <a:pt x="17926" y="7491"/>
                  </a:lnTo>
                  <a:lnTo>
                    <a:pt x="17886" y="7593"/>
                  </a:lnTo>
                  <a:lnTo>
                    <a:pt x="18010" y="8051"/>
                  </a:lnTo>
                  <a:lnTo>
                    <a:pt x="17939" y="8051"/>
                  </a:lnTo>
                  <a:lnTo>
                    <a:pt x="17976" y="8617"/>
                  </a:lnTo>
                  <a:lnTo>
                    <a:pt x="18064" y="8904"/>
                  </a:lnTo>
                  <a:lnTo>
                    <a:pt x="18114" y="8972"/>
                  </a:lnTo>
                  <a:lnTo>
                    <a:pt x="18098" y="8863"/>
                  </a:lnTo>
                  <a:lnTo>
                    <a:pt x="18236" y="8904"/>
                  </a:lnTo>
                  <a:lnTo>
                    <a:pt x="18290" y="9464"/>
                  </a:lnTo>
                  <a:lnTo>
                    <a:pt x="18306" y="9607"/>
                  </a:lnTo>
                  <a:lnTo>
                    <a:pt x="18374" y="9539"/>
                  </a:lnTo>
                  <a:lnTo>
                    <a:pt x="18465" y="9894"/>
                  </a:lnTo>
                  <a:lnTo>
                    <a:pt x="18428" y="9990"/>
                  </a:lnTo>
                  <a:lnTo>
                    <a:pt x="18374" y="9921"/>
                  </a:lnTo>
                  <a:lnTo>
                    <a:pt x="18374" y="9642"/>
                  </a:lnTo>
                  <a:lnTo>
                    <a:pt x="18306" y="9751"/>
                  </a:lnTo>
                  <a:lnTo>
                    <a:pt x="18374" y="10563"/>
                  </a:lnTo>
                  <a:lnTo>
                    <a:pt x="18481" y="10741"/>
                  </a:lnTo>
                  <a:lnTo>
                    <a:pt x="18465" y="10953"/>
                  </a:lnTo>
                  <a:lnTo>
                    <a:pt x="18374" y="10912"/>
                  </a:lnTo>
                  <a:lnTo>
                    <a:pt x="18290" y="11192"/>
                  </a:lnTo>
                  <a:lnTo>
                    <a:pt x="18306" y="11512"/>
                  </a:lnTo>
                  <a:lnTo>
                    <a:pt x="18428" y="11833"/>
                  </a:lnTo>
                  <a:lnTo>
                    <a:pt x="18340" y="11833"/>
                  </a:lnTo>
                  <a:lnTo>
                    <a:pt x="18256" y="11970"/>
                  </a:lnTo>
                  <a:lnTo>
                    <a:pt x="18202" y="11943"/>
                  </a:lnTo>
                  <a:lnTo>
                    <a:pt x="18290" y="12571"/>
                  </a:lnTo>
                  <a:lnTo>
                    <a:pt x="18290" y="12864"/>
                  </a:lnTo>
                  <a:lnTo>
                    <a:pt x="18202" y="13247"/>
                  </a:lnTo>
                  <a:lnTo>
                    <a:pt x="17556" y="10843"/>
                  </a:lnTo>
                  <a:lnTo>
                    <a:pt x="17384" y="9990"/>
                  </a:lnTo>
                  <a:lnTo>
                    <a:pt x="17438" y="9539"/>
                  </a:lnTo>
                  <a:lnTo>
                    <a:pt x="17367" y="9184"/>
                  </a:lnTo>
                  <a:lnTo>
                    <a:pt x="17438" y="9252"/>
                  </a:lnTo>
                  <a:lnTo>
                    <a:pt x="17438" y="9082"/>
                  </a:lnTo>
                  <a:lnTo>
                    <a:pt x="17505" y="9013"/>
                  </a:lnTo>
                  <a:lnTo>
                    <a:pt x="17609" y="7880"/>
                  </a:lnTo>
                  <a:lnTo>
                    <a:pt x="17609" y="7238"/>
                  </a:lnTo>
                  <a:lnTo>
                    <a:pt x="17781" y="6849"/>
                  </a:lnTo>
                  <a:lnTo>
                    <a:pt x="17697" y="6780"/>
                  </a:lnTo>
                  <a:lnTo>
                    <a:pt x="17731" y="6637"/>
                  </a:lnTo>
                  <a:lnTo>
                    <a:pt x="17556" y="5900"/>
                  </a:lnTo>
                  <a:lnTo>
                    <a:pt x="17663" y="5756"/>
                  </a:lnTo>
                  <a:lnTo>
                    <a:pt x="17697" y="5722"/>
                  </a:lnTo>
                  <a:lnTo>
                    <a:pt x="17522" y="5579"/>
                  </a:lnTo>
                  <a:lnTo>
                    <a:pt x="17418" y="5756"/>
                  </a:lnTo>
                  <a:lnTo>
                    <a:pt x="17522" y="6323"/>
                  </a:lnTo>
                  <a:lnTo>
                    <a:pt x="17576" y="6391"/>
                  </a:lnTo>
                  <a:lnTo>
                    <a:pt x="17556" y="6501"/>
                  </a:lnTo>
                  <a:lnTo>
                    <a:pt x="17505" y="6391"/>
                  </a:lnTo>
                  <a:lnTo>
                    <a:pt x="17471" y="6460"/>
                  </a:lnTo>
                  <a:lnTo>
                    <a:pt x="17384" y="7129"/>
                  </a:lnTo>
                  <a:lnTo>
                    <a:pt x="17330" y="7238"/>
                  </a:lnTo>
                  <a:lnTo>
                    <a:pt x="17293" y="7033"/>
                  </a:lnTo>
                  <a:lnTo>
                    <a:pt x="17242" y="7060"/>
                  </a:lnTo>
                  <a:lnTo>
                    <a:pt x="17141" y="6391"/>
                  </a:lnTo>
                  <a:lnTo>
                    <a:pt x="17067" y="6637"/>
                  </a:lnTo>
                  <a:lnTo>
                    <a:pt x="16963" y="6501"/>
                  </a:lnTo>
                  <a:lnTo>
                    <a:pt x="16879" y="6740"/>
                  </a:lnTo>
                  <a:lnTo>
                    <a:pt x="16791" y="6671"/>
                  </a:lnTo>
                  <a:lnTo>
                    <a:pt x="16700" y="8119"/>
                  </a:lnTo>
                  <a:lnTo>
                    <a:pt x="16737" y="8412"/>
                  </a:lnTo>
                  <a:lnTo>
                    <a:pt x="16845" y="8330"/>
                  </a:lnTo>
                  <a:lnTo>
                    <a:pt x="16912" y="8515"/>
                  </a:lnTo>
                  <a:lnTo>
                    <a:pt x="16687" y="8549"/>
                  </a:lnTo>
                  <a:lnTo>
                    <a:pt x="16650" y="8795"/>
                  </a:lnTo>
                  <a:lnTo>
                    <a:pt x="16599" y="8720"/>
                  </a:lnTo>
                  <a:lnTo>
                    <a:pt x="16458" y="8904"/>
                  </a:lnTo>
                  <a:lnTo>
                    <a:pt x="16404" y="8795"/>
                  </a:lnTo>
                  <a:lnTo>
                    <a:pt x="16549" y="8617"/>
                  </a:lnTo>
                  <a:lnTo>
                    <a:pt x="16370" y="8515"/>
                  </a:lnTo>
                  <a:lnTo>
                    <a:pt x="16320" y="8515"/>
                  </a:lnTo>
                  <a:lnTo>
                    <a:pt x="16320" y="8617"/>
                  </a:lnTo>
                  <a:lnTo>
                    <a:pt x="16108" y="8515"/>
                  </a:lnTo>
                  <a:lnTo>
                    <a:pt x="16054" y="8617"/>
                  </a:lnTo>
                  <a:lnTo>
                    <a:pt x="16054" y="8795"/>
                  </a:lnTo>
                  <a:lnTo>
                    <a:pt x="16040" y="8863"/>
                  </a:lnTo>
                  <a:lnTo>
                    <a:pt x="15970" y="8795"/>
                  </a:lnTo>
                  <a:lnTo>
                    <a:pt x="15916" y="8904"/>
                  </a:lnTo>
                  <a:lnTo>
                    <a:pt x="15744" y="8863"/>
                  </a:lnTo>
                  <a:lnTo>
                    <a:pt x="15724" y="9013"/>
                  </a:lnTo>
                  <a:lnTo>
                    <a:pt x="15673" y="8904"/>
                  </a:lnTo>
                  <a:lnTo>
                    <a:pt x="15310" y="9082"/>
                  </a:lnTo>
                  <a:lnTo>
                    <a:pt x="15013" y="10843"/>
                  </a:lnTo>
                  <a:lnTo>
                    <a:pt x="15013" y="10953"/>
                  </a:lnTo>
                  <a:lnTo>
                    <a:pt x="15081" y="11021"/>
                  </a:lnTo>
                  <a:lnTo>
                    <a:pt x="14993" y="11089"/>
                  </a:lnTo>
                  <a:lnTo>
                    <a:pt x="14822" y="12113"/>
                  </a:lnTo>
                  <a:lnTo>
                    <a:pt x="14939" y="12154"/>
                  </a:lnTo>
                  <a:lnTo>
                    <a:pt x="15081" y="12113"/>
                  </a:lnTo>
                  <a:lnTo>
                    <a:pt x="15131" y="12571"/>
                  </a:lnTo>
                  <a:lnTo>
                    <a:pt x="15185" y="12434"/>
                  </a:lnTo>
                  <a:lnTo>
                    <a:pt x="15152" y="12332"/>
                  </a:lnTo>
                  <a:lnTo>
                    <a:pt x="15219" y="12223"/>
                  </a:lnTo>
                  <a:lnTo>
                    <a:pt x="15239" y="12612"/>
                  </a:lnTo>
                  <a:lnTo>
                    <a:pt x="15360" y="12400"/>
                  </a:lnTo>
                  <a:lnTo>
                    <a:pt x="15377" y="12612"/>
                  </a:lnTo>
                  <a:lnTo>
                    <a:pt x="15414" y="12434"/>
                  </a:lnTo>
                  <a:lnTo>
                    <a:pt x="15360" y="12154"/>
                  </a:lnTo>
                  <a:lnTo>
                    <a:pt x="15515" y="12113"/>
                  </a:lnTo>
                  <a:lnTo>
                    <a:pt x="15832" y="12612"/>
                  </a:lnTo>
                  <a:lnTo>
                    <a:pt x="15832" y="12714"/>
                  </a:lnTo>
                  <a:lnTo>
                    <a:pt x="15778" y="12714"/>
                  </a:lnTo>
                  <a:lnTo>
                    <a:pt x="15953" y="13172"/>
                  </a:lnTo>
                  <a:lnTo>
                    <a:pt x="15916" y="13602"/>
                  </a:lnTo>
                  <a:lnTo>
                    <a:pt x="16108" y="15193"/>
                  </a:lnTo>
                  <a:lnTo>
                    <a:pt x="16007" y="15862"/>
                  </a:lnTo>
                  <a:lnTo>
                    <a:pt x="16007" y="16422"/>
                  </a:lnTo>
                  <a:lnTo>
                    <a:pt x="15811" y="17596"/>
                  </a:lnTo>
                  <a:lnTo>
                    <a:pt x="15640" y="17986"/>
                  </a:lnTo>
                  <a:lnTo>
                    <a:pt x="15515" y="18054"/>
                  </a:lnTo>
                  <a:lnTo>
                    <a:pt x="15414" y="17986"/>
                  </a:lnTo>
                  <a:lnTo>
                    <a:pt x="15377" y="17876"/>
                  </a:lnTo>
                  <a:lnTo>
                    <a:pt x="15310" y="17876"/>
                  </a:lnTo>
                  <a:lnTo>
                    <a:pt x="15185" y="18334"/>
                  </a:lnTo>
                  <a:lnTo>
                    <a:pt x="15185" y="18266"/>
                  </a:lnTo>
                  <a:lnTo>
                    <a:pt x="15185" y="18156"/>
                  </a:lnTo>
                  <a:lnTo>
                    <a:pt x="15219" y="17801"/>
                  </a:lnTo>
                  <a:lnTo>
                    <a:pt x="15098" y="17132"/>
                  </a:lnTo>
                  <a:lnTo>
                    <a:pt x="15185" y="16886"/>
                  </a:lnTo>
                  <a:lnTo>
                    <a:pt x="15360" y="17023"/>
                  </a:lnTo>
                  <a:lnTo>
                    <a:pt x="15360" y="16033"/>
                  </a:lnTo>
                  <a:lnTo>
                    <a:pt x="15377" y="15930"/>
                  </a:lnTo>
                  <a:lnTo>
                    <a:pt x="15377" y="15644"/>
                  </a:lnTo>
                  <a:lnTo>
                    <a:pt x="15377" y="15364"/>
                  </a:lnTo>
                  <a:lnTo>
                    <a:pt x="15273" y="15473"/>
                  </a:lnTo>
                  <a:lnTo>
                    <a:pt x="15131" y="15575"/>
                  </a:lnTo>
                  <a:lnTo>
                    <a:pt x="15081" y="15753"/>
                  </a:lnTo>
                  <a:lnTo>
                    <a:pt x="14939" y="15821"/>
                  </a:lnTo>
                  <a:lnTo>
                    <a:pt x="14872" y="15821"/>
                  </a:lnTo>
                  <a:lnTo>
                    <a:pt x="14731" y="15261"/>
                  </a:lnTo>
                  <a:lnTo>
                    <a:pt x="14505" y="15015"/>
                  </a:lnTo>
                  <a:lnTo>
                    <a:pt x="14421" y="15015"/>
                  </a:lnTo>
                  <a:lnTo>
                    <a:pt x="14279" y="15015"/>
                  </a:lnTo>
                  <a:lnTo>
                    <a:pt x="14229" y="14906"/>
                  </a:lnTo>
                  <a:lnTo>
                    <a:pt x="14175" y="14735"/>
                  </a:lnTo>
                  <a:lnTo>
                    <a:pt x="14088" y="14374"/>
                  </a:lnTo>
                  <a:lnTo>
                    <a:pt x="13983" y="14162"/>
                  </a:lnTo>
                  <a:lnTo>
                    <a:pt x="13721" y="13424"/>
                  </a:lnTo>
                  <a:lnTo>
                    <a:pt x="13670" y="13349"/>
                  </a:lnTo>
                  <a:lnTo>
                    <a:pt x="13582" y="13315"/>
                  </a:lnTo>
                  <a:lnTo>
                    <a:pt x="13407" y="13247"/>
                  </a:lnTo>
                  <a:lnTo>
                    <a:pt x="13320" y="13172"/>
                  </a:lnTo>
                  <a:lnTo>
                    <a:pt x="13253" y="13247"/>
                  </a:lnTo>
                  <a:lnTo>
                    <a:pt x="12990" y="13452"/>
                  </a:lnTo>
                  <a:lnTo>
                    <a:pt x="12936" y="13745"/>
                  </a:lnTo>
                  <a:lnTo>
                    <a:pt x="12990" y="13745"/>
                  </a:lnTo>
                  <a:lnTo>
                    <a:pt x="13040" y="13882"/>
                  </a:lnTo>
                  <a:lnTo>
                    <a:pt x="13074" y="13991"/>
                  </a:lnTo>
                  <a:lnTo>
                    <a:pt x="13024" y="14551"/>
                  </a:lnTo>
                  <a:lnTo>
                    <a:pt x="12990" y="14906"/>
                  </a:lnTo>
                  <a:lnTo>
                    <a:pt x="13040" y="15084"/>
                  </a:lnTo>
                  <a:lnTo>
                    <a:pt x="12902" y="15364"/>
                  </a:lnTo>
                  <a:lnTo>
                    <a:pt x="12798" y="15295"/>
                  </a:lnTo>
                  <a:lnTo>
                    <a:pt x="12727" y="15295"/>
                  </a:lnTo>
                  <a:lnTo>
                    <a:pt x="12569" y="15295"/>
                  </a:lnTo>
                  <a:lnTo>
                    <a:pt x="12310" y="15125"/>
                  </a:lnTo>
                  <a:lnTo>
                    <a:pt x="12219" y="15541"/>
                  </a:lnTo>
                  <a:lnTo>
                    <a:pt x="11923" y="15753"/>
                  </a:lnTo>
                  <a:lnTo>
                    <a:pt x="11717" y="15753"/>
                  </a:lnTo>
                  <a:lnTo>
                    <a:pt x="11626" y="15753"/>
                  </a:lnTo>
                  <a:lnTo>
                    <a:pt x="11525" y="15644"/>
                  </a:lnTo>
                  <a:lnTo>
                    <a:pt x="11488" y="15541"/>
                  </a:lnTo>
                  <a:lnTo>
                    <a:pt x="11246" y="15364"/>
                  </a:lnTo>
                  <a:lnTo>
                    <a:pt x="11125" y="15295"/>
                  </a:lnTo>
                  <a:lnTo>
                    <a:pt x="10879" y="15473"/>
                  </a:lnTo>
                  <a:lnTo>
                    <a:pt x="10741" y="15473"/>
                  </a:lnTo>
                  <a:lnTo>
                    <a:pt x="10532" y="15015"/>
                  </a:lnTo>
                  <a:lnTo>
                    <a:pt x="10094" y="14804"/>
                  </a:lnTo>
                  <a:lnTo>
                    <a:pt x="10094" y="14906"/>
                  </a:lnTo>
                  <a:lnTo>
                    <a:pt x="10024" y="15084"/>
                  </a:lnTo>
                  <a:lnTo>
                    <a:pt x="10007" y="15125"/>
                  </a:lnTo>
                  <a:lnTo>
                    <a:pt x="10057" y="15405"/>
                  </a:lnTo>
                  <a:lnTo>
                    <a:pt x="10094" y="15575"/>
                  </a:lnTo>
                  <a:lnTo>
                    <a:pt x="10148" y="15753"/>
                  </a:lnTo>
                  <a:lnTo>
                    <a:pt x="9886" y="15821"/>
                  </a:lnTo>
                  <a:lnTo>
                    <a:pt x="9694" y="15821"/>
                  </a:lnTo>
                  <a:lnTo>
                    <a:pt x="9569" y="15753"/>
                  </a:lnTo>
                  <a:lnTo>
                    <a:pt x="9556" y="15575"/>
                  </a:lnTo>
                  <a:lnTo>
                    <a:pt x="9380" y="15644"/>
                  </a:lnTo>
                  <a:lnTo>
                    <a:pt x="9327" y="15541"/>
                  </a:lnTo>
                  <a:lnTo>
                    <a:pt x="9155" y="15575"/>
                  </a:lnTo>
                  <a:lnTo>
                    <a:pt x="9067" y="15685"/>
                  </a:lnTo>
                  <a:lnTo>
                    <a:pt x="9047" y="15753"/>
                  </a:lnTo>
                  <a:lnTo>
                    <a:pt x="8963" y="15930"/>
                  </a:lnTo>
                  <a:lnTo>
                    <a:pt x="8963" y="16033"/>
                  </a:lnTo>
                  <a:lnTo>
                    <a:pt x="8771" y="16217"/>
                  </a:lnTo>
                  <a:lnTo>
                    <a:pt x="8734" y="16320"/>
                  </a:lnTo>
                  <a:lnTo>
                    <a:pt x="8646" y="16395"/>
                  </a:lnTo>
                  <a:lnTo>
                    <a:pt x="8404" y="16285"/>
                  </a:lnTo>
                  <a:lnTo>
                    <a:pt x="8141" y="16033"/>
                  </a:lnTo>
                  <a:lnTo>
                    <a:pt x="7737" y="15930"/>
                  </a:lnTo>
                  <a:lnTo>
                    <a:pt x="7441" y="15295"/>
                  </a:lnTo>
                  <a:lnTo>
                    <a:pt x="6953" y="14660"/>
                  </a:lnTo>
                  <a:lnTo>
                    <a:pt x="6505" y="14804"/>
                  </a:lnTo>
                  <a:lnTo>
                    <a:pt x="6209" y="14271"/>
                  </a:lnTo>
                  <a:lnTo>
                    <a:pt x="5805" y="14483"/>
                  </a:lnTo>
                  <a:lnTo>
                    <a:pt x="5387" y="14442"/>
                  </a:lnTo>
                  <a:lnTo>
                    <a:pt x="4758" y="14660"/>
                  </a:lnTo>
                  <a:lnTo>
                    <a:pt x="4653" y="15821"/>
                  </a:lnTo>
                  <a:lnTo>
                    <a:pt x="4758" y="16320"/>
                  </a:lnTo>
                  <a:lnTo>
                    <a:pt x="3835" y="16108"/>
                  </a:lnTo>
                  <a:lnTo>
                    <a:pt x="3488" y="15930"/>
                  </a:lnTo>
                  <a:lnTo>
                    <a:pt x="3189" y="16033"/>
                  </a:lnTo>
                  <a:lnTo>
                    <a:pt x="3013" y="17064"/>
                  </a:lnTo>
                  <a:lnTo>
                    <a:pt x="3155" y="17064"/>
                  </a:lnTo>
                  <a:lnTo>
                    <a:pt x="3330" y="18054"/>
                  </a:lnTo>
                  <a:lnTo>
                    <a:pt x="3468" y="18054"/>
                  </a:lnTo>
                  <a:lnTo>
                    <a:pt x="3347" y="18266"/>
                  </a:lnTo>
                  <a:lnTo>
                    <a:pt x="3209" y="18334"/>
                  </a:lnTo>
                  <a:lnTo>
                    <a:pt x="3118" y="18791"/>
                  </a:lnTo>
                  <a:lnTo>
                    <a:pt x="3209" y="18791"/>
                  </a:lnTo>
                  <a:lnTo>
                    <a:pt x="3155" y="18826"/>
                  </a:lnTo>
                  <a:lnTo>
                    <a:pt x="3242" y="18976"/>
                  </a:lnTo>
                  <a:lnTo>
                    <a:pt x="3276" y="19078"/>
                  </a:lnTo>
                  <a:lnTo>
                    <a:pt x="3276" y="19358"/>
                  </a:lnTo>
                  <a:lnTo>
                    <a:pt x="3347" y="19577"/>
                  </a:lnTo>
                  <a:lnTo>
                    <a:pt x="3488" y="19925"/>
                  </a:lnTo>
                  <a:lnTo>
                    <a:pt x="3276" y="19993"/>
                  </a:lnTo>
                  <a:lnTo>
                    <a:pt x="3155" y="19747"/>
                  </a:lnTo>
                  <a:lnTo>
                    <a:pt x="2737" y="19283"/>
                  </a:lnTo>
                  <a:lnTo>
                    <a:pt x="2229" y="19283"/>
                  </a:lnTo>
                  <a:lnTo>
                    <a:pt x="2091" y="19078"/>
                  </a:lnTo>
                  <a:lnTo>
                    <a:pt x="1970" y="18894"/>
                  </a:lnTo>
                  <a:lnTo>
                    <a:pt x="1778" y="18655"/>
                  </a:lnTo>
                  <a:lnTo>
                    <a:pt x="1778" y="18546"/>
                  </a:lnTo>
                  <a:lnTo>
                    <a:pt x="1970" y="18054"/>
                  </a:lnTo>
                  <a:lnTo>
                    <a:pt x="2057" y="18054"/>
                  </a:lnTo>
                  <a:lnTo>
                    <a:pt x="2091" y="17801"/>
                  </a:lnTo>
                  <a:lnTo>
                    <a:pt x="2024" y="17692"/>
                  </a:lnTo>
                  <a:lnTo>
                    <a:pt x="1879" y="17876"/>
                  </a:lnTo>
                  <a:lnTo>
                    <a:pt x="1832" y="17692"/>
                  </a:lnTo>
                  <a:lnTo>
                    <a:pt x="2162" y="17487"/>
                  </a:lnTo>
                  <a:lnTo>
                    <a:pt x="2057" y="16886"/>
                  </a:lnTo>
                  <a:lnTo>
                    <a:pt x="1832" y="16886"/>
                  </a:lnTo>
                  <a:lnTo>
                    <a:pt x="1586" y="16497"/>
                  </a:lnTo>
                  <a:lnTo>
                    <a:pt x="1239" y="16422"/>
                  </a:lnTo>
                  <a:lnTo>
                    <a:pt x="923" y="16285"/>
                  </a:lnTo>
                  <a:lnTo>
                    <a:pt x="956" y="15930"/>
                  </a:lnTo>
                  <a:lnTo>
                    <a:pt x="872" y="15575"/>
                  </a:lnTo>
                  <a:lnTo>
                    <a:pt x="923" y="15541"/>
                  </a:lnTo>
                  <a:lnTo>
                    <a:pt x="1044" y="15644"/>
                  </a:lnTo>
                  <a:lnTo>
                    <a:pt x="993" y="15261"/>
                  </a:lnTo>
                  <a:lnTo>
                    <a:pt x="872" y="15015"/>
                  </a:lnTo>
                  <a:lnTo>
                    <a:pt x="764" y="14374"/>
                  </a:lnTo>
                  <a:lnTo>
                    <a:pt x="401" y="14271"/>
                  </a:lnTo>
                  <a:lnTo>
                    <a:pt x="455" y="13745"/>
                  </a:lnTo>
                  <a:lnTo>
                    <a:pt x="330" y="13452"/>
                  </a:lnTo>
                  <a:lnTo>
                    <a:pt x="226" y="13424"/>
                  </a:lnTo>
                  <a:lnTo>
                    <a:pt x="138" y="13144"/>
                  </a:lnTo>
                  <a:lnTo>
                    <a:pt x="138" y="12960"/>
                  </a:lnTo>
                  <a:lnTo>
                    <a:pt x="88" y="12714"/>
                  </a:lnTo>
                  <a:lnTo>
                    <a:pt x="121" y="12680"/>
                  </a:lnTo>
                  <a:lnTo>
                    <a:pt x="192" y="12680"/>
                  </a:lnTo>
                  <a:lnTo>
                    <a:pt x="192" y="12571"/>
                  </a:lnTo>
                  <a:lnTo>
                    <a:pt x="330" y="12434"/>
                  </a:lnTo>
                  <a:lnTo>
                    <a:pt x="488" y="12503"/>
                  </a:lnTo>
                  <a:lnTo>
                    <a:pt x="418" y="12332"/>
                  </a:lnTo>
                  <a:lnTo>
                    <a:pt x="313" y="12332"/>
                  </a:lnTo>
                  <a:lnTo>
                    <a:pt x="259" y="12045"/>
                  </a:lnTo>
                  <a:lnTo>
                    <a:pt x="172" y="12154"/>
                  </a:lnTo>
                  <a:lnTo>
                    <a:pt x="455" y="11478"/>
                  </a:lnTo>
                  <a:lnTo>
                    <a:pt x="626" y="10912"/>
                  </a:lnTo>
                  <a:lnTo>
                    <a:pt x="542" y="10775"/>
                  </a:lnTo>
                  <a:lnTo>
                    <a:pt x="488" y="10741"/>
                  </a:lnTo>
                  <a:lnTo>
                    <a:pt x="364" y="10563"/>
                  </a:lnTo>
                  <a:lnTo>
                    <a:pt x="401" y="10283"/>
                  </a:lnTo>
                  <a:lnTo>
                    <a:pt x="330" y="10208"/>
                  </a:lnTo>
                  <a:lnTo>
                    <a:pt x="330" y="10099"/>
                  </a:lnTo>
                  <a:lnTo>
                    <a:pt x="330" y="9990"/>
                  </a:lnTo>
                  <a:lnTo>
                    <a:pt x="276" y="9990"/>
                  </a:lnTo>
                  <a:lnTo>
                    <a:pt x="276" y="9894"/>
                  </a:lnTo>
                  <a:lnTo>
                    <a:pt x="276" y="9819"/>
                  </a:lnTo>
                  <a:lnTo>
                    <a:pt x="313" y="9464"/>
                  </a:lnTo>
                  <a:lnTo>
                    <a:pt x="138" y="8863"/>
                  </a:lnTo>
                  <a:lnTo>
                    <a:pt x="192" y="8549"/>
                  </a:lnTo>
                  <a:lnTo>
                    <a:pt x="138" y="8440"/>
                  </a:lnTo>
                  <a:lnTo>
                    <a:pt x="54" y="8330"/>
                  </a:lnTo>
                  <a:lnTo>
                    <a:pt x="34" y="8160"/>
                  </a:lnTo>
                  <a:lnTo>
                    <a:pt x="0" y="8051"/>
                  </a:lnTo>
                  <a:lnTo>
                    <a:pt x="138" y="7702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66" name="Freeform 65">
              <a:extLst>
                <a:ext uri="{FF2B5EF4-FFF2-40B4-BE49-F238E27FC236}">
                  <a16:creationId xmlns:a16="http://schemas.microsoft.com/office/drawing/2014/main" id="{71F4A4C8-1352-487F-9912-A3CFEAE69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9951" y="2758872"/>
              <a:ext cx="416992" cy="219526"/>
            </a:xfrm>
            <a:custGeom>
              <a:avLst/>
              <a:gdLst>
                <a:gd name="T0" fmla="*/ 227 w 20000"/>
                <a:gd name="T1" fmla="*/ 110 h 20000"/>
                <a:gd name="T2" fmla="*/ 223 w 20000"/>
                <a:gd name="T3" fmla="*/ 114 h 20000"/>
                <a:gd name="T4" fmla="*/ 209 w 20000"/>
                <a:gd name="T5" fmla="*/ 134 h 20000"/>
                <a:gd name="T6" fmla="*/ 244 w 20000"/>
                <a:gd name="T7" fmla="*/ 143 h 20000"/>
                <a:gd name="T8" fmla="*/ 227 w 20000"/>
                <a:gd name="T9" fmla="*/ 143 h 20000"/>
                <a:gd name="T10" fmla="*/ 200 w 20000"/>
                <a:gd name="T11" fmla="*/ 162 h 20000"/>
                <a:gd name="T12" fmla="*/ 192 w 20000"/>
                <a:gd name="T13" fmla="*/ 147 h 20000"/>
                <a:gd name="T14" fmla="*/ 174 w 20000"/>
                <a:gd name="T15" fmla="*/ 136 h 20000"/>
                <a:gd name="T16" fmla="*/ 192 w 20000"/>
                <a:gd name="T17" fmla="*/ 126 h 20000"/>
                <a:gd name="T18" fmla="*/ 163 w 20000"/>
                <a:gd name="T19" fmla="*/ 120 h 20000"/>
                <a:gd name="T20" fmla="*/ 163 w 20000"/>
                <a:gd name="T21" fmla="*/ 114 h 20000"/>
                <a:gd name="T22" fmla="*/ 159 w 20000"/>
                <a:gd name="T23" fmla="*/ 104 h 20000"/>
                <a:gd name="T24" fmla="*/ 157 w 20000"/>
                <a:gd name="T25" fmla="*/ 108 h 20000"/>
                <a:gd name="T26" fmla="*/ 143 w 20000"/>
                <a:gd name="T27" fmla="*/ 110 h 20000"/>
                <a:gd name="T28" fmla="*/ 126 w 20000"/>
                <a:gd name="T29" fmla="*/ 136 h 20000"/>
                <a:gd name="T30" fmla="*/ 104 w 20000"/>
                <a:gd name="T31" fmla="*/ 136 h 20000"/>
                <a:gd name="T32" fmla="*/ 116 w 20000"/>
                <a:gd name="T33" fmla="*/ 120 h 20000"/>
                <a:gd name="T34" fmla="*/ 122 w 20000"/>
                <a:gd name="T35" fmla="*/ 108 h 20000"/>
                <a:gd name="T36" fmla="*/ 110 w 20000"/>
                <a:gd name="T37" fmla="*/ 82 h 20000"/>
                <a:gd name="T38" fmla="*/ 79 w 20000"/>
                <a:gd name="T39" fmla="*/ 76 h 20000"/>
                <a:gd name="T40" fmla="*/ 50 w 20000"/>
                <a:gd name="T41" fmla="*/ 86 h 20000"/>
                <a:gd name="T42" fmla="*/ 12 w 20000"/>
                <a:gd name="T43" fmla="*/ 81 h 20000"/>
                <a:gd name="T44" fmla="*/ 6 w 20000"/>
                <a:gd name="T45" fmla="*/ 56 h 20000"/>
                <a:gd name="T46" fmla="*/ 6 w 20000"/>
                <a:gd name="T47" fmla="*/ 43 h 20000"/>
                <a:gd name="T48" fmla="*/ 23 w 20000"/>
                <a:gd name="T49" fmla="*/ 0 h 20000"/>
                <a:gd name="T50" fmla="*/ 35 w 20000"/>
                <a:gd name="T51" fmla="*/ 4 h 20000"/>
                <a:gd name="T52" fmla="*/ 99 w 20000"/>
                <a:gd name="T53" fmla="*/ 6 h 20000"/>
                <a:gd name="T54" fmla="*/ 130 w 20000"/>
                <a:gd name="T55" fmla="*/ 10 h 20000"/>
                <a:gd name="T56" fmla="*/ 149 w 20000"/>
                <a:gd name="T57" fmla="*/ 4 h 20000"/>
                <a:gd name="T58" fmla="*/ 227 w 20000"/>
                <a:gd name="T59" fmla="*/ 16 h 20000"/>
                <a:gd name="T60" fmla="*/ 283 w 20000"/>
                <a:gd name="T61" fmla="*/ 39 h 20000"/>
                <a:gd name="T62" fmla="*/ 257 w 20000"/>
                <a:gd name="T63" fmla="*/ 86 h 2000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000" h="20000">
                  <a:moveTo>
                    <a:pt x="17709" y="12000"/>
                  </a:moveTo>
                  <a:lnTo>
                    <a:pt x="15364" y="13531"/>
                  </a:lnTo>
                  <a:lnTo>
                    <a:pt x="15499" y="15605"/>
                  </a:lnTo>
                  <a:lnTo>
                    <a:pt x="15067" y="14074"/>
                  </a:lnTo>
                  <a:lnTo>
                    <a:pt x="13962" y="15309"/>
                  </a:lnTo>
                  <a:lnTo>
                    <a:pt x="14124" y="16593"/>
                  </a:lnTo>
                  <a:lnTo>
                    <a:pt x="16199" y="17333"/>
                  </a:lnTo>
                  <a:lnTo>
                    <a:pt x="16496" y="17630"/>
                  </a:lnTo>
                  <a:lnTo>
                    <a:pt x="15903" y="17630"/>
                  </a:lnTo>
                  <a:lnTo>
                    <a:pt x="15364" y="17630"/>
                  </a:lnTo>
                  <a:lnTo>
                    <a:pt x="14663" y="18617"/>
                  </a:lnTo>
                  <a:lnTo>
                    <a:pt x="13531" y="19951"/>
                  </a:lnTo>
                  <a:lnTo>
                    <a:pt x="12857" y="19407"/>
                  </a:lnTo>
                  <a:lnTo>
                    <a:pt x="12992" y="18123"/>
                  </a:lnTo>
                  <a:lnTo>
                    <a:pt x="12156" y="17333"/>
                  </a:lnTo>
                  <a:lnTo>
                    <a:pt x="11752" y="16840"/>
                  </a:lnTo>
                  <a:lnTo>
                    <a:pt x="12156" y="16593"/>
                  </a:lnTo>
                  <a:lnTo>
                    <a:pt x="12992" y="15605"/>
                  </a:lnTo>
                  <a:lnTo>
                    <a:pt x="12857" y="15309"/>
                  </a:lnTo>
                  <a:lnTo>
                    <a:pt x="11024" y="14815"/>
                  </a:lnTo>
                  <a:lnTo>
                    <a:pt x="10755" y="14074"/>
                  </a:lnTo>
                  <a:lnTo>
                    <a:pt x="11024" y="14074"/>
                  </a:lnTo>
                  <a:lnTo>
                    <a:pt x="11159" y="14074"/>
                  </a:lnTo>
                  <a:lnTo>
                    <a:pt x="10755" y="12790"/>
                  </a:lnTo>
                  <a:lnTo>
                    <a:pt x="10755" y="13531"/>
                  </a:lnTo>
                  <a:lnTo>
                    <a:pt x="10620" y="13284"/>
                  </a:lnTo>
                  <a:lnTo>
                    <a:pt x="10323" y="13284"/>
                  </a:lnTo>
                  <a:lnTo>
                    <a:pt x="9650" y="13531"/>
                  </a:lnTo>
                  <a:lnTo>
                    <a:pt x="8949" y="15605"/>
                  </a:lnTo>
                  <a:lnTo>
                    <a:pt x="8518" y="16840"/>
                  </a:lnTo>
                  <a:lnTo>
                    <a:pt x="7412" y="17630"/>
                  </a:lnTo>
                  <a:lnTo>
                    <a:pt x="7008" y="16840"/>
                  </a:lnTo>
                  <a:lnTo>
                    <a:pt x="7412" y="15605"/>
                  </a:lnTo>
                  <a:lnTo>
                    <a:pt x="7844" y="14815"/>
                  </a:lnTo>
                  <a:lnTo>
                    <a:pt x="9218" y="14568"/>
                  </a:lnTo>
                  <a:lnTo>
                    <a:pt x="8248" y="13284"/>
                  </a:lnTo>
                  <a:lnTo>
                    <a:pt x="8113" y="12247"/>
                  </a:lnTo>
                  <a:lnTo>
                    <a:pt x="7412" y="10173"/>
                  </a:lnTo>
                  <a:lnTo>
                    <a:pt x="6685" y="10173"/>
                  </a:lnTo>
                  <a:lnTo>
                    <a:pt x="5310" y="9432"/>
                  </a:lnTo>
                  <a:lnTo>
                    <a:pt x="4474" y="9975"/>
                  </a:lnTo>
                  <a:lnTo>
                    <a:pt x="3369" y="10667"/>
                  </a:lnTo>
                  <a:lnTo>
                    <a:pt x="1267" y="9975"/>
                  </a:lnTo>
                  <a:lnTo>
                    <a:pt x="836" y="9975"/>
                  </a:lnTo>
                  <a:lnTo>
                    <a:pt x="0" y="9185"/>
                  </a:lnTo>
                  <a:lnTo>
                    <a:pt x="431" y="6864"/>
                  </a:lnTo>
                  <a:lnTo>
                    <a:pt x="566" y="6617"/>
                  </a:lnTo>
                  <a:lnTo>
                    <a:pt x="431" y="5333"/>
                  </a:lnTo>
                  <a:lnTo>
                    <a:pt x="1995" y="1481"/>
                  </a:lnTo>
                  <a:lnTo>
                    <a:pt x="1563" y="0"/>
                  </a:lnTo>
                  <a:lnTo>
                    <a:pt x="1995" y="0"/>
                  </a:lnTo>
                  <a:lnTo>
                    <a:pt x="2372" y="494"/>
                  </a:lnTo>
                  <a:lnTo>
                    <a:pt x="6685" y="0"/>
                  </a:lnTo>
                  <a:lnTo>
                    <a:pt x="6685" y="741"/>
                  </a:lnTo>
                  <a:lnTo>
                    <a:pt x="8787" y="1481"/>
                  </a:lnTo>
                  <a:lnTo>
                    <a:pt x="8787" y="1284"/>
                  </a:lnTo>
                  <a:lnTo>
                    <a:pt x="9218" y="494"/>
                  </a:lnTo>
                  <a:lnTo>
                    <a:pt x="10054" y="494"/>
                  </a:lnTo>
                  <a:lnTo>
                    <a:pt x="12588" y="1481"/>
                  </a:lnTo>
                  <a:lnTo>
                    <a:pt x="15364" y="2025"/>
                  </a:lnTo>
                  <a:lnTo>
                    <a:pt x="17332" y="4840"/>
                  </a:lnTo>
                  <a:lnTo>
                    <a:pt x="19137" y="4840"/>
                  </a:lnTo>
                  <a:lnTo>
                    <a:pt x="19973" y="9185"/>
                  </a:lnTo>
                  <a:lnTo>
                    <a:pt x="17332" y="10667"/>
                  </a:lnTo>
                  <a:lnTo>
                    <a:pt x="17709" y="1200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67" name="Freeform 66">
              <a:extLst>
                <a:ext uri="{FF2B5EF4-FFF2-40B4-BE49-F238E27FC236}">
                  <a16:creationId xmlns:a16="http://schemas.microsoft.com/office/drawing/2014/main" id="{BFA1B810-7A38-4A1C-A2BF-BE43379F3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1316" y="2903867"/>
              <a:ext cx="76073" cy="40653"/>
            </a:xfrm>
            <a:custGeom>
              <a:avLst/>
              <a:gdLst>
                <a:gd name="T0" fmla="*/ 2 w 20000"/>
                <a:gd name="T1" fmla="*/ 11 h 20000"/>
                <a:gd name="T2" fmla="*/ 18 w 20000"/>
                <a:gd name="T3" fmla="*/ 11 h 20000"/>
                <a:gd name="T4" fmla="*/ 37 w 20000"/>
                <a:gd name="T5" fmla="*/ 6 h 20000"/>
                <a:gd name="T6" fmla="*/ 43 w 20000"/>
                <a:gd name="T7" fmla="*/ 6 h 20000"/>
                <a:gd name="T8" fmla="*/ 43 w 20000"/>
                <a:gd name="T9" fmla="*/ 2 h 20000"/>
                <a:gd name="T10" fmla="*/ 50 w 20000"/>
                <a:gd name="T11" fmla="*/ 0 h 20000"/>
                <a:gd name="T12" fmla="*/ 50 w 20000"/>
                <a:gd name="T13" fmla="*/ 6 h 20000"/>
                <a:gd name="T14" fmla="*/ 54 w 20000"/>
                <a:gd name="T15" fmla="*/ 11 h 20000"/>
                <a:gd name="T16" fmla="*/ 54 w 20000"/>
                <a:gd name="T17" fmla="*/ 17 h 20000"/>
                <a:gd name="T18" fmla="*/ 43 w 20000"/>
                <a:gd name="T19" fmla="*/ 23 h 20000"/>
                <a:gd name="T20" fmla="*/ 37 w 20000"/>
                <a:gd name="T21" fmla="*/ 30 h 20000"/>
                <a:gd name="T22" fmla="*/ 23 w 20000"/>
                <a:gd name="T23" fmla="*/ 27 h 20000"/>
                <a:gd name="T24" fmla="*/ 12 w 20000"/>
                <a:gd name="T25" fmla="*/ 30 h 20000"/>
                <a:gd name="T26" fmla="*/ 10 w 20000"/>
                <a:gd name="T27" fmla="*/ 23 h 20000"/>
                <a:gd name="T28" fmla="*/ 0 w 20000"/>
                <a:gd name="T29" fmla="*/ 13 h 20000"/>
                <a:gd name="T30" fmla="*/ 2 w 20000"/>
                <a:gd name="T31" fmla="*/ 11 h 200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000" h="20000">
                  <a:moveTo>
                    <a:pt x="593" y="7027"/>
                  </a:moveTo>
                  <a:lnTo>
                    <a:pt x="6815" y="7027"/>
                  </a:lnTo>
                  <a:lnTo>
                    <a:pt x="13778" y="4324"/>
                  </a:lnTo>
                  <a:lnTo>
                    <a:pt x="16000" y="4324"/>
                  </a:lnTo>
                  <a:lnTo>
                    <a:pt x="16000" y="1622"/>
                  </a:lnTo>
                  <a:lnTo>
                    <a:pt x="18370" y="0"/>
                  </a:lnTo>
                  <a:lnTo>
                    <a:pt x="18370" y="4324"/>
                  </a:lnTo>
                  <a:lnTo>
                    <a:pt x="19852" y="7027"/>
                  </a:lnTo>
                  <a:lnTo>
                    <a:pt x="19852" y="11081"/>
                  </a:lnTo>
                  <a:lnTo>
                    <a:pt x="16000" y="15405"/>
                  </a:lnTo>
                  <a:lnTo>
                    <a:pt x="13778" y="19730"/>
                  </a:lnTo>
                  <a:lnTo>
                    <a:pt x="8444" y="18108"/>
                  </a:lnTo>
                  <a:lnTo>
                    <a:pt x="4444" y="19730"/>
                  </a:lnTo>
                  <a:lnTo>
                    <a:pt x="3852" y="15405"/>
                  </a:lnTo>
                  <a:lnTo>
                    <a:pt x="0" y="8378"/>
                  </a:lnTo>
                  <a:lnTo>
                    <a:pt x="593" y="7027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68" name="Freeform 67">
              <a:extLst>
                <a:ext uri="{FF2B5EF4-FFF2-40B4-BE49-F238E27FC236}">
                  <a16:creationId xmlns:a16="http://schemas.microsoft.com/office/drawing/2014/main" id="{19B01239-B59B-4365-AC98-434D059F6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1316" y="2926904"/>
              <a:ext cx="133832" cy="98922"/>
            </a:xfrm>
            <a:custGeom>
              <a:avLst/>
              <a:gdLst>
                <a:gd name="T0" fmla="*/ 53 w 20000"/>
                <a:gd name="T1" fmla="*/ 0 h 20000"/>
                <a:gd name="T2" fmla="*/ 55 w 20000"/>
                <a:gd name="T3" fmla="*/ 0 h 20000"/>
                <a:gd name="T4" fmla="*/ 66 w 20000"/>
                <a:gd name="T5" fmla="*/ 6 h 20000"/>
                <a:gd name="T6" fmla="*/ 80 w 20000"/>
                <a:gd name="T7" fmla="*/ 10 h 20000"/>
                <a:gd name="T8" fmla="*/ 82 w 20000"/>
                <a:gd name="T9" fmla="*/ 6 h 20000"/>
                <a:gd name="T10" fmla="*/ 86 w 20000"/>
                <a:gd name="T11" fmla="*/ 2 h 20000"/>
                <a:gd name="T12" fmla="*/ 88 w 20000"/>
                <a:gd name="T13" fmla="*/ 12 h 20000"/>
                <a:gd name="T14" fmla="*/ 93 w 20000"/>
                <a:gd name="T15" fmla="*/ 27 h 20000"/>
                <a:gd name="T16" fmla="*/ 86 w 20000"/>
                <a:gd name="T17" fmla="*/ 27 h 20000"/>
                <a:gd name="T18" fmla="*/ 66 w 20000"/>
                <a:gd name="T19" fmla="*/ 27 h 20000"/>
                <a:gd name="T20" fmla="*/ 45 w 20000"/>
                <a:gd name="T21" fmla="*/ 27 h 20000"/>
                <a:gd name="T22" fmla="*/ 53 w 20000"/>
                <a:gd name="T23" fmla="*/ 45 h 20000"/>
                <a:gd name="T24" fmla="*/ 70 w 20000"/>
                <a:gd name="T25" fmla="*/ 62 h 20000"/>
                <a:gd name="T26" fmla="*/ 70 w 20000"/>
                <a:gd name="T27" fmla="*/ 73 h 20000"/>
                <a:gd name="T28" fmla="*/ 59 w 20000"/>
                <a:gd name="T29" fmla="*/ 62 h 20000"/>
                <a:gd name="T30" fmla="*/ 49 w 20000"/>
                <a:gd name="T31" fmla="*/ 60 h 20000"/>
                <a:gd name="T32" fmla="*/ 43 w 20000"/>
                <a:gd name="T33" fmla="*/ 62 h 20000"/>
                <a:gd name="T34" fmla="*/ 27 w 20000"/>
                <a:gd name="T35" fmla="*/ 45 h 20000"/>
                <a:gd name="T36" fmla="*/ 37 w 20000"/>
                <a:gd name="T37" fmla="*/ 43 h 20000"/>
                <a:gd name="T38" fmla="*/ 23 w 20000"/>
                <a:gd name="T39" fmla="*/ 33 h 20000"/>
                <a:gd name="T40" fmla="*/ 23 w 20000"/>
                <a:gd name="T41" fmla="*/ 27 h 20000"/>
                <a:gd name="T42" fmla="*/ 12 w 20000"/>
                <a:gd name="T43" fmla="*/ 19 h 20000"/>
                <a:gd name="T44" fmla="*/ 6 w 20000"/>
                <a:gd name="T45" fmla="*/ 29 h 20000"/>
                <a:gd name="T46" fmla="*/ 0 w 20000"/>
                <a:gd name="T47" fmla="*/ 16 h 20000"/>
                <a:gd name="T48" fmla="*/ 2 w 20000"/>
                <a:gd name="T49" fmla="*/ 12 h 20000"/>
                <a:gd name="T50" fmla="*/ 10 w 20000"/>
                <a:gd name="T51" fmla="*/ 16 h 20000"/>
                <a:gd name="T52" fmla="*/ 12 w 20000"/>
                <a:gd name="T53" fmla="*/ 12 h 20000"/>
                <a:gd name="T54" fmla="*/ 23 w 20000"/>
                <a:gd name="T55" fmla="*/ 10 h 20000"/>
                <a:gd name="T56" fmla="*/ 37 w 20000"/>
                <a:gd name="T57" fmla="*/ 12 h 20000"/>
                <a:gd name="T58" fmla="*/ 43 w 20000"/>
                <a:gd name="T59" fmla="*/ 6 h 20000"/>
                <a:gd name="T60" fmla="*/ 53 w 20000"/>
                <a:gd name="T61" fmla="*/ 0 h 2000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0000" h="20000">
                  <a:moveTo>
                    <a:pt x="11453" y="0"/>
                  </a:moveTo>
                  <a:lnTo>
                    <a:pt x="11880" y="0"/>
                  </a:lnTo>
                  <a:lnTo>
                    <a:pt x="14103" y="1749"/>
                  </a:lnTo>
                  <a:lnTo>
                    <a:pt x="17265" y="2842"/>
                  </a:lnTo>
                  <a:lnTo>
                    <a:pt x="17607" y="1749"/>
                  </a:lnTo>
                  <a:lnTo>
                    <a:pt x="18547" y="656"/>
                  </a:lnTo>
                  <a:lnTo>
                    <a:pt x="18974" y="3388"/>
                  </a:lnTo>
                  <a:lnTo>
                    <a:pt x="19915" y="7322"/>
                  </a:lnTo>
                  <a:lnTo>
                    <a:pt x="18547" y="7322"/>
                  </a:lnTo>
                  <a:lnTo>
                    <a:pt x="14103" y="7322"/>
                  </a:lnTo>
                  <a:lnTo>
                    <a:pt x="9744" y="7322"/>
                  </a:lnTo>
                  <a:lnTo>
                    <a:pt x="11453" y="12459"/>
                  </a:lnTo>
                  <a:lnTo>
                    <a:pt x="15043" y="16940"/>
                  </a:lnTo>
                  <a:lnTo>
                    <a:pt x="15043" y="19891"/>
                  </a:lnTo>
                  <a:lnTo>
                    <a:pt x="12735" y="16940"/>
                  </a:lnTo>
                  <a:lnTo>
                    <a:pt x="10598" y="16503"/>
                  </a:lnTo>
                  <a:lnTo>
                    <a:pt x="9231" y="16940"/>
                  </a:lnTo>
                  <a:lnTo>
                    <a:pt x="5726" y="12459"/>
                  </a:lnTo>
                  <a:lnTo>
                    <a:pt x="7863" y="11913"/>
                  </a:lnTo>
                  <a:lnTo>
                    <a:pt x="4872" y="9071"/>
                  </a:lnTo>
                  <a:lnTo>
                    <a:pt x="4872" y="7322"/>
                  </a:lnTo>
                  <a:lnTo>
                    <a:pt x="2564" y="5137"/>
                  </a:lnTo>
                  <a:lnTo>
                    <a:pt x="1368" y="7978"/>
                  </a:lnTo>
                  <a:lnTo>
                    <a:pt x="0" y="4481"/>
                  </a:lnTo>
                  <a:lnTo>
                    <a:pt x="342" y="3388"/>
                  </a:lnTo>
                  <a:lnTo>
                    <a:pt x="2222" y="4481"/>
                  </a:lnTo>
                  <a:lnTo>
                    <a:pt x="2564" y="3388"/>
                  </a:lnTo>
                  <a:lnTo>
                    <a:pt x="4872" y="2842"/>
                  </a:lnTo>
                  <a:lnTo>
                    <a:pt x="7863" y="3388"/>
                  </a:lnTo>
                  <a:lnTo>
                    <a:pt x="9231" y="1749"/>
                  </a:lnTo>
                  <a:lnTo>
                    <a:pt x="11453" y="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69" name="Freeform 68">
              <a:extLst>
                <a:ext uri="{FF2B5EF4-FFF2-40B4-BE49-F238E27FC236}">
                  <a16:creationId xmlns:a16="http://schemas.microsoft.com/office/drawing/2014/main" id="{31D94DFD-8B7B-4B31-BC93-3268C6F72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4711" y="2962137"/>
              <a:ext cx="83117" cy="74530"/>
            </a:xfrm>
            <a:custGeom>
              <a:avLst/>
              <a:gdLst>
                <a:gd name="T0" fmla="*/ 44 w 20000"/>
                <a:gd name="T1" fmla="*/ 55 h 20000"/>
                <a:gd name="T2" fmla="*/ 31 w 20000"/>
                <a:gd name="T3" fmla="*/ 51 h 20000"/>
                <a:gd name="T4" fmla="*/ 17 w 20000"/>
                <a:gd name="T5" fmla="*/ 47 h 20000"/>
                <a:gd name="T6" fmla="*/ 17 w 20000"/>
                <a:gd name="T7" fmla="*/ 44 h 20000"/>
                <a:gd name="T8" fmla="*/ 25 w 20000"/>
                <a:gd name="T9" fmla="*/ 47 h 20000"/>
                <a:gd name="T10" fmla="*/ 25 w 20000"/>
                <a:gd name="T11" fmla="*/ 36 h 20000"/>
                <a:gd name="T12" fmla="*/ 8 w 20000"/>
                <a:gd name="T13" fmla="*/ 19 h 20000"/>
                <a:gd name="T14" fmla="*/ 0 w 20000"/>
                <a:gd name="T15" fmla="*/ 0 h 20000"/>
                <a:gd name="T16" fmla="*/ 21 w 20000"/>
                <a:gd name="T17" fmla="*/ 0 h 20000"/>
                <a:gd name="T18" fmla="*/ 42 w 20000"/>
                <a:gd name="T19" fmla="*/ 0 h 20000"/>
                <a:gd name="T20" fmla="*/ 48 w 20000"/>
                <a:gd name="T21" fmla="*/ 0 h 20000"/>
                <a:gd name="T22" fmla="*/ 59 w 20000"/>
                <a:gd name="T23" fmla="*/ 0 h 20000"/>
                <a:gd name="T24" fmla="*/ 55 w 20000"/>
                <a:gd name="T25" fmla="*/ 13 h 20000"/>
                <a:gd name="T26" fmla="*/ 59 w 20000"/>
                <a:gd name="T27" fmla="*/ 23 h 20000"/>
                <a:gd name="T28" fmla="*/ 59 w 20000"/>
                <a:gd name="T29" fmla="*/ 34 h 20000"/>
                <a:gd name="T30" fmla="*/ 48 w 20000"/>
                <a:gd name="T31" fmla="*/ 44 h 20000"/>
                <a:gd name="T32" fmla="*/ 44 w 20000"/>
                <a:gd name="T33" fmla="*/ 55 h 2000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000" h="20000">
                  <a:moveTo>
                    <a:pt x="14795" y="19853"/>
                  </a:moveTo>
                  <a:lnTo>
                    <a:pt x="10548" y="18382"/>
                  </a:lnTo>
                  <a:lnTo>
                    <a:pt x="5616" y="16912"/>
                  </a:lnTo>
                  <a:lnTo>
                    <a:pt x="5616" y="16029"/>
                  </a:lnTo>
                  <a:lnTo>
                    <a:pt x="8493" y="16912"/>
                  </a:lnTo>
                  <a:lnTo>
                    <a:pt x="8493" y="12941"/>
                  </a:lnTo>
                  <a:lnTo>
                    <a:pt x="2740" y="6912"/>
                  </a:lnTo>
                  <a:lnTo>
                    <a:pt x="0" y="0"/>
                  </a:lnTo>
                  <a:lnTo>
                    <a:pt x="6986" y="0"/>
                  </a:lnTo>
                  <a:lnTo>
                    <a:pt x="14247" y="0"/>
                  </a:lnTo>
                  <a:lnTo>
                    <a:pt x="16301" y="0"/>
                  </a:lnTo>
                  <a:lnTo>
                    <a:pt x="19863" y="0"/>
                  </a:lnTo>
                  <a:lnTo>
                    <a:pt x="18493" y="4559"/>
                  </a:lnTo>
                  <a:lnTo>
                    <a:pt x="19863" y="8382"/>
                  </a:lnTo>
                  <a:lnTo>
                    <a:pt x="19863" y="12353"/>
                  </a:lnTo>
                  <a:lnTo>
                    <a:pt x="16301" y="16029"/>
                  </a:lnTo>
                  <a:lnTo>
                    <a:pt x="14795" y="19853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70" name="Freeform 69">
              <a:extLst>
                <a:ext uri="{FF2B5EF4-FFF2-40B4-BE49-F238E27FC236}">
                  <a16:creationId xmlns:a16="http://schemas.microsoft.com/office/drawing/2014/main" id="{8687E3E8-2ED4-41C4-9F24-97F9D681E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6696" y="2921484"/>
              <a:ext cx="98613" cy="121959"/>
            </a:xfrm>
            <a:custGeom>
              <a:avLst/>
              <a:gdLst>
                <a:gd name="T0" fmla="*/ 33 w 20000"/>
                <a:gd name="T1" fmla="*/ 4 h 20000"/>
                <a:gd name="T2" fmla="*/ 33 w 20000"/>
                <a:gd name="T3" fmla="*/ 6 h 20000"/>
                <a:gd name="T4" fmla="*/ 41 w 20000"/>
                <a:gd name="T5" fmla="*/ 10 h 20000"/>
                <a:gd name="T6" fmla="*/ 47 w 20000"/>
                <a:gd name="T7" fmla="*/ 15 h 20000"/>
                <a:gd name="T8" fmla="*/ 49 w 20000"/>
                <a:gd name="T9" fmla="*/ 10 h 20000"/>
                <a:gd name="T10" fmla="*/ 53 w 20000"/>
                <a:gd name="T11" fmla="*/ 10 h 20000"/>
                <a:gd name="T12" fmla="*/ 49 w 20000"/>
                <a:gd name="T13" fmla="*/ 15 h 20000"/>
                <a:gd name="T14" fmla="*/ 53 w 20000"/>
                <a:gd name="T15" fmla="*/ 21 h 20000"/>
                <a:gd name="T16" fmla="*/ 53 w 20000"/>
                <a:gd name="T17" fmla="*/ 33 h 20000"/>
                <a:gd name="T18" fmla="*/ 58 w 20000"/>
                <a:gd name="T19" fmla="*/ 39 h 20000"/>
                <a:gd name="T20" fmla="*/ 60 w 20000"/>
                <a:gd name="T21" fmla="*/ 44 h 20000"/>
                <a:gd name="T22" fmla="*/ 58 w 20000"/>
                <a:gd name="T23" fmla="*/ 48 h 20000"/>
                <a:gd name="T24" fmla="*/ 53 w 20000"/>
                <a:gd name="T25" fmla="*/ 50 h 20000"/>
                <a:gd name="T26" fmla="*/ 53 w 20000"/>
                <a:gd name="T27" fmla="*/ 54 h 20000"/>
                <a:gd name="T28" fmla="*/ 58 w 20000"/>
                <a:gd name="T29" fmla="*/ 58 h 20000"/>
                <a:gd name="T30" fmla="*/ 53 w 20000"/>
                <a:gd name="T31" fmla="*/ 61 h 20000"/>
                <a:gd name="T32" fmla="*/ 37 w 20000"/>
                <a:gd name="T33" fmla="*/ 65 h 20000"/>
                <a:gd name="T34" fmla="*/ 43 w 20000"/>
                <a:gd name="T35" fmla="*/ 58 h 20000"/>
                <a:gd name="T36" fmla="*/ 37 w 20000"/>
                <a:gd name="T37" fmla="*/ 48 h 20000"/>
                <a:gd name="T38" fmla="*/ 27 w 20000"/>
                <a:gd name="T39" fmla="*/ 48 h 20000"/>
                <a:gd name="T40" fmla="*/ 24 w 20000"/>
                <a:gd name="T41" fmla="*/ 50 h 20000"/>
                <a:gd name="T42" fmla="*/ 14 w 20000"/>
                <a:gd name="T43" fmla="*/ 39 h 20000"/>
                <a:gd name="T44" fmla="*/ 4 w 20000"/>
                <a:gd name="T45" fmla="*/ 38 h 20000"/>
                <a:gd name="T46" fmla="*/ 4 w 20000"/>
                <a:gd name="T47" fmla="*/ 27 h 20000"/>
                <a:gd name="T48" fmla="*/ 0 w 20000"/>
                <a:gd name="T49" fmla="*/ 16 h 20000"/>
                <a:gd name="T50" fmla="*/ 4 w 20000"/>
                <a:gd name="T51" fmla="*/ 4 h 20000"/>
                <a:gd name="T52" fmla="*/ 16 w 20000"/>
                <a:gd name="T53" fmla="*/ 0 h 20000"/>
                <a:gd name="T54" fmla="*/ 27 w 20000"/>
                <a:gd name="T55" fmla="*/ 4 h 20000"/>
                <a:gd name="T56" fmla="*/ 33 w 20000"/>
                <a:gd name="T57" fmla="*/ 4 h 2000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connsiteX0" fmla="*/ 15234 w 24168"/>
                <a:gd name="connsiteY0" fmla="*/ 6922 h 25564"/>
                <a:gd name="connsiteX1" fmla="*/ 15234 w 24168"/>
                <a:gd name="connsiteY1" fmla="*/ 7662 h 25564"/>
                <a:gd name="connsiteX2" fmla="*/ 17901 w 24168"/>
                <a:gd name="connsiteY2" fmla="*/ 8897 h 25564"/>
                <a:gd name="connsiteX3" fmla="*/ 20034 w 24168"/>
                <a:gd name="connsiteY3" fmla="*/ 10255 h 25564"/>
                <a:gd name="connsiteX4" fmla="*/ 20701 w 24168"/>
                <a:gd name="connsiteY4" fmla="*/ 8897 h 25564"/>
                <a:gd name="connsiteX5" fmla="*/ 22034 w 24168"/>
                <a:gd name="connsiteY5" fmla="*/ 8897 h 25564"/>
                <a:gd name="connsiteX6" fmla="*/ 20701 w 24168"/>
                <a:gd name="connsiteY6" fmla="*/ 10255 h 25564"/>
                <a:gd name="connsiteX7" fmla="*/ 22034 w 24168"/>
                <a:gd name="connsiteY7" fmla="*/ 12230 h 25564"/>
                <a:gd name="connsiteX8" fmla="*/ 22034 w 24168"/>
                <a:gd name="connsiteY8" fmla="*/ 15934 h 25564"/>
                <a:gd name="connsiteX9" fmla="*/ 23501 w 24168"/>
                <a:gd name="connsiteY9" fmla="*/ 17786 h 25564"/>
                <a:gd name="connsiteX10" fmla="*/ 24168 w 24168"/>
                <a:gd name="connsiteY10" fmla="*/ 19144 h 25564"/>
                <a:gd name="connsiteX11" fmla="*/ 23501 w 24168"/>
                <a:gd name="connsiteY11" fmla="*/ 20502 h 25564"/>
                <a:gd name="connsiteX12" fmla="*/ 22034 w 24168"/>
                <a:gd name="connsiteY12" fmla="*/ 21119 h 25564"/>
                <a:gd name="connsiteX13" fmla="*/ 22034 w 24168"/>
                <a:gd name="connsiteY13" fmla="*/ 22354 h 25564"/>
                <a:gd name="connsiteX14" fmla="*/ 23501 w 24168"/>
                <a:gd name="connsiteY14" fmla="*/ 23588 h 25564"/>
                <a:gd name="connsiteX15" fmla="*/ 22034 w 24168"/>
                <a:gd name="connsiteY15" fmla="*/ 24329 h 25564"/>
                <a:gd name="connsiteX16" fmla="*/ 16568 w 24168"/>
                <a:gd name="connsiteY16" fmla="*/ 25564 h 25564"/>
                <a:gd name="connsiteX17" fmla="*/ 18701 w 24168"/>
                <a:gd name="connsiteY17" fmla="*/ 23588 h 25564"/>
                <a:gd name="connsiteX18" fmla="*/ 16568 w 24168"/>
                <a:gd name="connsiteY18" fmla="*/ 20502 h 25564"/>
                <a:gd name="connsiteX19" fmla="*/ 13234 w 24168"/>
                <a:gd name="connsiteY19" fmla="*/ 20502 h 25564"/>
                <a:gd name="connsiteX20" fmla="*/ 12434 w 24168"/>
                <a:gd name="connsiteY20" fmla="*/ 21119 h 25564"/>
                <a:gd name="connsiteX21" fmla="*/ 9101 w 24168"/>
                <a:gd name="connsiteY21" fmla="*/ 17786 h 25564"/>
                <a:gd name="connsiteX22" fmla="*/ 5634 w 24168"/>
                <a:gd name="connsiteY22" fmla="*/ 17292 h 25564"/>
                <a:gd name="connsiteX23" fmla="*/ 5634 w 24168"/>
                <a:gd name="connsiteY23" fmla="*/ 13959 h 25564"/>
                <a:gd name="connsiteX24" fmla="*/ 4301 w 24168"/>
                <a:gd name="connsiteY24" fmla="*/ 10749 h 25564"/>
                <a:gd name="connsiteX25" fmla="*/ 0 w 24168"/>
                <a:gd name="connsiteY25" fmla="*/ 0 h 25564"/>
                <a:gd name="connsiteX26" fmla="*/ 9768 w 24168"/>
                <a:gd name="connsiteY26" fmla="*/ 5687 h 25564"/>
                <a:gd name="connsiteX27" fmla="*/ 13234 w 24168"/>
                <a:gd name="connsiteY27" fmla="*/ 6922 h 25564"/>
                <a:gd name="connsiteX28" fmla="*/ 15234 w 24168"/>
                <a:gd name="connsiteY28" fmla="*/ 6922 h 25564"/>
                <a:gd name="connsiteX0" fmla="*/ 15234 w 24168"/>
                <a:gd name="connsiteY0" fmla="*/ 8722 h 27364"/>
                <a:gd name="connsiteX1" fmla="*/ 15234 w 24168"/>
                <a:gd name="connsiteY1" fmla="*/ 9462 h 27364"/>
                <a:gd name="connsiteX2" fmla="*/ 17901 w 24168"/>
                <a:gd name="connsiteY2" fmla="*/ 10697 h 27364"/>
                <a:gd name="connsiteX3" fmla="*/ 20034 w 24168"/>
                <a:gd name="connsiteY3" fmla="*/ 12055 h 27364"/>
                <a:gd name="connsiteX4" fmla="*/ 20701 w 24168"/>
                <a:gd name="connsiteY4" fmla="*/ 10697 h 27364"/>
                <a:gd name="connsiteX5" fmla="*/ 22034 w 24168"/>
                <a:gd name="connsiteY5" fmla="*/ 10697 h 27364"/>
                <a:gd name="connsiteX6" fmla="*/ 20701 w 24168"/>
                <a:gd name="connsiteY6" fmla="*/ 12055 h 27364"/>
                <a:gd name="connsiteX7" fmla="*/ 22034 w 24168"/>
                <a:gd name="connsiteY7" fmla="*/ 14030 h 27364"/>
                <a:gd name="connsiteX8" fmla="*/ 22034 w 24168"/>
                <a:gd name="connsiteY8" fmla="*/ 17734 h 27364"/>
                <a:gd name="connsiteX9" fmla="*/ 23501 w 24168"/>
                <a:gd name="connsiteY9" fmla="*/ 19586 h 27364"/>
                <a:gd name="connsiteX10" fmla="*/ 24168 w 24168"/>
                <a:gd name="connsiteY10" fmla="*/ 20944 h 27364"/>
                <a:gd name="connsiteX11" fmla="*/ 23501 w 24168"/>
                <a:gd name="connsiteY11" fmla="*/ 22302 h 27364"/>
                <a:gd name="connsiteX12" fmla="*/ 22034 w 24168"/>
                <a:gd name="connsiteY12" fmla="*/ 22919 h 27364"/>
                <a:gd name="connsiteX13" fmla="*/ 22034 w 24168"/>
                <a:gd name="connsiteY13" fmla="*/ 24154 h 27364"/>
                <a:gd name="connsiteX14" fmla="*/ 23501 w 24168"/>
                <a:gd name="connsiteY14" fmla="*/ 25388 h 27364"/>
                <a:gd name="connsiteX15" fmla="*/ 22034 w 24168"/>
                <a:gd name="connsiteY15" fmla="*/ 26129 h 27364"/>
                <a:gd name="connsiteX16" fmla="*/ 16568 w 24168"/>
                <a:gd name="connsiteY16" fmla="*/ 27364 h 27364"/>
                <a:gd name="connsiteX17" fmla="*/ 18701 w 24168"/>
                <a:gd name="connsiteY17" fmla="*/ 25388 h 27364"/>
                <a:gd name="connsiteX18" fmla="*/ 16568 w 24168"/>
                <a:gd name="connsiteY18" fmla="*/ 22302 h 27364"/>
                <a:gd name="connsiteX19" fmla="*/ 13234 w 24168"/>
                <a:gd name="connsiteY19" fmla="*/ 22302 h 27364"/>
                <a:gd name="connsiteX20" fmla="*/ 12434 w 24168"/>
                <a:gd name="connsiteY20" fmla="*/ 22919 h 27364"/>
                <a:gd name="connsiteX21" fmla="*/ 9101 w 24168"/>
                <a:gd name="connsiteY21" fmla="*/ 19586 h 27364"/>
                <a:gd name="connsiteX22" fmla="*/ 5634 w 24168"/>
                <a:gd name="connsiteY22" fmla="*/ 19092 h 27364"/>
                <a:gd name="connsiteX23" fmla="*/ 5634 w 24168"/>
                <a:gd name="connsiteY23" fmla="*/ 15759 h 27364"/>
                <a:gd name="connsiteX24" fmla="*/ 4301 w 24168"/>
                <a:gd name="connsiteY24" fmla="*/ 12549 h 27364"/>
                <a:gd name="connsiteX25" fmla="*/ 0 w 24168"/>
                <a:gd name="connsiteY25" fmla="*/ 1800 h 27364"/>
                <a:gd name="connsiteX26" fmla="*/ 5851 w 24168"/>
                <a:gd name="connsiteY26" fmla="*/ 0 h 27364"/>
                <a:gd name="connsiteX27" fmla="*/ 13234 w 24168"/>
                <a:gd name="connsiteY27" fmla="*/ 8722 h 27364"/>
                <a:gd name="connsiteX28" fmla="*/ 15234 w 24168"/>
                <a:gd name="connsiteY28" fmla="*/ 8722 h 27364"/>
                <a:gd name="connsiteX0" fmla="*/ 14115 w 24168"/>
                <a:gd name="connsiteY0" fmla="*/ 7119 h 27364"/>
                <a:gd name="connsiteX1" fmla="*/ 15234 w 24168"/>
                <a:gd name="connsiteY1" fmla="*/ 9462 h 27364"/>
                <a:gd name="connsiteX2" fmla="*/ 17901 w 24168"/>
                <a:gd name="connsiteY2" fmla="*/ 10697 h 27364"/>
                <a:gd name="connsiteX3" fmla="*/ 20034 w 24168"/>
                <a:gd name="connsiteY3" fmla="*/ 12055 h 27364"/>
                <a:gd name="connsiteX4" fmla="*/ 20701 w 24168"/>
                <a:gd name="connsiteY4" fmla="*/ 10697 h 27364"/>
                <a:gd name="connsiteX5" fmla="*/ 22034 w 24168"/>
                <a:gd name="connsiteY5" fmla="*/ 10697 h 27364"/>
                <a:gd name="connsiteX6" fmla="*/ 20701 w 24168"/>
                <a:gd name="connsiteY6" fmla="*/ 12055 h 27364"/>
                <a:gd name="connsiteX7" fmla="*/ 22034 w 24168"/>
                <a:gd name="connsiteY7" fmla="*/ 14030 h 27364"/>
                <a:gd name="connsiteX8" fmla="*/ 22034 w 24168"/>
                <a:gd name="connsiteY8" fmla="*/ 17734 h 27364"/>
                <a:gd name="connsiteX9" fmla="*/ 23501 w 24168"/>
                <a:gd name="connsiteY9" fmla="*/ 19586 h 27364"/>
                <a:gd name="connsiteX10" fmla="*/ 24168 w 24168"/>
                <a:gd name="connsiteY10" fmla="*/ 20944 h 27364"/>
                <a:gd name="connsiteX11" fmla="*/ 23501 w 24168"/>
                <a:gd name="connsiteY11" fmla="*/ 22302 h 27364"/>
                <a:gd name="connsiteX12" fmla="*/ 22034 w 24168"/>
                <a:gd name="connsiteY12" fmla="*/ 22919 h 27364"/>
                <a:gd name="connsiteX13" fmla="*/ 22034 w 24168"/>
                <a:gd name="connsiteY13" fmla="*/ 24154 h 27364"/>
                <a:gd name="connsiteX14" fmla="*/ 23501 w 24168"/>
                <a:gd name="connsiteY14" fmla="*/ 25388 h 27364"/>
                <a:gd name="connsiteX15" fmla="*/ 22034 w 24168"/>
                <a:gd name="connsiteY15" fmla="*/ 26129 h 27364"/>
                <a:gd name="connsiteX16" fmla="*/ 16568 w 24168"/>
                <a:gd name="connsiteY16" fmla="*/ 27364 h 27364"/>
                <a:gd name="connsiteX17" fmla="*/ 18701 w 24168"/>
                <a:gd name="connsiteY17" fmla="*/ 25388 h 27364"/>
                <a:gd name="connsiteX18" fmla="*/ 16568 w 24168"/>
                <a:gd name="connsiteY18" fmla="*/ 22302 h 27364"/>
                <a:gd name="connsiteX19" fmla="*/ 13234 w 24168"/>
                <a:gd name="connsiteY19" fmla="*/ 22302 h 27364"/>
                <a:gd name="connsiteX20" fmla="*/ 12434 w 24168"/>
                <a:gd name="connsiteY20" fmla="*/ 22919 h 27364"/>
                <a:gd name="connsiteX21" fmla="*/ 9101 w 24168"/>
                <a:gd name="connsiteY21" fmla="*/ 19586 h 27364"/>
                <a:gd name="connsiteX22" fmla="*/ 5634 w 24168"/>
                <a:gd name="connsiteY22" fmla="*/ 19092 h 27364"/>
                <a:gd name="connsiteX23" fmla="*/ 5634 w 24168"/>
                <a:gd name="connsiteY23" fmla="*/ 15759 h 27364"/>
                <a:gd name="connsiteX24" fmla="*/ 4301 w 24168"/>
                <a:gd name="connsiteY24" fmla="*/ 12549 h 27364"/>
                <a:gd name="connsiteX25" fmla="*/ 0 w 24168"/>
                <a:gd name="connsiteY25" fmla="*/ 1800 h 27364"/>
                <a:gd name="connsiteX26" fmla="*/ 5851 w 24168"/>
                <a:gd name="connsiteY26" fmla="*/ 0 h 27364"/>
                <a:gd name="connsiteX27" fmla="*/ 13234 w 24168"/>
                <a:gd name="connsiteY27" fmla="*/ 8722 h 27364"/>
                <a:gd name="connsiteX28" fmla="*/ 14115 w 24168"/>
                <a:gd name="connsiteY28" fmla="*/ 7119 h 27364"/>
                <a:gd name="connsiteX0" fmla="*/ 15794 w 24168"/>
                <a:gd name="connsiteY0" fmla="*/ 1776 h 27364"/>
                <a:gd name="connsiteX1" fmla="*/ 15234 w 24168"/>
                <a:gd name="connsiteY1" fmla="*/ 9462 h 27364"/>
                <a:gd name="connsiteX2" fmla="*/ 17901 w 24168"/>
                <a:gd name="connsiteY2" fmla="*/ 10697 h 27364"/>
                <a:gd name="connsiteX3" fmla="*/ 20034 w 24168"/>
                <a:gd name="connsiteY3" fmla="*/ 12055 h 27364"/>
                <a:gd name="connsiteX4" fmla="*/ 20701 w 24168"/>
                <a:gd name="connsiteY4" fmla="*/ 10697 h 27364"/>
                <a:gd name="connsiteX5" fmla="*/ 22034 w 24168"/>
                <a:gd name="connsiteY5" fmla="*/ 10697 h 27364"/>
                <a:gd name="connsiteX6" fmla="*/ 20701 w 24168"/>
                <a:gd name="connsiteY6" fmla="*/ 12055 h 27364"/>
                <a:gd name="connsiteX7" fmla="*/ 22034 w 24168"/>
                <a:gd name="connsiteY7" fmla="*/ 14030 h 27364"/>
                <a:gd name="connsiteX8" fmla="*/ 22034 w 24168"/>
                <a:gd name="connsiteY8" fmla="*/ 17734 h 27364"/>
                <a:gd name="connsiteX9" fmla="*/ 23501 w 24168"/>
                <a:gd name="connsiteY9" fmla="*/ 19586 h 27364"/>
                <a:gd name="connsiteX10" fmla="*/ 24168 w 24168"/>
                <a:gd name="connsiteY10" fmla="*/ 20944 h 27364"/>
                <a:gd name="connsiteX11" fmla="*/ 23501 w 24168"/>
                <a:gd name="connsiteY11" fmla="*/ 22302 h 27364"/>
                <a:gd name="connsiteX12" fmla="*/ 22034 w 24168"/>
                <a:gd name="connsiteY12" fmla="*/ 22919 h 27364"/>
                <a:gd name="connsiteX13" fmla="*/ 22034 w 24168"/>
                <a:gd name="connsiteY13" fmla="*/ 24154 h 27364"/>
                <a:gd name="connsiteX14" fmla="*/ 23501 w 24168"/>
                <a:gd name="connsiteY14" fmla="*/ 25388 h 27364"/>
                <a:gd name="connsiteX15" fmla="*/ 22034 w 24168"/>
                <a:gd name="connsiteY15" fmla="*/ 26129 h 27364"/>
                <a:gd name="connsiteX16" fmla="*/ 16568 w 24168"/>
                <a:gd name="connsiteY16" fmla="*/ 27364 h 27364"/>
                <a:gd name="connsiteX17" fmla="*/ 18701 w 24168"/>
                <a:gd name="connsiteY17" fmla="*/ 25388 h 27364"/>
                <a:gd name="connsiteX18" fmla="*/ 16568 w 24168"/>
                <a:gd name="connsiteY18" fmla="*/ 22302 h 27364"/>
                <a:gd name="connsiteX19" fmla="*/ 13234 w 24168"/>
                <a:gd name="connsiteY19" fmla="*/ 22302 h 27364"/>
                <a:gd name="connsiteX20" fmla="*/ 12434 w 24168"/>
                <a:gd name="connsiteY20" fmla="*/ 22919 h 27364"/>
                <a:gd name="connsiteX21" fmla="*/ 9101 w 24168"/>
                <a:gd name="connsiteY21" fmla="*/ 19586 h 27364"/>
                <a:gd name="connsiteX22" fmla="*/ 5634 w 24168"/>
                <a:gd name="connsiteY22" fmla="*/ 19092 h 27364"/>
                <a:gd name="connsiteX23" fmla="*/ 5634 w 24168"/>
                <a:gd name="connsiteY23" fmla="*/ 15759 h 27364"/>
                <a:gd name="connsiteX24" fmla="*/ 4301 w 24168"/>
                <a:gd name="connsiteY24" fmla="*/ 12549 h 27364"/>
                <a:gd name="connsiteX25" fmla="*/ 0 w 24168"/>
                <a:gd name="connsiteY25" fmla="*/ 1800 h 27364"/>
                <a:gd name="connsiteX26" fmla="*/ 5851 w 24168"/>
                <a:gd name="connsiteY26" fmla="*/ 0 h 27364"/>
                <a:gd name="connsiteX27" fmla="*/ 13234 w 24168"/>
                <a:gd name="connsiteY27" fmla="*/ 8722 h 27364"/>
                <a:gd name="connsiteX28" fmla="*/ 15794 w 24168"/>
                <a:gd name="connsiteY28" fmla="*/ 1776 h 27364"/>
                <a:gd name="connsiteX0" fmla="*/ 15794 w 24168"/>
                <a:gd name="connsiteY0" fmla="*/ 2137 h 27725"/>
                <a:gd name="connsiteX1" fmla="*/ 15234 w 24168"/>
                <a:gd name="connsiteY1" fmla="*/ 9823 h 27725"/>
                <a:gd name="connsiteX2" fmla="*/ 17901 w 24168"/>
                <a:gd name="connsiteY2" fmla="*/ 11058 h 27725"/>
                <a:gd name="connsiteX3" fmla="*/ 20034 w 24168"/>
                <a:gd name="connsiteY3" fmla="*/ 12416 h 27725"/>
                <a:gd name="connsiteX4" fmla="*/ 20701 w 24168"/>
                <a:gd name="connsiteY4" fmla="*/ 11058 h 27725"/>
                <a:gd name="connsiteX5" fmla="*/ 22034 w 24168"/>
                <a:gd name="connsiteY5" fmla="*/ 11058 h 27725"/>
                <a:gd name="connsiteX6" fmla="*/ 20701 w 24168"/>
                <a:gd name="connsiteY6" fmla="*/ 12416 h 27725"/>
                <a:gd name="connsiteX7" fmla="*/ 22034 w 24168"/>
                <a:gd name="connsiteY7" fmla="*/ 14391 h 27725"/>
                <a:gd name="connsiteX8" fmla="*/ 22034 w 24168"/>
                <a:gd name="connsiteY8" fmla="*/ 18095 h 27725"/>
                <a:gd name="connsiteX9" fmla="*/ 23501 w 24168"/>
                <a:gd name="connsiteY9" fmla="*/ 19947 h 27725"/>
                <a:gd name="connsiteX10" fmla="*/ 24168 w 24168"/>
                <a:gd name="connsiteY10" fmla="*/ 21305 h 27725"/>
                <a:gd name="connsiteX11" fmla="*/ 23501 w 24168"/>
                <a:gd name="connsiteY11" fmla="*/ 22663 h 27725"/>
                <a:gd name="connsiteX12" fmla="*/ 22034 w 24168"/>
                <a:gd name="connsiteY12" fmla="*/ 23280 h 27725"/>
                <a:gd name="connsiteX13" fmla="*/ 22034 w 24168"/>
                <a:gd name="connsiteY13" fmla="*/ 24515 h 27725"/>
                <a:gd name="connsiteX14" fmla="*/ 23501 w 24168"/>
                <a:gd name="connsiteY14" fmla="*/ 25749 h 27725"/>
                <a:gd name="connsiteX15" fmla="*/ 22034 w 24168"/>
                <a:gd name="connsiteY15" fmla="*/ 26490 h 27725"/>
                <a:gd name="connsiteX16" fmla="*/ 16568 w 24168"/>
                <a:gd name="connsiteY16" fmla="*/ 27725 h 27725"/>
                <a:gd name="connsiteX17" fmla="*/ 18701 w 24168"/>
                <a:gd name="connsiteY17" fmla="*/ 25749 h 27725"/>
                <a:gd name="connsiteX18" fmla="*/ 16568 w 24168"/>
                <a:gd name="connsiteY18" fmla="*/ 22663 h 27725"/>
                <a:gd name="connsiteX19" fmla="*/ 13234 w 24168"/>
                <a:gd name="connsiteY19" fmla="*/ 22663 h 27725"/>
                <a:gd name="connsiteX20" fmla="*/ 12434 w 24168"/>
                <a:gd name="connsiteY20" fmla="*/ 23280 h 27725"/>
                <a:gd name="connsiteX21" fmla="*/ 9101 w 24168"/>
                <a:gd name="connsiteY21" fmla="*/ 19947 h 27725"/>
                <a:gd name="connsiteX22" fmla="*/ 5634 w 24168"/>
                <a:gd name="connsiteY22" fmla="*/ 19453 h 27725"/>
                <a:gd name="connsiteX23" fmla="*/ 5634 w 24168"/>
                <a:gd name="connsiteY23" fmla="*/ 16120 h 27725"/>
                <a:gd name="connsiteX24" fmla="*/ 4301 w 24168"/>
                <a:gd name="connsiteY24" fmla="*/ 12910 h 27725"/>
                <a:gd name="connsiteX25" fmla="*/ 0 w 24168"/>
                <a:gd name="connsiteY25" fmla="*/ 2161 h 27725"/>
                <a:gd name="connsiteX26" fmla="*/ 5851 w 24168"/>
                <a:gd name="connsiteY26" fmla="*/ 361 h 27725"/>
                <a:gd name="connsiteX27" fmla="*/ 12115 w 24168"/>
                <a:gd name="connsiteY27" fmla="*/ 0 h 27725"/>
                <a:gd name="connsiteX28" fmla="*/ 15794 w 24168"/>
                <a:gd name="connsiteY28" fmla="*/ 2137 h 27725"/>
                <a:gd name="connsiteX0" fmla="*/ 14115 w 24168"/>
                <a:gd name="connsiteY0" fmla="*/ 9097 h 27725"/>
                <a:gd name="connsiteX1" fmla="*/ 15234 w 24168"/>
                <a:gd name="connsiteY1" fmla="*/ 9823 h 27725"/>
                <a:gd name="connsiteX2" fmla="*/ 17901 w 24168"/>
                <a:gd name="connsiteY2" fmla="*/ 11058 h 27725"/>
                <a:gd name="connsiteX3" fmla="*/ 20034 w 24168"/>
                <a:gd name="connsiteY3" fmla="*/ 12416 h 27725"/>
                <a:gd name="connsiteX4" fmla="*/ 20701 w 24168"/>
                <a:gd name="connsiteY4" fmla="*/ 11058 h 27725"/>
                <a:gd name="connsiteX5" fmla="*/ 22034 w 24168"/>
                <a:gd name="connsiteY5" fmla="*/ 11058 h 27725"/>
                <a:gd name="connsiteX6" fmla="*/ 20701 w 24168"/>
                <a:gd name="connsiteY6" fmla="*/ 12416 h 27725"/>
                <a:gd name="connsiteX7" fmla="*/ 22034 w 24168"/>
                <a:gd name="connsiteY7" fmla="*/ 14391 h 27725"/>
                <a:gd name="connsiteX8" fmla="*/ 22034 w 24168"/>
                <a:gd name="connsiteY8" fmla="*/ 18095 h 27725"/>
                <a:gd name="connsiteX9" fmla="*/ 23501 w 24168"/>
                <a:gd name="connsiteY9" fmla="*/ 19947 h 27725"/>
                <a:gd name="connsiteX10" fmla="*/ 24168 w 24168"/>
                <a:gd name="connsiteY10" fmla="*/ 21305 h 27725"/>
                <a:gd name="connsiteX11" fmla="*/ 23501 w 24168"/>
                <a:gd name="connsiteY11" fmla="*/ 22663 h 27725"/>
                <a:gd name="connsiteX12" fmla="*/ 22034 w 24168"/>
                <a:gd name="connsiteY12" fmla="*/ 23280 h 27725"/>
                <a:gd name="connsiteX13" fmla="*/ 22034 w 24168"/>
                <a:gd name="connsiteY13" fmla="*/ 24515 h 27725"/>
                <a:gd name="connsiteX14" fmla="*/ 23501 w 24168"/>
                <a:gd name="connsiteY14" fmla="*/ 25749 h 27725"/>
                <a:gd name="connsiteX15" fmla="*/ 22034 w 24168"/>
                <a:gd name="connsiteY15" fmla="*/ 26490 h 27725"/>
                <a:gd name="connsiteX16" fmla="*/ 16568 w 24168"/>
                <a:gd name="connsiteY16" fmla="*/ 27725 h 27725"/>
                <a:gd name="connsiteX17" fmla="*/ 18701 w 24168"/>
                <a:gd name="connsiteY17" fmla="*/ 25749 h 27725"/>
                <a:gd name="connsiteX18" fmla="*/ 16568 w 24168"/>
                <a:gd name="connsiteY18" fmla="*/ 22663 h 27725"/>
                <a:gd name="connsiteX19" fmla="*/ 13234 w 24168"/>
                <a:gd name="connsiteY19" fmla="*/ 22663 h 27725"/>
                <a:gd name="connsiteX20" fmla="*/ 12434 w 24168"/>
                <a:gd name="connsiteY20" fmla="*/ 23280 h 27725"/>
                <a:gd name="connsiteX21" fmla="*/ 9101 w 24168"/>
                <a:gd name="connsiteY21" fmla="*/ 19947 h 27725"/>
                <a:gd name="connsiteX22" fmla="*/ 5634 w 24168"/>
                <a:gd name="connsiteY22" fmla="*/ 19453 h 27725"/>
                <a:gd name="connsiteX23" fmla="*/ 5634 w 24168"/>
                <a:gd name="connsiteY23" fmla="*/ 16120 h 27725"/>
                <a:gd name="connsiteX24" fmla="*/ 4301 w 24168"/>
                <a:gd name="connsiteY24" fmla="*/ 12910 h 27725"/>
                <a:gd name="connsiteX25" fmla="*/ 0 w 24168"/>
                <a:gd name="connsiteY25" fmla="*/ 2161 h 27725"/>
                <a:gd name="connsiteX26" fmla="*/ 5851 w 24168"/>
                <a:gd name="connsiteY26" fmla="*/ 361 h 27725"/>
                <a:gd name="connsiteX27" fmla="*/ 12115 w 24168"/>
                <a:gd name="connsiteY27" fmla="*/ 0 h 27725"/>
                <a:gd name="connsiteX28" fmla="*/ 14115 w 24168"/>
                <a:gd name="connsiteY28" fmla="*/ 9097 h 27725"/>
                <a:gd name="connsiteX0" fmla="*/ 14115 w 24168"/>
                <a:gd name="connsiteY0" fmla="*/ 8736 h 27364"/>
                <a:gd name="connsiteX1" fmla="*/ 15234 w 24168"/>
                <a:gd name="connsiteY1" fmla="*/ 9462 h 27364"/>
                <a:gd name="connsiteX2" fmla="*/ 17901 w 24168"/>
                <a:gd name="connsiteY2" fmla="*/ 10697 h 27364"/>
                <a:gd name="connsiteX3" fmla="*/ 20034 w 24168"/>
                <a:gd name="connsiteY3" fmla="*/ 12055 h 27364"/>
                <a:gd name="connsiteX4" fmla="*/ 20701 w 24168"/>
                <a:gd name="connsiteY4" fmla="*/ 10697 h 27364"/>
                <a:gd name="connsiteX5" fmla="*/ 22034 w 24168"/>
                <a:gd name="connsiteY5" fmla="*/ 10697 h 27364"/>
                <a:gd name="connsiteX6" fmla="*/ 20701 w 24168"/>
                <a:gd name="connsiteY6" fmla="*/ 12055 h 27364"/>
                <a:gd name="connsiteX7" fmla="*/ 22034 w 24168"/>
                <a:gd name="connsiteY7" fmla="*/ 14030 h 27364"/>
                <a:gd name="connsiteX8" fmla="*/ 22034 w 24168"/>
                <a:gd name="connsiteY8" fmla="*/ 17734 h 27364"/>
                <a:gd name="connsiteX9" fmla="*/ 23501 w 24168"/>
                <a:gd name="connsiteY9" fmla="*/ 19586 h 27364"/>
                <a:gd name="connsiteX10" fmla="*/ 24168 w 24168"/>
                <a:gd name="connsiteY10" fmla="*/ 20944 h 27364"/>
                <a:gd name="connsiteX11" fmla="*/ 23501 w 24168"/>
                <a:gd name="connsiteY11" fmla="*/ 22302 h 27364"/>
                <a:gd name="connsiteX12" fmla="*/ 22034 w 24168"/>
                <a:gd name="connsiteY12" fmla="*/ 22919 h 27364"/>
                <a:gd name="connsiteX13" fmla="*/ 22034 w 24168"/>
                <a:gd name="connsiteY13" fmla="*/ 24154 h 27364"/>
                <a:gd name="connsiteX14" fmla="*/ 23501 w 24168"/>
                <a:gd name="connsiteY14" fmla="*/ 25388 h 27364"/>
                <a:gd name="connsiteX15" fmla="*/ 22034 w 24168"/>
                <a:gd name="connsiteY15" fmla="*/ 26129 h 27364"/>
                <a:gd name="connsiteX16" fmla="*/ 16568 w 24168"/>
                <a:gd name="connsiteY16" fmla="*/ 27364 h 27364"/>
                <a:gd name="connsiteX17" fmla="*/ 18701 w 24168"/>
                <a:gd name="connsiteY17" fmla="*/ 25388 h 27364"/>
                <a:gd name="connsiteX18" fmla="*/ 16568 w 24168"/>
                <a:gd name="connsiteY18" fmla="*/ 22302 h 27364"/>
                <a:gd name="connsiteX19" fmla="*/ 13234 w 24168"/>
                <a:gd name="connsiteY19" fmla="*/ 22302 h 27364"/>
                <a:gd name="connsiteX20" fmla="*/ 12434 w 24168"/>
                <a:gd name="connsiteY20" fmla="*/ 22919 h 27364"/>
                <a:gd name="connsiteX21" fmla="*/ 9101 w 24168"/>
                <a:gd name="connsiteY21" fmla="*/ 19586 h 27364"/>
                <a:gd name="connsiteX22" fmla="*/ 5634 w 24168"/>
                <a:gd name="connsiteY22" fmla="*/ 19092 h 27364"/>
                <a:gd name="connsiteX23" fmla="*/ 5634 w 24168"/>
                <a:gd name="connsiteY23" fmla="*/ 15759 h 27364"/>
                <a:gd name="connsiteX24" fmla="*/ 4301 w 24168"/>
                <a:gd name="connsiteY24" fmla="*/ 12549 h 27364"/>
                <a:gd name="connsiteX25" fmla="*/ 0 w 24168"/>
                <a:gd name="connsiteY25" fmla="*/ 1800 h 27364"/>
                <a:gd name="connsiteX26" fmla="*/ 5851 w 24168"/>
                <a:gd name="connsiteY26" fmla="*/ 0 h 27364"/>
                <a:gd name="connsiteX27" fmla="*/ 13234 w 24168"/>
                <a:gd name="connsiteY27" fmla="*/ 1781 h 27364"/>
                <a:gd name="connsiteX28" fmla="*/ 14115 w 24168"/>
                <a:gd name="connsiteY28" fmla="*/ 8736 h 27364"/>
                <a:gd name="connsiteX0" fmla="*/ 14115 w 24168"/>
                <a:gd name="connsiteY0" fmla="*/ 8736 h 27364"/>
                <a:gd name="connsiteX1" fmla="*/ 15234 w 24168"/>
                <a:gd name="connsiteY1" fmla="*/ 9462 h 27364"/>
                <a:gd name="connsiteX2" fmla="*/ 17901 w 24168"/>
                <a:gd name="connsiteY2" fmla="*/ 10697 h 27364"/>
                <a:gd name="connsiteX3" fmla="*/ 20034 w 24168"/>
                <a:gd name="connsiteY3" fmla="*/ 12055 h 27364"/>
                <a:gd name="connsiteX4" fmla="*/ 20701 w 24168"/>
                <a:gd name="connsiteY4" fmla="*/ 10697 h 27364"/>
                <a:gd name="connsiteX5" fmla="*/ 22034 w 24168"/>
                <a:gd name="connsiteY5" fmla="*/ 10697 h 27364"/>
                <a:gd name="connsiteX6" fmla="*/ 20701 w 24168"/>
                <a:gd name="connsiteY6" fmla="*/ 12055 h 27364"/>
                <a:gd name="connsiteX7" fmla="*/ 22034 w 24168"/>
                <a:gd name="connsiteY7" fmla="*/ 14030 h 27364"/>
                <a:gd name="connsiteX8" fmla="*/ 22034 w 24168"/>
                <a:gd name="connsiteY8" fmla="*/ 17734 h 27364"/>
                <a:gd name="connsiteX9" fmla="*/ 23501 w 24168"/>
                <a:gd name="connsiteY9" fmla="*/ 19586 h 27364"/>
                <a:gd name="connsiteX10" fmla="*/ 24168 w 24168"/>
                <a:gd name="connsiteY10" fmla="*/ 20944 h 27364"/>
                <a:gd name="connsiteX11" fmla="*/ 23501 w 24168"/>
                <a:gd name="connsiteY11" fmla="*/ 22302 h 27364"/>
                <a:gd name="connsiteX12" fmla="*/ 22034 w 24168"/>
                <a:gd name="connsiteY12" fmla="*/ 22919 h 27364"/>
                <a:gd name="connsiteX13" fmla="*/ 22034 w 24168"/>
                <a:gd name="connsiteY13" fmla="*/ 24154 h 27364"/>
                <a:gd name="connsiteX14" fmla="*/ 23501 w 24168"/>
                <a:gd name="connsiteY14" fmla="*/ 25388 h 27364"/>
                <a:gd name="connsiteX15" fmla="*/ 22034 w 24168"/>
                <a:gd name="connsiteY15" fmla="*/ 26129 h 27364"/>
                <a:gd name="connsiteX16" fmla="*/ 16568 w 24168"/>
                <a:gd name="connsiteY16" fmla="*/ 27364 h 27364"/>
                <a:gd name="connsiteX17" fmla="*/ 18701 w 24168"/>
                <a:gd name="connsiteY17" fmla="*/ 25388 h 27364"/>
                <a:gd name="connsiteX18" fmla="*/ 16568 w 24168"/>
                <a:gd name="connsiteY18" fmla="*/ 22302 h 27364"/>
                <a:gd name="connsiteX19" fmla="*/ 13234 w 24168"/>
                <a:gd name="connsiteY19" fmla="*/ 22302 h 27364"/>
                <a:gd name="connsiteX20" fmla="*/ 12434 w 24168"/>
                <a:gd name="connsiteY20" fmla="*/ 22919 h 27364"/>
                <a:gd name="connsiteX21" fmla="*/ 9101 w 24168"/>
                <a:gd name="connsiteY21" fmla="*/ 19586 h 27364"/>
                <a:gd name="connsiteX22" fmla="*/ 5634 w 24168"/>
                <a:gd name="connsiteY22" fmla="*/ 19092 h 27364"/>
                <a:gd name="connsiteX23" fmla="*/ 5634 w 24168"/>
                <a:gd name="connsiteY23" fmla="*/ 15759 h 27364"/>
                <a:gd name="connsiteX24" fmla="*/ 4301 w 24168"/>
                <a:gd name="connsiteY24" fmla="*/ 12549 h 27364"/>
                <a:gd name="connsiteX25" fmla="*/ 0 w 24168"/>
                <a:gd name="connsiteY25" fmla="*/ 1800 h 27364"/>
                <a:gd name="connsiteX26" fmla="*/ 7530 w 24168"/>
                <a:gd name="connsiteY26" fmla="*/ 0 h 27364"/>
                <a:gd name="connsiteX27" fmla="*/ 13234 w 24168"/>
                <a:gd name="connsiteY27" fmla="*/ 1781 h 27364"/>
                <a:gd name="connsiteX28" fmla="*/ 14115 w 24168"/>
                <a:gd name="connsiteY28" fmla="*/ 8736 h 27364"/>
                <a:gd name="connsiteX0" fmla="*/ 9814 w 19867"/>
                <a:gd name="connsiteY0" fmla="*/ 8736 h 27364"/>
                <a:gd name="connsiteX1" fmla="*/ 10933 w 19867"/>
                <a:gd name="connsiteY1" fmla="*/ 9462 h 27364"/>
                <a:gd name="connsiteX2" fmla="*/ 13600 w 19867"/>
                <a:gd name="connsiteY2" fmla="*/ 10697 h 27364"/>
                <a:gd name="connsiteX3" fmla="*/ 15733 w 19867"/>
                <a:gd name="connsiteY3" fmla="*/ 12055 h 27364"/>
                <a:gd name="connsiteX4" fmla="*/ 16400 w 19867"/>
                <a:gd name="connsiteY4" fmla="*/ 10697 h 27364"/>
                <a:gd name="connsiteX5" fmla="*/ 17733 w 19867"/>
                <a:gd name="connsiteY5" fmla="*/ 10697 h 27364"/>
                <a:gd name="connsiteX6" fmla="*/ 16400 w 19867"/>
                <a:gd name="connsiteY6" fmla="*/ 12055 h 27364"/>
                <a:gd name="connsiteX7" fmla="*/ 17733 w 19867"/>
                <a:gd name="connsiteY7" fmla="*/ 14030 h 27364"/>
                <a:gd name="connsiteX8" fmla="*/ 17733 w 19867"/>
                <a:gd name="connsiteY8" fmla="*/ 17734 h 27364"/>
                <a:gd name="connsiteX9" fmla="*/ 19200 w 19867"/>
                <a:gd name="connsiteY9" fmla="*/ 19586 h 27364"/>
                <a:gd name="connsiteX10" fmla="*/ 19867 w 19867"/>
                <a:gd name="connsiteY10" fmla="*/ 20944 h 27364"/>
                <a:gd name="connsiteX11" fmla="*/ 19200 w 19867"/>
                <a:gd name="connsiteY11" fmla="*/ 22302 h 27364"/>
                <a:gd name="connsiteX12" fmla="*/ 17733 w 19867"/>
                <a:gd name="connsiteY12" fmla="*/ 22919 h 27364"/>
                <a:gd name="connsiteX13" fmla="*/ 17733 w 19867"/>
                <a:gd name="connsiteY13" fmla="*/ 24154 h 27364"/>
                <a:gd name="connsiteX14" fmla="*/ 19200 w 19867"/>
                <a:gd name="connsiteY14" fmla="*/ 25388 h 27364"/>
                <a:gd name="connsiteX15" fmla="*/ 17733 w 19867"/>
                <a:gd name="connsiteY15" fmla="*/ 26129 h 27364"/>
                <a:gd name="connsiteX16" fmla="*/ 12267 w 19867"/>
                <a:gd name="connsiteY16" fmla="*/ 27364 h 27364"/>
                <a:gd name="connsiteX17" fmla="*/ 14400 w 19867"/>
                <a:gd name="connsiteY17" fmla="*/ 25388 h 27364"/>
                <a:gd name="connsiteX18" fmla="*/ 12267 w 19867"/>
                <a:gd name="connsiteY18" fmla="*/ 22302 h 27364"/>
                <a:gd name="connsiteX19" fmla="*/ 8933 w 19867"/>
                <a:gd name="connsiteY19" fmla="*/ 22302 h 27364"/>
                <a:gd name="connsiteX20" fmla="*/ 8133 w 19867"/>
                <a:gd name="connsiteY20" fmla="*/ 22919 h 27364"/>
                <a:gd name="connsiteX21" fmla="*/ 4800 w 19867"/>
                <a:gd name="connsiteY21" fmla="*/ 19586 h 27364"/>
                <a:gd name="connsiteX22" fmla="*/ 1333 w 19867"/>
                <a:gd name="connsiteY22" fmla="*/ 19092 h 27364"/>
                <a:gd name="connsiteX23" fmla="*/ 1333 w 19867"/>
                <a:gd name="connsiteY23" fmla="*/ 15759 h 27364"/>
                <a:gd name="connsiteX24" fmla="*/ 0 w 19867"/>
                <a:gd name="connsiteY24" fmla="*/ 12549 h 27364"/>
                <a:gd name="connsiteX25" fmla="*/ 735 w 19867"/>
                <a:gd name="connsiteY25" fmla="*/ 5006 h 27364"/>
                <a:gd name="connsiteX26" fmla="*/ 3229 w 19867"/>
                <a:gd name="connsiteY26" fmla="*/ 0 h 27364"/>
                <a:gd name="connsiteX27" fmla="*/ 8933 w 19867"/>
                <a:gd name="connsiteY27" fmla="*/ 1781 h 27364"/>
                <a:gd name="connsiteX28" fmla="*/ 9814 w 19867"/>
                <a:gd name="connsiteY28" fmla="*/ 8736 h 27364"/>
                <a:gd name="connsiteX0" fmla="*/ 10109 w 20162"/>
                <a:gd name="connsiteY0" fmla="*/ 8736 h 27364"/>
                <a:gd name="connsiteX1" fmla="*/ 11228 w 20162"/>
                <a:gd name="connsiteY1" fmla="*/ 9462 h 27364"/>
                <a:gd name="connsiteX2" fmla="*/ 13895 w 20162"/>
                <a:gd name="connsiteY2" fmla="*/ 10697 h 27364"/>
                <a:gd name="connsiteX3" fmla="*/ 16028 w 20162"/>
                <a:gd name="connsiteY3" fmla="*/ 12055 h 27364"/>
                <a:gd name="connsiteX4" fmla="*/ 16695 w 20162"/>
                <a:gd name="connsiteY4" fmla="*/ 10697 h 27364"/>
                <a:gd name="connsiteX5" fmla="*/ 18028 w 20162"/>
                <a:gd name="connsiteY5" fmla="*/ 10697 h 27364"/>
                <a:gd name="connsiteX6" fmla="*/ 16695 w 20162"/>
                <a:gd name="connsiteY6" fmla="*/ 12055 h 27364"/>
                <a:gd name="connsiteX7" fmla="*/ 18028 w 20162"/>
                <a:gd name="connsiteY7" fmla="*/ 14030 h 27364"/>
                <a:gd name="connsiteX8" fmla="*/ 18028 w 20162"/>
                <a:gd name="connsiteY8" fmla="*/ 17734 h 27364"/>
                <a:gd name="connsiteX9" fmla="*/ 19495 w 20162"/>
                <a:gd name="connsiteY9" fmla="*/ 19586 h 27364"/>
                <a:gd name="connsiteX10" fmla="*/ 20162 w 20162"/>
                <a:gd name="connsiteY10" fmla="*/ 20944 h 27364"/>
                <a:gd name="connsiteX11" fmla="*/ 19495 w 20162"/>
                <a:gd name="connsiteY11" fmla="*/ 22302 h 27364"/>
                <a:gd name="connsiteX12" fmla="*/ 18028 w 20162"/>
                <a:gd name="connsiteY12" fmla="*/ 22919 h 27364"/>
                <a:gd name="connsiteX13" fmla="*/ 18028 w 20162"/>
                <a:gd name="connsiteY13" fmla="*/ 24154 h 27364"/>
                <a:gd name="connsiteX14" fmla="*/ 19495 w 20162"/>
                <a:gd name="connsiteY14" fmla="*/ 25388 h 27364"/>
                <a:gd name="connsiteX15" fmla="*/ 18028 w 20162"/>
                <a:gd name="connsiteY15" fmla="*/ 26129 h 27364"/>
                <a:gd name="connsiteX16" fmla="*/ 12562 w 20162"/>
                <a:gd name="connsiteY16" fmla="*/ 27364 h 27364"/>
                <a:gd name="connsiteX17" fmla="*/ 14695 w 20162"/>
                <a:gd name="connsiteY17" fmla="*/ 25388 h 27364"/>
                <a:gd name="connsiteX18" fmla="*/ 12562 w 20162"/>
                <a:gd name="connsiteY18" fmla="*/ 22302 h 27364"/>
                <a:gd name="connsiteX19" fmla="*/ 9228 w 20162"/>
                <a:gd name="connsiteY19" fmla="*/ 22302 h 27364"/>
                <a:gd name="connsiteX20" fmla="*/ 8428 w 20162"/>
                <a:gd name="connsiteY20" fmla="*/ 22919 h 27364"/>
                <a:gd name="connsiteX21" fmla="*/ 5095 w 20162"/>
                <a:gd name="connsiteY21" fmla="*/ 19586 h 27364"/>
                <a:gd name="connsiteX22" fmla="*/ 1628 w 20162"/>
                <a:gd name="connsiteY22" fmla="*/ 19092 h 27364"/>
                <a:gd name="connsiteX23" fmla="*/ 1628 w 20162"/>
                <a:gd name="connsiteY23" fmla="*/ 15759 h 27364"/>
                <a:gd name="connsiteX24" fmla="*/ 295 w 20162"/>
                <a:gd name="connsiteY24" fmla="*/ 12549 h 27364"/>
                <a:gd name="connsiteX25" fmla="*/ 1030 w 20162"/>
                <a:gd name="connsiteY25" fmla="*/ 5006 h 27364"/>
                <a:gd name="connsiteX26" fmla="*/ 3524 w 20162"/>
                <a:gd name="connsiteY26" fmla="*/ 0 h 27364"/>
                <a:gd name="connsiteX27" fmla="*/ 9228 w 20162"/>
                <a:gd name="connsiteY27" fmla="*/ 1781 h 27364"/>
                <a:gd name="connsiteX28" fmla="*/ 10109 w 20162"/>
                <a:gd name="connsiteY28" fmla="*/ 8736 h 27364"/>
                <a:gd name="connsiteX0" fmla="*/ 13129 w 23182"/>
                <a:gd name="connsiteY0" fmla="*/ 8736 h 27364"/>
                <a:gd name="connsiteX1" fmla="*/ 14248 w 23182"/>
                <a:gd name="connsiteY1" fmla="*/ 9462 h 27364"/>
                <a:gd name="connsiteX2" fmla="*/ 16915 w 23182"/>
                <a:gd name="connsiteY2" fmla="*/ 10697 h 27364"/>
                <a:gd name="connsiteX3" fmla="*/ 19048 w 23182"/>
                <a:gd name="connsiteY3" fmla="*/ 12055 h 27364"/>
                <a:gd name="connsiteX4" fmla="*/ 19715 w 23182"/>
                <a:gd name="connsiteY4" fmla="*/ 10697 h 27364"/>
                <a:gd name="connsiteX5" fmla="*/ 21048 w 23182"/>
                <a:gd name="connsiteY5" fmla="*/ 10697 h 27364"/>
                <a:gd name="connsiteX6" fmla="*/ 19715 w 23182"/>
                <a:gd name="connsiteY6" fmla="*/ 12055 h 27364"/>
                <a:gd name="connsiteX7" fmla="*/ 21048 w 23182"/>
                <a:gd name="connsiteY7" fmla="*/ 14030 h 27364"/>
                <a:gd name="connsiteX8" fmla="*/ 21048 w 23182"/>
                <a:gd name="connsiteY8" fmla="*/ 17734 h 27364"/>
                <a:gd name="connsiteX9" fmla="*/ 22515 w 23182"/>
                <a:gd name="connsiteY9" fmla="*/ 19586 h 27364"/>
                <a:gd name="connsiteX10" fmla="*/ 23182 w 23182"/>
                <a:gd name="connsiteY10" fmla="*/ 20944 h 27364"/>
                <a:gd name="connsiteX11" fmla="*/ 22515 w 23182"/>
                <a:gd name="connsiteY11" fmla="*/ 22302 h 27364"/>
                <a:gd name="connsiteX12" fmla="*/ 21048 w 23182"/>
                <a:gd name="connsiteY12" fmla="*/ 22919 h 27364"/>
                <a:gd name="connsiteX13" fmla="*/ 21048 w 23182"/>
                <a:gd name="connsiteY13" fmla="*/ 24154 h 27364"/>
                <a:gd name="connsiteX14" fmla="*/ 22515 w 23182"/>
                <a:gd name="connsiteY14" fmla="*/ 25388 h 27364"/>
                <a:gd name="connsiteX15" fmla="*/ 21048 w 23182"/>
                <a:gd name="connsiteY15" fmla="*/ 26129 h 27364"/>
                <a:gd name="connsiteX16" fmla="*/ 15582 w 23182"/>
                <a:gd name="connsiteY16" fmla="*/ 27364 h 27364"/>
                <a:gd name="connsiteX17" fmla="*/ 17715 w 23182"/>
                <a:gd name="connsiteY17" fmla="*/ 25388 h 27364"/>
                <a:gd name="connsiteX18" fmla="*/ 15582 w 23182"/>
                <a:gd name="connsiteY18" fmla="*/ 22302 h 27364"/>
                <a:gd name="connsiteX19" fmla="*/ 12248 w 23182"/>
                <a:gd name="connsiteY19" fmla="*/ 22302 h 27364"/>
                <a:gd name="connsiteX20" fmla="*/ 11448 w 23182"/>
                <a:gd name="connsiteY20" fmla="*/ 22919 h 27364"/>
                <a:gd name="connsiteX21" fmla="*/ 8115 w 23182"/>
                <a:gd name="connsiteY21" fmla="*/ 19586 h 27364"/>
                <a:gd name="connsiteX22" fmla="*/ 4648 w 23182"/>
                <a:gd name="connsiteY22" fmla="*/ 19092 h 27364"/>
                <a:gd name="connsiteX23" fmla="*/ 4648 w 23182"/>
                <a:gd name="connsiteY23" fmla="*/ 15759 h 27364"/>
                <a:gd name="connsiteX24" fmla="*/ 3315 w 23182"/>
                <a:gd name="connsiteY24" fmla="*/ 12549 h 27364"/>
                <a:gd name="connsiteX25" fmla="*/ 698 w 23182"/>
                <a:gd name="connsiteY25" fmla="*/ 2869 h 27364"/>
                <a:gd name="connsiteX26" fmla="*/ 6544 w 23182"/>
                <a:gd name="connsiteY26" fmla="*/ 0 h 27364"/>
                <a:gd name="connsiteX27" fmla="*/ 12248 w 23182"/>
                <a:gd name="connsiteY27" fmla="*/ 1781 h 27364"/>
                <a:gd name="connsiteX28" fmla="*/ 13129 w 23182"/>
                <a:gd name="connsiteY28" fmla="*/ 8736 h 27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3182" h="27364">
                  <a:moveTo>
                    <a:pt x="13129" y="8736"/>
                  </a:moveTo>
                  <a:cubicBezTo>
                    <a:pt x="12942" y="11298"/>
                    <a:pt x="14435" y="6900"/>
                    <a:pt x="14248" y="9462"/>
                  </a:cubicBezTo>
                  <a:lnTo>
                    <a:pt x="16915" y="10697"/>
                  </a:lnTo>
                  <a:lnTo>
                    <a:pt x="19048" y="12055"/>
                  </a:lnTo>
                  <a:lnTo>
                    <a:pt x="19715" y="10697"/>
                  </a:lnTo>
                  <a:lnTo>
                    <a:pt x="21048" y="10697"/>
                  </a:lnTo>
                  <a:lnTo>
                    <a:pt x="19715" y="12055"/>
                  </a:lnTo>
                  <a:lnTo>
                    <a:pt x="21048" y="14030"/>
                  </a:lnTo>
                  <a:lnTo>
                    <a:pt x="21048" y="17734"/>
                  </a:lnTo>
                  <a:lnTo>
                    <a:pt x="22515" y="19586"/>
                  </a:lnTo>
                  <a:lnTo>
                    <a:pt x="23182" y="20944"/>
                  </a:lnTo>
                  <a:lnTo>
                    <a:pt x="22515" y="22302"/>
                  </a:lnTo>
                  <a:lnTo>
                    <a:pt x="21048" y="22919"/>
                  </a:lnTo>
                  <a:lnTo>
                    <a:pt x="21048" y="24154"/>
                  </a:lnTo>
                  <a:lnTo>
                    <a:pt x="22515" y="25388"/>
                  </a:lnTo>
                  <a:lnTo>
                    <a:pt x="21048" y="26129"/>
                  </a:lnTo>
                  <a:lnTo>
                    <a:pt x="15582" y="27364"/>
                  </a:lnTo>
                  <a:lnTo>
                    <a:pt x="17715" y="25388"/>
                  </a:lnTo>
                  <a:lnTo>
                    <a:pt x="15582" y="22302"/>
                  </a:lnTo>
                  <a:lnTo>
                    <a:pt x="12248" y="22302"/>
                  </a:lnTo>
                  <a:lnTo>
                    <a:pt x="11448" y="22919"/>
                  </a:lnTo>
                  <a:lnTo>
                    <a:pt x="8115" y="19586"/>
                  </a:lnTo>
                  <a:lnTo>
                    <a:pt x="4648" y="19092"/>
                  </a:lnTo>
                  <a:lnTo>
                    <a:pt x="4648" y="15759"/>
                  </a:lnTo>
                  <a:lnTo>
                    <a:pt x="3315" y="12549"/>
                  </a:lnTo>
                  <a:lnTo>
                    <a:pt x="698" y="2869"/>
                  </a:lnTo>
                  <a:cubicBezTo>
                    <a:pt x="-2389" y="-403"/>
                    <a:pt x="5713" y="1669"/>
                    <a:pt x="6544" y="0"/>
                  </a:cubicBezTo>
                  <a:lnTo>
                    <a:pt x="12248" y="1781"/>
                  </a:lnTo>
                  <a:cubicBezTo>
                    <a:pt x="12542" y="4099"/>
                    <a:pt x="12835" y="6418"/>
                    <a:pt x="13129" y="8736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71" name="Freeform 70">
              <a:extLst>
                <a:ext uri="{FF2B5EF4-FFF2-40B4-BE49-F238E27FC236}">
                  <a16:creationId xmlns:a16="http://schemas.microsoft.com/office/drawing/2014/main" id="{11E346A8-95FF-4F01-A9D5-0E159221B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3878" y="3008210"/>
              <a:ext cx="53533" cy="46073"/>
            </a:xfrm>
            <a:custGeom>
              <a:avLst/>
              <a:gdLst>
                <a:gd name="T0" fmla="*/ 23 w 20000"/>
                <a:gd name="T1" fmla="*/ 17 h 20000"/>
                <a:gd name="T2" fmla="*/ 17 w 20000"/>
                <a:gd name="T3" fmla="*/ 23 h 20000"/>
                <a:gd name="T4" fmla="*/ 11 w 20000"/>
                <a:gd name="T5" fmla="*/ 34 h 20000"/>
                <a:gd name="T6" fmla="*/ 0 w 20000"/>
                <a:gd name="T7" fmla="*/ 21 h 20000"/>
                <a:gd name="T8" fmla="*/ 2 w 20000"/>
                <a:gd name="T9" fmla="*/ 21 h 20000"/>
                <a:gd name="T10" fmla="*/ 6 w 20000"/>
                <a:gd name="T11" fmla="*/ 11 h 20000"/>
                <a:gd name="T12" fmla="*/ 17 w 20000"/>
                <a:gd name="T13" fmla="*/ 0 h 20000"/>
                <a:gd name="T14" fmla="*/ 27 w 20000"/>
                <a:gd name="T15" fmla="*/ 2 h 20000"/>
                <a:gd name="T16" fmla="*/ 38 w 20000"/>
                <a:gd name="T17" fmla="*/ 13 h 20000"/>
                <a:gd name="T18" fmla="*/ 34 w 20000"/>
                <a:gd name="T19" fmla="*/ 17 h 20000"/>
                <a:gd name="T20" fmla="*/ 23 w 20000"/>
                <a:gd name="T21" fmla="*/ 17 h 200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000" h="20000">
                  <a:moveTo>
                    <a:pt x="12128" y="9762"/>
                  </a:moveTo>
                  <a:lnTo>
                    <a:pt x="8723" y="13571"/>
                  </a:lnTo>
                  <a:lnTo>
                    <a:pt x="5532" y="19762"/>
                  </a:lnTo>
                  <a:lnTo>
                    <a:pt x="0" y="12381"/>
                  </a:lnTo>
                  <a:lnTo>
                    <a:pt x="851" y="12381"/>
                  </a:lnTo>
                  <a:lnTo>
                    <a:pt x="3404" y="6190"/>
                  </a:lnTo>
                  <a:lnTo>
                    <a:pt x="8723" y="0"/>
                  </a:lnTo>
                  <a:lnTo>
                    <a:pt x="14255" y="952"/>
                  </a:lnTo>
                  <a:lnTo>
                    <a:pt x="19787" y="7381"/>
                  </a:lnTo>
                  <a:lnTo>
                    <a:pt x="17660" y="9762"/>
                  </a:lnTo>
                  <a:lnTo>
                    <a:pt x="12128" y="9762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72" name="Freeform 71">
              <a:extLst>
                <a:ext uri="{FF2B5EF4-FFF2-40B4-BE49-F238E27FC236}">
                  <a16:creationId xmlns:a16="http://schemas.microsoft.com/office/drawing/2014/main" id="{C86F9AAE-1F2C-479D-9ABF-50C4FDF30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6280" y="3020406"/>
              <a:ext cx="46489" cy="37943"/>
            </a:xfrm>
            <a:custGeom>
              <a:avLst/>
              <a:gdLst>
                <a:gd name="T0" fmla="*/ 26 w 20000"/>
                <a:gd name="T1" fmla="*/ 17 h 20000"/>
                <a:gd name="T2" fmla="*/ 14 w 20000"/>
                <a:gd name="T3" fmla="*/ 28 h 20000"/>
                <a:gd name="T4" fmla="*/ 14 w 20000"/>
                <a:gd name="T5" fmla="*/ 23 h 20000"/>
                <a:gd name="T6" fmla="*/ 14 w 20000"/>
                <a:gd name="T7" fmla="*/ 17 h 20000"/>
                <a:gd name="T8" fmla="*/ 0 w 20000"/>
                <a:gd name="T9" fmla="*/ 7 h 20000"/>
                <a:gd name="T10" fmla="*/ 10 w 20000"/>
                <a:gd name="T11" fmla="*/ 7 h 20000"/>
                <a:gd name="T12" fmla="*/ 14 w 20000"/>
                <a:gd name="T13" fmla="*/ 2 h 20000"/>
                <a:gd name="T14" fmla="*/ 16 w 20000"/>
                <a:gd name="T15" fmla="*/ 0 h 20000"/>
                <a:gd name="T16" fmla="*/ 26 w 20000"/>
                <a:gd name="T17" fmla="*/ 0 h 20000"/>
                <a:gd name="T18" fmla="*/ 33 w 20000"/>
                <a:gd name="T19" fmla="*/ 11 h 20000"/>
                <a:gd name="T20" fmla="*/ 26 w 20000"/>
                <a:gd name="T21" fmla="*/ 17 h 200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000" h="20000">
                  <a:moveTo>
                    <a:pt x="15952" y="12059"/>
                  </a:moveTo>
                  <a:lnTo>
                    <a:pt x="8571" y="19706"/>
                  </a:lnTo>
                  <a:lnTo>
                    <a:pt x="8571" y="16765"/>
                  </a:lnTo>
                  <a:lnTo>
                    <a:pt x="8571" y="12059"/>
                  </a:lnTo>
                  <a:lnTo>
                    <a:pt x="0" y="4706"/>
                  </a:lnTo>
                  <a:lnTo>
                    <a:pt x="6190" y="4706"/>
                  </a:lnTo>
                  <a:lnTo>
                    <a:pt x="8571" y="1765"/>
                  </a:lnTo>
                  <a:lnTo>
                    <a:pt x="9762" y="0"/>
                  </a:lnTo>
                  <a:lnTo>
                    <a:pt x="15952" y="0"/>
                  </a:lnTo>
                  <a:lnTo>
                    <a:pt x="19762" y="7647"/>
                  </a:lnTo>
                  <a:lnTo>
                    <a:pt x="15952" y="12059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73" name="Freeform 72">
              <a:extLst>
                <a:ext uri="{FF2B5EF4-FFF2-40B4-BE49-F238E27FC236}">
                  <a16:creationId xmlns:a16="http://schemas.microsoft.com/office/drawing/2014/main" id="{6E9BCCE1-0C04-45D7-A69D-26C24576A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6002" y="3040732"/>
              <a:ext cx="59168" cy="48784"/>
            </a:xfrm>
            <a:custGeom>
              <a:avLst/>
              <a:gdLst>
                <a:gd name="T0" fmla="*/ 29 w 20000"/>
                <a:gd name="T1" fmla="*/ 0 h 20000"/>
                <a:gd name="T2" fmla="*/ 40 w 20000"/>
                <a:gd name="T3" fmla="*/ 10 h 20000"/>
                <a:gd name="T4" fmla="*/ 40 w 20000"/>
                <a:gd name="T5" fmla="*/ 20 h 20000"/>
                <a:gd name="T6" fmla="*/ 33 w 20000"/>
                <a:gd name="T7" fmla="*/ 26 h 20000"/>
                <a:gd name="T8" fmla="*/ 25 w 20000"/>
                <a:gd name="T9" fmla="*/ 22 h 20000"/>
                <a:gd name="T10" fmla="*/ 23 w 20000"/>
                <a:gd name="T11" fmla="*/ 30 h 20000"/>
                <a:gd name="T12" fmla="*/ 12 w 20000"/>
                <a:gd name="T13" fmla="*/ 30 h 20000"/>
                <a:gd name="T14" fmla="*/ 6 w 20000"/>
                <a:gd name="T15" fmla="*/ 37 h 20000"/>
                <a:gd name="T16" fmla="*/ 2 w 20000"/>
                <a:gd name="T17" fmla="*/ 26 h 20000"/>
                <a:gd name="T18" fmla="*/ 0 w 20000"/>
                <a:gd name="T19" fmla="*/ 20 h 20000"/>
                <a:gd name="T20" fmla="*/ 0 w 20000"/>
                <a:gd name="T21" fmla="*/ 14 h 20000"/>
                <a:gd name="T22" fmla="*/ 12 w 20000"/>
                <a:gd name="T23" fmla="*/ 4 h 20000"/>
                <a:gd name="T24" fmla="*/ 29 w 20000"/>
                <a:gd name="T25" fmla="*/ 0 h 200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000" h="20000">
                  <a:moveTo>
                    <a:pt x="14400" y="0"/>
                  </a:moveTo>
                  <a:lnTo>
                    <a:pt x="19800" y="5532"/>
                  </a:lnTo>
                  <a:lnTo>
                    <a:pt x="19800" y="10851"/>
                  </a:lnTo>
                  <a:lnTo>
                    <a:pt x="16600" y="14255"/>
                  </a:lnTo>
                  <a:lnTo>
                    <a:pt x="12400" y="12128"/>
                  </a:lnTo>
                  <a:lnTo>
                    <a:pt x="11400" y="16383"/>
                  </a:lnTo>
                  <a:lnTo>
                    <a:pt x="6200" y="16383"/>
                  </a:lnTo>
                  <a:lnTo>
                    <a:pt x="3200" y="19787"/>
                  </a:lnTo>
                  <a:lnTo>
                    <a:pt x="1200" y="14255"/>
                  </a:lnTo>
                  <a:lnTo>
                    <a:pt x="0" y="10851"/>
                  </a:lnTo>
                  <a:lnTo>
                    <a:pt x="0" y="7660"/>
                  </a:lnTo>
                  <a:lnTo>
                    <a:pt x="6200" y="2128"/>
                  </a:lnTo>
                  <a:lnTo>
                    <a:pt x="14400" y="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74" name="Freeform 73">
              <a:extLst>
                <a:ext uri="{FF2B5EF4-FFF2-40B4-BE49-F238E27FC236}">
                  <a16:creationId xmlns:a16="http://schemas.microsoft.com/office/drawing/2014/main" id="{6FBDBDF3-8C70-47F4-85D0-E35576476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5981" y="2811721"/>
              <a:ext cx="135241" cy="71820"/>
            </a:xfrm>
            <a:custGeom>
              <a:avLst/>
              <a:gdLst>
                <a:gd name="T0" fmla="*/ 27 w 20000"/>
                <a:gd name="T1" fmla="*/ 0 h 20000"/>
                <a:gd name="T2" fmla="*/ 35 w 20000"/>
                <a:gd name="T3" fmla="*/ 8 h 20000"/>
                <a:gd name="T4" fmla="*/ 44 w 20000"/>
                <a:gd name="T5" fmla="*/ 4 h 20000"/>
                <a:gd name="T6" fmla="*/ 46 w 20000"/>
                <a:gd name="T7" fmla="*/ 10 h 20000"/>
                <a:gd name="T8" fmla="*/ 50 w 20000"/>
                <a:gd name="T9" fmla="*/ 14 h 20000"/>
                <a:gd name="T10" fmla="*/ 60 w 20000"/>
                <a:gd name="T11" fmla="*/ 10 h 20000"/>
                <a:gd name="T12" fmla="*/ 67 w 20000"/>
                <a:gd name="T13" fmla="*/ 10 h 20000"/>
                <a:gd name="T14" fmla="*/ 71 w 20000"/>
                <a:gd name="T15" fmla="*/ 8 h 20000"/>
                <a:gd name="T16" fmla="*/ 79 w 20000"/>
                <a:gd name="T17" fmla="*/ 10 h 20000"/>
                <a:gd name="T18" fmla="*/ 90 w 20000"/>
                <a:gd name="T19" fmla="*/ 14 h 20000"/>
                <a:gd name="T20" fmla="*/ 94 w 20000"/>
                <a:gd name="T21" fmla="*/ 16 h 20000"/>
                <a:gd name="T22" fmla="*/ 87 w 20000"/>
                <a:gd name="T23" fmla="*/ 35 h 20000"/>
                <a:gd name="T24" fmla="*/ 79 w 20000"/>
                <a:gd name="T25" fmla="*/ 35 h 20000"/>
                <a:gd name="T26" fmla="*/ 77 w 20000"/>
                <a:gd name="T27" fmla="*/ 31 h 20000"/>
                <a:gd name="T28" fmla="*/ 67 w 20000"/>
                <a:gd name="T29" fmla="*/ 31 h 20000"/>
                <a:gd name="T30" fmla="*/ 63 w 20000"/>
                <a:gd name="T31" fmla="*/ 31 h 20000"/>
                <a:gd name="T32" fmla="*/ 50 w 20000"/>
                <a:gd name="T33" fmla="*/ 37 h 20000"/>
                <a:gd name="T34" fmla="*/ 46 w 20000"/>
                <a:gd name="T35" fmla="*/ 37 h 20000"/>
                <a:gd name="T36" fmla="*/ 34 w 20000"/>
                <a:gd name="T37" fmla="*/ 43 h 20000"/>
                <a:gd name="T38" fmla="*/ 23 w 20000"/>
                <a:gd name="T39" fmla="*/ 52 h 20000"/>
                <a:gd name="T40" fmla="*/ 8 w 20000"/>
                <a:gd name="T41" fmla="*/ 47 h 20000"/>
                <a:gd name="T42" fmla="*/ 6 w 20000"/>
                <a:gd name="T43" fmla="*/ 43 h 20000"/>
                <a:gd name="T44" fmla="*/ 0 w 20000"/>
                <a:gd name="T45" fmla="*/ 37 h 20000"/>
                <a:gd name="T46" fmla="*/ 0 w 20000"/>
                <a:gd name="T47" fmla="*/ 27 h 20000"/>
                <a:gd name="T48" fmla="*/ 27 w 20000"/>
                <a:gd name="T49" fmla="*/ 0 h 200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0000" h="20000">
                  <a:moveTo>
                    <a:pt x="5812" y="0"/>
                  </a:moveTo>
                  <a:lnTo>
                    <a:pt x="7521" y="3077"/>
                  </a:lnTo>
                  <a:lnTo>
                    <a:pt x="9316" y="1538"/>
                  </a:lnTo>
                  <a:lnTo>
                    <a:pt x="9829" y="4000"/>
                  </a:lnTo>
                  <a:lnTo>
                    <a:pt x="10684" y="5538"/>
                  </a:lnTo>
                  <a:lnTo>
                    <a:pt x="12821" y="4000"/>
                  </a:lnTo>
                  <a:lnTo>
                    <a:pt x="14188" y="4000"/>
                  </a:lnTo>
                  <a:lnTo>
                    <a:pt x="15043" y="3077"/>
                  </a:lnTo>
                  <a:lnTo>
                    <a:pt x="16838" y="4000"/>
                  </a:lnTo>
                  <a:lnTo>
                    <a:pt x="19060" y="5538"/>
                  </a:lnTo>
                  <a:lnTo>
                    <a:pt x="19915" y="6308"/>
                  </a:lnTo>
                  <a:lnTo>
                    <a:pt x="18547" y="13538"/>
                  </a:lnTo>
                  <a:lnTo>
                    <a:pt x="16838" y="13538"/>
                  </a:lnTo>
                  <a:lnTo>
                    <a:pt x="16410" y="11846"/>
                  </a:lnTo>
                  <a:lnTo>
                    <a:pt x="14188" y="11846"/>
                  </a:lnTo>
                  <a:lnTo>
                    <a:pt x="13333" y="11846"/>
                  </a:lnTo>
                  <a:lnTo>
                    <a:pt x="10684" y="14154"/>
                  </a:lnTo>
                  <a:lnTo>
                    <a:pt x="9829" y="14154"/>
                  </a:lnTo>
                  <a:lnTo>
                    <a:pt x="7179" y="16615"/>
                  </a:lnTo>
                  <a:lnTo>
                    <a:pt x="4872" y="19846"/>
                  </a:lnTo>
                  <a:lnTo>
                    <a:pt x="1795" y="18154"/>
                  </a:lnTo>
                  <a:lnTo>
                    <a:pt x="1368" y="16615"/>
                  </a:lnTo>
                  <a:lnTo>
                    <a:pt x="0" y="14154"/>
                  </a:lnTo>
                  <a:lnTo>
                    <a:pt x="0" y="10308"/>
                  </a:lnTo>
                  <a:lnTo>
                    <a:pt x="5812" y="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75" name="Freeform 74">
              <a:extLst>
                <a:ext uri="{FF2B5EF4-FFF2-40B4-BE49-F238E27FC236}">
                  <a16:creationId xmlns:a16="http://schemas.microsoft.com/office/drawing/2014/main" id="{D529B20B-3771-4DC3-B59F-EE9680F39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6097" y="2775133"/>
              <a:ext cx="149328" cy="79951"/>
            </a:xfrm>
            <a:custGeom>
              <a:avLst/>
              <a:gdLst>
                <a:gd name="T0" fmla="*/ 37 w 20000"/>
                <a:gd name="T1" fmla="*/ 0 h 20000"/>
                <a:gd name="T2" fmla="*/ 43 w 20000"/>
                <a:gd name="T3" fmla="*/ 0 h 20000"/>
                <a:gd name="T4" fmla="*/ 48 w 20000"/>
                <a:gd name="T5" fmla="*/ 0 h 20000"/>
                <a:gd name="T6" fmla="*/ 54 w 20000"/>
                <a:gd name="T7" fmla="*/ 0 h 20000"/>
                <a:gd name="T8" fmla="*/ 54 w 20000"/>
                <a:gd name="T9" fmla="*/ 4 h 20000"/>
                <a:gd name="T10" fmla="*/ 64 w 20000"/>
                <a:gd name="T11" fmla="*/ 8 h 20000"/>
                <a:gd name="T12" fmla="*/ 68 w 20000"/>
                <a:gd name="T13" fmla="*/ 8 h 20000"/>
                <a:gd name="T14" fmla="*/ 68 w 20000"/>
                <a:gd name="T15" fmla="*/ 11 h 20000"/>
                <a:gd name="T16" fmla="*/ 68 w 20000"/>
                <a:gd name="T17" fmla="*/ 15 h 20000"/>
                <a:gd name="T18" fmla="*/ 74 w 20000"/>
                <a:gd name="T19" fmla="*/ 19 h 20000"/>
                <a:gd name="T20" fmla="*/ 78 w 20000"/>
                <a:gd name="T21" fmla="*/ 19 h 20000"/>
                <a:gd name="T22" fmla="*/ 85 w 20000"/>
                <a:gd name="T23" fmla="*/ 15 h 20000"/>
                <a:gd name="T24" fmla="*/ 91 w 20000"/>
                <a:gd name="T25" fmla="*/ 19 h 20000"/>
                <a:gd name="T26" fmla="*/ 91 w 20000"/>
                <a:gd name="T27" fmla="*/ 21 h 20000"/>
                <a:gd name="T28" fmla="*/ 106 w 20000"/>
                <a:gd name="T29" fmla="*/ 25 h 20000"/>
                <a:gd name="T30" fmla="*/ 106 w 20000"/>
                <a:gd name="T31" fmla="*/ 27 h 20000"/>
                <a:gd name="T32" fmla="*/ 78 w 20000"/>
                <a:gd name="T33" fmla="*/ 54 h 20000"/>
                <a:gd name="T34" fmla="*/ 62 w 20000"/>
                <a:gd name="T35" fmla="*/ 51 h 20000"/>
                <a:gd name="T36" fmla="*/ 52 w 20000"/>
                <a:gd name="T37" fmla="*/ 47 h 20000"/>
                <a:gd name="T38" fmla="*/ 43 w 20000"/>
                <a:gd name="T39" fmla="*/ 58 h 20000"/>
                <a:gd name="T40" fmla="*/ 37 w 20000"/>
                <a:gd name="T41" fmla="*/ 58 h 20000"/>
                <a:gd name="T42" fmla="*/ 27 w 20000"/>
                <a:gd name="T43" fmla="*/ 54 h 20000"/>
                <a:gd name="T44" fmla="*/ 27 w 20000"/>
                <a:gd name="T45" fmla="*/ 51 h 20000"/>
                <a:gd name="T46" fmla="*/ 20 w 20000"/>
                <a:gd name="T47" fmla="*/ 43 h 20000"/>
                <a:gd name="T48" fmla="*/ 19 w 20000"/>
                <a:gd name="T49" fmla="*/ 41 h 20000"/>
                <a:gd name="T50" fmla="*/ 8 w 20000"/>
                <a:gd name="T51" fmla="*/ 35 h 20000"/>
                <a:gd name="T52" fmla="*/ 8 w 20000"/>
                <a:gd name="T53" fmla="*/ 27 h 20000"/>
                <a:gd name="T54" fmla="*/ 0 w 20000"/>
                <a:gd name="T55" fmla="*/ 25 h 20000"/>
                <a:gd name="T56" fmla="*/ 0 w 20000"/>
                <a:gd name="T57" fmla="*/ 19 h 20000"/>
                <a:gd name="T58" fmla="*/ 0 w 20000"/>
                <a:gd name="T59" fmla="*/ 15 h 20000"/>
                <a:gd name="T60" fmla="*/ 4 w 20000"/>
                <a:gd name="T61" fmla="*/ 19 h 20000"/>
                <a:gd name="T62" fmla="*/ 35 w 20000"/>
                <a:gd name="T63" fmla="*/ 4 h 20000"/>
                <a:gd name="T64" fmla="*/ 37 w 20000"/>
                <a:gd name="T65" fmla="*/ 0 h 2000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000" h="20000">
                  <a:moveTo>
                    <a:pt x="6943" y="0"/>
                  </a:moveTo>
                  <a:lnTo>
                    <a:pt x="8151" y="0"/>
                  </a:lnTo>
                  <a:lnTo>
                    <a:pt x="8981" y="0"/>
                  </a:lnTo>
                  <a:lnTo>
                    <a:pt x="10189" y="0"/>
                  </a:lnTo>
                  <a:lnTo>
                    <a:pt x="10189" y="1507"/>
                  </a:lnTo>
                  <a:lnTo>
                    <a:pt x="12075" y="2877"/>
                  </a:lnTo>
                  <a:lnTo>
                    <a:pt x="12830" y="2877"/>
                  </a:lnTo>
                  <a:lnTo>
                    <a:pt x="12830" y="3699"/>
                  </a:lnTo>
                  <a:lnTo>
                    <a:pt x="12830" y="5068"/>
                  </a:lnTo>
                  <a:lnTo>
                    <a:pt x="14038" y="6438"/>
                  </a:lnTo>
                  <a:lnTo>
                    <a:pt x="14792" y="6438"/>
                  </a:lnTo>
                  <a:lnTo>
                    <a:pt x="16000" y="5068"/>
                  </a:lnTo>
                  <a:lnTo>
                    <a:pt x="17132" y="6438"/>
                  </a:lnTo>
                  <a:lnTo>
                    <a:pt x="17132" y="7123"/>
                  </a:lnTo>
                  <a:lnTo>
                    <a:pt x="19925" y="8493"/>
                  </a:lnTo>
                  <a:lnTo>
                    <a:pt x="19925" y="9315"/>
                  </a:lnTo>
                  <a:lnTo>
                    <a:pt x="14792" y="18493"/>
                  </a:lnTo>
                  <a:lnTo>
                    <a:pt x="11698" y="17671"/>
                  </a:lnTo>
                  <a:lnTo>
                    <a:pt x="9736" y="16301"/>
                  </a:lnTo>
                  <a:lnTo>
                    <a:pt x="8151" y="19863"/>
                  </a:lnTo>
                  <a:lnTo>
                    <a:pt x="6943" y="19863"/>
                  </a:lnTo>
                  <a:lnTo>
                    <a:pt x="5057" y="18493"/>
                  </a:lnTo>
                  <a:lnTo>
                    <a:pt x="5057" y="17671"/>
                  </a:lnTo>
                  <a:lnTo>
                    <a:pt x="3849" y="14932"/>
                  </a:lnTo>
                  <a:lnTo>
                    <a:pt x="3547" y="14247"/>
                  </a:lnTo>
                  <a:lnTo>
                    <a:pt x="1509" y="12055"/>
                  </a:lnTo>
                  <a:lnTo>
                    <a:pt x="1509" y="9315"/>
                  </a:lnTo>
                  <a:lnTo>
                    <a:pt x="0" y="8493"/>
                  </a:lnTo>
                  <a:lnTo>
                    <a:pt x="0" y="6438"/>
                  </a:lnTo>
                  <a:lnTo>
                    <a:pt x="0" y="5068"/>
                  </a:lnTo>
                  <a:lnTo>
                    <a:pt x="755" y="6438"/>
                  </a:lnTo>
                  <a:lnTo>
                    <a:pt x="6642" y="1507"/>
                  </a:lnTo>
                  <a:lnTo>
                    <a:pt x="6943" y="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76" name="Freeform 75">
              <a:extLst>
                <a:ext uri="{FF2B5EF4-FFF2-40B4-BE49-F238E27FC236}">
                  <a16:creationId xmlns:a16="http://schemas.microsoft.com/office/drawing/2014/main" id="{3B1DCE3A-9F20-44DB-AC3C-5E094B337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6498" y="3128814"/>
              <a:ext cx="329649" cy="262889"/>
            </a:xfrm>
            <a:custGeom>
              <a:avLst/>
              <a:gdLst>
                <a:gd name="T0" fmla="*/ 169 w 20000"/>
                <a:gd name="T1" fmla="*/ 8 h 20000"/>
                <a:gd name="T2" fmla="*/ 180 w 20000"/>
                <a:gd name="T3" fmla="*/ 42 h 20000"/>
                <a:gd name="T4" fmla="*/ 200 w 20000"/>
                <a:gd name="T5" fmla="*/ 27 h 20000"/>
                <a:gd name="T6" fmla="*/ 223 w 20000"/>
                <a:gd name="T7" fmla="*/ 25 h 20000"/>
                <a:gd name="T8" fmla="*/ 234 w 20000"/>
                <a:gd name="T9" fmla="*/ 27 h 20000"/>
                <a:gd name="T10" fmla="*/ 230 w 20000"/>
                <a:gd name="T11" fmla="*/ 31 h 20000"/>
                <a:gd name="T12" fmla="*/ 207 w 20000"/>
                <a:gd name="T13" fmla="*/ 35 h 20000"/>
                <a:gd name="T14" fmla="*/ 186 w 20000"/>
                <a:gd name="T15" fmla="*/ 44 h 20000"/>
                <a:gd name="T16" fmla="*/ 186 w 20000"/>
                <a:gd name="T17" fmla="*/ 68 h 20000"/>
                <a:gd name="T18" fmla="*/ 180 w 20000"/>
                <a:gd name="T19" fmla="*/ 87 h 20000"/>
                <a:gd name="T20" fmla="*/ 169 w 20000"/>
                <a:gd name="T21" fmla="*/ 97 h 20000"/>
                <a:gd name="T22" fmla="*/ 168 w 20000"/>
                <a:gd name="T23" fmla="*/ 105 h 20000"/>
                <a:gd name="T24" fmla="*/ 159 w 20000"/>
                <a:gd name="T25" fmla="*/ 118 h 20000"/>
                <a:gd name="T26" fmla="*/ 157 w 20000"/>
                <a:gd name="T27" fmla="*/ 134 h 20000"/>
                <a:gd name="T28" fmla="*/ 153 w 20000"/>
                <a:gd name="T29" fmla="*/ 151 h 20000"/>
                <a:gd name="T30" fmla="*/ 143 w 20000"/>
                <a:gd name="T31" fmla="*/ 149 h 20000"/>
                <a:gd name="T32" fmla="*/ 133 w 20000"/>
                <a:gd name="T33" fmla="*/ 149 h 20000"/>
                <a:gd name="T34" fmla="*/ 120 w 20000"/>
                <a:gd name="T35" fmla="*/ 155 h 20000"/>
                <a:gd name="T36" fmla="*/ 114 w 20000"/>
                <a:gd name="T37" fmla="*/ 157 h 20000"/>
                <a:gd name="T38" fmla="*/ 110 w 20000"/>
                <a:gd name="T39" fmla="*/ 182 h 20000"/>
                <a:gd name="T40" fmla="*/ 73 w 20000"/>
                <a:gd name="T41" fmla="*/ 192 h 20000"/>
                <a:gd name="T42" fmla="*/ 56 w 20000"/>
                <a:gd name="T43" fmla="*/ 195 h 20000"/>
                <a:gd name="T44" fmla="*/ 19 w 20000"/>
                <a:gd name="T45" fmla="*/ 188 h 20000"/>
                <a:gd name="T46" fmla="*/ 29 w 20000"/>
                <a:gd name="T47" fmla="*/ 165 h 20000"/>
                <a:gd name="T48" fmla="*/ 11 w 20000"/>
                <a:gd name="T49" fmla="*/ 151 h 20000"/>
                <a:gd name="T50" fmla="*/ 2 w 20000"/>
                <a:gd name="T51" fmla="*/ 118 h 20000"/>
                <a:gd name="T52" fmla="*/ 2 w 20000"/>
                <a:gd name="T53" fmla="*/ 108 h 20000"/>
                <a:gd name="T54" fmla="*/ 6 w 20000"/>
                <a:gd name="T55" fmla="*/ 95 h 20000"/>
                <a:gd name="T56" fmla="*/ 6 w 20000"/>
                <a:gd name="T57" fmla="*/ 79 h 20000"/>
                <a:gd name="T58" fmla="*/ 27 w 20000"/>
                <a:gd name="T59" fmla="*/ 70 h 20000"/>
                <a:gd name="T60" fmla="*/ 44 w 20000"/>
                <a:gd name="T61" fmla="*/ 64 h 20000"/>
                <a:gd name="T62" fmla="*/ 66 w 20000"/>
                <a:gd name="T63" fmla="*/ 48 h 20000"/>
                <a:gd name="T64" fmla="*/ 79 w 20000"/>
                <a:gd name="T65" fmla="*/ 27 h 20000"/>
                <a:gd name="T66" fmla="*/ 116 w 20000"/>
                <a:gd name="T67" fmla="*/ 38 h 20000"/>
                <a:gd name="T68" fmla="*/ 137 w 20000"/>
                <a:gd name="T69" fmla="*/ 31 h 20000"/>
                <a:gd name="T70" fmla="*/ 157 w 20000"/>
                <a:gd name="T71" fmla="*/ 19 h 20000"/>
                <a:gd name="T72" fmla="*/ 159 w 20000"/>
                <a:gd name="T73" fmla="*/ 0 h 2000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0000" h="20000">
                  <a:moveTo>
                    <a:pt x="13618" y="0"/>
                  </a:moveTo>
                  <a:lnTo>
                    <a:pt x="14471" y="861"/>
                  </a:lnTo>
                  <a:lnTo>
                    <a:pt x="14881" y="1066"/>
                  </a:lnTo>
                  <a:lnTo>
                    <a:pt x="15358" y="4262"/>
                  </a:lnTo>
                  <a:lnTo>
                    <a:pt x="16280" y="3607"/>
                  </a:lnTo>
                  <a:lnTo>
                    <a:pt x="17133" y="2787"/>
                  </a:lnTo>
                  <a:lnTo>
                    <a:pt x="18225" y="2131"/>
                  </a:lnTo>
                  <a:lnTo>
                    <a:pt x="19078" y="2541"/>
                  </a:lnTo>
                  <a:lnTo>
                    <a:pt x="19420" y="2541"/>
                  </a:lnTo>
                  <a:lnTo>
                    <a:pt x="19966" y="2787"/>
                  </a:lnTo>
                  <a:lnTo>
                    <a:pt x="19420" y="2787"/>
                  </a:lnTo>
                  <a:lnTo>
                    <a:pt x="19625" y="3197"/>
                  </a:lnTo>
                  <a:lnTo>
                    <a:pt x="19966" y="3607"/>
                  </a:lnTo>
                  <a:lnTo>
                    <a:pt x="17679" y="3607"/>
                  </a:lnTo>
                  <a:lnTo>
                    <a:pt x="16792" y="3852"/>
                  </a:lnTo>
                  <a:lnTo>
                    <a:pt x="15904" y="4467"/>
                  </a:lnTo>
                  <a:lnTo>
                    <a:pt x="15734" y="5287"/>
                  </a:lnTo>
                  <a:lnTo>
                    <a:pt x="15904" y="6967"/>
                  </a:lnTo>
                  <a:lnTo>
                    <a:pt x="15734" y="8279"/>
                  </a:lnTo>
                  <a:lnTo>
                    <a:pt x="15358" y="8893"/>
                  </a:lnTo>
                  <a:lnTo>
                    <a:pt x="15734" y="9959"/>
                  </a:lnTo>
                  <a:lnTo>
                    <a:pt x="14471" y="9959"/>
                  </a:lnTo>
                  <a:lnTo>
                    <a:pt x="13959" y="9959"/>
                  </a:lnTo>
                  <a:lnTo>
                    <a:pt x="14334" y="10820"/>
                  </a:lnTo>
                  <a:lnTo>
                    <a:pt x="14471" y="11475"/>
                  </a:lnTo>
                  <a:lnTo>
                    <a:pt x="13618" y="12090"/>
                  </a:lnTo>
                  <a:lnTo>
                    <a:pt x="13618" y="13156"/>
                  </a:lnTo>
                  <a:lnTo>
                    <a:pt x="13413" y="13770"/>
                  </a:lnTo>
                  <a:lnTo>
                    <a:pt x="13618" y="14836"/>
                  </a:lnTo>
                  <a:lnTo>
                    <a:pt x="13072" y="15492"/>
                  </a:lnTo>
                  <a:lnTo>
                    <a:pt x="12560" y="15287"/>
                  </a:lnTo>
                  <a:lnTo>
                    <a:pt x="12218" y="15287"/>
                  </a:lnTo>
                  <a:lnTo>
                    <a:pt x="11672" y="14836"/>
                  </a:lnTo>
                  <a:lnTo>
                    <a:pt x="11331" y="15287"/>
                  </a:lnTo>
                  <a:lnTo>
                    <a:pt x="11126" y="15902"/>
                  </a:lnTo>
                  <a:lnTo>
                    <a:pt x="10273" y="15902"/>
                  </a:lnTo>
                  <a:lnTo>
                    <a:pt x="9898" y="15902"/>
                  </a:lnTo>
                  <a:lnTo>
                    <a:pt x="9727" y="16107"/>
                  </a:lnTo>
                  <a:lnTo>
                    <a:pt x="9386" y="16516"/>
                  </a:lnTo>
                  <a:lnTo>
                    <a:pt x="9386" y="18689"/>
                  </a:lnTo>
                  <a:lnTo>
                    <a:pt x="7611" y="19303"/>
                  </a:lnTo>
                  <a:lnTo>
                    <a:pt x="6212" y="19713"/>
                  </a:lnTo>
                  <a:lnTo>
                    <a:pt x="5666" y="19959"/>
                  </a:lnTo>
                  <a:lnTo>
                    <a:pt x="4778" y="19959"/>
                  </a:lnTo>
                  <a:lnTo>
                    <a:pt x="3720" y="19959"/>
                  </a:lnTo>
                  <a:lnTo>
                    <a:pt x="1604" y="19303"/>
                  </a:lnTo>
                  <a:lnTo>
                    <a:pt x="1945" y="17828"/>
                  </a:lnTo>
                  <a:lnTo>
                    <a:pt x="2457" y="16967"/>
                  </a:lnTo>
                  <a:lnTo>
                    <a:pt x="2321" y="15902"/>
                  </a:lnTo>
                  <a:lnTo>
                    <a:pt x="922" y="15492"/>
                  </a:lnTo>
                  <a:lnTo>
                    <a:pt x="922" y="13770"/>
                  </a:lnTo>
                  <a:lnTo>
                    <a:pt x="205" y="12090"/>
                  </a:lnTo>
                  <a:lnTo>
                    <a:pt x="546" y="11475"/>
                  </a:lnTo>
                  <a:lnTo>
                    <a:pt x="205" y="11066"/>
                  </a:lnTo>
                  <a:lnTo>
                    <a:pt x="0" y="9959"/>
                  </a:lnTo>
                  <a:lnTo>
                    <a:pt x="546" y="9754"/>
                  </a:lnTo>
                  <a:lnTo>
                    <a:pt x="205" y="9344"/>
                  </a:lnTo>
                  <a:lnTo>
                    <a:pt x="546" y="8074"/>
                  </a:lnTo>
                  <a:lnTo>
                    <a:pt x="546" y="6557"/>
                  </a:lnTo>
                  <a:lnTo>
                    <a:pt x="2321" y="7213"/>
                  </a:lnTo>
                  <a:lnTo>
                    <a:pt x="2321" y="8074"/>
                  </a:lnTo>
                  <a:lnTo>
                    <a:pt x="3720" y="6557"/>
                  </a:lnTo>
                  <a:lnTo>
                    <a:pt x="3379" y="6393"/>
                  </a:lnTo>
                  <a:lnTo>
                    <a:pt x="5666" y="4877"/>
                  </a:lnTo>
                  <a:lnTo>
                    <a:pt x="5666" y="3197"/>
                  </a:lnTo>
                  <a:lnTo>
                    <a:pt x="6724" y="2787"/>
                  </a:lnTo>
                  <a:lnTo>
                    <a:pt x="7952" y="3197"/>
                  </a:lnTo>
                  <a:lnTo>
                    <a:pt x="9898" y="3852"/>
                  </a:lnTo>
                  <a:lnTo>
                    <a:pt x="11331" y="2787"/>
                  </a:lnTo>
                  <a:lnTo>
                    <a:pt x="11672" y="3197"/>
                  </a:lnTo>
                  <a:lnTo>
                    <a:pt x="12014" y="2541"/>
                  </a:lnTo>
                  <a:lnTo>
                    <a:pt x="13413" y="1926"/>
                  </a:lnTo>
                  <a:lnTo>
                    <a:pt x="13072" y="1516"/>
                  </a:lnTo>
                  <a:lnTo>
                    <a:pt x="13618" y="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77" name="Freeform 76">
              <a:extLst>
                <a:ext uri="{FF2B5EF4-FFF2-40B4-BE49-F238E27FC236}">
                  <a16:creationId xmlns:a16="http://schemas.microsoft.com/office/drawing/2014/main" id="{4544C746-9390-4471-8479-C5275B28B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2286" y="3459458"/>
              <a:ext cx="125379" cy="146351"/>
            </a:xfrm>
            <a:custGeom>
              <a:avLst/>
              <a:gdLst>
                <a:gd name="T0" fmla="*/ 27 w 20000"/>
                <a:gd name="T1" fmla="*/ 96 h 20000"/>
                <a:gd name="T2" fmla="*/ 15 w 20000"/>
                <a:gd name="T3" fmla="*/ 58 h 20000"/>
                <a:gd name="T4" fmla="*/ 17 w 20000"/>
                <a:gd name="T5" fmla="*/ 48 h 20000"/>
                <a:gd name="T6" fmla="*/ 6 w 20000"/>
                <a:gd name="T7" fmla="*/ 44 h 20000"/>
                <a:gd name="T8" fmla="*/ 0 w 20000"/>
                <a:gd name="T9" fmla="*/ 38 h 20000"/>
                <a:gd name="T10" fmla="*/ 6 w 20000"/>
                <a:gd name="T11" fmla="*/ 35 h 20000"/>
                <a:gd name="T12" fmla="*/ 6 w 20000"/>
                <a:gd name="T13" fmla="*/ 27 h 20000"/>
                <a:gd name="T14" fmla="*/ 17 w 20000"/>
                <a:gd name="T15" fmla="*/ 27 h 20000"/>
                <a:gd name="T16" fmla="*/ 10 w 20000"/>
                <a:gd name="T17" fmla="*/ 20 h 20000"/>
                <a:gd name="T18" fmla="*/ 6 w 20000"/>
                <a:gd name="T19" fmla="*/ 20 h 20000"/>
                <a:gd name="T20" fmla="*/ 0 w 20000"/>
                <a:gd name="T21" fmla="*/ 15 h 20000"/>
                <a:gd name="T22" fmla="*/ 4 w 20000"/>
                <a:gd name="T23" fmla="*/ 0 h 20000"/>
                <a:gd name="T24" fmla="*/ 10 w 20000"/>
                <a:gd name="T25" fmla="*/ 0 h 20000"/>
                <a:gd name="T26" fmla="*/ 21 w 20000"/>
                <a:gd name="T27" fmla="*/ 8 h 20000"/>
                <a:gd name="T28" fmla="*/ 31 w 20000"/>
                <a:gd name="T29" fmla="*/ 15 h 20000"/>
                <a:gd name="T30" fmla="*/ 33 w 20000"/>
                <a:gd name="T31" fmla="*/ 25 h 20000"/>
                <a:gd name="T32" fmla="*/ 31 w 20000"/>
                <a:gd name="T33" fmla="*/ 27 h 20000"/>
                <a:gd name="T34" fmla="*/ 71 w 20000"/>
                <a:gd name="T35" fmla="*/ 25 h 20000"/>
                <a:gd name="T36" fmla="*/ 75 w 20000"/>
                <a:gd name="T37" fmla="*/ 31 h 20000"/>
                <a:gd name="T38" fmla="*/ 71 w 20000"/>
                <a:gd name="T39" fmla="*/ 35 h 20000"/>
                <a:gd name="T40" fmla="*/ 71 w 20000"/>
                <a:gd name="T41" fmla="*/ 42 h 20000"/>
                <a:gd name="T42" fmla="*/ 60 w 20000"/>
                <a:gd name="T43" fmla="*/ 44 h 20000"/>
                <a:gd name="T44" fmla="*/ 59 w 20000"/>
                <a:gd name="T45" fmla="*/ 52 h 20000"/>
                <a:gd name="T46" fmla="*/ 54 w 20000"/>
                <a:gd name="T47" fmla="*/ 54 h 20000"/>
                <a:gd name="T48" fmla="*/ 59 w 20000"/>
                <a:gd name="T49" fmla="*/ 68 h 20000"/>
                <a:gd name="T50" fmla="*/ 60 w 20000"/>
                <a:gd name="T51" fmla="*/ 68 h 20000"/>
                <a:gd name="T52" fmla="*/ 65 w 20000"/>
                <a:gd name="T53" fmla="*/ 70 h 20000"/>
                <a:gd name="T54" fmla="*/ 67 w 20000"/>
                <a:gd name="T55" fmla="*/ 70 h 20000"/>
                <a:gd name="T56" fmla="*/ 75 w 20000"/>
                <a:gd name="T57" fmla="*/ 62 h 20000"/>
                <a:gd name="T58" fmla="*/ 75 w 20000"/>
                <a:gd name="T59" fmla="*/ 70 h 20000"/>
                <a:gd name="T60" fmla="*/ 81 w 20000"/>
                <a:gd name="T61" fmla="*/ 78 h 20000"/>
                <a:gd name="T62" fmla="*/ 85 w 20000"/>
                <a:gd name="T63" fmla="*/ 87 h 20000"/>
                <a:gd name="T64" fmla="*/ 88 w 20000"/>
                <a:gd name="T65" fmla="*/ 108 h 20000"/>
                <a:gd name="T66" fmla="*/ 81 w 20000"/>
                <a:gd name="T67" fmla="*/ 106 h 20000"/>
                <a:gd name="T68" fmla="*/ 77 w 20000"/>
                <a:gd name="T69" fmla="*/ 108 h 20000"/>
                <a:gd name="T70" fmla="*/ 75 w 20000"/>
                <a:gd name="T71" fmla="*/ 97 h 20000"/>
                <a:gd name="T72" fmla="*/ 71 w 20000"/>
                <a:gd name="T73" fmla="*/ 85 h 20000"/>
                <a:gd name="T74" fmla="*/ 60 w 20000"/>
                <a:gd name="T75" fmla="*/ 74 h 20000"/>
                <a:gd name="T76" fmla="*/ 50 w 20000"/>
                <a:gd name="T77" fmla="*/ 70 h 20000"/>
                <a:gd name="T78" fmla="*/ 48 w 20000"/>
                <a:gd name="T79" fmla="*/ 62 h 20000"/>
                <a:gd name="T80" fmla="*/ 37 w 20000"/>
                <a:gd name="T81" fmla="*/ 58 h 20000"/>
                <a:gd name="T82" fmla="*/ 37 w 20000"/>
                <a:gd name="T83" fmla="*/ 64 h 20000"/>
                <a:gd name="T84" fmla="*/ 44 w 20000"/>
                <a:gd name="T85" fmla="*/ 64 h 20000"/>
                <a:gd name="T86" fmla="*/ 48 w 20000"/>
                <a:gd name="T87" fmla="*/ 74 h 20000"/>
                <a:gd name="T88" fmla="*/ 44 w 20000"/>
                <a:gd name="T89" fmla="*/ 78 h 20000"/>
                <a:gd name="T90" fmla="*/ 48 w 20000"/>
                <a:gd name="T91" fmla="*/ 85 h 20000"/>
                <a:gd name="T92" fmla="*/ 44 w 20000"/>
                <a:gd name="T93" fmla="*/ 96 h 20000"/>
                <a:gd name="T94" fmla="*/ 37 w 20000"/>
                <a:gd name="T95" fmla="*/ 87 h 20000"/>
                <a:gd name="T96" fmla="*/ 37 w 20000"/>
                <a:gd name="T97" fmla="*/ 85 h 20000"/>
                <a:gd name="T98" fmla="*/ 33 w 20000"/>
                <a:gd name="T99" fmla="*/ 87 h 20000"/>
                <a:gd name="T100" fmla="*/ 37 w 20000"/>
                <a:gd name="T101" fmla="*/ 96 h 20000"/>
                <a:gd name="T102" fmla="*/ 31 w 20000"/>
                <a:gd name="T103" fmla="*/ 96 h 20000"/>
                <a:gd name="T104" fmla="*/ 27 w 20000"/>
                <a:gd name="T105" fmla="*/ 96 h 200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0000" h="20000">
                  <a:moveTo>
                    <a:pt x="6147" y="17704"/>
                  </a:moveTo>
                  <a:lnTo>
                    <a:pt x="3303" y="10741"/>
                  </a:lnTo>
                  <a:lnTo>
                    <a:pt x="3761" y="8815"/>
                  </a:lnTo>
                  <a:lnTo>
                    <a:pt x="1284" y="8074"/>
                  </a:lnTo>
                  <a:lnTo>
                    <a:pt x="0" y="6963"/>
                  </a:lnTo>
                  <a:lnTo>
                    <a:pt x="1284" y="6519"/>
                  </a:lnTo>
                  <a:lnTo>
                    <a:pt x="1284" y="4963"/>
                  </a:lnTo>
                  <a:lnTo>
                    <a:pt x="3761" y="4963"/>
                  </a:lnTo>
                  <a:lnTo>
                    <a:pt x="2385" y="3778"/>
                  </a:lnTo>
                  <a:lnTo>
                    <a:pt x="1284" y="3778"/>
                  </a:lnTo>
                  <a:lnTo>
                    <a:pt x="0" y="2741"/>
                  </a:lnTo>
                  <a:lnTo>
                    <a:pt x="917" y="0"/>
                  </a:lnTo>
                  <a:lnTo>
                    <a:pt x="2385" y="0"/>
                  </a:lnTo>
                  <a:lnTo>
                    <a:pt x="4679" y="1556"/>
                  </a:lnTo>
                  <a:lnTo>
                    <a:pt x="7064" y="2741"/>
                  </a:lnTo>
                  <a:lnTo>
                    <a:pt x="7523" y="4593"/>
                  </a:lnTo>
                  <a:lnTo>
                    <a:pt x="7064" y="4963"/>
                  </a:lnTo>
                  <a:lnTo>
                    <a:pt x="16147" y="4593"/>
                  </a:lnTo>
                  <a:lnTo>
                    <a:pt x="17064" y="5778"/>
                  </a:lnTo>
                  <a:lnTo>
                    <a:pt x="16147" y="6519"/>
                  </a:lnTo>
                  <a:lnTo>
                    <a:pt x="16147" y="7704"/>
                  </a:lnTo>
                  <a:lnTo>
                    <a:pt x="13670" y="8074"/>
                  </a:lnTo>
                  <a:lnTo>
                    <a:pt x="13303" y="9556"/>
                  </a:lnTo>
                  <a:lnTo>
                    <a:pt x="12202" y="10000"/>
                  </a:lnTo>
                  <a:lnTo>
                    <a:pt x="13303" y="12667"/>
                  </a:lnTo>
                  <a:lnTo>
                    <a:pt x="13670" y="12667"/>
                  </a:lnTo>
                  <a:lnTo>
                    <a:pt x="14679" y="13037"/>
                  </a:lnTo>
                  <a:lnTo>
                    <a:pt x="15138" y="13037"/>
                  </a:lnTo>
                  <a:lnTo>
                    <a:pt x="17064" y="11481"/>
                  </a:lnTo>
                  <a:lnTo>
                    <a:pt x="17064" y="13037"/>
                  </a:lnTo>
                  <a:lnTo>
                    <a:pt x="18440" y="14519"/>
                  </a:lnTo>
                  <a:lnTo>
                    <a:pt x="19358" y="16148"/>
                  </a:lnTo>
                  <a:lnTo>
                    <a:pt x="19908" y="19926"/>
                  </a:lnTo>
                  <a:lnTo>
                    <a:pt x="18440" y="19556"/>
                  </a:lnTo>
                  <a:lnTo>
                    <a:pt x="17431" y="19926"/>
                  </a:lnTo>
                  <a:lnTo>
                    <a:pt x="17064" y="18000"/>
                  </a:lnTo>
                  <a:lnTo>
                    <a:pt x="16147" y="15704"/>
                  </a:lnTo>
                  <a:lnTo>
                    <a:pt x="13670" y="13778"/>
                  </a:lnTo>
                  <a:lnTo>
                    <a:pt x="11284" y="13037"/>
                  </a:lnTo>
                  <a:lnTo>
                    <a:pt x="10826" y="11481"/>
                  </a:lnTo>
                  <a:lnTo>
                    <a:pt x="8440" y="10741"/>
                  </a:lnTo>
                  <a:lnTo>
                    <a:pt x="8440" y="11926"/>
                  </a:lnTo>
                  <a:lnTo>
                    <a:pt x="9908" y="11926"/>
                  </a:lnTo>
                  <a:lnTo>
                    <a:pt x="10826" y="13778"/>
                  </a:lnTo>
                  <a:lnTo>
                    <a:pt x="9908" y="14519"/>
                  </a:lnTo>
                  <a:lnTo>
                    <a:pt x="10826" y="15704"/>
                  </a:lnTo>
                  <a:lnTo>
                    <a:pt x="9908" y="17704"/>
                  </a:lnTo>
                  <a:lnTo>
                    <a:pt x="8440" y="16148"/>
                  </a:lnTo>
                  <a:lnTo>
                    <a:pt x="8440" y="15704"/>
                  </a:lnTo>
                  <a:lnTo>
                    <a:pt x="7523" y="16148"/>
                  </a:lnTo>
                  <a:lnTo>
                    <a:pt x="8440" y="17704"/>
                  </a:lnTo>
                  <a:lnTo>
                    <a:pt x="7064" y="17704"/>
                  </a:lnTo>
                  <a:lnTo>
                    <a:pt x="6147" y="17704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78" name="Freeform 77">
              <a:extLst>
                <a:ext uri="{FF2B5EF4-FFF2-40B4-BE49-F238E27FC236}">
                  <a16:creationId xmlns:a16="http://schemas.microsoft.com/office/drawing/2014/main" id="{E2DC28A2-C498-42E1-89FA-9B2260328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0738" y="3414740"/>
              <a:ext cx="83117" cy="36588"/>
            </a:xfrm>
            <a:custGeom>
              <a:avLst/>
              <a:gdLst>
                <a:gd name="T0" fmla="*/ 0 w 20000"/>
                <a:gd name="T1" fmla="*/ 14 h 20000"/>
                <a:gd name="T2" fmla="*/ 11 w 20000"/>
                <a:gd name="T3" fmla="*/ 10 h 20000"/>
                <a:gd name="T4" fmla="*/ 15 w 20000"/>
                <a:gd name="T5" fmla="*/ 0 h 20000"/>
                <a:gd name="T6" fmla="*/ 25 w 20000"/>
                <a:gd name="T7" fmla="*/ 4 h 20000"/>
                <a:gd name="T8" fmla="*/ 38 w 20000"/>
                <a:gd name="T9" fmla="*/ 4 h 20000"/>
                <a:gd name="T10" fmla="*/ 42 w 20000"/>
                <a:gd name="T11" fmla="*/ 0 h 20000"/>
                <a:gd name="T12" fmla="*/ 48 w 20000"/>
                <a:gd name="T13" fmla="*/ 6 h 20000"/>
                <a:gd name="T14" fmla="*/ 48 w 20000"/>
                <a:gd name="T15" fmla="*/ 14 h 20000"/>
                <a:gd name="T16" fmla="*/ 54 w 20000"/>
                <a:gd name="T17" fmla="*/ 16 h 20000"/>
                <a:gd name="T18" fmla="*/ 59 w 20000"/>
                <a:gd name="T19" fmla="*/ 27 h 20000"/>
                <a:gd name="T20" fmla="*/ 31 w 20000"/>
                <a:gd name="T21" fmla="*/ 27 h 20000"/>
                <a:gd name="T22" fmla="*/ 31 w 20000"/>
                <a:gd name="T23" fmla="*/ 24 h 20000"/>
                <a:gd name="T24" fmla="*/ 21 w 20000"/>
                <a:gd name="T25" fmla="*/ 27 h 20000"/>
                <a:gd name="T26" fmla="*/ 8 w 20000"/>
                <a:gd name="T27" fmla="*/ 24 h 20000"/>
                <a:gd name="T28" fmla="*/ 0 w 20000"/>
                <a:gd name="T29" fmla="*/ 20 h 20000"/>
                <a:gd name="T30" fmla="*/ 0 w 20000"/>
                <a:gd name="T31" fmla="*/ 14 h 200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000" h="20000">
                  <a:moveTo>
                    <a:pt x="0" y="10588"/>
                  </a:moveTo>
                  <a:lnTo>
                    <a:pt x="3673" y="7647"/>
                  </a:lnTo>
                  <a:lnTo>
                    <a:pt x="5034" y="0"/>
                  </a:lnTo>
                  <a:lnTo>
                    <a:pt x="8435" y="2941"/>
                  </a:lnTo>
                  <a:lnTo>
                    <a:pt x="12789" y="2941"/>
                  </a:lnTo>
                  <a:lnTo>
                    <a:pt x="14150" y="0"/>
                  </a:lnTo>
                  <a:lnTo>
                    <a:pt x="16190" y="4706"/>
                  </a:lnTo>
                  <a:lnTo>
                    <a:pt x="16190" y="10588"/>
                  </a:lnTo>
                  <a:lnTo>
                    <a:pt x="18367" y="12059"/>
                  </a:lnTo>
                  <a:lnTo>
                    <a:pt x="19864" y="19706"/>
                  </a:lnTo>
                  <a:lnTo>
                    <a:pt x="10612" y="19706"/>
                  </a:lnTo>
                  <a:lnTo>
                    <a:pt x="10612" y="17941"/>
                  </a:lnTo>
                  <a:lnTo>
                    <a:pt x="7075" y="19706"/>
                  </a:lnTo>
                  <a:lnTo>
                    <a:pt x="2857" y="17941"/>
                  </a:lnTo>
                  <a:lnTo>
                    <a:pt x="0" y="15000"/>
                  </a:lnTo>
                  <a:lnTo>
                    <a:pt x="0" y="10588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79" name="Freeform 78">
              <a:extLst>
                <a:ext uri="{FF2B5EF4-FFF2-40B4-BE49-F238E27FC236}">
                  <a16:creationId xmlns:a16="http://schemas.microsoft.com/office/drawing/2014/main" id="{1078B5EC-70B1-4443-8D6D-F9F527F3B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0760" y="3406609"/>
              <a:ext cx="228219" cy="483770"/>
            </a:xfrm>
            <a:custGeom>
              <a:avLst/>
              <a:gdLst>
                <a:gd name="T0" fmla="*/ 15 w 20000"/>
                <a:gd name="T1" fmla="*/ 126 h 20000"/>
                <a:gd name="T2" fmla="*/ 17 w 20000"/>
                <a:gd name="T3" fmla="*/ 107 h 20000"/>
                <a:gd name="T4" fmla="*/ 27 w 20000"/>
                <a:gd name="T5" fmla="*/ 91 h 20000"/>
                <a:gd name="T6" fmla="*/ 34 w 20000"/>
                <a:gd name="T7" fmla="*/ 66 h 20000"/>
                <a:gd name="T8" fmla="*/ 41 w 20000"/>
                <a:gd name="T9" fmla="*/ 54 h 20000"/>
                <a:gd name="T10" fmla="*/ 54 w 20000"/>
                <a:gd name="T11" fmla="*/ 27 h 20000"/>
                <a:gd name="T12" fmla="*/ 70 w 20000"/>
                <a:gd name="T13" fmla="*/ 27 h 20000"/>
                <a:gd name="T14" fmla="*/ 70 w 20000"/>
                <a:gd name="T15" fmla="*/ 12 h 20000"/>
                <a:gd name="T16" fmla="*/ 77 w 20000"/>
                <a:gd name="T17" fmla="*/ 6 h 20000"/>
                <a:gd name="T18" fmla="*/ 87 w 20000"/>
                <a:gd name="T19" fmla="*/ 0 h 20000"/>
                <a:gd name="T20" fmla="*/ 95 w 20000"/>
                <a:gd name="T21" fmla="*/ 16 h 20000"/>
                <a:gd name="T22" fmla="*/ 108 w 20000"/>
                <a:gd name="T23" fmla="*/ 50 h 20000"/>
                <a:gd name="T24" fmla="*/ 104 w 20000"/>
                <a:gd name="T25" fmla="*/ 60 h 20000"/>
                <a:gd name="T26" fmla="*/ 91 w 20000"/>
                <a:gd name="T27" fmla="*/ 66 h 20000"/>
                <a:gd name="T28" fmla="*/ 87 w 20000"/>
                <a:gd name="T29" fmla="*/ 74 h 20000"/>
                <a:gd name="T30" fmla="*/ 95 w 20000"/>
                <a:gd name="T31" fmla="*/ 91 h 20000"/>
                <a:gd name="T32" fmla="*/ 104 w 20000"/>
                <a:gd name="T33" fmla="*/ 87 h 20000"/>
                <a:gd name="T34" fmla="*/ 112 w 20000"/>
                <a:gd name="T35" fmla="*/ 91 h 20000"/>
                <a:gd name="T36" fmla="*/ 118 w 20000"/>
                <a:gd name="T37" fmla="*/ 107 h 20000"/>
                <a:gd name="T38" fmla="*/ 128 w 20000"/>
                <a:gd name="T39" fmla="*/ 117 h 20000"/>
                <a:gd name="T40" fmla="*/ 140 w 20000"/>
                <a:gd name="T41" fmla="*/ 130 h 20000"/>
                <a:gd name="T42" fmla="*/ 140 w 20000"/>
                <a:gd name="T43" fmla="*/ 136 h 20000"/>
                <a:gd name="T44" fmla="*/ 151 w 20000"/>
                <a:gd name="T45" fmla="*/ 141 h 20000"/>
                <a:gd name="T46" fmla="*/ 155 w 20000"/>
                <a:gd name="T47" fmla="*/ 145 h 20000"/>
                <a:gd name="T48" fmla="*/ 155 w 20000"/>
                <a:gd name="T49" fmla="*/ 151 h 20000"/>
                <a:gd name="T50" fmla="*/ 145 w 20000"/>
                <a:gd name="T51" fmla="*/ 157 h 20000"/>
                <a:gd name="T52" fmla="*/ 130 w 20000"/>
                <a:gd name="T53" fmla="*/ 167 h 20000"/>
                <a:gd name="T54" fmla="*/ 128 w 20000"/>
                <a:gd name="T55" fmla="*/ 169 h 20000"/>
                <a:gd name="T56" fmla="*/ 108 w 20000"/>
                <a:gd name="T57" fmla="*/ 178 h 20000"/>
                <a:gd name="T58" fmla="*/ 104 w 20000"/>
                <a:gd name="T59" fmla="*/ 194 h 20000"/>
                <a:gd name="T60" fmla="*/ 101 w 20000"/>
                <a:gd name="T61" fmla="*/ 200 h 20000"/>
                <a:gd name="T62" fmla="*/ 108 w 20000"/>
                <a:gd name="T63" fmla="*/ 207 h 20000"/>
                <a:gd name="T64" fmla="*/ 124 w 20000"/>
                <a:gd name="T65" fmla="*/ 233 h 20000"/>
                <a:gd name="T66" fmla="*/ 124 w 20000"/>
                <a:gd name="T67" fmla="*/ 248 h 20000"/>
                <a:gd name="T68" fmla="*/ 120 w 20000"/>
                <a:gd name="T69" fmla="*/ 265 h 20000"/>
                <a:gd name="T70" fmla="*/ 139 w 20000"/>
                <a:gd name="T71" fmla="*/ 291 h 20000"/>
                <a:gd name="T72" fmla="*/ 145 w 20000"/>
                <a:gd name="T73" fmla="*/ 320 h 20000"/>
                <a:gd name="T74" fmla="*/ 134 w 20000"/>
                <a:gd name="T75" fmla="*/ 347 h 20000"/>
                <a:gd name="T76" fmla="*/ 130 w 20000"/>
                <a:gd name="T77" fmla="*/ 358 h 20000"/>
                <a:gd name="T78" fmla="*/ 130 w 20000"/>
                <a:gd name="T79" fmla="*/ 341 h 20000"/>
                <a:gd name="T80" fmla="*/ 128 w 20000"/>
                <a:gd name="T81" fmla="*/ 324 h 20000"/>
                <a:gd name="T82" fmla="*/ 130 w 20000"/>
                <a:gd name="T83" fmla="*/ 304 h 20000"/>
                <a:gd name="T84" fmla="*/ 120 w 20000"/>
                <a:gd name="T85" fmla="*/ 291 h 20000"/>
                <a:gd name="T86" fmla="*/ 114 w 20000"/>
                <a:gd name="T87" fmla="*/ 275 h 20000"/>
                <a:gd name="T88" fmla="*/ 108 w 20000"/>
                <a:gd name="T89" fmla="*/ 244 h 20000"/>
                <a:gd name="T90" fmla="*/ 101 w 20000"/>
                <a:gd name="T91" fmla="*/ 233 h 20000"/>
                <a:gd name="T92" fmla="*/ 95 w 20000"/>
                <a:gd name="T93" fmla="*/ 221 h 20000"/>
                <a:gd name="T94" fmla="*/ 91 w 20000"/>
                <a:gd name="T95" fmla="*/ 233 h 20000"/>
                <a:gd name="T96" fmla="*/ 70 w 20000"/>
                <a:gd name="T97" fmla="*/ 248 h 20000"/>
                <a:gd name="T98" fmla="*/ 60 w 20000"/>
                <a:gd name="T99" fmla="*/ 248 h 20000"/>
                <a:gd name="T100" fmla="*/ 60 w 20000"/>
                <a:gd name="T101" fmla="*/ 248 h 20000"/>
                <a:gd name="T102" fmla="*/ 54 w 20000"/>
                <a:gd name="T103" fmla="*/ 244 h 20000"/>
                <a:gd name="T104" fmla="*/ 47 w 20000"/>
                <a:gd name="T105" fmla="*/ 227 h 20000"/>
                <a:gd name="T106" fmla="*/ 47 w 20000"/>
                <a:gd name="T107" fmla="*/ 200 h 20000"/>
                <a:gd name="T108" fmla="*/ 38 w 20000"/>
                <a:gd name="T109" fmla="*/ 190 h 20000"/>
                <a:gd name="T110" fmla="*/ 34 w 20000"/>
                <a:gd name="T111" fmla="*/ 184 h 20000"/>
                <a:gd name="T112" fmla="*/ 27 w 20000"/>
                <a:gd name="T113" fmla="*/ 174 h 20000"/>
                <a:gd name="T114" fmla="*/ 21 w 20000"/>
                <a:gd name="T115" fmla="*/ 163 h 20000"/>
                <a:gd name="T116" fmla="*/ 11 w 20000"/>
                <a:gd name="T117" fmla="*/ 161 h 20000"/>
                <a:gd name="T118" fmla="*/ 4 w 20000"/>
                <a:gd name="T119" fmla="*/ 145 h 20000"/>
                <a:gd name="T120" fmla="*/ 8 w 20000"/>
                <a:gd name="T121" fmla="*/ 126 h 2000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0000" h="20000">
                  <a:moveTo>
                    <a:pt x="1034" y="7031"/>
                  </a:moveTo>
                  <a:lnTo>
                    <a:pt x="1823" y="7031"/>
                  </a:lnTo>
                  <a:lnTo>
                    <a:pt x="1330" y="6116"/>
                  </a:lnTo>
                  <a:lnTo>
                    <a:pt x="2069" y="6004"/>
                  </a:lnTo>
                  <a:lnTo>
                    <a:pt x="2069" y="5067"/>
                  </a:lnTo>
                  <a:lnTo>
                    <a:pt x="3350" y="5067"/>
                  </a:lnTo>
                  <a:lnTo>
                    <a:pt x="4138" y="4286"/>
                  </a:lnTo>
                  <a:lnTo>
                    <a:pt x="4138" y="3683"/>
                  </a:lnTo>
                  <a:lnTo>
                    <a:pt x="4138" y="3326"/>
                  </a:lnTo>
                  <a:lnTo>
                    <a:pt x="5123" y="3013"/>
                  </a:lnTo>
                  <a:lnTo>
                    <a:pt x="5123" y="2188"/>
                  </a:lnTo>
                  <a:lnTo>
                    <a:pt x="6650" y="1496"/>
                  </a:lnTo>
                  <a:lnTo>
                    <a:pt x="8473" y="1272"/>
                  </a:lnTo>
                  <a:lnTo>
                    <a:pt x="8670" y="1496"/>
                  </a:lnTo>
                  <a:lnTo>
                    <a:pt x="9212" y="1272"/>
                  </a:lnTo>
                  <a:lnTo>
                    <a:pt x="8670" y="692"/>
                  </a:lnTo>
                  <a:lnTo>
                    <a:pt x="9212" y="357"/>
                  </a:lnTo>
                  <a:lnTo>
                    <a:pt x="9458" y="357"/>
                  </a:lnTo>
                  <a:lnTo>
                    <a:pt x="9458" y="0"/>
                  </a:lnTo>
                  <a:lnTo>
                    <a:pt x="10788" y="0"/>
                  </a:lnTo>
                  <a:lnTo>
                    <a:pt x="11773" y="580"/>
                  </a:lnTo>
                  <a:lnTo>
                    <a:pt x="11773" y="915"/>
                  </a:lnTo>
                  <a:lnTo>
                    <a:pt x="12512" y="915"/>
                  </a:lnTo>
                  <a:lnTo>
                    <a:pt x="13300" y="2768"/>
                  </a:lnTo>
                  <a:lnTo>
                    <a:pt x="12808" y="3237"/>
                  </a:lnTo>
                  <a:lnTo>
                    <a:pt x="12808" y="3326"/>
                  </a:lnTo>
                  <a:lnTo>
                    <a:pt x="12512" y="3326"/>
                  </a:lnTo>
                  <a:lnTo>
                    <a:pt x="11281" y="3683"/>
                  </a:lnTo>
                  <a:lnTo>
                    <a:pt x="11773" y="4152"/>
                  </a:lnTo>
                  <a:lnTo>
                    <a:pt x="10788" y="4152"/>
                  </a:lnTo>
                  <a:lnTo>
                    <a:pt x="11281" y="4621"/>
                  </a:lnTo>
                  <a:lnTo>
                    <a:pt x="11773" y="5067"/>
                  </a:lnTo>
                  <a:lnTo>
                    <a:pt x="12512" y="4844"/>
                  </a:lnTo>
                  <a:lnTo>
                    <a:pt x="12808" y="4844"/>
                  </a:lnTo>
                  <a:lnTo>
                    <a:pt x="14089" y="4844"/>
                  </a:lnTo>
                  <a:lnTo>
                    <a:pt x="13793" y="5067"/>
                  </a:lnTo>
                  <a:lnTo>
                    <a:pt x="14089" y="5201"/>
                  </a:lnTo>
                  <a:lnTo>
                    <a:pt x="14581" y="6004"/>
                  </a:lnTo>
                  <a:lnTo>
                    <a:pt x="15813" y="6004"/>
                  </a:lnTo>
                  <a:lnTo>
                    <a:pt x="15813" y="6563"/>
                  </a:lnTo>
                  <a:lnTo>
                    <a:pt x="15320" y="7031"/>
                  </a:lnTo>
                  <a:lnTo>
                    <a:pt x="17340" y="7254"/>
                  </a:lnTo>
                  <a:lnTo>
                    <a:pt x="17340" y="7522"/>
                  </a:lnTo>
                  <a:lnTo>
                    <a:pt x="17340" y="7612"/>
                  </a:lnTo>
                  <a:lnTo>
                    <a:pt x="17931" y="7612"/>
                  </a:lnTo>
                  <a:lnTo>
                    <a:pt x="18670" y="7857"/>
                  </a:lnTo>
                  <a:lnTo>
                    <a:pt x="19951" y="7857"/>
                  </a:lnTo>
                  <a:lnTo>
                    <a:pt x="19163" y="8080"/>
                  </a:lnTo>
                  <a:lnTo>
                    <a:pt x="18670" y="8192"/>
                  </a:lnTo>
                  <a:lnTo>
                    <a:pt x="19163" y="8438"/>
                  </a:lnTo>
                  <a:lnTo>
                    <a:pt x="18128" y="8527"/>
                  </a:lnTo>
                  <a:lnTo>
                    <a:pt x="17931" y="8772"/>
                  </a:lnTo>
                  <a:lnTo>
                    <a:pt x="16601" y="8996"/>
                  </a:lnTo>
                  <a:lnTo>
                    <a:pt x="16108" y="9353"/>
                  </a:lnTo>
                  <a:lnTo>
                    <a:pt x="15320" y="9129"/>
                  </a:lnTo>
                  <a:lnTo>
                    <a:pt x="15813" y="9442"/>
                  </a:lnTo>
                  <a:lnTo>
                    <a:pt x="13793" y="9710"/>
                  </a:lnTo>
                  <a:lnTo>
                    <a:pt x="13300" y="9933"/>
                  </a:lnTo>
                  <a:lnTo>
                    <a:pt x="12808" y="10268"/>
                  </a:lnTo>
                  <a:lnTo>
                    <a:pt x="12808" y="10848"/>
                  </a:lnTo>
                  <a:lnTo>
                    <a:pt x="12512" y="10960"/>
                  </a:lnTo>
                  <a:lnTo>
                    <a:pt x="12512" y="11183"/>
                  </a:lnTo>
                  <a:lnTo>
                    <a:pt x="12808" y="11183"/>
                  </a:lnTo>
                  <a:lnTo>
                    <a:pt x="13300" y="11540"/>
                  </a:lnTo>
                  <a:lnTo>
                    <a:pt x="14828" y="12679"/>
                  </a:lnTo>
                  <a:lnTo>
                    <a:pt x="15320" y="13036"/>
                  </a:lnTo>
                  <a:lnTo>
                    <a:pt x="15813" y="13638"/>
                  </a:lnTo>
                  <a:lnTo>
                    <a:pt x="15320" y="13862"/>
                  </a:lnTo>
                  <a:lnTo>
                    <a:pt x="15320" y="14308"/>
                  </a:lnTo>
                  <a:lnTo>
                    <a:pt x="14828" y="14777"/>
                  </a:lnTo>
                  <a:lnTo>
                    <a:pt x="14828" y="15134"/>
                  </a:lnTo>
                  <a:lnTo>
                    <a:pt x="17143" y="16272"/>
                  </a:lnTo>
                  <a:lnTo>
                    <a:pt x="17143" y="16741"/>
                  </a:lnTo>
                  <a:lnTo>
                    <a:pt x="17931" y="17879"/>
                  </a:lnTo>
                  <a:lnTo>
                    <a:pt x="17340" y="18482"/>
                  </a:lnTo>
                  <a:lnTo>
                    <a:pt x="16601" y="19397"/>
                  </a:lnTo>
                  <a:lnTo>
                    <a:pt x="16601" y="19754"/>
                  </a:lnTo>
                  <a:lnTo>
                    <a:pt x="16108" y="19978"/>
                  </a:lnTo>
                  <a:lnTo>
                    <a:pt x="15813" y="19397"/>
                  </a:lnTo>
                  <a:lnTo>
                    <a:pt x="16108" y="19063"/>
                  </a:lnTo>
                  <a:lnTo>
                    <a:pt x="16108" y="18125"/>
                  </a:lnTo>
                  <a:lnTo>
                    <a:pt x="15813" y="18125"/>
                  </a:lnTo>
                  <a:lnTo>
                    <a:pt x="16108" y="17879"/>
                  </a:lnTo>
                  <a:lnTo>
                    <a:pt x="16108" y="16964"/>
                  </a:lnTo>
                  <a:lnTo>
                    <a:pt x="14828" y="15826"/>
                  </a:lnTo>
                  <a:lnTo>
                    <a:pt x="14828" y="16272"/>
                  </a:lnTo>
                  <a:lnTo>
                    <a:pt x="14581" y="16272"/>
                  </a:lnTo>
                  <a:lnTo>
                    <a:pt x="14089" y="15357"/>
                  </a:lnTo>
                  <a:lnTo>
                    <a:pt x="13793" y="14308"/>
                  </a:lnTo>
                  <a:lnTo>
                    <a:pt x="13300" y="13638"/>
                  </a:lnTo>
                  <a:lnTo>
                    <a:pt x="13300" y="13036"/>
                  </a:lnTo>
                  <a:lnTo>
                    <a:pt x="12512" y="13036"/>
                  </a:lnTo>
                  <a:lnTo>
                    <a:pt x="12020" y="12679"/>
                  </a:lnTo>
                  <a:lnTo>
                    <a:pt x="11773" y="12366"/>
                  </a:lnTo>
                  <a:lnTo>
                    <a:pt x="11281" y="12455"/>
                  </a:lnTo>
                  <a:lnTo>
                    <a:pt x="11281" y="13036"/>
                  </a:lnTo>
                  <a:lnTo>
                    <a:pt x="10493" y="13393"/>
                  </a:lnTo>
                  <a:lnTo>
                    <a:pt x="8670" y="13862"/>
                  </a:lnTo>
                  <a:lnTo>
                    <a:pt x="8473" y="13973"/>
                  </a:lnTo>
                  <a:lnTo>
                    <a:pt x="7438" y="13862"/>
                  </a:lnTo>
                  <a:lnTo>
                    <a:pt x="7931" y="13638"/>
                  </a:lnTo>
                  <a:lnTo>
                    <a:pt x="7438" y="13862"/>
                  </a:lnTo>
                  <a:lnTo>
                    <a:pt x="6650" y="13862"/>
                  </a:lnTo>
                  <a:lnTo>
                    <a:pt x="6650" y="13638"/>
                  </a:lnTo>
                  <a:lnTo>
                    <a:pt x="5862" y="13862"/>
                  </a:lnTo>
                  <a:lnTo>
                    <a:pt x="5862" y="12679"/>
                  </a:lnTo>
                  <a:lnTo>
                    <a:pt x="6453" y="11763"/>
                  </a:lnTo>
                  <a:lnTo>
                    <a:pt x="5862" y="11183"/>
                  </a:lnTo>
                  <a:lnTo>
                    <a:pt x="4631" y="10491"/>
                  </a:lnTo>
                  <a:lnTo>
                    <a:pt x="4631" y="10625"/>
                  </a:lnTo>
                  <a:lnTo>
                    <a:pt x="3350" y="10045"/>
                  </a:lnTo>
                  <a:lnTo>
                    <a:pt x="4138" y="10268"/>
                  </a:lnTo>
                  <a:lnTo>
                    <a:pt x="4631" y="10045"/>
                  </a:lnTo>
                  <a:lnTo>
                    <a:pt x="3350" y="9710"/>
                  </a:lnTo>
                  <a:lnTo>
                    <a:pt x="3054" y="9353"/>
                  </a:lnTo>
                  <a:lnTo>
                    <a:pt x="2562" y="9129"/>
                  </a:lnTo>
                  <a:lnTo>
                    <a:pt x="1823" y="8996"/>
                  </a:lnTo>
                  <a:lnTo>
                    <a:pt x="1330" y="8996"/>
                  </a:lnTo>
                  <a:lnTo>
                    <a:pt x="0" y="8192"/>
                  </a:lnTo>
                  <a:lnTo>
                    <a:pt x="542" y="8080"/>
                  </a:lnTo>
                  <a:lnTo>
                    <a:pt x="1330" y="8192"/>
                  </a:lnTo>
                  <a:lnTo>
                    <a:pt x="1034" y="7031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80" name="Freeform 79">
              <a:extLst>
                <a:ext uri="{FF2B5EF4-FFF2-40B4-BE49-F238E27FC236}">
                  <a16:creationId xmlns:a16="http://schemas.microsoft.com/office/drawing/2014/main" id="{E819FD4B-0B0B-40B0-BF88-B055B68F6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6804" y="4017759"/>
              <a:ext cx="23949" cy="28457"/>
            </a:xfrm>
            <a:custGeom>
              <a:avLst/>
              <a:gdLst>
                <a:gd name="T0" fmla="*/ 0 w 20000"/>
                <a:gd name="T1" fmla="*/ 6 h 20000"/>
                <a:gd name="T2" fmla="*/ 10 w 20000"/>
                <a:gd name="T3" fmla="*/ 0 h 20000"/>
                <a:gd name="T4" fmla="*/ 10 w 20000"/>
                <a:gd name="T5" fmla="*/ 6 h 20000"/>
                <a:gd name="T6" fmla="*/ 17 w 20000"/>
                <a:gd name="T7" fmla="*/ 14 h 20000"/>
                <a:gd name="T8" fmla="*/ 10 w 20000"/>
                <a:gd name="T9" fmla="*/ 14 h 20000"/>
                <a:gd name="T10" fmla="*/ 2 w 20000"/>
                <a:gd name="T11" fmla="*/ 21 h 20000"/>
                <a:gd name="T12" fmla="*/ 0 w 20000"/>
                <a:gd name="T13" fmla="*/ 6 h 200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000" h="20000">
                  <a:moveTo>
                    <a:pt x="0" y="5769"/>
                  </a:moveTo>
                  <a:lnTo>
                    <a:pt x="11905" y="0"/>
                  </a:lnTo>
                  <a:lnTo>
                    <a:pt x="11905" y="5769"/>
                  </a:lnTo>
                  <a:lnTo>
                    <a:pt x="19524" y="13462"/>
                  </a:lnTo>
                  <a:lnTo>
                    <a:pt x="11905" y="13462"/>
                  </a:lnTo>
                  <a:lnTo>
                    <a:pt x="2857" y="19615"/>
                  </a:lnTo>
                  <a:lnTo>
                    <a:pt x="0" y="5769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81" name="Freeform 80">
              <a:extLst>
                <a:ext uri="{FF2B5EF4-FFF2-40B4-BE49-F238E27FC236}">
                  <a16:creationId xmlns:a16="http://schemas.microsoft.com/office/drawing/2014/main" id="{A903E336-3022-4F2F-A5B2-BAB451ABE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9643" y="3479784"/>
              <a:ext cx="45080" cy="96212"/>
            </a:xfrm>
            <a:custGeom>
              <a:avLst/>
              <a:gdLst>
                <a:gd name="T0" fmla="*/ 17 w 20000"/>
                <a:gd name="T1" fmla="*/ 72 h 20000"/>
                <a:gd name="T2" fmla="*/ 15 w 20000"/>
                <a:gd name="T3" fmla="*/ 72 h 20000"/>
                <a:gd name="T4" fmla="*/ 15 w 20000"/>
                <a:gd name="T5" fmla="*/ 65 h 20000"/>
                <a:gd name="T6" fmla="*/ 6 w 20000"/>
                <a:gd name="T7" fmla="*/ 59 h 20000"/>
                <a:gd name="T8" fmla="*/ 0 w 20000"/>
                <a:gd name="T9" fmla="*/ 47 h 20000"/>
                <a:gd name="T10" fmla="*/ 0 w 20000"/>
                <a:gd name="T11" fmla="*/ 37 h 20000"/>
                <a:gd name="T12" fmla="*/ 4 w 20000"/>
                <a:gd name="T13" fmla="*/ 29 h 20000"/>
                <a:gd name="T14" fmla="*/ 15 w 20000"/>
                <a:gd name="T15" fmla="*/ 6 h 20000"/>
                <a:gd name="T16" fmla="*/ 21 w 20000"/>
                <a:gd name="T17" fmla="*/ 0 h 20000"/>
                <a:gd name="T18" fmla="*/ 32 w 20000"/>
                <a:gd name="T19" fmla="*/ 6 h 20000"/>
                <a:gd name="T20" fmla="*/ 32 w 20000"/>
                <a:gd name="T21" fmla="*/ 16 h 20000"/>
                <a:gd name="T22" fmla="*/ 27 w 20000"/>
                <a:gd name="T23" fmla="*/ 23 h 20000"/>
                <a:gd name="T24" fmla="*/ 25 w 20000"/>
                <a:gd name="T25" fmla="*/ 47 h 20000"/>
                <a:gd name="T26" fmla="*/ 21 w 20000"/>
                <a:gd name="T27" fmla="*/ 59 h 20000"/>
                <a:gd name="T28" fmla="*/ 17 w 20000"/>
                <a:gd name="T29" fmla="*/ 72 h 2000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000" h="20000">
                  <a:moveTo>
                    <a:pt x="10380" y="19890"/>
                  </a:moveTo>
                  <a:lnTo>
                    <a:pt x="9114" y="19890"/>
                  </a:lnTo>
                  <a:lnTo>
                    <a:pt x="9114" y="18132"/>
                  </a:lnTo>
                  <a:lnTo>
                    <a:pt x="4051" y="16484"/>
                  </a:lnTo>
                  <a:lnTo>
                    <a:pt x="0" y="12967"/>
                  </a:lnTo>
                  <a:lnTo>
                    <a:pt x="0" y="10220"/>
                  </a:lnTo>
                  <a:lnTo>
                    <a:pt x="2532" y="8022"/>
                  </a:lnTo>
                  <a:lnTo>
                    <a:pt x="9114" y="1648"/>
                  </a:lnTo>
                  <a:lnTo>
                    <a:pt x="12911" y="0"/>
                  </a:lnTo>
                  <a:lnTo>
                    <a:pt x="19747" y="1648"/>
                  </a:lnTo>
                  <a:lnTo>
                    <a:pt x="19747" y="4505"/>
                  </a:lnTo>
                  <a:lnTo>
                    <a:pt x="16962" y="6264"/>
                  </a:lnTo>
                  <a:lnTo>
                    <a:pt x="15696" y="12967"/>
                  </a:lnTo>
                  <a:lnTo>
                    <a:pt x="12911" y="16484"/>
                  </a:lnTo>
                  <a:lnTo>
                    <a:pt x="10380" y="1989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82" name="Freeform 81">
              <a:extLst>
                <a:ext uri="{FF2B5EF4-FFF2-40B4-BE49-F238E27FC236}">
                  <a16:creationId xmlns:a16="http://schemas.microsoft.com/office/drawing/2014/main" id="{10492645-19AB-4799-A4B8-5B5BE2A14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9520" y="2517664"/>
              <a:ext cx="1379174" cy="1108471"/>
            </a:xfrm>
            <a:custGeom>
              <a:avLst/>
              <a:gdLst>
                <a:gd name="T0" fmla="*/ 814 w 20000"/>
                <a:gd name="T1" fmla="*/ 58 h 20000"/>
                <a:gd name="T2" fmla="*/ 903 w 20000"/>
                <a:gd name="T3" fmla="*/ 122 h 20000"/>
                <a:gd name="T4" fmla="*/ 980 w 20000"/>
                <a:gd name="T5" fmla="*/ 145 h 20000"/>
                <a:gd name="T6" fmla="*/ 957 w 20000"/>
                <a:gd name="T7" fmla="*/ 292 h 20000"/>
                <a:gd name="T8" fmla="*/ 928 w 20000"/>
                <a:gd name="T9" fmla="*/ 315 h 20000"/>
                <a:gd name="T10" fmla="*/ 893 w 20000"/>
                <a:gd name="T11" fmla="*/ 325 h 20000"/>
                <a:gd name="T12" fmla="*/ 841 w 20000"/>
                <a:gd name="T13" fmla="*/ 385 h 20000"/>
                <a:gd name="T14" fmla="*/ 820 w 20000"/>
                <a:gd name="T15" fmla="*/ 385 h 20000"/>
                <a:gd name="T16" fmla="*/ 777 w 20000"/>
                <a:gd name="T17" fmla="*/ 396 h 20000"/>
                <a:gd name="T18" fmla="*/ 787 w 20000"/>
                <a:gd name="T19" fmla="*/ 443 h 20000"/>
                <a:gd name="T20" fmla="*/ 849 w 20000"/>
                <a:gd name="T21" fmla="*/ 435 h 20000"/>
                <a:gd name="T22" fmla="*/ 804 w 20000"/>
                <a:gd name="T23" fmla="*/ 503 h 20000"/>
                <a:gd name="T24" fmla="*/ 847 w 20000"/>
                <a:gd name="T25" fmla="*/ 565 h 20000"/>
                <a:gd name="T26" fmla="*/ 853 w 20000"/>
                <a:gd name="T27" fmla="*/ 600 h 20000"/>
                <a:gd name="T28" fmla="*/ 874 w 20000"/>
                <a:gd name="T29" fmla="*/ 612 h 20000"/>
                <a:gd name="T30" fmla="*/ 866 w 20000"/>
                <a:gd name="T31" fmla="*/ 635 h 20000"/>
                <a:gd name="T32" fmla="*/ 849 w 20000"/>
                <a:gd name="T33" fmla="*/ 679 h 20000"/>
                <a:gd name="T34" fmla="*/ 837 w 20000"/>
                <a:gd name="T35" fmla="*/ 720 h 20000"/>
                <a:gd name="T36" fmla="*/ 797 w 20000"/>
                <a:gd name="T37" fmla="*/ 764 h 20000"/>
                <a:gd name="T38" fmla="*/ 746 w 20000"/>
                <a:gd name="T39" fmla="*/ 764 h 20000"/>
                <a:gd name="T40" fmla="*/ 706 w 20000"/>
                <a:gd name="T41" fmla="*/ 797 h 20000"/>
                <a:gd name="T42" fmla="*/ 684 w 20000"/>
                <a:gd name="T43" fmla="*/ 797 h 20000"/>
                <a:gd name="T44" fmla="*/ 658 w 20000"/>
                <a:gd name="T45" fmla="*/ 792 h 20000"/>
                <a:gd name="T46" fmla="*/ 609 w 20000"/>
                <a:gd name="T47" fmla="*/ 764 h 20000"/>
                <a:gd name="T48" fmla="*/ 565 w 20000"/>
                <a:gd name="T49" fmla="*/ 770 h 20000"/>
                <a:gd name="T50" fmla="*/ 543 w 20000"/>
                <a:gd name="T51" fmla="*/ 801 h 20000"/>
                <a:gd name="T52" fmla="*/ 512 w 20000"/>
                <a:gd name="T53" fmla="*/ 786 h 20000"/>
                <a:gd name="T54" fmla="*/ 485 w 20000"/>
                <a:gd name="T55" fmla="*/ 743 h 20000"/>
                <a:gd name="T56" fmla="*/ 462 w 20000"/>
                <a:gd name="T57" fmla="*/ 722 h 20000"/>
                <a:gd name="T58" fmla="*/ 466 w 20000"/>
                <a:gd name="T59" fmla="*/ 666 h 20000"/>
                <a:gd name="T60" fmla="*/ 429 w 20000"/>
                <a:gd name="T61" fmla="*/ 656 h 20000"/>
                <a:gd name="T62" fmla="*/ 412 w 20000"/>
                <a:gd name="T63" fmla="*/ 644 h 20000"/>
                <a:gd name="T64" fmla="*/ 365 w 20000"/>
                <a:gd name="T65" fmla="*/ 666 h 20000"/>
                <a:gd name="T66" fmla="*/ 311 w 20000"/>
                <a:gd name="T67" fmla="*/ 673 h 20000"/>
                <a:gd name="T68" fmla="*/ 240 w 20000"/>
                <a:gd name="T69" fmla="*/ 662 h 20000"/>
                <a:gd name="T70" fmla="*/ 203 w 20000"/>
                <a:gd name="T71" fmla="*/ 646 h 20000"/>
                <a:gd name="T72" fmla="*/ 114 w 20000"/>
                <a:gd name="T73" fmla="*/ 590 h 20000"/>
                <a:gd name="T74" fmla="*/ 120 w 20000"/>
                <a:gd name="T75" fmla="*/ 563 h 20000"/>
                <a:gd name="T76" fmla="*/ 70 w 20000"/>
                <a:gd name="T77" fmla="*/ 503 h 20000"/>
                <a:gd name="T78" fmla="*/ 33 w 20000"/>
                <a:gd name="T79" fmla="*/ 472 h 20000"/>
                <a:gd name="T80" fmla="*/ 20 w 20000"/>
                <a:gd name="T81" fmla="*/ 406 h 20000"/>
                <a:gd name="T82" fmla="*/ 104 w 20000"/>
                <a:gd name="T83" fmla="*/ 364 h 20000"/>
                <a:gd name="T84" fmla="*/ 120 w 20000"/>
                <a:gd name="T85" fmla="*/ 277 h 20000"/>
                <a:gd name="T86" fmla="*/ 180 w 20000"/>
                <a:gd name="T87" fmla="*/ 188 h 20000"/>
                <a:gd name="T88" fmla="*/ 224 w 20000"/>
                <a:gd name="T89" fmla="*/ 209 h 20000"/>
                <a:gd name="T90" fmla="*/ 261 w 20000"/>
                <a:gd name="T91" fmla="*/ 261 h 20000"/>
                <a:gd name="T92" fmla="*/ 344 w 20000"/>
                <a:gd name="T93" fmla="*/ 302 h 20000"/>
                <a:gd name="T94" fmla="*/ 429 w 20000"/>
                <a:gd name="T95" fmla="*/ 335 h 20000"/>
                <a:gd name="T96" fmla="*/ 528 w 20000"/>
                <a:gd name="T97" fmla="*/ 352 h 20000"/>
                <a:gd name="T98" fmla="*/ 626 w 20000"/>
                <a:gd name="T99" fmla="*/ 282 h 20000"/>
                <a:gd name="T100" fmla="*/ 658 w 20000"/>
                <a:gd name="T101" fmla="*/ 259 h 20000"/>
                <a:gd name="T102" fmla="*/ 700 w 20000"/>
                <a:gd name="T103" fmla="*/ 222 h 20000"/>
                <a:gd name="T104" fmla="*/ 744 w 20000"/>
                <a:gd name="T105" fmla="*/ 201 h 20000"/>
                <a:gd name="T106" fmla="*/ 684 w 20000"/>
                <a:gd name="T107" fmla="*/ 178 h 20000"/>
                <a:gd name="T108" fmla="*/ 665 w 20000"/>
                <a:gd name="T109" fmla="*/ 124 h 20000"/>
                <a:gd name="T110" fmla="*/ 702 w 20000"/>
                <a:gd name="T111" fmla="*/ 42 h 200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0000" h="20000">
                  <a:moveTo>
                    <a:pt x="14841" y="108"/>
                  </a:moveTo>
                  <a:lnTo>
                    <a:pt x="15004" y="0"/>
                  </a:lnTo>
                  <a:lnTo>
                    <a:pt x="15216" y="108"/>
                  </a:lnTo>
                  <a:lnTo>
                    <a:pt x="15641" y="205"/>
                  </a:lnTo>
                  <a:lnTo>
                    <a:pt x="15853" y="254"/>
                  </a:lnTo>
                  <a:lnTo>
                    <a:pt x="15976" y="362"/>
                  </a:lnTo>
                  <a:lnTo>
                    <a:pt x="16612" y="1418"/>
                  </a:lnTo>
                  <a:lnTo>
                    <a:pt x="16873" y="1721"/>
                  </a:lnTo>
                  <a:lnTo>
                    <a:pt x="17078" y="2230"/>
                  </a:lnTo>
                  <a:lnTo>
                    <a:pt x="17208" y="2484"/>
                  </a:lnTo>
                  <a:lnTo>
                    <a:pt x="17331" y="2641"/>
                  </a:lnTo>
                  <a:lnTo>
                    <a:pt x="17673" y="2641"/>
                  </a:lnTo>
                  <a:lnTo>
                    <a:pt x="17878" y="2641"/>
                  </a:lnTo>
                  <a:lnTo>
                    <a:pt x="18424" y="2983"/>
                  </a:lnTo>
                  <a:lnTo>
                    <a:pt x="18776" y="3795"/>
                  </a:lnTo>
                  <a:lnTo>
                    <a:pt x="18939" y="3795"/>
                  </a:lnTo>
                  <a:lnTo>
                    <a:pt x="19273" y="3697"/>
                  </a:lnTo>
                  <a:lnTo>
                    <a:pt x="19396" y="3443"/>
                  </a:lnTo>
                  <a:lnTo>
                    <a:pt x="19739" y="3296"/>
                  </a:lnTo>
                  <a:lnTo>
                    <a:pt x="19992" y="3139"/>
                  </a:lnTo>
                  <a:lnTo>
                    <a:pt x="19992" y="3540"/>
                  </a:lnTo>
                  <a:lnTo>
                    <a:pt x="19992" y="3941"/>
                  </a:lnTo>
                  <a:lnTo>
                    <a:pt x="19951" y="4098"/>
                  </a:lnTo>
                  <a:lnTo>
                    <a:pt x="19951" y="5516"/>
                  </a:lnTo>
                  <a:lnTo>
                    <a:pt x="19527" y="5320"/>
                  </a:lnTo>
                  <a:lnTo>
                    <a:pt x="19314" y="5672"/>
                  </a:lnTo>
                  <a:lnTo>
                    <a:pt x="19608" y="6631"/>
                  </a:lnTo>
                  <a:lnTo>
                    <a:pt x="19527" y="7139"/>
                  </a:lnTo>
                  <a:lnTo>
                    <a:pt x="19527" y="7296"/>
                  </a:lnTo>
                  <a:lnTo>
                    <a:pt x="19396" y="7139"/>
                  </a:lnTo>
                  <a:lnTo>
                    <a:pt x="19273" y="7042"/>
                  </a:lnTo>
                  <a:lnTo>
                    <a:pt x="19273" y="7296"/>
                  </a:lnTo>
                  <a:lnTo>
                    <a:pt x="19110" y="7443"/>
                  </a:lnTo>
                  <a:lnTo>
                    <a:pt x="19061" y="7638"/>
                  </a:lnTo>
                  <a:lnTo>
                    <a:pt x="18939" y="7697"/>
                  </a:lnTo>
                  <a:lnTo>
                    <a:pt x="18776" y="7795"/>
                  </a:lnTo>
                  <a:lnTo>
                    <a:pt x="18776" y="7844"/>
                  </a:lnTo>
                  <a:lnTo>
                    <a:pt x="18857" y="8039"/>
                  </a:lnTo>
                  <a:lnTo>
                    <a:pt x="18727" y="8039"/>
                  </a:lnTo>
                  <a:lnTo>
                    <a:pt x="18514" y="8039"/>
                  </a:lnTo>
                  <a:lnTo>
                    <a:pt x="18392" y="7844"/>
                  </a:lnTo>
                  <a:lnTo>
                    <a:pt x="18220" y="7941"/>
                  </a:lnTo>
                  <a:lnTo>
                    <a:pt x="18220" y="8196"/>
                  </a:lnTo>
                  <a:lnTo>
                    <a:pt x="18180" y="8352"/>
                  </a:lnTo>
                  <a:lnTo>
                    <a:pt x="18049" y="8499"/>
                  </a:lnTo>
                  <a:lnTo>
                    <a:pt x="17755" y="8753"/>
                  </a:lnTo>
                  <a:lnTo>
                    <a:pt x="17624" y="9164"/>
                  </a:lnTo>
                  <a:lnTo>
                    <a:pt x="17331" y="9262"/>
                  </a:lnTo>
                  <a:lnTo>
                    <a:pt x="17159" y="9418"/>
                  </a:lnTo>
                  <a:lnTo>
                    <a:pt x="16955" y="9672"/>
                  </a:lnTo>
                  <a:lnTo>
                    <a:pt x="16743" y="9917"/>
                  </a:lnTo>
                  <a:lnTo>
                    <a:pt x="16653" y="9819"/>
                  </a:lnTo>
                  <a:lnTo>
                    <a:pt x="16776" y="9672"/>
                  </a:lnTo>
                  <a:lnTo>
                    <a:pt x="16776" y="9565"/>
                  </a:lnTo>
                  <a:lnTo>
                    <a:pt x="16873" y="9516"/>
                  </a:lnTo>
                  <a:lnTo>
                    <a:pt x="16743" y="9418"/>
                  </a:lnTo>
                  <a:lnTo>
                    <a:pt x="16653" y="9262"/>
                  </a:lnTo>
                  <a:lnTo>
                    <a:pt x="16873" y="8753"/>
                  </a:lnTo>
                  <a:lnTo>
                    <a:pt x="16612" y="8499"/>
                  </a:lnTo>
                  <a:lnTo>
                    <a:pt x="16318" y="8704"/>
                  </a:lnTo>
                  <a:lnTo>
                    <a:pt x="16106" y="9164"/>
                  </a:lnTo>
                  <a:lnTo>
                    <a:pt x="15894" y="9418"/>
                  </a:lnTo>
                  <a:lnTo>
                    <a:pt x="15853" y="9672"/>
                  </a:lnTo>
                  <a:lnTo>
                    <a:pt x="15722" y="9770"/>
                  </a:lnTo>
                  <a:lnTo>
                    <a:pt x="15429" y="9770"/>
                  </a:lnTo>
                  <a:lnTo>
                    <a:pt x="15510" y="10171"/>
                  </a:lnTo>
                  <a:lnTo>
                    <a:pt x="15641" y="10474"/>
                  </a:lnTo>
                  <a:lnTo>
                    <a:pt x="15771" y="10435"/>
                  </a:lnTo>
                  <a:lnTo>
                    <a:pt x="15976" y="10572"/>
                  </a:lnTo>
                  <a:lnTo>
                    <a:pt x="16057" y="10836"/>
                  </a:lnTo>
                  <a:lnTo>
                    <a:pt x="16188" y="10983"/>
                  </a:lnTo>
                  <a:lnTo>
                    <a:pt x="16318" y="10875"/>
                  </a:lnTo>
                  <a:lnTo>
                    <a:pt x="16522" y="10631"/>
                  </a:lnTo>
                  <a:lnTo>
                    <a:pt x="16653" y="10474"/>
                  </a:lnTo>
                  <a:lnTo>
                    <a:pt x="16955" y="10631"/>
                  </a:lnTo>
                  <a:lnTo>
                    <a:pt x="17159" y="10631"/>
                  </a:lnTo>
                  <a:lnTo>
                    <a:pt x="17331" y="10631"/>
                  </a:lnTo>
                  <a:lnTo>
                    <a:pt x="17331" y="10983"/>
                  </a:lnTo>
                  <a:lnTo>
                    <a:pt x="17159" y="10875"/>
                  </a:lnTo>
                  <a:lnTo>
                    <a:pt x="16776" y="11139"/>
                  </a:lnTo>
                  <a:lnTo>
                    <a:pt x="16873" y="11237"/>
                  </a:lnTo>
                  <a:lnTo>
                    <a:pt x="16612" y="11638"/>
                  </a:lnTo>
                  <a:lnTo>
                    <a:pt x="16400" y="12039"/>
                  </a:lnTo>
                  <a:lnTo>
                    <a:pt x="16400" y="12293"/>
                  </a:lnTo>
                  <a:lnTo>
                    <a:pt x="16776" y="12557"/>
                  </a:lnTo>
                  <a:lnTo>
                    <a:pt x="17078" y="13154"/>
                  </a:lnTo>
                  <a:lnTo>
                    <a:pt x="17208" y="13262"/>
                  </a:lnTo>
                  <a:lnTo>
                    <a:pt x="17290" y="13516"/>
                  </a:lnTo>
                  <a:lnTo>
                    <a:pt x="17494" y="13770"/>
                  </a:lnTo>
                  <a:lnTo>
                    <a:pt x="17624" y="13917"/>
                  </a:lnTo>
                  <a:lnTo>
                    <a:pt x="17290" y="13819"/>
                  </a:lnTo>
                  <a:lnTo>
                    <a:pt x="17159" y="13770"/>
                  </a:lnTo>
                  <a:lnTo>
                    <a:pt x="17078" y="13819"/>
                  </a:lnTo>
                  <a:lnTo>
                    <a:pt x="17208" y="13819"/>
                  </a:lnTo>
                  <a:lnTo>
                    <a:pt x="17412" y="14073"/>
                  </a:lnTo>
                  <a:lnTo>
                    <a:pt x="17673" y="14416"/>
                  </a:lnTo>
                  <a:lnTo>
                    <a:pt x="17494" y="14474"/>
                  </a:lnTo>
                  <a:lnTo>
                    <a:pt x="17412" y="14680"/>
                  </a:lnTo>
                  <a:lnTo>
                    <a:pt x="17208" y="14680"/>
                  </a:lnTo>
                  <a:lnTo>
                    <a:pt x="17159" y="14826"/>
                  </a:lnTo>
                  <a:lnTo>
                    <a:pt x="17290" y="14729"/>
                  </a:lnTo>
                  <a:lnTo>
                    <a:pt x="17290" y="14875"/>
                  </a:lnTo>
                  <a:lnTo>
                    <a:pt x="17543" y="14729"/>
                  </a:lnTo>
                  <a:lnTo>
                    <a:pt x="17755" y="14875"/>
                  </a:lnTo>
                  <a:lnTo>
                    <a:pt x="17837" y="14973"/>
                  </a:lnTo>
                  <a:lnTo>
                    <a:pt x="17673" y="15130"/>
                  </a:lnTo>
                  <a:lnTo>
                    <a:pt x="17837" y="15130"/>
                  </a:lnTo>
                  <a:lnTo>
                    <a:pt x="17837" y="15276"/>
                  </a:lnTo>
                  <a:lnTo>
                    <a:pt x="17673" y="15276"/>
                  </a:lnTo>
                  <a:lnTo>
                    <a:pt x="17755" y="15374"/>
                  </a:lnTo>
                  <a:lnTo>
                    <a:pt x="17755" y="15531"/>
                  </a:lnTo>
                  <a:lnTo>
                    <a:pt x="17673" y="15531"/>
                  </a:lnTo>
                  <a:lnTo>
                    <a:pt x="17673" y="15638"/>
                  </a:lnTo>
                  <a:lnTo>
                    <a:pt x="17837" y="15736"/>
                  </a:lnTo>
                  <a:lnTo>
                    <a:pt x="17673" y="15795"/>
                  </a:lnTo>
                  <a:lnTo>
                    <a:pt x="17673" y="15736"/>
                  </a:lnTo>
                  <a:lnTo>
                    <a:pt x="17624" y="15795"/>
                  </a:lnTo>
                  <a:lnTo>
                    <a:pt x="17494" y="16196"/>
                  </a:lnTo>
                  <a:lnTo>
                    <a:pt x="17331" y="16597"/>
                  </a:lnTo>
                  <a:lnTo>
                    <a:pt x="17208" y="16597"/>
                  </a:lnTo>
                  <a:lnTo>
                    <a:pt x="17208" y="16694"/>
                  </a:lnTo>
                  <a:lnTo>
                    <a:pt x="17290" y="16792"/>
                  </a:lnTo>
                  <a:lnTo>
                    <a:pt x="17208" y="16949"/>
                  </a:lnTo>
                  <a:lnTo>
                    <a:pt x="17208" y="17213"/>
                  </a:lnTo>
                  <a:lnTo>
                    <a:pt x="17208" y="17359"/>
                  </a:lnTo>
                  <a:lnTo>
                    <a:pt x="17078" y="17614"/>
                  </a:lnTo>
                  <a:lnTo>
                    <a:pt x="16955" y="17770"/>
                  </a:lnTo>
                  <a:lnTo>
                    <a:pt x="16743" y="17868"/>
                  </a:lnTo>
                  <a:lnTo>
                    <a:pt x="16776" y="17917"/>
                  </a:lnTo>
                  <a:lnTo>
                    <a:pt x="16612" y="18171"/>
                  </a:lnTo>
                  <a:lnTo>
                    <a:pt x="16441" y="18269"/>
                  </a:lnTo>
                  <a:lnTo>
                    <a:pt x="16400" y="18269"/>
                  </a:lnTo>
                  <a:lnTo>
                    <a:pt x="16269" y="18670"/>
                  </a:lnTo>
                  <a:lnTo>
                    <a:pt x="15976" y="18729"/>
                  </a:lnTo>
                  <a:lnTo>
                    <a:pt x="15894" y="18826"/>
                  </a:lnTo>
                  <a:lnTo>
                    <a:pt x="15771" y="18729"/>
                  </a:lnTo>
                  <a:lnTo>
                    <a:pt x="15722" y="18826"/>
                  </a:lnTo>
                  <a:lnTo>
                    <a:pt x="15641" y="18729"/>
                  </a:lnTo>
                  <a:lnTo>
                    <a:pt x="15429" y="18924"/>
                  </a:lnTo>
                  <a:lnTo>
                    <a:pt x="15216" y="18670"/>
                  </a:lnTo>
                  <a:lnTo>
                    <a:pt x="15306" y="19071"/>
                  </a:lnTo>
                  <a:lnTo>
                    <a:pt x="14955" y="19227"/>
                  </a:lnTo>
                  <a:lnTo>
                    <a:pt x="14873" y="19130"/>
                  </a:lnTo>
                  <a:lnTo>
                    <a:pt x="14873" y="19227"/>
                  </a:lnTo>
                  <a:lnTo>
                    <a:pt x="14751" y="19335"/>
                  </a:lnTo>
                  <a:lnTo>
                    <a:pt x="14620" y="19374"/>
                  </a:lnTo>
                  <a:lnTo>
                    <a:pt x="14416" y="19491"/>
                  </a:lnTo>
                  <a:lnTo>
                    <a:pt x="14204" y="19589"/>
                  </a:lnTo>
                  <a:lnTo>
                    <a:pt x="14204" y="19491"/>
                  </a:lnTo>
                  <a:lnTo>
                    <a:pt x="14122" y="19736"/>
                  </a:lnTo>
                  <a:lnTo>
                    <a:pt x="14286" y="19892"/>
                  </a:lnTo>
                  <a:lnTo>
                    <a:pt x="14073" y="19990"/>
                  </a:lnTo>
                  <a:lnTo>
                    <a:pt x="13992" y="19628"/>
                  </a:lnTo>
                  <a:lnTo>
                    <a:pt x="13951" y="19491"/>
                  </a:lnTo>
                  <a:lnTo>
                    <a:pt x="14073" y="19374"/>
                  </a:lnTo>
                  <a:lnTo>
                    <a:pt x="13869" y="19227"/>
                  </a:lnTo>
                  <a:lnTo>
                    <a:pt x="13780" y="19374"/>
                  </a:lnTo>
                  <a:lnTo>
                    <a:pt x="13649" y="19335"/>
                  </a:lnTo>
                  <a:lnTo>
                    <a:pt x="13527" y="19227"/>
                  </a:lnTo>
                  <a:lnTo>
                    <a:pt x="13437" y="19227"/>
                  </a:lnTo>
                  <a:lnTo>
                    <a:pt x="13437" y="19374"/>
                  </a:lnTo>
                  <a:lnTo>
                    <a:pt x="13314" y="19374"/>
                  </a:lnTo>
                  <a:lnTo>
                    <a:pt x="13233" y="19335"/>
                  </a:lnTo>
                  <a:lnTo>
                    <a:pt x="13061" y="19374"/>
                  </a:lnTo>
                  <a:lnTo>
                    <a:pt x="12767" y="18973"/>
                  </a:lnTo>
                  <a:lnTo>
                    <a:pt x="12849" y="18729"/>
                  </a:lnTo>
                  <a:lnTo>
                    <a:pt x="12767" y="18729"/>
                  </a:lnTo>
                  <a:lnTo>
                    <a:pt x="12433" y="18670"/>
                  </a:lnTo>
                  <a:lnTo>
                    <a:pt x="12302" y="18513"/>
                  </a:lnTo>
                  <a:lnTo>
                    <a:pt x="12090" y="18572"/>
                  </a:lnTo>
                  <a:lnTo>
                    <a:pt x="12090" y="18729"/>
                  </a:lnTo>
                  <a:lnTo>
                    <a:pt x="11878" y="18826"/>
                  </a:lnTo>
                  <a:lnTo>
                    <a:pt x="11796" y="18973"/>
                  </a:lnTo>
                  <a:lnTo>
                    <a:pt x="11665" y="18826"/>
                  </a:lnTo>
                  <a:lnTo>
                    <a:pt x="11535" y="18826"/>
                  </a:lnTo>
                  <a:lnTo>
                    <a:pt x="11453" y="18924"/>
                  </a:lnTo>
                  <a:lnTo>
                    <a:pt x="11331" y="18924"/>
                  </a:lnTo>
                  <a:lnTo>
                    <a:pt x="11282" y="18924"/>
                  </a:lnTo>
                  <a:lnTo>
                    <a:pt x="11200" y="18973"/>
                  </a:lnTo>
                  <a:lnTo>
                    <a:pt x="11078" y="18973"/>
                  </a:lnTo>
                  <a:lnTo>
                    <a:pt x="10988" y="19071"/>
                  </a:lnTo>
                  <a:lnTo>
                    <a:pt x="11078" y="19589"/>
                  </a:lnTo>
                  <a:lnTo>
                    <a:pt x="10865" y="19589"/>
                  </a:lnTo>
                  <a:lnTo>
                    <a:pt x="10865" y="19491"/>
                  </a:lnTo>
                  <a:lnTo>
                    <a:pt x="10653" y="19491"/>
                  </a:lnTo>
                  <a:lnTo>
                    <a:pt x="10531" y="19374"/>
                  </a:lnTo>
                  <a:lnTo>
                    <a:pt x="10441" y="19374"/>
                  </a:lnTo>
                  <a:lnTo>
                    <a:pt x="10441" y="19335"/>
                  </a:lnTo>
                  <a:lnTo>
                    <a:pt x="10441" y="19227"/>
                  </a:lnTo>
                  <a:lnTo>
                    <a:pt x="10098" y="19130"/>
                  </a:lnTo>
                  <a:lnTo>
                    <a:pt x="10180" y="18924"/>
                  </a:lnTo>
                  <a:lnTo>
                    <a:pt x="10180" y="18670"/>
                  </a:lnTo>
                  <a:lnTo>
                    <a:pt x="9976" y="18670"/>
                  </a:lnTo>
                  <a:lnTo>
                    <a:pt x="9894" y="18318"/>
                  </a:lnTo>
                  <a:lnTo>
                    <a:pt x="9845" y="18269"/>
                  </a:lnTo>
                  <a:lnTo>
                    <a:pt x="9894" y="18171"/>
                  </a:lnTo>
                  <a:lnTo>
                    <a:pt x="9682" y="18171"/>
                  </a:lnTo>
                  <a:lnTo>
                    <a:pt x="9633" y="18171"/>
                  </a:lnTo>
                  <a:lnTo>
                    <a:pt x="9510" y="18269"/>
                  </a:lnTo>
                  <a:lnTo>
                    <a:pt x="9429" y="18073"/>
                  </a:lnTo>
                  <a:lnTo>
                    <a:pt x="9347" y="17868"/>
                  </a:lnTo>
                  <a:lnTo>
                    <a:pt x="9510" y="17868"/>
                  </a:lnTo>
                  <a:lnTo>
                    <a:pt x="9429" y="17653"/>
                  </a:lnTo>
                  <a:lnTo>
                    <a:pt x="9633" y="17506"/>
                  </a:lnTo>
                  <a:lnTo>
                    <a:pt x="9682" y="17506"/>
                  </a:lnTo>
                  <a:lnTo>
                    <a:pt x="9682" y="17457"/>
                  </a:lnTo>
                  <a:lnTo>
                    <a:pt x="9763" y="17252"/>
                  </a:lnTo>
                  <a:lnTo>
                    <a:pt x="9633" y="16450"/>
                  </a:lnTo>
                  <a:lnTo>
                    <a:pt x="9510" y="16450"/>
                  </a:lnTo>
                  <a:lnTo>
                    <a:pt x="9510" y="16293"/>
                  </a:lnTo>
                  <a:lnTo>
                    <a:pt x="9347" y="16039"/>
                  </a:lnTo>
                  <a:lnTo>
                    <a:pt x="9127" y="16039"/>
                  </a:lnTo>
                  <a:lnTo>
                    <a:pt x="9127" y="16196"/>
                  </a:lnTo>
                  <a:lnTo>
                    <a:pt x="8996" y="16039"/>
                  </a:lnTo>
                  <a:lnTo>
                    <a:pt x="8873" y="16039"/>
                  </a:lnTo>
                  <a:lnTo>
                    <a:pt x="8873" y="15941"/>
                  </a:lnTo>
                  <a:lnTo>
                    <a:pt x="8751" y="16039"/>
                  </a:lnTo>
                  <a:lnTo>
                    <a:pt x="8792" y="15892"/>
                  </a:lnTo>
                  <a:lnTo>
                    <a:pt x="8792" y="15736"/>
                  </a:lnTo>
                  <a:lnTo>
                    <a:pt x="8661" y="15736"/>
                  </a:lnTo>
                  <a:lnTo>
                    <a:pt x="8751" y="15531"/>
                  </a:lnTo>
                  <a:lnTo>
                    <a:pt x="8661" y="15491"/>
                  </a:lnTo>
                  <a:lnTo>
                    <a:pt x="8539" y="15531"/>
                  </a:lnTo>
                  <a:lnTo>
                    <a:pt x="8408" y="15736"/>
                  </a:lnTo>
                  <a:lnTo>
                    <a:pt x="8073" y="15638"/>
                  </a:lnTo>
                  <a:lnTo>
                    <a:pt x="7910" y="15736"/>
                  </a:lnTo>
                  <a:lnTo>
                    <a:pt x="7861" y="15892"/>
                  </a:lnTo>
                  <a:lnTo>
                    <a:pt x="7559" y="15941"/>
                  </a:lnTo>
                  <a:lnTo>
                    <a:pt x="7559" y="16137"/>
                  </a:lnTo>
                  <a:lnTo>
                    <a:pt x="7527" y="16196"/>
                  </a:lnTo>
                  <a:lnTo>
                    <a:pt x="7445" y="16293"/>
                  </a:lnTo>
                  <a:lnTo>
                    <a:pt x="7224" y="16352"/>
                  </a:lnTo>
                  <a:lnTo>
                    <a:pt x="7094" y="16352"/>
                  </a:lnTo>
                  <a:lnTo>
                    <a:pt x="6971" y="16196"/>
                  </a:lnTo>
                  <a:lnTo>
                    <a:pt x="6890" y="16293"/>
                  </a:lnTo>
                  <a:lnTo>
                    <a:pt x="6637" y="16293"/>
                  </a:lnTo>
                  <a:lnTo>
                    <a:pt x="6424" y="16196"/>
                  </a:lnTo>
                  <a:lnTo>
                    <a:pt x="6343" y="16450"/>
                  </a:lnTo>
                  <a:lnTo>
                    <a:pt x="6122" y="16548"/>
                  </a:lnTo>
                  <a:lnTo>
                    <a:pt x="6122" y="16293"/>
                  </a:lnTo>
                  <a:lnTo>
                    <a:pt x="5918" y="16352"/>
                  </a:lnTo>
                  <a:lnTo>
                    <a:pt x="5535" y="16352"/>
                  </a:lnTo>
                  <a:lnTo>
                    <a:pt x="5322" y="16293"/>
                  </a:lnTo>
                  <a:lnTo>
                    <a:pt x="5241" y="16352"/>
                  </a:lnTo>
                  <a:lnTo>
                    <a:pt x="4906" y="16196"/>
                  </a:lnTo>
                  <a:lnTo>
                    <a:pt x="4776" y="16196"/>
                  </a:lnTo>
                  <a:lnTo>
                    <a:pt x="4776" y="15941"/>
                  </a:lnTo>
                  <a:lnTo>
                    <a:pt x="4653" y="16039"/>
                  </a:lnTo>
                  <a:lnTo>
                    <a:pt x="4441" y="15941"/>
                  </a:lnTo>
                  <a:lnTo>
                    <a:pt x="4351" y="15736"/>
                  </a:lnTo>
                  <a:lnTo>
                    <a:pt x="4220" y="15736"/>
                  </a:lnTo>
                  <a:lnTo>
                    <a:pt x="4139" y="15795"/>
                  </a:lnTo>
                  <a:lnTo>
                    <a:pt x="4016" y="15531"/>
                  </a:lnTo>
                  <a:lnTo>
                    <a:pt x="3420" y="15237"/>
                  </a:lnTo>
                  <a:lnTo>
                    <a:pt x="3208" y="15130"/>
                  </a:lnTo>
                  <a:lnTo>
                    <a:pt x="2751" y="14826"/>
                  </a:lnTo>
                  <a:lnTo>
                    <a:pt x="2669" y="14729"/>
                  </a:lnTo>
                  <a:lnTo>
                    <a:pt x="2449" y="14826"/>
                  </a:lnTo>
                  <a:lnTo>
                    <a:pt x="2318" y="14416"/>
                  </a:lnTo>
                  <a:lnTo>
                    <a:pt x="2318" y="14220"/>
                  </a:lnTo>
                  <a:lnTo>
                    <a:pt x="2237" y="14220"/>
                  </a:lnTo>
                  <a:lnTo>
                    <a:pt x="2196" y="14073"/>
                  </a:lnTo>
                  <a:lnTo>
                    <a:pt x="2237" y="14015"/>
                  </a:lnTo>
                  <a:lnTo>
                    <a:pt x="2367" y="14171"/>
                  </a:lnTo>
                  <a:lnTo>
                    <a:pt x="2571" y="13917"/>
                  </a:lnTo>
                  <a:lnTo>
                    <a:pt x="2449" y="13770"/>
                  </a:lnTo>
                  <a:lnTo>
                    <a:pt x="2318" y="13672"/>
                  </a:lnTo>
                  <a:lnTo>
                    <a:pt x="2237" y="13359"/>
                  </a:lnTo>
                  <a:lnTo>
                    <a:pt x="2196" y="13154"/>
                  </a:lnTo>
                  <a:lnTo>
                    <a:pt x="2114" y="12958"/>
                  </a:lnTo>
                  <a:lnTo>
                    <a:pt x="1853" y="12597"/>
                  </a:lnTo>
                  <a:lnTo>
                    <a:pt x="1771" y="12597"/>
                  </a:lnTo>
                  <a:lnTo>
                    <a:pt x="1437" y="12293"/>
                  </a:lnTo>
                  <a:lnTo>
                    <a:pt x="1224" y="12039"/>
                  </a:lnTo>
                  <a:lnTo>
                    <a:pt x="759" y="11795"/>
                  </a:lnTo>
                  <a:lnTo>
                    <a:pt x="547" y="11892"/>
                  </a:lnTo>
                  <a:lnTo>
                    <a:pt x="465" y="11795"/>
                  </a:lnTo>
                  <a:lnTo>
                    <a:pt x="416" y="11697"/>
                  </a:lnTo>
                  <a:lnTo>
                    <a:pt x="547" y="11697"/>
                  </a:lnTo>
                  <a:lnTo>
                    <a:pt x="669" y="11540"/>
                  </a:lnTo>
                  <a:lnTo>
                    <a:pt x="465" y="10983"/>
                  </a:lnTo>
                  <a:lnTo>
                    <a:pt x="253" y="10875"/>
                  </a:lnTo>
                  <a:lnTo>
                    <a:pt x="131" y="10875"/>
                  </a:lnTo>
                  <a:lnTo>
                    <a:pt x="0" y="10474"/>
                  </a:lnTo>
                  <a:lnTo>
                    <a:pt x="131" y="10474"/>
                  </a:lnTo>
                  <a:lnTo>
                    <a:pt x="82" y="10171"/>
                  </a:lnTo>
                  <a:lnTo>
                    <a:pt x="416" y="9917"/>
                  </a:lnTo>
                  <a:lnTo>
                    <a:pt x="588" y="9819"/>
                  </a:lnTo>
                  <a:lnTo>
                    <a:pt x="669" y="9917"/>
                  </a:lnTo>
                  <a:lnTo>
                    <a:pt x="971" y="9819"/>
                  </a:lnTo>
                  <a:lnTo>
                    <a:pt x="1012" y="9565"/>
                  </a:lnTo>
                  <a:lnTo>
                    <a:pt x="1437" y="9516"/>
                  </a:lnTo>
                  <a:lnTo>
                    <a:pt x="1567" y="9262"/>
                  </a:lnTo>
                  <a:lnTo>
                    <a:pt x="2114" y="8900"/>
                  </a:lnTo>
                  <a:lnTo>
                    <a:pt x="2196" y="8196"/>
                  </a:lnTo>
                  <a:lnTo>
                    <a:pt x="1853" y="7296"/>
                  </a:lnTo>
                  <a:lnTo>
                    <a:pt x="1690" y="7296"/>
                  </a:lnTo>
                  <a:lnTo>
                    <a:pt x="2237" y="6983"/>
                  </a:lnTo>
                  <a:lnTo>
                    <a:pt x="2449" y="7042"/>
                  </a:lnTo>
                  <a:lnTo>
                    <a:pt x="2571" y="6885"/>
                  </a:lnTo>
                  <a:lnTo>
                    <a:pt x="2449" y="6778"/>
                  </a:lnTo>
                  <a:lnTo>
                    <a:pt x="2539" y="5917"/>
                  </a:lnTo>
                  <a:lnTo>
                    <a:pt x="3257" y="5917"/>
                  </a:lnTo>
                  <a:lnTo>
                    <a:pt x="3420" y="5721"/>
                  </a:lnTo>
                  <a:lnTo>
                    <a:pt x="3257" y="5115"/>
                  </a:lnTo>
                  <a:lnTo>
                    <a:pt x="3469" y="5017"/>
                  </a:lnTo>
                  <a:lnTo>
                    <a:pt x="3633" y="4919"/>
                  </a:lnTo>
                  <a:lnTo>
                    <a:pt x="3673" y="4606"/>
                  </a:lnTo>
                  <a:lnTo>
                    <a:pt x="3886" y="4499"/>
                  </a:lnTo>
                  <a:lnTo>
                    <a:pt x="3886" y="4763"/>
                  </a:lnTo>
                  <a:lnTo>
                    <a:pt x="4016" y="4861"/>
                  </a:lnTo>
                  <a:lnTo>
                    <a:pt x="4098" y="4919"/>
                  </a:lnTo>
                  <a:lnTo>
                    <a:pt x="4220" y="5017"/>
                  </a:lnTo>
                  <a:lnTo>
                    <a:pt x="4441" y="5320"/>
                  </a:lnTo>
                  <a:lnTo>
                    <a:pt x="4571" y="5115"/>
                  </a:lnTo>
                  <a:lnTo>
                    <a:pt x="4653" y="5164"/>
                  </a:lnTo>
                  <a:lnTo>
                    <a:pt x="4694" y="5320"/>
                  </a:lnTo>
                  <a:lnTo>
                    <a:pt x="4776" y="5262"/>
                  </a:lnTo>
                  <a:lnTo>
                    <a:pt x="5029" y="5565"/>
                  </a:lnTo>
                  <a:lnTo>
                    <a:pt x="5241" y="5917"/>
                  </a:lnTo>
                  <a:lnTo>
                    <a:pt x="5241" y="6181"/>
                  </a:lnTo>
                  <a:lnTo>
                    <a:pt x="5322" y="6377"/>
                  </a:lnTo>
                  <a:lnTo>
                    <a:pt x="5241" y="6474"/>
                  </a:lnTo>
                  <a:lnTo>
                    <a:pt x="5322" y="6738"/>
                  </a:lnTo>
                  <a:lnTo>
                    <a:pt x="5657" y="6885"/>
                  </a:lnTo>
                  <a:lnTo>
                    <a:pt x="6122" y="6983"/>
                  </a:lnTo>
                  <a:lnTo>
                    <a:pt x="6343" y="6983"/>
                  </a:lnTo>
                  <a:lnTo>
                    <a:pt x="6678" y="7237"/>
                  </a:lnTo>
                  <a:lnTo>
                    <a:pt x="7012" y="7394"/>
                  </a:lnTo>
                  <a:lnTo>
                    <a:pt x="7094" y="7394"/>
                  </a:lnTo>
                  <a:lnTo>
                    <a:pt x="7224" y="7540"/>
                  </a:lnTo>
                  <a:lnTo>
                    <a:pt x="7445" y="8039"/>
                  </a:lnTo>
                  <a:lnTo>
                    <a:pt x="7649" y="8303"/>
                  </a:lnTo>
                  <a:lnTo>
                    <a:pt x="7992" y="8303"/>
                  </a:lnTo>
                  <a:lnTo>
                    <a:pt x="8073" y="8196"/>
                  </a:lnTo>
                  <a:lnTo>
                    <a:pt x="8751" y="8196"/>
                  </a:lnTo>
                  <a:lnTo>
                    <a:pt x="8873" y="8098"/>
                  </a:lnTo>
                  <a:lnTo>
                    <a:pt x="9429" y="8098"/>
                  </a:lnTo>
                  <a:lnTo>
                    <a:pt x="9551" y="8303"/>
                  </a:lnTo>
                  <a:lnTo>
                    <a:pt x="10229" y="8499"/>
                  </a:lnTo>
                  <a:lnTo>
                    <a:pt x="10441" y="8499"/>
                  </a:lnTo>
                  <a:lnTo>
                    <a:pt x="10563" y="8597"/>
                  </a:lnTo>
                  <a:lnTo>
                    <a:pt x="10784" y="8597"/>
                  </a:lnTo>
                  <a:lnTo>
                    <a:pt x="11200" y="8196"/>
                  </a:lnTo>
                  <a:lnTo>
                    <a:pt x="12212" y="8039"/>
                  </a:lnTo>
                  <a:lnTo>
                    <a:pt x="12335" y="7844"/>
                  </a:lnTo>
                  <a:lnTo>
                    <a:pt x="12514" y="7697"/>
                  </a:lnTo>
                  <a:lnTo>
                    <a:pt x="12555" y="7394"/>
                  </a:lnTo>
                  <a:lnTo>
                    <a:pt x="12767" y="7237"/>
                  </a:lnTo>
                  <a:lnTo>
                    <a:pt x="12767" y="6885"/>
                  </a:lnTo>
                  <a:lnTo>
                    <a:pt x="12637" y="6738"/>
                  </a:lnTo>
                  <a:lnTo>
                    <a:pt x="12637" y="6474"/>
                  </a:lnTo>
                  <a:lnTo>
                    <a:pt x="12686" y="6328"/>
                  </a:lnTo>
                  <a:lnTo>
                    <a:pt x="12849" y="6377"/>
                  </a:lnTo>
                  <a:lnTo>
                    <a:pt x="13102" y="6377"/>
                  </a:lnTo>
                  <a:lnTo>
                    <a:pt x="13404" y="6377"/>
                  </a:lnTo>
                  <a:lnTo>
                    <a:pt x="13437" y="6328"/>
                  </a:lnTo>
                  <a:lnTo>
                    <a:pt x="13527" y="5976"/>
                  </a:lnTo>
                  <a:lnTo>
                    <a:pt x="13739" y="5976"/>
                  </a:lnTo>
                  <a:lnTo>
                    <a:pt x="13992" y="5672"/>
                  </a:lnTo>
                  <a:lnTo>
                    <a:pt x="13992" y="5516"/>
                  </a:lnTo>
                  <a:lnTo>
                    <a:pt x="14122" y="5320"/>
                  </a:lnTo>
                  <a:lnTo>
                    <a:pt x="14204" y="5320"/>
                  </a:lnTo>
                  <a:lnTo>
                    <a:pt x="14286" y="5418"/>
                  </a:lnTo>
                  <a:lnTo>
                    <a:pt x="14335" y="5418"/>
                  </a:lnTo>
                  <a:lnTo>
                    <a:pt x="14335" y="5262"/>
                  </a:lnTo>
                  <a:lnTo>
                    <a:pt x="14416" y="5262"/>
                  </a:lnTo>
                  <a:lnTo>
                    <a:pt x="14539" y="5017"/>
                  </a:lnTo>
                  <a:lnTo>
                    <a:pt x="14841" y="4919"/>
                  </a:lnTo>
                  <a:lnTo>
                    <a:pt x="15086" y="5017"/>
                  </a:lnTo>
                  <a:lnTo>
                    <a:pt x="15176" y="4919"/>
                  </a:lnTo>
                  <a:lnTo>
                    <a:pt x="15004" y="4655"/>
                  </a:lnTo>
                  <a:lnTo>
                    <a:pt x="14873" y="4499"/>
                  </a:lnTo>
                  <a:lnTo>
                    <a:pt x="14620" y="4254"/>
                  </a:lnTo>
                  <a:lnTo>
                    <a:pt x="14416" y="4098"/>
                  </a:lnTo>
                  <a:lnTo>
                    <a:pt x="14204" y="4205"/>
                  </a:lnTo>
                  <a:lnTo>
                    <a:pt x="14073" y="4460"/>
                  </a:lnTo>
                  <a:lnTo>
                    <a:pt x="13951" y="4362"/>
                  </a:lnTo>
                  <a:lnTo>
                    <a:pt x="13739" y="4362"/>
                  </a:lnTo>
                  <a:lnTo>
                    <a:pt x="13649" y="4460"/>
                  </a:lnTo>
                  <a:lnTo>
                    <a:pt x="13437" y="4205"/>
                  </a:lnTo>
                  <a:lnTo>
                    <a:pt x="13527" y="4098"/>
                  </a:lnTo>
                  <a:lnTo>
                    <a:pt x="13527" y="3941"/>
                  </a:lnTo>
                  <a:lnTo>
                    <a:pt x="13527" y="3296"/>
                  </a:lnTo>
                  <a:lnTo>
                    <a:pt x="13567" y="3042"/>
                  </a:lnTo>
                  <a:lnTo>
                    <a:pt x="13739" y="3042"/>
                  </a:lnTo>
                  <a:lnTo>
                    <a:pt x="13992" y="3139"/>
                  </a:lnTo>
                  <a:lnTo>
                    <a:pt x="14335" y="2738"/>
                  </a:lnTo>
                  <a:lnTo>
                    <a:pt x="14204" y="2484"/>
                  </a:lnTo>
                  <a:lnTo>
                    <a:pt x="14286" y="1976"/>
                  </a:lnTo>
                  <a:lnTo>
                    <a:pt x="14416" y="1164"/>
                  </a:lnTo>
                  <a:lnTo>
                    <a:pt x="14335" y="1017"/>
                  </a:lnTo>
                  <a:lnTo>
                    <a:pt x="14204" y="822"/>
                  </a:lnTo>
                  <a:lnTo>
                    <a:pt x="14073" y="822"/>
                  </a:lnTo>
                  <a:lnTo>
                    <a:pt x="14204" y="401"/>
                  </a:lnTo>
                  <a:lnTo>
                    <a:pt x="14841" y="108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83" name="Freeform 82">
              <a:extLst>
                <a:ext uri="{FF2B5EF4-FFF2-40B4-BE49-F238E27FC236}">
                  <a16:creationId xmlns:a16="http://schemas.microsoft.com/office/drawing/2014/main" id="{563AB063-CBC2-4994-A9E9-FAE6ACCB0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7673" y="3216895"/>
              <a:ext cx="701562" cy="724978"/>
            </a:xfrm>
            <a:custGeom>
              <a:avLst/>
              <a:gdLst>
                <a:gd name="T0" fmla="*/ 157 w 20000"/>
                <a:gd name="T1" fmla="*/ 23 h 20000"/>
                <a:gd name="T2" fmla="*/ 176 w 20000"/>
                <a:gd name="T3" fmla="*/ 54 h 20000"/>
                <a:gd name="T4" fmla="*/ 160 w 20000"/>
                <a:gd name="T5" fmla="*/ 66 h 20000"/>
                <a:gd name="T6" fmla="*/ 181 w 20000"/>
                <a:gd name="T7" fmla="*/ 87 h 20000"/>
                <a:gd name="T8" fmla="*/ 197 w 20000"/>
                <a:gd name="T9" fmla="*/ 124 h 20000"/>
                <a:gd name="T10" fmla="*/ 214 w 20000"/>
                <a:gd name="T11" fmla="*/ 147 h 20000"/>
                <a:gd name="T12" fmla="*/ 278 w 20000"/>
                <a:gd name="T13" fmla="*/ 167 h 20000"/>
                <a:gd name="T14" fmla="*/ 305 w 20000"/>
                <a:gd name="T15" fmla="*/ 180 h 20000"/>
                <a:gd name="T16" fmla="*/ 323 w 20000"/>
                <a:gd name="T17" fmla="*/ 184 h 20000"/>
                <a:gd name="T18" fmla="*/ 350 w 20000"/>
                <a:gd name="T19" fmla="*/ 151 h 20000"/>
                <a:gd name="T20" fmla="*/ 371 w 20000"/>
                <a:gd name="T21" fmla="*/ 174 h 20000"/>
                <a:gd name="T22" fmla="*/ 404 w 20000"/>
                <a:gd name="T23" fmla="*/ 163 h 20000"/>
                <a:gd name="T24" fmla="*/ 415 w 20000"/>
                <a:gd name="T25" fmla="*/ 151 h 20000"/>
                <a:gd name="T26" fmla="*/ 436 w 20000"/>
                <a:gd name="T27" fmla="*/ 135 h 20000"/>
                <a:gd name="T28" fmla="*/ 468 w 20000"/>
                <a:gd name="T29" fmla="*/ 120 h 20000"/>
                <a:gd name="T30" fmla="*/ 481 w 20000"/>
                <a:gd name="T31" fmla="*/ 128 h 20000"/>
                <a:gd name="T32" fmla="*/ 485 w 20000"/>
                <a:gd name="T33" fmla="*/ 141 h 20000"/>
                <a:gd name="T34" fmla="*/ 491 w 20000"/>
                <a:gd name="T35" fmla="*/ 153 h 20000"/>
                <a:gd name="T36" fmla="*/ 475 w 20000"/>
                <a:gd name="T37" fmla="*/ 167 h 20000"/>
                <a:gd name="T38" fmla="*/ 454 w 20000"/>
                <a:gd name="T39" fmla="*/ 207 h 20000"/>
                <a:gd name="T40" fmla="*/ 438 w 20000"/>
                <a:gd name="T41" fmla="*/ 248 h 20000"/>
                <a:gd name="T42" fmla="*/ 425 w 20000"/>
                <a:gd name="T43" fmla="*/ 259 h 20000"/>
                <a:gd name="T44" fmla="*/ 409 w 20000"/>
                <a:gd name="T45" fmla="*/ 250 h 20000"/>
                <a:gd name="T46" fmla="*/ 402 w 20000"/>
                <a:gd name="T47" fmla="*/ 232 h 20000"/>
                <a:gd name="T48" fmla="*/ 419 w 20000"/>
                <a:gd name="T49" fmla="*/ 211 h 20000"/>
                <a:gd name="T50" fmla="*/ 375 w 20000"/>
                <a:gd name="T51" fmla="*/ 195 h 20000"/>
                <a:gd name="T52" fmla="*/ 345 w 20000"/>
                <a:gd name="T53" fmla="*/ 195 h 20000"/>
                <a:gd name="T54" fmla="*/ 350 w 20000"/>
                <a:gd name="T55" fmla="*/ 207 h 20000"/>
                <a:gd name="T56" fmla="*/ 361 w 20000"/>
                <a:gd name="T57" fmla="*/ 228 h 20000"/>
                <a:gd name="T58" fmla="*/ 361 w 20000"/>
                <a:gd name="T59" fmla="*/ 271 h 20000"/>
                <a:gd name="T60" fmla="*/ 349 w 20000"/>
                <a:gd name="T61" fmla="*/ 267 h 20000"/>
                <a:gd name="T62" fmla="*/ 327 w 20000"/>
                <a:gd name="T63" fmla="*/ 287 h 20000"/>
                <a:gd name="T64" fmla="*/ 321 w 20000"/>
                <a:gd name="T65" fmla="*/ 315 h 20000"/>
                <a:gd name="T66" fmla="*/ 305 w 20000"/>
                <a:gd name="T67" fmla="*/ 319 h 20000"/>
                <a:gd name="T68" fmla="*/ 253 w 20000"/>
                <a:gd name="T69" fmla="*/ 373 h 20000"/>
                <a:gd name="T70" fmla="*/ 230 w 20000"/>
                <a:gd name="T71" fmla="*/ 391 h 20000"/>
                <a:gd name="T72" fmla="*/ 220 w 20000"/>
                <a:gd name="T73" fmla="*/ 418 h 20000"/>
                <a:gd name="T74" fmla="*/ 224 w 20000"/>
                <a:gd name="T75" fmla="*/ 444 h 20000"/>
                <a:gd name="T76" fmla="*/ 207 w 20000"/>
                <a:gd name="T77" fmla="*/ 494 h 20000"/>
                <a:gd name="T78" fmla="*/ 193 w 20000"/>
                <a:gd name="T79" fmla="*/ 515 h 20000"/>
                <a:gd name="T80" fmla="*/ 153 w 20000"/>
                <a:gd name="T81" fmla="*/ 502 h 20000"/>
                <a:gd name="T82" fmla="*/ 120 w 20000"/>
                <a:gd name="T83" fmla="*/ 432 h 20000"/>
                <a:gd name="T84" fmla="*/ 83 w 20000"/>
                <a:gd name="T85" fmla="*/ 331 h 20000"/>
                <a:gd name="T86" fmla="*/ 77 w 20000"/>
                <a:gd name="T87" fmla="*/ 286 h 20000"/>
                <a:gd name="T88" fmla="*/ 79 w 20000"/>
                <a:gd name="T89" fmla="*/ 271 h 20000"/>
                <a:gd name="T90" fmla="*/ 62 w 20000"/>
                <a:gd name="T91" fmla="*/ 277 h 20000"/>
                <a:gd name="T92" fmla="*/ 34 w 20000"/>
                <a:gd name="T93" fmla="*/ 292 h 20000"/>
                <a:gd name="T94" fmla="*/ 34 w 20000"/>
                <a:gd name="T95" fmla="*/ 255 h 20000"/>
                <a:gd name="T96" fmla="*/ 2 w 20000"/>
                <a:gd name="T97" fmla="*/ 238 h 20000"/>
                <a:gd name="T98" fmla="*/ 6 w 20000"/>
                <a:gd name="T99" fmla="*/ 232 h 20000"/>
                <a:gd name="T100" fmla="*/ 40 w 20000"/>
                <a:gd name="T101" fmla="*/ 232 h 20000"/>
                <a:gd name="T102" fmla="*/ 27 w 20000"/>
                <a:gd name="T103" fmla="*/ 199 h 20000"/>
                <a:gd name="T104" fmla="*/ 27 w 20000"/>
                <a:gd name="T105" fmla="*/ 157 h 20000"/>
                <a:gd name="T106" fmla="*/ 56 w 20000"/>
                <a:gd name="T107" fmla="*/ 151 h 20000"/>
                <a:gd name="T108" fmla="*/ 77 w 20000"/>
                <a:gd name="T109" fmla="*/ 118 h 20000"/>
                <a:gd name="T110" fmla="*/ 89 w 20000"/>
                <a:gd name="T111" fmla="*/ 81 h 20000"/>
                <a:gd name="T112" fmla="*/ 89 w 20000"/>
                <a:gd name="T113" fmla="*/ 60 h 20000"/>
                <a:gd name="T114" fmla="*/ 70 w 20000"/>
                <a:gd name="T115" fmla="*/ 23 h 20000"/>
                <a:gd name="T116" fmla="*/ 120 w 20000"/>
                <a:gd name="T117" fmla="*/ 15 h 2000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0000" h="20000">
                  <a:moveTo>
                    <a:pt x="5498" y="0"/>
                  </a:moveTo>
                  <a:lnTo>
                    <a:pt x="5659" y="0"/>
                  </a:lnTo>
                  <a:lnTo>
                    <a:pt x="6158" y="552"/>
                  </a:lnTo>
                  <a:lnTo>
                    <a:pt x="6318" y="850"/>
                  </a:lnTo>
                  <a:lnTo>
                    <a:pt x="6415" y="1163"/>
                  </a:lnTo>
                  <a:lnTo>
                    <a:pt x="6576" y="1626"/>
                  </a:lnTo>
                  <a:lnTo>
                    <a:pt x="6833" y="1775"/>
                  </a:lnTo>
                  <a:lnTo>
                    <a:pt x="7074" y="2013"/>
                  </a:lnTo>
                  <a:lnTo>
                    <a:pt x="6672" y="2401"/>
                  </a:lnTo>
                  <a:lnTo>
                    <a:pt x="6415" y="2163"/>
                  </a:lnTo>
                  <a:lnTo>
                    <a:pt x="6318" y="2237"/>
                  </a:lnTo>
                  <a:lnTo>
                    <a:pt x="6415" y="2476"/>
                  </a:lnTo>
                  <a:lnTo>
                    <a:pt x="6576" y="2476"/>
                  </a:lnTo>
                  <a:lnTo>
                    <a:pt x="6576" y="2774"/>
                  </a:lnTo>
                  <a:lnTo>
                    <a:pt x="6833" y="3386"/>
                  </a:lnTo>
                  <a:lnTo>
                    <a:pt x="7251" y="3236"/>
                  </a:lnTo>
                  <a:lnTo>
                    <a:pt x="7412" y="3386"/>
                  </a:lnTo>
                  <a:lnTo>
                    <a:pt x="8328" y="3863"/>
                  </a:lnTo>
                  <a:lnTo>
                    <a:pt x="8087" y="4400"/>
                  </a:lnTo>
                  <a:lnTo>
                    <a:pt x="7926" y="4638"/>
                  </a:lnTo>
                  <a:lnTo>
                    <a:pt x="8087" y="4877"/>
                  </a:lnTo>
                  <a:lnTo>
                    <a:pt x="7749" y="5026"/>
                  </a:lnTo>
                  <a:lnTo>
                    <a:pt x="8087" y="5250"/>
                  </a:lnTo>
                  <a:lnTo>
                    <a:pt x="8585" y="5488"/>
                  </a:lnTo>
                  <a:lnTo>
                    <a:pt x="9164" y="5712"/>
                  </a:lnTo>
                  <a:lnTo>
                    <a:pt x="9662" y="5861"/>
                  </a:lnTo>
                  <a:lnTo>
                    <a:pt x="10498" y="6100"/>
                  </a:lnTo>
                  <a:lnTo>
                    <a:pt x="11158" y="6249"/>
                  </a:lnTo>
                  <a:lnTo>
                    <a:pt x="11254" y="6398"/>
                  </a:lnTo>
                  <a:lnTo>
                    <a:pt x="11672" y="6637"/>
                  </a:lnTo>
                  <a:lnTo>
                    <a:pt x="11913" y="6488"/>
                  </a:lnTo>
                  <a:lnTo>
                    <a:pt x="12235" y="6711"/>
                  </a:lnTo>
                  <a:lnTo>
                    <a:pt x="12331" y="6711"/>
                  </a:lnTo>
                  <a:lnTo>
                    <a:pt x="12749" y="6711"/>
                  </a:lnTo>
                  <a:lnTo>
                    <a:pt x="12990" y="6711"/>
                  </a:lnTo>
                  <a:lnTo>
                    <a:pt x="12990" y="6861"/>
                  </a:lnTo>
                  <a:lnTo>
                    <a:pt x="13650" y="6861"/>
                  </a:lnTo>
                  <a:lnTo>
                    <a:pt x="13585" y="6100"/>
                  </a:lnTo>
                  <a:lnTo>
                    <a:pt x="13650" y="5712"/>
                  </a:lnTo>
                  <a:lnTo>
                    <a:pt x="14068" y="5638"/>
                  </a:lnTo>
                  <a:lnTo>
                    <a:pt x="14068" y="6025"/>
                  </a:lnTo>
                  <a:lnTo>
                    <a:pt x="14068" y="6249"/>
                  </a:lnTo>
                  <a:lnTo>
                    <a:pt x="14405" y="6398"/>
                  </a:lnTo>
                  <a:lnTo>
                    <a:pt x="14904" y="6488"/>
                  </a:lnTo>
                  <a:lnTo>
                    <a:pt x="15322" y="6398"/>
                  </a:lnTo>
                  <a:lnTo>
                    <a:pt x="15322" y="6488"/>
                  </a:lnTo>
                  <a:lnTo>
                    <a:pt x="16415" y="6488"/>
                  </a:lnTo>
                  <a:lnTo>
                    <a:pt x="16238" y="6100"/>
                  </a:lnTo>
                  <a:lnTo>
                    <a:pt x="15981" y="6025"/>
                  </a:lnTo>
                  <a:lnTo>
                    <a:pt x="15981" y="5712"/>
                  </a:lnTo>
                  <a:lnTo>
                    <a:pt x="16238" y="5712"/>
                  </a:lnTo>
                  <a:lnTo>
                    <a:pt x="16672" y="5638"/>
                  </a:lnTo>
                  <a:lnTo>
                    <a:pt x="16833" y="5488"/>
                  </a:lnTo>
                  <a:lnTo>
                    <a:pt x="16897" y="5399"/>
                  </a:lnTo>
                  <a:lnTo>
                    <a:pt x="16897" y="5101"/>
                  </a:lnTo>
                  <a:lnTo>
                    <a:pt x="17492" y="5026"/>
                  </a:lnTo>
                  <a:lnTo>
                    <a:pt x="17588" y="4787"/>
                  </a:lnTo>
                  <a:lnTo>
                    <a:pt x="17910" y="4638"/>
                  </a:lnTo>
                  <a:lnTo>
                    <a:pt x="18569" y="4787"/>
                  </a:lnTo>
                  <a:lnTo>
                    <a:pt x="18810" y="4474"/>
                  </a:lnTo>
                  <a:lnTo>
                    <a:pt x="19068" y="4400"/>
                  </a:lnTo>
                  <a:lnTo>
                    <a:pt x="19244" y="4474"/>
                  </a:lnTo>
                  <a:lnTo>
                    <a:pt x="19068" y="4787"/>
                  </a:lnTo>
                  <a:lnTo>
                    <a:pt x="19325" y="4787"/>
                  </a:lnTo>
                  <a:lnTo>
                    <a:pt x="19325" y="5026"/>
                  </a:lnTo>
                  <a:lnTo>
                    <a:pt x="19244" y="5250"/>
                  </a:lnTo>
                  <a:lnTo>
                    <a:pt x="19486" y="5101"/>
                  </a:lnTo>
                  <a:lnTo>
                    <a:pt x="19486" y="5250"/>
                  </a:lnTo>
                  <a:lnTo>
                    <a:pt x="19727" y="5250"/>
                  </a:lnTo>
                  <a:lnTo>
                    <a:pt x="19984" y="5488"/>
                  </a:lnTo>
                  <a:lnTo>
                    <a:pt x="19904" y="5488"/>
                  </a:lnTo>
                  <a:lnTo>
                    <a:pt x="19727" y="5712"/>
                  </a:lnTo>
                  <a:lnTo>
                    <a:pt x="19904" y="6100"/>
                  </a:lnTo>
                  <a:lnTo>
                    <a:pt x="19727" y="6249"/>
                  </a:lnTo>
                  <a:lnTo>
                    <a:pt x="19662" y="6100"/>
                  </a:lnTo>
                  <a:lnTo>
                    <a:pt x="19068" y="6249"/>
                  </a:lnTo>
                  <a:lnTo>
                    <a:pt x="18569" y="6711"/>
                  </a:lnTo>
                  <a:lnTo>
                    <a:pt x="18569" y="7263"/>
                  </a:lnTo>
                  <a:lnTo>
                    <a:pt x="18248" y="7487"/>
                  </a:lnTo>
                  <a:lnTo>
                    <a:pt x="18248" y="7711"/>
                  </a:lnTo>
                  <a:lnTo>
                    <a:pt x="18248" y="8113"/>
                  </a:lnTo>
                  <a:lnTo>
                    <a:pt x="17990" y="8650"/>
                  </a:lnTo>
                  <a:lnTo>
                    <a:pt x="17588" y="8650"/>
                  </a:lnTo>
                  <a:lnTo>
                    <a:pt x="17588" y="9262"/>
                  </a:lnTo>
                  <a:lnTo>
                    <a:pt x="17331" y="9336"/>
                  </a:lnTo>
                  <a:lnTo>
                    <a:pt x="17492" y="9963"/>
                  </a:lnTo>
                  <a:lnTo>
                    <a:pt x="17235" y="9963"/>
                  </a:lnTo>
                  <a:lnTo>
                    <a:pt x="17074" y="9650"/>
                  </a:lnTo>
                  <a:lnTo>
                    <a:pt x="16833" y="9336"/>
                  </a:lnTo>
                  <a:lnTo>
                    <a:pt x="16833" y="9023"/>
                  </a:lnTo>
                  <a:lnTo>
                    <a:pt x="16495" y="9336"/>
                  </a:lnTo>
                  <a:lnTo>
                    <a:pt x="16415" y="9336"/>
                  </a:lnTo>
                  <a:lnTo>
                    <a:pt x="16238" y="9262"/>
                  </a:lnTo>
                  <a:lnTo>
                    <a:pt x="16158" y="9262"/>
                  </a:lnTo>
                  <a:lnTo>
                    <a:pt x="15981" y="8725"/>
                  </a:lnTo>
                  <a:lnTo>
                    <a:pt x="16158" y="8650"/>
                  </a:lnTo>
                  <a:lnTo>
                    <a:pt x="16238" y="8352"/>
                  </a:lnTo>
                  <a:lnTo>
                    <a:pt x="16672" y="8262"/>
                  </a:lnTo>
                  <a:lnTo>
                    <a:pt x="16672" y="8024"/>
                  </a:lnTo>
                  <a:lnTo>
                    <a:pt x="16833" y="7875"/>
                  </a:lnTo>
                  <a:lnTo>
                    <a:pt x="16672" y="7651"/>
                  </a:lnTo>
                  <a:lnTo>
                    <a:pt x="15064" y="7711"/>
                  </a:lnTo>
                  <a:lnTo>
                    <a:pt x="15161" y="7651"/>
                  </a:lnTo>
                  <a:lnTo>
                    <a:pt x="15064" y="7263"/>
                  </a:lnTo>
                  <a:lnTo>
                    <a:pt x="14662" y="7040"/>
                  </a:lnTo>
                  <a:lnTo>
                    <a:pt x="14244" y="6711"/>
                  </a:lnTo>
                  <a:lnTo>
                    <a:pt x="14003" y="6711"/>
                  </a:lnTo>
                  <a:lnTo>
                    <a:pt x="13842" y="7263"/>
                  </a:lnTo>
                  <a:lnTo>
                    <a:pt x="14068" y="7487"/>
                  </a:lnTo>
                  <a:lnTo>
                    <a:pt x="14244" y="7487"/>
                  </a:lnTo>
                  <a:lnTo>
                    <a:pt x="14502" y="7711"/>
                  </a:lnTo>
                  <a:lnTo>
                    <a:pt x="14068" y="7711"/>
                  </a:lnTo>
                  <a:lnTo>
                    <a:pt x="14068" y="8024"/>
                  </a:lnTo>
                  <a:lnTo>
                    <a:pt x="13842" y="8113"/>
                  </a:lnTo>
                  <a:lnTo>
                    <a:pt x="14068" y="8352"/>
                  </a:lnTo>
                  <a:lnTo>
                    <a:pt x="14502" y="8501"/>
                  </a:lnTo>
                  <a:lnTo>
                    <a:pt x="14405" y="8874"/>
                  </a:lnTo>
                  <a:lnTo>
                    <a:pt x="14904" y="10276"/>
                  </a:lnTo>
                  <a:lnTo>
                    <a:pt x="14502" y="10336"/>
                  </a:lnTo>
                  <a:lnTo>
                    <a:pt x="14502" y="10112"/>
                  </a:lnTo>
                  <a:lnTo>
                    <a:pt x="14244" y="10500"/>
                  </a:lnTo>
                  <a:lnTo>
                    <a:pt x="14068" y="10336"/>
                  </a:lnTo>
                  <a:lnTo>
                    <a:pt x="14068" y="9963"/>
                  </a:lnTo>
                  <a:lnTo>
                    <a:pt x="14003" y="9963"/>
                  </a:lnTo>
                  <a:lnTo>
                    <a:pt x="14003" y="10276"/>
                  </a:lnTo>
                  <a:lnTo>
                    <a:pt x="13408" y="10500"/>
                  </a:lnTo>
                  <a:lnTo>
                    <a:pt x="13151" y="10664"/>
                  </a:lnTo>
                  <a:lnTo>
                    <a:pt x="13151" y="10723"/>
                  </a:lnTo>
                  <a:lnTo>
                    <a:pt x="13328" y="11126"/>
                  </a:lnTo>
                  <a:lnTo>
                    <a:pt x="13151" y="11350"/>
                  </a:lnTo>
                  <a:lnTo>
                    <a:pt x="12990" y="11499"/>
                  </a:lnTo>
                  <a:lnTo>
                    <a:pt x="12910" y="11738"/>
                  </a:lnTo>
                  <a:lnTo>
                    <a:pt x="12331" y="11887"/>
                  </a:lnTo>
                  <a:lnTo>
                    <a:pt x="12331" y="11738"/>
                  </a:lnTo>
                  <a:lnTo>
                    <a:pt x="12074" y="11887"/>
                  </a:lnTo>
                  <a:lnTo>
                    <a:pt x="12235" y="11887"/>
                  </a:lnTo>
                  <a:lnTo>
                    <a:pt x="11576" y="12737"/>
                  </a:lnTo>
                  <a:lnTo>
                    <a:pt x="10997" y="13125"/>
                  </a:lnTo>
                  <a:lnTo>
                    <a:pt x="10498" y="13587"/>
                  </a:lnTo>
                  <a:lnTo>
                    <a:pt x="10161" y="13900"/>
                  </a:lnTo>
                  <a:lnTo>
                    <a:pt x="10322" y="13960"/>
                  </a:lnTo>
                  <a:lnTo>
                    <a:pt x="9839" y="14198"/>
                  </a:lnTo>
                  <a:lnTo>
                    <a:pt x="9502" y="14362"/>
                  </a:lnTo>
                  <a:lnTo>
                    <a:pt x="9244" y="14601"/>
                  </a:lnTo>
                  <a:lnTo>
                    <a:pt x="9164" y="14601"/>
                  </a:lnTo>
                  <a:lnTo>
                    <a:pt x="8842" y="14750"/>
                  </a:lnTo>
                  <a:lnTo>
                    <a:pt x="8746" y="15213"/>
                  </a:lnTo>
                  <a:lnTo>
                    <a:pt x="8842" y="15600"/>
                  </a:lnTo>
                  <a:lnTo>
                    <a:pt x="8842" y="15824"/>
                  </a:lnTo>
                  <a:lnTo>
                    <a:pt x="8842" y="16212"/>
                  </a:lnTo>
                  <a:lnTo>
                    <a:pt x="8746" y="16212"/>
                  </a:lnTo>
                  <a:lnTo>
                    <a:pt x="9003" y="16585"/>
                  </a:lnTo>
                  <a:lnTo>
                    <a:pt x="8746" y="17136"/>
                  </a:lnTo>
                  <a:lnTo>
                    <a:pt x="8585" y="17435"/>
                  </a:lnTo>
                  <a:lnTo>
                    <a:pt x="8746" y="18449"/>
                  </a:lnTo>
                  <a:lnTo>
                    <a:pt x="8328" y="18449"/>
                  </a:lnTo>
                  <a:lnTo>
                    <a:pt x="8087" y="18986"/>
                  </a:lnTo>
                  <a:lnTo>
                    <a:pt x="8424" y="19075"/>
                  </a:lnTo>
                  <a:lnTo>
                    <a:pt x="8328" y="19224"/>
                  </a:lnTo>
                  <a:lnTo>
                    <a:pt x="7749" y="19224"/>
                  </a:lnTo>
                  <a:lnTo>
                    <a:pt x="7492" y="19448"/>
                  </a:lnTo>
                  <a:lnTo>
                    <a:pt x="7492" y="19687"/>
                  </a:lnTo>
                  <a:lnTo>
                    <a:pt x="7074" y="19985"/>
                  </a:lnTo>
                  <a:lnTo>
                    <a:pt x="6158" y="18747"/>
                  </a:lnTo>
                  <a:lnTo>
                    <a:pt x="6318" y="18837"/>
                  </a:lnTo>
                  <a:lnTo>
                    <a:pt x="5756" y="17763"/>
                  </a:lnTo>
                  <a:lnTo>
                    <a:pt x="5338" y="17136"/>
                  </a:lnTo>
                  <a:lnTo>
                    <a:pt x="4839" y="16122"/>
                  </a:lnTo>
                  <a:lnTo>
                    <a:pt x="4582" y="15362"/>
                  </a:lnTo>
                  <a:lnTo>
                    <a:pt x="4180" y="14750"/>
                  </a:lnTo>
                  <a:lnTo>
                    <a:pt x="3489" y="12886"/>
                  </a:lnTo>
                  <a:lnTo>
                    <a:pt x="3328" y="12349"/>
                  </a:lnTo>
                  <a:lnTo>
                    <a:pt x="3167" y="11499"/>
                  </a:lnTo>
                  <a:lnTo>
                    <a:pt x="3167" y="10962"/>
                  </a:lnTo>
                  <a:lnTo>
                    <a:pt x="3087" y="10723"/>
                  </a:lnTo>
                  <a:lnTo>
                    <a:pt x="3087" y="10664"/>
                  </a:lnTo>
                  <a:lnTo>
                    <a:pt x="3167" y="10500"/>
                  </a:lnTo>
                  <a:lnTo>
                    <a:pt x="3087" y="10336"/>
                  </a:lnTo>
                  <a:lnTo>
                    <a:pt x="2926" y="10112"/>
                  </a:lnTo>
                  <a:lnTo>
                    <a:pt x="3167" y="10112"/>
                  </a:lnTo>
                  <a:lnTo>
                    <a:pt x="3167" y="9963"/>
                  </a:lnTo>
                  <a:lnTo>
                    <a:pt x="2830" y="9963"/>
                  </a:lnTo>
                  <a:lnTo>
                    <a:pt x="2830" y="10276"/>
                  </a:lnTo>
                  <a:lnTo>
                    <a:pt x="2508" y="10336"/>
                  </a:lnTo>
                  <a:lnTo>
                    <a:pt x="2830" y="10500"/>
                  </a:lnTo>
                  <a:lnTo>
                    <a:pt x="2669" y="10887"/>
                  </a:lnTo>
                  <a:lnTo>
                    <a:pt x="1849" y="11126"/>
                  </a:lnTo>
                  <a:lnTo>
                    <a:pt x="1350" y="10887"/>
                  </a:lnTo>
                  <a:lnTo>
                    <a:pt x="434" y="9963"/>
                  </a:lnTo>
                  <a:lnTo>
                    <a:pt x="675" y="9963"/>
                  </a:lnTo>
                  <a:lnTo>
                    <a:pt x="1350" y="9724"/>
                  </a:lnTo>
                  <a:lnTo>
                    <a:pt x="1350" y="9500"/>
                  </a:lnTo>
                  <a:lnTo>
                    <a:pt x="756" y="9724"/>
                  </a:lnTo>
                  <a:lnTo>
                    <a:pt x="96" y="9336"/>
                  </a:lnTo>
                  <a:lnTo>
                    <a:pt x="0" y="9023"/>
                  </a:lnTo>
                  <a:lnTo>
                    <a:pt x="96" y="8874"/>
                  </a:lnTo>
                  <a:lnTo>
                    <a:pt x="0" y="8874"/>
                  </a:lnTo>
                  <a:lnTo>
                    <a:pt x="0" y="8725"/>
                  </a:lnTo>
                  <a:lnTo>
                    <a:pt x="257" y="8725"/>
                  </a:lnTo>
                  <a:lnTo>
                    <a:pt x="257" y="8650"/>
                  </a:lnTo>
                  <a:lnTo>
                    <a:pt x="916" y="8650"/>
                  </a:lnTo>
                  <a:lnTo>
                    <a:pt x="1158" y="8650"/>
                  </a:lnTo>
                  <a:lnTo>
                    <a:pt x="1415" y="8501"/>
                  </a:lnTo>
                  <a:lnTo>
                    <a:pt x="1592" y="8650"/>
                  </a:lnTo>
                  <a:lnTo>
                    <a:pt x="1752" y="8501"/>
                  </a:lnTo>
                  <a:lnTo>
                    <a:pt x="1752" y="8352"/>
                  </a:lnTo>
                  <a:lnTo>
                    <a:pt x="1350" y="7487"/>
                  </a:lnTo>
                  <a:lnTo>
                    <a:pt x="1093" y="7412"/>
                  </a:lnTo>
                  <a:lnTo>
                    <a:pt x="1093" y="6711"/>
                  </a:lnTo>
                  <a:lnTo>
                    <a:pt x="498" y="6637"/>
                  </a:lnTo>
                  <a:lnTo>
                    <a:pt x="916" y="6025"/>
                  </a:lnTo>
                  <a:lnTo>
                    <a:pt x="1093" y="5861"/>
                  </a:lnTo>
                  <a:lnTo>
                    <a:pt x="1158" y="5712"/>
                  </a:lnTo>
                  <a:lnTo>
                    <a:pt x="1350" y="6025"/>
                  </a:lnTo>
                  <a:lnTo>
                    <a:pt x="2170" y="5712"/>
                  </a:lnTo>
                  <a:lnTo>
                    <a:pt x="2251" y="5638"/>
                  </a:lnTo>
                  <a:lnTo>
                    <a:pt x="2412" y="5488"/>
                  </a:lnTo>
                  <a:lnTo>
                    <a:pt x="2412" y="5101"/>
                  </a:lnTo>
                  <a:lnTo>
                    <a:pt x="3087" y="4787"/>
                  </a:lnTo>
                  <a:lnTo>
                    <a:pt x="3087" y="4400"/>
                  </a:lnTo>
                  <a:lnTo>
                    <a:pt x="3328" y="4087"/>
                  </a:lnTo>
                  <a:lnTo>
                    <a:pt x="3585" y="3624"/>
                  </a:lnTo>
                  <a:lnTo>
                    <a:pt x="3923" y="3386"/>
                  </a:lnTo>
                  <a:lnTo>
                    <a:pt x="3585" y="3013"/>
                  </a:lnTo>
                  <a:lnTo>
                    <a:pt x="3923" y="2774"/>
                  </a:lnTo>
                  <a:lnTo>
                    <a:pt x="4180" y="2625"/>
                  </a:lnTo>
                  <a:lnTo>
                    <a:pt x="4180" y="2401"/>
                  </a:lnTo>
                  <a:lnTo>
                    <a:pt x="3585" y="2237"/>
                  </a:lnTo>
                  <a:lnTo>
                    <a:pt x="3489" y="2013"/>
                  </a:lnTo>
                  <a:lnTo>
                    <a:pt x="3167" y="1864"/>
                  </a:lnTo>
                  <a:lnTo>
                    <a:pt x="3167" y="1223"/>
                  </a:lnTo>
                  <a:lnTo>
                    <a:pt x="2830" y="850"/>
                  </a:lnTo>
                  <a:lnTo>
                    <a:pt x="3087" y="611"/>
                  </a:lnTo>
                  <a:lnTo>
                    <a:pt x="3746" y="611"/>
                  </a:lnTo>
                  <a:lnTo>
                    <a:pt x="4180" y="776"/>
                  </a:lnTo>
                  <a:lnTo>
                    <a:pt x="4839" y="552"/>
                  </a:lnTo>
                  <a:lnTo>
                    <a:pt x="5338" y="149"/>
                  </a:lnTo>
                  <a:lnTo>
                    <a:pt x="5498" y="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84" name="Freeform 83">
              <a:extLst>
                <a:ext uri="{FF2B5EF4-FFF2-40B4-BE49-F238E27FC236}">
                  <a16:creationId xmlns:a16="http://schemas.microsoft.com/office/drawing/2014/main" id="{CB4A0715-76EF-4404-A983-1C1722A9C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6417" y="4004208"/>
              <a:ext cx="273299" cy="285926"/>
            </a:xfrm>
            <a:custGeom>
              <a:avLst/>
              <a:gdLst>
                <a:gd name="T0" fmla="*/ 157 w 20000"/>
                <a:gd name="T1" fmla="*/ 194 h 20000"/>
                <a:gd name="T2" fmla="*/ 142 w 20000"/>
                <a:gd name="T3" fmla="*/ 184 h 20000"/>
                <a:gd name="T4" fmla="*/ 125 w 20000"/>
                <a:gd name="T5" fmla="*/ 167 h 20000"/>
                <a:gd name="T6" fmla="*/ 103 w 20000"/>
                <a:gd name="T7" fmla="*/ 140 h 20000"/>
                <a:gd name="T8" fmla="*/ 93 w 20000"/>
                <a:gd name="T9" fmla="*/ 124 h 20000"/>
                <a:gd name="T10" fmla="*/ 82 w 20000"/>
                <a:gd name="T11" fmla="*/ 107 h 20000"/>
                <a:gd name="T12" fmla="*/ 72 w 20000"/>
                <a:gd name="T13" fmla="*/ 97 h 20000"/>
                <a:gd name="T14" fmla="*/ 66 w 20000"/>
                <a:gd name="T15" fmla="*/ 70 h 20000"/>
                <a:gd name="T16" fmla="*/ 43 w 20000"/>
                <a:gd name="T17" fmla="*/ 52 h 20000"/>
                <a:gd name="T18" fmla="*/ 29 w 20000"/>
                <a:gd name="T19" fmla="*/ 37 h 20000"/>
                <a:gd name="T20" fmla="*/ 2 w 20000"/>
                <a:gd name="T21" fmla="*/ 16 h 20000"/>
                <a:gd name="T22" fmla="*/ 0 w 20000"/>
                <a:gd name="T23" fmla="*/ 0 h 20000"/>
                <a:gd name="T24" fmla="*/ 27 w 20000"/>
                <a:gd name="T25" fmla="*/ 8 h 20000"/>
                <a:gd name="T26" fmla="*/ 53 w 20000"/>
                <a:gd name="T27" fmla="*/ 20 h 20000"/>
                <a:gd name="T28" fmla="*/ 76 w 20000"/>
                <a:gd name="T29" fmla="*/ 43 h 20000"/>
                <a:gd name="T30" fmla="*/ 97 w 20000"/>
                <a:gd name="T31" fmla="*/ 64 h 20000"/>
                <a:gd name="T32" fmla="*/ 107 w 20000"/>
                <a:gd name="T33" fmla="*/ 64 h 20000"/>
                <a:gd name="T34" fmla="*/ 116 w 20000"/>
                <a:gd name="T35" fmla="*/ 74 h 20000"/>
                <a:gd name="T36" fmla="*/ 125 w 20000"/>
                <a:gd name="T37" fmla="*/ 85 h 20000"/>
                <a:gd name="T38" fmla="*/ 140 w 20000"/>
                <a:gd name="T39" fmla="*/ 95 h 20000"/>
                <a:gd name="T40" fmla="*/ 140 w 20000"/>
                <a:gd name="T41" fmla="*/ 97 h 20000"/>
                <a:gd name="T42" fmla="*/ 151 w 20000"/>
                <a:gd name="T43" fmla="*/ 97 h 20000"/>
                <a:gd name="T44" fmla="*/ 147 w 20000"/>
                <a:gd name="T45" fmla="*/ 107 h 20000"/>
                <a:gd name="T46" fmla="*/ 147 w 20000"/>
                <a:gd name="T47" fmla="*/ 113 h 20000"/>
                <a:gd name="T48" fmla="*/ 163 w 20000"/>
                <a:gd name="T49" fmla="*/ 120 h 20000"/>
                <a:gd name="T50" fmla="*/ 173 w 20000"/>
                <a:gd name="T51" fmla="*/ 140 h 20000"/>
                <a:gd name="T52" fmla="*/ 175 w 20000"/>
                <a:gd name="T53" fmla="*/ 145 h 20000"/>
                <a:gd name="T54" fmla="*/ 190 w 20000"/>
                <a:gd name="T55" fmla="*/ 155 h 20000"/>
                <a:gd name="T56" fmla="*/ 186 w 20000"/>
                <a:gd name="T57" fmla="*/ 167 h 20000"/>
                <a:gd name="T58" fmla="*/ 190 w 20000"/>
                <a:gd name="T59" fmla="*/ 181 h 20000"/>
                <a:gd name="T60" fmla="*/ 175 w 20000"/>
                <a:gd name="T61" fmla="*/ 200 h 20000"/>
                <a:gd name="T62" fmla="*/ 167 w 20000"/>
                <a:gd name="T63" fmla="*/ 204 h 2000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000" h="20000">
                  <a:moveTo>
                    <a:pt x="17207" y="19962"/>
                  </a:moveTo>
                  <a:lnTo>
                    <a:pt x="16140" y="18409"/>
                  </a:lnTo>
                  <a:lnTo>
                    <a:pt x="15524" y="18030"/>
                  </a:lnTo>
                  <a:lnTo>
                    <a:pt x="14661" y="17424"/>
                  </a:lnTo>
                  <a:lnTo>
                    <a:pt x="12936" y="16439"/>
                  </a:lnTo>
                  <a:lnTo>
                    <a:pt x="12936" y="15871"/>
                  </a:lnTo>
                  <a:lnTo>
                    <a:pt x="11663" y="14848"/>
                  </a:lnTo>
                  <a:lnTo>
                    <a:pt x="10637" y="13295"/>
                  </a:lnTo>
                  <a:lnTo>
                    <a:pt x="10637" y="13106"/>
                  </a:lnTo>
                  <a:lnTo>
                    <a:pt x="9569" y="11742"/>
                  </a:lnTo>
                  <a:lnTo>
                    <a:pt x="9569" y="11364"/>
                  </a:lnTo>
                  <a:lnTo>
                    <a:pt x="8501" y="10152"/>
                  </a:lnTo>
                  <a:lnTo>
                    <a:pt x="8296" y="9583"/>
                  </a:lnTo>
                  <a:lnTo>
                    <a:pt x="7433" y="9205"/>
                  </a:lnTo>
                  <a:lnTo>
                    <a:pt x="6571" y="7045"/>
                  </a:lnTo>
                  <a:lnTo>
                    <a:pt x="6776" y="6629"/>
                  </a:lnTo>
                  <a:lnTo>
                    <a:pt x="4682" y="5644"/>
                  </a:lnTo>
                  <a:lnTo>
                    <a:pt x="4435" y="4886"/>
                  </a:lnTo>
                  <a:lnTo>
                    <a:pt x="4025" y="4886"/>
                  </a:lnTo>
                  <a:lnTo>
                    <a:pt x="2957" y="3485"/>
                  </a:lnTo>
                  <a:lnTo>
                    <a:pt x="2752" y="3485"/>
                  </a:lnTo>
                  <a:lnTo>
                    <a:pt x="164" y="1553"/>
                  </a:lnTo>
                  <a:lnTo>
                    <a:pt x="0" y="758"/>
                  </a:lnTo>
                  <a:lnTo>
                    <a:pt x="0" y="0"/>
                  </a:lnTo>
                  <a:lnTo>
                    <a:pt x="1068" y="0"/>
                  </a:lnTo>
                  <a:lnTo>
                    <a:pt x="2752" y="758"/>
                  </a:lnTo>
                  <a:lnTo>
                    <a:pt x="4025" y="758"/>
                  </a:lnTo>
                  <a:lnTo>
                    <a:pt x="5503" y="1932"/>
                  </a:lnTo>
                  <a:lnTo>
                    <a:pt x="5503" y="2538"/>
                  </a:lnTo>
                  <a:lnTo>
                    <a:pt x="7885" y="4091"/>
                  </a:lnTo>
                  <a:lnTo>
                    <a:pt x="8912" y="4886"/>
                  </a:lnTo>
                  <a:lnTo>
                    <a:pt x="9979" y="6061"/>
                  </a:lnTo>
                  <a:lnTo>
                    <a:pt x="10637" y="5644"/>
                  </a:lnTo>
                  <a:lnTo>
                    <a:pt x="11047" y="6061"/>
                  </a:lnTo>
                  <a:lnTo>
                    <a:pt x="11253" y="7045"/>
                  </a:lnTo>
                  <a:lnTo>
                    <a:pt x="11910" y="7045"/>
                  </a:lnTo>
                  <a:lnTo>
                    <a:pt x="12320" y="7652"/>
                  </a:lnTo>
                  <a:lnTo>
                    <a:pt x="12936" y="8030"/>
                  </a:lnTo>
                  <a:lnTo>
                    <a:pt x="14004" y="8598"/>
                  </a:lnTo>
                  <a:lnTo>
                    <a:pt x="14456" y="8977"/>
                  </a:lnTo>
                  <a:lnTo>
                    <a:pt x="13593" y="9205"/>
                  </a:lnTo>
                  <a:lnTo>
                    <a:pt x="14456" y="9205"/>
                  </a:lnTo>
                  <a:lnTo>
                    <a:pt x="15113" y="8977"/>
                  </a:lnTo>
                  <a:lnTo>
                    <a:pt x="15524" y="9205"/>
                  </a:lnTo>
                  <a:lnTo>
                    <a:pt x="15688" y="9773"/>
                  </a:lnTo>
                  <a:lnTo>
                    <a:pt x="15113" y="10152"/>
                  </a:lnTo>
                  <a:lnTo>
                    <a:pt x="15688" y="10152"/>
                  </a:lnTo>
                  <a:lnTo>
                    <a:pt x="15113" y="10758"/>
                  </a:lnTo>
                  <a:lnTo>
                    <a:pt x="15688" y="11136"/>
                  </a:lnTo>
                  <a:lnTo>
                    <a:pt x="16797" y="11364"/>
                  </a:lnTo>
                  <a:lnTo>
                    <a:pt x="17207" y="12311"/>
                  </a:lnTo>
                  <a:lnTo>
                    <a:pt x="17864" y="13295"/>
                  </a:lnTo>
                  <a:lnTo>
                    <a:pt x="17454" y="13864"/>
                  </a:lnTo>
                  <a:lnTo>
                    <a:pt x="18070" y="13712"/>
                  </a:lnTo>
                  <a:lnTo>
                    <a:pt x="18891" y="13712"/>
                  </a:lnTo>
                  <a:lnTo>
                    <a:pt x="19548" y="14697"/>
                  </a:lnTo>
                  <a:lnTo>
                    <a:pt x="19959" y="14848"/>
                  </a:lnTo>
                  <a:lnTo>
                    <a:pt x="19138" y="15871"/>
                  </a:lnTo>
                  <a:lnTo>
                    <a:pt x="19548" y="16250"/>
                  </a:lnTo>
                  <a:lnTo>
                    <a:pt x="19548" y="17197"/>
                  </a:lnTo>
                  <a:lnTo>
                    <a:pt x="19138" y="19583"/>
                  </a:lnTo>
                  <a:lnTo>
                    <a:pt x="18070" y="18977"/>
                  </a:lnTo>
                  <a:lnTo>
                    <a:pt x="17864" y="19583"/>
                  </a:lnTo>
                  <a:lnTo>
                    <a:pt x="17207" y="19356"/>
                  </a:lnTo>
                  <a:lnTo>
                    <a:pt x="17207" y="19962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85" name="Freeform 84">
              <a:extLst>
                <a:ext uri="{FF2B5EF4-FFF2-40B4-BE49-F238E27FC236}">
                  <a16:creationId xmlns:a16="http://schemas.microsoft.com/office/drawing/2014/main" id="{B218AAE8-DFA1-444A-A7ED-1B22BA92B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8022" y="4149203"/>
              <a:ext cx="247941" cy="227657"/>
            </a:xfrm>
            <a:custGeom>
              <a:avLst/>
              <a:gdLst>
                <a:gd name="T0" fmla="*/ 173 w 20000"/>
                <a:gd name="T1" fmla="*/ 168 h 20000"/>
                <a:gd name="T2" fmla="*/ 147 w 20000"/>
                <a:gd name="T3" fmla="*/ 151 h 20000"/>
                <a:gd name="T4" fmla="*/ 138 w 20000"/>
                <a:gd name="T5" fmla="*/ 136 h 20000"/>
                <a:gd name="T6" fmla="*/ 133 w 20000"/>
                <a:gd name="T7" fmla="*/ 118 h 20000"/>
                <a:gd name="T8" fmla="*/ 109 w 20000"/>
                <a:gd name="T9" fmla="*/ 91 h 20000"/>
                <a:gd name="T10" fmla="*/ 73 w 20000"/>
                <a:gd name="T11" fmla="*/ 77 h 20000"/>
                <a:gd name="T12" fmla="*/ 69 w 20000"/>
                <a:gd name="T13" fmla="*/ 70 h 20000"/>
                <a:gd name="T14" fmla="*/ 66 w 20000"/>
                <a:gd name="T15" fmla="*/ 66 h 20000"/>
                <a:gd name="T16" fmla="*/ 56 w 20000"/>
                <a:gd name="T17" fmla="*/ 64 h 20000"/>
                <a:gd name="T18" fmla="*/ 45 w 20000"/>
                <a:gd name="T19" fmla="*/ 60 h 20000"/>
                <a:gd name="T20" fmla="*/ 50 w 20000"/>
                <a:gd name="T21" fmla="*/ 50 h 20000"/>
                <a:gd name="T22" fmla="*/ 43 w 20000"/>
                <a:gd name="T23" fmla="*/ 60 h 20000"/>
                <a:gd name="T24" fmla="*/ 34 w 20000"/>
                <a:gd name="T25" fmla="*/ 70 h 20000"/>
                <a:gd name="T26" fmla="*/ 34 w 20000"/>
                <a:gd name="T27" fmla="*/ 56 h 20000"/>
                <a:gd name="T28" fmla="*/ 25 w 20000"/>
                <a:gd name="T29" fmla="*/ 50 h 20000"/>
                <a:gd name="T30" fmla="*/ 23 w 20000"/>
                <a:gd name="T31" fmla="*/ 48 h 20000"/>
                <a:gd name="T32" fmla="*/ 40 w 20000"/>
                <a:gd name="T33" fmla="*/ 43 h 20000"/>
                <a:gd name="T34" fmla="*/ 45 w 20000"/>
                <a:gd name="T35" fmla="*/ 43 h 20000"/>
                <a:gd name="T36" fmla="*/ 45 w 20000"/>
                <a:gd name="T37" fmla="*/ 38 h 20000"/>
                <a:gd name="T38" fmla="*/ 23 w 20000"/>
                <a:gd name="T39" fmla="*/ 39 h 20000"/>
                <a:gd name="T40" fmla="*/ 19 w 20000"/>
                <a:gd name="T41" fmla="*/ 27 h 20000"/>
                <a:gd name="T42" fmla="*/ 0 w 20000"/>
                <a:gd name="T43" fmla="*/ 20 h 20000"/>
                <a:gd name="T44" fmla="*/ 2 w 20000"/>
                <a:gd name="T45" fmla="*/ 10 h 20000"/>
                <a:gd name="T46" fmla="*/ 25 w 20000"/>
                <a:gd name="T47" fmla="*/ 0 h 20000"/>
                <a:gd name="T48" fmla="*/ 50 w 20000"/>
                <a:gd name="T49" fmla="*/ 10 h 20000"/>
                <a:gd name="T50" fmla="*/ 56 w 20000"/>
                <a:gd name="T51" fmla="*/ 23 h 20000"/>
                <a:gd name="T52" fmla="*/ 60 w 20000"/>
                <a:gd name="T53" fmla="*/ 48 h 20000"/>
                <a:gd name="T54" fmla="*/ 62 w 20000"/>
                <a:gd name="T55" fmla="*/ 43 h 20000"/>
                <a:gd name="T56" fmla="*/ 66 w 20000"/>
                <a:gd name="T57" fmla="*/ 50 h 20000"/>
                <a:gd name="T58" fmla="*/ 73 w 20000"/>
                <a:gd name="T59" fmla="*/ 60 h 20000"/>
                <a:gd name="T60" fmla="*/ 93 w 20000"/>
                <a:gd name="T61" fmla="*/ 39 h 20000"/>
                <a:gd name="T62" fmla="*/ 105 w 20000"/>
                <a:gd name="T63" fmla="*/ 31 h 20000"/>
                <a:gd name="T64" fmla="*/ 147 w 20000"/>
                <a:gd name="T65" fmla="*/ 38 h 20000"/>
                <a:gd name="T66" fmla="*/ 176 w 20000"/>
                <a:gd name="T67" fmla="*/ 48 h 2000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0000" h="20000">
                  <a:moveTo>
                    <a:pt x="19955" y="5667"/>
                  </a:moveTo>
                  <a:lnTo>
                    <a:pt x="19683" y="19952"/>
                  </a:lnTo>
                  <a:lnTo>
                    <a:pt x="17642" y="17524"/>
                  </a:lnTo>
                  <a:lnTo>
                    <a:pt x="16689" y="18000"/>
                  </a:lnTo>
                  <a:lnTo>
                    <a:pt x="15737" y="17524"/>
                  </a:lnTo>
                  <a:lnTo>
                    <a:pt x="15737" y="16238"/>
                  </a:lnTo>
                  <a:lnTo>
                    <a:pt x="15057" y="14810"/>
                  </a:lnTo>
                  <a:lnTo>
                    <a:pt x="15057" y="14048"/>
                  </a:lnTo>
                  <a:lnTo>
                    <a:pt x="13832" y="11810"/>
                  </a:lnTo>
                  <a:lnTo>
                    <a:pt x="12426" y="10810"/>
                  </a:lnTo>
                  <a:lnTo>
                    <a:pt x="9841" y="9619"/>
                  </a:lnTo>
                  <a:lnTo>
                    <a:pt x="8254" y="9143"/>
                  </a:lnTo>
                  <a:lnTo>
                    <a:pt x="7528" y="8381"/>
                  </a:lnTo>
                  <a:lnTo>
                    <a:pt x="7800" y="8381"/>
                  </a:lnTo>
                  <a:lnTo>
                    <a:pt x="7800" y="7905"/>
                  </a:lnTo>
                  <a:lnTo>
                    <a:pt x="7528" y="7905"/>
                  </a:lnTo>
                  <a:lnTo>
                    <a:pt x="6349" y="7905"/>
                  </a:lnTo>
                  <a:lnTo>
                    <a:pt x="6349" y="7619"/>
                  </a:lnTo>
                  <a:lnTo>
                    <a:pt x="5850" y="7905"/>
                  </a:lnTo>
                  <a:lnTo>
                    <a:pt x="5170" y="7143"/>
                  </a:lnTo>
                  <a:lnTo>
                    <a:pt x="5669" y="6429"/>
                  </a:lnTo>
                  <a:lnTo>
                    <a:pt x="5669" y="5905"/>
                  </a:lnTo>
                  <a:lnTo>
                    <a:pt x="5170" y="6429"/>
                  </a:lnTo>
                  <a:lnTo>
                    <a:pt x="4943" y="7143"/>
                  </a:lnTo>
                  <a:lnTo>
                    <a:pt x="4490" y="7905"/>
                  </a:lnTo>
                  <a:lnTo>
                    <a:pt x="3810" y="8381"/>
                  </a:lnTo>
                  <a:lnTo>
                    <a:pt x="3265" y="7619"/>
                  </a:lnTo>
                  <a:lnTo>
                    <a:pt x="3810" y="6619"/>
                  </a:lnTo>
                  <a:lnTo>
                    <a:pt x="3265" y="6429"/>
                  </a:lnTo>
                  <a:lnTo>
                    <a:pt x="2812" y="5905"/>
                  </a:lnTo>
                  <a:lnTo>
                    <a:pt x="1859" y="5905"/>
                  </a:lnTo>
                  <a:lnTo>
                    <a:pt x="2585" y="5667"/>
                  </a:lnTo>
                  <a:lnTo>
                    <a:pt x="3265" y="5667"/>
                  </a:lnTo>
                  <a:lnTo>
                    <a:pt x="4490" y="5143"/>
                  </a:lnTo>
                  <a:lnTo>
                    <a:pt x="4943" y="5143"/>
                  </a:lnTo>
                  <a:lnTo>
                    <a:pt x="5170" y="5143"/>
                  </a:lnTo>
                  <a:lnTo>
                    <a:pt x="5669" y="4667"/>
                  </a:lnTo>
                  <a:lnTo>
                    <a:pt x="5170" y="4476"/>
                  </a:lnTo>
                  <a:lnTo>
                    <a:pt x="3991" y="4476"/>
                  </a:lnTo>
                  <a:lnTo>
                    <a:pt x="2585" y="4667"/>
                  </a:lnTo>
                  <a:lnTo>
                    <a:pt x="2132" y="3714"/>
                  </a:lnTo>
                  <a:lnTo>
                    <a:pt x="2132" y="3190"/>
                  </a:lnTo>
                  <a:lnTo>
                    <a:pt x="1406" y="2714"/>
                  </a:lnTo>
                  <a:lnTo>
                    <a:pt x="0" y="2429"/>
                  </a:lnTo>
                  <a:lnTo>
                    <a:pt x="0" y="1952"/>
                  </a:lnTo>
                  <a:lnTo>
                    <a:pt x="272" y="1238"/>
                  </a:lnTo>
                  <a:lnTo>
                    <a:pt x="1406" y="762"/>
                  </a:lnTo>
                  <a:lnTo>
                    <a:pt x="2812" y="0"/>
                  </a:lnTo>
                  <a:lnTo>
                    <a:pt x="3991" y="762"/>
                  </a:lnTo>
                  <a:lnTo>
                    <a:pt x="5669" y="1238"/>
                  </a:lnTo>
                  <a:lnTo>
                    <a:pt x="5850" y="1476"/>
                  </a:lnTo>
                  <a:lnTo>
                    <a:pt x="6349" y="2714"/>
                  </a:lnTo>
                  <a:lnTo>
                    <a:pt x="5850" y="3714"/>
                  </a:lnTo>
                  <a:lnTo>
                    <a:pt x="6803" y="5667"/>
                  </a:lnTo>
                  <a:lnTo>
                    <a:pt x="6803" y="5143"/>
                  </a:lnTo>
                  <a:lnTo>
                    <a:pt x="7075" y="5143"/>
                  </a:lnTo>
                  <a:lnTo>
                    <a:pt x="7528" y="5667"/>
                  </a:lnTo>
                  <a:lnTo>
                    <a:pt x="7528" y="5905"/>
                  </a:lnTo>
                  <a:lnTo>
                    <a:pt x="7528" y="6429"/>
                  </a:lnTo>
                  <a:lnTo>
                    <a:pt x="8254" y="7143"/>
                  </a:lnTo>
                  <a:lnTo>
                    <a:pt x="8934" y="6619"/>
                  </a:lnTo>
                  <a:lnTo>
                    <a:pt x="10567" y="4667"/>
                  </a:lnTo>
                  <a:lnTo>
                    <a:pt x="12426" y="4476"/>
                  </a:lnTo>
                  <a:lnTo>
                    <a:pt x="11973" y="3714"/>
                  </a:lnTo>
                  <a:lnTo>
                    <a:pt x="13651" y="2714"/>
                  </a:lnTo>
                  <a:lnTo>
                    <a:pt x="16689" y="4476"/>
                  </a:lnTo>
                  <a:lnTo>
                    <a:pt x="18549" y="4667"/>
                  </a:lnTo>
                  <a:lnTo>
                    <a:pt x="19955" y="5667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86" name="Freeform 85">
              <a:extLst>
                <a:ext uri="{FF2B5EF4-FFF2-40B4-BE49-F238E27FC236}">
                  <a16:creationId xmlns:a16="http://schemas.microsoft.com/office/drawing/2014/main" id="{1245EEAF-E9F7-48E4-A9D0-3F06426C1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5278" y="4099065"/>
              <a:ext cx="163416" cy="185649"/>
            </a:xfrm>
            <a:custGeom>
              <a:avLst/>
              <a:gdLst>
                <a:gd name="T0" fmla="*/ 12 w 20000"/>
                <a:gd name="T1" fmla="*/ 134 h 20000"/>
                <a:gd name="T2" fmla="*/ 16 w 20000"/>
                <a:gd name="T3" fmla="*/ 118 h 20000"/>
                <a:gd name="T4" fmla="*/ 12 w 20000"/>
                <a:gd name="T5" fmla="*/ 97 h 20000"/>
                <a:gd name="T6" fmla="*/ 2 w 20000"/>
                <a:gd name="T7" fmla="*/ 87 h 20000"/>
                <a:gd name="T8" fmla="*/ 6 w 20000"/>
                <a:gd name="T9" fmla="*/ 81 h 20000"/>
                <a:gd name="T10" fmla="*/ 12 w 20000"/>
                <a:gd name="T11" fmla="*/ 69 h 20000"/>
                <a:gd name="T12" fmla="*/ 12 w 20000"/>
                <a:gd name="T13" fmla="*/ 50 h 20000"/>
                <a:gd name="T14" fmla="*/ 23 w 20000"/>
                <a:gd name="T15" fmla="*/ 34 h 20000"/>
                <a:gd name="T16" fmla="*/ 27 w 20000"/>
                <a:gd name="T17" fmla="*/ 17 h 20000"/>
                <a:gd name="T18" fmla="*/ 33 w 20000"/>
                <a:gd name="T19" fmla="*/ 21 h 20000"/>
                <a:gd name="T20" fmla="*/ 39 w 20000"/>
                <a:gd name="T21" fmla="*/ 11 h 20000"/>
                <a:gd name="T22" fmla="*/ 50 w 20000"/>
                <a:gd name="T23" fmla="*/ 15 h 20000"/>
                <a:gd name="T24" fmla="*/ 81 w 20000"/>
                <a:gd name="T25" fmla="*/ 17 h 20000"/>
                <a:gd name="T26" fmla="*/ 109 w 20000"/>
                <a:gd name="T27" fmla="*/ 6 h 20000"/>
                <a:gd name="T28" fmla="*/ 116 w 20000"/>
                <a:gd name="T29" fmla="*/ 4 h 20000"/>
                <a:gd name="T30" fmla="*/ 108 w 20000"/>
                <a:gd name="T31" fmla="*/ 21 h 20000"/>
                <a:gd name="T32" fmla="*/ 87 w 20000"/>
                <a:gd name="T33" fmla="*/ 27 h 20000"/>
                <a:gd name="T34" fmla="*/ 64 w 20000"/>
                <a:gd name="T35" fmla="*/ 27 h 20000"/>
                <a:gd name="T36" fmla="*/ 45 w 20000"/>
                <a:gd name="T37" fmla="*/ 25 h 20000"/>
                <a:gd name="T38" fmla="*/ 29 w 20000"/>
                <a:gd name="T39" fmla="*/ 25 h 20000"/>
                <a:gd name="T40" fmla="*/ 27 w 20000"/>
                <a:gd name="T41" fmla="*/ 48 h 20000"/>
                <a:gd name="T42" fmla="*/ 37 w 20000"/>
                <a:gd name="T43" fmla="*/ 58 h 20000"/>
                <a:gd name="T44" fmla="*/ 50 w 20000"/>
                <a:gd name="T45" fmla="*/ 48 h 20000"/>
                <a:gd name="T46" fmla="*/ 60 w 20000"/>
                <a:gd name="T47" fmla="*/ 50 h 20000"/>
                <a:gd name="T48" fmla="*/ 73 w 20000"/>
                <a:gd name="T49" fmla="*/ 48 h 20000"/>
                <a:gd name="T50" fmla="*/ 81 w 20000"/>
                <a:gd name="T51" fmla="*/ 44 h 20000"/>
                <a:gd name="T52" fmla="*/ 83 w 20000"/>
                <a:gd name="T53" fmla="*/ 50 h 20000"/>
                <a:gd name="T54" fmla="*/ 66 w 20000"/>
                <a:gd name="T55" fmla="*/ 58 h 20000"/>
                <a:gd name="T56" fmla="*/ 45 w 20000"/>
                <a:gd name="T57" fmla="*/ 69 h 20000"/>
                <a:gd name="T58" fmla="*/ 66 w 20000"/>
                <a:gd name="T59" fmla="*/ 93 h 20000"/>
                <a:gd name="T60" fmla="*/ 70 w 20000"/>
                <a:gd name="T61" fmla="*/ 101 h 20000"/>
                <a:gd name="T62" fmla="*/ 77 w 20000"/>
                <a:gd name="T63" fmla="*/ 108 h 20000"/>
                <a:gd name="T64" fmla="*/ 66 w 20000"/>
                <a:gd name="T65" fmla="*/ 114 h 20000"/>
                <a:gd name="T66" fmla="*/ 60 w 20000"/>
                <a:gd name="T67" fmla="*/ 120 h 20000"/>
                <a:gd name="T68" fmla="*/ 54 w 20000"/>
                <a:gd name="T69" fmla="*/ 108 h 20000"/>
                <a:gd name="T70" fmla="*/ 39 w 20000"/>
                <a:gd name="T71" fmla="*/ 93 h 20000"/>
                <a:gd name="T72" fmla="*/ 39 w 20000"/>
                <a:gd name="T73" fmla="*/ 81 h 20000"/>
                <a:gd name="T74" fmla="*/ 29 w 20000"/>
                <a:gd name="T75" fmla="*/ 87 h 20000"/>
                <a:gd name="T76" fmla="*/ 29 w 20000"/>
                <a:gd name="T77" fmla="*/ 101 h 20000"/>
                <a:gd name="T78" fmla="*/ 29 w 20000"/>
                <a:gd name="T79" fmla="*/ 124 h 20000"/>
                <a:gd name="T80" fmla="*/ 23 w 20000"/>
                <a:gd name="T81" fmla="*/ 134 h 2000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0000" h="20000">
                  <a:moveTo>
                    <a:pt x="3574" y="19942"/>
                  </a:moveTo>
                  <a:lnTo>
                    <a:pt x="2131" y="19592"/>
                  </a:lnTo>
                  <a:lnTo>
                    <a:pt x="2131" y="18717"/>
                  </a:lnTo>
                  <a:lnTo>
                    <a:pt x="2818" y="17201"/>
                  </a:lnTo>
                  <a:lnTo>
                    <a:pt x="2131" y="15102"/>
                  </a:lnTo>
                  <a:lnTo>
                    <a:pt x="2131" y="14227"/>
                  </a:lnTo>
                  <a:lnTo>
                    <a:pt x="412" y="14227"/>
                  </a:lnTo>
                  <a:lnTo>
                    <a:pt x="412" y="12653"/>
                  </a:lnTo>
                  <a:lnTo>
                    <a:pt x="0" y="12420"/>
                  </a:lnTo>
                  <a:lnTo>
                    <a:pt x="1100" y="11778"/>
                  </a:lnTo>
                  <a:lnTo>
                    <a:pt x="1787" y="10904"/>
                  </a:lnTo>
                  <a:lnTo>
                    <a:pt x="2131" y="10029"/>
                  </a:lnTo>
                  <a:lnTo>
                    <a:pt x="1787" y="8746"/>
                  </a:lnTo>
                  <a:lnTo>
                    <a:pt x="2131" y="7289"/>
                  </a:lnTo>
                  <a:lnTo>
                    <a:pt x="3574" y="6939"/>
                  </a:lnTo>
                  <a:lnTo>
                    <a:pt x="3918" y="4898"/>
                  </a:lnTo>
                  <a:lnTo>
                    <a:pt x="3918" y="4548"/>
                  </a:lnTo>
                  <a:lnTo>
                    <a:pt x="4674" y="2449"/>
                  </a:lnTo>
                  <a:lnTo>
                    <a:pt x="4948" y="2157"/>
                  </a:lnTo>
                  <a:lnTo>
                    <a:pt x="5704" y="3032"/>
                  </a:lnTo>
                  <a:lnTo>
                    <a:pt x="6460" y="2449"/>
                  </a:lnTo>
                  <a:lnTo>
                    <a:pt x="6735" y="1574"/>
                  </a:lnTo>
                  <a:lnTo>
                    <a:pt x="8591" y="1574"/>
                  </a:lnTo>
                  <a:lnTo>
                    <a:pt x="8591" y="2157"/>
                  </a:lnTo>
                  <a:lnTo>
                    <a:pt x="11065" y="2157"/>
                  </a:lnTo>
                  <a:lnTo>
                    <a:pt x="13883" y="2449"/>
                  </a:lnTo>
                  <a:lnTo>
                    <a:pt x="17113" y="2449"/>
                  </a:lnTo>
                  <a:lnTo>
                    <a:pt x="18832" y="933"/>
                  </a:lnTo>
                  <a:lnTo>
                    <a:pt x="19588" y="0"/>
                  </a:lnTo>
                  <a:lnTo>
                    <a:pt x="19931" y="641"/>
                  </a:lnTo>
                  <a:lnTo>
                    <a:pt x="19588" y="2157"/>
                  </a:lnTo>
                  <a:lnTo>
                    <a:pt x="18557" y="3032"/>
                  </a:lnTo>
                  <a:lnTo>
                    <a:pt x="17801" y="3965"/>
                  </a:lnTo>
                  <a:lnTo>
                    <a:pt x="14914" y="3965"/>
                  </a:lnTo>
                  <a:lnTo>
                    <a:pt x="13883" y="3965"/>
                  </a:lnTo>
                  <a:lnTo>
                    <a:pt x="11065" y="3965"/>
                  </a:lnTo>
                  <a:lnTo>
                    <a:pt x="9278" y="3615"/>
                  </a:lnTo>
                  <a:lnTo>
                    <a:pt x="7835" y="3615"/>
                  </a:lnTo>
                  <a:lnTo>
                    <a:pt x="6460" y="3615"/>
                  </a:lnTo>
                  <a:lnTo>
                    <a:pt x="4948" y="3615"/>
                  </a:lnTo>
                  <a:lnTo>
                    <a:pt x="4674" y="4898"/>
                  </a:lnTo>
                  <a:lnTo>
                    <a:pt x="4674" y="6939"/>
                  </a:lnTo>
                  <a:lnTo>
                    <a:pt x="5704" y="7289"/>
                  </a:lnTo>
                  <a:lnTo>
                    <a:pt x="6460" y="8455"/>
                  </a:lnTo>
                  <a:lnTo>
                    <a:pt x="7491" y="8455"/>
                  </a:lnTo>
                  <a:lnTo>
                    <a:pt x="8591" y="6939"/>
                  </a:lnTo>
                  <a:lnTo>
                    <a:pt x="9622" y="7289"/>
                  </a:lnTo>
                  <a:lnTo>
                    <a:pt x="10378" y="7289"/>
                  </a:lnTo>
                  <a:lnTo>
                    <a:pt x="11065" y="6939"/>
                  </a:lnTo>
                  <a:lnTo>
                    <a:pt x="12509" y="6939"/>
                  </a:lnTo>
                  <a:lnTo>
                    <a:pt x="13196" y="6356"/>
                  </a:lnTo>
                  <a:lnTo>
                    <a:pt x="13883" y="6356"/>
                  </a:lnTo>
                  <a:lnTo>
                    <a:pt x="14914" y="6939"/>
                  </a:lnTo>
                  <a:lnTo>
                    <a:pt x="14227" y="7289"/>
                  </a:lnTo>
                  <a:lnTo>
                    <a:pt x="13196" y="7289"/>
                  </a:lnTo>
                  <a:lnTo>
                    <a:pt x="11409" y="8455"/>
                  </a:lnTo>
                  <a:lnTo>
                    <a:pt x="9278" y="10029"/>
                  </a:lnTo>
                  <a:lnTo>
                    <a:pt x="7835" y="10029"/>
                  </a:lnTo>
                  <a:lnTo>
                    <a:pt x="11409" y="12653"/>
                  </a:lnTo>
                  <a:lnTo>
                    <a:pt x="11409" y="13586"/>
                  </a:lnTo>
                  <a:lnTo>
                    <a:pt x="11065" y="14810"/>
                  </a:lnTo>
                  <a:lnTo>
                    <a:pt x="12096" y="14810"/>
                  </a:lnTo>
                  <a:lnTo>
                    <a:pt x="12096" y="15743"/>
                  </a:lnTo>
                  <a:lnTo>
                    <a:pt x="13196" y="15743"/>
                  </a:lnTo>
                  <a:lnTo>
                    <a:pt x="13196" y="16618"/>
                  </a:lnTo>
                  <a:lnTo>
                    <a:pt x="11409" y="16618"/>
                  </a:lnTo>
                  <a:lnTo>
                    <a:pt x="10378" y="17201"/>
                  </a:lnTo>
                  <a:lnTo>
                    <a:pt x="10378" y="17551"/>
                  </a:lnTo>
                  <a:lnTo>
                    <a:pt x="8591" y="17551"/>
                  </a:lnTo>
                  <a:lnTo>
                    <a:pt x="9278" y="15743"/>
                  </a:lnTo>
                  <a:lnTo>
                    <a:pt x="6735" y="14227"/>
                  </a:lnTo>
                  <a:lnTo>
                    <a:pt x="6735" y="13586"/>
                  </a:lnTo>
                  <a:lnTo>
                    <a:pt x="7491" y="12653"/>
                  </a:lnTo>
                  <a:lnTo>
                    <a:pt x="6735" y="11778"/>
                  </a:lnTo>
                  <a:lnTo>
                    <a:pt x="6460" y="12420"/>
                  </a:lnTo>
                  <a:lnTo>
                    <a:pt x="4948" y="12653"/>
                  </a:lnTo>
                  <a:lnTo>
                    <a:pt x="4948" y="13294"/>
                  </a:lnTo>
                  <a:lnTo>
                    <a:pt x="4948" y="14810"/>
                  </a:lnTo>
                  <a:lnTo>
                    <a:pt x="4948" y="16618"/>
                  </a:lnTo>
                  <a:lnTo>
                    <a:pt x="4948" y="18134"/>
                  </a:lnTo>
                  <a:lnTo>
                    <a:pt x="4948" y="19942"/>
                  </a:lnTo>
                  <a:lnTo>
                    <a:pt x="3918" y="19592"/>
                  </a:lnTo>
                  <a:lnTo>
                    <a:pt x="3574" y="19942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87" name="Freeform 86">
              <a:extLst>
                <a:ext uri="{FF2B5EF4-FFF2-40B4-BE49-F238E27FC236}">
                  <a16:creationId xmlns:a16="http://schemas.microsoft.com/office/drawing/2014/main" id="{B54C76E4-780D-4A4F-8614-D6DD8E716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5767" y="4288778"/>
              <a:ext cx="236671" cy="74530"/>
            </a:xfrm>
            <a:custGeom>
              <a:avLst/>
              <a:gdLst>
                <a:gd name="T0" fmla="*/ 166 w 20000"/>
                <a:gd name="T1" fmla="*/ 54 h 20000"/>
                <a:gd name="T2" fmla="*/ 155 w 20000"/>
                <a:gd name="T3" fmla="*/ 50 h 20000"/>
                <a:gd name="T4" fmla="*/ 140 w 20000"/>
                <a:gd name="T5" fmla="*/ 43 h 20000"/>
                <a:gd name="T6" fmla="*/ 132 w 20000"/>
                <a:gd name="T7" fmla="*/ 47 h 20000"/>
                <a:gd name="T8" fmla="*/ 122 w 20000"/>
                <a:gd name="T9" fmla="*/ 43 h 20000"/>
                <a:gd name="T10" fmla="*/ 114 w 20000"/>
                <a:gd name="T11" fmla="*/ 43 h 20000"/>
                <a:gd name="T12" fmla="*/ 101 w 20000"/>
                <a:gd name="T13" fmla="*/ 41 h 20000"/>
                <a:gd name="T14" fmla="*/ 91 w 20000"/>
                <a:gd name="T15" fmla="*/ 37 h 20000"/>
                <a:gd name="T16" fmla="*/ 70 w 20000"/>
                <a:gd name="T17" fmla="*/ 31 h 20000"/>
                <a:gd name="T18" fmla="*/ 58 w 20000"/>
                <a:gd name="T19" fmla="*/ 33 h 20000"/>
                <a:gd name="T20" fmla="*/ 42 w 20000"/>
                <a:gd name="T21" fmla="*/ 27 h 20000"/>
                <a:gd name="T22" fmla="*/ 20 w 20000"/>
                <a:gd name="T23" fmla="*/ 23 h 20000"/>
                <a:gd name="T24" fmla="*/ 24 w 20000"/>
                <a:gd name="T25" fmla="*/ 21 h 20000"/>
                <a:gd name="T26" fmla="*/ 10 w 20000"/>
                <a:gd name="T27" fmla="*/ 16 h 20000"/>
                <a:gd name="T28" fmla="*/ 0 w 20000"/>
                <a:gd name="T29" fmla="*/ 15 h 20000"/>
                <a:gd name="T30" fmla="*/ 4 w 20000"/>
                <a:gd name="T31" fmla="*/ 15 h 20000"/>
                <a:gd name="T32" fmla="*/ 8 w 20000"/>
                <a:gd name="T33" fmla="*/ 15 h 20000"/>
                <a:gd name="T34" fmla="*/ 14 w 20000"/>
                <a:gd name="T35" fmla="*/ 6 h 20000"/>
                <a:gd name="T36" fmla="*/ 18 w 20000"/>
                <a:gd name="T37" fmla="*/ 0 h 20000"/>
                <a:gd name="T38" fmla="*/ 35 w 20000"/>
                <a:gd name="T39" fmla="*/ 4 h 20000"/>
                <a:gd name="T40" fmla="*/ 35 w 20000"/>
                <a:gd name="T41" fmla="*/ 0 h 20000"/>
                <a:gd name="T42" fmla="*/ 42 w 20000"/>
                <a:gd name="T43" fmla="*/ 0 h 20000"/>
                <a:gd name="T44" fmla="*/ 47 w 20000"/>
                <a:gd name="T45" fmla="*/ 4 h 20000"/>
                <a:gd name="T46" fmla="*/ 52 w 20000"/>
                <a:gd name="T47" fmla="*/ 6 h 20000"/>
                <a:gd name="T48" fmla="*/ 58 w 20000"/>
                <a:gd name="T49" fmla="*/ 4 h 20000"/>
                <a:gd name="T50" fmla="*/ 62 w 20000"/>
                <a:gd name="T51" fmla="*/ 15 h 20000"/>
                <a:gd name="T52" fmla="*/ 89 w 20000"/>
                <a:gd name="T53" fmla="*/ 16 h 20000"/>
                <a:gd name="T54" fmla="*/ 95 w 20000"/>
                <a:gd name="T55" fmla="*/ 16 h 20000"/>
                <a:gd name="T56" fmla="*/ 97 w 20000"/>
                <a:gd name="T57" fmla="*/ 10 h 20000"/>
                <a:gd name="T58" fmla="*/ 106 w 20000"/>
                <a:gd name="T59" fmla="*/ 10 h 20000"/>
                <a:gd name="T60" fmla="*/ 108 w 20000"/>
                <a:gd name="T61" fmla="*/ 15 h 20000"/>
                <a:gd name="T62" fmla="*/ 112 w 20000"/>
                <a:gd name="T63" fmla="*/ 15 h 20000"/>
                <a:gd name="T64" fmla="*/ 122 w 20000"/>
                <a:gd name="T65" fmla="*/ 15 h 20000"/>
                <a:gd name="T66" fmla="*/ 128 w 20000"/>
                <a:gd name="T67" fmla="*/ 16 h 20000"/>
                <a:gd name="T68" fmla="*/ 135 w 20000"/>
                <a:gd name="T69" fmla="*/ 27 h 20000"/>
                <a:gd name="T70" fmla="*/ 145 w 20000"/>
                <a:gd name="T71" fmla="*/ 33 h 20000"/>
                <a:gd name="T72" fmla="*/ 149 w 20000"/>
                <a:gd name="T73" fmla="*/ 31 h 20000"/>
                <a:gd name="T74" fmla="*/ 158 w 20000"/>
                <a:gd name="T75" fmla="*/ 31 h 20000"/>
                <a:gd name="T76" fmla="*/ 166 w 20000"/>
                <a:gd name="T77" fmla="*/ 33 h 20000"/>
                <a:gd name="T78" fmla="*/ 162 w 20000"/>
                <a:gd name="T79" fmla="*/ 37 h 20000"/>
                <a:gd name="T80" fmla="*/ 162 w 20000"/>
                <a:gd name="T81" fmla="*/ 43 h 20000"/>
                <a:gd name="T82" fmla="*/ 166 w 20000"/>
                <a:gd name="T83" fmla="*/ 50 h 20000"/>
                <a:gd name="T84" fmla="*/ 166 w 20000"/>
                <a:gd name="T85" fmla="*/ 54 h 2000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0000" h="20000">
                  <a:moveTo>
                    <a:pt x="19952" y="19853"/>
                  </a:moveTo>
                  <a:lnTo>
                    <a:pt x="18699" y="18382"/>
                  </a:lnTo>
                  <a:lnTo>
                    <a:pt x="16916" y="16029"/>
                  </a:lnTo>
                  <a:lnTo>
                    <a:pt x="15952" y="17500"/>
                  </a:lnTo>
                  <a:lnTo>
                    <a:pt x="14747" y="16029"/>
                  </a:lnTo>
                  <a:lnTo>
                    <a:pt x="13687" y="16029"/>
                  </a:lnTo>
                  <a:lnTo>
                    <a:pt x="12193" y="15294"/>
                  </a:lnTo>
                  <a:lnTo>
                    <a:pt x="10988" y="13824"/>
                  </a:lnTo>
                  <a:lnTo>
                    <a:pt x="8482" y="11471"/>
                  </a:lnTo>
                  <a:lnTo>
                    <a:pt x="6988" y="12059"/>
                  </a:lnTo>
                  <a:lnTo>
                    <a:pt x="5012" y="9853"/>
                  </a:lnTo>
                  <a:lnTo>
                    <a:pt x="2458" y="8382"/>
                  </a:lnTo>
                  <a:lnTo>
                    <a:pt x="2940" y="7647"/>
                  </a:lnTo>
                  <a:lnTo>
                    <a:pt x="1253" y="6029"/>
                  </a:lnTo>
                  <a:lnTo>
                    <a:pt x="0" y="5441"/>
                  </a:lnTo>
                  <a:lnTo>
                    <a:pt x="482" y="5441"/>
                  </a:lnTo>
                  <a:lnTo>
                    <a:pt x="964" y="5441"/>
                  </a:lnTo>
                  <a:lnTo>
                    <a:pt x="1735" y="2353"/>
                  </a:lnTo>
                  <a:lnTo>
                    <a:pt x="2217" y="0"/>
                  </a:lnTo>
                  <a:lnTo>
                    <a:pt x="4241" y="1471"/>
                  </a:lnTo>
                  <a:lnTo>
                    <a:pt x="4241" y="0"/>
                  </a:lnTo>
                  <a:lnTo>
                    <a:pt x="5012" y="0"/>
                  </a:lnTo>
                  <a:lnTo>
                    <a:pt x="5687" y="1471"/>
                  </a:lnTo>
                  <a:lnTo>
                    <a:pt x="6217" y="2353"/>
                  </a:lnTo>
                  <a:lnTo>
                    <a:pt x="6988" y="1471"/>
                  </a:lnTo>
                  <a:lnTo>
                    <a:pt x="7470" y="5441"/>
                  </a:lnTo>
                  <a:lnTo>
                    <a:pt x="10699" y="6029"/>
                  </a:lnTo>
                  <a:lnTo>
                    <a:pt x="11470" y="6029"/>
                  </a:lnTo>
                  <a:lnTo>
                    <a:pt x="11711" y="3824"/>
                  </a:lnTo>
                  <a:lnTo>
                    <a:pt x="12723" y="3824"/>
                  </a:lnTo>
                  <a:lnTo>
                    <a:pt x="12964" y="5441"/>
                  </a:lnTo>
                  <a:lnTo>
                    <a:pt x="13446" y="5441"/>
                  </a:lnTo>
                  <a:lnTo>
                    <a:pt x="14747" y="5441"/>
                  </a:lnTo>
                  <a:lnTo>
                    <a:pt x="15470" y="6029"/>
                  </a:lnTo>
                  <a:lnTo>
                    <a:pt x="16241" y="9853"/>
                  </a:lnTo>
                  <a:lnTo>
                    <a:pt x="17494" y="12059"/>
                  </a:lnTo>
                  <a:lnTo>
                    <a:pt x="17976" y="11471"/>
                  </a:lnTo>
                  <a:lnTo>
                    <a:pt x="18988" y="11471"/>
                  </a:lnTo>
                  <a:lnTo>
                    <a:pt x="19952" y="12059"/>
                  </a:lnTo>
                  <a:lnTo>
                    <a:pt x="19470" y="13824"/>
                  </a:lnTo>
                  <a:lnTo>
                    <a:pt x="19470" y="16029"/>
                  </a:lnTo>
                  <a:lnTo>
                    <a:pt x="19952" y="18382"/>
                  </a:lnTo>
                  <a:lnTo>
                    <a:pt x="19952" y="19853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88" name="Freeform 87">
              <a:extLst>
                <a:ext uri="{FF2B5EF4-FFF2-40B4-BE49-F238E27FC236}">
                  <a16:creationId xmlns:a16="http://schemas.microsoft.com/office/drawing/2014/main" id="{1040D9FC-8954-4449-9EED-31294C84D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7979" y="4355178"/>
              <a:ext cx="100022" cy="50139"/>
            </a:xfrm>
            <a:custGeom>
              <a:avLst/>
              <a:gdLst>
                <a:gd name="T0" fmla="*/ 8 w 20000"/>
                <a:gd name="T1" fmla="*/ 38 h 20000"/>
                <a:gd name="T2" fmla="*/ 0 w 20000"/>
                <a:gd name="T3" fmla="*/ 38 h 20000"/>
                <a:gd name="T4" fmla="*/ 2 w 20000"/>
                <a:gd name="T5" fmla="*/ 30 h 20000"/>
                <a:gd name="T6" fmla="*/ 6 w 20000"/>
                <a:gd name="T7" fmla="*/ 23 h 20000"/>
                <a:gd name="T8" fmla="*/ 16 w 20000"/>
                <a:gd name="T9" fmla="*/ 17 h 20000"/>
                <a:gd name="T10" fmla="*/ 27 w 20000"/>
                <a:gd name="T11" fmla="*/ 13 h 20000"/>
                <a:gd name="T12" fmla="*/ 33 w 20000"/>
                <a:gd name="T13" fmla="*/ 6 h 20000"/>
                <a:gd name="T14" fmla="*/ 50 w 20000"/>
                <a:gd name="T15" fmla="*/ 0 h 20000"/>
                <a:gd name="T16" fmla="*/ 71 w 20000"/>
                <a:gd name="T17" fmla="*/ 0 h 20000"/>
                <a:gd name="T18" fmla="*/ 63 w 20000"/>
                <a:gd name="T19" fmla="*/ 6 h 20000"/>
                <a:gd name="T20" fmla="*/ 60 w 20000"/>
                <a:gd name="T21" fmla="*/ 6 h 20000"/>
                <a:gd name="T22" fmla="*/ 52 w 20000"/>
                <a:gd name="T23" fmla="*/ 11 h 20000"/>
                <a:gd name="T24" fmla="*/ 27 w 20000"/>
                <a:gd name="T25" fmla="*/ 23 h 20000"/>
                <a:gd name="T26" fmla="*/ 16 w 20000"/>
                <a:gd name="T27" fmla="*/ 34 h 20000"/>
                <a:gd name="T28" fmla="*/ 12 w 20000"/>
                <a:gd name="T29" fmla="*/ 34 h 20000"/>
                <a:gd name="T30" fmla="*/ 8 w 20000"/>
                <a:gd name="T31" fmla="*/ 38 h 200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000" h="20000">
                  <a:moveTo>
                    <a:pt x="2373" y="19787"/>
                  </a:moveTo>
                  <a:lnTo>
                    <a:pt x="0" y="19787"/>
                  </a:lnTo>
                  <a:lnTo>
                    <a:pt x="678" y="15532"/>
                  </a:lnTo>
                  <a:lnTo>
                    <a:pt x="1808" y="12128"/>
                  </a:lnTo>
                  <a:lnTo>
                    <a:pt x="4633" y="8723"/>
                  </a:lnTo>
                  <a:lnTo>
                    <a:pt x="7684" y="6596"/>
                  </a:lnTo>
                  <a:lnTo>
                    <a:pt x="9379" y="3404"/>
                  </a:lnTo>
                  <a:lnTo>
                    <a:pt x="14124" y="0"/>
                  </a:lnTo>
                  <a:lnTo>
                    <a:pt x="19887" y="0"/>
                  </a:lnTo>
                  <a:lnTo>
                    <a:pt x="17627" y="3404"/>
                  </a:lnTo>
                  <a:lnTo>
                    <a:pt x="16949" y="3404"/>
                  </a:lnTo>
                  <a:lnTo>
                    <a:pt x="14576" y="5532"/>
                  </a:lnTo>
                  <a:lnTo>
                    <a:pt x="7684" y="12128"/>
                  </a:lnTo>
                  <a:lnTo>
                    <a:pt x="4633" y="17660"/>
                  </a:lnTo>
                  <a:lnTo>
                    <a:pt x="3503" y="17660"/>
                  </a:lnTo>
                  <a:lnTo>
                    <a:pt x="2373" y="19787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89" name="Freeform 88">
              <a:extLst>
                <a:ext uri="{FF2B5EF4-FFF2-40B4-BE49-F238E27FC236}">
                  <a16:creationId xmlns:a16="http://schemas.microsoft.com/office/drawing/2014/main" id="{15E4C75C-E5B3-4F25-8002-27B7D73BA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6453" y="4090934"/>
              <a:ext cx="38036" cy="75886"/>
            </a:xfrm>
            <a:custGeom>
              <a:avLst/>
              <a:gdLst>
                <a:gd name="T0" fmla="*/ 13 w 20000"/>
                <a:gd name="T1" fmla="*/ 56 h 20000"/>
                <a:gd name="T2" fmla="*/ 6 w 20000"/>
                <a:gd name="T3" fmla="*/ 47 h 20000"/>
                <a:gd name="T4" fmla="*/ 2 w 20000"/>
                <a:gd name="T5" fmla="*/ 37 h 20000"/>
                <a:gd name="T6" fmla="*/ 2 w 20000"/>
                <a:gd name="T7" fmla="*/ 33 h 20000"/>
                <a:gd name="T8" fmla="*/ 0 w 20000"/>
                <a:gd name="T9" fmla="*/ 27 h 20000"/>
                <a:gd name="T10" fmla="*/ 0 w 20000"/>
                <a:gd name="T11" fmla="*/ 20 h 20000"/>
                <a:gd name="T12" fmla="*/ 2 w 20000"/>
                <a:gd name="T13" fmla="*/ 10 h 20000"/>
                <a:gd name="T14" fmla="*/ 11 w 20000"/>
                <a:gd name="T15" fmla="*/ 0 h 20000"/>
                <a:gd name="T16" fmla="*/ 6 w 20000"/>
                <a:gd name="T17" fmla="*/ 6 h 20000"/>
                <a:gd name="T18" fmla="*/ 11 w 20000"/>
                <a:gd name="T19" fmla="*/ 16 h 20000"/>
                <a:gd name="T20" fmla="*/ 2 w 20000"/>
                <a:gd name="T21" fmla="*/ 20 h 20000"/>
                <a:gd name="T22" fmla="*/ 6 w 20000"/>
                <a:gd name="T23" fmla="*/ 23 h 20000"/>
                <a:gd name="T24" fmla="*/ 11 w 20000"/>
                <a:gd name="T25" fmla="*/ 20 h 20000"/>
                <a:gd name="T26" fmla="*/ 13 w 20000"/>
                <a:gd name="T27" fmla="*/ 20 h 20000"/>
                <a:gd name="T28" fmla="*/ 13 w 20000"/>
                <a:gd name="T29" fmla="*/ 16 h 20000"/>
                <a:gd name="T30" fmla="*/ 23 w 20000"/>
                <a:gd name="T31" fmla="*/ 12 h 20000"/>
                <a:gd name="T32" fmla="*/ 23 w 20000"/>
                <a:gd name="T33" fmla="*/ 20 h 20000"/>
                <a:gd name="T34" fmla="*/ 13 w 20000"/>
                <a:gd name="T35" fmla="*/ 27 h 20000"/>
                <a:gd name="T36" fmla="*/ 28 w 20000"/>
                <a:gd name="T37" fmla="*/ 37 h 20000"/>
                <a:gd name="T38" fmla="*/ 11 w 20000"/>
                <a:gd name="T39" fmla="*/ 33 h 20000"/>
                <a:gd name="T40" fmla="*/ 11 w 20000"/>
                <a:gd name="T41" fmla="*/ 37 h 20000"/>
                <a:gd name="T42" fmla="*/ 13 w 20000"/>
                <a:gd name="T43" fmla="*/ 56 h 2000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0000" h="20000">
                  <a:moveTo>
                    <a:pt x="8986" y="19857"/>
                  </a:moveTo>
                  <a:lnTo>
                    <a:pt x="4638" y="16857"/>
                  </a:lnTo>
                  <a:lnTo>
                    <a:pt x="1739" y="13143"/>
                  </a:lnTo>
                  <a:lnTo>
                    <a:pt x="1739" y="11714"/>
                  </a:lnTo>
                  <a:lnTo>
                    <a:pt x="0" y="9571"/>
                  </a:lnTo>
                  <a:lnTo>
                    <a:pt x="0" y="7286"/>
                  </a:lnTo>
                  <a:lnTo>
                    <a:pt x="1739" y="3714"/>
                  </a:lnTo>
                  <a:lnTo>
                    <a:pt x="7536" y="0"/>
                  </a:lnTo>
                  <a:lnTo>
                    <a:pt x="4638" y="2000"/>
                  </a:lnTo>
                  <a:lnTo>
                    <a:pt x="7536" y="5857"/>
                  </a:lnTo>
                  <a:lnTo>
                    <a:pt x="1739" y="7286"/>
                  </a:lnTo>
                  <a:lnTo>
                    <a:pt x="4638" y="8143"/>
                  </a:lnTo>
                  <a:lnTo>
                    <a:pt x="7536" y="7286"/>
                  </a:lnTo>
                  <a:lnTo>
                    <a:pt x="8986" y="7286"/>
                  </a:lnTo>
                  <a:lnTo>
                    <a:pt x="8986" y="5857"/>
                  </a:lnTo>
                  <a:lnTo>
                    <a:pt x="16522" y="4286"/>
                  </a:lnTo>
                  <a:lnTo>
                    <a:pt x="16522" y="7286"/>
                  </a:lnTo>
                  <a:lnTo>
                    <a:pt x="8986" y="9571"/>
                  </a:lnTo>
                  <a:lnTo>
                    <a:pt x="19710" y="13143"/>
                  </a:lnTo>
                  <a:lnTo>
                    <a:pt x="7536" y="11714"/>
                  </a:lnTo>
                  <a:lnTo>
                    <a:pt x="7536" y="13143"/>
                  </a:lnTo>
                  <a:lnTo>
                    <a:pt x="8986" y="19857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90" name="Freeform 89">
              <a:extLst>
                <a:ext uri="{FF2B5EF4-FFF2-40B4-BE49-F238E27FC236}">
                  <a16:creationId xmlns:a16="http://schemas.microsoft.com/office/drawing/2014/main" id="{E3519CC6-EF12-4FE5-B778-1C544FC0C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6314" y="4216958"/>
              <a:ext cx="76073" cy="27102"/>
            </a:xfrm>
            <a:custGeom>
              <a:avLst/>
              <a:gdLst>
                <a:gd name="T0" fmla="*/ 54 w 20000"/>
                <a:gd name="T1" fmla="*/ 17 h 20000"/>
                <a:gd name="T2" fmla="*/ 37 w 20000"/>
                <a:gd name="T3" fmla="*/ 10 h 20000"/>
                <a:gd name="T4" fmla="*/ 31 w 20000"/>
                <a:gd name="T5" fmla="*/ 6 h 20000"/>
                <a:gd name="T6" fmla="*/ 31 w 20000"/>
                <a:gd name="T7" fmla="*/ 10 h 20000"/>
                <a:gd name="T8" fmla="*/ 21 w 20000"/>
                <a:gd name="T9" fmla="*/ 10 h 20000"/>
                <a:gd name="T10" fmla="*/ 21 w 20000"/>
                <a:gd name="T11" fmla="*/ 6 h 20000"/>
                <a:gd name="T12" fmla="*/ 12 w 20000"/>
                <a:gd name="T13" fmla="*/ 10 h 20000"/>
                <a:gd name="T14" fmla="*/ 6 w 20000"/>
                <a:gd name="T15" fmla="*/ 6 h 20000"/>
                <a:gd name="T16" fmla="*/ 4 w 20000"/>
                <a:gd name="T17" fmla="*/ 10 h 20000"/>
                <a:gd name="T18" fmla="*/ 0 w 20000"/>
                <a:gd name="T19" fmla="*/ 6 h 20000"/>
                <a:gd name="T20" fmla="*/ 6 w 20000"/>
                <a:gd name="T21" fmla="*/ 0 h 20000"/>
                <a:gd name="T22" fmla="*/ 21 w 20000"/>
                <a:gd name="T23" fmla="*/ 0 h 20000"/>
                <a:gd name="T24" fmla="*/ 27 w 20000"/>
                <a:gd name="T25" fmla="*/ 0 h 20000"/>
                <a:gd name="T26" fmla="*/ 31 w 20000"/>
                <a:gd name="T27" fmla="*/ 0 h 20000"/>
                <a:gd name="T28" fmla="*/ 37 w 20000"/>
                <a:gd name="T29" fmla="*/ 0 h 20000"/>
                <a:gd name="T30" fmla="*/ 43 w 20000"/>
                <a:gd name="T31" fmla="*/ 0 h 20000"/>
                <a:gd name="T32" fmla="*/ 50 w 20000"/>
                <a:gd name="T33" fmla="*/ 6 h 20000"/>
                <a:gd name="T34" fmla="*/ 54 w 20000"/>
                <a:gd name="T35" fmla="*/ 10 h 20000"/>
                <a:gd name="T36" fmla="*/ 54 w 20000"/>
                <a:gd name="T37" fmla="*/ 17 h 200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0000" h="20000">
                  <a:moveTo>
                    <a:pt x="19853" y="19535"/>
                  </a:moveTo>
                  <a:lnTo>
                    <a:pt x="13824" y="12093"/>
                  </a:lnTo>
                  <a:lnTo>
                    <a:pt x="11471" y="6977"/>
                  </a:lnTo>
                  <a:lnTo>
                    <a:pt x="11471" y="12093"/>
                  </a:lnTo>
                  <a:lnTo>
                    <a:pt x="7647" y="12093"/>
                  </a:lnTo>
                  <a:lnTo>
                    <a:pt x="7647" y="6977"/>
                  </a:lnTo>
                  <a:lnTo>
                    <a:pt x="4559" y="12093"/>
                  </a:lnTo>
                  <a:lnTo>
                    <a:pt x="2353" y="6977"/>
                  </a:lnTo>
                  <a:lnTo>
                    <a:pt x="1471" y="12093"/>
                  </a:lnTo>
                  <a:lnTo>
                    <a:pt x="0" y="6977"/>
                  </a:lnTo>
                  <a:lnTo>
                    <a:pt x="2353" y="0"/>
                  </a:lnTo>
                  <a:lnTo>
                    <a:pt x="7647" y="0"/>
                  </a:lnTo>
                  <a:lnTo>
                    <a:pt x="10000" y="0"/>
                  </a:lnTo>
                  <a:lnTo>
                    <a:pt x="11471" y="0"/>
                  </a:lnTo>
                  <a:lnTo>
                    <a:pt x="13824" y="0"/>
                  </a:lnTo>
                  <a:lnTo>
                    <a:pt x="16029" y="0"/>
                  </a:lnTo>
                  <a:lnTo>
                    <a:pt x="18382" y="6977"/>
                  </a:lnTo>
                  <a:lnTo>
                    <a:pt x="19853" y="12093"/>
                  </a:lnTo>
                  <a:lnTo>
                    <a:pt x="19853" y="19535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91" name="Freeform 90">
              <a:extLst>
                <a:ext uri="{FF2B5EF4-FFF2-40B4-BE49-F238E27FC236}">
                  <a16:creationId xmlns:a16="http://schemas.microsoft.com/office/drawing/2014/main" id="{3957BC81-2B92-4157-807A-A481F5573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6409" y="4344338"/>
              <a:ext cx="87343" cy="24392"/>
            </a:xfrm>
            <a:custGeom>
              <a:avLst/>
              <a:gdLst>
                <a:gd name="T0" fmla="*/ 27 w 20000"/>
                <a:gd name="T1" fmla="*/ 17 h 20000"/>
                <a:gd name="T2" fmla="*/ 16 w 20000"/>
                <a:gd name="T3" fmla="*/ 17 h 20000"/>
                <a:gd name="T4" fmla="*/ 12 w 20000"/>
                <a:gd name="T5" fmla="*/ 13 h 20000"/>
                <a:gd name="T6" fmla="*/ 0 w 20000"/>
                <a:gd name="T7" fmla="*/ 13 h 20000"/>
                <a:gd name="T8" fmla="*/ 0 w 20000"/>
                <a:gd name="T9" fmla="*/ 9 h 20000"/>
                <a:gd name="T10" fmla="*/ 4 w 20000"/>
                <a:gd name="T11" fmla="*/ 6 h 20000"/>
                <a:gd name="T12" fmla="*/ 12 w 20000"/>
                <a:gd name="T13" fmla="*/ 2 h 20000"/>
                <a:gd name="T14" fmla="*/ 23 w 20000"/>
                <a:gd name="T15" fmla="*/ 6 h 20000"/>
                <a:gd name="T16" fmla="*/ 29 w 20000"/>
                <a:gd name="T17" fmla="*/ 9 h 20000"/>
                <a:gd name="T18" fmla="*/ 34 w 20000"/>
                <a:gd name="T19" fmla="*/ 6 h 20000"/>
                <a:gd name="T20" fmla="*/ 48 w 20000"/>
                <a:gd name="T21" fmla="*/ 9 h 20000"/>
                <a:gd name="T22" fmla="*/ 50 w 20000"/>
                <a:gd name="T23" fmla="*/ 6 h 20000"/>
                <a:gd name="T24" fmla="*/ 54 w 20000"/>
                <a:gd name="T25" fmla="*/ 6 h 20000"/>
                <a:gd name="T26" fmla="*/ 54 w 20000"/>
                <a:gd name="T27" fmla="*/ 2 h 20000"/>
                <a:gd name="T28" fmla="*/ 57 w 20000"/>
                <a:gd name="T29" fmla="*/ 0 h 20000"/>
                <a:gd name="T30" fmla="*/ 61 w 20000"/>
                <a:gd name="T31" fmla="*/ 2 h 20000"/>
                <a:gd name="T32" fmla="*/ 54 w 20000"/>
                <a:gd name="T33" fmla="*/ 9 h 20000"/>
                <a:gd name="T34" fmla="*/ 40 w 20000"/>
                <a:gd name="T35" fmla="*/ 13 h 20000"/>
                <a:gd name="T36" fmla="*/ 38 w 20000"/>
                <a:gd name="T37" fmla="*/ 17 h 20000"/>
                <a:gd name="T38" fmla="*/ 29 w 20000"/>
                <a:gd name="T39" fmla="*/ 13 h 20000"/>
                <a:gd name="T40" fmla="*/ 27 w 20000"/>
                <a:gd name="T41" fmla="*/ 17 h 2000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0000" h="20000">
                  <a:moveTo>
                    <a:pt x="8947" y="19524"/>
                  </a:moveTo>
                  <a:lnTo>
                    <a:pt x="5395" y="19524"/>
                  </a:lnTo>
                  <a:lnTo>
                    <a:pt x="4079" y="14762"/>
                  </a:lnTo>
                  <a:lnTo>
                    <a:pt x="0" y="14762"/>
                  </a:lnTo>
                  <a:lnTo>
                    <a:pt x="0" y="10000"/>
                  </a:lnTo>
                  <a:lnTo>
                    <a:pt x="1447" y="7143"/>
                  </a:lnTo>
                  <a:lnTo>
                    <a:pt x="4079" y="2857"/>
                  </a:lnTo>
                  <a:lnTo>
                    <a:pt x="7500" y="7143"/>
                  </a:lnTo>
                  <a:lnTo>
                    <a:pt x="9605" y="10000"/>
                  </a:lnTo>
                  <a:lnTo>
                    <a:pt x="11053" y="7143"/>
                  </a:lnTo>
                  <a:lnTo>
                    <a:pt x="15789" y="10000"/>
                  </a:lnTo>
                  <a:lnTo>
                    <a:pt x="16447" y="7143"/>
                  </a:lnTo>
                  <a:lnTo>
                    <a:pt x="17763" y="7143"/>
                  </a:lnTo>
                  <a:lnTo>
                    <a:pt x="17763" y="2857"/>
                  </a:lnTo>
                  <a:lnTo>
                    <a:pt x="18553" y="0"/>
                  </a:lnTo>
                  <a:lnTo>
                    <a:pt x="19868" y="2857"/>
                  </a:lnTo>
                  <a:lnTo>
                    <a:pt x="17763" y="10000"/>
                  </a:lnTo>
                  <a:lnTo>
                    <a:pt x="13026" y="14762"/>
                  </a:lnTo>
                  <a:lnTo>
                    <a:pt x="12368" y="19524"/>
                  </a:lnTo>
                  <a:lnTo>
                    <a:pt x="9605" y="14762"/>
                  </a:lnTo>
                  <a:lnTo>
                    <a:pt x="8947" y="19524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92" name="Freeform 91">
              <a:extLst>
                <a:ext uri="{FF2B5EF4-FFF2-40B4-BE49-F238E27FC236}">
                  <a16:creationId xmlns:a16="http://schemas.microsoft.com/office/drawing/2014/main" id="{3C66EB17-6ABF-438E-B82F-278A60FDE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373154" y="4344338"/>
              <a:ext cx="61985" cy="24392"/>
            </a:xfrm>
            <a:custGeom>
              <a:avLst/>
              <a:gdLst>
                <a:gd name="T0" fmla="*/ 0 w 20000"/>
                <a:gd name="T1" fmla="*/ 17 h 20000"/>
                <a:gd name="T2" fmla="*/ 0 w 20000"/>
                <a:gd name="T3" fmla="*/ 9 h 20000"/>
                <a:gd name="T4" fmla="*/ 6 w 20000"/>
                <a:gd name="T5" fmla="*/ 6 h 20000"/>
                <a:gd name="T6" fmla="*/ 14 w 20000"/>
                <a:gd name="T7" fmla="*/ 6 h 20000"/>
                <a:gd name="T8" fmla="*/ 16 w 20000"/>
                <a:gd name="T9" fmla="*/ 9 h 20000"/>
                <a:gd name="T10" fmla="*/ 20 w 20000"/>
                <a:gd name="T11" fmla="*/ 9 h 20000"/>
                <a:gd name="T12" fmla="*/ 22 w 20000"/>
                <a:gd name="T13" fmla="*/ 6 h 20000"/>
                <a:gd name="T14" fmla="*/ 16 w 20000"/>
                <a:gd name="T15" fmla="*/ 2 h 20000"/>
                <a:gd name="T16" fmla="*/ 22 w 20000"/>
                <a:gd name="T17" fmla="*/ 0 h 20000"/>
                <a:gd name="T18" fmla="*/ 26 w 20000"/>
                <a:gd name="T19" fmla="*/ 2 h 20000"/>
                <a:gd name="T20" fmla="*/ 30 w 20000"/>
                <a:gd name="T21" fmla="*/ 2 h 20000"/>
                <a:gd name="T22" fmla="*/ 36 w 20000"/>
                <a:gd name="T23" fmla="*/ 6 h 20000"/>
                <a:gd name="T24" fmla="*/ 39 w 20000"/>
                <a:gd name="T25" fmla="*/ 2 h 20000"/>
                <a:gd name="T26" fmla="*/ 43 w 20000"/>
                <a:gd name="T27" fmla="*/ 13 h 20000"/>
                <a:gd name="T28" fmla="*/ 30 w 20000"/>
                <a:gd name="T29" fmla="*/ 13 h 20000"/>
                <a:gd name="T30" fmla="*/ 30 w 20000"/>
                <a:gd name="T31" fmla="*/ 9 h 20000"/>
                <a:gd name="T32" fmla="*/ 26 w 20000"/>
                <a:gd name="T33" fmla="*/ 9 h 20000"/>
                <a:gd name="T34" fmla="*/ 22 w 20000"/>
                <a:gd name="T35" fmla="*/ 17 h 20000"/>
                <a:gd name="T36" fmla="*/ 16 w 20000"/>
                <a:gd name="T37" fmla="*/ 17 h 20000"/>
                <a:gd name="T38" fmla="*/ 0 w 20000"/>
                <a:gd name="T39" fmla="*/ 17 h 2000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0000" h="20000">
                  <a:moveTo>
                    <a:pt x="0" y="19524"/>
                  </a:moveTo>
                  <a:lnTo>
                    <a:pt x="0" y="10000"/>
                  </a:lnTo>
                  <a:lnTo>
                    <a:pt x="2569" y="7143"/>
                  </a:lnTo>
                  <a:lnTo>
                    <a:pt x="6606" y="7143"/>
                  </a:lnTo>
                  <a:lnTo>
                    <a:pt x="7523" y="10000"/>
                  </a:lnTo>
                  <a:lnTo>
                    <a:pt x="9358" y="10000"/>
                  </a:lnTo>
                  <a:lnTo>
                    <a:pt x="10459" y="7143"/>
                  </a:lnTo>
                  <a:lnTo>
                    <a:pt x="7523" y="2857"/>
                  </a:lnTo>
                  <a:lnTo>
                    <a:pt x="10459" y="0"/>
                  </a:lnTo>
                  <a:lnTo>
                    <a:pt x="12294" y="2857"/>
                  </a:lnTo>
                  <a:lnTo>
                    <a:pt x="14128" y="2857"/>
                  </a:lnTo>
                  <a:lnTo>
                    <a:pt x="16881" y="7143"/>
                  </a:lnTo>
                  <a:lnTo>
                    <a:pt x="17982" y="2857"/>
                  </a:lnTo>
                  <a:lnTo>
                    <a:pt x="19817" y="14762"/>
                  </a:lnTo>
                  <a:lnTo>
                    <a:pt x="14128" y="14762"/>
                  </a:lnTo>
                  <a:lnTo>
                    <a:pt x="14128" y="10000"/>
                  </a:lnTo>
                  <a:lnTo>
                    <a:pt x="12294" y="10000"/>
                  </a:lnTo>
                  <a:lnTo>
                    <a:pt x="10459" y="19524"/>
                  </a:lnTo>
                  <a:lnTo>
                    <a:pt x="7523" y="19524"/>
                  </a:lnTo>
                  <a:lnTo>
                    <a:pt x="0" y="19524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93" name="Freeform 92">
              <a:extLst>
                <a:ext uri="{FF2B5EF4-FFF2-40B4-BE49-F238E27FC236}">
                  <a16:creationId xmlns:a16="http://schemas.microsoft.com/office/drawing/2014/main" id="{0AAD4B6B-6F0C-4602-B1D8-A1495CC79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5767" y="4180371"/>
              <a:ext cx="42263" cy="36588"/>
            </a:xfrm>
            <a:custGeom>
              <a:avLst/>
              <a:gdLst>
                <a:gd name="T0" fmla="*/ 31 w 20000"/>
                <a:gd name="T1" fmla="*/ 27 h 20000"/>
                <a:gd name="T2" fmla="*/ 18 w 20000"/>
                <a:gd name="T3" fmla="*/ 25 h 20000"/>
                <a:gd name="T4" fmla="*/ 14 w 20000"/>
                <a:gd name="T5" fmla="*/ 15 h 20000"/>
                <a:gd name="T6" fmla="*/ 8 w 20000"/>
                <a:gd name="T7" fmla="*/ 8 h 20000"/>
                <a:gd name="T8" fmla="*/ 0 w 20000"/>
                <a:gd name="T9" fmla="*/ 8 h 20000"/>
                <a:gd name="T10" fmla="*/ 8 w 20000"/>
                <a:gd name="T11" fmla="*/ 8 h 20000"/>
                <a:gd name="T12" fmla="*/ 8 w 20000"/>
                <a:gd name="T13" fmla="*/ 0 h 20000"/>
                <a:gd name="T14" fmla="*/ 10 w 20000"/>
                <a:gd name="T15" fmla="*/ 0 h 20000"/>
                <a:gd name="T16" fmla="*/ 10 w 20000"/>
                <a:gd name="T17" fmla="*/ 4 h 20000"/>
                <a:gd name="T18" fmla="*/ 14 w 20000"/>
                <a:gd name="T19" fmla="*/ 4 h 20000"/>
                <a:gd name="T20" fmla="*/ 14 w 20000"/>
                <a:gd name="T21" fmla="*/ 0 h 20000"/>
                <a:gd name="T22" fmla="*/ 18 w 20000"/>
                <a:gd name="T23" fmla="*/ 0 h 20000"/>
                <a:gd name="T24" fmla="*/ 20 w 20000"/>
                <a:gd name="T25" fmla="*/ 4 h 20000"/>
                <a:gd name="T26" fmla="*/ 20 w 20000"/>
                <a:gd name="T27" fmla="*/ 16 h 20000"/>
                <a:gd name="T28" fmla="*/ 31 w 20000"/>
                <a:gd name="T29" fmla="*/ 20 h 20000"/>
                <a:gd name="T30" fmla="*/ 27 w 20000"/>
                <a:gd name="T31" fmla="*/ 25 h 20000"/>
                <a:gd name="T32" fmla="*/ 31 w 20000"/>
                <a:gd name="T33" fmla="*/ 27 h 2000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000" h="20000">
                  <a:moveTo>
                    <a:pt x="19744" y="19706"/>
                  </a:moveTo>
                  <a:lnTo>
                    <a:pt x="11795" y="18235"/>
                  </a:lnTo>
                  <a:lnTo>
                    <a:pt x="9231" y="10882"/>
                  </a:lnTo>
                  <a:lnTo>
                    <a:pt x="5128" y="6176"/>
                  </a:lnTo>
                  <a:lnTo>
                    <a:pt x="0" y="6176"/>
                  </a:lnTo>
                  <a:lnTo>
                    <a:pt x="5128" y="6176"/>
                  </a:lnTo>
                  <a:lnTo>
                    <a:pt x="5128" y="0"/>
                  </a:lnTo>
                  <a:lnTo>
                    <a:pt x="6667" y="0"/>
                  </a:lnTo>
                  <a:lnTo>
                    <a:pt x="6667" y="2941"/>
                  </a:lnTo>
                  <a:lnTo>
                    <a:pt x="9231" y="2941"/>
                  </a:lnTo>
                  <a:lnTo>
                    <a:pt x="9231" y="0"/>
                  </a:lnTo>
                  <a:lnTo>
                    <a:pt x="11795" y="0"/>
                  </a:lnTo>
                  <a:lnTo>
                    <a:pt x="13077" y="2941"/>
                  </a:lnTo>
                  <a:lnTo>
                    <a:pt x="13077" y="12059"/>
                  </a:lnTo>
                  <a:lnTo>
                    <a:pt x="19744" y="15000"/>
                  </a:lnTo>
                  <a:lnTo>
                    <a:pt x="17179" y="18235"/>
                  </a:lnTo>
                  <a:lnTo>
                    <a:pt x="19744" y="19706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94" name="Freeform 93">
              <a:extLst>
                <a:ext uri="{FF2B5EF4-FFF2-40B4-BE49-F238E27FC236}">
                  <a16:creationId xmlns:a16="http://schemas.microsoft.com/office/drawing/2014/main" id="{989251C3-2448-4758-B2D2-F2A742A15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4394" y="4332142"/>
              <a:ext cx="36628" cy="25747"/>
            </a:xfrm>
            <a:custGeom>
              <a:avLst/>
              <a:gdLst>
                <a:gd name="T0" fmla="*/ 0 w 20000"/>
                <a:gd name="T1" fmla="*/ 19 h 20000"/>
                <a:gd name="T2" fmla="*/ 9 w 20000"/>
                <a:gd name="T3" fmla="*/ 6 h 20000"/>
                <a:gd name="T4" fmla="*/ 22 w 20000"/>
                <a:gd name="T5" fmla="*/ 0 h 20000"/>
                <a:gd name="T6" fmla="*/ 26 w 20000"/>
                <a:gd name="T7" fmla="*/ 2 h 20000"/>
                <a:gd name="T8" fmla="*/ 26 w 20000"/>
                <a:gd name="T9" fmla="*/ 10 h 20000"/>
                <a:gd name="T10" fmla="*/ 19 w 20000"/>
                <a:gd name="T11" fmla="*/ 16 h 20000"/>
                <a:gd name="T12" fmla="*/ 0 w 20000"/>
                <a:gd name="T13" fmla="*/ 19 h 200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000" h="20000">
                  <a:moveTo>
                    <a:pt x="0" y="19583"/>
                  </a:moveTo>
                  <a:lnTo>
                    <a:pt x="6563" y="6667"/>
                  </a:lnTo>
                  <a:lnTo>
                    <a:pt x="16563" y="0"/>
                  </a:lnTo>
                  <a:lnTo>
                    <a:pt x="19688" y="1667"/>
                  </a:lnTo>
                  <a:lnTo>
                    <a:pt x="19688" y="10833"/>
                  </a:lnTo>
                  <a:lnTo>
                    <a:pt x="14688" y="17083"/>
                  </a:lnTo>
                  <a:lnTo>
                    <a:pt x="0" y="19583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95" name="Freeform 94">
              <a:extLst>
                <a:ext uri="{FF2B5EF4-FFF2-40B4-BE49-F238E27FC236}">
                  <a16:creationId xmlns:a16="http://schemas.microsoft.com/office/drawing/2014/main" id="{B9369863-BB63-4265-AA61-740B8F698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8096" y="4376860"/>
              <a:ext cx="45080" cy="28457"/>
            </a:xfrm>
            <a:custGeom>
              <a:avLst/>
              <a:gdLst>
                <a:gd name="T0" fmla="*/ 25 w 20000"/>
                <a:gd name="T1" fmla="*/ 21 h 20000"/>
                <a:gd name="T2" fmla="*/ 19 w 20000"/>
                <a:gd name="T3" fmla="*/ 13 h 20000"/>
                <a:gd name="T4" fmla="*/ 8 w 20000"/>
                <a:gd name="T5" fmla="*/ 6 h 20000"/>
                <a:gd name="T6" fmla="*/ 0 w 20000"/>
                <a:gd name="T7" fmla="*/ 6 h 20000"/>
                <a:gd name="T8" fmla="*/ 0 w 20000"/>
                <a:gd name="T9" fmla="*/ 2 h 20000"/>
                <a:gd name="T10" fmla="*/ 10 w 20000"/>
                <a:gd name="T11" fmla="*/ 2 h 20000"/>
                <a:gd name="T12" fmla="*/ 19 w 20000"/>
                <a:gd name="T13" fmla="*/ 0 h 20000"/>
                <a:gd name="T14" fmla="*/ 20 w 20000"/>
                <a:gd name="T15" fmla="*/ 6 h 20000"/>
                <a:gd name="T16" fmla="*/ 27 w 20000"/>
                <a:gd name="T17" fmla="*/ 6 h 20000"/>
                <a:gd name="T18" fmla="*/ 31 w 20000"/>
                <a:gd name="T19" fmla="*/ 13 h 20000"/>
                <a:gd name="T20" fmla="*/ 27 w 20000"/>
                <a:gd name="T21" fmla="*/ 17 h 20000"/>
                <a:gd name="T22" fmla="*/ 25 w 20000"/>
                <a:gd name="T23" fmla="*/ 21 h 200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000" h="20000">
                  <a:moveTo>
                    <a:pt x="15897" y="19615"/>
                  </a:moveTo>
                  <a:lnTo>
                    <a:pt x="12051" y="11923"/>
                  </a:lnTo>
                  <a:lnTo>
                    <a:pt x="5128" y="5769"/>
                  </a:lnTo>
                  <a:lnTo>
                    <a:pt x="0" y="5769"/>
                  </a:lnTo>
                  <a:lnTo>
                    <a:pt x="0" y="2308"/>
                  </a:lnTo>
                  <a:lnTo>
                    <a:pt x="6667" y="2308"/>
                  </a:lnTo>
                  <a:lnTo>
                    <a:pt x="12051" y="0"/>
                  </a:lnTo>
                  <a:lnTo>
                    <a:pt x="13077" y="5769"/>
                  </a:lnTo>
                  <a:lnTo>
                    <a:pt x="17179" y="5769"/>
                  </a:lnTo>
                  <a:lnTo>
                    <a:pt x="19744" y="11923"/>
                  </a:lnTo>
                  <a:lnTo>
                    <a:pt x="17179" y="15769"/>
                  </a:lnTo>
                  <a:lnTo>
                    <a:pt x="15897" y="19615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96" name="Freeform 95">
              <a:extLst>
                <a:ext uri="{FF2B5EF4-FFF2-40B4-BE49-F238E27FC236}">
                  <a16:creationId xmlns:a16="http://schemas.microsoft.com/office/drawing/2014/main" id="{D916BBD5-35CA-46DB-8DCC-621CD41FB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1234" y="4222379"/>
              <a:ext cx="36628" cy="17616"/>
            </a:xfrm>
            <a:custGeom>
              <a:avLst/>
              <a:gdLst>
                <a:gd name="T0" fmla="*/ 11 w 20000"/>
                <a:gd name="T1" fmla="*/ 13 h 20000"/>
                <a:gd name="T2" fmla="*/ 0 w 20000"/>
                <a:gd name="T3" fmla="*/ 2 h 20000"/>
                <a:gd name="T4" fmla="*/ 0 w 20000"/>
                <a:gd name="T5" fmla="*/ 0 h 20000"/>
                <a:gd name="T6" fmla="*/ 19 w 20000"/>
                <a:gd name="T7" fmla="*/ 0 h 20000"/>
                <a:gd name="T8" fmla="*/ 22 w 20000"/>
                <a:gd name="T9" fmla="*/ 10 h 20000"/>
                <a:gd name="T10" fmla="*/ 11 w 20000"/>
                <a:gd name="T11" fmla="*/ 13 h 200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000" h="20000">
                  <a:moveTo>
                    <a:pt x="10000" y="19375"/>
                  </a:moveTo>
                  <a:lnTo>
                    <a:pt x="0" y="2500"/>
                  </a:lnTo>
                  <a:lnTo>
                    <a:pt x="0" y="0"/>
                  </a:lnTo>
                  <a:lnTo>
                    <a:pt x="17407" y="0"/>
                  </a:lnTo>
                  <a:lnTo>
                    <a:pt x="19630" y="15625"/>
                  </a:lnTo>
                  <a:lnTo>
                    <a:pt x="10000" y="19375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97" name="Freeform 96">
              <a:extLst>
                <a:ext uri="{FF2B5EF4-FFF2-40B4-BE49-F238E27FC236}">
                  <a16:creationId xmlns:a16="http://schemas.microsoft.com/office/drawing/2014/main" id="{4C9F56CC-0561-4DB2-818F-A492CB0B3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6804" y="4344338"/>
              <a:ext cx="32401" cy="9486"/>
            </a:xfrm>
            <a:custGeom>
              <a:avLst/>
              <a:gdLst>
                <a:gd name="T0" fmla="*/ 12 w 20000"/>
                <a:gd name="T1" fmla="*/ 9 h 20000"/>
                <a:gd name="T2" fmla="*/ 6 w 20000"/>
                <a:gd name="T3" fmla="*/ 6 h 20000"/>
                <a:gd name="T4" fmla="*/ 0 w 20000"/>
                <a:gd name="T5" fmla="*/ 6 h 20000"/>
                <a:gd name="T6" fmla="*/ 0 w 20000"/>
                <a:gd name="T7" fmla="*/ 0 h 20000"/>
                <a:gd name="T8" fmla="*/ 6 w 20000"/>
                <a:gd name="T9" fmla="*/ 2 h 20000"/>
                <a:gd name="T10" fmla="*/ 12 w 20000"/>
                <a:gd name="T11" fmla="*/ 0 h 20000"/>
                <a:gd name="T12" fmla="*/ 23 w 20000"/>
                <a:gd name="T13" fmla="*/ 6 h 20000"/>
                <a:gd name="T14" fmla="*/ 12 w 20000"/>
                <a:gd name="T15" fmla="*/ 6 h 20000"/>
                <a:gd name="T16" fmla="*/ 12 w 20000"/>
                <a:gd name="T17" fmla="*/ 9 h 200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000" h="20000">
                  <a:moveTo>
                    <a:pt x="10690" y="19091"/>
                  </a:moveTo>
                  <a:lnTo>
                    <a:pt x="5517" y="13636"/>
                  </a:lnTo>
                  <a:lnTo>
                    <a:pt x="0" y="13636"/>
                  </a:lnTo>
                  <a:lnTo>
                    <a:pt x="0" y="0"/>
                  </a:lnTo>
                  <a:lnTo>
                    <a:pt x="5517" y="5455"/>
                  </a:lnTo>
                  <a:lnTo>
                    <a:pt x="10690" y="0"/>
                  </a:lnTo>
                  <a:lnTo>
                    <a:pt x="19655" y="13636"/>
                  </a:lnTo>
                  <a:lnTo>
                    <a:pt x="10690" y="13636"/>
                  </a:lnTo>
                  <a:lnTo>
                    <a:pt x="10690" y="19091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98" name="Freeform 97">
              <a:extLst>
                <a:ext uri="{FF2B5EF4-FFF2-40B4-BE49-F238E27FC236}">
                  <a16:creationId xmlns:a16="http://schemas.microsoft.com/office/drawing/2014/main" id="{535751FD-FA19-4A0E-928E-91000FE9A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8767" y="4311815"/>
              <a:ext cx="28175" cy="9486"/>
            </a:xfrm>
            <a:custGeom>
              <a:avLst/>
              <a:gdLst>
                <a:gd name="T0" fmla="*/ 11 w 20000"/>
                <a:gd name="T1" fmla="*/ 7 h 20000"/>
                <a:gd name="T2" fmla="*/ 0 w 20000"/>
                <a:gd name="T3" fmla="*/ 5 h 20000"/>
                <a:gd name="T4" fmla="*/ 0 w 20000"/>
                <a:gd name="T5" fmla="*/ 0 h 20000"/>
                <a:gd name="T6" fmla="*/ 20 w 20000"/>
                <a:gd name="T7" fmla="*/ 0 h 20000"/>
                <a:gd name="T8" fmla="*/ 17 w 20000"/>
                <a:gd name="T9" fmla="*/ 5 h 20000"/>
                <a:gd name="T10" fmla="*/ 13 w 20000"/>
                <a:gd name="T11" fmla="*/ 5 h 20000"/>
                <a:gd name="T12" fmla="*/ 11 w 20000"/>
                <a:gd name="T13" fmla="*/ 7 h 200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000" h="20000">
                  <a:moveTo>
                    <a:pt x="10833" y="18824"/>
                  </a:moveTo>
                  <a:lnTo>
                    <a:pt x="0" y="12941"/>
                  </a:lnTo>
                  <a:lnTo>
                    <a:pt x="0" y="0"/>
                  </a:lnTo>
                  <a:lnTo>
                    <a:pt x="19583" y="0"/>
                  </a:lnTo>
                  <a:lnTo>
                    <a:pt x="17083" y="12941"/>
                  </a:lnTo>
                  <a:lnTo>
                    <a:pt x="12917" y="12941"/>
                  </a:lnTo>
                  <a:lnTo>
                    <a:pt x="10833" y="18824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299" name="Freeform 98">
              <a:extLst>
                <a:ext uri="{FF2B5EF4-FFF2-40B4-BE49-F238E27FC236}">
                  <a16:creationId xmlns:a16="http://schemas.microsoft.com/office/drawing/2014/main" id="{ADE338AD-44A7-49C5-ACD0-930AF8D98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9205" y="4348403"/>
              <a:ext cx="23949" cy="20326"/>
            </a:xfrm>
            <a:custGeom>
              <a:avLst/>
              <a:gdLst>
                <a:gd name="T0" fmla="*/ 11 w 20000"/>
                <a:gd name="T1" fmla="*/ 15 h 20000"/>
                <a:gd name="T2" fmla="*/ 0 w 20000"/>
                <a:gd name="T3" fmla="*/ 11 h 20000"/>
                <a:gd name="T4" fmla="*/ 0 w 20000"/>
                <a:gd name="T5" fmla="*/ 6 h 20000"/>
                <a:gd name="T6" fmla="*/ 6 w 20000"/>
                <a:gd name="T7" fmla="*/ 11 h 20000"/>
                <a:gd name="T8" fmla="*/ 4 w 20000"/>
                <a:gd name="T9" fmla="*/ 4 h 20000"/>
                <a:gd name="T10" fmla="*/ 6 w 20000"/>
                <a:gd name="T11" fmla="*/ 0 h 20000"/>
                <a:gd name="T12" fmla="*/ 13 w 20000"/>
                <a:gd name="T13" fmla="*/ 0 h 20000"/>
                <a:gd name="T14" fmla="*/ 11 w 20000"/>
                <a:gd name="T15" fmla="*/ 15 h 200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000" h="20000">
                  <a:moveTo>
                    <a:pt x="16250" y="19459"/>
                  </a:moveTo>
                  <a:lnTo>
                    <a:pt x="0" y="14054"/>
                  </a:lnTo>
                  <a:lnTo>
                    <a:pt x="0" y="8649"/>
                  </a:lnTo>
                  <a:lnTo>
                    <a:pt x="9375" y="14054"/>
                  </a:lnTo>
                  <a:lnTo>
                    <a:pt x="6875" y="5405"/>
                  </a:lnTo>
                  <a:lnTo>
                    <a:pt x="9375" y="0"/>
                  </a:lnTo>
                  <a:lnTo>
                    <a:pt x="19375" y="0"/>
                  </a:lnTo>
                  <a:lnTo>
                    <a:pt x="16250" y="19459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00" name="Freeform 99">
              <a:extLst>
                <a:ext uri="{FF2B5EF4-FFF2-40B4-BE49-F238E27FC236}">
                  <a16:creationId xmlns:a16="http://schemas.microsoft.com/office/drawing/2014/main" id="{C0A54667-E17C-41AB-9D75-D7035E130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4935" y="4208828"/>
              <a:ext cx="21131" cy="16261"/>
            </a:xfrm>
            <a:custGeom>
              <a:avLst/>
              <a:gdLst>
                <a:gd name="T0" fmla="*/ 0 w 20000"/>
                <a:gd name="T1" fmla="*/ 11 h 20000"/>
                <a:gd name="T2" fmla="*/ 4 w 20000"/>
                <a:gd name="T3" fmla="*/ 0 h 20000"/>
                <a:gd name="T4" fmla="*/ 15 w 20000"/>
                <a:gd name="T5" fmla="*/ 0 h 20000"/>
                <a:gd name="T6" fmla="*/ 15 w 20000"/>
                <a:gd name="T7" fmla="*/ 11 h 20000"/>
                <a:gd name="T8" fmla="*/ 8 w 20000"/>
                <a:gd name="T9" fmla="*/ 6 h 20000"/>
                <a:gd name="T10" fmla="*/ 0 w 20000"/>
                <a:gd name="T11" fmla="*/ 11 h 200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000" h="20000">
                  <a:moveTo>
                    <a:pt x="0" y="19286"/>
                  </a:moveTo>
                  <a:lnTo>
                    <a:pt x="5263" y="0"/>
                  </a:lnTo>
                  <a:lnTo>
                    <a:pt x="19474" y="0"/>
                  </a:lnTo>
                  <a:lnTo>
                    <a:pt x="19474" y="19286"/>
                  </a:lnTo>
                  <a:lnTo>
                    <a:pt x="11053" y="11429"/>
                  </a:lnTo>
                  <a:lnTo>
                    <a:pt x="0" y="19286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01" name="Freeform 100">
              <a:extLst>
                <a:ext uri="{FF2B5EF4-FFF2-40B4-BE49-F238E27FC236}">
                  <a16:creationId xmlns:a16="http://schemas.microsoft.com/office/drawing/2014/main" id="{3C8D29A6-93B5-4361-BB26-5D1B82080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8541" y="4103130"/>
              <a:ext cx="21131" cy="28457"/>
            </a:xfrm>
            <a:custGeom>
              <a:avLst/>
              <a:gdLst>
                <a:gd name="T0" fmla="*/ 9 w 20000"/>
                <a:gd name="T1" fmla="*/ 21 h 20000"/>
                <a:gd name="T2" fmla="*/ 0 w 20000"/>
                <a:gd name="T3" fmla="*/ 2 h 20000"/>
                <a:gd name="T4" fmla="*/ 2 w 20000"/>
                <a:gd name="T5" fmla="*/ 0 h 20000"/>
                <a:gd name="T6" fmla="*/ 13 w 20000"/>
                <a:gd name="T7" fmla="*/ 10 h 20000"/>
                <a:gd name="T8" fmla="*/ 9 w 20000"/>
                <a:gd name="T9" fmla="*/ 21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00" h="20000">
                  <a:moveTo>
                    <a:pt x="13125" y="19615"/>
                  </a:moveTo>
                  <a:lnTo>
                    <a:pt x="0" y="1538"/>
                  </a:lnTo>
                  <a:lnTo>
                    <a:pt x="3750" y="0"/>
                  </a:lnTo>
                  <a:lnTo>
                    <a:pt x="19375" y="9615"/>
                  </a:lnTo>
                  <a:lnTo>
                    <a:pt x="13125" y="19615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02" name="Freeform 101">
              <a:extLst>
                <a:ext uri="{FF2B5EF4-FFF2-40B4-BE49-F238E27FC236}">
                  <a16:creationId xmlns:a16="http://schemas.microsoft.com/office/drawing/2014/main" id="{CA878E8C-4468-4F57-90E4-52387298C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6578" y="4166820"/>
              <a:ext cx="11270" cy="20326"/>
            </a:xfrm>
            <a:custGeom>
              <a:avLst/>
              <a:gdLst>
                <a:gd name="T0" fmla="*/ 6 w 20000"/>
                <a:gd name="T1" fmla="*/ 15 h 20000"/>
                <a:gd name="T2" fmla="*/ 0 w 20000"/>
                <a:gd name="T3" fmla="*/ 4 h 20000"/>
                <a:gd name="T4" fmla="*/ 0 w 20000"/>
                <a:gd name="T5" fmla="*/ 0 h 20000"/>
                <a:gd name="T6" fmla="*/ 2 w 20000"/>
                <a:gd name="T7" fmla="*/ 0 h 20000"/>
                <a:gd name="T8" fmla="*/ 8 w 20000"/>
                <a:gd name="T9" fmla="*/ 11 h 20000"/>
                <a:gd name="T10" fmla="*/ 6 w 20000"/>
                <a:gd name="T11" fmla="*/ 15 h 200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000" h="20000">
                  <a:moveTo>
                    <a:pt x="14286" y="19459"/>
                  </a:moveTo>
                  <a:lnTo>
                    <a:pt x="0" y="5405"/>
                  </a:lnTo>
                  <a:lnTo>
                    <a:pt x="0" y="0"/>
                  </a:lnTo>
                  <a:lnTo>
                    <a:pt x="3810" y="0"/>
                  </a:lnTo>
                  <a:lnTo>
                    <a:pt x="19048" y="14054"/>
                  </a:lnTo>
                  <a:lnTo>
                    <a:pt x="14286" y="19459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03" name="Freeform 102">
              <a:extLst>
                <a:ext uri="{FF2B5EF4-FFF2-40B4-BE49-F238E27FC236}">
                  <a16:creationId xmlns:a16="http://schemas.microsoft.com/office/drawing/2014/main" id="{97ABEAA6-C550-4903-9505-E41BDC159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2387" y="4319946"/>
              <a:ext cx="14088" cy="27102"/>
            </a:xfrm>
            <a:custGeom>
              <a:avLst/>
              <a:gdLst>
                <a:gd name="T0" fmla="*/ 4 w 20000"/>
                <a:gd name="T1" fmla="*/ 20 h 20000"/>
                <a:gd name="T2" fmla="*/ 0 w 20000"/>
                <a:gd name="T3" fmla="*/ 15 h 20000"/>
                <a:gd name="T4" fmla="*/ 9 w 20000"/>
                <a:gd name="T5" fmla="*/ 0 h 20000"/>
                <a:gd name="T6" fmla="*/ 12 w 20000"/>
                <a:gd name="T7" fmla="*/ 9 h 20000"/>
                <a:gd name="T8" fmla="*/ 4 w 20000"/>
                <a:gd name="T9" fmla="*/ 20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00" h="20000">
                  <a:moveTo>
                    <a:pt x="6250" y="19583"/>
                  </a:moveTo>
                  <a:lnTo>
                    <a:pt x="0" y="15417"/>
                  </a:lnTo>
                  <a:lnTo>
                    <a:pt x="15625" y="0"/>
                  </a:lnTo>
                  <a:lnTo>
                    <a:pt x="19375" y="8750"/>
                  </a:lnTo>
                  <a:lnTo>
                    <a:pt x="6250" y="19583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04" name="Freeform 103">
              <a:extLst>
                <a:ext uri="{FF2B5EF4-FFF2-40B4-BE49-F238E27FC236}">
                  <a16:creationId xmlns:a16="http://schemas.microsoft.com/office/drawing/2014/main" id="{EA9CD776-3368-4C3D-AA82-DF6E4CAB5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0505" y="4066542"/>
              <a:ext cx="22540" cy="18971"/>
            </a:xfrm>
            <a:custGeom>
              <a:avLst/>
              <a:gdLst>
                <a:gd name="T0" fmla="*/ 13 w 20000"/>
                <a:gd name="T1" fmla="*/ 13 h 20000"/>
                <a:gd name="T2" fmla="*/ 0 w 20000"/>
                <a:gd name="T3" fmla="*/ 4 h 20000"/>
                <a:gd name="T4" fmla="*/ 0 w 20000"/>
                <a:gd name="T5" fmla="*/ 0 h 20000"/>
                <a:gd name="T6" fmla="*/ 13 w 20000"/>
                <a:gd name="T7" fmla="*/ 11 h 20000"/>
                <a:gd name="T8" fmla="*/ 13 w 20000"/>
                <a:gd name="T9" fmla="*/ 13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00" h="20000">
                  <a:moveTo>
                    <a:pt x="19375" y="19375"/>
                  </a:moveTo>
                  <a:lnTo>
                    <a:pt x="0" y="6875"/>
                  </a:lnTo>
                  <a:lnTo>
                    <a:pt x="0" y="0"/>
                  </a:lnTo>
                  <a:lnTo>
                    <a:pt x="19375" y="16250"/>
                  </a:lnTo>
                  <a:lnTo>
                    <a:pt x="19375" y="19375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05" name="Freeform 104">
              <a:extLst>
                <a:ext uri="{FF2B5EF4-FFF2-40B4-BE49-F238E27FC236}">
                  <a16:creationId xmlns:a16="http://schemas.microsoft.com/office/drawing/2014/main" id="{7AFA2394-212E-4E0C-A56E-BA8D1A4B7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7614" y="4040795"/>
              <a:ext cx="14088" cy="17616"/>
            </a:xfrm>
            <a:custGeom>
              <a:avLst/>
              <a:gdLst>
                <a:gd name="T0" fmla="*/ 2 w 20000"/>
                <a:gd name="T1" fmla="*/ 10 h 20000"/>
                <a:gd name="T2" fmla="*/ 0 w 20000"/>
                <a:gd name="T3" fmla="*/ 4 h 20000"/>
                <a:gd name="T4" fmla="*/ 2 w 20000"/>
                <a:gd name="T5" fmla="*/ 0 h 20000"/>
                <a:gd name="T6" fmla="*/ 6 w 20000"/>
                <a:gd name="T7" fmla="*/ 4 h 20000"/>
                <a:gd name="T8" fmla="*/ 10 w 20000"/>
                <a:gd name="T9" fmla="*/ 10 h 20000"/>
                <a:gd name="T10" fmla="*/ 2 w 20000"/>
                <a:gd name="T11" fmla="*/ 10 h 200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000" h="20000">
                  <a:moveTo>
                    <a:pt x="3704" y="19259"/>
                  </a:moveTo>
                  <a:lnTo>
                    <a:pt x="0" y="7407"/>
                  </a:lnTo>
                  <a:lnTo>
                    <a:pt x="3704" y="0"/>
                  </a:lnTo>
                  <a:lnTo>
                    <a:pt x="11852" y="7407"/>
                  </a:lnTo>
                  <a:lnTo>
                    <a:pt x="19259" y="19259"/>
                  </a:lnTo>
                  <a:lnTo>
                    <a:pt x="3704" y="19259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06" name="Freeform 105">
              <a:extLst>
                <a:ext uri="{FF2B5EF4-FFF2-40B4-BE49-F238E27FC236}">
                  <a16:creationId xmlns:a16="http://schemas.microsoft.com/office/drawing/2014/main" id="{D466903B-FEBF-47AC-AC5C-DBAF8F252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3505" y="4107195"/>
              <a:ext cx="8453" cy="6775"/>
            </a:xfrm>
            <a:custGeom>
              <a:avLst/>
              <a:gdLst>
                <a:gd name="T0" fmla="*/ 0 w 20000"/>
                <a:gd name="T1" fmla="*/ 0 h 20000"/>
                <a:gd name="T2" fmla="*/ 4 w 20000"/>
                <a:gd name="T3" fmla="*/ 5 h 20000"/>
                <a:gd name="T4" fmla="*/ 6 w 20000"/>
                <a:gd name="T5" fmla="*/ 0 h 20000"/>
                <a:gd name="T6" fmla="*/ 4 w 20000"/>
                <a:gd name="T7" fmla="*/ 5 h 20000"/>
                <a:gd name="T8" fmla="*/ 0 w 20000"/>
                <a:gd name="T9" fmla="*/ 0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00" h="20000">
                  <a:moveTo>
                    <a:pt x="0" y="0"/>
                  </a:moveTo>
                  <a:lnTo>
                    <a:pt x="12500" y="18333"/>
                  </a:lnTo>
                  <a:lnTo>
                    <a:pt x="18750" y="0"/>
                  </a:lnTo>
                  <a:lnTo>
                    <a:pt x="12500" y="1833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07" name="Freeform 106">
              <a:extLst>
                <a:ext uri="{FF2B5EF4-FFF2-40B4-BE49-F238E27FC236}">
                  <a16:creationId xmlns:a16="http://schemas.microsoft.com/office/drawing/2014/main" id="{1BA135FB-FF11-41BB-A3FB-D0A66A28E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8214" y="3176242"/>
              <a:ext cx="239489" cy="223591"/>
            </a:xfrm>
            <a:custGeom>
              <a:avLst/>
              <a:gdLst>
                <a:gd name="T0" fmla="*/ 54 w 20000"/>
                <a:gd name="T1" fmla="*/ 6 h 20000"/>
                <a:gd name="T2" fmla="*/ 62 w 20000"/>
                <a:gd name="T3" fmla="*/ 0 h 20000"/>
                <a:gd name="T4" fmla="*/ 73 w 20000"/>
                <a:gd name="T5" fmla="*/ 2 h 20000"/>
                <a:gd name="T6" fmla="*/ 89 w 20000"/>
                <a:gd name="T7" fmla="*/ 6 h 20000"/>
                <a:gd name="T8" fmla="*/ 97 w 20000"/>
                <a:gd name="T9" fmla="*/ 6 h 20000"/>
                <a:gd name="T10" fmla="*/ 99 w 20000"/>
                <a:gd name="T11" fmla="*/ 12 h 20000"/>
                <a:gd name="T12" fmla="*/ 104 w 20000"/>
                <a:gd name="T13" fmla="*/ 19 h 20000"/>
                <a:gd name="T14" fmla="*/ 110 w 20000"/>
                <a:gd name="T15" fmla="*/ 29 h 20000"/>
                <a:gd name="T16" fmla="*/ 116 w 20000"/>
                <a:gd name="T17" fmla="*/ 29 h 20000"/>
                <a:gd name="T18" fmla="*/ 124 w 20000"/>
                <a:gd name="T19" fmla="*/ 29 h 20000"/>
                <a:gd name="T20" fmla="*/ 127 w 20000"/>
                <a:gd name="T21" fmla="*/ 33 h 20000"/>
                <a:gd name="T22" fmla="*/ 120 w 20000"/>
                <a:gd name="T23" fmla="*/ 35 h 20000"/>
                <a:gd name="T24" fmla="*/ 124 w 20000"/>
                <a:gd name="T25" fmla="*/ 45 h 20000"/>
                <a:gd name="T26" fmla="*/ 116 w 20000"/>
                <a:gd name="T27" fmla="*/ 50 h 20000"/>
                <a:gd name="T28" fmla="*/ 116 w 20000"/>
                <a:gd name="T29" fmla="*/ 56 h 20000"/>
                <a:gd name="T30" fmla="*/ 114 w 20000"/>
                <a:gd name="T31" fmla="*/ 60 h 20000"/>
                <a:gd name="T32" fmla="*/ 114 w 20000"/>
                <a:gd name="T33" fmla="*/ 70 h 20000"/>
                <a:gd name="T34" fmla="*/ 124 w 20000"/>
                <a:gd name="T35" fmla="*/ 79 h 20000"/>
                <a:gd name="T36" fmla="*/ 127 w 20000"/>
                <a:gd name="T37" fmla="*/ 87 h 20000"/>
                <a:gd name="T38" fmla="*/ 140 w 20000"/>
                <a:gd name="T39" fmla="*/ 95 h 20000"/>
                <a:gd name="T40" fmla="*/ 149 w 20000"/>
                <a:gd name="T41" fmla="*/ 99 h 20000"/>
                <a:gd name="T42" fmla="*/ 157 w 20000"/>
                <a:gd name="T43" fmla="*/ 114 h 20000"/>
                <a:gd name="T44" fmla="*/ 157 w 20000"/>
                <a:gd name="T45" fmla="*/ 116 h 20000"/>
                <a:gd name="T46" fmla="*/ 157 w 20000"/>
                <a:gd name="T47" fmla="*/ 126 h 20000"/>
                <a:gd name="T48" fmla="*/ 163 w 20000"/>
                <a:gd name="T49" fmla="*/ 130 h 20000"/>
                <a:gd name="T50" fmla="*/ 163 w 20000"/>
                <a:gd name="T51" fmla="*/ 138 h 20000"/>
                <a:gd name="T52" fmla="*/ 170 w 20000"/>
                <a:gd name="T53" fmla="*/ 149 h 20000"/>
                <a:gd name="T54" fmla="*/ 168 w 20000"/>
                <a:gd name="T55" fmla="*/ 149 h 20000"/>
                <a:gd name="T56" fmla="*/ 159 w 20000"/>
                <a:gd name="T57" fmla="*/ 149 h 20000"/>
                <a:gd name="T58" fmla="*/ 149 w 20000"/>
                <a:gd name="T59" fmla="*/ 149 h 20000"/>
                <a:gd name="T60" fmla="*/ 147 w 20000"/>
                <a:gd name="T61" fmla="*/ 159 h 20000"/>
                <a:gd name="T62" fmla="*/ 143 w 20000"/>
                <a:gd name="T63" fmla="*/ 166 h 20000"/>
                <a:gd name="T64" fmla="*/ 110 w 20000"/>
                <a:gd name="T65" fmla="*/ 166 h 20000"/>
                <a:gd name="T66" fmla="*/ 89 w 20000"/>
                <a:gd name="T67" fmla="*/ 157 h 20000"/>
                <a:gd name="T68" fmla="*/ 89 w 20000"/>
                <a:gd name="T69" fmla="*/ 142 h 20000"/>
                <a:gd name="T70" fmla="*/ 79 w 20000"/>
                <a:gd name="T71" fmla="*/ 138 h 20000"/>
                <a:gd name="T72" fmla="*/ 77 w 20000"/>
                <a:gd name="T73" fmla="*/ 136 h 20000"/>
                <a:gd name="T74" fmla="*/ 62 w 20000"/>
                <a:gd name="T75" fmla="*/ 130 h 20000"/>
                <a:gd name="T76" fmla="*/ 27 w 20000"/>
                <a:gd name="T77" fmla="*/ 109 h 20000"/>
                <a:gd name="T78" fmla="*/ 11 w 20000"/>
                <a:gd name="T79" fmla="*/ 105 h 20000"/>
                <a:gd name="T80" fmla="*/ 0 w 20000"/>
                <a:gd name="T81" fmla="*/ 83 h 20000"/>
                <a:gd name="T82" fmla="*/ 23 w 20000"/>
                <a:gd name="T83" fmla="*/ 70 h 20000"/>
                <a:gd name="T84" fmla="*/ 35 w 20000"/>
                <a:gd name="T85" fmla="*/ 60 h 20000"/>
                <a:gd name="T86" fmla="*/ 40 w 20000"/>
                <a:gd name="T87" fmla="*/ 50 h 20000"/>
                <a:gd name="T88" fmla="*/ 40 w 20000"/>
                <a:gd name="T89" fmla="*/ 35 h 20000"/>
                <a:gd name="T90" fmla="*/ 40 w 20000"/>
                <a:gd name="T91" fmla="*/ 27 h 20000"/>
                <a:gd name="T92" fmla="*/ 40 w 20000"/>
                <a:gd name="T93" fmla="*/ 19 h 20000"/>
                <a:gd name="T94" fmla="*/ 50 w 20000"/>
                <a:gd name="T95" fmla="*/ 12 h 20000"/>
                <a:gd name="T96" fmla="*/ 54 w 20000"/>
                <a:gd name="T97" fmla="*/ 6 h 2000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0000" h="20000">
                  <a:moveTo>
                    <a:pt x="6338" y="769"/>
                  </a:moveTo>
                  <a:lnTo>
                    <a:pt x="7324" y="0"/>
                  </a:lnTo>
                  <a:lnTo>
                    <a:pt x="8545" y="288"/>
                  </a:lnTo>
                  <a:lnTo>
                    <a:pt x="10469" y="769"/>
                  </a:lnTo>
                  <a:lnTo>
                    <a:pt x="11455" y="769"/>
                  </a:lnTo>
                  <a:lnTo>
                    <a:pt x="11690" y="1490"/>
                  </a:lnTo>
                  <a:lnTo>
                    <a:pt x="12207" y="2260"/>
                  </a:lnTo>
                  <a:lnTo>
                    <a:pt x="12911" y="3462"/>
                  </a:lnTo>
                  <a:lnTo>
                    <a:pt x="13662" y="3462"/>
                  </a:lnTo>
                  <a:lnTo>
                    <a:pt x="14601" y="3462"/>
                  </a:lnTo>
                  <a:lnTo>
                    <a:pt x="14883" y="3990"/>
                  </a:lnTo>
                  <a:lnTo>
                    <a:pt x="14131" y="4231"/>
                  </a:lnTo>
                  <a:lnTo>
                    <a:pt x="14601" y="5481"/>
                  </a:lnTo>
                  <a:lnTo>
                    <a:pt x="13662" y="6010"/>
                  </a:lnTo>
                  <a:lnTo>
                    <a:pt x="13662" y="6779"/>
                  </a:lnTo>
                  <a:lnTo>
                    <a:pt x="13380" y="7260"/>
                  </a:lnTo>
                  <a:lnTo>
                    <a:pt x="13380" y="8462"/>
                  </a:lnTo>
                  <a:lnTo>
                    <a:pt x="14601" y="9471"/>
                  </a:lnTo>
                  <a:lnTo>
                    <a:pt x="14883" y="10433"/>
                  </a:lnTo>
                  <a:lnTo>
                    <a:pt x="16526" y="11490"/>
                  </a:lnTo>
                  <a:lnTo>
                    <a:pt x="17559" y="11971"/>
                  </a:lnTo>
                  <a:lnTo>
                    <a:pt x="18498" y="13750"/>
                  </a:lnTo>
                  <a:lnTo>
                    <a:pt x="18498" y="13942"/>
                  </a:lnTo>
                  <a:lnTo>
                    <a:pt x="18498" y="15192"/>
                  </a:lnTo>
                  <a:lnTo>
                    <a:pt x="19202" y="15721"/>
                  </a:lnTo>
                  <a:lnTo>
                    <a:pt x="19202" y="16683"/>
                  </a:lnTo>
                  <a:lnTo>
                    <a:pt x="19953" y="17933"/>
                  </a:lnTo>
                  <a:lnTo>
                    <a:pt x="19718" y="17933"/>
                  </a:lnTo>
                  <a:lnTo>
                    <a:pt x="18732" y="17933"/>
                  </a:lnTo>
                  <a:lnTo>
                    <a:pt x="17559" y="17933"/>
                  </a:lnTo>
                  <a:lnTo>
                    <a:pt x="17277" y="19183"/>
                  </a:lnTo>
                  <a:lnTo>
                    <a:pt x="16808" y="19952"/>
                  </a:lnTo>
                  <a:lnTo>
                    <a:pt x="12911" y="19952"/>
                  </a:lnTo>
                  <a:lnTo>
                    <a:pt x="10469" y="18942"/>
                  </a:lnTo>
                  <a:lnTo>
                    <a:pt x="10469" y="17163"/>
                  </a:lnTo>
                  <a:lnTo>
                    <a:pt x="9249" y="16683"/>
                  </a:lnTo>
                  <a:lnTo>
                    <a:pt x="9014" y="16442"/>
                  </a:lnTo>
                  <a:lnTo>
                    <a:pt x="7324" y="15721"/>
                  </a:lnTo>
                  <a:lnTo>
                    <a:pt x="3192" y="13173"/>
                  </a:lnTo>
                  <a:lnTo>
                    <a:pt x="1268" y="12692"/>
                  </a:lnTo>
                  <a:lnTo>
                    <a:pt x="0" y="9952"/>
                  </a:lnTo>
                  <a:lnTo>
                    <a:pt x="2723" y="8462"/>
                  </a:lnTo>
                  <a:lnTo>
                    <a:pt x="4131" y="7260"/>
                  </a:lnTo>
                  <a:lnTo>
                    <a:pt x="4648" y="6010"/>
                  </a:lnTo>
                  <a:lnTo>
                    <a:pt x="4648" y="4231"/>
                  </a:lnTo>
                  <a:lnTo>
                    <a:pt x="4648" y="3269"/>
                  </a:lnTo>
                  <a:lnTo>
                    <a:pt x="4648" y="2260"/>
                  </a:lnTo>
                  <a:lnTo>
                    <a:pt x="5869" y="1490"/>
                  </a:lnTo>
                  <a:lnTo>
                    <a:pt x="6338" y="769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08" name="Freeform 107">
              <a:extLst>
                <a:ext uri="{FF2B5EF4-FFF2-40B4-BE49-F238E27FC236}">
                  <a16:creationId xmlns:a16="http://schemas.microsoft.com/office/drawing/2014/main" id="{3C36917A-B70E-4115-AFEA-758945C0E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9506" y="3105777"/>
              <a:ext cx="505744" cy="401109"/>
            </a:xfrm>
            <a:custGeom>
              <a:avLst/>
              <a:gdLst>
                <a:gd name="T0" fmla="*/ 81 w 20000"/>
                <a:gd name="T1" fmla="*/ 27 h 20000"/>
                <a:gd name="T2" fmla="*/ 91 w 20000"/>
                <a:gd name="T3" fmla="*/ 48 h 20000"/>
                <a:gd name="T4" fmla="*/ 122 w 20000"/>
                <a:gd name="T5" fmla="*/ 60 h 20000"/>
                <a:gd name="T6" fmla="*/ 168 w 20000"/>
                <a:gd name="T7" fmla="*/ 58 h 20000"/>
                <a:gd name="T8" fmla="*/ 166 w 20000"/>
                <a:gd name="T9" fmla="*/ 60 h 20000"/>
                <a:gd name="T10" fmla="*/ 176 w 20000"/>
                <a:gd name="T11" fmla="*/ 60 h 20000"/>
                <a:gd name="T12" fmla="*/ 189 w 20000"/>
                <a:gd name="T13" fmla="*/ 48 h 20000"/>
                <a:gd name="T14" fmla="*/ 211 w 20000"/>
                <a:gd name="T15" fmla="*/ 31 h 20000"/>
                <a:gd name="T16" fmla="*/ 232 w 20000"/>
                <a:gd name="T17" fmla="*/ 35 h 20000"/>
                <a:gd name="T18" fmla="*/ 298 w 20000"/>
                <a:gd name="T19" fmla="*/ 60 h 20000"/>
                <a:gd name="T20" fmla="*/ 302 w 20000"/>
                <a:gd name="T21" fmla="*/ 95 h 20000"/>
                <a:gd name="T22" fmla="*/ 302 w 20000"/>
                <a:gd name="T23" fmla="*/ 112 h 20000"/>
                <a:gd name="T24" fmla="*/ 298 w 20000"/>
                <a:gd name="T25" fmla="*/ 124 h 20000"/>
                <a:gd name="T26" fmla="*/ 298 w 20000"/>
                <a:gd name="T27" fmla="*/ 135 h 20000"/>
                <a:gd name="T28" fmla="*/ 307 w 20000"/>
                <a:gd name="T29" fmla="*/ 167 h 20000"/>
                <a:gd name="T30" fmla="*/ 325 w 20000"/>
                <a:gd name="T31" fmla="*/ 182 h 20000"/>
                <a:gd name="T32" fmla="*/ 315 w 20000"/>
                <a:gd name="T33" fmla="*/ 205 h 20000"/>
                <a:gd name="T34" fmla="*/ 340 w 20000"/>
                <a:gd name="T35" fmla="*/ 227 h 20000"/>
                <a:gd name="T36" fmla="*/ 352 w 20000"/>
                <a:gd name="T37" fmla="*/ 252 h 20000"/>
                <a:gd name="T38" fmla="*/ 359 w 20000"/>
                <a:gd name="T39" fmla="*/ 260 h 20000"/>
                <a:gd name="T40" fmla="*/ 356 w 20000"/>
                <a:gd name="T41" fmla="*/ 264 h 20000"/>
                <a:gd name="T42" fmla="*/ 342 w 20000"/>
                <a:gd name="T43" fmla="*/ 270 h 20000"/>
                <a:gd name="T44" fmla="*/ 331 w 20000"/>
                <a:gd name="T45" fmla="*/ 285 h 20000"/>
                <a:gd name="T46" fmla="*/ 323 w 20000"/>
                <a:gd name="T47" fmla="*/ 292 h 20000"/>
                <a:gd name="T48" fmla="*/ 288 w 20000"/>
                <a:gd name="T49" fmla="*/ 287 h 20000"/>
                <a:gd name="T50" fmla="*/ 253 w 20000"/>
                <a:gd name="T51" fmla="*/ 281 h 20000"/>
                <a:gd name="T52" fmla="*/ 237 w 20000"/>
                <a:gd name="T53" fmla="*/ 254 h 20000"/>
                <a:gd name="T54" fmla="*/ 219 w 20000"/>
                <a:gd name="T55" fmla="*/ 260 h 20000"/>
                <a:gd name="T56" fmla="*/ 205 w 20000"/>
                <a:gd name="T57" fmla="*/ 269 h 20000"/>
                <a:gd name="T58" fmla="*/ 178 w 20000"/>
                <a:gd name="T59" fmla="*/ 258 h 20000"/>
                <a:gd name="T60" fmla="*/ 161 w 20000"/>
                <a:gd name="T61" fmla="*/ 244 h 20000"/>
                <a:gd name="T62" fmla="*/ 139 w 20000"/>
                <a:gd name="T63" fmla="*/ 225 h 20000"/>
                <a:gd name="T64" fmla="*/ 128 w 20000"/>
                <a:gd name="T65" fmla="*/ 215 h 20000"/>
                <a:gd name="T66" fmla="*/ 118 w 20000"/>
                <a:gd name="T67" fmla="*/ 194 h 20000"/>
                <a:gd name="T68" fmla="*/ 102 w 20000"/>
                <a:gd name="T69" fmla="*/ 194 h 20000"/>
                <a:gd name="T70" fmla="*/ 97 w 20000"/>
                <a:gd name="T71" fmla="*/ 190 h 20000"/>
                <a:gd name="T72" fmla="*/ 91 w 20000"/>
                <a:gd name="T73" fmla="*/ 200 h 20000"/>
                <a:gd name="T74" fmla="*/ 85 w 20000"/>
                <a:gd name="T75" fmla="*/ 182 h 20000"/>
                <a:gd name="T76" fmla="*/ 78 w 20000"/>
                <a:gd name="T77" fmla="*/ 167 h 20000"/>
                <a:gd name="T78" fmla="*/ 70 w 20000"/>
                <a:gd name="T79" fmla="*/ 151 h 20000"/>
                <a:gd name="T80" fmla="*/ 48 w 20000"/>
                <a:gd name="T81" fmla="*/ 139 h 20000"/>
                <a:gd name="T82" fmla="*/ 35 w 20000"/>
                <a:gd name="T83" fmla="*/ 122 h 20000"/>
                <a:gd name="T84" fmla="*/ 38 w 20000"/>
                <a:gd name="T85" fmla="*/ 108 h 20000"/>
                <a:gd name="T86" fmla="*/ 46 w 20000"/>
                <a:gd name="T87" fmla="*/ 97 h 20000"/>
                <a:gd name="T88" fmla="*/ 48 w 20000"/>
                <a:gd name="T89" fmla="*/ 85 h 20000"/>
                <a:gd name="T90" fmla="*/ 38 w 20000"/>
                <a:gd name="T91" fmla="*/ 81 h 20000"/>
                <a:gd name="T92" fmla="*/ 25 w 20000"/>
                <a:gd name="T93" fmla="*/ 70 h 20000"/>
                <a:gd name="T94" fmla="*/ 19 w 20000"/>
                <a:gd name="T95" fmla="*/ 58 h 20000"/>
                <a:gd name="T96" fmla="*/ 10 w 20000"/>
                <a:gd name="T97" fmla="*/ 38 h 20000"/>
                <a:gd name="T98" fmla="*/ 8 w 20000"/>
                <a:gd name="T99" fmla="*/ 25 h 20000"/>
                <a:gd name="T100" fmla="*/ 8 w 20000"/>
                <a:gd name="T101" fmla="*/ 0 h 20000"/>
                <a:gd name="T102" fmla="*/ 46 w 20000"/>
                <a:gd name="T103" fmla="*/ 21 h 200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0000" h="20000">
                  <a:moveTo>
                    <a:pt x="3233" y="1107"/>
                  </a:moveTo>
                  <a:lnTo>
                    <a:pt x="4504" y="1808"/>
                  </a:lnTo>
                  <a:lnTo>
                    <a:pt x="4370" y="2105"/>
                  </a:lnTo>
                  <a:lnTo>
                    <a:pt x="5061" y="3212"/>
                  </a:lnTo>
                  <a:lnTo>
                    <a:pt x="5886" y="3482"/>
                  </a:lnTo>
                  <a:lnTo>
                    <a:pt x="6800" y="4049"/>
                  </a:lnTo>
                  <a:lnTo>
                    <a:pt x="8294" y="4318"/>
                  </a:lnTo>
                  <a:lnTo>
                    <a:pt x="9342" y="3914"/>
                  </a:lnTo>
                  <a:lnTo>
                    <a:pt x="9588" y="3914"/>
                  </a:lnTo>
                  <a:lnTo>
                    <a:pt x="9253" y="4049"/>
                  </a:lnTo>
                  <a:lnTo>
                    <a:pt x="9253" y="4318"/>
                  </a:lnTo>
                  <a:lnTo>
                    <a:pt x="9810" y="4049"/>
                  </a:lnTo>
                  <a:lnTo>
                    <a:pt x="9588" y="3482"/>
                  </a:lnTo>
                  <a:lnTo>
                    <a:pt x="10502" y="3212"/>
                  </a:lnTo>
                  <a:lnTo>
                    <a:pt x="11081" y="2105"/>
                  </a:lnTo>
                  <a:lnTo>
                    <a:pt x="11773" y="2105"/>
                  </a:lnTo>
                  <a:lnTo>
                    <a:pt x="12687" y="1808"/>
                  </a:lnTo>
                  <a:lnTo>
                    <a:pt x="12910" y="2375"/>
                  </a:lnTo>
                  <a:lnTo>
                    <a:pt x="14181" y="2807"/>
                  </a:lnTo>
                  <a:lnTo>
                    <a:pt x="16611" y="4049"/>
                  </a:lnTo>
                  <a:lnTo>
                    <a:pt x="16834" y="5452"/>
                  </a:lnTo>
                  <a:lnTo>
                    <a:pt x="16834" y="6424"/>
                  </a:lnTo>
                  <a:lnTo>
                    <a:pt x="16611" y="7287"/>
                  </a:lnTo>
                  <a:lnTo>
                    <a:pt x="16834" y="7557"/>
                  </a:lnTo>
                  <a:lnTo>
                    <a:pt x="16499" y="7665"/>
                  </a:lnTo>
                  <a:lnTo>
                    <a:pt x="16611" y="8394"/>
                  </a:lnTo>
                  <a:lnTo>
                    <a:pt x="16834" y="8664"/>
                  </a:lnTo>
                  <a:lnTo>
                    <a:pt x="16611" y="9096"/>
                  </a:lnTo>
                  <a:lnTo>
                    <a:pt x="17101" y="10202"/>
                  </a:lnTo>
                  <a:lnTo>
                    <a:pt x="17101" y="11309"/>
                  </a:lnTo>
                  <a:lnTo>
                    <a:pt x="18016" y="11579"/>
                  </a:lnTo>
                  <a:lnTo>
                    <a:pt x="18105" y="12308"/>
                  </a:lnTo>
                  <a:lnTo>
                    <a:pt x="17770" y="12848"/>
                  </a:lnTo>
                  <a:lnTo>
                    <a:pt x="17547" y="13846"/>
                  </a:lnTo>
                  <a:lnTo>
                    <a:pt x="18350" y="15223"/>
                  </a:lnTo>
                  <a:lnTo>
                    <a:pt x="18930" y="15358"/>
                  </a:lnTo>
                  <a:lnTo>
                    <a:pt x="19509" y="16059"/>
                  </a:lnTo>
                  <a:lnTo>
                    <a:pt x="19621" y="17031"/>
                  </a:lnTo>
                  <a:lnTo>
                    <a:pt x="19978" y="17031"/>
                  </a:lnTo>
                  <a:lnTo>
                    <a:pt x="19978" y="17598"/>
                  </a:lnTo>
                  <a:lnTo>
                    <a:pt x="19844" y="17598"/>
                  </a:lnTo>
                  <a:lnTo>
                    <a:pt x="19844" y="17868"/>
                  </a:lnTo>
                  <a:lnTo>
                    <a:pt x="19509" y="17868"/>
                  </a:lnTo>
                  <a:lnTo>
                    <a:pt x="19041" y="18273"/>
                  </a:lnTo>
                  <a:lnTo>
                    <a:pt x="18707" y="18273"/>
                  </a:lnTo>
                  <a:lnTo>
                    <a:pt x="18462" y="19271"/>
                  </a:lnTo>
                  <a:lnTo>
                    <a:pt x="18462" y="19973"/>
                  </a:lnTo>
                  <a:lnTo>
                    <a:pt x="18016" y="19703"/>
                  </a:lnTo>
                  <a:lnTo>
                    <a:pt x="17101" y="19406"/>
                  </a:lnTo>
                  <a:lnTo>
                    <a:pt x="16054" y="19406"/>
                  </a:lnTo>
                  <a:lnTo>
                    <a:pt x="15139" y="19271"/>
                  </a:lnTo>
                  <a:lnTo>
                    <a:pt x="14091" y="18974"/>
                  </a:lnTo>
                  <a:lnTo>
                    <a:pt x="13623" y="17868"/>
                  </a:lnTo>
                  <a:lnTo>
                    <a:pt x="13177" y="17166"/>
                  </a:lnTo>
                  <a:lnTo>
                    <a:pt x="12575" y="17436"/>
                  </a:lnTo>
                  <a:lnTo>
                    <a:pt x="12219" y="17598"/>
                  </a:lnTo>
                  <a:lnTo>
                    <a:pt x="11773" y="17868"/>
                  </a:lnTo>
                  <a:lnTo>
                    <a:pt x="11438" y="18165"/>
                  </a:lnTo>
                  <a:lnTo>
                    <a:pt x="10725" y="17868"/>
                  </a:lnTo>
                  <a:lnTo>
                    <a:pt x="9922" y="17436"/>
                  </a:lnTo>
                  <a:lnTo>
                    <a:pt x="9342" y="17031"/>
                  </a:lnTo>
                  <a:lnTo>
                    <a:pt x="8986" y="16491"/>
                  </a:lnTo>
                  <a:lnTo>
                    <a:pt x="8294" y="16329"/>
                  </a:lnTo>
                  <a:lnTo>
                    <a:pt x="7737" y="15223"/>
                  </a:lnTo>
                  <a:lnTo>
                    <a:pt x="7514" y="14683"/>
                  </a:lnTo>
                  <a:lnTo>
                    <a:pt x="7157" y="14521"/>
                  </a:lnTo>
                  <a:lnTo>
                    <a:pt x="6800" y="13522"/>
                  </a:lnTo>
                  <a:lnTo>
                    <a:pt x="6577" y="13117"/>
                  </a:lnTo>
                  <a:lnTo>
                    <a:pt x="6243" y="13522"/>
                  </a:lnTo>
                  <a:lnTo>
                    <a:pt x="5663" y="13117"/>
                  </a:lnTo>
                  <a:lnTo>
                    <a:pt x="5663" y="12848"/>
                  </a:lnTo>
                  <a:lnTo>
                    <a:pt x="5418" y="12848"/>
                  </a:lnTo>
                  <a:lnTo>
                    <a:pt x="5418" y="13522"/>
                  </a:lnTo>
                  <a:lnTo>
                    <a:pt x="5061" y="13522"/>
                  </a:lnTo>
                  <a:lnTo>
                    <a:pt x="4727" y="12848"/>
                  </a:lnTo>
                  <a:lnTo>
                    <a:pt x="4727" y="12308"/>
                  </a:lnTo>
                  <a:lnTo>
                    <a:pt x="4370" y="12011"/>
                  </a:lnTo>
                  <a:lnTo>
                    <a:pt x="4370" y="11309"/>
                  </a:lnTo>
                  <a:lnTo>
                    <a:pt x="4370" y="11201"/>
                  </a:lnTo>
                  <a:lnTo>
                    <a:pt x="3924" y="10202"/>
                  </a:lnTo>
                  <a:lnTo>
                    <a:pt x="3456" y="9933"/>
                  </a:lnTo>
                  <a:lnTo>
                    <a:pt x="2653" y="9366"/>
                  </a:lnTo>
                  <a:lnTo>
                    <a:pt x="2542" y="8799"/>
                  </a:lnTo>
                  <a:lnTo>
                    <a:pt x="1962" y="8232"/>
                  </a:lnTo>
                  <a:lnTo>
                    <a:pt x="1962" y="7557"/>
                  </a:lnTo>
                  <a:lnTo>
                    <a:pt x="2096" y="7287"/>
                  </a:lnTo>
                  <a:lnTo>
                    <a:pt x="2096" y="6856"/>
                  </a:lnTo>
                  <a:lnTo>
                    <a:pt x="2542" y="6559"/>
                  </a:lnTo>
                  <a:lnTo>
                    <a:pt x="2319" y="5857"/>
                  </a:lnTo>
                  <a:lnTo>
                    <a:pt x="2653" y="5722"/>
                  </a:lnTo>
                  <a:lnTo>
                    <a:pt x="2542" y="5452"/>
                  </a:lnTo>
                  <a:lnTo>
                    <a:pt x="2096" y="5452"/>
                  </a:lnTo>
                  <a:lnTo>
                    <a:pt x="1739" y="5452"/>
                  </a:lnTo>
                  <a:lnTo>
                    <a:pt x="1382" y="4750"/>
                  </a:lnTo>
                  <a:lnTo>
                    <a:pt x="1137" y="4318"/>
                  </a:lnTo>
                  <a:lnTo>
                    <a:pt x="1048" y="3914"/>
                  </a:lnTo>
                  <a:lnTo>
                    <a:pt x="803" y="3212"/>
                  </a:lnTo>
                  <a:lnTo>
                    <a:pt x="580" y="2537"/>
                  </a:lnTo>
                  <a:lnTo>
                    <a:pt x="580" y="2375"/>
                  </a:lnTo>
                  <a:lnTo>
                    <a:pt x="468" y="1673"/>
                  </a:lnTo>
                  <a:lnTo>
                    <a:pt x="0" y="567"/>
                  </a:lnTo>
                  <a:lnTo>
                    <a:pt x="468" y="0"/>
                  </a:lnTo>
                  <a:lnTo>
                    <a:pt x="1137" y="1107"/>
                  </a:lnTo>
                  <a:lnTo>
                    <a:pt x="2542" y="1404"/>
                  </a:lnTo>
                  <a:lnTo>
                    <a:pt x="3233" y="1107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09" name="Freeform 108">
              <a:extLst>
                <a:ext uri="{FF2B5EF4-FFF2-40B4-BE49-F238E27FC236}">
                  <a16:creationId xmlns:a16="http://schemas.microsoft.com/office/drawing/2014/main" id="{75F5180E-2467-4758-AEAC-0CBA04100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3966" y="3294136"/>
              <a:ext cx="36628" cy="104343"/>
            </a:xfrm>
            <a:custGeom>
              <a:avLst/>
              <a:gdLst>
                <a:gd name="T0" fmla="*/ 10 w 20000"/>
                <a:gd name="T1" fmla="*/ 2 h 20000"/>
                <a:gd name="T2" fmla="*/ 16 w 20000"/>
                <a:gd name="T3" fmla="*/ 2 h 20000"/>
                <a:gd name="T4" fmla="*/ 16 w 20000"/>
                <a:gd name="T5" fmla="*/ 0 h 20000"/>
                <a:gd name="T6" fmla="*/ 23 w 20000"/>
                <a:gd name="T7" fmla="*/ 0 h 20000"/>
                <a:gd name="T8" fmla="*/ 23 w 20000"/>
                <a:gd name="T9" fmla="*/ 2 h 20000"/>
                <a:gd name="T10" fmla="*/ 16 w 20000"/>
                <a:gd name="T11" fmla="*/ 12 h 20000"/>
                <a:gd name="T12" fmla="*/ 16 w 20000"/>
                <a:gd name="T13" fmla="*/ 16 h 20000"/>
                <a:gd name="T14" fmla="*/ 15 w 20000"/>
                <a:gd name="T15" fmla="*/ 16 h 20000"/>
                <a:gd name="T16" fmla="*/ 15 w 20000"/>
                <a:gd name="T17" fmla="*/ 23 h 20000"/>
                <a:gd name="T18" fmla="*/ 16 w 20000"/>
                <a:gd name="T19" fmla="*/ 29 h 20000"/>
                <a:gd name="T20" fmla="*/ 16 w 20000"/>
                <a:gd name="T21" fmla="*/ 43 h 20000"/>
                <a:gd name="T22" fmla="*/ 16 w 20000"/>
                <a:gd name="T23" fmla="*/ 55 h 20000"/>
                <a:gd name="T24" fmla="*/ 16 w 20000"/>
                <a:gd name="T25" fmla="*/ 70 h 20000"/>
                <a:gd name="T26" fmla="*/ 10 w 20000"/>
                <a:gd name="T27" fmla="*/ 77 h 20000"/>
                <a:gd name="T28" fmla="*/ 10 w 20000"/>
                <a:gd name="T29" fmla="*/ 62 h 20000"/>
                <a:gd name="T30" fmla="*/ 6 w 20000"/>
                <a:gd name="T31" fmla="*/ 51 h 20000"/>
                <a:gd name="T32" fmla="*/ 0 w 20000"/>
                <a:gd name="T33" fmla="*/ 43 h 20000"/>
                <a:gd name="T34" fmla="*/ 4 w 20000"/>
                <a:gd name="T35" fmla="*/ 35 h 20000"/>
                <a:gd name="T36" fmla="*/ 0 w 20000"/>
                <a:gd name="T37" fmla="*/ 29 h 20000"/>
                <a:gd name="T38" fmla="*/ 4 w 20000"/>
                <a:gd name="T39" fmla="*/ 27 h 20000"/>
                <a:gd name="T40" fmla="*/ 6 w 20000"/>
                <a:gd name="T41" fmla="*/ 16 h 20000"/>
                <a:gd name="T42" fmla="*/ 10 w 20000"/>
                <a:gd name="T43" fmla="*/ 2 h 2000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0000" h="20000">
                  <a:moveTo>
                    <a:pt x="8966" y="622"/>
                  </a:moveTo>
                  <a:lnTo>
                    <a:pt x="14138" y="622"/>
                  </a:lnTo>
                  <a:lnTo>
                    <a:pt x="14138" y="0"/>
                  </a:lnTo>
                  <a:lnTo>
                    <a:pt x="19655" y="0"/>
                  </a:lnTo>
                  <a:lnTo>
                    <a:pt x="19655" y="622"/>
                  </a:lnTo>
                  <a:lnTo>
                    <a:pt x="14138" y="3212"/>
                  </a:lnTo>
                  <a:lnTo>
                    <a:pt x="14138" y="4249"/>
                  </a:lnTo>
                  <a:lnTo>
                    <a:pt x="12759" y="4249"/>
                  </a:lnTo>
                  <a:lnTo>
                    <a:pt x="12759" y="5907"/>
                  </a:lnTo>
                  <a:lnTo>
                    <a:pt x="14138" y="7565"/>
                  </a:lnTo>
                  <a:lnTo>
                    <a:pt x="14138" y="11295"/>
                  </a:lnTo>
                  <a:lnTo>
                    <a:pt x="14138" y="14404"/>
                  </a:lnTo>
                  <a:lnTo>
                    <a:pt x="14138" y="18238"/>
                  </a:lnTo>
                  <a:lnTo>
                    <a:pt x="8966" y="19896"/>
                  </a:lnTo>
                  <a:lnTo>
                    <a:pt x="8966" y="16062"/>
                  </a:lnTo>
                  <a:lnTo>
                    <a:pt x="5517" y="13368"/>
                  </a:lnTo>
                  <a:lnTo>
                    <a:pt x="0" y="11295"/>
                  </a:lnTo>
                  <a:lnTo>
                    <a:pt x="3448" y="9119"/>
                  </a:lnTo>
                  <a:lnTo>
                    <a:pt x="0" y="7565"/>
                  </a:lnTo>
                  <a:lnTo>
                    <a:pt x="3448" y="7047"/>
                  </a:lnTo>
                  <a:lnTo>
                    <a:pt x="5517" y="4249"/>
                  </a:lnTo>
                  <a:lnTo>
                    <a:pt x="8966" y="622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10" name="Freeform 109">
              <a:extLst>
                <a:ext uri="{FF2B5EF4-FFF2-40B4-BE49-F238E27FC236}">
                  <a16:creationId xmlns:a16="http://schemas.microsoft.com/office/drawing/2014/main" id="{09AF4812-7325-444B-9283-AF8A1DA57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2365" y="2935035"/>
              <a:ext cx="236671" cy="285926"/>
            </a:xfrm>
            <a:custGeom>
              <a:avLst/>
              <a:gdLst>
                <a:gd name="T0" fmla="*/ 83 w 20000"/>
                <a:gd name="T1" fmla="*/ 207 h 20000"/>
                <a:gd name="T2" fmla="*/ 74 w 20000"/>
                <a:gd name="T3" fmla="*/ 196 h 20000"/>
                <a:gd name="T4" fmla="*/ 77 w 20000"/>
                <a:gd name="T5" fmla="*/ 184 h 20000"/>
                <a:gd name="T6" fmla="*/ 64 w 20000"/>
                <a:gd name="T7" fmla="*/ 180 h 20000"/>
                <a:gd name="T8" fmla="*/ 39 w 20000"/>
                <a:gd name="T9" fmla="*/ 190 h 20000"/>
                <a:gd name="T10" fmla="*/ 27 w 20000"/>
                <a:gd name="T11" fmla="*/ 194 h 20000"/>
                <a:gd name="T12" fmla="*/ 23 w 20000"/>
                <a:gd name="T13" fmla="*/ 194 h 20000"/>
                <a:gd name="T14" fmla="*/ 23 w 20000"/>
                <a:gd name="T15" fmla="*/ 205 h 20000"/>
                <a:gd name="T16" fmla="*/ 10 w 20000"/>
                <a:gd name="T17" fmla="*/ 200 h 20000"/>
                <a:gd name="T18" fmla="*/ 0 w 20000"/>
                <a:gd name="T19" fmla="*/ 194 h 20000"/>
                <a:gd name="T20" fmla="*/ 10 w 20000"/>
                <a:gd name="T21" fmla="*/ 186 h 20000"/>
                <a:gd name="T22" fmla="*/ 20 w 20000"/>
                <a:gd name="T23" fmla="*/ 173 h 20000"/>
                <a:gd name="T24" fmla="*/ 23 w 20000"/>
                <a:gd name="T25" fmla="*/ 163 h 20000"/>
                <a:gd name="T26" fmla="*/ 33 w 20000"/>
                <a:gd name="T27" fmla="*/ 163 h 20000"/>
                <a:gd name="T28" fmla="*/ 39 w 20000"/>
                <a:gd name="T29" fmla="*/ 163 h 20000"/>
                <a:gd name="T30" fmla="*/ 66 w 20000"/>
                <a:gd name="T31" fmla="*/ 153 h 20000"/>
                <a:gd name="T32" fmla="*/ 74 w 20000"/>
                <a:gd name="T33" fmla="*/ 161 h 20000"/>
                <a:gd name="T34" fmla="*/ 83 w 20000"/>
                <a:gd name="T35" fmla="*/ 153 h 20000"/>
                <a:gd name="T36" fmla="*/ 81 w 20000"/>
                <a:gd name="T37" fmla="*/ 141 h 20000"/>
                <a:gd name="T38" fmla="*/ 83 w 20000"/>
                <a:gd name="T39" fmla="*/ 113 h 20000"/>
                <a:gd name="T40" fmla="*/ 93 w 20000"/>
                <a:gd name="T41" fmla="*/ 113 h 20000"/>
                <a:gd name="T42" fmla="*/ 91 w 20000"/>
                <a:gd name="T43" fmla="*/ 120 h 20000"/>
                <a:gd name="T44" fmla="*/ 97 w 20000"/>
                <a:gd name="T45" fmla="*/ 126 h 20000"/>
                <a:gd name="T46" fmla="*/ 114 w 20000"/>
                <a:gd name="T47" fmla="*/ 118 h 20000"/>
                <a:gd name="T48" fmla="*/ 124 w 20000"/>
                <a:gd name="T49" fmla="*/ 97 h 20000"/>
                <a:gd name="T50" fmla="*/ 126 w 20000"/>
                <a:gd name="T51" fmla="*/ 64 h 20000"/>
                <a:gd name="T52" fmla="*/ 124 w 20000"/>
                <a:gd name="T53" fmla="*/ 48 h 20000"/>
                <a:gd name="T54" fmla="*/ 120 w 20000"/>
                <a:gd name="T55" fmla="*/ 39 h 20000"/>
                <a:gd name="T56" fmla="*/ 124 w 20000"/>
                <a:gd name="T57" fmla="*/ 20 h 20000"/>
                <a:gd name="T58" fmla="*/ 126 w 20000"/>
                <a:gd name="T59" fmla="*/ 10 h 20000"/>
                <a:gd name="T60" fmla="*/ 134 w 20000"/>
                <a:gd name="T61" fmla="*/ 16 h 20000"/>
                <a:gd name="T62" fmla="*/ 137 w 20000"/>
                <a:gd name="T63" fmla="*/ 10 h 20000"/>
                <a:gd name="T64" fmla="*/ 130 w 20000"/>
                <a:gd name="T65" fmla="*/ 0 h 20000"/>
                <a:gd name="T66" fmla="*/ 141 w 20000"/>
                <a:gd name="T67" fmla="*/ 4 h 20000"/>
                <a:gd name="T68" fmla="*/ 151 w 20000"/>
                <a:gd name="T69" fmla="*/ 27 h 20000"/>
                <a:gd name="T70" fmla="*/ 161 w 20000"/>
                <a:gd name="T71" fmla="*/ 50 h 20000"/>
                <a:gd name="T72" fmla="*/ 164 w 20000"/>
                <a:gd name="T73" fmla="*/ 64 h 20000"/>
                <a:gd name="T74" fmla="*/ 164 w 20000"/>
                <a:gd name="T75" fmla="*/ 83 h 20000"/>
                <a:gd name="T76" fmla="*/ 153 w 20000"/>
                <a:gd name="T77" fmla="*/ 87 h 20000"/>
                <a:gd name="T78" fmla="*/ 161 w 20000"/>
                <a:gd name="T79" fmla="*/ 120 h 20000"/>
                <a:gd name="T80" fmla="*/ 168 w 20000"/>
                <a:gd name="T81" fmla="*/ 151 h 20000"/>
                <a:gd name="T82" fmla="*/ 161 w 20000"/>
                <a:gd name="T83" fmla="*/ 163 h 20000"/>
                <a:gd name="T84" fmla="*/ 153 w 20000"/>
                <a:gd name="T85" fmla="*/ 157 h 20000"/>
                <a:gd name="T86" fmla="*/ 147 w 20000"/>
                <a:gd name="T87" fmla="*/ 161 h 20000"/>
                <a:gd name="T88" fmla="*/ 143 w 20000"/>
                <a:gd name="T89" fmla="*/ 161 h 20000"/>
                <a:gd name="T90" fmla="*/ 141 w 20000"/>
                <a:gd name="T91" fmla="*/ 173 h 20000"/>
                <a:gd name="T92" fmla="*/ 130 w 20000"/>
                <a:gd name="T93" fmla="*/ 167 h 20000"/>
                <a:gd name="T94" fmla="*/ 124 w 20000"/>
                <a:gd name="T95" fmla="*/ 180 h 20000"/>
                <a:gd name="T96" fmla="*/ 108 w 20000"/>
                <a:gd name="T97" fmla="*/ 184 h 20000"/>
                <a:gd name="T98" fmla="*/ 99 w 20000"/>
                <a:gd name="T99" fmla="*/ 177 h 20000"/>
                <a:gd name="T100" fmla="*/ 97 w 20000"/>
                <a:gd name="T101" fmla="*/ 169 h 20000"/>
                <a:gd name="T102" fmla="*/ 103 w 20000"/>
                <a:gd name="T103" fmla="*/ 184 h 20000"/>
                <a:gd name="T104" fmla="*/ 93 w 20000"/>
                <a:gd name="T105" fmla="*/ 194 h 200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0000" h="20000">
                  <a:moveTo>
                    <a:pt x="10810" y="19962"/>
                  </a:moveTo>
                  <a:lnTo>
                    <a:pt x="9857" y="19583"/>
                  </a:lnTo>
                  <a:lnTo>
                    <a:pt x="8857" y="18977"/>
                  </a:lnTo>
                  <a:lnTo>
                    <a:pt x="8857" y="18598"/>
                  </a:lnTo>
                  <a:lnTo>
                    <a:pt x="8857" y="18030"/>
                  </a:lnTo>
                  <a:lnTo>
                    <a:pt x="9143" y="17424"/>
                  </a:lnTo>
                  <a:lnTo>
                    <a:pt x="8857" y="17045"/>
                  </a:lnTo>
                  <a:lnTo>
                    <a:pt x="7619" y="17045"/>
                  </a:lnTo>
                  <a:lnTo>
                    <a:pt x="6619" y="17424"/>
                  </a:lnTo>
                  <a:lnTo>
                    <a:pt x="4667" y="18030"/>
                  </a:lnTo>
                  <a:lnTo>
                    <a:pt x="3190" y="18598"/>
                  </a:lnTo>
                  <a:lnTo>
                    <a:pt x="3190" y="18409"/>
                  </a:lnTo>
                  <a:lnTo>
                    <a:pt x="2714" y="18030"/>
                  </a:lnTo>
                  <a:lnTo>
                    <a:pt x="2714" y="18409"/>
                  </a:lnTo>
                  <a:lnTo>
                    <a:pt x="2714" y="18977"/>
                  </a:lnTo>
                  <a:lnTo>
                    <a:pt x="2714" y="19394"/>
                  </a:lnTo>
                  <a:lnTo>
                    <a:pt x="1952" y="18977"/>
                  </a:lnTo>
                  <a:lnTo>
                    <a:pt x="1238" y="18977"/>
                  </a:lnTo>
                  <a:lnTo>
                    <a:pt x="0" y="19394"/>
                  </a:lnTo>
                  <a:lnTo>
                    <a:pt x="0" y="18409"/>
                  </a:lnTo>
                  <a:lnTo>
                    <a:pt x="762" y="18030"/>
                  </a:lnTo>
                  <a:lnTo>
                    <a:pt x="1238" y="17652"/>
                  </a:lnTo>
                  <a:lnTo>
                    <a:pt x="1952" y="17424"/>
                  </a:lnTo>
                  <a:lnTo>
                    <a:pt x="2429" y="16439"/>
                  </a:lnTo>
                  <a:lnTo>
                    <a:pt x="3190" y="16061"/>
                  </a:lnTo>
                  <a:lnTo>
                    <a:pt x="2714" y="15492"/>
                  </a:lnTo>
                  <a:lnTo>
                    <a:pt x="3905" y="15265"/>
                  </a:lnTo>
                  <a:lnTo>
                    <a:pt x="3905" y="15492"/>
                  </a:lnTo>
                  <a:lnTo>
                    <a:pt x="4476" y="15492"/>
                  </a:lnTo>
                  <a:lnTo>
                    <a:pt x="4667" y="15492"/>
                  </a:lnTo>
                  <a:lnTo>
                    <a:pt x="7619" y="14886"/>
                  </a:lnTo>
                  <a:lnTo>
                    <a:pt x="7905" y="14470"/>
                  </a:lnTo>
                  <a:lnTo>
                    <a:pt x="8381" y="14886"/>
                  </a:lnTo>
                  <a:lnTo>
                    <a:pt x="8857" y="15265"/>
                  </a:lnTo>
                  <a:lnTo>
                    <a:pt x="9143" y="14886"/>
                  </a:lnTo>
                  <a:lnTo>
                    <a:pt x="9857" y="14470"/>
                  </a:lnTo>
                  <a:lnTo>
                    <a:pt x="9143" y="13939"/>
                  </a:lnTo>
                  <a:lnTo>
                    <a:pt x="9619" y="13333"/>
                  </a:lnTo>
                  <a:lnTo>
                    <a:pt x="10333" y="11932"/>
                  </a:lnTo>
                  <a:lnTo>
                    <a:pt x="9857" y="10758"/>
                  </a:lnTo>
                  <a:lnTo>
                    <a:pt x="11095" y="10152"/>
                  </a:lnTo>
                  <a:lnTo>
                    <a:pt x="11095" y="10758"/>
                  </a:lnTo>
                  <a:lnTo>
                    <a:pt x="10810" y="11174"/>
                  </a:lnTo>
                  <a:lnTo>
                    <a:pt x="10810" y="11364"/>
                  </a:lnTo>
                  <a:lnTo>
                    <a:pt x="11095" y="11932"/>
                  </a:lnTo>
                  <a:lnTo>
                    <a:pt x="11571" y="11932"/>
                  </a:lnTo>
                  <a:lnTo>
                    <a:pt x="11810" y="11742"/>
                  </a:lnTo>
                  <a:lnTo>
                    <a:pt x="13571" y="11174"/>
                  </a:lnTo>
                  <a:lnTo>
                    <a:pt x="14286" y="9205"/>
                  </a:lnTo>
                  <a:lnTo>
                    <a:pt x="14810" y="9205"/>
                  </a:lnTo>
                  <a:lnTo>
                    <a:pt x="14810" y="7652"/>
                  </a:lnTo>
                  <a:lnTo>
                    <a:pt x="15000" y="6061"/>
                  </a:lnTo>
                  <a:lnTo>
                    <a:pt x="14810" y="4091"/>
                  </a:lnTo>
                  <a:lnTo>
                    <a:pt x="14810" y="4508"/>
                  </a:lnTo>
                  <a:lnTo>
                    <a:pt x="14286" y="4091"/>
                  </a:lnTo>
                  <a:lnTo>
                    <a:pt x="14286" y="3712"/>
                  </a:lnTo>
                  <a:lnTo>
                    <a:pt x="14286" y="2538"/>
                  </a:lnTo>
                  <a:lnTo>
                    <a:pt x="14810" y="1932"/>
                  </a:lnTo>
                  <a:lnTo>
                    <a:pt x="14286" y="1174"/>
                  </a:lnTo>
                  <a:lnTo>
                    <a:pt x="15000" y="985"/>
                  </a:lnTo>
                  <a:lnTo>
                    <a:pt x="15524" y="1932"/>
                  </a:lnTo>
                  <a:lnTo>
                    <a:pt x="16000" y="1553"/>
                  </a:lnTo>
                  <a:lnTo>
                    <a:pt x="16286" y="1553"/>
                  </a:lnTo>
                  <a:lnTo>
                    <a:pt x="16286" y="985"/>
                  </a:lnTo>
                  <a:lnTo>
                    <a:pt x="15524" y="985"/>
                  </a:lnTo>
                  <a:lnTo>
                    <a:pt x="15524" y="0"/>
                  </a:lnTo>
                  <a:lnTo>
                    <a:pt x="16000" y="379"/>
                  </a:lnTo>
                  <a:lnTo>
                    <a:pt x="16762" y="379"/>
                  </a:lnTo>
                  <a:lnTo>
                    <a:pt x="17048" y="1932"/>
                  </a:lnTo>
                  <a:lnTo>
                    <a:pt x="18000" y="2538"/>
                  </a:lnTo>
                  <a:lnTo>
                    <a:pt x="18714" y="3712"/>
                  </a:lnTo>
                  <a:lnTo>
                    <a:pt x="19190" y="4697"/>
                  </a:lnTo>
                  <a:lnTo>
                    <a:pt x="19476" y="4697"/>
                  </a:lnTo>
                  <a:lnTo>
                    <a:pt x="19476" y="6061"/>
                  </a:lnTo>
                  <a:lnTo>
                    <a:pt x="18714" y="6667"/>
                  </a:lnTo>
                  <a:lnTo>
                    <a:pt x="19476" y="7841"/>
                  </a:lnTo>
                  <a:lnTo>
                    <a:pt x="18714" y="7841"/>
                  </a:lnTo>
                  <a:lnTo>
                    <a:pt x="18238" y="8220"/>
                  </a:lnTo>
                  <a:lnTo>
                    <a:pt x="18238" y="9205"/>
                  </a:lnTo>
                  <a:lnTo>
                    <a:pt x="19190" y="11364"/>
                  </a:lnTo>
                  <a:lnTo>
                    <a:pt x="19190" y="13485"/>
                  </a:lnTo>
                  <a:lnTo>
                    <a:pt x="19952" y="14318"/>
                  </a:lnTo>
                  <a:lnTo>
                    <a:pt x="19190" y="14470"/>
                  </a:lnTo>
                  <a:lnTo>
                    <a:pt x="19190" y="15492"/>
                  </a:lnTo>
                  <a:lnTo>
                    <a:pt x="18000" y="16061"/>
                  </a:lnTo>
                  <a:lnTo>
                    <a:pt x="18238" y="14886"/>
                  </a:lnTo>
                  <a:lnTo>
                    <a:pt x="17524" y="14470"/>
                  </a:lnTo>
                  <a:lnTo>
                    <a:pt x="17524" y="15265"/>
                  </a:lnTo>
                  <a:lnTo>
                    <a:pt x="17524" y="15492"/>
                  </a:lnTo>
                  <a:lnTo>
                    <a:pt x="17048" y="15265"/>
                  </a:lnTo>
                  <a:lnTo>
                    <a:pt x="16762" y="15492"/>
                  </a:lnTo>
                  <a:lnTo>
                    <a:pt x="16762" y="16439"/>
                  </a:lnTo>
                  <a:lnTo>
                    <a:pt x="16286" y="17045"/>
                  </a:lnTo>
                  <a:lnTo>
                    <a:pt x="15524" y="15871"/>
                  </a:lnTo>
                  <a:lnTo>
                    <a:pt x="15000" y="16061"/>
                  </a:lnTo>
                  <a:lnTo>
                    <a:pt x="14810" y="17045"/>
                  </a:lnTo>
                  <a:lnTo>
                    <a:pt x="14048" y="16818"/>
                  </a:lnTo>
                  <a:lnTo>
                    <a:pt x="12857" y="17424"/>
                  </a:lnTo>
                  <a:lnTo>
                    <a:pt x="13048" y="16818"/>
                  </a:lnTo>
                  <a:lnTo>
                    <a:pt x="11810" y="16818"/>
                  </a:lnTo>
                  <a:lnTo>
                    <a:pt x="11810" y="16061"/>
                  </a:lnTo>
                  <a:lnTo>
                    <a:pt x="11571" y="16061"/>
                  </a:lnTo>
                  <a:lnTo>
                    <a:pt x="11571" y="17045"/>
                  </a:lnTo>
                  <a:lnTo>
                    <a:pt x="12286" y="17424"/>
                  </a:lnTo>
                  <a:lnTo>
                    <a:pt x="12286" y="18030"/>
                  </a:lnTo>
                  <a:lnTo>
                    <a:pt x="11095" y="18409"/>
                  </a:lnTo>
                  <a:lnTo>
                    <a:pt x="10810" y="19962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11" name="Freeform 110">
              <a:extLst>
                <a:ext uri="{FF2B5EF4-FFF2-40B4-BE49-F238E27FC236}">
                  <a16:creationId xmlns:a16="http://schemas.microsoft.com/office/drawing/2014/main" id="{A5CB1E26-4389-4138-9D7E-B4BD1775D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7468" y="2785974"/>
              <a:ext cx="133832" cy="154481"/>
            </a:xfrm>
            <a:custGeom>
              <a:avLst/>
              <a:gdLst>
                <a:gd name="T0" fmla="*/ 15 w 20000"/>
                <a:gd name="T1" fmla="*/ 114 h 20000"/>
                <a:gd name="T2" fmla="*/ 11 w 20000"/>
                <a:gd name="T3" fmla="*/ 110 h 20000"/>
                <a:gd name="T4" fmla="*/ 11 w 20000"/>
                <a:gd name="T5" fmla="*/ 99 h 20000"/>
                <a:gd name="T6" fmla="*/ 0 w 20000"/>
                <a:gd name="T7" fmla="*/ 93 h 20000"/>
                <a:gd name="T8" fmla="*/ 0 w 20000"/>
                <a:gd name="T9" fmla="*/ 83 h 20000"/>
                <a:gd name="T10" fmla="*/ 6 w 20000"/>
                <a:gd name="T11" fmla="*/ 72 h 20000"/>
                <a:gd name="T12" fmla="*/ 0 w 20000"/>
                <a:gd name="T13" fmla="*/ 62 h 20000"/>
                <a:gd name="T14" fmla="*/ 4 w 20000"/>
                <a:gd name="T15" fmla="*/ 60 h 20000"/>
                <a:gd name="T16" fmla="*/ 11 w 20000"/>
                <a:gd name="T17" fmla="*/ 62 h 20000"/>
                <a:gd name="T18" fmla="*/ 21 w 20000"/>
                <a:gd name="T19" fmla="*/ 62 h 20000"/>
                <a:gd name="T20" fmla="*/ 16 w 20000"/>
                <a:gd name="T21" fmla="*/ 50 h 20000"/>
                <a:gd name="T22" fmla="*/ 21 w 20000"/>
                <a:gd name="T23" fmla="*/ 50 h 20000"/>
                <a:gd name="T24" fmla="*/ 16 w 20000"/>
                <a:gd name="T25" fmla="*/ 35 h 20000"/>
                <a:gd name="T26" fmla="*/ 15 w 20000"/>
                <a:gd name="T27" fmla="*/ 16 h 20000"/>
                <a:gd name="T28" fmla="*/ 6 w 20000"/>
                <a:gd name="T29" fmla="*/ 2 h 20000"/>
                <a:gd name="T30" fmla="*/ 11 w 20000"/>
                <a:gd name="T31" fmla="*/ 0 h 20000"/>
                <a:gd name="T32" fmla="*/ 21 w 20000"/>
                <a:gd name="T33" fmla="*/ 6 h 20000"/>
                <a:gd name="T34" fmla="*/ 38 w 20000"/>
                <a:gd name="T35" fmla="*/ 23 h 20000"/>
                <a:gd name="T36" fmla="*/ 54 w 20000"/>
                <a:gd name="T37" fmla="*/ 33 h 20000"/>
                <a:gd name="T38" fmla="*/ 60 w 20000"/>
                <a:gd name="T39" fmla="*/ 33 h 20000"/>
                <a:gd name="T40" fmla="*/ 67 w 20000"/>
                <a:gd name="T41" fmla="*/ 39 h 20000"/>
                <a:gd name="T42" fmla="*/ 75 w 20000"/>
                <a:gd name="T43" fmla="*/ 39 h 20000"/>
                <a:gd name="T44" fmla="*/ 77 w 20000"/>
                <a:gd name="T45" fmla="*/ 27 h 20000"/>
                <a:gd name="T46" fmla="*/ 81 w 20000"/>
                <a:gd name="T47" fmla="*/ 29 h 20000"/>
                <a:gd name="T48" fmla="*/ 81 w 20000"/>
                <a:gd name="T49" fmla="*/ 43 h 20000"/>
                <a:gd name="T50" fmla="*/ 87 w 20000"/>
                <a:gd name="T51" fmla="*/ 56 h 20000"/>
                <a:gd name="T52" fmla="*/ 94 w 20000"/>
                <a:gd name="T53" fmla="*/ 54 h 20000"/>
                <a:gd name="T54" fmla="*/ 94 w 20000"/>
                <a:gd name="T55" fmla="*/ 56 h 20000"/>
                <a:gd name="T56" fmla="*/ 87 w 20000"/>
                <a:gd name="T57" fmla="*/ 60 h 20000"/>
                <a:gd name="T58" fmla="*/ 83 w 20000"/>
                <a:gd name="T59" fmla="*/ 62 h 20000"/>
                <a:gd name="T60" fmla="*/ 71 w 20000"/>
                <a:gd name="T61" fmla="*/ 66 h 20000"/>
                <a:gd name="T62" fmla="*/ 64 w 20000"/>
                <a:gd name="T63" fmla="*/ 72 h 20000"/>
                <a:gd name="T64" fmla="*/ 64 w 20000"/>
                <a:gd name="T65" fmla="*/ 87 h 20000"/>
                <a:gd name="T66" fmla="*/ 64 w 20000"/>
                <a:gd name="T67" fmla="*/ 93 h 20000"/>
                <a:gd name="T68" fmla="*/ 38 w 20000"/>
                <a:gd name="T69" fmla="*/ 83 h 20000"/>
                <a:gd name="T70" fmla="*/ 27 w 20000"/>
                <a:gd name="T71" fmla="*/ 78 h 20000"/>
                <a:gd name="T72" fmla="*/ 23 w 20000"/>
                <a:gd name="T73" fmla="*/ 83 h 20000"/>
                <a:gd name="T74" fmla="*/ 21 w 20000"/>
                <a:gd name="T75" fmla="*/ 89 h 20000"/>
                <a:gd name="T76" fmla="*/ 16 w 20000"/>
                <a:gd name="T77" fmla="*/ 83 h 20000"/>
                <a:gd name="T78" fmla="*/ 11 w 20000"/>
                <a:gd name="T79" fmla="*/ 87 h 20000"/>
                <a:gd name="T80" fmla="*/ 11 w 20000"/>
                <a:gd name="T81" fmla="*/ 89 h 20000"/>
                <a:gd name="T82" fmla="*/ 21 w 20000"/>
                <a:gd name="T83" fmla="*/ 93 h 20000"/>
                <a:gd name="T84" fmla="*/ 23 w 20000"/>
                <a:gd name="T85" fmla="*/ 99 h 20000"/>
                <a:gd name="T86" fmla="*/ 27 w 20000"/>
                <a:gd name="T87" fmla="*/ 99 h 20000"/>
                <a:gd name="T88" fmla="*/ 23 w 20000"/>
                <a:gd name="T89" fmla="*/ 106 h 20000"/>
                <a:gd name="T90" fmla="*/ 21 w 20000"/>
                <a:gd name="T91" fmla="*/ 106 h 20000"/>
                <a:gd name="T92" fmla="*/ 16 w 20000"/>
                <a:gd name="T93" fmla="*/ 114 h 20000"/>
                <a:gd name="T94" fmla="*/ 15 w 20000"/>
                <a:gd name="T95" fmla="*/ 114 h 2000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0000" h="20000">
                  <a:moveTo>
                    <a:pt x="3162" y="19930"/>
                  </a:moveTo>
                  <a:lnTo>
                    <a:pt x="2308" y="19228"/>
                  </a:lnTo>
                  <a:lnTo>
                    <a:pt x="2308" y="17404"/>
                  </a:lnTo>
                  <a:lnTo>
                    <a:pt x="0" y="16351"/>
                  </a:lnTo>
                  <a:lnTo>
                    <a:pt x="0" y="14526"/>
                  </a:lnTo>
                  <a:lnTo>
                    <a:pt x="1368" y="12632"/>
                  </a:lnTo>
                  <a:lnTo>
                    <a:pt x="0" y="10877"/>
                  </a:lnTo>
                  <a:lnTo>
                    <a:pt x="940" y="10526"/>
                  </a:lnTo>
                  <a:lnTo>
                    <a:pt x="2308" y="10877"/>
                  </a:lnTo>
                  <a:lnTo>
                    <a:pt x="4444" y="10877"/>
                  </a:lnTo>
                  <a:lnTo>
                    <a:pt x="3504" y="8702"/>
                  </a:lnTo>
                  <a:lnTo>
                    <a:pt x="4444" y="8702"/>
                  </a:lnTo>
                  <a:lnTo>
                    <a:pt x="3504" y="6175"/>
                  </a:lnTo>
                  <a:lnTo>
                    <a:pt x="3162" y="2877"/>
                  </a:lnTo>
                  <a:lnTo>
                    <a:pt x="1368" y="421"/>
                  </a:lnTo>
                  <a:lnTo>
                    <a:pt x="2308" y="0"/>
                  </a:lnTo>
                  <a:lnTo>
                    <a:pt x="4444" y="1123"/>
                  </a:lnTo>
                  <a:lnTo>
                    <a:pt x="8034" y="4000"/>
                  </a:lnTo>
                  <a:lnTo>
                    <a:pt x="11538" y="5754"/>
                  </a:lnTo>
                  <a:lnTo>
                    <a:pt x="12821" y="5754"/>
                  </a:lnTo>
                  <a:lnTo>
                    <a:pt x="14188" y="6877"/>
                  </a:lnTo>
                  <a:lnTo>
                    <a:pt x="15983" y="6877"/>
                  </a:lnTo>
                  <a:lnTo>
                    <a:pt x="16410" y="4702"/>
                  </a:lnTo>
                  <a:lnTo>
                    <a:pt x="17265" y="5053"/>
                  </a:lnTo>
                  <a:lnTo>
                    <a:pt x="17265" y="7579"/>
                  </a:lnTo>
                  <a:lnTo>
                    <a:pt x="18547" y="9754"/>
                  </a:lnTo>
                  <a:lnTo>
                    <a:pt x="19915" y="9474"/>
                  </a:lnTo>
                  <a:lnTo>
                    <a:pt x="19915" y="9754"/>
                  </a:lnTo>
                  <a:lnTo>
                    <a:pt x="18547" y="10526"/>
                  </a:lnTo>
                  <a:lnTo>
                    <a:pt x="17692" y="10877"/>
                  </a:lnTo>
                  <a:lnTo>
                    <a:pt x="15043" y="11579"/>
                  </a:lnTo>
                  <a:lnTo>
                    <a:pt x="13675" y="12632"/>
                  </a:lnTo>
                  <a:lnTo>
                    <a:pt x="13675" y="15228"/>
                  </a:lnTo>
                  <a:lnTo>
                    <a:pt x="13675" y="16351"/>
                  </a:lnTo>
                  <a:lnTo>
                    <a:pt x="8034" y="14526"/>
                  </a:lnTo>
                  <a:lnTo>
                    <a:pt x="5812" y="13754"/>
                  </a:lnTo>
                  <a:lnTo>
                    <a:pt x="4872" y="14526"/>
                  </a:lnTo>
                  <a:lnTo>
                    <a:pt x="4444" y="15649"/>
                  </a:lnTo>
                  <a:lnTo>
                    <a:pt x="3504" y="14526"/>
                  </a:lnTo>
                  <a:lnTo>
                    <a:pt x="2308" y="15228"/>
                  </a:lnTo>
                  <a:lnTo>
                    <a:pt x="2308" y="15649"/>
                  </a:lnTo>
                  <a:lnTo>
                    <a:pt x="4444" y="16351"/>
                  </a:lnTo>
                  <a:lnTo>
                    <a:pt x="4872" y="17404"/>
                  </a:lnTo>
                  <a:lnTo>
                    <a:pt x="5812" y="17404"/>
                  </a:lnTo>
                  <a:lnTo>
                    <a:pt x="4872" y="18526"/>
                  </a:lnTo>
                  <a:lnTo>
                    <a:pt x="4444" y="18526"/>
                  </a:lnTo>
                  <a:lnTo>
                    <a:pt x="3504" y="19930"/>
                  </a:lnTo>
                  <a:lnTo>
                    <a:pt x="3162" y="1993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12" name="Freeform 111">
              <a:extLst>
                <a:ext uri="{FF2B5EF4-FFF2-40B4-BE49-F238E27FC236}">
                  <a16:creationId xmlns:a16="http://schemas.microsoft.com/office/drawing/2014/main" id="{E4B9B4DF-41A8-4CC8-99B3-B2CF34DF5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9964" y="3433711"/>
              <a:ext cx="12679" cy="21682"/>
            </a:xfrm>
            <a:custGeom>
              <a:avLst/>
              <a:gdLst>
                <a:gd name="T0" fmla="*/ 0 w 20000"/>
                <a:gd name="T1" fmla="*/ 17 h 20000"/>
                <a:gd name="T2" fmla="*/ 0 w 20000"/>
                <a:gd name="T3" fmla="*/ 13 h 20000"/>
                <a:gd name="T4" fmla="*/ 3 w 20000"/>
                <a:gd name="T5" fmla="*/ 6 h 20000"/>
                <a:gd name="T6" fmla="*/ 3 w 20000"/>
                <a:gd name="T7" fmla="*/ 2 h 20000"/>
                <a:gd name="T8" fmla="*/ 6 w 20000"/>
                <a:gd name="T9" fmla="*/ 2 h 20000"/>
                <a:gd name="T10" fmla="*/ 9 w 20000"/>
                <a:gd name="T11" fmla="*/ 0 h 20000"/>
                <a:gd name="T12" fmla="*/ 3 w 20000"/>
                <a:gd name="T13" fmla="*/ 13 h 20000"/>
                <a:gd name="T14" fmla="*/ 6 w 20000"/>
                <a:gd name="T15" fmla="*/ 17 h 20000"/>
                <a:gd name="T16" fmla="*/ 0 w 20000"/>
                <a:gd name="T17" fmla="*/ 17 h 200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000" h="20000">
                  <a:moveTo>
                    <a:pt x="0" y="19524"/>
                  </a:moveTo>
                  <a:lnTo>
                    <a:pt x="0" y="14762"/>
                  </a:lnTo>
                  <a:lnTo>
                    <a:pt x="5714" y="7143"/>
                  </a:lnTo>
                  <a:lnTo>
                    <a:pt x="5714" y="2857"/>
                  </a:lnTo>
                  <a:lnTo>
                    <a:pt x="14286" y="2857"/>
                  </a:lnTo>
                  <a:lnTo>
                    <a:pt x="19048" y="0"/>
                  </a:lnTo>
                  <a:lnTo>
                    <a:pt x="5714" y="14762"/>
                  </a:lnTo>
                  <a:lnTo>
                    <a:pt x="14286" y="19524"/>
                  </a:lnTo>
                  <a:lnTo>
                    <a:pt x="0" y="19524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13" name="Freeform 112">
              <a:extLst>
                <a:ext uri="{FF2B5EF4-FFF2-40B4-BE49-F238E27FC236}">
                  <a16:creationId xmlns:a16="http://schemas.microsoft.com/office/drawing/2014/main" id="{C311D7F0-3181-4D33-A187-561CCCFF1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6730" y="3383572"/>
              <a:ext cx="15496" cy="9486"/>
            </a:xfrm>
            <a:custGeom>
              <a:avLst/>
              <a:gdLst>
                <a:gd name="T0" fmla="*/ 4 w 20000"/>
                <a:gd name="T1" fmla="*/ 7 h 20000"/>
                <a:gd name="T2" fmla="*/ 0 w 20000"/>
                <a:gd name="T3" fmla="*/ 4 h 20000"/>
                <a:gd name="T4" fmla="*/ 11 w 20000"/>
                <a:gd name="T5" fmla="*/ 0 h 20000"/>
                <a:gd name="T6" fmla="*/ 8 w 20000"/>
                <a:gd name="T7" fmla="*/ 4 h 20000"/>
                <a:gd name="T8" fmla="*/ 4 w 20000"/>
                <a:gd name="T9" fmla="*/ 7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00" h="20000">
                  <a:moveTo>
                    <a:pt x="7407" y="18824"/>
                  </a:moveTo>
                  <a:lnTo>
                    <a:pt x="0" y="11765"/>
                  </a:lnTo>
                  <a:lnTo>
                    <a:pt x="19259" y="0"/>
                  </a:lnTo>
                  <a:lnTo>
                    <a:pt x="14815" y="11765"/>
                  </a:lnTo>
                  <a:lnTo>
                    <a:pt x="7407" y="18824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14" name="Freeform 113">
              <a:extLst>
                <a:ext uri="{FF2B5EF4-FFF2-40B4-BE49-F238E27FC236}">
                  <a16:creationId xmlns:a16="http://schemas.microsoft.com/office/drawing/2014/main" id="{F66AC65C-CCA4-4294-9FB4-9C8429934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8053" y="3288715"/>
              <a:ext cx="109883" cy="111118"/>
            </a:xfrm>
            <a:custGeom>
              <a:avLst/>
              <a:gdLst>
                <a:gd name="T0" fmla="*/ 6 w 20000"/>
                <a:gd name="T1" fmla="*/ 16 h 20000"/>
                <a:gd name="T2" fmla="*/ 17 w 20000"/>
                <a:gd name="T3" fmla="*/ 16 h 20000"/>
                <a:gd name="T4" fmla="*/ 21 w 20000"/>
                <a:gd name="T5" fmla="*/ 20 h 20000"/>
                <a:gd name="T6" fmla="*/ 23 w 20000"/>
                <a:gd name="T7" fmla="*/ 20 h 20000"/>
                <a:gd name="T8" fmla="*/ 31 w 20000"/>
                <a:gd name="T9" fmla="*/ 20 h 20000"/>
                <a:gd name="T10" fmla="*/ 47 w 20000"/>
                <a:gd name="T11" fmla="*/ 12 h 20000"/>
                <a:gd name="T12" fmla="*/ 64 w 20000"/>
                <a:gd name="T13" fmla="*/ 0 h 20000"/>
                <a:gd name="T14" fmla="*/ 75 w 20000"/>
                <a:gd name="T15" fmla="*/ 23 h 20000"/>
                <a:gd name="T16" fmla="*/ 60 w 20000"/>
                <a:gd name="T17" fmla="*/ 31 h 20000"/>
                <a:gd name="T18" fmla="*/ 37 w 20000"/>
                <a:gd name="T19" fmla="*/ 37 h 20000"/>
                <a:gd name="T20" fmla="*/ 37 w 20000"/>
                <a:gd name="T21" fmla="*/ 39 h 20000"/>
                <a:gd name="T22" fmla="*/ 54 w 20000"/>
                <a:gd name="T23" fmla="*/ 55 h 20000"/>
                <a:gd name="T24" fmla="*/ 50 w 20000"/>
                <a:gd name="T25" fmla="*/ 59 h 20000"/>
                <a:gd name="T26" fmla="*/ 47 w 20000"/>
                <a:gd name="T27" fmla="*/ 66 h 20000"/>
                <a:gd name="T28" fmla="*/ 39 w 20000"/>
                <a:gd name="T29" fmla="*/ 70 h 20000"/>
                <a:gd name="T30" fmla="*/ 37 w 20000"/>
                <a:gd name="T31" fmla="*/ 70 h 20000"/>
                <a:gd name="T32" fmla="*/ 23 w 20000"/>
                <a:gd name="T33" fmla="*/ 83 h 20000"/>
                <a:gd name="T34" fmla="*/ 0 w 20000"/>
                <a:gd name="T35" fmla="*/ 80 h 20000"/>
                <a:gd name="T36" fmla="*/ 6 w 20000"/>
                <a:gd name="T37" fmla="*/ 74 h 20000"/>
                <a:gd name="T38" fmla="*/ 6 w 20000"/>
                <a:gd name="T39" fmla="*/ 59 h 20000"/>
                <a:gd name="T40" fmla="*/ 6 w 20000"/>
                <a:gd name="T41" fmla="*/ 47 h 20000"/>
                <a:gd name="T42" fmla="*/ 6 w 20000"/>
                <a:gd name="T43" fmla="*/ 33 h 20000"/>
                <a:gd name="T44" fmla="*/ 4 w 20000"/>
                <a:gd name="T45" fmla="*/ 27 h 20000"/>
                <a:gd name="T46" fmla="*/ 4 w 20000"/>
                <a:gd name="T47" fmla="*/ 20 h 20000"/>
                <a:gd name="T48" fmla="*/ 6 w 20000"/>
                <a:gd name="T49" fmla="*/ 20 h 20000"/>
                <a:gd name="T50" fmla="*/ 6 w 20000"/>
                <a:gd name="T51" fmla="*/ 16 h 2000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0000" h="20000">
                  <a:moveTo>
                    <a:pt x="1702" y="3942"/>
                  </a:moveTo>
                  <a:lnTo>
                    <a:pt x="4468" y="3942"/>
                  </a:lnTo>
                  <a:lnTo>
                    <a:pt x="5532" y="4904"/>
                  </a:lnTo>
                  <a:lnTo>
                    <a:pt x="6064" y="4904"/>
                  </a:lnTo>
                  <a:lnTo>
                    <a:pt x="8298" y="4904"/>
                  </a:lnTo>
                  <a:lnTo>
                    <a:pt x="12660" y="2981"/>
                  </a:lnTo>
                  <a:lnTo>
                    <a:pt x="17021" y="0"/>
                  </a:lnTo>
                  <a:lnTo>
                    <a:pt x="19894" y="5481"/>
                  </a:lnTo>
                  <a:lnTo>
                    <a:pt x="15957" y="7500"/>
                  </a:lnTo>
                  <a:lnTo>
                    <a:pt x="9894" y="8846"/>
                  </a:lnTo>
                  <a:lnTo>
                    <a:pt x="9894" y="9423"/>
                  </a:lnTo>
                  <a:lnTo>
                    <a:pt x="14362" y="13365"/>
                  </a:lnTo>
                  <a:lnTo>
                    <a:pt x="13298" y="14327"/>
                  </a:lnTo>
                  <a:lnTo>
                    <a:pt x="12660" y="15865"/>
                  </a:lnTo>
                  <a:lnTo>
                    <a:pt x="10532" y="16923"/>
                  </a:lnTo>
                  <a:lnTo>
                    <a:pt x="9894" y="16923"/>
                  </a:lnTo>
                  <a:lnTo>
                    <a:pt x="6064" y="19904"/>
                  </a:lnTo>
                  <a:lnTo>
                    <a:pt x="0" y="19327"/>
                  </a:lnTo>
                  <a:lnTo>
                    <a:pt x="1702" y="17885"/>
                  </a:lnTo>
                  <a:lnTo>
                    <a:pt x="1702" y="14327"/>
                  </a:lnTo>
                  <a:lnTo>
                    <a:pt x="1702" y="11442"/>
                  </a:lnTo>
                  <a:lnTo>
                    <a:pt x="1702" y="7885"/>
                  </a:lnTo>
                  <a:lnTo>
                    <a:pt x="1170" y="6442"/>
                  </a:lnTo>
                  <a:lnTo>
                    <a:pt x="1170" y="4904"/>
                  </a:lnTo>
                  <a:lnTo>
                    <a:pt x="1702" y="4904"/>
                  </a:lnTo>
                  <a:lnTo>
                    <a:pt x="1702" y="3942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15" name="Freeform 114">
              <a:extLst>
                <a:ext uri="{FF2B5EF4-FFF2-40B4-BE49-F238E27FC236}">
                  <a16:creationId xmlns:a16="http://schemas.microsoft.com/office/drawing/2014/main" id="{FB36EDFA-6723-48E5-8919-BC5150C8C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5468" y="3773841"/>
              <a:ext cx="128197" cy="109763"/>
            </a:xfrm>
            <a:custGeom>
              <a:avLst/>
              <a:gdLst>
                <a:gd name="T0" fmla="*/ 50 w 20000"/>
                <a:gd name="T1" fmla="*/ 6 h 20000"/>
                <a:gd name="T2" fmla="*/ 50 w 20000"/>
                <a:gd name="T3" fmla="*/ 12 h 20000"/>
                <a:gd name="T4" fmla="*/ 60 w 20000"/>
                <a:gd name="T5" fmla="*/ 12 h 20000"/>
                <a:gd name="T6" fmla="*/ 64 w 20000"/>
                <a:gd name="T7" fmla="*/ 16 h 20000"/>
                <a:gd name="T8" fmla="*/ 66 w 20000"/>
                <a:gd name="T9" fmla="*/ 12 h 20000"/>
                <a:gd name="T10" fmla="*/ 66 w 20000"/>
                <a:gd name="T11" fmla="*/ 4 h 20000"/>
                <a:gd name="T12" fmla="*/ 74 w 20000"/>
                <a:gd name="T13" fmla="*/ 0 h 20000"/>
                <a:gd name="T14" fmla="*/ 80 w 20000"/>
                <a:gd name="T15" fmla="*/ 6 h 20000"/>
                <a:gd name="T16" fmla="*/ 91 w 20000"/>
                <a:gd name="T17" fmla="*/ 6 h 20000"/>
                <a:gd name="T18" fmla="*/ 91 w 20000"/>
                <a:gd name="T19" fmla="*/ 12 h 20000"/>
                <a:gd name="T20" fmla="*/ 93 w 20000"/>
                <a:gd name="T21" fmla="*/ 29 h 20000"/>
                <a:gd name="T22" fmla="*/ 93 w 20000"/>
                <a:gd name="T23" fmla="*/ 43 h 20000"/>
                <a:gd name="T24" fmla="*/ 86 w 20000"/>
                <a:gd name="T25" fmla="*/ 47 h 20000"/>
                <a:gd name="T26" fmla="*/ 80 w 20000"/>
                <a:gd name="T27" fmla="*/ 49 h 20000"/>
                <a:gd name="T28" fmla="*/ 70 w 20000"/>
                <a:gd name="T29" fmla="*/ 54 h 20000"/>
                <a:gd name="T30" fmla="*/ 64 w 20000"/>
                <a:gd name="T31" fmla="*/ 55 h 20000"/>
                <a:gd name="T32" fmla="*/ 66 w 20000"/>
                <a:gd name="T33" fmla="*/ 64 h 20000"/>
                <a:gd name="T34" fmla="*/ 66 w 20000"/>
                <a:gd name="T35" fmla="*/ 70 h 20000"/>
                <a:gd name="T36" fmla="*/ 56 w 20000"/>
                <a:gd name="T37" fmla="*/ 72 h 20000"/>
                <a:gd name="T38" fmla="*/ 39 w 20000"/>
                <a:gd name="T39" fmla="*/ 81 h 20000"/>
                <a:gd name="T40" fmla="*/ 31 w 20000"/>
                <a:gd name="T41" fmla="*/ 77 h 20000"/>
                <a:gd name="T42" fmla="*/ 27 w 20000"/>
                <a:gd name="T43" fmla="*/ 77 h 20000"/>
                <a:gd name="T44" fmla="*/ 27 w 20000"/>
                <a:gd name="T45" fmla="*/ 70 h 20000"/>
                <a:gd name="T46" fmla="*/ 23 w 20000"/>
                <a:gd name="T47" fmla="*/ 66 h 20000"/>
                <a:gd name="T48" fmla="*/ 21 w 20000"/>
                <a:gd name="T49" fmla="*/ 70 h 20000"/>
                <a:gd name="T50" fmla="*/ 12 w 20000"/>
                <a:gd name="T51" fmla="*/ 64 h 20000"/>
                <a:gd name="T52" fmla="*/ 12 w 20000"/>
                <a:gd name="T53" fmla="*/ 55 h 20000"/>
                <a:gd name="T54" fmla="*/ 4 w 20000"/>
                <a:gd name="T55" fmla="*/ 38 h 20000"/>
                <a:gd name="T56" fmla="*/ 0 w 20000"/>
                <a:gd name="T57" fmla="*/ 27 h 20000"/>
                <a:gd name="T58" fmla="*/ 10 w 20000"/>
                <a:gd name="T59" fmla="*/ 20 h 20000"/>
                <a:gd name="T60" fmla="*/ 10 w 20000"/>
                <a:gd name="T61" fmla="*/ 6 h 20000"/>
                <a:gd name="T62" fmla="*/ 23 w 20000"/>
                <a:gd name="T63" fmla="*/ 4 h 20000"/>
                <a:gd name="T64" fmla="*/ 37 w 20000"/>
                <a:gd name="T65" fmla="*/ 6 h 20000"/>
                <a:gd name="T66" fmla="*/ 39 w 20000"/>
                <a:gd name="T67" fmla="*/ 4 h 20000"/>
                <a:gd name="T68" fmla="*/ 47 w 20000"/>
                <a:gd name="T69" fmla="*/ 6 h 20000"/>
                <a:gd name="T70" fmla="*/ 50 w 20000"/>
                <a:gd name="T71" fmla="*/ 6 h 2000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0000" h="20000">
                  <a:moveTo>
                    <a:pt x="10684" y="1576"/>
                  </a:moveTo>
                  <a:lnTo>
                    <a:pt x="10684" y="3054"/>
                  </a:lnTo>
                  <a:lnTo>
                    <a:pt x="12821" y="3054"/>
                  </a:lnTo>
                  <a:lnTo>
                    <a:pt x="13675" y="4039"/>
                  </a:lnTo>
                  <a:lnTo>
                    <a:pt x="14188" y="3054"/>
                  </a:lnTo>
                  <a:lnTo>
                    <a:pt x="14188" y="985"/>
                  </a:lnTo>
                  <a:lnTo>
                    <a:pt x="15897" y="0"/>
                  </a:lnTo>
                  <a:lnTo>
                    <a:pt x="17265" y="1576"/>
                  </a:lnTo>
                  <a:lnTo>
                    <a:pt x="19487" y="1576"/>
                  </a:lnTo>
                  <a:lnTo>
                    <a:pt x="19487" y="3054"/>
                  </a:lnTo>
                  <a:lnTo>
                    <a:pt x="19915" y="7192"/>
                  </a:lnTo>
                  <a:lnTo>
                    <a:pt x="19915" y="10640"/>
                  </a:lnTo>
                  <a:lnTo>
                    <a:pt x="18547" y="11724"/>
                  </a:lnTo>
                  <a:lnTo>
                    <a:pt x="17265" y="12217"/>
                  </a:lnTo>
                  <a:lnTo>
                    <a:pt x="15043" y="13300"/>
                  </a:lnTo>
                  <a:lnTo>
                    <a:pt x="13675" y="13695"/>
                  </a:lnTo>
                  <a:lnTo>
                    <a:pt x="14188" y="15862"/>
                  </a:lnTo>
                  <a:lnTo>
                    <a:pt x="14188" y="17340"/>
                  </a:lnTo>
                  <a:lnTo>
                    <a:pt x="11966" y="17833"/>
                  </a:lnTo>
                  <a:lnTo>
                    <a:pt x="8376" y="19901"/>
                  </a:lnTo>
                  <a:lnTo>
                    <a:pt x="6667" y="18916"/>
                  </a:lnTo>
                  <a:lnTo>
                    <a:pt x="5812" y="18916"/>
                  </a:lnTo>
                  <a:lnTo>
                    <a:pt x="5812" y="17340"/>
                  </a:lnTo>
                  <a:lnTo>
                    <a:pt x="4872" y="16355"/>
                  </a:lnTo>
                  <a:lnTo>
                    <a:pt x="4444" y="17340"/>
                  </a:lnTo>
                  <a:lnTo>
                    <a:pt x="2650" y="15862"/>
                  </a:lnTo>
                  <a:lnTo>
                    <a:pt x="2650" y="13695"/>
                  </a:lnTo>
                  <a:lnTo>
                    <a:pt x="855" y="9261"/>
                  </a:lnTo>
                  <a:lnTo>
                    <a:pt x="0" y="6601"/>
                  </a:lnTo>
                  <a:lnTo>
                    <a:pt x="2222" y="5025"/>
                  </a:lnTo>
                  <a:lnTo>
                    <a:pt x="2222" y="1576"/>
                  </a:lnTo>
                  <a:lnTo>
                    <a:pt x="4872" y="985"/>
                  </a:lnTo>
                  <a:lnTo>
                    <a:pt x="8034" y="1576"/>
                  </a:lnTo>
                  <a:lnTo>
                    <a:pt x="8376" y="985"/>
                  </a:lnTo>
                  <a:lnTo>
                    <a:pt x="10171" y="1576"/>
                  </a:lnTo>
                  <a:lnTo>
                    <a:pt x="10684" y="1576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16" name="Freeform 115">
              <a:extLst>
                <a:ext uri="{FF2B5EF4-FFF2-40B4-BE49-F238E27FC236}">
                  <a16:creationId xmlns:a16="http://schemas.microsoft.com/office/drawing/2014/main" id="{73155FF5-DC82-4292-B289-FCF937E48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6732" y="3485205"/>
              <a:ext cx="15496" cy="39298"/>
            </a:xfrm>
            <a:custGeom>
              <a:avLst/>
              <a:gdLst>
                <a:gd name="T0" fmla="*/ 2 w 20000"/>
                <a:gd name="T1" fmla="*/ 25 h 20000"/>
                <a:gd name="T2" fmla="*/ 0 w 20000"/>
                <a:gd name="T3" fmla="*/ 8 h 20000"/>
                <a:gd name="T4" fmla="*/ 2 w 20000"/>
                <a:gd name="T5" fmla="*/ 6 h 20000"/>
                <a:gd name="T6" fmla="*/ 6 w 20000"/>
                <a:gd name="T7" fmla="*/ 0 h 20000"/>
                <a:gd name="T8" fmla="*/ 12 w 20000"/>
                <a:gd name="T9" fmla="*/ 6 h 20000"/>
                <a:gd name="T10" fmla="*/ 12 w 20000"/>
                <a:gd name="T11" fmla="*/ 16 h 20000"/>
                <a:gd name="T12" fmla="*/ 12 w 20000"/>
                <a:gd name="T13" fmla="*/ 25 h 20000"/>
                <a:gd name="T14" fmla="*/ 9 w 20000"/>
                <a:gd name="T15" fmla="*/ 29 h 20000"/>
                <a:gd name="T16" fmla="*/ 6 w 20000"/>
                <a:gd name="T17" fmla="*/ 25 h 20000"/>
                <a:gd name="T18" fmla="*/ 2 w 20000"/>
                <a:gd name="T19" fmla="*/ 25 h 200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000" h="20000">
                  <a:moveTo>
                    <a:pt x="3750" y="17027"/>
                  </a:moveTo>
                  <a:lnTo>
                    <a:pt x="0" y="5405"/>
                  </a:lnTo>
                  <a:lnTo>
                    <a:pt x="3750" y="4324"/>
                  </a:lnTo>
                  <a:lnTo>
                    <a:pt x="9375" y="0"/>
                  </a:lnTo>
                  <a:lnTo>
                    <a:pt x="19375" y="4324"/>
                  </a:lnTo>
                  <a:lnTo>
                    <a:pt x="19375" y="11081"/>
                  </a:lnTo>
                  <a:lnTo>
                    <a:pt x="19375" y="17027"/>
                  </a:lnTo>
                  <a:lnTo>
                    <a:pt x="15625" y="19730"/>
                  </a:lnTo>
                  <a:lnTo>
                    <a:pt x="9375" y="17027"/>
                  </a:lnTo>
                  <a:lnTo>
                    <a:pt x="3750" y="17027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17" name="Freeform 116">
              <a:extLst>
                <a:ext uri="{FF2B5EF4-FFF2-40B4-BE49-F238E27FC236}">
                  <a16:creationId xmlns:a16="http://schemas.microsoft.com/office/drawing/2014/main" id="{6492F50A-726E-47F5-B043-BAB0DDB59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5278" y="2907933"/>
              <a:ext cx="135241" cy="187004"/>
            </a:xfrm>
            <a:custGeom>
              <a:avLst/>
              <a:gdLst>
                <a:gd name="T0" fmla="*/ 94 w 20000"/>
                <a:gd name="T1" fmla="*/ 10 h 20000"/>
                <a:gd name="T2" fmla="*/ 94 w 20000"/>
                <a:gd name="T3" fmla="*/ 14 h 20000"/>
                <a:gd name="T4" fmla="*/ 90 w 20000"/>
                <a:gd name="T5" fmla="*/ 16 h 20000"/>
                <a:gd name="T6" fmla="*/ 87 w 20000"/>
                <a:gd name="T7" fmla="*/ 27 h 20000"/>
                <a:gd name="T8" fmla="*/ 83 w 20000"/>
                <a:gd name="T9" fmla="*/ 41 h 20000"/>
                <a:gd name="T10" fmla="*/ 87 w 20000"/>
                <a:gd name="T11" fmla="*/ 41 h 20000"/>
                <a:gd name="T12" fmla="*/ 90 w 20000"/>
                <a:gd name="T13" fmla="*/ 54 h 20000"/>
                <a:gd name="T14" fmla="*/ 83 w 20000"/>
                <a:gd name="T15" fmla="*/ 60 h 20000"/>
                <a:gd name="T16" fmla="*/ 81 w 20000"/>
                <a:gd name="T17" fmla="*/ 64 h 20000"/>
                <a:gd name="T18" fmla="*/ 73 w 20000"/>
                <a:gd name="T19" fmla="*/ 70 h 20000"/>
                <a:gd name="T20" fmla="*/ 73 w 20000"/>
                <a:gd name="T21" fmla="*/ 74 h 20000"/>
                <a:gd name="T22" fmla="*/ 64 w 20000"/>
                <a:gd name="T23" fmla="*/ 76 h 20000"/>
                <a:gd name="T24" fmla="*/ 60 w 20000"/>
                <a:gd name="T25" fmla="*/ 87 h 20000"/>
                <a:gd name="T26" fmla="*/ 60 w 20000"/>
                <a:gd name="T27" fmla="*/ 95 h 20000"/>
                <a:gd name="T28" fmla="*/ 56 w 20000"/>
                <a:gd name="T29" fmla="*/ 95 h 20000"/>
                <a:gd name="T30" fmla="*/ 64 w 20000"/>
                <a:gd name="T31" fmla="*/ 101 h 20000"/>
                <a:gd name="T32" fmla="*/ 77 w 20000"/>
                <a:gd name="T33" fmla="*/ 111 h 20000"/>
                <a:gd name="T34" fmla="*/ 81 w 20000"/>
                <a:gd name="T35" fmla="*/ 111 h 20000"/>
                <a:gd name="T36" fmla="*/ 81 w 20000"/>
                <a:gd name="T37" fmla="*/ 117 h 20000"/>
                <a:gd name="T38" fmla="*/ 64 w 20000"/>
                <a:gd name="T39" fmla="*/ 124 h 20000"/>
                <a:gd name="T40" fmla="*/ 56 w 20000"/>
                <a:gd name="T41" fmla="*/ 134 h 20000"/>
                <a:gd name="T42" fmla="*/ 46 w 20000"/>
                <a:gd name="T43" fmla="*/ 139 h 20000"/>
                <a:gd name="T44" fmla="*/ 39 w 20000"/>
                <a:gd name="T45" fmla="*/ 130 h 20000"/>
                <a:gd name="T46" fmla="*/ 38 w 20000"/>
                <a:gd name="T47" fmla="*/ 130 h 20000"/>
                <a:gd name="T48" fmla="*/ 38 w 20000"/>
                <a:gd name="T49" fmla="*/ 139 h 20000"/>
                <a:gd name="T50" fmla="*/ 33 w 20000"/>
                <a:gd name="T51" fmla="*/ 134 h 20000"/>
                <a:gd name="T52" fmla="*/ 27 w 20000"/>
                <a:gd name="T53" fmla="*/ 134 h 20000"/>
                <a:gd name="T54" fmla="*/ 29 w 20000"/>
                <a:gd name="T55" fmla="*/ 128 h 20000"/>
                <a:gd name="T56" fmla="*/ 21 w 20000"/>
                <a:gd name="T57" fmla="*/ 128 h 20000"/>
                <a:gd name="T58" fmla="*/ 23 w 20000"/>
                <a:gd name="T59" fmla="*/ 117 h 20000"/>
                <a:gd name="T60" fmla="*/ 27 w 20000"/>
                <a:gd name="T61" fmla="*/ 113 h 20000"/>
                <a:gd name="T62" fmla="*/ 29 w 20000"/>
                <a:gd name="T63" fmla="*/ 113 h 20000"/>
                <a:gd name="T64" fmla="*/ 23 w 20000"/>
                <a:gd name="T65" fmla="*/ 111 h 20000"/>
                <a:gd name="T66" fmla="*/ 23 w 20000"/>
                <a:gd name="T67" fmla="*/ 101 h 20000"/>
                <a:gd name="T68" fmla="*/ 27 w 20000"/>
                <a:gd name="T69" fmla="*/ 95 h 20000"/>
                <a:gd name="T70" fmla="*/ 23 w 20000"/>
                <a:gd name="T71" fmla="*/ 91 h 20000"/>
                <a:gd name="T72" fmla="*/ 21 w 20000"/>
                <a:gd name="T73" fmla="*/ 91 h 20000"/>
                <a:gd name="T74" fmla="*/ 10 w 20000"/>
                <a:gd name="T75" fmla="*/ 87 h 20000"/>
                <a:gd name="T76" fmla="*/ 10 w 20000"/>
                <a:gd name="T77" fmla="*/ 91 h 20000"/>
                <a:gd name="T78" fmla="*/ 6 w 20000"/>
                <a:gd name="T79" fmla="*/ 91 h 20000"/>
                <a:gd name="T80" fmla="*/ 0 w 20000"/>
                <a:gd name="T81" fmla="*/ 87 h 20000"/>
                <a:gd name="T82" fmla="*/ 6 w 20000"/>
                <a:gd name="T83" fmla="*/ 70 h 20000"/>
                <a:gd name="T84" fmla="*/ 21 w 20000"/>
                <a:gd name="T85" fmla="*/ 60 h 20000"/>
                <a:gd name="T86" fmla="*/ 27 w 20000"/>
                <a:gd name="T87" fmla="*/ 54 h 20000"/>
                <a:gd name="T88" fmla="*/ 29 w 20000"/>
                <a:gd name="T89" fmla="*/ 47 h 20000"/>
                <a:gd name="T90" fmla="*/ 29 w 20000"/>
                <a:gd name="T91" fmla="*/ 37 h 20000"/>
                <a:gd name="T92" fmla="*/ 38 w 20000"/>
                <a:gd name="T93" fmla="*/ 33 h 20000"/>
                <a:gd name="T94" fmla="*/ 44 w 20000"/>
                <a:gd name="T95" fmla="*/ 41 h 20000"/>
                <a:gd name="T96" fmla="*/ 54 w 20000"/>
                <a:gd name="T97" fmla="*/ 41 h 20000"/>
                <a:gd name="T98" fmla="*/ 60 w 20000"/>
                <a:gd name="T99" fmla="*/ 41 h 20000"/>
                <a:gd name="T100" fmla="*/ 56 w 20000"/>
                <a:gd name="T101" fmla="*/ 33 h 20000"/>
                <a:gd name="T102" fmla="*/ 56 w 20000"/>
                <a:gd name="T103" fmla="*/ 31 h 20000"/>
                <a:gd name="T104" fmla="*/ 64 w 20000"/>
                <a:gd name="T105" fmla="*/ 27 h 20000"/>
                <a:gd name="T106" fmla="*/ 71 w 20000"/>
                <a:gd name="T107" fmla="*/ 24 h 20000"/>
                <a:gd name="T108" fmla="*/ 73 w 20000"/>
                <a:gd name="T109" fmla="*/ 16 h 20000"/>
                <a:gd name="T110" fmla="*/ 81 w 20000"/>
                <a:gd name="T111" fmla="*/ 10 h 20000"/>
                <a:gd name="T112" fmla="*/ 81 w 20000"/>
                <a:gd name="T113" fmla="*/ 0 h 20000"/>
                <a:gd name="T114" fmla="*/ 87 w 20000"/>
                <a:gd name="T115" fmla="*/ 4 h 20000"/>
                <a:gd name="T116" fmla="*/ 94 w 20000"/>
                <a:gd name="T117" fmla="*/ 10 h 2000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0000" h="20000">
                  <a:moveTo>
                    <a:pt x="19915" y="1494"/>
                  </a:moveTo>
                  <a:lnTo>
                    <a:pt x="19915" y="2069"/>
                  </a:lnTo>
                  <a:lnTo>
                    <a:pt x="19060" y="2356"/>
                  </a:lnTo>
                  <a:lnTo>
                    <a:pt x="18547" y="3851"/>
                  </a:lnTo>
                  <a:lnTo>
                    <a:pt x="17692" y="5920"/>
                  </a:lnTo>
                  <a:lnTo>
                    <a:pt x="18547" y="5920"/>
                  </a:lnTo>
                  <a:lnTo>
                    <a:pt x="19060" y="7701"/>
                  </a:lnTo>
                  <a:lnTo>
                    <a:pt x="17692" y="8563"/>
                  </a:lnTo>
                  <a:lnTo>
                    <a:pt x="17265" y="9195"/>
                  </a:lnTo>
                  <a:lnTo>
                    <a:pt x="15556" y="10057"/>
                  </a:lnTo>
                  <a:lnTo>
                    <a:pt x="15556" y="10690"/>
                  </a:lnTo>
                  <a:lnTo>
                    <a:pt x="13675" y="10977"/>
                  </a:lnTo>
                  <a:lnTo>
                    <a:pt x="12821" y="12529"/>
                  </a:lnTo>
                  <a:lnTo>
                    <a:pt x="12821" y="13678"/>
                  </a:lnTo>
                  <a:lnTo>
                    <a:pt x="11966" y="13678"/>
                  </a:lnTo>
                  <a:lnTo>
                    <a:pt x="13675" y="14540"/>
                  </a:lnTo>
                  <a:lnTo>
                    <a:pt x="16410" y="16034"/>
                  </a:lnTo>
                  <a:lnTo>
                    <a:pt x="17265" y="16034"/>
                  </a:lnTo>
                  <a:lnTo>
                    <a:pt x="17265" y="16897"/>
                  </a:lnTo>
                  <a:lnTo>
                    <a:pt x="13675" y="17816"/>
                  </a:lnTo>
                  <a:lnTo>
                    <a:pt x="11966" y="19310"/>
                  </a:lnTo>
                  <a:lnTo>
                    <a:pt x="9744" y="19943"/>
                  </a:lnTo>
                  <a:lnTo>
                    <a:pt x="8376" y="18736"/>
                  </a:lnTo>
                  <a:lnTo>
                    <a:pt x="8034" y="18736"/>
                  </a:lnTo>
                  <a:lnTo>
                    <a:pt x="8034" y="19943"/>
                  </a:lnTo>
                  <a:lnTo>
                    <a:pt x="7009" y="19310"/>
                  </a:lnTo>
                  <a:lnTo>
                    <a:pt x="5812" y="19310"/>
                  </a:lnTo>
                  <a:lnTo>
                    <a:pt x="6154" y="18391"/>
                  </a:lnTo>
                  <a:lnTo>
                    <a:pt x="4444" y="18391"/>
                  </a:lnTo>
                  <a:lnTo>
                    <a:pt x="4872" y="16897"/>
                  </a:lnTo>
                  <a:lnTo>
                    <a:pt x="5812" y="16322"/>
                  </a:lnTo>
                  <a:lnTo>
                    <a:pt x="6154" y="16322"/>
                  </a:lnTo>
                  <a:lnTo>
                    <a:pt x="4872" y="16034"/>
                  </a:lnTo>
                  <a:lnTo>
                    <a:pt x="4872" y="14540"/>
                  </a:lnTo>
                  <a:lnTo>
                    <a:pt x="5812" y="13678"/>
                  </a:lnTo>
                  <a:lnTo>
                    <a:pt x="4872" y="13103"/>
                  </a:lnTo>
                  <a:lnTo>
                    <a:pt x="4444" y="13103"/>
                  </a:lnTo>
                  <a:lnTo>
                    <a:pt x="2222" y="12529"/>
                  </a:lnTo>
                  <a:lnTo>
                    <a:pt x="2222" y="13103"/>
                  </a:lnTo>
                  <a:lnTo>
                    <a:pt x="1368" y="13103"/>
                  </a:lnTo>
                  <a:lnTo>
                    <a:pt x="0" y="12529"/>
                  </a:lnTo>
                  <a:lnTo>
                    <a:pt x="1368" y="10057"/>
                  </a:lnTo>
                  <a:lnTo>
                    <a:pt x="4444" y="8563"/>
                  </a:lnTo>
                  <a:lnTo>
                    <a:pt x="5812" y="7701"/>
                  </a:lnTo>
                  <a:lnTo>
                    <a:pt x="6154" y="6782"/>
                  </a:lnTo>
                  <a:lnTo>
                    <a:pt x="6154" y="5345"/>
                  </a:lnTo>
                  <a:lnTo>
                    <a:pt x="8034" y="4770"/>
                  </a:lnTo>
                  <a:lnTo>
                    <a:pt x="9316" y="5920"/>
                  </a:lnTo>
                  <a:lnTo>
                    <a:pt x="11538" y="5920"/>
                  </a:lnTo>
                  <a:lnTo>
                    <a:pt x="12821" y="5920"/>
                  </a:lnTo>
                  <a:lnTo>
                    <a:pt x="11966" y="4770"/>
                  </a:lnTo>
                  <a:lnTo>
                    <a:pt x="11966" y="4425"/>
                  </a:lnTo>
                  <a:lnTo>
                    <a:pt x="13675" y="3851"/>
                  </a:lnTo>
                  <a:lnTo>
                    <a:pt x="15043" y="3506"/>
                  </a:lnTo>
                  <a:lnTo>
                    <a:pt x="15556" y="2356"/>
                  </a:lnTo>
                  <a:lnTo>
                    <a:pt x="17265" y="1494"/>
                  </a:lnTo>
                  <a:lnTo>
                    <a:pt x="17265" y="0"/>
                  </a:lnTo>
                  <a:lnTo>
                    <a:pt x="18547" y="575"/>
                  </a:lnTo>
                  <a:lnTo>
                    <a:pt x="19915" y="1494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18" name="Freeform 117">
              <a:extLst>
                <a:ext uri="{FF2B5EF4-FFF2-40B4-BE49-F238E27FC236}">
                  <a16:creationId xmlns:a16="http://schemas.microsoft.com/office/drawing/2014/main" id="{44DC0E1A-C761-488A-91A0-5A650D99D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95716" y="3059704"/>
              <a:ext cx="88752" cy="142285"/>
            </a:xfrm>
            <a:custGeom>
              <a:avLst/>
              <a:gdLst>
                <a:gd name="T0" fmla="*/ 6 w 20000"/>
                <a:gd name="T1" fmla="*/ 23 h 20000"/>
                <a:gd name="T2" fmla="*/ 14 w 20000"/>
                <a:gd name="T3" fmla="*/ 12 h 20000"/>
                <a:gd name="T4" fmla="*/ 31 w 20000"/>
                <a:gd name="T5" fmla="*/ 6 h 20000"/>
                <a:gd name="T6" fmla="*/ 31 w 20000"/>
                <a:gd name="T7" fmla="*/ 0 h 20000"/>
                <a:gd name="T8" fmla="*/ 47 w 20000"/>
                <a:gd name="T9" fmla="*/ 27 h 20000"/>
                <a:gd name="T10" fmla="*/ 60 w 20000"/>
                <a:gd name="T11" fmla="*/ 46 h 20000"/>
                <a:gd name="T12" fmla="*/ 60 w 20000"/>
                <a:gd name="T13" fmla="*/ 62 h 20000"/>
                <a:gd name="T14" fmla="*/ 65 w 20000"/>
                <a:gd name="T15" fmla="*/ 66 h 20000"/>
                <a:gd name="T16" fmla="*/ 65 w 20000"/>
                <a:gd name="T17" fmla="*/ 77 h 20000"/>
                <a:gd name="T18" fmla="*/ 60 w 20000"/>
                <a:gd name="T19" fmla="*/ 87 h 20000"/>
                <a:gd name="T20" fmla="*/ 54 w 20000"/>
                <a:gd name="T21" fmla="*/ 87 h 20000"/>
                <a:gd name="T22" fmla="*/ 50 w 20000"/>
                <a:gd name="T23" fmla="*/ 87 h 20000"/>
                <a:gd name="T24" fmla="*/ 50 w 20000"/>
                <a:gd name="T25" fmla="*/ 93 h 20000"/>
                <a:gd name="T26" fmla="*/ 43 w 20000"/>
                <a:gd name="T27" fmla="*/ 89 h 20000"/>
                <a:gd name="T28" fmla="*/ 43 w 20000"/>
                <a:gd name="T29" fmla="*/ 87 h 20000"/>
                <a:gd name="T30" fmla="*/ 39 w 20000"/>
                <a:gd name="T31" fmla="*/ 93 h 20000"/>
                <a:gd name="T32" fmla="*/ 39 w 20000"/>
                <a:gd name="T33" fmla="*/ 95 h 20000"/>
                <a:gd name="T34" fmla="*/ 37 w 20000"/>
                <a:gd name="T35" fmla="*/ 93 h 20000"/>
                <a:gd name="T36" fmla="*/ 33 w 20000"/>
                <a:gd name="T37" fmla="*/ 95 h 20000"/>
                <a:gd name="T38" fmla="*/ 37 w 20000"/>
                <a:gd name="T39" fmla="*/ 99 h 20000"/>
                <a:gd name="T40" fmla="*/ 33 w 20000"/>
                <a:gd name="T41" fmla="*/ 103 h 20000"/>
                <a:gd name="T42" fmla="*/ 31 w 20000"/>
                <a:gd name="T43" fmla="*/ 99 h 20000"/>
                <a:gd name="T44" fmla="*/ 27 w 20000"/>
                <a:gd name="T45" fmla="*/ 103 h 20000"/>
                <a:gd name="T46" fmla="*/ 20 w 20000"/>
                <a:gd name="T47" fmla="*/ 106 h 20000"/>
                <a:gd name="T48" fmla="*/ 20 w 20000"/>
                <a:gd name="T49" fmla="*/ 93 h 20000"/>
                <a:gd name="T50" fmla="*/ 16 w 20000"/>
                <a:gd name="T51" fmla="*/ 95 h 20000"/>
                <a:gd name="T52" fmla="*/ 14 w 20000"/>
                <a:gd name="T53" fmla="*/ 83 h 20000"/>
                <a:gd name="T54" fmla="*/ 16 w 20000"/>
                <a:gd name="T55" fmla="*/ 79 h 20000"/>
                <a:gd name="T56" fmla="*/ 14 w 20000"/>
                <a:gd name="T57" fmla="*/ 77 h 20000"/>
                <a:gd name="T58" fmla="*/ 14 w 20000"/>
                <a:gd name="T59" fmla="*/ 72 h 20000"/>
                <a:gd name="T60" fmla="*/ 16 w 20000"/>
                <a:gd name="T61" fmla="*/ 70 h 20000"/>
                <a:gd name="T62" fmla="*/ 16 w 20000"/>
                <a:gd name="T63" fmla="*/ 66 h 20000"/>
                <a:gd name="T64" fmla="*/ 14 w 20000"/>
                <a:gd name="T65" fmla="*/ 62 h 20000"/>
                <a:gd name="T66" fmla="*/ 6 w 20000"/>
                <a:gd name="T67" fmla="*/ 50 h 20000"/>
                <a:gd name="T68" fmla="*/ 4 w 20000"/>
                <a:gd name="T69" fmla="*/ 46 h 20000"/>
                <a:gd name="T70" fmla="*/ 4 w 20000"/>
                <a:gd name="T71" fmla="*/ 44 h 20000"/>
                <a:gd name="T72" fmla="*/ 14 w 20000"/>
                <a:gd name="T73" fmla="*/ 46 h 20000"/>
                <a:gd name="T74" fmla="*/ 10 w 20000"/>
                <a:gd name="T75" fmla="*/ 39 h 20000"/>
                <a:gd name="T76" fmla="*/ 6 w 20000"/>
                <a:gd name="T77" fmla="*/ 35 h 20000"/>
                <a:gd name="T78" fmla="*/ 4 w 20000"/>
                <a:gd name="T79" fmla="*/ 29 h 20000"/>
                <a:gd name="T80" fmla="*/ 0 w 20000"/>
                <a:gd name="T81" fmla="*/ 27 h 20000"/>
                <a:gd name="T82" fmla="*/ 6 w 20000"/>
                <a:gd name="T83" fmla="*/ 27 h 20000"/>
                <a:gd name="T84" fmla="*/ 6 w 20000"/>
                <a:gd name="T85" fmla="*/ 23 h 2000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0000" h="20000">
                  <a:moveTo>
                    <a:pt x="1975" y="4302"/>
                  </a:moveTo>
                  <a:lnTo>
                    <a:pt x="4444" y="2340"/>
                  </a:lnTo>
                  <a:lnTo>
                    <a:pt x="9506" y="1208"/>
                  </a:lnTo>
                  <a:lnTo>
                    <a:pt x="9506" y="0"/>
                  </a:lnTo>
                  <a:lnTo>
                    <a:pt x="14568" y="5132"/>
                  </a:lnTo>
                  <a:lnTo>
                    <a:pt x="18519" y="8604"/>
                  </a:lnTo>
                  <a:lnTo>
                    <a:pt x="18519" y="11698"/>
                  </a:lnTo>
                  <a:lnTo>
                    <a:pt x="19877" y="12528"/>
                  </a:lnTo>
                  <a:lnTo>
                    <a:pt x="19877" y="14491"/>
                  </a:lnTo>
                  <a:lnTo>
                    <a:pt x="18519" y="16377"/>
                  </a:lnTo>
                  <a:lnTo>
                    <a:pt x="16543" y="16377"/>
                  </a:lnTo>
                  <a:lnTo>
                    <a:pt x="15309" y="16377"/>
                  </a:lnTo>
                  <a:lnTo>
                    <a:pt x="15309" y="17585"/>
                  </a:lnTo>
                  <a:lnTo>
                    <a:pt x="13333" y="16830"/>
                  </a:lnTo>
                  <a:lnTo>
                    <a:pt x="13333" y="16377"/>
                  </a:lnTo>
                  <a:lnTo>
                    <a:pt x="12099" y="17585"/>
                  </a:lnTo>
                  <a:lnTo>
                    <a:pt x="12099" y="17962"/>
                  </a:lnTo>
                  <a:lnTo>
                    <a:pt x="11481" y="17585"/>
                  </a:lnTo>
                  <a:lnTo>
                    <a:pt x="10247" y="17962"/>
                  </a:lnTo>
                  <a:lnTo>
                    <a:pt x="11481" y="18717"/>
                  </a:lnTo>
                  <a:lnTo>
                    <a:pt x="10247" y="19472"/>
                  </a:lnTo>
                  <a:lnTo>
                    <a:pt x="9506" y="18717"/>
                  </a:lnTo>
                  <a:lnTo>
                    <a:pt x="8272" y="19472"/>
                  </a:lnTo>
                  <a:lnTo>
                    <a:pt x="6296" y="19925"/>
                  </a:lnTo>
                  <a:lnTo>
                    <a:pt x="6296" y="17585"/>
                  </a:lnTo>
                  <a:lnTo>
                    <a:pt x="5062" y="17962"/>
                  </a:lnTo>
                  <a:lnTo>
                    <a:pt x="4444" y="15623"/>
                  </a:lnTo>
                  <a:lnTo>
                    <a:pt x="5062" y="14868"/>
                  </a:lnTo>
                  <a:lnTo>
                    <a:pt x="4444" y="14491"/>
                  </a:lnTo>
                  <a:lnTo>
                    <a:pt x="4444" y="13660"/>
                  </a:lnTo>
                  <a:lnTo>
                    <a:pt x="5062" y="13283"/>
                  </a:lnTo>
                  <a:lnTo>
                    <a:pt x="5062" y="12528"/>
                  </a:lnTo>
                  <a:lnTo>
                    <a:pt x="4444" y="11698"/>
                  </a:lnTo>
                  <a:lnTo>
                    <a:pt x="1975" y="9434"/>
                  </a:lnTo>
                  <a:lnTo>
                    <a:pt x="1235" y="8604"/>
                  </a:lnTo>
                  <a:lnTo>
                    <a:pt x="1235" y="8226"/>
                  </a:lnTo>
                  <a:lnTo>
                    <a:pt x="4444" y="8604"/>
                  </a:lnTo>
                  <a:lnTo>
                    <a:pt x="3210" y="7396"/>
                  </a:lnTo>
                  <a:lnTo>
                    <a:pt x="1975" y="6642"/>
                  </a:lnTo>
                  <a:lnTo>
                    <a:pt x="1235" y="5434"/>
                  </a:lnTo>
                  <a:lnTo>
                    <a:pt x="0" y="5132"/>
                  </a:lnTo>
                  <a:lnTo>
                    <a:pt x="1975" y="5132"/>
                  </a:lnTo>
                  <a:lnTo>
                    <a:pt x="1975" y="4302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19" name="Freeform 118">
              <a:extLst>
                <a:ext uri="{FF2B5EF4-FFF2-40B4-BE49-F238E27FC236}">
                  <a16:creationId xmlns:a16="http://schemas.microsoft.com/office/drawing/2014/main" id="{31C99ABD-95D9-4557-B79B-9B6DFEA39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9666" y="3378152"/>
              <a:ext cx="38036" cy="36588"/>
            </a:xfrm>
            <a:custGeom>
              <a:avLst/>
              <a:gdLst>
                <a:gd name="T0" fmla="*/ 0 w 20000"/>
                <a:gd name="T1" fmla="*/ 16 h 20000"/>
                <a:gd name="T2" fmla="*/ 4 w 20000"/>
                <a:gd name="T3" fmla="*/ 11 h 20000"/>
                <a:gd name="T4" fmla="*/ 6 w 20000"/>
                <a:gd name="T5" fmla="*/ 0 h 20000"/>
                <a:gd name="T6" fmla="*/ 16 w 20000"/>
                <a:gd name="T7" fmla="*/ 0 h 20000"/>
                <a:gd name="T8" fmla="*/ 20 w 20000"/>
                <a:gd name="T9" fmla="*/ 4 h 20000"/>
                <a:gd name="T10" fmla="*/ 25 w 20000"/>
                <a:gd name="T11" fmla="*/ 4 h 20000"/>
                <a:gd name="T12" fmla="*/ 25 w 20000"/>
                <a:gd name="T13" fmla="*/ 8 h 20000"/>
                <a:gd name="T14" fmla="*/ 16 w 20000"/>
                <a:gd name="T15" fmla="*/ 11 h 20000"/>
                <a:gd name="T16" fmla="*/ 20 w 20000"/>
                <a:gd name="T17" fmla="*/ 14 h 20000"/>
                <a:gd name="T18" fmla="*/ 27 w 20000"/>
                <a:gd name="T19" fmla="*/ 27 h 20000"/>
                <a:gd name="T20" fmla="*/ 16 w 20000"/>
                <a:gd name="T21" fmla="*/ 27 h 20000"/>
                <a:gd name="T22" fmla="*/ 14 w 20000"/>
                <a:gd name="T23" fmla="*/ 20 h 20000"/>
                <a:gd name="T24" fmla="*/ 0 w 20000"/>
                <a:gd name="T25" fmla="*/ 16 h 200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000" h="20000">
                  <a:moveTo>
                    <a:pt x="0" y="12174"/>
                  </a:moveTo>
                  <a:lnTo>
                    <a:pt x="2941" y="7826"/>
                  </a:lnTo>
                  <a:lnTo>
                    <a:pt x="4706" y="0"/>
                  </a:lnTo>
                  <a:lnTo>
                    <a:pt x="12059" y="0"/>
                  </a:lnTo>
                  <a:lnTo>
                    <a:pt x="15000" y="3188"/>
                  </a:lnTo>
                  <a:lnTo>
                    <a:pt x="18235" y="3188"/>
                  </a:lnTo>
                  <a:lnTo>
                    <a:pt x="18235" y="6087"/>
                  </a:lnTo>
                  <a:lnTo>
                    <a:pt x="12059" y="7826"/>
                  </a:lnTo>
                  <a:lnTo>
                    <a:pt x="15000" y="10725"/>
                  </a:lnTo>
                  <a:lnTo>
                    <a:pt x="19706" y="19710"/>
                  </a:lnTo>
                  <a:lnTo>
                    <a:pt x="12059" y="19710"/>
                  </a:lnTo>
                  <a:lnTo>
                    <a:pt x="10588" y="15072"/>
                  </a:lnTo>
                  <a:lnTo>
                    <a:pt x="0" y="12174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20" name="Freeform 119">
              <a:extLst>
                <a:ext uri="{FF2B5EF4-FFF2-40B4-BE49-F238E27FC236}">
                  <a16:creationId xmlns:a16="http://schemas.microsoft.com/office/drawing/2014/main" id="{B28EFB31-93DD-45EA-B856-2C52876AA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3621" y="3569221"/>
              <a:ext cx="200044" cy="230367"/>
            </a:xfrm>
            <a:custGeom>
              <a:avLst/>
              <a:gdLst>
                <a:gd name="T0" fmla="*/ 16 w 20000"/>
                <a:gd name="T1" fmla="*/ 25 h 20000"/>
                <a:gd name="T2" fmla="*/ 23 w 20000"/>
                <a:gd name="T3" fmla="*/ 4 h 20000"/>
                <a:gd name="T4" fmla="*/ 33 w 20000"/>
                <a:gd name="T5" fmla="*/ 0 h 20000"/>
                <a:gd name="T6" fmla="*/ 46 w 20000"/>
                <a:gd name="T7" fmla="*/ 10 h 20000"/>
                <a:gd name="T8" fmla="*/ 46 w 20000"/>
                <a:gd name="T9" fmla="*/ 25 h 20000"/>
                <a:gd name="T10" fmla="*/ 72 w 20000"/>
                <a:gd name="T11" fmla="*/ 31 h 20000"/>
                <a:gd name="T12" fmla="*/ 81 w 20000"/>
                <a:gd name="T13" fmla="*/ 38 h 20000"/>
                <a:gd name="T14" fmla="*/ 82 w 20000"/>
                <a:gd name="T15" fmla="*/ 54 h 20000"/>
                <a:gd name="T16" fmla="*/ 70 w 20000"/>
                <a:gd name="T17" fmla="*/ 54 h 20000"/>
                <a:gd name="T18" fmla="*/ 89 w 20000"/>
                <a:gd name="T19" fmla="*/ 74 h 20000"/>
                <a:gd name="T20" fmla="*/ 99 w 20000"/>
                <a:gd name="T21" fmla="*/ 85 h 20000"/>
                <a:gd name="T22" fmla="*/ 116 w 20000"/>
                <a:gd name="T23" fmla="*/ 103 h 20000"/>
                <a:gd name="T24" fmla="*/ 136 w 20000"/>
                <a:gd name="T25" fmla="*/ 124 h 20000"/>
                <a:gd name="T26" fmla="*/ 141 w 20000"/>
                <a:gd name="T27" fmla="*/ 136 h 20000"/>
                <a:gd name="T28" fmla="*/ 141 w 20000"/>
                <a:gd name="T29" fmla="*/ 151 h 20000"/>
                <a:gd name="T30" fmla="*/ 130 w 20000"/>
                <a:gd name="T31" fmla="*/ 157 h 20000"/>
                <a:gd name="T32" fmla="*/ 116 w 20000"/>
                <a:gd name="T33" fmla="*/ 155 h 20000"/>
                <a:gd name="T34" fmla="*/ 113 w 20000"/>
                <a:gd name="T35" fmla="*/ 168 h 20000"/>
                <a:gd name="T36" fmla="*/ 99 w 20000"/>
                <a:gd name="T37" fmla="*/ 164 h 20000"/>
                <a:gd name="T38" fmla="*/ 103 w 20000"/>
                <a:gd name="T39" fmla="*/ 151 h 20000"/>
                <a:gd name="T40" fmla="*/ 103 w 20000"/>
                <a:gd name="T41" fmla="*/ 130 h 20000"/>
                <a:gd name="T42" fmla="*/ 99 w 20000"/>
                <a:gd name="T43" fmla="*/ 124 h 20000"/>
                <a:gd name="T44" fmla="*/ 89 w 20000"/>
                <a:gd name="T45" fmla="*/ 112 h 20000"/>
                <a:gd name="T46" fmla="*/ 87 w 20000"/>
                <a:gd name="T47" fmla="*/ 102 h 20000"/>
                <a:gd name="T48" fmla="*/ 70 w 20000"/>
                <a:gd name="T49" fmla="*/ 81 h 20000"/>
                <a:gd name="T50" fmla="*/ 56 w 20000"/>
                <a:gd name="T51" fmla="*/ 85 h 20000"/>
                <a:gd name="T52" fmla="*/ 46 w 20000"/>
                <a:gd name="T53" fmla="*/ 87 h 20000"/>
                <a:gd name="T54" fmla="*/ 33 w 20000"/>
                <a:gd name="T55" fmla="*/ 87 h 20000"/>
                <a:gd name="T56" fmla="*/ 23 w 20000"/>
                <a:gd name="T57" fmla="*/ 93 h 20000"/>
                <a:gd name="T58" fmla="*/ 18 w 20000"/>
                <a:gd name="T59" fmla="*/ 77 h 20000"/>
                <a:gd name="T60" fmla="*/ 18 w 20000"/>
                <a:gd name="T61" fmla="*/ 60 h 20000"/>
                <a:gd name="T62" fmla="*/ 10 w 20000"/>
                <a:gd name="T63" fmla="*/ 58 h 20000"/>
                <a:gd name="T64" fmla="*/ 10 w 20000"/>
                <a:gd name="T65" fmla="*/ 48 h 20000"/>
                <a:gd name="T66" fmla="*/ 0 w 20000"/>
                <a:gd name="T67" fmla="*/ 44 h 20000"/>
                <a:gd name="T68" fmla="*/ 2 w 20000"/>
                <a:gd name="T69" fmla="*/ 33 h 20000"/>
                <a:gd name="T70" fmla="*/ 6 w 20000"/>
                <a:gd name="T71" fmla="*/ 27 h 20000"/>
                <a:gd name="T72" fmla="*/ 16 w 20000"/>
                <a:gd name="T73" fmla="*/ 21 h 2000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0000" h="20000">
                  <a:moveTo>
                    <a:pt x="2323" y="2476"/>
                  </a:moveTo>
                  <a:lnTo>
                    <a:pt x="2323" y="2952"/>
                  </a:lnTo>
                  <a:lnTo>
                    <a:pt x="3796" y="2952"/>
                  </a:lnTo>
                  <a:lnTo>
                    <a:pt x="3229" y="476"/>
                  </a:lnTo>
                  <a:lnTo>
                    <a:pt x="3796" y="0"/>
                  </a:lnTo>
                  <a:lnTo>
                    <a:pt x="4646" y="0"/>
                  </a:lnTo>
                  <a:lnTo>
                    <a:pt x="5212" y="762"/>
                  </a:lnTo>
                  <a:lnTo>
                    <a:pt x="6459" y="1238"/>
                  </a:lnTo>
                  <a:lnTo>
                    <a:pt x="6459" y="1762"/>
                  </a:lnTo>
                  <a:lnTo>
                    <a:pt x="6459" y="2952"/>
                  </a:lnTo>
                  <a:lnTo>
                    <a:pt x="8442" y="3714"/>
                  </a:lnTo>
                  <a:lnTo>
                    <a:pt x="10198" y="3714"/>
                  </a:lnTo>
                  <a:lnTo>
                    <a:pt x="10878" y="4476"/>
                  </a:lnTo>
                  <a:lnTo>
                    <a:pt x="11445" y="4476"/>
                  </a:lnTo>
                  <a:lnTo>
                    <a:pt x="11671" y="5190"/>
                  </a:lnTo>
                  <a:lnTo>
                    <a:pt x="11671" y="6429"/>
                  </a:lnTo>
                  <a:lnTo>
                    <a:pt x="10878" y="6429"/>
                  </a:lnTo>
                  <a:lnTo>
                    <a:pt x="9972" y="6429"/>
                  </a:lnTo>
                  <a:lnTo>
                    <a:pt x="9972" y="7143"/>
                  </a:lnTo>
                  <a:lnTo>
                    <a:pt x="12578" y="8857"/>
                  </a:lnTo>
                  <a:lnTo>
                    <a:pt x="13201" y="9143"/>
                  </a:lnTo>
                  <a:lnTo>
                    <a:pt x="14051" y="10095"/>
                  </a:lnTo>
                  <a:lnTo>
                    <a:pt x="14958" y="11095"/>
                  </a:lnTo>
                  <a:lnTo>
                    <a:pt x="16431" y="12286"/>
                  </a:lnTo>
                  <a:lnTo>
                    <a:pt x="17564" y="13524"/>
                  </a:lnTo>
                  <a:lnTo>
                    <a:pt x="19320" y="14810"/>
                  </a:lnTo>
                  <a:lnTo>
                    <a:pt x="19320" y="16238"/>
                  </a:lnTo>
                  <a:lnTo>
                    <a:pt x="19943" y="16238"/>
                  </a:lnTo>
                  <a:lnTo>
                    <a:pt x="19943" y="17238"/>
                  </a:lnTo>
                  <a:lnTo>
                    <a:pt x="19943" y="18000"/>
                  </a:lnTo>
                  <a:lnTo>
                    <a:pt x="19943" y="18714"/>
                  </a:lnTo>
                  <a:lnTo>
                    <a:pt x="18414" y="18714"/>
                  </a:lnTo>
                  <a:lnTo>
                    <a:pt x="17564" y="18000"/>
                  </a:lnTo>
                  <a:lnTo>
                    <a:pt x="16431" y="18476"/>
                  </a:lnTo>
                  <a:lnTo>
                    <a:pt x="16431" y="19476"/>
                  </a:lnTo>
                  <a:lnTo>
                    <a:pt x="16091" y="19952"/>
                  </a:lnTo>
                  <a:lnTo>
                    <a:pt x="15524" y="19476"/>
                  </a:lnTo>
                  <a:lnTo>
                    <a:pt x="14051" y="19476"/>
                  </a:lnTo>
                  <a:lnTo>
                    <a:pt x="14051" y="18714"/>
                  </a:lnTo>
                  <a:lnTo>
                    <a:pt x="14618" y="18000"/>
                  </a:lnTo>
                  <a:lnTo>
                    <a:pt x="14618" y="16238"/>
                  </a:lnTo>
                  <a:lnTo>
                    <a:pt x="14618" y="15524"/>
                  </a:lnTo>
                  <a:lnTo>
                    <a:pt x="14051" y="15286"/>
                  </a:lnTo>
                  <a:lnTo>
                    <a:pt x="14051" y="14810"/>
                  </a:lnTo>
                  <a:lnTo>
                    <a:pt x="13201" y="14286"/>
                  </a:lnTo>
                  <a:lnTo>
                    <a:pt x="12578" y="13333"/>
                  </a:lnTo>
                  <a:lnTo>
                    <a:pt x="12295" y="12286"/>
                  </a:lnTo>
                  <a:lnTo>
                    <a:pt x="12295" y="12095"/>
                  </a:lnTo>
                  <a:lnTo>
                    <a:pt x="10878" y="10333"/>
                  </a:lnTo>
                  <a:lnTo>
                    <a:pt x="9972" y="9619"/>
                  </a:lnTo>
                  <a:lnTo>
                    <a:pt x="8442" y="9143"/>
                  </a:lnTo>
                  <a:lnTo>
                    <a:pt x="7875" y="10095"/>
                  </a:lnTo>
                  <a:lnTo>
                    <a:pt x="7025" y="10095"/>
                  </a:lnTo>
                  <a:lnTo>
                    <a:pt x="6459" y="10333"/>
                  </a:lnTo>
                  <a:lnTo>
                    <a:pt x="5552" y="9619"/>
                  </a:lnTo>
                  <a:lnTo>
                    <a:pt x="4646" y="10333"/>
                  </a:lnTo>
                  <a:lnTo>
                    <a:pt x="4079" y="10333"/>
                  </a:lnTo>
                  <a:lnTo>
                    <a:pt x="3229" y="11095"/>
                  </a:lnTo>
                  <a:lnTo>
                    <a:pt x="2606" y="10810"/>
                  </a:lnTo>
                  <a:lnTo>
                    <a:pt x="2606" y="9143"/>
                  </a:lnTo>
                  <a:lnTo>
                    <a:pt x="3229" y="7619"/>
                  </a:lnTo>
                  <a:lnTo>
                    <a:pt x="2606" y="7143"/>
                  </a:lnTo>
                  <a:lnTo>
                    <a:pt x="2323" y="6429"/>
                  </a:lnTo>
                  <a:lnTo>
                    <a:pt x="1473" y="6905"/>
                  </a:lnTo>
                  <a:lnTo>
                    <a:pt x="907" y="6429"/>
                  </a:lnTo>
                  <a:lnTo>
                    <a:pt x="1473" y="5667"/>
                  </a:lnTo>
                  <a:lnTo>
                    <a:pt x="227" y="4952"/>
                  </a:lnTo>
                  <a:lnTo>
                    <a:pt x="0" y="5190"/>
                  </a:lnTo>
                  <a:lnTo>
                    <a:pt x="0" y="4476"/>
                  </a:lnTo>
                  <a:lnTo>
                    <a:pt x="227" y="3905"/>
                  </a:lnTo>
                  <a:lnTo>
                    <a:pt x="1473" y="3714"/>
                  </a:lnTo>
                  <a:lnTo>
                    <a:pt x="907" y="3190"/>
                  </a:lnTo>
                  <a:lnTo>
                    <a:pt x="1473" y="2952"/>
                  </a:lnTo>
                  <a:lnTo>
                    <a:pt x="2323" y="2476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21" name="Freeform 120">
              <a:extLst>
                <a:ext uri="{FF2B5EF4-FFF2-40B4-BE49-F238E27FC236}">
                  <a16:creationId xmlns:a16="http://schemas.microsoft.com/office/drawing/2014/main" id="{95E13581-6E48-448D-B14E-41B412C69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8053" y="3252128"/>
              <a:ext cx="35219" cy="46073"/>
            </a:xfrm>
            <a:custGeom>
              <a:avLst/>
              <a:gdLst>
                <a:gd name="T0" fmla="*/ 11 w 20000"/>
                <a:gd name="T1" fmla="*/ 4 h 20000"/>
                <a:gd name="T2" fmla="*/ 23 w 20000"/>
                <a:gd name="T3" fmla="*/ 0 h 20000"/>
                <a:gd name="T4" fmla="*/ 23 w 20000"/>
                <a:gd name="T5" fmla="*/ 6 h 20000"/>
                <a:gd name="T6" fmla="*/ 23 w 20000"/>
                <a:gd name="T7" fmla="*/ 15 h 20000"/>
                <a:gd name="T8" fmla="*/ 17 w 20000"/>
                <a:gd name="T9" fmla="*/ 21 h 20000"/>
                <a:gd name="T10" fmla="*/ 17 w 20000"/>
                <a:gd name="T11" fmla="*/ 23 h 20000"/>
                <a:gd name="T12" fmla="*/ 12 w 20000"/>
                <a:gd name="T13" fmla="*/ 31 h 20000"/>
                <a:gd name="T14" fmla="*/ 6 w 20000"/>
                <a:gd name="T15" fmla="*/ 31 h 20000"/>
                <a:gd name="T16" fmla="*/ 6 w 20000"/>
                <a:gd name="T17" fmla="*/ 34 h 20000"/>
                <a:gd name="T18" fmla="*/ 0 w 20000"/>
                <a:gd name="T19" fmla="*/ 34 h 20000"/>
                <a:gd name="T20" fmla="*/ 0 w 20000"/>
                <a:gd name="T21" fmla="*/ 27 h 20000"/>
                <a:gd name="T22" fmla="*/ 4 w 20000"/>
                <a:gd name="T23" fmla="*/ 21 h 20000"/>
                <a:gd name="T24" fmla="*/ 6 w 20000"/>
                <a:gd name="T25" fmla="*/ 11 h 20000"/>
                <a:gd name="T26" fmla="*/ 11 w 20000"/>
                <a:gd name="T27" fmla="*/ 4 h 200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0000" h="20000">
                  <a:moveTo>
                    <a:pt x="9310" y="2381"/>
                  </a:moveTo>
                  <a:lnTo>
                    <a:pt x="19655" y="0"/>
                  </a:lnTo>
                  <a:lnTo>
                    <a:pt x="19655" y="3571"/>
                  </a:lnTo>
                  <a:lnTo>
                    <a:pt x="19655" y="8571"/>
                  </a:lnTo>
                  <a:lnTo>
                    <a:pt x="14483" y="12381"/>
                  </a:lnTo>
                  <a:lnTo>
                    <a:pt x="14483" y="13571"/>
                  </a:lnTo>
                  <a:lnTo>
                    <a:pt x="10690" y="18333"/>
                  </a:lnTo>
                  <a:lnTo>
                    <a:pt x="5517" y="18333"/>
                  </a:lnTo>
                  <a:lnTo>
                    <a:pt x="5517" y="19762"/>
                  </a:lnTo>
                  <a:lnTo>
                    <a:pt x="0" y="19762"/>
                  </a:lnTo>
                  <a:lnTo>
                    <a:pt x="0" y="15952"/>
                  </a:lnTo>
                  <a:lnTo>
                    <a:pt x="3793" y="12381"/>
                  </a:lnTo>
                  <a:lnTo>
                    <a:pt x="5517" y="6190"/>
                  </a:lnTo>
                  <a:lnTo>
                    <a:pt x="9310" y="2381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22" name="Freeform 121">
              <a:extLst>
                <a:ext uri="{FF2B5EF4-FFF2-40B4-BE49-F238E27FC236}">
                  <a16:creationId xmlns:a16="http://schemas.microsoft.com/office/drawing/2014/main" id="{830A27D0-4F88-4EDB-848B-DFD55CC47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0388" y="3978461"/>
              <a:ext cx="101431" cy="130090"/>
            </a:xfrm>
            <a:custGeom>
              <a:avLst/>
              <a:gdLst>
                <a:gd name="T0" fmla="*/ 0 w 20000"/>
                <a:gd name="T1" fmla="*/ 2 h 20000"/>
                <a:gd name="T2" fmla="*/ 2 w 20000"/>
                <a:gd name="T3" fmla="*/ 0 h 20000"/>
                <a:gd name="T4" fmla="*/ 16 w 20000"/>
                <a:gd name="T5" fmla="*/ 8 h 20000"/>
                <a:gd name="T6" fmla="*/ 12 w 20000"/>
                <a:gd name="T7" fmla="*/ 16 h 20000"/>
                <a:gd name="T8" fmla="*/ 20 w 20000"/>
                <a:gd name="T9" fmla="*/ 16 h 20000"/>
                <a:gd name="T10" fmla="*/ 23 w 20000"/>
                <a:gd name="T11" fmla="*/ 8 h 20000"/>
                <a:gd name="T12" fmla="*/ 27 w 20000"/>
                <a:gd name="T13" fmla="*/ 12 h 20000"/>
                <a:gd name="T14" fmla="*/ 29 w 20000"/>
                <a:gd name="T15" fmla="*/ 8 h 20000"/>
                <a:gd name="T16" fmla="*/ 33 w 20000"/>
                <a:gd name="T17" fmla="*/ 8 h 20000"/>
                <a:gd name="T18" fmla="*/ 56 w 20000"/>
                <a:gd name="T19" fmla="*/ 35 h 20000"/>
                <a:gd name="T20" fmla="*/ 56 w 20000"/>
                <a:gd name="T21" fmla="*/ 52 h 20000"/>
                <a:gd name="T22" fmla="*/ 61 w 20000"/>
                <a:gd name="T23" fmla="*/ 62 h 20000"/>
                <a:gd name="T24" fmla="*/ 61 w 20000"/>
                <a:gd name="T25" fmla="*/ 71 h 20000"/>
                <a:gd name="T26" fmla="*/ 66 w 20000"/>
                <a:gd name="T27" fmla="*/ 73 h 20000"/>
                <a:gd name="T28" fmla="*/ 73 w 20000"/>
                <a:gd name="T29" fmla="*/ 96 h 20000"/>
                <a:gd name="T30" fmla="*/ 71 w 20000"/>
                <a:gd name="T31" fmla="*/ 89 h 20000"/>
                <a:gd name="T32" fmla="*/ 61 w 20000"/>
                <a:gd name="T33" fmla="*/ 94 h 20000"/>
                <a:gd name="T34" fmla="*/ 61 w 20000"/>
                <a:gd name="T35" fmla="*/ 96 h 20000"/>
                <a:gd name="T36" fmla="*/ 50 w 20000"/>
                <a:gd name="T37" fmla="*/ 88 h 20000"/>
                <a:gd name="T38" fmla="*/ 37 w 20000"/>
                <a:gd name="T39" fmla="*/ 79 h 20000"/>
                <a:gd name="T40" fmla="*/ 23 w 20000"/>
                <a:gd name="T41" fmla="*/ 66 h 20000"/>
                <a:gd name="T42" fmla="*/ 20 w 20000"/>
                <a:gd name="T43" fmla="*/ 60 h 20000"/>
                <a:gd name="T44" fmla="*/ 10 w 20000"/>
                <a:gd name="T45" fmla="*/ 50 h 20000"/>
                <a:gd name="T46" fmla="*/ 10 w 20000"/>
                <a:gd name="T47" fmla="*/ 43 h 20000"/>
                <a:gd name="T48" fmla="*/ 10 w 20000"/>
                <a:gd name="T49" fmla="*/ 33 h 20000"/>
                <a:gd name="T50" fmla="*/ 6 w 20000"/>
                <a:gd name="T51" fmla="*/ 29 h 20000"/>
                <a:gd name="T52" fmla="*/ 2 w 20000"/>
                <a:gd name="T53" fmla="*/ 16 h 20000"/>
                <a:gd name="T54" fmla="*/ 0 w 20000"/>
                <a:gd name="T55" fmla="*/ 2 h 2000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0000" h="20000">
                  <a:moveTo>
                    <a:pt x="0" y="335"/>
                  </a:moveTo>
                  <a:lnTo>
                    <a:pt x="440" y="0"/>
                  </a:lnTo>
                  <a:lnTo>
                    <a:pt x="4505" y="1674"/>
                  </a:lnTo>
                  <a:lnTo>
                    <a:pt x="3407" y="3431"/>
                  </a:lnTo>
                  <a:lnTo>
                    <a:pt x="5604" y="3431"/>
                  </a:lnTo>
                  <a:lnTo>
                    <a:pt x="6264" y="1674"/>
                  </a:lnTo>
                  <a:lnTo>
                    <a:pt x="7363" y="2594"/>
                  </a:lnTo>
                  <a:lnTo>
                    <a:pt x="8022" y="1674"/>
                  </a:lnTo>
                  <a:lnTo>
                    <a:pt x="9121" y="1674"/>
                  </a:lnTo>
                  <a:lnTo>
                    <a:pt x="15385" y="7364"/>
                  </a:lnTo>
                  <a:lnTo>
                    <a:pt x="15385" y="10879"/>
                  </a:lnTo>
                  <a:lnTo>
                    <a:pt x="16593" y="12971"/>
                  </a:lnTo>
                  <a:lnTo>
                    <a:pt x="16593" y="14728"/>
                  </a:lnTo>
                  <a:lnTo>
                    <a:pt x="18132" y="15146"/>
                  </a:lnTo>
                  <a:lnTo>
                    <a:pt x="19890" y="19916"/>
                  </a:lnTo>
                  <a:lnTo>
                    <a:pt x="19341" y="18577"/>
                  </a:lnTo>
                  <a:lnTo>
                    <a:pt x="16593" y="19498"/>
                  </a:lnTo>
                  <a:lnTo>
                    <a:pt x="16593" y="19916"/>
                  </a:lnTo>
                  <a:lnTo>
                    <a:pt x="13626" y="18243"/>
                  </a:lnTo>
                  <a:lnTo>
                    <a:pt x="10220" y="16485"/>
                  </a:lnTo>
                  <a:lnTo>
                    <a:pt x="6264" y="13808"/>
                  </a:lnTo>
                  <a:lnTo>
                    <a:pt x="5604" y="12552"/>
                  </a:lnTo>
                  <a:lnTo>
                    <a:pt x="2857" y="10377"/>
                  </a:lnTo>
                  <a:lnTo>
                    <a:pt x="2857" y="9038"/>
                  </a:lnTo>
                  <a:lnTo>
                    <a:pt x="2857" y="6946"/>
                  </a:lnTo>
                  <a:lnTo>
                    <a:pt x="1758" y="6109"/>
                  </a:lnTo>
                  <a:lnTo>
                    <a:pt x="440" y="3431"/>
                  </a:lnTo>
                  <a:lnTo>
                    <a:pt x="0" y="335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23" name="Freeform 122">
              <a:extLst>
                <a:ext uri="{FF2B5EF4-FFF2-40B4-BE49-F238E27FC236}">
                  <a16:creationId xmlns:a16="http://schemas.microsoft.com/office/drawing/2014/main" id="{7C28C506-8F8F-4761-8968-F573CD476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7184" y="2646398"/>
              <a:ext cx="779043" cy="348260"/>
            </a:xfrm>
            <a:custGeom>
              <a:avLst/>
              <a:gdLst>
                <a:gd name="T0" fmla="*/ 162 w 20000"/>
                <a:gd name="T1" fmla="*/ 0 h 20000"/>
                <a:gd name="T2" fmla="*/ 238 w 20000"/>
                <a:gd name="T3" fmla="*/ 39 h 20000"/>
                <a:gd name="T4" fmla="*/ 284 w 20000"/>
                <a:gd name="T5" fmla="*/ 29 h 20000"/>
                <a:gd name="T6" fmla="*/ 327 w 20000"/>
                <a:gd name="T7" fmla="*/ 43 h 20000"/>
                <a:gd name="T8" fmla="*/ 343 w 20000"/>
                <a:gd name="T9" fmla="*/ 56 h 20000"/>
                <a:gd name="T10" fmla="*/ 378 w 20000"/>
                <a:gd name="T11" fmla="*/ 56 h 20000"/>
                <a:gd name="T12" fmla="*/ 424 w 20000"/>
                <a:gd name="T13" fmla="*/ 19 h 20000"/>
                <a:gd name="T14" fmla="*/ 474 w 20000"/>
                <a:gd name="T15" fmla="*/ 29 h 20000"/>
                <a:gd name="T16" fmla="*/ 472 w 20000"/>
                <a:gd name="T17" fmla="*/ 66 h 20000"/>
                <a:gd name="T18" fmla="*/ 468 w 20000"/>
                <a:gd name="T19" fmla="*/ 77 h 20000"/>
                <a:gd name="T20" fmla="*/ 482 w 20000"/>
                <a:gd name="T21" fmla="*/ 83 h 20000"/>
                <a:gd name="T22" fmla="*/ 499 w 20000"/>
                <a:gd name="T23" fmla="*/ 87 h 20000"/>
                <a:gd name="T24" fmla="*/ 515 w 20000"/>
                <a:gd name="T25" fmla="*/ 72 h 20000"/>
                <a:gd name="T26" fmla="*/ 538 w 20000"/>
                <a:gd name="T27" fmla="*/ 89 h 20000"/>
                <a:gd name="T28" fmla="*/ 553 w 20000"/>
                <a:gd name="T29" fmla="*/ 106 h 20000"/>
                <a:gd name="T30" fmla="*/ 536 w 20000"/>
                <a:gd name="T31" fmla="*/ 106 h 20000"/>
                <a:gd name="T32" fmla="*/ 515 w 20000"/>
                <a:gd name="T33" fmla="*/ 120 h 20000"/>
                <a:gd name="T34" fmla="*/ 511 w 20000"/>
                <a:gd name="T35" fmla="*/ 126 h 20000"/>
                <a:gd name="T36" fmla="*/ 505 w 20000"/>
                <a:gd name="T37" fmla="*/ 122 h 20000"/>
                <a:gd name="T38" fmla="*/ 495 w 20000"/>
                <a:gd name="T39" fmla="*/ 130 h 20000"/>
                <a:gd name="T40" fmla="*/ 482 w 20000"/>
                <a:gd name="T41" fmla="*/ 149 h 20000"/>
                <a:gd name="T42" fmla="*/ 468 w 20000"/>
                <a:gd name="T43" fmla="*/ 164 h 20000"/>
                <a:gd name="T44" fmla="*/ 451 w 20000"/>
                <a:gd name="T45" fmla="*/ 166 h 20000"/>
                <a:gd name="T46" fmla="*/ 431 w 20000"/>
                <a:gd name="T47" fmla="*/ 164 h 20000"/>
                <a:gd name="T48" fmla="*/ 428 w 20000"/>
                <a:gd name="T49" fmla="*/ 180 h 20000"/>
                <a:gd name="T50" fmla="*/ 435 w 20000"/>
                <a:gd name="T51" fmla="*/ 201 h 20000"/>
                <a:gd name="T52" fmla="*/ 422 w 20000"/>
                <a:gd name="T53" fmla="*/ 219 h 20000"/>
                <a:gd name="T54" fmla="*/ 408 w 20000"/>
                <a:gd name="T55" fmla="*/ 234 h 20000"/>
                <a:gd name="T56" fmla="*/ 338 w 20000"/>
                <a:gd name="T57" fmla="*/ 257 h 20000"/>
                <a:gd name="T58" fmla="*/ 320 w 20000"/>
                <a:gd name="T59" fmla="*/ 253 h 20000"/>
                <a:gd name="T60" fmla="*/ 277 w 20000"/>
                <a:gd name="T61" fmla="*/ 245 h 20000"/>
                <a:gd name="T62" fmla="*/ 244 w 20000"/>
                <a:gd name="T63" fmla="*/ 236 h 20000"/>
                <a:gd name="T64" fmla="*/ 205 w 20000"/>
                <a:gd name="T65" fmla="*/ 240 h 20000"/>
                <a:gd name="T66" fmla="*/ 184 w 20000"/>
                <a:gd name="T67" fmla="*/ 245 h 20000"/>
                <a:gd name="T68" fmla="*/ 163 w 20000"/>
                <a:gd name="T69" fmla="*/ 213 h 20000"/>
                <a:gd name="T70" fmla="*/ 153 w 20000"/>
                <a:gd name="T71" fmla="*/ 207 h 20000"/>
                <a:gd name="T72" fmla="*/ 120 w 20000"/>
                <a:gd name="T73" fmla="*/ 191 h 20000"/>
                <a:gd name="T74" fmla="*/ 87 w 20000"/>
                <a:gd name="T75" fmla="*/ 187 h 20000"/>
                <a:gd name="T76" fmla="*/ 66 w 20000"/>
                <a:gd name="T77" fmla="*/ 170 h 20000"/>
                <a:gd name="T78" fmla="*/ 66 w 20000"/>
                <a:gd name="T79" fmla="*/ 157 h 20000"/>
                <a:gd name="T80" fmla="*/ 56 w 20000"/>
                <a:gd name="T81" fmla="*/ 133 h 20000"/>
                <a:gd name="T82" fmla="*/ 40 w 20000"/>
                <a:gd name="T83" fmla="*/ 122 h 20000"/>
                <a:gd name="T84" fmla="*/ 34 w 20000"/>
                <a:gd name="T85" fmla="*/ 114 h 20000"/>
                <a:gd name="T86" fmla="*/ 16 w 20000"/>
                <a:gd name="T87" fmla="*/ 110 h 20000"/>
                <a:gd name="T88" fmla="*/ 6 w 20000"/>
                <a:gd name="T89" fmla="*/ 104 h 20000"/>
                <a:gd name="T90" fmla="*/ 0 w 20000"/>
                <a:gd name="T91" fmla="*/ 89 h 20000"/>
                <a:gd name="T92" fmla="*/ 27 w 20000"/>
                <a:gd name="T93" fmla="*/ 72 h 20000"/>
                <a:gd name="T94" fmla="*/ 38 w 20000"/>
                <a:gd name="T95" fmla="*/ 56 h 20000"/>
                <a:gd name="T96" fmla="*/ 50 w 20000"/>
                <a:gd name="T97" fmla="*/ 46 h 20000"/>
                <a:gd name="T98" fmla="*/ 77 w 20000"/>
                <a:gd name="T99" fmla="*/ 50 h 20000"/>
                <a:gd name="T100" fmla="*/ 99 w 20000"/>
                <a:gd name="T101" fmla="*/ 56 h 20000"/>
                <a:gd name="T102" fmla="*/ 137 w 20000"/>
                <a:gd name="T103" fmla="*/ 60 h 20000"/>
                <a:gd name="T104" fmla="*/ 162 w 20000"/>
                <a:gd name="T105" fmla="*/ 46 h 20000"/>
                <a:gd name="T106" fmla="*/ 151 w 20000"/>
                <a:gd name="T107" fmla="*/ 19 h 20000"/>
                <a:gd name="T108" fmla="*/ 162 w 20000"/>
                <a:gd name="T109" fmla="*/ 6 h 200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0000" h="20000">
                  <a:moveTo>
                    <a:pt x="5853" y="498"/>
                  </a:moveTo>
                  <a:lnTo>
                    <a:pt x="5853" y="0"/>
                  </a:lnTo>
                  <a:lnTo>
                    <a:pt x="7717" y="966"/>
                  </a:lnTo>
                  <a:lnTo>
                    <a:pt x="8613" y="3053"/>
                  </a:lnTo>
                  <a:lnTo>
                    <a:pt x="9205" y="3053"/>
                  </a:lnTo>
                  <a:lnTo>
                    <a:pt x="10260" y="2243"/>
                  </a:lnTo>
                  <a:lnTo>
                    <a:pt x="10766" y="2555"/>
                  </a:lnTo>
                  <a:lnTo>
                    <a:pt x="11821" y="3364"/>
                  </a:lnTo>
                  <a:lnTo>
                    <a:pt x="11980" y="3863"/>
                  </a:lnTo>
                  <a:lnTo>
                    <a:pt x="12413" y="4330"/>
                  </a:lnTo>
                  <a:lnTo>
                    <a:pt x="12803" y="4330"/>
                  </a:lnTo>
                  <a:lnTo>
                    <a:pt x="13685" y="4330"/>
                  </a:lnTo>
                  <a:lnTo>
                    <a:pt x="14957" y="3364"/>
                  </a:lnTo>
                  <a:lnTo>
                    <a:pt x="15347" y="1464"/>
                  </a:lnTo>
                  <a:lnTo>
                    <a:pt x="16460" y="2243"/>
                  </a:lnTo>
                  <a:lnTo>
                    <a:pt x="17139" y="2243"/>
                  </a:lnTo>
                  <a:lnTo>
                    <a:pt x="17066" y="3053"/>
                  </a:lnTo>
                  <a:lnTo>
                    <a:pt x="17066" y="5140"/>
                  </a:lnTo>
                  <a:lnTo>
                    <a:pt x="17066" y="5639"/>
                  </a:lnTo>
                  <a:lnTo>
                    <a:pt x="16908" y="5981"/>
                  </a:lnTo>
                  <a:lnTo>
                    <a:pt x="17283" y="6760"/>
                  </a:lnTo>
                  <a:lnTo>
                    <a:pt x="17442" y="6449"/>
                  </a:lnTo>
                  <a:lnTo>
                    <a:pt x="17803" y="6449"/>
                  </a:lnTo>
                  <a:lnTo>
                    <a:pt x="18035" y="6760"/>
                  </a:lnTo>
                  <a:lnTo>
                    <a:pt x="18266" y="5981"/>
                  </a:lnTo>
                  <a:lnTo>
                    <a:pt x="18627" y="5639"/>
                  </a:lnTo>
                  <a:lnTo>
                    <a:pt x="19003" y="6106"/>
                  </a:lnTo>
                  <a:lnTo>
                    <a:pt x="19451" y="6916"/>
                  </a:lnTo>
                  <a:lnTo>
                    <a:pt x="19682" y="7383"/>
                  </a:lnTo>
                  <a:lnTo>
                    <a:pt x="19986" y="8224"/>
                  </a:lnTo>
                  <a:lnTo>
                    <a:pt x="19827" y="8536"/>
                  </a:lnTo>
                  <a:lnTo>
                    <a:pt x="19393" y="8224"/>
                  </a:lnTo>
                  <a:lnTo>
                    <a:pt x="18858" y="8536"/>
                  </a:lnTo>
                  <a:lnTo>
                    <a:pt x="18627" y="9346"/>
                  </a:lnTo>
                  <a:lnTo>
                    <a:pt x="18483" y="9346"/>
                  </a:lnTo>
                  <a:lnTo>
                    <a:pt x="18483" y="9813"/>
                  </a:lnTo>
                  <a:lnTo>
                    <a:pt x="18410" y="9813"/>
                  </a:lnTo>
                  <a:lnTo>
                    <a:pt x="18266" y="9502"/>
                  </a:lnTo>
                  <a:lnTo>
                    <a:pt x="18121" y="9502"/>
                  </a:lnTo>
                  <a:lnTo>
                    <a:pt x="17890" y="10125"/>
                  </a:lnTo>
                  <a:lnTo>
                    <a:pt x="17890" y="10623"/>
                  </a:lnTo>
                  <a:lnTo>
                    <a:pt x="17442" y="11589"/>
                  </a:lnTo>
                  <a:lnTo>
                    <a:pt x="17066" y="11589"/>
                  </a:lnTo>
                  <a:lnTo>
                    <a:pt x="16908" y="12741"/>
                  </a:lnTo>
                  <a:lnTo>
                    <a:pt x="16850" y="12897"/>
                  </a:lnTo>
                  <a:lnTo>
                    <a:pt x="16315" y="12897"/>
                  </a:lnTo>
                  <a:lnTo>
                    <a:pt x="15867" y="12897"/>
                  </a:lnTo>
                  <a:lnTo>
                    <a:pt x="15578" y="12741"/>
                  </a:lnTo>
                  <a:lnTo>
                    <a:pt x="15491" y="13209"/>
                  </a:lnTo>
                  <a:lnTo>
                    <a:pt x="15491" y="14019"/>
                  </a:lnTo>
                  <a:lnTo>
                    <a:pt x="15723" y="14517"/>
                  </a:lnTo>
                  <a:lnTo>
                    <a:pt x="15723" y="15639"/>
                  </a:lnTo>
                  <a:lnTo>
                    <a:pt x="15347" y="16106"/>
                  </a:lnTo>
                  <a:lnTo>
                    <a:pt x="15260" y="17072"/>
                  </a:lnTo>
                  <a:lnTo>
                    <a:pt x="14957" y="17570"/>
                  </a:lnTo>
                  <a:lnTo>
                    <a:pt x="14740" y="18193"/>
                  </a:lnTo>
                  <a:lnTo>
                    <a:pt x="12948" y="18692"/>
                  </a:lnTo>
                  <a:lnTo>
                    <a:pt x="12211" y="19969"/>
                  </a:lnTo>
                  <a:lnTo>
                    <a:pt x="11821" y="19969"/>
                  </a:lnTo>
                  <a:lnTo>
                    <a:pt x="11590" y="19657"/>
                  </a:lnTo>
                  <a:lnTo>
                    <a:pt x="11228" y="19657"/>
                  </a:lnTo>
                  <a:lnTo>
                    <a:pt x="10029" y="19034"/>
                  </a:lnTo>
                  <a:lnTo>
                    <a:pt x="9812" y="18380"/>
                  </a:lnTo>
                  <a:lnTo>
                    <a:pt x="8829" y="18380"/>
                  </a:lnTo>
                  <a:lnTo>
                    <a:pt x="8613" y="18692"/>
                  </a:lnTo>
                  <a:lnTo>
                    <a:pt x="7413" y="18692"/>
                  </a:lnTo>
                  <a:lnTo>
                    <a:pt x="7269" y="19034"/>
                  </a:lnTo>
                  <a:lnTo>
                    <a:pt x="6662" y="19034"/>
                  </a:lnTo>
                  <a:lnTo>
                    <a:pt x="6301" y="18193"/>
                  </a:lnTo>
                  <a:lnTo>
                    <a:pt x="5910" y="16604"/>
                  </a:lnTo>
                  <a:lnTo>
                    <a:pt x="5679" y="16106"/>
                  </a:lnTo>
                  <a:lnTo>
                    <a:pt x="5535" y="16106"/>
                  </a:lnTo>
                  <a:lnTo>
                    <a:pt x="4942" y="15639"/>
                  </a:lnTo>
                  <a:lnTo>
                    <a:pt x="4350" y="14829"/>
                  </a:lnTo>
                  <a:lnTo>
                    <a:pt x="3960" y="14829"/>
                  </a:lnTo>
                  <a:lnTo>
                    <a:pt x="3136" y="14517"/>
                  </a:lnTo>
                  <a:lnTo>
                    <a:pt x="2543" y="14019"/>
                  </a:lnTo>
                  <a:lnTo>
                    <a:pt x="2399" y="13209"/>
                  </a:lnTo>
                  <a:lnTo>
                    <a:pt x="2543" y="12897"/>
                  </a:lnTo>
                  <a:lnTo>
                    <a:pt x="2399" y="12243"/>
                  </a:lnTo>
                  <a:lnTo>
                    <a:pt x="2399" y="11433"/>
                  </a:lnTo>
                  <a:lnTo>
                    <a:pt x="2023" y="10312"/>
                  </a:lnTo>
                  <a:lnTo>
                    <a:pt x="1575" y="9346"/>
                  </a:lnTo>
                  <a:lnTo>
                    <a:pt x="1431" y="9502"/>
                  </a:lnTo>
                  <a:lnTo>
                    <a:pt x="1358" y="9034"/>
                  </a:lnTo>
                  <a:lnTo>
                    <a:pt x="1214" y="8847"/>
                  </a:lnTo>
                  <a:lnTo>
                    <a:pt x="983" y="9502"/>
                  </a:lnTo>
                  <a:lnTo>
                    <a:pt x="592" y="8536"/>
                  </a:lnTo>
                  <a:lnTo>
                    <a:pt x="376" y="8224"/>
                  </a:lnTo>
                  <a:lnTo>
                    <a:pt x="231" y="8069"/>
                  </a:lnTo>
                  <a:lnTo>
                    <a:pt x="0" y="7757"/>
                  </a:lnTo>
                  <a:lnTo>
                    <a:pt x="0" y="6916"/>
                  </a:lnTo>
                  <a:lnTo>
                    <a:pt x="159" y="6449"/>
                  </a:lnTo>
                  <a:lnTo>
                    <a:pt x="983" y="5639"/>
                  </a:lnTo>
                  <a:lnTo>
                    <a:pt x="983" y="5140"/>
                  </a:lnTo>
                  <a:lnTo>
                    <a:pt x="1358" y="4330"/>
                  </a:lnTo>
                  <a:lnTo>
                    <a:pt x="1431" y="4019"/>
                  </a:lnTo>
                  <a:lnTo>
                    <a:pt x="1806" y="3551"/>
                  </a:lnTo>
                  <a:lnTo>
                    <a:pt x="2543" y="3364"/>
                  </a:lnTo>
                  <a:lnTo>
                    <a:pt x="2775" y="3863"/>
                  </a:lnTo>
                  <a:lnTo>
                    <a:pt x="3526" y="3551"/>
                  </a:lnTo>
                  <a:lnTo>
                    <a:pt x="3584" y="4330"/>
                  </a:lnTo>
                  <a:lnTo>
                    <a:pt x="4118" y="4642"/>
                  </a:lnTo>
                  <a:lnTo>
                    <a:pt x="4942" y="4642"/>
                  </a:lnTo>
                  <a:lnTo>
                    <a:pt x="6069" y="4330"/>
                  </a:lnTo>
                  <a:lnTo>
                    <a:pt x="5853" y="3551"/>
                  </a:lnTo>
                  <a:lnTo>
                    <a:pt x="5679" y="2741"/>
                  </a:lnTo>
                  <a:lnTo>
                    <a:pt x="5462" y="1464"/>
                  </a:lnTo>
                  <a:lnTo>
                    <a:pt x="5535" y="1277"/>
                  </a:lnTo>
                  <a:lnTo>
                    <a:pt x="5853" y="498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24" name="Freeform 123">
              <a:extLst>
                <a:ext uri="{FF2B5EF4-FFF2-40B4-BE49-F238E27FC236}">
                  <a16:creationId xmlns:a16="http://schemas.microsoft.com/office/drawing/2014/main" id="{0518A2CC-D8E8-4099-B1E0-E0A1776AE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9563" y="3353760"/>
              <a:ext cx="212722" cy="111118"/>
            </a:xfrm>
            <a:custGeom>
              <a:avLst/>
              <a:gdLst>
                <a:gd name="T0" fmla="*/ 15 w 20000"/>
                <a:gd name="T1" fmla="*/ 0 h 20000"/>
                <a:gd name="T2" fmla="*/ 25 w 20000"/>
                <a:gd name="T3" fmla="*/ 4 h 20000"/>
                <a:gd name="T4" fmla="*/ 54 w 20000"/>
                <a:gd name="T5" fmla="*/ 17 h 20000"/>
                <a:gd name="T6" fmla="*/ 60 w 20000"/>
                <a:gd name="T7" fmla="*/ 27 h 20000"/>
                <a:gd name="T8" fmla="*/ 64 w 20000"/>
                <a:gd name="T9" fmla="*/ 25 h 20000"/>
                <a:gd name="T10" fmla="*/ 70 w 20000"/>
                <a:gd name="T11" fmla="*/ 25 h 20000"/>
                <a:gd name="T12" fmla="*/ 74 w 20000"/>
                <a:gd name="T13" fmla="*/ 34 h 20000"/>
                <a:gd name="T14" fmla="*/ 85 w 20000"/>
                <a:gd name="T15" fmla="*/ 38 h 20000"/>
                <a:gd name="T16" fmla="*/ 91 w 20000"/>
                <a:gd name="T17" fmla="*/ 34 h 20000"/>
                <a:gd name="T18" fmla="*/ 91 w 20000"/>
                <a:gd name="T19" fmla="*/ 44 h 20000"/>
                <a:gd name="T20" fmla="*/ 97 w 20000"/>
                <a:gd name="T21" fmla="*/ 44 h 20000"/>
                <a:gd name="T22" fmla="*/ 114 w 20000"/>
                <a:gd name="T23" fmla="*/ 50 h 20000"/>
                <a:gd name="T24" fmla="*/ 118 w 20000"/>
                <a:gd name="T25" fmla="*/ 48 h 20000"/>
                <a:gd name="T26" fmla="*/ 128 w 20000"/>
                <a:gd name="T27" fmla="*/ 50 h 20000"/>
                <a:gd name="T28" fmla="*/ 147 w 20000"/>
                <a:gd name="T29" fmla="*/ 50 h 20000"/>
                <a:gd name="T30" fmla="*/ 145 w 20000"/>
                <a:gd name="T31" fmla="*/ 61 h 20000"/>
                <a:gd name="T32" fmla="*/ 147 w 20000"/>
                <a:gd name="T33" fmla="*/ 82 h 20000"/>
                <a:gd name="T34" fmla="*/ 130 w 20000"/>
                <a:gd name="T35" fmla="*/ 82 h 20000"/>
                <a:gd name="T36" fmla="*/ 130 w 20000"/>
                <a:gd name="T37" fmla="*/ 78 h 20000"/>
                <a:gd name="T38" fmla="*/ 124 w 20000"/>
                <a:gd name="T39" fmla="*/ 78 h 20000"/>
                <a:gd name="T40" fmla="*/ 114 w 20000"/>
                <a:gd name="T41" fmla="*/ 78 h 20000"/>
                <a:gd name="T42" fmla="*/ 112 w 20000"/>
                <a:gd name="T43" fmla="*/ 78 h 20000"/>
                <a:gd name="T44" fmla="*/ 104 w 20000"/>
                <a:gd name="T45" fmla="*/ 71 h 20000"/>
                <a:gd name="T46" fmla="*/ 97 w 20000"/>
                <a:gd name="T47" fmla="*/ 75 h 20000"/>
                <a:gd name="T48" fmla="*/ 87 w 20000"/>
                <a:gd name="T49" fmla="*/ 69 h 20000"/>
                <a:gd name="T50" fmla="*/ 85 w 20000"/>
                <a:gd name="T51" fmla="*/ 65 h 20000"/>
                <a:gd name="T52" fmla="*/ 69 w 20000"/>
                <a:gd name="T53" fmla="*/ 61 h 20000"/>
                <a:gd name="T54" fmla="*/ 47 w 20000"/>
                <a:gd name="T55" fmla="*/ 55 h 20000"/>
                <a:gd name="T56" fmla="*/ 35 w 20000"/>
                <a:gd name="T57" fmla="*/ 50 h 20000"/>
                <a:gd name="T58" fmla="*/ 21 w 20000"/>
                <a:gd name="T59" fmla="*/ 44 h 20000"/>
                <a:gd name="T60" fmla="*/ 8 w 20000"/>
                <a:gd name="T61" fmla="*/ 38 h 20000"/>
                <a:gd name="T62" fmla="*/ 0 w 20000"/>
                <a:gd name="T63" fmla="*/ 32 h 20000"/>
                <a:gd name="T64" fmla="*/ 8 w 20000"/>
                <a:gd name="T65" fmla="*/ 27 h 20000"/>
                <a:gd name="T66" fmla="*/ 4 w 20000"/>
                <a:gd name="T67" fmla="*/ 21 h 20000"/>
                <a:gd name="T68" fmla="*/ 8 w 20000"/>
                <a:gd name="T69" fmla="*/ 15 h 20000"/>
                <a:gd name="T70" fmla="*/ 15 w 20000"/>
                <a:gd name="T71" fmla="*/ 0 h 2000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0000" h="20000">
                  <a:moveTo>
                    <a:pt x="2005" y="0"/>
                  </a:moveTo>
                  <a:lnTo>
                    <a:pt x="3360" y="1084"/>
                  </a:lnTo>
                  <a:lnTo>
                    <a:pt x="7317" y="4039"/>
                  </a:lnTo>
                  <a:lnTo>
                    <a:pt x="8130" y="6700"/>
                  </a:lnTo>
                  <a:lnTo>
                    <a:pt x="8726" y="6108"/>
                  </a:lnTo>
                  <a:lnTo>
                    <a:pt x="9539" y="6108"/>
                  </a:lnTo>
                  <a:lnTo>
                    <a:pt x="10136" y="8276"/>
                  </a:lnTo>
                  <a:lnTo>
                    <a:pt x="11545" y="9261"/>
                  </a:lnTo>
                  <a:lnTo>
                    <a:pt x="12412" y="8276"/>
                  </a:lnTo>
                  <a:lnTo>
                    <a:pt x="12412" y="10739"/>
                  </a:lnTo>
                  <a:lnTo>
                    <a:pt x="13225" y="10739"/>
                  </a:lnTo>
                  <a:lnTo>
                    <a:pt x="15447" y="12315"/>
                  </a:lnTo>
                  <a:lnTo>
                    <a:pt x="15989" y="11724"/>
                  </a:lnTo>
                  <a:lnTo>
                    <a:pt x="17398" y="12315"/>
                  </a:lnTo>
                  <a:lnTo>
                    <a:pt x="19946" y="12315"/>
                  </a:lnTo>
                  <a:lnTo>
                    <a:pt x="19675" y="14877"/>
                  </a:lnTo>
                  <a:lnTo>
                    <a:pt x="19946" y="19901"/>
                  </a:lnTo>
                  <a:lnTo>
                    <a:pt x="17724" y="19901"/>
                  </a:lnTo>
                  <a:lnTo>
                    <a:pt x="17724" y="18916"/>
                  </a:lnTo>
                  <a:lnTo>
                    <a:pt x="16856" y="18916"/>
                  </a:lnTo>
                  <a:lnTo>
                    <a:pt x="15447" y="18916"/>
                  </a:lnTo>
                  <a:lnTo>
                    <a:pt x="15176" y="18916"/>
                  </a:lnTo>
                  <a:lnTo>
                    <a:pt x="14092" y="17340"/>
                  </a:lnTo>
                  <a:lnTo>
                    <a:pt x="13225" y="18325"/>
                  </a:lnTo>
                  <a:lnTo>
                    <a:pt x="11870" y="16847"/>
                  </a:lnTo>
                  <a:lnTo>
                    <a:pt x="11545" y="15862"/>
                  </a:lnTo>
                  <a:lnTo>
                    <a:pt x="9322" y="14877"/>
                  </a:lnTo>
                  <a:lnTo>
                    <a:pt x="6450" y="13300"/>
                  </a:lnTo>
                  <a:lnTo>
                    <a:pt x="4770" y="12315"/>
                  </a:lnTo>
                  <a:lnTo>
                    <a:pt x="2818" y="10739"/>
                  </a:lnTo>
                  <a:lnTo>
                    <a:pt x="1138" y="9261"/>
                  </a:lnTo>
                  <a:lnTo>
                    <a:pt x="0" y="7685"/>
                  </a:lnTo>
                  <a:lnTo>
                    <a:pt x="1138" y="6700"/>
                  </a:lnTo>
                  <a:lnTo>
                    <a:pt x="596" y="5123"/>
                  </a:lnTo>
                  <a:lnTo>
                    <a:pt x="1138" y="3645"/>
                  </a:lnTo>
                  <a:lnTo>
                    <a:pt x="2005" y="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25" name="Freeform 124">
              <a:extLst>
                <a:ext uri="{FF2B5EF4-FFF2-40B4-BE49-F238E27FC236}">
                  <a16:creationId xmlns:a16="http://schemas.microsoft.com/office/drawing/2014/main" id="{86484231-FD17-4B4B-BFE2-D032550A3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1812" y="3506886"/>
              <a:ext cx="184547" cy="216816"/>
            </a:xfrm>
            <a:custGeom>
              <a:avLst/>
              <a:gdLst>
                <a:gd name="T0" fmla="*/ 54 w 20000"/>
                <a:gd name="T1" fmla="*/ 50 h 20000"/>
                <a:gd name="T2" fmla="*/ 54 w 20000"/>
                <a:gd name="T3" fmla="*/ 35 h 20000"/>
                <a:gd name="T4" fmla="*/ 56 w 20000"/>
                <a:gd name="T5" fmla="*/ 29 h 20000"/>
                <a:gd name="T6" fmla="*/ 56 w 20000"/>
                <a:gd name="T7" fmla="*/ 23 h 20000"/>
                <a:gd name="T8" fmla="*/ 64 w 20000"/>
                <a:gd name="T9" fmla="*/ 23 h 20000"/>
                <a:gd name="T10" fmla="*/ 66 w 20000"/>
                <a:gd name="T11" fmla="*/ 23 h 20000"/>
                <a:gd name="T12" fmla="*/ 64 w 20000"/>
                <a:gd name="T13" fmla="*/ 16 h 20000"/>
                <a:gd name="T14" fmla="*/ 60 w 20000"/>
                <a:gd name="T15" fmla="*/ 16 h 20000"/>
                <a:gd name="T16" fmla="*/ 56 w 20000"/>
                <a:gd name="T17" fmla="*/ 2 h 20000"/>
                <a:gd name="T18" fmla="*/ 60 w 20000"/>
                <a:gd name="T19" fmla="*/ 0 h 20000"/>
                <a:gd name="T20" fmla="*/ 64 w 20000"/>
                <a:gd name="T21" fmla="*/ 0 h 20000"/>
                <a:gd name="T22" fmla="*/ 77 w 20000"/>
                <a:gd name="T23" fmla="*/ 19 h 20000"/>
                <a:gd name="T24" fmla="*/ 100 w 20000"/>
                <a:gd name="T25" fmla="*/ 27 h 20000"/>
                <a:gd name="T26" fmla="*/ 110 w 20000"/>
                <a:gd name="T27" fmla="*/ 29 h 20000"/>
                <a:gd name="T28" fmla="*/ 124 w 20000"/>
                <a:gd name="T29" fmla="*/ 46 h 20000"/>
                <a:gd name="T30" fmla="*/ 131 w 20000"/>
                <a:gd name="T31" fmla="*/ 50 h 20000"/>
                <a:gd name="T32" fmla="*/ 124 w 20000"/>
                <a:gd name="T33" fmla="*/ 71 h 20000"/>
                <a:gd name="T34" fmla="*/ 110 w 20000"/>
                <a:gd name="T35" fmla="*/ 89 h 20000"/>
                <a:gd name="T36" fmla="*/ 108 w 20000"/>
                <a:gd name="T37" fmla="*/ 89 h 20000"/>
                <a:gd name="T38" fmla="*/ 104 w 20000"/>
                <a:gd name="T39" fmla="*/ 87 h 20000"/>
                <a:gd name="T40" fmla="*/ 100 w 20000"/>
                <a:gd name="T41" fmla="*/ 95 h 20000"/>
                <a:gd name="T42" fmla="*/ 97 w 20000"/>
                <a:gd name="T43" fmla="*/ 106 h 20000"/>
                <a:gd name="T44" fmla="*/ 100 w 20000"/>
                <a:gd name="T45" fmla="*/ 116 h 20000"/>
                <a:gd name="T46" fmla="*/ 83 w 20000"/>
                <a:gd name="T47" fmla="*/ 120 h 20000"/>
                <a:gd name="T48" fmla="*/ 77 w 20000"/>
                <a:gd name="T49" fmla="*/ 126 h 20000"/>
                <a:gd name="T50" fmla="*/ 77 w 20000"/>
                <a:gd name="T51" fmla="*/ 133 h 20000"/>
                <a:gd name="T52" fmla="*/ 73 w 20000"/>
                <a:gd name="T53" fmla="*/ 137 h 20000"/>
                <a:gd name="T54" fmla="*/ 56 w 20000"/>
                <a:gd name="T55" fmla="*/ 139 h 20000"/>
                <a:gd name="T56" fmla="*/ 56 w 20000"/>
                <a:gd name="T57" fmla="*/ 149 h 20000"/>
                <a:gd name="T58" fmla="*/ 54 w 20000"/>
                <a:gd name="T59" fmla="*/ 153 h 20000"/>
                <a:gd name="T60" fmla="*/ 47 w 20000"/>
                <a:gd name="T61" fmla="*/ 153 h 20000"/>
                <a:gd name="T62" fmla="*/ 29 w 20000"/>
                <a:gd name="T63" fmla="*/ 158 h 20000"/>
                <a:gd name="T64" fmla="*/ 20 w 20000"/>
                <a:gd name="T65" fmla="*/ 160 h 20000"/>
                <a:gd name="T66" fmla="*/ 0 w 20000"/>
                <a:gd name="T67" fmla="*/ 116 h 20000"/>
                <a:gd name="T68" fmla="*/ 54 w 20000"/>
                <a:gd name="T69" fmla="*/ 95 h 20000"/>
                <a:gd name="T70" fmla="*/ 60 w 20000"/>
                <a:gd name="T71" fmla="*/ 60 h 20000"/>
                <a:gd name="T72" fmla="*/ 54 w 20000"/>
                <a:gd name="T73" fmla="*/ 50 h 2000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0000" h="20000">
                  <a:moveTo>
                    <a:pt x="8196" y="6216"/>
                  </a:moveTo>
                  <a:lnTo>
                    <a:pt x="8196" y="4411"/>
                  </a:lnTo>
                  <a:lnTo>
                    <a:pt x="8563" y="3609"/>
                  </a:lnTo>
                  <a:lnTo>
                    <a:pt x="8563" y="2857"/>
                  </a:lnTo>
                  <a:lnTo>
                    <a:pt x="9847" y="2857"/>
                  </a:lnTo>
                  <a:lnTo>
                    <a:pt x="10092" y="2857"/>
                  </a:lnTo>
                  <a:lnTo>
                    <a:pt x="9847" y="2055"/>
                  </a:lnTo>
                  <a:lnTo>
                    <a:pt x="9174" y="2055"/>
                  </a:lnTo>
                  <a:lnTo>
                    <a:pt x="8563" y="301"/>
                  </a:lnTo>
                  <a:lnTo>
                    <a:pt x="9174" y="0"/>
                  </a:lnTo>
                  <a:lnTo>
                    <a:pt x="9847" y="0"/>
                  </a:lnTo>
                  <a:lnTo>
                    <a:pt x="11682" y="2356"/>
                  </a:lnTo>
                  <a:lnTo>
                    <a:pt x="15229" y="3358"/>
                  </a:lnTo>
                  <a:lnTo>
                    <a:pt x="16820" y="3609"/>
                  </a:lnTo>
                  <a:lnTo>
                    <a:pt x="18960" y="5714"/>
                  </a:lnTo>
                  <a:lnTo>
                    <a:pt x="19939" y="6216"/>
                  </a:lnTo>
                  <a:lnTo>
                    <a:pt x="18960" y="8822"/>
                  </a:lnTo>
                  <a:lnTo>
                    <a:pt x="16820" y="11178"/>
                  </a:lnTo>
                  <a:lnTo>
                    <a:pt x="16453" y="11178"/>
                  </a:lnTo>
                  <a:lnTo>
                    <a:pt x="15841" y="10877"/>
                  </a:lnTo>
                  <a:lnTo>
                    <a:pt x="15229" y="11880"/>
                  </a:lnTo>
                  <a:lnTo>
                    <a:pt x="14862" y="13233"/>
                  </a:lnTo>
                  <a:lnTo>
                    <a:pt x="15229" y="14536"/>
                  </a:lnTo>
                  <a:lnTo>
                    <a:pt x="12599" y="15038"/>
                  </a:lnTo>
                  <a:lnTo>
                    <a:pt x="11682" y="15789"/>
                  </a:lnTo>
                  <a:lnTo>
                    <a:pt x="11682" y="16591"/>
                  </a:lnTo>
                  <a:lnTo>
                    <a:pt x="11070" y="17093"/>
                  </a:lnTo>
                  <a:lnTo>
                    <a:pt x="8563" y="17393"/>
                  </a:lnTo>
                  <a:lnTo>
                    <a:pt x="8563" y="18647"/>
                  </a:lnTo>
                  <a:lnTo>
                    <a:pt x="8196" y="19148"/>
                  </a:lnTo>
                  <a:lnTo>
                    <a:pt x="7217" y="19148"/>
                  </a:lnTo>
                  <a:lnTo>
                    <a:pt x="4465" y="19699"/>
                  </a:lnTo>
                  <a:lnTo>
                    <a:pt x="3119" y="19950"/>
                  </a:lnTo>
                  <a:lnTo>
                    <a:pt x="0" y="14536"/>
                  </a:lnTo>
                  <a:lnTo>
                    <a:pt x="8196" y="11880"/>
                  </a:lnTo>
                  <a:lnTo>
                    <a:pt x="9174" y="7519"/>
                  </a:lnTo>
                  <a:lnTo>
                    <a:pt x="8196" y="6216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26" name="Freeform 125">
              <a:extLst>
                <a:ext uri="{FF2B5EF4-FFF2-40B4-BE49-F238E27FC236}">
                  <a16:creationId xmlns:a16="http://schemas.microsoft.com/office/drawing/2014/main" id="{53B34CB4-5AD0-4EC5-AF67-CCA8DB484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3264" y="3170822"/>
              <a:ext cx="388817" cy="374007"/>
            </a:xfrm>
            <a:custGeom>
              <a:avLst/>
              <a:gdLst>
                <a:gd name="T0" fmla="*/ 226 w 20000"/>
                <a:gd name="T1" fmla="*/ 0 h 20000"/>
                <a:gd name="T2" fmla="*/ 259 w 20000"/>
                <a:gd name="T3" fmla="*/ 20 h 20000"/>
                <a:gd name="T4" fmla="*/ 272 w 20000"/>
                <a:gd name="T5" fmla="*/ 37 h 20000"/>
                <a:gd name="T6" fmla="*/ 242 w 20000"/>
                <a:gd name="T7" fmla="*/ 54 h 20000"/>
                <a:gd name="T8" fmla="*/ 215 w 20000"/>
                <a:gd name="T9" fmla="*/ 50 h 20000"/>
                <a:gd name="T10" fmla="*/ 218 w 20000"/>
                <a:gd name="T11" fmla="*/ 66 h 20000"/>
                <a:gd name="T12" fmla="*/ 226 w 20000"/>
                <a:gd name="T13" fmla="*/ 87 h 20000"/>
                <a:gd name="T14" fmla="*/ 242 w 20000"/>
                <a:gd name="T15" fmla="*/ 97 h 20000"/>
                <a:gd name="T16" fmla="*/ 236 w 20000"/>
                <a:gd name="T17" fmla="*/ 108 h 20000"/>
                <a:gd name="T18" fmla="*/ 236 w 20000"/>
                <a:gd name="T19" fmla="*/ 124 h 20000"/>
                <a:gd name="T20" fmla="*/ 222 w 20000"/>
                <a:gd name="T21" fmla="*/ 143 h 20000"/>
                <a:gd name="T22" fmla="*/ 215 w 20000"/>
                <a:gd name="T23" fmla="*/ 162 h 20000"/>
                <a:gd name="T24" fmla="*/ 199 w 20000"/>
                <a:gd name="T25" fmla="*/ 180 h 20000"/>
                <a:gd name="T26" fmla="*/ 193 w 20000"/>
                <a:gd name="T27" fmla="*/ 187 h 20000"/>
                <a:gd name="T28" fmla="*/ 168 w 20000"/>
                <a:gd name="T29" fmla="*/ 187 h 20000"/>
                <a:gd name="T30" fmla="*/ 162 w 20000"/>
                <a:gd name="T31" fmla="*/ 195 h 20000"/>
                <a:gd name="T32" fmla="*/ 166 w 20000"/>
                <a:gd name="T33" fmla="*/ 214 h 20000"/>
                <a:gd name="T34" fmla="*/ 172 w 20000"/>
                <a:gd name="T35" fmla="*/ 234 h 20000"/>
                <a:gd name="T36" fmla="*/ 182 w 20000"/>
                <a:gd name="T37" fmla="*/ 261 h 20000"/>
                <a:gd name="T38" fmla="*/ 174 w 20000"/>
                <a:gd name="T39" fmla="*/ 261 h 20000"/>
                <a:gd name="T40" fmla="*/ 162 w 20000"/>
                <a:gd name="T41" fmla="*/ 265 h 20000"/>
                <a:gd name="T42" fmla="*/ 145 w 20000"/>
                <a:gd name="T43" fmla="*/ 268 h 20000"/>
                <a:gd name="T44" fmla="*/ 139 w 20000"/>
                <a:gd name="T45" fmla="*/ 272 h 20000"/>
                <a:gd name="T46" fmla="*/ 118 w 20000"/>
                <a:gd name="T47" fmla="*/ 268 h 20000"/>
                <a:gd name="T48" fmla="*/ 112 w 20000"/>
                <a:gd name="T49" fmla="*/ 251 h 20000"/>
                <a:gd name="T50" fmla="*/ 102 w 20000"/>
                <a:gd name="T51" fmla="*/ 240 h 20000"/>
                <a:gd name="T52" fmla="*/ 87 w 20000"/>
                <a:gd name="T53" fmla="*/ 240 h 20000"/>
                <a:gd name="T54" fmla="*/ 68 w 20000"/>
                <a:gd name="T55" fmla="*/ 249 h 20000"/>
                <a:gd name="T56" fmla="*/ 54 w 20000"/>
                <a:gd name="T57" fmla="*/ 240 h 20000"/>
                <a:gd name="T58" fmla="*/ 27 w 20000"/>
                <a:gd name="T59" fmla="*/ 245 h 20000"/>
                <a:gd name="T60" fmla="*/ 16 w 20000"/>
                <a:gd name="T61" fmla="*/ 238 h 20000"/>
                <a:gd name="T62" fmla="*/ 27 w 20000"/>
                <a:gd name="T63" fmla="*/ 224 h 20000"/>
                <a:gd name="T64" fmla="*/ 42 w 20000"/>
                <a:gd name="T65" fmla="*/ 218 h 20000"/>
                <a:gd name="T66" fmla="*/ 44 w 20000"/>
                <a:gd name="T67" fmla="*/ 214 h 20000"/>
                <a:gd name="T68" fmla="*/ 38 w 20000"/>
                <a:gd name="T69" fmla="*/ 205 h 20000"/>
                <a:gd name="T70" fmla="*/ 25 w 20000"/>
                <a:gd name="T71" fmla="*/ 180 h 20000"/>
                <a:gd name="T72" fmla="*/ 0 w 20000"/>
                <a:gd name="T73" fmla="*/ 158 h 20000"/>
                <a:gd name="T74" fmla="*/ 38 w 20000"/>
                <a:gd name="T75" fmla="*/ 164 h 20000"/>
                <a:gd name="T76" fmla="*/ 54 w 20000"/>
                <a:gd name="T77" fmla="*/ 162 h 20000"/>
                <a:gd name="T78" fmla="*/ 92 w 20000"/>
                <a:gd name="T79" fmla="*/ 151 h 20000"/>
                <a:gd name="T80" fmla="*/ 96 w 20000"/>
                <a:gd name="T81" fmla="*/ 127 h 20000"/>
                <a:gd name="T82" fmla="*/ 102 w 20000"/>
                <a:gd name="T83" fmla="*/ 124 h 20000"/>
                <a:gd name="T84" fmla="*/ 114 w 20000"/>
                <a:gd name="T85" fmla="*/ 118 h 20000"/>
                <a:gd name="T86" fmla="*/ 124 w 20000"/>
                <a:gd name="T87" fmla="*/ 118 h 20000"/>
                <a:gd name="T88" fmla="*/ 135 w 20000"/>
                <a:gd name="T89" fmla="*/ 120 h 20000"/>
                <a:gd name="T90" fmla="*/ 139 w 20000"/>
                <a:gd name="T91" fmla="*/ 104 h 20000"/>
                <a:gd name="T92" fmla="*/ 141 w 20000"/>
                <a:gd name="T93" fmla="*/ 87 h 20000"/>
                <a:gd name="T94" fmla="*/ 149 w 20000"/>
                <a:gd name="T95" fmla="*/ 75 h 20000"/>
                <a:gd name="T96" fmla="*/ 151 w 20000"/>
                <a:gd name="T97" fmla="*/ 66 h 20000"/>
                <a:gd name="T98" fmla="*/ 162 w 20000"/>
                <a:gd name="T99" fmla="*/ 56 h 20000"/>
                <a:gd name="T100" fmla="*/ 168 w 20000"/>
                <a:gd name="T101" fmla="*/ 37 h 20000"/>
                <a:gd name="T102" fmla="*/ 168 w 20000"/>
                <a:gd name="T103" fmla="*/ 12 h 20000"/>
                <a:gd name="T104" fmla="*/ 189 w 20000"/>
                <a:gd name="T105" fmla="*/ 4 h 200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0000" h="20000">
                  <a:moveTo>
                    <a:pt x="15594" y="290"/>
                  </a:moveTo>
                  <a:lnTo>
                    <a:pt x="16348" y="0"/>
                  </a:lnTo>
                  <a:lnTo>
                    <a:pt x="18029" y="755"/>
                  </a:lnTo>
                  <a:lnTo>
                    <a:pt x="18783" y="1480"/>
                  </a:lnTo>
                  <a:lnTo>
                    <a:pt x="19971" y="2409"/>
                  </a:lnTo>
                  <a:lnTo>
                    <a:pt x="19681" y="2700"/>
                  </a:lnTo>
                  <a:lnTo>
                    <a:pt x="18783" y="3454"/>
                  </a:lnTo>
                  <a:lnTo>
                    <a:pt x="17565" y="3919"/>
                  </a:lnTo>
                  <a:lnTo>
                    <a:pt x="16812" y="3599"/>
                  </a:lnTo>
                  <a:lnTo>
                    <a:pt x="15594" y="3599"/>
                  </a:lnTo>
                  <a:lnTo>
                    <a:pt x="15159" y="4035"/>
                  </a:lnTo>
                  <a:lnTo>
                    <a:pt x="15768" y="4790"/>
                  </a:lnTo>
                  <a:lnTo>
                    <a:pt x="15768" y="6009"/>
                  </a:lnTo>
                  <a:lnTo>
                    <a:pt x="16348" y="6299"/>
                  </a:lnTo>
                  <a:lnTo>
                    <a:pt x="16522" y="6763"/>
                  </a:lnTo>
                  <a:lnTo>
                    <a:pt x="17565" y="7054"/>
                  </a:lnTo>
                  <a:lnTo>
                    <a:pt x="17565" y="7518"/>
                  </a:lnTo>
                  <a:lnTo>
                    <a:pt x="17130" y="7808"/>
                  </a:lnTo>
                  <a:lnTo>
                    <a:pt x="16522" y="8244"/>
                  </a:lnTo>
                  <a:lnTo>
                    <a:pt x="17130" y="8999"/>
                  </a:lnTo>
                  <a:lnTo>
                    <a:pt x="16522" y="9463"/>
                  </a:lnTo>
                  <a:lnTo>
                    <a:pt x="16058" y="10363"/>
                  </a:lnTo>
                  <a:lnTo>
                    <a:pt x="15594" y="10972"/>
                  </a:lnTo>
                  <a:lnTo>
                    <a:pt x="15594" y="11727"/>
                  </a:lnTo>
                  <a:lnTo>
                    <a:pt x="14406" y="12337"/>
                  </a:lnTo>
                  <a:lnTo>
                    <a:pt x="14406" y="13062"/>
                  </a:lnTo>
                  <a:lnTo>
                    <a:pt x="14116" y="13353"/>
                  </a:lnTo>
                  <a:lnTo>
                    <a:pt x="13971" y="13527"/>
                  </a:lnTo>
                  <a:lnTo>
                    <a:pt x="12464" y="14107"/>
                  </a:lnTo>
                  <a:lnTo>
                    <a:pt x="12145" y="13527"/>
                  </a:lnTo>
                  <a:lnTo>
                    <a:pt x="12029" y="13817"/>
                  </a:lnTo>
                  <a:lnTo>
                    <a:pt x="11710" y="14107"/>
                  </a:lnTo>
                  <a:lnTo>
                    <a:pt x="10957" y="15298"/>
                  </a:lnTo>
                  <a:lnTo>
                    <a:pt x="12029" y="15472"/>
                  </a:lnTo>
                  <a:lnTo>
                    <a:pt x="12029" y="16836"/>
                  </a:lnTo>
                  <a:lnTo>
                    <a:pt x="12464" y="16952"/>
                  </a:lnTo>
                  <a:lnTo>
                    <a:pt x="13217" y="18636"/>
                  </a:lnTo>
                  <a:lnTo>
                    <a:pt x="13217" y="18926"/>
                  </a:lnTo>
                  <a:lnTo>
                    <a:pt x="12928" y="19216"/>
                  </a:lnTo>
                  <a:lnTo>
                    <a:pt x="12609" y="18926"/>
                  </a:lnTo>
                  <a:lnTo>
                    <a:pt x="12145" y="19216"/>
                  </a:lnTo>
                  <a:lnTo>
                    <a:pt x="11710" y="19216"/>
                  </a:lnTo>
                  <a:lnTo>
                    <a:pt x="10493" y="19216"/>
                  </a:lnTo>
                  <a:lnTo>
                    <a:pt x="10493" y="19390"/>
                  </a:lnTo>
                  <a:lnTo>
                    <a:pt x="10058" y="19390"/>
                  </a:lnTo>
                  <a:lnTo>
                    <a:pt x="10058" y="19681"/>
                  </a:lnTo>
                  <a:lnTo>
                    <a:pt x="9768" y="19971"/>
                  </a:lnTo>
                  <a:lnTo>
                    <a:pt x="8551" y="19390"/>
                  </a:lnTo>
                  <a:lnTo>
                    <a:pt x="8261" y="18636"/>
                  </a:lnTo>
                  <a:lnTo>
                    <a:pt x="8116" y="18200"/>
                  </a:lnTo>
                  <a:lnTo>
                    <a:pt x="7507" y="18200"/>
                  </a:lnTo>
                  <a:lnTo>
                    <a:pt x="7362" y="17417"/>
                  </a:lnTo>
                  <a:lnTo>
                    <a:pt x="6928" y="17271"/>
                  </a:lnTo>
                  <a:lnTo>
                    <a:pt x="6290" y="17417"/>
                  </a:lnTo>
                  <a:lnTo>
                    <a:pt x="4957" y="17736"/>
                  </a:lnTo>
                  <a:lnTo>
                    <a:pt x="4957" y="18026"/>
                  </a:lnTo>
                  <a:lnTo>
                    <a:pt x="4348" y="17736"/>
                  </a:lnTo>
                  <a:lnTo>
                    <a:pt x="3913" y="17417"/>
                  </a:lnTo>
                  <a:lnTo>
                    <a:pt x="3014" y="17736"/>
                  </a:lnTo>
                  <a:lnTo>
                    <a:pt x="1942" y="17736"/>
                  </a:lnTo>
                  <a:lnTo>
                    <a:pt x="1188" y="18026"/>
                  </a:lnTo>
                  <a:lnTo>
                    <a:pt x="1188" y="17271"/>
                  </a:lnTo>
                  <a:lnTo>
                    <a:pt x="1507" y="16226"/>
                  </a:lnTo>
                  <a:lnTo>
                    <a:pt x="1942" y="16226"/>
                  </a:lnTo>
                  <a:lnTo>
                    <a:pt x="2551" y="15762"/>
                  </a:lnTo>
                  <a:lnTo>
                    <a:pt x="3014" y="15762"/>
                  </a:lnTo>
                  <a:lnTo>
                    <a:pt x="3014" y="15472"/>
                  </a:lnTo>
                  <a:lnTo>
                    <a:pt x="3159" y="15472"/>
                  </a:lnTo>
                  <a:lnTo>
                    <a:pt x="3159" y="14862"/>
                  </a:lnTo>
                  <a:lnTo>
                    <a:pt x="2725" y="14862"/>
                  </a:lnTo>
                  <a:lnTo>
                    <a:pt x="2551" y="13817"/>
                  </a:lnTo>
                  <a:lnTo>
                    <a:pt x="1797" y="13062"/>
                  </a:lnTo>
                  <a:lnTo>
                    <a:pt x="1072" y="12917"/>
                  </a:lnTo>
                  <a:lnTo>
                    <a:pt x="0" y="11437"/>
                  </a:lnTo>
                  <a:lnTo>
                    <a:pt x="1797" y="11872"/>
                  </a:lnTo>
                  <a:lnTo>
                    <a:pt x="2725" y="11872"/>
                  </a:lnTo>
                  <a:lnTo>
                    <a:pt x="3449" y="11872"/>
                  </a:lnTo>
                  <a:lnTo>
                    <a:pt x="3913" y="11727"/>
                  </a:lnTo>
                  <a:lnTo>
                    <a:pt x="5101" y="11437"/>
                  </a:lnTo>
                  <a:lnTo>
                    <a:pt x="6638" y="10972"/>
                  </a:lnTo>
                  <a:lnTo>
                    <a:pt x="6638" y="9463"/>
                  </a:lnTo>
                  <a:lnTo>
                    <a:pt x="6928" y="9173"/>
                  </a:lnTo>
                  <a:lnTo>
                    <a:pt x="7043" y="8999"/>
                  </a:lnTo>
                  <a:lnTo>
                    <a:pt x="7362" y="8999"/>
                  </a:lnTo>
                  <a:lnTo>
                    <a:pt x="8116" y="8999"/>
                  </a:lnTo>
                  <a:lnTo>
                    <a:pt x="8261" y="8563"/>
                  </a:lnTo>
                  <a:lnTo>
                    <a:pt x="8551" y="8244"/>
                  </a:lnTo>
                  <a:lnTo>
                    <a:pt x="9014" y="8563"/>
                  </a:lnTo>
                  <a:lnTo>
                    <a:pt x="9304" y="8563"/>
                  </a:lnTo>
                  <a:lnTo>
                    <a:pt x="9768" y="8708"/>
                  </a:lnTo>
                  <a:lnTo>
                    <a:pt x="10203" y="8244"/>
                  </a:lnTo>
                  <a:lnTo>
                    <a:pt x="10058" y="7518"/>
                  </a:lnTo>
                  <a:lnTo>
                    <a:pt x="10203" y="7054"/>
                  </a:lnTo>
                  <a:lnTo>
                    <a:pt x="10203" y="6299"/>
                  </a:lnTo>
                  <a:lnTo>
                    <a:pt x="10957" y="5864"/>
                  </a:lnTo>
                  <a:lnTo>
                    <a:pt x="10812" y="5399"/>
                  </a:lnTo>
                  <a:lnTo>
                    <a:pt x="10493" y="4790"/>
                  </a:lnTo>
                  <a:lnTo>
                    <a:pt x="10957" y="4790"/>
                  </a:lnTo>
                  <a:lnTo>
                    <a:pt x="12029" y="4790"/>
                  </a:lnTo>
                  <a:lnTo>
                    <a:pt x="11710" y="4035"/>
                  </a:lnTo>
                  <a:lnTo>
                    <a:pt x="12029" y="3599"/>
                  </a:lnTo>
                  <a:lnTo>
                    <a:pt x="12145" y="2700"/>
                  </a:lnTo>
                  <a:lnTo>
                    <a:pt x="12029" y="1480"/>
                  </a:lnTo>
                  <a:lnTo>
                    <a:pt x="12145" y="900"/>
                  </a:lnTo>
                  <a:lnTo>
                    <a:pt x="12928" y="464"/>
                  </a:lnTo>
                  <a:lnTo>
                    <a:pt x="13681" y="290"/>
                  </a:lnTo>
                  <a:lnTo>
                    <a:pt x="15594" y="29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27" name="Freeform 126">
              <a:extLst>
                <a:ext uri="{FF2B5EF4-FFF2-40B4-BE49-F238E27FC236}">
                  <a16:creationId xmlns:a16="http://schemas.microsoft.com/office/drawing/2014/main" id="{83F737D6-899E-458F-ADB3-306123025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8433731" y="3672208"/>
              <a:ext cx="112701" cy="159902"/>
            </a:xfrm>
            <a:custGeom>
              <a:avLst/>
              <a:gdLst>
                <a:gd name="T0" fmla="*/ 83 w 20000"/>
                <a:gd name="T1" fmla="*/ 118 h 20000"/>
                <a:gd name="T2" fmla="*/ 80 w 20000"/>
                <a:gd name="T3" fmla="*/ 112 h 20000"/>
                <a:gd name="T4" fmla="*/ 74 w 20000"/>
                <a:gd name="T5" fmla="*/ 107 h 20000"/>
                <a:gd name="T6" fmla="*/ 70 w 20000"/>
                <a:gd name="T7" fmla="*/ 103 h 20000"/>
                <a:gd name="T8" fmla="*/ 64 w 20000"/>
                <a:gd name="T9" fmla="*/ 97 h 20000"/>
                <a:gd name="T10" fmla="*/ 60 w 20000"/>
                <a:gd name="T11" fmla="*/ 95 h 20000"/>
                <a:gd name="T12" fmla="*/ 58 w 20000"/>
                <a:gd name="T13" fmla="*/ 87 h 20000"/>
                <a:gd name="T14" fmla="*/ 54 w 20000"/>
                <a:gd name="T15" fmla="*/ 91 h 20000"/>
                <a:gd name="T16" fmla="*/ 60 w 20000"/>
                <a:gd name="T17" fmla="*/ 103 h 20000"/>
                <a:gd name="T18" fmla="*/ 58 w 20000"/>
                <a:gd name="T19" fmla="*/ 103 h 20000"/>
                <a:gd name="T20" fmla="*/ 50 w 20000"/>
                <a:gd name="T21" fmla="*/ 95 h 20000"/>
                <a:gd name="T22" fmla="*/ 37 w 20000"/>
                <a:gd name="T23" fmla="*/ 91 h 20000"/>
                <a:gd name="T24" fmla="*/ 33 w 20000"/>
                <a:gd name="T25" fmla="*/ 95 h 20000"/>
                <a:gd name="T26" fmla="*/ 31 w 20000"/>
                <a:gd name="T27" fmla="*/ 95 h 20000"/>
                <a:gd name="T28" fmla="*/ 27 w 20000"/>
                <a:gd name="T29" fmla="*/ 91 h 20000"/>
                <a:gd name="T30" fmla="*/ 21 w 20000"/>
                <a:gd name="T31" fmla="*/ 87 h 20000"/>
                <a:gd name="T32" fmla="*/ 23 w 20000"/>
                <a:gd name="T33" fmla="*/ 80 h 20000"/>
                <a:gd name="T34" fmla="*/ 23 w 20000"/>
                <a:gd name="T35" fmla="*/ 74 h 20000"/>
                <a:gd name="T36" fmla="*/ 21 w 20000"/>
                <a:gd name="T37" fmla="*/ 74 h 20000"/>
                <a:gd name="T38" fmla="*/ 16 w 20000"/>
                <a:gd name="T39" fmla="*/ 80 h 20000"/>
                <a:gd name="T40" fmla="*/ 15 w 20000"/>
                <a:gd name="T41" fmla="*/ 78 h 20000"/>
                <a:gd name="T42" fmla="*/ 6 w 20000"/>
                <a:gd name="T43" fmla="*/ 58 h 20000"/>
                <a:gd name="T44" fmla="*/ 0 w 20000"/>
                <a:gd name="T45" fmla="*/ 43 h 20000"/>
                <a:gd name="T46" fmla="*/ 6 w 20000"/>
                <a:gd name="T47" fmla="*/ 48 h 20000"/>
                <a:gd name="T48" fmla="*/ 10 w 20000"/>
                <a:gd name="T49" fmla="*/ 52 h 20000"/>
                <a:gd name="T50" fmla="*/ 15 w 20000"/>
                <a:gd name="T51" fmla="*/ 48 h 20000"/>
                <a:gd name="T52" fmla="*/ 10 w 20000"/>
                <a:gd name="T53" fmla="*/ 35 h 20000"/>
                <a:gd name="T54" fmla="*/ 10 w 20000"/>
                <a:gd name="T55" fmla="*/ 20 h 20000"/>
                <a:gd name="T56" fmla="*/ 15 w 20000"/>
                <a:gd name="T57" fmla="*/ 0 h 20000"/>
                <a:gd name="T58" fmla="*/ 21 w 20000"/>
                <a:gd name="T59" fmla="*/ 0 h 20000"/>
                <a:gd name="T60" fmla="*/ 33 w 20000"/>
                <a:gd name="T61" fmla="*/ 4 h 20000"/>
                <a:gd name="T62" fmla="*/ 37 w 20000"/>
                <a:gd name="T63" fmla="*/ 0 h 20000"/>
                <a:gd name="T64" fmla="*/ 39 w 20000"/>
                <a:gd name="T65" fmla="*/ 4 h 20000"/>
                <a:gd name="T66" fmla="*/ 39 w 20000"/>
                <a:gd name="T67" fmla="*/ 10 h 20000"/>
                <a:gd name="T68" fmla="*/ 39 w 20000"/>
                <a:gd name="T69" fmla="*/ 20 h 20000"/>
                <a:gd name="T70" fmla="*/ 47 w 20000"/>
                <a:gd name="T71" fmla="*/ 27 h 20000"/>
                <a:gd name="T72" fmla="*/ 47 w 20000"/>
                <a:gd name="T73" fmla="*/ 35 h 20000"/>
                <a:gd name="T74" fmla="*/ 43 w 20000"/>
                <a:gd name="T75" fmla="*/ 48 h 20000"/>
                <a:gd name="T76" fmla="*/ 33 w 20000"/>
                <a:gd name="T77" fmla="*/ 52 h 20000"/>
                <a:gd name="T78" fmla="*/ 31 w 20000"/>
                <a:gd name="T79" fmla="*/ 60 h 20000"/>
                <a:gd name="T80" fmla="*/ 37 w 20000"/>
                <a:gd name="T81" fmla="*/ 70 h 20000"/>
                <a:gd name="T82" fmla="*/ 37 w 20000"/>
                <a:gd name="T83" fmla="*/ 74 h 20000"/>
                <a:gd name="T84" fmla="*/ 37 w 20000"/>
                <a:gd name="T85" fmla="*/ 80 h 20000"/>
                <a:gd name="T86" fmla="*/ 47 w 20000"/>
                <a:gd name="T87" fmla="*/ 87 h 20000"/>
                <a:gd name="T88" fmla="*/ 50 w 20000"/>
                <a:gd name="T89" fmla="*/ 85 h 20000"/>
                <a:gd name="T90" fmla="*/ 50 w 20000"/>
                <a:gd name="T91" fmla="*/ 80 h 20000"/>
                <a:gd name="T92" fmla="*/ 60 w 20000"/>
                <a:gd name="T93" fmla="*/ 80 h 20000"/>
                <a:gd name="T94" fmla="*/ 64 w 20000"/>
                <a:gd name="T95" fmla="*/ 91 h 20000"/>
                <a:gd name="T96" fmla="*/ 66 w 20000"/>
                <a:gd name="T97" fmla="*/ 91 h 20000"/>
                <a:gd name="T98" fmla="*/ 66 w 20000"/>
                <a:gd name="T99" fmla="*/ 87 h 20000"/>
                <a:gd name="T100" fmla="*/ 80 w 20000"/>
                <a:gd name="T101" fmla="*/ 91 h 20000"/>
                <a:gd name="T102" fmla="*/ 74 w 20000"/>
                <a:gd name="T103" fmla="*/ 95 h 20000"/>
                <a:gd name="T104" fmla="*/ 76 w 20000"/>
                <a:gd name="T105" fmla="*/ 101 h 20000"/>
                <a:gd name="T106" fmla="*/ 83 w 20000"/>
                <a:gd name="T107" fmla="*/ 103 h 20000"/>
                <a:gd name="T108" fmla="*/ 83 w 20000"/>
                <a:gd name="T109" fmla="*/ 118 h 200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0000" h="20000">
                  <a:moveTo>
                    <a:pt x="19904" y="19932"/>
                  </a:moveTo>
                  <a:lnTo>
                    <a:pt x="19327" y="18915"/>
                  </a:lnTo>
                  <a:lnTo>
                    <a:pt x="17885" y="18169"/>
                  </a:lnTo>
                  <a:lnTo>
                    <a:pt x="16923" y="17492"/>
                  </a:lnTo>
                  <a:lnTo>
                    <a:pt x="15385" y="16475"/>
                  </a:lnTo>
                  <a:lnTo>
                    <a:pt x="14423" y="16068"/>
                  </a:lnTo>
                  <a:lnTo>
                    <a:pt x="13942" y="14712"/>
                  </a:lnTo>
                  <a:lnTo>
                    <a:pt x="12981" y="15390"/>
                  </a:lnTo>
                  <a:lnTo>
                    <a:pt x="14423" y="17492"/>
                  </a:lnTo>
                  <a:lnTo>
                    <a:pt x="13942" y="17492"/>
                  </a:lnTo>
                  <a:lnTo>
                    <a:pt x="12019" y="16068"/>
                  </a:lnTo>
                  <a:lnTo>
                    <a:pt x="8942" y="15390"/>
                  </a:lnTo>
                  <a:lnTo>
                    <a:pt x="7885" y="16068"/>
                  </a:lnTo>
                  <a:lnTo>
                    <a:pt x="7500" y="16068"/>
                  </a:lnTo>
                  <a:lnTo>
                    <a:pt x="6442" y="15390"/>
                  </a:lnTo>
                  <a:lnTo>
                    <a:pt x="5000" y="14712"/>
                  </a:lnTo>
                  <a:lnTo>
                    <a:pt x="5481" y="13627"/>
                  </a:lnTo>
                  <a:lnTo>
                    <a:pt x="5481" y="12610"/>
                  </a:lnTo>
                  <a:lnTo>
                    <a:pt x="5000" y="12610"/>
                  </a:lnTo>
                  <a:lnTo>
                    <a:pt x="3942" y="13627"/>
                  </a:lnTo>
                  <a:lnTo>
                    <a:pt x="3558" y="13288"/>
                  </a:lnTo>
                  <a:lnTo>
                    <a:pt x="1538" y="9831"/>
                  </a:lnTo>
                  <a:lnTo>
                    <a:pt x="0" y="7322"/>
                  </a:lnTo>
                  <a:lnTo>
                    <a:pt x="1538" y="8068"/>
                  </a:lnTo>
                  <a:lnTo>
                    <a:pt x="2500" y="8746"/>
                  </a:lnTo>
                  <a:lnTo>
                    <a:pt x="3558" y="8068"/>
                  </a:lnTo>
                  <a:lnTo>
                    <a:pt x="2500" y="5966"/>
                  </a:lnTo>
                  <a:lnTo>
                    <a:pt x="2500" y="3458"/>
                  </a:lnTo>
                  <a:lnTo>
                    <a:pt x="3558" y="0"/>
                  </a:lnTo>
                  <a:lnTo>
                    <a:pt x="5000" y="0"/>
                  </a:lnTo>
                  <a:lnTo>
                    <a:pt x="7885" y="678"/>
                  </a:lnTo>
                  <a:lnTo>
                    <a:pt x="8942" y="0"/>
                  </a:lnTo>
                  <a:lnTo>
                    <a:pt x="9423" y="678"/>
                  </a:lnTo>
                  <a:lnTo>
                    <a:pt x="9423" y="1763"/>
                  </a:lnTo>
                  <a:lnTo>
                    <a:pt x="9423" y="3458"/>
                  </a:lnTo>
                  <a:lnTo>
                    <a:pt x="11442" y="4542"/>
                  </a:lnTo>
                  <a:lnTo>
                    <a:pt x="11442" y="5966"/>
                  </a:lnTo>
                  <a:lnTo>
                    <a:pt x="10481" y="8068"/>
                  </a:lnTo>
                  <a:lnTo>
                    <a:pt x="7885" y="8746"/>
                  </a:lnTo>
                  <a:lnTo>
                    <a:pt x="7500" y="10102"/>
                  </a:lnTo>
                  <a:lnTo>
                    <a:pt x="8942" y="11932"/>
                  </a:lnTo>
                  <a:lnTo>
                    <a:pt x="8942" y="12610"/>
                  </a:lnTo>
                  <a:lnTo>
                    <a:pt x="8942" y="13627"/>
                  </a:lnTo>
                  <a:lnTo>
                    <a:pt x="11442" y="14712"/>
                  </a:lnTo>
                  <a:lnTo>
                    <a:pt x="12019" y="14373"/>
                  </a:lnTo>
                  <a:lnTo>
                    <a:pt x="12019" y="13627"/>
                  </a:lnTo>
                  <a:lnTo>
                    <a:pt x="14423" y="13627"/>
                  </a:lnTo>
                  <a:lnTo>
                    <a:pt x="15385" y="15390"/>
                  </a:lnTo>
                  <a:lnTo>
                    <a:pt x="15962" y="15390"/>
                  </a:lnTo>
                  <a:lnTo>
                    <a:pt x="15962" y="14712"/>
                  </a:lnTo>
                  <a:lnTo>
                    <a:pt x="19327" y="15390"/>
                  </a:lnTo>
                  <a:lnTo>
                    <a:pt x="17885" y="16068"/>
                  </a:lnTo>
                  <a:lnTo>
                    <a:pt x="18365" y="17153"/>
                  </a:lnTo>
                  <a:lnTo>
                    <a:pt x="19904" y="17492"/>
                  </a:lnTo>
                  <a:lnTo>
                    <a:pt x="19904" y="19932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28" name="Freeform 127">
              <a:extLst>
                <a:ext uri="{FF2B5EF4-FFF2-40B4-BE49-F238E27FC236}">
                  <a16:creationId xmlns:a16="http://schemas.microsoft.com/office/drawing/2014/main" id="{3CC9031A-E497-41C8-B3CE-C9A9CAFCC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1212" y="3899865"/>
              <a:ext cx="112701" cy="109763"/>
            </a:xfrm>
            <a:custGeom>
              <a:avLst/>
              <a:gdLst>
                <a:gd name="T0" fmla="*/ 60 w 20000"/>
                <a:gd name="T1" fmla="*/ 81 h 20000"/>
                <a:gd name="T2" fmla="*/ 55 w 20000"/>
                <a:gd name="T3" fmla="*/ 77 h 20000"/>
                <a:gd name="T4" fmla="*/ 55 w 20000"/>
                <a:gd name="T5" fmla="*/ 74 h 20000"/>
                <a:gd name="T6" fmla="*/ 55 w 20000"/>
                <a:gd name="T7" fmla="*/ 70 h 20000"/>
                <a:gd name="T8" fmla="*/ 54 w 20000"/>
                <a:gd name="T9" fmla="*/ 74 h 20000"/>
                <a:gd name="T10" fmla="*/ 39 w 20000"/>
                <a:gd name="T11" fmla="*/ 70 h 20000"/>
                <a:gd name="T12" fmla="*/ 33 w 20000"/>
                <a:gd name="T13" fmla="*/ 54 h 20000"/>
                <a:gd name="T14" fmla="*/ 37 w 20000"/>
                <a:gd name="T15" fmla="*/ 47 h 20000"/>
                <a:gd name="T16" fmla="*/ 33 w 20000"/>
                <a:gd name="T17" fmla="*/ 41 h 20000"/>
                <a:gd name="T18" fmla="*/ 23 w 20000"/>
                <a:gd name="T19" fmla="*/ 37 h 20000"/>
                <a:gd name="T20" fmla="*/ 27 w 20000"/>
                <a:gd name="T21" fmla="*/ 47 h 20000"/>
                <a:gd name="T22" fmla="*/ 20 w 20000"/>
                <a:gd name="T23" fmla="*/ 43 h 20000"/>
                <a:gd name="T24" fmla="*/ 16 w 20000"/>
                <a:gd name="T25" fmla="*/ 41 h 20000"/>
                <a:gd name="T26" fmla="*/ 16 w 20000"/>
                <a:gd name="T27" fmla="*/ 43 h 20000"/>
                <a:gd name="T28" fmla="*/ 12 w 20000"/>
                <a:gd name="T29" fmla="*/ 43 h 20000"/>
                <a:gd name="T30" fmla="*/ 10 w 20000"/>
                <a:gd name="T31" fmla="*/ 37 h 20000"/>
                <a:gd name="T32" fmla="*/ 4 w 20000"/>
                <a:gd name="T33" fmla="*/ 43 h 20000"/>
                <a:gd name="T34" fmla="*/ 0 w 20000"/>
                <a:gd name="T35" fmla="*/ 54 h 20000"/>
                <a:gd name="T36" fmla="*/ 0 w 20000"/>
                <a:gd name="T37" fmla="*/ 47 h 20000"/>
                <a:gd name="T38" fmla="*/ 0 w 20000"/>
                <a:gd name="T39" fmla="*/ 33 h 20000"/>
                <a:gd name="T40" fmla="*/ 12 w 20000"/>
                <a:gd name="T41" fmla="*/ 31 h 20000"/>
                <a:gd name="T42" fmla="*/ 16 w 20000"/>
                <a:gd name="T43" fmla="*/ 23 h 20000"/>
                <a:gd name="T44" fmla="*/ 27 w 20000"/>
                <a:gd name="T45" fmla="*/ 20 h 20000"/>
                <a:gd name="T46" fmla="*/ 29 w 20000"/>
                <a:gd name="T47" fmla="*/ 27 h 20000"/>
                <a:gd name="T48" fmla="*/ 27 w 20000"/>
                <a:gd name="T49" fmla="*/ 31 h 20000"/>
                <a:gd name="T50" fmla="*/ 27 w 20000"/>
                <a:gd name="T51" fmla="*/ 33 h 20000"/>
                <a:gd name="T52" fmla="*/ 37 w 20000"/>
                <a:gd name="T53" fmla="*/ 27 h 20000"/>
                <a:gd name="T54" fmla="*/ 39 w 20000"/>
                <a:gd name="T55" fmla="*/ 20 h 20000"/>
                <a:gd name="T56" fmla="*/ 47 w 20000"/>
                <a:gd name="T57" fmla="*/ 23 h 20000"/>
                <a:gd name="T58" fmla="*/ 47 w 20000"/>
                <a:gd name="T59" fmla="*/ 14 h 20000"/>
                <a:gd name="T60" fmla="*/ 49 w 20000"/>
                <a:gd name="T61" fmla="*/ 16 h 20000"/>
                <a:gd name="T62" fmla="*/ 54 w 20000"/>
                <a:gd name="T63" fmla="*/ 14 h 20000"/>
                <a:gd name="T64" fmla="*/ 60 w 20000"/>
                <a:gd name="T65" fmla="*/ 14 h 20000"/>
                <a:gd name="T66" fmla="*/ 55 w 20000"/>
                <a:gd name="T67" fmla="*/ 0 h 20000"/>
                <a:gd name="T68" fmla="*/ 66 w 20000"/>
                <a:gd name="T69" fmla="*/ 6 h 20000"/>
                <a:gd name="T70" fmla="*/ 72 w 20000"/>
                <a:gd name="T71" fmla="*/ 10 h 20000"/>
                <a:gd name="T72" fmla="*/ 72 w 20000"/>
                <a:gd name="T73" fmla="*/ 20 h 20000"/>
                <a:gd name="T74" fmla="*/ 70 w 20000"/>
                <a:gd name="T75" fmla="*/ 23 h 20000"/>
                <a:gd name="T76" fmla="*/ 77 w 20000"/>
                <a:gd name="T77" fmla="*/ 23 h 20000"/>
                <a:gd name="T78" fmla="*/ 77 w 20000"/>
                <a:gd name="T79" fmla="*/ 37 h 20000"/>
                <a:gd name="T80" fmla="*/ 81 w 20000"/>
                <a:gd name="T81" fmla="*/ 47 h 20000"/>
                <a:gd name="T82" fmla="*/ 72 w 20000"/>
                <a:gd name="T83" fmla="*/ 49 h 20000"/>
                <a:gd name="T84" fmla="*/ 77 w 20000"/>
                <a:gd name="T85" fmla="*/ 64 h 20000"/>
                <a:gd name="T86" fmla="*/ 72 w 20000"/>
                <a:gd name="T87" fmla="*/ 64 h 20000"/>
                <a:gd name="T88" fmla="*/ 66 w 20000"/>
                <a:gd name="T89" fmla="*/ 47 h 20000"/>
                <a:gd name="T90" fmla="*/ 55 w 20000"/>
                <a:gd name="T91" fmla="*/ 58 h 20000"/>
                <a:gd name="T92" fmla="*/ 64 w 20000"/>
                <a:gd name="T93" fmla="*/ 66 h 20000"/>
                <a:gd name="T94" fmla="*/ 60 w 20000"/>
                <a:gd name="T95" fmla="*/ 81 h 2000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0000" h="20000">
                  <a:moveTo>
                    <a:pt x="14877" y="19901"/>
                  </a:moveTo>
                  <a:lnTo>
                    <a:pt x="13695" y="18916"/>
                  </a:lnTo>
                  <a:lnTo>
                    <a:pt x="13695" y="18325"/>
                  </a:lnTo>
                  <a:lnTo>
                    <a:pt x="13695" y="17340"/>
                  </a:lnTo>
                  <a:lnTo>
                    <a:pt x="13300" y="18325"/>
                  </a:lnTo>
                  <a:lnTo>
                    <a:pt x="9655" y="17340"/>
                  </a:lnTo>
                  <a:lnTo>
                    <a:pt x="8177" y="13300"/>
                  </a:lnTo>
                  <a:lnTo>
                    <a:pt x="9163" y="11724"/>
                  </a:lnTo>
                  <a:lnTo>
                    <a:pt x="8177" y="10246"/>
                  </a:lnTo>
                  <a:lnTo>
                    <a:pt x="5616" y="9163"/>
                  </a:lnTo>
                  <a:lnTo>
                    <a:pt x="6601" y="11724"/>
                  </a:lnTo>
                  <a:lnTo>
                    <a:pt x="5025" y="10640"/>
                  </a:lnTo>
                  <a:lnTo>
                    <a:pt x="4039" y="10246"/>
                  </a:lnTo>
                  <a:lnTo>
                    <a:pt x="4039" y="10640"/>
                  </a:lnTo>
                  <a:lnTo>
                    <a:pt x="3054" y="10640"/>
                  </a:lnTo>
                  <a:lnTo>
                    <a:pt x="2562" y="9163"/>
                  </a:lnTo>
                  <a:lnTo>
                    <a:pt x="985" y="10640"/>
                  </a:lnTo>
                  <a:lnTo>
                    <a:pt x="0" y="13300"/>
                  </a:lnTo>
                  <a:lnTo>
                    <a:pt x="0" y="11724"/>
                  </a:lnTo>
                  <a:lnTo>
                    <a:pt x="0" y="8177"/>
                  </a:lnTo>
                  <a:lnTo>
                    <a:pt x="3054" y="7586"/>
                  </a:lnTo>
                  <a:lnTo>
                    <a:pt x="4039" y="5616"/>
                  </a:lnTo>
                  <a:lnTo>
                    <a:pt x="6601" y="5025"/>
                  </a:lnTo>
                  <a:lnTo>
                    <a:pt x="7192" y="6601"/>
                  </a:lnTo>
                  <a:lnTo>
                    <a:pt x="6601" y="7586"/>
                  </a:lnTo>
                  <a:lnTo>
                    <a:pt x="6601" y="8177"/>
                  </a:lnTo>
                  <a:lnTo>
                    <a:pt x="9163" y="6601"/>
                  </a:lnTo>
                  <a:lnTo>
                    <a:pt x="9655" y="5025"/>
                  </a:lnTo>
                  <a:lnTo>
                    <a:pt x="11724" y="5616"/>
                  </a:lnTo>
                  <a:lnTo>
                    <a:pt x="11724" y="3547"/>
                  </a:lnTo>
                  <a:lnTo>
                    <a:pt x="12217" y="4039"/>
                  </a:lnTo>
                  <a:lnTo>
                    <a:pt x="13300" y="3547"/>
                  </a:lnTo>
                  <a:lnTo>
                    <a:pt x="14877" y="3547"/>
                  </a:lnTo>
                  <a:lnTo>
                    <a:pt x="13695" y="0"/>
                  </a:lnTo>
                  <a:lnTo>
                    <a:pt x="16355" y="1576"/>
                  </a:lnTo>
                  <a:lnTo>
                    <a:pt x="17833" y="2562"/>
                  </a:lnTo>
                  <a:lnTo>
                    <a:pt x="17833" y="5025"/>
                  </a:lnTo>
                  <a:lnTo>
                    <a:pt x="17340" y="5616"/>
                  </a:lnTo>
                  <a:lnTo>
                    <a:pt x="18916" y="5616"/>
                  </a:lnTo>
                  <a:lnTo>
                    <a:pt x="18916" y="9163"/>
                  </a:lnTo>
                  <a:lnTo>
                    <a:pt x="19901" y="11724"/>
                  </a:lnTo>
                  <a:lnTo>
                    <a:pt x="17833" y="12217"/>
                  </a:lnTo>
                  <a:lnTo>
                    <a:pt x="18916" y="15862"/>
                  </a:lnTo>
                  <a:lnTo>
                    <a:pt x="17833" y="15862"/>
                  </a:lnTo>
                  <a:lnTo>
                    <a:pt x="16355" y="11724"/>
                  </a:lnTo>
                  <a:lnTo>
                    <a:pt x="13695" y="14286"/>
                  </a:lnTo>
                  <a:lnTo>
                    <a:pt x="15862" y="16256"/>
                  </a:lnTo>
                  <a:lnTo>
                    <a:pt x="14877" y="19901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29" name="Freeform 128">
              <a:extLst>
                <a:ext uri="{FF2B5EF4-FFF2-40B4-BE49-F238E27FC236}">
                  <a16:creationId xmlns:a16="http://schemas.microsoft.com/office/drawing/2014/main" id="{FCA0E42B-ECDD-41D4-8141-578555D1C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1351" y="3847016"/>
              <a:ext cx="26766" cy="39298"/>
            </a:xfrm>
            <a:custGeom>
              <a:avLst/>
              <a:gdLst>
                <a:gd name="T0" fmla="*/ 0 w 20000"/>
                <a:gd name="T1" fmla="*/ 29 h 20000"/>
                <a:gd name="T2" fmla="*/ 0 w 20000"/>
                <a:gd name="T3" fmla="*/ 10 h 20000"/>
                <a:gd name="T4" fmla="*/ 0 w 20000"/>
                <a:gd name="T5" fmla="*/ 0 h 20000"/>
                <a:gd name="T6" fmla="*/ 6 w 20000"/>
                <a:gd name="T7" fmla="*/ 0 h 20000"/>
                <a:gd name="T8" fmla="*/ 10 w 20000"/>
                <a:gd name="T9" fmla="*/ 6 h 20000"/>
                <a:gd name="T10" fmla="*/ 12 w 20000"/>
                <a:gd name="T11" fmla="*/ 2 h 20000"/>
                <a:gd name="T12" fmla="*/ 19 w 20000"/>
                <a:gd name="T13" fmla="*/ 6 h 20000"/>
                <a:gd name="T14" fmla="*/ 19 w 20000"/>
                <a:gd name="T15" fmla="*/ 12 h 20000"/>
                <a:gd name="T16" fmla="*/ 16 w 20000"/>
                <a:gd name="T17" fmla="*/ 16 h 20000"/>
                <a:gd name="T18" fmla="*/ 0 w 20000"/>
                <a:gd name="T19" fmla="*/ 29 h 200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000" h="20000">
                  <a:moveTo>
                    <a:pt x="0" y="19730"/>
                  </a:moveTo>
                  <a:lnTo>
                    <a:pt x="0" y="7027"/>
                  </a:lnTo>
                  <a:lnTo>
                    <a:pt x="0" y="0"/>
                  </a:lnTo>
                  <a:lnTo>
                    <a:pt x="6667" y="0"/>
                  </a:lnTo>
                  <a:lnTo>
                    <a:pt x="10833" y="4324"/>
                  </a:lnTo>
                  <a:lnTo>
                    <a:pt x="12917" y="1081"/>
                  </a:lnTo>
                  <a:lnTo>
                    <a:pt x="19583" y="4324"/>
                  </a:lnTo>
                  <a:lnTo>
                    <a:pt x="19583" y="8378"/>
                  </a:lnTo>
                  <a:lnTo>
                    <a:pt x="17083" y="11081"/>
                  </a:lnTo>
                  <a:lnTo>
                    <a:pt x="0" y="1973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30" name="Freeform 129">
              <a:extLst>
                <a:ext uri="{FF2B5EF4-FFF2-40B4-BE49-F238E27FC236}">
                  <a16:creationId xmlns:a16="http://schemas.microsoft.com/office/drawing/2014/main" id="{81FFFC05-5463-4C8F-A413-F9056449D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1607" y="3853792"/>
              <a:ext cx="61985" cy="74530"/>
            </a:xfrm>
            <a:custGeom>
              <a:avLst/>
              <a:gdLst>
                <a:gd name="T0" fmla="*/ 0 w 20000"/>
                <a:gd name="T1" fmla="*/ 56 h 20000"/>
                <a:gd name="T2" fmla="*/ 11 w 20000"/>
                <a:gd name="T3" fmla="*/ 47 h 20000"/>
                <a:gd name="T4" fmla="*/ 17 w 20000"/>
                <a:gd name="T5" fmla="*/ 43 h 20000"/>
                <a:gd name="T6" fmla="*/ 25 w 20000"/>
                <a:gd name="T7" fmla="*/ 31 h 20000"/>
                <a:gd name="T8" fmla="*/ 31 w 20000"/>
                <a:gd name="T9" fmla="*/ 23 h 20000"/>
                <a:gd name="T10" fmla="*/ 37 w 20000"/>
                <a:gd name="T11" fmla="*/ 20 h 20000"/>
                <a:gd name="T12" fmla="*/ 37 w 20000"/>
                <a:gd name="T13" fmla="*/ 10 h 20000"/>
                <a:gd name="T14" fmla="*/ 41 w 20000"/>
                <a:gd name="T15" fmla="*/ 0 h 20000"/>
                <a:gd name="T16" fmla="*/ 41 w 20000"/>
                <a:gd name="T17" fmla="*/ 6 h 20000"/>
                <a:gd name="T18" fmla="*/ 41 w 20000"/>
                <a:gd name="T19" fmla="*/ 10 h 20000"/>
                <a:gd name="T20" fmla="*/ 44 w 20000"/>
                <a:gd name="T21" fmla="*/ 20 h 20000"/>
                <a:gd name="T22" fmla="*/ 37 w 20000"/>
                <a:gd name="T23" fmla="*/ 23 h 20000"/>
                <a:gd name="T24" fmla="*/ 37 w 20000"/>
                <a:gd name="T25" fmla="*/ 31 h 20000"/>
                <a:gd name="T26" fmla="*/ 31 w 20000"/>
                <a:gd name="T27" fmla="*/ 33 h 20000"/>
                <a:gd name="T28" fmla="*/ 25 w 20000"/>
                <a:gd name="T29" fmla="*/ 43 h 20000"/>
                <a:gd name="T30" fmla="*/ 17 w 20000"/>
                <a:gd name="T31" fmla="*/ 47 h 20000"/>
                <a:gd name="T32" fmla="*/ 8 w 20000"/>
                <a:gd name="T33" fmla="*/ 53 h 20000"/>
                <a:gd name="T34" fmla="*/ 0 w 20000"/>
                <a:gd name="T35" fmla="*/ 56 h 2000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0000" h="20000">
                  <a:moveTo>
                    <a:pt x="0" y="19857"/>
                  </a:moveTo>
                  <a:lnTo>
                    <a:pt x="4909" y="16857"/>
                  </a:lnTo>
                  <a:lnTo>
                    <a:pt x="7636" y="15429"/>
                  </a:lnTo>
                  <a:lnTo>
                    <a:pt x="11273" y="11000"/>
                  </a:lnTo>
                  <a:lnTo>
                    <a:pt x="14182" y="8143"/>
                  </a:lnTo>
                  <a:lnTo>
                    <a:pt x="16909" y="7286"/>
                  </a:lnTo>
                  <a:lnTo>
                    <a:pt x="16909" y="3714"/>
                  </a:lnTo>
                  <a:lnTo>
                    <a:pt x="18727" y="0"/>
                  </a:lnTo>
                  <a:lnTo>
                    <a:pt x="18727" y="2286"/>
                  </a:lnTo>
                  <a:lnTo>
                    <a:pt x="18727" y="3714"/>
                  </a:lnTo>
                  <a:lnTo>
                    <a:pt x="19818" y="7286"/>
                  </a:lnTo>
                  <a:lnTo>
                    <a:pt x="16909" y="8143"/>
                  </a:lnTo>
                  <a:lnTo>
                    <a:pt x="16909" y="11000"/>
                  </a:lnTo>
                  <a:lnTo>
                    <a:pt x="14182" y="11714"/>
                  </a:lnTo>
                  <a:lnTo>
                    <a:pt x="11273" y="15429"/>
                  </a:lnTo>
                  <a:lnTo>
                    <a:pt x="7636" y="16857"/>
                  </a:lnTo>
                  <a:lnTo>
                    <a:pt x="3818" y="19000"/>
                  </a:lnTo>
                  <a:lnTo>
                    <a:pt x="0" y="19857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31" name="Freeform 130">
              <a:extLst>
                <a:ext uri="{FF2B5EF4-FFF2-40B4-BE49-F238E27FC236}">
                  <a16:creationId xmlns:a16="http://schemas.microsoft.com/office/drawing/2014/main" id="{6A61B908-E523-4E6C-8497-77BD8C17A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6293" y="3828045"/>
              <a:ext cx="39445" cy="46073"/>
            </a:xfrm>
            <a:custGeom>
              <a:avLst/>
              <a:gdLst>
                <a:gd name="T0" fmla="*/ 28 w 20000"/>
                <a:gd name="T1" fmla="*/ 32 h 20000"/>
                <a:gd name="T2" fmla="*/ 21 w 20000"/>
                <a:gd name="T3" fmla="*/ 28 h 20000"/>
                <a:gd name="T4" fmla="*/ 15 w 20000"/>
                <a:gd name="T5" fmla="*/ 17 h 20000"/>
                <a:gd name="T6" fmla="*/ 6 w 20000"/>
                <a:gd name="T7" fmla="*/ 15 h 20000"/>
                <a:gd name="T8" fmla="*/ 0 w 20000"/>
                <a:gd name="T9" fmla="*/ 4 h 20000"/>
                <a:gd name="T10" fmla="*/ 17 w 20000"/>
                <a:gd name="T11" fmla="*/ 0 h 20000"/>
                <a:gd name="T12" fmla="*/ 21 w 20000"/>
                <a:gd name="T13" fmla="*/ 4 h 20000"/>
                <a:gd name="T14" fmla="*/ 23 w 20000"/>
                <a:gd name="T15" fmla="*/ 9 h 20000"/>
                <a:gd name="T16" fmla="*/ 21 w 20000"/>
                <a:gd name="T17" fmla="*/ 15 h 20000"/>
                <a:gd name="T18" fmla="*/ 28 w 20000"/>
                <a:gd name="T19" fmla="*/ 32 h 200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000" h="20000">
                  <a:moveTo>
                    <a:pt x="19710" y="19747"/>
                  </a:moveTo>
                  <a:lnTo>
                    <a:pt x="15072" y="17215"/>
                  </a:lnTo>
                  <a:lnTo>
                    <a:pt x="10725" y="10380"/>
                  </a:lnTo>
                  <a:lnTo>
                    <a:pt x="4638" y="9367"/>
                  </a:lnTo>
                  <a:lnTo>
                    <a:pt x="0" y="2532"/>
                  </a:lnTo>
                  <a:lnTo>
                    <a:pt x="11884" y="0"/>
                  </a:lnTo>
                  <a:lnTo>
                    <a:pt x="15072" y="2532"/>
                  </a:lnTo>
                  <a:lnTo>
                    <a:pt x="16522" y="5316"/>
                  </a:lnTo>
                  <a:lnTo>
                    <a:pt x="15072" y="9367"/>
                  </a:lnTo>
                  <a:lnTo>
                    <a:pt x="19710" y="19747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32" name="Freeform 131">
              <a:extLst>
                <a:ext uri="{FF2B5EF4-FFF2-40B4-BE49-F238E27FC236}">
                  <a16:creationId xmlns:a16="http://schemas.microsoft.com/office/drawing/2014/main" id="{4CE1D25F-6B2B-4C23-8CC3-7CBE246FB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5439" y="3868698"/>
              <a:ext cx="26766" cy="50139"/>
            </a:xfrm>
            <a:custGeom>
              <a:avLst/>
              <a:gdLst>
                <a:gd name="T0" fmla="*/ 12 w 20000"/>
                <a:gd name="T1" fmla="*/ 38 h 20000"/>
                <a:gd name="T2" fmla="*/ 6 w 20000"/>
                <a:gd name="T3" fmla="*/ 30 h 20000"/>
                <a:gd name="T4" fmla="*/ 2 w 20000"/>
                <a:gd name="T5" fmla="*/ 30 h 20000"/>
                <a:gd name="T6" fmla="*/ 0 w 20000"/>
                <a:gd name="T7" fmla="*/ 21 h 20000"/>
                <a:gd name="T8" fmla="*/ 6 w 20000"/>
                <a:gd name="T9" fmla="*/ 17 h 20000"/>
                <a:gd name="T10" fmla="*/ 12 w 20000"/>
                <a:gd name="T11" fmla="*/ 2 h 20000"/>
                <a:gd name="T12" fmla="*/ 16 w 20000"/>
                <a:gd name="T13" fmla="*/ 0 h 20000"/>
                <a:gd name="T14" fmla="*/ 19 w 20000"/>
                <a:gd name="T15" fmla="*/ 2 h 20000"/>
                <a:gd name="T16" fmla="*/ 16 w 20000"/>
                <a:gd name="T17" fmla="*/ 13 h 20000"/>
                <a:gd name="T18" fmla="*/ 12 w 20000"/>
                <a:gd name="T19" fmla="*/ 27 h 20000"/>
                <a:gd name="T20" fmla="*/ 16 w 20000"/>
                <a:gd name="T21" fmla="*/ 38 h 20000"/>
                <a:gd name="T22" fmla="*/ 12 w 20000"/>
                <a:gd name="T23" fmla="*/ 38 h 200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000" h="20000">
                  <a:moveTo>
                    <a:pt x="12917" y="19787"/>
                  </a:moveTo>
                  <a:lnTo>
                    <a:pt x="6667" y="15532"/>
                  </a:lnTo>
                  <a:lnTo>
                    <a:pt x="2500" y="15532"/>
                  </a:lnTo>
                  <a:lnTo>
                    <a:pt x="0" y="10851"/>
                  </a:lnTo>
                  <a:lnTo>
                    <a:pt x="6667" y="8723"/>
                  </a:lnTo>
                  <a:lnTo>
                    <a:pt x="12917" y="851"/>
                  </a:lnTo>
                  <a:lnTo>
                    <a:pt x="17083" y="0"/>
                  </a:lnTo>
                  <a:lnTo>
                    <a:pt x="19583" y="851"/>
                  </a:lnTo>
                  <a:lnTo>
                    <a:pt x="17083" y="6596"/>
                  </a:lnTo>
                  <a:lnTo>
                    <a:pt x="12917" y="14255"/>
                  </a:lnTo>
                  <a:lnTo>
                    <a:pt x="17083" y="19787"/>
                  </a:lnTo>
                  <a:lnTo>
                    <a:pt x="12917" y="19787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33" name="Freeform 132">
              <a:extLst>
                <a:ext uri="{FF2B5EF4-FFF2-40B4-BE49-F238E27FC236}">
                  <a16:creationId xmlns:a16="http://schemas.microsoft.com/office/drawing/2014/main" id="{19A2C901-68D3-4A8C-BE79-767DB7825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1928" y="3853792"/>
              <a:ext cx="23949" cy="36588"/>
            </a:xfrm>
            <a:custGeom>
              <a:avLst/>
              <a:gdLst>
                <a:gd name="T0" fmla="*/ 12 w 20000"/>
                <a:gd name="T1" fmla="*/ 27 h 20000"/>
                <a:gd name="T2" fmla="*/ 6 w 20000"/>
                <a:gd name="T3" fmla="*/ 10 h 20000"/>
                <a:gd name="T4" fmla="*/ 2 w 20000"/>
                <a:gd name="T5" fmla="*/ 10 h 20000"/>
                <a:gd name="T6" fmla="*/ 0 w 20000"/>
                <a:gd name="T7" fmla="*/ 0 h 20000"/>
                <a:gd name="T8" fmla="*/ 2 w 20000"/>
                <a:gd name="T9" fmla="*/ 4 h 20000"/>
                <a:gd name="T10" fmla="*/ 10 w 20000"/>
                <a:gd name="T11" fmla="*/ 4 h 20000"/>
                <a:gd name="T12" fmla="*/ 10 w 20000"/>
                <a:gd name="T13" fmla="*/ 10 h 20000"/>
                <a:gd name="T14" fmla="*/ 17 w 20000"/>
                <a:gd name="T15" fmla="*/ 23 h 20000"/>
                <a:gd name="T16" fmla="*/ 12 w 20000"/>
                <a:gd name="T17" fmla="*/ 27 h 200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000" h="20000">
                  <a:moveTo>
                    <a:pt x="14419" y="19706"/>
                  </a:moveTo>
                  <a:lnTo>
                    <a:pt x="6977" y="7647"/>
                  </a:lnTo>
                  <a:lnTo>
                    <a:pt x="2791" y="7647"/>
                  </a:lnTo>
                  <a:lnTo>
                    <a:pt x="0" y="0"/>
                  </a:lnTo>
                  <a:lnTo>
                    <a:pt x="2791" y="2941"/>
                  </a:lnTo>
                  <a:lnTo>
                    <a:pt x="12093" y="2941"/>
                  </a:lnTo>
                  <a:lnTo>
                    <a:pt x="12093" y="7647"/>
                  </a:lnTo>
                  <a:lnTo>
                    <a:pt x="19535" y="16765"/>
                  </a:lnTo>
                  <a:lnTo>
                    <a:pt x="14419" y="19706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34" name="Freeform 133">
              <a:extLst>
                <a:ext uri="{FF2B5EF4-FFF2-40B4-BE49-F238E27FC236}">
                  <a16:creationId xmlns:a16="http://schemas.microsoft.com/office/drawing/2014/main" id="{5080EFDF-6925-4177-84F4-942229011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7979" y="3864632"/>
              <a:ext cx="12679" cy="40653"/>
            </a:xfrm>
            <a:custGeom>
              <a:avLst/>
              <a:gdLst>
                <a:gd name="T0" fmla="*/ 2 w 20000"/>
                <a:gd name="T1" fmla="*/ 31 h 20000"/>
                <a:gd name="T2" fmla="*/ 0 w 20000"/>
                <a:gd name="T3" fmla="*/ 31 h 20000"/>
                <a:gd name="T4" fmla="*/ 6 w 20000"/>
                <a:gd name="T5" fmla="*/ 14 h 20000"/>
                <a:gd name="T6" fmla="*/ 9 w 20000"/>
                <a:gd name="T7" fmla="*/ 0 h 20000"/>
                <a:gd name="T8" fmla="*/ 9 w 20000"/>
                <a:gd name="T9" fmla="*/ 16 h 20000"/>
                <a:gd name="T10" fmla="*/ 6 w 20000"/>
                <a:gd name="T11" fmla="*/ 20 h 20000"/>
                <a:gd name="T12" fmla="*/ 2 w 20000"/>
                <a:gd name="T13" fmla="*/ 31 h 200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000" h="20000">
                  <a:moveTo>
                    <a:pt x="5455" y="19744"/>
                  </a:moveTo>
                  <a:lnTo>
                    <a:pt x="0" y="19744"/>
                  </a:lnTo>
                  <a:lnTo>
                    <a:pt x="13636" y="9231"/>
                  </a:lnTo>
                  <a:lnTo>
                    <a:pt x="19091" y="0"/>
                  </a:lnTo>
                  <a:lnTo>
                    <a:pt x="19091" y="10513"/>
                  </a:lnTo>
                  <a:lnTo>
                    <a:pt x="13636" y="13077"/>
                  </a:lnTo>
                  <a:lnTo>
                    <a:pt x="5455" y="19744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35" name="Freeform 134">
              <a:extLst>
                <a:ext uri="{FF2B5EF4-FFF2-40B4-BE49-F238E27FC236}">
                  <a16:creationId xmlns:a16="http://schemas.microsoft.com/office/drawing/2014/main" id="{129EA362-CBC1-4CD0-A4BF-456FDE778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0657" y="3890379"/>
              <a:ext cx="22540" cy="14906"/>
            </a:xfrm>
            <a:custGeom>
              <a:avLst/>
              <a:gdLst>
                <a:gd name="T0" fmla="*/ 11 w 20000"/>
                <a:gd name="T1" fmla="*/ 10 h 20000"/>
                <a:gd name="T2" fmla="*/ 0 w 20000"/>
                <a:gd name="T3" fmla="*/ 6 h 20000"/>
                <a:gd name="T4" fmla="*/ 4 w 20000"/>
                <a:gd name="T5" fmla="*/ 4 h 20000"/>
                <a:gd name="T6" fmla="*/ 11 w 20000"/>
                <a:gd name="T7" fmla="*/ 0 h 20000"/>
                <a:gd name="T8" fmla="*/ 15 w 20000"/>
                <a:gd name="T9" fmla="*/ 4 h 20000"/>
                <a:gd name="T10" fmla="*/ 11 w 20000"/>
                <a:gd name="T11" fmla="*/ 10 h 200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000" h="20000">
                  <a:moveTo>
                    <a:pt x="14054" y="19259"/>
                  </a:moveTo>
                  <a:lnTo>
                    <a:pt x="0" y="11852"/>
                  </a:lnTo>
                  <a:lnTo>
                    <a:pt x="5405" y="7407"/>
                  </a:lnTo>
                  <a:lnTo>
                    <a:pt x="14054" y="0"/>
                  </a:lnTo>
                  <a:lnTo>
                    <a:pt x="19459" y="7407"/>
                  </a:lnTo>
                  <a:lnTo>
                    <a:pt x="14054" y="19259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36" name="Freeform 135">
              <a:extLst>
                <a:ext uri="{FF2B5EF4-FFF2-40B4-BE49-F238E27FC236}">
                  <a16:creationId xmlns:a16="http://schemas.microsoft.com/office/drawing/2014/main" id="{BBCFEC4E-BCCA-4EEC-8385-7ACF6F8EC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2418" y="3319883"/>
              <a:ext cx="533919" cy="424146"/>
            </a:xfrm>
            <a:custGeom>
              <a:avLst/>
              <a:gdLst>
                <a:gd name="T0" fmla="*/ 27 w 20000"/>
                <a:gd name="T1" fmla="*/ 60 h 20000"/>
                <a:gd name="T2" fmla="*/ 44 w 20000"/>
                <a:gd name="T3" fmla="*/ 47 h 20000"/>
                <a:gd name="T4" fmla="*/ 54 w 20000"/>
                <a:gd name="T5" fmla="*/ 37 h 20000"/>
                <a:gd name="T6" fmla="*/ 42 w 20000"/>
                <a:gd name="T7" fmla="*/ 16 h 20000"/>
                <a:gd name="T8" fmla="*/ 64 w 20000"/>
                <a:gd name="T9" fmla="*/ 8 h 20000"/>
                <a:gd name="T10" fmla="*/ 95 w 20000"/>
                <a:gd name="T11" fmla="*/ 4 h 20000"/>
                <a:gd name="T12" fmla="*/ 145 w 20000"/>
                <a:gd name="T13" fmla="*/ 31 h 20000"/>
                <a:gd name="T14" fmla="*/ 157 w 20000"/>
                <a:gd name="T15" fmla="*/ 37 h 20000"/>
                <a:gd name="T16" fmla="*/ 178 w 20000"/>
                <a:gd name="T17" fmla="*/ 60 h 20000"/>
                <a:gd name="T18" fmla="*/ 225 w 20000"/>
                <a:gd name="T19" fmla="*/ 64 h 20000"/>
                <a:gd name="T20" fmla="*/ 238 w 20000"/>
                <a:gd name="T21" fmla="*/ 70 h 20000"/>
                <a:gd name="T22" fmla="*/ 248 w 20000"/>
                <a:gd name="T23" fmla="*/ 85 h 20000"/>
                <a:gd name="T24" fmla="*/ 255 w 20000"/>
                <a:gd name="T25" fmla="*/ 91 h 20000"/>
                <a:gd name="T26" fmla="*/ 260 w 20000"/>
                <a:gd name="T27" fmla="*/ 101 h 20000"/>
                <a:gd name="T28" fmla="*/ 271 w 20000"/>
                <a:gd name="T29" fmla="*/ 113 h 20000"/>
                <a:gd name="T30" fmla="*/ 269 w 20000"/>
                <a:gd name="T31" fmla="*/ 118 h 20000"/>
                <a:gd name="T32" fmla="*/ 275 w 20000"/>
                <a:gd name="T33" fmla="*/ 130 h 20000"/>
                <a:gd name="T34" fmla="*/ 288 w 20000"/>
                <a:gd name="T35" fmla="*/ 147 h 20000"/>
                <a:gd name="T36" fmla="*/ 296 w 20000"/>
                <a:gd name="T37" fmla="*/ 151 h 20000"/>
                <a:gd name="T38" fmla="*/ 304 w 20000"/>
                <a:gd name="T39" fmla="*/ 165 h 20000"/>
                <a:gd name="T40" fmla="*/ 314 w 20000"/>
                <a:gd name="T41" fmla="*/ 181 h 20000"/>
                <a:gd name="T42" fmla="*/ 372 w 20000"/>
                <a:gd name="T43" fmla="*/ 188 h 20000"/>
                <a:gd name="T44" fmla="*/ 372 w 20000"/>
                <a:gd name="T45" fmla="*/ 233 h 20000"/>
                <a:gd name="T46" fmla="*/ 260 w 20000"/>
                <a:gd name="T47" fmla="*/ 268 h 20000"/>
                <a:gd name="T48" fmla="*/ 221 w 20000"/>
                <a:gd name="T49" fmla="*/ 312 h 20000"/>
                <a:gd name="T50" fmla="*/ 188 w 20000"/>
                <a:gd name="T51" fmla="*/ 280 h 20000"/>
                <a:gd name="T52" fmla="*/ 167 w 20000"/>
                <a:gd name="T53" fmla="*/ 285 h 20000"/>
                <a:gd name="T54" fmla="*/ 166 w 20000"/>
                <a:gd name="T55" fmla="*/ 297 h 20000"/>
                <a:gd name="T56" fmla="*/ 145 w 20000"/>
                <a:gd name="T57" fmla="*/ 285 h 20000"/>
                <a:gd name="T58" fmla="*/ 118 w 20000"/>
                <a:gd name="T59" fmla="*/ 247 h 20000"/>
                <a:gd name="T60" fmla="*/ 95 w 20000"/>
                <a:gd name="T61" fmla="*/ 227 h 20000"/>
                <a:gd name="T62" fmla="*/ 85 w 20000"/>
                <a:gd name="T63" fmla="*/ 198 h 20000"/>
                <a:gd name="T64" fmla="*/ 68 w 20000"/>
                <a:gd name="T65" fmla="*/ 161 h 20000"/>
                <a:gd name="T66" fmla="*/ 48 w 20000"/>
                <a:gd name="T67" fmla="*/ 144 h 20000"/>
                <a:gd name="T68" fmla="*/ 38 w 20000"/>
                <a:gd name="T69" fmla="*/ 124 h 20000"/>
                <a:gd name="T70" fmla="*/ 15 w 20000"/>
                <a:gd name="T71" fmla="*/ 85 h 20000"/>
                <a:gd name="T72" fmla="*/ 0 w 20000"/>
                <a:gd name="T73" fmla="*/ 81 h 20000"/>
                <a:gd name="T74" fmla="*/ 4 w 20000"/>
                <a:gd name="T75" fmla="*/ 58 h 2000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000" h="20000">
                  <a:moveTo>
                    <a:pt x="211" y="3708"/>
                  </a:moveTo>
                  <a:lnTo>
                    <a:pt x="1412" y="3836"/>
                  </a:lnTo>
                  <a:lnTo>
                    <a:pt x="2192" y="3043"/>
                  </a:lnTo>
                  <a:lnTo>
                    <a:pt x="2297" y="3043"/>
                  </a:lnTo>
                  <a:lnTo>
                    <a:pt x="2719" y="2762"/>
                  </a:lnTo>
                  <a:lnTo>
                    <a:pt x="2845" y="2353"/>
                  </a:lnTo>
                  <a:lnTo>
                    <a:pt x="3056" y="2097"/>
                  </a:lnTo>
                  <a:lnTo>
                    <a:pt x="2192" y="1049"/>
                  </a:lnTo>
                  <a:lnTo>
                    <a:pt x="2192" y="921"/>
                  </a:lnTo>
                  <a:lnTo>
                    <a:pt x="3393" y="537"/>
                  </a:lnTo>
                  <a:lnTo>
                    <a:pt x="4152" y="0"/>
                  </a:lnTo>
                  <a:lnTo>
                    <a:pt x="5037" y="256"/>
                  </a:lnTo>
                  <a:lnTo>
                    <a:pt x="6891" y="1586"/>
                  </a:lnTo>
                  <a:lnTo>
                    <a:pt x="7629" y="1995"/>
                  </a:lnTo>
                  <a:lnTo>
                    <a:pt x="7756" y="2097"/>
                  </a:lnTo>
                  <a:lnTo>
                    <a:pt x="8303" y="2353"/>
                  </a:lnTo>
                  <a:lnTo>
                    <a:pt x="8303" y="3299"/>
                  </a:lnTo>
                  <a:lnTo>
                    <a:pt x="9399" y="3836"/>
                  </a:lnTo>
                  <a:lnTo>
                    <a:pt x="11149" y="3836"/>
                  </a:lnTo>
                  <a:lnTo>
                    <a:pt x="11886" y="4092"/>
                  </a:lnTo>
                  <a:lnTo>
                    <a:pt x="12013" y="4501"/>
                  </a:lnTo>
                  <a:lnTo>
                    <a:pt x="12540" y="4501"/>
                  </a:lnTo>
                  <a:lnTo>
                    <a:pt x="12792" y="5166"/>
                  </a:lnTo>
                  <a:lnTo>
                    <a:pt x="13109" y="5422"/>
                  </a:lnTo>
                  <a:lnTo>
                    <a:pt x="13109" y="5806"/>
                  </a:lnTo>
                  <a:lnTo>
                    <a:pt x="13446" y="5806"/>
                  </a:lnTo>
                  <a:lnTo>
                    <a:pt x="13446" y="6061"/>
                  </a:lnTo>
                  <a:lnTo>
                    <a:pt x="13741" y="6471"/>
                  </a:lnTo>
                  <a:lnTo>
                    <a:pt x="14204" y="6598"/>
                  </a:lnTo>
                  <a:lnTo>
                    <a:pt x="14310" y="7263"/>
                  </a:lnTo>
                  <a:lnTo>
                    <a:pt x="14310" y="7545"/>
                  </a:lnTo>
                  <a:lnTo>
                    <a:pt x="14204" y="7545"/>
                  </a:lnTo>
                  <a:lnTo>
                    <a:pt x="14310" y="7928"/>
                  </a:lnTo>
                  <a:lnTo>
                    <a:pt x="14521" y="8312"/>
                  </a:lnTo>
                  <a:lnTo>
                    <a:pt x="14858" y="8849"/>
                  </a:lnTo>
                  <a:lnTo>
                    <a:pt x="15174" y="9412"/>
                  </a:lnTo>
                  <a:lnTo>
                    <a:pt x="15385" y="9412"/>
                  </a:lnTo>
                  <a:lnTo>
                    <a:pt x="15595" y="9668"/>
                  </a:lnTo>
                  <a:lnTo>
                    <a:pt x="15722" y="10051"/>
                  </a:lnTo>
                  <a:lnTo>
                    <a:pt x="16059" y="10563"/>
                  </a:lnTo>
                  <a:lnTo>
                    <a:pt x="16502" y="11100"/>
                  </a:lnTo>
                  <a:lnTo>
                    <a:pt x="16586" y="11611"/>
                  </a:lnTo>
                  <a:lnTo>
                    <a:pt x="19431" y="12174"/>
                  </a:lnTo>
                  <a:lnTo>
                    <a:pt x="19642" y="12020"/>
                  </a:lnTo>
                  <a:lnTo>
                    <a:pt x="19979" y="12711"/>
                  </a:lnTo>
                  <a:lnTo>
                    <a:pt x="19642" y="14936"/>
                  </a:lnTo>
                  <a:lnTo>
                    <a:pt x="16818" y="16266"/>
                  </a:lnTo>
                  <a:lnTo>
                    <a:pt x="13741" y="17187"/>
                  </a:lnTo>
                  <a:lnTo>
                    <a:pt x="12223" y="19719"/>
                  </a:lnTo>
                  <a:lnTo>
                    <a:pt x="11675" y="19974"/>
                  </a:lnTo>
                  <a:lnTo>
                    <a:pt x="11675" y="19028"/>
                  </a:lnTo>
                  <a:lnTo>
                    <a:pt x="9947" y="17980"/>
                  </a:lnTo>
                  <a:lnTo>
                    <a:pt x="9168" y="18261"/>
                  </a:lnTo>
                  <a:lnTo>
                    <a:pt x="8830" y="18261"/>
                  </a:lnTo>
                  <a:lnTo>
                    <a:pt x="8746" y="18261"/>
                  </a:lnTo>
                  <a:lnTo>
                    <a:pt x="8746" y="19028"/>
                  </a:lnTo>
                  <a:lnTo>
                    <a:pt x="8198" y="19437"/>
                  </a:lnTo>
                  <a:lnTo>
                    <a:pt x="7629" y="18261"/>
                  </a:lnTo>
                  <a:lnTo>
                    <a:pt x="7102" y="17570"/>
                  </a:lnTo>
                  <a:lnTo>
                    <a:pt x="6238" y="15857"/>
                  </a:lnTo>
                  <a:lnTo>
                    <a:pt x="5690" y="14808"/>
                  </a:lnTo>
                  <a:lnTo>
                    <a:pt x="5037" y="14552"/>
                  </a:lnTo>
                  <a:lnTo>
                    <a:pt x="4489" y="13478"/>
                  </a:lnTo>
                  <a:lnTo>
                    <a:pt x="4489" y="12711"/>
                  </a:lnTo>
                  <a:lnTo>
                    <a:pt x="4489" y="12174"/>
                  </a:lnTo>
                  <a:lnTo>
                    <a:pt x="3604" y="10307"/>
                  </a:lnTo>
                  <a:lnTo>
                    <a:pt x="2845" y="9923"/>
                  </a:lnTo>
                  <a:lnTo>
                    <a:pt x="2508" y="9258"/>
                  </a:lnTo>
                  <a:lnTo>
                    <a:pt x="2719" y="9003"/>
                  </a:lnTo>
                  <a:lnTo>
                    <a:pt x="1981" y="7928"/>
                  </a:lnTo>
                  <a:lnTo>
                    <a:pt x="1307" y="6471"/>
                  </a:lnTo>
                  <a:lnTo>
                    <a:pt x="780" y="5422"/>
                  </a:lnTo>
                  <a:lnTo>
                    <a:pt x="443" y="5166"/>
                  </a:lnTo>
                  <a:lnTo>
                    <a:pt x="0" y="5166"/>
                  </a:lnTo>
                  <a:lnTo>
                    <a:pt x="211" y="4348"/>
                  </a:lnTo>
                  <a:lnTo>
                    <a:pt x="211" y="3708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37" name="Freeform 136">
              <a:extLst>
                <a:ext uri="{FF2B5EF4-FFF2-40B4-BE49-F238E27FC236}">
                  <a16:creationId xmlns:a16="http://schemas.microsoft.com/office/drawing/2014/main" id="{F219147A-B28F-4735-AEC7-17CBBE6C0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9147" y="3899865"/>
              <a:ext cx="57759" cy="93502"/>
            </a:xfrm>
            <a:custGeom>
              <a:avLst/>
              <a:gdLst>
                <a:gd name="T0" fmla="*/ 17 w 20000"/>
                <a:gd name="T1" fmla="*/ 71 h 20000"/>
                <a:gd name="T2" fmla="*/ 11 w 20000"/>
                <a:gd name="T3" fmla="*/ 60 h 20000"/>
                <a:gd name="T4" fmla="*/ 6 w 20000"/>
                <a:gd name="T5" fmla="*/ 43 h 20000"/>
                <a:gd name="T6" fmla="*/ 0 w 20000"/>
                <a:gd name="T7" fmla="*/ 31 h 20000"/>
                <a:gd name="T8" fmla="*/ 4 w 20000"/>
                <a:gd name="T9" fmla="*/ 31 h 20000"/>
                <a:gd name="T10" fmla="*/ 6 w 20000"/>
                <a:gd name="T11" fmla="*/ 16 h 20000"/>
                <a:gd name="T12" fmla="*/ 4 w 20000"/>
                <a:gd name="T13" fmla="*/ 14 h 20000"/>
                <a:gd name="T14" fmla="*/ 6 w 20000"/>
                <a:gd name="T15" fmla="*/ 10 h 20000"/>
                <a:gd name="T16" fmla="*/ 11 w 20000"/>
                <a:gd name="T17" fmla="*/ 4 h 20000"/>
                <a:gd name="T18" fmla="*/ 6 w 20000"/>
                <a:gd name="T19" fmla="*/ 0 h 20000"/>
                <a:gd name="T20" fmla="*/ 23 w 20000"/>
                <a:gd name="T21" fmla="*/ 10 h 20000"/>
                <a:gd name="T22" fmla="*/ 23 w 20000"/>
                <a:gd name="T23" fmla="*/ 14 h 20000"/>
                <a:gd name="T24" fmla="*/ 32 w 20000"/>
                <a:gd name="T25" fmla="*/ 23 h 20000"/>
                <a:gd name="T26" fmla="*/ 40 w 20000"/>
                <a:gd name="T27" fmla="*/ 42 h 20000"/>
                <a:gd name="T28" fmla="*/ 37 w 20000"/>
                <a:gd name="T29" fmla="*/ 60 h 20000"/>
                <a:gd name="T30" fmla="*/ 17 w 20000"/>
                <a:gd name="T31" fmla="*/ 71 h 200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000" h="20000">
                  <a:moveTo>
                    <a:pt x="8283" y="19887"/>
                  </a:moveTo>
                  <a:lnTo>
                    <a:pt x="5253" y="16836"/>
                  </a:lnTo>
                  <a:lnTo>
                    <a:pt x="3232" y="12203"/>
                  </a:lnTo>
                  <a:lnTo>
                    <a:pt x="0" y="8701"/>
                  </a:lnTo>
                  <a:lnTo>
                    <a:pt x="2020" y="8701"/>
                  </a:lnTo>
                  <a:lnTo>
                    <a:pt x="3232" y="4633"/>
                  </a:lnTo>
                  <a:lnTo>
                    <a:pt x="2020" y="4068"/>
                  </a:lnTo>
                  <a:lnTo>
                    <a:pt x="3232" y="2938"/>
                  </a:lnTo>
                  <a:lnTo>
                    <a:pt x="5253" y="1130"/>
                  </a:lnTo>
                  <a:lnTo>
                    <a:pt x="3232" y="0"/>
                  </a:lnTo>
                  <a:lnTo>
                    <a:pt x="11515" y="2938"/>
                  </a:lnTo>
                  <a:lnTo>
                    <a:pt x="11515" y="4068"/>
                  </a:lnTo>
                  <a:lnTo>
                    <a:pt x="15758" y="6441"/>
                  </a:lnTo>
                  <a:lnTo>
                    <a:pt x="19798" y="11751"/>
                  </a:lnTo>
                  <a:lnTo>
                    <a:pt x="18586" y="16836"/>
                  </a:lnTo>
                  <a:lnTo>
                    <a:pt x="8283" y="19887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38" name="Freeform 137">
              <a:extLst>
                <a:ext uri="{FF2B5EF4-FFF2-40B4-BE49-F238E27FC236}">
                  <a16:creationId xmlns:a16="http://schemas.microsoft.com/office/drawing/2014/main" id="{E41E1F72-678A-4417-96C0-485EAFA00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6506" y="3177597"/>
              <a:ext cx="157781" cy="139575"/>
            </a:xfrm>
            <a:custGeom>
              <a:avLst/>
              <a:gdLst>
                <a:gd name="T0" fmla="*/ 4 w 20000"/>
                <a:gd name="T1" fmla="*/ 27 h 20000"/>
                <a:gd name="T2" fmla="*/ 6 w 20000"/>
                <a:gd name="T3" fmla="*/ 31 h 20000"/>
                <a:gd name="T4" fmla="*/ 15 w 20000"/>
                <a:gd name="T5" fmla="*/ 27 h 20000"/>
                <a:gd name="T6" fmla="*/ 16 w 20000"/>
                <a:gd name="T7" fmla="*/ 25 h 20000"/>
                <a:gd name="T8" fmla="*/ 16 w 20000"/>
                <a:gd name="T9" fmla="*/ 20 h 20000"/>
                <a:gd name="T10" fmla="*/ 16 w 20000"/>
                <a:gd name="T11" fmla="*/ 10 h 20000"/>
                <a:gd name="T12" fmla="*/ 21 w 20000"/>
                <a:gd name="T13" fmla="*/ 10 h 20000"/>
                <a:gd name="T14" fmla="*/ 25 w 20000"/>
                <a:gd name="T15" fmla="*/ 14 h 20000"/>
                <a:gd name="T16" fmla="*/ 33 w 20000"/>
                <a:gd name="T17" fmla="*/ 14 h 20000"/>
                <a:gd name="T18" fmla="*/ 43 w 20000"/>
                <a:gd name="T19" fmla="*/ 10 h 20000"/>
                <a:gd name="T20" fmla="*/ 58 w 20000"/>
                <a:gd name="T21" fmla="*/ 14 h 20000"/>
                <a:gd name="T22" fmla="*/ 70 w 20000"/>
                <a:gd name="T23" fmla="*/ 14 h 20000"/>
                <a:gd name="T24" fmla="*/ 85 w 20000"/>
                <a:gd name="T25" fmla="*/ 4 h 20000"/>
                <a:gd name="T26" fmla="*/ 93 w 20000"/>
                <a:gd name="T27" fmla="*/ 4 h 20000"/>
                <a:gd name="T28" fmla="*/ 101 w 20000"/>
                <a:gd name="T29" fmla="*/ 4 h 20000"/>
                <a:gd name="T30" fmla="*/ 108 w 20000"/>
                <a:gd name="T31" fmla="*/ 0 h 20000"/>
                <a:gd name="T32" fmla="*/ 112 w 20000"/>
                <a:gd name="T33" fmla="*/ 4 h 20000"/>
                <a:gd name="T34" fmla="*/ 108 w 20000"/>
                <a:gd name="T35" fmla="*/ 10 h 20000"/>
                <a:gd name="T36" fmla="*/ 97 w 20000"/>
                <a:gd name="T37" fmla="*/ 16 h 20000"/>
                <a:gd name="T38" fmla="*/ 97 w 20000"/>
                <a:gd name="T39" fmla="*/ 25 h 20000"/>
                <a:gd name="T40" fmla="*/ 97 w 20000"/>
                <a:gd name="T41" fmla="*/ 33 h 20000"/>
                <a:gd name="T42" fmla="*/ 97 w 20000"/>
                <a:gd name="T43" fmla="*/ 48 h 20000"/>
                <a:gd name="T44" fmla="*/ 93 w 20000"/>
                <a:gd name="T45" fmla="*/ 58 h 20000"/>
                <a:gd name="T46" fmla="*/ 81 w 20000"/>
                <a:gd name="T47" fmla="*/ 68 h 20000"/>
                <a:gd name="T48" fmla="*/ 58 w 20000"/>
                <a:gd name="T49" fmla="*/ 81 h 20000"/>
                <a:gd name="T50" fmla="*/ 41 w 20000"/>
                <a:gd name="T51" fmla="*/ 94 h 20000"/>
                <a:gd name="T52" fmla="*/ 25 w 20000"/>
                <a:gd name="T53" fmla="*/ 102 h 20000"/>
                <a:gd name="T54" fmla="*/ 16 w 20000"/>
                <a:gd name="T55" fmla="*/ 102 h 20000"/>
                <a:gd name="T56" fmla="*/ 15 w 20000"/>
                <a:gd name="T57" fmla="*/ 102 h 20000"/>
                <a:gd name="T58" fmla="*/ 11 w 20000"/>
                <a:gd name="T59" fmla="*/ 98 h 20000"/>
                <a:gd name="T60" fmla="*/ 0 w 20000"/>
                <a:gd name="T61" fmla="*/ 98 h 20000"/>
                <a:gd name="T62" fmla="*/ 6 w 20000"/>
                <a:gd name="T63" fmla="*/ 87 h 20000"/>
                <a:gd name="T64" fmla="*/ 6 w 20000"/>
                <a:gd name="T65" fmla="*/ 85 h 20000"/>
                <a:gd name="T66" fmla="*/ 11 w 20000"/>
                <a:gd name="T67" fmla="*/ 77 h 20000"/>
                <a:gd name="T68" fmla="*/ 11 w 20000"/>
                <a:gd name="T69" fmla="*/ 75 h 20000"/>
                <a:gd name="T70" fmla="*/ 16 w 20000"/>
                <a:gd name="T71" fmla="*/ 68 h 20000"/>
                <a:gd name="T72" fmla="*/ 16 w 20000"/>
                <a:gd name="T73" fmla="*/ 60 h 20000"/>
                <a:gd name="T74" fmla="*/ 16 w 20000"/>
                <a:gd name="T75" fmla="*/ 54 h 20000"/>
                <a:gd name="T76" fmla="*/ 4 w 20000"/>
                <a:gd name="T77" fmla="*/ 58 h 20000"/>
                <a:gd name="T78" fmla="*/ 4 w 20000"/>
                <a:gd name="T79" fmla="*/ 50 h 20000"/>
                <a:gd name="T80" fmla="*/ 4 w 20000"/>
                <a:gd name="T81" fmla="*/ 43 h 20000"/>
                <a:gd name="T82" fmla="*/ 0 w 20000"/>
                <a:gd name="T83" fmla="*/ 37 h 20000"/>
                <a:gd name="T84" fmla="*/ 4 w 20000"/>
                <a:gd name="T85" fmla="*/ 27 h 2000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0000" h="20000">
                  <a:moveTo>
                    <a:pt x="783" y="5276"/>
                  </a:moveTo>
                  <a:lnTo>
                    <a:pt x="1139" y="6063"/>
                  </a:lnTo>
                  <a:lnTo>
                    <a:pt x="2633" y="5276"/>
                  </a:lnTo>
                  <a:lnTo>
                    <a:pt x="2918" y="4882"/>
                  </a:lnTo>
                  <a:lnTo>
                    <a:pt x="2918" y="4016"/>
                  </a:lnTo>
                  <a:lnTo>
                    <a:pt x="2918" y="2047"/>
                  </a:lnTo>
                  <a:lnTo>
                    <a:pt x="3701" y="2047"/>
                  </a:lnTo>
                  <a:lnTo>
                    <a:pt x="4413" y="2835"/>
                  </a:lnTo>
                  <a:lnTo>
                    <a:pt x="5979" y="2835"/>
                  </a:lnTo>
                  <a:lnTo>
                    <a:pt x="7758" y="2047"/>
                  </a:lnTo>
                  <a:lnTo>
                    <a:pt x="10320" y="2835"/>
                  </a:lnTo>
                  <a:lnTo>
                    <a:pt x="12527" y="2835"/>
                  </a:lnTo>
                  <a:lnTo>
                    <a:pt x="15160" y="787"/>
                  </a:lnTo>
                  <a:lnTo>
                    <a:pt x="16584" y="787"/>
                  </a:lnTo>
                  <a:lnTo>
                    <a:pt x="18078" y="787"/>
                  </a:lnTo>
                  <a:lnTo>
                    <a:pt x="19217" y="0"/>
                  </a:lnTo>
                  <a:lnTo>
                    <a:pt x="19929" y="787"/>
                  </a:lnTo>
                  <a:lnTo>
                    <a:pt x="19217" y="2047"/>
                  </a:lnTo>
                  <a:lnTo>
                    <a:pt x="17367" y="3228"/>
                  </a:lnTo>
                  <a:lnTo>
                    <a:pt x="17367" y="4882"/>
                  </a:lnTo>
                  <a:lnTo>
                    <a:pt x="17367" y="6457"/>
                  </a:lnTo>
                  <a:lnTo>
                    <a:pt x="17367" y="9370"/>
                  </a:lnTo>
                  <a:lnTo>
                    <a:pt x="16584" y="11417"/>
                  </a:lnTo>
                  <a:lnTo>
                    <a:pt x="14448" y="13386"/>
                  </a:lnTo>
                  <a:lnTo>
                    <a:pt x="10320" y="15906"/>
                  </a:lnTo>
                  <a:lnTo>
                    <a:pt x="7402" y="18346"/>
                  </a:lnTo>
                  <a:lnTo>
                    <a:pt x="4413" y="19921"/>
                  </a:lnTo>
                  <a:lnTo>
                    <a:pt x="2918" y="19921"/>
                  </a:lnTo>
                  <a:lnTo>
                    <a:pt x="2633" y="19921"/>
                  </a:lnTo>
                  <a:lnTo>
                    <a:pt x="1922" y="19134"/>
                  </a:lnTo>
                  <a:lnTo>
                    <a:pt x="0" y="19134"/>
                  </a:lnTo>
                  <a:lnTo>
                    <a:pt x="1139" y="17087"/>
                  </a:lnTo>
                  <a:lnTo>
                    <a:pt x="1139" y="16693"/>
                  </a:lnTo>
                  <a:lnTo>
                    <a:pt x="1922" y="15118"/>
                  </a:lnTo>
                  <a:lnTo>
                    <a:pt x="1922" y="14646"/>
                  </a:lnTo>
                  <a:lnTo>
                    <a:pt x="2918" y="13386"/>
                  </a:lnTo>
                  <a:lnTo>
                    <a:pt x="2918" y="11732"/>
                  </a:lnTo>
                  <a:lnTo>
                    <a:pt x="2918" y="10630"/>
                  </a:lnTo>
                  <a:lnTo>
                    <a:pt x="783" y="11417"/>
                  </a:lnTo>
                  <a:lnTo>
                    <a:pt x="783" y="9764"/>
                  </a:lnTo>
                  <a:lnTo>
                    <a:pt x="783" y="8504"/>
                  </a:lnTo>
                  <a:lnTo>
                    <a:pt x="0" y="7244"/>
                  </a:lnTo>
                  <a:lnTo>
                    <a:pt x="783" y="5276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39" name="Freeform 138">
              <a:extLst>
                <a:ext uri="{FF2B5EF4-FFF2-40B4-BE49-F238E27FC236}">
                  <a16:creationId xmlns:a16="http://schemas.microsoft.com/office/drawing/2014/main" id="{B9A3A147-9A3E-4844-B9E0-4490C797B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3045" y="3619360"/>
              <a:ext cx="212722" cy="382138"/>
            </a:xfrm>
            <a:custGeom>
              <a:avLst/>
              <a:gdLst>
                <a:gd name="T0" fmla="*/ 44 w 20000"/>
                <a:gd name="T1" fmla="*/ 6 h 20000"/>
                <a:gd name="T2" fmla="*/ 54 w 20000"/>
                <a:gd name="T3" fmla="*/ 10 h 20000"/>
                <a:gd name="T4" fmla="*/ 54 w 20000"/>
                <a:gd name="T5" fmla="*/ 20 h 20000"/>
                <a:gd name="T6" fmla="*/ 62 w 20000"/>
                <a:gd name="T7" fmla="*/ 23 h 20000"/>
                <a:gd name="T8" fmla="*/ 62 w 20000"/>
                <a:gd name="T9" fmla="*/ 39 h 20000"/>
                <a:gd name="T10" fmla="*/ 67 w 20000"/>
                <a:gd name="T11" fmla="*/ 56 h 20000"/>
                <a:gd name="T12" fmla="*/ 77 w 20000"/>
                <a:gd name="T13" fmla="*/ 50 h 20000"/>
                <a:gd name="T14" fmla="*/ 89 w 20000"/>
                <a:gd name="T15" fmla="*/ 50 h 20000"/>
                <a:gd name="T16" fmla="*/ 100 w 20000"/>
                <a:gd name="T17" fmla="*/ 47 h 20000"/>
                <a:gd name="T18" fmla="*/ 114 w 20000"/>
                <a:gd name="T19" fmla="*/ 43 h 20000"/>
                <a:gd name="T20" fmla="*/ 131 w 20000"/>
                <a:gd name="T21" fmla="*/ 64 h 20000"/>
                <a:gd name="T22" fmla="*/ 133 w 20000"/>
                <a:gd name="T23" fmla="*/ 75 h 20000"/>
                <a:gd name="T24" fmla="*/ 144 w 20000"/>
                <a:gd name="T25" fmla="*/ 87 h 20000"/>
                <a:gd name="T26" fmla="*/ 148 w 20000"/>
                <a:gd name="T27" fmla="*/ 93 h 20000"/>
                <a:gd name="T28" fmla="*/ 148 w 20000"/>
                <a:gd name="T29" fmla="*/ 114 h 20000"/>
                <a:gd name="T30" fmla="*/ 141 w 20000"/>
                <a:gd name="T31" fmla="*/ 120 h 20000"/>
                <a:gd name="T32" fmla="*/ 131 w 20000"/>
                <a:gd name="T33" fmla="*/ 120 h 20000"/>
                <a:gd name="T34" fmla="*/ 104 w 20000"/>
                <a:gd name="T35" fmla="*/ 120 h 20000"/>
                <a:gd name="T36" fmla="*/ 93 w 20000"/>
                <a:gd name="T37" fmla="*/ 141 h 20000"/>
                <a:gd name="T38" fmla="*/ 106 w 20000"/>
                <a:gd name="T39" fmla="*/ 169 h 20000"/>
                <a:gd name="T40" fmla="*/ 83 w 20000"/>
                <a:gd name="T41" fmla="*/ 153 h 20000"/>
                <a:gd name="T42" fmla="*/ 71 w 20000"/>
                <a:gd name="T43" fmla="*/ 137 h 20000"/>
                <a:gd name="T44" fmla="*/ 54 w 20000"/>
                <a:gd name="T45" fmla="*/ 153 h 20000"/>
                <a:gd name="T46" fmla="*/ 46 w 20000"/>
                <a:gd name="T47" fmla="*/ 178 h 20000"/>
                <a:gd name="T48" fmla="*/ 39 w 20000"/>
                <a:gd name="T49" fmla="*/ 201 h 20000"/>
                <a:gd name="T50" fmla="*/ 54 w 20000"/>
                <a:gd name="T51" fmla="*/ 217 h 20000"/>
                <a:gd name="T52" fmla="*/ 60 w 20000"/>
                <a:gd name="T53" fmla="*/ 230 h 20000"/>
                <a:gd name="T54" fmla="*/ 77 w 20000"/>
                <a:gd name="T55" fmla="*/ 261 h 20000"/>
                <a:gd name="T56" fmla="*/ 93 w 20000"/>
                <a:gd name="T57" fmla="*/ 273 h 20000"/>
                <a:gd name="T58" fmla="*/ 87 w 20000"/>
                <a:gd name="T59" fmla="*/ 278 h 20000"/>
                <a:gd name="T60" fmla="*/ 81 w 20000"/>
                <a:gd name="T61" fmla="*/ 282 h 20000"/>
                <a:gd name="T62" fmla="*/ 77 w 20000"/>
                <a:gd name="T63" fmla="*/ 273 h 20000"/>
                <a:gd name="T64" fmla="*/ 60 w 20000"/>
                <a:gd name="T65" fmla="*/ 267 h 20000"/>
                <a:gd name="T66" fmla="*/ 46 w 20000"/>
                <a:gd name="T67" fmla="*/ 250 h 20000"/>
                <a:gd name="T68" fmla="*/ 33 w 20000"/>
                <a:gd name="T69" fmla="*/ 230 h 20000"/>
                <a:gd name="T70" fmla="*/ 29 w 20000"/>
                <a:gd name="T71" fmla="*/ 240 h 20000"/>
                <a:gd name="T72" fmla="*/ 23 w 20000"/>
                <a:gd name="T73" fmla="*/ 224 h 20000"/>
                <a:gd name="T74" fmla="*/ 29 w 20000"/>
                <a:gd name="T75" fmla="*/ 205 h 20000"/>
                <a:gd name="T76" fmla="*/ 33 w 20000"/>
                <a:gd name="T77" fmla="*/ 197 h 20000"/>
                <a:gd name="T78" fmla="*/ 39 w 20000"/>
                <a:gd name="T79" fmla="*/ 174 h 20000"/>
                <a:gd name="T80" fmla="*/ 38 w 20000"/>
                <a:gd name="T81" fmla="*/ 143 h 20000"/>
                <a:gd name="T82" fmla="*/ 19 w 20000"/>
                <a:gd name="T83" fmla="*/ 114 h 20000"/>
                <a:gd name="T84" fmla="*/ 23 w 20000"/>
                <a:gd name="T85" fmla="*/ 99 h 20000"/>
                <a:gd name="T86" fmla="*/ 27 w 20000"/>
                <a:gd name="T87" fmla="*/ 87 h 20000"/>
                <a:gd name="T88" fmla="*/ 19 w 20000"/>
                <a:gd name="T89" fmla="*/ 70 h 20000"/>
                <a:gd name="T90" fmla="*/ 2 w 20000"/>
                <a:gd name="T91" fmla="*/ 43 h 20000"/>
                <a:gd name="T92" fmla="*/ 0 w 20000"/>
                <a:gd name="T93" fmla="*/ 39 h 20000"/>
                <a:gd name="T94" fmla="*/ 2 w 20000"/>
                <a:gd name="T95" fmla="*/ 27 h 20000"/>
                <a:gd name="T96" fmla="*/ 10 w 20000"/>
                <a:gd name="T97" fmla="*/ 16 h 20000"/>
                <a:gd name="T98" fmla="*/ 23 w 20000"/>
                <a:gd name="T99" fmla="*/ 6 h 20000"/>
                <a:gd name="T100" fmla="*/ 33 w 20000"/>
                <a:gd name="T101" fmla="*/ 4 h 2000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0000" h="20000">
                  <a:moveTo>
                    <a:pt x="5908" y="0"/>
                  </a:moveTo>
                  <a:lnTo>
                    <a:pt x="5908" y="455"/>
                  </a:lnTo>
                  <a:lnTo>
                    <a:pt x="6179" y="284"/>
                  </a:lnTo>
                  <a:lnTo>
                    <a:pt x="7317" y="739"/>
                  </a:lnTo>
                  <a:lnTo>
                    <a:pt x="6775" y="1165"/>
                  </a:lnTo>
                  <a:lnTo>
                    <a:pt x="7317" y="1449"/>
                  </a:lnTo>
                  <a:lnTo>
                    <a:pt x="8130" y="1165"/>
                  </a:lnTo>
                  <a:lnTo>
                    <a:pt x="8401" y="1619"/>
                  </a:lnTo>
                  <a:lnTo>
                    <a:pt x="8997" y="1903"/>
                  </a:lnTo>
                  <a:lnTo>
                    <a:pt x="8401" y="2784"/>
                  </a:lnTo>
                  <a:lnTo>
                    <a:pt x="8401" y="3807"/>
                  </a:lnTo>
                  <a:lnTo>
                    <a:pt x="8997" y="3949"/>
                  </a:lnTo>
                  <a:lnTo>
                    <a:pt x="9864" y="3523"/>
                  </a:lnTo>
                  <a:lnTo>
                    <a:pt x="10407" y="3523"/>
                  </a:lnTo>
                  <a:lnTo>
                    <a:pt x="11220" y="3068"/>
                  </a:lnTo>
                  <a:lnTo>
                    <a:pt x="12087" y="3523"/>
                  </a:lnTo>
                  <a:lnTo>
                    <a:pt x="12629" y="3352"/>
                  </a:lnTo>
                  <a:lnTo>
                    <a:pt x="13496" y="3352"/>
                  </a:lnTo>
                  <a:lnTo>
                    <a:pt x="14038" y="2784"/>
                  </a:lnTo>
                  <a:lnTo>
                    <a:pt x="15447" y="3068"/>
                  </a:lnTo>
                  <a:lnTo>
                    <a:pt x="16314" y="3523"/>
                  </a:lnTo>
                  <a:lnTo>
                    <a:pt x="17724" y="4545"/>
                  </a:lnTo>
                  <a:lnTo>
                    <a:pt x="17724" y="4688"/>
                  </a:lnTo>
                  <a:lnTo>
                    <a:pt x="17940" y="5284"/>
                  </a:lnTo>
                  <a:lnTo>
                    <a:pt x="18537" y="5852"/>
                  </a:lnTo>
                  <a:lnTo>
                    <a:pt x="19404" y="6165"/>
                  </a:lnTo>
                  <a:lnTo>
                    <a:pt x="19404" y="6449"/>
                  </a:lnTo>
                  <a:lnTo>
                    <a:pt x="19946" y="6619"/>
                  </a:lnTo>
                  <a:lnTo>
                    <a:pt x="19946" y="7017"/>
                  </a:lnTo>
                  <a:lnTo>
                    <a:pt x="19946" y="8068"/>
                  </a:lnTo>
                  <a:lnTo>
                    <a:pt x="19404" y="8523"/>
                  </a:lnTo>
                  <a:lnTo>
                    <a:pt x="19079" y="8523"/>
                  </a:lnTo>
                  <a:lnTo>
                    <a:pt x="17940" y="8352"/>
                  </a:lnTo>
                  <a:lnTo>
                    <a:pt x="17724" y="8523"/>
                  </a:lnTo>
                  <a:lnTo>
                    <a:pt x="15718" y="8352"/>
                  </a:lnTo>
                  <a:lnTo>
                    <a:pt x="14038" y="8523"/>
                  </a:lnTo>
                  <a:lnTo>
                    <a:pt x="14038" y="9517"/>
                  </a:lnTo>
                  <a:lnTo>
                    <a:pt x="12629" y="9972"/>
                  </a:lnTo>
                  <a:lnTo>
                    <a:pt x="13171" y="10739"/>
                  </a:lnTo>
                  <a:lnTo>
                    <a:pt x="14309" y="12017"/>
                  </a:lnTo>
                  <a:lnTo>
                    <a:pt x="13496" y="11591"/>
                  </a:lnTo>
                  <a:lnTo>
                    <a:pt x="11220" y="10852"/>
                  </a:lnTo>
                  <a:lnTo>
                    <a:pt x="8997" y="10739"/>
                  </a:lnTo>
                  <a:lnTo>
                    <a:pt x="9539" y="9688"/>
                  </a:lnTo>
                  <a:lnTo>
                    <a:pt x="7317" y="9972"/>
                  </a:lnTo>
                  <a:lnTo>
                    <a:pt x="7317" y="10852"/>
                  </a:lnTo>
                  <a:lnTo>
                    <a:pt x="7317" y="11591"/>
                  </a:lnTo>
                  <a:lnTo>
                    <a:pt x="6179" y="12614"/>
                  </a:lnTo>
                  <a:lnTo>
                    <a:pt x="5908" y="13807"/>
                  </a:lnTo>
                  <a:lnTo>
                    <a:pt x="5312" y="14233"/>
                  </a:lnTo>
                  <a:lnTo>
                    <a:pt x="5908" y="15710"/>
                  </a:lnTo>
                  <a:lnTo>
                    <a:pt x="7317" y="15398"/>
                  </a:lnTo>
                  <a:lnTo>
                    <a:pt x="7588" y="16307"/>
                  </a:lnTo>
                  <a:lnTo>
                    <a:pt x="8130" y="16307"/>
                  </a:lnTo>
                  <a:lnTo>
                    <a:pt x="8997" y="18210"/>
                  </a:lnTo>
                  <a:lnTo>
                    <a:pt x="10407" y="18523"/>
                  </a:lnTo>
                  <a:lnTo>
                    <a:pt x="11762" y="18523"/>
                  </a:lnTo>
                  <a:lnTo>
                    <a:pt x="12629" y="19375"/>
                  </a:lnTo>
                  <a:lnTo>
                    <a:pt x="12087" y="19375"/>
                  </a:lnTo>
                  <a:lnTo>
                    <a:pt x="11762" y="19688"/>
                  </a:lnTo>
                  <a:lnTo>
                    <a:pt x="11220" y="19375"/>
                  </a:lnTo>
                  <a:lnTo>
                    <a:pt x="10949" y="19972"/>
                  </a:lnTo>
                  <a:lnTo>
                    <a:pt x="9864" y="19972"/>
                  </a:lnTo>
                  <a:lnTo>
                    <a:pt x="10407" y="19375"/>
                  </a:lnTo>
                  <a:lnTo>
                    <a:pt x="8401" y="18807"/>
                  </a:lnTo>
                  <a:lnTo>
                    <a:pt x="8130" y="18920"/>
                  </a:lnTo>
                  <a:lnTo>
                    <a:pt x="7317" y="18210"/>
                  </a:lnTo>
                  <a:lnTo>
                    <a:pt x="6179" y="17756"/>
                  </a:lnTo>
                  <a:lnTo>
                    <a:pt x="5095" y="16875"/>
                  </a:lnTo>
                  <a:lnTo>
                    <a:pt x="4444" y="16307"/>
                  </a:lnTo>
                  <a:lnTo>
                    <a:pt x="3902" y="16591"/>
                  </a:lnTo>
                  <a:lnTo>
                    <a:pt x="3902" y="17017"/>
                  </a:lnTo>
                  <a:lnTo>
                    <a:pt x="3631" y="16875"/>
                  </a:lnTo>
                  <a:lnTo>
                    <a:pt x="3089" y="15852"/>
                  </a:lnTo>
                  <a:lnTo>
                    <a:pt x="3631" y="14972"/>
                  </a:lnTo>
                  <a:lnTo>
                    <a:pt x="3902" y="14517"/>
                  </a:lnTo>
                  <a:lnTo>
                    <a:pt x="3902" y="14233"/>
                  </a:lnTo>
                  <a:lnTo>
                    <a:pt x="4444" y="13949"/>
                  </a:lnTo>
                  <a:lnTo>
                    <a:pt x="4444" y="13523"/>
                  </a:lnTo>
                  <a:lnTo>
                    <a:pt x="5312" y="12330"/>
                  </a:lnTo>
                  <a:lnTo>
                    <a:pt x="5908" y="11591"/>
                  </a:lnTo>
                  <a:lnTo>
                    <a:pt x="5095" y="10114"/>
                  </a:lnTo>
                  <a:lnTo>
                    <a:pt x="5095" y="9517"/>
                  </a:lnTo>
                  <a:lnTo>
                    <a:pt x="2547" y="8068"/>
                  </a:lnTo>
                  <a:lnTo>
                    <a:pt x="2547" y="7614"/>
                  </a:lnTo>
                  <a:lnTo>
                    <a:pt x="3089" y="7017"/>
                  </a:lnTo>
                  <a:lnTo>
                    <a:pt x="3089" y="6449"/>
                  </a:lnTo>
                  <a:lnTo>
                    <a:pt x="3631" y="6165"/>
                  </a:lnTo>
                  <a:lnTo>
                    <a:pt x="3089" y="5398"/>
                  </a:lnTo>
                  <a:lnTo>
                    <a:pt x="2547" y="4972"/>
                  </a:lnTo>
                  <a:lnTo>
                    <a:pt x="867" y="3523"/>
                  </a:lnTo>
                  <a:lnTo>
                    <a:pt x="325" y="3068"/>
                  </a:lnTo>
                  <a:lnTo>
                    <a:pt x="0" y="3068"/>
                  </a:lnTo>
                  <a:lnTo>
                    <a:pt x="0" y="2784"/>
                  </a:lnTo>
                  <a:lnTo>
                    <a:pt x="325" y="2614"/>
                  </a:lnTo>
                  <a:lnTo>
                    <a:pt x="325" y="1903"/>
                  </a:lnTo>
                  <a:lnTo>
                    <a:pt x="867" y="1449"/>
                  </a:lnTo>
                  <a:lnTo>
                    <a:pt x="1409" y="1165"/>
                  </a:lnTo>
                  <a:lnTo>
                    <a:pt x="3631" y="852"/>
                  </a:lnTo>
                  <a:lnTo>
                    <a:pt x="3089" y="455"/>
                  </a:lnTo>
                  <a:lnTo>
                    <a:pt x="3902" y="739"/>
                  </a:lnTo>
                  <a:lnTo>
                    <a:pt x="4444" y="284"/>
                  </a:lnTo>
                  <a:lnTo>
                    <a:pt x="5908" y="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40" name="Freeform 139">
              <a:extLst>
                <a:ext uri="{FF2B5EF4-FFF2-40B4-BE49-F238E27FC236}">
                  <a16:creationId xmlns:a16="http://schemas.microsoft.com/office/drawing/2014/main" id="{3EBC5162-13B2-4450-9B51-C7543A232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9411" y="3479784"/>
              <a:ext cx="125379" cy="96212"/>
            </a:xfrm>
            <a:custGeom>
              <a:avLst/>
              <a:gdLst>
                <a:gd name="T0" fmla="*/ 0 w 20000"/>
                <a:gd name="T1" fmla="*/ 33 h 20000"/>
                <a:gd name="T2" fmla="*/ 2 w 20000"/>
                <a:gd name="T3" fmla="*/ 29 h 20000"/>
                <a:gd name="T4" fmla="*/ 2 w 20000"/>
                <a:gd name="T5" fmla="*/ 37 h 20000"/>
                <a:gd name="T6" fmla="*/ 6 w 20000"/>
                <a:gd name="T7" fmla="*/ 39 h 20000"/>
                <a:gd name="T8" fmla="*/ 8 w 20000"/>
                <a:gd name="T9" fmla="*/ 43 h 20000"/>
                <a:gd name="T10" fmla="*/ 19 w 20000"/>
                <a:gd name="T11" fmla="*/ 43 h 20000"/>
                <a:gd name="T12" fmla="*/ 23 w 20000"/>
                <a:gd name="T13" fmla="*/ 39 h 20000"/>
                <a:gd name="T14" fmla="*/ 43 w 20000"/>
                <a:gd name="T15" fmla="*/ 39 h 20000"/>
                <a:gd name="T16" fmla="*/ 52 w 20000"/>
                <a:gd name="T17" fmla="*/ 37 h 20000"/>
                <a:gd name="T18" fmla="*/ 60 w 20000"/>
                <a:gd name="T19" fmla="*/ 29 h 20000"/>
                <a:gd name="T20" fmla="*/ 70 w 20000"/>
                <a:gd name="T21" fmla="*/ 16 h 20000"/>
                <a:gd name="T22" fmla="*/ 78 w 20000"/>
                <a:gd name="T23" fmla="*/ 6 h 20000"/>
                <a:gd name="T24" fmla="*/ 82 w 20000"/>
                <a:gd name="T25" fmla="*/ 0 h 20000"/>
                <a:gd name="T26" fmla="*/ 87 w 20000"/>
                <a:gd name="T27" fmla="*/ 4 h 20000"/>
                <a:gd name="T28" fmla="*/ 87 w 20000"/>
                <a:gd name="T29" fmla="*/ 10 h 20000"/>
                <a:gd name="T30" fmla="*/ 87 w 20000"/>
                <a:gd name="T31" fmla="*/ 20 h 20000"/>
                <a:gd name="T32" fmla="*/ 82 w 20000"/>
                <a:gd name="T33" fmla="*/ 20 h 20000"/>
                <a:gd name="T34" fmla="*/ 78 w 20000"/>
                <a:gd name="T35" fmla="*/ 23 h 20000"/>
                <a:gd name="T36" fmla="*/ 82 w 20000"/>
                <a:gd name="T37" fmla="*/ 37 h 20000"/>
                <a:gd name="T38" fmla="*/ 87 w 20000"/>
                <a:gd name="T39" fmla="*/ 37 h 20000"/>
                <a:gd name="T40" fmla="*/ 89 w 20000"/>
                <a:gd name="T41" fmla="*/ 43 h 20000"/>
                <a:gd name="T42" fmla="*/ 87 w 20000"/>
                <a:gd name="T43" fmla="*/ 43 h 20000"/>
                <a:gd name="T44" fmla="*/ 78 w 20000"/>
                <a:gd name="T45" fmla="*/ 43 h 20000"/>
                <a:gd name="T46" fmla="*/ 78 w 20000"/>
                <a:gd name="T47" fmla="*/ 49 h 20000"/>
                <a:gd name="T48" fmla="*/ 76 w 20000"/>
                <a:gd name="T49" fmla="*/ 55 h 20000"/>
                <a:gd name="T50" fmla="*/ 76 w 20000"/>
                <a:gd name="T51" fmla="*/ 69 h 20000"/>
                <a:gd name="T52" fmla="*/ 72 w 20000"/>
                <a:gd name="T53" fmla="*/ 72 h 20000"/>
                <a:gd name="T54" fmla="*/ 19 w 20000"/>
                <a:gd name="T55" fmla="*/ 63 h 20000"/>
                <a:gd name="T56" fmla="*/ 17 w 20000"/>
                <a:gd name="T57" fmla="*/ 55 h 20000"/>
                <a:gd name="T58" fmla="*/ 8 w 20000"/>
                <a:gd name="T59" fmla="*/ 47 h 20000"/>
                <a:gd name="T60" fmla="*/ 2 w 20000"/>
                <a:gd name="T61" fmla="*/ 39 h 20000"/>
                <a:gd name="T62" fmla="*/ 0 w 20000"/>
                <a:gd name="T63" fmla="*/ 33 h 2000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000" h="20000">
                  <a:moveTo>
                    <a:pt x="0" y="9121"/>
                  </a:moveTo>
                  <a:lnTo>
                    <a:pt x="536" y="8022"/>
                  </a:lnTo>
                  <a:lnTo>
                    <a:pt x="536" y="10220"/>
                  </a:lnTo>
                  <a:lnTo>
                    <a:pt x="1429" y="10769"/>
                  </a:lnTo>
                  <a:lnTo>
                    <a:pt x="1875" y="11868"/>
                  </a:lnTo>
                  <a:lnTo>
                    <a:pt x="4196" y="11868"/>
                  </a:lnTo>
                  <a:lnTo>
                    <a:pt x="5179" y="10769"/>
                  </a:lnTo>
                  <a:lnTo>
                    <a:pt x="9732" y="10769"/>
                  </a:lnTo>
                  <a:lnTo>
                    <a:pt x="11607" y="10220"/>
                  </a:lnTo>
                  <a:lnTo>
                    <a:pt x="13393" y="8022"/>
                  </a:lnTo>
                  <a:lnTo>
                    <a:pt x="15714" y="4505"/>
                  </a:lnTo>
                  <a:lnTo>
                    <a:pt x="17589" y="1648"/>
                  </a:lnTo>
                  <a:lnTo>
                    <a:pt x="18482" y="0"/>
                  </a:lnTo>
                  <a:lnTo>
                    <a:pt x="19464" y="1099"/>
                  </a:lnTo>
                  <a:lnTo>
                    <a:pt x="19464" y="2857"/>
                  </a:lnTo>
                  <a:lnTo>
                    <a:pt x="19464" y="5604"/>
                  </a:lnTo>
                  <a:lnTo>
                    <a:pt x="18482" y="5604"/>
                  </a:lnTo>
                  <a:lnTo>
                    <a:pt x="17589" y="6264"/>
                  </a:lnTo>
                  <a:lnTo>
                    <a:pt x="18482" y="10220"/>
                  </a:lnTo>
                  <a:lnTo>
                    <a:pt x="19464" y="10220"/>
                  </a:lnTo>
                  <a:lnTo>
                    <a:pt x="19911" y="11868"/>
                  </a:lnTo>
                  <a:lnTo>
                    <a:pt x="19464" y="11868"/>
                  </a:lnTo>
                  <a:lnTo>
                    <a:pt x="17589" y="11868"/>
                  </a:lnTo>
                  <a:lnTo>
                    <a:pt x="17589" y="13626"/>
                  </a:lnTo>
                  <a:lnTo>
                    <a:pt x="17143" y="15385"/>
                  </a:lnTo>
                  <a:lnTo>
                    <a:pt x="17143" y="19231"/>
                  </a:lnTo>
                  <a:lnTo>
                    <a:pt x="16250" y="19890"/>
                  </a:lnTo>
                  <a:lnTo>
                    <a:pt x="4196" y="17582"/>
                  </a:lnTo>
                  <a:lnTo>
                    <a:pt x="3750" y="15385"/>
                  </a:lnTo>
                  <a:lnTo>
                    <a:pt x="1875" y="12967"/>
                  </a:lnTo>
                  <a:lnTo>
                    <a:pt x="536" y="10769"/>
                  </a:lnTo>
                  <a:lnTo>
                    <a:pt x="0" y="9121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41" name="Freeform 140">
              <a:extLst>
                <a:ext uri="{FF2B5EF4-FFF2-40B4-BE49-F238E27FC236}">
                  <a16:creationId xmlns:a16="http://schemas.microsoft.com/office/drawing/2014/main" id="{2B87F940-4697-469F-AE7F-7397C1CCE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1519" y="3543474"/>
              <a:ext cx="202861" cy="386203"/>
            </a:xfrm>
            <a:custGeom>
              <a:avLst/>
              <a:gdLst>
                <a:gd name="T0" fmla="*/ 4 w 20000"/>
                <a:gd name="T1" fmla="*/ 16 h 20000"/>
                <a:gd name="T2" fmla="*/ 12 w 20000"/>
                <a:gd name="T3" fmla="*/ 16 h 20000"/>
                <a:gd name="T4" fmla="*/ 23 w 20000"/>
                <a:gd name="T5" fmla="*/ 12 h 20000"/>
                <a:gd name="T6" fmla="*/ 33 w 20000"/>
                <a:gd name="T7" fmla="*/ 12 h 20000"/>
                <a:gd name="T8" fmla="*/ 44 w 20000"/>
                <a:gd name="T9" fmla="*/ 2 h 20000"/>
                <a:gd name="T10" fmla="*/ 61 w 20000"/>
                <a:gd name="T11" fmla="*/ 6 h 20000"/>
                <a:gd name="T12" fmla="*/ 81 w 20000"/>
                <a:gd name="T13" fmla="*/ 8 h 20000"/>
                <a:gd name="T14" fmla="*/ 91 w 20000"/>
                <a:gd name="T15" fmla="*/ 35 h 20000"/>
                <a:gd name="T16" fmla="*/ 104 w 20000"/>
                <a:gd name="T17" fmla="*/ 35 h 20000"/>
                <a:gd name="T18" fmla="*/ 93 w 20000"/>
                <a:gd name="T19" fmla="*/ 40 h 20000"/>
                <a:gd name="T20" fmla="*/ 87 w 20000"/>
                <a:gd name="T21" fmla="*/ 46 h 20000"/>
                <a:gd name="T22" fmla="*/ 81 w 20000"/>
                <a:gd name="T23" fmla="*/ 62 h 20000"/>
                <a:gd name="T24" fmla="*/ 71 w 20000"/>
                <a:gd name="T25" fmla="*/ 68 h 20000"/>
                <a:gd name="T26" fmla="*/ 81 w 20000"/>
                <a:gd name="T27" fmla="*/ 104 h 20000"/>
                <a:gd name="T28" fmla="*/ 104 w 20000"/>
                <a:gd name="T29" fmla="*/ 132 h 20000"/>
                <a:gd name="T30" fmla="*/ 114 w 20000"/>
                <a:gd name="T31" fmla="*/ 139 h 20000"/>
                <a:gd name="T32" fmla="*/ 127 w 20000"/>
                <a:gd name="T33" fmla="*/ 155 h 20000"/>
                <a:gd name="T34" fmla="*/ 131 w 20000"/>
                <a:gd name="T35" fmla="*/ 166 h 20000"/>
                <a:gd name="T36" fmla="*/ 141 w 20000"/>
                <a:gd name="T37" fmla="*/ 199 h 20000"/>
                <a:gd name="T38" fmla="*/ 141 w 20000"/>
                <a:gd name="T39" fmla="*/ 207 h 20000"/>
                <a:gd name="T40" fmla="*/ 144 w 20000"/>
                <a:gd name="T41" fmla="*/ 213 h 20000"/>
                <a:gd name="T42" fmla="*/ 144 w 20000"/>
                <a:gd name="T43" fmla="*/ 224 h 20000"/>
                <a:gd name="T44" fmla="*/ 127 w 20000"/>
                <a:gd name="T45" fmla="*/ 240 h 20000"/>
                <a:gd name="T46" fmla="*/ 116 w 20000"/>
                <a:gd name="T47" fmla="*/ 246 h 20000"/>
                <a:gd name="T48" fmla="*/ 97 w 20000"/>
                <a:gd name="T49" fmla="*/ 257 h 20000"/>
                <a:gd name="T50" fmla="*/ 87 w 20000"/>
                <a:gd name="T51" fmla="*/ 261 h 20000"/>
                <a:gd name="T52" fmla="*/ 77 w 20000"/>
                <a:gd name="T53" fmla="*/ 273 h 20000"/>
                <a:gd name="T54" fmla="*/ 65 w 20000"/>
                <a:gd name="T55" fmla="*/ 263 h 20000"/>
                <a:gd name="T56" fmla="*/ 65 w 20000"/>
                <a:gd name="T57" fmla="*/ 253 h 20000"/>
                <a:gd name="T58" fmla="*/ 56 w 20000"/>
                <a:gd name="T59" fmla="*/ 250 h 20000"/>
                <a:gd name="T60" fmla="*/ 83 w 20000"/>
                <a:gd name="T61" fmla="*/ 240 h 20000"/>
                <a:gd name="T62" fmla="*/ 81 w 20000"/>
                <a:gd name="T63" fmla="*/ 226 h 20000"/>
                <a:gd name="T64" fmla="*/ 97 w 20000"/>
                <a:gd name="T65" fmla="*/ 219 h 20000"/>
                <a:gd name="T66" fmla="*/ 110 w 20000"/>
                <a:gd name="T67" fmla="*/ 213 h 20000"/>
                <a:gd name="T68" fmla="*/ 108 w 20000"/>
                <a:gd name="T69" fmla="*/ 182 h 20000"/>
                <a:gd name="T70" fmla="*/ 108 w 20000"/>
                <a:gd name="T71" fmla="*/ 170 h 20000"/>
                <a:gd name="T72" fmla="*/ 108 w 20000"/>
                <a:gd name="T73" fmla="*/ 155 h 20000"/>
                <a:gd name="T74" fmla="*/ 104 w 20000"/>
                <a:gd name="T75" fmla="*/ 143 h 20000"/>
                <a:gd name="T76" fmla="*/ 83 w 20000"/>
                <a:gd name="T77" fmla="*/ 122 h 20000"/>
                <a:gd name="T78" fmla="*/ 67 w 20000"/>
                <a:gd name="T79" fmla="*/ 104 h 20000"/>
                <a:gd name="T80" fmla="*/ 56 w 20000"/>
                <a:gd name="T81" fmla="*/ 93 h 20000"/>
                <a:gd name="T82" fmla="*/ 38 w 20000"/>
                <a:gd name="T83" fmla="*/ 73 h 20000"/>
                <a:gd name="T84" fmla="*/ 50 w 20000"/>
                <a:gd name="T85" fmla="*/ 73 h 20000"/>
                <a:gd name="T86" fmla="*/ 48 w 20000"/>
                <a:gd name="T87" fmla="*/ 56 h 20000"/>
                <a:gd name="T88" fmla="*/ 39 w 20000"/>
                <a:gd name="T89" fmla="*/ 50 h 20000"/>
                <a:gd name="T90" fmla="*/ 12 w 20000"/>
                <a:gd name="T91" fmla="*/ 44 h 20000"/>
                <a:gd name="T92" fmla="*/ 12 w 20000"/>
                <a:gd name="T93" fmla="*/ 29 h 20000"/>
                <a:gd name="T94" fmla="*/ 0 w 20000"/>
                <a:gd name="T95" fmla="*/ 19 h 2000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0000" h="20000">
                  <a:moveTo>
                    <a:pt x="0" y="1324"/>
                  </a:moveTo>
                  <a:lnTo>
                    <a:pt x="557" y="1155"/>
                  </a:lnTo>
                  <a:lnTo>
                    <a:pt x="891" y="1155"/>
                  </a:lnTo>
                  <a:lnTo>
                    <a:pt x="1727" y="1155"/>
                  </a:lnTo>
                  <a:lnTo>
                    <a:pt x="2284" y="873"/>
                  </a:lnTo>
                  <a:lnTo>
                    <a:pt x="3175" y="873"/>
                  </a:lnTo>
                  <a:lnTo>
                    <a:pt x="4011" y="1324"/>
                  </a:lnTo>
                  <a:lnTo>
                    <a:pt x="4624" y="873"/>
                  </a:lnTo>
                  <a:lnTo>
                    <a:pt x="6072" y="592"/>
                  </a:lnTo>
                  <a:lnTo>
                    <a:pt x="6072" y="169"/>
                  </a:lnTo>
                  <a:lnTo>
                    <a:pt x="7521" y="0"/>
                  </a:lnTo>
                  <a:lnTo>
                    <a:pt x="8412" y="451"/>
                  </a:lnTo>
                  <a:lnTo>
                    <a:pt x="10696" y="592"/>
                  </a:lnTo>
                  <a:lnTo>
                    <a:pt x="11253" y="592"/>
                  </a:lnTo>
                  <a:lnTo>
                    <a:pt x="10696" y="1324"/>
                  </a:lnTo>
                  <a:lnTo>
                    <a:pt x="12646" y="2479"/>
                  </a:lnTo>
                  <a:lnTo>
                    <a:pt x="13872" y="2366"/>
                  </a:lnTo>
                  <a:lnTo>
                    <a:pt x="14429" y="2479"/>
                  </a:lnTo>
                  <a:lnTo>
                    <a:pt x="13872" y="2789"/>
                  </a:lnTo>
                  <a:lnTo>
                    <a:pt x="12981" y="2789"/>
                  </a:lnTo>
                  <a:lnTo>
                    <a:pt x="12981" y="3211"/>
                  </a:lnTo>
                  <a:lnTo>
                    <a:pt x="12089" y="3211"/>
                  </a:lnTo>
                  <a:lnTo>
                    <a:pt x="11253" y="3634"/>
                  </a:lnTo>
                  <a:lnTo>
                    <a:pt x="11253" y="4394"/>
                  </a:lnTo>
                  <a:lnTo>
                    <a:pt x="10696" y="4676"/>
                  </a:lnTo>
                  <a:lnTo>
                    <a:pt x="9805" y="4817"/>
                  </a:lnTo>
                  <a:lnTo>
                    <a:pt x="9248" y="6113"/>
                  </a:lnTo>
                  <a:lnTo>
                    <a:pt x="11253" y="7296"/>
                  </a:lnTo>
                  <a:lnTo>
                    <a:pt x="12089" y="8169"/>
                  </a:lnTo>
                  <a:lnTo>
                    <a:pt x="14429" y="9324"/>
                  </a:lnTo>
                  <a:lnTo>
                    <a:pt x="15265" y="9634"/>
                  </a:lnTo>
                  <a:lnTo>
                    <a:pt x="15877" y="9775"/>
                  </a:lnTo>
                  <a:lnTo>
                    <a:pt x="16713" y="10366"/>
                  </a:lnTo>
                  <a:lnTo>
                    <a:pt x="17604" y="10930"/>
                  </a:lnTo>
                  <a:lnTo>
                    <a:pt x="18217" y="10930"/>
                  </a:lnTo>
                  <a:lnTo>
                    <a:pt x="18217" y="11690"/>
                  </a:lnTo>
                  <a:lnTo>
                    <a:pt x="19610" y="13577"/>
                  </a:lnTo>
                  <a:lnTo>
                    <a:pt x="19610" y="14000"/>
                  </a:lnTo>
                  <a:lnTo>
                    <a:pt x="19944" y="14282"/>
                  </a:lnTo>
                  <a:lnTo>
                    <a:pt x="19610" y="14592"/>
                  </a:lnTo>
                  <a:lnTo>
                    <a:pt x="19610" y="14732"/>
                  </a:lnTo>
                  <a:lnTo>
                    <a:pt x="19944" y="15014"/>
                  </a:lnTo>
                  <a:lnTo>
                    <a:pt x="19610" y="15437"/>
                  </a:lnTo>
                  <a:lnTo>
                    <a:pt x="19944" y="15775"/>
                  </a:lnTo>
                  <a:lnTo>
                    <a:pt x="19053" y="16479"/>
                  </a:lnTo>
                  <a:lnTo>
                    <a:pt x="17604" y="16930"/>
                  </a:lnTo>
                  <a:lnTo>
                    <a:pt x="16713" y="16930"/>
                  </a:lnTo>
                  <a:lnTo>
                    <a:pt x="16156" y="17352"/>
                  </a:lnTo>
                  <a:lnTo>
                    <a:pt x="13872" y="17803"/>
                  </a:lnTo>
                  <a:lnTo>
                    <a:pt x="13538" y="18085"/>
                  </a:lnTo>
                  <a:lnTo>
                    <a:pt x="12981" y="18817"/>
                  </a:lnTo>
                  <a:lnTo>
                    <a:pt x="12089" y="18366"/>
                  </a:lnTo>
                  <a:lnTo>
                    <a:pt x="12089" y="19239"/>
                  </a:lnTo>
                  <a:lnTo>
                    <a:pt x="10696" y="19239"/>
                  </a:lnTo>
                  <a:lnTo>
                    <a:pt x="8969" y="19972"/>
                  </a:lnTo>
                  <a:lnTo>
                    <a:pt x="8969" y="18535"/>
                  </a:lnTo>
                  <a:lnTo>
                    <a:pt x="9248" y="18366"/>
                  </a:lnTo>
                  <a:lnTo>
                    <a:pt x="8969" y="17803"/>
                  </a:lnTo>
                  <a:lnTo>
                    <a:pt x="8412" y="17803"/>
                  </a:lnTo>
                  <a:lnTo>
                    <a:pt x="7744" y="17634"/>
                  </a:lnTo>
                  <a:lnTo>
                    <a:pt x="10139" y="17042"/>
                  </a:lnTo>
                  <a:lnTo>
                    <a:pt x="11532" y="16930"/>
                  </a:lnTo>
                  <a:lnTo>
                    <a:pt x="11532" y="16479"/>
                  </a:lnTo>
                  <a:lnTo>
                    <a:pt x="11253" y="15887"/>
                  </a:lnTo>
                  <a:lnTo>
                    <a:pt x="12089" y="15775"/>
                  </a:lnTo>
                  <a:lnTo>
                    <a:pt x="13538" y="15437"/>
                  </a:lnTo>
                  <a:lnTo>
                    <a:pt x="14429" y="15324"/>
                  </a:lnTo>
                  <a:lnTo>
                    <a:pt x="15265" y="15014"/>
                  </a:lnTo>
                  <a:lnTo>
                    <a:pt x="15265" y="14000"/>
                  </a:lnTo>
                  <a:lnTo>
                    <a:pt x="15042" y="12845"/>
                  </a:lnTo>
                  <a:lnTo>
                    <a:pt x="15042" y="12394"/>
                  </a:lnTo>
                  <a:lnTo>
                    <a:pt x="15042" y="11972"/>
                  </a:lnTo>
                  <a:lnTo>
                    <a:pt x="15042" y="11521"/>
                  </a:lnTo>
                  <a:lnTo>
                    <a:pt x="15042" y="10930"/>
                  </a:lnTo>
                  <a:lnTo>
                    <a:pt x="14429" y="10930"/>
                  </a:lnTo>
                  <a:lnTo>
                    <a:pt x="14429" y="10085"/>
                  </a:lnTo>
                  <a:lnTo>
                    <a:pt x="12646" y="9324"/>
                  </a:lnTo>
                  <a:lnTo>
                    <a:pt x="11532" y="8592"/>
                  </a:lnTo>
                  <a:lnTo>
                    <a:pt x="10139" y="7887"/>
                  </a:lnTo>
                  <a:lnTo>
                    <a:pt x="9248" y="7296"/>
                  </a:lnTo>
                  <a:lnTo>
                    <a:pt x="8412" y="6732"/>
                  </a:lnTo>
                  <a:lnTo>
                    <a:pt x="7744" y="6563"/>
                  </a:lnTo>
                  <a:lnTo>
                    <a:pt x="5237" y="5549"/>
                  </a:lnTo>
                  <a:lnTo>
                    <a:pt x="5237" y="5127"/>
                  </a:lnTo>
                  <a:lnTo>
                    <a:pt x="6072" y="5127"/>
                  </a:lnTo>
                  <a:lnTo>
                    <a:pt x="6908" y="5127"/>
                  </a:lnTo>
                  <a:lnTo>
                    <a:pt x="6908" y="4394"/>
                  </a:lnTo>
                  <a:lnTo>
                    <a:pt x="6630" y="3944"/>
                  </a:lnTo>
                  <a:lnTo>
                    <a:pt x="6072" y="3944"/>
                  </a:lnTo>
                  <a:lnTo>
                    <a:pt x="5460" y="3521"/>
                  </a:lnTo>
                  <a:lnTo>
                    <a:pt x="3733" y="3521"/>
                  </a:lnTo>
                  <a:lnTo>
                    <a:pt x="1727" y="3070"/>
                  </a:lnTo>
                  <a:lnTo>
                    <a:pt x="1727" y="2366"/>
                  </a:lnTo>
                  <a:lnTo>
                    <a:pt x="1727" y="2028"/>
                  </a:lnTo>
                  <a:lnTo>
                    <a:pt x="557" y="1746"/>
                  </a:lnTo>
                  <a:lnTo>
                    <a:pt x="0" y="1324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42" name="Freeform 141">
              <a:extLst>
                <a:ext uri="{FF2B5EF4-FFF2-40B4-BE49-F238E27FC236}">
                  <a16:creationId xmlns:a16="http://schemas.microsoft.com/office/drawing/2014/main" id="{6719761A-1F5F-44B0-9977-25104B542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785" y="3753514"/>
              <a:ext cx="59168" cy="36588"/>
            </a:xfrm>
            <a:custGeom>
              <a:avLst/>
              <a:gdLst>
                <a:gd name="T0" fmla="*/ 0 w 20000"/>
                <a:gd name="T1" fmla="*/ 15 h 20000"/>
                <a:gd name="T2" fmla="*/ 6 w 20000"/>
                <a:gd name="T3" fmla="*/ 9 h 20000"/>
                <a:gd name="T4" fmla="*/ 10 w 20000"/>
                <a:gd name="T5" fmla="*/ 0 h 20000"/>
                <a:gd name="T6" fmla="*/ 24 w 20000"/>
                <a:gd name="T7" fmla="*/ 4 h 20000"/>
                <a:gd name="T8" fmla="*/ 37 w 20000"/>
                <a:gd name="T9" fmla="*/ 11 h 20000"/>
                <a:gd name="T10" fmla="*/ 42 w 20000"/>
                <a:gd name="T11" fmla="*/ 22 h 20000"/>
                <a:gd name="T12" fmla="*/ 33 w 20000"/>
                <a:gd name="T13" fmla="*/ 26 h 20000"/>
                <a:gd name="T14" fmla="*/ 14 w 20000"/>
                <a:gd name="T15" fmla="*/ 22 h 20000"/>
                <a:gd name="T16" fmla="*/ 0 w 20000"/>
                <a:gd name="T17" fmla="*/ 15 h 200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000" h="20000">
                  <a:moveTo>
                    <a:pt x="0" y="11563"/>
                  </a:moveTo>
                  <a:lnTo>
                    <a:pt x="3048" y="6563"/>
                  </a:lnTo>
                  <a:lnTo>
                    <a:pt x="4952" y="0"/>
                  </a:lnTo>
                  <a:lnTo>
                    <a:pt x="11619" y="3438"/>
                  </a:lnTo>
                  <a:lnTo>
                    <a:pt x="17714" y="8438"/>
                  </a:lnTo>
                  <a:lnTo>
                    <a:pt x="19810" y="16563"/>
                  </a:lnTo>
                  <a:lnTo>
                    <a:pt x="15810" y="19688"/>
                  </a:lnTo>
                  <a:lnTo>
                    <a:pt x="6857" y="16563"/>
                  </a:lnTo>
                  <a:lnTo>
                    <a:pt x="0" y="11563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43" name="Freeform 142">
              <a:extLst>
                <a:ext uri="{FF2B5EF4-FFF2-40B4-BE49-F238E27FC236}">
                  <a16:creationId xmlns:a16="http://schemas.microsoft.com/office/drawing/2014/main" id="{5E315C18-6AC3-424E-81D4-971809571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2694" y="3967620"/>
              <a:ext cx="236671" cy="159902"/>
            </a:xfrm>
            <a:custGeom>
              <a:avLst/>
              <a:gdLst>
                <a:gd name="T0" fmla="*/ 81 w 20000"/>
                <a:gd name="T1" fmla="*/ 43 h 20000"/>
                <a:gd name="T2" fmla="*/ 83 w 20000"/>
                <a:gd name="T3" fmla="*/ 58 h 20000"/>
                <a:gd name="T4" fmla="*/ 91 w 20000"/>
                <a:gd name="T5" fmla="*/ 51 h 20000"/>
                <a:gd name="T6" fmla="*/ 97 w 20000"/>
                <a:gd name="T7" fmla="*/ 51 h 20000"/>
                <a:gd name="T8" fmla="*/ 91 w 20000"/>
                <a:gd name="T9" fmla="*/ 43 h 20000"/>
                <a:gd name="T10" fmla="*/ 93 w 20000"/>
                <a:gd name="T11" fmla="*/ 41 h 20000"/>
                <a:gd name="T12" fmla="*/ 97 w 20000"/>
                <a:gd name="T13" fmla="*/ 31 h 20000"/>
                <a:gd name="T14" fmla="*/ 103 w 20000"/>
                <a:gd name="T15" fmla="*/ 27 h 20000"/>
                <a:gd name="T16" fmla="*/ 108 w 20000"/>
                <a:gd name="T17" fmla="*/ 31 h 20000"/>
                <a:gd name="T18" fmla="*/ 114 w 20000"/>
                <a:gd name="T19" fmla="*/ 15 h 20000"/>
                <a:gd name="T20" fmla="*/ 120 w 20000"/>
                <a:gd name="T21" fmla="*/ 0 h 20000"/>
                <a:gd name="T22" fmla="*/ 124 w 20000"/>
                <a:gd name="T23" fmla="*/ 4 h 20000"/>
                <a:gd name="T24" fmla="*/ 124 w 20000"/>
                <a:gd name="T25" fmla="*/ 10 h 20000"/>
                <a:gd name="T26" fmla="*/ 126 w 20000"/>
                <a:gd name="T27" fmla="*/ 4 h 20000"/>
                <a:gd name="T28" fmla="*/ 130 w 20000"/>
                <a:gd name="T29" fmla="*/ 4 h 20000"/>
                <a:gd name="T30" fmla="*/ 130 w 20000"/>
                <a:gd name="T31" fmla="*/ 10 h 20000"/>
                <a:gd name="T32" fmla="*/ 137 w 20000"/>
                <a:gd name="T33" fmla="*/ 10 h 20000"/>
                <a:gd name="T34" fmla="*/ 137 w 20000"/>
                <a:gd name="T35" fmla="*/ 16 h 20000"/>
                <a:gd name="T36" fmla="*/ 141 w 20000"/>
                <a:gd name="T37" fmla="*/ 21 h 20000"/>
                <a:gd name="T38" fmla="*/ 143 w 20000"/>
                <a:gd name="T39" fmla="*/ 21 h 20000"/>
                <a:gd name="T40" fmla="*/ 143 w 20000"/>
                <a:gd name="T41" fmla="*/ 25 h 20000"/>
                <a:gd name="T42" fmla="*/ 141 w 20000"/>
                <a:gd name="T43" fmla="*/ 27 h 20000"/>
                <a:gd name="T44" fmla="*/ 147 w 20000"/>
                <a:gd name="T45" fmla="*/ 27 h 20000"/>
                <a:gd name="T46" fmla="*/ 151 w 20000"/>
                <a:gd name="T47" fmla="*/ 25 h 20000"/>
                <a:gd name="T48" fmla="*/ 160 w 20000"/>
                <a:gd name="T49" fmla="*/ 31 h 20000"/>
                <a:gd name="T50" fmla="*/ 168 w 20000"/>
                <a:gd name="T51" fmla="*/ 31 h 20000"/>
                <a:gd name="T52" fmla="*/ 168 w 20000"/>
                <a:gd name="T53" fmla="*/ 37 h 20000"/>
                <a:gd name="T54" fmla="*/ 160 w 20000"/>
                <a:gd name="T55" fmla="*/ 37 h 20000"/>
                <a:gd name="T56" fmla="*/ 153 w 20000"/>
                <a:gd name="T57" fmla="*/ 41 h 20000"/>
                <a:gd name="T58" fmla="*/ 151 w 20000"/>
                <a:gd name="T59" fmla="*/ 41 h 20000"/>
                <a:gd name="T60" fmla="*/ 147 w 20000"/>
                <a:gd name="T61" fmla="*/ 41 h 20000"/>
                <a:gd name="T62" fmla="*/ 157 w 20000"/>
                <a:gd name="T63" fmla="*/ 51 h 20000"/>
                <a:gd name="T64" fmla="*/ 143 w 20000"/>
                <a:gd name="T65" fmla="*/ 54 h 20000"/>
                <a:gd name="T66" fmla="*/ 141 w 20000"/>
                <a:gd name="T67" fmla="*/ 51 h 20000"/>
                <a:gd name="T68" fmla="*/ 137 w 20000"/>
                <a:gd name="T69" fmla="*/ 54 h 20000"/>
                <a:gd name="T70" fmla="*/ 141 w 20000"/>
                <a:gd name="T71" fmla="*/ 60 h 20000"/>
                <a:gd name="T72" fmla="*/ 110 w 20000"/>
                <a:gd name="T73" fmla="*/ 58 h 20000"/>
                <a:gd name="T74" fmla="*/ 103 w 20000"/>
                <a:gd name="T75" fmla="*/ 79 h 20000"/>
                <a:gd name="T76" fmla="*/ 93 w 20000"/>
                <a:gd name="T77" fmla="*/ 80 h 20000"/>
                <a:gd name="T78" fmla="*/ 91 w 20000"/>
                <a:gd name="T79" fmla="*/ 101 h 20000"/>
                <a:gd name="T80" fmla="*/ 73 w 20000"/>
                <a:gd name="T81" fmla="*/ 111 h 20000"/>
                <a:gd name="T82" fmla="*/ 56 w 20000"/>
                <a:gd name="T83" fmla="*/ 118 h 20000"/>
                <a:gd name="T84" fmla="*/ 33 w 20000"/>
                <a:gd name="T85" fmla="*/ 114 h 20000"/>
                <a:gd name="T86" fmla="*/ 23 w 20000"/>
                <a:gd name="T87" fmla="*/ 114 h 20000"/>
                <a:gd name="T88" fmla="*/ 4 w 20000"/>
                <a:gd name="T89" fmla="*/ 107 h 20000"/>
                <a:gd name="T90" fmla="*/ 0 w 20000"/>
                <a:gd name="T91" fmla="*/ 97 h 20000"/>
                <a:gd name="T92" fmla="*/ 10 w 20000"/>
                <a:gd name="T93" fmla="*/ 97 h 20000"/>
                <a:gd name="T94" fmla="*/ 16 w 20000"/>
                <a:gd name="T95" fmla="*/ 101 h 20000"/>
                <a:gd name="T96" fmla="*/ 21 w 20000"/>
                <a:gd name="T97" fmla="*/ 101 h 20000"/>
                <a:gd name="T98" fmla="*/ 23 w 20000"/>
                <a:gd name="T99" fmla="*/ 91 h 20000"/>
                <a:gd name="T100" fmla="*/ 27 w 20000"/>
                <a:gd name="T101" fmla="*/ 80 h 20000"/>
                <a:gd name="T102" fmla="*/ 38 w 20000"/>
                <a:gd name="T103" fmla="*/ 79 h 20000"/>
                <a:gd name="T104" fmla="*/ 56 w 20000"/>
                <a:gd name="T105" fmla="*/ 70 h 20000"/>
                <a:gd name="T106" fmla="*/ 77 w 20000"/>
                <a:gd name="T107" fmla="*/ 47 h 20000"/>
                <a:gd name="T108" fmla="*/ 81 w 20000"/>
                <a:gd name="T109" fmla="*/ 43 h 200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0000" h="20000">
                  <a:moveTo>
                    <a:pt x="9619" y="7365"/>
                  </a:moveTo>
                  <a:lnTo>
                    <a:pt x="9857" y="9797"/>
                  </a:lnTo>
                  <a:lnTo>
                    <a:pt x="10810" y="8716"/>
                  </a:lnTo>
                  <a:lnTo>
                    <a:pt x="11571" y="8716"/>
                  </a:lnTo>
                  <a:lnTo>
                    <a:pt x="10810" y="7365"/>
                  </a:lnTo>
                  <a:lnTo>
                    <a:pt x="11095" y="6959"/>
                  </a:lnTo>
                  <a:lnTo>
                    <a:pt x="11571" y="5270"/>
                  </a:lnTo>
                  <a:lnTo>
                    <a:pt x="12286" y="4595"/>
                  </a:lnTo>
                  <a:lnTo>
                    <a:pt x="12857" y="5270"/>
                  </a:lnTo>
                  <a:lnTo>
                    <a:pt x="13571" y="2500"/>
                  </a:lnTo>
                  <a:lnTo>
                    <a:pt x="14333" y="0"/>
                  </a:lnTo>
                  <a:lnTo>
                    <a:pt x="14810" y="743"/>
                  </a:lnTo>
                  <a:lnTo>
                    <a:pt x="14810" y="1757"/>
                  </a:lnTo>
                  <a:lnTo>
                    <a:pt x="15000" y="743"/>
                  </a:lnTo>
                  <a:lnTo>
                    <a:pt x="15524" y="743"/>
                  </a:lnTo>
                  <a:lnTo>
                    <a:pt x="15524" y="1757"/>
                  </a:lnTo>
                  <a:lnTo>
                    <a:pt x="16286" y="1757"/>
                  </a:lnTo>
                  <a:lnTo>
                    <a:pt x="16286" y="2770"/>
                  </a:lnTo>
                  <a:lnTo>
                    <a:pt x="16762" y="3514"/>
                  </a:lnTo>
                  <a:lnTo>
                    <a:pt x="17048" y="3514"/>
                  </a:lnTo>
                  <a:lnTo>
                    <a:pt x="17048" y="4189"/>
                  </a:lnTo>
                  <a:lnTo>
                    <a:pt x="16762" y="4595"/>
                  </a:lnTo>
                  <a:lnTo>
                    <a:pt x="17524" y="4595"/>
                  </a:lnTo>
                  <a:lnTo>
                    <a:pt x="18000" y="4189"/>
                  </a:lnTo>
                  <a:lnTo>
                    <a:pt x="19000" y="5270"/>
                  </a:lnTo>
                  <a:lnTo>
                    <a:pt x="19952" y="5270"/>
                  </a:lnTo>
                  <a:lnTo>
                    <a:pt x="19952" y="6284"/>
                  </a:lnTo>
                  <a:lnTo>
                    <a:pt x="19000" y="6284"/>
                  </a:lnTo>
                  <a:lnTo>
                    <a:pt x="18238" y="6959"/>
                  </a:lnTo>
                  <a:lnTo>
                    <a:pt x="18000" y="6959"/>
                  </a:lnTo>
                  <a:lnTo>
                    <a:pt x="17524" y="6959"/>
                  </a:lnTo>
                  <a:lnTo>
                    <a:pt x="18714" y="8716"/>
                  </a:lnTo>
                  <a:lnTo>
                    <a:pt x="17048" y="9122"/>
                  </a:lnTo>
                  <a:lnTo>
                    <a:pt x="16762" y="8716"/>
                  </a:lnTo>
                  <a:lnTo>
                    <a:pt x="16286" y="9122"/>
                  </a:lnTo>
                  <a:lnTo>
                    <a:pt x="16762" y="10135"/>
                  </a:lnTo>
                  <a:lnTo>
                    <a:pt x="13048" y="9797"/>
                  </a:lnTo>
                  <a:lnTo>
                    <a:pt x="12286" y="13311"/>
                  </a:lnTo>
                  <a:lnTo>
                    <a:pt x="11095" y="13581"/>
                  </a:lnTo>
                  <a:lnTo>
                    <a:pt x="10810" y="17162"/>
                  </a:lnTo>
                  <a:lnTo>
                    <a:pt x="8667" y="18851"/>
                  </a:lnTo>
                  <a:lnTo>
                    <a:pt x="6619" y="19932"/>
                  </a:lnTo>
                  <a:lnTo>
                    <a:pt x="3905" y="19257"/>
                  </a:lnTo>
                  <a:lnTo>
                    <a:pt x="2714" y="19257"/>
                  </a:lnTo>
                  <a:lnTo>
                    <a:pt x="476" y="18176"/>
                  </a:lnTo>
                  <a:lnTo>
                    <a:pt x="0" y="16419"/>
                  </a:lnTo>
                  <a:lnTo>
                    <a:pt x="1238" y="16419"/>
                  </a:lnTo>
                  <a:lnTo>
                    <a:pt x="1952" y="17162"/>
                  </a:lnTo>
                  <a:lnTo>
                    <a:pt x="2476" y="17162"/>
                  </a:lnTo>
                  <a:lnTo>
                    <a:pt x="2714" y="15405"/>
                  </a:lnTo>
                  <a:lnTo>
                    <a:pt x="3190" y="13581"/>
                  </a:lnTo>
                  <a:lnTo>
                    <a:pt x="4476" y="13311"/>
                  </a:lnTo>
                  <a:lnTo>
                    <a:pt x="6619" y="11892"/>
                  </a:lnTo>
                  <a:lnTo>
                    <a:pt x="9143" y="8041"/>
                  </a:lnTo>
                  <a:lnTo>
                    <a:pt x="9619" y="7365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44" name="Freeform 143">
              <a:extLst>
                <a:ext uri="{FF2B5EF4-FFF2-40B4-BE49-F238E27FC236}">
                  <a16:creationId xmlns:a16="http://schemas.microsoft.com/office/drawing/2014/main" id="{2C8D4B6D-5A7A-4C87-93BC-E16001A33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3505" y="4099065"/>
              <a:ext cx="15496" cy="14906"/>
            </a:xfrm>
            <a:custGeom>
              <a:avLst/>
              <a:gdLst>
                <a:gd name="T0" fmla="*/ 11 w 20000"/>
                <a:gd name="T1" fmla="*/ 0 h 20000"/>
                <a:gd name="T2" fmla="*/ 6 w 20000"/>
                <a:gd name="T3" fmla="*/ 6 h 20000"/>
                <a:gd name="T4" fmla="*/ 4 w 20000"/>
                <a:gd name="T5" fmla="*/ 11 h 20000"/>
                <a:gd name="T6" fmla="*/ 0 w 20000"/>
                <a:gd name="T7" fmla="*/ 6 h 20000"/>
                <a:gd name="T8" fmla="*/ 0 w 20000"/>
                <a:gd name="T9" fmla="*/ 4 h 20000"/>
                <a:gd name="T10" fmla="*/ 11 w 20000"/>
                <a:gd name="T11" fmla="*/ 0 h 200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000" h="20000">
                  <a:moveTo>
                    <a:pt x="19259" y="0"/>
                  </a:moveTo>
                  <a:lnTo>
                    <a:pt x="11111" y="11429"/>
                  </a:lnTo>
                  <a:lnTo>
                    <a:pt x="7407" y="19286"/>
                  </a:lnTo>
                  <a:lnTo>
                    <a:pt x="0" y="11429"/>
                  </a:lnTo>
                  <a:lnTo>
                    <a:pt x="0" y="7857"/>
                  </a:lnTo>
                  <a:lnTo>
                    <a:pt x="19259" y="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45" name="Freeform 144">
              <a:extLst>
                <a:ext uri="{FF2B5EF4-FFF2-40B4-BE49-F238E27FC236}">
                  <a16:creationId xmlns:a16="http://schemas.microsoft.com/office/drawing/2014/main" id="{1B56640F-5432-48C7-A054-046CF01F0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0776" y="3700665"/>
              <a:ext cx="109883" cy="117894"/>
            </a:xfrm>
            <a:custGeom>
              <a:avLst/>
              <a:gdLst>
                <a:gd name="T0" fmla="*/ 12 w 20000"/>
                <a:gd name="T1" fmla="*/ 87 h 20000"/>
                <a:gd name="T2" fmla="*/ 10 w 20000"/>
                <a:gd name="T3" fmla="*/ 76 h 20000"/>
                <a:gd name="T4" fmla="*/ 6 w 20000"/>
                <a:gd name="T5" fmla="*/ 58 h 20000"/>
                <a:gd name="T6" fmla="*/ 0 w 20000"/>
                <a:gd name="T7" fmla="*/ 39 h 20000"/>
                <a:gd name="T8" fmla="*/ 0 w 20000"/>
                <a:gd name="T9" fmla="*/ 31 h 20000"/>
                <a:gd name="T10" fmla="*/ 0 w 20000"/>
                <a:gd name="T11" fmla="*/ 23 h 20000"/>
                <a:gd name="T12" fmla="*/ 10 w 20000"/>
                <a:gd name="T13" fmla="*/ 16 h 20000"/>
                <a:gd name="T14" fmla="*/ 10 w 20000"/>
                <a:gd name="T15" fmla="*/ 4 h 20000"/>
                <a:gd name="T16" fmla="*/ 12 w 20000"/>
                <a:gd name="T17" fmla="*/ 4 h 20000"/>
                <a:gd name="T18" fmla="*/ 18 w 20000"/>
                <a:gd name="T19" fmla="*/ 4 h 20000"/>
                <a:gd name="T20" fmla="*/ 33 w 20000"/>
                <a:gd name="T21" fmla="*/ 0 h 20000"/>
                <a:gd name="T22" fmla="*/ 66 w 20000"/>
                <a:gd name="T23" fmla="*/ 16 h 20000"/>
                <a:gd name="T24" fmla="*/ 66 w 20000"/>
                <a:gd name="T25" fmla="*/ 31 h 20000"/>
                <a:gd name="T26" fmla="*/ 77 w 20000"/>
                <a:gd name="T27" fmla="*/ 27 h 20000"/>
                <a:gd name="T28" fmla="*/ 70 w 20000"/>
                <a:gd name="T29" fmla="*/ 44 h 20000"/>
                <a:gd name="T30" fmla="*/ 60 w 20000"/>
                <a:gd name="T31" fmla="*/ 54 h 20000"/>
                <a:gd name="T32" fmla="*/ 60 w 20000"/>
                <a:gd name="T33" fmla="*/ 64 h 20000"/>
                <a:gd name="T34" fmla="*/ 73 w 20000"/>
                <a:gd name="T35" fmla="*/ 58 h 20000"/>
                <a:gd name="T36" fmla="*/ 73 w 20000"/>
                <a:gd name="T37" fmla="*/ 60 h 20000"/>
                <a:gd name="T38" fmla="*/ 62 w 20000"/>
                <a:gd name="T39" fmla="*/ 66 h 20000"/>
                <a:gd name="T40" fmla="*/ 50 w 20000"/>
                <a:gd name="T41" fmla="*/ 70 h 20000"/>
                <a:gd name="T42" fmla="*/ 12 w 20000"/>
                <a:gd name="T43" fmla="*/ 87 h 2000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0000" h="20000">
                  <a:moveTo>
                    <a:pt x="3125" y="19908"/>
                  </a:moveTo>
                  <a:lnTo>
                    <a:pt x="2708" y="17523"/>
                  </a:lnTo>
                  <a:lnTo>
                    <a:pt x="1563" y="13303"/>
                  </a:lnTo>
                  <a:lnTo>
                    <a:pt x="0" y="8991"/>
                  </a:lnTo>
                  <a:lnTo>
                    <a:pt x="0" y="7156"/>
                  </a:lnTo>
                  <a:lnTo>
                    <a:pt x="0" y="5229"/>
                  </a:lnTo>
                  <a:lnTo>
                    <a:pt x="2708" y="3761"/>
                  </a:lnTo>
                  <a:lnTo>
                    <a:pt x="2708" y="1009"/>
                  </a:lnTo>
                  <a:lnTo>
                    <a:pt x="3125" y="1009"/>
                  </a:lnTo>
                  <a:lnTo>
                    <a:pt x="4792" y="1009"/>
                  </a:lnTo>
                  <a:lnTo>
                    <a:pt x="8646" y="0"/>
                  </a:lnTo>
                  <a:lnTo>
                    <a:pt x="17188" y="3761"/>
                  </a:lnTo>
                  <a:lnTo>
                    <a:pt x="17188" y="7156"/>
                  </a:lnTo>
                  <a:lnTo>
                    <a:pt x="19896" y="6239"/>
                  </a:lnTo>
                  <a:lnTo>
                    <a:pt x="18229" y="10000"/>
                  </a:lnTo>
                  <a:lnTo>
                    <a:pt x="15625" y="12385"/>
                  </a:lnTo>
                  <a:lnTo>
                    <a:pt x="15625" y="14679"/>
                  </a:lnTo>
                  <a:lnTo>
                    <a:pt x="18854" y="13303"/>
                  </a:lnTo>
                  <a:lnTo>
                    <a:pt x="18854" y="13761"/>
                  </a:lnTo>
                  <a:lnTo>
                    <a:pt x="16146" y="15229"/>
                  </a:lnTo>
                  <a:lnTo>
                    <a:pt x="12917" y="16147"/>
                  </a:lnTo>
                  <a:lnTo>
                    <a:pt x="3125" y="19908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46" name="Freeform 145">
              <a:extLst>
                <a:ext uri="{FF2B5EF4-FFF2-40B4-BE49-F238E27FC236}">
                  <a16:creationId xmlns:a16="http://schemas.microsoft.com/office/drawing/2014/main" id="{A5307E31-6FF1-4550-9DE8-F1000E4CF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7681" y="3664078"/>
              <a:ext cx="242306" cy="159902"/>
            </a:xfrm>
            <a:custGeom>
              <a:avLst/>
              <a:gdLst>
                <a:gd name="T0" fmla="*/ 152 w 20000"/>
                <a:gd name="T1" fmla="*/ 0 h 20000"/>
                <a:gd name="T2" fmla="*/ 173 w 20000"/>
                <a:gd name="T3" fmla="*/ 43 h 20000"/>
                <a:gd name="T4" fmla="*/ 158 w 20000"/>
                <a:gd name="T5" fmla="*/ 49 h 20000"/>
                <a:gd name="T6" fmla="*/ 156 w 20000"/>
                <a:gd name="T7" fmla="*/ 60 h 20000"/>
                <a:gd name="T8" fmla="*/ 156 w 20000"/>
                <a:gd name="T9" fmla="*/ 64 h 20000"/>
                <a:gd name="T10" fmla="*/ 112 w 20000"/>
                <a:gd name="T11" fmla="*/ 80 h 20000"/>
                <a:gd name="T12" fmla="*/ 102 w 20000"/>
                <a:gd name="T13" fmla="*/ 84 h 20000"/>
                <a:gd name="T14" fmla="*/ 94 w 20000"/>
                <a:gd name="T15" fmla="*/ 93 h 20000"/>
                <a:gd name="T16" fmla="*/ 85 w 20000"/>
                <a:gd name="T17" fmla="*/ 93 h 20000"/>
                <a:gd name="T18" fmla="*/ 81 w 20000"/>
                <a:gd name="T19" fmla="*/ 93 h 20000"/>
                <a:gd name="T20" fmla="*/ 64 w 20000"/>
                <a:gd name="T21" fmla="*/ 103 h 20000"/>
                <a:gd name="T22" fmla="*/ 42 w 20000"/>
                <a:gd name="T23" fmla="*/ 107 h 20000"/>
                <a:gd name="T24" fmla="*/ 31 w 20000"/>
                <a:gd name="T25" fmla="*/ 109 h 20000"/>
                <a:gd name="T26" fmla="*/ 31 w 20000"/>
                <a:gd name="T27" fmla="*/ 118 h 20000"/>
                <a:gd name="T28" fmla="*/ 21 w 20000"/>
                <a:gd name="T29" fmla="*/ 118 h 20000"/>
                <a:gd name="T30" fmla="*/ 6 w 20000"/>
                <a:gd name="T31" fmla="*/ 118 h 20000"/>
                <a:gd name="T32" fmla="*/ 0 w 20000"/>
                <a:gd name="T33" fmla="*/ 113 h 20000"/>
                <a:gd name="T34" fmla="*/ 38 w 20000"/>
                <a:gd name="T35" fmla="*/ 97 h 20000"/>
                <a:gd name="T36" fmla="*/ 50 w 20000"/>
                <a:gd name="T37" fmla="*/ 93 h 20000"/>
                <a:gd name="T38" fmla="*/ 60 w 20000"/>
                <a:gd name="T39" fmla="*/ 87 h 20000"/>
                <a:gd name="T40" fmla="*/ 60 w 20000"/>
                <a:gd name="T41" fmla="*/ 84 h 20000"/>
                <a:gd name="T42" fmla="*/ 48 w 20000"/>
                <a:gd name="T43" fmla="*/ 90 h 20000"/>
                <a:gd name="T44" fmla="*/ 48 w 20000"/>
                <a:gd name="T45" fmla="*/ 80 h 20000"/>
                <a:gd name="T46" fmla="*/ 58 w 20000"/>
                <a:gd name="T47" fmla="*/ 70 h 20000"/>
                <a:gd name="T48" fmla="*/ 64 w 20000"/>
                <a:gd name="T49" fmla="*/ 54 h 20000"/>
                <a:gd name="T50" fmla="*/ 94 w 20000"/>
                <a:gd name="T51" fmla="*/ 14 h 20000"/>
                <a:gd name="T52" fmla="*/ 152 w 20000"/>
                <a:gd name="T53" fmla="*/ 0 h 2000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0000" h="20000">
                  <a:moveTo>
                    <a:pt x="17587" y="0"/>
                  </a:moveTo>
                  <a:lnTo>
                    <a:pt x="19954" y="7297"/>
                  </a:lnTo>
                  <a:lnTo>
                    <a:pt x="18237" y="8378"/>
                  </a:lnTo>
                  <a:lnTo>
                    <a:pt x="18051" y="10135"/>
                  </a:lnTo>
                  <a:lnTo>
                    <a:pt x="18051" y="10811"/>
                  </a:lnTo>
                  <a:lnTo>
                    <a:pt x="12993" y="13581"/>
                  </a:lnTo>
                  <a:lnTo>
                    <a:pt x="11787" y="14257"/>
                  </a:lnTo>
                  <a:lnTo>
                    <a:pt x="10812" y="15743"/>
                  </a:lnTo>
                  <a:lnTo>
                    <a:pt x="9884" y="15743"/>
                  </a:lnTo>
                  <a:lnTo>
                    <a:pt x="9420" y="15743"/>
                  </a:lnTo>
                  <a:lnTo>
                    <a:pt x="7425" y="17432"/>
                  </a:lnTo>
                  <a:lnTo>
                    <a:pt x="4826" y="18108"/>
                  </a:lnTo>
                  <a:lnTo>
                    <a:pt x="3619" y="18514"/>
                  </a:lnTo>
                  <a:lnTo>
                    <a:pt x="3619" y="19932"/>
                  </a:lnTo>
                  <a:lnTo>
                    <a:pt x="2413" y="19932"/>
                  </a:lnTo>
                  <a:lnTo>
                    <a:pt x="742" y="19932"/>
                  </a:lnTo>
                  <a:lnTo>
                    <a:pt x="0" y="19189"/>
                  </a:lnTo>
                  <a:lnTo>
                    <a:pt x="4362" y="16419"/>
                  </a:lnTo>
                  <a:lnTo>
                    <a:pt x="5800" y="15743"/>
                  </a:lnTo>
                  <a:lnTo>
                    <a:pt x="6961" y="14662"/>
                  </a:lnTo>
                  <a:lnTo>
                    <a:pt x="6961" y="14257"/>
                  </a:lnTo>
                  <a:lnTo>
                    <a:pt x="5522" y="15338"/>
                  </a:lnTo>
                  <a:lnTo>
                    <a:pt x="5522" y="13581"/>
                  </a:lnTo>
                  <a:lnTo>
                    <a:pt x="6729" y="11892"/>
                  </a:lnTo>
                  <a:lnTo>
                    <a:pt x="7425" y="9122"/>
                  </a:lnTo>
                  <a:lnTo>
                    <a:pt x="10812" y="2432"/>
                  </a:lnTo>
                  <a:lnTo>
                    <a:pt x="17587" y="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47" name="Freeform 146">
              <a:extLst>
                <a:ext uri="{FF2B5EF4-FFF2-40B4-BE49-F238E27FC236}">
                  <a16:creationId xmlns:a16="http://schemas.microsoft.com/office/drawing/2014/main" id="{B118AC69-A094-421A-8C4A-E94FECA5A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0570" y="3634266"/>
              <a:ext cx="59168" cy="50139"/>
            </a:xfrm>
            <a:custGeom>
              <a:avLst/>
              <a:gdLst>
                <a:gd name="T0" fmla="*/ 15 w 20000"/>
                <a:gd name="T1" fmla="*/ 2 h 20000"/>
                <a:gd name="T2" fmla="*/ 11 w 20000"/>
                <a:gd name="T3" fmla="*/ 2 h 20000"/>
                <a:gd name="T4" fmla="*/ 11 w 20000"/>
                <a:gd name="T5" fmla="*/ 10 h 20000"/>
                <a:gd name="T6" fmla="*/ 0 w 20000"/>
                <a:gd name="T7" fmla="*/ 16 h 20000"/>
                <a:gd name="T8" fmla="*/ 0 w 20000"/>
                <a:gd name="T9" fmla="*/ 29 h 20000"/>
                <a:gd name="T10" fmla="*/ 17 w 20000"/>
                <a:gd name="T11" fmla="*/ 37 h 20000"/>
                <a:gd name="T12" fmla="*/ 23 w 20000"/>
                <a:gd name="T13" fmla="*/ 29 h 20000"/>
                <a:gd name="T14" fmla="*/ 34 w 20000"/>
                <a:gd name="T15" fmla="*/ 26 h 20000"/>
                <a:gd name="T16" fmla="*/ 34 w 20000"/>
                <a:gd name="T17" fmla="*/ 16 h 20000"/>
                <a:gd name="T18" fmla="*/ 42 w 20000"/>
                <a:gd name="T19" fmla="*/ 10 h 20000"/>
                <a:gd name="T20" fmla="*/ 42 w 20000"/>
                <a:gd name="T21" fmla="*/ 2 h 20000"/>
                <a:gd name="T22" fmla="*/ 38 w 20000"/>
                <a:gd name="T23" fmla="*/ 0 h 20000"/>
                <a:gd name="T24" fmla="*/ 34 w 20000"/>
                <a:gd name="T25" fmla="*/ 2 h 20000"/>
                <a:gd name="T26" fmla="*/ 17 w 20000"/>
                <a:gd name="T27" fmla="*/ 2 h 20000"/>
                <a:gd name="T28" fmla="*/ 15 w 20000"/>
                <a:gd name="T29" fmla="*/ 2 h 2000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000" h="20000">
                  <a:moveTo>
                    <a:pt x="7048" y="851"/>
                  </a:moveTo>
                  <a:lnTo>
                    <a:pt x="5143" y="851"/>
                  </a:lnTo>
                  <a:lnTo>
                    <a:pt x="5143" y="5532"/>
                  </a:lnTo>
                  <a:lnTo>
                    <a:pt x="0" y="8723"/>
                  </a:lnTo>
                  <a:lnTo>
                    <a:pt x="0" y="15532"/>
                  </a:lnTo>
                  <a:lnTo>
                    <a:pt x="8000" y="19787"/>
                  </a:lnTo>
                  <a:lnTo>
                    <a:pt x="11048" y="15532"/>
                  </a:lnTo>
                  <a:lnTo>
                    <a:pt x="16000" y="14255"/>
                  </a:lnTo>
                  <a:lnTo>
                    <a:pt x="16000" y="8723"/>
                  </a:lnTo>
                  <a:lnTo>
                    <a:pt x="19810" y="5532"/>
                  </a:lnTo>
                  <a:lnTo>
                    <a:pt x="19810" y="851"/>
                  </a:lnTo>
                  <a:lnTo>
                    <a:pt x="17905" y="0"/>
                  </a:lnTo>
                  <a:lnTo>
                    <a:pt x="16000" y="851"/>
                  </a:lnTo>
                  <a:lnTo>
                    <a:pt x="8000" y="851"/>
                  </a:lnTo>
                  <a:lnTo>
                    <a:pt x="7048" y="851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48" name="Freeform 147">
              <a:extLst>
                <a:ext uri="{FF2B5EF4-FFF2-40B4-BE49-F238E27FC236}">
                  <a16:creationId xmlns:a16="http://schemas.microsoft.com/office/drawing/2014/main" id="{D0800946-F28B-4EEE-A49A-C9634A187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6585" y="4023179"/>
              <a:ext cx="9861" cy="9486"/>
            </a:xfrm>
            <a:custGeom>
              <a:avLst/>
              <a:gdLst>
                <a:gd name="T0" fmla="*/ 4 w 20000"/>
                <a:gd name="T1" fmla="*/ 2 h 20000"/>
                <a:gd name="T2" fmla="*/ 7 w 20000"/>
                <a:gd name="T3" fmla="*/ 7 h 20000"/>
                <a:gd name="T4" fmla="*/ 4 w 20000"/>
                <a:gd name="T5" fmla="*/ 7 h 20000"/>
                <a:gd name="T6" fmla="*/ 0 w 20000"/>
                <a:gd name="T7" fmla="*/ 7 h 20000"/>
                <a:gd name="T8" fmla="*/ 0 w 20000"/>
                <a:gd name="T9" fmla="*/ 0 h 20000"/>
                <a:gd name="T10" fmla="*/ 4 w 20000"/>
                <a:gd name="T11" fmla="*/ 0 h 20000"/>
                <a:gd name="T12" fmla="*/ 4 w 20000"/>
                <a:gd name="T13" fmla="*/ 2 h 200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000" h="20000">
                  <a:moveTo>
                    <a:pt x="11765" y="7059"/>
                  </a:moveTo>
                  <a:lnTo>
                    <a:pt x="18824" y="18824"/>
                  </a:lnTo>
                  <a:lnTo>
                    <a:pt x="11765" y="18824"/>
                  </a:lnTo>
                  <a:lnTo>
                    <a:pt x="0" y="18824"/>
                  </a:lnTo>
                  <a:lnTo>
                    <a:pt x="0" y="0"/>
                  </a:lnTo>
                  <a:lnTo>
                    <a:pt x="11765" y="0"/>
                  </a:lnTo>
                  <a:lnTo>
                    <a:pt x="11765" y="7059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49" name="Freeform 148">
              <a:extLst>
                <a:ext uri="{FF2B5EF4-FFF2-40B4-BE49-F238E27FC236}">
                  <a16:creationId xmlns:a16="http://schemas.microsoft.com/office/drawing/2014/main" id="{A1643782-C544-49CE-97BA-A5D583F5A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9228" y="2605745"/>
              <a:ext cx="939642" cy="462089"/>
            </a:xfrm>
            <a:custGeom>
              <a:avLst/>
              <a:gdLst>
                <a:gd name="T0" fmla="*/ 667 w 20000"/>
                <a:gd name="T1" fmla="*/ 137 h 20000"/>
                <a:gd name="T2" fmla="*/ 649 w 20000"/>
                <a:gd name="T3" fmla="*/ 145 h 20000"/>
                <a:gd name="T4" fmla="*/ 649 w 20000"/>
                <a:gd name="T5" fmla="*/ 178 h 20000"/>
                <a:gd name="T6" fmla="*/ 609 w 20000"/>
                <a:gd name="T7" fmla="*/ 213 h 20000"/>
                <a:gd name="T8" fmla="*/ 609 w 20000"/>
                <a:gd name="T9" fmla="*/ 224 h 20000"/>
                <a:gd name="T10" fmla="*/ 572 w 20000"/>
                <a:gd name="T11" fmla="*/ 234 h 20000"/>
                <a:gd name="T12" fmla="*/ 597 w 20000"/>
                <a:gd name="T13" fmla="*/ 271 h 20000"/>
                <a:gd name="T14" fmla="*/ 580 w 20000"/>
                <a:gd name="T15" fmla="*/ 298 h 20000"/>
                <a:gd name="T16" fmla="*/ 506 w 20000"/>
                <a:gd name="T17" fmla="*/ 284 h 20000"/>
                <a:gd name="T18" fmla="*/ 483 w 20000"/>
                <a:gd name="T19" fmla="*/ 276 h 20000"/>
                <a:gd name="T20" fmla="*/ 413 w 20000"/>
                <a:gd name="T21" fmla="*/ 319 h 20000"/>
                <a:gd name="T22" fmla="*/ 396 w 20000"/>
                <a:gd name="T23" fmla="*/ 327 h 20000"/>
                <a:gd name="T24" fmla="*/ 375 w 20000"/>
                <a:gd name="T25" fmla="*/ 331 h 20000"/>
                <a:gd name="T26" fmla="*/ 348 w 20000"/>
                <a:gd name="T27" fmla="*/ 321 h 20000"/>
                <a:gd name="T28" fmla="*/ 338 w 20000"/>
                <a:gd name="T29" fmla="*/ 300 h 20000"/>
                <a:gd name="T30" fmla="*/ 322 w 20000"/>
                <a:gd name="T31" fmla="*/ 288 h 20000"/>
                <a:gd name="T32" fmla="*/ 274 w 20000"/>
                <a:gd name="T33" fmla="*/ 282 h 20000"/>
                <a:gd name="T34" fmla="*/ 239 w 20000"/>
                <a:gd name="T35" fmla="*/ 267 h 20000"/>
                <a:gd name="T36" fmla="*/ 245 w 20000"/>
                <a:gd name="T37" fmla="*/ 244 h 20000"/>
                <a:gd name="T38" fmla="*/ 249 w 20000"/>
                <a:gd name="T39" fmla="*/ 211 h 20000"/>
                <a:gd name="T40" fmla="*/ 241 w 20000"/>
                <a:gd name="T41" fmla="*/ 211 h 20000"/>
                <a:gd name="T42" fmla="*/ 185 w 20000"/>
                <a:gd name="T43" fmla="*/ 228 h 20000"/>
                <a:gd name="T44" fmla="*/ 175 w 20000"/>
                <a:gd name="T45" fmla="*/ 276 h 20000"/>
                <a:gd name="T46" fmla="*/ 175 w 20000"/>
                <a:gd name="T47" fmla="*/ 327 h 20000"/>
                <a:gd name="T48" fmla="*/ 143 w 20000"/>
                <a:gd name="T49" fmla="*/ 315 h 20000"/>
                <a:gd name="T50" fmla="*/ 118 w 20000"/>
                <a:gd name="T51" fmla="*/ 325 h 20000"/>
                <a:gd name="T52" fmla="*/ 118 w 20000"/>
                <a:gd name="T53" fmla="*/ 325 h 20000"/>
                <a:gd name="T54" fmla="*/ 118 w 20000"/>
                <a:gd name="T55" fmla="*/ 300 h 20000"/>
                <a:gd name="T56" fmla="*/ 98 w 20000"/>
                <a:gd name="T57" fmla="*/ 298 h 20000"/>
                <a:gd name="T58" fmla="*/ 75 w 20000"/>
                <a:gd name="T59" fmla="*/ 265 h 20000"/>
                <a:gd name="T60" fmla="*/ 94 w 20000"/>
                <a:gd name="T61" fmla="*/ 265 h 20000"/>
                <a:gd name="T62" fmla="*/ 91 w 20000"/>
                <a:gd name="T63" fmla="*/ 248 h 20000"/>
                <a:gd name="T64" fmla="*/ 114 w 20000"/>
                <a:gd name="T65" fmla="*/ 238 h 20000"/>
                <a:gd name="T66" fmla="*/ 98 w 20000"/>
                <a:gd name="T67" fmla="*/ 211 h 20000"/>
                <a:gd name="T68" fmla="*/ 75 w 20000"/>
                <a:gd name="T69" fmla="*/ 207 h 20000"/>
                <a:gd name="T70" fmla="*/ 54 w 20000"/>
                <a:gd name="T71" fmla="*/ 222 h 20000"/>
                <a:gd name="T72" fmla="*/ 17 w 20000"/>
                <a:gd name="T73" fmla="*/ 164 h 20000"/>
                <a:gd name="T74" fmla="*/ 21 w 20000"/>
                <a:gd name="T75" fmla="*/ 104 h 20000"/>
                <a:gd name="T76" fmla="*/ 98 w 20000"/>
                <a:gd name="T77" fmla="*/ 108 h 20000"/>
                <a:gd name="T78" fmla="*/ 195 w 20000"/>
                <a:gd name="T79" fmla="*/ 91 h 20000"/>
                <a:gd name="T80" fmla="*/ 282 w 20000"/>
                <a:gd name="T81" fmla="*/ 10 h 20000"/>
                <a:gd name="T82" fmla="*/ 379 w 20000"/>
                <a:gd name="T83" fmla="*/ 0 h 20000"/>
                <a:gd name="T84" fmla="*/ 468 w 20000"/>
                <a:gd name="T85" fmla="*/ 23 h 20000"/>
                <a:gd name="T86" fmla="*/ 562 w 20000"/>
                <a:gd name="T87" fmla="*/ 97 h 20000"/>
                <a:gd name="T88" fmla="*/ 640 w 20000"/>
                <a:gd name="T89" fmla="*/ 118 h 2000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0000" h="20000">
                  <a:moveTo>
                    <a:pt x="19988" y="7275"/>
                  </a:moveTo>
                  <a:lnTo>
                    <a:pt x="19916" y="8000"/>
                  </a:lnTo>
                  <a:lnTo>
                    <a:pt x="19677" y="8234"/>
                  </a:lnTo>
                  <a:lnTo>
                    <a:pt x="19379" y="8468"/>
                  </a:lnTo>
                  <a:lnTo>
                    <a:pt x="19618" y="9942"/>
                  </a:lnTo>
                  <a:lnTo>
                    <a:pt x="19379" y="10409"/>
                  </a:lnTo>
                  <a:lnTo>
                    <a:pt x="18327" y="10409"/>
                  </a:lnTo>
                  <a:lnTo>
                    <a:pt x="18184" y="12468"/>
                  </a:lnTo>
                  <a:lnTo>
                    <a:pt x="18375" y="12725"/>
                  </a:lnTo>
                  <a:lnTo>
                    <a:pt x="18184" y="13099"/>
                  </a:lnTo>
                  <a:lnTo>
                    <a:pt x="17885" y="12959"/>
                  </a:lnTo>
                  <a:lnTo>
                    <a:pt x="17085" y="13684"/>
                  </a:lnTo>
                  <a:lnTo>
                    <a:pt x="17324" y="13684"/>
                  </a:lnTo>
                  <a:lnTo>
                    <a:pt x="17814" y="15860"/>
                  </a:lnTo>
                  <a:lnTo>
                    <a:pt x="17694" y="17544"/>
                  </a:lnTo>
                  <a:lnTo>
                    <a:pt x="17324" y="17450"/>
                  </a:lnTo>
                  <a:lnTo>
                    <a:pt x="17324" y="17076"/>
                  </a:lnTo>
                  <a:lnTo>
                    <a:pt x="15102" y="16585"/>
                  </a:lnTo>
                  <a:lnTo>
                    <a:pt x="15102" y="16211"/>
                  </a:lnTo>
                  <a:lnTo>
                    <a:pt x="14421" y="16117"/>
                  </a:lnTo>
                  <a:lnTo>
                    <a:pt x="12999" y="17544"/>
                  </a:lnTo>
                  <a:lnTo>
                    <a:pt x="12318" y="18643"/>
                  </a:lnTo>
                  <a:lnTo>
                    <a:pt x="11876" y="18643"/>
                  </a:lnTo>
                  <a:lnTo>
                    <a:pt x="11828" y="19135"/>
                  </a:lnTo>
                  <a:lnTo>
                    <a:pt x="11577" y="19977"/>
                  </a:lnTo>
                  <a:lnTo>
                    <a:pt x="11195" y="19368"/>
                  </a:lnTo>
                  <a:lnTo>
                    <a:pt x="11517" y="19135"/>
                  </a:lnTo>
                  <a:lnTo>
                    <a:pt x="10394" y="18784"/>
                  </a:lnTo>
                  <a:lnTo>
                    <a:pt x="9904" y="18409"/>
                  </a:lnTo>
                  <a:lnTo>
                    <a:pt x="10096" y="17544"/>
                  </a:lnTo>
                  <a:lnTo>
                    <a:pt x="9606" y="17544"/>
                  </a:lnTo>
                  <a:lnTo>
                    <a:pt x="9606" y="16819"/>
                  </a:lnTo>
                  <a:lnTo>
                    <a:pt x="9283" y="16585"/>
                  </a:lnTo>
                  <a:lnTo>
                    <a:pt x="8172" y="16491"/>
                  </a:lnTo>
                  <a:lnTo>
                    <a:pt x="7491" y="15860"/>
                  </a:lnTo>
                  <a:lnTo>
                    <a:pt x="7121" y="15626"/>
                  </a:lnTo>
                  <a:lnTo>
                    <a:pt x="7121" y="15018"/>
                  </a:lnTo>
                  <a:lnTo>
                    <a:pt x="7312" y="14292"/>
                  </a:lnTo>
                  <a:lnTo>
                    <a:pt x="7312" y="13567"/>
                  </a:lnTo>
                  <a:lnTo>
                    <a:pt x="7431" y="12351"/>
                  </a:lnTo>
                  <a:lnTo>
                    <a:pt x="7312" y="12094"/>
                  </a:lnTo>
                  <a:lnTo>
                    <a:pt x="7180" y="12351"/>
                  </a:lnTo>
                  <a:lnTo>
                    <a:pt x="6189" y="13099"/>
                  </a:lnTo>
                  <a:lnTo>
                    <a:pt x="5508" y="13333"/>
                  </a:lnTo>
                  <a:lnTo>
                    <a:pt x="5209" y="14292"/>
                  </a:lnTo>
                  <a:lnTo>
                    <a:pt x="5209" y="16117"/>
                  </a:lnTo>
                  <a:lnTo>
                    <a:pt x="5209" y="17544"/>
                  </a:lnTo>
                  <a:lnTo>
                    <a:pt x="5209" y="19135"/>
                  </a:lnTo>
                  <a:lnTo>
                    <a:pt x="4576" y="18784"/>
                  </a:lnTo>
                  <a:lnTo>
                    <a:pt x="4277" y="18409"/>
                  </a:lnTo>
                  <a:lnTo>
                    <a:pt x="3787" y="18175"/>
                  </a:lnTo>
                  <a:lnTo>
                    <a:pt x="3524" y="19018"/>
                  </a:lnTo>
                  <a:lnTo>
                    <a:pt x="3787" y="19743"/>
                  </a:lnTo>
                  <a:lnTo>
                    <a:pt x="3524" y="19018"/>
                  </a:lnTo>
                  <a:lnTo>
                    <a:pt x="3524" y="18035"/>
                  </a:lnTo>
                  <a:lnTo>
                    <a:pt x="3524" y="17544"/>
                  </a:lnTo>
                  <a:lnTo>
                    <a:pt x="3226" y="17450"/>
                  </a:lnTo>
                  <a:lnTo>
                    <a:pt x="2915" y="17450"/>
                  </a:lnTo>
                  <a:lnTo>
                    <a:pt x="2473" y="15860"/>
                  </a:lnTo>
                  <a:lnTo>
                    <a:pt x="2234" y="15485"/>
                  </a:lnTo>
                  <a:lnTo>
                    <a:pt x="2473" y="15485"/>
                  </a:lnTo>
                  <a:lnTo>
                    <a:pt x="2796" y="15485"/>
                  </a:lnTo>
                  <a:lnTo>
                    <a:pt x="2473" y="14901"/>
                  </a:lnTo>
                  <a:lnTo>
                    <a:pt x="2724" y="14526"/>
                  </a:lnTo>
                  <a:lnTo>
                    <a:pt x="3716" y="14292"/>
                  </a:lnTo>
                  <a:lnTo>
                    <a:pt x="3405" y="13918"/>
                  </a:lnTo>
                  <a:lnTo>
                    <a:pt x="3405" y="12094"/>
                  </a:lnTo>
                  <a:lnTo>
                    <a:pt x="2915" y="12351"/>
                  </a:lnTo>
                  <a:lnTo>
                    <a:pt x="2724" y="12000"/>
                  </a:lnTo>
                  <a:lnTo>
                    <a:pt x="2234" y="12094"/>
                  </a:lnTo>
                  <a:lnTo>
                    <a:pt x="1983" y="12468"/>
                  </a:lnTo>
                  <a:lnTo>
                    <a:pt x="1613" y="12959"/>
                  </a:lnTo>
                  <a:lnTo>
                    <a:pt x="1123" y="12959"/>
                  </a:lnTo>
                  <a:lnTo>
                    <a:pt x="502" y="9567"/>
                  </a:lnTo>
                  <a:lnTo>
                    <a:pt x="0" y="9567"/>
                  </a:lnTo>
                  <a:lnTo>
                    <a:pt x="621" y="6058"/>
                  </a:lnTo>
                  <a:lnTo>
                    <a:pt x="1673" y="5684"/>
                  </a:lnTo>
                  <a:lnTo>
                    <a:pt x="2915" y="6316"/>
                  </a:lnTo>
                  <a:lnTo>
                    <a:pt x="6189" y="7018"/>
                  </a:lnTo>
                  <a:lnTo>
                    <a:pt x="5818" y="5310"/>
                  </a:lnTo>
                  <a:lnTo>
                    <a:pt x="6189" y="1333"/>
                  </a:lnTo>
                  <a:lnTo>
                    <a:pt x="8411" y="608"/>
                  </a:lnTo>
                  <a:lnTo>
                    <a:pt x="9904" y="725"/>
                  </a:lnTo>
                  <a:lnTo>
                    <a:pt x="11326" y="0"/>
                  </a:lnTo>
                  <a:lnTo>
                    <a:pt x="12378" y="1825"/>
                  </a:lnTo>
                  <a:lnTo>
                    <a:pt x="13978" y="1333"/>
                  </a:lnTo>
                  <a:lnTo>
                    <a:pt x="15711" y="3509"/>
                  </a:lnTo>
                  <a:lnTo>
                    <a:pt x="16762" y="5684"/>
                  </a:lnTo>
                  <a:lnTo>
                    <a:pt x="18184" y="6058"/>
                  </a:lnTo>
                  <a:lnTo>
                    <a:pt x="19116" y="6901"/>
                  </a:lnTo>
                  <a:lnTo>
                    <a:pt x="19988" y="7275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50" name="Freeform 149">
              <a:extLst>
                <a:ext uri="{FF2B5EF4-FFF2-40B4-BE49-F238E27FC236}">
                  <a16:creationId xmlns:a16="http://schemas.microsoft.com/office/drawing/2014/main" id="{F325362D-70DA-4D05-88F5-1A6F97E6A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7950" y="2977043"/>
              <a:ext cx="236671" cy="120604"/>
            </a:xfrm>
            <a:custGeom>
              <a:avLst/>
              <a:gdLst>
                <a:gd name="T0" fmla="*/ 168 w 20000"/>
                <a:gd name="T1" fmla="*/ 24 h 20000"/>
                <a:gd name="T2" fmla="*/ 141 w 20000"/>
                <a:gd name="T3" fmla="*/ 39 h 20000"/>
                <a:gd name="T4" fmla="*/ 134 w 20000"/>
                <a:gd name="T5" fmla="*/ 49 h 20000"/>
                <a:gd name="T6" fmla="*/ 114 w 20000"/>
                <a:gd name="T7" fmla="*/ 51 h 20000"/>
                <a:gd name="T8" fmla="*/ 112 w 20000"/>
                <a:gd name="T9" fmla="*/ 62 h 20000"/>
                <a:gd name="T10" fmla="*/ 97 w 20000"/>
                <a:gd name="T11" fmla="*/ 66 h 20000"/>
                <a:gd name="T12" fmla="*/ 93 w 20000"/>
                <a:gd name="T13" fmla="*/ 62 h 20000"/>
                <a:gd name="T14" fmla="*/ 85 w 20000"/>
                <a:gd name="T15" fmla="*/ 66 h 20000"/>
                <a:gd name="T16" fmla="*/ 68 w 20000"/>
                <a:gd name="T17" fmla="*/ 76 h 20000"/>
                <a:gd name="T18" fmla="*/ 70 w 20000"/>
                <a:gd name="T19" fmla="*/ 89 h 20000"/>
                <a:gd name="T20" fmla="*/ 64 w 20000"/>
                <a:gd name="T21" fmla="*/ 89 h 20000"/>
                <a:gd name="T22" fmla="*/ 10 w 20000"/>
                <a:gd name="T23" fmla="*/ 72 h 20000"/>
                <a:gd name="T24" fmla="*/ 25 w 20000"/>
                <a:gd name="T25" fmla="*/ 72 h 20000"/>
                <a:gd name="T26" fmla="*/ 31 w 20000"/>
                <a:gd name="T27" fmla="*/ 66 h 20000"/>
                <a:gd name="T28" fmla="*/ 48 w 20000"/>
                <a:gd name="T29" fmla="*/ 51 h 20000"/>
                <a:gd name="T30" fmla="*/ 37 w 20000"/>
                <a:gd name="T31" fmla="*/ 51 h 20000"/>
                <a:gd name="T32" fmla="*/ 16 w 20000"/>
                <a:gd name="T33" fmla="*/ 43 h 20000"/>
                <a:gd name="T34" fmla="*/ 0 w 20000"/>
                <a:gd name="T35" fmla="*/ 43 h 20000"/>
                <a:gd name="T36" fmla="*/ 10 w 20000"/>
                <a:gd name="T37" fmla="*/ 24 h 20000"/>
                <a:gd name="T38" fmla="*/ 58 w 20000"/>
                <a:gd name="T39" fmla="*/ 0 h 20000"/>
                <a:gd name="T40" fmla="*/ 81 w 20000"/>
                <a:gd name="T41" fmla="*/ 2 h 20000"/>
                <a:gd name="T42" fmla="*/ 81 w 20000"/>
                <a:gd name="T43" fmla="*/ 8 h 20000"/>
                <a:gd name="T44" fmla="*/ 155 w 20000"/>
                <a:gd name="T45" fmla="*/ 16 h 20000"/>
                <a:gd name="T46" fmla="*/ 155 w 20000"/>
                <a:gd name="T47" fmla="*/ 23 h 20000"/>
                <a:gd name="T48" fmla="*/ 168 w 20000"/>
                <a:gd name="T49" fmla="*/ 24 h 200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0000" h="20000">
                  <a:moveTo>
                    <a:pt x="19952" y="5471"/>
                  </a:moveTo>
                  <a:lnTo>
                    <a:pt x="16762" y="8789"/>
                  </a:lnTo>
                  <a:lnTo>
                    <a:pt x="16000" y="11121"/>
                  </a:lnTo>
                  <a:lnTo>
                    <a:pt x="13524" y="11570"/>
                  </a:lnTo>
                  <a:lnTo>
                    <a:pt x="13333" y="13901"/>
                  </a:lnTo>
                  <a:lnTo>
                    <a:pt x="11571" y="14798"/>
                  </a:lnTo>
                  <a:lnTo>
                    <a:pt x="11095" y="13901"/>
                  </a:lnTo>
                  <a:lnTo>
                    <a:pt x="10095" y="14798"/>
                  </a:lnTo>
                  <a:lnTo>
                    <a:pt x="8095" y="17130"/>
                  </a:lnTo>
                  <a:lnTo>
                    <a:pt x="8381" y="19910"/>
                  </a:lnTo>
                  <a:lnTo>
                    <a:pt x="7619" y="19910"/>
                  </a:lnTo>
                  <a:lnTo>
                    <a:pt x="1238" y="16233"/>
                  </a:lnTo>
                  <a:lnTo>
                    <a:pt x="2952" y="16233"/>
                  </a:lnTo>
                  <a:lnTo>
                    <a:pt x="3714" y="14798"/>
                  </a:lnTo>
                  <a:lnTo>
                    <a:pt x="5667" y="11570"/>
                  </a:lnTo>
                  <a:lnTo>
                    <a:pt x="4381" y="11570"/>
                  </a:lnTo>
                  <a:lnTo>
                    <a:pt x="1952" y="9686"/>
                  </a:lnTo>
                  <a:lnTo>
                    <a:pt x="0" y="9686"/>
                  </a:lnTo>
                  <a:lnTo>
                    <a:pt x="1238" y="5471"/>
                  </a:lnTo>
                  <a:lnTo>
                    <a:pt x="6905" y="0"/>
                  </a:lnTo>
                  <a:lnTo>
                    <a:pt x="9619" y="359"/>
                  </a:lnTo>
                  <a:lnTo>
                    <a:pt x="9619" y="1794"/>
                  </a:lnTo>
                  <a:lnTo>
                    <a:pt x="18476" y="3677"/>
                  </a:lnTo>
                  <a:lnTo>
                    <a:pt x="18476" y="5112"/>
                  </a:lnTo>
                  <a:lnTo>
                    <a:pt x="19952" y="5471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51" name="Freeform 150">
              <a:extLst>
                <a:ext uri="{FF2B5EF4-FFF2-40B4-BE49-F238E27FC236}">
                  <a16:creationId xmlns:a16="http://schemas.microsoft.com/office/drawing/2014/main" id="{E6D19ED4-D66F-4592-94BD-36D2EA1A4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5761" y="2907933"/>
              <a:ext cx="416992" cy="261534"/>
            </a:xfrm>
            <a:custGeom>
              <a:avLst/>
              <a:gdLst>
                <a:gd name="T0" fmla="*/ 186 w 20000"/>
                <a:gd name="T1" fmla="*/ 190 h 20000"/>
                <a:gd name="T2" fmla="*/ 186 w 20000"/>
                <a:gd name="T3" fmla="*/ 173 h 20000"/>
                <a:gd name="T4" fmla="*/ 126 w 20000"/>
                <a:gd name="T5" fmla="*/ 138 h 20000"/>
                <a:gd name="T6" fmla="*/ 113 w 20000"/>
                <a:gd name="T7" fmla="*/ 129 h 20000"/>
                <a:gd name="T8" fmla="*/ 91 w 20000"/>
                <a:gd name="T9" fmla="*/ 113 h 20000"/>
                <a:gd name="T10" fmla="*/ 81 w 20000"/>
                <a:gd name="T11" fmla="*/ 94 h 20000"/>
                <a:gd name="T12" fmla="*/ 55 w 20000"/>
                <a:gd name="T13" fmla="*/ 84 h 20000"/>
                <a:gd name="T14" fmla="*/ 39 w 20000"/>
                <a:gd name="T15" fmla="*/ 68 h 20000"/>
                <a:gd name="T16" fmla="*/ 37 w 20000"/>
                <a:gd name="T17" fmla="*/ 47 h 20000"/>
                <a:gd name="T18" fmla="*/ 23 w 20000"/>
                <a:gd name="T19" fmla="*/ 68 h 20000"/>
                <a:gd name="T20" fmla="*/ 10 w 20000"/>
                <a:gd name="T21" fmla="*/ 101 h 20000"/>
                <a:gd name="T22" fmla="*/ 0 w 20000"/>
                <a:gd name="T23" fmla="*/ 76 h 20000"/>
                <a:gd name="T24" fmla="*/ 0 w 20000"/>
                <a:gd name="T25" fmla="*/ 20 h 20000"/>
                <a:gd name="T26" fmla="*/ 33 w 20000"/>
                <a:gd name="T27" fmla="*/ 0 h 20000"/>
                <a:gd name="T28" fmla="*/ 37 w 20000"/>
                <a:gd name="T29" fmla="*/ 41 h 20000"/>
                <a:gd name="T30" fmla="*/ 53 w 20000"/>
                <a:gd name="T31" fmla="*/ 47 h 20000"/>
                <a:gd name="T32" fmla="*/ 77 w 20000"/>
                <a:gd name="T33" fmla="*/ 47 h 20000"/>
                <a:gd name="T34" fmla="*/ 136 w 20000"/>
                <a:gd name="T35" fmla="*/ 59 h 20000"/>
                <a:gd name="T36" fmla="*/ 147 w 20000"/>
                <a:gd name="T37" fmla="*/ 76 h 20000"/>
                <a:gd name="T38" fmla="*/ 157 w 20000"/>
                <a:gd name="T39" fmla="*/ 90 h 20000"/>
                <a:gd name="T40" fmla="*/ 211 w 20000"/>
                <a:gd name="T41" fmla="*/ 103 h 20000"/>
                <a:gd name="T42" fmla="*/ 213 w 20000"/>
                <a:gd name="T43" fmla="*/ 117 h 20000"/>
                <a:gd name="T44" fmla="*/ 223 w 20000"/>
                <a:gd name="T45" fmla="*/ 94 h 20000"/>
                <a:gd name="T46" fmla="*/ 260 w 20000"/>
                <a:gd name="T47" fmla="*/ 76 h 20000"/>
                <a:gd name="T48" fmla="*/ 266 w 20000"/>
                <a:gd name="T49" fmla="*/ 94 h 20000"/>
                <a:gd name="T50" fmla="*/ 298 w 20000"/>
                <a:gd name="T51" fmla="*/ 103 h 20000"/>
                <a:gd name="T52" fmla="*/ 275 w 20000"/>
                <a:gd name="T53" fmla="*/ 123 h 20000"/>
                <a:gd name="T54" fmla="*/ 260 w 20000"/>
                <a:gd name="T55" fmla="*/ 113 h 20000"/>
                <a:gd name="T56" fmla="*/ 256 w 20000"/>
                <a:gd name="T57" fmla="*/ 101 h 20000"/>
                <a:gd name="T58" fmla="*/ 237 w 20000"/>
                <a:gd name="T59" fmla="*/ 133 h 20000"/>
                <a:gd name="T60" fmla="*/ 206 w 20000"/>
                <a:gd name="T61" fmla="*/ 140 h 20000"/>
                <a:gd name="T62" fmla="*/ 213 w 20000"/>
                <a:gd name="T63" fmla="*/ 150 h 20000"/>
                <a:gd name="T64" fmla="*/ 211 w 20000"/>
                <a:gd name="T65" fmla="*/ 173 h 2000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000" h="20000">
                  <a:moveTo>
                    <a:pt x="13440" y="19959"/>
                  </a:moveTo>
                  <a:lnTo>
                    <a:pt x="12477" y="19548"/>
                  </a:lnTo>
                  <a:lnTo>
                    <a:pt x="12744" y="18686"/>
                  </a:lnTo>
                  <a:lnTo>
                    <a:pt x="12477" y="17823"/>
                  </a:lnTo>
                  <a:lnTo>
                    <a:pt x="11647" y="17823"/>
                  </a:lnTo>
                  <a:lnTo>
                    <a:pt x="8461" y="14251"/>
                  </a:lnTo>
                  <a:lnTo>
                    <a:pt x="8032" y="14415"/>
                  </a:lnTo>
                  <a:lnTo>
                    <a:pt x="7604" y="13347"/>
                  </a:lnTo>
                  <a:lnTo>
                    <a:pt x="6667" y="11458"/>
                  </a:lnTo>
                  <a:lnTo>
                    <a:pt x="6078" y="11663"/>
                  </a:lnTo>
                  <a:lnTo>
                    <a:pt x="5542" y="11663"/>
                  </a:lnTo>
                  <a:lnTo>
                    <a:pt x="5408" y="9733"/>
                  </a:lnTo>
                  <a:lnTo>
                    <a:pt x="4980" y="9322"/>
                  </a:lnTo>
                  <a:lnTo>
                    <a:pt x="3722" y="8706"/>
                  </a:lnTo>
                  <a:lnTo>
                    <a:pt x="3588" y="7023"/>
                  </a:lnTo>
                  <a:lnTo>
                    <a:pt x="2624" y="7023"/>
                  </a:lnTo>
                  <a:lnTo>
                    <a:pt x="2490" y="5955"/>
                  </a:lnTo>
                  <a:lnTo>
                    <a:pt x="2490" y="4846"/>
                  </a:lnTo>
                  <a:lnTo>
                    <a:pt x="1794" y="5955"/>
                  </a:lnTo>
                  <a:lnTo>
                    <a:pt x="1526" y="7023"/>
                  </a:lnTo>
                  <a:lnTo>
                    <a:pt x="2062" y="9979"/>
                  </a:lnTo>
                  <a:lnTo>
                    <a:pt x="696" y="10390"/>
                  </a:lnTo>
                  <a:lnTo>
                    <a:pt x="0" y="10637"/>
                  </a:lnTo>
                  <a:lnTo>
                    <a:pt x="0" y="7844"/>
                  </a:lnTo>
                  <a:lnTo>
                    <a:pt x="0" y="5298"/>
                  </a:lnTo>
                  <a:lnTo>
                    <a:pt x="0" y="2094"/>
                  </a:lnTo>
                  <a:lnTo>
                    <a:pt x="696" y="411"/>
                  </a:lnTo>
                  <a:lnTo>
                    <a:pt x="2222" y="0"/>
                  </a:lnTo>
                  <a:lnTo>
                    <a:pt x="1794" y="4435"/>
                  </a:lnTo>
                  <a:lnTo>
                    <a:pt x="2490" y="4230"/>
                  </a:lnTo>
                  <a:lnTo>
                    <a:pt x="2892" y="4846"/>
                  </a:lnTo>
                  <a:lnTo>
                    <a:pt x="3588" y="4846"/>
                  </a:lnTo>
                  <a:lnTo>
                    <a:pt x="4311" y="4435"/>
                  </a:lnTo>
                  <a:lnTo>
                    <a:pt x="5141" y="4846"/>
                  </a:lnTo>
                  <a:lnTo>
                    <a:pt x="6667" y="5955"/>
                  </a:lnTo>
                  <a:lnTo>
                    <a:pt x="9130" y="6119"/>
                  </a:lnTo>
                  <a:lnTo>
                    <a:pt x="9853" y="6530"/>
                  </a:lnTo>
                  <a:lnTo>
                    <a:pt x="9853" y="7844"/>
                  </a:lnTo>
                  <a:lnTo>
                    <a:pt x="10950" y="7844"/>
                  </a:lnTo>
                  <a:lnTo>
                    <a:pt x="10549" y="9322"/>
                  </a:lnTo>
                  <a:lnTo>
                    <a:pt x="11647" y="9979"/>
                  </a:lnTo>
                  <a:lnTo>
                    <a:pt x="14137" y="10637"/>
                  </a:lnTo>
                  <a:lnTo>
                    <a:pt x="13440" y="11047"/>
                  </a:lnTo>
                  <a:lnTo>
                    <a:pt x="14270" y="12074"/>
                  </a:lnTo>
                  <a:lnTo>
                    <a:pt x="14833" y="10637"/>
                  </a:lnTo>
                  <a:lnTo>
                    <a:pt x="14967" y="9733"/>
                  </a:lnTo>
                  <a:lnTo>
                    <a:pt x="15930" y="9733"/>
                  </a:lnTo>
                  <a:lnTo>
                    <a:pt x="17456" y="7844"/>
                  </a:lnTo>
                  <a:lnTo>
                    <a:pt x="16787" y="9733"/>
                  </a:lnTo>
                  <a:lnTo>
                    <a:pt x="17885" y="9733"/>
                  </a:lnTo>
                  <a:lnTo>
                    <a:pt x="19250" y="10637"/>
                  </a:lnTo>
                  <a:lnTo>
                    <a:pt x="19973" y="10637"/>
                  </a:lnTo>
                  <a:lnTo>
                    <a:pt x="18876" y="12074"/>
                  </a:lnTo>
                  <a:lnTo>
                    <a:pt x="18447" y="12731"/>
                  </a:lnTo>
                  <a:lnTo>
                    <a:pt x="17456" y="12731"/>
                  </a:lnTo>
                  <a:lnTo>
                    <a:pt x="17456" y="11663"/>
                  </a:lnTo>
                  <a:lnTo>
                    <a:pt x="17885" y="11047"/>
                  </a:lnTo>
                  <a:lnTo>
                    <a:pt x="17189" y="10390"/>
                  </a:lnTo>
                  <a:lnTo>
                    <a:pt x="16359" y="10637"/>
                  </a:lnTo>
                  <a:lnTo>
                    <a:pt x="15930" y="13758"/>
                  </a:lnTo>
                  <a:lnTo>
                    <a:pt x="14967" y="13758"/>
                  </a:lnTo>
                  <a:lnTo>
                    <a:pt x="13842" y="14415"/>
                  </a:lnTo>
                  <a:lnTo>
                    <a:pt x="13842" y="15072"/>
                  </a:lnTo>
                  <a:lnTo>
                    <a:pt x="14270" y="15483"/>
                  </a:lnTo>
                  <a:lnTo>
                    <a:pt x="14967" y="15483"/>
                  </a:lnTo>
                  <a:lnTo>
                    <a:pt x="14137" y="17823"/>
                  </a:lnTo>
                  <a:lnTo>
                    <a:pt x="13440" y="19959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52" name="Freeform 151">
              <a:extLst>
                <a:ext uri="{FF2B5EF4-FFF2-40B4-BE49-F238E27FC236}">
                  <a16:creationId xmlns:a16="http://schemas.microsoft.com/office/drawing/2014/main" id="{8B29958C-EE08-49B2-AFF3-D940C9376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7513" y="3044798"/>
              <a:ext cx="211314" cy="140930"/>
            </a:xfrm>
            <a:custGeom>
              <a:avLst/>
              <a:gdLst>
                <a:gd name="T0" fmla="*/ 114 w 20000"/>
                <a:gd name="T1" fmla="*/ 39 h 20000"/>
                <a:gd name="T2" fmla="*/ 121 w 20000"/>
                <a:gd name="T3" fmla="*/ 56 h 20000"/>
                <a:gd name="T4" fmla="*/ 127 w 20000"/>
                <a:gd name="T5" fmla="*/ 56 h 20000"/>
                <a:gd name="T6" fmla="*/ 137 w 20000"/>
                <a:gd name="T7" fmla="*/ 60 h 20000"/>
                <a:gd name="T8" fmla="*/ 148 w 20000"/>
                <a:gd name="T9" fmla="*/ 83 h 20000"/>
                <a:gd name="T10" fmla="*/ 141 w 20000"/>
                <a:gd name="T11" fmla="*/ 89 h 20000"/>
                <a:gd name="T12" fmla="*/ 135 w 20000"/>
                <a:gd name="T13" fmla="*/ 87 h 20000"/>
                <a:gd name="T14" fmla="*/ 131 w 20000"/>
                <a:gd name="T15" fmla="*/ 87 h 20000"/>
                <a:gd name="T16" fmla="*/ 121 w 20000"/>
                <a:gd name="T17" fmla="*/ 83 h 20000"/>
                <a:gd name="T18" fmla="*/ 108 w 20000"/>
                <a:gd name="T19" fmla="*/ 89 h 20000"/>
                <a:gd name="T20" fmla="*/ 98 w 20000"/>
                <a:gd name="T21" fmla="*/ 97 h 20000"/>
                <a:gd name="T22" fmla="*/ 87 w 20000"/>
                <a:gd name="T23" fmla="*/ 104 h 20000"/>
                <a:gd name="T24" fmla="*/ 81 w 20000"/>
                <a:gd name="T25" fmla="*/ 72 h 20000"/>
                <a:gd name="T26" fmla="*/ 77 w 20000"/>
                <a:gd name="T27" fmla="*/ 70 h 20000"/>
                <a:gd name="T28" fmla="*/ 67 w 20000"/>
                <a:gd name="T29" fmla="*/ 62 h 20000"/>
                <a:gd name="T30" fmla="*/ 60 w 20000"/>
                <a:gd name="T31" fmla="*/ 77 h 20000"/>
                <a:gd name="T32" fmla="*/ 65 w 20000"/>
                <a:gd name="T33" fmla="*/ 81 h 20000"/>
                <a:gd name="T34" fmla="*/ 48 w 20000"/>
                <a:gd name="T35" fmla="*/ 87 h 20000"/>
                <a:gd name="T36" fmla="*/ 44 w 20000"/>
                <a:gd name="T37" fmla="*/ 93 h 20000"/>
                <a:gd name="T38" fmla="*/ 40 w 20000"/>
                <a:gd name="T39" fmla="*/ 89 h 20000"/>
                <a:gd name="T40" fmla="*/ 23 w 20000"/>
                <a:gd name="T41" fmla="*/ 100 h 20000"/>
                <a:gd name="T42" fmla="*/ 0 w 20000"/>
                <a:gd name="T43" fmla="*/ 93 h 20000"/>
                <a:gd name="T44" fmla="*/ 11 w 20000"/>
                <a:gd name="T45" fmla="*/ 72 h 20000"/>
                <a:gd name="T46" fmla="*/ 23 w 20000"/>
                <a:gd name="T47" fmla="*/ 50 h 20000"/>
                <a:gd name="T48" fmla="*/ 12 w 20000"/>
                <a:gd name="T49" fmla="*/ 50 h 20000"/>
                <a:gd name="T50" fmla="*/ 6 w 20000"/>
                <a:gd name="T51" fmla="*/ 46 h 20000"/>
                <a:gd name="T52" fmla="*/ 6 w 20000"/>
                <a:gd name="T53" fmla="*/ 39 h 20000"/>
                <a:gd name="T54" fmla="*/ 23 w 20000"/>
                <a:gd name="T55" fmla="*/ 33 h 20000"/>
                <a:gd name="T56" fmla="*/ 38 w 20000"/>
                <a:gd name="T57" fmla="*/ 33 h 20000"/>
                <a:gd name="T58" fmla="*/ 44 w 20000"/>
                <a:gd name="T59" fmla="*/ 2 h 20000"/>
                <a:gd name="T60" fmla="*/ 56 w 20000"/>
                <a:gd name="T61" fmla="*/ 0 h 20000"/>
                <a:gd name="T62" fmla="*/ 67 w 20000"/>
                <a:gd name="T63" fmla="*/ 6 h 20000"/>
                <a:gd name="T64" fmla="*/ 60 w 20000"/>
                <a:gd name="T65" fmla="*/ 12 h 20000"/>
                <a:gd name="T66" fmla="*/ 60 w 20000"/>
                <a:gd name="T67" fmla="*/ 23 h 20000"/>
                <a:gd name="T68" fmla="*/ 114 w 20000"/>
                <a:gd name="T69" fmla="*/ 39 h 200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0000" h="20000">
                  <a:moveTo>
                    <a:pt x="15447" y="7538"/>
                  </a:moveTo>
                  <a:lnTo>
                    <a:pt x="16314" y="10692"/>
                  </a:lnTo>
                  <a:lnTo>
                    <a:pt x="17182" y="10692"/>
                  </a:lnTo>
                  <a:lnTo>
                    <a:pt x="18537" y="11615"/>
                  </a:lnTo>
                  <a:lnTo>
                    <a:pt x="19946" y="16000"/>
                  </a:lnTo>
                  <a:lnTo>
                    <a:pt x="19079" y="17154"/>
                  </a:lnTo>
                  <a:lnTo>
                    <a:pt x="18266" y="16769"/>
                  </a:lnTo>
                  <a:lnTo>
                    <a:pt x="17724" y="16769"/>
                  </a:lnTo>
                  <a:lnTo>
                    <a:pt x="16314" y="16000"/>
                  </a:lnTo>
                  <a:lnTo>
                    <a:pt x="14634" y="17154"/>
                  </a:lnTo>
                  <a:lnTo>
                    <a:pt x="13225" y="18692"/>
                  </a:lnTo>
                  <a:lnTo>
                    <a:pt x="11762" y="19923"/>
                  </a:lnTo>
                  <a:lnTo>
                    <a:pt x="11003" y="13923"/>
                  </a:lnTo>
                  <a:lnTo>
                    <a:pt x="10407" y="13538"/>
                  </a:lnTo>
                  <a:lnTo>
                    <a:pt x="8997" y="11923"/>
                  </a:lnTo>
                  <a:lnTo>
                    <a:pt x="8130" y="14769"/>
                  </a:lnTo>
                  <a:lnTo>
                    <a:pt x="8726" y="15538"/>
                  </a:lnTo>
                  <a:lnTo>
                    <a:pt x="6450" y="16769"/>
                  </a:lnTo>
                  <a:lnTo>
                    <a:pt x="5908" y="17923"/>
                  </a:lnTo>
                  <a:lnTo>
                    <a:pt x="5366" y="17154"/>
                  </a:lnTo>
                  <a:lnTo>
                    <a:pt x="3089" y="19154"/>
                  </a:lnTo>
                  <a:lnTo>
                    <a:pt x="0" y="17923"/>
                  </a:lnTo>
                  <a:lnTo>
                    <a:pt x="1463" y="13923"/>
                  </a:lnTo>
                  <a:lnTo>
                    <a:pt x="3089" y="9538"/>
                  </a:lnTo>
                  <a:lnTo>
                    <a:pt x="1680" y="9538"/>
                  </a:lnTo>
                  <a:lnTo>
                    <a:pt x="867" y="8769"/>
                  </a:lnTo>
                  <a:lnTo>
                    <a:pt x="867" y="7538"/>
                  </a:lnTo>
                  <a:lnTo>
                    <a:pt x="3089" y="6385"/>
                  </a:lnTo>
                  <a:lnTo>
                    <a:pt x="5095" y="6385"/>
                  </a:lnTo>
                  <a:lnTo>
                    <a:pt x="5908" y="462"/>
                  </a:lnTo>
                  <a:lnTo>
                    <a:pt x="7588" y="0"/>
                  </a:lnTo>
                  <a:lnTo>
                    <a:pt x="8997" y="1231"/>
                  </a:lnTo>
                  <a:lnTo>
                    <a:pt x="8130" y="2385"/>
                  </a:lnTo>
                  <a:lnTo>
                    <a:pt x="8130" y="4385"/>
                  </a:lnTo>
                  <a:lnTo>
                    <a:pt x="15447" y="7538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53" name="Freeform 152">
              <a:extLst>
                <a:ext uri="{FF2B5EF4-FFF2-40B4-BE49-F238E27FC236}">
                  <a16:creationId xmlns:a16="http://schemas.microsoft.com/office/drawing/2014/main" id="{F0E569E0-58E1-441E-9821-84A9AD5C5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5462" y="2971622"/>
              <a:ext cx="349372" cy="261534"/>
            </a:xfrm>
            <a:custGeom>
              <a:avLst/>
              <a:gdLst>
                <a:gd name="T0" fmla="*/ 79 w 20000"/>
                <a:gd name="T1" fmla="*/ 21 h 20000"/>
                <a:gd name="T2" fmla="*/ 83 w 20000"/>
                <a:gd name="T3" fmla="*/ 11 h 20000"/>
                <a:gd name="T4" fmla="*/ 93 w 20000"/>
                <a:gd name="T5" fmla="*/ 0 h 20000"/>
                <a:gd name="T6" fmla="*/ 93 w 20000"/>
                <a:gd name="T7" fmla="*/ 11 h 20000"/>
                <a:gd name="T8" fmla="*/ 96 w 20000"/>
                <a:gd name="T9" fmla="*/ 21 h 20000"/>
                <a:gd name="T10" fmla="*/ 110 w 20000"/>
                <a:gd name="T11" fmla="*/ 21 h 20000"/>
                <a:gd name="T12" fmla="*/ 112 w 20000"/>
                <a:gd name="T13" fmla="*/ 38 h 20000"/>
                <a:gd name="T14" fmla="*/ 137 w 20000"/>
                <a:gd name="T15" fmla="*/ 48 h 20000"/>
                <a:gd name="T16" fmla="*/ 139 w 20000"/>
                <a:gd name="T17" fmla="*/ 66 h 20000"/>
                <a:gd name="T18" fmla="*/ 147 w 20000"/>
                <a:gd name="T19" fmla="*/ 66 h 20000"/>
                <a:gd name="T20" fmla="*/ 155 w 20000"/>
                <a:gd name="T21" fmla="*/ 64 h 20000"/>
                <a:gd name="T22" fmla="*/ 170 w 20000"/>
                <a:gd name="T23" fmla="*/ 81 h 20000"/>
                <a:gd name="T24" fmla="*/ 176 w 20000"/>
                <a:gd name="T25" fmla="*/ 91 h 20000"/>
                <a:gd name="T26" fmla="*/ 182 w 20000"/>
                <a:gd name="T27" fmla="*/ 91 h 20000"/>
                <a:gd name="T28" fmla="*/ 220 w 20000"/>
                <a:gd name="T29" fmla="*/ 116 h 20000"/>
                <a:gd name="T30" fmla="*/ 230 w 20000"/>
                <a:gd name="T31" fmla="*/ 126 h 20000"/>
                <a:gd name="T32" fmla="*/ 243 w 20000"/>
                <a:gd name="T33" fmla="*/ 126 h 20000"/>
                <a:gd name="T34" fmla="*/ 247 w 20000"/>
                <a:gd name="T35" fmla="*/ 134 h 20000"/>
                <a:gd name="T36" fmla="*/ 243 w 20000"/>
                <a:gd name="T37" fmla="*/ 143 h 20000"/>
                <a:gd name="T38" fmla="*/ 230 w 20000"/>
                <a:gd name="T39" fmla="*/ 147 h 20000"/>
                <a:gd name="T40" fmla="*/ 230 w 20000"/>
                <a:gd name="T41" fmla="*/ 163 h 20000"/>
                <a:gd name="T42" fmla="*/ 203 w 20000"/>
                <a:gd name="T43" fmla="*/ 178 h 20000"/>
                <a:gd name="T44" fmla="*/ 207 w 20000"/>
                <a:gd name="T45" fmla="*/ 180 h 20000"/>
                <a:gd name="T46" fmla="*/ 191 w 20000"/>
                <a:gd name="T47" fmla="*/ 195 h 20000"/>
                <a:gd name="T48" fmla="*/ 191 w 20000"/>
                <a:gd name="T49" fmla="*/ 186 h 20000"/>
                <a:gd name="T50" fmla="*/ 170 w 20000"/>
                <a:gd name="T51" fmla="*/ 180 h 20000"/>
                <a:gd name="T52" fmla="*/ 166 w 20000"/>
                <a:gd name="T53" fmla="*/ 159 h 20000"/>
                <a:gd name="T54" fmla="*/ 122 w 20000"/>
                <a:gd name="T55" fmla="*/ 141 h 20000"/>
                <a:gd name="T56" fmla="*/ 100 w 20000"/>
                <a:gd name="T57" fmla="*/ 134 h 20000"/>
                <a:gd name="T58" fmla="*/ 96 w 20000"/>
                <a:gd name="T59" fmla="*/ 126 h 20000"/>
                <a:gd name="T60" fmla="*/ 79 w 20000"/>
                <a:gd name="T61" fmla="*/ 130 h 20000"/>
                <a:gd name="T62" fmla="*/ 66 w 20000"/>
                <a:gd name="T63" fmla="*/ 130 h 20000"/>
                <a:gd name="T64" fmla="*/ 56 w 20000"/>
                <a:gd name="T65" fmla="*/ 147 h 20000"/>
                <a:gd name="T66" fmla="*/ 40 w 20000"/>
                <a:gd name="T67" fmla="*/ 151 h 20000"/>
                <a:gd name="T68" fmla="*/ 35 w 20000"/>
                <a:gd name="T69" fmla="*/ 116 h 20000"/>
                <a:gd name="T70" fmla="*/ 19 w 20000"/>
                <a:gd name="T71" fmla="*/ 108 h 20000"/>
                <a:gd name="T72" fmla="*/ 19 w 20000"/>
                <a:gd name="T73" fmla="*/ 99 h 20000"/>
                <a:gd name="T74" fmla="*/ 29 w 20000"/>
                <a:gd name="T75" fmla="*/ 99 h 20000"/>
                <a:gd name="T76" fmla="*/ 23 w 20000"/>
                <a:gd name="T77" fmla="*/ 93 h 20000"/>
                <a:gd name="T78" fmla="*/ 12 w 20000"/>
                <a:gd name="T79" fmla="*/ 97 h 20000"/>
                <a:gd name="T80" fmla="*/ 8 w 20000"/>
                <a:gd name="T81" fmla="*/ 73 h 20000"/>
                <a:gd name="T82" fmla="*/ 12 w 20000"/>
                <a:gd name="T83" fmla="*/ 73 h 20000"/>
                <a:gd name="T84" fmla="*/ 23 w 20000"/>
                <a:gd name="T85" fmla="*/ 73 h 20000"/>
                <a:gd name="T86" fmla="*/ 35 w 20000"/>
                <a:gd name="T87" fmla="*/ 77 h 20000"/>
                <a:gd name="T88" fmla="*/ 40 w 20000"/>
                <a:gd name="T89" fmla="*/ 73 h 20000"/>
                <a:gd name="T90" fmla="*/ 40 w 20000"/>
                <a:gd name="T91" fmla="*/ 66 h 20000"/>
                <a:gd name="T92" fmla="*/ 29 w 20000"/>
                <a:gd name="T93" fmla="*/ 60 h 20000"/>
                <a:gd name="T94" fmla="*/ 23 w 20000"/>
                <a:gd name="T95" fmla="*/ 48 h 20000"/>
                <a:gd name="T96" fmla="*/ 12 w 20000"/>
                <a:gd name="T97" fmla="*/ 44 h 20000"/>
                <a:gd name="T98" fmla="*/ 6 w 20000"/>
                <a:gd name="T99" fmla="*/ 54 h 20000"/>
                <a:gd name="T100" fmla="*/ 8 w 20000"/>
                <a:gd name="T101" fmla="*/ 66 h 20000"/>
                <a:gd name="T102" fmla="*/ 0 w 20000"/>
                <a:gd name="T103" fmla="*/ 54 h 20000"/>
                <a:gd name="T104" fmla="*/ 8 w 20000"/>
                <a:gd name="T105" fmla="*/ 40 h 20000"/>
                <a:gd name="T106" fmla="*/ 25 w 20000"/>
                <a:gd name="T107" fmla="*/ 44 h 20000"/>
                <a:gd name="T108" fmla="*/ 35 w 20000"/>
                <a:gd name="T109" fmla="*/ 50 h 20000"/>
                <a:gd name="T110" fmla="*/ 56 w 20000"/>
                <a:gd name="T111" fmla="*/ 56 h 20000"/>
                <a:gd name="T112" fmla="*/ 66 w 20000"/>
                <a:gd name="T113" fmla="*/ 54 h 20000"/>
                <a:gd name="T114" fmla="*/ 87 w 20000"/>
                <a:gd name="T115" fmla="*/ 50 h 20000"/>
                <a:gd name="T116" fmla="*/ 79 w 20000"/>
                <a:gd name="T117" fmla="*/ 21 h 2000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0000" h="20000">
                  <a:moveTo>
                    <a:pt x="6375" y="2131"/>
                  </a:moveTo>
                  <a:lnTo>
                    <a:pt x="6699" y="1107"/>
                  </a:lnTo>
                  <a:lnTo>
                    <a:pt x="7540" y="0"/>
                  </a:lnTo>
                  <a:lnTo>
                    <a:pt x="7540" y="1107"/>
                  </a:lnTo>
                  <a:lnTo>
                    <a:pt x="7735" y="2131"/>
                  </a:lnTo>
                  <a:lnTo>
                    <a:pt x="8867" y="2131"/>
                  </a:lnTo>
                  <a:lnTo>
                    <a:pt x="9061" y="3852"/>
                  </a:lnTo>
                  <a:lnTo>
                    <a:pt x="11068" y="4877"/>
                  </a:lnTo>
                  <a:lnTo>
                    <a:pt x="11262" y="6803"/>
                  </a:lnTo>
                  <a:lnTo>
                    <a:pt x="11909" y="6803"/>
                  </a:lnTo>
                  <a:lnTo>
                    <a:pt x="12589" y="6557"/>
                  </a:lnTo>
                  <a:lnTo>
                    <a:pt x="13754" y="8279"/>
                  </a:lnTo>
                  <a:lnTo>
                    <a:pt x="14272" y="9344"/>
                  </a:lnTo>
                  <a:lnTo>
                    <a:pt x="14757" y="9344"/>
                  </a:lnTo>
                  <a:lnTo>
                    <a:pt x="17799" y="11885"/>
                  </a:lnTo>
                  <a:lnTo>
                    <a:pt x="18641" y="12910"/>
                  </a:lnTo>
                  <a:lnTo>
                    <a:pt x="19644" y="12910"/>
                  </a:lnTo>
                  <a:lnTo>
                    <a:pt x="19968" y="13770"/>
                  </a:lnTo>
                  <a:lnTo>
                    <a:pt x="19644" y="14672"/>
                  </a:lnTo>
                  <a:lnTo>
                    <a:pt x="18641" y="15082"/>
                  </a:lnTo>
                  <a:lnTo>
                    <a:pt x="18641" y="16762"/>
                  </a:lnTo>
                  <a:lnTo>
                    <a:pt x="16472" y="18279"/>
                  </a:lnTo>
                  <a:lnTo>
                    <a:pt x="16796" y="18443"/>
                  </a:lnTo>
                  <a:lnTo>
                    <a:pt x="15437" y="19959"/>
                  </a:lnTo>
                  <a:lnTo>
                    <a:pt x="15437" y="19098"/>
                  </a:lnTo>
                  <a:lnTo>
                    <a:pt x="13754" y="18443"/>
                  </a:lnTo>
                  <a:lnTo>
                    <a:pt x="13430" y="16352"/>
                  </a:lnTo>
                  <a:lnTo>
                    <a:pt x="9903" y="14426"/>
                  </a:lnTo>
                  <a:lnTo>
                    <a:pt x="8058" y="13770"/>
                  </a:lnTo>
                  <a:lnTo>
                    <a:pt x="7735" y="12910"/>
                  </a:lnTo>
                  <a:lnTo>
                    <a:pt x="6375" y="13361"/>
                  </a:lnTo>
                  <a:lnTo>
                    <a:pt x="5372" y="13361"/>
                  </a:lnTo>
                  <a:lnTo>
                    <a:pt x="4563" y="15082"/>
                  </a:lnTo>
                  <a:lnTo>
                    <a:pt x="3204" y="15492"/>
                  </a:lnTo>
                  <a:lnTo>
                    <a:pt x="2848" y="11885"/>
                  </a:lnTo>
                  <a:lnTo>
                    <a:pt x="1521" y="11066"/>
                  </a:lnTo>
                  <a:lnTo>
                    <a:pt x="1521" y="10164"/>
                  </a:lnTo>
                  <a:lnTo>
                    <a:pt x="2362" y="10164"/>
                  </a:lnTo>
                  <a:lnTo>
                    <a:pt x="1845" y="9549"/>
                  </a:lnTo>
                  <a:lnTo>
                    <a:pt x="1003" y="9959"/>
                  </a:lnTo>
                  <a:lnTo>
                    <a:pt x="680" y="7459"/>
                  </a:lnTo>
                  <a:lnTo>
                    <a:pt x="1003" y="7459"/>
                  </a:lnTo>
                  <a:lnTo>
                    <a:pt x="1845" y="7459"/>
                  </a:lnTo>
                  <a:lnTo>
                    <a:pt x="2848" y="7869"/>
                  </a:lnTo>
                  <a:lnTo>
                    <a:pt x="3204" y="7459"/>
                  </a:lnTo>
                  <a:lnTo>
                    <a:pt x="3204" y="6803"/>
                  </a:lnTo>
                  <a:lnTo>
                    <a:pt x="2362" y="6148"/>
                  </a:lnTo>
                  <a:lnTo>
                    <a:pt x="1845" y="4877"/>
                  </a:lnTo>
                  <a:lnTo>
                    <a:pt x="1003" y="4467"/>
                  </a:lnTo>
                  <a:lnTo>
                    <a:pt x="518" y="5533"/>
                  </a:lnTo>
                  <a:lnTo>
                    <a:pt x="680" y="6803"/>
                  </a:lnTo>
                  <a:lnTo>
                    <a:pt x="0" y="5533"/>
                  </a:lnTo>
                  <a:lnTo>
                    <a:pt x="680" y="4057"/>
                  </a:lnTo>
                  <a:lnTo>
                    <a:pt x="2006" y="4467"/>
                  </a:lnTo>
                  <a:lnTo>
                    <a:pt x="2848" y="5123"/>
                  </a:lnTo>
                  <a:lnTo>
                    <a:pt x="4563" y="5738"/>
                  </a:lnTo>
                  <a:lnTo>
                    <a:pt x="5372" y="5533"/>
                  </a:lnTo>
                  <a:lnTo>
                    <a:pt x="7055" y="5123"/>
                  </a:lnTo>
                  <a:lnTo>
                    <a:pt x="6375" y="2131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54" name="Freeform 153">
              <a:extLst>
                <a:ext uri="{FF2B5EF4-FFF2-40B4-BE49-F238E27FC236}">
                  <a16:creationId xmlns:a16="http://schemas.microsoft.com/office/drawing/2014/main" id="{D584A418-4AB5-4ACF-A809-A98668120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929" y="3333434"/>
              <a:ext cx="301474" cy="258824"/>
            </a:xfrm>
            <a:custGeom>
              <a:avLst/>
              <a:gdLst>
                <a:gd name="T0" fmla="*/ 4 w 20000"/>
                <a:gd name="T1" fmla="*/ 6 h 20000"/>
                <a:gd name="T2" fmla="*/ 12 w 20000"/>
                <a:gd name="T3" fmla="*/ 6 h 20000"/>
                <a:gd name="T4" fmla="*/ 27 w 20000"/>
                <a:gd name="T5" fmla="*/ 6 h 20000"/>
                <a:gd name="T6" fmla="*/ 70 w 20000"/>
                <a:gd name="T7" fmla="*/ 16 h 20000"/>
                <a:gd name="T8" fmla="*/ 93 w 20000"/>
                <a:gd name="T9" fmla="*/ 15 h 20000"/>
                <a:gd name="T10" fmla="*/ 93 w 20000"/>
                <a:gd name="T11" fmla="*/ 6 h 20000"/>
                <a:gd name="T12" fmla="*/ 100 w 20000"/>
                <a:gd name="T13" fmla="*/ 10 h 20000"/>
                <a:gd name="T14" fmla="*/ 104 w 20000"/>
                <a:gd name="T15" fmla="*/ 6 h 20000"/>
                <a:gd name="T16" fmla="*/ 118 w 20000"/>
                <a:gd name="T17" fmla="*/ 10 h 20000"/>
                <a:gd name="T18" fmla="*/ 124 w 20000"/>
                <a:gd name="T19" fmla="*/ 16 h 20000"/>
                <a:gd name="T20" fmla="*/ 124 w 20000"/>
                <a:gd name="T21" fmla="*/ 10 h 20000"/>
                <a:gd name="T22" fmla="*/ 127 w 20000"/>
                <a:gd name="T23" fmla="*/ 10 h 20000"/>
                <a:gd name="T24" fmla="*/ 131 w 20000"/>
                <a:gd name="T25" fmla="*/ 15 h 20000"/>
                <a:gd name="T26" fmla="*/ 143 w 20000"/>
                <a:gd name="T27" fmla="*/ 15 h 20000"/>
                <a:gd name="T28" fmla="*/ 162 w 20000"/>
                <a:gd name="T29" fmla="*/ 10 h 20000"/>
                <a:gd name="T30" fmla="*/ 164 w 20000"/>
                <a:gd name="T31" fmla="*/ 0 h 20000"/>
                <a:gd name="T32" fmla="*/ 168 w 20000"/>
                <a:gd name="T33" fmla="*/ 6 h 20000"/>
                <a:gd name="T34" fmla="*/ 164 w 20000"/>
                <a:gd name="T35" fmla="*/ 15 h 20000"/>
                <a:gd name="T36" fmla="*/ 170 w 20000"/>
                <a:gd name="T37" fmla="*/ 23 h 20000"/>
                <a:gd name="T38" fmla="*/ 174 w 20000"/>
                <a:gd name="T39" fmla="*/ 33 h 20000"/>
                <a:gd name="T40" fmla="*/ 174 w 20000"/>
                <a:gd name="T41" fmla="*/ 48 h 20000"/>
                <a:gd name="T42" fmla="*/ 170 w 20000"/>
                <a:gd name="T43" fmla="*/ 48 h 20000"/>
                <a:gd name="T44" fmla="*/ 170 w 20000"/>
                <a:gd name="T45" fmla="*/ 54 h 20000"/>
                <a:gd name="T46" fmla="*/ 168 w 20000"/>
                <a:gd name="T47" fmla="*/ 70 h 20000"/>
                <a:gd name="T48" fmla="*/ 164 w 20000"/>
                <a:gd name="T49" fmla="*/ 77 h 20000"/>
                <a:gd name="T50" fmla="*/ 147 w 20000"/>
                <a:gd name="T51" fmla="*/ 64 h 20000"/>
                <a:gd name="T52" fmla="*/ 143 w 20000"/>
                <a:gd name="T53" fmla="*/ 54 h 20000"/>
                <a:gd name="T54" fmla="*/ 141 w 20000"/>
                <a:gd name="T55" fmla="*/ 50 h 20000"/>
                <a:gd name="T56" fmla="*/ 135 w 20000"/>
                <a:gd name="T57" fmla="*/ 42 h 20000"/>
                <a:gd name="T58" fmla="*/ 131 w 20000"/>
                <a:gd name="T59" fmla="*/ 42 h 20000"/>
                <a:gd name="T60" fmla="*/ 131 w 20000"/>
                <a:gd name="T61" fmla="*/ 44 h 20000"/>
                <a:gd name="T62" fmla="*/ 135 w 20000"/>
                <a:gd name="T63" fmla="*/ 50 h 20000"/>
                <a:gd name="T64" fmla="*/ 151 w 20000"/>
                <a:gd name="T65" fmla="*/ 74 h 20000"/>
                <a:gd name="T66" fmla="*/ 151 w 20000"/>
                <a:gd name="T67" fmla="*/ 81 h 20000"/>
                <a:gd name="T68" fmla="*/ 162 w 20000"/>
                <a:gd name="T69" fmla="*/ 97 h 20000"/>
                <a:gd name="T70" fmla="*/ 170 w 20000"/>
                <a:gd name="T71" fmla="*/ 114 h 20000"/>
                <a:gd name="T72" fmla="*/ 191 w 20000"/>
                <a:gd name="T73" fmla="*/ 151 h 20000"/>
                <a:gd name="T74" fmla="*/ 195 w 20000"/>
                <a:gd name="T75" fmla="*/ 155 h 20000"/>
                <a:gd name="T76" fmla="*/ 191 w 20000"/>
                <a:gd name="T77" fmla="*/ 155 h 20000"/>
                <a:gd name="T78" fmla="*/ 197 w 20000"/>
                <a:gd name="T79" fmla="*/ 174 h 20000"/>
                <a:gd name="T80" fmla="*/ 205 w 20000"/>
                <a:gd name="T81" fmla="*/ 178 h 20000"/>
                <a:gd name="T82" fmla="*/ 207 w 20000"/>
                <a:gd name="T83" fmla="*/ 184 h 20000"/>
                <a:gd name="T84" fmla="*/ 214 w 20000"/>
                <a:gd name="T85" fmla="*/ 191 h 20000"/>
                <a:gd name="T86" fmla="*/ 10 w 20000"/>
                <a:gd name="T87" fmla="*/ 189 h 20000"/>
                <a:gd name="T88" fmla="*/ 4 w 20000"/>
                <a:gd name="T89" fmla="*/ 50 h 20000"/>
                <a:gd name="T90" fmla="*/ 0 w 20000"/>
                <a:gd name="T91" fmla="*/ 33 h 20000"/>
                <a:gd name="T92" fmla="*/ 4 w 20000"/>
                <a:gd name="T93" fmla="*/ 23 h 20000"/>
                <a:gd name="T94" fmla="*/ 0 w 20000"/>
                <a:gd name="T95" fmla="*/ 10 h 20000"/>
                <a:gd name="T96" fmla="*/ 4 w 20000"/>
                <a:gd name="T97" fmla="*/ 6 h 2000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0000" h="20000">
                  <a:moveTo>
                    <a:pt x="374" y="671"/>
                  </a:moveTo>
                  <a:lnTo>
                    <a:pt x="1159" y="671"/>
                  </a:lnTo>
                  <a:lnTo>
                    <a:pt x="2542" y="671"/>
                  </a:lnTo>
                  <a:lnTo>
                    <a:pt x="6579" y="1719"/>
                  </a:lnTo>
                  <a:lnTo>
                    <a:pt x="8710" y="1551"/>
                  </a:lnTo>
                  <a:lnTo>
                    <a:pt x="8710" y="671"/>
                  </a:lnTo>
                  <a:lnTo>
                    <a:pt x="9308" y="1090"/>
                  </a:lnTo>
                  <a:lnTo>
                    <a:pt x="9682" y="671"/>
                  </a:lnTo>
                  <a:lnTo>
                    <a:pt x="11028" y="1090"/>
                  </a:lnTo>
                  <a:lnTo>
                    <a:pt x="11626" y="1719"/>
                  </a:lnTo>
                  <a:lnTo>
                    <a:pt x="11626" y="1090"/>
                  </a:lnTo>
                  <a:lnTo>
                    <a:pt x="11850" y="1090"/>
                  </a:lnTo>
                  <a:lnTo>
                    <a:pt x="12224" y="1551"/>
                  </a:lnTo>
                  <a:lnTo>
                    <a:pt x="13383" y="1551"/>
                  </a:lnTo>
                  <a:lnTo>
                    <a:pt x="15140" y="1090"/>
                  </a:lnTo>
                  <a:lnTo>
                    <a:pt x="15290" y="0"/>
                  </a:lnTo>
                  <a:lnTo>
                    <a:pt x="15664" y="671"/>
                  </a:lnTo>
                  <a:lnTo>
                    <a:pt x="15290" y="1551"/>
                  </a:lnTo>
                  <a:lnTo>
                    <a:pt x="15888" y="2390"/>
                  </a:lnTo>
                  <a:lnTo>
                    <a:pt x="16262" y="3438"/>
                  </a:lnTo>
                  <a:lnTo>
                    <a:pt x="16262" y="4990"/>
                  </a:lnTo>
                  <a:lnTo>
                    <a:pt x="15888" y="4990"/>
                  </a:lnTo>
                  <a:lnTo>
                    <a:pt x="15888" y="5660"/>
                  </a:lnTo>
                  <a:lnTo>
                    <a:pt x="15664" y="7379"/>
                  </a:lnTo>
                  <a:lnTo>
                    <a:pt x="15290" y="8050"/>
                  </a:lnTo>
                  <a:lnTo>
                    <a:pt x="13757" y="6709"/>
                  </a:lnTo>
                  <a:lnTo>
                    <a:pt x="13383" y="5660"/>
                  </a:lnTo>
                  <a:lnTo>
                    <a:pt x="13159" y="5241"/>
                  </a:lnTo>
                  <a:lnTo>
                    <a:pt x="12598" y="4361"/>
                  </a:lnTo>
                  <a:lnTo>
                    <a:pt x="12224" y="4361"/>
                  </a:lnTo>
                  <a:lnTo>
                    <a:pt x="12224" y="4570"/>
                  </a:lnTo>
                  <a:lnTo>
                    <a:pt x="12598" y="5241"/>
                  </a:lnTo>
                  <a:lnTo>
                    <a:pt x="14131" y="7799"/>
                  </a:lnTo>
                  <a:lnTo>
                    <a:pt x="14131" y="8470"/>
                  </a:lnTo>
                  <a:lnTo>
                    <a:pt x="15140" y="10189"/>
                  </a:lnTo>
                  <a:lnTo>
                    <a:pt x="15888" y="11908"/>
                  </a:lnTo>
                  <a:lnTo>
                    <a:pt x="17832" y="15849"/>
                  </a:lnTo>
                  <a:lnTo>
                    <a:pt x="18206" y="16268"/>
                  </a:lnTo>
                  <a:lnTo>
                    <a:pt x="17832" y="16268"/>
                  </a:lnTo>
                  <a:lnTo>
                    <a:pt x="18393" y="18239"/>
                  </a:lnTo>
                  <a:lnTo>
                    <a:pt x="19178" y="18658"/>
                  </a:lnTo>
                  <a:lnTo>
                    <a:pt x="19364" y="19287"/>
                  </a:lnTo>
                  <a:lnTo>
                    <a:pt x="19963" y="19958"/>
                  </a:lnTo>
                  <a:lnTo>
                    <a:pt x="972" y="19748"/>
                  </a:lnTo>
                  <a:lnTo>
                    <a:pt x="374" y="5241"/>
                  </a:lnTo>
                  <a:lnTo>
                    <a:pt x="0" y="3438"/>
                  </a:lnTo>
                  <a:lnTo>
                    <a:pt x="374" y="2390"/>
                  </a:lnTo>
                  <a:lnTo>
                    <a:pt x="0" y="1090"/>
                  </a:lnTo>
                  <a:lnTo>
                    <a:pt x="374" y="671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55" name="Freeform 154">
              <a:extLst>
                <a:ext uri="{FF2B5EF4-FFF2-40B4-BE49-F238E27FC236}">
                  <a16:creationId xmlns:a16="http://schemas.microsoft.com/office/drawing/2014/main" id="{5E2F6A00-769A-4241-8CF5-53844C8E1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3032" y="3192503"/>
              <a:ext cx="514197" cy="472930"/>
            </a:xfrm>
            <a:custGeom>
              <a:avLst/>
              <a:gdLst>
                <a:gd name="T0" fmla="*/ 120 w 20000"/>
                <a:gd name="T1" fmla="*/ 39 h 20000"/>
                <a:gd name="T2" fmla="*/ 136 w 20000"/>
                <a:gd name="T3" fmla="*/ 31 h 20000"/>
                <a:gd name="T4" fmla="*/ 149 w 20000"/>
                <a:gd name="T5" fmla="*/ 23 h 20000"/>
                <a:gd name="T6" fmla="*/ 180 w 20000"/>
                <a:gd name="T7" fmla="*/ 10 h 20000"/>
                <a:gd name="T8" fmla="*/ 207 w 20000"/>
                <a:gd name="T9" fmla="*/ 6 h 20000"/>
                <a:gd name="T10" fmla="*/ 228 w 20000"/>
                <a:gd name="T11" fmla="*/ 4 h 20000"/>
                <a:gd name="T12" fmla="*/ 245 w 20000"/>
                <a:gd name="T13" fmla="*/ 10 h 20000"/>
                <a:gd name="T14" fmla="*/ 261 w 20000"/>
                <a:gd name="T15" fmla="*/ 0 h 20000"/>
                <a:gd name="T16" fmla="*/ 271 w 20000"/>
                <a:gd name="T17" fmla="*/ 4 h 20000"/>
                <a:gd name="T18" fmla="*/ 288 w 20000"/>
                <a:gd name="T19" fmla="*/ 6 h 20000"/>
                <a:gd name="T20" fmla="*/ 300 w 20000"/>
                <a:gd name="T21" fmla="*/ 6 h 20000"/>
                <a:gd name="T22" fmla="*/ 294 w 20000"/>
                <a:gd name="T23" fmla="*/ 15 h 20000"/>
                <a:gd name="T24" fmla="*/ 294 w 20000"/>
                <a:gd name="T25" fmla="*/ 44 h 20000"/>
                <a:gd name="T26" fmla="*/ 288 w 20000"/>
                <a:gd name="T27" fmla="*/ 75 h 20000"/>
                <a:gd name="T28" fmla="*/ 299 w 20000"/>
                <a:gd name="T29" fmla="*/ 91 h 20000"/>
                <a:gd name="T30" fmla="*/ 317 w 20000"/>
                <a:gd name="T31" fmla="*/ 135 h 20000"/>
                <a:gd name="T32" fmla="*/ 325 w 20000"/>
                <a:gd name="T33" fmla="*/ 181 h 20000"/>
                <a:gd name="T34" fmla="*/ 325 w 20000"/>
                <a:gd name="T35" fmla="*/ 207 h 20000"/>
                <a:gd name="T36" fmla="*/ 327 w 20000"/>
                <a:gd name="T37" fmla="*/ 232 h 20000"/>
                <a:gd name="T38" fmla="*/ 334 w 20000"/>
                <a:gd name="T39" fmla="*/ 249 h 20000"/>
                <a:gd name="T40" fmla="*/ 354 w 20000"/>
                <a:gd name="T41" fmla="*/ 251 h 20000"/>
                <a:gd name="T42" fmla="*/ 348 w 20000"/>
                <a:gd name="T43" fmla="*/ 276 h 20000"/>
                <a:gd name="T44" fmla="*/ 257 w 20000"/>
                <a:gd name="T45" fmla="*/ 336 h 20000"/>
                <a:gd name="T46" fmla="*/ 211 w 20000"/>
                <a:gd name="T47" fmla="*/ 349 h 20000"/>
                <a:gd name="T48" fmla="*/ 211 w 20000"/>
                <a:gd name="T49" fmla="*/ 338 h 20000"/>
                <a:gd name="T50" fmla="*/ 201 w 20000"/>
                <a:gd name="T51" fmla="*/ 327 h 20000"/>
                <a:gd name="T52" fmla="*/ 184 w 20000"/>
                <a:gd name="T53" fmla="*/ 322 h 20000"/>
                <a:gd name="T54" fmla="*/ 174 w 20000"/>
                <a:gd name="T55" fmla="*/ 311 h 20000"/>
                <a:gd name="T56" fmla="*/ 0 w 20000"/>
                <a:gd name="T57" fmla="*/ 189 h 20000"/>
                <a:gd name="T58" fmla="*/ 6 w 20000"/>
                <a:gd name="T59" fmla="*/ 158 h 20000"/>
                <a:gd name="T60" fmla="*/ 33 w 20000"/>
                <a:gd name="T61" fmla="*/ 147 h 20000"/>
                <a:gd name="T62" fmla="*/ 46 w 20000"/>
                <a:gd name="T63" fmla="*/ 147 h 20000"/>
                <a:gd name="T64" fmla="*/ 81 w 20000"/>
                <a:gd name="T65" fmla="*/ 127 h 20000"/>
                <a:gd name="T66" fmla="*/ 87 w 20000"/>
                <a:gd name="T67" fmla="*/ 114 h 20000"/>
                <a:gd name="T68" fmla="*/ 100 w 20000"/>
                <a:gd name="T69" fmla="*/ 108 h 20000"/>
                <a:gd name="T70" fmla="*/ 130 w 20000"/>
                <a:gd name="T71" fmla="*/ 97 h 20000"/>
                <a:gd name="T72" fmla="*/ 130 w 20000"/>
                <a:gd name="T73" fmla="*/ 87 h 20000"/>
                <a:gd name="T74" fmla="*/ 124 w 20000"/>
                <a:gd name="T75" fmla="*/ 67 h 20000"/>
                <a:gd name="T76" fmla="*/ 120 w 20000"/>
                <a:gd name="T77" fmla="*/ 48 h 2000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0000" h="20000">
                  <a:moveTo>
                    <a:pt x="6228" y="2250"/>
                  </a:moveTo>
                  <a:lnTo>
                    <a:pt x="6579" y="2250"/>
                  </a:lnTo>
                  <a:lnTo>
                    <a:pt x="6930" y="1906"/>
                  </a:lnTo>
                  <a:lnTo>
                    <a:pt x="7478" y="1791"/>
                  </a:lnTo>
                  <a:lnTo>
                    <a:pt x="7829" y="1538"/>
                  </a:lnTo>
                  <a:lnTo>
                    <a:pt x="8158" y="1309"/>
                  </a:lnTo>
                  <a:lnTo>
                    <a:pt x="8728" y="941"/>
                  </a:lnTo>
                  <a:lnTo>
                    <a:pt x="9868" y="597"/>
                  </a:lnTo>
                  <a:lnTo>
                    <a:pt x="10789" y="597"/>
                  </a:lnTo>
                  <a:lnTo>
                    <a:pt x="11338" y="367"/>
                  </a:lnTo>
                  <a:lnTo>
                    <a:pt x="11689" y="230"/>
                  </a:lnTo>
                  <a:lnTo>
                    <a:pt x="12500" y="230"/>
                  </a:lnTo>
                  <a:lnTo>
                    <a:pt x="13048" y="597"/>
                  </a:lnTo>
                  <a:lnTo>
                    <a:pt x="13399" y="597"/>
                  </a:lnTo>
                  <a:lnTo>
                    <a:pt x="13750" y="367"/>
                  </a:lnTo>
                  <a:lnTo>
                    <a:pt x="14298" y="0"/>
                  </a:lnTo>
                  <a:lnTo>
                    <a:pt x="14430" y="0"/>
                  </a:lnTo>
                  <a:lnTo>
                    <a:pt x="14868" y="230"/>
                  </a:lnTo>
                  <a:lnTo>
                    <a:pt x="14978" y="0"/>
                  </a:lnTo>
                  <a:lnTo>
                    <a:pt x="15768" y="367"/>
                  </a:lnTo>
                  <a:lnTo>
                    <a:pt x="16447" y="230"/>
                  </a:lnTo>
                  <a:lnTo>
                    <a:pt x="16447" y="367"/>
                  </a:lnTo>
                  <a:lnTo>
                    <a:pt x="16118" y="597"/>
                  </a:lnTo>
                  <a:lnTo>
                    <a:pt x="16118" y="850"/>
                  </a:lnTo>
                  <a:lnTo>
                    <a:pt x="16118" y="1538"/>
                  </a:lnTo>
                  <a:lnTo>
                    <a:pt x="16118" y="2503"/>
                  </a:lnTo>
                  <a:lnTo>
                    <a:pt x="15461" y="3467"/>
                  </a:lnTo>
                  <a:lnTo>
                    <a:pt x="15768" y="4271"/>
                  </a:lnTo>
                  <a:lnTo>
                    <a:pt x="16118" y="4409"/>
                  </a:lnTo>
                  <a:lnTo>
                    <a:pt x="16360" y="5235"/>
                  </a:lnTo>
                  <a:lnTo>
                    <a:pt x="17039" y="5580"/>
                  </a:lnTo>
                  <a:lnTo>
                    <a:pt x="17368" y="7738"/>
                  </a:lnTo>
                  <a:lnTo>
                    <a:pt x="17610" y="9047"/>
                  </a:lnTo>
                  <a:lnTo>
                    <a:pt x="17829" y="10356"/>
                  </a:lnTo>
                  <a:lnTo>
                    <a:pt x="17610" y="10930"/>
                  </a:lnTo>
                  <a:lnTo>
                    <a:pt x="17829" y="11871"/>
                  </a:lnTo>
                  <a:lnTo>
                    <a:pt x="17368" y="12377"/>
                  </a:lnTo>
                  <a:lnTo>
                    <a:pt x="17939" y="13318"/>
                  </a:lnTo>
                  <a:lnTo>
                    <a:pt x="17939" y="13685"/>
                  </a:lnTo>
                  <a:lnTo>
                    <a:pt x="18289" y="14259"/>
                  </a:lnTo>
                  <a:lnTo>
                    <a:pt x="18728" y="14030"/>
                  </a:lnTo>
                  <a:lnTo>
                    <a:pt x="19408" y="14397"/>
                  </a:lnTo>
                  <a:lnTo>
                    <a:pt x="19978" y="15201"/>
                  </a:lnTo>
                  <a:lnTo>
                    <a:pt x="19079" y="15798"/>
                  </a:lnTo>
                  <a:lnTo>
                    <a:pt x="15548" y="17819"/>
                  </a:lnTo>
                  <a:lnTo>
                    <a:pt x="14079" y="19265"/>
                  </a:lnTo>
                  <a:lnTo>
                    <a:pt x="12500" y="19839"/>
                  </a:lnTo>
                  <a:lnTo>
                    <a:pt x="11579" y="19977"/>
                  </a:lnTo>
                  <a:lnTo>
                    <a:pt x="11338" y="19839"/>
                  </a:lnTo>
                  <a:lnTo>
                    <a:pt x="11579" y="19380"/>
                  </a:lnTo>
                  <a:lnTo>
                    <a:pt x="11338" y="19036"/>
                  </a:lnTo>
                  <a:lnTo>
                    <a:pt x="11009" y="18760"/>
                  </a:lnTo>
                  <a:lnTo>
                    <a:pt x="10570" y="18668"/>
                  </a:lnTo>
                  <a:lnTo>
                    <a:pt x="10088" y="18439"/>
                  </a:lnTo>
                  <a:lnTo>
                    <a:pt x="9539" y="18071"/>
                  </a:lnTo>
                  <a:lnTo>
                    <a:pt x="9539" y="17819"/>
                  </a:lnTo>
                  <a:lnTo>
                    <a:pt x="3618" y="13433"/>
                  </a:lnTo>
                  <a:lnTo>
                    <a:pt x="0" y="10815"/>
                  </a:lnTo>
                  <a:lnTo>
                    <a:pt x="0" y="9277"/>
                  </a:lnTo>
                  <a:lnTo>
                    <a:pt x="351" y="9047"/>
                  </a:lnTo>
                  <a:lnTo>
                    <a:pt x="1250" y="8450"/>
                  </a:lnTo>
                  <a:lnTo>
                    <a:pt x="1820" y="8450"/>
                  </a:lnTo>
                  <a:lnTo>
                    <a:pt x="2149" y="8312"/>
                  </a:lnTo>
                  <a:lnTo>
                    <a:pt x="2500" y="8450"/>
                  </a:lnTo>
                  <a:lnTo>
                    <a:pt x="3268" y="8312"/>
                  </a:lnTo>
                  <a:lnTo>
                    <a:pt x="4430" y="7256"/>
                  </a:lnTo>
                  <a:lnTo>
                    <a:pt x="4759" y="6889"/>
                  </a:lnTo>
                  <a:lnTo>
                    <a:pt x="4759" y="6521"/>
                  </a:lnTo>
                  <a:lnTo>
                    <a:pt x="4759" y="6292"/>
                  </a:lnTo>
                  <a:lnTo>
                    <a:pt x="5461" y="6177"/>
                  </a:lnTo>
                  <a:lnTo>
                    <a:pt x="5461" y="5832"/>
                  </a:lnTo>
                  <a:lnTo>
                    <a:pt x="7149" y="5580"/>
                  </a:lnTo>
                  <a:lnTo>
                    <a:pt x="7149" y="5350"/>
                  </a:lnTo>
                  <a:lnTo>
                    <a:pt x="7149" y="4983"/>
                  </a:lnTo>
                  <a:lnTo>
                    <a:pt x="6930" y="4638"/>
                  </a:lnTo>
                  <a:lnTo>
                    <a:pt x="6798" y="3812"/>
                  </a:lnTo>
                  <a:lnTo>
                    <a:pt x="6798" y="3330"/>
                  </a:lnTo>
                  <a:lnTo>
                    <a:pt x="6579" y="2732"/>
                  </a:lnTo>
                  <a:lnTo>
                    <a:pt x="6228" y="225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56" name="Freeform 155">
              <a:extLst>
                <a:ext uri="{FF2B5EF4-FFF2-40B4-BE49-F238E27FC236}">
                  <a16:creationId xmlns:a16="http://schemas.microsoft.com/office/drawing/2014/main" id="{38B98EB9-808A-43DA-8470-E64C7A1DA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3141" y="4272517"/>
              <a:ext cx="312744" cy="298122"/>
            </a:xfrm>
            <a:custGeom>
              <a:avLst/>
              <a:gdLst>
                <a:gd name="T0" fmla="*/ 33 w 20000"/>
                <a:gd name="T1" fmla="*/ 0 h 20000"/>
                <a:gd name="T2" fmla="*/ 48 w 20000"/>
                <a:gd name="T3" fmla="*/ 0 h 20000"/>
                <a:gd name="T4" fmla="*/ 91 w 20000"/>
                <a:gd name="T5" fmla="*/ 0 h 20000"/>
                <a:gd name="T6" fmla="*/ 93 w 20000"/>
                <a:gd name="T7" fmla="*/ 12 h 20000"/>
                <a:gd name="T8" fmla="*/ 97 w 20000"/>
                <a:gd name="T9" fmla="*/ 23 h 20000"/>
                <a:gd name="T10" fmla="*/ 124 w 20000"/>
                <a:gd name="T11" fmla="*/ 39 h 20000"/>
                <a:gd name="T12" fmla="*/ 141 w 20000"/>
                <a:gd name="T13" fmla="*/ 35 h 20000"/>
                <a:gd name="T14" fmla="*/ 145 w 20000"/>
                <a:gd name="T15" fmla="*/ 29 h 20000"/>
                <a:gd name="T16" fmla="*/ 153 w 20000"/>
                <a:gd name="T17" fmla="*/ 19 h 20000"/>
                <a:gd name="T18" fmla="*/ 164 w 20000"/>
                <a:gd name="T19" fmla="*/ 27 h 20000"/>
                <a:gd name="T20" fmla="*/ 184 w 20000"/>
                <a:gd name="T21" fmla="*/ 39 h 20000"/>
                <a:gd name="T22" fmla="*/ 180 w 20000"/>
                <a:gd name="T23" fmla="*/ 62 h 20000"/>
                <a:gd name="T24" fmla="*/ 191 w 20000"/>
                <a:gd name="T25" fmla="*/ 73 h 20000"/>
                <a:gd name="T26" fmla="*/ 191 w 20000"/>
                <a:gd name="T27" fmla="*/ 93 h 20000"/>
                <a:gd name="T28" fmla="*/ 196 w 20000"/>
                <a:gd name="T29" fmla="*/ 93 h 20000"/>
                <a:gd name="T30" fmla="*/ 215 w 20000"/>
                <a:gd name="T31" fmla="*/ 89 h 20000"/>
                <a:gd name="T32" fmla="*/ 222 w 20000"/>
                <a:gd name="T33" fmla="*/ 89 h 20000"/>
                <a:gd name="T34" fmla="*/ 222 w 20000"/>
                <a:gd name="T35" fmla="*/ 122 h 20000"/>
                <a:gd name="T36" fmla="*/ 222 w 20000"/>
                <a:gd name="T37" fmla="*/ 131 h 20000"/>
                <a:gd name="T38" fmla="*/ 184 w 20000"/>
                <a:gd name="T39" fmla="*/ 186 h 20000"/>
                <a:gd name="T40" fmla="*/ 207 w 20000"/>
                <a:gd name="T41" fmla="*/ 213 h 20000"/>
                <a:gd name="T42" fmla="*/ 168 w 20000"/>
                <a:gd name="T43" fmla="*/ 220 h 20000"/>
                <a:gd name="T44" fmla="*/ 151 w 20000"/>
                <a:gd name="T45" fmla="*/ 220 h 20000"/>
                <a:gd name="T46" fmla="*/ 120 w 20000"/>
                <a:gd name="T47" fmla="*/ 213 h 20000"/>
                <a:gd name="T48" fmla="*/ 48 w 20000"/>
                <a:gd name="T49" fmla="*/ 209 h 20000"/>
                <a:gd name="T50" fmla="*/ 33 w 20000"/>
                <a:gd name="T51" fmla="*/ 203 h 20000"/>
                <a:gd name="T52" fmla="*/ 16 w 20000"/>
                <a:gd name="T53" fmla="*/ 207 h 20000"/>
                <a:gd name="T54" fmla="*/ 6 w 20000"/>
                <a:gd name="T55" fmla="*/ 207 h 20000"/>
                <a:gd name="T56" fmla="*/ 4 w 20000"/>
                <a:gd name="T57" fmla="*/ 193 h 20000"/>
                <a:gd name="T58" fmla="*/ 6 w 20000"/>
                <a:gd name="T59" fmla="*/ 180 h 20000"/>
                <a:gd name="T60" fmla="*/ 15 w 20000"/>
                <a:gd name="T61" fmla="*/ 147 h 20000"/>
                <a:gd name="T62" fmla="*/ 23 w 20000"/>
                <a:gd name="T63" fmla="*/ 126 h 20000"/>
                <a:gd name="T64" fmla="*/ 38 w 20000"/>
                <a:gd name="T65" fmla="*/ 116 h 20000"/>
                <a:gd name="T66" fmla="*/ 38 w 20000"/>
                <a:gd name="T67" fmla="*/ 87 h 20000"/>
                <a:gd name="T68" fmla="*/ 27 w 20000"/>
                <a:gd name="T69" fmla="*/ 56 h 20000"/>
                <a:gd name="T70" fmla="*/ 23 w 20000"/>
                <a:gd name="T71" fmla="*/ 19 h 20000"/>
                <a:gd name="T72" fmla="*/ 23 w 20000"/>
                <a:gd name="T73" fmla="*/ 2 h 2000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0000" h="20000">
                  <a:moveTo>
                    <a:pt x="2450" y="0"/>
                  </a:moveTo>
                  <a:lnTo>
                    <a:pt x="2955" y="0"/>
                  </a:lnTo>
                  <a:lnTo>
                    <a:pt x="3532" y="218"/>
                  </a:lnTo>
                  <a:lnTo>
                    <a:pt x="4288" y="0"/>
                  </a:lnTo>
                  <a:lnTo>
                    <a:pt x="7279" y="0"/>
                  </a:lnTo>
                  <a:lnTo>
                    <a:pt x="8216" y="0"/>
                  </a:lnTo>
                  <a:lnTo>
                    <a:pt x="8396" y="764"/>
                  </a:lnTo>
                  <a:lnTo>
                    <a:pt x="8396" y="1127"/>
                  </a:lnTo>
                  <a:lnTo>
                    <a:pt x="8757" y="1709"/>
                  </a:lnTo>
                  <a:lnTo>
                    <a:pt x="8757" y="2073"/>
                  </a:lnTo>
                  <a:lnTo>
                    <a:pt x="9730" y="3564"/>
                  </a:lnTo>
                  <a:lnTo>
                    <a:pt x="11207" y="3564"/>
                  </a:lnTo>
                  <a:lnTo>
                    <a:pt x="11351" y="3200"/>
                  </a:lnTo>
                  <a:lnTo>
                    <a:pt x="12685" y="3200"/>
                  </a:lnTo>
                  <a:lnTo>
                    <a:pt x="12685" y="2655"/>
                  </a:lnTo>
                  <a:lnTo>
                    <a:pt x="13045" y="2655"/>
                  </a:lnTo>
                  <a:lnTo>
                    <a:pt x="13045" y="2073"/>
                  </a:lnTo>
                  <a:lnTo>
                    <a:pt x="13802" y="1709"/>
                  </a:lnTo>
                  <a:lnTo>
                    <a:pt x="14739" y="1491"/>
                  </a:lnTo>
                  <a:lnTo>
                    <a:pt x="14739" y="2473"/>
                  </a:lnTo>
                  <a:lnTo>
                    <a:pt x="16216" y="2473"/>
                  </a:lnTo>
                  <a:lnTo>
                    <a:pt x="16613" y="3564"/>
                  </a:lnTo>
                  <a:lnTo>
                    <a:pt x="16973" y="4545"/>
                  </a:lnTo>
                  <a:lnTo>
                    <a:pt x="16216" y="5673"/>
                  </a:lnTo>
                  <a:lnTo>
                    <a:pt x="16973" y="6400"/>
                  </a:lnTo>
                  <a:lnTo>
                    <a:pt x="17189" y="6618"/>
                  </a:lnTo>
                  <a:lnTo>
                    <a:pt x="17189" y="7927"/>
                  </a:lnTo>
                  <a:lnTo>
                    <a:pt x="17189" y="8473"/>
                  </a:lnTo>
                  <a:lnTo>
                    <a:pt x="17550" y="8836"/>
                  </a:lnTo>
                  <a:lnTo>
                    <a:pt x="17694" y="8473"/>
                  </a:lnTo>
                  <a:lnTo>
                    <a:pt x="18486" y="8473"/>
                  </a:lnTo>
                  <a:lnTo>
                    <a:pt x="19387" y="8109"/>
                  </a:lnTo>
                  <a:lnTo>
                    <a:pt x="19964" y="8473"/>
                  </a:lnTo>
                  <a:lnTo>
                    <a:pt x="19964" y="8109"/>
                  </a:lnTo>
                  <a:lnTo>
                    <a:pt x="19964" y="9964"/>
                  </a:lnTo>
                  <a:lnTo>
                    <a:pt x="19964" y="11127"/>
                  </a:lnTo>
                  <a:lnTo>
                    <a:pt x="19964" y="11491"/>
                  </a:lnTo>
                  <a:lnTo>
                    <a:pt x="19964" y="11891"/>
                  </a:lnTo>
                  <a:lnTo>
                    <a:pt x="16973" y="11891"/>
                  </a:lnTo>
                  <a:lnTo>
                    <a:pt x="16613" y="16945"/>
                  </a:lnTo>
                  <a:lnTo>
                    <a:pt x="18126" y="18291"/>
                  </a:lnTo>
                  <a:lnTo>
                    <a:pt x="18667" y="19382"/>
                  </a:lnTo>
                  <a:lnTo>
                    <a:pt x="15676" y="19964"/>
                  </a:lnTo>
                  <a:lnTo>
                    <a:pt x="15099" y="19964"/>
                  </a:lnTo>
                  <a:lnTo>
                    <a:pt x="14523" y="19964"/>
                  </a:lnTo>
                  <a:lnTo>
                    <a:pt x="13622" y="19964"/>
                  </a:lnTo>
                  <a:lnTo>
                    <a:pt x="11351" y="19782"/>
                  </a:lnTo>
                  <a:lnTo>
                    <a:pt x="10847" y="19382"/>
                  </a:lnTo>
                  <a:lnTo>
                    <a:pt x="10631" y="18836"/>
                  </a:lnTo>
                  <a:lnTo>
                    <a:pt x="4288" y="19018"/>
                  </a:lnTo>
                  <a:lnTo>
                    <a:pt x="3928" y="19018"/>
                  </a:lnTo>
                  <a:lnTo>
                    <a:pt x="2955" y="18473"/>
                  </a:lnTo>
                  <a:lnTo>
                    <a:pt x="2450" y="18291"/>
                  </a:lnTo>
                  <a:lnTo>
                    <a:pt x="1477" y="18836"/>
                  </a:lnTo>
                  <a:lnTo>
                    <a:pt x="1333" y="18836"/>
                  </a:lnTo>
                  <a:lnTo>
                    <a:pt x="577" y="18836"/>
                  </a:lnTo>
                  <a:lnTo>
                    <a:pt x="360" y="18836"/>
                  </a:lnTo>
                  <a:lnTo>
                    <a:pt x="360" y="17527"/>
                  </a:lnTo>
                  <a:lnTo>
                    <a:pt x="0" y="16764"/>
                  </a:lnTo>
                  <a:lnTo>
                    <a:pt x="577" y="16400"/>
                  </a:lnTo>
                  <a:lnTo>
                    <a:pt x="1333" y="14873"/>
                  </a:lnTo>
                  <a:lnTo>
                    <a:pt x="1333" y="13382"/>
                  </a:lnTo>
                  <a:lnTo>
                    <a:pt x="1874" y="12036"/>
                  </a:lnTo>
                  <a:lnTo>
                    <a:pt x="2054" y="11491"/>
                  </a:lnTo>
                  <a:lnTo>
                    <a:pt x="2811" y="10945"/>
                  </a:lnTo>
                  <a:lnTo>
                    <a:pt x="3387" y="10545"/>
                  </a:lnTo>
                  <a:lnTo>
                    <a:pt x="3532" y="9055"/>
                  </a:lnTo>
                  <a:lnTo>
                    <a:pt x="3387" y="7927"/>
                  </a:lnTo>
                  <a:lnTo>
                    <a:pt x="2811" y="6618"/>
                  </a:lnTo>
                  <a:lnTo>
                    <a:pt x="2450" y="5127"/>
                  </a:lnTo>
                  <a:lnTo>
                    <a:pt x="2955" y="4545"/>
                  </a:lnTo>
                  <a:lnTo>
                    <a:pt x="2054" y="1709"/>
                  </a:lnTo>
                  <a:lnTo>
                    <a:pt x="1333" y="218"/>
                  </a:lnTo>
                  <a:lnTo>
                    <a:pt x="2054" y="218"/>
                  </a:lnTo>
                  <a:lnTo>
                    <a:pt x="2450" y="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57" name="Freeform 156">
              <a:extLst>
                <a:ext uri="{FF2B5EF4-FFF2-40B4-BE49-F238E27FC236}">
                  <a16:creationId xmlns:a16="http://schemas.microsoft.com/office/drawing/2014/main" id="{CF5724EA-E93F-4383-AB3D-27EE8988D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5820" y="4235930"/>
              <a:ext cx="25358" cy="35233"/>
            </a:xfrm>
            <a:custGeom>
              <a:avLst/>
              <a:gdLst>
                <a:gd name="T0" fmla="*/ 0 w 20000"/>
                <a:gd name="T1" fmla="*/ 13 h 20000"/>
                <a:gd name="T2" fmla="*/ 6 w 20000"/>
                <a:gd name="T3" fmla="*/ 7 h 20000"/>
                <a:gd name="T4" fmla="*/ 6 w 20000"/>
                <a:gd name="T5" fmla="*/ 2 h 20000"/>
                <a:gd name="T6" fmla="*/ 13 w 20000"/>
                <a:gd name="T7" fmla="*/ 0 h 20000"/>
                <a:gd name="T8" fmla="*/ 18 w 20000"/>
                <a:gd name="T9" fmla="*/ 2 h 20000"/>
                <a:gd name="T10" fmla="*/ 18 w 20000"/>
                <a:gd name="T11" fmla="*/ 7 h 20000"/>
                <a:gd name="T12" fmla="*/ 11 w 20000"/>
                <a:gd name="T13" fmla="*/ 13 h 20000"/>
                <a:gd name="T14" fmla="*/ 11 w 20000"/>
                <a:gd name="T15" fmla="*/ 24 h 20000"/>
                <a:gd name="T16" fmla="*/ 5 w 20000"/>
                <a:gd name="T17" fmla="*/ 24 h 20000"/>
                <a:gd name="T18" fmla="*/ 5 w 20000"/>
                <a:gd name="T19" fmla="*/ 19 h 20000"/>
                <a:gd name="T20" fmla="*/ 0 w 20000"/>
                <a:gd name="T21" fmla="*/ 13 h 200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000" h="20000">
                  <a:moveTo>
                    <a:pt x="0" y="10690"/>
                  </a:moveTo>
                  <a:lnTo>
                    <a:pt x="6977" y="5517"/>
                  </a:lnTo>
                  <a:lnTo>
                    <a:pt x="6977" y="2069"/>
                  </a:lnTo>
                  <a:lnTo>
                    <a:pt x="14419" y="0"/>
                  </a:lnTo>
                  <a:lnTo>
                    <a:pt x="19535" y="2069"/>
                  </a:lnTo>
                  <a:lnTo>
                    <a:pt x="19535" y="5517"/>
                  </a:lnTo>
                  <a:lnTo>
                    <a:pt x="12093" y="10690"/>
                  </a:lnTo>
                  <a:lnTo>
                    <a:pt x="12093" y="19655"/>
                  </a:lnTo>
                  <a:lnTo>
                    <a:pt x="5116" y="19655"/>
                  </a:lnTo>
                  <a:lnTo>
                    <a:pt x="5116" y="16207"/>
                  </a:lnTo>
                  <a:lnTo>
                    <a:pt x="0" y="1069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58" name="Freeform 157">
              <a:extLst>
                <a:ext uri="{FF2B5EF4-FFF2-40B4-BE49-F238E27FC236}">
                  <a16:creationId xmlns:a16="http://schemas.microsoft.com/office/drawing/2014/main" id="{7C17ED4F-4998-4D4F-9080-6373BD30C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4104" y="3692535"/>
              <a:ext cx="374730" cy="357746"/>
            </a:xfrm>
            <a:custGeom>
              <a:avLst/>
              <a:gdLst>
                <a:gd name="T0" fmla="*/ 99 w 20000"/>
                <a:gd name="T1" fmla="*/ 21 h 20000"/>
                <a:gd name="T2" fmla="*/ 114 w 20000"/>
                <a:gd name="T3" fmla="*/ 54 h 20000"/>
                <a:gd name="T4" fmla="*/ 116 w 20000"/>
                <a:gd name="T5" fmla="*/ 45 h 20000"/>
                <a:gd name="T6" fmla="*/ 127 w 20000"/>
                <a:gd name="T7" fmla="*/ 56 h 20000"/>
                <a:gd name="T8" fmla="*/ 151 w 20000"/>
                <a:gd name="T9" fmla="*/ 73 h 20000"/>
                <a:gd name="T10" fmla="*/ 170 w 20000"/>
                <a:gd name="T11" fmla="*/ 93 h 20000"/>
                <a:gd name="T12" fmla="*/ 179 w 20000"/>
                <a:gd name="T13" fmla="*/ 97 h 20000"/>
                <a:gd name="T14" fmla="*/ 164 w 20000"/>
                <a:gd name="T15" fmla="*/ 103 h 20000"/>
                <a:gd name="T16" fmla="*/ 153 w 20000"/>
                <a:gd name="T17" fmla="*/ 116 h 20000"/>
                <a:gd name="T18" fmla="*/ 170 w 20000"/>
                <a:gd name="T19" fmla="*/ 127 h 20000"/>
                <a:gd name="T20" fmla="*/ 170 w 20000"/>
                <a:gd name="T21" fmla="*/ 136 h 20000"/>
                <a:gd name="T22" fmla="*/ 195 w 20000"/>
                <a:gd name="T23" fmla="*/ 159 h 20000"/>
                <a:gd name="T24" fmla="*/ 266 w 20000"/>
                <a:gd name="T25" fmla="*/ 180 h 20000"/>
                <a:gd name="T26" fmla="*/ 208 w 20000"/>
                <a:gd name="T27" fmla="*/ 233 h 20000"/>
                <a:gd name="T28" fmla="*/ 179 w 20000"/>
                <a:gd name="T29" fmla="*/ 250 h 20000"/>
                <a:gd name="T30" fmla="*/ 160 w 20000"/>
                <a:gd name="T31" fmla="*/ 254 h 20000"/>
                <a:gd name="T32" fmla="*/ 141 w 20000"/>
                <a:gd name="T33" fmla="*/ 250 h 20000"/>
                <a:gd name="T34" fmla="*/ 125 w 20000"/>
                <a:gd name="T35" fmla="*/ 250 h 20000"/>
                <a:gd name="T36" fmla="*/ 98 w 20000"/>
                <a:gd name="T37" fmla="*/ 260 h 20000"/>
                <a:gd name="T38" fmla="*/ 60 w 20000"/>
                <a:gd name="T39" fmla="*/ 244 h 20000"/>
                <a:gd name="T40" fmla="*/ 50 w 20000"/>
                <a:gd name="T41" fmla="*/ 227 h 20000"/>
                <a:gd name="T42" fmla="*/ 39 w 20000"/>
                <a:gd name="T43" fmla="*/ 219 h 20000"/>
                <a:gd name="T44" fmla="*/ 23 w 20000"/>
                <a:gd name="T45" fmla="*/ 201 h 20000"/>
                <a:gd name="T46" fmla="*/ 0 w 20000"/>
                <a:gd name="T47" fmla="*/ 184 h 20000"/>
                <a:gd name="T48" fmla="*/ 12 w 20000"/>
                <a:gd name="T49" fmla="*/ 174 h 20000"/>
                <a:gd name="T50" fmla="*/ 21 w 20000"/>
                <a:gd name="T51" fmla="*/ 151 h 20000"/>
                <a:gd name="T52" fmla="*/ 23 w 20000"/>
                <a:gd name="T53" fmla="*/ 136 h 20000"/>
                <a:gd name="T54" fmla="*/ 34 w 20000"/>
                <a:gd name="T55" fmla="*/ 131 h 20000"/>
                <a:gd name="T56" fmla="*/ 39 w 20000"/>
                <a:gd name="T57" fmla="*/ 109 h 20000"/>
                <a:gd name="T58" fmla="*/ 54 w 20000"/>
                <a:gd name="T59" fmla="*/ 93 h 20000"/>
                <a:gd name="T60" fmla="*/ 60 w 20000"/>
                <a:gd name="T61" fmla="*/ 60 h 20000"/>
                <a:gd name="T62" fmla="*/ 67 w 20000"/>
                <a:gd name="T63" fmla="*/ 27 h 20000"/>
                <a:gd name="T64" fmla="*/ 77 w 20000"/>
                <a:gd name="T65" fmla="*/ 16 h 20000"/>
                <a:gd name="T66" fmla="*/ 83 w 20000"/>
                <a:gd name="T67" fmla="*/ 6 h 20000"/>
                <a:gd name="T68" fmla="*/ 93 w 20000"/>
                <a:gd name="T69" fmla="*/ 0 h 200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0000" h="20000">
                  <a:moveTo>
                    <a:pt x="7018" y="0"/>
                  </a:moveTo>
                  <a:lnTo>
                    <a:pt x="7470" y="1578"/>
                  </a:lnTo>
                  <a:lnTo>
                    <a:pt x="8133" y="3005"/>
                  </a:lnTo>
                  <a:lnTo>
                    <a:pt x="8584" y="4097"/>
                  </a:lnTo>
                  <a:lnTo>
                    <a:pt x="8735" y="4097"/>
                  </a:lnTo>
                  <a:lnTo>
                    <a:pt x="8735" y="3460"/>
                  </a:lnTo>
                  <a:lnTo>
                    <a:pt x="9367" y="4249"/>
                  </a:lnTo>
                  <a:lnTo>
                    <a:pt x="9518" y="4249"/>
                  </a:lnTo>
                  <a:lnTo>
                    <a:pt x="10301" y="4583"/>
                  </a:lnTo>
                  <a:lnTo>
                    <a:pt x="11386" y="5524"/>
                  </a:lnTo>
                  <a:lnTo>
                    <a:pt x="12018" y="6586"/>
                  </a:lnTo>
                  <a:lnTo>
                    <a:pt x="12771" y="7071"/>
                  </a:lnTo>
                  <a:lnTo>
                    <a:pt x="13072" y="7071"/>
                  </a:lnTo>
                  <a:lnTo>
                    <a:pt x="13434" y="7405"/>
                  </a:lnTo>
                  <a:lnTo>
                    <a:pt x="12771" y="7557"/>
                  </a:lnTo>
                  <a:lnTo>
                    <a:pt x="12319" y="7860"/>
                  </a:lnTo>
                  <a:lnTo>
                    <a:pt x="12018" y="8316"/>
                  </a:lnTo>
                  <a:lnTo>
                    <a:pt x="11536" y="8801"/>
                  </a:lnTo>
                  <a:lnTo>
                    <a:pt x="11837" y="9621"/>
                  </a:lnTo>
                  <a:lnTo>
                    <a:pt x="12771" y="9621"/>
                  </a:lnTo>
                  <a:lnTo>
                    <a:pt x="13072" y="9924"/>
                  </a:lnTo>
                  <a:lnTo>
                    <a:pt x="12771" y="10379"/>
                  </a:lnTo>
                  <a:lnTo>
                    <a:pt x="13886" y="11654"/>
                  </a:lnTo>
                  <a:lnTo>
                    <a:pt x="14669" y="12109"/>
                  </a:lnTo>
                  <a:lnTo>
                    <a:pt x="18735" y="13657"/>
                  </a:lnTo>
                  <a:lnTo>
                    <a:pt x="19970" y="13657"/>
                  </a:lnTo>
                  <a:lnTo>
                    <a:pt x="16084" y="17754"/>
                  </a:lnTo>
                  <a:lnTo>
                    <a:pt x="15602" y="17754"/>
                  </a:lnTo>
                  <a:lnTo>
                    <a:pt x="13886" y="18240"/>
                  </a:lnTo>
                  <a:lnTo>
                    <a:pt x="13434" y="19029"/>
                  </a:lnTo>
                  <a:lnTo>
                    <a:pt x="12651" y="19029"/>
                  </a:lnTo>
                  <a:lnTo>
                    <a:pt x="12018" y="19332"/>
                  </a:lnTo>
                  <a:lnTo>
                    <a:pt x="11084" y="19332"/>
                  </a:lnTo>
                  <a:lnTo>
                    <a:pt x="10602" y="19029"/>
                  </a:lnTo>
                  <a:lnTo>
                    <a:pt x="9819" y="19029"/>
                  </a:lnTo>
                  <a:lnTo>
                    <a:pt x="9367" y="19029"/>
                  </a:lnTo>
                  <a:lnTo>
                    <a:pt x="8735" y="19970"/>
                  </a:lnTo>
                  <a:lnTo>
                    <a:pt x="7349" y="19788"/>
                  </a:lnTo>
                  <a:lnTo>
                    <a:pt x="6084" y="19029"/>
                  </a:lnTo>
                  <a:lnTo>
                    <a:pt x="4518" y="18543"/>
                  </a:lnTo>
                  <a:lnTo>
                    <a:pt x="3765" y="18240"/>
                  </a:lnTo>
                  <a:lnTo>
                    <a:pt x="3765" y="17299"/>
                  </a:lnTo>
                  <a:lnTo>
                    <a:pt x="3283" y="17299"/>
                  </a:lnTo>
                  <a:lnTo>
                    <a:pt x="2952" y="16662"/>
                  </a:lnTo>
                  <a:lnTo>
                    <a:pt x="2831" y="16055"/>
                  </a:lnTo>
                  <a:lnTo>
                    <a:pt x="1717" y="15266"/>
                  </a:lnTo>
                  <a:lnTo>
                    <a:pt x="934" y="14446"/>
                  </a:lnTo>
                  <a:lnTo>
                    <a:pt x="0" y="13991"/>
                  </a:lnTo>
                  <a:lnTo>
                    <a:pt x="0" y="13202"/>
                  </a:lnTo>
                  <a:lnTo>
                    <a:pt x="934" y="13202"/>
                  </a:lnTo>
                  <a:lnTo>
                    <a:pt x="1566" y="12898"/>
                  </a:lnTo>
                  <a:lnTo>
                    <a:pt x="1566" y="11472"/>
                  </a:lnTo>
                  <a:lnTo>
                    <a:pt x="1717" y="10865"/>
                  </a:lnTo>
                  <a:lnTo>
                    <a:pt x="1717" y="10379"/>
                  </a:lnTo>
                  <a:lnTo>
                    <a:pt x="2048" y="9924"/>
                  </a:lnTo>
                  <a:lnTo>
                    <a:pt x="2530" y="9924"/>
                  </a:lnTo>
                  <a:lnTo>
                    <a:pt x="2831" y="9621"/>
                  </a:lnTo>
                  <a:lnTo>
                    <a:pt x="2952" y="8316"/>
                  </a:lnTo>
                  <a:lnTo>
                    <a:pt x="3584" y="7405"/>
                  </a:lnTo>
                  <a:lnTo>
                    <a:pt x="4066" y="7071"/>
                  </a:lnTo>
                  <a:lnTo>
                    <a:pt x="4217" y="6282"/>
                  </a:lnTo>
                  <a:lnTo>
                    <a:pt x="4518" y="4583"/>
                  </a:lnTo>
                  <a:lnTo>
                    <a:pt x="5000" y="2853"/>
                  </a:lnTo>
                  <a:lnTo>
                    <a:pt x="5000" y="2064"/>
                  </a:lnTo>
                  <a:lnTo>
                    <a:pt x="5301" y="1244"/>
                  </a:lnTo>
                  <a:lnTo>
                    <a:pt x="5783" y="1244"/>
                  </a:lnTo>
                  <a:lnTo>
                    <a:pt x="5783" y="941"/>
                  </a:lnTo>
                  <a:lnTo>
                    <a:pt x="6235" y="486"/>
                  </a:lnTo>
                  <a:lnTo>
                    <a:pt x="6867" y="819"/>
                  </a:lnTo>
                  <a:lnTo>
                    <a:pt x="7018" y="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59" name="Freeform 158">
              <a:extLst>
                <a:ext uri="{FF2B5EF4-FFF2-40B4-BE49-F238E27FC236}">
                  <a16:creationId xmlns:a16="http://schemas.microsoft.com/office/drawing/2014/main" id="{EB3425A1-E756-451D-A8D5-720E3B272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4068" y="3828045"/>
              <a:ext cx="76073" cy="150416"/>
            </a:xfrm>
            <a:custGeom>
              <a:avLst/>
              <a:gdLst>
                <a:gd name="T0" fmla="*/ 29 w 20000"/>
                <a:gd name="T1" fmla="*/ 8 h 20000"/>
                <a:gd name="T2" fmla="*/ 33 w 20000"/>
                <a:gd name="T3" fmla="*/ 0 h 20000"/>
                <a:gd name="T4" fmla="*/ 37 w 20000"/>
                <a:gd name="T5" fmla="*/ 0 h 20000"/>
                <a:gd name="T6" fmla="*/ 43 w 20000"/>
                <a:gd name="T7" fmla="*/ 8 h 20000"/>
                <a:gd name="T8" fmla="*/ 50 w 20000"/>
                <a:gd name="T9" fmla="*/ 15 h 20000"/>
                <a:gd name="T10" fmla="*/ 50 w 20000"/>
                <a:gd name="T11" fmla="*/ 16 h 20000"/>
                <a:gd name="T12" fmla="*/ 54 w 20000"/>
                <a:gd name="T13" fmla="*/ 31 h 20000"/>
                <a:gd name="T14" fmla="*/ 50 w 20000"/>
                <a:gd name="T15" fmla="*/ 37 h 20000"/>
                <a:gd name="T16" fmla="*/ 50 w 20000"/>
                <a:gd name="T17" fmla="*/ 43 h 20000"/>
                <a:gd name="T18" fmla="*/ 48 w 20000"/>
                <a:gd name="T19" fmla="*/ 47 h 20000"/>
                <a:gd name="T20" fmla="*/ 43 w 20000"/>
                <a:gd name="T21" fmla="*/ 58 h 20000"/>
                <a:gd name="T22" fmla="*/ 37 w 20000"/>
                <a:gd name="T23" fmla="*/ 60 h 20000"/>
                <a:gd name="T24" fmla="*/ 37 w 20000"/>
                <a:gd name="T25" fmla="*/ 70 h 20000"/>
                <a:gd name="T26" fmla="*/ 37 w 20000"/>
                <a:gd name="T27" fmla="*/ 90 h 20000"/>
                <a:gd name="T28" fmla="*/ 39 w 20000"/>
                <a:gd name="T29" fmla="*/ 108 h 20000"/>
                <a:gd name="T30" fmla="*/ 29 w 20000"/>
                <a:gd name="T31" fmla="*/ 108 h 20000"/>
                <a:gd name="T32" fmla="*/ 16 w 20000"/>
                <a:gd name="T33" fmla="*/ 112 h 20000"/>
                <a:gd name="T34" fmla="*/ 16 w 20000"/>
                <a:gd name="T35" fmla="*/ 103 h 20000"/>
                <a:gd name="T36" fmla="*/ 16 w 20000"/>
                <a:gd name="T37" fmla="*/ 101 h 20000"/>
                <a:gd name="T38" fmla="*/ 16 w 20000"/>
                <a:gd name="T39" fmla="*/ 58 h 20000"/>
                <a:gd name="T40" fmla="*/ 12 w 20000"/>
                <a:gd name="T41" fmla="*/ 51 h 20000"/>
                <a:gd name="T42" fmla="*/ 10 w 20000"/>
                <a:gd name="T43" fmla="*/ 43 h 20000"/>
                <a:gd name="T44" fmla="*/ 4 w 20000"/>
                <a:gd name="T45" fmla="*/ 37 h 20000"/>
                <a:gd name="T46" fmla="*/ 0 w 20000"/>
                <a:gd name="T47" fmla="*/ 27 h 20000"/>
                <a:gd name="T48" fmla="*/ 6 w 20000"/>
                <a:gd name="T49" fmla="*/ 25 h 20000"/>
                <a:gd name="T50" fmla="*/ 12 w 20000"/>
                <a:gd name="T51" fmla="*/ 21 h 20000"/>
                <a:gd name="T52" fmla="*/ 23 w 20000"/>
                <a:gd name="T53" fmla="*/ 16 h 20000"/>
                <a:gd name="T54" fmla="*/ 29 w 20000"/>
                <a:gd name="T55" fmla="*/ 8 h 2000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0000" h="20000">
                  <a:moveTo>
                    <a:pt x="10815" y="1495"/>
                  </a:moveTo>
                  <a:lnTo>
                    <a:pt x="12296" y="0"/>
                  </a:lnTo>
                  <a:lnTo>
                    <a:pt x="13778" y="0"/>
                  </a:lnTo>
                  <a:lnTo>
                    <a:pt x="16000" y="1495"/>
                  </a:lnTo>
                  <a:lnTo>
                    <a:pt x="18370" y="2633"/>
                  </a:lnTo>
                  <a:lnTo>
                    <a:pt x="18370" y="2918"/>
                  </a:lnTo>
                  <a:lnTo>
                    <a:pt x="19852" y="5552"/>
                  </a:lnTo>
                  <a:lnTo>
                    <a:pt x="18370" y="6690"/>
                  </a:lnTo>
                  <a:lnTo>
                    <a:pt x="18370" y="7758"/>
                  </a:lnTo>
                  <a:lnTo>
                    <a:pt x="17630" y="8470"/>
                  </a:lnTo>
                  <a:lnTo>
                    <a:pt x="16000" y="10320"/>
                  </a:lnTo>
                  <a:lnTo>
                    <a:pt x="13778" y="10747"/>
                  </a:lnTo>
                  <a:lnTo>
                    <a:pt x="13778" y="12527"/>
                  </a:lnTo>
                  <a:lnTo>
                    <a:pt x="13778" y="16157"/>
                  </a:lnTo>
                  <a:lnTo>
                    <a:pt x="14519" y="19217"/>
                  </a:lnTo>
                  <a:lnTo>
                    <a:pt x="10815" y="19217"/>
                  </a:lnTo>
                  <a:lnTo>
                    <a:pt x="6074" y="19929"/>
                  </a:lnTo>
                  <a:lnTo>
                    <a:pt x="6074" y="18434"/>
                  </a:lnTo>
                  <a:lnTo>
                    <a:pt x="6074" y="18078"/>
                  </a:lnTo>
                  <a:lnTo>
                    <a:pt x="6074" y="10320"/>
                  </a:lnTo>
                  <a:lnTo>
                    <a:pt x="4593" y="9181"/>
                  </a:lnTo>
                  <a:lnTo>
                    <a:pt x="3852" y="7758"/>
                  </a:lnTo>
                  <a:lnTo>
                    <a:pt x="1481" y="6690"/>
                  </a:lnTo>
                  <a:lnTo>
                    <a:pt x="0" y="4840"/>
                  </a:lnTo>
                  <a:lnTo>
                    <a:pt x="2370" y="4413"/>
                  </a:lnTo>
                  <a:lnTo>
                    <a:pt x="4593" y="3701"/>
                  </a:lnTo>
                  <a:lnTo>
                    <a:pt x="8444" y="2918"/>
                  </a:lnTo>
                  <a:lnTo>
                    <a:pt x="10815" y="1495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60" name="Freeform 159">
              <a:extLst>
                <a:ext uri="{FF2B5EF4-FFF2-40B4-BE49-F238E27FC236}">
                  <a16:creationId xmlns:a16="http://schemas.microsoft.com/office/drawing/2014/main" id="{107D1A83-8B44-4E73-A79D-910559222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6002" y="4566574"/>
              <a:ext cx="225401" cy="231722"/>
            </a:xfrm>
            <a:custGeom>
              <a:avLst/>
              <a:gdLst>
                <a:gd name="T0" fmla="*/ 95 w 20000"/>
                <a:gd name="T1" fmla="*/ 0 h 20000"/>
                <a:gd name="T2" fmla="*/ 99 w 20000"/>
                <a:gd name="T3" fmla="*/ 10 h 20000"/>
                <a:gd name="T4" fmla="*/ 110 w 20000"/>
                <a:gd name="T5" fmla="*/ 23 h 20000"/>
                <a:gd name="T6" fmla="*/ 110 w 20000"/>
                <a:gd name="T7" fmla="*/ 29 h 20000"/>
                <a:gd name="T8" fmla="*/ 120 w 20000"/>
                <a:gd name="T9" fmla="*/ 35 h 20000"/>
                <a:gd name="T10" fmla="*/ 130 w 20000"/>
                <a:gd name="T11" fmla="*/ 39 h 20000"/>
                <a:gd name="T12" fmla="*/ 133 w 20000"/>
                <a:gd name="T13" fmla="*/ 50 h 20000"/>
                <a:gd name="T14" fmla="*/ 137 w 20000"/>
                <a:gd name="T15" fmla="*/ 50 h 20000"/>
                <a:gd name="T16" fmla="*/ 139 w 20000"/>
                <a:gd name="T17" fmla="*/ 62 h 20000"/>
                <a:gd name="T18" fmla="*/ 143 w 20000"/>
                <a:gd name="T19" fmla="*/ 70 h 20000"/>
                <a:gd name="T20" fmla="*/ 149 w 20000"/>
                <a:gd name="T21" fmla="*/ 70 h 20000"/>
                <a:gd name="T22" fmla="*/ 160 w 20000"/>
                <a:gd name="T23" fmla="*/ 72 h 20000"/>
                <a:gd name="T24" fmla="*/ 160 w 20000"/>
                <a:gd name="T25" fmla="*/ 82 h 20000"/>
                <a:gd name="T26" fmla="*/ 153 w 20000"/>
                <a:gd name="T27" fmla="*/ 89 h 20000"/>
                <a:gd name="T28" fmla="*/ 147 w 20000"/>
                <a:gd name="T29" fmla="*/ 89 h 20000"/>
                <a:gd name="T30" fmla="*/ 137 w 20000"/>
                <a:gd name="T31" fmla="*/ 100 h 20000"/>
                <a:gd name="T32" fmla="*/ 133 w 20000"/>
                <a:gd name="T33" fmla="*/ 100 h 20000"/>
                <a:gd name="T34" fmla="*/ 130 w 20000"/>
                <a:gd name="T35" fmla="*/ 104 h 20000"/>
                <a:gd name="T36" fmla="*/ 126 w 20000"/>
                <a:gd name="T37" fmla="*/ 105 h 20000"/>
                <a:gd name="T38" fmla="*/ 120 w 20000"/>
                <a:gd name="T39" fmla="*/ 114 h 20000"/>
                <a:gd name="T40" fmla="*/ 120 w 20000"/>
                <a:gd name="T41" fmla="*/ 122 h 20000"/>
                <a:gd name="T42" fmla="*/ 114 w 20000"/>
                <a:gd name="T43" fmla="*/ 126 h 20000"/>
                <a:gd name="T44" fmla="*/ 104 w 20000"/>
                <a:gd name="T45" fmla="*/ 130 h 20000"/>
                <a:gd name="T46" fmla="*/ 95 w 20000"/>
                <a:gd name="T47" fmla="*/ 147 h 20000"/>
                <a:gd name="T48" fmla="*/ 87 w 20000"/>
                <a:gd name="T49" fmla="*/ 147 h 20000"/>
                <a:gd name="T50" fmla="*/ 77 w 20000"/>
                <a:gd name="T51" fmla="*/ 147 h 20000"/>
                <a:gd name="T52" fmla="*/ 66 w 20000"/>
                <a:gd name="T53" fmla="*/ 147 h 20000"/>
                <a:gd name="T54" fmla="*/ 56 w 20000"/>
                <a:gd name="T55" fmla="*/ 140 h 20000"/>
                <a:gd name="T56" fmla="*/ 46 w 20000"/>
                <a:gd name="T57" fmla="*/ 140 h 20000"/>
                <a:gd name="T58" fmla="*/ 46 w 20000"/>
                <a:gd name="T59" fmla="*/ 153 h 20000"/>
                <a:gd name="T60" fmla="*/ 35 w 20000"/>
                <a:gd name="T61" fmla="*/ 163 h 20000"/>
                <a:gd name="T62" fmla="*/ 29 w 20000"/>
                <a:gd name="T63" fmla="*/ 163 h 20000"/>
                <a:gd name="T64" fmla="*/ 29 w 20000"/>
                <a:gd name="T65" fmla="*/ 166 h 20000"/>
                <a:gd name="T66" fmla="*/ 19 w 20000"/>
                <a:gd name="T67" fmla="*/ 166 h 20000"/>
                <a:gd name="T68" fmla="*/ 8 w 20000"/>
                <a:gd name="T69" fmla="*/ 170 h 20000"/>
                <a:gd name="T70" fmla="*/ 8 w 20000"/>
                <a:gd name="T71" fmla="*/ 159 h 20000"/>
                <a:gd name="T72" fmla="*/ 12 w 20000"/>
                <a:gd name="T73" fmla="*/ 153 h 20000"/>
                <a:gd name="T74" fmla="*/ 8 w 20000"/>
                <a:gd name="T75" fmla="*/ 147 h 20000"/>
                <a:gd name="T76" fmla="*/ 6 w 20000"/>
                <a:gd name="T77" fmla="*/ 136 h 20000"/>
                <a:gd name="T78" fmla="*/ 0 w 20000"/>
                <a:gd name="T79" fmla="*/ 130 h 20000"/>
                <a:gd name="T80" fmla="*/ 2 w 20000"/>
                <a:gd name="T81" fmla="*/ 76 h 20000"/>
                <a:gd name="T82" fmla="*/ 19 w 20000"/>
                <a:gd name="T83" fmla="*/ 76 h 20000"/>
                <a:gd name="T84" fmla="*/ 23 w 20000"/>
                <a:gd name="T85" fmla="*/ 10 h 20000"/>
                <a:gd name="T86" fmla="*/ 46 w 20000"/>
                <a:gd name="T87" fmla="*/ 6 h 20000"/>
                <a:gd name="T88" fmla="*/ 60 w 20000"/>
                <a:gd name="T89" fmla="*/ 2 h 20000"/>
                <a:gd name="T90" fmla="*/ 66 w 20000"/>
                <a:gd name="T91" fmla="*/ 10 h 20000"/>
                <a:gd name="T92" fmla="*/ 79 w 20000"/>
                <a:gd name="T93" fmla="*/ 2 h 20000"/>
                <a:gd name="T94" fmla="*/ 83 w 20000"/>
                <a:gd name="T95" fmla="*/ 2 h 20000"/>
                <a:gd name="T96" fmla="*/ 89 w 20000"/>
                <a:gd name="T97" fmla="*/ 0 h 20000"/>
                <a:gd name="T98" fmla="*/ 95 w 20000"/>
                <a:gd name="T99" fmla="*/ 0 h 200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0000" h="20000">
                  <a:moveTo>
                    <a:pt x="11900" y="0"/>
                  </a:moveTo>
                  <a:lnTo>
                    <a:pt x="12400" y="1224"/>
                  </a:lnTo>
                  <a:lnTo>
                    <a:pt x="13750" y="2682"/>
                  </a:lnTo>
                  <a:lnTo>
                    <a:pt x="13750" y="3435"/>
                  </a:lnTo>
                  <a:lnTo>
                    <a:pt x="15050" y="4141"/>
                  </a:lnTo>
                  <a:lnTo>
                    <a:pt x="16300" y="4612"/>
                  </a:lnTo>
                  <a:lnTo>
                    <a:pt x="16600" y="5835"/>
                  </a:lnTo>
                  <a:lnTo>
                    <a:pt x="17100" y="5835"/>
                  </a:lnTo>
                  <a:lnTo>
                    <a:pt x="17400" y="7294"/>
                  </a:lnTo>
                  <a:lnTo>
                    <a:pt x="17900" y="8282"/>
                  </a:lnTo>
                  <a:lnTo>
                    <a:pt x="18650" y="8282"/>
                  </a:lnTo>
                  <a:lnTo>
                    <a:pt x="19950" y="8518"/>
                  </a:lnTo>
                  <a:lnTo>
                    <a:pt x="19950" y="9694"/>
                  </a:lnTo>
                  <a:lnTo>
                    <a:pt x="19150" y="10447"/>
                  </a:lnTo>
                  <a:lnTo>
                    <a:pt x="18400" y="10447"/>
                  </a:lnTo>
                  <a:lnTo>
                    <a:pt x="17100" y="11718"/>
                  </a:lnTo>
                  <a:lnTo>
                    <a:pt x="16600" y="11718"/>
                  </a:lnTo>
                  <a:lnTo>
                    <a:pt x="16300" y="12188"/>
                  </a:lnTo>
                  <a:lnTo>
                    <a:pt x="15800" y="12376"/>
                  </a:lnTo>
                  <a:lnTo>
                    <a:pt x="15050" y="13365"/>
                  </a:lnTo>
                  <a:lnTo>
                    <a:pt x="15050" y="14400"/>
                  </a:lnTo>
                  <a:lnTo>
                    <a:pt x="14250" y="14871"/>
                  </a:lnTo>
                  <a:lnTo>
                    <a:pt x="13000" y="15341"/>
                  </a:lnTo>
                  <a:lnTo>
                    <a:pt x="11900" y="17271"/>
                  </a:lnTo>
                  <a:lnTo>
                    <a:pt x="10850" y="17271"/>
                  </a:lnTo>
                  <a:lnTo>
                    <a:pt x="9600" y="17271"/>
                  </a:lnTo>
                  <a:lnTo>
                    <a:pt x="8300" y="17271"/>
                  </a:lnTo>
                  <a:lnTo>
                    <a:pt x="7000" y="16518"/>
                  </a:lnTo>
                  <a:lnTo>
                    <a:pt x="5750" y="16518"/>
                  </a:lnTo>
                  <a:lnTo>
                    <a:pt x="5750" y="18024"/>
                  </a:lnTo>
                  <a:lnTo>
                    <a:pt x="4400" y="19200"/>
                  </a:lnTo>
                  <a:lnTo>
                    <a:pt x="3600" y="19200"/>
                  </a:lnTo>
                  <a:lnTo>
                    <a:pt x="3600" y="19482"/>
                  </a:lnTo>
                  <a:lnTo>
                    <a:pt x="2350" y="19482"/>
                  </a:lnTo>
                  <a:lnTo>
                    <a:pt x="1050" y="19953"/>
                  </a:lnTo>
                  <a:lnTo>
                    <a:pt x="1050" y="18729"/>
                  </a:lnTo>
                  <a:lnTo>
                    <a:pt x="1550" y="18024"/>
                  </a:lnTo>
                  <a:lnTo>
                    <a:pt x="1050" y="17271"/>
                  </a:lnTo>
                  <a:lnTo>
                    <a:pt x="800" y="16047"/>
                  </a:lnTo>
                  <a:lnTo>
                    <a:pt x="0" y="15341"/>
                  </a:lnTo>
                  <a:lnTo>
                    <a:pt x="300" y="8988"/>
                  </a:lnTo>
                  <a:lnTo>
                    <a:pt x="2350" y="8988"/>
                  </a:lnTo>
                  <a:lnTo>
                    <a:pt x="2850" y="1224"/>
                  </a:lnTo>
                  <a:lnTo>
                    <a:pt x="5750" y="753"/>
                  </a:lnTo>
                  <a:lnTo>
                    <a:pt x="7500" y="188"/>
                  </a:lnTo>
                  <a:lnTo>
                    <a:pt x="8300" y="1224"/>
                  </a:lnTo>
                  <a:lnTo>
                    <a:pt x="9850" y="188"/>
                  </a:lnTo>
                  <a:lnTo>
                    <a:pt x="10350" y="188"/>
                  </a:lnTo>
                  <a:lnTo>
                    <a:pt x="11150" y="0"/>
                  </a:lnTo>
                  <a:lnTo>
                    <a:pt x="11900" y="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61" name="Freeform 160">
              <a:extLst>
                <a:ext uri="{FF2B5EF4-FFF2-40B4-BE49-F238E27FC236}">
                  <a16:creationId xmlns:a16="http://schemas.microsoft.com/office/drawing/2014/main" id="{08CC2E7B-8D67-41BE-B3A0-561656259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9105" y="3760290"/>
              <a:ext cx="198635" cy="139575"/>
            </a:xfrm>
            <a:custGeom>
              <a:avLst/>
              <a:gdLst>
                <a:gd name="T0" fmla="*/ 99 w 20000"/>
                <a:gd name="T1" fmla="*/ 4 h 20000"/>
                <a:gd name="T2" fmla="*/ 99 w 20000"/>
                <a:gd name="T3" fmla="*/ 10 h 20000"/>
                <a:gd name="T4" fmla="*/ 104 w 20000"/>
                <a:gd name="T5" fmla="*/ 16 h 20000"/>
                <a:gd name="T6" fmla="*/ 105 w 20000"/>
                <a:gd name="T7" fmla="*/ 23 h 20000"/>
                <a:gd name="T8" fmla="*/ 114 w 20000"/>
                <a:gd name="T9" fmla="*/ 31 h 20000"/>
                <a:gd name="T10" fmla="*/ 120 w 20000"/>
                <a:gd name="T11" fmla="*/ 31 h 20000"/>
                <a:gd name="T12" fmla="*/ 120 w 20000"/>
                <a:gd name="T13" fmla="*/ 33 h 20000"/>
                <a:gd name="T14" fmla="*/ 114 w 20000"/>
                <a:gd name="T15" fmla="*/ 33 h 20000"/>
                <a:gd name="T16" fmla="*/ 114 w 20000"/>
                <a:gd name="T17" fmla="*/ 37 h 20000"/>
                <a:gd name="T18" fmla="*/ 126 w 20000"/>
                <a:gd name="T19" fmla="*/ 43 h 20000"/>
                <a:gd name="T20" fmla="*/ 132 w 20000"/>
                <a:gd name="T21" fmla="*/ 43 h 20000"/>
                <a:gd name="T22" fmla="*/ 136 w 20000"/>
                <a:gd name="T23" fmla="*/ 48 h 20000"/>
                <a:gd name="T24" fmla="*/ 132 w 20000"/>
                <a:gd name="T25" fmla="*/ 50 h 20000"/>
                <a:gd name="T26" fmla="*/ 139 w 20000"/>
                <a:gd name="T27" fmla="*/ 58 h 20000"/>
                <a:gd name="T28" fmla="*/ 132 w 20000"/>
                <a:gd name="T29" fmla="*/ 66 h 20000"/>
                <a:gd name="T30" fmla="*/ 122 w 20000"/>
                <a:gd name="T31" fmla="*/ 70 h 20000"/>
                <a:gd name="T32" fmla="*/ 116 w 20000"/>
                <a:gd name="T33" fmla="*/ 74 h 20000"/>
                <a:gd name="T34" fmla="*/ 110 w 20000"/>
                <a:gd name="T35" fmla="*/ 77 h 20000"/>
                <a:gd name="T36" fmla="*/ 104 w 20000"/>
                <a:gd name="T37" fmla="*/ 77 h 20000"/>
                <a:gd name="T38" fmla="*/ 99 w 20000"/>
                <a:gd name="T39" fmla="*/ 77 h 20000"/>
                <a:gd name="T40" fmla="*/ 95 w 20000"/>
                <a:gd name="T41" fmla="*/ 74 h 20000"/>
                <a:gd name="T42" fmla="*/ 89 w 20000"/>
                <a:gd name="T43" fmla="*/ 74 h 20000"/>
                <a:gd name="T44" fmla="*/ 87 w 20000"/>
                <a:gd name="T45" fmla="*/ 77 h 20000"/>
                <a:gd name="T46" fmla="*/ 46 w 20000"/>
                <a:gd name="T47" fmla="*/ 74 h 20000"/>
                <a:gd name="T48" fmla="*/ 43 w 20000"/>
                <a:gd name="T49" fmla="*/ 81 h 20000"/>
                <a:gd name="T50" fmla="*/ 46 w 20000"/>
                <a:gd name="T51" fmla="*/ 93 h 20000"/>
                <a:gd name="T52" fmla="*/ 46 w 20000"/>
                <a:gd name="T53" fmla="*/ 104 h 20000"/>
                <a:gd name="T54" fmla="*/ 33 w 20000"/>
                <a:gd name="T55" fmla="*/ 93 h 20000"/>
                <a:gd name="T56" fmla="*/ 23 w 20000"/>
                <a:gd name="T57" fmla="*/ 93 h 20000"/>
                <a:gd name="T58" fmla="*/ 19 w 20000"/>
                <a:gd name="T59" fmla="*/ 101 h 20000"/>
                <a:gd name="T60" fmla="*/ 12 w 20000"/>
                <a:gd name="T61" fmla="*/ 101 h 20000"/>
                <a:gd name="T62" fmla="*/ 6 w 20000"/>
                <a:gd name="T63" fmla="*/ 91 h 20000"/>
                <a:gd name="T64" fmla="*/ 0 w 20000"/>
                <a:gd name="T65" fmla="*/ 87 h 20000"/>
                <a:gd name="T66" fmla="*/ 0 w 20000"/>
                <a:gd name="T67" fmla="*/ 82 h 20000"/>
                <a:gd name="T68" fmla="*/ 0 w 20000"/>
                <a:gd name="T69" fmla="*/ 77 h 20000"/>
                <a:gd name="T70" fmla="*/ 2 w 20000"/>
                <a:gd name="T71" fmla="*/ 70 h 20000"/>
                <a:gd name="T72" fmla="*/ 0 w 20000"/>
                <a:gd name="T73" fmla="*/ 60 h 20000"/>
                <a:gd name="T74" fmla="*/ 8 w 20000"/>
                <a:gd name="T75" fmla="*/ 58 h 20000"/>
                <a:gd name="T76" fmla="*/ 12 w 20000"/>
                <a:gd name="T77" fmla="*/ 58 h 20000"/>
                <a:gd name="T78" fmla="*/ 19 w 20000"/>
                <a:gd name="T79" fmla="*/ 50 h 20000"/>
                <a:gd name="T80" fmla="*/ 19 w 20000"/>
                <a:gd name="T81" fmla="*/ 43 h 20000"/>
                <a:gd name="T82" fmla="*/ 23 w 20000"/>
                <a:gd name="T83" fmla="*/ 43 h 20000"/>
                <a:gd name="T84" fmla="*/ 19 w 20000"/>
                <a:gd name="T85" fmla="*/ 33 h 20000"/>
                <a:gd name="T86" fmla="*/ 27 w 20000"/>
                <a:gd name="T87" fmla="*/ 31 h 20000"/>
                <a:gd name="T88" fmla="*/ 33 w 20000"/>
                <a:gd name="T89" fmla="*/ 37 h 20000"/>
                <a:gd name="T90" fmla="*/ 39 w 20000"/>
                <a:gd name="T91" fmla="*/ 33 h 20000"/>
                <a:gd name="T92" fmla="*/ 35 w 20000"/>
                <a:gd name="T93" fmla="*/ 27 h 20000"/>
                <a:gd name="T94" fmla="*/ 43 w 20000"/>
                <a:gd name="T95" fmla="*/ 27 h 20000"/>
                <a:gd name="T96" fmla="*/ 46 w 20000"/>
                <a:gd name="T97" fmla="*/ 23 h 20000"/>
                <a:gd name="T98" fmla="*/ 60 w 20000"/>
                <a:gd name="T99" fmla="*/ 16 h 20000"/>
                <a:gd name="T100" fmla="*/ 62 w 20000"/>
                <a:gd name="T101" fmla="*/ 6 h 20000"/>
                <a:gd name="T102" fmla="*/ 78 w 20000"/>
                <a:gd name="T103" fmla="*/ 6 h 20000"/>
                <a:gd name="T104" fmla="*/ 82 w 20000"/>
                <a:gd name="T105" fmla="*/ 0 h 20000"/>
                <a:gd name="T106" fmla="*/ 99 w 20000"/>
                <a:gd name="T107" fmla="*/ 4 h 2000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0000" h="20000">
                  <a:moveTo>
                    <a:pt x="14269" y="769"/>
                  </a:moveTo>
                  <a:lnTo>
                    <a:pt x="14269" y="2000"/>
                  </a:lnTo>
                  <a:lnTo>
                    <a:pt x="14900" y="3154"/>
                  </a:lnTo>
                  <a:lnTo>
                    <a:pt x="15129" y="4385"/>
                  </a:lnTo>
                  <a:lnTo>
                    <a:pt x="16332" y="5923"/>
                  </a:lnTo>
                  <a:lnTo>
                    <a:pt x="17249" y="5923"/>
                  </a:lnTo>
                  <a:lnTo>
                    <a:pt x="17249" y="6385"/>
                  </a:lnTo>
                  <a:lnTo>
                    <a:pt x="16332" y="6385"/>
                  </a:lnTo>
                  <a:lnTo>
                    <a:pt x="16332" y="7154"/>
                  </a:lnTo>
                  <a:lnTo>
                    <a:pt x="18166" y="8308"/>
                  </a:lnTo>
                  <a:lnTo>
                    <a:pt x="19026" y="8308"/>
                  </a:lnTo>
                  <a:lnTo>
                    <a:pt x="19599" y="9154"/>
                  </a:lnTo>
                  <a:lnTo>
                    <a:pt x="19026" y="9538"/>
                  </a:lnTo>
                  <a:lnTo>
                    <a:pt x="19943" y="11154"/>
                  </a:lnTo>
                  <a:lnTo>
                    <a:pt x="19026" y="12692"/>
                  </a:lnTo>
                  <a:lnTo>
                    <a:pt x="17593" y="13538"/>
                  </a:lnTo>
                  <a:lnTo>
                    <a:pt x="16676" y="14308"/>
                  </a:lnTo>
                  <a:lnTo>
                    <a:pt x="15759" y="14769"/>
                  </a:lnTo>
                  <a:lnTo>
                    <a:pt x="14900" y="14769"/>
                  </a:lnTo>
                  <a:lnTo>
                    <a:pt x="14269" y="14769"/>
                  </a:lnTo>
                  <a:lnTo>
                    <a:pt x="13696" y="14308"/>
                  </a:lnTo>
                  <a:lnTo>
                    <a:pt x="12779" y="14308"/>
                  </a:lnTo>
                  <a:lnTo>
                    <a:pt x="12550" y="14769"/>
                  </a:lnTo>
                  <a:lnTo>
                    <a:pt x="6590" y="14308"/>
                  </a:lnTo>
                  <a:lnTo>
                    <a:pt x="6246" y="15538"/>
                  </a:lnTo>
                  <a:lnTo>
                    <a:pt x="6590" y="17923"/>
                  </a:lnTo>
                  <a:lnTo>
                    <a:pt x="6590" y="19923"/>
                  </a:lnTo>
                  <a:lnTo>
                    <a:pt x="4814" y="17923"/>
                  </a:lnTo>
                  <a:lnTo>
                    <a:pt x="3324" y="17923"/>
                  </a:lnTo>
                  <a:lnTo>
                    <a:pt x="2693" y="19462"/>
                  </a:lnTo>
                  <a:lnTo>
                    <a:pt x="1777" y="19462"/>
                  </a:lnTo>
                  <a:lnTo>
                    <a:pt x="917" y="17538"/>
                  </a:lnTo>
                  <a:lnTo>
                    <a:pt x="0" y="16769"/>
                  </a:lnTo>
                  <a:lnTo>
                    <a:pt x="0" y="15846"/>
                  </a:lnTo>
                  <a:lnTo>
                    <a:pt x="0" y="14769"/>
                  </a:lnTo>
                  <a:lnTo>
                    <a:pt x="344" y="13538"/>
                  </a:lnTo>
                  <a:lnTo>
                    <a:pt x="0" y="11538"/>
                  </a:lnTo>
                  <a:lnTo>
                    <a:pt x="1203" y="11154"/>
                  </a:lnTo>
                  <a:lnTo>
                    <a:pt x="1777" y="11154"/>
                  </a:lnTo>
                  <a:lnTo>
                    <a:pt x="2693" y="9538"/>
                  </a:lnTo>
                  <a:lnTo>
                    <a:pt x="2693" y="8308"/>
                  </a:lnTo>
                  <a:lnTo>
                    <a:pt x="3324" y="8308"/>
                  </a:lnTo>
                  <a:lnTo>
                    <a:pt x="2693" y="6385"/>
                  </a:lnTo>
                  <a:lnTo>
                    <a:pt x="3897" y="5923"/>
                  </a:lnTo>
                  <a:lnTo>
                    <a:pt x="4814" y="7154"/>
                  </a:lnTo>
                  <a:lnTo>
                    <a:pt x="5673" y="6385"/>
                  </a:lnTo>
                  <a:lnTo>
                    <a:pt x="5043" y="5154"/>
                  </a:lnTo>
                  <a:lnTo>
                    <a:pt x="6246" y="5154"/>
                  </a:lnTo>
                  <a:lnTo>
                    <a:pt x="6590" y="4385"/>
                  </a:lnTo>
                  <a:lnTo>
                    <a:pt x="8653" y="3154"/>
                  </a:lnTo>
                  <a:lnTo>
                    <a:pt x="8940" y="1231"/>
                  </a:lnTo>
                  <a:lnTo>
                    <a:pt x="11289" y="1231"/>
                  </a:lnTo>
                  <a:lnTo>
                    <a:pt x="11862" y="0"/>
                  </a:lnTo>
                  <a:lnTo>
                    <a:pt x="14269" y="769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62" name="Freeform 161">
              <a:extLst>
                <a:ext uri="{FF2B5EF4-FFF2-40B4-BE49-F238E27FC236}">
                  <a16:creationId xmlns:a16="http://schemas.microsoft.com/office/drawing/2014/main" id="{619109AB-11F9-42DE-A0E1-001F4A3AA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1265" y="4185791"/>
              <a:ext cx="52124" cy="54204"/>
            </a:xfrm>
            <a:custGeom>
              <a:avLst/>
              <a:gdLst>
                <a:gd name="T0" fmla="*/ 0 w 20000"/>
                <a:gd name="T1" fmla="*/ 6 h 20000"/>
                <a:gd name="T2" fmla="*/ 10 w 20000"/>
                <a:gd name="T3" fmla="*/ 4 h 20000"/>
                <a:gd name="T4" fmla="*/ 10 w 20000"/>
                <a:gd name="T5" fmla="*/ 11 h 20000"/>
                <a:gd name="T6" fmla="*/ 16 w 20000"/>
                <a:gd name="T7" fmla="*/ 6 h 20000"/>
                <a:gd name="T8" fmla="*/ 20 w 20000"/>
                <a:gd name="T9" fmla="*/ 4 h 20000"/>
                <a:gd name="T10" fmla="*/ 27 w 20000"/>
                <a:gd name="T11" fmla="*/ 0 h 20000"/>
                <a:gd name="T12" fmla="*/ 31 w 20000"/>
                <a:gd name="T13" fmla="*/ 6 h 20000"/>
                <a:gd name="T14" fmla="*/ 31 w 20000"/>
                <a:gd name="T15" fmla="*/ 11 h 20000"/>
                <a:gd name="T16" fmla="*/ 38 w 20000"/>
                <a:gd name="T17" fmla="*/ 12 h 20000"/>
                <a:gd name="T18" fmla="*/ 38 w 20000"/>
                <a:gd name="T19" fmla="*/ 21 h 20000"/>
                <a:gd name="T20" fmla="*/ 31 w 20000"/>
                <a:gd name="T21" fmla="*/ 27 h 20000"/>
                <a:gd name="T22" fmla="*/ 20 w 20000"/>
                <a:gd name="T23" fmla="*/ 37 h 20000"/>
                <a:gd name="T24" fmla="*/ 10 w 20000"/>
                <a:gd name="T25" fmla="*/ 40 h 20000"/>
                <a:gd name="T26" fmla="*/ 10 w 20000"/>
                <a:gd name="T27" fmla="*/ 37 h 20000"/>
                <a:gd name="T28" fmla="*/ 8 w 20000"/>
                <a:gd name="T29" fmla="*/ 27 h 20000"/>
                <a:gd name="T30" fmla="*/ 8 w 20000"/>
                <a:gd name="T31" fmla="*/ 21 h 20000"/>
                <a:gd name="T32" fmla="*/ 8 w 20000"/>
                <a:gd name="T33" fmla="*/ 16 h 20000"/>
                <a:gd name="T34" fmla="*/ 4 w 20000"/>
                <a:gd name="T35" fmla="*/ 12 h 20000"/>
                <a:gd name="T36" fmla="*/ 0 w 20000"/>
                <a:gd name="T37" fmla="*/ 6 h 200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0000" h="20000">
                  <a:moveTo>
                    <a:pt x="0" y="3200"/>
                  </a:moveTo>
                  <a:lnTo>
                    <a:pt x="5474" y="2200"/>
                  </a:lnTo>
                  <a:lnTo>
                    <a:pt x="5474" y="5400"/>
                  </a:lnTo>
                  <a:lnTo>
                    <a:pt x="8632" y="3200"/>
                  </a:lnTo>
                  <a:lnTo>
                    <a:pt x="10737" y="2200"/>
                  </a:lnTo>
                  <a:lnTo>
                    <a:pt x="14105" y="0"/>
                  </a:lnTo>
                  <a:lnTo>
                    <a:pt x="16421" y="3200"/>
                  </a:lnTo>
                  <a:lnTo>
                    <a:pt x="16421" y="5400"/>
                  </a:lnTo>
                  <a:lnTo>
                    <a:pt x="19789" y="6200"/>
                  </a:lnTo>
                  <a:lnTo>
                    <a:pt x="19789" y="10400"/>
                  </a:lnTo>
                  <a:lnTo>
                    <a:pt x="16421" y="13600"/>
                  </a:lnTo>
                  <a:lnTo>
                    <a:pt x="10737" y="18600"/>
                  </a:lnTo>
                  <a:lnTo>
                    <a:pt x="5474" y="19800"/>
                  </a:lnTo>
                  <a:lnTo>
                    <a:pt x="5474" y="18600"/>
                  </a:lnTo>
                  <a:lnTo>
                    <a:pt x="4421" y="13600"/>
                  </a:lnTo>
                  <a:lnTo>
                    <a:pt x="4421" y="10400"/>
                  </a:lnTo>
                  <a:lnTo>
                    <a:pt x="4421" y="8200"/>
                  </a:lnTo>
                  <a:lnTo>
                    <a:pt x="2105" y="6200"/>
                  </a:lnTo>
                  <a:lnTo>
                    <a:pt x="0" y="320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63" name="Freeform 162">
              <a:extLst>
                <a:ext uri="{FF2B5EF4-FFF2-40B4-BE49-F238E27FC236}">
                  <a16:creationId xmlns:a16="http://schemas.microsoft.com/office/drawing/2014/main" id="{3ACB775A-D507-4396-A83C-5B53D7118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1053" y="3823980"/>
              <a:ext cx="38036" cy="46073"/>
            </a:xfrm>
            <a:custGeom>
              <a:avLst/>
              <a:gdLst>
                <a:gd name="T0" fmla="*/ 25 w 20000"/>
                <a:gd name="T1" fmla="*/ 0 h 20000"/>
                <a:gd name="T2" fmla="*/ 27 w 20000"/>
                <a:gd name="T3" fmla="*/ 12 h 20000"/>
                <a:gd name="T4" fmla="*/ 15 w 20000"/>
                <a:gd name="T5" fmla="*/ 19 h 20000"/>
                <a:gd name="T6" fmla="*/ 15 w 20000"/>
                <a:gd name="T7" fmla="*/ 23 h 20000"/>
                <a:gd name="T8" fmla="*/ 25 w 20000"/>
                <a:gd name="T9" fmla="*/ 19 h 20000"/>
                <a:gd name="T10" fmla="*/ 27 w 20000"/>
                <a:gd name="T11" fmla="*/ 23 h 20000"/>
                <a:gd name="T12" fmla="*/ 25 w 20000"/>
                <a:gd name="T13" fmla="*/ 27 h 20000"/>
                <a:gd name="T14" fmla="*/ 20 w 20000"/>
                <a:gd name="T15" fmla="*/ 34 h 20000"/>
                <a:gd name="T16" fmla="*/ 16 w 20000"/>
                <a:gd name="T17" fmla="*/ 30 h 20000"/>
                <a:gd name="T18" fmla="*/ 4 w 20000"/>
                <a:gd name="T19" fmla="*/ 30 h 20000"/>
                <a:gd name="T20" fmla="*/ 0 w 20000"/>
                <a:gd name="T21" fmla="*/ 19 h 20000"/>
                <a:gd name="T22" fmla="*/ 6 w 20000"/>
                <a:gd name="T23" fmla="*/ 12 h 20000"/>
                <a:gd name="T24" fmla="*/ 10 w 20000"/>
                <a:gd name="T25" fmla="*/ 6 h 20000"/>
                <a:gd name="T26" fmla="*/ 16 w 20000"/>
                <a:gd name="T27" fmla="*/ 2 h 20000"/>
                <a:gd name="T28" fmla="*/ 25 w 20000"/>
                <a:gd name="T29" fmla="*/ 0 h 2000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000" h="20000">
                  <a:moveTo>
                    <a:pt x="18235" y="0"/>
                  </a:moveTo>
                  <a:lnTo>
                    <a:pt x="19706" y="7143"/>
                  </a:lnTo>
                  <a:lnTo>
                    <a:pt x="10882" y="10952"/>
                  </a:lnTo>
                  <a:lnTo>
                    <a:pt x="10882" y="13571"/>
                  </a:lnTo>
                  <a:lnTo>
                    <a:pt x="18235" y="10952"/>
                  </a:lnTo>
                  <a:lnTo>
                    <a:pt x="19706" y="13571"/>
                  </a:lnTo>
                  <a:lnTo>
                    <a:pt x="18235" y="15952"/>
                  </a:lnTo>
                  <a:lnTo>
                    <a:pt x="15000" y="19762"/>
                  </a:lnTo>
                  <a:lnTo>
                    <a:pt x="12059" y="17381"/>
                  </a:lnTo>
                  <a:lnTo>
                    <a:pt x="2941" y="17381"/>
                  </a:lnTo>
                  <a:lnTo>
                    <a:pt x="0" y="10952"/>
                  </a:lnTo>
                  <a:lnTo>
                    <a:pt x="4706" y="7143"/>
                  </a:lnTo>
                  <a:lnTo>
                    <a:pt x="7647" y="3571"/>
                  </a:lnTo>
                  <a:lnTo>
                    <a:pt x="12059" y="952"/>
                  </a:lnTo>
                  <a:lnTo>
                    <a:pt x="18235" y="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64" name="Freeform 163">
              <a:extLst>
                <a:ext uri="{FF2B5EF4-FFF2-40B4-BE49-F238E27FC236}">
                  <a16:creationId xmlns:a16="http://schemas.microsoft.com/office/drawing/2014/main" id="{BB71895F-1B30-447A-B1C4-8A028739D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3032" y="3868698"/>
              <a:ext cx="149328" cy="154481"/>
            </a:xfrm>
            <a:custGeom>
              <a:avLst/>
              <a:gdLst>
                <a:gd name="T0" fmla="*/ 10 w 20000"/>
                <a:gd name="T1" fmla="*/ 10 h 20000"/>
                <a:gd name="T2" fmla="*/ 16 w 20000"/>
                <a:gd name="T3" fmla="*/ 2 h 20000"/>
                <a:gd name="T4" fmla="*/ 18 w 20000"/>
                <a:gd name="T5" fmla="*/ 6 h 20000"/>
                <a:gd name="T6" fmla="*/ 27 w 20000"/>
                <a:gd name="T7" fmla="*/ 10 h 20000"/>
                <a:gd name="T8" fmla="*/ 27 w 20000"/>
                <a:gd name="T9" fmla="*/ 6 h 20000"/>
                <a:gd name="T10" fmla="*/ 29 w 20000"/>
                <a:gd name="T11" fmla="*/ 2 h 20000"/>
                <a:gd name="T12" fmla="*/ 33 w 20000"/>
                <a:gd name="T13" fmla="*/ 0 h 20000"/>
                <a:gd name="T14" fmla="*/ 37 w 20000"/>
                <a:gd name="T15" fmla="*/ 0 h 20000"/>
                <a:gd name="T16" fmla="*/ 39 w 20000"/>
                <a:gd name="T17" fmla="*/ 6 h 20000"/>
                <a:gd name="T18" fmla="*/ 46 w 20000"/>
                <a:gd name="T19" fmla="*/ 6 h 20000"/>
                <a:gd name="T20" fmla="*/ 54 w 20000"/>
                <a:gd name="T21" fmla="*/ 2 h 20000"/>
                <a:gd name="T22" fmla="*/ 54 w 20000"/>
                <a:gd name="T23" fmla="*/ 6 h 20000"/>
                <a:gd name="T24" fmla="*/ 60 w 20000"/>
                <a:gd name="T25" fmla="*/ 10 h 20000"/>
                <a:gd name="T26" fmla="*/ 66 w 20000"/>
                <a:gd name="T27" fmla="*/ 20 h 20000"/>
                <a:gd name="T28" fmla="*/ 72 w 20000"/>
                <a:gd name="T29" fmla="*/ 20 h 20000"/>
                <a:gd name="T30" fmla="*/ 77 w 20000"/>
                <a:gd name="T31" fmla="*/ 12 h 20000"/>
                <a:gd name="T32" fmla="*/ 87 w 20000"/>
                <a:gd name="T33" fmla="*/ 12 h 20000"/>
                <a:gd name="T34" fmla="*/ 100 w 20000"/>
                <a:gd name="T35" fmla="*/ 23 h 20000"/>
                <a:gd name="T36" fmla="*/ 100 w 20000"/>
                <a:gd name="T37" fmla="*/ 27 h 20000"/>
                <a:gd name="T38" fmla="*/ 104 w 20000"/>
                <a:gd name="T39" fmla="*/ 39 h 20000"/>
                <a:gd name="T40" fmla="*/ 104 w 20000"/>
                <a:gd name="T41" fmla="*/ 46 h 20000"/>
                <a:gd name="T42" fmla="*/ 97 w 20000"/>
                <a:gd name="T43" fmla="*/ 50 h 20000"/>
                <a:gd name="T44" fmla="*/ 97 w 20000"/>
                <a:gd name="T45" fmla="*/ 60 h 20000"/>
                <a:gd name="T46" fmla="*/ 89 w 20000"/>
                <a:gd name="T47" fmla="*/ 70 h 20000"/>
                <a:gd name="T48" fmla="*/ 97 w 20000"/>
                <a:gd name="T49" fmla="*/ 87 h 20000"/>
                <a:gd name="T50" fmla="*/ 100 w 20000"/>
                <a:gd name="T51" fmla="*/ 97 h 20000"/>
                <a:gd name="T52" fmla="*/ 100 w 20000"/>
                <a:gd name="T53" fmla="*/ 103 h 20000"/>
                <a:gd name="T54" fmla="*/ 93 w 20000"/>
                <a:gd name="T55" fmla="*/ 99 h 20000"/>
                <a:gd name="T56" fmla="*/ 93 w 20000"/>
                <a:gd name="T57" fmla="*/ 93 h 20000"/>
                <a:gd name="T58" fmla="*/ 89 w 20000"/>
                <a:gd name="T59" fmla="*/ 99 h 20000"/>
                <a:gd name="T60" fmla="*/ 81 w 20000"/>
                <a:gd name="T61" fmla="*/ 97 h 20000"/>
                <a:gd name="T62" fmla="*/ 72 w 20000"/>
                <a:gd name="T63" fmla="*/ 99 h 20000"/>
                <a:gd name="T64" fmla="*/ 54 w 20000"/>
                <a:gd name="T65" fmla="*/ 99 h 20000"/>
                <a:gd name="T66" fmla="*/ 37 w 20000"/>
                <a:gd name="T67" fmla="*/ 103 h 20000"/>
                <a:gd name="T68" fmla="*/ 16 w 20000"/>
                <a:gd name="T69" fmla="*/ 114 h 20000"/>
                <a:gd name="T70" fmla="*/ 12 w 20000"/>
                <a:gd name="T71" fmla="*/ 99 h 20000"/>
                <a:gd name="T72" fmla="*/ 16 w 20000"/>
                <a:gd name="T73" fmla="*/ 87 h 20000"/>
                <a:gd name="T74" fmla="*/ 12 w 20000"/>
                <a:gd name="T75" fmla="*/ 82 h 20000"/>
                <a:gd name="T76" fmla="*/ 10 w 20000"/>
                <a:gd name="T77" fmla="*/ 81 h 20000"/>
                <a:gd name="T78" fmla="*/ 2 w 20000"/>
                <a:gd name="T79" fmla="*/ 81 h 20000"/>
                <a:gd name="T80" fmla="*/ 0 w 20000"/>
                <a:gd name="T81" fmla="*/ 72 h 20000"/>
                <a:gd name="T82" fmla="*/ 0 w 20000"/>
                <a:gd name="T83" fmla="*/ 70 h 20000"/>
                <a:gd name="T84" fmla="*/ 0 w 20000"/>
                <a:gd name="T85" fmla="*/ 64 h 20000"/>
                <a:gd name="T86" fmla="*/ 0 w 20000"/>
                <a:gd name="T87" fmla="*/ 56 h 20000"/>
                <a:gd name="T88" fmla="*/ 2 w 20000"/>
                <a:gd name="T89" fmla="*/ 56 h 20000"/>
                <a:gd name="T90" fmla="*/ 6 w 20000"/>
                <a:gd name="T91" fmla="*/ 46 h 20000"/>
                <a:gd name="T92" fmla="*/ 2 w 20000"/>
                <a:gd name="T93" fmla="*/ 43 h 20000"/>
                <a:gd name="T94" fmla="*/ 6 w 20000"/>
                <a:gd name="T95" fmla="*/ 39 h 20000"/>
                <a:gd name="T96" fmla="*/ 12 w 20000"/>
                <a:gd name="T97" fmla="*/ 39 h 20000"/>
                <a:gd name="T98" fmla="*/ 10 w 20000"/>
                <a:gd name="T99" fmla="*/ 33 h 20000"/>
                <a:gd name="T100" fmla="*/ 10 w 20000"/>
                <a:gd name="T101" fmla="*/ 29 h 20000"/>
                <a:gd name="T102" fmla="*/ 10 w 20000"/>
                <a:gd name="T103" fmla="*/ 23 h 20000"/>
                <a:gd name="T104" fmla="*/ 6 w 20000"/>
                <a:gd name="T105" fmla="*/ 20 h 20000"/>
                <a:gd name="T106" fmla="*/ 6 w 20000"/>
                <a:gd name="T107" fmla="*/ 12 h 20000"/>
                <a:gd name="T108" fmla="*/ 10 w 20000"/>
                <a:gd name="T109" fmla="*/ 10 h 200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0000" h="20000">
                  <a:moveTo>
                    <a:pt x="2000" y="1825"/>
                  </a:moveTo>
                  <a:lnTo>
                    <a:pt x="3154" y="281"/>
                  </a:lnTo>
                  <a:lnTo>
                    <a:pt x="3538" y="1123"/>
                  </a:lnTo>
                  <a:lnTo>
                    <a:pt x="5154" y="1825"/>
                  </a:lnTo>
                  <a:lnTo>
                    <a:pt x="5154" y="1123"/>
                  </a:lnTo>
                  <a:lnTo>
                    <a:pt x="5615" y="281"/>
                  </a:lnTo>
                  <a:lnTo>
                    <a:pt x="6385" y="0"/>
                  </a:lnTo>
                  <a:lnTo>
                    <a:pt x="7154" y="0"/>
                  </a:lnTo>
                  <a:lnTo>
                    <a:pt x="7538" y="1123"/>
                  </a:lnTo>
                  <a:lnTo>
                    <a:pt x="8769" y="1123"/>
                  </a:lnTo>
                  <a:lnTo>
                    <a:pt x="10308" y="281"/>
                  </a:lnTo>
                  <a:lnTo>
                    <a:pt x="10308" y="1123"/>
                  </a:lnTo>
                  <a:lnTo>
                    <a:pt x="11538" y="1825"/>
                  </a:lnTo>
                  <a:lnTo>
                    <a:pt x="12692" y="3579"/>
                  </a:lnTo>
                  <a:lnTo>
                    <a:pt x="13923" y="3579"/>
                  </a:lnTo>
                  <a:lnTo>
                    <a:pt x="14769" y="2175"/>
                  </a:lnTo>
                  <a:lnTo>
                    <a:pt x="16769" y="2175"/>
                  </a:lnTo>
                  <a:lnTo>
                    <a:pt x="19154" y="4000"/>
                  </a:lnTo>
                  <a:lnTo>
                    <a:pt x="19154" y="4702"/>
                  </a:lnTo>
                  <a:lnTo>
                    <a:pt x="19923" y="6877"/>
                  </a:lnTo>
                  <a:lnTo>
                    <a:pt x="19923" y="8000"/>
                  </a:lnTo>
                  <a:lnTo>
                    <a:pt x="18692" y="8702"/>
                  </a:lnTo>
                  <a:lnTo>
                    <a:pt x="18692" y="10456"/>
                  </a:lnTo>
                  <a:lnTo>
                    <a:pt x="17077" y="12351"/>
                  </a:lnTo>
                  <a:lnTo>
                    <a:pt x="18692" y="15228"/>
                  </a:lnTo>
                  <a:lnTo>
                    <a:pt x="19154" y="17053"/>
                  </a:lnTo>
                  <a:lnTo>
                    <a:pt x="19154" y="18105"/>
                  </a:lnTo>
                  <a:lnTo>
                    <a:pt x="17923" y="17404"/>
                  </a:lnTo>
                  <a:lnTo>
                    <a:pt x="17923" y="16351"/>
                  </a:lnTo>
                  <a:lnTo>
                    <a:pt x="17077" y="17404"/>
                  </a:lnTo>
                  <a:lnTo>
                    <a:pt x="15538" y="17053"/>
                  </a:lnTo>
                  <a:lnTo>
                    <a:pt x="13923" y="17404"/>
                  </a:lnTo>
                  <a:lnTo>
                    <a:pt x="10308" y="17404"/>
                  </a:lnTo>
                  <a:lnTo>
                    <a:pt x="7154" y="18105"/>
                  </a:lnTo>
                  <a:lnTo>
                    <a:pt x="3154" y="19930"/>
                  </a:lnTo>
                  <a:lnTo>
                    <a:pt x="2385" y="17404"/>
                  </a:lnTo>
                  <a:lnTo>
                    <a:pt x="3154" y="15228"/>
                  </a:lnTo>
                  <a:lnTo>
                    <a:pt x="2385" y="14456"/>
                  </a:lnTo>
                  <a:lnTo>
                    <a:pt x="2000" y="14175"/>
                  </a:lnTo>
                  <a:lnTo>
                    <a:pt x="308" y="14175"/>
                  </a:lnTo>
                  <a:lnTo>
                    <a:pt x="0" y="12632"/>
                  </a:lnTo>
                  <a:lnTo>
                    <a:pt x="0" y="12351"/>
                  </a:lnTo>
                  <a:lnTo>
                    <a:pt x="0" y="11228"/>
                  </a:lnTo>
                  <a:lnTo>
                    <a:pt x="0" y="9754"/>
                  </a:lnTo>
                  <a:lnTo>
                    <a:pt x="308" y="9754"/>
                  </a:lnTo>
                  <a:lnTo>
                    <a:pt x="1231" y="8000"/>
                  </a:lnTo>
                  <a:lnTo>
                    <a:pt x="308" y="7579"/>
                  </a:lnTo>
                  <a:lnTo>
                    <a:pt x="1231" y="6877"/>
                  </a:lnTo>
                  <a:lnTo>
                    <a:pt x="2385" y="6877"/>
                  </a:lnTo>
                  <a:lnTo>
                    <a:pt x="2000" y="5754"/>
                  </a:lnTo>
                  <a:lnTo>
                    <a:pt x="2000" y="5053"/>
                  </a:lnTo>
                  <a:lnTo>
                    <a:pt x="2000" y="4000"/>
                  </a:lnTo>
                  <a:lnTo>
                    <a:pt x="1231" y="3579"/>
                  </a:lnTo>
                  <a:lnTo>
                    <a:pt x="1231" y="2175"/>
                  </a:lnTo>
                  <a:lnTo>
                    <a:pt x="2000" y="1825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65" name="Freeform 164">
              <a:extLst>
                <a:ext uri="{FF2B5EF4-FFF2-40B4-BE49-F238E27FC236}">
                  <a16:creationId xmlns:a16="http://schemas.microsoft.com/office/drawing/2014/main" id="{6F476C22-7BE9-4B7B-8BED-1C131DBAB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4112" y="4073318"/>
              <a:ext cx="149328" cy="149061"/>
            </a:xfrm>
            <a:custGeom>
              <a:avLst/>
              <a:gdLst>
                <a:gd name="T0" fmla="*/ 48 w 20000"/>
                <a:gd name="T1" fmla="*/ 2 h 20000"/>
                <a:gd name="T2" fmla="*/ 48 w 20000"/>
                <a:gd name="T3" fmla="*/ 0 h 20000"/>
                <a:gd name="T4" fmla="*/ 62 w 20000"/>
                <a:gd name="T5" fmla="*/ 0 h 20000"/>
                <a:gd name="T6" fmla="*/ 75 w 20000"/>
                <a:gd name="T7" fmla="*/ 0 h 20000"/>
                <a:gd name="T8" fmla="*/ 81 w 20000"/>
                <a:gd name="T9" fmla="*/ 0 h 20000"/>
                <a:gd name="T10" fmla="*/ 85 w 20000"/>
                <a:gd name="T11" fmla="*/ 0 h 20000"/>
                <a:gd name="T12" fmla="*/ 81 w 20000"/>
                <a:gd name="T13" fmla="*/ 6 h 20000"/>
                <a:gd name="T14" fmla="*/ 81 w 20000"/>
                <a:gd name="T15" fmla="*/ 18 h 20000"/>
                <a:gd name="T16" fmla="*/ 87 w 20000"/>
                <a:gd name="T17" fmla="*/ 16 h 20000"/>
                <a:gd name="T18" fmla="*/ 95 w 20000"/>
                <a:gd name="T19" fmla="*/ 16 h 20000"/>
                <a:gd name="T20" fmla="*/ 98 w 20000"/>
                <a:gd name="T21" fmla="*/ 18 h 20000"/>
                <a:gd name="T22" fmla="*/ 102 w 20000"/>
                <a:gd name="T23" fmla="*/ 24 h 20000"/>
                <a:gd name="T24" fmla="*/ 98 w 20000"/>
                <a:gd name="T25" fmla="*/ 29 h 20000"/>
                <a:gd name="T26" fmla="*/ 95 w 20000"/>
                <a:gd name="T27" fmla="*/ 33 h 20000"/>
                <a:gd name="T28" fmla="*/ 95 w 20000"/>
                <a:gd name="T29" fmla="*/ 43 h 20000"/>
                <a:gd name="T30" fmla="*/ 106 w 20000"/>
                <a:gd name="T31" fmla="*/ 50 h 20000"/>
                <a:gd name="T32" fmla="*/ 106 w 20000"/>
                <a:gd name="T33" fmla="*/ 66 h 20000"/>
                <a:gd name="T34" fmla="*/ 102 w 20000"/>
                <a:gd name="T35" fmla="*/ 72 h 20000"/>
                <a:gd name="T36" fmla="*/ 98 w 20000"/>
                <a:gd name="T37" fmla="*/ 78 h 20000"/>
                <a:gd name="T38" fmla="*/ 98 w 20000"/>
                <a:gd name="T39" fmla="*/ 87 h 20000"/>
                <a:gd name="T40" fmla="*/ 95 w 20000"/>
                <a:gd name="T41" fmla="*/ 87 h 20000"/>
                <a:gd name="T42" fmla="*/ 91 w 20000"/>
                <a:gd name="T43" fmla="*/ 78 h 20000"/>
                <a:gd name="T44" fmla="*/ 81 w 20000"/>
                <a:gd name="T45" fmla="*/ 82 h 20000"/>
                <a:gd name="T46" fmla="*/ 68 w 20000"/>
                <a:gd name="T47" fmla="*/ 72 h 20000"/>
                <a:gd name="T48" fmla="*/ 64 w 20000"/>
                <a:gd name="T49" fmla="*/ 82 h 20000"/>
                <a:gd name="T50" fmla="*/ 58 w 20000"/>
                <a:gd name="T51" fmla="*/ 82 h 20000"/>
                <a:gd name="T52" fmla="*/ 54 w 20000"/>
                <a:gd name="T53" fmla="*/ 78 h 20000"/>
                <a:gd name="T54" fmla="*/ 52 w 20000"/>
                <a:gd name="T55" fmla="*/ 89 h 20000"/>
                <a:gd name="T56" fmla="*/ 58 w 20000"/>
                <a:gd name="T57" fmla="*/ 93 h 20000"/>
                <a:gd name="T58" fmla="*/ 58 w 20000"/>
                <a:gd name="T59" fmla="*/ 105 h 20000"/>
                <a:gd name="T60" fmla="*/ 54 w 20000"/>
                <a:gd name="T61" fmla="*/ 105 h 20000"/>
                <a:gd name="T62" fmla="*/ 52 w 20000"/>
                <a:gd name="T63" fmla="*/ 103 h 20000"/>
                <a:gd name="T64" fmla="*/ 48 w 20000"/>
                <a:gd name="T65" fmla="*/ 105 h 20000"/>
                <a:gd name="T66" fmla="*/ 42 w 20000"/>
                <a:gd name="T67" fmla="*/ 110 h 20000"/>
                <a:gd name="T68" fmla="*/ 25 w 20000"/>
                <a:gd name="T69" fmla="*/ 93 h 20000"/>
                <a:gd name="T70" fmla="*/ 19 w 20000"/>
                <a:gd name="T71" fmla="*/ 87 h 20000"/>
                <a:gd name="T72" fmla="*/ 25 w 20000"/>
                <a:gd name="T73" fmla="*/ 89 h 20000"/>
                <a:gd name="T74" fmla="*/ 25 w 20000"/>
                <a:gd name="T75" fmla="*/ 87 h 20000"/>
                <a:gd name="T76" fmla="*/ 15 w 20000"/>
                <a:gd name="T77" fmla="*/ 82 h 20000"/>
                <a:gd name="T78" fmla="*/ 10 w 20000"/>
                <a:gd name="T79" fmla="*/ 76 h 20000"/>
                <a:gd name="T80" fmla="*/ 15 w 20000"/>
                <a:gd name="T81" fmla="*/ 76 h 20000"/>
                <a:gd name="T82" fmla="*/ 10 w 20000"/>
                <a:gd name="T83" fmla="*/ 72 h 20000"/>
                <a:gd name="T84" fmla="*/ 15 w 20000"/>
                <a:gd name="T85" fmla="*/ 68 h 20000"/>
                <a:gd name="T86" fmla="*/ 10 w 20000"/>
                <a:gd name="T87" fmla="*/ 66 h 20000"/>
                <a:gd name="T88" fmla="*/ 8 w 20000"/>
                <a:gd name="T89" fmla="*/ 68 h 20000"/>
                <a:gd name="T90" fmla="*/ 4 w 20000"/>
                <a:gd name="T91" fmla="*/ 60 h 20000"/>
                <a:gd name="T92" fmla="*/ 0 w 20000"/>
                <a:gd name="T93" fmla="*/ 52 h 20000"/>
                <a:gd name="T94" fmla="*/ 8 w 20000"/>
                <a:gd name="T95" fmla="*/ 52 h 20000"/>
                <a:gd name="T96" fmla="*/ 10 w 20000"/>
                <a:gd name="T97" fmla="*/ 39 h 20000"/>
                <a:gd name="T98" fmla="*/ 15 w 20000"/>
                <a:gd name="T99" fmla="*/ 43 h 20000"/>
                <a:gd name="T100" fmla="*/ 21 w 20000"/>
                <a:gd name="T101" fmla="*/ 39 h 20000"/>
                <a:gd name="T102" fmla="*/ 10 w 20000"/>
                <a:gd name="T103" fmla="*/ 35 h 20000"/>
                <a:gd name="T104" fmla="*/ 10 w 20000"/>
                <a:gd name="T105" fmla="*/ 29 h 20000"/>
                <a:gd name="T106" fmla="*/ 15 w 20000"/>
                <a:gd name="T107" fmla="*/ 29 h 20000"/>
                <a:gd name="T108" fmla="*/ 15 w 20000"/>
                <a:gd name="T109" fmla="*/ 23 h 20000"/>
                <a:gd name="T110" fmla="*/ 27 w 20000"/>
                <a:gd name="T111" fmla="*/ 23 h 20000"/>
                <a:gd name="T112" fmla="*/ 38 w 20000"/>
                <a:gd name="T113" fmla="*/ 23 h 20000"/>
                <a:gd name="T114" fmla="*/ 48 w 20000"/>
                <a:gd name="T115" fmla="*/ 23 h 20000"/>
                <a:gd name="T116" fmla="*/ 48 w 20000"/>
                <a:gd name="T117" fmla="*/ 2 h 2000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0000" h="20000">
                  <a:moveTo>
                    <a:pt x="8981" y="291"/>
                  </a:moveTo>
                  <a:lnTo>
                    <a:pt x="8981" y="0"/>
                  </a:lnTo>
                  <a:lnTo>
                    <a:pt x="11774" y="0"/>
                  </a:lnTo>
                  <a:lnTo>
                    <a:pt x="14113" y="0"/>
                  </a:lnTo>
                  <a:lnTo>
                    <a:pt x="15245" y="0"/>
                  </a:lnTo>
                  <a:lnTo>
                    <a:pt x="16075" y="0"/>
                  </a:lnTo>
                  <a:lnTo>
                    <a:pt x="15245" y="1164"/>
                  </a:lnTo>
                  <a:lnTo>
                    <a:pt x="15245" y="3345"/>
                  </a:lnTo>
                  <a:lnTo>
                    <a:pt x="16377" y="2982"/>
                  </a:lnTo>
                  <a:lnTo>
                    <a:pt x="17962" y="2982"/>
                  </a:lnTo>
                  <a:lnTo>
                    <a:pt x="18415" y="3345"/>
                  </a:lnTo>
                  <a:lnTo>
                    <a:pt x="19170" y="4436"/>
                  </a:lnTo>
                  <a:lnTo>
                    <a:pt x="18415" y="5236"/>
                  </a:lnTo>
                  <a:lnTo>
                    <a:pt x="17962" y="5964"/>
                  </a:lnTo>
                  <a:lnTo>
                    <a:pt x="17962" y="7855"/>
                  </a:lnTo>
                  <a:lnTo>
                    <a:pt x="19925" y="9018"/>
                  </a:lnTo>
                  <a:lnTo>
                    <a:pt x="19925" y="12000"/>
                  </a:lnTo>
                  <a:lnTo>
                    <a:pt x="19170" y="13091"/>
                  </a:lnTo>
                  <a:lnTo>
                    <a:pt x="18415" y="14255"/>
                  </a:lnTo>
                  <a:lnTo>
                    <a:pt x="18415" y="15782"/>
                  </a:lnTo>
                  <a:lnTo>
                    <a:pt x="17962" y="15782"/>
                  </a:lnTo>
                  <a:lnTo>
                    <a:pt x="17208" y="14255"/>
                  </a:lnTo>
                  <a:lnTo>
                    <a:pt x="15245" y="14982"/>
                  </a:lnTo>
                  <a:lnTo>
                    <a:pt x="12906" y="13091"/>
                  </a:lnTo>
                  <a:lnTo>
                    <a:pt x="12075" y="14982"/>
                  </a:lnTo>
                  <a:lnTo>
                    <a:pt x="10943" y="14982"/>
                  </a:lnTo>
                  <a:lnTo>
                    <a:pt x="10189" y="14255"/>
                  </a:lnTo>
                  <a:lnTo>
                    <a:pt x="9736" y="16145"/>
                  </a:lnTo>
                  <a:lnTo>
                    <a:pt x="10943" y="16945"/>
                  </a:lnTo>
                  <a:lnTo>
                    <a:pt x="10943" y="19127"/>
                  </a:lnTo>
                  <a:lnTo>
                    <a:pt x="10189" y="19127"/>
                  </a:lnTo>
                  <a:lnTo>
                    <a:pt x="9736" y="18764"/>
                  </a:lnTo>
                  <a:lnTo>
                    <a:pt x="8981" y="19127"/>
                  </a:lnTo>
                  <a:lnTo>
                    <a:pt x="7849" y="19927"/>
                  </a:lnTo>
                  <a:lnTo>
                    <a:pt x="4679" y="16945"/>
                  </a:lnTo>
                  <a:lnTo>
                    <a:pt x="3547" y="15782"/>
                  </a:lnTo>
                  <a:lnTo>
                    <a:pt x="4679" y="16145"/>
                  </a:lnTo>
                  <a:lnTo>
                    <a:pt x="4679" y="15782"/>
                  </a:lnTo>
                  <a:lnTo>
                    <a:pt x="2792" y="14982"/>
                  </a:lnTo>
                  <a:lnTo>
                    <a:pt x="1962" y="13818"/>
                  </a:lnTo>
                  <a:lnTo>
                    <a:pt x="2792" y="13818"/>
                  </a:lnTo>
                  <a:lnTo>
                    <a:pt x="1962" y="13091"/>
                  </a:lnTo>
                  <a:lnTo>
                    <a:pt x="2792" y="12364"/>
                  </a:lnTo>
                  <a:lnTo>
                    <a:pt x="1962" y="12000"/>
                  </a:lnTo>
                  <a:lnTo>
                    <a:pt x="1585" y="12364"/>
                  </a:lnTo>
                  <a:lnTo>
                    <a:pt x="830" y="10836"/>
                  </a:lnTo>
                  <a:lnTo>
                    <a:pt x="0" y="9382"/>
                  </a:lnTo>
                  <a:lnTo>
                    <a:pt x="1585" y="9382"/>
                  </a:lnTo>
                  <a:lnTo>
                    <a:pt x="1962" y="7127"/>
                  </a:lnTo>
                  <a:lnTo>
                    <a:pt x="2792" y="7855"/>
                  </a:lnTo>
                  <a:lnTo>
                    <a:pt x="3925" y="7127"/>
                  </a:lnTo>
                  <a:lnTo>
                    <a:pt x="1962" y="6400"/>
                  </a:lnTo>
                  <a:lnTo>
                    <a:pt x="1962" y="5236"/>
                  </a:lnTo>
                  <a:lnTo>
                    <a:pt x="2792" y="5236"/>
                  </a:lnTo>
                  <a:lnTo>
                    <a:pt x="2792" y="4145"/>
                  </a:lnTo>
                  <a:lnTo>
                    <a:pt x="5132" y="4145"/>
                  </a:lnTo>
                  <a:lnTo>
                    <a:pt x="7094" y="4145"/>
                  </a:lnTo>
                  <a:lnTo>
                    <a:pt x="8981" y="4145"/>
                  </a:lnTo>
                  <a:lnTo>
                    <a:pt x="8981" y="291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66" name="Freeform 165">
              <a:extLst>
                <a:ext uri="{FF2B5EF4-FFF2-40B4-BE49-F238E27FC236}">
                  <a16:creationId xmlns:a16="http://schemas.microsoft.com/office/drawing/2014/main" id="{F03711BE-3095-4AD9-87F4-547AC374A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0310" y="3788747"/>
              <a:ext cx="87343" cy="18971"/>
            </a:xfrm>
            <a:custGeom>
              <a:avLst/>
              <a:gdLst>
                <a:gd name="T0" fmla="*/ 4 w 20000"/>
                <a:gd name="T1" fmla="*/ 4 h 20000"/>
                <a:gd name="T2" fmla="*/ 23 w 20000"/>
                <a:gd name="T3" fmla="*/ 0 h 20000"/>
                <a:gd name="T4" fmla="*/ 37 w 20000"/>
                <a:gd name="T5" fmla="*/ 0 h 20000"/>
                <a:gd name="T6" fmla="*/ 47 w 20000"/>
                <a:gd name="T7" fmla="*/ 4 h 20000"/>
                <a:gd name="T8" fmla="*/ 58 w 20000"/>
                <a:gd name="T9" fmla="*/ 4 h 20000"/>
                <a:gd name="T10" fmla="*/ 49 w 20000"/>
                <a:gd name="T11" fmla="*/ 11 h 20000"/>
                <a:gd name="T12" fmla="*/ 33 w 20000"/>
                <a:gd name="T13" fmla="*/ 4 h 20000"/>
                <a:gd name="T14" fmla="*/ 27 w 20000"/>
                <a:gd name="T15" fmla="*/ 8 h 20000"/>
                <a:gd name="T16" fmla="*/ 20 w 20000"/>
                <a:gd name="T17" fmla="*/ 8 h 20000"/>
                <a:gd name="T18" fmla="*/ 20 w 20000"/>
                <a:gd name="T19" fmla="*/ 11 h 20000"/>
                <a:gd name="T20" fmla="*/ 0 w 20000"/>
                <a:gd name="T21" fmla="*/ 15 h 20000"/>
                <a:gd name="T22" fmla="*/ 0 w 20000"/>
                <a:gd name="T23" fmla="*/ 11 h 20000"/>
                <a:gd name="T24" fmla="*/ 4 w 20000"/>
                <a:gd name="T25" fmla="*/ 8 h 20000"/>
                <a:gd name="T26" fmla="*/ 4 w 20000"/>
                <a:gd name="T27" fmla="*/ 4 h 200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0000" h="20000">
                  <a:moveTo>
                    <a:pt x="1370" y="5405"/>
                  </a:moveTo>
                  <a:lnTo>
                    <a:pt x="7808" y="0"/>
                  </a:lnTo>
                  <a:lnTo>
                    <a:pt x="12740" y="0"/>
                  </a:lnTo>
                  <a:lnTo>
                    <a:pt x="16164" y="5405"/>
                  </a:lnTo>
                  <a:lnTo>
                    <a:pt x="19863" y="5405"/>
                  </a:lnTo>
                  <a:lnTo>
                    <a:pt x="16986" y="14054"/>
                  </a:lnTo>
                  <a:lnTo>
                    <a:pt x="11233" y="5405"/>
                  </a:lnTo>
                  <a:lnTo>
                    <a:pt x="9178" y="10811"/>
                  </a:lnTo>
                  <a:lnTo>
                    <a:pt x="6986" y="10811"/>
                  </a:lnTo>
                  <a:lnTo>
                    <a:pt x="6986" y="14054"/>
                  </a:lnTo>
                  <a:lnTo>
                    <a:pt x="0" y="19459"/>
                  </a:lnTo>
                  <a:lnTo>
                    <a:pt x="0" y="14054"/>
                  </a:lnTo>
                  <a:lnTo>
                    <a:pt x="1370" y="10811"/>
                  </a:lnTo>
                  <a:lnTo>
                    <a:pt x="1370" y="5405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67" name="Freeform 166">
              <a:extLst>
                <a:ext uri="{FF2B5EF4-FFF2-40B4-BE49-F238E27FC236}">
                  <a16:creationId xmlns:a16="http://schemas.microsoft.com/office/drawing/2014/main" id="{19AD1C9B-D4AF-4784-85D0-721D128CD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8412" y="3860567"/>
              <a:ext cx="114109" cy="149061"/>
            </a:xfrm>
            <a:custGeom>
              <a:avLst/>
              <a:gdLst>
                <a:gd name="T0" fmla="*/ 11 w 20000"/>
                <a:gd name="T1" fmla="*/ 29 h 20000"/>
                <a:gd name="T2" fmla="*/ 11 w 20000"/>
                <a:gd name="T3" fmla="*/ 19 h 20000"/>
                <a:gd name="T4" fmla="*/ 8 w 20000"/>
                <a:gd name="T5" fmla="*/ 6 h 20000"/>
                <a:gd name="T6" fmla="*/ 11 w 20000"/>
                <a:gd name="T7" fmla="*/ 0 h 20000"/>
                <a:gd name="T8" fmla="*/ 52 w 20000"/>
                <a:gd name="T9" fmla="*/ 2 h 20000"/>
                <a:gd name="T10" fmla="*/ 54 w 20000"/>
                <a:gd name="T11" fmla="*/ 0 h 20000"/>
                <a:gd name="T12" fmla="*/ 60 w 20000"/>
                <a:gd name="T13" fmla="*/ 0 h 20000"/>
                <a:gd name="T14" fmla="*/ 64 w 20000"/>
                <a:gd name="T15" fmla="*/ 2 h 20000"/>
                <a:gd name="T16" fmla="*/ 60 w 20000"/>
                <a:gd name="T17" fmla="*/ 6 h 20000"/>
                <a:gd name="T18" fmla="*/ 68 w 20000"/>
                <a:gd name="T19" fmla="*/ 12 h 20000"/>
                <a:gd name="T20" fmla="*/ 68 w 20000"/>
                <a:gd name="T21" fmla="*/ 19 h 20000"/>
                <a:gd name="T22" fmla="*/ 64 w 20000"/>
                <a:gd name="T23" fmla="*/ 27 h 20000"/>
                <a:gd name="T24" fmla="*/ 70 w 20000"/>
                <a:gd name="T25" fmla="*/ 29 h 20000"/>
                <a:gd name="T26" fmla="*/ 70 w 20000"/>
                <a:gd name="T27" fmla="*/ 35 h 20000"/>
                <a:gd name="T28" fmla="*/ 70 w 20000"/>
                <a:gd name="T29" fmla="*/ 39 h 20000"/>
                <a:gd name="T30" fmla="*/ 74 w 20000"/>
                <a:gd name="T31" fmla="*/ 46 h 20000"/>
                <a:gd name="T32" fmla="*/ 70 w 20000"/>
                <a:gd name="T33" fmla="*/ 52 h 20000"/>
                <a:gd name="T34" fmla="*/ 70 w 20000"/>
                <a:gd name="T35" fmla="*/ 60 h 20000"/>
                <a:gd name="T36" fmla="*/ 70 w 20000"/>
                <a:gd name="T37" fmla="*/ 70 h 20000"/>
                <a:gd name="T38" fmla="*/ 74 w 20000"/>
                <a:gd name="T39" fmla="*/ 83 h 20000"/>
                <a:gd name="T40" fmla="*/ 81 w 20000"/>
                <a:gd name="T41" fmla="*/ 89 h 20000"/>
                <a:gd name="T42" fmla="*/ 78 w 20000"/>
                <a:gd name="T43" fmla="*/ 93 h 20000"/>
                <a:gd name="T44" fmla="*/ 64 w 20000"/>
                <a:gd name="T45" fmla="*/ 95 h 20000"/>
                <a:gd name="T46" fmla="*/ 54 w 20000"/>
                <a:gd name="T47" fmla="*/ 99 h 20000"/>
                <a:gd name="T48" fmla="*/ 35 w 20000"/>
                <a:gd name="T49" fmla="*/ 106 h 20000"/>
                <a:gd name="T50" fmla="*/ 25 w 20000"/>
                <a:gd name="T51" fmla="*/ 110 h 20000"/>
                <a:gd name="T52" fmla="*/ 11 w 20000"/>
                <a:gd name="T53" fmla="*/ 110 h 20000"/>
                <a:gd name="T54" fmla="*/ 11 w 20000"/>
                <a:gd name="T55" fmla="*/ 103 h 20000"/>
                <a:gd name="T56" fmla="*/ 8 w 20000"/>
                <a:gd name="T57" fmla="*/ 93 h 20000"/>
                <a:gd name="T58" fmla="*/ 0 w 20000"/>
                <a:gd name="T59" fmla="*/ 76 h 20000"/>
                <a:gd name="T60" fmla="*/ 8 w 20000"/>
                <a:gd name="T61" fmla="*/ 66 h 20000"/>
                <a:gd name="T62" fmla="*/ 8 w 20000"/>
                <a:gd name="T63" fmla="*/ 56 h 20000"/>
                <a:gd name="T64" fmla="*/ 15 w 20000"/>
                <a:gd name="T65" fmla="*/ 52 h 20000"/>
                <a:gd name="T66" fmla="*/ 15 w 20000"/>
                <a:gd name="T67" fmla="*/ 46 h 20000"/>
                <a:gd name="T68" fmla="*/ 11 w 20000"/>
                <a:gd name="T69" fmla="*/ 33 h 20000"/>
                <a:gd name="T70" fmla="*/ 11 w 20000"/>
                <a:gd name="T71" fmla="*/ 29 h 2000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0000" h="20000">
                  <a:moveTo>
                    <a:pt x="2647" y="5236"/>
                  </a:moveTo>
                  <a:lnTo>
                    <a:pt x="2647" y="3418"/>
                  </a:lnTo>
                  <a:lnTo>
                    <a:pt x="2059" y="1164"/>
                  </a:lnTo>
                  <a:lnTo>
                    <a:pt x="2647" y="0"/>
                  </a:lnTo>
                  <a:lnTo>
                    <a:pt x="12745" y="436"/>
                  </a:lnTo>
                  <a:lnTo>
                    <a:pt x="13235" y="0"/>
                  </a:lnTo>
                  <a:lnTo>
                    <a:pt x="14706" y="0"/>
                  </a:lnTo>
                  <a:lnTo>
                    <a:pt x="15784" y="436"/>
                  </a:lnTo>
                  <a:lnTo>
                    <a:pt x="14706" y="1164"/>
                  </a:lnTo>
                  <a:lnTo>
                    <a:pt x="16863" y="2255"/>
                  </a:lnTo>
                  <a:lnTo>
                    <a:pt x="16863" y="3418"/>
                  </a:lnTo>
                  <a:lnTo>
                    <a:pt x="15784" y="4873"/>
                  </a:lnTo>
                  <a:lnTo>
                    <a:pt x="17255" y="5236"/>
                  </a:lnTo>
                  <a:lnTo>
                    <a:pt x="17255" y="6400"/>
                  </a:lnTo>
                  <a:lnTo>
                    <a:pt x="17255" y="7127"/>
                  </a:lnTo>
                  <a:lnTo>
                    <a:pt x="18333" y="8291"/>
                  </a:lnTo>
                  <a:lnTo>
                    <a:pt x="17255" y="9382"/>
                  </a:lnTo>
                  <a:lnTo>
                    <a:pt x="17255" y="10836"/>
                  </a:lnTo>
                  <a:lnTo>
                    <a:pt x="17255" y="12800"/>
                  </a:lnTo>
                  <a:lnTo>
                    <a:pt x="18333" y="15055"/>
                  </a:lnTo>
                  <a:lnTo>
                    <a:pt x="19902" y="16145"/>
                  </a:lnTo>
                  <a:lnTo>
                    <a:pt x="19314" y="16945"/>
                  </a:lnTo>
                  <a:lnTo>
                    <a:pt x="15784" y="17236"/>
                  </a:lnTo>
                  <a:lnTo>
                    <a:pt x="13235" y="18036"/>
                  </a:lnTo>
                  <a:lnTo>
                    <a:pt x="8627" y="19200"/>
                  </a:lnTo>
                  <a:lnTo>
                    <a:pt x="6078" y="19927"/>
                  </a:lnTo>
                  <a:lnTo>
                    <a:pt x="2647" y="19927"/>
                  </a:lnTo>
                  <a:lnTo>
                    <a:pt x="2647" y="18764"/>
                  </a:lnTo>
                  <a:lnTo>
                    <a:pt x="2059" y="16945"/>
                  </a:lnTo>
                  <a:lnTo>
                    <a:pt x="0" y="13891"/>
                  </a:lnTo>
                  <a:lnTo>
                    <a:pt x="2059" y="12000"/>
                  </a:lnTo>
                  <a:lnTo>
                    <a:pt x="2059" y="10109"/>
                  </a:lnTo>
                  <a:lnTo>
                    <a:pt x="3627" y="9382"/>
                  </a:lnTo>
                  <a:lnTo>
                    <a:pt x="3627" y="8291"/>
                  </a:lnTo>
                  <a:lnTo>
                    <a:pt x="2647" y="5964"/>
                  </a:lnTo>
                  <a:lnTo>
                    <a:pt x="2647" y="5236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68" name="Freeform 167">
              <a:extLst>
                <a:ext uri="{FF2B5EF4-FFF2-40B4-BE49-F238E27FC236}">
                  <a16:creationId xmlns:a16="http://schemas.microsoft.com/office/drawing/2014/main" id="{A7636A91-5297-4EBF-89C0-B60CC5E06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6799" y="3818559"/>
              <a:ext cx="184547" cy="132800"/>
            </a:xfrm>
            <a:custGeom>
              <a:avLst/>
              <a:gdLst>
                <a:gd name="T0" fmla="*/ 25 w 20000"/>
                <a:gd name="T1" fmla="*/ 0 h 20000"/>
                <a:gd name="T2" fmla="*/ 37 w 20000"/>
                <a:gd name="T3" fmla="*/ 0 h 20000"/>
                <a:gd name="T4" fmla="*/ 37 w 20000"/>
                <a:gd name="T5" fmla="*/ 4 h 20000"/>
                <a:gd name="T6" fmla="*/ 48 w 20000"/>
                <a:gd name="T7" fmla="*/ 6 h 20000"/>
                <a:gd name="T8" fmla="*/ 54 w 20000"/>
                <a:gd name="T9" fmla="*/ 4 h 20000"/>
                <a:gd name="T10" fmla="*/ 58 w 20000"/>
                <a:gd name="T11" fmla="*/ 4 h 20000"/>
                <a:gd name="T12" fmla="*/ 68 w 20000"/>
                <a:gd name="T13" fmla="*/ 4 h 20000"/>
                <a:gd name="T14" fmla="*/ 68 w 20000"/>
                <a:gd name="T15" fmla="*/ 6 h 20000"/>
                <a:gd name="T16" fmla="*/ 70 w 20000"/>
                <a:gd name="T17" fmla="*/ 10 h 20000"/>
                <a:gd name="T18" fmla="*/ 74 w 20000"/>
                <a:gd name="T19" fmla="*/ 10 h 20000"/>
                <a:gd name="T20" fmla="*/ 81 w 20000"/>
                <a:gd name="T21" fmla="*/ 16 h 20000"/>
                <a:gd name="T22" fmla="*/ 91 w 20000"/>
                <a:gd name="T23" fmla="*/ 10 h 20000"/>
                <a:gd name="T24" fmla="*/ 97 w 20000"/>
                <a:gd name="T25" fmla="*/ 10 h 20000"/>
                <a:gd name="T26" fmla="*/ 101 w 20000"/>
                <a:gd name="T27" fmla="*/ 6 h 20000"/>
                <a:gd name="T28" fmla="*/ 103 w 20000"/>
                <a:gd name="T29" fmla="*/ 4 h 20000"/>
                <a:gd name="T30" fmla="*/ 112 w 20000"/>
                <a:gd name="T31" fmla="*/ 16 h 20000"/>
                <a:gd name="T32" fmla="*/ 113 w 20000"/>
                <a:gd name="T33" fmla="*/ 21 h 20000"/>
                <a:gd name="T34" fmla="*/ 118 w 20000"/>
                <a:gd name="T35" fmla="*/ 23 h 20000"/>
                <a:gd name="T36" fmla="*/ 118 w 20000"/>
                <a:gd name="T37" fmla="*/ 31 h 20000"/>
                <a:gd name="T38" fmla="*/ 120 w 20000"/>
                <a:gd name="T39" fmla="*/ 34 h 20000"/>
                <a:gd name="T40" fmla="*/ 120 w 20000"/>
                <a:gd name="T41" fmla="*/ 39 h 20000"/>
                <a:gd name="T42" fmla="*/ 128 w 20000"/>
                <a:gd name="T43" fmla="*/ 48 h 20000"/>
                <a:gd name="T44" fmla="*/ 124 w 20000"/>
                <a:gd name="T45" fmla="*/ 50 h 20000"/>
                <a:gd name="T46" fmla="*/ 124 w 20000"/>
                <a:gd name="T47" fmla="*/ 58 h 20000"/>
                <a:gd name="T48" fmla="*/ 128 w 20000"/>
                <a:gd name="T49" fmla="*/ 60 h 20000"/>
                <a:gd name="T50" fmla="*/ 128 w 20000"/>
                <a:gd name="T51" fmla="*/ 67 h 20000"/>
                <a:gd name="T52" fmla="*/ 128 w 20000"/>
                <a:gd name="T53" fmla="*/ 71 h 20000"/>
                <a:gd name="T54" fmla="*/ 131 w 20000"/>
                <a:gd name="T55" fmla="*/ 77 h 20000"/>
                <a:gd name="T56" fmla="*/ 124 w 20000"/>
                <a:gd name="T57" fmla="*/ 77 h 20000"/>
                <a:gd name="T58" fmla="*/ 120 w 20000"/>
                <a:gd name="T59" fmla="*/ 81 h 20000"/>
                <a:gd name="T60" fmla="*/ 124 w 20000"/>
                <a:gd name="T61" fmla="*/ 83 h 20000"/>
                <a:gd name="T62" fmla="*/ 120 w 20000"/>
                <a:gd name="T63" fmla="*/ 94 h 20000"/>
                <a:gd name="T64" fmla="*/ 118 w 20000"/>
                <a:gd name="T65" fmla="*/ 94 h 20000"/>
                <a:gd name="T66" fmla="*/ 112 w 20000"/>
                <a:gd name="T67" fmla="*/ 91 h 20000"/>
                <a:gd name="T68" fmla="*/ 112 w 20000"/>
                <a:gd name="T69" fmla="*/ 98 h 20000"/>
                <a:gd name="T70" fmla="*/ 103 w 20000"/>
                <a:gd name="T71" fmla="*/ 98 h 20000"/>
                <a:gd name="T72" fmla="*/ 97 w 20000"/>
                <a:gd name="T73" fmla="*/ 98 h 20000"/>
                <a:gd name="T74" fmla="*/ 97 w 20000"/>
                <a:gd name="T75" fmla="*/ 87 h 20000"/>
                <a:gd name="T76" fmla="*/ 93 w 20000"/>
                <a:gd name="T77" fmla="*/ 77 h 20000"/>
                <a:gd name="T78" fmla="*/ 85 w 20000"/>
                <a:gd name="T79" fmla="*/ 77 h 20000"/>
                <a:gd name="T80" fmla="*/ 77 w 20000"/>
                <a:gd name="T81" fmla="*/ 77 h 20000"/>
                <a:gd name="T82" fmla="*/ 77 w 20000"/>
                <a:gd name="T83" fmla="*/ 67 h 20000"/>
                <a:gd name="T84" fmla="*/ 74 w 20000"/>
                <a:gd name="T85" fmla="*/ 64 h 20000"/>
                <a:gd name="T86" fmla="*/ 74 w 20000"/>
                <a:gd name="T87" fmla="*/ 58 h 20000"/>
                <a:gd name="T88" fmla="*/ 68 w 20000"/>
                <a:gd name="T89" fmla="*/ 48 h 20000"/>
                <a:gd name="T90" fmla="*/ 50 w 20000"/>
                <a:gd name="T91" fmla="*/ 50 h 20000"/>
                <a:gd name="T92" fmla="*/ 48 w 20000"/>
                <a:gd name="T93" fmla="*/ 50 h 20000"/>
                <a:gd name="T94" fmla="*/ 42 w 20000"/>
                <a:gd name="T95" fmla="*/ 60 h 20000"/>
                <a:gd name="T96" fmla="*/ 37 w 20000"/>
                <a:gd name="T97" fmla="*/ 60 h 20000"/>
                <a:gd name="T98" fmla="*/ 31 w 20000"/>
                <a:gd name="T99" fmla="*/ 67 h 20000"/>
                <a:gd name="T100" fmla="*/ 27 w 20000"/>
                <a:gd name="T101" fmla="*/ 60 h 20000"/>
                <a:gd name="T102" fmla="*/ 25 w 20000"/>
                <a:gd name="T103" fmla="*/ 54 h 20000"/>
                <a:gd name="T104" fmla="*/ 10 w 20000"/>
                <a:gd name="T105" fmla="*/ 44 h 20000"/>
                <a:gd name="T106" fmla="*/ 6 w 20000"/>
                <a:gd name="T107" fmla="*/ 38 h 20000"/>
                <a:gd name="T108" fmla="*/ 0 w 20000"/>
                <a:gd name="T109" fmla="*/ 34 h 20000"/>
                <a:gd name="T110" fmla="*/ 6 w 20000"/>
                <a:gd name="T111" fmla="*/ 23 h 20000"/>
                <a:gd name="T112" fmla="*/ 20 w 20000"/>
                <a:gd name="T113" fmla="*/ 16 h 20000"/>
                <a:gd name="T114" fmla="*/ 25 w 20000"/>
                <a:gd name="T115" fmla="*/ 10 h 20000"/>
                <a:gd name="T116" fmla="*/ 20 w 20000"/>
                <a:gd name="T117" fmla="*/ 6 h 20000"/>
                <a:gd name="T118" fmla="*/ 25 w 20000"/>
                <a:gd name="T119" fmla="*/ 4 h 20000"/>
                <a:gd name="T120" fmla="*/ 25 w 20000"/>
                <a:gd name="T121" fmla="*/ 0 h 2000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0000" h="20000">
                  <a:moveTo>
                    <a:pt x="3780" y="0"/>
                  </a:moveTo>
                  <a:lnTo>
                    <a:pt x="5671" y="0"/>
                  </a:lnTo>
                  <a:lnTo>
                    <a:pt x="5671" y="902"/>
                  </a:lnTo>
                  <a:lnTo>
                    <a:pt x="7256" y="1311"/>
                  </a:lnTo>
                  <a:lnTo>
                    <a:pt x="8232" y="902"/>
                  </a:lnTo>
                  <a:lnTo>
                    <a:pt x="8841" y="902"/>
                  </a:lnTo>
                  <a:lnTo>
                    <a:pt x="10427" y="902"/>
                  </a:lnTo>
                  <a:lnTo>
                    <a:pt x="10427" y="1311"/>
                  </a:lnTo>
                  <a:lnTo>
                    <a:pt x="10732" y="2131"/>
                  </a:lnTo>
                  <a:lnTo>
                    <a:pt x="11341" y="2131"/>
                  </a:lnTo>
                  <a:lnTo>
                    <a:pt x="12317" y="3361"/>
                  </a:lnTo>
                  <a:lnTo>
                    <a:pt x="13902" y="2131"/>
                  </a:lnTo>
                  <a:lnTo>
                    <a:pt x="14817" y="2131"/>
                  </a:lnTo>
                  <a:lnTo>
                    <a:pt x="15488" y="1311"/>
                  </a:lnTo>
                  <a:lnTo>
                    <a:pt x="15793" y="902"/>
                  </a:lnTo>
                  <a:lnTo>
                    <a:pt x="17073" y="3361"/>
                  </a:lnTo>
                  <a:lnTo>
                    <a:pt x="17317" y="4262"/>
                  </a:lnTo>
                  <a:lnTo>
                    <a:pt x="18049" y="4672"/>
                  </a:lnTo>
                  <a:lnTo>
                    <a:pt x="18049" y="6393"/>
                  </a:lnTo>
                  <a:lnTo>
                    <a:pt x="18293" y="6885"/>
                  </a:lnTo>
                  <a:lnTo>
                    <a:pt x="18293" y="8033"/>
                  </a:lnTo>
                  <a:lnTo>
                    <a:pt x="19573" y="9754"/>
                  </a:lnTo>
                  <a:lnTo>
                    <a:pt x="18963" y="10246"/>
                  </a:lnTo>
                  <a:lnTo>
                    <a:pt x="18963" y="11885"/>
                  </a:lnTo>
                  <a:lnTo>
                    <a:pt x="19573" y="12295"/>
                  </a:lnTo>
                  <a:lnTo>
                    <a:pt x="19573" y="13607"/>
                  </a:lnTo>
                  <a:lnTo>
                    <a:pt x="19573" y="14426"/>
                  </a:lnTo>
                  <a:lnTo>
                    <a:pt x="19939" y="15738"/>
                  </a:lnTo>
                  <a:lnTo>
                    <a:pt x="18963" y="15738"/>
                  </a:lnTo>
                  <a:lnTo>
                    <a:pt x="18293" y="16557"/>
                  </a:lnTo>
                  <a:lnTo>
                    <a:pt x="18963" y="16967"/>
                  </a:lnTo>
                  <a:lnTo>
                    <a:pt x="18293" y="19098"/>
                  </a:lnTo>
                  <a:lnTo>
                    <a:pt x="18049" y="19098"/>
                  </a:lnTo>
                  <a:lnTo>
                    <a:pt x="17073" y="18607"/>
                  </a:lnTo>
                  <a:lnTo>
                    <a:pt x="17073" y="19918"/>
                  </a:lnTo>
                  <a:lnTo>
                    <a:pt x="15793" y="19918"/>
                  </a:lnTo>
                  <a:lnTo>
                    <a:pt x="14817" y="19918"/>
                  </a:lnTo>
                  <a:lnTo>
                    <a:pt x="14817" y="17787"/>
                  </a:lnTo>
                  <a:lnTo>
                    <a:pt x="14207" y="15738"/>
                  </a:lnTo>
                  <a:lnTo>
                    <a:pt x="12927" y="15738"/>
                  </a:lnTo>
                  <a:lnTo>
                    <a:pt x="11707" y="15738"/>
                  </a:lnTo>
                  <a:lnTo>
                    <a:pt x="11707" y="13607"/>
                  </a:lnTo>
                  <a:lnTo>
                    <a:pt x="11341" y="13115"/>
                  </a:lnTo>
                  <a:lnTo>
                    <a:pt x="11341" y="11885"/>
                  </a:lnTo>
                  <a:lnTo>
                    <a:pt x="10427" y="9754"/>
                  </a:lnTo>
                  <a:lnTo>
                    <a:pt x="7561" y="10246"/>
                  </a:lnTo>
                  <a:lnTo>
                    <a:pt x="7256" y="10246"/>
                  </a:lnTo>
                  <a:lnTo>
                    <a:pt x="6341" y="12295"/>
                  </a:lnTo>
                  <a:lnTo>
                    <a:pt x="5671" y="12295"/>
                  </a:lnTo>
                  <a:lnTo>
                    <a:pt x="4756" y="13607"/>
                  </a:lnTo>
                  <a:lnTo>
                    <a:pt x="4085" y="12295"/>
                  </a:lnTo>
                  <a:lnTo>
                    <a:pt x="3780" y="11066"/>
                  </a:lnTo>
                  <a:lnTo>
                    <a:pt x="1585" y="8934"/>
                  </a:lnTo>
                  <a:lnTo>
                    <a:pt x="976" y="7705"/>
                  </a:lnTo>
                  <a:lnTo>
                    <a:pt x="0" y="6885"/>
                  </a:lnTo>
                  <a:lnTo>
                    <a:pt x="976" y="4672"/>
                  </a:lnTo>
                  <a:lnTo>
                    <a:pt x="3110" y="3361"/>
                  </a:lnTo>
                  <a:lnTo>
                    <a:pt x="3780" y="2131"/>
                  </a:lnTo>
                  <a:lnTo>
                    <a:pt x="3110" y="1311"/>
                  </a:lnTo>
                  <a:lnTo>
                    <a:pt x="3780" y="902"/>
                  </a:lnTo>
                  <a:lnTo>
                    <a:pt x="3780" y="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69" name="Freeform 168">
              <a:extLst>
                <a:ext uri="{FF2B5EF4-FFF2-40B4-BE49-F238E27FC236}">
                  <a16:creationId xmlns:a16="http://schemas.microsoft.com/office/drawing/2014/main" id="{444EE720-2D4A-43CC-AC01-755F80DF4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5945" y="3818559"/>
              <a:ext cx="76073" cy="46073"/>
            </a:xfrm>
            <a:custGeom>
              <a:avLst/>
              <a:gdLst>
                <a:gd name="T0" fmla="*/ 0 w 20000"/>
                <a:gd name="T1" fmla="*/ 6 h 20000"/>
                <a:gd name="T2" fmla="*/ 12 w 20000"/>
                <a:gd name="T3" fmla="*/ 4 h 20000"/>
                <a:gd name="T4" fmla="*/ 19 w 20000"/>
                <a:gd name="T5" fmla="*/ 4 h 20000"/>
                <a:gd name="T6" fmla="*/ 27 w 20000"/>
                <a:gd name="T7" fmla="*/ 0 h 20000"/>
                <a:gd name="T8" fmla="*/ 54 w 20000"/>
                <a:gd name="T9" fmla="*/ 0 h 20000"/>
                <a:gd name="T10" fmla="*/ 54 w 20000"/>
                <a:gd name="T11" fmla="*/ 4 h 20000"/>
                <a:gd name="T12" fmla="*/ 49 w 20000"/>
                <a:gd name="T13" fmla="*/ 6 h 20000"/>
                <a:gd name="T14" fmla="*/ 54 w 20000"/>
                <a:gd name="T15" fmla="*/ 10 h 20000"/>
                <a:gd name="T16" fmla="*/ 49 w 20000"/>
                <a:gd name="T17" fmla="*/ 16 h 20000"/>
                <a:gd name="T18" fmla="*/ 35 w 20000"/>
                <a:gd name="T19" fmla="*/ 23 h 20000"/>
                <a:gd name="T20" fmla="*/ 29 w 20000"/>
                <a:gd name="T21" fmla="*/ 34 h 20000"/>
                <a:gd name="T22" fmla="*/ 27 w 20000"/>
                <a:gd name="T23" fmla="*/ 27 h 20000"/>
                <a:gd name="T24" fmla="*/ 23 w 20000"/>
                <a:gd name="T25" fmla="*/ 31 h 20000"/>
                <a:gd name="T26" fmla="*/ 23 w 20000"/>
                <a:gd name="T27" fmla="*/ 16 h 20000"/>
                <a:gd name="T28" fmla="*/ 12 w 20000"/>
                <a:gd name="T29" fmla="*/ 16 h 20000"/>
                <a:gd name="T30" fmla="*/ 12 w 20000"/>
                <a:gd name="T31" fmla="*/ 15 h 20000"/>
                <a:gd name="T32" fmla="*/ 6 w 20000"/>
                <a:gd name="T33" fmla="*/ 10 h 20000"/>
                <a:gd name="T34" fmla="*/ 0 w 20000"/>
                <a:gd name="T35" fmla="*/ 6 h 2000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0000" h="20000">
                  <a:moveTo>
                    <a:pt x="0" y="3765"/>
                  </a:moveTo>
                  <a:lnTo>
                    <a:pt x="4559" y="2588"/>
                  </a:lnTo>
                  <a:lnTo>
                    <a:pt x="6912" y="2588"/>
                  </a:lnTo>
                  <a:lnTo>
                    <a:pt x="9853" y="0"/>
                  </a:lnTo>
                  <a:lnTo>
                    <a:pt x="19853" y="0"/>
                  </a:lnTo>
                  <a:lnTo>
                    <a:pt x="19853" y="2588"/>
                  </a:lnTo>
                  <a:lnTo>
                    <a:pt x="18235" y="3765"/>
                  </a:lnTo>
                  <a:lnTo>
                    <a:pt x="19853" y="6118"/>
                  </a:lnTo>
                  <a:lnTo>
                    <a:pt x="18235" y="9647"/>
                  </a:lnTo>
                  <a:lnTo>
                    <a:pt x="12941" y="13412"/>
                  </a:lnTo>
                  <a:lnTo>
                    <a:pt x="10588" y="19765"/>
                  </a:lnTo>
                  <a:lnTo>
                    <a:pt x="9853" y="16000"/>
                  </a:lnTo>
                  <a:lnTo>
                    <a:pt x="8382" y="18353"/>
                  </a:lnTo>
                  <a:lnTo>
                    <a:pt x="8382" y="9647"/>
                  </a:lnTo>
                  <a:lnTo>
                    <a:pt x="4559" y="9647"/>
                  </a:lnTo>
                  <a:lnTo>
                    <a:pt x="4559" y="8706"/>
                  </a:lnTo>
                  <a:lnTo>
                    <a:pt x="2353" y="6118"/>
                  </a:lnTo>
                  <a:lnTo>
                    <a:pt x="0" y="3765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70" name="Freeform 169">
              <a:extLst>
                <a:ext uri="{FF2B5EF4-FFF2-40B4-BE49-F238E27FC236}">
                  <a16:creationId xmlns:a16="http://schemas.microsoft.com/office/drawing/2014/main" id="{BD0B5EB1-F4CC-4AAE-AD76-0FC8D34B8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5660" y="3810429"/>
              <a:ext cx="188774" cy="266955"/>
            </a:xfrm>
            <a:custGeom>
              <a:avLst/>
              <a:gdLst>
                <a:gd name="T0" fmla="*/ 108 w 20000"/>
                <a:gd name="T1" fmla="*/ 0 h 20000"/>
                <a:gd name="T2" fmla="*/ 114 w 20000"/>
                <a:gd name="T3" fmla="*/ 11 h 20000"/>
                <a:gd name="T4" fmla="*/ 118 w 20000"/>
                <a:gd name="T5" fmla="*/ 29 h 20000"/>
                <a:gd name="T6" fmla="*/ 120 w 20000"/>
                <a:gd name="T7" fmla="*/ 50 h 20000"/>
                <a:gd name="T8" fmla="*/ 112 w 20000"/>
                <a:gd name="T9" fmla="*/ 56 h 20000"/>
                <a:gd name="T10" fmla="*/ 101 w 20000"/>
                <a:gd name="T11" fmla="*/ 64 h 20000"/>
                <a:gd name="T12" fmla="*/ 120 w 20000"/>
                <a:gd name="T13" fmla="*/ 81 h 20000"/>
                <a:gd name="T14" fmla="*/ 128 w 20000"/>
                <a:gd name="T15" fmla="*/ 97 h 20000"/>
                <a:gd name="T16" fmla="*/ 120 w 20000"/>
                <a:gd name="T17" fmla="*/ 108 h 20000"/>
                <a:gd name="T18" fmla="*/ 112 w 20000"/>
                <a:gd name="T19" fmla="*/ 126 h 20000"/>
                <a:gd name="T20" fmla="*/ 114 w 20000"/>
                <a:gd name="T21" fmla="*/ 143 h 20000"/>
                <a:gd name="T22" fmla="*/ 120 w 20000"/>
                <a:gd name="T23" fmla="*/ 157 h 20000"/>
                <a:gd name="T24" fmla="*/ 134 w 20000"/>
                <a:gd name="T25" fmla="*/ 180 h 20000"/>
                <a:gd name="T26" fmla="*/ 134 w 20000"/>
                <a:gd name="T27" fmla="*/ 190 h 20000"/>
                <a:gd name="T28" fmla="*/ 114 w 20000"/>
                <a:gd name="T29" fmla="*/ 190 h 20000"/>
                <a:gd name="T30" fmla="*/ 81 w 20000"/>
                <a:gd name="T31" fmla="*/ 195 h 20000"/>
                <a:gd name="T32" fmla="*/ 54 w 20000"/>
                <a:gd name="T33" fmla="*/ 195 h 20000"/>
                <a:gd name="T34" fmla="*/ 31 w 20000"/>
                <a:gd name="T35" fmla="*/ 195 h 20000"/>
                <a:gd name="T36" fmla="*/ 25 w 20000"/>
                <a:gd name="T37" fmla="*/ 176 h 20000"/>
                <a:gd name="T38" fmla="*/ 16 w 20000"/>
                <a:gd name="T39" fmla="*/ 163 h 20000"/>
                <a:gd name="T40" fmla="*/ 11 w 20000"/>
                <a:gd name="T41" fmla="*/ 157 h 20000"/>
                <a:gd name="T42" fmla="*/ 0 w 20000"/>
                <a:gd name="T43" fmla="*/ 153 h 20000"/>
                <a:gd name="T44" fmla="*/ 11 w 20000"/>
                <a:gd name="T45" fmla="*/ 126 h 20000"/>
                <a:gd name="T46" fmla="*/ 31 w 20000"/>
                <a:gd name="T47" fmla="*/ 109 h 20000"/>
                <a:gd name="T48" fmla="*/ 42 w 20000"/>
                <a:gd name="T49" fmla="*/ 108 h 20000"/>
                <a:gd name="T50" fmla="*/ 48 w 20000"/>
                <a:gd name="T51" fmla="*/ 116 h 20000"/>
                <a:gd name="T52" fmla="*/ 60 w 20000"/>
                <a:gd name="T53" fmla="*/ 109 h 20000"/>
                <a:gd name="T54" fmla="*/ 60 w 20000"/>
                <a:gd name="T55" fmla="*/ 103 h 20000"/>
                <a:gd name="T56" fmla="*/ 77 w 20000"/>
                <a:gd name="T57" fmla="*/ 77 h 20000"/>
                <a:gd name="T58" fmla="*/ 87 w 20000"/>
                <a:gd name="T59" fmla="*/ 64 h 20000"/>
                <a:gd name="T60" fmla="*/ 91 w 20000"/>
                <a:gd name="T61" fmla="*/ 50 h 20000"/>
                <a:gd name="T62" fmla="*/ 97 w 20000"/>
                <a:gd name="T63" fmla="*/ 34 h 20000"/>
                <a:gd name="T64" fmla="*/ 112 w 20000"/>
                <a:gd name="T65" fmla="*/ 27 h 20000"/>
                <a:gd name="T66" fmla="*/ 101 w 20000"/>
                <a:gd name="T67" fmla="*/ 12 h 2000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0000" h="20000">
                  <a:moveTo>
                    <a:pt x="14810" y="0"/>
                  </a:moveTo>
                  <a:lnTo>
                    <a:pt x="15743" y="0"/>
                  </a:lnTo>
                  <a:lnTo>
                    <a:pt x="15743" y="649"/>
                  </a:lnTo>
                  <a:lnTo>
                    <a:pt x="16618" y="1095"/>
                  </a:lnTo>
                  <a:lnTo>
                    <a:pt x="17201" y="2110"/>
                  </a:lnTo>
                  <a:lnTo>
                    <a:pt x="17201" y="2961"/>
                  </a:lnTo>
                  <a:lnTo>
                    <a:pt x="17201" y="4016"/>
                  </a:lnTo>
                  <a:lnTo>
                    <a:pt x="17551" y="5071"/>
                  </a:lnTo>
                  <a:lnTo>
                    <a:pt x="18717" y="5720"/>
                  </a:lnTo>
                  <a:lnTo>
                    <a:pt x="16327" y="5720"/>
                  </a:lnTo>
                  <a:lnTo>
                    <a:pt x="15102" y="5720"/>
                  </a:lnTo>
                  <a:lnTo>
                    <a:pt x="14810" y="6531"/>
                  </a:lnTo>
                  <a:lnTo>
                    <a:pt x="16618" y="7789"/>
                  </a:lnTo>
                  <a:lnTo>
                    <a:pt x="17551" y="8195"/>
                  </a:lnTo>
                  <a:lnTo>
                    <a:pt x="18134" y="9452"/>
                  </a:lnTo>
                  <a:lnTo>
                    <a:pt x="18717" y="9858"/>
                  </a:lnTo>
                  <a:lnTo>
                    <a:pt x="18717" y="10507"/>
                  </a:lnTo>
                  <a:lnTo>
                    <a:pt x="17551" y="10953"/>
                  </a:lnTo>
                  <a:lnTo>
                    <a:pt x="16618" y="12617"/>
                  </a:lnTo>
                  <a:lnTo>
                    <a:pt x="16327" y="12819"/>
                  </a:lnTo>
                  <a:lnTo>
                    <a:pt x="16327" y="14280"/>
                  </a:lnTo>
                  <a:lnTo>
                    <a:pt x="16618" y="14523"/>
                  </a:lnTo>
                  <a:lnTo>
                    <a:pt x="16618" y="15578"/>
                  </a:lnTo>
                  <a:lnTo>
                    <a:pt x="17551" y="15984"/>
                  </a:lnTo>
                  <a:lnTo>
                    <a:pt x="17551" y="16998"/>
                  </a:lnTo>
                  <a:lnTo>
                    <a:pt x="19592" y="18296"/>
                  </a:lnTo>
                  <a:lnTo>
                    <a:pt x="19942" y="18296"/>
                  </a:lnTo>
                  <a:lnTo>
                    <a:pt x="19592" y="19310"/>
                  </a:lnTo>
                  <a:lnTo>
                    <a:pt x="19942" y="19757"/>
                  </a:lnTo>
                  <a:lnTo>
                    <a:pt x="16618" y="19310"/>
                  </a:lnTo>
                  <a:lnTo>
                    <a:pt x="12653" y="19757"/>
                  </a:lnTo>
                  <a:lnTo>
                    <a:pt x="11837" y="19757"/>
                  </a:lnTo>
                  <a:lnTo>
                    <a:pt x="10029" y="19757"/>
                  </a:lnTo>
                  <a:lnTo>
                    <a:pt x="7872" y="19757"/>
                  </a:lnTo>
                  <a:lnTo>
                    <a:pt x="7872" y="19959"/>
                  </a:lnTo>
                  <a:lnTo>
                    <a:pt x="4548" y="19757"/>
                  </a:lnTo>
                  <a:lnTo>
                    <a:pt x="3615" y="19310"/>
                  </a:lnTo>
                  <a:lnTo>
                    <a:pt x="3615" y="17890"/>
                  </a:lnTo>
                  <a:lnTo>
                    <a:pt x="3615" y="16998"/>
                  </a:lnTo>
                  <a:lnTo>
                    <a:pt x="2391" y="16592"/>
                  </a:lnTo>
                  <a:lnTo>
                    <a:pt x="2157" y="16592"/>
                  </a:lnTo>
                  <a:lnTo>
                    <a:pt x="1574" y="15984"/>
                  </a:lnTo>
                  <a:lnTo>
                    <a:pt x="641" y="15578"/>
                  </a:lnTo>
                  <a:lnTo>
                    <a:pt x="0" y="15578"/>
                  </a:lnTo>
                  <a:lnTo>
                    <a:pt x="933" y="14280"/>
                  </a:lnTo>
                  <a:lnTo>
                    <a:pt x="1574" y="12819"/>
                  </a:lnTo>
                  <a:lnTo>
                    <a:pt x="3032" y="11765"/>
                  </a:lnTo>
                  <a:lnTo>
                    <a:pt x="4548" y="11116"/>
                  </a:lnTo>
                  <a:lnTo>
                    <a:pt x="5481" y="11116"/>
                  </a:lnTo>
                  <a:lnTo>
                    <a:pt x="6064" y="10953"/>
                  </a:lnTo>
                  <a:lnTo>
                    <a:pt x="6939" y="11602"/>
                  </a:lnTo>
                  <a:lnTo>
                    <a:pt x="6939" y="11765"/>
                  </a:lnTo>
                  <a:lnTo>
                    <a:pt x="7872" y="11765"/>
                  </a:lnTo>
                  <a:lnTo>
                    <a:pt x="8746" y="11116"/>
                  </a:lnTo>
                  <a:lnTo>
                    <a:pt x="9329" y="11116"/>
                  </a:lnTo>
                  <a:lnTo>
                    <a:pt x="8746" y="10507"/>
                  </a:lnTo>
                  <a:lnTo>
                    <a:pt x="10262" y="8398"/>
                  </a:lnTo>
                  <a:lnTo>
                    <a:pt x="11195" y="7789"/>
                  </a:lnTo>
                  <a:lnTo>
                    <a:pt x="11195" y="6734"/>
                  </a:lnTo>
                  <a:lnTo>
                    <a:pt x="12653" y="6531"/>
                  </a:lnTo>
                  <a:lnTo>
                    <a:pt x="12420" y="5720"/>
                  </a:lnTo>
                  <a:lnTo>
                    <a:pt x="13294" y="5071"/>
                  </a:lnTo>
                  <a:lnTo>
                    <a:pt x="13294" y="4422"/>
                  </a:lnTo>
                  <a:lnTo>
                    <a:pt x="14227" y="3408"/>
                  </a:lnTo>
                  <a:lnTo>
                    <a:pt x="15102" y="3813"/>
                  </a:lnTo>
                  <a:lnTo>
                    <a:pt x="16327" y="2759"/>
                  </a:lnTo>
                  <a:lnTo>
                    <a:pt x="15743" y="1663"/>
                  </a:lnTo>
                  <a:lnTo>
                    <a:pt x="14810" y="1258"/>
                  </a:lnTo>
                  <a:lnTo>
                    <a:pt x="14810" y="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71" name="Freeform 170">
              <a:extLst>
                <a:ext uri="{FF2B5EF4-FFF2-40B4-BE49-F238E27FC236}">
                  <a16:creationId xmlns:a16="http://schemas.microsoft.com/office/drawing/2014/main" id="{6735D258-D3D1-4E84-8622-46E685F88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8053" y="4009628"/>
              <a:ext cx="201452" cy="241208"/>
            </a:xfrm>
            <a:custGeom>
              <a:avLst/>
              <a:gdLst>
                <a:gd name="T0" fmla="*/ 4 w 20000"/>
                <a:gd name="T1" fmla="*/ 16 h 20000"/>
                <a:gd name="T2" fmla="*/ 6 w 20000"/>
                <a:gd name="T3" fmla="*/ 10 h 20000"/>
                <a:gd name="T4" fmla="*/ 17 w 20000"/>
                <a:gd name="T5" fmla="*/ 6 h 20000"/>
                <a:gd name="T6" fmla="*/ 27 w 20000"/>
                <a:gd name="T7" fmla="*/ 0 h 20000"/>
                <a:gd name="T8" fmla="*/ 31 w 20000"/>
                <a:gd name="T9" fmla="*/ 6 h 20000"/>
                <a:gd name="T10" fmla="*/ 33 w 20000"/>
                <a:gd name="T11" fmla="*/ 6 h 20000"/>
                <a:gd name="T12" fmla="*/ 43 w 20000"/>
                <a:gd name="T13" fmla="*/ 10 h 20000"/>
                <a:gd name="T14" fmla="*/ 64 w 20000"/>
                <a:gd name="T15" fmla="*/ 16 h 20000"/>
                <a:gd name="T16" fmla="*/ 81 w 20000"/>
                <a:gd name="T17" fmla="*/ 27 h 20000"/>
                <a:gd name="T18" fmla="*/ 99 w 20000"/>
                <a:gd name="T19" fmla="*/ 29 h 20000"/>
                <a:gd name="T20" fmla="*/ 108 w 20000"/>
                <a:gd name="T21" fmla="*/ 16 h 20000"/>
                <a:gd name="T22" fmla="*/ 114 w 20000"/>
                <a:gd name="T23" fmla="*/ 16 h 20000"/>
                <a:gd name="T24" fmla="*/ 124 w 20000"/>
                <a:gd name="T25" fmla="*/ 16 h 20000"/>
                <a:gd name="T26" fmla="*/ 130 w 20000"/>
                <a:gd name="T27" fmla="*/ 20 h 20000"/>
                <a:gd name="T28" fmla="*/ 143 w 20000"/>
                <a:gd name="T29" fmla="*/ 20 h 20000"/>
                <a:gd name="T30" fmla="*/ 126 w 20000"/>
                <a:gd name="T31" fmla="*/ 39 h 20000"/>
                <a:gd name="T32" fmla="*/ 126 w 20000"/>
                <a:gd name="T33" fmla="*/ 103 h 20000"/>
                <a:gd name="T34" fmla="*/ 136 w 20000"/>
                <a:gd name="T35" fmla="*/ 116 h 20000"/>
                <a:gd name="T36" fmla="*/ 134 w 20000"/>
                <a:gd name="T37" fmla="*/ 124 h 20000"/>
                <a:gd name="T38" fmla="*/ 124 w 20000"/>
                <a:gd name="T39" fmla="*/ 130 h 20000"/>
                <a:gd name="T40" fmla="*/ 124 w 20000"/>
                <a:gd name="T41" fmla="*/ 134 h 20000"/>
                <a:gd name="T42" fmla="*/ 118 w 20000"/>
                <a:gd name="T43" fmla="*/ 136 h 20000"/>
                <a:gd name="T44" fmla="*/ 110 w 20000"/>
                <a:gd name="T45" fmla="*/ 140 h 20000"/>
                <a:gd name="T46" fmla="*/ 108 w 20000"/>
                <a:gd name="T47" fmla="*/ 151 h 20000"/>
                <a:gd name="T48" fmla="*/ 99 w 20000"/>
                <a:gd name="T49" fmla="*/ 167 h 20000"/>
                <a:gd name="T50" fmla="*/ 93 w 20000"/>
                <a:gd name="T51" fmla="*/ 178 h 20000"/>
                <a:gd name="T52" fmla="*/ 70 w 20000"/>
                <a:gd name="T53" fmla="*/ 157 h 20000"/>
                <a:gd name="T54" fmla="*/ 70 w 20000"/>
                <a:gd name="T55" fmla="*/ 146 h 20000"/>
                <a:gd name="T56" fmla="*/ 6 w 20000"/>
                <a:gd name="T57" fmla="*/ 107 h 20000"/>
                <a:gd name="T58" fmla="*/ 0 w 20000"/>
                <a:gd name="T59" fmla="*/ 107 h 20000"/>
                <a:gd name="T60" fmla="*/ 0 w 20000"/>
                <a:gd name="T61" fmla="*/ 87 h 20000"/>
                <a:gd name="T62" fmla="*/ 12 w 20000"/>
                <a:gd name="T63" fmla="*/ 66 h 20000"/>
                <a:gd name="T64" fmla="*/ 21 w 20000"/>
                <a:gd name="T65" fmla="*/ 55 h 20000"/>
                <a:gd name="T66" fmla="*/ 12 w 20000"/>
                <a:gd name="T67" fmla="*/ 39 h 20000"/>
                <a:gd name="T68" fmla="*/ 11 w 20000"/>
                <a:gd name="T69" fmla="*/ 29 h 20000"/>
                <a:gd name="T70" fmla="*/ 11 w 20000"/>
                <a:gd name="T71" fmla="*/ 23 h 20000"/>
                <a:gd name="T72" fmla="*/ 4 w 20000"/>
                <a:gd name="T73" fmla="*/ 20 h 20000"/>
                <a:gd name="T74" fmla="*/ 4 w 20000"/>
                <a:gd name="T75" fmla="*/ 16 h 2000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000" h="20000">
                  <a:moveTo>
                    <a:pt x="613" y="1839"/>
                  </a:moveTo>
                  <a:lnTo>
                    <a:pt x="891" y="1166"/>
                  </a:lnTo>
                  <a:lnTo>
                    <a:pt x="2340" y="717"/>
                  </a:lnTo>
                  <a:lnTo>
                    <a:pt x="3788" y="0"/>
                  </a:lnTo>
                  <a:lnTo>
                    <a:pt x="4345" y="717"/>
                  </a:lnTo>
                  <a:lnTo>
                    <a:pt x="4680" y="717"/>
                  </a:lnTo>
                  <a:lnTo>
                    <a:pt x="6072" y="1166"/>
                  </a:lnTo>
                  <a:lnTo>
                    <a:pt x="8969" y="1839"/>
                  </a:lnTo>
                  <a:lnTo>
                    <a:pt x="11309" y="3004"/>
                  </a:lnTo>
                  <a:lnTo>
                    <a:pt x="13872" y="3229"/>
                  </a:lnTo>
                  <a:lnTo>
                    <a:pt x="15042" y="1839"/>
                  </a:lnTo>
                  <a:lnTo>
                    <a:pt x="15877" y="1839"/>
                  </a:lnTo>
                  <a:lnTo>
                    <a:pt x="17326" y="1839"/>
                  </a:lnTo>
                  <a:lnTo>
                    <a:pt x="18217" y="2287"/>
                  </a:lnTo>
                  <a:lnTo>
                    <a:pt x="19944" y="2287"/>
                  </a:lnTo>
                  <a:lnTo>
                    <a:pt x="17660" y="4395"/>
                  </a:lnTo>
                  <a:lnTo>
                    <a:pt x="17660" y="11614"/>
                  </a:lnTo>
                  <a:lnTo>
                    <a:pt x="19053" y="13004"/>
                  </a:lnTo>
                  <a:lnTo>
                    <a:pt x="18774" y="13901"/>
                  </a:lnTo>
                  <a:lnTo>
                    <a:pt x="17326" y="14619"/>
                  </a:lnTo>
                  <a:lnTo>
                    <a:pt x="17326" y="15112"/>
                  </a:lnTo>
                  <a:lnTo>
                    <a:pt x="16435" y="15291"/>
                  </a:lnTo>
                  <a:lnTo>
                    <a:pt x="15320" y="15785"/>
                  </a:lnTo>
                  <a:lnTo>
                    <a:pt x="15042" y="16951"/>
                  </a:lnTo>
                  <a:lnTo>
                    <a:pt x="13872" y="18789"/>
                  </a:lnTo>
                  <a:lnTo>
                    <a:pt x="12981" y="19955"/>
                  </a:lnTo>
                  <a:lnTo>
                    <a:pt x="9805" y="17668"/>
                  </a:lnTo>
                  <a:lnTo>
                    <a:pt x="9805" y="16457"/>
                  </a:lnTo>
                  <a:lnTo>
                    <a:pt x="891" y="12063"/>
                  </a:lnTo>
                  <a:lnTo>
                    <a:pt x="0" y="12063"/>
                  </a:lnTo>
                  <a:lnTo>
                    <a:pt x="0" y="9731"/>
                  </a:lnTo>
                  <a:lnTo>
                    <a:pt x="1727" y="7399"/>
                  </a:lnTo>
                  <a:lnTo>
                    <a:pt x="2897" y="6233"/>
                  </a:lnTo>
                  <a:lnTo>
                    <a:pt x="1727" y="4395"/>
                  </a:lnTo>
                  <a:lnTo>
                    <a:pt x="1504" y="3229"/>
                  </a:lnTo>
                  <a:lnTo>
                    <a:pt x="1504" y="2556"/>
                  </a:lnTo>
                  <a:lnTo>
                    <a:pt x="613" y="2287"/>
                  </a:lnTo>
                  <a:lnTo>
                    <a:pt x="613" y="1839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72" name="Freeform 171">
              <a:extLst>
                <a:ext uri="{FF2B5EF4-FFF2-40B4-BE49-F238E27FC236}">
                  <a16:creationId xmlns:a16="http://schemas.microsoft.com/office/drawing/2014/main" id="{180FC14E-B483-492D-ABCA-A83D27117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6272" y="4412092"/>
              <a:ext cx="2818" cy="17616"/>
            </a:xfrm>
            <a:custGeom>
              <a:avLst/>
              <a:gdLst>
                <a:gd name="T0" fmla="*/ 2 w 20000"/>
                <a:gd name="T1" fmla="*/ 12 h 20000"/>
                <a:gd name="T2" fmla="*/ 0 w 20000"/>
                <a:gd name="T3" fmla="*/ 7 h 20000"/>
                <a:gd name="T4" fmla="*/ 0 w 20000"/>
                <a:gd name="T5" fmla="*/ 3 h 20000"/>
                <a:gd name="T6" fmla="*/ 0 w 20000"/>
                <a:gd name="T7" fmla="*/ 0 h 20000"/>
                <a:gd name="T8" fmla="*/ 2 w 20000"/>
                <a:gd name="T9" fmla="*/ 0 h 20000"/>
                <a:gd name="T10" fmla="*/ 2 w 20000"/>
                <a:gd name="T11" fmla="*/ 12 h 200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000" h="20000">
                  <a:moveTo>
                    <a:pt x="16667" y="19286"/>
                  </a:moveTo>
                  <a:lnTo>
                    <a:pt x="0" y="11429"/>
                  </a:lnTo>
                  <a:lnTo>
                    <a:pt x="0" y="4286"/>
                  </a:lnTo>
                  <a:lnTo>
                    <a:pt x="0" y="0"/>
                  </a:lnTo>
                  <a:lnTo>
                    <a:pt x="16667" y="0"/>
                  </a:lnTo>
                  <a:lnTo>
                    <a:pt x="16667" y="19286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73" name="Freeform 172">
              <a:extLst>
                <a:ext uri="{FF2B5EF4-FFF2-40B4-BE49-F238E27FC236}">
                  <a16:creationId xmlns:a16="http://schemas.microsoft.com/office/drawing/2014/main" id="{83F8936D-D5A5-409D-9967-5BF8BCA1A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3280" y="4040795"/>
              <a:ext cx="185956" cy="214106"/>
            </a:xfrm>
            <a:custGeom>
              <a:avLst/>
              <a:gdLst>
                <a:gd name="T0" fmla="*/ 97 w 20000"/>
                <a:gd name="T1" fmla="*/ 14 h 20000"/>
                <a:gd name="T2" fmla="*/ 113 w 20000"/>
                <a:gd name="T3" fmla="*/ 0 h 20000"/>
                <a:gd name="T4" fmla="*/ 132 w 20000"/>
                <a:gd name="T5" fmla="*/ 0 h 20000"/>
                <a:gd name="T6" fmla="*/ 130 w 20000"/>
                <a:gd name="T7" fmla="*/ 16 h 20000"/>
                <a:gd name="T8" fmla="*/ 124 w 20000"/>
                <a:gd name="T9" fmla="*/ 42 h 20000"/>
                <a:gd name="T10" fmla="*/ 120 w 20000"/>
                <a:gd name="T11" fmla="*/ 60 h 20000"/>
                <a:gd name="T12" fmla="*/ 120 w 20000"/>
                <a:gd name="T13" fmla="*/ 74 h 20000"/>
                <a:gd name="T14" fmla="*/ 103 w 20000"/>
                <a:gd name="T15" fmla="*/ 85 h 20000"/>
                <a:gd name="T16" fmla="*/ 97 w 20000"/>
                <a:gd name="T17" fmla="*/ 97 h 20000"/>
                <a:gd name="T18" fmla="*/ 89 w 20000"/>
                <a:gd name="T19" fmla="*/ 114 h 20000"/>
                <a:gd name="T20" fmla="*/ 86 w 20000"/>
                <a:gd name="T21" fmla="*/ 135 h 20000"/>
                <a:gd name="T22" fmla="*/ 72 w 20000"/>
                <a:gd name="T23" fmla="*/ 145 h 20000"/>
                <a:gd name="T24" fmla="*/ 64 w 20000"/>
                <a:gd name="T25" fmla="*/ 155 h 20000"/>
                <a:gd name="T26" fmla="*/ 56 w 20000"/>
                <a:gd name="T27" fmla="*/ 145 h 20000"/>
                <a:gd name="T28" fmla="*/ 45 w 20000"/>
                <a:gd name="T29" fmla="*/ 151 h 20000"/>
                <a:gd name="T30" fmla="*/ 37 w 20000"/>
                <a:gd name="T31" fmla="*/ 147 h 20000"/>
                <a:gd name="T32" fmla="*/ 29 w 20000"/>
                <a:gd name="T33" fmla="*/ 145 h 20000"/>
                <a:gd name="T34" fmla="*/ 23 w 20000"/>
                <a:gd name="T35" fmla="*/ 151 h 20000"/>
                <a:gd name="T36" fmla="*/ 12 w 20000"/>
                <a:gd name="T37" fmla="*/ 151 h 20000"/>
                <a:gd name="T38" fmla="*/ 6 w 20000"/>
                <a:gd name="T39" fmla="*/ 130 h 20000"/>
                <a:gd name="T40" fmla="*/ 12 w 20000"/>
                <a:gd name="T41" fmla="*/ 130 h 20000"/>
                <a:gd name="T42" fmla="*/ 16 w 20000"/>
                <a:gd name="T43" fmla="*/ 118 h 20000"/>
                <a:gd name="T44" fmla="*/ 12 w 20000"/>
                <a:gd name="T45" fmla="*/ 104 h 20000"/>
                <a:gd name="T46" fmla="*/ 23 w 20000"/>
                <a:gd name="T47" fmla="*/ 108 h 20000"/>
                <a:gd name="T48" fmla="*/ 39 w 20000"/>
                <a:gd name="T49" fmla="*/ 108 h 20000"/>
                <a:gd name="T50" fmla="*/ 54 w 20000"/>
                <a:gd name="T51" fmla="*/ 112 h 20000"/>
                <a:gd name="T52" fmla="*/ 56 w 20000"/>
                <a:gd name="T53" fmla="*/ 104 h 20000"/>
                <a:gd name="T54" fmla="*/ 64 w 20000"/>
                <a:gd name="T55" fmla="*/ 91 h 20000"/>
                <a:gd name="T56" fmla="*/ 54 w 20000"/>
                <a:gd name="T57" fmla="*/ 68 h 20000"/>
                <a:gd name="T58" fmla="*/ 56 w 20000"/>
                <a:gd name="T59" fmla="*/ 54 h 20000"/>
                <a:gd name="T60" fmla="*/ 56 w 20000"/>
                <a:gd name="T61" fmla="*/ 43 h 20000"/>
                <a:gd name="T62" fmla="*/ 45 w 20000"/>
                <a:gd name="T63" fmla="*/ 42 h 20000"/>
                <a:gd name="T64" fmla="*/ 39 w 20000"/>
                <a:gd name="T65" fmla="*/ 31 h 20000"/>
                <a:gd name="T66" fmla="*/ 39 w 20000"/>
                <a:gd name="T67" fmla="*/ 25 h 20000"/>
                <a:gd name="T68" fmla="*/ 89 w 20000"/>
                <a:gd name="T69" fmla="*/ 25 h 200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0000" h="20000">
                  <a:moveTo>
                    <a:pt x="13434" y="3139"/>
                  </a:moveTo>
                  <a:lnTo>
                    <a:pt x="14699" y="1823"/>
                  </a:lnTo>
                  <a:lnTo>
                    <a:pt x="14940" y="0"/>
                  </a:lnTo>
                  <a:lnTo>
                    <a:pt x="17169" y="0"/>
                  </a:lnTo>
                  <a:lnTo>
                    <a:pt x="18735" y="0"/>
                  </a:lnTo>
                  <a:lnTo>
                    <a:pt x="19940" y="0"/>
                  </a:lnTo>
                  <a:lnTo>
                    <a:pt x="19940" y="1316"/>
                  </a:lnTo>
                  <a:lnTo>
                    <a:pt x="19639" y="2076"/>
                  </a:lnTo>
                  <a:lnTo>
                    <a:pt x="18735" y="3949"/>
                  </a:lnTo>
                  <a:lnTo>
                    <a:pt x="18735" y="5266"/>
                  </a:lnTo>
                  <a:lnTo>
                    <a:pt x="18133" y="6278"/>
                  </a:lnTo>
                  <a:lnTo>
                    <a:pt x="18133" y="7646"/>
                  </a:lnTo>
                  <a:lnTo>
                    <a:pt x="18133" y="8658"/>
                  </a:lnTo>
                  <a:lnTo>
                    <a:pt x="18133" y="9418"/>
                  </a:lnTo>
                  <a:lnTo>
                    <a:pt x="16506" y="10734"/>
                  </a:lnTo>
                  <a:lnTo>
                    <a:pt x="15542" y="10734"/>
                  </a:lnTo>
                  <a:lnTo>
                    <a:pt x="14940" y="11797"/>
                  </a:lnTo>
                  <a:lnTo>
                    <a:pt x="14699" y="12304"/>
                  </a:lnTo>
                  <a:lnTo>
                    <a:pt x="13434" y="13114"/>
                  </a:lnTo>
                  <a:lnTo>
                    <a:pt x="13434" y="14430"/>
                  </a:lnTo>
                  <a:lnTo>
                    <a:pt x="13434" y="15696"/>
                  </a:lnTo>
                  <a:lnTo>
                    <a:pt x="13072" y="17063"/>
                  </a:lnTo>
                  <a:lnTo>
                    <a:pt x="12169" y="17873"/>
                  </a:lnTo>
                  <a:lnTo>
                    <a:pt x="10964" y="18380"/>
                  </a:lnTo>
                  <a:lnTo>
                    <a:pt x="10602" y="18633"/>
                  </a:lnTo>
                  <a:lnTo>
                    <a:pt x="9639" y="19646"/>
                  </a:lnTo>
                  <a:lnTo>
                    <a:pt x="9036" y="18633"/>
                  </a:lnTo>
                  <a:lnTo>
                    <a:pt x="8434" y="18380"/>
                  </a:lnTo>
                  <a:lnTo>
                    <a:pt x="7530" y="18380"/>
                  </a:lnTo>
                  <a:lnTo>
                    <a:pt x="6867" y="19139"/>
                  </a:lnTo>
                  <a:lnTo>
                    <a:pt x="5904" y="19139"/>
                  </a:lnTo>
                  <a:lnTo>
                    <a:pt x="5663" y="18633"/>
                  </a:lnTo>
                  <a:lnTo>
                    <a:pt x="5060" y="18633"/>
                  </a:lnTo>
                  <a:lnTo>
                    <a:pt x="4337" y="18380"/>
                  </a:lnTo>
                  <a:lnTo>
                    <a:pt x="3434" y="18633"/>
                  </a:lnTo>
                  <a:lnTo>
                    <a:pt x="3434" y="19139"/>
                  </a:lnTo>
                  <a:lnTo>
                    <a:pt x="2470" y="19949"/>
                  </a:lnTo>
                  <a:lnTo>
                    <a:pt x="1867" y="19139"/>
                  </a:lnTo>
                  <a:lnTo>
                    <a:pt x="0" y="17063"/>
                  </a:lnTo>
                  <a:lnTo>
                    <a:pt x="964" y="16506"/>
                  </a:lnTo>
                  <a:lnTo>
                    <a:pt x="1566" y="16253"/>
                  </a:lnTo>
                  <a:lnTo>
                    <a:pt x="1867" y="16506"/>
                  </a:lnTo>
                  <a:lnTo>
                    <a:pt x="2470" y="16506"/>
                  </a:lnTo>
                  <a:lnTo>
                    <a:pt x="2470" y="14987"/>
                  </a:lnTo>
                  <a:lnTo>
                    <a:pt x="1566" y="14430"/>
                  </a:lnTo>
                  <a:lnTo>
                    <a:pt x="1867" y="13114"/>
                  </a:lnTo>
                  <a:lnTo>
                    <a:pt x="2470" y="13620"/>
                  </a:lnTo>
                  <a:lnTo>
                    <a:pt x="3434" y="13620"/>
                  </a:lnTo>
                  <a:lnTo>
                    <a:pt x="4096" y="12304"/>
                  </a:lnTo>
                  <a:lnTo>
                    <a:pt x="5904" y="13620"/>
                  </a:lnTo>
                  <a:lnTo>
                    <a:pt x="7530" y="13114"/>
                  </a:lnTo>
                  <a:lnTo>
                    <a:pt x="8133" y="14177"/>
                  </a:lnTo>
                  <a:lnTo>
                    <a:pt x="8434" y="14177"/>
                  </a:lnTo>
                  <a:lnTo>
                    <a:pt x="8434" y="13114"/>
                  </a:lnTo>
                  <a:lnTo>
                    <a:pt x="9036" y="12304"/>
                  </a:lnTo>
                  <a:lnTo>
                    <a:pt x="9639" y="11544"/>
                  </a:lnTo>
                  <a:lnTo>
                    <a:pt x="9639" y="9418"/>
                  </a:lnTo>
                  <a:lnTo>
                    <a:pt x="8133" y="8658"/>
                  </a:lnTo>
                  <a:lnTo>
                    <a:pt x="8133" y="7342"/>
                  </a:lnTo>
                  <a:lnTo>
                    <a:pt x="8434" y="6835"/>
                  </a:lnTo>
                  <a:lnTo>
                    <a:pt x="9036" y="6278"/>
                  </a:lnTo>
                  <a:lnTo>
                    <a:pt x="8434" y="5468"/>
                  </a:lnTo>
                  <a:lnTo>
                    <a:pt x="8133" y="5266"/>
                  </a:lnTo>
                  <a:lnTo>
                    <a:pt x="6867" y="5266"/>
                  </a:lnTo>
                  <a:lnTo>
                    <a:pt x="5904" y="5468"/>
                  </a:lnTo>
                  <a:lnTo>
                    <a:pt x="5904" y="3949"/>
                  </a:lnTo>
                  <a:lnTo>
                    <a:pt x="6566" y="3139"/>
                  </a:lnTo>
                  <a:lnTo>
                    <a:pt x="5904" y="3139"/>
                  </a:lnTo>
                  <a:lnTo>
                    <a:pt x="10000" y="2582"/>
                  </a:lnTo>
                  <a:lnTo>
                    <a:pt x="13434" y="3139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74" name="Freeform 173">
              <a:extLst>
                <a:ext uri="{FF2B5EF4-FFF2-40B4-BE49-F238E27FC236}">
                  <a16:creationId xmlns:a16="http://schemas.microsoft.com/office/drawing/2014/main" id="{BBD6B8F4-64B4-42EA-88B4-28F20FA0D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2594" y="3921547"/>
              <a:ext cx="92978" cy="101632"/>
            </a:xfrm>
            <a:custGeom>
              <a:avLst/>
              <a:gdLst>
                <a:gd name="T0" fmla="*/ 16 w 20000"/>
                <a:gd name="T1" fmla="*/ 0 h 20000"/>
                <a:gd name="T2" fmla="*/ 25 w 20000"/>
                <a:gd name="T3" fmla="*/ 0 h 20000"/>
                <a:gd name="T4" fmla="*/ 29 w 20000"/>
                <a:gd name="T5" fmla="*/ 10 h 20000"/>
                <a:gd name="T6" fmla="*/ 29 w 20000"/>
                <a:gd name="T7" fmla="*/ 20 h 20000"/>
                <a:gd name="T8" fmla="*/ 35 w 20000"/>
                <a:gd name="T9" fmla="*/ 20 h 20000"/>
                <a:gd name="T10" fmla="*/ 44 w 20000"/>
                <a:gd name="T11" fmla="*/ 20 h 20000"/>
                <a:gd name="T12" fmla="*/ 44 w 20000"/>
                <a:gd name="T13" fmla="*/ 14 h 20000"/>
                <a:gd name="T14" fmla="*/ 50 w 20000"/>
                <a:gd name="T15" fmla="*/ 16 h 20000"/>
                <a:gd name="T16" fmla="*/ 50 w 20000"/>
                <a:gd name="T17" fmla="*/ 25 h 20000"/>
                <a:gd name="T18" fmla="*/ 50 w 20000"/>
                <a:gd name="T19" fmla="*/ 31 h 20000"/>
                <a:gd name="T20" fmla="*/ 50 w 20000"/>
                <a:gd name="T21" fmla="*/ 33 h 20000"/>
                <a:gd name="T22" fmla="*/ 52 w 20000"/>
                <a:gd name="T23" fmla="*/ 42 h 20000"/>
                <a:gd name="T24" fmla="*/ 60 w 20000"/>
                <a:gd name="T25" fmla="*/ 42 h 20000"/>
                <a:gd name="T26" fmla="*/ 63 w 20000"/>
                <a:gd name="T27" fmla="*/ 43 h 20000"/>
                <a:gd name="T28" fmla="*/ 67 w 20000"/>
                <a:gd name="T29" fmla="*/ 48 h 20000"/>
                <a:gd name="T30" fmla="*/ 63 w 20000"/>
                <a:gd name="T31" fmla="*/ 60 h 20000"/>
                <a:gd name="T32" fmla="*/ 67 w 20000"/>
                <a:gd name="T33" fmla="*/ 75 h 20000"/>
                <a:gd name="T34" fmla="*/ 50 w 20000"/>
                <a:gd name="T35" fmla="*/ 71 h 20000"/>
                <a:gd name="T36" fmla="*/ 19 w 20000"/>
                <a:gd name="T37" fmla="*/ 48 h 20000"/>
                <a:gd name="T38" fmla="*/ 0 w 20000"/>
                <a:gd name="T39" fmla="*/ 31 h 20000"/>
                <a:gd name="T40" fmla="*/ 6 w 20000"/>
                <a:gd name="T41" fmla="*/ 20 h 20000"/>
                <a:gd name="T42" fmla="*/ 12 w 20000"/>
                <a:gd name="T43" fmla="*/ 14 h 20000"/>
                <a:gd name="T44" fmla="*/ 12 w 20000"/>
                <a:gd name="T45" fmla="*/ 6 h 20000"/>
                <a:gd name="T46" fmla="*/ 16 w 20000"/>
                <a:gd name="T47" fmla="*/ 6 h 20000"/>
                <a:gd name="T48" fmla="*/ 16 w 20000"/>
                <a:gd name="T49" fmla="*/ 0 h 200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0000" h="20000">
                  <a:moveTo>
                    <a:pt x="4910" y="0"/>
                  </a:moveTo>
                  <a:lnTo>
                    <a:pt x="7425" y="0"/>
                  </a:lnTo>
                  <a:lnTo>
                    <a:pt x="8623" y="2781"/>
                  </a:lnTo>
                  <a:lnTo>
                    <a:pt x="8623" y="5455"/>
                  </a:lnTo>
                  <a:lnTo>
                    <a:pt x="10539" y="5455"/>
                  </a:lnTo>
                  <a:lnTo>
                    <a:pt x="13054" y="5455"/>
                  </a:lnTo>
                  <a:lnTo>
                    <a:pt x="13054" y="3850"/>
                  </a:lnTo>
                  <a:lnTo>
                    <a:pt x="14970" y="4385"/>
                  </a:lnTo>
                  <a:lnTo>
                    <a:pt x="14970" y="6631"/>
                  </a:lnTo>
                  <a:lnTo>
                    <a:pt x="14970" y="8342"/>
                  </a:lnTo>
                  <a:lnTo>
                    <a:pt x="14970" y="8770"/>
                  </a:lnTo>
                  <a:lnTo>
                    <a:pt x="15449" y="11123"/>
                  </a:lnTo>
                  <a:lnTo>
                    <a:pt x="17964" y="11123"/>
                  </a:lnTo>
                  <a:lnTo>
                    <a:pt x="18683" y="11551"/>
                  </a:lnTo>
                  <a:lnTo>
                    <a:pt x="19880" y="12727"/>
                  </a:lnTo>
                  <a:lnTo>
                    <a:pt x="18683" y="16043"/>
                  </a:lnTo>
                  <a:lnTo>
                    <a:pt x="19880" y="19893"/>
                  </a:lnTo>
                  <a:lnTo>
                    <a:pt x="14970" y="18824"/>
                  </a:lnTo>
                  <a:lnTo>
                    <a:pt x="5629" y="12727"/>
                  </a:lnTo>
                  <a:lnTo>
                    <a:pt x="0" y="8342"/>
                  </a:lnTo>
                  <a:lnTo>
                    <a:pt x="1916" y="5455"/>
                  </a:lnTo>
                  <a:lnTo>
                    <a:pt x="3713" y="3850"/>
                  </a:lnTo>
                  <a:lnTo>
                    <a:pt x="3713" y="1711"/>
                  </a:lnTo>
                  <a:lnTo>
                    <a:pt x="4910" y="1711"/>
                  </a:lnTo>
                  <a:lnTo>
                    <a:pt x="4910" y="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75" name="Freeform 174">
              <a:extLst>
                <a:ext uri="{FF2B5EF4-FFF2-40B4-BE49-F238E27FC236}">
                  <a16:creationId xmlns:a16="http://schemas.microsoft.com/office/drawing/2014/main" id="{222F496A-6D5B-40F3-AAE4-6CBD1D770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8200" y="3302266"/>
              <a:ext cx="388817" cy="349616"/>
            </a:xfrm>
            <a:custGeom>
              <a:avLst/>
              <a:gdLst>
                <a:gd name="T0" fmla="*/ 0 w 20000"/>
                <a:gd name="T1" fmla="*/ 54 h 20000"/>
                <a:gd name="T2" fmla="*/ 4 w 20000"/>
                <a:gd name="T3" fmla="*/ 54 h 20000"/>
                <a:gd name="T4" fmla="*/ 15 w 20000"/>
                <a:gd name="T5" fmla="*/ 44 h 20000"/>
                <a:gd name="T6" fmla="*/ 11 w 20000"/>
                <a:gd name="T7" fmla="*/ 29 h 20000"/>
                <a:gd name="T8" fmla="*/ 25 w 20000"/>
                <a:gd name="T9" fmla="*/ 16 h 20000"/>
                <a:gd name="T10" fmla="*/ 38 w 20000"/>
                <a:gd name="T11" fmla="*/ 12 h 20000"/>
                <a:gd name="T12" fmla="*/ 34 w 20000"/>
                <a:gd name="T13" fmla="*/ 6 h 20000"/>
                <a:gd name="T14" fmla="*/ 34 w 20000"/>
                <a:gd name="T15" fmla="*/ 0 h 20000"/>
                <a:gd name="T16" fmla="*/ 52 w 20000"/>
                <a:gd name="T17" fmla="*/ 2 h 20000"/>
                <a:gd name="T18" fmla="*/ 70 w 20000"/>
                <a:gd name="T19" fmla="*/ 6 h 20000"/>
                <a:gd name="T20" fmla="*/ 81 w 20000"/>
                <a:gd name="T21" fmla="*/ 10 h 20000"/>
                <a:gd name="T22" fmla="*/ 98 w 20000"/>
                <a:gd name="T23" fmla="*/ 12 h 20000"/>
                <a:gd name="T24" fmla="*/ 104 w 20000"/>
                <a:gd name="T25" fmla="*/ 29 h 20000"/>
                <a:gd name="T26" fmla="*/ 131 w 20000"/>
                <a:gd name="T27" fmla="*/ 38 h 20000"/>
                <a:gd name="T28" fmla="*/ 168 w 20000"/>
                <a:gd name="T29" fmla="*/ 56 h 20000"/>
                <a:gd name="T30" fmla="*/ 178 w 20000"/>
                <a:gd name="T31" fmla="*/ 46 h 20000"/>
                <a:gd name="T32" fmla="*/ 182 w 20000"/>
                <a:gd name="T33" fmla="*/ 38 h 20000"/>
                <a:gd name="T34" fmla="*/ 178 w 20000"/>
                <a:gd name="T35" fmla="*/ 21 h 20000"/>
                <a:gd name="T36" fmla="*/ 184 w 20000"/>
                <a:gd name="T37" fmla="*/ 10 h 20000"/>
                <a:gd name="T38" fmla="*/ 199 w 20000"/>
                <a:gd name="T39" fmla="*/ 6 h 20000"/>
                <a:gd name="T40" fmla="*/ 201 w 20000"/>
                <a:gd name="T41" fmla="*/ 6 h 20000"/>
                <a:gd name="T42" fmla="*/ 205 w 20000"/>
                <a:gd name="T43" fmla="*/ 2 h 20000"/>
                <a:gd name="T44" fmla="*/ 218 w 20000"/>
                <a:gd name="T45" fmla="*/ 2 h 20000"/>
                <a:gd name="T46" fmla="*/ 228 w 20000"/>
                <a:gd name="T47" fmla="*/ 6 h 20000"/>
                <a:gd name="T48" fmla="*/ 232 w 20000"/>
                <a:gd name="T49" fmla="*/ 12 h 20000"/>
                <a:gd name="T50" fmla="*/ 249 w 20000"/>
                <a:gd name="T51" fmla="*/ 21 h 20000"/>
                <a:gd name="T52" fmla="*/ 269 w 20000"/>
                <a:gd name="T53" fmla="*/ 29 h 20000"/>
                <a:gd name="T54" fmla="*/ 265 w 20000"/>
                <a:gd name="T55" fmla="*/ 33 h 20000"/>
                <a:gd name="T56" fmla="*/ 269 w 20000"/>
                <a:gd name="T57" fmla="*/ 46 h 20000"/>
                <a:gd name="T58" fmla="*/ 265 w 20000"/>
                <a:gd name="T59" fmla="*/ 56 h 20000"/>
                <a:gd name="T60" fmla="*/ 269 w 20000"/>
                <a:gd name="T61" fmla="*/ 73 h 20000"/>
                <a:gd name="T62" fmla="*/ 276 w 20000"/>
                <a:gd name="T63" fmla="*/ 211 h 20000"/>
                <a:gd name="T64" fmla="*/ 276 w 20000"/>
                <a:gd name="T65" fmla="*/ 250 h 20000"/>
                <a:gd name="T66" fmla="*/ 259 w 20000"/>
                <a:gd name="T67" fmla="*/ 250 h 20000"/>
                <a:gd name="T68" fmla="*/ 259 w 20000"/>
                <a:gd name="T69" fmla="*/ 257 h 20000"/>
                <a:gd name="T70" fmla="*/ 118 w 20000"/>
                <a:gd name="T71" fmla="*/ 186 h 20000"/>
                <a:gd name="T72" fmla="*/ 98 w 20000"/>
                <a:gd name="T73" fmla="*/ 194 h 20000"/>
                <a:gd name="T74" fmla="*/ 85 w 20000"/>
                <a:gd name="T75" fmla="*/ 200 h 20000"/>
                <a:gd name="T76" fmla="*/ 70 w 20000"/>
                <a:gd name="T77" fmla="*/ 190 h 20000"/>
                <a:gd name="T78" fmla="*/ 48 w 20000"/>
                <a:gd name="T79" fmla="*/ 184 h 20000"/>
                <a:gd name="T80" fmla="*/ 38 w 20000"/>
                <a:gd name="T81" fmla="*/ 170 h 20000"/>
                <a:gd name="T82" fmla="*/ 25 w 20000"/>
                <a:gd name="T83" fmla="*/ 163 h 20000"/>
                <a:gd name="T84" fmla="*/ 17 w 20000"/>
                <a:gd name="T85" fmla="*/ 167 h 20000"/>
                <a:gd name="T86" fmla="*/ 11 w 20000"/>
                <a:gd name="T87" fmla="*/ 157 h 20000"/>
                <a:gd name="T88" fmla="*/ 11 w 20000"/>
                <a:gd name="T89" fmla="*/ 151 h 20000"/>
                <a:gd name="T90" fmla="*/ 0 w 20000"/>
                <a:gd name="T91" fmla="*/ 135 h 20000"/>
                <a:gd name="T92" fmla="*/ 8 w 20000"/>
                <a:gd name="T93" fmla="*/ 126 h 20000"/>
                <a:gd name="T94" fmla="*/ 4 w 20000"/>
                <a:gd name="T95" fmla="*/ 110 h 20000"/>
                <a:gd name="T96" fmla="*/ 8 w 20000"/>
                <a:gd name="T97" fmla="*/ 100 h 20000"/>
                <a:gd name="T98" fmla="*/ 4 w 20000"/>
                <a:gd name="T99" fmla="*/ 77 h 20000"/>
                <a:gd name="T100" fmla="*/ 0 w 20000"/>
                <a:gd name="T101" fmla="*/ 54 h 2000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0000" h="20000">
                  <a:moveTo>
                    <a:pt x="0" y="4199"/>
                  </a:moveTo>
                  <a:lnTo>
                    <a:pt x="319" y="4199"/>
                  </a:lnTo>
                  <a:lnTo>
                    <a:pt x="1072" y="3390"/>
                  </a:lnTo>
                  <a:lnTo>
                    <a:pt x="783" y="2240"/>
                  </a:lnTo>
                  <a:lnTo>
                    <a:pt x="1797" y="1275"/>
                  </a:lnTo>
                  <a:lnTo>
                    <a:pt x="2725" y="964"/>
                  </a:lnTo>
                  <a:lnTo>
                    <a:pt x="2435" y="498"/>
                  </a:lnTo>
                  <a:lnTo>
                    <a:pt x="2435" y="0"/>
                  </a:lnTo>
                  <a:lnTo>
                    <a:pt x="3768" y="187"/>
                  </a:lnTo>
                  <a:lnTo>
                    <a:pt x="5101" y="498"/>
                  </a:lnTo>
                  <a:lnTo>
                    <a:pt x="5884" y="809"/>
                  </a:lnTo>
                  <a:lnTo>
                    <a:pt x="7072" y="964"/>
                  </a:lnTo>
                  <a:lnTo>
                    <a:pt x="7536" y="2240"/>
                  </a:lnTo>
                  <a:lnTo>
                    <a:pt x="9478" y="2924"/>
                  </a:lnTo>
                  <a:lnTo>
                    <a:pt x="12174" y="4323"/>
                  </a:lnTo>
                  <a:lnTo>
                    <a:pt x="12928" y="3546"/>
                  </a:lnTo>
                  <a:lnTo>
                    <a:pt x="13217" y="2924"/>
                  </a:lnTo>
                  <a:lnTo>
                    <a:pt x="12928" y="1617"/>
                  </a:lnTo>
                  <a:lnTo>
                    <a:pt x="13362" y="809"/>
                  </a:lnTo>
                  <a:lnTo>
                    <a:pt x="14406" y="498"/>
                  </a:lnTo>
                  <a:lnTo>
                    <a:pt x="14580" y="498"/>
                  </a:lnTo>
                  <a:lnTo>
                    <a:pt x="14870" y="187"/>
                  </a:lnTo>
                  <a:lnTo>
                    <a:pt x="15768" y="187"/>
                  </a:lnTo>
                  <a:lnTo>
                    <a:pt x="16551" y="498"/>
                  </a:lnTo>
                  <a:lnTo>
                    <a:pt x="16841" y="964"/>
                  </a:lnTo>
                  <a:lnTo>
                    <a:pt x="18029" y="1617"/>
                  </a:lnTo>
                  <a:lnTo>
                    <a:pt x="19507" y="2240"/>
                  </a:lnTo>
                  <a:lnTo>
                    <a:pt x="19217" y="2551"/>
                  </a:lnTo>
                  <a:lnTo>
                    <a:pt x="19507" y="3546"/>
                  </a:lnTo>
                  <a:lnTo>
                    <a:pt x="19217" y="4323"/>
                  </a:lnTo>
                  <a:lnTo>
                    <a:pt x="19507" y="5661"/>
                  </a:lnTo>
                  <a:lnTo>
                    <a:pt x="19971" y="16423"/>
                  </a:lnTo>
                  <a:lnTo>
                    <a:pt x="19971" y="19471"/>
                  </a:lnTo>
                  <a:lnTo>
                    <a:pt x="18783" y="19471"/>
                  </a:lnTo>
                  <a:lnTo>
                    <a:pt x="18783" y="19969"/>
                  </a:lnTo>
                  <a:lnTo>
                    <a:pt x="8551" y="14495"/>
                  </a:lnTo>
                  <a:lnTo>
                    <a:pt x="7072" y="15117"/>
                  </a:lnTo>
                  <a:lnTo>
                    <a:pt x="6174" y="15583"/>
                  </a:lnTo>
                  <a:lnTo>
                    <a:pt x="5101" y="14806"/>
                  </a:lnTo>
                  <a:lnTo>
                    <a:pt x="3449" y="14308"/>
                  </a:lnTo>
                  <a:lnTo>
                    <a:pt x="2725" y="13219"/>
                  </a:lnTo>
                  <a:lnTo>
                    <a:pt x="1797" y="12722"/>
                  </a:lnTo>
                  <a:lnTo>
                    <a:pt x="1217" y="13033"/>
                  </a:lnTo>
                  <a:lnTo>
                    <a:pt x="783" y="12224"/>
                  </a:lnTo>
                  <a:lnTo>
                    <a:pt x="783" y="11757"/>
                  </a:lnTo>
                  <a:lnTo>
                    <a:pt x="0" y="10482"/>
                  </a:lnTo>
                  <a:lnTo>
                    <a:pt x="609" y="9798"/>
                  </a:lnTo>
                  <a:lnTo>
                    <a:pt x="319" y="8523"/>
                  </a:lnTo>
                  <a:lnTo>
                    <a:pt x="609" y="7745"/>
                  </a:lnTo>
                  <a:lnTo>
                    <a:pt x="319" y="5972"/>
                  </a:lnTo>
                  <a:lnTo>
                    <a:pt x="0" y="4199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76" name="Freeform 175">
              <a:extLst>
                <a:ext uri="{FF2B5EF4-FFF2-40B4-BE49-F238E27FC236}">
                  <a16:creationId xmlns:a16="http://schemas.microsoft.com/office/drawing/2014/main" id="{CCBC1984-2C16-4805-B2F3-43355AEF2B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0776" y="4426999"/>
              <a:ext cx="193000" cy="348260"/>
            </a:xfrm>
            <a:custGeom>
              <a:avLst/>
              <a:gdLst>
                <a:gd name="T0" fmla="*/ 27 w 20000"/>
                <a:gd name="T1" fmla="*/ 250 h 20000"/>
                <a:gd name="T2" fmla="*/ 6 w 20000"/>
                <a:gd name="T3" fmla="*/ 234 h 20000"/>
                <a:gd name="T4" fmla="*/ 2 w 20000"/>
                <a:gd name="T5" fmla="*/ 207 h 20000"/>
                <a:gd name="T6" fmla="*/ 6 w 20000"/>
                <a:gd name="T7" fmla="*/ 176 h 20000"/>
                <a:gd name="T8" fmla="*/ 27 w 20000"/>
                <a:gd name="T9" fmla="*/ 149 h 20000"/>
                <a:gd name="T10" fmla="*/ 27 w 20000"/>
                <a:gd name="T11" fmla="*/ 139 h 20000"/>
                <a:gd name="T12" fmla="*/ 18 w 20000"/>
                <a:gd name="T13" fmla="*/ 126 h 20000"/>
                <a:gd name="T14" fmla="*/ 27 w 20000"/>
                <a:gd name="T15" fmla="*/ 87 h 20000"/>
                <a:gd name="T16" fmla="*/ 37 w 20000"/>
                <a:gd name="T17" fmla="*/ 76 h 20000"/>
                <a:gd name="T18" fmla="*/ 50 w 20000"/>
                <a:gd name="T19" fmla="*/ 76 h 20000"/>
                <a:gd name="T20" fmla="*/ 56 w 20000"/>
                <a:gd name="T21" fmla="*/ 70 h 20000"/>
                <a:gd name="T22" fmla="*/ 60 w 20000"/>
                <a:gd name="T23" fmla="*/ 66 h 20000"/>
                <a:gd name="T24" fmla="*/ 72 w 20000"/>
                <a:gd name="T25" fmla="*/ 66 h 20000"/>
                <a:gd name="T26" fmla="*/ 76 w 20000"/>
                <a:gd name="T27" fmla="*/ 60 h 20000"/>
                <a:gd name="T28" fmla="*/ 83 w 20000"/>
                <a:gd name="T29" fmla="*/ 56 h 20000"/>
                <a:gd name="T30" fmla="*/ 93 w 20000"/>
                <a:gd name="T31" fmla="*/ 50 h 20000"/>
                <a:gd name="T32" fmla="*/ 89 w 20000"/>
                <a:gd name="T33" fmla="*/ 39 h 20000"/>
                <a:gd name="T34" fmla="*/ 93 w 20000"/>
                <a:gd name="T35" fmla="*/ 39 h 20000"/>
                <a:gd name="T36" fmla="*/ 97 w 20000"/>
                <a:gd name="T37" fmla="*/ 29 h 20000"/>
                <a:gd name="T38" fmla="*/ 103 w 20000"/>
                <a:gd name="T39" fmla="*/ 27 h 20000"/>
                <a:gd name="T40" fmla="*/ 110 w 20000"/>
                <a:gd name="T41" fmla="*/ 18 h 20000"/>
                <a:gd name="T42" fmla="*/ 114 w 20000"/>
                <a:gd name="T43" fmla="*/ 6 h 20000"/>
                <a:gd name="T44" fmla="*/ 116 w 20000"/>
                <a:gd name="T45" fmla="*/ 6 h 20000"/>
                <a:gd name="T46" fmla="*/ 120 w 20000"/>
                <a:gd name="T47" fmla="*/ 12 h 20000"/>
                <a:gd name="T48" fmla="*/ 133 w 20000"/>
                <a:gd name="T49" fmla="*/ 43 h 20000"/>
                <a:gd name="T50" fmla="*/ 130 w 20000"/>
                <a:gd name="T51" fmla="*/ 72 h 20000"/>
                <a:gd name="T52" fmla="*/ 120 w 20000"/>
                <a:gd name="T53" fmla="*/ 66 h 20000"/>
                <a:gd name="T54" fmla="*/ 124 w 20000"/>
                <a:gd name="T55" fmla="*/ 82 h 20000"/>
                <a:gd name="T56" fmla="*/ 116 w 20000"/>
                <a:gd name="T57" fmla="*/ 104 h 20000"/>
                <a:gd name="T58" fmla="*/ 83 w 20000"/>
                <a:gd name="T59" fmla="*/ 191 h 20000"/>
                <a:gd name="T60" fmla="*/ 54 w 20000"/>
                <a:gd name="T61" fmla="*/ 250 h 20000"/>
                <a:gd name="T62" fmla="*/ 33 w 20000"/>
                <a:gd name="T63" fmla="*/ 257 h 2000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000" h="20000">
                  <a:moveTo>
                    <a:pt x="4795" y="19969"/>
                  </a:moveTo>
                  <a:lnTo>
                    <a:pt x="3918" y="19470"/>
                  </a:lnTo>
                  <a:lnTo>
                    <a:pt x="1754" y="19159"/>
                  </a:lnTo>
                  <a:lnTo>
                    <a:pt x="819" y="18193"/>
                  </a:lnTo>
                  <a:lnTo>
                    <a:pt x="819" y="16604"/>
                  </a:lnTo>
                  <a:lnTo>
                    <a:pt x="234" y="16106"/>
                  </a:lnTo>
                  <a:lnTo>
                    <a:pt x="0" y="14486"/>
                  </a:lnTo>
                  <a:lnTo>
                    <a:pt x="819" y="13676"/>
                  </a:lnTo>
                  <a:lnTo>
                    <a:pt x="1520" y="13551"/>
                  </a:lnTo>
                  <a:lnTo>
                    <a:pt x="3918" y="11589"/>
                  </a:lnTo>
                  <a:lnTo>
                    <a:pt x="3918" y="11433"/>
                  </a:lnTo>
                  <a:lnTo>
                    <a:pt x="3918" y="10810"/>
                  </a:lnTo>
                  <a:lnTo>
                    <a:pt x="3333" y="10312"/>
                  </a:lnTo>
                  <a:lnTo>
                    <a:pt x="2690" y="9813"/>
                  </a:lnTo>
                  <a:lnTo>
                    <a:pt x="2690" y="8536"/>
                  </a:lnTo>
                  <a:lnTo>
                    <a:pt x="3918" y="6760"/>
                  </a:lnTo>
                  <a:lnTo>
                    <a:pt x="4211" y="6106"/>
                  </a:lnTo>
                  <a:lnTo>
                    <a:pt x="5380" y="5950"/>
                  </a:lnTo>
                  <a:lnTo>
                    <a:pt x="6316" y="5639"/>
                  </a:lnTo>
                  <a:lnTo>
                    <a:pt x="7251" y="5950"/>
                  </a:lnTo>
                  <a:lnTo>
                    <a:pt x="7251" y="5639"/>
                  </a:lnTo>
                  <a:lnTo>
                    <a:pt x="8129" y="5452"/>
                  </a:lnTo>
                  <a:lnTo>
                    <a:pt x="9064" y="5639"/>
                  </a:lnTo>
                  <a:lnTo>
                    <a:pt x="8713" y="5140"/>
                  </a:lnTo>
                  <a:lnTo>
                    <a:pt x="10526" y="4642"/>
                  </a:lnTo>
                  <a:lnTo>
                    <a:pt x="10526" y="5140"/>
                  </a:lnTo>
                  <a:lnTo>
                    <a:pt x="11813" y="4829"/>
                  </a:lnTo>
                  <a:lnTo>
                    <a:pt x="11111" y="4642"/>
                  </a:lnTo>
                  <a:lnTo>
                    <a:pt x="12047" y="3863"/>
                  </a:lnTo>
                  <a:lnTo>
                    <a:pt x="12047" y="4330"/>
                  </a:lnTo>
                  <a:lnTo>
                    <a:pt x="12982" y="3863"/>
                  </a:lnTo>
                  <a:lnTo>
                    <a:pt x="13626" y="3863"/>
                  </a:lnTo>
                  <a:lnTo>
                    <a:pt x="12690" y="3551"/>
                  </a:lnTo>
                  <a:lnTo>
                    <a:pt x="12982" y="3053"/>
                  </a:lnTo>
                  <a:lnTo>
                    <a:pt x="13626" y="3364"/>
                  </a:lnTo>
                  <a:lnTo>
                    <a:pt x="13626" y="3053"/>
                  </a:lnTo>
                  <a:lnTo>
                    <a:pt x="12982" y="2243"/>
                  </a:lnTo>
                  <a:lnTo>
                    <a:pt x="14211" y="2243"/>
                  </a:lnTo>
                  <a:lnTo>
                    <a:pt x="14211" y="2555"/>
                  </a:lnTo>
                  <a:lnTo>
                    <a:pt x="15088" y="2087"/>
                  </a:lnTo>
                  <a:lnTo>
                    <a:pt x="15380" y="2243"/>
                  </a:lnTo>
                  <a:lnTo>
                    <a:pt x="16023" y="1433"/>
                  </a:lnTo>
                  <a:lnTo>
                    <a:pt x="15380" y="623"/>
                  </a:lnTo>
                  <a:lnTo>
                    <a:pt x="16608" y="498"/>
                  </a:lnTo>
                  <a:lnTo>
                    <a:pt x="16959" y="0"/>
                  </a:lnTo>
                  <a:lnTo>
                    <a:pt x="16959" y="498"/>
                  </a:lnTo>
                  <a:lnTo>
                    <a:pt x="17544" y="498"/>
                  </a:lnTo>
                  <a:lnTo>
                    <a:pt x="17544" y="935"/>
                  </a:lnTo>
                  <a:lnTo>
                    <a:pt x="18129" y="1277"/>
                  </a:lnTo>
                  <a:lnTo>
                    <a:pt x="19357" y="3364"/>
                  </a:lnTo>
                  <a:lnTo>
                    <a:pt x="19942" y="4642"/>
                  </a:lnTo>
                  <a:lnTo>
                    <a:pt x="19006" y="5639"/>
                  </a:lnTo>
                  <a:lnTo>
                    <a:pt x="18129" y="5140"/>
                  </a:lnTo>
                  <a:lnTo>
                    <a:pt x="17544" y="5140"/>
                  </a:lnTo>
                  <a:lnTo>
                    <a:pt x="17544" y="5639"/>
                  </a:lnTo>
                  <a:lnTo>
                    <a:pt x="18129" y="6417"/>
                  </a:lnTo>
                  <a:lnTo>
                    <a:pt x="16959" y="7383"/>
                  </a:lnTo>
                  <a:lnTo>
                    <a:pt x="16959" y="8069"/>
                  </a:lnTo>
                  <a:lnTo>
                    <a:pt x="15088" y="11121"/>
                  </a:lnTo>
                  <a:lnTo>
                    <a:pt x="12047" y="14829"/>
                  </a:lnTo>
                  <a:lnTo>
                    <a:pt x="9064" y="19003"/>
                  </a:lnTo>
                  <a:lnTo>
                    <a:pt x="7836" y="19470"/>
                  </a:lnTo>
                  <a:lnTo>
                    <a:pt x="6316" y="19657"/>
                  </a:lnTo>
                  <a:lnTo>
                    <a:pt x="4795" y="19969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77" name="Freeform 176">
              <a:extLst>
                <a:ext uri="{FF2B5EF4-FFF2-40B4-BE49-F238E27FC236}">
                  <a16:creationId xmlns:a16="http://schemas.microsoft.com/office/drawing/2014/main" id="{63097B6F-B57B-4F2D-8981-7AB1C00F4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5652" y="4357889"/>
              <a:ext cx="78890" cy="195134"/>
            </a:xfrm>
            <a:custGeom>
              <a:avLst/>
              <a:gdLst>
                <a:gd name="T0" fmla="*/ 2 w 20000"/>
                <a:gd name="T1" fmla="*/ 0 h 20000"/>
                <a:gd name="T2" fmla="*/ 12 w 20000"/>
                <a:gd name="T3" fmla="*/ 4 h 20000"/>
                <a:gd name="T4" fmla="*/ 19 w 20000"/>
                <a:gd name="T5" fmla="*/ 8 h 20000"/>
                <a:gd name="T6" fmla="*/ 29 w 20000"/>
                <a:gd name="T7" fmla="*/ 31 h 20000"/>
                <a:gd name="T8" fmla="*/ 29 w 20000"/>
                <a:gd name="T9" fmla="*/ 41 h 20000"/>
                <a:gd name="T10" fmla="*/ 34 w 20000"/>
                <a:gd name="T11" fmla="*/ 43 h 20000"/>
                <a:gd name="T12" fmla="*/ 29 w 20000"/>
                <a:gd name="T13" fmla="*/ 53 h 20000"/>
                <a:gd name="T14" fmla="*/ 29 w 20000"/>
                <a:gd name="T15" fmla="*/ 78 h 20000"/>
                <a:gd name="T16" fmla="*/ 35 w 20000"/>
                <a:gd name="T17" fmla="*/ 78 h 20000"/>
                <a:gd name="T18" fmla="*/ 44 w 20000"/>
                <a:gd name="T19" fmla="*/ 84 h 20000"/>
                <a:gd name="T20" fmla="*/ 50 w 20000"/>
                <a:gd name="T21" fmla="*/ 97 h 20000"/>
                <a:gd name="T22" fmla="*/ 57 w 20000"/>
                <a:gd name="T23" fmla="*/ 101 h 20000"/>
                <a:gd name="T24" fmla="*/ 54 w 20000"/>
                <a:gd name="T25" fmla="*/ 111 h 20000"/>
                <a:gd name="T26" fmla="*/ 50 w 20000"/>
                <a:gd name="T27" fmla="*/ 123 h 20000"/>
                <a:gd name="T28" fmla="*/ 46 w 20000"/>
                <a:gd name="T29" fmla="*/ 127 h 20000"/>
                <a:gd name="T30" fmla="*/ 44 w 20000"/>
                <a:gd name="T31" fmla="*/ 127 h 20000"/>
                <a:gd name="T32" fmla="*/ 44 w 20000"/>
                <a:gd name="T33" fmla="*/ 138 h 20000"/>
                <a:gd name="T34" fmla="*/ 40 w 20000"/>
                <a:gd name="T35" fmla="*/ 144 h 20000"/>
                <a:gd name="T36" fmla="*/ 35 w 20000"/>
                <a:gd name="T37" fmla="*/ 138 h 20000"/>
                <a:gd name="T38" fmla="*/ 29 w 20000"/>
                <a:gd name="T39" fmla="*/ 127 h 20000"/>
                <a:gd name="T40" fmla="*/ 27 w 20000"/>
                <a:gd name="T41" fmla="*/ 121 h 20000"/>
                <a:gd name="T42" fmla="*/ 29 w 20000"/>
                <a:gd name="T43" fmla="*/ 111 h 20000"/>
                <a:gd name="T44" fmla="*/ 29 w 20000"/>
                <a:gd name="T45" fmla="*/ 97 h 20000"/>
                <a:gd name="T46" fmla="*/ 23 w 20000"/>
                <a:gd name="T47" fmla="*/ 94 h 20000"/>
                <a:gd name="T48" fmla="*/ 12 w 20000"/>
                <a:gd name="T49" fmla="*/ 97 h 20000"/>
                <a:gd name="T50" fmla="*/ 6 w 20000"/>
                <a:gd name="T51" fmla="*/ 84 h 20000"/>
                <a:gd name="T52" fmla="*/ 2 w 20000"/>
                <a:gd name="T53" fmla="*/ 86 h 20000"/>
                <a:gd name="T54" fmla="*/ 0 w 20000"/>
                <a:gd name="T55" fmla="*/ 78 h 20000"/>
                <a:gd name="T56" fmla="*/ 2 w 20000"/>
                <a:gd name="T57" fmla="*/ 70 h 20000"/>
                <a:gd name="T58" fmla="*/ 2 w 20000"/>
                <a:gd name="T59" fmla="*/ 59 h 20000"/>
                <a:gd name="T60" fmla="*/ 11 w 20000"/>
                <a:gd name="T61" fmla="*/ 59 h 20000"/>
                <a:gd name="T62" fmla="*/ 12 w 20000"/>
                <a:gd name="T63" fmla="*/ 58 h 20000"/>
                <a:gd name="T64" fmla="*/ 6 w 20000"/>
                <a:gd name="T65" fmla="*/ 51 h 20000"/>
                <a:gd name="T66" fmla="*/ 11 w 20000"/>
                <a:gd name="T67" fmla="*/ 47 h 20000"/>
                <a:gd name="T68" fmla="*/ 11 w 20000"/>
                <a:gd name="T69" fmla="*/ 35 h 20000"/>
                <a:gd name="T70" fmla="*/ 11 w 20000"/>
                <a:gd name="T71" fmla="*/ 27 h 20000"/>
                <a:gd name="T72" fmla="*/ 16 w 20000"/>
                <a:gd name="T73" fmla="*/ 24 h 20000"/>
                <a:gd name="T74" fmla="*/ 16 w 20000"/>
                <a:gd name="T75" fmla="*/ 20 h 20000"/>
                <a:gd name="T76" fmla="*/ 12 w 20000"/>
                <a:gd name="T77" fmla="*/ 14 h 20000"/>
                <a:gd name="T78" fmla="*/ 6 w 20000"/>
                <a:gd name="T79" fmla="*/ 8 h 20000"/>
                <a:gd name="T80" fmla="*/ 2 w 20000"/>
                <a:gd name="T81" fmla="*/ 0 h 2000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0000" h="20000">
                  <a:moveTo>
                    <a:pt x="845" y="0"/>
                  </a:moveTo>
                  <a:lnTo>
                    <a:pt x="4366" y="552"/>
                  </a:lnTo>
                  <a:lnTo>
                    <a:pt x="6620" y="1105"/>
                  </a:lnTo>
                  <a:lnTo>
                    <a:pt x="10282" y="4254"/>
                  </a:lnTo>
                  <a:lnTo>
                    <a:pt x="10282" y="5635"/>
                  </a:lnTo>
                  <a:lnTo>
                    <a:pt x="11831" y="5967"/>
                  </a:lnTo>
                  <a:lnTo>
                    <a:pt x="10282" y="7403"/>
                  </a:lnTo>
                  <a:lnTo>
                    <a:pt x="10282" y="10829"/>
                  </a:lnTo>
                  <a:lnTo>
                    <a:pt x="12394" y="10829"/>
                  </a:lnTo>
                  <a:lnTo>
                    <a:pt x="15493" y="11713"/>
                  </a:lnTo>
                  <a:lnTo>
                    <a:pt x="17606" y="13425"/>
                  </a:lnTo>
                  <a:lnTo>
                    <a:pt x="19859" y="13978"/>
                  </a:lnTo>
                  <a:lnTo>
                    <a:pt x="19014" y="15359"/>
                  </a:lnTo>
                  <a:lnTo>
                    <a:pt x="17606" y="17127"/>
                  </a:lnTo>
                  <a:lnTo>
                    <a:pt x="16056" y="17680"/>
                  </a:lnTo>
                  <a:lnTo>
                    <a:pt x="15493" y="17680"/>
                  </a:lnTo>
                  <a:lnTo>
                    <a:pt x="15493" y="19116"/>
                  </a:lnTo>
                  <a:lnTo>
                    <a:pt x="14085" y="19945"/>
                  </a:lnTo>
                  <a:lnTo>
                    <a:pt x="12394" y="19116"/>
                  </a:lnTo>
                  <a:lnTo>
                    <a:pt x="10282" y="17680"/>
                  </a:lnTo>
                  <a:lnTo>
                    <a:pt x="9577" y="16796"/>
                  </a:lnTo>
                  <a:lnTo>
                    <a:pt x="10282" y="15359"/>
                  </a:lnTo>
                  <a:lnTo>
                    <a:pt x="10282" y="13425"/>
                  </a:lnTo>
                  <a:lnTo>
                    <a:pt x="8028" y="13094"/>
                  </a:lnTo>
                  <a:lnTo>
                    <a:pt x="4366" y="13425"/>
                  </a:lnTo>
                  <a:lnTo>
                    <a:pt x="2254" y="11713"/>
                  </a:lnTo>
                  <a:lnTo>
                    <a:pt x="845" y="11934"/>
                  </a:lnTo>
                  <a:lnTo>
                    <a:pt x="0" y="10829"/>
                  </a:lnTo>
                  <a:lnTo>
                    <a:pt x="845" y="9669"/>
                  </a:lnTo>
                  <a:lnTo>
                    <a:pt x="845" y="8232"/>
                  </a:lnTo>
                  <a:lnTo>
                    <a:pt x="3803" y="8232"/>
                  </a:lnTo>
                  <a:lnTo>
                    <a:pt x="4366" y="8011"/>
                  </a:lnTo>
                  <a:lnTo>
                    <a:pt x="2254" y="7127"/>
                  </a:lnTo>
                  <a:lnTo>
                    <a:pt x="3803" y="6519"/>
                  </a:lnTo>
                  <a:lnTo>
                    <a:pt x="3803" y="4807"/>
                  </a:lnTo>
                  <a:lnTo>
                    <a:pt x="3803" y="3702"/>
                  </a:lnTo>
                  <a:lnTo>
                    <a:pt x="5775" y="3370"/>
                  </a:lnTo>
                  <a:lnTo>
                    <a:pt x="5775" y="2818"/>
                  </a:lnTo>
                  <a:lnTo>
                    <a:pt x="4366" y="1989"/>
                  </a:lnTo>
                  <a:lnTo>
                    <a:pt x="2254" y="1105"/>
                  </a:lnTo>
                  <a:lnTo>
                    <a:pt x="845" y="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78" name="Freeform 177">
              <a:extLst>
                <a:ext uri="{FF2B5EF4-FFF2-40B4-BE49-F238E27FC236}">
                  <a16:creationId xmlns:a16="http://schemas.microsoft.com/office/drawing/2014/main" id="{AB2F0F16-3111-4EEC-A45F-A6E377D2B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2872" y="3509597"/>
              <a:ext cx="411357" cy="372652"/>
            </a:xfrm>
            <a:custGeom>
              <a:avLst/>
              <a:gdLst>
                <a:gd name="T0" fmla="*/ 238 w 20000"/>
                <a:gd name="T1" fmla="*/ 77 h 20000"/>
                <a:gd name="T2" fmla="*/ 248 w 20000"/>
                <a:gd name="T3" fmla="*/ 87 h 20000"/>
                <a:gd name="T4" fmla="*/ 264 w 20000"/>
                <a:gd name="T5" fmla="*/ 93 h 20000"/>
                <a:gd name="T6" fmla="*/ 275 w 20000"/>
                <a:gd name="T7" fmla="*/ 104 h 20000"/>
                <a:gd name="T8" fmla="*/ 275 w 20000"/>
                <a:gd name="T9" fmla="*/ 114 h 20000"/>
                <a:gd name="T10" fmla="*/ 292 w 20000"/>
                <a:gd name="T11" fmla="*/ 147 h 20000"/>
                <a:gd name="T12" fmla="*/ 283 w 20000"/>
                <a:gd name="T13" fmla="*/ 168 h 20000"/>
                <a:gd name="T14" fmla="*/ 271 w 20000"/>
                <a:gd name="T15" fmla="*/ 178 h 20000"/>
                <a:gd name="T16" fmla="*/ 234 w 20000"/>
                <a:gd name="T17" fmla="*/ 184 h 20000"/>
                <a:gd name="T18" fmla="*/ 200 w 20000"/>
                <a:gd name="T19" fmla="*/ 184 h 20000"/>
                <a:gd name="T20" fmla="*/ 180 w 20000"/>
                <a:gd name="T21" fmla="*/ 191 h 20000"/>
                <a:gd name="T22" fmla="*/ 163 w 20000"/>
                <a:gd name="T23" fmla="*/ 207 h 20000"/>
                <a:gd name="T24" fmla="*/ 153 w 20000"/>
                <a:gd name="T25" fmla="*/ 211 h 20000"/>
                <a:gd name="T26" fmla="*/ 151 w 20000"/>
                <a:gd name="T27" fmla="*/ 222 h 20000"/>
                <a:gd name="T28" fmla="*/ 136 w 20000"/>
                <a:gd name="T29" fmla="*/ 218 h 20000"/>
                <a:gd name="T30" fmla="*/ 136 w 20000"/>
                <a:gd name="T31" fmla="*/ 228 h 20000"/>
                <a:gd name="T32" fmla="*/ 130 w 20000"/>
                <a:gd name="T33" fmla="*/ 242 h 20000"/>
                <a:gd name="T34" fmla="*/ 117 w 20000"/>
                <a:gd name="T35" fmla="*/ 244 h 20000"/>
                <a:gd name="T36" fmla="*/ 117 w 20000"/>
                <a:gd name="T37" fmla="*/ 261 h 20000"/>
                <a:gd name="T38" fmla="*/ 109 w 20000"/>
                <a:gd name="T39" fmla="*/ 272 h 20000"/>
                <a:gd name="T40" fmla="*/ 101 w 20000"/>
                <a:gd name="T41" fmla="*/ 265 h 20000"/>
                <a:gd name="T42" fmla="*/ 93 w 20000"/>
                <a:gd name="T43" fmla="*/ 267 h 20000"/>
                <a:gd name="T44" fmla="*/ 91 w 20000"/>
                <a:gd name="T45" fmla="*/ 276 h 20000"/>
                <a:gd name="T46" fmla="*/ 81 w 20000"/>
                <a:gd name="T47" fmla="*/ 267 h 20000"/>
                <a:gd name="T48" fmla="*/ 66 w 20000"/>
                <a:gd name="T49" fmla="*/ 267 h 20000"/>
                <a:gd name="T50" fmla="*/ 64 w 20000"/>
                <a:gd name="T51" fmla="*/ 259 h 20000"/>
                <a:gd name="T52" fmla="*/ 60 w 20000"/>
                <a:gd name="T53" fmla="*/ 249 h 20000"/>
                <a:gd name="T54" fmla="*/ 50 w 20000"/>
                <a:gd name="T55" fmla="*/ 232 h 20000"/>
                <a:gd name="T56" fmla="*/ 43 w 20000"/>
                <a:gd name="T57" fmla="*/ 238 h 20000"/>
                <a:gd name="T58" fmla="*/ 27 w 20000"/>
                <a:gd name="T59" fmla="*/ 244 h 20000"/>
                <a:gd name="T60" fmla="*/ 16 w 20000"/>
                <a:gd name="T61" fmla="*/ 238 h 20000"/>
                <a:gd name="T62" fmla="*/ 14 w 20000"/>
                <a:gd name="T63" fmla="*/ 232 h 20000"/>
                <a:gd name="T64" fmla="*/ 6 w 20000"/>
                <a:gd name="T65" fmla="*/ 218 h 20000"/>
                <a:gd name="T66" fmla="*/ 0 w 20000"/>
                <a:gd name="T67" fmla="*/ 211 h 20000"/>
                <a:gd name="T68" fmla="*/ 0 w 20000"/>
                <a:gd name="T69" fmla="*/ 199 h 20000"/>
                <a:gd name="T70" fmla="*/ 4 w 20000"/>
                <a:gd name="T71" fmla="*/ 188 h 20000"/>
                <a:gd name="T72" fmla="*/ 10 w 20000"/>
                <a:gd name="T73" fmla="*/ 172 h 20000"/>
                <a:gd name="T74" fmla="*/ 23 w 20000"/>
                <a:gd name="T75" fmla="*/ 174 h 20000"/>
                <a:gd name="T76" fmla="*/ 48 w 20000"/>
                <a:gd name="T77" fmla="*/ 174 h 20000"/>
                <a:gd name="T78" fmla="*/ 113 w 20000"/>
                <a:gd name="T79" fmla="*/ 178 h 20000"/>
                <a:gd name="T80" fmla="*/ 113 w 20000"/>
                <a:gd name="T81" fmla="*/ 157 h 20000"/>
                <a:gd name="T82" fmla="*/ 130 w 20000"/>
                <a:gd name="T83" fmla="*/ 0 h 2000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0000" h="20000">
                  <a:moveTo>
                    <a:pt x="8892" y="0"/>
                  </a:moveTo>
                  <a:lnTo>
                    <a:pt x="16279" y="5544"/>
                  </a:lnTo>
                  <a:lnTo>
                    <a:pt x="16279" y="5864"/>
                  </a:lnTo>
                  <a:lnTo>
                    <a:pt x="16990" y="6299"/>
                  </a:lnTo>
                  <a:lnTo>
                    <a:pt x="17565" y="6589"/>
                  </a:lnTo>
                  <a:lnTo>
                    <a:pt x="18112" y="6734"/>
                  </a:lnTo>
                  <a:lnTo>
                    <a:pt x="18550" y="7054"/>
                  </a:lnTo>
                  <a:lnTo>
                    <a:pt x="18851" y="7518"/>
                  </a:lnTo>
                  <a:lnTo>
                    <a:pt x="18550" y="8099"/>
                  </a:lnTo>
                  <a:lnTo>
                    <a:pt x="18851" y="8244"/>
                  </a:lnTo>
                  <a:lnTo>
                    <a:pt x="19973" y="8099"/>
                  </a:lnTo>
                  <a:lnTo>
                    <a:pt x="19973" y="10653"/>
                  </a:lnTo>
                  <a:lnTo>
                    <a:pt x="19672" y="10943"/>
                  </a:lnTo>
                  <a:lnTo>
                    <a:pt x="19398" y="12163"/>
                  </a:lnTo>
                  <a:lnTo>
                    <a:pt x="18960" y="13033"/>
                  </a:lnTo>
                  <a:lnTo>
                    <a:pt x="18550" y="12917"/>
                  </a:lnTo>
                  <a:lnTo>
                    <a:pt x="16279" y="13033"/>
                  </a:lnTo>
                  <a:lnTo>
                    <a:pt x="16005" y="13353"/>
                  </a:lnTo>
                  <a:lnTo>
                    <a:pt x="14856" y="13643"/>
                  </a:lnTo>
                  <a:lnTo>
                    <a:pt x="13707" y="13353"/>
                  </a:lnTo>
                  <a:lnTo>
                    <a:pt x="13434" y="13817"/>
                  </a:lnTo>
                  <a:lnTo>
                    <a:pt x="12312" y="13817"/>
                  </a:lnTo>
                  <a:lnTo>
                    <a:pt x="12175" y="14572"/>
                  </a:lnTo>
                  <a:lnTo>
                    <a:pt x="11190" y="15007"/>
                  </a:lnTo>
                  <a:lnTo>
                    <a:pt x="11026" y="15298"/>
                  </a:lnTo>
                  <a:lnTo>
                    <a:pt x="10451" y="15298"/>
                  </a:lnTo>
                  <a:lnTo>
                    <a:pt x="10752" y="15762"/>
                  </a:lnTo>
                  <a:lnTo>
                    <a:pt x="10342" y="16052"/>
                  </a:lnTo>
                  <a:lnTo>
                    <a:pt x="9904" y="15588"/>
                  </a:lnTo>
                  <a:lnTo>
                    <a:pt x="9330" y="15762"/>
                  </a:lnTo>
                  <a:lnTo>
                    <a:pt x="9631" y="16517"/>
                  </a:lnTo>
                  <a:lnTo>
                    <a:pt x="9330" y="16517"/>
                  </a:lnTo>
                  <a:lnTo>
                    <a:pt x="9330" y="16952"/>
                  </a:lnTo>
                  <a:lnTo>
                    <a:pt x="8892" y="17562"/>
                  </a:lnTo>
                  <a:lnTo>
                    <a:pt x="8618" y="17562"/>
                  </a:lnTo>
                  <a:lnTo>
                    <a:pt x="8044" y="17707"/>
                  </a:lnTo>
                  <a:lnTo>
                    <a:pt x="8208" y="18491"/>
                  </a:lnTo>
                  <a:lnTo>
                    <a:pt x="8044" y="18926"/>
                  </a:lnTo>
                  <a:lnTo>
                    <a:pt x="8044" y="19361"/>
                  </a:lnTo>
                  <a:lnTo>
                    <a:pt x="7497" y="19681"/>
                  </a:lnTo>
                  <a:lnTo>
                    <a:pt x="7086" y="19681"/>
                  </a:lnTo>
                  <a:lnTo>
                    <a:pt x="6922" y="19216"/>
                  </a:lnTo>
                  <a:lnTo>
                    <a:pt x="6648" y="19216"/>
                  </a:lnTo>
                  <a:lnTo>
                    <a:pt x="6375" y="19361"/>
                  </a:lnTo>
                  <a:lnTo>
                    <a:pt x="6211" y="19681"/>
                  </a:lnTo>
                  <a:lnTo>
                    <a:pt x="6211" y="19971"/>
                  </a:lnTo>
                  <a:lnTo>
                    <a:pt x="5636" y="19681"/>
                  </a:lnTo>
                  <a:lnTo>
                    <a:pt x="5527" y="19361"/>
                  </a:lnTo>
                  <a:lnTo>
                    <a:pt x="5089" y="19971"/>
                  </a:lnTo>
                  <a:lnTo>
                    <a:pt x="4514" y="19361"/>
                  </a:lnTo>
                  <a:lnTo>
                    <a:pt x="4514" y="18926"/>
                  </a:lnTo>
                  <a:lnTo>
                    <a:pt x="4378" y="18781"/>
                  </a:lnTo>
                  <a:lnTo>
                    <a:pt x="4378" y="18142"/>
                  </a:lnTo>
                  <a:lnTo>
                    <a:pt x="4077" y="18026"/>
                  </a:lnTo>
                  <a:lnTo>
                    <a:pt x="3967" y="17707"/>
                  </a:lnTo>
                  <a:lnTo>
                    <a:pt x="3393" y="16836"/>
                  </a:lnTo>
                  <a:lnTo>
                    <a:pt x="3256" y="16952"/>
                  </a:lnTo>
                  <a:lnTo>
                    <a:pt x="2955" y="17242"/>
                  </a:lnTo>
                  <a:lnTo>
                    <a:pt x="2517" y="17242"/>
                  </a:lnTo>
                  <a:lnTo>
                    <a:pt x="1833" y="17707"/>
                  </a:lnTo>
                  <a:lnTo>
                    <a:pt x="1395" y="17242"/>
                  </a:lnTo>
                  <a:lnTo>
                    <a:pt x="1122" y="17242"/>
                  </a:lnTo>
                  <a:lnTo>
                    <a:pt x="985" y="16952"/>
                  </a:lnTo>
                  <a:lnTo>
                    <a:pt x="985" y="16836"/>
                  </a:lnTo>
                  <a:lnTo>
                    <a:pt x="985" y="16226"/>
                  </a:lnTo>
                  <a:lnTo>
                    <a:pt x="438" y="15762"/>
                  </a:lnTo>
                  <a:lnTo>
                    <a:pt x="274" y="15762"/>
                  </a:lnTo>
                  <a:lnTo>
                    <a:pt x="0" y="15298"/>
                  </a:lnTo>
                  <a:lnTo>
                    <a:pt x="274" y="14572"/>
                  </a:lnTo>
                  <a:lnTo>
                    <a:pt x="0" y="14398"/>
                  </a:lnTo>
                  <a:lnTo>
                    <a:pt x="0" y="13817"/>
                  </a:lnTo>
                  <a:lnTo>
                    <a:pt x="274" y="13643"/>
                  </a:lnTo>
                  <a:lnTo>
                    <a:pt x="274" y="13033"/>
                  </a:lnTo>
                  <a:lnTo>
                    <a:pt x="711" y="12453"/>
                  </a:lnTo>
                  <a:lnTo>
                    <a:pt x="1395" y="13033"/>
                  </a:lnTo>
                  <a:lnTo>
                    <a:pt x="1560" y="12627"/>
                  </a:lnTo>
                  <a:lnTo>
                    <a:pt x="2955" y="12917"/>
                  </a:lnTo>
                  <a:lnTo>
                    <a:pt x="3256" y="12627"/>
                  </a:lnTo>
                  <a:lnTo>
                    <a:pt x="3393" y="12917"/>
                  </a:lnTo>
                  <a:lnTo>
                    <a:pt x="7770" y="12917"/>
                  </a:lnTo>
                  <a:lnTo>
                    <a:pt x="8208" y="11843"/>
                  </a:lnTo>
                  <a:lnTo>
                    <a:pt x="7770" y="11379"/>
                  </a:lnTo>
                  <a:lnTo>
                    <a:pt x="6922" y="0"/>
                  </a:lnTo>
                  <a:lnTo>
                    <a:pt x="8892" y="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79" name="Freeform 178">
              <a:extLst>
                <a:ext uri="{FF2B5EF4-FFF2-40B4-BE49-F238E27FC236}">
                  <a16:creationId xmlns:a16="http://schemas.microsoft.com/office/drawing/2014/main" id="{A7530410-BFDA-4642-B727-67C60B7A3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0310" y="3229091"/>
              <a:ext cx="400087" cy="384848"/>
            </a:xfrm>
            <a:custGeom>
              <a:avLst/>
              <a:gdLst>
                <a:gd name="T0" fmla="*/ 264 w 20000"/>
                <a:gd name="T1" fmla="*/ 12 h 20000"/>
                <a:gd name="T2" fmla="*/ 270 w 20000"/>
                <a:gd name="T3" fmla="*/ 21 h 20000"/>
                <a:gd name="T4" fmla="*/ 274 w 20000"/>
                <a:gd name="T5" fmla="*/ 31 h 20000"/>
                <a:gd name="T6" fmla="*/ 274 w 20000"/>
                <a:gd name="T7" fmla="*/ 40 h 20000"/>
                <a:gd name="T8" fmla="*/ 277 w 20000"/>
                <a:gd name="T9" fmla="*/ 54 h 20000"/>
                <a:gd name="T10" fmla="*/ 281 w 20000"/>
                <a:gd name="T11" fmla="*/ 61 h 20000"/>
                <a:gd name="T12" fmla="*/ 281 w 20000"/>
                <a:gd name="T13" fmla="*/ 67 h 20000"/>
                <a:gd name="T14" fmla="*/ 281 w 20000"/>
                <a:gd name="T15" fmla="*/ 71 h 20000"/>
                <a:gd name="T16" fmla="*/ 250 w 20000"/>
                <a:gd name="T17" fmla="*/ 75 h 20000"/>
                <a:gd name="T18" fmla="*/ 250 w 20000"/>
                <a:gd name="T19" fmla="*/ 81 h 20000"/>
                <a:gd name="T20" fmla="*/ 237 w 20000"/>
                <a:gd name="T21" fmla="*/ 83 h 20000"/>
                <a:gd name="T22" fmla="*/ 237 w 20000"/>
                <a:gd name="T23" fmla="*/ 87 h 20000"/>
                <a:gd name="T24" fmla="*/ 237 w 20000"/>
                <a:gd name="T25" fmla="*/ 93 h 20000"/>
                <a:gd name="T26" fmla="*/ 231 w 20000"/>
                <a:gd name="T27" fmla="*/ 100 h 20000"/>
                <a:gd name="T28" fmla="*/ 210 w 20000"/>
                <a:gd name="T29" fmla="*/ 119 h 20000"/>
                <a:gd name="T30" fmla="*/ 196 w 20000"/>
                <a:gd name="T31" fmla="*/ 121 h 20000"/>
                <a:gd name="T32" fmla="*/ 190 w 20000"/>
                <a:gd name="T33" fmla="*/ 119 h 20000"/>
                <a:gd name="T34" fmla="*/ 184 w 20000"/>
                <a:gd name="T35" fmla="*/ 121 h 20000"/>
                <a:gd name="T36" fmla="*/ 173 w 20000"/>
                <a:gd name="T37" fmla="*/ 121 h 20000"/>
                <a:gd name="T38" fmla="*/ 157 w 20000"/>
                <a:gd name="T39" fmla="*/ 131 h 20000"/>
                <a:gd name="T40" fmla="*/ 151 w 20000"/>
                <a:gd name="T41" fmla="*/ 135 h 20000"/>
                <a:gd name="T42" fmla="*/ 151 w 20000"/>
                <a:gd name="T43" fmla="*/ 162 h 20000"/>
                <a:gd name="T44" fmla="*/ 151 w 20000"/>
                <a:gd name="T45" fmla="*/ 189 h 20000"/>
                <a:gd name="T46" fmla="*/ 91 w 20000"/>
                <a:gd name="T47" fmla="*/ 191 h 20000"/>
                <a:gd name="T48" fmla="*/ 91 w 20000"/>
                <a:gd name="T49" fmla="*/ 235 h 20000"/>
                <a:gd name="T50" fmla="*/ 74 w 20000"/>
                <a:gd name="T51" fmla="*/ 241 h 20000"/>
                <a:gd name="T52" fmla="*/ 70 w 20000"/>
                <a:gd name="T53" fmla="*/ 245 h 20000"/>
                <a:gd name="T54" fmla="*/ 70 w 20000"/>
                <a:gd name="T55" fmla="*/ 251 h 20000"/>
                <a:gd name="T56" fmla="*/ 70 w 20000"/>
                <a:gd name="T57" fmla="*/ 276 h 20000"/>
                <a:gd name="T58" fmla="*/ 4 w 20000"/>
                <a:gd name="T59" fmla="*/ 276 h 20000"/>
                <a:gd name="T60" fmla="*/ 0 w 20000"/>
                <a:gd name="T61" fmla="*/ 283 h 20000"/>
                <a:gd name="T62" fmla="*/ 4 w 20000"/>
                <a:gd name="T63" fmla="*/ 266 h 20000"/>
                <a:gd name="T64" fmla="*/ 10 w 20000"/>
                <a:gd name="T65" fmla="*/ 257 h 20000"/>
                <a:gd name="T66" fmla="*/ 14 w 20000"/>
                <a:gd name="T67" fmla="*/ 251 h 20000"/>
                <a:gd name="T68" fmla="*/ 16 w 20000"/>
                <a:gd name="T69" fmla="*/ 245 h 20000"/>
                <a:gd name="T70" fmla="*/ 20 w 20000"/>
                <a:gd name="T71" fmla="*/ 239 h 20000"/>
                <a:gd name="T72" fmla="*/ 27 w 20000"/>
                <a:gd name="T73" fmla="*/ 228 h 20000"/>
                <a:gd name="T74" fmla="*/ 39 w 20000"/>
                <a:gd name="T75" fmla="*/ 214 h 20000"/>
                <a:gd name="T76" fmla="*/ 39 w 20000"/>
                <a:gd name="T77" fmla="*/ 202 h 20000"/>
                <a:gd name="T78" fmla="*/ 47 w 20000"/>
                <a:gd name="T79" fmla="*/ 189 h 20000"/>
                <a:gd name="T80" fmla="*/ 64 w 20000"/>
                <a:gd name="T81" fmla="*/ 170 h 20000"/>
                <a:gd name="T82" fmla="*/ 74 w 20000"/>
                <a:gd name="T83" fmla="*/ 154 h 20000"/>
                <a:gd name="T84" fmla="*/ 93 w 20000"/>
                <a:gd name="T85" fmla="*/ 148 h 20000"/>
                <a:gd name="T86" fmla="*/ 107 w 20000"/>
                <a:gd name="T87" fmla="*/ 141 h 20000"/>
                <a:gd name="T88" fmla="*/ 124 w 20000"/>
                <a:gd name="T89" fmla="*/ 125 h 20000"/>
                <a:gd name="T90" fmla="*/ 134 w 20000"/>
                <a:gd name="T91" fmla="*/ 108 h 20000"/>
                <a:gd name="T92" fmla="*/ 130 w 20000"/>
                <a:gd name="T93" fmla="*/ 100 h 20000"/>
                <a:gd name="T94" fmla="*/ 130 w 20000"/>
                <a:gd name="T95" fmla="*/ 83 h 20000"/>
                <a:gd name="T96" fmla="*/ 136 w 20000"/>
                <a:gd name="T97" fmla="*/ 75 h 20000"/>
                <a:gd name="T98" fmla="*/ 140 w 20000"/>
                <a:gd name="T99" fmla="*/ 65 h 20000"/>
                <a:gd name="T100" fmla="*/ 151 w 20000"/>
                <a:gd name="T101" fmla="*/ 50 h 20000"/>
                <a:gd name="T102" fmla="*/ 163 w 20000"/>
                <a:gd name="T103" fmla="*/ 44 h 20000"/>
                <a:gd name="T104" fmla="*/ 184 w 20000"/>
                <a:gd name="T105" fmla="*/ 34 h 20000"/>
                <a:gd name="T106" fmla="*/ 190 w 20000"/>
                <a:gd name="T107" fmla="*/ 17 h 20000"/>
                <a:gd name="T108" fmla="*/ 196 w 20000"/>
                <a:gd name="T109" fmla="*/ 0 h 20000"/>
                <a:gd name="T110" fmla="*/ 206 w 20000"/>
                <a:gd name="T111" fmla="*/ 0 h 20000"/>
                <a:gd name="T112" fmla="*/ 216 w 20000"/>
                <a:gd name="T113" fmla="*/ 11 h 20000"/>
                <a:gd name="T114" fmla="*/ 233 w 20000"/>
                <a:gd name="T115" fmla="*/ 11 h 20000"/>
                <a:gd name="T116" fmla="*/ 243 w 20000"/>
                <a:gd name="T117" fmla="*/ 11 h 20000"/>
                <a:gd name="T118" fmla="*/ 250 w 20000"/>
                <a:gd name="T119" fmla="*/ 6 h 20000"/>
                <a:gd name="T120" fmla="*/ 254 w 20000"/>
                <a:gd name="T121" fmla="*/ 12 h 20000"/>
                <a:gd name="T122" fmla="*/ 264 w 20000"/>
                <a:gd name="T123" fmla="*/ 12 h 200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0000" h="20000">
                  <a:moveTo>
                    <a:pt x="18807" y="878"/>
                  </a:moveTo>
                  <a:lnTo>
                    <a:pt x="19233" y="1473"/>
                  </a:lnTo>
                  <a:lnTo>
                    <a:pt x="19517" y="2210"/>
                  </a:lnTo>
                  <a:lnTo>
                    <a:pt x="19517" y="2805"/>
                  </a:lnTo>
                  <a:lnTo>
                    <a:pt x="19688" y="3824"/>
                  </a:lnTo>
                  <a:lnTo>
                    <a:pt x="19972" y="4278"/>
                  </a:lnTo>
                  <a:lnTo>
                    <a:pt x="19972" y="4703"/>
                  </a:lnTo>
                  <a:lnTo>
                    <a:pt x="19972" y="4986"/>
                  </a:lnTo>
                  <a:lnTo>
                    <a:pt x="17784" y="5297"/>
                  </a:lnTo>
                  <a:lnTo>
                    <a:pt x="17784" y="5722"/>
                  </a:lnTo>
                  <a:lnTo>
                    <a:pt x="16903" y="5864"/>
                  </a:lnTo>
                  <a:lnTo>
                    <a:pt x="16903" y="6147"/>
                  </a:lnTo>
                  <a:lnTo>
                    <a:pt x="16903" y="6601"/>
                  </a:lnTo>
                  <a:lnTo>
                    <a:pt x="16449" y="7054"/>
                  </a:lnTo>
                  <a:lnTo>
                    <a:pt x="14972" y="8385"/>
                  </a:lnTo>
                  <a:lnTo>
                    <a:pt x="13949" y="8527"/>
                  </a:lnTo>
                  <a:lnTo>
                    <a:pt x="13523" y="8385"/>
                  </a:lnTo>
                  <a:lnTo>
                    <a:pt x="13068" y="8527"/>
                  </a:lnTo>
                  <a:lnTo>
                    <a:pt x="12330" y="8527"/>
                  </a:lnTo>
                  <a:lnTo>
                    <a:pt x="11165" y="9263"/>
                  </a:lnTo>
                  <a:lnTo>
                    <a:pt x="10739" y="9547"/>
                  </a:lnTo>
                  <a:lnTo>
                    <a:pt x="10739" y="11445"/>
                  </a:lnTo>
                  <a:lnTo>
                    <a:pt x="10739" y="13371"/>
                  </a:lnTo>
                  <a:lnTo>
                    <a:pt x="6449" y="13484"/>
                  </a:lnTo>
                  <a:lnTo>
                    <a:pt x="6449" y="16601"/>
                  </a:lnTo>
                  <a:lnTo>
                    <a:pt x="5284" y="17025"/>
                  </a:lnTo>
                  <a:lnTo>
                    <a:pt x="4972" y="17309"/>
                  </a:lnTo>
                  <a:lnTo>
                    <a:pt x="4972" y="17762"/>
                  </a:lnTo>
                  <a:lnTo>
                    <a:pt x="4972" y="19518"/>
                  </a:lnTo>
                  <a:lnTo>
                    <a:pt x="284" y="19518"/>
                  </a:lnTo>
                  <a:lnTo>
                    <a:pt x="0" y="19972"/>
                  </a:lnTo>
                  <a:lnTo>
                    <a:pt x="284" y="18810"/>
                  </a:lnTo>
                  <a:lnTo>
                    <a:pt x="739" y="18187"/>
                  </a:lnTo>
                  <a:lnTo>
                    <a:pt x="1023" y="17762"/>
                  </a:lnTo>
                  <a:lnTo>
                    <a:pt x="1165" y="17309"/>
                  </a:lnTo>
                  <a:lnTo>
                    <a:pt x="1449" y="16884"/>
                  </a:lnTo>
                  <a:lnTo>
                    <a:pt x="1903" y="16147"/>
                  </a:lnTo>
                  <a:lnTo>
                    <a:pt x="2784" y="15127"/>
                  </a:lnTo>
                  <a:lnTo>
                    <a:pt x="2784" y="14249"/>
                  </a:lnTo>
                  <a:lnTo>
                    <a:pt x="3352" y="13371"/>
                  </a:lnTo>
                  <a:lnTo>
                    <a:pt x="4545" y="12040"/>
                  </a:lnTo>
                  <a:lnTo>
                    <a:pt x="5284" y="10878"/>
                  </a:lnTo>
                  <a:lnTo>
                    <a:pt x="6619" y="10425"/>
                  </a:lnTo>
                  <a:lnTo>
                    <a:pt x="7614" y="9972"/>
                  </a:lnTo>
                  <a:lnTo>
                    <a:pt x="8807" y="8810"/>
                  </a:lnTo>
                  <a:lnTo>
                    <a:pt x="9545" y="7649"/>
                  </a:lnTo>
                  <a:lnTo>
                    <a:pt x="9233" y="7054"/>
                  </a:lnTo>
                  <a:lnTo>
                    <a:pt x="9233" y="5864"/>
                  </a:lnTo>
                  <a:lnTo>
                    <a:pt x="9688" y="5297"/>
                  </a:lnTo>
                  <a:lnTo>
                    <a:pt x="9972" y="4561"/>
                  </a:lnTo>
                  <a:lnTo>
                    <a:pt x="10739" y="3541"/>
                  </a:lnTo>
                  <a:lnTo>
                    <a:pt x="11619" y="3088"/>
                  </a:lnTo>
                  <a:lnTo>
                    <a:pt x="13068" y="2380"/>
                  </a:lnTo>
                  <a:lnTo>
                    <a:pt x="13523" y="1190"/>
                  </a:lnTo>
                  <a:lnTo>
                    <a:pt x="13949" y="0"/>
                  </a:lnTo>
                  <a:lnTo>
                    <a:pt x="14688" y="0"/>
                  </a:lnTo>
                  <a:lnTo>
                    <a:pt x="15398" y="765"/>
                  </a:lnTo>
                  <a:lnTo>
                    <a:pt x="16619" y="765"/>
                  </a:lnTo>
                  <a:lnTo>
                    <a:pt x="17330" y="765"/>
                  </a:lnTo>
                  <a:lnTo>
                    <a:pt x="17784" y="453"/>
                  </a:lnTo>
                  <a:lnTo>
                    <a:pt x="18068" y="878"/>
                  </a:lnTo>
                  <a:lnTo>
                    <a:pt x="18807" y="878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80" name="Freeform 179">
              <a:extLst>
                <a:ext uri="{FF2B5EF4-FFF2-40B4-BE49-F238E27FC236}">
                  <a16:creationId xmlns:a16="http://schemas.microsoft.com/office/drawing/2014/main" id="{8CA9D485-637D-48BC-BE68-A509A9199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0310" y="3448617"/>
              <a:ext cx="305701" cy="323869"/>
            </a:xfrm>
            <a:custGeom>
              <a:avLst/>
              <a:gdLst>
                <a:gd name="T0" fmla="*/ 151 w 20000"/>
                <a:gd name="T1" fmla="*/ 0 h 20000"/>
                <a:gd name="T2" fmla="*/ 217 w 20000"/>
                <a:gd name="T3" fmla="*/ 46 h 20000"/>
                <a:gd name="T4" fmla="*/ 187 w 20000"/>
                <a:gd name="T5" fmla="*/ 46 h 20000"/>
                <a:gd name="T6" fmla="*/ 200 w 20000"/>
                <a:gd name="T7" fmla="*/ 203 h 20000"/>
                <a:gd name="T8" fmla="*/ 206 w 20000"/>
                <a:gd name="T9" fmla="*/ 209 h 20000"/>
                <a:gd name="T10" fmla="*/ 200 w 20000"/>
                <a:gd name="T11" fmla="*/ 224 h 20000"/>
                <a:gd name="T12" fmla="*/ 136 w 20000"/>
                <a:gd name="T13" fmla="*/ 224 h 20000"/>
                <a:gd name="T14" fmla="*/ 134 w 20000"/>
                <a:gd name="T15" fmla="*/ 220 h 20000"/>
                <a:gd name="T16" fmla="*/ 130 w 20000"/>
                <a:gd name="T17" fmla="*/ 224 h 20000"/>
                <a:gd name="T18" fmla="*/ 109 w 20000"/>
                <a:gd name="T19" fmla="*/ 220 h 20000"/>
                <a:gd name="T20" fmla="*/ 107 w 20000"/>
                <a:gd name="T21" fmla="*/ 226 h 20000"/>
                <a:gd name="T22" fmla="*/ 97 w 20000"/>
                <a:gd name="T23" fmla="*/ 218 h 20000"/>
                <a:gd name="T24" fmla="*/ 91 w 20000"/>
                <a:gd name="T25" fmla="*/ 226 h 20000"/>
                <a:gd name="T26" fmla="*/ 91 w 20000"/>
                <a:gd name="T27" fmla="*/ 234 h 20000"/>
                <a:gd name="T28" fmla="*/ 87 w 20000"/>
                <a:gd name="T29" fmla="*/ 237 h 20000"/>
                <a:gd name="T30" fmla="*/ 76 w 20000"/>
                <a:gd name="T31" fmla="*/ 234 h 20000"/>
                <a:gd name="T32" fmla="*/ 74 w 20000"/>
                <a:gd name="T33" fmla="*/ 230 h 20000"/>
                <a:gd name="T34" fmla="*/ 70 w 20000"/>
                <a:gd name="T35" fmla="*/ 224 h 20000"/>
                <a:gd name="T36" fmla="*/ 66 w 20000"/>
                <a:gd name="T37" fmla="*/ 224 h 20000"/>
                <a:gd name="T38" fmla="*/ 64 w 20000"/>
                <a:gd name="T39" fmla="*/ 214 h 20000"/>
                <a:gd name="T40" fmla="*/ 58 w 20000"/>
                <a:gd name="T41" fmla="*/ 214 h 20000"/>
                <a:gd name="T42" fmla="*/ 49 w 20000"/>
                <a:gd name="T43" fmla="*/ 203 h 20000"/>
                <a:gd name="T44" fmla="*/ 43 w 20000"/>
                <a:gd name="T45" fmla="*/ 201 h 20000"/>
                <a:gd name="T46" fmla="*/ 27 w 20000"/>
                <a:gd name="T47" fmla="*/ 203 h 20000"/>
                <a:gd name="T48" fmla="*/ 14 w 20000"/>
                <a:gd name="T49" fmla="*/ 203 h 20000"/>
                <a:gd name="T50" fmla="*/ 6 w 20000"/>
                <a:gd name="T51" fmla="*/ 209 h 20000"/>
                <a:gd name="T52" fmla="*/ 10 w 20000"/>
                <a:gd name="T53" fmla="*/ 197 h 20000"/>
                <a:gd name="T54" fmla="*/ 16 w 20000"/>
                <a:gd name="T55" fmla="*/ 180 h 20000"/>
                <a:gd name="T56" fmla="*/ 14 w 20000"/>
                <a:gd name="T57" fmla="*/ 160 h 20000"/>
                <a:gd name="T58" fmla="*/ 6 w 20000"/>
                <a:gd name="T59" fmla="*/ 149 h 20000"/>
                <a:gd name="T60" fmla="*/ 14 w 20000"/>
                <a:gd name="T61" fmla="*/ 149 h 20000"/>
                <a:gd name="T62" fmla="*/ 14 w 20000"/>
                <a:gd name="T63" fmla="*/ 139 h 20000"/>
                <a:gd name="T64" fmla="*/ 10 w 20000"/>
                <a:gd name="T65" fmla="*/ 127 h 20000"/>
                <a:gd name="T66" fmla="*/ 6 w 20000"/>
                <a:gd name="T67" fmla="*/ 131 h 20000"/>
                <a:gd name="T68" fmla="*/ 4 w 20000"/>
                <a:gd name="T69" fmla="*/ 121 h 20000"/>
                <a:gd name="T70" fmla="*/ 0 w 20000"/>
                <a:gd name="T71" fmla="*/ 121 h 20000"/>
                <a:gd name="T72" fmla="*/ 4 w 20000"/>
                <a:gd name="T73" fmla="*/ 114 h 20000"/>
                <a:gd name="T74" fmla="*/ 70 w 20000"/>
                <a:gd name="T75" fmla="*/ 114 h 20000"/>
                <a:gd name="T76" fmla="*/ 70 w 20000"/>
                <a:gd name="T77" fmla="*/ 89 h 20000"/>
                <a:gd name="T78" fmla="*/ 70 w 20000"/>
                <a:gd name="T79" fmla="*/ 83 h 20000"/>
                <a:gd name="T80" fmla="*/ 74 w 20000"/>
                <a:gd name="T81" fmla="*/ 79 h 20000"/>
                <a:gd name="T82" fmla="*/ 91 w 20000"/>
                <a:gd name="T83" fmla="*/ 73 h 20000"/>
                <a:gd name="T84" fmla="*/ 91 w 20000"/>
                <a:gd name="T85" fmla="*/ 29 h 20000"/>
                <a:gd name="T86" fmla="*/ 151 w 20000"/>
                <a:gd name="T87" fmla="*/ 27 h 20000"/>
                <a:gd name="T88" fmla="*/ 151 w 20000"/>
                <a:gd name="T89" fmla="*/ 0 h 2000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0000" h="20000">
                  <a:moveTo>
                    <a:pt x="13897" y="0"/>
                  </a:moveTo>
                  <a:lnTo>
                    <a:pt x="19963" y="3885"/>
                  </a:lnTo>
                  <a:lnTo>
                    <a:pt x="17279" y="3885"/>
                  </a:lnTo>
                  <a:lnTo>
                    <a:pt x="18456" y="17128"/>
                  </a:lnTo>
                  <a:lnTo>
                    <a:pt x="19007" y="17669"/>
                  </a:lnTo>
                  <a:lnTo>
                    <a:pt x="18456" y="18919"/>
                  </a:lnTo>
                  <a:lnTo>
                    <a:pt x="12537" y="18919"/>
                  </a:lnTo>
                  <a:lnTo>
                    <a:pt x="12390" y="18581"/>
                  </a:lnTo>
                  <a:lnTo>
                    <a:pt x="11985" y="18919"/>
                  </a:lnTo>
                  <a:lnTo>
                    <a:pt x="10074" y="18581"/>
                  </a:lnTo>
                  <a:lnTo>
                    <a:pt x="9890" y="19054"/>
                  </a:lnTo>
                  <a:lnTo>
                    <a:pt x="8934" y="18378"/>
                  </a:lnTo>
                  <a:lnTo>
                    <a:pt x="8346" y="19054"/>
                  </a:lnTo>
                  <a:lnTo>
                    <a:pt x="8346" y="19764"/>
                  </a:lnTo>
                  <a:lnTo>
                    <a:pt x="7978" y="19966"/>
                  </a:lnTo>
                  <a:lnTo>
                    <a:pt x="7022" y="19764"/>
                  </a:lnTo>
                  <a:lnTo>
                    <a:pt x="6838" y="19426"/>
                  </a:lnTo>
                  <a:lnTo>
                    <a:pt x="6434" y="18919"/>
                  </a:lnTo>
                  <a:lnTo>
                    <a:pt x="6066" y="18919"/>
                  </a:lnTo>
                  <a:lnTo>
                    <a:pt x="5919" y="18041"/>
                  </a:lnTo>
                  <a:lnTo>
                    <a:pt x="5331" y="18041"/>
                  </a:lnTo>
                  <a:lnTo>
                    <a:pt x="4559" y="17128"/>
                  </a:lnTo>
                  <a:lnTo>
                    <a:pt x="3971" y="16993"/>
                  </a:lnTo>
                  <a:lnTo>
                    <a:pt x="2463" y="17128"/>
                  </a:lnTo>
                  <a:lnTo>
                    <a:pt x="1324" y="17128"/>
                  </a:lnTo>
                  <a:lnTo>
                    <a:pt x="515" y="17669"/>
                  </a:lnTo>
                  <a:lnTo>
                    <a:pt x="956" y="16622"/>
                  </a:lnTo>
                  <a:lnTo>
                    <a:pt x="1507" y="15203"/>
                  </a:lnTo>
                  <a:lnTo>
                    <a:pt x="1324" y="13480"/>
                  </a:lnTo>
                  <a:lnTo>
                    <a:pt x="515" y="12601"/>
                  </a:lnTo>
                  <a:lnTo>
                    <a:pt x="1324" y="12601"/>
                  </a:lnTo>
                  <a:lnTo>
                    <a:pt x="1324" y="11723"/>
                  </a:lnTo>
                  <a:lnTo>
                    <a:pt x="956" y="10709"/>
                  </a:lnTo>
                  <a:lnTo>
                    <a:pt x="515" y="11047"/>
                  </a:lnTo>
                  <a:lnTo>
                    <a:pt x="368" y="10169"/>
                  </a:lnTo>
                  <a:lnTo>
                    <a:pt x="0" y="10169"/>
                  </a:lnTo>
                  <a:lnTo>
                    <a:pt x="368" y="9628"/>
                  </a:lnTo>
                  <a:lnTo>
                    <a:pt x="6434" y="9628"/>
                  </a:lnTo>
                  <a:lnTo>
                    <a:pt x="6434" y="7534"/>
                  </a:lnTo>
                  <a:lnTo>
                    <a:pt x="6434" y="6993"/>
                  </a:lnTo>
                  <a:lnTo>
                    <a:pt x="6838" y="6655"/>
                  </a:lnTo>
                  <a:lnTo>
                    <a:pt x="8346" y="6149"/>
                  </a:lnTo>
                  <a:lnTo>
                    <a:pt x="8346" y="2432"/>
                  </a:lnTo>
                  <a:lnTo>
                    <a:pt x="13897" y="2297"/>
                  </a:lnTo>
                  <a:lnTo>
                    <a:pt x="13897" y="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81" name="Freeform 180">
              <a:extLst>
                <a:ext uri="{FF2B5EF4-FFF2-40B4-BE49-F238E27FC236}">
                  <a16:creationId xmlns:a16="http://schemas.microsoft.com/office/drawing/2014/main" id="{6DEF5822-5D74-483E-A369-0AE83A61D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0009" y="4628908"/>
              <a:ext cx="9861" cy="20326"/>
            </a:xfrm>
            <a:custGeom>
              <a:avLst/>
              <a:gdLst>
                <a:gd name="T0" fmla="*/ 2 w 20000"/>
                <a:gd name="T1" fmla="*/ 15 h 20000"/>
                <a:gd name="T2" fmla="*/ 0 w 20000"/>
                <a:gd name="T3" fmla="*/ 11 h 20000"/>
                <a:gd name="T4" fmla="*/ 0 w 20000"/>
                <a:gd name="T5" fmla="*/ 8 h 20000"/>
                <a:gd name="T6" fmla="*/ 2 w 20000"/>
                <a:gd name="T7" fmla="*/ 0 h 20000"/>
                <a:gd name="T8" fmla="*/ 7 w 20000"/>
                <a:gd name="T9" fmla="*/ 8 h 20000"/>
                <a:gd name="T10" fmla="*/ 2 w 20000"/>
                <a:gd name="T11" fmla="*/ 15 h 200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000" h="20000">
                  <a:moveTo>
                    <a:pt x="7059" y="19459"/>
                  </a:moveTo>
                  <a:lnTo>
                    <a:pt x="0" y="14054"/>
                  </a:lnTo>
                  <a:lnTo>
                    <a:pt x="0" y="10811"/>
                  </a:lnTo>
                  <a:lnTo>
                    <a:pt x="7059" y="0"/>
                  </a:lnTo>
                  <a:lnTo>
                    <a:pt x="18824" y="10811"/>
                  </a:lnTo>
                  <a:lnTo>
                    <a:pt x="7059" y="19459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82" name="Freeform 181">
              <a:extLst>
                <a:ext uri="{FF2B5EF4-FFF2-40B4-BE49-F238E27FC236}">
                  <a16:creationId xmlns:a16="http://schemas.microsoft.com/office/drawing/2014/main" id="{C5E96C0D-D084-4652-8B38-71B50DF2A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2396" y="4390411"/>
              <a:ext cx="271890" cy="413305"/>
            </a:xfrm>
            <a:custGeom>
              <a:avLst/>
              <a:gdLst>
                <a:gd name="T0" fmla="*/ 97 w 20000"/>
                <a:gd name="T1" fmla="*/ 16 h 20000"/>
                <a:gd name="T2" fmla="*/ 108 w 20000"/>
                <a:gd name="T3" fmla="*/ 16 h 20000"/>
                <a:gd name="T4" fmla="*/ 122 w 20000"/>
                <a:gd name="T5" fmla="*/ 19 h 20000"/>
                <a:gd name="T6" fmla="*/ 135 w 20000"/>
                <a:gd name="T7" fmla="*/ 19 h 20000"/>
                <a:gd name="T8" fmla="*/ 145 w 20000"/>
                <a:gd name="T9" fmla="*/ 12 h 20000"/>
                <a:gd name="T10" fmla="*/ 151 w 20000"/>
                <a:gd name="T11" fmla="*/ 16 h 20000"/>
                <a:gd name="T12" fmla="*/ 166 w 20000"/>
                <a:gd name="T13" fmla="*/ 10 h 20000"/>
                <a:gd name="T14" fmla="*/ 185 w 20000"/>
                <a:gd name="T15" fmla="*/ 0 h 20000"/>
                <a:gd name="T16" fmla="*/ 185 w 20000"/>
                <a:gd name="T17" fmla="*/ 16 h 20000"/>
                <a:gd name="T18" fmla="*/ 185 w 20000"/>
                <a:gd name="T19" fmla="*/ 35 h 20000"/>
                <a:gd name="T20" fmla="*/ 185 w 20000"/>
                <a:gd name="T21" fmla="*/ 46 h 20000"/>
                <a:gd name="T22" fmla="*/ 189 w 20000"/>
                <a:gd name="T23" fmla="*/ 70 h 20000"/>
                <a:gd name="T24" fmla="*/ 189 w 20000"/>
                <a:gd name="T25" fmla="*/ 79 h 20000"/>
                <a:gd name="T26" fmla="*/ 189 w 20000"/>
                <a:gd name="T27" fmla="*/ 87 h 20000"/>
                <a:gd name="T28" fmla="*/ 174 w 20000"/>
                <a:gd name="T29" fmla="*/ 103 h 20000"/>
                <a:gd name="T30" fmla="*/ 167 w 20000"/>
                <a:gd name="T31" fmla="*/ 110 h 20000"/>
                <a:gd name="T32" fmla="*/ 155 w 20000"/>
                <a:gd name="T33" fmla="*/ 120 h 20000"/>
                <a:gd name="T34" fmla="*/ 122 w 20000"/>
                <a:gd name="T35" fmla="*/ 132 h 20000"/>
                <a:gd name="T36" fmla="*/ 118 w 20000"/>
                <a:gd name="T37" fmla="*/ 141 h 20000"/>
                <a:gd name="T38" fmla="*/ 97 w 20000"/>
                <a:gd name="T39" fmla="*/ 157 h 20000"/>
                <a:gd name="T40" fmla="*/ 79 w 20000"/>
                <a:gd name="T41" fmla="*/ 180 h 20000"/>
                <a:gd name="T42" fmla="*/ 85 w 20000"/>
                <a:gd name="T43" fmla="*/ 203 h 20000"/>
                <a:gd name="T44" fmla="*/ 87 w 20000"/>
                <a:gd name="T45" fmla="*/ 213 h 20000"/>
                <a:gd name="T46" fmla="*/ 92 w 20000"/>
                <a:gd name="T47" fmla="*/ 230 h 20000"/>
                <a:gd name="T48" fmla="*/ 85 w 20000"/>
                <a:gd name="T49" fmla="*/ 251 h 20000"/>
                <a:gd name="T50" fmla="*/ 92 w 20000"/>
                <a:gd name="T51" fmla="*/ 253 h 20000"/>
                <a:gd name="T52" fmla="*/ 54 w 20000"/>
                <a:gd name="T53" fmla="*/ 271 h 20000"/>
                <a:gd name="T54" fmla="*/ 42 w 20000"/>
                <a:gd name="T55" fmla="*/ 280 h 20000"/>
                <a:gd name="T56" fmla="*/ 38 w 20000"/>
                <a:gd name="T57" fmla="*/ 290 h 20000"/>
                <a:gd name="T58" fmla="*/ 42 w 20000"/>
                <a:gd name="T59" fmla="*/ 290 h 20000"/>
                <a:gd name="T60" fmla="*/ 35 w 20000"/>
                <a:gd name="T61" fmla="*/ 305 h 20000"/>
                <a:gd name="T62" fmla="*/ 31 w 20000"/>
                <a:gd name="T63" fmla="*/ 290 h 20000"/>
                <a:gd name="T64" fmla="*/ 27 w 20000"/>
                <a:gd name="T65" fmla="*/ 280 h 20000"/>
                <a:gd name="T66" fmla="*/ 27 w 20000"/>
                <a:gd name="T67" fmla="*/ 253 h 20000"/>
                <a:gd name="T68" fmla="*/ 25 w 20000"/>
                <a:gd name="T69" fmla="*/ 230 h 20000"/>
                <a:gd name="T70" fmla="*/ 19 w 20000"/>
                <a:gd name="T71" fmla="*/ 218 h 20000"/>
                <a:gd name="T72" fmla="*/ 42 w 20000"/>
                <a:gd name="T73" fmla="*/ 193 h 20000"/>
                <a:gd name="T74" fmla="*/ 44 w 20000"/>
                <a:gd name="T75" fmla="*/ 180 h 20000"/>
                <a:gd name="T76" fmla="*/ 48 w 20000"/>
                <a:gd name="T77" fmla="*/ 164 h 20000"/>
                <a:gd name="T78" fmla="*/ 48 w 20000"/>
                <a:gd name="T79" fmla="*/ 149 h 20000"/>
                <a:gd name="T80" fmla="*/ 48 w 20000"/>
                <a:gd name="T81" fmla="*/ 147 h 20000"/>
                <a:gd name="T82" fmla="*/ 52 w 20000"/>
                <a:gd name="T83" fmla="*/ 141 h 20000"/>
                <a:gd name="T84" fmla="*/ 52 w 20000"/>
                <a:gd name="T85" fmla="*/ 120 h 20000"/>
                <a:gd name="T86" fmla="*/ 48 w 20000"/>
                <a:gd name="T87" fmla="*/ 106 h 20000"/>
                <a:gd name="T88" fmla="*/ 31 w 20000"/>
                <a:gd name="T89" fmla="*/ 103 h 20000"/>
                <a:gd name="T90" fmla="*/ 21 w 20000"/>
                <a:gd name="T91" fmla="*/ 97 h 20000"/>
                <a:gd name="T92" fmla="*/ 4 w 20000"/>
                <a:gd name="T93" fmla="*/ 93 h 20000"/>
                <a:gd name="T94" fmla="*/ 0 w 20000"/>
                <a:gd name="T95" fmla="*/ 79 h 20000"/>
                <a:gd name="T96" fmla="*/ 58 w 20000"/>
                <a:gd name="T97" fmla="*/ 60 h 20000"/>
                <a:gd name="T98" fmla="*/ 74 w 20000"/>
                <a:gd name="T99" fmla="*/ 70 h 20000"/>
                <a:gd name="T100" fmla="*/ 81 w 20000"/>
                <a:gd name="T101" fmla="*/ 87 h 20000"/>
                <a:gd name="T102" fmla="*/ 81 w 20000"/>
                <a:gd name="T103" fmla="*/ 103 h 20000"/>
                <a:gd name="T104" fmla="*/ 92 w 20000"/>
                <a:gd name="T105" fmla="*/ 120 h 20000"/>
                <a:gd name="T106" fmla="*/ 95 w 20000"/>
                <a:gd name="T107" fmla="*/ 103 h 20000"/>
                <a:gd name="T108" fmla="*/ 101 w 20000"/>
                <a:gd name="T109" fmla="*/ 99 h 20000"/>
                <a:gd name="T110" fmla="*/ 108 w 20000"/>
                <a:gd name="T111" fmla="*/ 77 h 20000"/>
                <a:gd name="T112" fmla="*/ 95 w 20000"/>
                <a:gd name="T113" fmla="*/ 60 h 20000"/>
                <a:gd name="T114" fmla="*/ 81 w 20000"/>
                <a:gd name="T115" fmla="*/ 54 h 20000"/>
                <a:gd name="T116" fmla="*/ 85 w 20000"/>
                <a:gd name="T117" fmla="*/ 19 h 2000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0000" h="20000">
                  <a:moveTo>
                    <a:pt x="8820" y="1234"/>
                  </a:moveTo>
                  <a:lnTo>
                    <a:pt x="10062" y="1076"/>
                  </a:lnTo>
                  <a:lnTo>
                    <a:pt x="10518" y="1234"/>
                  </a:lnTo>
                  <a:lnTo>
                    <a:pt x="11180" y="1076"/>
                  </a:lnTo>
                  <a:lnTo>
                    <a:pt x="11843" y="1234"/>
                  </a:lnTo>
                  <a:lnTo>
                    <a:pt x="12671" y="1234"/>
                  </a:lnTo>
                  <a:lnTo>
                    <a:pt x="12878" y="1234"/>
                  </a:lnTo>
                  <a:lnTo>
                    <a:pt x="13954" y="1234"/>
                  </a:lnTo>
                  <a:lnTo>
                    <a:pt x="14576" y="1076"/>
                  </a:lnTo>
                  <a:lnTo>
                    <a:pt x="15031" y="814"/>
                  </a:lnTo>
                  <a:lnTo>
                    <a:pt x="15652" y="814"/>
                  </a:lnTo>
                  <a:lnTo>
                    <a:pt x="15652" y="1076"/>
                  </a:lnTo>
                  <a:lnTo>
                    <a:pt x="16315" y="814"/>
                  </a:lnTo>
                  <a:lnTo>
                    <a:pt x="17184" y="682"/>
                  </a:lnTo>
                  <a:lnTo>
                    <a:pt x="18468" y="420"/>
                  </a:lnTo>
                  <a:lnTo>
                    <a:pt x="19130" y="0"/>
                  </a:lnTo>
                  <a:lnTo>
                    <a:pt x="19545" y="420"/>
                  </a:lnTo>
                  <a:lnTo>
                    <a:pt x="19130" y="1076"/>
                  </a:lnTo>
                  <a:lnTo>
                    <a:pt x="19130" y="1785"/>
                  </a:lnTo>
                  <a:lnTo>
                    <a:pt x="19130" y="2310"/>
                  </a:lnTo>
                  <a:lnTo>
                    <a:pt x="19545" y="2861"/>
                  </a:lnTo>
                  <a:lnTo>
                    <a:pt x="19130" y="2992"/>
                  </a:lnTo>
                  <a:lnTo>
                    <a:pt x="19545" y="3543"/>
                  </a:lnTo>
                  <a:lnTo>
                    <a:pt x="19545" y="4619"/>
                  </a:lnTo>
                  <a:lnTo>
                    <a:pt x="19959" y="4777"/>
                  </a:lnTo>
                  <a:lnTo>
                    <a:pt x="19545" y="5171"/>
                  </a:lnTo>
                  <a:lnTo>
                    <a:pt x="19130" y="5433"/>
                  </a:lnTo>
                  <a:lnTo>
                    <a:pt x="19545" y="5696"/>
                  </a:lnTo>
                  <a:lnTo>
                    <a:pt x="18882" y="6115"/>
                  </a:lnTo>
                  <a:lnTo>
                    <a:pt x="18012" y="6772"/>
                  </a:lnTo>
                  <a:lnTo>
                    <a:pt x="17847" y="6929"/>
                  </a:lnTo>
                  <a:lnTo>
                    <a:pt x="17350" y="7192"/>
                  </a:lnTo>
                  <a:lnTo>
                    <a:pt x="16315" y="7480"/>
                  </a:lnTo>
                  <a:lnTo>
                    <a:pt x="16108" y="7874"/>
                  </a:lnTo>
                  <a:lnTo>
                    <a:pt x="13954" y="8268"/>
                  </a:lnTo>
                  <a:lnTo>
                    <a:pt x="12671" y="8688"/>
                  </a:lnTo>
                  <a:lnTo>
                    <a:pt x="12257" y="8976"/>
                  </a:lnTo>
                  <a:lnTo>
                    <a:pt x="12257" y="9239"/>
                  </a:lnTo>
                  <a:lnTo>
                    <a:pt x="11180" y="9764"/>
                  </a:lnTo>
                  <a:lnTo>
                    <a:pt x="10062" y="10315"/>
                  </a:lnTo>
                  <a:lnTo>
                    <a:pt x="8364" y="11391"/>
                  </a:lnTo>
                  <a:lnTo>
                    <a:pt x="8157" y="11811"/>
                  </a:lnTo>
                  <a:lnTo>
                    <a:pt x="8364" y="12493"/>
                  </a:lnTo>
                  <a:lnTo>
                    <a:pt x="8820" y="13307"/>
                  </a:lnTo>
                  <a:lnTo>
                    <a:pt x="9027" y="14278"/>
                  </a:lnTo>
                  <a:lnTo>
                    <a:pt x="9027" y="13990"/>
                  </a:lnTo>
                  <a:lnTo>
                    <a:pt x="9482" y="14278"/>
                  </a:lnTo>
                  <a:lnTo>
                    <a:pt x="9482" y="15092"/>
                  </a:lnTo>
                  <a:lnTo>
                    <a:pt x="9027" y="15459"/>
                  </a:lnTo>
                  <a:lnTo>
                    <a:pt x="8820" y="16430"/>
                  </a:lnTo>
                  <a:lnTo>
                    <a:pt x="9027" y="16168"/>
                  </a:lnTo>
                  <a:lnTo>
                    <a:pt x="9482" y="16588"/>
                  </a:lnTo>
                  <a:lnTo>
                    <a:pt x="8364" y="17113"/>
                  </a:lnTo>
                  <a:lnTo>
                    <a:pt x="5590" y="17769"/>
                  </a:lnTo>
                  <a:lnTo>
                    <a:pt x="4928" y="17927"/>
                  </a:lnTo>
                  <a:lnTo>
                    <a:pt x="4306" y="18346"/>
                  </a:lnTo>
                  <a:lnTo>
                    <a:pt x="3644" y="18609"/>
                  </a:lnTo>
                  <a:lnTo>
                    <a:pt x="3892" y="19003"/>
                  </a:lnTo>
                  <a:lnTo>
                    <a:pt x="4306" y="18871"/>
                  </a:lnTo>
                  <a:lnTo>
                    <a:pt x="4306" y="19003"/>
                  </a:lnTo>
                  <a:lnTo>
                    <a:pt x="4306" y="19974"/>
                  </a:lnTo>
                  <a:lnTo>
                    <a:pt x="3644" y="19974"/>
                  </a:lnTo>
                  <a:lnTo>
                    <a:pt x="2816" y="19685"/>
                  </a:lnTo>
                  <a:lnTo>
                    <a:pt x="3230" y="19003"/>
                  </a:lnTo>
                  <a:lnTo>
                    <a:pt x="2816" y="18609"/>
                  </a:lnTo>
                  <a:lnTo>
                    <a:pt x="2816" y="18346"/>
                  </a:lnTo>
                  <a:lnTo>
                    <a:pt x="2816" y="17507"/>
                  </a:lnTo>
                  <a:lnTo>
                    <a:pt x="2816" y="16588"/>
                  </a:lnTo>
                  <a:lnTo>
                    <a:pt x="2153" y="15459"/>
                  </a:lnTo>
                  <a:lnTo>
                    <a:pt x="2567" y="15092"/>
                  </a:lnTo>
                  <a:lnTo>
                    <a:pt x="2153" y="14934"/>
                  </a:lnTo>
                  <a:lnTo>
                    <a:pt x="1946" y="14278"/>
                  </a:lnTo>
                  <a:lnTo>
                    <a:pt x="3892" y="13176"/>
                  </a:lnTo>
                  <a:lnTo>
                    <a:pt x="4306" y="12625"/>
                  </a:lnTo>
                  <a:lnTo>
                    <a:pt x="4306" y="12231"/>
                  </a:lnTo>
                  <a:lnTo>
                    <a:pt x="4513" y="11811"/>
                  </a:lnTo>
                  <a:lnTo>
                    <a:pt x="5342" y="11129"/>
                  </a:lnTo>
                  <a:lnTo>
                    <a:pt x="4928" y="10735"/>
                  </a:lnTo>
                  <a:lnTo>
                    <a:pt x="4928" y="10315"/>
                  </a:lnTo>
                  <a:lnTo>
                    <a:pt x="4928" y="9764"/>
                  </a:lnTo>
                  <a:lnTo>
                    <a:pt x="5342" y="9764"/>
                  </a:lnTo>
                  <a:lnTo>
                    <a:pt x="4928" y="9659"/>
                  </a:lnTo>
                  <a:lnTo>
                    <a:pt x="5342" y="9396"/>
                  </a:lnTo>
                  <a:lnTo>
                    <a:pt x="5342" y="9239"/>
                  </a:lnTo>
                  <a:lnTo>
                    <a:pt x="5342" y="8556"/>
                  </a:lnTo>
                  <a:lnTo>
                    <a:pt x="5342" y="7874"/>
                  </a:lnTo>
                  <a:lnTo>
                    <a:pt x="4928" y="7192"/>
                  </a:lnTo>
                  <a:lnTo>
                    <a:pt x="4928" y="6929"/>
                  </a:lnTo>
                  <a:lnTo>
                    <a:pt x="3644" y="6929"/>
                  </a:lnTo>
                  <a:lnTo>
                    <a:pt x="3230" y="6772"/>
                  </a:lnTo>
                  <a:lnTo>
                    <a:pt x="2567" y="6509"/>
                  </a:lnTo>
                  <a:lnTo>
                    <a:pt x="2153" y="6378"/>
                  </a:lnTo>
                  <a:lnTo>
                    <a:pt x="870" y="6509"/>
                  </a:lnTo>
                  <a:lnTo>
                    <a:pt x="414" y="6115"/>
                  </a:lnTo>
                  <a:lnTo>
                    <a:pt x="414" y="5696"/>
                  </a:lnTo>
                  <a:lnTo>
                    <a:pt x="0" y="5171"/>
                  </a:lnTo>
                  <a:lnTo>
                    <a:pt x="5590" y="4068"/>
                  </a:lnTo>
                  <a:lnTo>
                    <a:pt x="6004" y="3937"/>
                  </a:lnTo>
                  <a:lnTo>
                    <a:pt x="6667" y="4777"/>
                  </a:lnTo>
                  <a:lnTo>
                    <a:pt x="7702" y="4619"/>
                  </a:lnTo>
                  <a:lnTo>
                    <a:pt x="8364" y="4777"/>
                  </a:lnTo>
                  <a:lnTo>
                    <a:pt x="8364" y="5696"/>
                  </a:lnTo>
                  <a:lnTo>
                    <a:pt x="8157" y="6378"/>
                  </a:lnTo>
                  <a:lnTo>
                    <a:pt x="8364" y="6772"/>
                  </a:lnTo>
                  <a:lnTo>
                    <a:pt x="9027" y="7480"/>
                  </a:lnTo>
                  <a:lnTo>
                    <a:pt x="9482" y="7874"/>
                  </a:lnTo>
                  <a:lnTo>
                    <a:pt x="9896" y="7480"/>
                  </a:lnTo>
                  <a:lnTo>
                    <a:pt x="9896" y="6772"/>
                  </a:lnTo>
                  <a:lnTo>
                    <a:pt x="10062" y="6772"/>
                  </a:lnTo>
                  <a:lnTo>
                    <a:pt x="10518" y="6509"/>
                  </a:lnTo>
                  <a:lnTo>
                    <a:pt x="10932" y="5696"/>
                  </a:lnTo>
                  <a:lnTo>
                    <a:pt x="11180" y="5039"/>
                  </a:lnTo>
                  <a:lnTo>
                    <a:pt x="10518" y="4777"/>
                  </a:lnTo>
                  <a:lnTo>
                    <a:pt x="9896" y="3937"/>
                  </a:lnTo>
                  <a:lnTo>
                    <a:pt x="9027" y="3543"/>
                  </a:lnTo>
                  <a:lnTo>
                    <a:pt x="8364" y="3543"/>
                  </a:lnTo>
                  <a:lnTo>
                    <a:pt x="8364" y="1890"/>
                  </a:lnTo>
                  <a:lnTo>
                    <a:pt x="8820" y="1234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83" name="Freeform 182">
              <a:extLst>
                <a:ext uri="{FF2B5EF4-FFF2-40B4-BE49-F238E27FC236}">
                  <a16:creationId xmlns:a16="http://schemas.microsoft.com/office/drawing/2014/main" id="{E714117E-78D8-422D-9A95-871A58048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7368" y="4544892"/>
              <a:ext cx="333876" cy="306252"/>
            </a:xfrm>
            <a:custGeom>
              <a:avLst/>
              <a:gdLst>
                <a:gd name="T0" fmla="*/ 203 w 20000"/>
                <a:gd name="T1" fmla="*/ 12 h 20000"/>
                <a:gd name="T2" fmla="*/ 218 w 20000"/>
                <a:gd name="T3" fmla="*/ 8 h 20000"/>
                <a:gd name="T4" fmla="*/ 220 w 20000"/>
                <a:gd name="T5" fmla="*/ 8 h 20000"/>
                <a:gd name="T6" fmla="*/ 230 w 20000"/>
                <a:gd name="T7" fmla="*/ 12 h 20000"/>
                <a:gd name="T8" fmla="*/ 237 w 20000"/>
                <a:gd name="T9" fmla="*/ 16 h 20000"/>
                <a:gd name="T10" fmla="*/ 230 w 20000"/>
                <a:gd name="T11" fmla="*/ 16 h 20000"/>
                <a:gd name="T12" fmla="*/ 224 w 20000"/>
                <a:gd name="T13" fmla="*/ 18 h 20000"/>
                <a:gd name="T14" fmla="*/ 220 w 20000"/>
                <a:gd name="T15" fmla="*/ 18 h 20000"/>
                <a:gd name="T16" fmla="*/ 207 w 20000"/>
                <a:gd name="T17" fmla="*/ 27 h 20000"/>
                <a:gd name="T18" fmla="*/ 201 w 20000"/>
                <a:gd name="T19" fmla="*/ 18 h 20000"/>
                <a:gd name="T20" fmla="*/ 187 w 20000"/>
                <a:gd name="T21" fmla="*/ 23 h 20000"/>
                <a:gd name="T22" fmla="*/ 164 w 20000"/>
                <a:gd name="T23" fmla="*/ 27 h 20000"/>
                <a:gd name="T24" fmla="*/ 160 w 20000"/>
                <a:gd name="T25" fmla="*/ 93 h 20000"/>
                <a:gd name="T26" fmla="*/ 143 w 20000"/>
                <a:gd name="T27" fmla="*/ 93 h 20000"/>
                <a:gd name="T28" fmla="*/ 141 w 20000"/>
                <a:gd name="T29" fmla="*/ 147 h 20000"/>
                <a:gd name="T30" fmla="*/ 137 w 20000"/>
                <a:gd name="T31" fmla="*/ 217 h 20000"/>
                <a:gd name="T32" fmla="*/ 131 w 20000"/>
                <a:gd name="T33" fmla="*/ 217 h 20000"/>
                <a:gd name="T34" fmla="*/ 122 w 20000"/>
                <a:gd name="T35" fmla="*/ 223 h 20000"/>
                <a:gd name="T36" fmla="*/ 121 w 20000"/>
                <a:gd name="T37" fmla="*/ 226 h 20000"/>
                <a:gd name="T38" fmla="*/ 114 w 20000"/>
                <a:gd name="T39" fmla="*/ 223 h 20000"/>
                <a:gd name="T40" fmla="*/ 106 w 20000"/>
                <a:gd name="T41" fmla="*/ 223 h 20000"/>
                <a:gd name="T42" fmla="*/ 100 w 20000"/>
                <a:gd name="T43" fmla="*/ 223 h 20000"/>
                <a:gd name="T44" fmla="*/ 89 w 20000"/>
                <a:gd name="T45" fmla="*/ 219 h 20000"/>
                <a:gd name="T46" fmla="*/ 89 w 20000"/>
                <a:gd name="T47" fmla="*/ 209 h 20000"/>
                <a:gd name="T48" fmla="*/ 88 w 20000"/>
                <a:gd name="T49" fmla="*/ 209 h 20000"/>
                <a:gd name="T50" fmla="*/ 83 w 20000"/>
                <a:gd name="T51" fmla="*/ 209 h 20000"/>
                <a:gd name="T52" fmla="*/ 79 w 20000"/>
                <a:gd name="T53" fmla="*/ 217 h 20000"/>
                <a:gd name="T54" fmla="*/ 77 w 20000"/>
                <a:gd name="T55" fmla="*/ 219 h 20000"/>
                <a:gd name="T56" fmla="*/ 62 w 20000"/>
                <a:gd name="T57" fmla="*/ 207 h 20000"/>
                <a:gd name="T58" fmla="*/ 56 w 20000"/>
                <a:gd name="T59" fmla="*/ 190 h 20000"/>
                <a:gd name="T60" fmla="*/ 56 w 20000"/>
                <a:gd name="T61" fmla="*/ 182 h 20000"/>
                <a:gd name="T62" fmla="*/ 54 w 20000"/>
                <a:gd name="T63" fmla="*/ 176 h 20000"/>
                <a:gd name="T64" fmla="*/ 50 w 20000"/>
                <a:gd name="T65" fmla="*/ 153 h 20000"/>
                <a:gd name="T66" fmla="*/ 46 w 20000"/>
                <a:gd name="T67" fmla="*/ 143 h 20000"/>
                <a:gd name="T68" fmla="*/ 44 w 20000"/>
                <a:gd name="T69" fmla="*/ 126 h 20000"/>
                <a:gd name="T70" fmla="*/ 44 w 20000"/>
                <a:gd name="T71" fmla="*/ 114 h 20000"/>
                <a:gd name="T72" fmla="*/ 44 w 20000"/>
                <a:gd name="T73" fmla="*/ 104 h 20000"/>
                <a:gd name="T74" fmla="*/ 35 w 20000"/>
                <a:gd name="T75" fmla="*/ 93 h 20000"/>
                <a:gd name="T76" fmla="*/ 23 w 20000"/>
                <a:gd name="T77" fmla="*/ 62 h 20000"/>
                <a:gd name="T78" fmla="*/ 11 w 20000"/>
                <a:gd name="T79" fmla="*/ 39 h 20000"/>
                <a:gd name="T80" fmla="*/ 6 w 20000"/>
                <a:gd name="T81" fmla="*/ 29 h 20000"/>
                <a:gd name="T82" fmla="*/ 0 w 20000"/>
                <a:gd name="T83" fmla="*/ 16 h 20000"/>
                <a:gd name="T84" fmla="*/ 0 w 20000"/>
                <a:gd name="T85" fmla="*/ 6 h 20000"/>
                <a:gd name="T86" fmla="*/ 2 w 20000"/>
                <a:gd name="T87" fmla="*/ 6 h 20000"/>
                <a:gd name="T88" fmla="*/ 11 w 20000"/>
                <a:gd name="T89" fmla="*/ 6 h 20000"/>
                <a:gd name="T90" fmla="*/ 12 w 20000"/>
                <a:gd name="T91" fmla="*/ 6 h 20000"/>
                <a:gd name="T92" fmla="*/ 23 w 20000"/>
                <a:gd name="T93" fmla="*/ 0 h 20000"/>
                <a:gd name="T94" fmla="*/ 29 w 20000"/>
                <a:gd name="T95" fmla="*/ 2 h 20000"/>
                <a:gd name="T96" fmla="*/ 40 w 20000"/>
                <a:gd name="T97" fmla="*/ 8 h 20000"/>
                <a:gd name="T98" fmla="*/ 44 w 20000"/>
                <a:gd name="T99" fmla="*/ 8 h 20000"/>
                <a:gd name="T100" fmla="*/ 114 w 20000"/>
                <a:gd name="T101" fmla="*/ 6 h 20000"/>
                <a:gd name="T102" fmla="*/ 116 w 20000"/>
                <a:gd name="T103" fmla="*/ 12 h 20000"/>
                <a:gd name="T104" fmla="*/ 122 w 20000"/>
                <a:gd name="T105" fmla="*/ 16 h 20000"/>
                <a:gd name="T106" fmla="*/ 147 w 20000"/>
                <a:gd name="T107" fmla="*/ 18 h 20000"/>
                <a:gd name="T108" fmla="*/ 158 w 20000"/>
                <a:gd name="T109" fmla="*/ 18 h 20000"/>
                <a:gd name="T110" fmla="*/ 164 w 20000"/>
                <a:gd name="T111" fmla="*/ 18 h 20000"/>
                <a:gd name="T112" fmla="*/ 170 w 20000"/>
                <a:gd name="T113" fmla="*/ 18 h 20000"/>
                <a:gd name="T114" fmla="*/ 203 w 20000"/>
                <a:gd name="T115" fmla="*/ 12 h 2000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0000" h="20000">
                  <a:moveTo>
                    <a:pt x="17162" y="1062"/>
                  </a:moveTo>
                  <a:lnTo>
                    <a:pt x="18378" y="708"/>
                  </a:lnTo>
                  <a:lnTo>
                    <a:pt x="18581" y="708"/>
                  </a:lnTo>
                  <a:lnTo>
                    <a:pt x="19426" y="1062"/>
                  </a:lnTo>
                  <a:lnTo>
                    <a:pt x="19966" y="1451"/>
                  </a:lnTo>
                  <a:lnTo>
                    <a:pt x="19426" y="1451"/>
                  </a:lnTo>
                  <a:lnTo>
                    <a:pt x="18919" y="1628"/>
                  </a:lnTo>
                  <a:lnTo>
                    <a:pt x="18581" y="1628"/>
                  </a:lnTo>
                  <a:lnTo>
                    <a:pt x="17500" y="2372"/>
                  </a:lnTo>
                  <a:lnTo>
                    <a:pt x="16993" y="1628"/>
                  </a:lnTo>
                  <a:lnTo>
                    <a:pt x="15777" y="2018"/>
                  </a:lnTo>
                  <a:lnTo>
                    <a:pt x="13818" y="2372"/>
                  </a:lnTo>
                  <a:lnTo>
                    <a:pt x="13480" y="8212"/>
                  </a:lnTo>
                  <a:lnTo>
                    <a:pt x="12095" y="8212"/>
                  </a:lnTo>
                  <a:lnTo>
                    <a:pt x="11892" y="12991"/>
                  </a:lnTo>
                  <a:lnTo>
                    <a:pt x="11554" y="19221"/>
                  </a:lnTo>
                  <a:lnTo>
                    <a:pt x="11047" y="19221"/>
                  </a:lnTo>
                  <a:lnTo>
                    <a:pt x="10304" y="19752"/>
                  </a:lnTo>
                  <a:lnTo>
                    <a:pt x="10169" y="19965"/>
                  </a:lnTo>
                  <a:lnTo>
                    <a:pt x="9628" y="19752"/>
                  </a:lnTo>
                  <a:lnTo>
                    <a:pt x="8919" y="19752"/>
                  </a:lnTo>
                  <a:lnTo>
                    <a:pt x="8412" y="19752"/>
                  </a:lnTo>
                  <a:lnTo>
                    <a:pt x="7534" y="19398"/>
                  </a:lnTo>
                  <a:lnTo>
                    <a:pt x="7534" y="18478"/>
                  </a:lnTo>
                  <a:lnTo>
                    <a:pt x="7399" y="18478"/>
                  </a:lnTo>
                  <a:lnTo>
                    <a:pt x="6993" y="18478"/>
                  </a:lnTo>
                  <a:lnTo>
                    <a:pt x="6655" y="19221"/>
                  </a:lnTo>
                  <a:lnTo>
                    <a:pt x="6486" y="19398"/>
                  </a:lnTo>
                  <a:lnTo>
                    <a:pt x="5270" y="18301"/>
                  </a:lnTo>
                  <a:lnTo>
                    <a:pt x="4730" y="16850"/>
                  </a:lnTo>
                  <a:lnTo>
                    <a:pt x="4730" y="16106"/>
                  </a:lnTo>
                  <a:lnTo>
                    <a:pt x="4561" y="15540"/>
                  </a:lnTo>
                  <a:lnTo>
                    <a:pt x="4223" y="13522"/>
                  </a:lnTo>
                  <a:lnTo>
                    <a:pt x="3885" y="12637"/>
                  </a:lnTo>
                  <a:lnTo>
                    <a:pt x="3682" y="11150"/>
                  </a:lnTo>
                  <a:lnTo>
                    <a:pt x="3682" y="10053"/>
                  </a:lnTo>
                  <a:lnTo>
                    <a:pt x="3682" y="9168"/>
                  </a:lnTo>
                  <a:lnTo>
                    <a:pt x="2973" y="8212"/>
                  </a:lnTo>
                  <a:lnTo>
                    <a:pt x="1959" y="5487"/>
                  </a:lnTo>
                  <a:lnTo>
                    <a:pt x="912" y="3469"/>
                  </a:lnTo>
                  <a:lnTo>
                    <a:pt x="541" y="2549"/>
                  </a:lnTo>
                  <a:lnTo>
                    <a:pt x="0" y="1451"/>
                  </a:lnTo>
                  <a:lnTo>
                    <a:pt x="0" y="496"/>
                  </a:lnTo>
                  <a:lnTo>
                    <a:pt x="203" y="496"/>
                  </a:lnTo>
                  <a:lnTo>
                    <a:pt x="912" y="496"/>
                  </a:lnTo>
                  <a:lnTo>
                    <a:pt x="1047" y="496"/>
                  </a:lnTo>
                  <a:lnTo>
                    <a:pt x="1959" y="0"/>
                  </a:lnTo>
                  <a:lnTo>
                    <a:pt x="2432" y="142"/>
                  </a:lnTo>
                  <a:lnTo>
                    <a:pt x="3345" y="708"/>
                  </a:lnTo>
                  <a:lnTo>
                    <a:pt x="3682" y="708"/>
                  </a:lnTo>
                  <a:lnTo>
                    <a:pt x="9628" y="496"/>
                  </a:lnTo>
                  <a:lnTo>
                    <a:pt x="9831" y="1062"/>
                  </a:lnTo>
                  <a:lnTo>
                    <a:pt x="10304" y="1451"/>
                  </a:lnTo>
                  <a:lnTo>
                    <a:pt x="12432" y="1628"/>
                  </a:lnTo>
                  <a:lnTo>
                    <a:pt x="13311" y="1628"/>
                  </a:lnTo>
                  <a:lnTo>
                    <a:pt x="13818" y="1628"/>
                  </a:lnTo>
                  <a:lnTo>
                    <a:pt x="14358" y="1628"/>
                  </a:lnTo>
                  <a:lnTo>
                    <a:pt x="17162" y="1062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84" name="Freeform 183">
              <a:extLst>
                <a:ext uri="{FF2B5EF4-FFF2-40B4-BE49-F238E27FC236}">
                  <a16:creationId xmlns:a16="http://schemas.microsoft.com/office/drawing/2014/main" id="{1AAA2150-06EF-43D9-B22E-57837E41F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8572" y="3551605"/>
              <a:ext cx="391635" cy="295412"/>
            </a:xfrm>
            <a:custGeom>
              <a:avLst/>
              <a:gdLst>
                <a:gd name="T0" fmla="*/ 211 w 20000"/>
                <a:gd name="T1" fmla="*/ 0 h 20000"/>
                <a:gd name="T2" fmla="*/ 234 w 20000"/>
                <a:gd name="T3" fmla="*/ 6 h 20000"/>
                <a:gd name="T4" fmla="*/ 248 w 20000"/>
                <a:gd name="T5" fmla="*/ 16 h 20000"/>
                <a:gd name="T6" fmla="*/ 261 w 20000"/>
                <a:gd name="T7" fmla="*/ 10 h 20000"/>
                <a:gd name="T8" fmla="*/ 265 w 20000"/>
                <a:gd name="T9" fmla="*/ 23 h 20000"/>
                <a:gd name="T10" fmla="*/ 265 w 20000"/>
                <a:gd name="T11" fmla="*/ 38 h 20000"/>
                <a:gd name="T12" fmla="*/ 271 w 20000"/>
                <a:gd name="T13" fmla="*/ 44 h 20000"/>
                <a:gd name="T14" fmla="*/ 271 w 20000"/>
                <a:gd name="T15" fmla="*/ 50 h 20000"/>
                <a:gd name="T16" fmla="*/ 278 w 20000"/>
                <a:gd name="T17" fmla="*/ 60 h 20000"/>
                <a:gd name="T18" fmla="*/ 275 w 20000"/>
                <a:gd name="T19" fmla="*/ 62 h 20000"/>
                <a:gd name="T20" fmla="*/ 271 w 20000"/>
                <a:gd name="T21" fmla="*/ 120 h 20000"/>
                <a:gd name="T22" fmla="*/ 244 w 20000"/>
                <a:gd name="T23" fmla="*/ 153 h 20000"/>
                <a:gd name="T24" fmla="*/ 240 w 20000"/>
                <a:gd name="T25" fmla="*/ 160 h 20000"/>
                <a:gd name="T26" fmla="*/ 238 w 20000"/>
                <a:gd name="T27" fmla="*/ 168 h 20000"/>
                <a:gd name="T28" fmla="*/ 238 w 20000"/>
                <a:gd name="T29" fmla="*/ 176 h 20000"/>
                <a:gd name="T30" fmla="*/ 234 w 20000"/>
                <a:gd name="T31" fmla="*/ 184 h 20000"/>
                <a:gd name="T32" fmla="*/ 228 w 20000"/>
                <a:gd name="T33" fmla="*/ 186 h 20000"/>
                <a:gd name="T34" fmla="*/ 222 w 20000"/>
                <a:gd name="T35" fmla="*/ 190 h 20000"/>
                <a:gd name="T36" fmla="*/ 191 w 20000"/>
                <a:gd name="T37" fmla="*/ 184 h 20000"/>
                <a:gd name="T38" fmla="*/ 185 w 20000"/>
                <a:gd name="T39" fmla="*/ 186 h 20000"/>
                <a:gd name="T40" fmla="*/ 178 w 20000"/>
                <a:gd name="T41" fmla="*/ 190 h 20000"/>
                <a:gd name="T42" fmla="*/ 172 w 20000"/>
                <a:gd name="T43" fmla="*/ 192 h 20000"/>
                <a:gd name="T44" fmla="*/ 162 w 20000"/>
                <a:gd name="T45" fmla="*/ 197 h 20000"/>
                <a:gd name="T46" fmla="*/ 141 w 20000"/>
                <a:gd name="T47" fmla="*/ 186 h 20000"/>
                <a:gd name="T48" fmla="*/ 120 w 20000"/>
                <a:gd name="T49" fmla="*/ 190 h 20000"/>
                <a:gd name="T50" fmla="*/ 114 w 20000"/>
                <a:gd name="T51" fmla="*/ 184 h 20000"/>
                <a:gd name="T52" fmla="*/ 104 w 20000"/>
                <a:gd name="T53" fmla="*/ 180 h 20000"/>
                <a:gd name="T54" fmla="*/ 93 w 20000"/>
                <a:gd name="T55" fmla="*/ 176 h 20000"/>
                <a:gd name="T56" fmla="*/ 93 w 20000"/>
                <a:gd name="T57" fmla="*/ 180 h 20000"/>
                <a:gd name="T58" fmla="*/ 81 w 20000"/>
                <a:gd name="T59" fmla="*/ 180 h 20000"/>
                <a:gd name="T60" fmla="*/ 75 w 20000"/>
                <a:gd name="T61" fmla="*/ 184 h 20000"/>
                <a:gd name="T62" fmla="*/ 70 w 20000"/>
                <a:gd name="T63" fmla="*/ 192 h 20000"/>
                <a:gd name="T64" fmla="*/ 60 w 20000"/>
                <a:gd name="T65" fmla="*/ 201 h 20000"/>
                <a:gd name="T66" fmla="*/ 60 w 20000"/>
                <a:gd name="T67" fmla="*/ 218 h 20000"/>
                <a:gd name="T68" fmla="*/ 54 w 20000"/>
                <a:gd name="T69" fmla="*/ 211 h 20000"/>
                <a:gd name="T70" fmla="*/ 48 w 20000"/>
                <a:gd name="T71" fmla="*/ 203 h 20000"/>
                <a:gd name="T72" fmla="*/ 44 w 20000"/>
                <a:gd name="T73" fmla="*/ 203 h 20000"/>
                <a:gd name="T74" fmla="*/ 40 w 20000"/>
                <a:gd name="T75" fmla="*/ 211 h 20000"/>
                <a:gd name="T76" fmla="*/ 34 w 20000"/>
                <a:gd name="T77" fmla="*/ 203 h 20000"/>
                <a:gd name="T78" fmla="*/ 38 w 20000"/>
                <a:gd name="T79" fmla="*/ 201 h 20000"/>
                <a:gd name="T80" fmla="*/ 34 w 20000"/>
                <a:gd name="T81" fmla="*/ 197 h 20000"/>
                <a:gd name="T82" fmla="*/ 27 w 20000"/>
                <a:gd name="T83" fmla="*/ 197 h 20000"/>
                <a:gd name="T84" fmla="*/ 15 w 20000"/>
                <a:gd name="T85" fmla="*/ 190 h 20000"/>
                <a:gd name="T86" fmla="*/ 15 w 20000"/>
                <a:gd name="T87" fmla="*/ 186 h 20000"/>
                <a:gd name="T88" fmla="*/ 21 w 20000"/>
                <a:gd name="T89" fmla="*/ 186 h 20000"/>
                <a:gd name="T90" fmla="*/ 21 w 20000"/>
                <a:gd name="T91" fmla="*/ 184 h 20000"/>
                <a:gd name="T92" fmla="*/ 15 w 20000"/>
                <a:gd name="T93" fmla="*/ 184 h 20000"/>
                <a:gd name="T94" fmla="*/ 6 w 20000"/>
                <a:gd name="T95" fmla="*/ 176 h 20000"/>
                <a:gd name="T96" fmla="*/ 4 w 20000"/>
                <a:gd name="T97" fmla="*/ 170 h 20000"/>
                <a:gd name="T98" fmla="*/ 0 w 20000"/>
                <a:gd name="T99" fmla="*/ 164 h 20000"/>
                <a:gd name="T100" fmla="*/ 0 w 20000"/>
                <a:gd name="T101" fmla="*/ 157 h 20000"/>
                <a:gd name="T102" fmla="*/ 17 w 20000"/>
                <a:gd name="T103" fmla="*/ 153 h 20000"/>
                <a:gd name="T104" fmla="*/ 21 w 20000"/>
                <a:gd name="T105" fmla="*/ 149 h 20000"/>
                <a:gd name="T106" fmla="*/ 54 w 20000"/>
                <a:gd name="T107" fmla="*/ 147 h 20000"/>
                <a:gd name="T108" fmla="*/ 60 w 20000"/>
                <a:gd name="T109" fmla="*/ 149 h 20000"/>
                <a:gd name="T110" fmla="*/ 66 w 20000"/>
                <a:gd name="T111" fmla="*/ 137 h 20000"/>
                <a:gd name="T112" fmla="*/ 70 w 20000"/>
                <a:gd name="T113" fmla="*/ 120 h 20000"/>
                <a:gd name="T114" fmla="*/ 75 w 20000"/>
                <a:gd name="T115" fmla="*/ 116 h 20000"/>
                <a:gd name="T116" fmla="*/ 75 w 20000"/>
                <a:gd name="T117" fmla="*/ 81 h 20000"/>
                <a:gd name="T118" fmla="*/ 104 w 20000"/>
                <a:gd name="T119" fmla="*/ 70 h 20000"/>
                <a:gd name="T120" fmla="*/ 131 w 20000"/>
                <a:gd name="T121" fmla="*/ 46 h 20000"/>
                <a:gd name="T122" fmla="*/ 195 w 20000"/>
                <a:gd name="T123" fmla="*/ 10 h 20000"/>
                <a:gd name="T124" fmla="*/ 211 w 20000"/>
                <a:gd name="T125" fmla="*/ 0 h 2000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0000" h="20000">
                  <a:moveTo>
                    <a:pt x="15201" y="0"/>
                  </a:moveTo>
                  <a:lnTo>
                    <a:pt x="16839" y="587"/>
                  </a:lnTo>
                  <a:lnTo>
                    <a:pt x="17874" y="1505"/>
                  </a:lnTo>
                  <a:lnTo>
                    <a:pt x="18793" y="954"/>
                  </a:lnTo>
                  <a:lnTo>
                    <a:pt x="19080" y="2092"/>
                  </a:lnTo>
                  <a:lnTo>
                    <a:pt x="19080" y="3450"/>
                  </a:lnTo>
                  <a:lnTo>
                    <a:pt x="19511" y="4000"/>
                  </a:lnTo>
                  <a:lnTo>
                    <a:pt x="19511" y="4587"/>
                  </a:lnTo>
                  <a:lnTo>
                    <a:pt x="19971" y="5505"/>
                  </a:lnTo>
                  <a:lnTo>
                    <a:pt x="19799" y="5688"/>
                  </a:lnTo>
                  <a:lnTo>
                    <a:pt x="19511" y="11009"/>
                  </a:lnTo>
                  <a:lnTo>
                    <a:pt x="17586" y="14055"/>
                  </a:lnTo>
                  <a:lnTo>
                    <a:pt x="17270" y="14642"/>
                  </a:lnTo>
                  <a:lnTo>
                    <a:pt x="17155" y="15376"/>
                  </a:lnTo>
                  <a:lnTo>
                    <a:pt x="17155" y="16147"/>
                  </a:lnTo>
                  <a:lnTo>
                    <a:pt x="16839" y="16881"/>
                  </a:lnTo>
                  <a:lnTo>
                    <a:pt x="16408" y="17101"/>
                  </a:lnTo>
                  <a:lnTo>
                    <a:pt x="15948" y="17468"/>
                  </a:lnTo>
                  <a:lnTo>
                    <a:pt x="13707" y="16881"/>
                  </a:lnTo>
                  <a:lnTo>
                    <a:pt x="13276" y="17101"/>
                  </a:lnTo>
                  <a:lnTo>
                    <a:pt x="12816" y="17468"/>
                  </a:lnTo>
                  <a:lnTo>
                    <a:pt x="12385" y="17651"/>
                  </a:lnTo>
                  <a:lnTo>
                    <a:pt x="11638" y="18055"/>
                  </a:lnTo>
                  <a:lnTo>
                    <a:pt x="10115" y="17101"/>
                  </a:lnTo>
                  <a:lnTo>
                    <a:pt x="8649" y="17468"/>
                  </a:lnTo>
                  <a:lnTo>
                    <a:pt x="8218" y="16881"/>
                  </a:lnTo>
                  <a:lnTo>
                    <a:pt x="7471" y="16514"/>
                  </a:lnTo>
                  <a:lnTo>
                    <a:pt x="6724" y="16147"/>
                  </a:lnTo>
                  <a:lnTo>
                    <a:pt x="6724" y="16514"/>
                  </a:lnTo>
                  <a:lnTo>
                    <a:pt x="5833" y="16514"/>
                  </a:lnTo>
                  <a:lnTo>
                    <a:pt x="5374" y="16881"/>
                  </a:lnTo>
                  <a:lnTo>
                    <a:pt x="5057" y="17651"/>
                  </a:lnTo>
                  <a:lnTo>
                    <a:pt x="4339" y="18459"/>
                  </a:lnTo>
                  <a:lnTo>
                    <a:pt x="4339" y="19963"/>
                  </a:lnTo>
                  <a:lnTo>
                    <a:pt x="3879" y="19376"/>
                  </a:lnTo>
                  <a:lnTo>
                    <a:pt x="3420" y="18606"/>
                  </a:lnTo>
                  <a:lnTo>
                    <a:pt x="3132" y="18606"/>
                  </a:lnTo>
                  <a:lnTo>
                    <a:pt x="2845" y="19376"/>
                  </a:lnTo>
                  <a:lnTo>
                    <a:pt x="2414" y="18606"/>
                  </a:lnTo>
                  <a:lnTo>
                    <a:pt x="2701" y="18459"/>
                  </a:lnTo>
                  <a:lnTo>
                    <a:pt x="2414" y="18055"/>
                  </a:lnTo>
                  <a:lnTo>
                    <a:pt x="1954" y="18055"/>
                  </a:lnTo>
                  <a:lnTo>
                    <a:pt x="1063" y="17468"/>
                  </a:lnTo>
                  <a:lnTo>
                    <a:pt x="1063" y="17101"/>
                  </a:lnTo>
                  <a:lnTo>
                    <a:pt x="1494" y="17101"/>
                  </a:lnTo>
                  <a:lnTo>
                    <a:pt x="1494" y="16881"/>
                  </a:lnTo>
                  <a:lnTo>
                    <a:pt x="1063" y="16881"/>
                  </a:lnTo>
                  <a:lnTo>
                    <a:pt x="460" y="16147"/>
                  </a:lnTo>
                  <a:lnTo>
                    <a:pt x="316" y="15596"/>
                  </a:lnTo>
                  <a:lnTo>
                    <a:pt x="0" y="15009"/>
                  </a:lnTo>
                  <a:lnTo>
                    <a:pt x="0" y="14422"/>
                  </a:lnTo>
                  <a:lnTo>
                    <a:pt x="1207" y="14055"/>
                  </a:lnTo>
                  <a:lnTo>
                    <a:pt x="1494" y="13651"/>
                  </a:lnTo>
                  <a:lnTo>
                    <a:pt x="3879" y="13505"/>
                  </a:lnTo>
                  <a:lnTo>
                    <a:pt x="4339" y="13651"/>
                  </a:lnTo>
                  <a:lnTo>
                    <a:pt x="4770" y="12550"/>
                  </a:lnTo>
                  <a:lnTo>
                    <a:pt x="5057" y="11009"/>
                  </a:lnTo>
                  <a:lnTo>
                    <a:pt x="5374" y="10642"/>
                  </a:lnTo>
                  <a:lnTo>
                    <a:pt x="5374" y="7413"/>
                  </a:lnTo>
                  <a:lnTo>
                    <a:pt x="7471" y="6459"/>
                  </a:lnTo>
                  <a:lnTo>
                    <a:pt x="9397" y="4183"/>
                  </a:lnTo>
                  <a:lnTo>
                    <a:pt x="13994" y="954"/>
                  </a:lnTo>
                  <a:lnTo>
                    <a:pt x="15201" y="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85" name="Freeform 184">
              <a:extLst>
                <a:ext uri="{FF2B5EF4-FFF2-40B4-BE49-F238E27FC236}">
                  <a16:creationId xmlns:a16="http://schemas.microsoft.com/office/drawing/2014/main" id="{0DCAD8D1-A8DF-4924-BEB9-7F4401B20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6193" y="3788747"/>
              <a:ext cx="297248" cy="238497"/>
            </a:xfrm>
            <a:custGeom>
              <a:avLst/>
              <a:gdLst>
                <a:gd name="T0" fmla="*/ 196 w 20000"/>
                <a:gd name="T1" fmla="*/ 10 h 20000"/>
                <a:gd name="T2" fmla="*/ 200 w 20000"/>
                <a:gd name="T3" fmla="*/ 27 h 20000"/>
                <a:gd name="T4" fmla="*/ 211 w 20000"/>
                <a:gd name="T5" fmla="*/ 42 h 20000"/>
                <a:gd name="T6" fmla="*/ 196 w 20000"/>
                <a:gd name="T7" fmla="*/ 48 h 20000"/>
                <a:gd name="T8" fmla="*/ 190 w 20000"/>
                <a:gd name="T9" fmla="*/ 65 h 20000"/>
                <a:gd name="T10" fmla="*/ 186 w 20000"/>
                <a:gd name="T11" fmla="*/ 79 h 20000"/>
                <a:gd name="T12" fmla="*/ 175 w 20000"/>
                <a:gd name="T13" fmla="*/ 91 h 20000"/>
                <a:gd name="T14" fmla="*/ 159 w 20000"/>
                <a:gd name="T15" fmla="*/ 118 h 20000"/>
                <a:gd name="T16" fmla="*/ 159 w 20000"/>
                <a:gd name="T17" fmla="*/ 124 h 20000"/>
                <a:gd name="T18" fmla="*/ 147 w 20000"/>
                <a:gd name="T19" fmla="*/ 131 h 20000"/>
                <a:gd name="T20" fmla="*/ 140 w 20000"/>
                <a:gd name="T21" fmla="*/ 123 h 20000"/>
                <a:gd name="T22" fmla="*/ 130 w 20000"/>
                <a:gd name="T23" fmla="*/ 124 h 20000"/>
                <a:gd name="T24" fmla="*/ 110 w 20000"/>
                <a:gd name="T25" fmla="*/ 141 h 20000"/>
                <a:gd name="T26" fmla="*/ 99 w 20000"/>
                <a:gd name="T27" fmla="*/ 168 h 20000"/>
                <a:gd name="T28" fmla="*/ 97 w 20000"/>
                <a:gd name="T29" fmla="*/ 168 h 20000"/>
                <a:gd name="T30" fmla="*/ 73 w 20000"/>
                <a:gd name="T31" fmla="*/ 168 h 20000"/>
                <a:gd name="T32" fmla="*/ 60 w 20000"/>
                <a:gd name="T33" fmla="*/ 175 h 20000"/>
                <a:gd name="T34" fmla="*/ 43 w 20000"/>
                <a:gd name="T35" fmla="*/ 158 h 20000"/>
                <a:gd name="T36" fmla="*/ 46 w 20000"/>
                <a:gd name="T37" fmla="*/ 152 h 20000"/>
                <a:gd name="T38" fmla="*/ 37 w 20000"/>
                <a:gd name="T39" fmla="*/ 141 h 20000"/>
                <a:gd name="T40" fmla="*/ 2 w 20000"/>
                <a:gd name="T41" fmla="*/ 135 h 20000"/>
                <a:gd name="T42" fmla="*/ 0 w 20000"/>
                <a:gd name="T43" fmla="*/ 98 h 20000"/>
                <a:gd name="T44" fmla="*/ 6 w 20000"/>
                <a:gd name="T45" fmla="*/ 85 h 20000"/>
                <a:gd name="T46" fmla="*/ 12 w 20000"/>
                <a:gd name="T47" fmla="*/ 71 h 20000"/>
                <a:gd name="T48" fmla="*/ 16 w 20000"/>
                <a:gd name="T49" fmla="*/ 58 h 20000"/>
                <a:gd name="T50" fmla="*/ 12 w 20000"/>
                <a:gd name="T51" fmla="*/ 42 h 20000"/>
                <a:gd name="T52" fmla="*/ 23 w 20000"/>
                <a:gd name="T53" fmla="*/ 16 h 20000"/>
                <a:gd name="T54" fmla="*/ 34 w 20000"/>
                <a:gd name="T55" fmla="*/ 4 h 20000"/>
                <a:gd name="T56" fmla="*/ 46 w 20000"/>
                <a:gd name="T57" fmla="*/ 0 h 20000"/>
                <a:gd name="T58" fmla="*/ 66 w 20000"/>
                <a:gd name="T59" fmla="*/ 8 h 20000"/>
                <a:gd name="T60" fmla="*/ 93 w 20000"/>
                <a:gd name="T61" fmla="*/ 10 h 20000"/>
                <a:gd name="T62" fmla="*/ 124 w 20000"/>
                <a:gd name="T63" fmla="*/ 16 h 20000"/>
                <a:gd name="T64" fmla="*/ 136 w 20000"/>
                <a:gd name="T65" fmla="*/ 10 h 20000"/>
                <a:gd name="T66" fmla="*/ 174 w 20000"/>
                <a:gd name="T67" fmla="*/ 14 h 20000"/>
                <a:gd name="T68" fmla="*/ 186 w 20000"/>
                <a:gd name="T69" fmla="*/ 8 h 200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0000" h="20000">
                  <a:moveTo>
                    <a:pt x="18034" y="0"/>
                  </a:moveTo>
                  <a:lnTo>
                    <a:pt x="18601" y="1193"/>
                  </a:lnTo>
                  <a:lnTo>
                    <a:pt x="18979" y="1651"/>
                  </a:lnTo>
                  <a:lnTo>
                    <a:pt x="18979" y="3073"/>
                  </a:lnTo>
                  <a:lnTo>
                    <a:pt x="19584" y="3532"/>
                  </a:lnTo>
                  <a:lnTo>
                    <a:pt x="19962" y="4771"/>
                  </a:lnTo>
                  <a:lnTo>
                    <a:pt x="19206" y="5917"/>
                  </a:lnTo>
                  <a:lnTo>
                    <a:pt x="18601" y="5459"/>
                  </a:lnTo>
                  <a:lnTo>
                    <a:pt x="18034" y="6651"/>
                  </a:lnTo>
                  <a:lnTo>
                    <a:pt x="18034" y="7385"/>
                  </a:lnTo>
                  <a:lnTo>
                    <a:pt x="17429" y="8073"/>
                  </a:lnTo>
                  <a:lnTo>
                    <a:pt x="17618" y="8991"/>
                  </a:lnTo>
                  <a:lnTo>
                    <a:pt x="16635" y="9266"/>
                  </a:lnTo>
                  <a:lnTo>
                    <a:pt x="16635" y="10413"/>
                  </a:lnTo>
                  <a:lnTo>
                    <a:pt x="16030" y="11147"/>
                  </a:lnTo>
                  <a:lnTo>
                    <a:pt x="15085" y="13486"/>
                  </a:lnTo>
                  <a:lnTo>
                    <a:pt x="15463" y="14220"/>
                  </a:lnTo>
                  <a:lnTo>
                    <a:pt x="15085" y="14220"/>
                  </a:lnTo>
                  <a:lnTo>
                    <a:pt x="14480" y="14954"/>
                  </a:lnTo>
                  <a:lnTo>
                    <a:pt x="13913" y="14954"/>
                  </a:lnTo>
                  <a:lnTo>
                    <a:pt x="13913" y="14725"/>
                  </a:lnTo>
                  <a:lnTo>
                    <a:pt x="13308" y="14037"/>
                  </a:lnTo>
                  <a:lnTo>
                    <a:pt x="12930" y="14220"/>
                  </a:lnTo>
                  <a:lnTo>
                    <a:pt x="12325" y="14220"/>
                  </a:lnTo>
                  <a:lnTo>
                    <a:pt x="11380" y="14954"/>
                  </a:lnTo>
                  <a:lnTo>
                    <a:pt x="10397" y="16101"/>
                  </a:lnTo>
                  <a:lnTo>
                    <a:pt x="9981" y="17798"/>
                  </a:lnTo>
                  <a:lnTo>
                    <a:pt x="9376" y="19220"/>
                  </a:lnTo>
                  <a:lnTo>
                    <a:pt x="9225" y="18991"/>
                  </a:lnTo>
                  <a:lnTo>
                    <a:pt x="9225" y="19220"/>
                  </a:lnTo>
                  <a:lnTo>
                    <a:pt x="7826" y="19679"/>
                  </a:lnTo>
                  <a:lnTo>
                    <a:pt x="6881" y="19220"/>
                  </a:lnTo>
                  <a:lnTo>
                    <a:pt x="6881" y="19679"/>
                  </a:lnTo>
                  <a:lnTo>
                    <a:pt x="5671" y="19954"/>
                  </a:lnTo>
                  <a:lnTo>
                    <a:pt x="5104" y="19679"/>
                  </a:lnTo>
                  <a:lnTo>
                    <a:pt x="4121" y="18073"/>
                  </a:lnTo>
                  <a:lnTo>
                    <a:pt x="4348" y="17798"/>
                  </a:lnTo>
                  <a:lnTo>
                    <a:pt x="4348" y="17339"/>
                  </a:lnTo>
                  <a:lnTo>
                    <a:pt x="3743" y="17339"/>
                  </a:lnTo>
                  <a:lnTo>
                    <a:pt x="3554" y="16101"/>
                  </a:lnTo>
                  <a:lnTo>
                    <a:pt x="2155" y="15459"/>
                  </a:lnTo>
                  <a:lnTo>
                    <a:pt x="227" y="15459"/>
                  </a:lnTo>
                  <a:lnTo>
                    <a:pt x="0" y="13486"/>
                  </a:lnTo>
                  <a:lnTo>
                    <a:pt x="0" y="11147"/>
                  </a:lnTo>
                  <a:lnTo>
                    <a:pt x="0" y="9954"/>
                  </a:lnTo>
                  <a:lnTo>
                    <a:pt x="605" y="9725"/>
                  </a:lnTo>
                  <a:lnTo>
                    <a:pt x="1021" y="8532"/>
                  </a:lnTo>
                  <a:lnTo>
                    <a:pt x="1172" y="8073"/>
                  </a:lnTo>
                  <a:lnTo>
                    <a:pt x="1172" y="7385"/>
                  </a:lnTo>
                  <a:lnTo>
                    <a:pt x="1550" y="6651"/>
                  </a:lnTo>
                  <a:lnTo>
                    <a:pt x="1172" y="4954"/>
                  </a:lnTo>
                  <a:lnTo>
                    <a:pt x="1172" y="4771"/>
                  </a:lnTo>
                  <a:lnTo>
                    <a:pt x="1172" y="2844"/>
                  </a:lnTo>
                  <a:lnTo>
                    <a:pt x="2155" y="1881"/>
                  </a:lnTo>
                  <a:lnTo>
                    <a:pt x="2571" y="917"/>
                  </a:lnTo>
                  <a:lnTo>
                    <a:pt x="3176" y="459"/>
                  </a:lnTo>
                  <a:lnTo>
                    <a:pt x="4348" y="459"/>
                  </a:lnTo>
                  <a:lnTo>
                    <a:pt x="4348" y="0"/>
                  </a:lnTo>
                  <a:lnTo>
                    <a:pt x="5293" y="459"/>
                  </a:lnTo>
                  <a:lnTo>
                    <a:pt x="6276" y="917"/>
                  </a:lnTo>
                  <a:lnTo>
                    <a:pt x="6881" y="1651"/>
                  </a:lnTo>
                  <a:lnTo>
                    <a:pt x="8809" y="1193"/>
                  </a:lnTo>
                  <a:lnTo>
                    <a:pt x="10775" y="2339"/>
                  </a:lnTo>
                  <a:lnTo>
                    <a:pt x="11758" y="1881"/>
                  </a:lnTo>
                  <a:lnTo>
                    <a:pt x="12325" y="1651"/>
                  </a:lnTo>
                  <a:lnTo>
                    <a:pt x="12930" y="1193"/>
                  </a:lnTo>
                  <a:lnTo>
                    <a:pt x="13497" y="917"/>
                  </a:lnTo>
                  <a:lnTo>
                    <a:pt x="16446" y="1651"/>
                  </a:lnTo>
                  <a:lnTo>
                    <a:pt x="17051" y="1193"/>
                  </a:lnTo>
                  <a:lnTo>
                    <a:pt x="17618" y="917"/>
                  </a:lnTo>
                  <a:lnTo>
                    <a:pt x="18034" y="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86" name="Freeform 185">
              <a:extLst>
                <a:ext uri="{FF2B5EF4-FFF2-40B4-BE49-F238E27FC236}">
                  <a16:creationId xmlns:a16="http://schemas.microsoft.com/office/drawing/2014/main" id="{D80776CA-621D-4B1A-9CFF-B25E91D9F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1265" y="4157334"/>
              <a:ext cx="49307" cy="43363"/>
            </a:xfrm>
            <a:custGeom>
              <a:avLst/>
              <a:gdLst>
                <a:gd name="T0" fmla="*/ 14 w 20000"/>
                <a:gd name="T1" fmla="*/ 4 h 20000"/>
                <a:gd name="T2" fmla="*/ 20 w 20000"/>
                <a:gd name="T3" fmla="*/ 4 h 20000"/>
                <a:gd name="T4" fmla="*/ 20 w 20000"/>
                <a:gd name="T5" fmla="*/ 6 h 20000"/>
                <a:gd name="T6" fmla="*/ 31 w 20000"/>
                <a:gd name="T7" fmla="*/ 0 h 20000"/>
                <a:gd name="T8" fmla="*/ 35 w 20000"/>
                <a:gd name="T9" fmla="*/ 11 h 20000"/>
                <a:gd name="T10" fmla="*/ 35 w 20000"/>
                <a:gd name="T11" fmla="*/ 21 h 20000"/>
                <a:gd name="T12" fmla="*/ 35 w 20000"/>
                <a:gd name="T13" fmla="*/ 25 h 20000"/>
                <a:gd name="T14" fmla="*/ 31 w 20000"/>
                <a:gd name="T15" fmla="*/ 27 h 20000"/>
                <a:gd name="T16" fmla="*/ 26 w 20000"/>
                <a:gd name="T17" fmla="*/ 21 h 20000"/>
                <a:gd name="T18" fmla="*/ 20 w 20000"/>
                <a:gd name="T19" fmla="*/ 25 h 20000"/>
                <a:gd name="T20" fmla="*/ 16 w 20000"/>
                <a:gd name="T21" fmla="*/ 27 h 20000"/>
                <a:gd name="T22" fmla="*/ 10 w 20000"/>
                <a:gd name="T23" fmla="*/ 32 h 20000"/>
                <a:gd name="T24" fmla="*/ 10 w 20000"/>
                <a:gd name="T25" fmla="*/ 25 h 20000"/>
                <a:gd name="T26" fmla="*/ 0 w 20000"/>
                <a:gd name="T27" fmla="*/ 27 h 20000"/>
                <a:gd name="T28" fmla="*/ 0 w 20000"/>
                <a:gd name="T29" fmla="*/ 25 h 20000"/>
                <a:gd name="T30" fmla="*/ 4 w 20000"/>
                <a:gd name="T31" fmla="*/ 21 h 20000"/>
                <a:gd name="T32" fmla="*/ 8 w 20000"/>
                <a:gd name="T33" fmla="*/ 11 h 20000"/>
                <a:gd name="T34" fmla="*/ 14 w 20000"/>
                <a:gd name="T35" fmla="*/ 6 h 20000"/>
                <a:gd name="T36" fmla="*/ 14 w 20000"/>
                <a:gd name="T37" fmla="*/ 4 h 200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0000" h="20000">
                  <a:moveTo>
                    <a:pt x="8090" y="2532"/>
                  </a:moveTo>
                  <a:lnTo>
                    <a:pt x="11461" y="2532"/>
                  </a:lnTo>
                  <a:lnTo>
                    <a:pt x="11461" y="4051"/>
                  </a:lnTo>
                  <a:lnTo>
                    <a:pt x="17528" y="0"/>
                  </a:lnTo>
                  <a:lnTo>
                    <a:pt x="19775" y="6582"/>
                  </a:lnTo>
                  <a:lnTo>
                    <a:pt x="19775" y="12911"/>
                  </a:lnTo>
                  <a:lnTo>
                    <a:pt x="19775" y="15696"/>
                  </a:lnTo>
                  <a:lnTo>
                    <a:pt x="17528" y="16962"/>
                  </a:lnTo>
                  <a:lnTo>
                    <a:pt x="15056" y="12911"/>
                  </a:lnTo>
                  <a:lnTo>
                    <a:pt x="11461" y="15696"/>
                  </a:lnTo>
                  <a:lnTo>
                    <a:pt x="9213" y="16962"/>
                  </a:lnTo>
                  <a:lnTo>
                    <a:pt x="5843" y="19747"/>
                  </a:lnTo>
                  <a:lnTo>
                    <a:pt x="5843" y="15696"/>
                  </a:lnTo>
                  <a:lnTo>
                    <a:pt x="0" y="16962"/>
                  </a:lnTo>
                  <a:lnTo>
                    <a:pt x="0" y="15696"/>
                  </a:lnTo>
                  <a:lnTo>
                    <a:pt x="2247" y="12911"/>
                  </a:lnTo>
                  <a:lnTo>
                    <a:pt x="4719" y="6582"/>
                  </a:lnTo>
                  <a:lnTo>
                    <a:pt x="8090" y="4051"/>
                  </a:lnTo>
                  <a:lnTo>
                    <a:pt x="8090" y="2532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87" name="Freeform 186">
              <a:extLst>
                <a:ext uri="{FF2B5EF4-FFF2-40B4-BE49-F238E27FC236}">
                  <a16:creationId xmlns:a16="http://schemas.microsoft.com/office/drawing/2014/main" id="{FF8530CD-B3A2-4180-B413-7C6325D2B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0944" y="4332142"/>
              <a:ext cx="298657" cy="243918"/>
            </a:xfrm>
            <a:custGeom>
              <a:avLst/>
              <a:gdLst>
                <a:gd name="T0" fmla="*/ 168 w 20000"/>
                <a:gd name="T1" fmla="*/ 10 h 20000"/>
                <a:gd name="T2" fmla="*/ 178 w 20000"/>
                <a:gd name="T3" fmla="*/ 12 h 20000"/>
                <a:gd name="T4" fmla="*/ 191 w 20000"/>
                <a:gd name="T5" fmla="*/ 16 h 20000"/>
                <a:gd name="T6" fmla="*/ 197 w 20000"/>
                <a:gd name="T7" fmla="*/ 19 h 20000"/>
                <a:gd name="T8" fmla="*/ 208 w 20000"/>
                <a:gd name="T9" fmla="*/ 33 h 20000"/>
                <a:gd name="T10" fmla="*/ 212 w 20000"/>
                <a:gd name="T11" fmla="*/ 43 h 20000"/>
                <a:gd name="T12" fmla="*/ 206 w 20000"/>
                <a:gd name="T13" fmla="*/ 53 h 20000"/>
                <a:gd name="T14" fmla="*/ 201 w 20000"/>
                <a:gd name="T15" fmla="*/ 70 h 20000"/>
                <a:gd name="T16" fmla="*/ 206 w 20000"/>
                <a:gd name="T17" fmla="*/ 78 h 20000"/>
                <a:gd name="T18" fmla="*/ 197 w 20000"/>
                <a:gd name="T19" fmla="*/ 89 h 20000"/>
                <a:gd name="T20" fmla="*/ 197 w 20000"/>
                <a:gd name="T21" fmla="*/ 105 h 20000"/>
                <a:gd name="T22" fmla="*/ 147 w 20000"/>
                <a:gd name="T23" fmla="*/ 130 h 20000"/>
                <a:gd name="T24" fmla="*/ 143 w 20000"/>
                <a:gd name="T25" fmla="*/ 136 h 20000"/>
                <a:gd name="T26" fmla="*/ 120 w 20000"/>
                <a:gd name="T27" fmla="*/ 140 h 20000"/>
                <a:gd name="T28" fmla="*/ 110 w 20000"/>
                <a:gd name="T29" fmla="*/ 152 h 20000"/>
                <a:gd name="T30" fmla="*/ 91 w 20000"/>
                <a:gd name="T31" fmla="*/ 175 h 20000"/>
                <a:gd name="T32" fmla="*/ 81 w 20000"/>
                <a:gd name="T33" fmla="*/ 175 h 20000"/>
                <a:gd name="T34" fmla="*/ 56 w 20000"/>
                <a:gd name="T35" fmla="*/ 173 h 20000"/>
                <a:gd name="T36" fmla="*/ 39 w 20000"/>
                <a:gd name="T37" fmla="*/ 165 h 20000"/>
                <a:gd name="T38" fmla="*/ 23 w 20000"/>
                <a:gd name="T39" fmla="*/ 169 h 20000"/>
                <a:gd name="T40" fmla="*/ 0 w 20000"/>
                <a:gd name="T41" fmla="*/ 142 h 20000"/>
                <a:gd name="T42" fmla="*/ 37 w 20000"/>
                <a:gd name="T43" fmla="*/ 87 h 20000"/>
                <a:gd name="T44" fmla="*/ 37 w 20000"/>
                <a:gd name="T45" fmla="*/ 78 h 20000"/>
                <a:gd name="T46" fmla="*/ 37 w 20000"/>
                <a:gd name="T47" fmla="*/ 45 h 20000"/>
                <a:gd name="T48" fmla="*/ 47 w 20000"/>
                <a:gd name="T49" fmla="*/ 59 h 20000"/>
                <a:gd name="T50" fmla="*/ 64 w 20000"/>
                <a:gd name="T51" fmla="*/ 59 h 20000"/>
                <a:gd name="T52" fmla="*/ 83 w 20000"/>
                <a:gd name="T53" fmla="*/ 66 h 20000"/>
                <a:gd name="T54" fmla="*/ 91 w 20000"/>
                <a:gd name="T55" fmla="*/ 59 h 20000"/>
                <a:gd name="T56" fmla="*/ 104 w 20000"/>
                <a:gd name="T57" fmla="*/ 72 h 20000"/>
                <a:gd name="T58" fmla="*/ 124 w 20000"/>
                <a:gd name="T59" fmla="*/ 87 h 20000"/>
                <a:gd name="T60" fmla="*/ 137 w 20000"/>
                <a:gd name="T61" fmla="*/ 89 h 20000"/>
                <a:gd name="T62" fmla="*/ 141 w 20000"/>
                <a:gd name="T63" fmla="*/ 72 h 20000"/>
                <a:gd name="T64" fmla="*/ 135 w 20000"/>
                <a:gd name="T65" fmla="*/ 77 h 20000"/>
                <a:gd name="T66" fmla="*/ 118 w 20000"/>
                <a:gd name="T67" fmla="*/ 66 h 20000"/>
                <a:gd name="T68" fmla="*/ 118 w 20000"/>
                <a:gd name="T69" fmla="*/ 53 h 20000"/>
                <a:gd name="T70" fmla="*/ 120 w 20000"/>
                <a:gd name="T71" fmla="*/ 39 h 20000"/>
                <a:gd name="T72" fmla="*/ 118 w 20000"/>
                <a:gd name="T73" fmla="*/ 23 h 20000"/>
                <a:gd name="T74" fmla="*/ 126 w 20000"/>
                <a:gd name="T75" fmla="*/ 6 h 20000"/>
                <a:gd name="T76" fmla="*/ 162 w 20000"/>
                <a:gd name="T77" fmla="*/ 0 h 2000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0000" h="20000">
                  <a:moveTo>
                    <a:pt x="15265" y="0"/>
                  </a:moveTo>
                  <a:lnTo>
                    <a:pt x="15871" y="1153"/>
                  </a:lnTo>
                  <a:lnTo>
                    <a:pt x="16439" y="1153"/>
                  </a:lnTo>
                  <a:lnTo>
                    <a:pt x="16818" y="1375"/>
                  </a:lnTo>
                  <a:lnTo>
                    <a:pt x="17424" y="1818"/>
                  </a:lnTo>
                  <a:lnTo>
                    <a:pt x="18030" y="1818"/>
                  </a:lnTo>
                  <a:lnTo>
                    <a:pt x="18409" y="2084"/>
                  </a:lnTo>
                  <a:lnTo>
                    <a:pt x="18598" y="2084"/>
                  </a:lnTo>
                  <a:lnTo>
                    <a:pt x="18977" y="2971"/>
                  </a:lnTo>
                  <a:lnTo>
                    <a:pt x="19583" y="3636"/>
                  </a:lnTo>
                  <a:lnTo>
                    <a:pt x="19962" y="4346"/>
                  </a:lnTo>
                  <a:lnTo>
                    <a:pt x="19962" y="4789"/>
                  </a:lnTo>
                  <a:lnTo>
                    <a:pt x="19394" y="5055"/>
                  </a:lnTo>
                  <a:lnTo>
                    <a:pt x="19394" y="5942"/>
                  </a:lnTo>
                  <a:lnTo>
                    <a:pt x="19394" y="7317"/>
                  </a:lnTo>
                  <a:lnTo>
                    <a:pt x="18977" y="7805"/>
                  </a:lnTo>
                  <a:lnTo>
                    <a:pt x="19583" y="8514"/>
                  </a:lnTo>
                  <a:lnTo>
                    <a:pt x="19394" y="8692"/>
                  </a:lnTo>
                  <a:lnTo>
                    <a:pt x="18598" y="8692"/>
                  </a:lnTo>
                  <a:lnTo>
                    <a:pt x="18598" y="9845"/>
                  </a:lnTo>
                  <a:lnTo>
                    <a:pt x="18409" y="10776"/>
                  </a:lnTo>
                  <a:lnTo>
                    <a:pt x="18598" y="11663"/>
                  </a:lnTo>
                  <a:lnTo>
                    <a:pt x="13485" y="13525"/>
                  </a:lnTo>
                  <a:lnTo>
                    <a:pt x="13864" y="14412"/>
                  </a:lnTo>
                  <a:lnTo>
                    <a:pt x="13864" y="15122"/>
                  </a:lnTo>
                  <a:lnTo>
                    <a:pt x="13485" y="15122"/>
                  </a:lnTo>
                  <a:lnTo>
                    <a:pt x="12727" y="15122"/>
                  </a:lnTo>
                  <a:lnTo>
                    <a:pt x="11364" y="15565"/>
                  </a:lnTo>
                  <a:lnTo>
                    <a:pt x="11364" y="16497"/>
                  </a:lnTo>
                  <a:lnTo>
                    <a:pt x="10379" y="16940"/>
                  </a:lnTo>
                  <a:lnTo>
                    <a:pt x="9394" y="17650"/>
                  </a:lnTo>
                  <a:lnTo>
                    <a:pt x="8598" y="19468"/>
                  </a:lnTo>
                  <a:lnTo>
                    <a:pt x="7803" y="19956"/>
                  </a:lnTo>
                  <a:lnTo>
                    <a:pt x="7652" y="19468"/>
                  </a:lnTo>
                  <a:lnTo>
                    <a:pt x="6061" y="19468"/>
                  </a:lnTo>
                  <a:lnTo>
                    <a:pt x="5265" y="19246"/>
                  </a:lnTo>
                  <a:lnTo>
                    <a:pt x="4697" y="18758"/>
                  </a:lnTo>
                  <a:lnTo>
                    <a:pt x="3712" y="18315"/>
                  </a:lnTo>
                  <a:lnTo>
                    <a:pt x="3485" y="18315"/>
                  </a:lnTo>
                  <a:lnTo>
                    <a:pt x="2159" y="18758"/>
                  </a:lnTo>
                  <a:lnTo>
                    <a:pt x="1553" y="17428"/>
                  </a:lnTo>
                  <a:lnTo>
                    <a:pt x="0" y="15787"/>
                  </a:lnTo>
                  <a:lnTo>
                    <a:pt x="379" y="9623"/>
                  </a:lnTo>
                  <a:lnTo>
                    <a:pt x="3485" y="9623"/>
                  </a:lnTo>
                  <a:lnTo>
                    <a:pt x="3485" y="9135"/>
                  </a:lnTo>
                  <a:lnTo>
                    <a:pt x="3485" y="8692"/>
                  </a:lnTo>
                  <a:lnTo>
                    <a:pt x="3485" y="7317"/>
                  </a:lnTo>
                  <a:lnTo>
                    <a:pt x="3485" y="5055"/>
                  </a:lnTo>
                  <a:lnTo>
                    <a:pt x="4091" y="5499"/>
                  </a:lnTo>
                  <a:lnTo>
                    <a:pt x="4470" y="6608"/>
                  </a:lnTo>
                  <a:lnTo>
                    <a:pt x="5644" y="5499"/>
                  </a:lnTo>
                  <a:lnTo>
                    <a:pt x="6061" y="6608"/>
                  </a:lnTo>
                  <a:lnTo>
                    <a:pt x="7197" y="7317"/>
                  </a:lnTo>
                  <a:lnTo>
                    <a:pt x="7803" y="7317"/>
                  </a:lnTo>
                  <a:lnTo>
                    <a:pt x="8598" y="7317"/>
                  </a:lnTo>
                  <a:lnTo>
                    <a:pt x="8598" y="6608"/>
                  </a:lnTo>
                  <a:lnTo>
                    <a:pt x="8826" y="6608"/>
                  </a:lnTo>
                  <a:lnTo>
                    <a:pt x="9773" y="7982"/>
                  </a:lnTo>
                  <a:lnTo>
                    <a:pt x="10758" y="7982"/>
                  </a:lnTo>
                  <a:lnTo>
                    <a:pt x="11742" y="9623"/>
                  </a:lnTo>
                  <a:lnTo>
                    <a:pt x="11932" y="10333"/>
                  </a:lnTo>
                  <a:lnTo>
                    <a:pt x="12917" y="9845"/>
                  </a:lnTo>
                  <a:lnTo>
                    <a:pt x="12917" y="10333"/>
                  </a:lnTo>
                  <a:lnTo>
                    <a:pt x="13295" y="7982"/>
                  </a:lnTo>
                  <a:lnTo>
                    <a:pt x="12727" y="7982"/>
                  </a:lnTo>
                  <a:lnTo>
                    <a:pt x="12727" y="8514"/>
                  </a:lnTo>
                  <a:lnTo>
                    <a:pt x="11932" y="7982"/>
                  </a:lnTo>
                  <a:lnTo>
                    <a:pt x="11136" y="7317"/>
                  </a:lnTo>
                  <a:lnTo>
                    <a:pt x="10758" y="6874"/>
                  </a:lnTo>
                  <a:lnTo>
                    <a:pt x="11136" y="5942"/>
                  </a:lnTo>
                  <a:lnTo>
                    <a:pt x="11136" y="5055"/>
                  </a:lnTo>
                  <a:lnTo>
                    <a:pt x="11364" y="4346"/>
                  </a:lnTo>
                  <a:lnTo>
                    <a:pt x="11364" y="2971"/>
                  </a:lnTo>
                  <a:lnTo>
                    <a:pt x="11136" y="2528"/>
                  </a:lnTo>
                  <a:lnTo>
                    <a:pt x="11742" y="1818"/>
                  </a:lnTo>
                  <a:lnTo>
                    <a:pt x="11932" y="710"/>
                  </a:lnTo>
                  <a:lnTo>
                    <a:pt x="11932" y="177"/>
                  </a:lnTo>
                  <a:lnTo>
                    <a:pt x="15265" y="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88" name="Freeform 187">
              <a:extLst>
                <a:ext uri="{FF2B5EF4-FFF2-40B4-BE49-F238E27FC236}">
                  <a16:creationId xmlns:a16="http://schemas.microsoft.com/office/drawing/2014/main" id="{02498C97-8923-4F73-9AFB-3ED7A5EAD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448" y="3720992"/>
              <a:ext cx="152146" cy="105698"/>
            </a:xfrm>
            <a:custGeom>
              <a:avLst/>
              <a:gdLst>
                <a:gd name="T0" fmla="*/ 12 w 20000"/>
                <a:gd name="T1" fmla="*/ 8 h 20000"/>
                <a:gd name="T2" fmla="*/ 20 w 20000"/>
                <a:gd name="T3" fmla="*/ 2 h 20000"/>
                <a:gd name="T4" fmla="*/ 33 w 20000"/>
                <a:gd name="T5" fmla="*/ 2 h 20000"/>
                <a:gd name="T6" fmla="*/ 50 w 20000"/>
                <a:gd name="T7" fmla="*/ 0 h 20000"/>
                <a:gd name="T8" fmla="*/ 56 w 20000"/>
                <a:gd name="T9" fmla="*/ 2 h 20000"/>
                <a:gd name="T10" fmla="*/ 64 w 20000"/>
                <a:gd name="T11" fmla="*/ 12 h 20000"/>
                <a:gd name="T12" fmla="*/ 70 w 20000"/>
                <a:gd name="T13" fmla="*/ 12 h 20000"/>
                <a:gd name="T14" fmla="*/ 72 w 20000"/>
                <a:gd name="T15" fmla="*/ 23 h 20000"/>
                <a:gd name="T16" fmla="*/ 76 w 20000"/>
                <a:gd name="T17" fmla="*/ 23 h 20000"/>
                <a:gd name="T18" fmla="*/ 81 w 20000"/>
                <a:gd name="T19" fmla="*/ 29 h 20000"/>
                <a:gd name="T20" fmla="*/ 82 w 20000"/>
                <a:gd name="T21" fmla="*/ 32 h 20000"/>
                <a:gd name="T22" fmla="*/ 93 w 20000"/>
                <a:gd name="T23" fmla="*/ 35 h 20000"/>
                <a:gd name="T24" fmla="*/ 93 w 20000"/>
                <a:gd name="T25" fmla="*/ 43 h 20000"/>
                <a:gd name="T26" fmla="*/ 97 w 20000"/>
                <a:gd name="T27" fmla="*/ 45 h 20000"/>
                <a:gd name="T28" fmla="*/ 93 w 20000"/>
                <a:gd name="T29" fmla="*/ 55 h 20000"/>
                <a:gd name="T30" fmla="*/ 97 w 20000"/>
                <a:gd name="T31" fmla="*/ 61 h 20000"/>
                <a:gd name="T32" fmla="*/ 100 w 20000"/>
                <a:gd name="T33" fmla="*/ 61 h 20000"/>
                <a:gd name="T34" fmla="*/ 108 w 20000"/>
                <a:gd name="T35" fmla="*/ 67 h 20000"/>
                <a:gd name="T36" fmla="*/ 108 w 20000"/>
                <a:gd name="T37" fmla="*/ 76 h 20000"/>
                <a:gd name="T38" fmla="*/ 97 w 20000"/>
                <a:gd name="T39" fmla="*/ 76 h 20000"/>
                <a:gd name="T40" fmla="*/ 93 w 20000"/>
                <a:gd name="T41" fmla="*/ 76 h 20000"/>
                <a:gd name="T42" fmla="*/ 87 w 20000"/>
                <a:gd name="T43" fmla="*/ 78 h 20000"/>
                <a:gd name="T44" fmla="*/ 76 w 20000"/>
                <a:gd name="T45" fmla="*/ 76 h 20000"/>
                <a:gd name="T46" fmla="*/ 76 w 20000"/>
                <a:gd name="T47" fmla="*/ 71 h 20000"/>
                <a:gd name="T48" fmla="*/ 64 w 20000"/>
                <a:gd name="T49" fmla="*/ 71 h 20000"/>
                <a:gd name="T50" fmla="*/ 37 w 20000"/>
                <a:gd name="T51" fmla="*/ 71 h 20000"/>
                <a:gd name="T52" fmla="*/ 29 w 20000"/>
                <a:gd name="T53" fmla="*/ 76 h 20000"/>
                <a:gd name="T54" fmla="*/ 23 w 20000"/>
                <a:gd name="T55" fmla="*/ 76 h 20000"/>
                <a:gd name="T56" fmla="*/ 10 w 20000"/>
                <a:gd name="T57" fmla="*/ 78 h 20000"/>
                <a:gd name="T58" fmla="*/ 23 w 20000"/>
                <a:gd name="T59" fmla="*/ 71 h 20000"/>
                <a:gd name="T60" fmla="*/ 10 w 20000"/>
                <a:gd name="T61" fmla="*/ 71 h 20000"/>
                <a:gd name="T62" fmla="*/ 6 w 20000"/>
                <a:gd name="T63" fmla="*/ 65 h 20000"/>
                <a:gd name="T64" fmla="*/ 27 w 20000"/>
                <a:gd name="T65" fmla="*/ 61 h 20000"/>
                <a:gd name="T66" fmla="*/ 27 w 20000"/>
                <a:gd name="T67" fmla="*/ 59 h 20000"/>
                <a:gd name="T68" fmla="*/ 33 w 20000"/>
                <a:gd name="T69" fmla="*/ 59 h 20000"/>
                <a:gd name="T70" fmla="*/ 39 w 20000"/>
                <a:gd name="T71" fmla="*/ 55 h 20000"/>
                <a:gd name="T72" fmla="*/ 56 w 20000"/>
                <a:gd name="T73" fmla="*/ 61 h 20000"/>
                <a:gd name="T74" fmla="*/ 64 w 20000"/>
                <a:gd name="T75" fmla="*/ 55 h 20000"/>
                <a:gd name="T76" fmla="*/ 54 w 20000"/>
                <a:gd name="T77" fmla="*/ 55 h 20000"/>
                <a:gd name="T78" fmla="*/ 43 w 20000"/>
                <a:gd name="T79" fmla="*/ 51 h 20000"/>
                <a:gd name="T80" fmla="*/ 29 w 20000"/>
                <a:gd name="T81" fmla="*/ 51 h 20000"/>
                <a:gd name="T82" fmla="*/ 10 w 20000"/>
                <a:gd name="T83" fmla="*/ 55 h 20000"/>
                <a:gd name="T84" fmla="*/ 10 w 20000"/>
                <a:gd name="T85" fmla="*/ 51 h 20000"/>
                <a:gd name="T86" fmla="*/ 12 w 20000"/>
                <a:gd name="T87" fmla="*/ 49 h 20000"/>
                <a:gd name="T88" fmla="*/ 6 w 20000"/>
                <a:gd name="T89" fmla="*/ 49 h 20000"/>
                <a:gd name="T90" fmla="*/ 2 w 20000"/>
                <a:gd name="T91" fmla="*/ 45 h 20000"/>
                <a:gd name="T92" fmla="*/ 0 w 20000"/>
                <a:gd name="T93" fmla="*/ 35 h 20000"/>
                <a:gd name="T94" fmla="*/ 2 w 20000"/>
                <a:gd name="T95" fmla="*/ 29 h 20000"/>
                <a:gd name="T96" fmla="*/ 10 w 20000"/>
                <a:gd name="T97" fmla="*/ 19 h 20000"/>
                <a:gd name="T98" fmla="*/ 12 w 20000"/>
                <a:gd name="T99" fmla="*/ 8 h 200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0000" h="20000">
                  <a:moveTo>
                    <a:pt x="2222" y="2030"/>
                  </a:moveTo>
                  <a:lnTo>
                    <a:pt x="3778" y="406"/>
                  </a:lnTo>
                  <a:lnTo>
                    <a:pt x="6148" y="406"/>
                  </a:lnTo>
                  <a:lnTo>
                    <a:pt x="9185" y="0"/>
                  </a:lnTo>
                  <a:lnTo>
                    <a:pt x="10296" y="406"/>
                  </a:lnTo>
                  <a:lnTo>
                    <a:pt x="11926" y="3147"/>
                  </a:lnTo>
                  <a:lnTo>
                    <a:pt x="13037" y="3147"/>
                  </a:lnTo>
                  <a:lnTo>
                    <a:pt x="13407" y="5787"/>
                  </a:lnTo>
                  <a:lnTo>
                    <a:pt x="14148" y="5787"/>
                  </a:lnTo>
                  <a:lnTo>
                    <a:pt x="14963" y="7310"/>
                  </a:lnTo>
                  <a:lnTo>
                    <a:pt x="15259" y="8325"/>
                  </a:lnTo>
                  <a:lnTo>
                    <a:pt x="17259" y="8934"/>
                  </a:lnTo>
                  <a:lnTo>
                    <a:pt x="17259" y="10964"/>
                  </a:lnTo>
                  <a:lnTo>
                    <a:pt x="18000" y="11574"/>
                  </a:lnTo>
                  <a:lnTo>
                    <a:pt x="17259" y="14112"/>
                  </a:lnTo>
                  <a:lnTo>
                    <a:pt x="18000" y="15736"/>
                  </a:lnTo>
                  <a:lnTo>
                    <a:pt x="18444" y="15736"/>
                  </a:lnTo>
                  <a:lnTo>
                    <a:pt x="19926" y="17259"/>
                  </a:lnTo>
                  <a:lnTo>
                    <a:pt x="19926" y="19391"/>
                  </a:lnTo>
                  <a:lnTo>
                    <a:pt x="18000" y="19391"/>
                  </a:lnTo>
                  <a:lnTo>
                    <a:pt x="17259" y="19391"/>
                  </a:lnTo>
                  <a:lnTo>
                    <a:pt x="16148" y="19898"/>
                  </a:lnTo>
                  <a:lnTo>
                    <a:pt x="14148" y="19391"/>
                  </a:lnTo>
                  <a:lnTo>
                    <a:pt x="14148" y="18274"/>
                  </a:lnTo>
                  <a:lnTo>
                    <a:pt x="11926" y="18274"/>
                  </a:lnTo>
                  <a:lnTo>
                    <a:pt x="6889" y="18274"/>
                  </a:lnTo>
                  <a:lnTo>
                    <a:pt x="5407" y="19391"/>
                  </a:lnTo>
                  <a:lnTo>
                    <a:pt x="4222" y="19391"/>
                  </a:lnTo>
                  <a:lnTo>
                    <a:pt x="1926" y="19898"/>
                  </a:lnTo>
                  <a:lnTo>
                    <a:pt x="4222" y="18274"/>
                  </a:lnTo>
                  <a:lnTo>
                    <a:pt x="1926" y="18274"/>
                  </a:lnTo>
                  <a:lnTo>
                    <a:pt x="1185" y="16751"/>
                  </a:lnTo>
                  <a:lnTo>
                    <a:pt x="4963" y="15736"/>
                  </a:lnTo>
                  <a:lnTo>
                    <a:pt x="4963" y="15127"/>
                  </a:lnTo>
                  <a:lnTo>
                    <a:pt x="6148" y="15127"/>
                  </a:lnTo>
                  <a:lnTo>
                    <a:pt x="7259" y="14112"/>
                  </a:lnTo>
                  <a:lnTo>
                    <a:pt x="10296" y="15736"/>
                  </a:lnTo>
                  <a:lnTo>
                    <a:pt x="11926" y="14112"/>
                  </a:lnTo>
                  <a:lnTo>
                    <a:pt x="9926" y="14112"/>
                  </a:lnTo>
                  <a:lnTo>
                    <a:pt x="8000" y="13096"/>
                  </a:lnTo>
                  <a:lnTo>
                    <a:pt x="5407" y="13096"/>
                  </a:lnTo>
                  <a:lnTo>
                    <a:pt x="1926" y="14112"/>
                  </a:lnTo>
                  <a:lnTo>
                    <a:pt x="1926" y="13096"/>
                  </a:lnTo>
                  <a:lnTo>
                    <a:pt x="2222" y="12589"/>
                  </a:lnTo>
                  <a:lnTo>
                    <a:pt x="1185" y="12589"/>
                  </a:lnTo>
                  <a:lnTo>
                    <a:pt x="296" y="11574"/>
                  </a:lnTo>
                  <a:lnTo>
                    <a:pt x="0" y="8934"/>
                  </a:lnTo>
                  <a:lnTo>
                    <a:pt x="296" y="7310"/>
                  </a:lnTo>
                  <a:lnTo>
                    <a:pt x="1926" y="4772"/>
                  </a:lnTo>
                  <a:lnTo>
                    <a:pt x="2222" y="203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89" name="Freeform 188">
              <a:extLst>
                <a:ext uri="{FF2B5EF4-FFF2-40B4-BE49-F238E27FC236}">
                  <a16:creationId xmlns:a16="http://schemas.microsoft.com/office/drawing/2014/main" id="{E416FDAA-562C-4AB3-BC84-645E0AFCA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0470" y="3883604"/>
              <a:ext cx="76073" cy="82661"/>
            </a:xfrm>
            <a:custGeom>
              <a:avLst/>
              <a:gdLst>
                <a:gd name="T0" fmla="*/ 0 w 20000"/>
                <a:gd name="T1" fmla="*/ 19 h 20000"/>
                <a:gd name="T2" fmla="*/ 6 w 20000"/>
                <a:gd name="T3" fmla="*/ 12 h 20000"/>
                <a:gd name="T4" fmla="*/ 10 w 20000"/>
                <a:gd name="T5" fmla="*/ 12 h 20000"/>
                <a:gd name="T6" fmla="*/ 16 w 20000"/>
                <a:gd name="T7" fmla="*/ 2 h 20000"/>
                <a:gd name="T8" fmla="*/ 18 w 20000"/>
                <a:gd name="T9" fmla="*/ 2 h 20000"/>
                <a:gd name="T10" fmla="*/ 37 w 20000"/>
                <a:gd name="T11" fmla="*/ 0 h 20000"/>
                <a:gd name="T12" fmla="*/ 43 w 20000"/>
                <a:gd name="T13" fmla="*/ 10 h 20000"/>
                <a:gd name="T14" fmla="*/ 43 w 20000"/>
                <a:gd name="T15" fmla="*/ 16 h 20000"/>
                <a:gd name="T16" fmla="*/ 46 w 20000"/>
                <a:gd name="T17" fmla="*/ 19 h 20000"/>
                <a:gd name="T18" fmla="*/ 46 w 20000"/>
                <a:gd name="T19" fmla="*/ 29 h 20000"/>
                <a:gd name="T20" fmla="*/ 54 w 20000"/>
                <a:gd name="T21" fmla="*/ 29 h 20000"/>
                <a:gd name="T22" fmla="*/ 54 w 20000"/>
                <a:gd name="T23" fmla="*/ 35 h 20000"/>
                <a:gd name="T24" fmla="*/ 50 w 20000"/>
                <a:gd name="T25" fmla="*/ 35 h 20000"/>
                <a:gd name="T26" fmla="*/ 50 w 20000"/>
                <a:gd name="T27" fmla="*/ 43 h 20000"/>
                <a:gd name="T28" fmla="*/ 43 w 20000"/>
                <a:gd name="T29" fmla="*/ 49 h 20000"/>
                <a:gd name="T30" fmla="*/ 37 w 20000"/>
                <a:gd name="T31" fmla="*/ 60 h 20000"/>
                <a:gd name="T32" fmla="*/ 23 w 20000"/>
                <a:gd name="T33" fmla="*/ 53 h 20000"/>
                <a:gd name="T34" fmla="*/ 6 w 20000"/>
                <a:gd name="T35" fmla="*/ 45 h 20000"/>
                <a:gd name="T36" fmla="*/ 6 w 20000"/>
                <a:gd name="T37" fmla="*/ 39 h 20000"/>
                <a:gd name="T38" fmla="*/ 0 w 20000"/>
                <a:gd name="T39" fmla="*/ 29 h 20000"/>
                <a:gd name="T40" fmla="*/ 0 w 20000"/>
                <a:gd name="T41" fmla="*/ 23 h 20000"/>
                <a:gd name="T42" fmla="*/ 0 w 20000"/>
                <a:gd name="T43" fmla="*/ 19 h 2000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0000" h="20000">
                  <a:moveTo>
                    <a:pt x="0" y="6184"/>
                  </a:moveTo>
                  <a:lnTo>
                    <a:pt x="2222" y="4079"/>
                  </a:lnTo>
                  <a:lnTo>
                    <a:pt x="3852" y="4079"/>
                  </a:lnTo>
                  <a:lnTo>
                    <a:pt x="6074" y="789"/>
                  </a:lnTo>
                  <a:lnTo>
                    <a:pt x="6815" y="789"/>
                  </a:lnTo>
                  <a:lnTo>
                    <a:pt x="13778" y="0"/>
                  </a:lnTo>
                  <a:lnTo>
                    <a:pt x="16000" y="3421"/>
                  </a:lnTo>
                  <a:lnTo>
                    <a:pt x="16000" y="5395"/>
                  </a:lnTo>
                  <a:lnTo>
                    <a:pt x="16889" y="6184"/>
                  </a:lnTo>
                  <a:lnTo>
                    <a:pt x="16889" y="9605"/>
                  </a:lnTo>
                  <a:lnTo>
                    <a:pt x="19852" y="9605"/>
                  </a:lnTo>
                  <a:lnTo>
                    <a:pt x="19852" y="11579"/>
                  </a:lnTo>
                  <a:lnTo>
                    <a:pt x="18370" y="11579"/>
                  </a:lnTo>
                  <a:lnTo>
                    <a:pt x="18370" y="14211"/>
                  </a:lnTo>
                  <a:lnTo>
                    <a:pt x="16000" y="16316"/>
                  </a:lnTo>
                  <a:lnTo>
                    <a:pt x="13778" y="19868"/>
                  </a:lnTo>
                  <a:lnTo>
                    <a:pt x="8444" y="17763"/>
                  </a:lnTo>
                  <a:lnTo>
                    <a:pt x="2222" y="15000"/>
                  </a:lnTo>
                  <a:lnTo>
                    <a:pt x="2222" y="12895"/>
                  </a:lnTo>
                  <a:lnTo>
                    <a:pt x="0" y="9605"/>
                  </a:lnTo>
                  <a:lnTo>
                    <a:pt x="0" y="7500"/>
                  </a:lnTo>
                  <a:lnTo>
                    <a:pt x="0" y="6184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90" name="Freeform 189">
              <a:extLst>
                <a:ext uri="{FF2B5EF4-FFF2-40B4-BE49-F238E27FC236}">
                  <a16:creationId xmlns:a16="http://schemas.microsoft.com/office/drawing/2014/main" id="{FE55DD6C-7251-429B-9BB8-17E09037B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1243" y="4516435"/>
              <a:ext cx="200044" cy="169387"/>
            </a:xfrm>
            <a:custGeom>
              <a:avLst/>
              <a:gdLst>
                <a:gd name="T0" fmla="*/ 0 w 20000"/>
                <a:gd name="T1" fmla="*/ 38 h 20000"/>
                <a:gd name="T2" fmla="*/ 8 w 20000"/>
                <a:gd name="T3" fmla="*/ 39 h 20000"/>
                <a:gd name="T4" fmla="*/ 25 w 20000"/>
                <a:gd name="T5" fmla="*/ 39 h 20000"/>
                <a:gd name="T6" fmla="*/ 27 w 20000"/>
                <a:gd name="T7" fmla="*/ 44 h 20000"/>
                <a:gd name="T8" fmla="*/ 35 w 20000"/>
                <a:gd name="T9" fmla="*/ 39 h 20000"/>
                <a:gd name="T10" fmla="*/ 44 w 20000"/>
                <a:gd name="T11" fmla="*/ 23 h 20000"/>
                <a:gd name="T12" fmla="*/ 54 w 20000"/>
                <a:gd name="T13" fmla="*/ 16 h 20000"/>
                <a:gd name="T14" fmla="*/ 65 w 20000"/>
                <a:gd name="T15" fmla="*/ 12 h 20000"/>
                <a:gd name="T16" fmla="*/ 65 w 20000"/>
                <a:gd name="T17" fmla="*/ 4 h 20000"/>
                <a:gd name="T18" fmla="*/ 79 w 20000"/>
                <a:gd name="T19" fmla="*/ 0 h 20000"/>
                <a:gd name="T20" fmla="*/ 88 w 20000"/>
                <a:gd name="T21" fmla="*/ 0 h 20000"/>
                <a:gd name="T22" fmla="*/ 92 w 20000"/>
                <a:gd name="T23" fmla="*/ 0 h 20000"/>
                <a:gd name="T24" fmla="*/ 96 w 20000"/>
                <a:gd name="T25" fmla="*/ 6 h 20000"/>
                <a:gd name="T26" fmla="*/ 109 w 20000"/>
                <a:gd name="T27" fmla="*/ 4 h 20000"/>
                <a:gd name="T28" fmla="*/ 113 w 20000"/>
                <a:gd name="T29" fmla="*/ 6 h 20000"/>
                <a:gd name="T30" fmla="*/ 119 w 20000"/>
                <a:gd name="T31" fmla="*/ 10 h 20000"/>
                <a:gd name="T32" fmla="*/ 123 w 20000"/>
                <a:gd name="T33" fmla="*/ 12 h 20000"/>
                <a:gd name="T34" fmla="*/ 136 w 20000"/>
                <a:gd name="T35" fmla="*/ 12 h 20000"/>
                <a:gd name="T36" fmla="*/ 136 w 20000"/>
                <a:gd name="T37" fmla="*/ 16 h 20000"/>
                <a:gd name="T38" fmla="*/ 140 w 20000"/>
                <a:gd name="T39" fmla="*/ 27 h 20000"/>
                <a:gd name="T40" fmla="*/ 140 w 20000"/>
                <a:gd name="T41" fmla="*/ 38 h 20000"/>
                <a:gd name="T42" fmla="*/ 140 w 20000"/>
                <a:gd name="T43" fmla="*/ 48 h 20000"/>
                <a:gd name="T44" fmla="*/ 140 w 20000"/>
                <a:gd name="T45" fmla="*/ 50 h 20000"/>
                <a:gd name="T46" fmla="*/ 136 w 20000"/>
                <a:gd name="T47" fmla="*/ 54 h 20000"/>
                <a:gd name="T48" fmla="*/ 140 w 20000"/>
                <a:gd name="T49" fmla="*/ 56 h 20000"/>
                <a:gd name="T50" fmla="*/ 136 w 20000"/>
                <a:gd name="T51" fmla="*/ 56 h 20000"/>
                <a:gd name="T52" fmla="*/ 136 w 20000"/>
                <a:gd name="T53" fmla="*/ 64 h 20000"/>
                <a:gd name="T54" fmla="*/ 136 w 20000"/>
                <a:gd name="T55" fmla="*/ 71 h 20000"/>
                <a:gd name="T56" fmla="*/ 140 w 20000"/>
                <a:gd name="T57" fmla="*/ 77 h 20000"/>
                <a:gd name="T58" fmla="*/ 132 w 20000"/>
                <a:gd name="T59" fmla="*/ 87 h 20000"/>
                <a:gd name="T60" fmla="*/ 129 w 20000"/>
                <a:gd name="T61" fmla="*/ 93 h 20000"/>
                <a:gd name="T62" fmla="*/ 129 w 20000"/>
                <a:gd name="T63" fmla="*/ 99 h 20000"/>
                <a:gd name="T64" fmla="*/ 125 w 20000"/>
                <a:gd name="T65" fmla="*/ 108 h 20000"/>
                <a:gd name="T66" fmla="*/ 106 w 20000"/>
                <a:gd name="T67" fmla="*/ 125 h 20000"/>
                <a:gd name="T68" fmla="*/ 102 w 20000"/>
                <a:gd name="T69" fmla="*/ 120 h 20000"/>
                <a:gd name="T70" fmla="*/ 92 w 20000"/>
                <a:gd name="T71" fmla="*/ 125 h 20000"/>
                <a:gd name="T72" fmla="*/ 81 w 20000"/>
                <a:gd name="T73" fmla="*/ 120 h 20000"/>
                <a:gd name="T74" fmla="*/ 71 w 20000"/>
                <a:gd name="T75" fmla="*/ 120 h 20000"/>
                <a:gd name="T76" fmla="*/ 65 w 20000"/>
                <a:gd name="T77" fmla="*/ 120 h 20000"/>
                <a:gd name="T78" fmla="*/ 65 w 20000"/>
                <a:gd name="T79" fmla="*/ 110 h 20000"/>
                <a:gd name="T80" fmla="*/ 54 w 20000"/>
                <a:gd name="T81" fmla="*/ 108 h 20000"/>
                <a:gd name="T82" fmla="*/ 48 w 20000"/>
                <a:gd name="T83" fmla="*/ 108 h 20000"/>
                <a:gd name="T84" fmla="*/ 44 w 20000"/>
                <a:gd name="T85" fmla="*/ 99 h 20000"/>
                <a:gd name="T86" fmla="*/ 42 w 20000"/>
                <a:gd name="T87" fmla="*/ 87 h 20000"/>
                <a:gd name="T88" fmla="*/ 38 w 20000"/>
                <a:gd name="T89" fmla="*/ 87 h 20000"/>
                <a:gd name="T90" fmla="*/ 35 w 20000"/>
                <a:gd name="T91" fmla="*/ 77 h 20000"/>
                <a:gd name="T92" fmla="*/ 25 w 20000"/>
                <a:gd name="T93" fmla="*/ 73 h 20000"/>
                <a:gd name="T94" fmla="*/ 15 w 20000"/>
                <a:gd name="T95" fmla="*/ 67 h 20000"/>
                <a:gd name="T96" fmla="*/ 15 w 20000"/>
                <a:gd name="T97" fmla="*/ 60 h 20000"/>
                <a:gd name="T98" fmla="*/ 4 w 20000"/>
                <a:gd name="T99" fmla="*/ 48 h 20000"/>
                <a:gd name="T100" fmla="*/ 0 w 20000"/>
                <a:gd name="T101" fmla="*/ 38 h 2000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0000" h="20000">
                  <a:moveTo>
                    <a:pt x="0" y="6026"/>
                  </a:moveTo>
                  <a:lnTo>
                    <a:pt x="1207" y="6282"/>
                  </a:lnTo>
                  <a:lnTo>
                    <a:pt x="3563" y="6282"/>
                  </a:lnTo>
                  <a:lnTo>
                    <a:pt x="3851" y="6987"/>
                  </a:lnTo>
                  <a:lnTo>
                    <a:pt x="5057" y="6282"/>
                  </a:lnTo>
                  <a:lnTo>
                    <a:pt x="6264" y="3654"/>
                  </a:lnTo>
                  <a:lnTo>
                    <a:pt x="7759" y="2628"/>
                  </a:lnTo>
                  <a:lnTo>
                    <a:pt x="9253" y="1987"/>
                  </a:lnTo>
                  <a:lnTo>
                    <a:pt x="9253" y="641"/>
                  </a:lnTo>
                  <a:lnTo>
                    <a:pt x="11322" y="0"/>
                  </a:lnTo>
                  <a:lnTo>
                    <a:pt x="12529" y="0"/>
                  </a:lnTo>
                  <a:lnTo>
                    <a:pt x="13103" y="0"/>
                  </a:lnTo>
                  <a:lnTo>
                    <a:pt x="13736" y="1026"/>
                  </a:lnTo>
                  <a:lnTo>
                    <a:pt x="15517" y="641"/>
                  </a:lnTo>
                  <a:lnTo>
                    <a:pt x="16092" y="1026"/>
                  </a:lnTo>
                  <a:lnTo>
                    <a:pt x="17011" y="1667"/>
                  </a:lnTo>
                  <a:lnTo>
                    <a:pt x="17586" y="1987"/>
                  </a:lnTo>
                  <a:lnTo>
                    <a:pt x="19368" y="1987"/>
                  </a:lnTo>
                  <a:lnTo>
                    <a:pt x="19368" y="2628"/>
                  </a:lnTo>
                  <a:lnTo>
                    <a:pt x="19943" y="4295"/>
                  </a:lnTo>
                  <a:lnTo>
                    <a:pt x="19943" y="6026"/>
                  </a:lnTo>
                  <a:lnTo>
                    <a:pt x="19943" y="7628"/>
                  </a:lnTo>
                  <a:lnTo>
                    <a:pt x="19943" y="8013"/>
                  </a:lnTo>
                  <a:lnTo>
                    <a:pt x="19368" y="8654"/>
                  </a:lnTo>
                  <a:lnTo>
                    <a:pt x="19943" y="8910"/>
                  </a:lnTo>
                  <a:lnTo>
                    <a:pt x="19368" y="8910"/>
                  </a:lnTo>
                  <a:lnTo>
                    <a:pt x="19368" y="10256"/>
                  </a:lnTo>
                  <a:lnTo>
                    <a:pt x="19368" y="11282"/>
                  </a:lnTo>
                  <a:lnTo>
                    <a:pt x="19943" y="12308"/>
                  </a:lnTo>
                  <a:lnTo>
                    <a:pt x="18793" y="13910"/>
                  </a:lnTo>
                  <a:lnTo>
                    <a:pt x="18448" y="14936"/>
                  </a:lnTo>
                  <a:lnTo>
                    <a:pt x="18448" y="15897"/>
                  </a:lnTo>
                  <a:lnTo>
                    <a:pt x="17874" y="17308"/>
                  </a:lnTo>
                  <a:lnTo>
                    <a:pt x="15172" y="19936"/>
                  </a:lnTo>
                  <a:lnTo>
                    <a:pt x="14598" y="19231"/>
                  </a:lnTo>
                  <a:lnTo>
                    <a:pt x="13103" y="19936"/>
                  </a:lnTo>
                  <a:lnTo>
                    <a:pt x="11609" y="19231"/>
                  </a:lnTo>
                  <a:lnTo>
                    <a:pt x="10115" y="19231"/>
                  </a:lnTo>
                  <a:lnTo>
                    <a:pt x="9253" y="19231"/>
                  </a:lnTo>
                  <a:lnTo>
                    <a:pt x="9253" y="17564"/>
                  </a:lnTo>
                  <a:lnTo>
                    <a:pt x="7759" y="17308"/>
                  </a:lnTo>
                  <a:lnTo>
                    <a:pt x="6839" y="17308"/>
                  </a:lnTo>
                  <a:lnTo>
                    <a:pt x="6264" y="15897"/>
                  </a:lnTo>
                  <a:lnTo>
                    <a:pt x="5977" y="13910"/>
                  </a:lnTo>
                  <a:lnTo>
                    <a:pt x="5402" y="13910"/>
                  </a:lnTo>
                  <a:lnTo>
                    <a:pt x="5057" y="12308"/>
                  </a:lnTo>
                  <a:lnTo>
                    <a:pt x="3563" y="11667"/>
                  </a:lnTo>
                  <a:lnTo>
                    <a:pt x="2126" y="10641"/>
                  </a:lnTo>
                  <a:lnTo>
                    <a:pt x="2126" y="9615"/>
                  </a:lnTo>
                  <a:lnTo>
                    <a:pt x="575" y="7628"/>
                  </a:lnTo>
                  <a:lnTo>
                    <a:pt x="0" y="6026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91" name="Freeform 190">
              <a:extLst>
                <a:ext uri="{FF2B5EF4-FFF2-40B4-BE49-F238E27FC236}">
                  <a16:creationId xmlns:a16="http://schemas.microsoft.com/office/drawing/2014/main" id="{5F26ECAE-5940-4E7C-A15C-0DA45DBB3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5557" y="3840241"/>
              <a:ext cx="252168" cy="326579"/>
            </a:xfrm>
            <a:custGeom>
              <a:avLst/>
              <a:gdLst>
                <a:gd name="T0" fmla="*/ 31 w 20000"/>
                <a:gd name="T1" fmla="*/ 21 h 20000"/>
                <a:gd name="T2" fmla="*/ 35 w 20000"/>
                <a:gd name="T3" fmla="*/ 15 h 20000"/>
                <a:gd name="T4" fmla="*/ 37 w 20000"/>
                <a:gd name="T5" fmla="*/ 11 h 20000"/>
                <a:gd name="T6" fmla="*/ 52 w 20000"/>
                <a:gd name="T7" fmla="*/ 27 h 20000"/>
                <a:gd name="T8" fmla="*/ 62 w 20000"/>
                <a:gd name="T9" fmla="*/ 31 h 20000"/>
                <a:gd name="T10" fmla="*/ 81 w 20000"/>
                <a:gd name="T11" fmla="*/ 21 h 20000"/>
                <a:gd name="T12" fmla="*/ 95 w 20000"/>
                <a:gd name="T13" fmla="*/ 23 h 20000"/>
                <a:gd name="T14" fmla="*/ 112 w 20000"/>
                <a:gd name="T15" fmla="*/ 17 h 20000"/>
                <a:gd name="T16" fmla="*/ 118 w 20000"/>
                <a:gd name="T17" fmla="*/ 17 h 20000"/>
                <a:gd name="T18" fmla="*/ 135 w 20000"/>
                <a:gd name="T19" fmla="*/ 15 h 20000"/>
                <a:gd name="T20" fmla="*/ 145 w 20000"/>
                <a:gd name="T21" fmla="*/ 15 h 20000"/>
                <a:gd name="T22" fmla="*/ 158 w 20000"/>
                <a:gd name="T23" fmla="*/ 11 h 20000"/>
                <a:gd name="T24" fmla="*/ 166 w 20000"/>
                <a:gd name="T25" fmla="*/ 6 h 20000"/>
                <a:gd name="T26" fmla="*/ 168 w 20000"/>
                <a:gd name="T27" fmla="*/ 0 h 20000"/>
                <a:gd name="T28" fmla="*/ 179 w 20000"/>
                <a:gd name="T29" fmla="*/ 4 h 20000"/>
                <a:gd name="T30" fmla="*/ 175 w 20000"/>
                <a:gd name="T31" fmla="*/ 15 h 20000"/>
                <a:gd name="T32" fmla="*/ 175 w 20000"/>
                <a:gd name="T33" fmla="*/ 17 h 20000"/>
                <a:gd name="T34" fmla="*/ 175 w 20000"/>
                <a:gd name="T35" fmla="*/ 31 h 20000"/>
                <a:gd name="T36" fmla="*/ 172 w 20000"/>
                <a:gd name="T37" fmla="*/ 48 h 20000"/>
                <a:gd name="T38" fmla="*/ 158 w 20000"/>
                <a:gd name="T39" fmla="*/ 66 h 20000"/>
                <a:gd name="T40" fmla="*/ 156 w 20000"/>
                <a:gd name="T41" fmla="*/ 74 h 20000"/>
                <a:gd name="T42" fmla="*/ 156 w 20000"/>
                <a:gd name="T43" fmla="*/ 81 h 20000"/>
                <a:gd name="T44" fmla="*/ 141 w 20000"/>
                <a:gd name="T45" fmla="*/ 102 h 20000"/>
                <a:gd name="T46" fmla="*/ 141 w 20000"/>
                <a:gd name="T47" fmla="*/ 108 h 20000"/>
                <a:gd name="T48" fmla="*/ 123 w 20000"/>
                <a:gd name="T49" fmla="*/ 137 h 20000"/>
                <a:gd name="T50" fmla="*/ 91 w 20000"/>
                <a:gd name="T51" fmla="*/ 168 h 20000"/>
                <a:gd name="T52" fmla="*/ 71 w 20000"/>
                <a:gd name="T53" fmla="*/ 185 h 20000"/>
                <a:gd name="T54" fmla="*/ 37 w 20000"/>
                <a:gd name="T55" fmla="*/ 211 h 20000"/>
                <a:gd name="T56" fmla="*/ 10 w 20000"/>
                <a:gd name="T57" fmla="*/ 241 h 20000"/>
                <a:gd name="T58" fmla="*/ 0 w 20000"/>
                <a:gd name="T59" fmla="*/ 228 h 20000"/>
                <a:gd name="T60" fmla="*/ 0 w 20000"/>
                <a:gd name="T61" fmla="*/ 164 h 20000"/>
                <a:gd name="T62" fmla="*/ 16 w 20000"/>
                <a:gd name="T63" fmla="*/ 145 h 20000"/>
                <a:gd name="T64" fmla="*/ 25 w 20000"/>
                <a:gd name="T65" fmla="*/ 141 h 20000"/>
                <a:gd name="T66" fmla="*/ 35 w 20000"/>
                <a:gd name="T67" fmla="*/ 141 h 20000"/>
                <a:gd name="T68" fmla="*/ 42 w 20000"/>
                <a:gd name="T69" fmla="*/ 131 h 20000"/>
                <a:gd name="T70" fmla="*/ 65 w 20000"/>
                <a:gd name="T71" fmla="*/ 125 h 20000"/>
                <a:gd name="T72" fmla="*/ 71 w 20000"/>
                <a:gd name="T73" fmla="*/ 125 h 20000"/>
                <a:gd name="T74" fmla="*/ 123 w 20000"/>
                <a:gd name="T75" fmla="*/ 70 h 20000"/>
                <a:gd name="T76" fmla="*/ 106 w 20000"/>
                <a:gd name="T77" fmla="*/ 70 h 20000"/>
                <a:gd name="T78" fmla="*/ 52 w 20000"/>
                <a:gd name="T79" fmla="*/ 50 h 20000"/>
                <a:gd name="T80" fmla="*/ 42 w 20000"/>
                <a:gd name="T81" fmla="*/ 44 h 20000"/>
                <a:gd name="T82" fmla="*/ 27 w 20000"/>
                <a:gd name="T83" fmla="*/ 27 h 20000"/>
                <a:gd name="T84" fmla="*/ 31 w 20000"/>
                <a:gd name="T85" fmla="*/ 21 h 2000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0000" h="20000">
                  <a:moveTo>
                    <a:pt x="3453" y="1728"/>
                  </a:moveTo>
                  <a:lnTo>
                    <a:pt x="3946" y="1229"/>
                  </a:lnTo>
                  <a:lnTo>
                    <a:pt x="4170" y="897"/>
                  </a:lnTo>
                  <a:lnTo>
                    <a:pt x="5785" y="2259"/>
                  </a:lnTo>
                  <a:lnTo>
                    <a:pt x="6951" y="2591"/>
                  </a:lnTo>
                  <a:lnTo>
                    <a:pt x="9058" y="1728"/>
                  </a:lnTo>
                  <a:lnTo>
                    <a:pt x="10628" y="1894"/>
                  </a:lnTo>
                  <a:lnTo>
                    <a:pt x="12556" y="1395"/>
                  </a:lnTo>
                  <a:lnTo>
                    <a:pt x="13229" y="1395"/>
                  </a:lnTo>
                  <a:lnTo>
                    <a:pt x="15112" y="1229"/>
                  </a:lnTo>
                  <a:lnTo>
                    <a:pt x="16233" y="1229"/>
                  </a:lnTo>
                  <a:lnTo>
                    <a:pt x="17668" y="897"/>
                  </a:lnTo>
                  <a:lnTo>
                    <a:pt x="18565" y="532"/>
                  </a:lnTo>
                  <a:lnTo>
                    <a:pt x="18789" y="0"/>
                  </a:lnTo>
                  <a:lnTo>
                    <a:pt x="19955" y="365"/>
                  </a:lnTo>
                  <a:lnTo>
                    <a:pt x="19507" y="1229"/>
                  </a:lnTo>
                  <a:lnTo>
                    <a:pt x="19507" y="1395"/>
                  </a:lnTo>
                  <a:lnTo>
                    <a:pt x="19507" y="2591"/>
                  </a:lnTo>
                  <a:lnTo>
                    <a:pt x="19238" y="3953"/>
                  </a:lnTo>
                  <a:lnTo>
                    <a:pt x="17668" y="5515"/>
                  </a:lnTo>
                  <a:lnTo>
                    <a:pt x="17399" y="6179"/>
                  </a:lnTo>
                  <a:lnTo>
                    <a:pt x="17399" y="6711"/>
                  </a:lnTo>
                  <a:lnTo>
                    <a:pt x="15785" y="8439"/>
                  </a:lnTo>
                  <a:lnTo>
                    <a:pt x="15785" y="8970"/>
                  </a:lnTo>
                  <a:lnTo>
                    <a:pt x="13722" y="11362"/>
                  </a:lnTo>
                  <a:lnTo>
                    <a:pt x="10179" y="13920"/>
                  </a:lnTo>
                  <a:lnTo>
                    <a:pt x="7892" y="15349"/>
                  </a:lnTo>
                  <a:lnTo>
                    <a:pt x="4170" y="17542"/>
                  </a:lnTo>
                  <a:lnTo>
                    <a:pt x="1166" y="19967"/>
                  </a:lnTo>
                  <a:lnTo>
                    <a:pt x="0" y="18937"/>
                  </a:lnTo>
                  <a:lnTo>
                    <a:pt x="0" y="13588"/>
                  </a:lnTo>
                  <a:lnTo>
                    <a:pt x="1839" y="12027"/>
                  </a:lnTo>
                  <a:lnTo>
                    <a:pt x="2780" y="11694"/>
                  </a:lnTo>
                  <a:lnTo>
                    <a:pt x="3946" y="11694"/>
                  </a:lnTo>
                  <a:lnTo>
                    <a:pt x="4664" y="10864"/>
                  </a:lnTo>
                  <a:lnTo>
                    <a:pt x="7220" y="10332"/>
                  </a:lnTo>
                  <a:lnTo>
                    <a:pt x="7892" y="10332"/>
                  </a:lnTo>
                  <a:lnTo>
                    <a:pt x="13722" y="5847"/>
                  </a:lnTo>
                  <a:lnTo>
                    <a:pt x="11839" y="5847"/>
                  </a:lnTo>
                  <a:lnTo>
                    <a:pt x="5785" y="4153"/>
                  </a:lnTo>
                  <a:lnTo>
                    <a:pt x="4664" y="3621"/>
                  </a:lnTo>
                  <a:lnTo>
                    <a:pt x="3004" y="2259"/>
                  </a:lnTo>
                  <a:lnTo>
                    <a:pt x="3453" y="1728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92" name="Freeform 191">
              <a:extLst>
                <a:ext uri="{FF2B5EF4-FFF2-40B4-BE49-F238E27FC236}">
                  <a16:creationId xmlns:a16="http://schemas.microsoft.com/office/drawing/2014/main" id="{A51B5916-25A1-40D4-A287-4F58D11D4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5842" y="4677692"/>
              <a:ext cx="405722" cy="333354"/>
            </a:xfrm>
            <a:custGeom>
              <a:avLst/>
              <a:gdLst>
                <a:gd name="T0" fmla="*/ 217 w 20000"/>
                <a:gd name="T1" fmla="*/ 6 h 20000"/>
                <a:gd name="T2" fmla="*/ 201 w 20000"/>
                <a:gd name="T3" fmla="*/ 17 h 20000"/>
                <a:gd name="T4" fmla="*/ 195 w 20000"/>
                <a:gd name="T5" fmla="*/ 21 h 20000"/>
                <a:gd name="T6" fmla="*/ 184 w 20000"/>
                <a:gd name="T7" fmla="*/ 31 h 20000"/>
                <a:gd name="T8" fmla="*/ 178 w 20000"/>
                <a:gd name="T9" fmla="*/ 44 h 20000"/>
                <a:gd name="T10" fmla="*/ 159 w 20000"/>
                <a:gd name="T11" fmla="*/ 64 h 20000"/>
                <a:gd name="T12" fmla="*/ 141 w 20000"/>
                <a:gd name="T13" fmla="*/ 64 h 20000"/>
                <a:gd name="T14" fmla="*/ 120 w 20000"/>
                <a:gd name="T15" fmla="*/ 58 h 20000"/>
                <a:gd name="T16" fmla="*/ 110 w 20000"/>
                <a:gd name="T17" fmla="*/ 70 h 20000"/>
                <a:gd name="T18" fmla="*/ 93 w 20000"/>
                <a:gd name="T19" fmla="*/ 81 h 20000"/>
                <a:gd name="T20" fmla="*/ 83 w 20000"/>
                <a:gd name="T21" fmla="*/ 83 h 20000"/>
                <a:gd name="T22" fmla="*/ 73 w 20000"/>
                <a:gd name="T23" fmla="*/ 77 h 20000"/>
                <a:gd name="T24" fmla="*/ 73 w 20000"/>
                <a:gd name="T25" fmla="*/ 64 h 20000"/>
                <a:gd name="T26" fmla="*/ 64 w 20000"/>
                <a:gd name="T27" fmla="*/ 48 h 20000"/>
                <a:gd name="T28" fmla="*/ 54 w 20000"/>
                <a:gd name="T29" fmla="*/ 118 h 20000"/>
                <a:gd name="T30" fmla="*/ 44 w 20000"/>
                <a:gd name="T31" fmla="*/ 127 h 20000"/>
                <a:gd name="T32" fmla="*/ 29 w 20000"/>
                <a:gd name="T33" fmla="*/ 124 h 20000"/>
                <a:gd name="T34" fmla="*/ 12 w 20000"/>
                <a:gd name="T35" fmla="*/ 121 h 20000"/>
                <a:gd name="T36" fmla="*/ 11 w 20000"/>
                <a:gd name="T37" fmla="*/ 110 h 20000"/>
                <a:gd name="T38" fmla="*/ 2 w 20000"/>
                <a:gd name="T39" fmla="*/ 118 h 20000"/>
                <a:gd name="T40" fmla="*/ 2 w 20000"/>
                <a:gd name="T41" fmla="*/ 131 h 20000"/>
                <a:gd name="T42" fmla="*/ 27 w 20000"/>
                <a:gd name="T43" fmla="*/ 180 h 20000"/>
                <a:gd name="T44" fmla="*/ 27 w 20000"/>
                <a:gd name="T45" fmla="*/ 201 h 20000"/>
                <a:gd name="T46" fmla="*/ 21 w 20000"/>
                <a:gd name="T47" fmla="*/ 205 h 20000"/>
                <a:gd name="T48" fmla="*/ 27 w 20000"/>
                <a:gd name="T49" fmla="*/ 232 h 20000"/>
                <a:gd name="T50" fmla="*/ 29 w 20000"/>
                <a:gd name="T51" fmla="*/ 228 h 20000"/>
                <a:gd name="T52" fmla="*/ 38 w 20000"/>
                <a:gd name="T53" fmla="*/ 234 h 20000"/>
                <a:gd name="T54" fmla="*/ 46 w 20000"/>
                <a:gd name="T55" fmla="*/ 241 h 20000"/>
                <a:gd name="T56" fmla="*/ 60 w 20000"/>
                <a:gd name="T57" fmla="*/ 238 h 20000"/>
                <a:gd name="T58" fmla="*/ 81 w 20000"/>
                <a:gd name="T59" fmla="*/ 234 h 20000"/>
                <a:gd name="T60" fmla="*/ 93 w 20000"/>
                <a:gd name="T61" fmla="*/ 228 h 20000"/>
                <a:gd name="T62" fmla="*/ 120 w 20000"/>
                <a:gd name="T63" fmla="*/ 228 h 20000"/>
                <a:gd name="T64" fmla="*/ 143 w 20000"/>
                <a:gd name="T65" fmla="*/ 228 h 20000"/>
                <a:gd name="T66" fmla="*/ 157 w 20000"/>
                <a:gd name="T67" fmla="*/ 224 h 20000"/>
                <a:gd name="T68" fmla="*/ 203 w 20000"/>
                <a:gd name="T69" fmla="*/ 201 h 20000"/>
                <a:gd name="T70" fmla="*/ 238 w 20000"/>
                <a:gd name="T71" fmla="*/ 170 h 20000"/>
                <a:gd name="T72" fmla="*/ 250 w 20000"/>
                <a:gd name="T73" fmla="*/ 151 h 20000"/>
                <a:gd name="T74" fmla="*/ 273 w 20000"/>
                <a:gd name="T75" fmla="*/ 124 h 20000"/>
                <a:gd name="T76" fmla="*/ 288 w 20000"/>
                <a:gd name="T77" fmla="*/ 92 h 20000"/>
                <a:gd name="T78" fmla="*/ 273 w 20000"/>
                <a:gd name="T79" fmla="*/ 87 h 20000"/>
                <a:gd name="T80" fmla="*/ 261 w 20000"/>
                <a:gd name="T81" fmla="*/ 93 h 20000"/>
                <a:gd name="T82" fmla="*/ 261 w 20000"/>
                <a:gd name="T83" fmla="*/ 70 h 20000"/>
                <a:gd name="T84" fmla="*/ 273 w 20000"/>
                <a:gd name="T85" fmla="*/ 66 h 20000"/>
                <a:gd name="T86" fmla="*/ 273 w 20000"/>
                <a:gd name="T87" fmla="*/ 40 h 20000"/>
                <a:gd name="T88" fmla="*/ 271 w 20000"/>
                <a:gd name="T89" fmla="*/ 17 h 20000"/>
                <a:gd name="T90" fmla="*/ 265 w 20000"/>
                <a:gd name="T91" fmla="*/ 4 h 20000"/>
                <a:gd name="T92" fmla="*/ 250 w 20000"/>
                <a:gd name="T93" fmla="*/ 4 h 20000"/>
                <a:gd name="T94" fmla="*/ 230 w 20000"/>
                <a:gd name="T95" fmla="*/ 0 h 2000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0000" h="20000">
                  <a:moveTo>
                    <a:pt x="15506" y="0"/>
                  </a:moveTo>
                  <a:lnTo>
                    <a:pt x="15090" y="523"/>
                  </a:lnTo>
                  <a:lnTo>
                    <a:pt x="14646" y="523"/>
                  </a:lnTo>
                  <a:lnTo>
                    <a:pt x="13953" y="1373"/>
                  </a:lnTo>
                  <a:lnTo>
                    <a:pt x="13675" y="1373"/>
                  </a:lnTo>
                  <a:lnTo>
                    <a:pt x="13509" y="1699"/>
                  </a:lnTo>
                  <a:lnTo>
                    <a:pt x="13232" y="1863"/>
                  </a:lnTo>
                  <a:lnTo>
                    <a:pt x="12788" y="2549"/>
                  </a:lnTo>
                  <a:lnTo>
                    <a:pt x="12788" y="3235"/>
                  </a:lnTo>
                  <a:lnTo>
                    <a:pt x="12372" y="3562"/>
                  </a:lnTo>
                  <a:lnTo>
                    <a:pt x="11650" y="3889"/>
                  </a:lnTo>
                  <a:lnTo>
                    <a:pt x="11068" y="5261"/>
                  </a:lnTo>
                  <a:lnTo>
                    <a:pt x="10485" y="5261"/>
                  </a:lnTo>
                  <a:lnTo>
                    <a:pt x="9764" y="5261"/>
                  </a:lnTo>
                  <a:lnTo>
                    <a:pt x="9071" y="5261"/>
                  </a:lnTo>
                  <a:lnTo>
                    <a:pt x="8350" y="4739"/>
                  </a:lnTo>
                  <a:lnTo>
                    <a:pt x="7628" y="4739"/>
                  </a:lnTo>
                  <a:lnTo>
                    <a:pt x="7628" y="5752"/>
                  </a:lnTo>
                  <a:lnTo>
                    <a:pt x="6907" y="6601"/>
                  </a:lnTo>
                  <a:lnTo>
                    <a:pt x="6463" y="6601"/>
                  </a:lnTo>
                  <a:lnTo>
                    <a:pt x="6463" y="6765"/>
                  </a:lnTo>
                  <a:lnTo>
                    <a:pt x="5742" y="6765"/>
                  </a:lnTo>
                  <a:lnTo>
                    <a:pt x="5049" y="7092"/>
                  </a:lnTo>
                  <a:lnTo>
                    <a:pt x="5049" y="6275"/>
                  </a:lnTo>
                  <a:lnTo>
                    <a:pt x="5326" y="5752"/>
                  </a:lnTo>
                  <a:lnTo>
                    <a:pt x="5049" y="5261"/>
                  </a:lnTo>
                  <a:lnTo>
                    <a:pt x="4882" y="4412"/>
                  </a:lnTo>
                  <a:lnTo>
                    <a:pt x="4438" y="3889"/>
                  </a:lnTo>
                  <a:lnTo>
                    <a:pt x="4161" y="9641"/>
                  </a:lnTo>
                  <a:lnTo>
                    <a:pt x="3745" y="9641"/>
                  </a:lnTo>
                  <a:lnTo>
                    <a:pt x="3162" y="10163"/>
                  </a:lnTo>
                  <a:lnTo>
                    <a:pt x="3024" y="10359"/>
                  </a:lnTo>
                  <a:lnTo>
                    <a:pt x="2607" y="10163"/>
                  </a:lnTo>
                  <a:lnTo>
                    <a:pt x="1997" y="10163"/>
                  </a:lnTo>
                  <a:lnTo>
                    <a:pt x="1581" y="10163"/>
                  </a:lnTo>
                  <a:lnTo>
                    <a:pt x="860" y="9837"/>
                  </a:lnTo>
                  <a:lnTo>
                    <a:pt x="860" y="8954"/>
                  </a:lnTo>
                  <a:lnTo>
                    <a:pt x="749" y="8954"/>
                  </a:lnTo>
                  <a:lnTo>
                    <a:pt x="444" y="8954"/>
                  </a:lnTo>
                  <a:lnTo>
                    <a:pt x="166" y="9641"/>
                  </a:lnTo>
                  <a:lnTo>
                    <a:pt x="0" y="9837"/>
                  </a:lnTo>
                  <a:lnTo>
                    <a:pt x="166" y="10686"/>
                  </a:lnTo>
                  <a:lnTo>
                    <a:pt x="860" y="12516"/>
                  </a:lnTo>
                  <a:lnTo>
                    <a:pt x="1886" y="14706"/>
                  </a:lnTo>
                  <a:lnTo>
                    <a:pt x="1997" y="15556"/>
                  </a:lnTo>
                  <a:lnTo>
                    <a:pt x="1886" y="16438"/>
                  </a:lnTo>
                  <a:lnTo>
                    <a:pt x="1442" y="16438"/>
                  </a:lnTo>
                  <a:lnTo>
                    <a:pt x="1442" y="16765"/>
                  </a:lnTo>
                  <a:lnTo>
                    <a:pt x="1997" y="18105"/>
                  </a:lnTo>
                  <a:lnTo>
                    <a:pt x="1886" y="18954"/>
                  </a:lnTo>
                  <a:lnTo>
                    <a:pt x="1997" y="18954"/>
                  </a:lnTo>
                  <a:lnTo>
                    <a:pt x="1997" y="18627"/>
                  </a:lnTo>
                  <a:lnTo>
                    <a:pt x="2607" y="18627"/>
                  </a:lnTo>
                  <a:lnTo>
                    <a:pt x="2607" y="19118"/>
                  </a:lnTo>
                  <a:lnTo>
                    <a:pt x="2746" y="19118"/>
                  </a:lnTo>
                  <a:lnTo>
                    <a:pt x="3162" y="19641"/>
                  </a:lnTo>
                  <a:lnTo>
                    <a:pt x="3883" y="19967"/>
                  </a:lnTo>
                  <a:lnTo>
                    <a:pt x="4161" y="19444"/>
                  </a:lnTo>
                  <a:lnTo>
                    <a:pt x="4438" y="19118"/>
                  </a:lnTo>
                  <a:lnTo>
                    <a:pt x="5603" y="19118"/>
                  </a:lnTo>
                  <a:lnTo>
                    <a:pt x="6463" y="18954"/>
                  </a:lnTo>
                  <a:lnTo>
                    <a:pt x="6463" y="18627"/>
                  </a:lnTo>
                  <a:lnTo>
                    <a:pt x="7628" y="18627"/>
                  </a:lnTo>
                  <a:lnTo>
                    <a:pt x="8350" y="18627"/>
                  </a:lnTo>
                  <a:lnTo>
                    <a:pt x="9764" y="18954"/>
                  </a:lnTo>
                  <a:lnTo>
                    <a:pt x="9931" y="18627"/>
                  </a:lnTo>
                  <a:lnTo>
                    <a:pt x="10624" y="18627"/>
                  </a:lnTo>
                  <a:lnTo>
                    <a:pt x="10902" y="18301"/>
                  </a:lnTo>
                  <a:lnTo>
                    <a:pt x="11789" y="18301"/>
                  </a:lnTo>
                  <a:lnTo>
                    <a:pt x="14092" y="16438"/>
                  </a:lnTo>
                  <a:lnTo>
                    <a:pt x="15368" y="15098"/>
                  </a:lnTo>
                  <a:lnTo>
                    <a:pt x="16533" y="13889"/>
                  </a:lnTo>
                  <a:lnTo>
                    <a:pt x="16533" y="13366"/>
                  </a:lnTo>
                  <a:lnTo>
                    <a:pt x="17365" y="12353"/>
                  </a:lnTo>
                  <a:lnTo>
                    <a:pt x="17365" y="11830"/>
                  </a:lnTo>
                  <a:lnTo>
                    <a:pt x="18974" y="10163"/>
                  </a:lnTo>
                  <a:lnTo>
                    <a:pt x="19528" y="8824"/>
                  </a:lnTo>
                  <a:lnTo>
                    <a:pt x="19972" y="7484"/>
                  </a:lnTo>
                  <a:lnTo>
                    <a:pt x="19528" y="7484"/>
                  </a:lnTo>
                  <a:lnTo>
                    <a:pt x="18974" y="7092"/>
                  </a:lnTo>
                  <a:lnTo>
                    <a:pt x="18974" y="7614"/>
                  </a:lnTo>
                  <a:lnTo>
                    <a:pt x="18114" y="7614"/>
                  </a:lnTo>
                  <a:lnTo>
                    <a:pt x="17365" y="6601"/>
                  </a:lnTo>
                  <a:lnTo>
                    <a:pt x="18114" y="5752"/>
                  </a:lnTo>
                  <a:lnTo>
                    <a:pt x="18974" y="5752"/>
                  </a:lnTo>
                  <a:lnTo>
                    <a:pt x="18974" y="5425"/>
                  </a:lnTo>
                  <a:lnTo>
                    <a:pt x="18974" y="4412"/>
                  </a:lnTo>
                  <a:lnTo>
                    <a:pt x="18974" y="3235"/>
                  </a:lnTo>
                  <a:lnTo>
                    <a:pt x="18558" y="1863"/>
                  </a:lnTo>
                  <a:lnTo>
                    <a:pt x="18835" y="1373"/>
                  </a:lnTo>
                  <a:lnTo>
                    <a:pt x="18558" y="1209"/>
                  </a:lnTo>
                  <a:lnTo>
                    <a:pt x="18391" y="359"/>
                  </a:lnTo>
                  <a:lnTo>
                    <a:pt x="18114" y="0"/>
                  </a:lnTo>
                  <a:lnTo>
                    <a:pt x="17365" y="359"/>
                  </a:lnTo>
                  <a:lnTo>
                    <a:pt x="16671" y="0"/>
                  </a:lnTo>
                  <a:lnTo>
                    <a:pt x="15950" y="0"/>
                  </a:lnTo>
                  <a:lnTo>
                    <a:pt x="15506" y="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93" name="Freeform 192">
              <a:extLst>
                <a:ext uri="{FF2B5EF4-FFF2-40B4-BE49-F238E27FC236}">
                  <a16:creationId xmlns:a16="http://schemas.microsoft.com/office/drawing/2014/main" id="{E5195278-3FF8-4A14-B649-EFA9ADE06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5053" y="4843014"/>
              <a:ext cx="52124" cy="55559"/>
            </a:xfrm>
            <a:custGeom>
              <a:avLst/>
              <a:gdLst>
                <a:gd name="T0" fmla="*/ 37 w 20000"/>
                <a:gd name="T1" fmla="*/ 26 h 20000"/>
                <a:gd name="T2" fmla="*/ 19 w 20000"/>
                <a:gd name="T3" fmla="*/ 30 h 20000"/>
                <a:gd name="T4" fmla="*/ 17 w 20000"/>
                <a:gd name="T5" fmla="*/ 41 h 20000"/>
                <a:gd name="T6" fmla="*/ 6 w 20000"/>
                <a:gd name="T7" fmla="*/ 37 h 20000"/>
                <a:gd name="T8" fmla="*/ 2 w 20000"/>
                <a:gd name="T9" fmla="*/ 24 h 20000"/>
                <a:gd name="T10" fmla="*/ 0 w 20000"/>
                <a:gd name="T11" fmla="*/ 20 h 20000"/>
                <a:gd name="T12" fmla="*/ 2 w 20000"/>
                <a:gd name="T13" fmla="*/ 16 h 20000"/>
                <a:gd name="T14" fmla="*/ 11 w 20000"/>
                <a:gd name="T15" fmla="*/ 6 h 20000"/>
                <a:gd name="T16" fmla="*/ 27 w 20000"/>
                <a:gd name="T17" fmla="*/ 0 h 20000"/>
                <a:gd name="T18" fmla="*/ 33 w 20000"/>
                <a:gd name="T19" fmla="*/ 4 h 20000"/>
                <a:gd name="T20" fmla="*/ 40 w 20000"/>
                <a:gd name="T21" fmla="*/ 14 h 20000"/>
                <a:gd name="T22" fmla="*/ 37 w 20000"/>
                <a:gd name="T23" fmla="*/ 20 h 20000"/>
                <a:gd name="T24" fmla="*/ 37 w 20000"/>
                <a:gd name="T25" fmla="*/ 26 h 200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000" h="20000">
                  <a:moveTo>
                    <a:pt x="18586" y="12885"/>
                  </a:moveTo>
                  <a:lnTo>
                    <a:pt x="9495" y="14808"/>
                  </a:lnTo>
                  <a:lnTo>
                    <a:pt x="8283" y="19808"/>
                  </a:lnTo>
                  <a:lnTo>
                    <a:pt x="3232" y="17885"/>
                  </a:lnTo>
                  <a:lnTo>
                    <a:pt x="808" y="11923"/>
                  </a:lnTo>
                  <a:lnTo>
                    <a:pt x="0" y="9808"/>
                  </a:lnTo>
                  <a:lnTo>
                    <a:pt x="808" y="7885"/>
                  </a:lnTo>
                  <a:lnTo>
                    <a:pt x="5253" y="3077"/>
                  </a:lnTo>
                  <a:lnTo>
                    <a:pt x="13535" y="0"/>
                  </a:lnTo>
                  <a:lnTo>
                    <a:pt x="16566" y="1923"/>
                  </a:lnTo>
                  <a:lnTo>
                    <a:pt x="19798" y="6923"/>
                  </a:lnTo>
                  <a:lnTo>
                    <a:pt x="18586" y="9808"/>
                  </a:lnTo>
                  <a:lnTo>
                    <a:pt x="18586" y="12885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394" name="Freeform 193">
              <a:extLst>
                <a:ext uri="{FF2B5EF4-FFF2-40B4-BE49-F238E27FC236}">
                  <a16:creationId xmlns:a16="http://schemas.microsoft.com/office/drawing/2014/main" id="{219B8AAA-2ED4-42CB-8307-029D7541D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7988" y="3588192"/>
              <a:ext cx="409949" cy="462089"/>
            </a:xfrm>
            <a:custGeom>
              <a:avLst/>
              <a:gdLst>
                <a:gd name="T0" fmla="*/ 252 w 20000"/>
                <a:gd name="T1" fmla="*/ 2 h 20000"/>
                <a:gd name="T2" fmla="*/ 263 w 20000"/>
                <a:gd name="T3" fmla="*/ 18 h 20000"/>
                <a:gd name="T4" fmla="*/ 269 w 20000"/>
                <a:gd name="T5" fmla="*/ 60 h 20000"/>
                <a:gd name="T6" fmla="*/ 288 w 20000"/>
                <a:gd name="T7" fmla="*/ 72 h 20000"/>
                <a:gd name="T8" fmla="*/ 288 w 20000"/>
                <a:gd name="T9" fmla="*/ 87 h 20000"/>
                <a:gd name="T10" fmla="*/ 273 w 20000"/>
                <a:gd name="T11" fmla="*/ 89 h 20000"/>
                <a:gd name="T12" fmla="*/ 267 w 20000"/>
                <a:gd name="T13" fmla="*/ 93 h 20000"/>
                <a:gd name="T14" fmla="*/ 263 w 20000"/>
                <a:gd name="T15" fmla="*/ 114 h 20000"/>
                <a:gd name="T16" fmla="*/ 252 w 20000"/>
                <a:gd name="T17" fmla="*/ 159 h 20000"/>
                <a:gd name="T18" fmla="*/ 244 w 20000"/>
                <a:gd name="T19" fmla="*/ 174 h 20000"/>
                <a:gd name="T20" fmla="*/ 234 w 20000"/>
                <a:gd name="T21" fmla="*/ 203 h 20000"/>
                <a:gd name="T22" fmla="*/ 224 w 20000"/>
                <a:gd name="T23" fmla="*/ 207 h 20000"/>
                <a:gd name="T24" fmla="*/ 219 w 20000"/>
                <a:gd name="T25" fmla="*/ 220 h 20000"/>
                <a:gd name="T26" fmla="*/ 217 w 20000"/>
                <a:gd name="T27" fmla="*/ 246 h 20000"/>
                <a:gd name="T28" fmla="*/ 197 w 20000"/>
                <a:gd name="T29" fmla="*/ 250 h 20000"/>
                <a:gd name="T30" fmla="*/ 209 w 20000"/>
                <a:gd name="T31" fmla="*/ 267 h 20000"/>
                <a:gd name="T32" fmla="*/ 234 w 20000"/>
                <a:gd name="T33" fmla="*/ 288 h 20000"/>
                <a:gd name="T34" fmla="*/ 240 w 20000"/>
                <a:gd name="T35" fmla="*/ 304 h 20000"/>
                <a:gd name="T36" fmla="*/ 246 w 20000"/>
                <a:gd name="T37" fmla="*/ 317 h 20000"/>
                <a:gd name="T38" fmla="*/ 240 w 20000"/>
                <a:gd name="T39" fmla="*/ 311 h 20000"/>
                <a:gd name="T40" fmla="*/ 219 w 20000"/>
                <a:gd name="T41" fmla="*/ 321 h 20000"/>
                <a:gd name="T42" fmla="*/ 207 w 20000"/>
                <a:gd name="T43" fmla="*/ 334 h 20000"/>
                <a:gd name="T44" fmla="*/ 182 w 20000"/>
                <a:gd name="T45" fmla="*/ 334 h 20000"/>
                <a:gd name="T46" fmla="*/ 174 w 20000"/>
                <a:gd name="T47" fmla="*/ 334 h 20000"/>
                <a:gd name="T48" fmla="*/ 157 w 20000"/>
                <a:gd name="T49" fmla="*/ 334 h 20000"/>
                <a:gd name="T50" fmla="*/ 136 w 20000"/>
                <a:gd name="T51" fmla="*/ 317 h 20000"/>
                <a:gd name="T52" fmla="*/ 132 w 20000"/>
                <a:gd name="T53" fmla="*/ 321 h 20000"/>
                <a:gd name="T54" fmla="*/ 122 w 20000"/>
                <a:gd name="T55" fmla="*/ 317 h 20000"/>
                <a:gd name="T56" fmla="*/ 116 w 20000"/>
                <a:gd name="T57" fmla="*/ 323 h 20000"/>
                <a:gd name="T58" fmla="*/ 103 w 20000"/>
                <a:gd name="T59" fmla="*/ 317 h 20000"/>
                <a:gd name="T60" fmla="*/ 95 w 20000"/>
                <a:gd name="T61" fmla="*/ 307 h 20000"/>
                <a:gd name="T62" fmla="*/ 83 w 20000"/>
                <a:gd name="T63" fmla="*/ 290 h 20000"/>
                <a:gd name="T64" fmla="*/ 77 w 20000"/>
                <a:gd name="T65" fmla="*/ 278 h 20000"/>
                <a:gd name="T66" fmla="*/ 70 w 20000"/>
                <a:gd name="T67" fmla="*/ 272 h 20000"/>
                <a:gd name="T68" fmla="*/ 56 w 20000"/>
                <a:gd name="T69" fmla="*/ 257 h 20000"/>
                <a:gd name="T70" fmla="*/ 39 w 20000"/>
                <a:gd name="T71" fmla="*/ 250 h 20000"/>
                <a:gd name="T72" fmla="*/ 29 w 20000"/>
                <a:gd name="T73" fmla="*/ 244 h 20000"/>
                <a:gd name="T74" fmla="*/ 27 w 20000"/>
                <a:gd name="T75" fmla="*/ 236 h 20000"/>
                <a:gd name="T76" fmla="*/ 29 w 20000"/>
                <a:gd name="T77" fmla="*/ 230 h 20000"/>
                <a:gd name="T78" fmla="*/ 16 w 20000"/>
                <a:gd name="T79" fmla="*/ 207 h 20000"/>
                <a:gd name="T80" fmla="*/ 16 w 20000"/>
                <a:gd name="T81" fmla="*/ 197 h 20000"/>
                <a:gd name="T82" fmla="*/ 8 w 20000"/>
                <a:gd name="T83" fmla="*/ 184 h 20000"/>
                <a:gd name="T84" fmla="*/ 6 w 20000"/>
                <a:gd name="T85" fmla="*/ 174 h 20000"/>
                <a:gd name="T86" fmla="*/ 0 w 20000"/>
                <a:gd name="T87" fmla="*/ 174 h 20000"/>
                <a:gd name="T88" fmla="*/ 6 w 20000"/>
                <a:gd name="T89" fmla="*/ 159 h 20000"/>
                <a:gd name="T90" fmla="*/ 8 w 20000"/>
                <a:gd name="T91" fmla="*/ 143 h 20000"/>
                <a:gd name="T92" fmla="*/ 8 w 20000"/>
                <a:gd name="T93" fmla="*/ 133 h 20000"/>
                <a:gd name="T94" fmla="*/ 12 w 20000"/>
                <a:gd name="T95" fmla="*/ 120 h 20000"/>
                <a:gd name="T96" fmla="*/ 33 w 20000"/>
                <a:gd name="T97" fmla="*/ 114 h 20000"/>
                <a:gd name="T98" fmla="*/ 33 w 20000"/>
                <a:gd name="T99" fmla="*/ 39 h 20000"/>
                <a:gd name="T100" fmla="*/ 50 w 20000"/>
                <a:gd name="T101" fmla="*/ 0 h 2000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0000" h="20000">
                  <a:moveTo>
                    <a:pt x="3416" y="0"/>
                  </a:moveTo>
                  <a:lnTo>
                    <a:pt x="17410" y="95"/>
                  </a:lnTo>
                  <a:lnTo>
                    <a:pt x="17686" y="711"/>
                  </a:lnTo>
                  <a:lnTo>
                    <a:pt x="18127" y="1090"/>
                  </a:lnTo>
                  <a:lnTo>
                    <a:pt x="17961" y="1090"/>
                  </a:lnTo>
                  <a:lnTo>
                    <a:pt x="18567" y="3531"/>
                  </a:lnTo>
                  <a:lnTo>
                    <a:pt x="19118" y="3910"/>
                  </a:lnTo>
                  <a:lnTo>
                    <a:pt x="19835" y="4289"/>
                  </a:lnTo>
                  <a:lnTo>
                    <a:pt x="19972" y="4526"/>
                  </a:lnTo>
                  <a:lnTo>
                    <a:pt x="19835" y="5142"/>
                  </a:lnTo>
                  <a:lnTo>
                    <a:pt x="19256" y="4882"/>
                  </a:lnTo>
                  <a:lnTo>
                    <a:pt x="18843" y="5261"/>
                  </a:lnTo>
                  <a:lnTo>
                    <a:pt x="18843" y="5498"/>
                  </a:lnTo>
                  <a:lnTo>
                    <a:pt x="18402" y="5498"/>
                  </a:lnTo>
                  <a:lnTo>
                    <a:pt x="18127" y="6137"/>
                  </a:lnTo>
                  <a:lnTo>
                    <a:pt x="18127" y="6730"/>
                  </a:lnTo>
                  <a:lnTo>
                    <a:pt x="17686" y="8081"/>
                  </a:lnTo>
                  <a:lnTo>
                    <a:pt x="17410" y="9431"/>
                  </a:lnTo>
                  <a:lnTo>
                    <a:pt x="17273" y="10047"/>
                  </a:lnTo>
                  <a:lnTo>
                    <a:pt x="16832" y="10308"/>
                  </a:lnTo>
                  <a:lnTo>
                    <a:pt x="16253" y="11019"/>
                  </a:lnTo>
                  <a:lnTo>
                    <a:pt x="16116" y="12014"/>
                  </a:lnTo>
                  <a:lnTo>
                    <a:pt x="15840" y="12251"/>
                  </a:lnTo>
                  <a:lnTo>
                    <a:pt x="15427" y="12251"/>
                  </a:lnTo>
                  <a:lnTo>
                    <a:pt x="15124" y="12630"/>
                  </a:lnTo>
                  <a:lnTo>
                    <a:pt x="15124" y="13009"/>
                  </a:lnTo>
                  <a:lnTo>
                    <a:pt x="14986" y="13483"/>
                  </a:lnTo>
                  <a:lnTo>
                    <a:pt x="14986" y="14573"/>
                  </a:lnTo>
                  <a:lnTo>
                    <a:pt x="14408" y="14810"/>
                  </a:lnTo>
                  <a:lnTo>
                    <a:pt x="13554" y="14810"/>
                  </a:lnTo>
                  <a:lnTo>
                    <a:pt x="13554" y="15427"/>
                  </a:lnTo>
                  <a:lnTo>
                    <a:pt x="14408" y="15806"/>
                  </a:lnTo>
                  <a:lnTo>
                    <a:pt x="15124" y="16422"/>
                  </a:lnTo>
                  <a:lnTo>
                    <a:pt x="16116" y="17038"/>
                  </a:lnTo>
                  <a:lnTo>
                    <a:pt x="16253" y="17512"/>
                  </a:lnTo>
                  <a:lnTo>
                    <a:pt x="16556" y="18009"/>
                  </a:lnTo>
                  <a:lnTo>
                    <a:pt x="16997" y="18009"/>
                  </a:lnTo>
                  <a:lnTo>
                    <a:pt x="16997" y="18768"/>
                  </a:lnTo>
                  <a:lnTo>
                    <a:pt x="16832" y="18768"/>
                  </a:lnTo>
                  <a:lnTo>
                    <a:pt x="16556" y="18389"/>
                  </a:lnTo>
                  <a:lnTo>
                    <a:pt x="15840" y="18768"/>
                  </a:lnTo>
                  <a:lnTo>
                    <a:pt x="15124" y="19005"/>
                  </a:lnTo>
                  <a:lnTo>
                    <a:pt x="14986" y="19360"/>
                  </a:lnTo>
                  <a:lnTo>
                    <a:pt x="14242" y="19739"/>
                  </a:lnTo>
                  <a:lnTo>
                    <a:pt x="13278" y="19739"/>
                  </a:lnTo>
                  <a:lnTo>
                    <a:pt x="12562" y="19739"/>
                  </a:lnTo>
                  <a:lnTo>
                    <a:pt x="12424" y="19976"/>
                  </a:lnTo>
                  <a:lnTo>
                    <a:pt x="11983" y="19739"/>
                  </a:lnTo>
                  <a:lnTo>
                    <a:pt x="10992" y="19597"/>
                  </a:lnTo>
                  <a:lnTo>
                    <a:pt x="10854" y="19739"/>
                  </a:lnTo>
                  <a:lnTo>
                    <a:pt x="9835" y="19123"/>
                  </a:lnTo>
                  <a:lnTo>
                    <a:pt x="9394" y="18768"/>
                  </a:lnTo>
                  <a:lnTo>
                    <a:pt x="9118" y="18768"/>
                  </a:lnTo>
                  <a:lnTo>
                    <a:pt x="9118" y="19005"/>
                  </a:lnTo>
                  <a:lnTo>
                    <a:pt x="8430" y="19005"/>
                  </a:lnTo>
                  <a:lnTo>
                    <a:pt x="8430" y="18768"/>
                  </a:lnTo>
                  <a:lnTo>
                    <a:pt x="8264" y="19005"/>
                  </a:lnTo>
                  <a:lnTo>
                    <a:pt x="7989" y="19123"/>
                  </a:lnTo>
                  <a:lnTo>
                    <a:pt x="7548" y="19005"/>
                  </a:lnTo>
                  <a:lnTo>
                    <a:pt x="7135" y="18768"/>
                  </a:lnTo>
                  <a:lnTo>
                    <a:pt x="7135" y="18389"/>
                  </a:lnTo>
                  <a:lnTo>
                    <a:pt x="6584" y="18152"/>
                  </a:lnTo>
                  <a:lnTo>
                    <a:pt x="6419" y="17512"/>
                  </a:lnTo>
                  <a:lnTo>
                    <a:pt x="5702" y="17156"/>
                  </a:lnTo>
                  <a:lnTo>
                    <a:pt x="5399" y="16540"/>
                  </a:lnTo>
                  <a:lnTo>
                    <a:pt x="5289" y="16422"/>
                  </a:lnTo>
                  <a:lnTo>
                    <a:pt x="4986" y="16422"/>
                  </a:lnTo>
                  <a:lnTo>
                    <a:pt x="4848" y="16066"/>
                  </a:lnTo>
                  <a:lnTo>
                    <a:pt x="4160" y="16066"/>
                  </a:lnTo>
                  <a:lnTo>
                    <a:pt x="3829" y="15190"/>
                  </a:lnTo>
                  <a:lnTo>
                    <a:pt x="3416" y="14810"/>
                  </a:lnTo>
                  <a:lnTo>
                    <a:pt x="2700" y="14810"/>
                  </a:lnTo>
                  <a:lnTo>
                    <a:pt x="2700" y="14455"/>
                  </a:lnTo>
                  <a:lnTo>
                    <a:pt x="1983" y="14455"/>
                  </a:lnTo>
                  <a:lnTo>
                    <a:pt x="1846" y="14218"/>
                  </a:lnTo>
                  <a:lnTo>
                    <a:pt x="1846" y="13981"/>
                  </a:lnTo>
                  <a:lnTo>
                    <a:pt x="1570" y="13839"/>
                  </a:lnTo>
                  <a:lnTo>
                    <a:pt x="1983" y="13602"/>
                  </a:lnTo>
                  <a:lnTo>
                    <a:pt x="1846" y="13009"/>
                  </a:lnTo>
                  <a:lnTo>
                    <a:pt x="1129" y="12251"/>
                  </a:lnTo>
                  <a:lnTo>
                    <a:pt x="854" y="12014"/>
                  </a:lnTo>
                  <a:lnTo>
                    <a:pt x="1129" y="11659"/>
                  </a:lnTo>
                  <a:lnTo>
                    <a:pt x="551" y="11398"/>
                  </a:lnTo>
                  <a:lnTo>
                    <a:pt x="551" y="10900"/>
                  </a:lnTo>
                  <a:lnTo>
                    <a:pt x="441" y="10403"/>
                  </a:lnTo>
                  <a:lnTo>
                    <a:pt x="441" y="10308"/>
                  </a:lnTo>
                  <a:lnTo>
                    <a:pt x="165" y="10047"/>
                  </a:lnTo>
                  <a:lnTo>
                    <a:pt x="0" y="10308"/>
                  </a:lnTo>
                  <a:lnTo>
                    <a:pt x="0" y="9810"/>
                  </a:lnTo>
                  <a:lnTo>
                    <a:pt x="441" y="9431"/>
                  </a:lnTo>
                  <a:lnTo>
                    <a:pt x="165" y="8815"/>
                  </a:lnTo>
                  <a:lnTo>
                    <a:pt x="551" y="8460"/>
                  </a:lnTo>
                  <a:lnTo>
                    <a:pt x="441" y="8081"/>
                  </a:lnTo>
                  <a:lnTo>
                    <a:pt x="551" y="7844"/>
                  </a:lnTo>
                  <a:lnTo>
                    <a:pt x="1129" y="7204"/>
                  </a:lnTo>
                  <a:lnTo>
                    <a:pt x="854" y="7109"/>
                  </a:lnTo>
                  <a:lnTo>
                    <a:pt x="1295" y="6872"/>
                  </a:lnTo>
                  <a:lnTo>
                    <a:pt x="2287" y="6730"/>
                  </a:lnTo>
                  <a:lnTo>
                    <a:pt x="2287" y="2701"/>
                  </a:lnTo>
                  <a:lnTo>
                    <a:pt x="2287" y="2322"/>
                  </a:lnTo>
                  <a:lnTo>
                    <a:pt x="3416" y="2322"/>
                  </a:lnTo>
                  <a:lnTo>
                    <a:pt x="3416" y="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94" name="Freeform 194">
              <a:extLst>
                <a:ext uri="{FF2B5EF4-FFF2-40B4-BE49-F238E27FC236}">
                  <a16:creationId xmlns:a16="http://schemas.microsoft.com/office/drawing/2014/main" id="{8C746E94-413A-40C2-BCC9-ADBA5DBA5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8031" y="4775259"/>
              <a:ext cx="39445" cy="31167"/>
            </a:xfrm>
            <a:custGeom>
              <a:avLst/>
              <a:gdLst>
                <a:gd name="T0" fmla="*/ 24 w 20000"/>
                <a:gd name="T1" fmla="*/ 0 h 20000"/>
                <a:gd name="T2" fmla="*/ 28 w 20000"/>
                <a:gd name="T3" fmla="*/ 6 h 20000"/>
                <a:gd name="T4" fmla="*/ 24 w 20000"/>
                <a:gd name="T5" fmla="*/ 16 h 20000"/>
                <a:gd name="T6" fmla="*/ 24 w 20000"/>
                <a:gd name="T7" fmla="*/ 23 h 20000"/>
                <a:gd name="T8" fmla="*/ 11 w 20000"/>
                <a:gd name="T9" fmla="*/ 23 h 20000"/>
                <a:gd name="T10" fmla="*/ 0 w 20000"/>
                <a:gd name="T11" fmla="*/ 10 h 20000"/>
                <a:gd name="T12" fmla="*/ 11 w 20000"/>
                <a:gd name="T13" fmla="*/ 0 h 20000"/>
                <a:gd name="T14" fmla="*/ 24 w 20000"/>
                <a:gd name="T15" fmla="*/ 0 h 200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000" h="20000">
                  <a:moveTo>
                    <a:pt x="16812" y="0"/>
                  </a:moveTo>
                  <a:lnTo>
                    <a:pt x="19710" y="5517"/>
                  </a:lnTo>
                  <a:lnTo>
                    <a:pt x="16812" y="14138"/>
                  </a:lnTo>
                  <a:lnTo>
                    <a:pt x="16812" y="19655"/>
                  </a:lnTo>
                  <a:lnTo>
                    <a:pt x="7826" y="19655"/>
                  </a:lnTo>
                  <a:lnTo>
                    <a:pt x="0" y="8966"/>
                  </a:lnTo>
                  <a:lnTo>
                    <a:pt x="7826" y="0"/>
                  </a:lnTo>
                  <a:lnTo>
                    <a:pt x="16812" y="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95" name="Freeform 195">
              <a:extLst>
                <a:ext uri="{FF2B5EF4-FFF2-40B4-BE49-F238E27FC236}">
                  <a16:creationId xmlns:a16="http://schemas.microsoft.com/office/drawing/2014/main" id="{E9D6F6C6-A98C-47D0-A3B2-ED5853EAF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3944" y="4154624"/>
              <a:ext cx="274708" cy="261534"/>
            </a:xfrm>
            <a:custGeom>
              <a:avLst/>
              <a:gdLst>
                <a:gd name="T0" fmla="*/ 27 w 20000"/>
                <a:gd name="T1" fmla="*/ 0 h 20000"/>
                <a:gd name="T2" fmla="*/ 81 w 20000"/>
                <a:gd name="T3" fmla="*/ 0 h 20000"/>
                <a:gd name="T4" fmla="*/ 151 w 20000"/>
                <a:gd name="T5" fmla="*/ 39 h 20000"/>
                <a:gd name="T6" fmla="*/ 174 w 20000"/>
                <a:gd name="T7" fmla="*/ 70 h 20000"/>
                <a:gd name="T8" fmla="*/ 168 w 20000"/>
                <a:gd name="T9" fmla="*/ 95 h 20000"/>
                <a:gd name="T10" fmla="*/ 174 w 20000"/>
                <a:gd name="T11" fmla="*/ 105 h 20000"/>
                <a:gd name="T12" fmla="*/ 178 w 20000"/>
                <a:gd name="T13" fmla="*/ 114 h 20000"/>
                <a:gd name="T14" fmla="*/ 178 w 20000"/>
                <a:gd name="T15" fmla="*/ 126 h 20000"/>
                <a:gd name="T16" fmla="*/ 178 w 20000"/>
                <a:gd name="T17" fmla="*/ 149 h 20000"/>
                <a:gd name="T18" fmla="*/ 188 w 20000"/>
                <a:gd name="T19" fmla="*/ 166 h 20000"/>
                <a:gd name="T20" fmla="*/ 191 w 20000"/>
                <a:gd name="T21" fmla="*/ 174 h 20000"/>
                <a:gd name="T22" fmla="*/ 172 w 20000"/>
                <a:gd name="T23" fmla="*/ 184 h 20000"/>
                <a:gd name="T24" fmla="*/ 157 w 20000"/>
                <a:gd name="T25" fmla="*/ 190 h 20000"/>
                <a:gd name="T26" fmla="*/ 151 w 20000"/>
                <a:gd name="T27" fmla="*/ 186 h 20000"/>
                <a:gd name="T28" fmla="*/ 141 w 20000"/>
                <a:gd name="T29" fmla="*/ 193 h 20000"/>
                <a:gd name="T30" fmla="*/ 128 w 20000"/>
                <a:gd name="T31" fmla="*/ 193 h 20000"/>
                <a:gd name="T32" fmla="*/ 114 w 20000"/>
                <a:gd name="T33" fmla="*/ 190 h 20000"/>
                <a:gd name="T34" fmla="*/ 103 w 20000"/>
                <a:gd name="T35" fmla="*/ 190 h 20000"/>
                <a:gd name="T36" fmla="*/ 87 w 20000"/>
                <a:gd name="T37" fmla="*/ 190 h 20000"/>
                <a:gd name="T38" fmla="*/ 77 w 20000"/>
                <a:gd name="T39" fmla="*/ 157 h 20000"/>
                <a:gd name="T40" fmla="*/ 60 w 20000"/>
                <a:gd name="T41" fmla="*/ 149 h 20000"/>
                <a:gd name="T42" fmla="*/ 54 w 20000"/>
                <a:gd name="T43" fmla="*/ 147 h 20000"/>
                <a:gd name="T44" fmla="*/ 42 w 20000"/>
                <a:gd name="T45" fmla="*/ 143 h 20000"/>
                <a:gd name="T46" fmla="*/ 31 w 20000"/>
                <a:gd name="T47" fmla="*/ 141 h 20000"/>
                <a:gd name="T48" fmla="*/ 16 w 20000"/>
                <a:gd name="T49" fmla="*/ 114 h 20000"/>
                <a:gd name="T50" fmla="*/ 0 w 20000"/>
                <a:gd name="T51" fmla="*/ 93 h 20000"/>
                <a:gd name="T52" fmla="*/ 0 w 20000"/>
                <a:gd name="T53" fmla="*/ 70 h 20000"/>
                <a:gd name="T54" fmla="*/ 10 w 20000"/>
                <a:gd name="T55" fmla="*/ 60 h 20000"/>
                <a:gd name="T56" fmla="*/ 27 w 20000"/>
                <a:gd name="T57" fmla="*/ 44 h 20000"/>
                <a:gd name="T58" fmla="*/ 21 w 20000"/>
                <a:gd name="T59" fmla="*/ 34 h 20000"/>
                <a:gd name="T60" fmla="*/ 25 w 20000"/>
                <a:gd name="T61" fmla="*/ 27 h 20000"/>
                <a:gd name="T62" fmla="*/ 25 w 20000"/>
                <a:gd name="T63" fmla="*/ 12 h 2000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000" h="20000">
                  <a:moveTo>
                    <a:pt x="2176" y="248"/>
                  </a:moveTo>
                  <a:lnTo>
                    <a:pt x="2845" y="0"/>
                  </a:lnTo>
                  <a:lnTo>
                    <a:pt x="5649" y="0"/>
                  </a:lnTo>
                  <a:lnTo>
                    <a:pt x="8452" y="0"/>
                  </a:lnTo>
                  <a:lnTo>
                    <a:pt x="9079" y="0"/>
                  </a:lnTo>
                  <a:lnTo>
                    <a:pt x="15816" y="4058"/>
                  </a:lnTo>
                  <a:lnTo>
                    <a:pt x="15816" y="5176"/>
                  </a:lnTo>
                  <a:lnTo>
                    <a:pt x="18201" y="7288"/>
                  </a:lnTo>
                  <a:lnTo>
                    <a:pt x="17573" y="8571"/>
                  </a:lnTo>
                  <a:lnTo>
                    <a:pt x="17573" y="9896"/>
                  </a:lnTo>
                  <a:lnTo>
                    <a:pt x="17992" y="10725"/>
                  </a:lnTo>
                  <a:lnTo>
                    <a:pt x="18201" y="10932"/>
                  </a:lnTo>
                  <a:lnTo>
                    <a:pt x="18661" y="11346"/>
                  </a:lnTo>
                  <a:lnTo>
                    <a:pt x="18661" y="11843"/>
                  </a:lnTo>
                  <a:lnTo>
                    <a:pt x="18201" y="12008"/>
                  </a:lnTo>
                  <a:lnTo>
                    <a:pt x="18661" y="13085"/>
                  </a:lnTo>
                  <a:lnTo>
                    <a:pt x="18201" y="14161"/>
                  </a:lnTo>
                  <a:lnTo>
                    <a:pt x="18661" y="15487"/>
                  </a:lnTo>
                  <a:lnTo>
                    <a:pt x="18828" y="16936"/>
                  </a:lnTo>
                  <a:lnTo>
                    <a:pt x="19707" y="17184"/>
                  </a:lnTo>
                  <a:lnTo>
                    <a:pt x="19958" y="17598"/>
                  </a:lnTo>
                  <a:lnTo>
                    <a:pt x="19958" y="18012"/>
                  </a:lnTo>
                  <a:lnTo>
                    <a:pt x="19289" y="18675"/>
                  </a:lnTo>
                  <a:lnTo>
                    <a:pt x="17992" y="19089"/>
                  </a:lnTo>
                  <a:lnTo>
                    <a:pt x="17113" y="19296"/>
                  </a:lnTo>
                  <a:lnTo>
                    <a:pt x="16444" y="19710"/>
                  </a:lnTo>
                  <a:lnTo>
                    <a:pt x="16444" y="19296"/>
                  </a:lnTo>
                  <a:lnTo>
                    <a:pt x="15816" y="19296"/>
                  </a:lnTo>
                  <a:lnTo>
                    <a:pt x="15397" y="19710"/>
                  </a:lnTo>
                  <a:lnTo>
                    <a:pt x="14728" y="19959"/>
                  </a:lnTo>
                  <a:lnTo>
                    <a:pt x="13640" y="19959"/>
                  </a:lnTo>
                  <a:lnTo>
                    <a:pt x="13431" y="19959"/>
                  </a:lnTo>
                  <a:lnTo>
                    <a:pt x="12594" y="19959"/>
                  </a:lnTo>
                  <a:lnTo>
                    <a:pt x="11925" y="19710"/>
                  </a:lnTo>
                  <a:lnTo>
                    <a:pt x="11297" y="19959"/>
                  </a:lnTo>
                  <a:lnTo>
                    <a:pt x="10795" y="19710"/>
                  </a:lnTo>
                  <a:lnTo>
                    <a:pt x="9540" y="19959"/>
                  </a:lnTo>
                  <a:lnTo>
                    <a:pt x="9079" y="19710"/>
                  </a:lnTo>
                  <a:lnTo>
                    <a:pt x="9079" y="18675"/>
                  </a:lnTo>
                  <a:lnTo>
                    <a:pt x="8033" y="16315"/>
                  </a:lnTo>
                  <a:lnTo>
                    <a:pt x="7364" y="15901"/>
                  </a:lnTo>
                  <a:lnTo>
                    <a:pt x="6276" y="15487"/>
                  </a:lnTo>
                  <a:lnTo>
                    <a:pt x="6067" y="15487"/>
                  </a:lnTo>
                  <a:lnTo>
                    <a:pt x="5649" y="15238"/>
                  </a:lnTo>
                  <a:lnTo>
                    <a:pt x="4979" y="15238"/>
                  </a:lnTo>
                  <a:lnTo>
                    <a:pt x="4351" y="14824"/>
                  </a:lnTo>
                  <a:lnTo>
                    <a:pt x="3933" y="14576"/>
                  </a:lnTo>
                  <a:lnTo>
                    <a:pt x="3264" y="14576"/>
                  </a:lnTo>
                  <a:lnTo>
                    <a:pt x="2594" y="13540"/>
                  </a:lnTo>
                  <a:lnTo>
                    <a:pt x="1715" y="11843"/>
                  </a:lnTo>
                  <a:lnTo>
                    <a:pt x="669" y="10725"/>
                  </a:lnTo>
                  <a:lnTo>
                    <a:pt x="0" y="9648"/>
                  </a:lnTo>
                  <a:lnTo>
                    <a:pt x="0" y="8157"/>
                  </a:lnTo>
                  <a:lnTo>
                    <a:pt x="0" y="7288"/>
                  </a:lnTo>
                  <a:lnTo>
                    <a:pt x="0" y="6460"/>
                  </a:lnTo>
                  <a:lnTo>
                    <a:pt x="1088" y="6253"/>
                  </a:lnTo>
                  <a:lnTo>
                    <a:pt x="2176" y="5176"/>
                  </a:lnTo>
                  <a:lnTo>
                    <a:pt x="2845" y="4513"/>
                  </a:lnTo>
                  <a:lnTo>
                    <a:pt x="2845" y="3644"/>
                  </a:lnTo>
                  <a:lnTo>
                    <a:pt x="2176" y="3478"/>
                  </a:lnTo>
                  <a:lnTo>
                    <a:pt x="2176" y="3023"/>
                  </a:lnTo>
                  <a:lnTo>
                    <a:pt x="2594" y="2816"/>
                  </a:lnTo>
                  <a:lnTo>
                    <a:pt x="2594" y="2360"/>
                  </a:lnTo>
                  <a:lnTo>
                    <a:pt x="2594" y="1284"/>
                  </a:lnTo>
                  <a:lnTo>
                    <a:pt x="2176" y="248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96" name="Freeform 196">
              <a:extLst>
                <a:ext uri="{FF2B5EF4-FFF2-40B4-BE49-F238E27FC236}">
                  <a16:creationId xmlns:a16="http://schemas.microsoft.com/office/drawing/2014/main" id="{9D24F531-4CEF-44B0-A2B1-B9892451C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2937" y="3864632"/>
              <a:ext cx="38036" cy="120604"/>
            </a:xfrm>
            <a:custGeom>
              <a:avLst/>
              <a:gdLst>
                <a:gd name="T0" fmla="*/ 4 w 20000"/>
                <a:gd name="T1" fmla="*/ 0 h 20000"/>
                <a:gd name="T2" fmla="*/ 8 w 20000"/>
                <a:gd name="T3" fmla="*/ 0 h 20000"/>
                <a:gd name="T4" fmla="*/ 15 w 20000"/>
                <a:gd name="T5" fmla="*/ 0 h 20000"/>
                <a:gd name="T6" fmla="*/ 18 w 20000"/>
                <a:gd name="T7" fmla="*/ 10 h 20000"/>
                <a:gd name="T8" fmla="*/ 24 w 20000"/>
                <a:gd name="T9" fmla="*/ 16 h 20000"/>
                <a:gd name="T10" fmla="*/ 27 w 20000"/>
                <a:gd name="T11" fmla="*/ 24 h 20000"/>
                <a:gd name="T12" fmla="*/ 31 w 20000"/>
                <a:gd name="T13" fmla="*/ 31 h 20000"/>
                <a:gd name="T14" fmla="*/ 31 w 20000"/>
                <a:gd name="T15" fmla="*/ 75 h 20000"/>
                <a:gd name="T16" fmla="*/ 31 w 20000"/>
                <a:gd name="T17" fmla="*/ 76 h 20000"/>
                <a:gd name="T18" fmla="*/ 31 w 20000"/>
                <a:gd name="T19" fmla="*/ 85 h 20000"/>
                <a:gd name="T20" fmla="*/ 27 w 20000"/>
                <a:gd name="T21" fmla="*/ 85 h 20000"/>
                <a:gd name="T22" fmla="*/ 20 w 20000"/>
                <a:gd name="T23" fmla="*/ 87 h 20000"/>
                <a:gd name="T24" fmla="*/ 15 w 20000"/>
                <a:gd name="T25" fmla="*/ 81 h 20000"/>
                <a:gd name="T26" fmla="*/ 10 w 20000"/>
                <a:gd name="T27" fmla="*/ 68 h 20000"/>
                <a:gd name="T28" fmla="*/ 10 w 20000"/>
                <a:gd name="T29" fmla="*/ 58 h 20000"/>
                <a:gd name="T30" fmla="*/ 10 w 20000"/>
                <a:gd name="T31" fmla="*/ 50 h 20000"/>
                <a:gd name="T32" fmla="*/ 15 w 20000"/>
                <a:gd name="T33" fmla="*/ 43 h 20000"/>
                <a:gd name="T34" fmla="*/ 10 w 20000"/>
                <a:gd name="T35" fmla="*/ 37 h 20000"/>
                <a:gd name="T36" fmla="*/ 10 w 20000"/>
                <a:gd name="T37" fmla="*/ 33 h 20000"/>
                <a:gd name="T38" fmla="*/ 10 w 20000"/>
                <a:gd name="T39" fmla="*/ 27 h 20000"/>
                <a:gd name="T40" fmla="*/ 4 w 20000"/>
                <a:gd name="T41" fmla="*/ 24 h 20000"/>
                <a:gd name="T42" fmla="*/ 8 w 20000"/>
                <a:gd name="T43" fmla="*/ 16 h 20000"/>
                <a:gd name="T44" fmla="*/ 8 w 20000"/>
                <a:gd name="T45" fmla="*/ 10 h 20000"/>
                <a:gd name="T46" fmla="*/ 0 w 20000"/>
                <a:gd name="T47" fmla="*/ 4 h 20000"/>
                <a:gd name="T48" fmla="*/ 4 w 20000"/>
                <a:gd name="T49" fmla="*/ 0 h 200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0000" h="20000">
                  <a:moveTo>
                    <a:pt x="2532" y="0"/>
                  </a:moveTo>
                  <a:lnTo>
                    <a:pt x="5316" y="0"/>
                  </a:lnTo>
                  <a:lnTo>
                    <a:pt x="9367" y="0"/>
                  </a:lnTo>
                  <a:lnTo>
                    <a:pt x="11899" y="2396"/>
                  </a:lnTo>
                  <a:lnTo>
                    <a:pt x="15696" y="3779"/>
                  </a:lnTo>
                  <a:lnTo>
                    <a:pt x="17215" y="5622"/>
                  </a:lnTo>
                  <a:lnTo>
                    <a:pt x="19747" y="7097"/>
                  </a:lnTo>
                  <a:lnTo>
                    <a:pt x="19747" y="17143"/>
                  </a:lnTo>
                  <a:lnTo>
                    <a:pt x="19747" y="17512"/>
                  </a:lnTo>
                  <a:lnTo>
                    <a:pt x="19747" y="19447"/>
                  </a:lnTo>
                  <a:lnTo>
                    <a:pt x="17215" y="19447"/>
                  </a:lnTo>
                  <a:lnTo>
                    <a:pt x="13165" y="19908"/>
                  </a:lnTo>
                  <a:lnTo>
                    <a:pt x="9367" y="18525"/>
                  </a:lnTo>
                  <a:lnTo>
                    <a:pt x="6582" y="15668"/>
                  </a:lnTo>
                  <a:lnTo>
                    <a:pt x="6582" y="13272"/>
                  </a:lnTo>
                  <a:lnTo>
                    <a:pt x="6582" y="11429"/>
                  </a:lnTo>
                  <a:lnTo>
                    <a:pt x="9367" y="9954"/>
                  </a:lnTo>
                  <a:lnTo>
                    <a:pt x="6582" y="8479"/>
                  </a:lnTo>
                  <a:lnTo>
                    <a:pt x="6582" y="7558"/>
                  </a:lnTo>
                  <a:lnTo>
                    <a:pt x="6582" y="6175"/>
                  </a:lnTo>
                  <a:lnTo>
                    <a:pt x="2532" y="5622"/>
                  </a:lnTo>
                  <a:lnTo>
                    <a:pt x="5316" y="3779"/>
                  </a:lnTo>
                  <a:lnTo>
                    <a:pt x="5316" y="2396"/>
                  </a:lnTo>
                  <a:lnTo>
                    <a:pt x="0" y="922"/>
                  </a:lnTo>
                  <a:lnTo>
                    <a:pt x="2532" y="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97" name="Freeform 197">
              <a:extLst>
                <a:ext uri="{FF2B5EF4-FFF2-40B4-BE49-F238E27FC236}">
                  <a16:creationId xmlns:a16="http://schemas.microsoft.com/office/drawing/2014/main" id="{AF965816-1AD7-48A0-A463-777EFE5B4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5265" y="3555670"/>
              <a:ext cx="260620" cy="395689"/>
            </a:xfrm>
            <a:custGeom>
              <a:avLst/>
              <a:gdLst>
                <a:gd name="T0" fmla="*/ 43 w 20000"/>
                <a:gd name="T1" fmla="*/ 0 h 20000"/>
                <a:gd name="T2" fmla="*/ 184 w 20000"/>
                <a:gd name="T3" fmla="*/ 139 h 20000"/>
                <a:gd name="T4" fmla="*/ 163 w 20000"/>
                <a:gd name="T5" fmla="*/ 145 h 20000"/>
                <a:gd name="T6" fmla="*/ 159 w 20000"/>
                <a:gd name="T7" fmla="*/ 157 h 20000"/>
                <a:gd name="T8" fmla="*/ 159 w 20000"/>
                <a:gd name="T9" fmla="*/ 168 h 20000"/>
                <a:gd name="T10" fmla="*/ 157 w 20000"/>
                <a:gd name="T11" fmla="*/ 184 h 20000"/>
                <a:gd name="T12" fmla="*/ 150 w 20000"/>
                <a:gd name="T13" fmla="*/ 199 h 20000"/>
                <a:gd name="T14" fmla="*/ 157 w 20000"/>
                <a:gd name="T15" fmla="*/ 199 h 20000"/>
                <a:gd name="T16" fmla="*/ 159 w 20000"/>
                <a:gd name="T17" fmla="*/ 209 h 20000"/>
                <a:gd name="T18" fmla="*/ 167 w 20000"/>
                <a:gd name="T19" fmla="*/ 222 h 20000"/>
                <a:gd name="T20" fmla="*/ 157 w 20000"/>
                <a:gd name="T21" fmla="*/ 228 h 20000"/>
                <a:gd name="T22" fmla="*/ 142 w 20000"/>
                <a:gd name="T23" fmla="*/ 242 h 20000"/>
                <a:gd name="T24" fmla="*/ 130 w 20000"/>
                <a:gd name="T25" fmla="*/ 252 h 20000"/>
                <a:gd name="T26" fmla="*/ 120 w 20000"/>
                <a:gd name="T27" fmla="*/ 258 h 20000"/>
                <a:gd name="T28" fmla="*/ 97 w 20000"/>
                <a:gd name="T29" fmla="*/ 265 h 20000"/>
                <a:gd name="T30" fmla="*/ 97 w 20000"/>
                <a:gd name="T31" fmla="*/ 275 h 20000"/>
                <a:gd name="T32" fmla="*/ 83 w 20000"/>
                <a:gd name="T33" fmla="*/ 277 h 20000"/>
                <a:gd name="T34" fmla="*/ 72 w 20000"/>
                <a:gd name="T35" fmla="*/ 277 h 20000"/>
                <a:gd name="T36" fmla="*/ 55 w 20000"/>
                <a:gd name="T37" fmla="*/ 285 h 20000"/>
                <a:gd name="T38" fmla="*/ 43 w 20000"/>
                <a:gd name="T39" fmla="*/ 288 h 20000"/>
                <a:gd name="T40" fmla="*/ 37 w 20000"/>
                <a:gd name="T41" fmla="*/ 285 h 20000"/>
                <a:gd name="T42" fmla="*/ 29 w 20000"/>
                <a:gd name="T43" fmla="*/ 269 h 20000"/>
                <a:gd name="T44" fmla="*/ 10 w 20000"/>
                <a:gd name="T45" fmla="*/ 252 h 20000"/>
                <a:gd name="T46" fmla="*/ 20 w 20000"/>
                <a:gd name="T47" fmla="*/ 244 h 20000"/>
                <a:gd name="T48" fmla="*/ 29 w 20000"/>
                <a:gd name="T49" fmla="*/ 238 h 20000"/>
                <a:gd name="T50" fmla="*/ 27 w 20000"/>
                <a:gd name="T51" fmla="*/ 217 h 20000"/>
                <a:gd name="T52" fmla="*/ 23 w 20000"/>
                <a:gd name="T53" fmla="*/ 199 h 20000"/>
                <a:gd name="T54" fmla="*/ 16 w 20000"/>
                <a:gd name="T55" fmla="*/ 188 h 20000"/>
                <a:gd name="T56" fmla="*/ 6 w 20000"/>
                <a:gd name="T57" fmla="*/ 184 h 20000"/>
                <a:gd name="T58" fmla="*/ 0 w 20000"/>
                <a:gd name="T59" fmla="*/ 165 h 20000"/>
                <a:gd name="T60" fmla="*/ 6 w 20000"/>
                <a:gd name="T61" fmla="*/ 151 h 20000"/>
                <a:gd name="T62" fmla="*/ 37 w 20000"/>
                <a:gd name="T63" fmla="*/ 60 h 20000"/>
                <a:gd name="T64" fmla="*/ 33 w 20000"/>
                <a:gd name="T65" fmla="*/ 48 h 20000"/>
                <a:gd name="T66" fmla="*/ 27 w 20000"/>
                <a:gd name="T67" fmla="*/ 35 h 20000"/>
                <a:gd name="T68" fmla="*/ 23 w 20000"/>
                <a:gd name="T69" fmla="*/ 8 h 200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0000" h="20000">
                  <a:moveTo>
                    <a:pt x="2473" y="548"/>
                  </a:moveTo>
                  <a:lnTo>
                    <a:pt x="4685" y="0"/>
                  </a:lnTo>
                  <a:lnTo>
                    <a:pt x="19957" y="4822"/>
                  </a:lnTo>
                  <a:lnTo>
                    <a:pt x="19957" y="9507"/>
                  </a:lnTo>
                  <a:lnTo>
                    <a:pt x="18395" y="9644"/>
                  </a:lnTo>
                  <a:lnTo>
                    <a:pt x="17744" y="9918"/>
                  </a:lnTo>
                  <a:lnTo>
                    <a:pt x="18178" y="10055"/>
                  </a:lnTo>
                  <a:lnTo>
                    <a:pt x="17267" y="10767"/>
                  </a:lnTo>
                  <a:lnTo>
                    <a:pt x="17050" y="11041"/>
                  </a:lnTo>
                  <a:lnTo>
                    <a:pt x="17267" y="11479"/>
                  </a:lnTo>
                  <a:lnTo>
                    <a:pt x="16616" y="11918"/>
                  </a:lnTo>
                  <a:lnTo>
                    <a:pt x="17050" y="12603"/>
                  </a:lnTo>
                  <a:lnTo>
                    <a:pt x="16356" y="13041"/>
                  </a:lnTo>
                  <a:lnTo>
                    <a:pt x="16356" y="13616"/>
                  </a:lnTo>
                  <a:lnTo>
                    <a:pt x="16616" y="13315"/>
                  </a:lnTo>
                  <a:lnTo>
                    <a:pt x="17050" y="13616"/>
                  </a:lnTo>
                  <a:lnTo>
                    <a:pt x="17050" y="13753"/>
                  </a:lnTo>
                  <a:lnTo>
                    <a:pt x="17267" y="14329"/>
                  </a:lnTo>
                  <a:lnTo>
                    <a:pt x="17267" y="14877"/>
                  </a:lnTo>
                  <a:lnTo>
                    <a:pt x="18178" y="15178"/>
                  </a:lnTo>
                  <a:lnTo>
                    <a:pt x="17744" y="15616"/>
                  </a:lnTo>
                  <a:lnTo>
                    <a:pt x="17050" y="15616"/>
                  </a:lnTo>
                  <a:lnTo>
                    <a:pt x="15922" y="15890"/>
                  </a:lnTo>
                  <a:lnTo>
                    <a:pt x="15445" y="16575"/>
                  </a:lnTo>
                  <a:lnTo>
                    <a:pt x="14794" y="16740"/>
                  </a:lnTo>
                  <a:lnTo>
                    <a:pt x="14100" y="17288"/>
                  </a:lnTo>
                  <a:lnTo>
                    <a:pt x="13666" y="17425"/>
                  </a:lnTo>
                  <a:lnTo>
                    <a:pt x="13015" y="17699"/>
                  </a:lnTo>
                  <a:lnTo>
                    <a:pt x="11193" y="17863"/>
                  </a:lnTo>
                  <a:lnTo>
                    <a:pt x="10542" y="18137"/>
                  </a:lnTo>
                  <a:lnTo>
                    <a:pt x="10759" y="18411"/>
                  </a:lnTo>
                  <a:lnTo>
                    <a:pt x="10542" y="18849"/>
                  </a:lnTo>
                  <a:lnTo>
                    <a:pt x="9414" y="18986"/>
                  </a:lnTo>
                  <a:lnTo>
                    <a:pt x="8980" y="18986"/>
                  </a:lnTo>
                  <a:lnTo>
                    <a:pt x="8330" y="19260"/>
                  </a:lnTo>
                  <a:lnTo>
                    <a:pt x="7809" y="18986"/>
                  </a:lnTo>
                  <a:lnTo>
                    <a:pt x="6941" y="19260"/>
                  </a:lnTo>
                  <a:lnTo>
                    <a:pt x="6030" y="19534"/>
                  </a:lnTo>
                  <a:lnTo>
                    <a:pt x="5857" y="19260"/>
                  </a:lnTo>
                  <a:lnTo>
                    <a:pt x="4685" y="19699"/>
                  </a:lnTo>
                  <a:lnTo>
                    <a:pt x="3991" y="19973"/>
                  </a:lnTo>
                  <a:lnTo>
                    <a:pt x="3991" y="19534"/>
                  </a:lnTo>
                  <a:lnTo>
                    <a:pt x="3557" y="19260"/>
                  </a:lnTo>
                  <a:lnTo>
                    <a:pt x="3124" y="18411"/>
                  </a:lnTo>
                  <a:lnTo>
                    <a:pt x="2473" y="18137"/>
                  </a:lnTo>
                  <a:lnTo>
                    <a:pt x="1128" y="17288"/>
                  </a:lnTo>
                  <a:lnTo>
                    <a:pt x="1345" y="16740"/>
                  </a:lnTo>
                  <a:lnTo>
                    <a:pt x="2213" y="16740"/>
                  </a:lnTo>
                  <a:lnTo>
                    <a:pt x="3991" y="16740"/>
                  </a:lnTo>
                  <a:lnTo>
                    <a:pt x="3124" y="16301"/>
                  </a:lnTo>
                  <a:lnTo>
                    <a:pt x="2907" y="15616"/>
                  </a:lnTo>
                  <a:lnTo>
                    <a:pt x="2907" y="14877"/>
                  </a:lnTo>
                  <a:lnTo>
                    <a:pt x="2907" y="14329"/>
                  </a:lnTo>
                  <a:lnTo>
                    <a:pt x="2473" y="13616"/>
                  </a:lnTo>
                  <a:lnTo>
                    <a:pt x="1779" y="13315"/>
                  </a:lnTo>
                  <a:lnTo>
                    <a:pt x="1779" y="12877"/>
                  </a:lnTo>
                  <a:lnTo>
                    <a:pt x="1128" y="12877"/>
                  </a:lnTo>
                  <a:lnTo>
                    <a:pt x="694" y="12603"/>
                  </a:lnTo>
                  <a:lnTo>
                    <a:pt x="0" y="11918"/>
                  </a:lnTo>
                  <a:lnTo>
                    <a:pt x="0" y="11315"/>
                  </a:lnTo>
                  <a:lnTo>
                    <a:pt x="174" y="10767"/>
                  </a:lnTo>
                  <a:lnTo>
                    <a:pt x="694" y="10356"/>
                  </a:lnTo>
                  <a:lnTo>
                    <a:pt x="3557" y="8055"/>
                  </a:lnTo>
                  <a:lnTo>
                    <a:pt x="3991" y="4082"/>
                  </a:lnTo>
                  <a:lnTo>
                    <a:pt x="4252" y="3973"/>
                  </a:lnTo>
                  <a:lnTo>
                    <a:pt x="3557" y="3260"/>
                  </a:lnTo>
                  <a:lnTo>
                    <a:pt x="3557" y="2849"/>
                  </a:lnTo>
                  <a:lnTo>
                    <a:pt x="2907" y="2411"/>
                  </a:lnTo>
                  <a:lnTo>
                    <a:pt x="2907" y="1397"/>
                  </a:lnTo>
                  <a:lnTo>
                    <a:pt x="2473" y="548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98" name="Freeform 198">
              <a:extLst>
                <a:ext uri="{FF2B5EF4-FFF2-40B4-BE49-F238E27FC236}">
                  <a16:creationId xmlns:a16="http://schemas.microsoft.com/office/drawing/2014/main" id="{A6CAE28F-6F1B-4412-92B5-7ECF0E8AD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0302" y="3184373"/>
              <a:ext cx="101431" cy="191069"/>
            </a:xfrm>
            <a:custGeom>
              <a:avLst/>
              <a:gdLst>
                <a:gd name="T0" fmla="*/ 18 w 20000"/>
                <a:gd name="T1" fmla="*/ 10 h 20000"/>
                <a:gd name="T2" fmla="*/ 24 w 20000"/>
                <a:gd name="T3" fmla="*/ 2 h 20000"/>
                <a:gd name="T4" fmla="*/ 34 w 20000"/>
                <a:gd name="T5" fmla="*/ 0 h 20000"/>
                <a:gd name="T6" fmla="*/ 43 w 20000"/>
                <a:gd name="T7" fmla="*/ 2 h 20000"/>
                <a:gd name="T8" fmla="*/ 45 w 20000"/>
                <a:gd name="T9" fmla="*/ 12 h 20000"/>
                <a:gd name="T10" fmla="*/ 55 w 20000"/>
                <a:gd name="T11" fmla="*/ 6 h 20000"/>
                <a:gd name="T12" fmla="*/ 59 w 20000"/>
                <a:gd name="T13" fmla="*/ 10 h 20000"/>
                <a:gd name="T14" fmla="*/ 51 w 20000"/>
                <a:gd name="T15" fmla="*/ 16 h 20000"/>
                <a:gd name="T16" fmla="*/ 49 w 20000"/>
                <a:gd name="T17" fmla="*/ 27 h 20000"/>
                <a:gd name="T18" fmla="*/ 55 w 20000"/>
                <a:gd name="T19" fmla="*/ 33 h 20000"/>
                <a:gd name="T20" fmla="*/ 59 w 20000"/>
                <a:gd name="T21" fmla="*/ 44 h 20000"/>
                <a:gd name="T22" fmla="*/ 51 w 20000"/>
                <a:gd name="T23" fmla="*/ 54 h 20000"/>
                <a:gd name="T24" fmla="*/ 43 w 20000"/>
                <a:gd name="T25" fmla="*/ 64 h 20000"/>
                <a:gd name="T26" fmla="*/ 45 w 20000"/>
                <a:gd name="T27" fmla="*/ 73 h 20000"/>
                <a:gd name="T28" fmla="*/ 51 w 20000"/>
                <a:gd name="T29" fmla="*/ 73 h 20000"/>
                <a:gd name="T30" fmla="*/ 51 w 20000"/>
                <a:gd name="T31" fmla="*/ 77 h 20000"/>
                <a:gd name="T32" fmla="*/ 59 w 20000"/>
                <a:gd name="T33" fmla="*/ 77 h 20000"/>
                <a:gd name="T34" fmla="*/ 61 w 20000"/>
                <a:gd name="T35" fmla="*/ 81 h 20000"/>
                <a:gd name="T36" fmla="*/ 68 w 20000"/>
                <a:gd name="T37" fmla="*/ 87 h 20000"/>
                <a:gd name="T38" fmla="*/ 68 w 20000"/>
                <a:gd name="T39" fmla="*/ 93 h 20000"/>
                <a:gd name="T40" fmla="*/ 72 w 20000"/>
                <a:gd name="T41" fmla="*/ 99 h 20000"/>
                <a:gd name="T42" fmla="*/ 59 w 20000"/>
                <a:gd name="T43" fmla="*/ 103 h 20000"/>
                <a:gd name="T44" fmla="*/ 45 w 20000"/>
                <a:gd name="T45" fmla="*/ 116 h 20000"/>
                <a:gd name="T46" fmla="*/ 49 w 20000"/>
                <a:gd name="T47" fmla="*/ 130 h 20000"/>
                <a:gd name="T48" fmla="*/ 39 w 20000"/>
                <a:gd name="T49" fmla="*/ 141 h 20000"/>
                <a:gd name="T50" fmla="*/ 34 w 20000"/>
                <a:gd name="T51" fmla="*/ 141 h 20000"/>
                <a:gd name="T52" fmla="*/ 29 w 20000"/>
                <a:gd name="T53" fmla="*/ 103 h 20000"/>
                <a:gd name="T54" fmla="*/ 16 w 20000"/>
                <a:gd name="T55" fmla="*/ 97 h 20000"/>
                <a:gd name="T56" fmla="*/ 12 w 20000"/>
                <a:gd name="T57" fmla="*/ 83 h 20000"/>
                <a:gd name="T58" fmla="*/ 6 w 20000"/>
                <a:gd name="T59" fmla="*/ 81 h 20000"/>
                <a:gd name="T60" fmla="*/ 0 w 20000"/>
                <a:gd name="T61" fmla="*/ 66 h 20000"/>
                <a:gd name="T62" fmla="*/ 12 w 20000"/>
                <a:gd name="T63" fmla="*/ 50 h 20000"/>
                <a:gd name="T64" fmla="*/ 12 w 20000"/>
                <a:gd name="T65" fmla="*/ 33 h 20000"/>
                <a:gd name="T66" fmla="*/ 12 w 20000"/>
                <a:gd name="T67" fmla="*/ 21 h 20000"/>
                <a:gd name="T68" fmla="*/ 12 w 20000"/>
                <a:gd name="T69" fmla="*/ 16 h 20000"/>
                <a:gd name="T70" fmla="*/ 18 w 20000"/>
                <a:gd name="T71" fmla="*/ 12 h 20000"/>
                <a:gd name="T72" fmla="*/ 18 w 20000"/>
                <a:gd name="T73" fmla="*/ 10 h 2000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0000" h="20000">
                  <a:moveTo>
                    <a:pt x="5055" y="1473"/>
                  </a:moveTo>
                  <a:lnTo>
                    <a:pt x="6703" y="340"/>
                  </a:lnTo>
                  <a:lnTo>
                    <a:pt x="9560" y="0"/>
                  </a:lnTo>
                  <a:lnTo>
                    <a:pt x="11868" y="340"/>
                  </a:lnTo>
                  <a:lnTo>
                    <a:pt x="12527" y="1756"/>
                  </a:lnTo>
                  <a:lnTo>
                    <a:pt x="15385" y="907"/>
                  </a:lnTo>
                  <a:lnTo>
                    <a:pt x="16484" y="1473"/>
                  </a:lnTo>
                  <a:lnTo>
                    <a:pt x="14286" y="2323"/>
                  </a:lnTo>
                  <a:lnTo>
                    <a:pt x="13626" y="3796"/>
                  </a:lnTo>
                  <a:lnTo>
                    <a:pt x="15385" y="4646"/>
                  </a:lnTo>
                  <a:lnTo>
                    <a:pt x="16484" y="6176"/>
                  </a:lnTo>
                  <a:lnTo>
                    <a:pt x="14286" y="7649"/>
                  </a:lnTo>
                  <a:lnTo>
                    <a:pt x="11868" y="9065"/>
                  </a:lnTo>
                  <a:lnTo>
                    <a:pt x="12527" y="10312"/>
                  </a:lnTo>
                  <a:lnTo>
                    <a:pt x="14286" y="10312"/>
                  </a:lnTo>
                  <a:lnTo>
                    <a:pt x="14286" y="10878"/>
                  </a:lnTo>
                  <a:lnTo>
                    <a:pt x="16484" y="10878"/>
                  </a:lnTo>
                  <a:lnTo>
                    <a:pt x="17033" y="11445"/>
                  </a:lnTo>
                  <a:lnTo>
                    <a:pt x="18791" y="12295"/>
                  </a:lnTo>
                  <a:lnTo>
                    <a:pt x="18791" y="13201"/>
                  </a:lnTo>
                  <a:lnTo>
                    <a:pt x="19890" y="14051"/>
                  </a:lnTo>
                  <a:lnTo>
                    <a:pt x="16484" y="14618"/>
                  </a:lnTo>
                  <a:lnTo>
                    <a:pt x="12527" y="16431"/>
                  </a:lnTo>
                  <a:lnTo>
                    <a:pt x="13626" y="18470"/>
                  </a:lnTo>
                  <a:lnTo>
                    <a:pt x="10769" y="19943"/>
                  </a:lnTo>
                  <a:lnTo>
                    <a:pt x="9560" y="19943"/>
                  </a:lnTo>
                  <a:lnTo>
                    <a:pt x="8022" y="14618"/>
                  </a:lnTo>
                  <a:lnTo>
                    <a:pt x="4505" y="13768"/>
                  </a:lnTo>
                  <a:lnTo>
                    <a:pt x="3297" y="11728"/>
                  </a:lnTo>
                  <a:lnTo>
                    <a:pt x="1648" y="11445"/>
                  </a:lnTo>
                  <a:lnTo>
                    <a:pt x="0" y="9405"/>
                  </a:lnTo>
                  <a:lnTo>
                    <a:pt x="3297" y="7082"/>
                  </a:lnTo>
                  <a:lnTo>
                    <a:pt x="3297" y="4646"/>
                  </a:lnTo>
                  <a:lnTo>
                    <a:pt x="3297" y="2946"/>
                  </a:lnTo>
                  <a:lnTo>
                    <a:pt x="3297" y="2323"/>
                  </a:lnTo>
                  <a:lnTo>
                    <a:pt x="5055" y="1756"/>
                  </a:lnTo>
                  <a:lnTo>
                    <a:pt x="5055" y="1473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499" name="Freeform 199">
              <a:extLst>
                <a:ext uri="{FF2B5EF4-FFF2-40B4-BE49-F238E27FC236}">
                  <a16:creationId xmlns:a16="http://schemas.microsoft.com/office/drawing/2014/main" id="{45709F5F-2020-4530-8642-261684CDC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579" y="4031310"/>
              <a:ext cx="138058" cy="138220"/>
            </a:xfrm>
            <a:custGeom>
              <a:avLst/>
              <a:gdLst>
                <a:gd name="T0" fmla="*/ 21 w 20000"/>
                <a:gd name="T1" fmla="*/ 6 h 20000"/>
                <a:gd name="T2" fmla="*/ 23 w 20000"/>
                <a:gd name="T3" fmla="*/ 4 h 20000"/>
                <a:gd name="T4" fmla="*/ 38 w 20000"/>
                <a:gd name="T5" fmla="*/ 6 h 20000"/>
                <a:gd name="T6" fmla="*/ 44 w 20000"/>
                <a:gd name="T7" fmla="*/ 10 h 20000"/>
                <a:gd name="T8" fmla="*/ 46 w 20000"/>
                <a:gd name="T9" fmla="*/ 6 h 20000"/>
                <a:gd name="T10" fmla="*/ 56 w 20000"/>
                <a:gd name="T11" fmla="*/ 6 h 20000"/>
                <a:gd name="T12" fmla="*/ 70 w 20000"/>
                <a:gd name="T13" fmla="*/ 6 h 20000"/>
                <a:gd name="T14" fmla="*/ 81 w 20000"/>
                <a:gd name="T15" fmla="*/ 0 h 20000"/>
                <a:gd name="T16" fmla="*/ 81 w 20000"/>
                <a:gd name="T17" fmla="*/ 4 h 20000"/>
                <a:gd name="T18" fmla="*/ 87 w 20000"/>
                <a:gd name="T19" fmla="*/ 6 h 20000"/>
                <a:gd name="T20" fmla="*/ 87 w 20000"/>
                <a:gd name="T21" fmla="*/ 12 h 20000"/>
                <a:gd name="T22" fmla="*/ 89 w 20000"/>
                <a:gd name="T23" fmla="*/ 23 h 20000"/>
                <a:gd name="T24" fmla="*/ 98 w 20000"/>
                <a:gd name="T25" fmla="*/ 39 h 20000"/>
                <a:gd name="T26" fmla="*/ 89 w 20000"/>
                <a:gd name="T27" fmla="*/ 50 h 20000"/>
                <a:gd name="T28" fmla="*/ 77 w 20000"/>
                <a:gd name="T29" fmla="*/ 70 h 20000"/>
                <a:gd name="T30" fmla="*/ 77 w 20000"/>
                <a:gd name="T31" fmla="*/ 91 h 20000"/>
                <a:gd name="T32" fmla="*/ 50 w 20000"/>
                <a:gd name="T33" fmla="*/ 91 h 20000"/>
                <a:gd name="T34" fmla="*/ 23 w 20000"/>
                <a:gd name="T35" fmla="*/ 91 h 20000"/>
                <a:gd name="T36" fmla="*/ 17 w 20000"/>
                <a:gd name="T37" fmla="*/ 93 h 20000"/>
                <a:gd name="T38" fmla="*/ 6 w 20000"/>
                <a:gd name="T39" fmla="*/ 100 h 20000"/>
                <a:gd name="T40" fmla="*/ 6 w 20000"/>
                <a:gd name="T41" fmla="*/ 97 h 20000"/>
                <a:gd name="T42" fmla="*/ 0 w 20000"/>
                <a:gd name="T43" fmla="*/ 97 h 20000"/>
                <a:gd name="T44" fmla="*/ 2 w 20000"/>
                <a:gd name="T45" fmla="*/ 74 h 20000"/>
                <a:gd name="T46" fmla="*/ 6 w 20000"/>
                <a:gd name="T47" fmla="*/ 64 h 20000"/>
                <a:gd name="T48" fmla="*/ 12 w 20000"/>
                <a:gd name="T49" fmla="*/ 54 h 20000"/>
                <a:gd name="T50" fmla="*/ 23 w 20000"/>
                <a:gd name="T51" fmla="*/ 44 h 20000"/>
                <a:gd name="T52" fmla="*/ 30 w 20000"/>
                <a:gd name="T53" fmla="*/ 38 h 20000"/>
                <a:gd name="T54" fmla="*/ 23 w 20000"/>
                <a:gd name="T55" fmla="*/ 27 h 20000"/>
                <a:gd name="T56" fmla="*/ 23 w 20000"/>
                <a:gd name="T57" fmla="*/ 20 h 20000"/>
                <a:gd name="T58" fmla="*/ 23 w 20000"/>
                <a:gd name="T59" fmla="*/ 12 h 20000"/>
                <a:gd name="T60" fmla="*/ 21 w 20000"/>
                <a:gd name="T61" fmla="*/ 6 h 2000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0000" h="20000">
                  <a:moveTo>
                    <a:pt x="4245" y="1280"/>
                  </a:moveTo>
                  <a:lnTo>
                    <a:pt x="4735" y="800"/>
                  </a:lnTo>
                  <a:lnTo>
                    <a:pt x="7673" y="1280"/>
                  </a:lnTo>
                  <a:lnTo>
                    <a:pt x="8898" y="2080"/>
                  </a:lnTo>
                  <a:lnTo>
                    <a:pt x="9388" y="1280"/>
                  </a:lnTo>
                  <a:lnTo>
                    <a:pt x="11429" y="1280"/>
                  </a:lnTo>
                  <a:lnTo>
                    <a:pt x="14367" y="1280"/>
                  </a:lnTo>
                  <a:lnTo>
                    <a:pt x="16571" y="0"/>
                  </a:lnTo>
                  <a:lnTo>
                    <a:pt x="16571" y="800"/>
                  </a:lnTo>
                  <a:lnTo>
                    <a:pt x="17796" y="1280"/>
                  </a:lnTo>
                  <a:lnTo>
                    <a:pt x="17796" y="2480"/>
                  </a:lnTo>
                  <a:lnTo>
                    <a:pt x="18204" y="4560"/>
                  </a:lnTo>
                  <a:lnTo>
                    <a:pt x="19918" y="7840"/>
                  </a:lnTo>
                  <a:lnTo>
                    <a:pt x="18204" y="9920"/>
                  </a:lnTo>
                  <a:lnTo>
                    <a:pt x="15673" y="14080"/>
                  </a:lnTo>
                  <a:lnTo>
                    <a:pt x="15673" y="18240"/>
                  </a:lnTo>
                  <a:lnTo>
                    <a:pt x="10204" y="18240"/>
                  </a:lnTo>
                  <a:lnTo>
                    <a:pt x="4735" y="18240"/>
                  </a:lnTo>
                  <a:lnTo>
                    <a:pt x="3429" y="18640"/>
                  </a:lnTo>
                  <a:lnTo>
                    <a:pt x="1306" y="19920"/>
                  </a:lnTo>
                  <a:lnTo>
                    <a:pt x="1306" y="19440"/>
                  </a:lnTo>
                  <a:lnTo>
                    <a:pt x="0" y="19440"/>
                  </a:lnTo>
                  <a:lnTo>
                    <a:pt x="490" y="14880"/>
                  </a:lnTo>
                  <a:lnTo>
                    <a:pt x="1306" y="12880"/>
                  </a:lnTo>
                  <a:lnTo>
                    <a:pt x="2531" y="10800"/>
                  </a:lnTo>
                  <a:lnTo>
                    <a:pt x="4735" y="8720"/>
                  </a:lnTo>
                  <a:lnTo>
                    <a:pt x="6041" y="7520"/>
                  </a:lnTo>
                  <a:lnTo>
                    <a:pt x="4735" y="5360"/>
                  </a:lnTo>
                  <a:lnTo>
                    <a:pt x="4735" y="4080"/>
                  </a:lnTo>
                  <a:lnTo>
                    <a:pt x="4735" y="2480"/>
                  </a:lnTo>
                  <a:lnTo>
                    <a:pt x="4245" y="128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00" name="Freeform 200">
              <a:extLst>
                <a:ext uri="{FF2B5EF4-FFF2-40B4-BE49-F238E27FC236}">
                  <a16:creationId xmlns:a16="http://schemas.microsoft.com/office/drawing/2014/main" id="{DE3209B5-AA6A-49C9-997E-FAB11A0E0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2864" y="4000142"/>
              <a:ext cx="478978" cy="455313"/>
            </a:xfrm>
            <a:custGeom>
              <a:avLst/>
              <a:gdLst>
                <a:gd name="T0" fmla="*/ 112 w 20000"/>
                <a:gd name="T1" fmla="*/ 16 h 20000"/>
                <a:gd name="T2" fmla="*/ 142 w 20000"/>
                <a:gd name="T3" fmla="*/ 12 h 20000"/>
                <a:gd name="T4" fmla="*/ 174 w 20000"/>
                <a:gd name="T5" fmla="*/ 19 h 20000"/>
                <a:gd name="T6" fmla="*/ 190 w 20000"/>
                <a:gd name="T7" fmla="*/ 12 h 20000"/>
                <a:gd name="T8" fmla="*/ 217 w 20000"/>
                <a:gd name="T9" fmla="*/ 6 h 20000"/>
                <a:gd name="T10" fmla="*/ 234 w 20000"/>
                <a:gd name="T11" fmla="*/ 2 h 20000"/>
                <a:gd name="T12" fmla="*/ 250 w 20000"/>
                <a:gd name="T13" fmla="*/ 2 h 20000"/>
                <a:gd name="T14" fmla="*/ 263 w 20000"/>
                <a:gd name="T15" fmla="*/ 2 h 20000"/>
                <a:gd name="T16" fmla="*/ 277 w 20000"/>
                <a:gd name="T17" fmla="*/ 12 h 20000"/>
                <a:gd name="T18" fmla="*/ 294 w 20000"/>
                <a:gd name="T19" fmla="*/ 16 h 20000"/>
                <a:gd name="T20" fmla="*/ 306 w 20000"/>
                <a:gd name="T21" fmla="*/ 16 h 20000"/>
                <a:gd name="T22" fmla="*/ 316 w 20000"/>
                <a:gd name="T23" fmla="*/ 19 h 20000"/>
                <a:gd name="T24" fmla="*/ 333 w 20000"/>
                <a:gd name="T25" fmla="*/ 43 h 20000"/>
                <a:gd name="T26" fmla="*/ 333 w 20000"/>
                <a:gd name="T27" fmla="*/ 66 h 20000"/>
                <a:gd name="T28" fmla="*/ 312 w 20000"/>
                <a:gd name="T29" fmla="*/ 97 h 20000"/>
                <a:gd name="T30" fmla="*/ 304 w 20000"/>
                <a:gd name="T31" fmla="*/ 126 h 20000"/>
                <a:gd name="T32" fmla="*/ 296 w 20000"/>
                <a:gd name="T33" fmla="*/ 143 h 20000"/>
                <a:gd name="T34" fmla="*/ 304 w 20000"/>
                <a:gd name="T35" fmla="*/ 158 h 20000"/>
                <a:gd name="T36" fmla="*/ 306 w 20000"/>
                <a:gd name="T37" fmla="*/ 176 h 20000"/>
                <a:gd name="T38" fmla="*/ 306 w 20000"/>
                <a:gd name="T39" fmla="*/ 207 h 20000"/>
                <a:gd name="T40" fmla="*/ 331 w 20000"/>
                <a:gd name="T41" fmla="*/ 244 h 20000"/>
                <a:gd name="T42" fmla="*/ 294 w 20000"/>
                <a:gd name="T43" fmla="*/ 261 h 20000"/>
                <a:gd name="T44" fmla="*/ 290 w 20000"/>
                <a:gd name="T45" fmla="*/ 284 h 20000"/>
                <a:gd name="T46" fmla="*/ 284 w 20000"/>
                <a:gd name="T47" fmla="*/ 306 h 20000"/>
                <a:gd name="T48" fmla="*/ 304 w 20000"/>
                <a:gd name="T49" fmla="*/ 321 h 20000"/>
                <a:gd name="T50" fmla="*/ 306 w 20000"/>
                <a:gd name="T51" fmla="*/ 338 h 20000"/>
                <a:gd name="T52" fmla="*/ 294 w 20000"/>
                <a:gd name="T53" fmla="*/ 331 h 20000"/>
                <a:gd name="T54" fmla="*/ 263 w 20000"/>
                <a:gd name="T55" fmla="*/ 304 h 20000"/>
                <a:gd name="T56" fmla="*/ 252 w 20000"/>
                <a:gd name="T57" fmla="*/ 310 h 20000"/>
                <a:gd name="T58" fmla="*/ 230 w 20000"/>
                <a:gd name="T59" fmla="*/ 294 h 20000"/>
                <a:gd name="T60" fmla="*/ 207 w 20000"/>
                <a:gd name="T61" fmla="*/ 290 h 20000"/>
                <a:gd name="T62" fmla="*/ 190 w 20000"/>
                <a:gd name="T63" fmla="*/ 294 h 20000"/>
                <a:gd name="T64" fmla="*/ 176 w 20000"/>
                <a:gd name="T65" fmla="*/ 294 h 20000"/>
                <a:gd name="T66" fmla="*/ 174 w 20000"/>
                <a:gd name="T67" fmla="*/ 271 h 20000"/>
                <a:gd name="T68" fmla="*/ 170 w 20000"/>
                <a:gd name="T69" fmla="*/ 240 h 20000"/>
                <a:gd name="T70" fmla="*/ 149 w 20000"/>
                <a:gd name="T71" fmla="*/ 217 h 20000"/>
                <a:gd name="T72" fmla="*/ 130 w 20000"/>
                <a:gd name="T73" fmla="*/ 230 h 20000"/>
                <a:gd name="T74" fmla="*/ 112 w 20000"/>
                <a:gd name="T75" fmla="*/ 236 h 20000"/>
                <a:gd name="T76" fmla="*/ 82 w 20000"/>
                <a:gd name="T77" fmla="*/ 224 h 20000"/>
                <a:gd name="T78" fmla="*/ 78 w 20000"/>
                <a:gd name="T79" fmla="*/ 209 h 20000"/>
                <a:gd name="T80" fmla="*/ 33 w 20000"/>
                <a:gd name="T81" fmla="*/ 201 h 20000"/>
                <a:gd name="T82" fmla="*/ 12 w 20000"/>
                <a:gd name="T83" fmla="*/ 201 h 20000"/>
                <a:gd name="T84" fmla="*/ 6 w 20000"/>
                <a:gd name="T85" fmla="*/ 197 h 20000"/>
                <a:gd name="T86" fmla="*/ 12 w 20000"/>
                <a:gd name="T87" fmla="*/ 176 h 20000"/>
                <a:gd name="T88" fmla="*/ 24 w 20000"/>
                <a:gd name="T89" fmla="*/ 180 h 20000"/>
                <a:gd name="T90" fmla="*/ 39 w 20000"/>
                <a:gd name="T91" fmla="*/ 176 h 20000"/>
                <a:gd name="T92" fmla="*/ 52 w 20000"/>
                <a:gd name="T93" fmla="*/ 174 h 20000"/>
                <a:gd name="T94" fmla="*/ 68 w 20000"/>
                <a:gd name="T95" fmla="*/ 153 h 20000"/>
                <a:gd name="T96" fmla="*/ 77 w 20000"/>
                <a:gd name="T97" fmla="*/ 126 h 20000"/>
                <a:gd name="T98" fmla="*/ 89 w 20000"/>
                <a:gd name="T99" fmla="*/ 114 h 20000"/>
                <a:gd name="T100" fmla="*/ 99 w 20000"/>
                <a:gd name="T101" fmla="*/ 89 h 20000"/>
                <a:gd name="T102" fmla="*/ 103 w 20000"/>
                <a:gd name="T103" fmla="*/ 60 h 20000"/>
                <a:gd name="T104" fmla="*/ 112 w 20000"/>
                <a:gd name="T105" fmla="*/ 29 h 200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0000" h="20000">
                  <a:moveTo>
                    <a:pt x="6565" y="1704"/>
                  </a:moveTo>
                  <a:lnTo>
                    <a:pt x="6565" y="1112"/>
                  </a:lnTo>
                  <a:lnTo>
                    <a:pt x="6565" y="970"/>
                  </a:lnTo>
                  <a:lnTo>
                    <a:pt x="7059" y="615"/>
                  </a:lnTo>
                  <a:lnTo>
                    <a:pt x="7647" y="142"/>
                  </a:lnTo>
                  <a:lnTo>
                    <a:pt x="8376" y="734"/>
                  </a:lnTo>
                  <a:lnTo>
                    <a:pt x="8988" y="970"/>
                  </a:lnTo>
                  <a:lnTo>
                    <a:pt x="9624" y="1112"/>
                  </a:lnTo>
                  <a:lnTo>
                    <a:pt x="10212" y="1112"/>
                  </a:lnTo>
                  <a:lnTo>
                    <a:pt x="10588" y="1349"/>
                  </a:lnTo>
                  <a:lnTo>
                    <a:pt x="10965" y="734"/>
                  </a:lnTo>
                  <a:lnTo>
                    <a:pt x="11200" y="734"/>
                  </a:lnTo>
                  <a:lnTo>
                    <a:pt x="11788" y="734"/>
                  </a:lnTo>
                  <a:lnTo>
                    <a:pt x="12165" y="615"/>
                  </a:lnTo>
                  <a:lnTo>
                    <a:pt x="12776" y="379"/>
                  </a:lnTo>
                  <a:lnTo>
                    <a:pt x="13129" y="379"/>
                  </a:lnTo>
                  <a:lnTo>
                    <a:pt x="13506" y="379"/>
                  </a:lnTo>
                  <a:lnTo>
                    <a:pt x="13765" y="142"/>
                  </a:lnTo>
                  <a:lnTo>
                    <a:pt x="13859" y="0"/>
                  </a:lnTo>
                  <a:lnTo>
                    <a:pt x="14353" y="142"/>
                  </a:lnTo>
                  <a:lnTo>
                    <a:pt x="14729" y="142"/>
                  </a:lnTo>
                  <a:lnTo>
                    <a:pt x="14847" y="379"/>
                  </a:lnTo>
                  <a:lnTo>
                    <a:pt x="15341" y="379"/>
                  </a:lnTo>
                  <a:lnTo>
                    <a:pt x="15459" y="142"/>
                  </a:lnTo>
                  <a:lnTo>
                    <a:pt x="15835" y="142"/>
                  </a:lnTo>
                  <a:lnTo>
                    <a:pt x="16306" y="379"/>
                  </a:lnTo>
                  <a:lnTo>
                    <a:pt x="16306" y="734"/>
                  </a:lnTo>
                  <a:lnTo>
                    <a:pt x="16682" y="970"/>
                  </a:lnTo>
                  <a:lnTo>
                    <a:pt x="17035" y="1112"/>
                  </a:lnTo>
                  <a:lnTo>
                    <a:pt x="17271" y="970"/>
                  </a:lnTo>
                  <a:lnTo>
                    <a:pt x="17412" y="734"/>
                  </a:lnTo>
                  <a:lnTo>
                    <a:pt x="17412" y="970"/>
                  </a:lnTo>
                  <a:lnTo>
                    <a:pt x="18000" y="970"/>
                  </a:lnTo>
                  <a:lnTo>
                    <a:pt x="18000" y="734"/>
                  </a:lnTo>
                  <a:lnTo>
                    <a:pt x="18235" y="734"/>
                  </a:lnTo>
                  <a:lnTo>
                    <a:pt x="18612" y="1112"/>
                  </a:lnTo>
                  <a:lnTo>
                    <a:pt x="19482" y="1704"/>
                  </a:lnTo>
                  <a:lnTo>
                    <a:pt x="19600" y="2083"/>
                  </a:lnTo>
                  <a:lnTo>
                    <a:pt x="19600" y="2556"/>
                  </a:lnTo>
                  <a:lnTo>
                    <a:pt x="19600" y="2935"/>
                  </a:lnTo>
                  <a:lnTo>
                    <a:pt x="19976" y="3550"/>
                  </a:lnTo>
                  <a:lnTo>
                    <a:pt x="19600" y="3929"/>
                  </a:lnTo>
                  <a:lnTo>
                    <a:pt x="18988" y="4544"/>
                  </a:lnTo>
                  <a:lnTo>
                    <a:pt x="18612" y="5136"/>
                  </a:lnTo>
                  <a:lnTo>
                    <a:pt x="18376" y="5751"/>
                  </a:lnTo>
                  <a:lnTo>
                    <a:pt x="18235" y="7101"/>
                  </a:lnTo>
                  <a:lnTo>
                    <a:pt x="18235" y="7219"/>
                  </a:lnTo>
                  <a:lnTo>
                    <a:pt x="17906" y="7456"/>
                  </a:lnTo>
                  <a:lnTo>
                    <a:pt x="17647" y="8071"/>
                  </a:lnTo>
                  <a:lnTo>
                    <a:pt x="17412" y="8331"/>
                  </a:lnTo>
                  <a:lnTo>
                    <a:pt x="17412" y="8450"/>
                  </a:lnTo>
                  <a:lnTo>
                    <a:pt x="17647" y="8805"/>
                  </a:lnTo>
                  <a:lnTo>
                    <a:pt x="17906" y="9041"/>
                  </a:lnTo>
                  <a:lnTo>
                    <a:pt x="17906" y="9325"/>
                  </a:lnTo>
                  <a:lnTo>
                    <a:pt x="17906" y="9680"/>
                  </a:lnTo>
                  <a:lnTo>
                    <a:pt x="18000" y="10296"/>
                  </a:lnTo>
                  <a:lnTo>
                    <a:pt x="18000" y="10414"/>
                  </a:lnTo>
                  <a:lnTo>
                    <a:pt x="18000" y="10888"/>
                  </a:lnTo>
                  <a:lnTo>
                    <a:pt x="18000" y="11408"/>
                  </a:lnTo>
                  <a:lnTo>
                    <a:pt x="18000" y="12237"/>
                  </a:lnTo>
                  <a:lnTo>
                    <a:pt x="18376" y="12852"/>
                  </a:lnTo>
                  <a:lnTo>
                    <a:pt x="18988" y="13491"/>
                  </a:lnTo>
                  <a:lnTo>
                    <a:pt x="19482" y="14462"/>
                  </a:lnTo>
                  <a:lnTo>
                    <a:pt x="17412" y="14556"/>
                  </a:lnTo>
                  <a:lnTo>
                    <a:pt x="17412" y="14840"/>
                  </a:lnTo>
                  <a:lnTo>
                    <a:pt x="17271" y="15432"/>
                  </a:lnTo>
                  <a:lnTo>
                    <a:pt x="16918" y="15811"/>
                  </a:lnTo>
                  <a:lnTo>
                    <a:pt x="17035" y="16047"/>
                  </a:lnTo>
                  <a:lnTo>
                    <a:pt x="17035" y="16781"/>
                  </a:lnTo>
                  <a:lnTo>
                    <a:pt x="16918" y="17160"/>
                  </a:lnTo>
                  <a:lnTo>
                    <a:pt x="16918" y="17633"/>
                  </a:lnTo>
                  <a:lnTo>
                    <a:pt x="16682" y="18130"/>
                  </a:lnTo>
                  <a:lnTo>
                    <a:pt x="16918" y="18367"/>
                  </a:lnTo>
                  <a:lnTo>
                    <a:pt x="17412" y="18722"/>
                  </a:lnTo>
                  <a:lnTo>
                    <a:pt x="17906" y="19006"/>
                  </a:lnTo>
                  <a:lnTo>
                    <a:pt x="17906" y="18722"/>
                  </a:lnTo>
                  <a:lnTo>
                    <a:pt x="18235" y="18722"/>
                  </a:lnTo>
                  <a:lnTo>
                    <a:pt x="18000" y="19976"/>
                  </a:lnTo>
                  <a:lnTo>
                    <a:pt x="18000" y="19716"/>
                  </a:lnTo>
                  <a:lnTo>
                    <a:pt x="17412" y="19976"/>
                  </a:lnTo>
                  <a:lnTo>
                    <a:pt x="17271" y="19598"/>
                  </a:lnTo>
                  <a:lnTo>
                    <a:pt x="16682" y="18722"/>
                  </a:lnTo>
                  <a:lnTo>
                    <a:pt x="16071" y="18722"/>
                  </a:lnTo>
                  <a:lnTo>
                    <a:pt x="15459" y="17988"/>
                  </a:lnTo>
                  <a:lnTo>
                    <a:pt x="15341" y="17988"/>
                  </a:lnTo>
                  <a:lnTo>
                    <a:pt x="15341" y="18367"/>
                  </a:lnTo>
                  <a:lnTo>
                    <a:pt x="14847" y="18367"/>
                  </a:lnTo>
                  <a:lnTo>
                    <a:pt x="14471" y="18367"/>
                  </a:lnTo>
                  <a:lnTo>
                    <a:pt x="13765" y="17988"/>
                  </a:lnTo>
                  <a:lnTo>
                    <a:pt x="13506" y="17396"/>
                  </a:lnTo>
                  <a:lnTo>
                    <a:pt x="12776" y="17988"/>
                  </a:lnTo>
                  <a:lnTo>
                    <a:pt x="12541" y="17396"/>
                  </a:lnTo>
                  <a:lnTo>
                    <a:pt x="12165" y="17160"/>
                  </a:lnTo>
                  <a:lnTo>
                    <a:pt x="12165" y="17396"/>
                  </a:lnTo>
                  <a:lnTo>
                    <a:pt x="11788" y="17160"/>
                  </a:lnTo>
                  <a:lnTo>
                    <a:pt x="11200" y="17396"/>
                  </a:lnTo>
                  <a:lnTo>
                    <a:pt x="10706" y="17396"/>
                  </a:lnTo>
                  <a:lnTo>
                    <a:pt x="10588" y="17633"/>
                  </a:lnTo>
                  <a:lnTo>
                    <a:pt x="10353" y="17396"/>
                  </a:lnTo>
                  <a:lnTo>
                    <a:pt x="10353" y="17018"/>
                  </a:lnTo>
                  <a:lnTo>
                    <a:pt x="10353" y="16166"/>
                  </a:lnTo>
                  <a:lnTo>
                    <a:pt x="10212" y="16047"/>
                  </a:lnTo>
                  <a:lnTo>
                    <a:pt x="9718" y="15574"/>
                  </a:lnTo>
                  <a:lnTo>
                    <a:pt x="10212" y="14840"/>
                  </a:lnTo>
                  <a:lnTo>
                    <a:pt x="9976" y="14201"/>
                  </a:lnTo>
                  <a:lnTo>
                    <a:pt x="9718" y="13491"/>
                  </a:lnTo>
                  <a:lnTo>
                    <a:pt x="8753" y="13491"/>
                  </a:lnTo>
                  <a:lnTo>
                    <a:pt x="8753" y="12852"/>
                  </a:lnTo>
                  <a:lnTo>
                    <a:pt x="8141" y="12970"/>
                  </a:lnTo>
                  <a:lnTo>
                    <a:pt x="7647" y="13231"/>
                  </a:lnTo>
                  <a:lnTo>
                    <a:pt x="7647" y="13586"/>
                  </a:lnTo>
                  <a:lnTo>
                    <a:pt x="7412" y="13586"/>
                  </a:lnTo>
                  <a:lnTo>
                    <a:pt x="7412" y="13964"/>
                  </a:lnTo>
                  <a:lnTo>
                    <a:pt x="6565" y="13964"/>
                  </a:lnTo>
                  <a:lnTo>
                    <a:pt x="6447" y="14201"/>
                  </a:lnTo>
                  <a:lnTo>
                    <a:pt x="5482" y="14201"/>
                  </a:lnTo>
                  <a:lnTo>
                    <a:pt x="4847" y="13231"/>
                  </a:lnTo>
                  <a:lnTo>
                    <a:pt x="4847" y="12970"/>
                  </a:lnTo>
                  <a:lnTo>
                    <a:pt x="4612" y="12615"/>
                  </a:lnTo>
                  <a:lnTo>
                    <a:pt x="4612" y="12379"/>
                  </a:lnTo>
                  <a:lnTo>
                    <a:pt x="4518" y="11882"/>
                  </a:lnTo>
                  <a:lnTo>
                    <a:pt x="3882" y="11882"/>
                  </a:lnTo>
                  <a:lnTo>
                    <a:pt x="1929" y="11882"/>
                  </a:lnTo>
                  <a:lnTo>
                    <a:pt x="1435" y="12000"/>
                  </a:lnTo>
                  <a:lnTo>
                    <a:pt x="1082" y="11882"/>
                  </a:lnTo>
                  <a:lnTo>
                    <a:pt x="729" y="11882"/>
                  </a:lnTo>
                  <a:lnTo>
                    <a:pt x="94" y="11882"/>
                  </a:lnTo>
                  <a:lnTo>
                    <a:pt x="0" y="11645"/>
                  </a:lnTo>
                  <a:lnTo>
                    <a:pt x="376" y="11645"/>
                  </a:lnTo>
                  <a:lnTo>
                    <a:pt x="376" y="11030"/>
                  </a:lnTo>
                  <a:lnTo>
                    <a:pt x="729" y="10651"/>
                  </a:lnTo>
                  <a:lnTo>
                    <a:pt x="729" y="10414"/>
                  </a:lnTo>
                  <a:lnTo>
                    <a:pt x="965" y="10414"/>
                  </a:lnTo>
                  <a:lnTo>
                    <a:pt x="1082" y="10651"/>
                  </a:lnTo>
                  <a:lnTo>
                    <a:pt x="1435" y="10651"/>
                  </a:lnTo>
                  <a:lnTo>
                    <a:pt x="1694" y="10296"/>
                  </a:lnTo>
                  <a:lnTo>
                    <a:pt x="2071" y="10296"/>
                  </a:lnTo>
                  <a:lnTo>
                    <a:pt x="2306" y="10414"/>
                  </a:lnTo>
                  <a:lnTo>
                    <a:pt x="2541" y="10888"/>
                  </a:lnTo>
                  <a:lnTo>
                    <a:pt x="2918" y="10414"/>
                  </a:lnTo>
                  <a:lnTo>
                    <a:pt x="3035" y="10296"/>
                  </a:lnTo>
                  <a:lnTo>
                    <a:pt x="3506" y="10059"/>
                  </a:lnTo>
                  <a:lnTo>
                    <a:pt x="3882" y="9680"/>
                  </a:lnTo>
                  <a:lnTo>
                    <a:pt x="4000" y="9041"/>
                  </a:lnTo>
                  <a:lnTo>
                    <a:pt x="4000" y="8450"/>
                  </a:lnTo>
                  <a:lnTo>
                    <a:pt x="4000" y="7834"/>
                  </a:lnTo>
                  <a:lnTo>
                    <a:pt x="4518" y="7456"/>
                  </a:lnTo>
                  <a:lnTo>
                    <a:pt x="4612" y="7219"/>
                  </a:lnTo>
                  <a:lnTo>
                    <a:pt x="4847" y="6722"/>
                  </a:lnTo>
                  <a:lnTo>
                    <a:pt x="5224" y="6722"/>
                  </a:lnTo>
                  <a:lnTo>
                    <a:pt x="5835" y="6130"/>
                  </a:lnTo>
                  <a:lnTo>
                    <a:pt x="5835" y="5751"/>
                  </a:lnTo>
                  <a:lnTo>
                    <a:pt x="5835" y="5278"/>
                  </a:lnTo>
                  <a:lnTo>
                    <a:pt x="5835" y="4639"/>
                  </a:lnTo>
                  <a:lnTo>
                    <a:pt x="6071" y="4166"/>
                  </a:lnTo>
                  <a:lnTo>
                    <a:pt x="6071" y="3550"/>
                  </a:lnTo>
                  <a:lnTo>
                    <a:pt x="6447" y="2698"/>
                  </a:lnTo>
                  <a:lnTo>
                    <a:pt x="6565" y="2320"/>
                  </a:lnTo>
                  <a:lnTo>
                    <a:pt x="6565" y="1704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01" name="Freeform 201">
              <a:extLst>
                <a:ext uri="{FF2B5EF4-FFF2-40B4-BE49-F238E27FC236}">
                  <a16:creationId xmlns:a16="http://schemas.microsoft.com/office/drawing/2014/main" id="{03B5FABA-07BA-4457-95C2-D0AF515FA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3441" y="3864632"/>
              <a:ext cx="319788" cy="212751"/>
            </a:xfrm>
            <a:custGeom>
              <a:avLst/>
              <a:gdLst>
                <a:gd name="T0" fmla="*/ 23 w 20000"/>
                <a:gd name="T1" fmla="*/ 60 h 20000"/>
                <a:gd name="T2" fmla="*/ 35 w 20000"/>
                <a:gd name="T3" fmla="*/ 58 h 20000"/>
                <a:gd name="T4" fmla="*/ 52 w 20000"/>
                <a:gd name="T5" fmla="*/ 50 h 20000"/>
                <a:gd name="T6" fmla="*/ 62 w 20000"/>
                <a:gd name="T7" fmla="*/ 50 h 20000"/>
                <a:gd name="T8" fmla="*/ 77 w 20000"/>
                <a:gd name="T9" fmla="*/ 47 h 20000"/>
                <a:gd name="T10" fmla="*/ 77 w 20000"/>
                <a:gd name="T11" fmla="*/ 37 h 20000"/>
                <a:gd name="T12" fmla="*/ 99 w 20000"/>
                <a:gd name="T13" fmla="*/ 31 h 20000"/>
                <a:gd name="T14" fmla="*/ 109 w 20000"/>
                <a:gd name="T15" fmla="*/ 24 h 20000"/>
                <a:gd name="T16" fmla="*/ 122 w 20000"/>
                <a:gd name="T17" fmla="*/ 14 h 20000"/>
                <a:gd name="T18" fmla="*/ 137 w 20000"/>
                <a:gd name="T19" fmla="*/ 0 h 20000"/>
                <a:gd name="T20" fmla="*/ 147 w 20000"/>
                <a:gd name="T21" fmla="*/ 4 h 20000"/>
                <a:gd name="T22" fmla="*/ 159 w 20000"/>
                <a:gd name="T23" fmla="*/ 27 h 20000"/>
                <a:gd name="T24" fmla="*/ 157 w 20000"/>
                <a:gd name="T25" fmla="*/ 33 h 20000"/>
                <a:gd name="T26" fmla="*/ 159 w 20000"/>
                <a:gd name="T27" fmla="*/ 41 h 20000"/>
                <a:gd name="T28" fmla="*/ 170 w 20000"/>
                <a:gd name="T29" fmla="*/ 47 h 20000"/>
                <a:gd name="T30" fmla="*/ 186 w 20000"/>
                <a:gd name="T31" fmla="*/ 54 h 20000"/>
                <a:gd name="T32" fmla="*/ 200 w 20000"/>
                <a:gd name="T33" fmla="*/ 69 h 20000"/>
                <a:gd name="T34" fmla="*/ 207 w 20000"/>
                <a:gd name="T35" fmla="*/ 75 h 20000"/>
                <a:gd name="T36" fmla="*/ 213 w 20000"/>
                <a:gd name="T37" fmla="*/ 87 h 20000"/>
                <a:gd name="T38" fmla="*/ 226 w 20000"/>
                <a:gd name="T39" fmla="*/ 104 h 20000"/>
                <a:gd name="T40" fmla="*/ 217 w 20000"/>
                <a:gd name="T41" fmla="*/ 108 h 20000"/>
                <a:gd name="T42" fmla="*/ 207 w 20000"/>
                <a:gd name="T43" fmla="*/ 104 h 20000"/>
                <a:gd name="T44" fmla="*/ 192 w 20000"/>
                <a:gd name="T45" fmla="*/ 101 h 20000"/>
                <a:gd name="T46" fmla="*/ 186 w 20000"/>
                <a:gd name="T47" fmla="*/ 108 h 20000"/>
                <a:gd name="T48" fmla="*/ 174 w 20000"/>
                <a:gd name="T49" fmla="*/ 108 h 20000"/>
                <a:gd name="T50" fmla="*/ 157 w 20000"/>
                <a:gd name="T51" fmla="*/ 114 h 20000"/>
                <a:gd name="T52" fmla="*/ 143 w 20000"/>
                <a:gd name="T53" fmla="*/ 114 h 20000"/>
                <a:gd name="T54" fmla="*/ 130 w 20000"/>
                <a:gd name="T55" fmla="*/ 120 h 20000"/>
                <a:gd name="T56" fmla="*/ 109 w 20000"/>
                <a:gd name="T57" fmla="*/ 118 h 20000"/>
                <a:gd name="T58" fmla="*/ 87 w 20000"/>
                <a:gd name="T59" fmla="*/ 104 h 20000"/>
                <a:gd name="T60" fmla="*/ 68 w 20000"/>
                <a:gd name="T61" fmla="*/ 118 h 20000"/>
                <a:gd name="T62" fmla="*/ 68 w 20000"/>
                <a:gd name="T63" fmla="*/ 130 h 20000"/>
                <a:gd name="T64" fmla="*/ 50 w 20000"/>
                <a:gd name="T65" fmla="*/ 130 h 20000"/>
                <a:gd name="T66" fmla="*/ 34 w 20000"/>
                <a:gd name="T67" fmla="*/ 145 h 20000"/>
                <a:gd name="T68" fmla="*/ 23 w 20000"/>
                <a:gd name="T69" fmla="*/ 151 h 20000"/>
                <a:gd name="T70" fmla="*/ 23 w 20000"/>
                <a:gd name="T71" fmla="*/ 141 h 20000"/>
                <a:gd name="T72" fmla="*/ 8 w 20000"/>
                <a:gd name="T73" fmla="*/ 118 h 20000"/>
                <a:gd name="T74" fmla="*/ 2 w 20000"/>
                <a:gd name="T75" fmla="*/ 104 h 20000"/>
                <a:gd name="T76" fmla="*/ 0 w 20000"/>
                <a:gd name="T77" fmla="*/ 87 h 20000"/>
                <a:gd name="T78" fmla="*/ 8 w 20000"/>
                <a:gd name="T79" fmla="*/ 69 h 2000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0000" h="20000">
                  <a:moveTo>
                    <a:pt x="1449" y="8175"/>
                  </a:moveTo>
                  <a:lnTo>
                    <a:pt x="2014" y="7661"/>
                  </a:lnTo>
                  <a:lnTo>
                    <a:pt x="2968" y="6889"/>
                  </a:lnTo>
                  <a:lnTo>
                    <a:pt x="3110" y="7404"/>
                  </a:lnTo>
                  <a:lnTo>
                    <a:pt x="3852" y="6889"/>
                  </a:lnTo>
                  <a:lnTo>
                    <a:pt x="4558" y="6375"/>
                  </a:lnTo>
                  <a:lnTo>
                    <a:pt x="4947" y="6889"/>
                  </a:lnTo>
                  <a:lnTo>
                    <a:pt x="5512" y="6375"/>
                  </a:lnTo>
                  <a:lnTo>
                    <a:pt x="5866" y="6375"/>
                  </a:lnTo>
                  <a:lnTo>
                    <a:pt x="6784" y="6067"/>
                  </a:lnTo>
                  <a:lnTo>
                    <a:pt x="6961" y="5296"/>
                  </a:lnTo>
                  <a:lnTo>
                    <a:pt x="6784" y="4781"/>
                  </a:lnTo>
                  <a:lnTo>
                    <a:pt x="7314" y="4216"/>
                  </a:lnTo>
                  <a:lnTo>
                    <a:pt x="8763" y="3959"/>
                  </a:lnTo>
                  <a:lnTo>
                    <a:pt x="9329" y="3445"/>
                  </a:lnTo>
                  <a:lnTo>
                    <a:pt x="9682" y="3136"/>
                  </a:lnTo>
                  <a:lnTo>
                    <a:pt x="10247" y="2108"/>
                  </a:lnTo>
                  <a:lnTo>
                    <a:pt x="10777" y="1851"/>
                  </a:lnTo>
                  <a:lnTo>
                    <a:pt x="11166" y="514"/>
                  </a:lnTo>
                  <a:lnTo>
                    <a:pt x="12085" y="0"/>
                  </a:lnTo>
                  <a:lnTo>
                    <a:pt x="12650" y="0"/>
                  </a:lnTo>
                  <a:lnTo>
                    <a:pt x="13004" y="514"/>
                  </a:lnTo>
                  <a:lnTo>
                    <a:pt x="13887" y="2108"/>
                  </a:lnTo>
                  <a:lnTo>
                    <a:pt x="14099" y="3445"/>
                  </a:lnTo>
                  <a:lnTo>
                    <a:pt x="13534" y="3959"/>
                  </a:lnTo>
                  <a:lnTo>
                    <a:pt x="13887" y="4216"/>
                  </a:lnTo>
                  <a:lnTo>
                    <a:pt x="13887" y="4781"/>
                  </a:lnTo>
                  <a:lnTo>
                    <a:pt x="14099" y="5296"/>
                  </a:lnTo>
                  <a:lnTo>
                    <a:pt x="15018" y="5296"/>
                  </a:lnTo>
                  <a:lnTo>
                    <a:pt x="15018" y="6067"/>
                  </a:lnTo>
                  <a:lnTo>
                    <a:pt x="15901" y="6067"/>
                  </a:lnTo>
                  <a:lnTo>
                    <a:pt x="16466" y="6889"/>
                  </a:lnTo>
                  <a:lnTo>
                    <a:pt x="16855" y="8792"/>
                  </a:lnTo>
                  <a:lnTo>
                    <a:pt x="17739" y="8792"/>
                  </a:lnTo>
                  <a:lnTo>
                    <a:pt x="17915" y="9563"/>
                  </a:lnTo>
                  <a:lnTo>
                    <a:pt x="18304" y="9563"/>
                  </a:lnTo>
                  <a:lnTo>
                    <a:pt x="18481" y="9820"/>
                  </a:lnTo>
                  <a:lnTo>
                    <a:pt x="18869" y="11105"/>
                  </a:lnTo>
                  <a:lnTo>
                    <a:pt x="19753" y="11928"/>
                  </a:lnTo>
                  <a:lnTo>
                    <a:pt x="19965" y="13316"/>
                  </a:lnTo>
                  <a:lnTo>
                    <a:pt x="19399" y="13316"/>
                  </a:lnTo>
                  <a:lnTo>
                    <a:pt x="19223" y="13830"/>
                  </a:lnTo>
                  <a:lnTo>
                    <a:pt x="18481" y="13830"/>
                  </a:lnTo>
                  <a:lnTo>
                    <a:pt x="18304" y="13316"/>
                  </a:lnTo>
                  <a:lnTo>
                    <a:pt x="17739" y="13316"/>
                  </a:lnTo>
                  <a:lnTo>
                    <a:pt x="16996" y="13008"/>
                  </a:lnTo>
                  <a:lnTo>
                    <a:pt x="16855" y="13316"/>
                  </a:lnTo>
                  <a:lnTo>
                    <a:pt x="16466" y="13830"/>
                  </a:lnTo>
                  <a:lnTo>
                    <a:pt x="15901" y="13830"/>
                  </a:lnTo>
                  <a:lnTo>
                    <a:pt x="15371" y="13830"/>
                  </a:lnTo>
                  <a:lnTo>
                    <a:pt x="14452" y="14344"/>
                  </a:lnTo>
                  <a:lnTo>
                    <a:pt x="13887" y="14602"/>
                  </a:lnTo>
                  <a:lnTo>
                    <a:pt x="13004" y="14602"/>
                  </a:lnTo>
                  <a:lnTo>
                    <a:pt x="12650" y="14602"/>
                  </a:lnTo>
                  <a:lnTo>
                    <a:pt x="12085" y="15938"/>
                  </a:lnTo>
                  <a:lnTo>
                    <a:pt x="11519" y="15424"/>
                  </a:lnTo>
                  <a:lnTo>
                    <a:pt x="10636" y="15424"/>
                  </a:lnTo>
                  <a:lnTo>
                    <a:pt x="9682" y="15116"/>
                  </a:lnTo>
                  <a:lnTo>
                    <a:pt x="8763" y="14602"/>
                  </a:lnTo>
                  <a:lnTo>
                    <a:pt x="7668" y="13316"/>
                  </a:lnTo>
                  <a:lnTo>
                    <a:pt x="6784" y="14344"/>
                  </a:lnTo>
                  <a:lnTo>
                    <a:pt x="6007" y="15116"/>
                  </a:lnTo>
                  <a:lnTo>
                    <a:pt x="6007" y="15424"/>
                  </a:lnTo>
                  <a:lnTo>
                    <a:pt x="6007" y="16710"/>
                  </a:lnTo>
                  <a:lnTo>
                    <a:pt x="5300" y="16710"/>
                  </a:lnTo>
                  <a:lnTo>
                    <a:pt x="4417" y="16710"/>
                  </a:lnTo>
                  <a:lnTo>
                    <a:pt x="3110" y="16710"/>
                  </a:lnTo>
                  <a:lnTo>
                    <a:pt x="2968" y="18560"/>
                  </a:lnTo>
                  <a:lnTo>
                    <a:pt x="2191" y="19949"/>
                  </a:lnTo>
                  <a:lnTo>
                    <a:pt x="2014" y="19383"/>
                  </a:lnTo>
                  <a:lnTo>
                    <a:pt x="2191" y="18046"/>
                  </a:lnTo>
                  <a:lnTo>
                    <a:pt x="2014" y="18046"/>
                  </a:lnTo>
                  <a:lnTo>
                    <a:pt x="742" y="16452"/>
                  </a:lnTo>
                  <a:lnTo>
                    <a:pt x="742" y="15116"/>
                  </a:lnTo>
                  <a:lnTo>
                    <a:pt x="212" y="14602"/>
                  </a:lnTo>
                  <a:lnTo>
                    <a:pt x="212" y="13316"/>
                  </a:lnTo>
                  <a:lnTo>
                    <a:pt x="0" y="13008"/>
                  </a:lnTo>
                  <a:lnTo>
                    <a:pt x="0" y="11105"/>
                  </a:lnTo>
                  <a:lnTo>
                    <a:pt x="212" y="10900"/>
                  </a:lnTo>
                  <a:lnTo>
                    <a:pt x="742" y="8792"/>
                  </a:lnTo>
                  <a:lnTo>
                    <a:pt x="1449" y="8175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02" name="Freeform 202">
              <a:extLst>
                <a:ext uri="{FF2B5EF4-FFF2-40B4-BE49-F238E27FC236}">
                  <a16:creationId xmlns:a16="http://schemas.microsoft.com/office/drawing/2014/main" id="{5DB09398-C501-4E03-B778-5CA7B1412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5053" y="4843014"/>
              <a:ext cx="52124" cy="55559"/>
            </a:xfrm>
            <a:custGeom>
              <a:avLst/>
              <a:gdLst>
                <a:gd name="T0" fmla="*/ 11 w 20000"/>
                <a:gd name="T1" fmla="*/ 6 h 20000"/>
                <a:gd name="T2" fmla="*/ 27 w 20000"/>
                <a:gd name="T3" fmla="*/ 0 h 20000"/>
                <a:gd name="T4" fmla="*/ 33 w 20000"/>
                <a:gd name="T5" fmla="*/ 4 h 20000"/>
                <a:gd name="T6" fmla="*/ 40 w 20000"/>
                <a:gd name="T7" fmla="*/ 14 h 20000"/>
                <a:gd name="T8" fmla="*/ 37 w 20000"/>
                <a:gd name="T9" fmla="*/ 20 h 20000"/>
                <a:gd name="T10" fmla="*/ 37 w 20000"/>
                <a:gd name="T11" fmla="*/ 26 h 20000"/>
                <a:gd name="T12" fmla="*/ 19 w 20000"/>
                <a:gd name="T13" fmla="*/ 30 h 20000"/>
                <a:gd name="T14" fmla="*/ 17 w 20000"/>
                <a:gd name="T15" fmla="*/ 41 h 20000"/>
                <a:gd name="T16" fmla="*/ 6 w 20000"/>
                <a:gd name="T17" fmla="*/ 37 h 20000"/>
                <a:gd name="T18" fmla="*/ 2 w 20000"/>
                <a:gd name="T19" fmla="*/ 24 h 20000"/>
                <a:gd name="T20" fmla="*/ 0 w 20000"/>
                <a:gd name="T21" fmla="*/ 20 h 20000"/>
                <a:gd name="T22" fmla="*/ 2 w 20000"/>
                <a:gd name="T23" fmla="*/ 16 h 20000"/>
                <a:gd name="T24" fmla="*/ 11 w 20000"/>
                <a:gd name="T25" fmla="*/ 6 h 200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000" h="20000">
                  <a:moveTo>
                    <a:pt x="5253" y="3077"/>
                  </a:moveTo>
                  <a:lnTo>
                    <a:pt x="13535" y="0"/>
                  </a:lnTo>
                  <a:lnTo>
                    <a:pt x="16566" y="1923"/>
                  </a:lnTo>
                  <a:lnTo>
                    <a:pt x="19798" y="6923"/>
                  </a:lnTo>
                  <a:lnTo>
                    <a:pt x="18586" y="9808"/>
                  </a:lnTo>
                  <a:lnTo>
                    <a:pt x="18586" y="12885"/>
                  </a:lnTo>
                  <a:lnTo>
                    <a:pt x="9495" y="14808"/>
                  </a:lnTo>
                  <a:lnTo>
                    <a:pt x="8283" y="19808"/>
                  </a:lnTo>
                  <a:lnTo>
                    <a:pt x="3232" y="17885"/>
                  </a:lnTo>
                  <a:lnTo>
                    <a:pt x="808" y="11923"/>
                  </a:lnTo>
                  <a:lnTo>
                    <a:pt x="0" y="9808"/>
                  </a:lnTo>
                  <a:lnTo>
                    <a:pt x="808" y="7885"/>
                  </a:lnTo>
                  <a:lnTo>
                    <a:pt x="5253" y="3077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03" name="Freeform 203">
              <a:extLst>
                <a:ext uri="{FF2B5EF4-FFF2-40B4-BE49-F238E27FC236}">
                  <a16:creationId xmlns:a16="http://schemas.microsoft.com/office/drawing/2014/main" id="{14C2C06A-3FC6-450D-BD10-2B47E167D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070" y="4662786"/>
              <a:ext cx="397270" cy="906561"/>
            </a:xfrm>
            <a:custGeom>
              <a:avLst/>
              <a:gdLst>
                <a:gd name="T0" fmla="*/ 54 w 20000"/>
                <a:gd name="T1" fmla="*/ 2 h 20000"/>
                <a:gd name="T2" fmla="*/ 81 w 20000"/>
                <a:gd name="T3" fmla="*/ 6 h 20000"/>
                <a:gd name="T4" fmla="*/ 114 w 20000"/>
                <a:gd name="T5" fmla="*/ 2 h 20000"/>
                <a:gd name="T6" fmla="*/ 172 w 20000"/>
                <a:gd name="T7" fmla="*/ 43 h 20000"/>
                <a:gd name="T8" fmla="*/ 216 w 20000"/>
                <a:gd name="T9" fmla="*/ 62 h 20000"/>
                <a:gd name="T10" fmla="*/ 199 w 20000"/>
                <a:gd name="T11" fmla="*/ 104 h 20000"/>
                <a:gd name="T12" fmla="*/ 251 w 20000"/>
                <a:gd name="T13" fmla="*/ 105 h 20000"/>
                <a:gd name="T14" fmla="*/ 265 w 20000"/>
                <a:gd name="T15" fmla="*/ 60 h 20000"/>
                <a:gd name="T16" fmla="*/ 282 w 20000"/>
                <a:gd name="T17" fmla="*/ 86 h 20000"/>
                <a:gd name="T18" fmla="*/ 251 w 20000"/>
                <a:gd name="T19" fmla="*/ 126 h 20000"/>
                <a:gd name="T20" fmla="*/ 226 w 20000"/>
                <a:gd name="T21" fmla="*/ 163 h 20000"/>
                <a:gd name="T22" fmla="*/ 216 w 20000"/>
                <a:gd name="T23" fmla="*/ 197 h 20000"/>
                <a:gd name="T24" fmla="*/ 216 w 20000"/>
                <a:gd name="T25" fmla="*/ 226 h 20000"/>
                <a:gd name="T26" fmla="*/ 217 w 20000"/>
                <a:gd name="T27" fmla="*/ 260 h 20000"/>
                <a:gd name="T28" fmla="*/ 238 w 20000"/>
                <a:gd name="T29" fmla="*/ 277 h 20000"/>
                <a:gd name="T30" fmla="*/ 251 w 20000"/>
                <a:gd name="T31" fmla="*/ 300 h 20000"/>
                <a:gd name="T32" fmla="*/ 211 w 20000"/>
                <a:gd name="T33" fmla="*/ 343 h 20000"/>
                <a:gd name="T34" fmla="*/ 168 w 20000"/>
                <a:gd name="T35" fmla="*/ 356 h 20000"/>
                <a:gd name="T36" fmla="*/ 168 w 20000"/>
                <a:gd name="T37" fmla="*/ 387 h 20000"/>
                <a:gd name="T38" fmla="*/ 120 w 20000"/>
                <a:gd name="T39" fmla="*/ 391 h 20000"/>
                <a:gd name="T40" fmla="*/ 131 w 20000"/>
                <a:gd name="T41" fmla="*/ 420 h 20000"/>
                <a:gd name="T42" fmla="*/ 151 w 20000"/>
                <a:gd name="T43" fmla="*/ 435 h 20000"/>
                <a:gd name="T44" fmla="*/ 131 w 20000"/>
                <a:gd name="T45" fmla="*/ 431 h 20000"/>
                <a:gd name="T46" fmla="*/ 129 w 20000"/>
                <a:gd name="T47" fmla="*/ 451 h 20000"/>
                <a:gd name="T48" fmla="*/ 118 w 20000"/>
                <a:gd name="T49" fmla="*/ 489 h 20000"/>
                <a:gd name="T50" fmla="*/ 120 w 20000"/>
                <a:gd name="T51" fmla="*/ 538 h 20000"/>
                <a:gd name="T52" fmla="*/ 114 w 20000"/>
                <a:gd name="T53" fmla="*/ 582 h 20000"/>
                <a:gd name="T54" fmla="*/ 97 w 20000"/>
                <a:gd name="T55" fmla="*/ 631 h 20000"/>
                <a:gd name="T56" fmla="*/ 97 w 20000"/>
                <a:gd name="T57" fmla="*/ 662 h 20000"/>
                <a:gd name="T58" fmla="*/ 44 w 20000"/>
                <a:gd name="T59" fmla="*/ 648 h 20000"/>
                <a:gd name="T60" fmla="*/ 21 w 20000"/>
                <a:gd name="T61" fmla="*/ 615 h 20000"/>
                <a:gd name="T62" fmla="*/ 31 w 20000"/>
                <a:gd name="T63" fmla="*/ 567 h 20000"/>
                <a:gd name="T64" fmla="*/ 31 w 20000"/>
                <a:gd name="T65" fmla="*/ 528 h 20000"/>
                <a:gd name="T66" fmla="*/ 27 w 20000"/>
                <a:gd name="T67" fmla="*/ 489 h 20000"/>
                <a:gd name="T68" fmla="*/ 31 w 20000"/>
                <a:gd name="T69" fmla="*/ 474 h 20000"/>
                <a:gd name="T70" fmla="*/ 17 w 20000"/>
                <a:gd name="T71" fmla="*/ 451 h 20000"/>
                <a:gd name="T72" fmla="*/ 15 w 20000"/>
                <a:gd name="T73" fmla="*/ 424 h 20000"/>
                <a:gd name="T74" fmla="*/ 6 w 20000"/>
                <a:gd name="T75" fmla="*/ 350 h 20000"/>
                <a:gd name="T76" fmla="*/ 4 w 20000"/>
                <a:gd name="T77" fmla="*/ 296 h 20000"/>
                <a:gd name="T78" fmla="*/ 17 w 20000"/>
                <a:gd name="T79" fmla="*/ 246 h 20000"/>
                <a:gd name="T80" fmla="*/ 0 w 20000"/>
                <a:gd name="T81" fmla="*/ 186 h 20000"/>
                <a:gd name="T82" fmla="*/ 15 w 20000"/>
                <a:gd name="T83" fmla="*/ 120 h 20000"/>
                <a:gd name="T84" fmla="*/ 21 w 20000"/>
                <a:gd name="T85" fmla="*/ 89 h 20000"/>
                <a:gd name="T86" fmla="*/ 21 w 20000"/>
                <a:gd name="T87" fmla="*/ 56 h 20000"/>
                <a:gd name="T88" fmla="*/ 44 w 20000"/>
                <a:gd name="T89" fmla="*/ 18 h 2000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0000" h="20000">
                  <a:moveTo>
                    <a:pt x="3088" y="550"/>
                  </a:moveTo>
                  <a:lnTo>
                    <a:pt x="3371" y="167"/>
                  </a:lnTo>
                  <a:lnTo>
                    <a:pt x="3824" y="48"/>
                  </a:lnTo>
                  <a:lnTo>
                    <a:pt x="3824" y="0"/>
                  </a:lnTo>
                  <a:lnTo>
                    <a:pt x="4561" y="167"/>
                  </a:lnTo>
                  <a:lnTo>
                    <a:pt x="5751" y="167"/>
                  </a:lnTo>
                  <a:lnTo>
                    <a:pt x="6487" y="490"/>
                  </a:lnTo>
                  <a:lnTo>
                    <a:pt x="6912" y="48"/>
                  </a:lnTo>
                  <a:lnTo>
                    <a:pt x="8102" y="48"/>
                  </a:lnTo>
                  <a:lnTo>
                    <a:pt x="9547" y="682"/>
                  </a:lnTo>
                  <a:lnTo>
                    <a:pt x="10737" y="1172"/>
                  </a:lnTo>
                  <a:lnTo>
                    <a:pt x="12210" y="1292"/>
                  </a:lnTo>
                  <a:lnTo>
                    <a:pt x="13371" y="1543"/>
                  </a:lnTo>
                  <a:lnTo>
                    <a:pt x="14703" y="1663"/>
                  </a:lnTo>
                  <a:lnTo>
                    <a:pt x="15297" y="1854"/>
                  </a:lnTo>
                  <a:lnTo>
                    <a:pt x="14986" y="2285"/>
                  </a:lnTo>
                  <a:lnTo>
                    <a:pt x="14533" y="2584"/>
                  </a:lnTo>
                  <a:lnTo>
                    <a:pt x="14079" y="3098"/>
                  </a:lnTo>
                  <a:lnTo>
                    <a:pt x="15411" y="3146"/>
                  </a:lnTo>
                  <a:lnTo>
                    <a:pt x="16601" y="3397"/>
                  </a:lnTo>
                  <a:lnTo>
                    <a:pt x="17790" y="3146"/>
                  </a:lnTo>
                  <a:lnTo>
                    <a:pt x="18810" y="2775"/>
                  </a:lnTo>
                  <a:lnTo>
                    <a:pt x="19093" y="2285"/>
                  </a:lnTo>
                  <a:lnTo>
                    <a:pt x="18810" y="1782"/>
                  </a:lnTo>
                  <a:lnTo>
                    <a:pt x="19093" y="1292"/>
                  </a:lnTo>
                  <a:lnTo>
                    <a:pt x="19235" y="2093"/>
                  </a:lnTo>
                  <a:lnTo>
                    <a:pt x="19972" y="2584"/>
                  </a:lnTo>
                  <a:lnTo>
                    <a:pt x="19688" y="3098"/>
                  </a:lnTo>
                  <a:lnTo>
                    <a:pt x="18810" y="3397"/>
                  </a:lnTo>
                  <a:lnTo>
                    <a:pt x="17790" y="3768"/>
                  </a:lnTo>
                  <a:lnTo>
                    <a:pt x="17195" y="4151"/>
                  </a:lnTo>
                  <a:lnTo>
                    <a:pt x="16459" y="4569"/>
                  </a:lnTo>
                  <a:lnTo>
                    <a:pt x="16006" y="4880"/>
                  </a:lnTo>
                  <a:lnTo>
                    <a:pt x="15411" y="4952"/>
                  </a:lnTo>
                  <a:lnTo>
                    <a:pt x="15411" y="5371"/>
                  </a:lnTo>
                  <a:lnTo>
                    <a:pt x="15297" y="5885"/>
                  </a:lnTo>
                  <a:lnTo>
                    <a:pt x="15297" y="6376"/>
                  </a:lnTo>
                  <a:lnTo>
                    <a:pt x="15297" y="6675"/>
                  </a:lnTo>
                  <a:lnTo>
                    <a:pt x="15297" y="6746"/>
                  </a:lnTo>
                  <a:lnTo>
                    <a:pt x="15297" y="7297"/>
                  </a:lnTo>
                  <a:lnTo>
                    <a:pt x="15297" y="7476"/>
                  </a:lnTo>
                  <a:lnTo>
                    <a:pt x="15411" y="7787"/>
                  </a:lnTo>
                  <a:lnTo>
                    <a:pt x="16176" y="7859"/>
                  </a:lnTo>
                  <a:lnTo>
                    <a:pt x="16912" y="8158"/>
                  </a:lnTo>
                  <a:lnTo>
                    <a:pt x="16912" y="8289"/>
                  </a:lnTo>
                  <a:lnTo>
                    <a:pt x="16912" y="8600"/>
                  </a:lnTo>
                  <a:lnTo>
                    <a:pt x="17790" y="8792"/>
                  </a:lnTo>
                  <a:lnTo>
                    <a:pt x="17790" y="8971"/>
                  </a:lnTo>
                  <a:lnTo>
                    <a:pt x="17337" y="9462"/>
                  </a:lnTo>
                  <a:lnTo>
                    <a:pt x="16912" y="9964"/>
                  </a:lnTo>
                  <a:lnTo>
                    <a:pt x="14986" y="10263"/>
                  </a:lnTo>
                  <a:lnTo>
                    <a:pt x="13088" y="10383"/>
                  </a:lnTo>
                  <a:lnTo>
                    <a:pt x="11190" y="10383"/>
                  </a:lnTo>
                  <a:lnTo>
                    <a:pt x="11898" y="10646"/>
                  </a:lnTo>
                  <a:lnTo>
                    <a:pt x="11898" y="10945"/>
                  </a:lnTo>
                  <a:lnTo>
                    <a:pt x="11586" y="11388"/>
                  </a:lnTo>
                  <a:lnTo>
                    <a:pt x="11898" y="11579"/>
                  </a:lnTo>
                  <a:lnTo>
                    <a:pt x="11473" y="11878"/>
                  </a:lnTo>
                  <a:lnTo>
                    <a:pt x="9858" y="11878"/>
                  </a:lnTo>
                  <a:lnTo>
                    <a:pt x="8527" y="11699"/>
                  </a:lnTo>
                  <a:lnTo>
                    <a:pt x="8527" y="11998"/>
                  </a:lnTo>
                  <a:lnTo>
                    <a:pt x="8810" y="12249"/>
                  </a:lnTo>
                  <a:lnTo>
                    <a:pt x="9263" y="12560"/>
                  </a:lnTo>
                  <a:lnTo>
                    <a:pt x="10425" y="12560"/>
                  </a:lnTo>
                  <a:lnTo>
                    <a:pt x="10737" y="12679"/>
                  </a:lnTo>
                  <a:lnTo>
                    <a:pt x="10737" y="12990"/>
                  </a:lnTo>
                  <a:lnTo>
                    <a:pt x="10312" y="13050"/>
                  </a:lnTo>
                  <a:lnTo>
                    <a:pt x="9972" y="12871"/>
                  </a:lnTo>
                  <a:lnTo>
                    <a:pt x="9263" y="12871"/>
                  </a:lnTo>
                  <a:lnTo>
                    <a:pt x="9263" y="13050"/>
                  </a:lnTo>
                  <a:lnTo>
                    <a:pt x="9858" y="13301"/>
                  </a:lnTo>
                  <a:lnTo>
                    <a:pt x="9122" y="13493"/>
                  </a:lnTo>
                  <a:lnTo>
                    <a:pt x="9263" y="13983"/>
                  </a:lnTo>
                  <a:lnTo>
                    <a:pt x="9263" y="14605"/>
                  </a:lnTo>
                  <a:lnTo>
                    <a:pt x="8385" y="14605"/>
                  </a:lnTo>
                  <a:lnTo>
                    <a:pt x="7365" y="15096"/>
                  </a:lnTo>
                  <a:lnTo>
                    <a:pt x="7195" y="15586"/>
                  </a:lnTo>
                  <a:lnTo>
                    <a:pt x="8527" y="16077"/>
                  </a:lnTo>
                  <a:lnTo>
                    <a:pt x="9858" y="16148"/>
                  </a:lnTo>
                  <a:lnTo>
                    <a:pt x="9263" y="16890"/>
                  </a:lnTo>
                  <a:lnTo>
                    <a:pt x="8102" y="17392"/>
                  </a:lnTo>
                  <a:lnTo>
                    <a:pt x="8102" y="17883"/>
                  </a:lnTo>
                  <a:lnTo>
                    <a:pt x="7195" y="18373"/>
                  </a:lnTo>
                  <a:lnTo>
                    <a:pt x="6912" y="18864"/>
                  </a:lnTo>
                  <a:lnTo>
                    <a:pt x="7365" y="19378"/>
                  </a:lnTo>
                  <a:lnTo>
                    <a:pt x="8102" y="19988"/>
                  </a:lnTo>
                  <a:lnTo>
                    <a:pt x="6912" y="19797"/>
                  </a:lnTo>
                  <a:lnTo>
                    <a:pt x="5439" y="19797"/>
                  </a:lnTo>
                  <a:lnTo>
                    <a:pt x="4278" y="19797"/>
                  </a:lnTo>
                  <a:lnTo>
                    <a:pt x="3088" y="19378"/>
                  </a:lnTo>
                  <a:lnTo>
                    <a:pt x="3088" y="18744"/>
                  </a:lnTo>
                  <a:lnTo>
                    <a:pt x="2210" y="18744"/>
                  </a:lnTo>
                  <a:lnTo>
                    <a:pt x="1473" y="18373"/>
                  </a:lnTo>
                  <a:lnTo>
                    <a:pt x="1190" y="17763"/>
                  </a:lnTo>
                  <a:lnTo>
                    <a:pt x="1926" y="17452"/>
                  </a:lnTo>
                  <a:lnTo>
                    <a:pt x="2210" y="16950"/>
                  </a:lnTo>
                  <a:lnTo>
                    <a:pt x="1926" y="16639"/>
                  </a:lnTo>
                  <a:lnTo>
                    <a:pt x="2210" y="16268"/>
                  </a:lnTo>
                  <a:lnTo>
                    <a:pt x="2210" y="15778"/>
                  </a:lnTo>
                  <a:lnTo>
                    <a:pt x="2210" y="15347"/>
                  </a:lnTo>
                  <a:lnTo>
                    <a:pt x="2210" y="14976"/>
                  </a:lnTo>
                  <a:lnTo>
                    <a:pt x="1926" y="14605"/>
                  </a:lnTo>
                  <a:lnTo>
                    <a:pt x="1473" y="14486"/>
                  </a:lnTo>
                  <a:lnTo>
                    <a:pt x="2210" y="14486"/>
                  </a:lnTo>
                  <a:lnTo>
                    <a:pt x="2210" y="14175"/>
                  </a:lnTo>
                  <a:lnTo>
                    <a:pt x="1473" y="14175"/>
                  </a:lnTo>
                  <a:lnTo>
                    <a:pt x="1473" y="13672"/>
                  </a:lnTo>
                  <a:lnTo>
                    <a:pt x="1190" y="13493"/>
                  </a:lnTo>
                  <a:lnTo>
                    <a:pt x="453" y="13301"/>
                  </a:lnTo>
                  <a:lnTo>
                    <a:pt x="453" y="12560"/>
                  </a:lnTo>
                  <a:lnTo>
                    <a:pt x="1048" y="12679"/>
                  </a:lnTo>
                  <a:lnTo>
                    <a:pt x="312" y="11998"/>
                  </a:lnTo>
                  <a:lnTo>
                    <a:pt x="312" y="11256"/>
                  </a:lnTo>
                  <a:lnTo>
                    <a:pt x="453" y="10455"/>
                  </a:lnTo>
                  <a:lnTo>
                    <a:pt x="1048" y="10383"/>
                  </a:lnTo>
                  <a:lnTo>
                    <a:pt x="312" y="9653"/>
                  </a:lnTo>
                  <a:lnTo>
                    <a:pt x="312" y="8840"/>
                  </a:lnTo>
                  <a:lnTo>
                    <a:pt x="1048" y="8648"/>
                  </a:lnTo>
                  <a:lnTo>
                    <a:pt x="765" y="8038"/>
                  </a:lnTo>
                  <a:lnTo>
                    <a:pt x="1190" y="7356"/>
                  </a:lnTo>
                  <a:lnTo>
                    <a:pt x="765" y="6675"/>
                  </a:lnTo>
                  <a:lnTo>
                    <a:pt x="453" y="6053"/>
                  </a:lnTo>
                  <a:lnTo>
                    <a:pt x="0" y="5562"/>
                  </a:lnTo>
                  <a:lnTo>
                    <a:pt x="312" y="4952"/>
                  </a:lnTo>
                  <a:lnTo>
                    <a:pt x="312" y="4079"/>
                  </a:lnTo>
                  <a:lnTo>
                    <a:pt x="1048" y="3589"/>
                  </a:lnTo>
                  <a:lnTo>
                    <a:pt x="1473" y="3146"/>
                  </a:lnTo>
                  <a:lnTo>
                    <a:pt x="1926" y="2955"/>
                  </a:lnTo>
                  <a:lnTo>
                    <a:pt x="1473" y="2656"/>
                  </a:lnTo>
                  <a:lnTo>
                    <a:pt x="1756" y="2464"/>
                  </a:lnTo>
                  <a:lnTo>
                    <a:pt x="1473" y="1974"/>
                  </a:lnTo>
                  <a:lnTo>
                    <a:pt x="1473" y="1663"/>
                  </a:lnTo>
                  <a:lnTo>
                    <a:pt x="1756" y="1483"/>
                  </a:lnTo>
                  <a:lnTo>
                    <a:pt x="2946" y="1292"/>
                  </a:lnTo>
                  <a:lnTo>
                    <a:pt x="3088" y="55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04" name="Freeform 204">
              <a:extLst>
                <a:ext uri="{FF2B5EF4-FFF2-40B4-BE49-F238E27FC236}">
                  <a16:creationId xmlns:a16="http://schemas.microsoft.com/office/drawing/2014/main" id="{8879776C-A732-43E9-B423-38EDE9AE36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668" y="5582898"/>
              <a:ext cx="100022" cy="81306"/>
            </a:xfrm>
            <a:custGeom>
              <a:avLst/>
              <a:gdLst>
                <a:gd name="T0" fmla="*/ 15 w 20000"/>
                <a:gd name="T1" fmla="*/ 55 h 20000"/>
                <a:gd name="T2" fmla="*/ 6 w 20000"/>
                <a:gd name="T3" fmla="*/ 29 h 20000"/>
                <a:gd name="T4" fmla="*/ 0 w 20000"/>
                <a:gd name="T5" fmla="*/ 0 h 20000"/>
                <a:gd name="T6" fmla="*/ 10 w 20000"/>
                <a:gd name="T7" fmla="*/ 8 h 20000"/>
                <a:gd name="T8" fmla="*/ 15 w 20000"/>
                <a:gd name="T9" fmla="*/ 19 h 20000"/>
                <a:gd name="T10" fmla="*/ 38 w 20000"/>
                <a:gd name="T11" fmla="*/ 33 h 20000"/>
                <a:gd name="T12" fmla="*/ 54 w 20000"/>
                <a:gd name="T13" fmla="*/ 45 h 20000"/>
                <a:gd name="T14" fmla="*/ 71 w 20000"/>
                <a:gd name="T15" fmla="*/ 49 h 20000"/>
                <a:gd name="T16" fmla="*/ 50 w 20000"/>
                <a:gd name="T17" fmla="*/ 60 h 20000"/>
                <a:gd name="T18" fmla="*/ 31 w 20000"/>
                <a:gd name="T19" fmla="*/ 55 h 20000"/>
                <a:gd name="T20" fmla="*/ 15 w 20000"/>
                <a:gd name="T21" fmla="*/ 55 h 200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000" h="20000">
                  <a:moveTo>
                    <a:pt x="4181" y="18421"/>
                  </a:moveTo>
                  <a:lnTo>
                    <a:pt x="1808" y="9605"/>
                  </a:lnTo>
                  <a:lnTo>
                    <a:pt x="0" y="0"/>
                  </a:lnTo>
                  <a:lnTo>
                    <a:pt x="2938" y="2763"/>
                  </a:lnTo>
                  <a:lnTo>
                    <a:pt x="4181" y="6184"/>
                  </a:lnTo>
                  <a:lnTo>
                    <a:pt x="10621" y="10921"/>
                  </a:lnTo>
                  <a:lnTo>
                    <a:pt x="15254" y="15000"/>
                  </a:lnTo>
                  <a:lnTo>
                    <a:pt x="19887" y="16447"/>
                  </a:lnTo>
                  <a:lnTo>
                    <a:pt x="14011" y="19868"/>
                  </a:lnTo>
                  <a:lnTo>
                    <a:pt x="8814" y="18421"/>
                  </a:lnTo>
                  <a:lnTo>
                    <a:pt x="4181" y="18421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05" name="Freeform 205">
              <a:extLst>
                <a:ext uri="{FF2B5EF4-FFF2-40B4-BE49-F238E27FC236}">
                  <a16:creationId xmlns:a16="http://schemas.microsoft.com/office/drawing/2014/main" id="{7915B18D-8B8C-4E81-B70B-450CE05A3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070" y="3429646"/>
              <a:ext cx="21131" cy="36588"/>
            </a:xfrm>
            <a:custGeom>
              <a:avLst/>
              <a:gdLst>
                <a:gd name="T0" fmla="*/ 10 w 20000"/>
                <a:gd name="T1" fmla="*/ 28 h 20000"/>
                <a:gd name="T2" fmla="*/ 6 w 20000"/>
                <a:gd name="T3" fmla="*/ 21 h 20000"/>
                <a:gd name="T4" fmla="*/ 6 w 20000"/>
                <a:gd name="T5" fmla="*/ 17 h 20000"/>
                <a:gd name="T6" fmla="*/ 6 w 20000"/>
                <a:gd name="T7" fmla="*/ 7 h 20000"/>
                <a:gd name="T8" fmla="*/ 0 w 20000"/>
                <a:gd name="T9" fmla="*/ 4 h 20000"/>
                <a:gd name="T10" fmla="*/ 0 w 20000"/>
                <a:gd name="T11" fmla="*/ 0 h 20000"/>
                <a:gd name="T12" fmla="*/ 6 w 20000"/>
                <a:gd name="T13" fmla="*/ 4 h 20000"/>
                <a:gd name="T14" fmla="*/ 13 w 20000"/>
                <a:gd name="T15" fmla="*/ 17 h 20000"/>
                <a:gd name="T16" fmla="*/ 10 w 20000"/>
                <a:gd name="T17" fmla="*/ 28 h 200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000" h="20000">
                  <a:moveTo>
                    <a:pt x="15625" y="19706"/>
                  </a:moveTo>
                  <a:lnTo>
                    <a:pt x="9375" y="15000"/>
                  </a:lnTo>
                  <a:lnTo>
                    <a:pt x="9375" y="12059"/>
                  </a:lnTo>
                  <a:lnTo>
                    <a:pt x="9375" y="4706"/>
                  </a:lnTo>
                  <a:lnTo>
                    <a:pt x="0" y="2941"/>
                  </a:lnTo>
                  <a:lnTo>
                    <a:pt x="0" y="0"/>
                  </a:lnTo>
                  <a:lnTo>
                    <a:pt x="9375" y="2941"/>
                  </a:lnTo>
                  <a:lnTo>
                    <a:pt x="19375" y="12059"/>
                  </a:lnTo>
                  <a:lnTo>
                    <a:pt x="15625" y="19706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06" name="Freeform 206">
              <a:extLst>
                <a:ext uri="{FF2B5EF4-FFF2-40B4-BE49-F238E27FC236}">
                  <a16:creationId xmlns:a16="http://schemas.microsoft.com/office/drawing/2014/main" id="{55EE7A14-772D-4F27-9DC5-2048311F9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8574" y="3485205"/>
              <a:ext cx="12679" cy="17616"/>
            </a:xfrm>
            <a:custGeom>
              <a:avLst/>
              <a:gdLst>
                <a:gd name="T0" fmla="*/ 2 w 20000"/>
                <a:gd name="T1" fmla="*/ 12 h 20000"/>
                <a:gd name="T2" fmla="*/ 0 w 20000"/>
                <a:gd name="T3" fmla="*/ 7 h 20000"/>
                <a:gd name="T4" fmla="*/ 2 w 20000"/>
                <a:gd name="T5" fmla="*/ 6 h 20000"/>
                <a:gd name="T6" fmla="*/ 2 w 20000"/>
                <a:gd name="T7" fmla="*/ 0 h 20000"/>
                <a:gd name="T8" fmla="*/ 9 w 20000"/>
                <a:gd name="T9" fmla="*/ 0 h 20000"/>
                <a:gd name="T10" fmla="*/ 9 w 20000"/>
                <a:gd name="T11" fmla="*/ 7 h 20000"/>
                <a:gd name="T12" fmla="*/ 2 w 20000"/>
                <a:gd name="T13" fmla="*/ 12 h 200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000" h="20000">
                  <a:moveTo>
                    <a:pt x="5455" y="19375"/>
                  </a:moveTo>
                  <a:lnTo>
                    <a:pt x="0" y="12500"/>
                  </a:lnTo>
                  <a:lnTo>
                    <a:pt x="5455" y="9375"/>
                  </a:lnTo>
                  <a:lnTo>
                    <a:pt x="5455" y="0"/>
                  </a:lnTo>
                  <a:lnTo>
                    <a:pt x="19091" y="0"/>
                  </a:lnTo>
                  <a:lnTo>
                    <a:pt x="19091" y="12500"/>
                  </a:lnTo>
                  <a:lnTo>
                    <a:pt x="5455" y="19375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07" name="Freeform 207">
              <a:extLst>
                <a:ext uri="{FF2B5EF4-FFF2-40B4-BE49-F238E27FC236}">
                  <a16:creationId xmlns:a16="http://schemas.microsoft.com/office/drawing/2014/main" id="{235D1C07-7430-4790-9108-6A3F23C4E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384" y="3471654"/>
              <a:ext cx="21131" cy="24392"/>
            </a:xfrm>
            <a:custGeom>
              <a:avLst/>
              <a:gdLst>
                <a:gd name="T0" fmla="*/ 15 w 20000"/>
                <a:gd name="T1" fmla="*/ 18 h 20000"/>
                <a:gd name="T2" fmla="*/ 8 w 20000"/>
                <a:gd name="T3" fmla="*/ 16 h 20000"/>
                <a:gd name="T4" fmla="*/ 11 w 20000"/>
                <a:gd name="T5" fmla="*/ 10 h 20000"/>
                <a:gd name="T6" fmla="*/ 0 w 20000"/>
                <a:gd name="T7" fmla="*/ 2 h 20000"/>
                <a:gd name="T8" fmla="*/ 4 w 20000"/>
                <a:gd name="T9" fmla="*/ 0 h 20000"/>
                <a:gd name="T10" fmla="*/ 15 w 20000"/>
                <a:gd name="T11" fmla="*/ 10 h 20000"/>
                <a:gd name="T12" fmla="*/ 15 w 20000"/>
                <a:gd name="T13" fmla="*/ 18 h 200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000" h="20000">
                  <a:moveTo>
                    <a:pt x="19459" y="19574"/>
                  </a:moveTo>
                  <a:lnTo>
                    <a:pt x="10811" y="17447"/>
                  </a:lnTo>
                  <a:lnTo>
                    <a:pt x="14054" y="11064"/>
                  </a:lnTo>
                  <a:lnTo>
                    <a:pt x="0" y="1702"/>
                  </a:lnTo>
                  <a:lnTo>
                    <a:pt x="5405" y="0"/>
                  </a:lnTo>
                  <a:lnTo>
                    <a:pt x="19459" y="11064"/>
                  </a:lnTo>
                  <a:lnTo>
                    <a:pt x="19459" y="19574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08" name="Freeform 208">
              <a:extLst>
                <a:ext uri="{FF2B5EF4-FFF2-40B4-BE49-F238E27FC236}">
                  <a16:creationId xmlns:a16="http://schemas.microsoft.com/office/drawing/2014/main" id="{3AAEACB9-E013-4D20-B89D-E6EEB1AD8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895" y="3436421"/>
              <a:ext cx="29584" cy="10841"/>
            </a:xfrm>
            <a:custGeom>
              <a:avLst/>
              <a:gdLst>
                <a:gd name="T0" fmla="*/ 4 w 20000"/>
                <a:gd name="T1" fmla="*/ 9 h 20000"/>
                <a:gd name="T2" fmla="*/ 0 w 20000"/>
                <a:gd name="T3" fmla="*/ 0 h 20000"/>
                <a:gd name="T4" fmla="*/ 9 w 20000"/>
                <a:gd name="T5" fmla="*/ 0 h 20000"/>
                <a:gd name="T6" fmla="*/ 18 w 20000"/>
                <a:gd name="T7" fmla="*/ 0 h 20000"/>
                <a:gd name="T8" fmla="*/ 22 w 20000"/>
                <a:gd name="T9" fmla="*/ 0 h 20000"/>
                <a:gd name="T10" fmla="*/ 4 w 20000"/>
                <a:gd name="T11" fmla="*/ 9 h 200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000" h="20000">
                  <a:moveTo>
                    <a:pt x="4074" y="19048"/>
                  </a:moveTo>
                  <a:lnTo>
                    <a:pt x="0" y="0"/>
                  </a:lnTo>
                  <a:lnTo>
                    <a:pt x="7778" y="0"/>
                  </a:lnTo>
                  <a:lnTo>
                    <a:pt x="15926" y="0"/>
                  </a:lnTo>
                  <a:lnTo>
                    <a:pt x="19630" y="0"/>
                  </a:lnTo>
                  <a:lnTo>
                    <a:pt x="4074" y="19048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09" name="Freeform 209">
              <a:extLst>
                <a:ext uri="{FF2B5EF4-FFF2-40B4-BE49-F238E27FC236}">
                  <a16:creationId xmlns:a16="http://schemas.microsoft.com/office/drawing/2014/main" id="{153927ED-5FC3-45A1-A702-142669C04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595" y="3588192"/>
              <a:ext cx="25358" cy="9486"/>
            </a:xfrm>
            <a:custGeom>
              <a:avLst/>
              <a:gdLst>
                <a:gd name="T0" fmla="*/ 4 w 20000"/>
                <a:gd name="T1" fmla="*/ 7 h 20000"/>
                <a:gd name="T2" fmla="*/ 0 w 20000"/>
                <a:gd name="T3" fmla="*/ 2 h 20000"/>
                <a:gd name="T4" fmla="*/ 6 w 20000"/>
                <a:gd name="T5" fmla="*/ 0 h 20000"/>
                <a:gd name="T6" fmla="*/ 15 w 20000"/>
                <a:gd name="T7" fmla="*/ 0 h 20000"/>
                <a:gd name="T8" fmla="*/ 11 w 20000"/>
                <a:gd name="T9" fmla="*/ 7 h 20000"/>
                <a:gd name="T10" fmla="*/ 4 w 20000"/>
                <a:gd name="T11" fmla="*/ 7 h 200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000" h="20000">
                  <a:moveTo>
                    <a:pt x="5405" y="18824"/>
                  </a:moveTo>
                  <a:lnTo>
                    <a:pt x="0" y="5882"/>
                  </a:lnTo>
                  <a:lnTo>
                    <a:pt x="8649" y="0"/>
                  </a:lnTo>
                  <a:lnTo>
                    <a:pt x="19459" y="0"/>
                  </a:lnTo>
                  <a:lnTo>
                    <a:pt x="14054" y="18824"/>
                  </a:lnTo>
                  <a:lnTo>
                    <a:pt x="5405" y="18824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10" name="Freeform 210">
              <a:extLst>
                <a:ext uri="{FF2B5EF4-FFF2-40B4-BE49-F238E27FC236}">
                  <a16:creationId xmlns:a16="http://schemas.microsoft.com/office/drawing/2014/main" id="{F070EEDA-5403-4CCA-8483-00E181BAF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150" y="3494690"/>
              <a:ext cx="11270" cy="17616"/>
            </a:xfrm>
            <a:custGeom>
              <a:avLst/>
              <a:gdLst>
                <a:gd name="T0" fmla="*/ 2 w 20000"/>
                <a:gd name="T1" fmla="*/ 13 h 20000"/>
                <a:gd name="T2" fmla="*/ 2 w 20000"/>
                <a:gd name="T3" fmla="*/ 10 h 20000"/>
                <a:gd name="T4" fmla="*/ 0 w 20000"/>
                <a:gd name="T5" fmla="*/ 2 h 20000"/>
                <a:gd name="T6" fmla="*/ 2 w 20000"/>
                <a:gd name="T7" fmla="*/ 0 h 20000"/>
                <a:gd name="T8" fmla="*/ 8 w 20000"/>
                <a:gd name="T9" fmla="*/ 13 h 20000"/>
                <a:gd name="T10" fmla="*/ 2 w 20000"/>
                <a:gd name="T11" fmla="*/ 13 h 200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000" h="20000">
                  <a:moveTo>
                    <a:pt x="3810" y="19375"/>
                  </a:moveTo>
                  <a:lnTo>
                    <a:pt x="3810" y="15625"/>
                  </a:lnTo>
                  <a:lnTo>
                    <a:pt x="0" y="2500"/>
                  </a:lnTo>
                  <a:lnTo>
                    <a:pt x="3810" y="0"/>
                  </a:lnTo>
                  <a:lnTo>
                    <a:pt x="19048" y="19375"/>
                  </a:lnTo>
                  <a:lnTo>
                    <a:pt x="3810" y="19375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11" name="Freeform 211">
              <a:extLst>
                <a:ext uri="{FF2B5EF4-FFF2-40B4-BE49-F238E27FC236}">
                  <a16:creationId xmlns:a16="http://schemas.microsoft.com/office/drawing/2014/main" id="{24E8C742-F381-4B25-85F1-4457FD3FC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194" y="3524503"/>
              <a:ext cx="9861" cy="25747"/>
            </a:xfrm>
            <a:custGeom>
              <a:avLst/>
              <a:gdLst>
                <a:gd name="T0" fmla="*/ 7 w 20000"/>
                <a:gd name="T1" fmla="*/ 17 h 20000"/>
                <a:gd name="T2" fmla="*/ 0 w 20000"/>
                <a:gd name="T3" fmla="*/ 0 h 20000"/>
                <a:gd name="T4" fmla="*/ 7 w 20000"/>
                <a:gd name="T5" fmla="*/ 14 h 20000"/>
                <a:gd name="T6" fmla="*/ 7 w 20000"/>
                <a:gd name="T7" fmla="*/ 17 h 200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000" h="20000">
                  <a:moveTo>
                    <a:pt x="18824" y="19524"/>
                  </a:moveTo>
                  <a:lnTo>
                    <a:pt x="0" y="0"/>
                  </a:lnTo>
                  <a:lnTo>
                    <a:pt x="18824" y="16667"/>
                  </a:lnTo>
                  <a:lnTo>
                    <a:pt x="18824" y="19524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12" name="Freeform 212">
              <a:extLst>
                <a:ext uri="{FF2B5EF4-FFF2-40B4-BE49-F238E27FC236}">
                  <a16:creationId xmlns:a16="http://schemas.microsoft.com/office/drawing/2014/main" id="{94EADF72-6022-4F6B-BF9B-528F558C1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8435" y="3509597"/>
              <a:ext cx="7044" cy="9486"/>
            </a:xfrm>
            <a:custGeom>
              <a:avLst/>
              <a:gdLst>
                <a:gd name="T0" fmla="*/ 0 w 20000"/>
                <a:gd name="T1" fmla="*/ 7 h 20000"/>
                <a:gd name="T2" fmla="*/ 0 w 20000"/>
                <a:gd name="T3" fmla="*/ 4 h 20000"/>
                <a:gd name="T4" fmla="*/ 5 w 20000"/>
                <a:gd name="T5" fmla="*/ 0 h 20000"/>
                <a:gd name="T6" fmla="*/ 5 w 20000"/>
                <a:gd name="T7" fmla="*/ 7 h 20000"/>
                <a:gd name="T8" fmla="*/ 0 w 20000"/>
                <a:gd name="T9" fmla="*/ 7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00" h="20000">
                  <a:moveTo>
                    <a:pt x="0" y="18824"/>
                  </a:moveTo>
                  <a:lnTo>
                    <a:pt x="0" y="11765"/>
                  </a:lnTo>
                  <a:lnTo>
                    <a:pt x="18182" y="0"/>
                  </a:lnTo>
                  <a:lnTo>
                    <a:pt x="18182" y="18824"/>
                  </a:lnTo>
                  <a:lnTo>
                    <a:pt x="0" y="18824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13" name="Freeform 213">
              <a:extLst>
                <a:ext uri="{FF2B5EF4-FFF2-40B4-BE49-F238E27FC236}">
                  <a16:creationId xmlns:a16="http://schemas.microsoft.com/office/drawing/2014/main" id="{F44D6E8C-7F74-4B79-A989-3E2726708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9727" y="3555670"/>
              <a:ext cx="9861" cy="5420"/>
            </a:xfrm>
            <a:custGeom>
              <a:avLst/>
              <a:gdLst>
                <a:gd name="T0" fmla="*/ 7 w 20000"/>
                <a:gd name="T1" fmla="*/ 4 h 20000"/>
                <a:gd name="T2" fmla="*/ 0 w 20000"/>
                <a:gd name="T3" fmla="*/ 4 h 20000"/>
                <a:gd name="T4" fmla="*/ 0 w 20000"/>
                <a:gd name="T5" fmla="*/ 0 h 20000"/>
                <a:gd name="T6" fmla="*/ 7 w 20000"/>
                <a:gd name="T7" fmla="*/ 4 h 200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000" h="20000">
                  <a:moveTo>
                    <a:pt x="18824" y="18182"/>
                  </a:moveTo>
                  <a:lnTo>
                    <a:pt x="0" y="18182"/>
                  </a:lnTo>
                  <a:lnTo>
                    <a:pt x="0" y="0"/>
                  </a:lnTo>
                  <a:lnTo>
                    <a:pt x="18824" y="18182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14" name="Freeform 214">
              <a:extLst>
                <a:ext uri="{FF2B5EF4-FFF2-40B4-BE49-F238E27FC236}">
                  <a16:creationId xmlns:a16="http://schemas.microsoft.com/office/drawing/2014/main" id="{86A527A9-7D6F-4310-89B2-1088B80A3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697" y="3795522"/>
              <a:ext cx="12679" cy="14906"/>
            </a:xfrm>
            <a:custGeom>
              <a:avLst/>
              <a:gdLst>
                <a:gd name="T0" fmla="*/ 2 w 20000"/>
                <a:gd name="T1" fmla="*/ 11 h 20000"/>
                <a:gd name="T2" fmla="*/ 0 w 20000"/>
                <a:gd name="T3" fmla="*/ 0 h 20000"/>
                <a:gd name="T4" fmla="*/ 2 w 20000"/>
                <a:gd name="T5" fmla="*/ 0 h 20000"/>
                <a:gd name="T6" fmla="*/ 7 w 20000"/>
                <a:gd name="T7" fmla="*/ 7 h 20000"/>
                <a:gd name="T8" fmla="*/ 2 w 20000"/>
                <a:gd name="T9" fmla="*/ 11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00" h="20000">
                  <a:moveTo>
                    <a:pt x="5882" y="19259"/>
                  </a:moveTo>
                  <a:lnTo>
                    <a:pt x="0" y="0"/>
                  </a:lnTo>
                  <a:lnTo>
                    <a:pt x="5882" y="0"/>
                  </a:lnTo>
                  <a:lnTo>
                    <a:pt x="18824" y="11852"/>
                  </a:lnTo>
                  <a:lnTo>
                    <a:pt x="5882" y="19259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15" name="Freeform 215">
              <a:extLst>
                <a:ext uri="{FF2B5EF4-FFF2-40B4-BE49-F238E27FC236}">
                  <a16:creationId xmlns:a16="http://schemas.microsoft.com/office/drawing/2014/main" id="{6B5CF437-B669-4850-853F-B2F01A8B3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734" y="3655947"/>
              <a:ext cx="35219" cy="65045"/>
            </a:xfrm>
            <a:custGeom>
              <a:avLst/>
              <a:gdLst>
                <a:gd name="T0" fmla="*/ 4 w 20000"/>
                <a:gd name="T1" fmla="*/ 10 h 20000"/>
                <a:gd name="T2" fmla="*/ 14 w 20000"/>
                <a:gd name="T3" fmla="*/ 0 h 20000"/>
                <a:gd name="T4" fmla="*/ 20 w 20000"/>
                <a:gd name="T5" fmla="*/ 0 h 20000"/>
                <a:gd name="T6" fmla="*/ 25 w 20000"/>
                <a:gd name="T7" fmla="*/ 4 h 20000"/>
                <a:gd name="T8" fmla="*/ 20 w 20000"/>
                <a:gd name="T9" fmla="*/ 20 h 20000"/>
                <a:gd name="T10" fmla="*/ 16 w 20000"/>
                <a:gd name="T11" fmla="*/ 33 h 20000"/>
                <a:gd name="T12" fmla="*/ 10 w 20000"/>
                <a:gd name="T13" fmla="*/ 39 h 20000"/>
                <a:gd name="T14" fmla="*/ 4 w 20000"/>
                <a:gd name="T15" fmla="*/ 48 h 20000"/>
                <a:gd name="T16" fmla="*/ 0 w 20000"/>
                <a:gd name="T17" fmla="*/ 43 h 20000"/>
                <a:gd name="T18" fmla="*/ 4 w 20000"/>
                <a:gd name="T19" fmla="*/ 10 h 200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000" h="20000">
                  <a:moveTo>
                    <a:pt x="3125" y="4333"/>
                  </a:moveTo>
                  <a:lnTo>
                    <a:pt x="11250" y="0"/>
                  </a:lnTo>
                  <a:lnTo>
                    <a:pt x="16250" y="0"/>
                  </a:lnTo>
                  <a:lnTo>
                    <a:pt x="19688" y="1667"/>
                  </a:lnTo>
                  <a:lnTo>
                    <a:pt x="16250" y="8500"/>
                  </a:lnTo>
                  <a:lnTo>
                    <a:pt x="13125" y="13667"/>
                  </a:lnTo>
                  <a:lnTo>
                    <a:pt x="8125" y="16333"/>
                  </a:lnTo>
                  <a:lnTo>
                    <a:pt x="3125" y="19833"/>
                  </a:lnTo>
                  <a:lnTo>
                    <a:pt x="0" y="18000"/>
                  </a:lnTo>
                  <a:lnTo>
                    <a:pt x="3125" y="4333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16" name="Freeform 216">
              <a:extLst>
                <a:ext uri="{FF2B5EF4-FFF2-40B4-BE49-F238E27FC236}">
                  <a16:creationId xmlns:a16="http://schemas.microsoft.com/office/drawing/2014/main" id="{D7F35C62-F8E9-4A90-9462-798B494EA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3121" y="4357889"/>
              <a:ext cx="301474" cy="330644"/>
            </a:xfrm>
            <a:custGeom>
              <a:avLst/>
              <a:gdLst>
                <a:gd name="T0" fmla="*/ 6 w 20000"/>
                <a:gd name="T1" fmla="*/ 103 h 20000"/>
                <a:gd name="T2" fmla="*/ 11 w 20000"/>
                <a:gd name="T3" fmla="*/ 85 h 20000"/>
                <a:gd name="T4" fmla="*/ 11 w 20000"/>
                <a:gd name="T5" fmla="*/ 70 h 20000"/>
                <a:gd name="T6" fmla="*/ 16 w 20000"/>
                <a:gd name="T7" fmla="*/ 47 h 20000"/>
                <a:gd name="T8" fmla="*/ 0 w 20000"/>
                <a:gd name="T9" fmla="*/ 20 h 20000"/>
                <a:gd name="T10" fmla="*/ 21 w 20000"/>
                <a:gd name="T11" fmla="*/ 24 h 20000"/>
                <a:gd name="T12" fmla="*/ 31 w 20000"/>
                <a:gd name="T13" fmla="*/ 16 h 20000"/>
                <a:gd name="T14" fmla="*/ 54 w 20000"/>
                <a:gd name="T15" fmla="*/ 0 h 20000"/>
                <a:gd name="T16" fmla="*/ 75 w 20000"/>
                <a:gd name="T17" fmla="*/ 0 h 20000"/>
                <a:gd name="T18" fmla="*/ 77 w 20000"/>
                <a:gd name="T19" fmla="*/ 24 h 20000"/>
                <a:gd name="T20" fmla="*/ 85 w 20000"/>
                <a:gd name="T21" fmla="*/ 41 h 20000"/>
                <a:gd name="T22" fmla="*/ 102 w 20000"/>
                <a:gd name="T23" fmla="*/ 52 h 20000"/>
                <a:gd name="T24" fmla="*/ 131 w 20000"/>
                <a:gd name="T25" fmla="*/ 59 h 20000"/>
                <a:gd name="T26" fmla="*/ 164 w 20000"/>
                <a:gd name="T27" fmla="*/ 74 h 20000"/>
                <a:gd name="T28" fmla="*/ 168 w 20000"/>
                <a:gd name="T29" fmla="*/ 97 h 20000"/>
                <a:gd name="T30" fmla="*/ 168 w 20000"/>
                <a:gd name="T31" fmla="*/ 117 h 20000"/>
                <a:gd name="T32" fmla="*/ 205 w 20000"/>
                <a:gd name="T33" fmla="*/ 121 h 20000"/>
                <a:gd name="T34" fmla="*/ 218 w 20000"/>
                <a:gd name="T35" fmla="*/ 147 h 20000"/>
                <a:gd name="T36" fmla="*/ 218 w 20000"/>
                <a:gd name="T37" fmla="*/ 171 h 20000"/>
                <a:gd name="T38" fmla="*/ 211 w 20000"/>
                <a:gd name="T39" fmla="*/ 194 h 20000"/>
                <a:gd name="T40" fmla="*/ 199 w 20000"/>
                <a:gd name="T41" fmla="*/ 182 h 20000"/>
                <a:gd name="T42" fmla="*/ 147 w 20000"/>
                <a:gd name="T43" fmla="*/ 182 h 20000"/>
                <a:gd name="T44" fmla="*/ 147 w 20000"/>
                <a:gd name="T45" fmla="*/ 188 h 20000"/>
                <a:gd name="T46" fmla="*/ 137 w 20000"/>
                <a:gd name="T47" fmla="*/ 198 h 20000"/>
                <a:gd name="T48" fmla="*/ 141 w 20000"/>
                <a:gd name="T49" fmla="*/ 210 h 20000"/>
                <a:gd name="T50" fmla="*/ 131 w 20000"/>
                <a:gd name="T51" fmla="*/ 227 h 20000"/>
                <a:gd name="T52" fmla="*/ 114 w 20000"/>
                <a:gd name="T53" fmla="*/ 227 h 20000"/>
                <a:gd name="T54" fmla="*/ 108 w 20000"/>
                <a:gd name="T55" fmla="*/ 242 h 20000"/>
                <a:gd name="T56" fmla="*/ 98 w 20000"/>
                <a:gd name="T57" fmla="*/ 231 h 20000"/>
                <a:gd name="T58" fmla="*/ 81 w 20000"/>
                <a:gd name="T59" fmla="*/ 231 h 20000"/>
                <a:gd name="T60" fmla="*/ 70 w 20000"/>
                <a:gd name="T61" fmla="*/ 225 h 20000"/>
                <a:gd name="T62" fmla="*/ 70 w 20000"/>
                <a:gd name="T63" fmla="*/ 227 h 20000"/>
                <a:gd name="T64" fmla="*/ 64 w 20000"/>
                <a:gd name="T65" fmla="*/ 231 h 20000"/>
                <a:gd name="T66" fmla="*/ 60 w 20000"/>
                <a:gd name="T67" fmla="*/ 244 h 20000"/>
                <a:gd name="T68" fmla="*/ 48 w 20000"/>
                <a:gd name="T69" fmla="*/ 244 h 20000"/>
                <a:gd name="T70" fmla="*/ 42 w 20000"/>
                <a:gd name="T71" fmla="*/ 225 h 20000"/>
                <a:gd name="T72" fmla="*/ 34 w 20000"/>
                <a:gd name="T73" fmla="*/ 204 h 20000"/>
                <a:gd name="T74" fmla="*/ 27 w 20000"/>
                <a:gd name="T75" fmla="*/ 178 h 20000"/>
                <a:gd name="T76" fmla="*/ 16 w 20000"/>
                <a:gd name="T77" fmla="*/ 157 h 20000"/>
                <a:gd name="T78" fmla="*/ 6 w 20000"/>
                <a:gd name="T79" fmla="*/ 144 h 20000"/>
                <a:gd name="T80" fmla="*/ 11 w 20000"/>
                <a:gd name="T81" fmla="*/ 130 h 20000"/>
                <a:gd name="T82" fmla="*/ 15 w 20000"/>
                <a:gd name="T83" fmla="*/ 121 h 20000"/>
                <a:gd name="T84" fmla="*/ 16 w 20000"/>
                <a:gd name="T85" fmla="*/ 124 h 20000"/>
                <a:gd name="T86" fmla="*/ 23 w 20000"/>
                <a:gd name="T87" fmla="*/ 117 h 20000"/>
                <a:gd name="T88" fmla="*/ 6 w 20000"/>
                <a:gd name="T89" fmla="*/ 103 h 2000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0000" h="20000">
                  <a:moveTo>
                    <a:pt x="587" y="8478"/>
                  </a:moveTo>
                  <a:lnTo>
                    <a:pt x="991" y="6939"/>
                  </a:lnTo>
                  <a:lnTo>
                    <a:pt x="991" y="5728"/>
                  </a:lnTo>
                  <a:lnTo>
                    <a:pt x="1505" y="3863"/>
                  </a:lnTo>
                  <a:lnTo>
                    <a:pt x="0" y="1669"/>
                  </a:lnTo>
                  <a:lnTo>
                    <a:pt x="1908" y="1997"/>
                  </a:lnTo>
                  <a:lnTo>
                    <a:pt x="2862" y="1342"/>
                  </a:lnTo>
                  <a:lnTo>
                    <a:pt x="4954" y="0"/>
                  </a:lnTo>
                  <a:lnTo>
                    <a:pt x="6862" y="0"/>
                  </a:lnTo>
                  <a:lnTo>
                    <a:pt x="7046" y="1997"/>
                  </a:lnTo>
                  <a:lnTo>
                    <a:pt x="7817" y="3372"/>
                  </a:lnTo>
                  <a:lnTo>
                    <a:pt x="9321" y="4223"/>
                  </a:lnTo>
                  <a:lnTo>
                    <a:pt x="12000" y="4877"/>
                  </a:lnTo>
                  <a:lnTo>
                    <a:pt x="15009" y="6088"/>
                  </a:lnTo>
                  <a:lnTo>
                    <a:pt x="15413" y="7954"/>
                  </a:lnTo>
                  <a:lnTo>
                    <a:pt x="15413" y="9624"/>
                  </a:lnTo>
                  <a:lnTo>
                    <a:pt x="18826" y="9951"/>
                  </a:lnTo>
                  <a:lnTo>
                    <a:pt x="19963" y="12013"/>
                  </a:lnTo>
                  <a:lnTo>
                    <a:pt x="19963" y="14043"/>
                  </a:lnTo>
                  <a:lnTo>
                    <a:pt x="19376" y="15908"/>
                  </a:lnTo>
                  <a:lnTo>
                    <a:pt x="18239" y="14894"/>
                  </a:lnTo>
                  <a:lnTo>
                    <a:pt x="13505" y="14894"/>
                  </a:lnTo>
                  <a:lnTo>
                    <a:pt x="13505" y="15417"/>
                  </a:lnTo>
                  <a:lnTo>
                    <a:pt x="12550" y="16236"/>
                  </a:lnTo>
                  <a:lnTo>
                    <a:pt x="12917" y="17250"/>
                  </a:lnTo>
                  <a:lnTo>
                    <a:pt x="12000" y="18625"/>
                  </a:lnTo>
                  <a:lnTo>
                    <a:pt x="10459" y="18625"/>
                  </a:lnTo>
                  <a:lnTo>
                    <a:pt x="9908" y="19804"/>
                  </a:lnTo>
                  <a:lnTo>
                    <a:pt x="8954" y="18953"/>
                  </a:lnTo>
                  <a:lnTo>
                    <a:pt x="7413" y="18953"/>
                  </a:lnTo>
                  <a:lnTo>
                    <a:pt x="6459" y="18462"/>
                  </a:lnTo>
                  <a:lnTo>
                    <a:pt x="6459" y="18625"/>
                  </a:lnTo>
                  <a:lnTo>
                    <a:pt x="5872" y="18953"/>
                  </a:lnTo>
                  <a:lnTo>
                    <a:pt x="5505" y="19967"/>
                  </a:lnTo>
                  <a:lnTo>
                    <a:pt x="4367" y="19967"/>
                  </a:lnTo>
                  <a:lnTo>
                    <a:pt x="3817" y="18462"/>
                  </a:lnTo>
                  <a:lnTo>
                    <a:pt x="3083" y="16759"/>
                  </a:lnTo>
                  <a:lnTo>
                    <a:pt x="2495" y="14566"/>
                  </a:lnTo>
                  <a:lnTo>
                    <a:pt x="1505" y="12831"/>
                  </a:lnTo>
                  <a:lnTo>
                    <a:pt x="587" y="11817"/>
                  </a:lnTo>
                  <a:lnTo>
                    <a:pt x="991" y="10671"/>
                  </a:lnTo>
                  <a:lnTo>
                    <a:pt x="1358" y="9951"/>
                  </a:lnTo>
                  <a:lnTo>
                    <a:pt x="1505" y="10147"/>
                  </a:lnTo>
                  <a:lnTo>
                    <a:pt x="2092" y="9624"/>
                  </a:lnTo>
                  <a:lnTo>
                    <a:pt x="587" y="8478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17" name="Freeform 217">
              <a:extLst>
                <a:ext uri="{FF2B5EF4-FFF2-40B4-BE49-F238E27FC236}">
                  <a16:creationId xmlns:a16="http://schemas.microsoft.com/office/drawing/2014/main" id="{6096BAFC-EE20-4454-8ECC-0E145465F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055" y="3989302"/>
              <a:ext cx="977678" cy="990577"/>
            </a:xfrm>
            <a:custGeom>
              <a:avLst/>
              <a:gdLst>
                <a:gd name="T0" fmla="*/ 375 w 20000"/>
                <a:gd name="T1" fmla="*/ 58 h 20000"/>
                <a:gd name="T2" fmla="*/ 396 w 20000"/>
                <a:gd name="T3" fmla="*/ 21 h 20000"/>
                <a:gd name="T4" fmla="*/ 424 w 20000"/>
                <a:gd name="T5" fmla="*/ 64 h 20000"/>
                <a:gd name="T6" fmla="*/ 391 w 20000"/>
                <a:gd name="T7" fmla="*/ 108 h 20000"/>
                <a:gd name="T8" fmla="*/ 414 w 20000"/>
                <a:gd name="T9" fmla="*/ 102 h 20000"/>
                <a:gd name="T10" fmla="*/ 412 w 20000"/>
                <a:gd name="T11" fmla="*/ 131 h 20000"/>
                <a:gd name="T12" fmla="*/ 482 w 20000"/>
                <a:gd name="T13" fmla="*/ 114 h 20000"/>
                <a:gd name="T14" fmla="*/ 518 w 20000"/>
                <a:gd name="T15" fmla="*/ 149 h 20000"/>
                <a:gd name="T16" fmla="*/ 596 w 20000"/>
                <a:gd name="T17" fmla="*/ 149 h 20000"/>
                <a:gd name="T18" fmla="*/ 675 w 20000"/>
                <a:gd name="T19" fmla="*/ 188 h 20000"/>
                <a:gd name="T20" fmla="*/ 685 w 20000"/>
                <a:gd name="T21" fmla="*/ 259 h 20000"/>
                <a:gd name="T22" fmla="*/ 646 w 20000"/>
                <a:gd name="T23" fmla="*/ 319 h 20000"/>
                <a:gd name="T24" fmla="*/ 623 w 20000"/>
                <a:gd name="T25" fmla="*/ 362 h 20000"/>
                <a:gd name="T26" fmla="*/ 615 w 20000"/>
                <a:gd name="T27" fmla="*/ 428 h 20000"/>
                <a:gd name="T28" fmla="*/ 592 w 20000"/>
                <a:gd name="T29" fmla="*/ 499 h 20000"/>
                <a:gd name="T30" fmla="*/ 536 w 20000"/>
                <a:gd name="T31" fmla="*/ 524 h 20000"/>
                <a:gd name="T32" fmla="*/ 468 w 20000"/>
                <a:gd name="T33" fmla="*/ 567 h 20000"/>
                <a:gd name="T34" fmla="*/ 457 w 20000"/>
                <a:gd name="T35" fmla="*/ 629 h 20000"/>
                <a:gd name="T36" fmla="*/ 429 w 20000"/>
                <a:gd name="T37" fmla="*/ 683 h 20000"/>
                <a:gd name="T38" fmla="*/ 396 w 20000"/>
                <a:gd name="T39" fmla="*/ 731 h 20000"/>
                <a:gd name="T40" fmla="*/ 375 w 20000"/>
                <a:gd name="T41" fmla="*/ 689 h 20000"/>
                <a:gd name="T42" fmla="*/ 325 w 20000"/>
                <a:gd name="T43" fmla="*/ 660 h 20000"/>
                <a:gd name="T44" fmla="*/ 336 w 20000"/>
                <a:gd name="T45" fmla="*/ 635 h 20000"/>
                <a:gd name="T46" fmla="*/ 371 w 20000"/>
                <a:gd name="T47" fmla="*/ 600 h 20000"/>
                <a:gd name="T48" fmla="*/ 362 w 20000"/>
                <a:gd name="T49" fmla="*/ 540 h 20000"/>
                <a:gd name="T50" fmla="*/ 336 w 20000"/>
                <a:gd name="T51" fmla="*/ 505 h 20000"/>
                <a:gd name="T52" fmla="*/ 294 w 20000"/>
                <a:gd name="T53" fmla="*/ 443 h 20000"/>
                <a:gd name="T54" fmla="*/ 245 w 20000"/>
                <a:gd name="T55" fmla="*/ 389 h 20000"/>
                <a:gd name="T56" fmla="*/ 207 w 20000"/>
                <a:gd name="T57" fmla="*/ 331 h 20000"/>
                <a:gd name="T58" fmla="*/ 153 w 20000"/>
                <a:gd name="T59" fmla="*/ 296 h 20000"/>
                <a:gd name="T60" fmla="*/ 108 w 20000"/>
                <a:gd name="T61" fmla="*/ 288 h 20000"/>
                <a:gd name="T62" fmla="*/ 66 w 20000"/>
                <a:gd name="T63" fmla="*/ 292 h 20000"/>
                <a:gd name="T64" fmla="*/ 50 w 20000"/>
                <a:gd name="T65" fmla="*/ 272 h 20000"/>
                <a:gd name="T66" fmla="*/ 11 w 20000"/>
                <a:gd name="T67" fmla="*/ 254 h 20000"/>
                <a:gd name="T68" fmla="*/ 11 w 20000"/>
                <a:gd name="T69" fmla="*/ 211 h 20000"/>
                <a:gd name="T70" fmla="*/ 50 w 20000"/>
                <a:gd name="T71" fmla="*/ 168 h 20000"/>
                <a:gd name="T72" fmla="*/ 77 w 20000"/>
                <a:gd name="T73" fmla="*/ 114 h 20000"/>
                <a:gd name="T74" fmla="*/ 66 w 20000"/>
                <a:gd name="T75" fmla="*/ 85 h 20000"/>
                <a:gd name="T76" fmla="*/ 66 w 20000"/>
                <a:gd name="T77" fmla="*/ 75 h 20000"/>
                <a:gd name="T78" fmla="*/ 97 w 20000"/>
                <a:gd name="T79" fmla="*/ 64 h 20000"/>
                <a:gd name="T80" fmla="*/ 118 w 20000"/>
                <a:gd name="T81" fmla="*/ 70 h 20000"/>
                <a:gd name="T82" fmla="*/ 143 w 20000"/>
                <a:gd name="T83" fmla="*/ 79 h 20000"/>
                <a:gd name="T84" fmla="*/ 185 w 20000"/>
                <a:gd name="T85" fmla="*/ 52 h 20000"/>
                <a:gd name="T86" fmla="*/ 157 w 20000"/>
                <a:gd name="T87" fmla="*/ 21 h 20000"/>
                <a:gd name="T88" fmla="*/ 201 w 20000"/>
                <a:gd name="T89" fmla="*/ 21 h 20000"/>
                <a:gd name="T90" fmla="*/ 240 w 20000"/>
                <a:gd name="T91" fmla="*/ 0 h 20000"/>
                <a:gd name="T92" fmla="*/ 245 w 20000"/>
                <a:gd name="T93" fmla="*/ 48 h 20000"/>
                <a:gd name="T94" fmla="*/ 292 w 20000"/>
                <a:gd name="T95" fmla="*/ 64 h 20000"/>
                <a:gd name="T96" fmla="*/ 319 w 20000"/>
                <a:gd name="T97" fmla="*/ 52 h 2000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0000" h="20000">
                  <a:moveTo>
                    <a:pt x="9845" y="1477"/>
                  </a:moveTo>
                  <a:lnTo>
                    <a:pt x="10201" y="1707"/>
                  </a:lnTo>
                  <a:lnTo>
                    <a:pt x="10800" y="1586"/>
                  </a:lnTo>
                  <a:lnTo>
                    <a:pt x="11100" y="1138"/>
                  </a:lnTo>
                  <a:lnTo>
                    <a:pt x="11272" y="678"/>
                  </a:lnTo>
                  <a:lnTo>
                    <a:pt x="11399" y="569"/>
                  </a:lnTo>
                  <a:lnTo>
                    <a:pt x="11583" y="744"/>
                  </a:lnTo>
                  <a:lnTo>
                    <a:pt x="11871" y="1707"/>
                  </a:lnTo>
                  <a:lnTo>
                    <a:pt x="12228" y="1761"/>
                  </a:lnTo>
                  <a:lnTo>
                    <a:pt x="12170" y="2155"/>
                  </a:lnTo>
                  <a:lnTo>
                    <a:pt x="11583" y="2615"/>
                  </a:lnTo>
                  <a:lnTo>
                    <a:pt x="11272" y="2954"/>
                  </a:lnTo>
                  <a:lnTo>
                    <a:pt x="10927" y="3403"/>
                  </a:lnTo>
                  <a:lnTo>
                    <a:pt x="11583" y="3228"/>
                  </a:lnTo>
                  <a:lnTo>
                    <a:pt x="11940" y="2779"/>
                  </a:lnTo>
                  <a:lnTo>
                    <a:pt x="12999" y="2888"/>
                  </a:lnTo>
                  <a:lnTo>
                    <a:pt x="12712" y="3403"/>
                  </a:lnTo>
                  <a:lnTo>
                    <a:pt x="11871" y="3578"/>
                  </a:lnTo>
                  <a:lnTo>
                    <a:pt x="12527" y="3687"/>
                  </a:lnTo>
                  <a:lnTo>
                    <a:pt x="13299" y="2954"/>
                  </a:lnTo>
                  <a:lnTo>
                    <a:pt x="13898" y="3118"/>
                  </a:lnTo>
                  <a:lnTo>
                    <a:pt x="14554" y="3337"/>
                  </a:lnTo>
                  <a:lnTo>
                    <a:pt x="15037" y="3687"/>
                  </a:lnTo>
                  <a:lnTo>
                    <a:pt x="14922" y="4081"/>
                  </a:lnTo>
                  <a:lnTo>
                    <a:pt x="15636" y="3851"/>
                  </a:lnTo>
                  <a:lnTo>
                    <a:pt x="16408" y="4081"/>
                  </a:lnTo>
                  <a:lnTo>
                    <a:pt x="17179" y="4081"/>
                  </a:lnTo>
                  <a:lnTo>
                    <a:pt x="18008" y="4540"/>
                  </a:lnTo>
                  <a:lnTo>
                    <a:pt x="18733" y="5044"/>
                  </a:lnTo>
                  <a:lnTo>
                    <a:pt x="19447" y="5153"/>
                  </a:lnTo>
                  <a:lnTo>
                    <a:pt x="19747" y="5613"/>
                  </a:lnTo>
                  <a:lnTo>
                    <a:pt x="19988" y="6171"/>
                  </a:lnTo>
                  <a:lnTo>
                    <a:pt x="19747" y="7090"/>
                  </a:lnTo>
                  <a:lnTo>
                    <a:pt x="19378" y="7538"/>
                  </a:lnTo>
                  <a:lnTo>
                    <a:pt x="18975" y="8096"/>
                  </a:lnTo>
                  <a:lnTo>
                    <a:pt x="18618" y="8720"/>
                  </a:lnTo>
                  <a:lnTo>
                    <a:pt x="18192" y="8895"/>
                  </a:lnTo>
                  <a:lnTo>
                    <a:pt x="17962" y="9289"/>
                  </a:lnTo>
                  <a:lnTo>
                    <a:pt x="17962" y="9912"/>
                  </a:lnTo>
                  <a:lnTo>
                    <a:pt x="18008" y="10470"/>
                  </a:lnTo>
                  <a:lnTo>
                    <a:pt x="17962" y="11379"/>
                  </a:lnTo>
                  <a:lnTo>
                    <a:pt x="17720" y="11718"/>
                  </a:lnTo>
                  <a:lnTo>
                    <a:pt x="17663" y="12298"/>
                  </a:lnTo>
                  <a:lnTo>
                    <a:pt x="17179" y="13195"/>
                  </a:lnTo>
                  <a:lnTo>
                    <a:pt x="17064" y="13643"/>
                  </a:lnTo>
                  <a:lnTo>
                    <a:pt x="16695" y="14103"/>
                  </a:lnTo>
                  <a:lnTo>
                    <a:pt x="16166" y="14103"/>
                  </a:lnTo>
                  <a:lnTo>
                    <a:pt x="15452" y="14333"/>
                  </a:lnTo>
                  <a:lnTo>
                    <a:pt x="14669" y="14672"/>
                  </a:lnTo>
                  <a:lnTo>
                    <a:pt x="13967" y="15011"/>
                  </a:lnTo>
                  <a:lnTo>
                    <a:pt x="13483" y="15514"/>
                  </a:lnTo>
                  <a:lnTo>
                    <a:pt x="13425" y="16193"/>
                  </a:lnTo>
                  <a:lnTo>
                    <a:pt x="13425" y="16882"/>
                  </a:lnTo>
                  <a:lnTo>
                    <a:pt x="13184" y="17221"/>
                  </a:lnTo>
                  <a:lnTo>
                    <a:pt x="12827" y="17779"/>
                  </a:lnTo>
                  <a:lnTo>
                    <a:pt x="12642" y="18228"/>
                  </a:lnTo>
                  <a:lnTo>
                    <a:pt x="12355" y="18687"/>
                  </a:lnTo>
                  <a:lnTo>
                    <a:pt x="11940" y="19081"/>
                  </a:lnTo>
                  <a:lnTo>
                    <a:pt x="11756" y="19540"/>
                  </a:lnTo>
                  <a:lnTo>
                    <a:pt x="11399" y="19989"/>
                  </a:lnTo>
                  <a:lnTo>
                    <a:pt x="11272" y="19595"/>
                  </a:lnTo>
                  <a:lnTo>
                    <a:pt x="11399" y="19300"/>
                  </a:lnTo>
                  <a:lnTo>
                    <a:pt x="10800" y="18851"/>
                  </a:lnTo>
                  <a:lnTo>
                    <a:pt x="10317" y="18512"/>
                  </a:lnTo>
                  <a:lnTo>
                    <a:pt x="10029" y="18512"/>
                  </a:lnTo>
                  <a:lnTo>
                    <a:pt x="9372" y="18063"/>
                  </a:lnTo>
                  <a:lnTo>
                    <a:pt x="9188" y="18063"/>
                  </a:lnTo>
                  <a:lnTo>
                    <a:pt x="9372" y="17779"/>
                  </a:lnTo>
                  <a:lnTo>
                    <a:pt x="9672" y="17385"/>
                  </a:lnTo>
                  <a:lnTo>
                    <a:pt x="9914" y="17046"/>
                  </a:lnTo>
                  <a:lnTo>
                    <a:pt x="10317" y="16707"/>
                  </a:lnTo>
                  <a:lnTo>
                    <a:pt x="10685" y="16422"/>
                  </a:lnTo>
                  <a:lnTo>
                    <a:pt x="10800" y="15963"/>
                  </a:lnTo>
                  <a:lnTo>
                    <a:pt x="10501" y="15514"/>
                  </a:lnTo>
                  <a:lnTo>
                    <a:pt x="10432" y="14781"/>
                  </a:lnTo>
                  <a:lnTo>
                    <a:pt x="10201" y="14551"/>
                  </a:lnTo>
                  <a:lnTo>
                    <a:pt x="10029" y="14672"/>
                  </a:lnTo>
                  <a:lnTo>
                    <a:pt x="9672" y="13818"/>
                  </a:lnTo>
                  <a:lnTo>
                    <a:pt x="8590" y="13753"/>
                  </a:lnTo>
                  <a:lnTo>
                    <a:pt x="8290" y="12746"/>
                  </a:lnTo>
                  <a:lnTo>
                    <a:pt x="8474" y="12123"/>
                  </a:lnTo>
                  <a:lnTo>
                    <a:pt x="8474" y="11444"/>
                  </a:lnTo>
                  <a:lnTo>
                    <a:pt x="8117" y="10755"/>
                  </a:lnTo>
                  <a:lnTo>
                    <a:pt x="7047" y="10646"/>
                  </a:lnTo>
                  <a:lnTo>
                    <a:pt x="7047" y="10088"/>
                  </a:lnTo>
                  <a:lnTo>
                    <a:pt x="6920" y="9464"/>
                  </a:lnTo>
                  <a:lnTo>
                    <a:pt x="5964" y="9059"/>
                  </a:lnTo>
                  <a:lnTo>
                    <a:pt x="5135" y="8840"/>
                  </a:lnTo>
                  <a:lnTo>
                    <a:pt x="4663" y="8545"/>
                  </a:lnTo>
                  <a:lnTo>
                    <a:pt x="4421" y="8096"/>
                  </a:lnTo>
                  <a:lnTo>
                    <a:pt x="4364" y="7429"/>
                  </a:lnTo>
                  <a:lnTo>
                    <a:pt x="3765" y="7429"/>
                  </a:lnTo>
                  <a:lnTo>
                    <a:pt x="3109" y="7877"/>
                  </a:lnTo>
                  <a:lnTo>
                    <a:pt x="2809" y="8096"/>
                  </a:lnTo>
                  <a:lnTo>
                    <a:pt x="2211" y="7987"/>
                  </a:lnTo>
                  <a:lnTo>
                    <a:pt x="1911" y="7987"/>
                  </a:lnTo>
                  <a:lnTo>
                    <a:pt x="1739" y="7987"/>
                  </a:lnTo>
                  <a:lnTo>
                    <a:pt x="1739" y="7254"/>
                  </a:lnTo>
                  <a:lnTo>
                    <a:pt x="1439" y="7429"/>
                  </a:lnTo>
                  <a:lnTo>
                    <a:pt x="967" y="7429"/>
                  </a:lnTo>
                  <a:lnTo>
                    <a:pt x="599" y="7254"/>
                  </a:lnTo>
                  <a:lnTo>
                    <a:pt x="311" y="6958"/>
                  </a:lnTo>
                  <a:lnTo>
                    <a:pt x="0" y="6510"/>
                  </a:lnTo>
                  <a:lnTo>
                    <a:pt x="0" y="5952"/>
                  </a:lnTo>
                  <a:lnTo>
                    <a:pt x="311" y="5777"/>
                  </a:lnTo>
                  <a:lnTo>
                    <a:pt x="357" y="5328"/>
                  </a:lnTo>
                  <a:lnTo>
                    <a:pt x="599" y="4989"/>
                  </a:lnTo>
                  <a:lnTo>
                    <a:pt x="1439" y="4584"/>
                  </a:lnTo>
                  <a:lnTo>
                    <a:pt x="1854" y="4584"/>
                  </a:lnTo>
                  <a:lnTo>
                    <a:pt x="1911" y="4584"/>
                  </a:lnTo>
                  <a:lnTo>
                    <a:pt x="2211" y="3118"/>
                  </a:lnTo>
                  <a:lnTo>
                    <a:pt x="2153" y="2779"/>
                  </a:lnTo>
                  <a:lnTo>
                    <a:pt x="1854" y="2615"/>
                  </a:lnTo>
                  <a:lnTo>
                    <a:pt x="1911" y="2330"/>
                  </a:lnTo>
                  <a:lnTo>
                    <a:pt x="2211" y="2330"/>
                  </a:lnTo>
                  <a:lnTo>
                    <a:pt x="2211" y="2155"/>
                  </a:lnTo>
                  <a:lnTo>
                    <a:pt x="1911" y="2046"/>
                  </a:lnTo>
                  <a:lnTo>
                    <a:pt x="1911" y="1761"/>
                  </a:lnTo>
                  <a:lnTo>
                    <a:pt x="2153" y="1707"/>
                  </a:lnTo>
                  <a:lnTo>
                    <a:pt x="2809" y="1761"/>
                  </a:lnTo>
                  <a:lnTo>
                    <a:pt x="2809" y="1586"/>
                  </a:lnTo>
                  <a:lnTo>
                    <a:pt x="3166" y="1586"/>
                  </a:lnTo>
                  <a:lnTo>
                    <a:pt x="3397" y="1926"/>
                  </a:lnTo>
                  <a:lnTo>
                    <a:pt x="3466" y="2046"/>
                  </a:lnTo>
                  <a:lnTo>
                    <a:pt x="3765" y="2210"/>
                  </a:lnTo>
                  <a:lnTo>
                    <a:pt x="4122" y="2155"/>
                  </a:lnTo>
                  <a:lnTo>
                    <a:pt x="4893" y="1882"/>
                  </a:lnTo>
                  <a:lnTo>
                    <a:pt x="5377" y="1586"/>
                  </a:lnTo>
                  <a:lnTo>
                    <a:pt x="5320" y="1411"/>
                  </a:lnTo>
                  <a:lnTo>
                    <a:pt x="4836" y="1302"/>
                  </a:lnTo>
                  <a:lnTo>
                    <a:pt x="4893" y="853"/>
                  </a:lnTo>
                  <a:lnTo>
                    <a:pt x="4537" y="569"/>
                  </a:lnTo>
                  <a:lnTo>
                    <a:pt x="5020" y="569"/>
                  </a:lnTo>
                  <a:lnTo>
                    <a:pt x="5607" y="744"/>
                  </a:lnTo>
                  <a:lnTo>
                    <a:pt x="5792" y="569"/>
                  </a:lnTo>
                  <a:lnTo>
                    <a:pt x="6390" y="405"/>
                  </a:lnTo>
                  <a:lnTo>
                    <a:pt x="6736" y="120"/>
                  </a:lnTo>
                  <a:lnTo>
                    <a:pt x="6920" y="0"/>
                  </a:lnTo>
                  <a:lnTo>
                    <a:pt x="7047" y="405"/>
                  </a:lnTo>
                  <a:lnTo>
                    <a:pt x="7231" y="678"/>
                  </a:lnTo>
                  <a:lnTo>
                    <a:pt x="7047" y="1302"/>
                  </a:lnTo>
                  <a:lnTo>
                    <a:pt x="7231" y="1761"/>
                  </a:lnTo>
                  <a:lnTo>
                    <a:pt x="7818" y="1926"/>
                  </a:lnTo>
                  <a:lnTo>
                    <a:pt x="8405" y="1761"/>
                  </a:lnTo>
                  <a:lnTo>
                    <a:pt x="8762" y="1707"/>
                  </a:lnTo>
                  <a:lnTo>
                    <a:pt x="9073" y="1761"/>
                  </a:lnTo>
                  <a:lnTo>
                    <a:pt x="9188" y="1411"/>
                  </a:lnTo>
                  <a:lnTo>
                    <a:pt x="9672" y="1302"/>
                  </a:lnTo>
                  <a:lnTo>
                    <a:pt x="9845" y="1477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18" name="Freeform 218">
              <a:extLst>
                <a:ext uri="{FF2B5EF4-FFF2-40B4-BE49-F238E27FC236}">
                  <a16:creationId xmlns:a16="http://schemas.microsoft.com/office/drawing/2014/main" id="{BE787601-D0BA-4703-B263-743ADE149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4946" y="4553023"/>
              <a:ext cx="212722" cy="1080014"/>
            </a:xfrm>
            <a:custGeom>
              <a:avLst/>
              <a:gdLst>
                <a:gd name="T0" fmla="*/ 27 w 20000"/>
                <a:gd name="T1" fmla="*/ 0 h 20000"/>
                <a:gd name="T2" fmla="*/ 54 w 20000"/>
                <a:gd name="T3" fmla="*/ 60 h 20000"/>
                <a:gd name="T4" fmla="*/ 80 w 20000"/>
                <a:gd name="T5" fmla="*/ 100 h 20000"/>
                <a:gd name="T6" fmla="*/ 58 w 20000"/>
                <a:gd name="T7" fmla="*/ 137 h 20000"/>
                <a:gd name="T8" fmla="*/ 58 w 20000"/>
                <a:gd name="T9" fmla="*/ 170 h 20000"/>
                <a:gd name="T10" fmla="*/ 51 w 20000"/>
                <a:gd name="T11" fmla="*/ 201 h 20000"/>
                <a:gd name="T12" fmla="*/ 37 w 20000"/>
                <a:gd name="T13" fmla="*/ 267 h 20000"/>
                <a:gd name="T14" fmla="*/ 54 w 20000"/>
                <a:gd name="T15" fmla="*/ 327 h 20000"/>
                <a:gd name="T16" fmla="*/ 41 w 20000"/>
                <a:gd name="T17" fmla="*/ 377 h 20000"/>
                <a:gd name="T18" fmla="*/ 43 w 20000"/>
                <a:gd name="T19" fmla="*/ 431 h 20000"/>
                <a:gd name="T20" fmla="*/ 51 w 20000"/>
                <a:gd name="T21" fmla="*/ 505 h 20000"/>
                <a:gd name="T22" fmla="*/ 54 w 20000"/>
                <a:gd name="T23" fmla="*/ 533 h 20000"/>
                <a:gd name="T24" fmla="*/ 68 w 20000"/>
                <a:gd name="T25" fmla="*/ 555 h 20000"/>
                <a:gd name="T26" fmla="*/ 64 w 20000"/>
                <a:gd name="T27" fmla="*/ 570 h 20000"/>
                <a:gd name="T28" fmla="*/ 68 w 20000"/>
                <a:gd name="T29" fmla="*/ 609 h 20000"/>
                <a:gd name="T30" fmla="*/ 68 w 20000"/>
                <a:gd name="T31" fmla="*/ 648 h 20000"/>
                <a:gd name="T32" fmla="*/ 58 w 20000"/>
                <a:gd name="T33" fmla="*/ 696 h 20000"/>
                <a:gd name="T34" fmla="*/ 80 w 20000"/>
                <a:gd name="T35" fmla="*/ 730 h 20000"/>
                <a:gd name="T36" fmla="*/ 134 w 20000"/>
                <a:gd name="T37" fmla="*/ 744 h 20000"/>
                <a:gd name="T38" fmla="*/ 124 w 20000"/>
                <a:gd name="T39" fmla="*/ 762 h 20000"/>
                <a:gd name="T40" fmla="*/ 113 w 20000"/>
                <a:gd name="T41" fmla="*/ 796 h 20000"/>
                <a:gd name="T42" fmla="*/ 105 w 20000"/>
                <a:gd name="T43" fmla="*/ 777 h 20000"/>
                <a:gd name="T44" fmla="*/ 86 w 20000"/>
                <a:gd name="T45" fmla="*/ 762 h 20000"/>
                <a:gd name="T46" fmla="*/ 95 w 20000"/>
                <a:gd name="T47" fmla="*/ 783 h 20000"/>
                <a:gd name="T48" fmla="*/ 74 w 20000"/>
                <a:gd name="T49" fmla="*/ 769 h 20000"/>
                <a:gd name="T50" fmla="*/ 70 w 20000"/>
                <a:gd name="T51" fmla="*/ 752 h 20000"/>
                <a:gd name="T52" fmla="*/ 74 w 20000"/>
                <a:gd name="T53" fmla="*/ 740 h 20000"/>
                <a:gd name="T54" fmla="*/ 54 w 20000"/>
                <a:gd name="T55" fmla="*/ 719 h 20000"/>
                <a:gd name="T56" fmla="*/ 47 w 20000"/>
                <a:gd name="T57" fmla="*/ 700 h 20000"/>
                <a:gd name="T58" fmla="*/ 41 w 20000"/>
                <a:gd name="T59" fmla="*/ 682 h 20000"/>
                <a:gd name="T60" fmla="*/ 51 w 20000"/>
                <a:gd name="T61" fmla="*/ 653 h 20000"/>
                <a:gd name="T62" fmla="*/ 35 w 20000"/>
                <a:gd name="T63" fmla="*/ 625 h 20000"/>
                <a:gd name="T64" fmla="*/ 10 w 20000"/>
                <a:gd name="T65" fmla="*/ 599 h 20000"/>
                <a:gd name="T66" fmla="*/ 41 w 20000"/>
                <a:gd name="T67" fmla="*/ 599 h 20000"/>
                <a:gd name="T68" fmla="*/ 43 w 20000"/>
                <a:gd name="T69" fmla="*/ 559 h 20000"/>
                <a:gd name="T70" fmla="*/ 35 w 20000"/>
                <a:gd name="T71" fmla="*/ 518 h 20000"/>
                <a:gd name="T72" fmla="*/ 14 w 20000"/>
                <a:gd name="T73" fmla="*/ 491 h 20000"/>
                <a:gd name="T74" fmla="*/ 8 w 20000"/>
                <a:gd name="T75" fmla="*/ 431 h 20000"/>
                <a:gd name="T76" fmla="*/ 14 w 20000"/>
                <a:gd name="T77" fmla="*/ 361 h 20000"/>
                <a:gd name="T78" fmla="*/ 20 w 20000"/>
                <a:gd name="T79" fmla="*/ 299 h 20000"/>
                <a:gd name="T80" fmla="*/ 14 w 20000"/>
                <a:gd name="T81" fmla="*/ 224 h 20000"/>
                <a:gd name="T82" fmla="*/ 20 w 20000"/>
                <a:gd name="T83" fmla="*/ 141 h 20000"/>
                <a:gd name="T84" fmla="*/ 20 w 20000"/>
                <a:gd name="T85" fmla="*/ 83 h 2000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0000" h="20000">
                  <a:moveTo>
                    <a:pt x="1900" y="422"/>
                  </a:moveTo>
                  <a:lnTo>
                    <a:pt x="2691" y="271"/>
                  </a:lnTo>
                  <a:lnTo>
                    <a:pt x="3536" y="0"/>
                  </a:lnTo>
                  <a:lnTo>
                    <a:pt x="4908" y="312"/>
                  </a:lnTo>
                  <a:lnTo>
                    <a:pt x="6280" y="845"/>
                  </a:lnTo>
                  <a:lnTo>
                    <a:pt x="7124" y="1518"/>
                  </a:lnTo>
                  <a:lnTo>
                    <a:pt x="8179" y="2041"/>
                  </a:lnTo>
                  <a:lnTo>
                    <a:pt x="9024" y="2504"/>
                  </a:lnTo>
                  <a:lnTo>
                    <a:pt x="10660" y="2504"/>
                  </a:lnTo>
                  <a:lnTo>
                    <a:pt x="10343" y="3127"/>
                  </a:lnTo>
                  <a:lnTo>
                    <a:pt x="8179" y="3288"/>
                  </a:lnTo>
                  <a:lnTo>
                    <a:pt x="7652" y="3439"/>
                  </a:lnTo>
                  <a:lnTo>
                    <a:pt x="7652" y="3700"/>
                  </a:lnTo>
                  <a:lnTo>
                    <a:pt x="8179" y="4113"/>
                  </a:lnTo>
                  <a:lnTo>
                    <a:pt x="7652" y="4274"/>
                  </a:lnTo>
                  <a:lnTo>
                    <a:pt x="8496" y="4525"/>
                  </a:lnTo>
                  <a:lnTo>
                    <a:pt x="7652" y="4686"/>
                  </a:lnTo>
                  <a:lnTo>
                    <a:pt x="6807" y="5058"/>
                  </a:lnTo>
                  <a:lnTo>
                    <a:pt x="5488" y="5470"/>
                  </a:lnTo>
                  <a:lnTo>
                    <a:pt x="5488" y="6204"/>
                  </a:lnTo>
                  <a:lnTo>
                    <a:pt x="4908" y="6717"/>
                  </a:lnTo>
                  <a:lnTo>
                    <a:pt x="5699" y="7129"/>
                  </a:lnTo>
                  <a:lnTo>
                    <a:pt x="6280" y="7652"/>
                  </a:lnTo>
                  <a:lnTo>
                    <a:pt x="7124" y="8225"/>
                  </a:lnTo>
                  <a:lnTo>
                    <a:pt x="6280" y="8798"/>
                  </a:lnTo>
                  <a:lnTo>
                    <a:pt x="6807" y="9311"/>
                  </a:lnTo>
                  <a:lnTo>
                    <a:pt x="5488" y="9472"/>
                  </a:lnTo>
                  <a:lnTo>
                    <a:pt x="5488" y="10156"/>
                  </a:lnTo>
                  <a:lnTo>
                    <a:pt x="6807" y="10769"/>
                  </a:lnTo>
                  <a:lnTo>
                    <a:pt x="5699" y="10830"/>
                  </a:lnTo>
                  <a:lnTo>
                    <a:pt x="5488" y="11503"/>
                  </a:lnTo>
                  <a:lnTo>
                    <a:pt x="5488" y="12127"/>
                  </a:lnTo>
                  <a:lnTo>
                    <a:pt x="6807" y="12700"/>
                  </a:lnTo>
                  <a:lnTo>
                    <a:pt x="5699" y="12599"/>
                  </a:lnTo>
                  <a:lnTo>
                    <a:pt x="5699" y="13233"/>
                  </a:lnTo>
                  <a:lnTo>
                    <a:pt x="7124" y="13384"/>
                  </a:lnTo>
                  <a:lnTo>
                    <a:pt x="7652" y="13534"/>
                  </a:lnTo>
                  <a:lnTo>
                    <a:pt x="7652" y="13957"/>
                  </a:lnTo>
                  <a:lnTo>
                    <a:pt x="9024" y="13957"/>
                  </a:lnTo>
                  <a:lnTo>
                    <a:pt x="9024" y="14218"/>
                  </a:lnTo>
                  <a:lnTo>
                    <a:pt x="7652" y="14218"/>
                  </a:lnTo>
                  <a:lnTo>
                    <a:pt x="8496" y="14319"/>
                  </a:lnTo>
                  <a:lnTo>
                    <a:pt x="9024" y="14630"/>
                  </a:lnTo>
                  <a:lnTo>
                    <a:pt x="9024" y="14942"/>
                  </a:lnTo>
                  <a:lnTo>
                    <a:pt x="9024" y="15304"/>
                  </a:lnTo>
                  <a:lnTo>
                    <a:pt x="9024" y="15716"/>
                  </a:lnTo>
                  <a:lnTo>
                    <a:pt x="8496" y="16028"/>
                  </a:lnTo>
                  <a:lnTo>
                    <a:pt x="9024" y="16290"/>
                  </a:lnTo>
                  <a:lnTo>
                    <a:pt x="8496" y="16712"/>
                  </a:lnTo>
                  <a:lnTo>
                    <a:pt x="7124" y="16973"/>
                  </a:lnTo>
                  <a:lnTo>
                    <a:pt x="7652" y="17486"/>
                  </a:lnTo>
                  <a:lnTo>
                    <a:pt x="9024" y="17798"/>
                  </a:lnTo>
                  <a:lnTo>
                    <a:pt x="10660" y="17798"/>
                  </a:lnTo>
                  <a:lnTo>
                    <a:pt x="10660" y="18331"/>
                  </a:lnTo>
                  <a:lnTo>
                    <a:pt x="12823" y="18693"/>
                  </a:lnTo>
                  <a:lnTo>
                    <a:pt x="14987" y="18693"/>
                  </a:lnTo>
                  <a:lnTo>
                    <a:pt x="17784" y="18693"/>
                  </a:lnTo>
                  <a:lnTo>
                    <a:pt x="19947" y="18844"/>
                  </a:lnTo>
                  <a:lnTo>
                    <a:pt x="18311" y="18904"/>
                  </a:lnTo>
                  <a:lnTo>
                    <a:pt x="16412" y="19155"/>
                  </a:lnTo>
                  <a:lnTo>
                    <a:pt x="16095" y="19417"/>
                  </a:lnTo>
                  <a:lnTo>
                    <a:pt x="16095" y="19829"/>
                  </a:lnTo>
                  <a:lnTo>
                    <a:pt x="14987" y="19990"/>
                  </a:lnTo>
                  <a:lnTo>
                    <a:pt x="13931" y="19930"/>
                  </a:lnTo>
                  <a:lnTo>
                    <a:pt x="12823" y="19678"/>
                  </a:lnTo>
                  <a:lnTo>
                    <a:pt x="13931" y="19517"/>
                  </a:lnTo>
                  <a:lnTo>
                    <a:pt x="14987" y="19417"/>
                  </a:lnTo>
                  <a:lnTo>
                    <a:pt x="13931" y="19105"/>
                  </a:lnTo>
                  <a:lnTo>
                    <a:pt x="11451" y="19155"/>
                  </a:lnTo>
                  <a:lnTo>
                    <a:pt x="13351" y="19417"/>
                  </a:lnTo>
                  <a:lnTo>
                    <a:pt x="12612" y="19578"/>
                  </a:lnTo>
                  <a:lnTo>
                    <a:pt x="12612" y="19678"/>
                  </a:lnTo>
                  <a:lnTo>
                    <a:pt x="11187" y="19578"/>
                  </a:lnTo>
                  <a:lnTo>
                    <a:pt x="11451" y="19417"/>
                  </a:lnTo>
                  <a:lnTo>
                    <a:pt x="9815" y="19316"/>
                  </a:lnTo>
                  <a:lnTo>
                    <a:pt x="10343" y="19105"/>
                  </a:lnTo>
                  <a:lnTo>
                    <a:pt x="9288" y="19256"/>
                  </a:lnTo>
                  <a:lnTo>
                    <a:pt x="9288" y="18904"/>
                  </a:lnTo>
                  <a:lnTo>
                    <a:pt x="11187" y="18904"/>
                  </a:lnTo>
                  <a:lnTo>
                    <a:pt x="11187" y="18693"/>
                  </a:lnTo>
                  <a:lnTo>
                    <a:pt x="9815" y="18592"/>
                  </a:lnTo>
                  <a:lnTo>
                    <a:pt x="9288" y="18743"/>
                  </a:lnTo>
                  <a:lnTo>
                    <a:pt x="8179" y="18472"/>
                  </a:lnTo>
                  <a:lnTo>
                    <a:pt x="7124" y="18059"/>
                  </a:lnTo>
                  <a:lnTo>
                    <a:pt x="7124" y="18019"/>
                  </a:lnTo>
                  <a:lnTo>
                    <a:pt x="5488" y="17647"/>
                  </a:lnTo>
                  <a:lnTo>
                    <a:pt x="6280" y="17597"/>
                  </a:lnTo>
                  <a:lnTo>
                    <a:pt x="5699" y="17335"/>
                  </a:lnTo>
                  <a:lnTo>
                    <a:pt x="6807" y="17335"/>
                  </a:lnTo>
                  <a:lnTo>
                    <a:pt x="5488" y="17134"/>
                  </a:lnTo>
                  <a:lnTo>
                    <a:pt x="4908" y="16662"/>
                  </a:lnTo>
                  <a:lnTo>
                    <a:pt x="4908" y="16400"/>
                  </a:lnTo>
                  <a:lnTo>
                    <a:pt x="6807" y="16400"/>
                  </a:lnTo>
                  <a:lnTo>
                    <a:pt x="5488" y="16028"/>
                  </a:lnTo>
                  <a:lnTo>
                    <a:pt x="3536" y="16028"/>
                  </a:lnTo>
                  <a:lnTo>
                    <a:pt x="4644" y="15716"/>
                  </a:lnTo>
                  <a:lnTo>
                    <a:pt x="1900" y="15455"/>
                  </a:lnTo>
                  <a:lnTo>
                    <a:pt x="1055" y="15556"/>
                  </a:lnTo>
                  <a:lnTo>
                    <a:pt x="1372" y="15043"/>
                  </a:lnTo>
                  <a:lnTo>
                    <a:pt x="3536" y="15043"/>
                  </a:lnTo>
                  <a:lnTo>
                    <a:pt x="4644" y="15455"/>
                  </a:lnTo>
                  <a:lnTo>
                    <a:pt x="5488" y="15043"/>
                  </a:lnTo>
                  <a:lnTo>
                    <a:pt x="4644" y="14470"/>
                  </a:lnTo>
                  <a:lnTo>
                    <a:pt x="4908" y="14369"/>
                  </a:lnTo>
                  <a:lnTo>
                    <a:pt x="5699" y="14057"/>
                  </a:lnTo>
                  <a:lnTo>
                    <a:pt x="4644" y="13957"/>
                  </a:lnTo>
                  <a:lnTo>
                    <a:pt x="4644" y="13645"/>
                  </a:lnTo>
                  <a:lnTo>
                    <a:pt x="4644" y="13012"/>
                  </a:lnTo>
                  <a:lnTo>
                    <a:pt x="4644" y="12448"/>
                  </a:lnTo>
                  <a:lnTo>
                    <a:pt x="2691" y="12448"/>
                  </a:lnTo>
                  <a:lnTo>
                    <a:pt x="1900" y="12348"/>
                  </a:lnTo>
                  <a:lnTo>
                    <a:pt x="1372" y="11926"/>
                  </a:lnTo>
                  <a:lnTo>
                    <a:pt x="1900" y="11453"/>
                  </a:lnTo>
                  <a:lnTo>
                    <a:pt x="1055" y="10830"/>
                  </a:lnTo>
                  <a:lnTo>
                    <a:pt x="0" y="10106"/>
                  </a:lnTo>
                  <a:lnTo>
                    <a:pt x="1055" y="9744"/>
                  </a:lnTo>
                  <a:lnTo>
                    <a:pt x="1900" y="9060"/>
                  </a:lnTo>
                  <a:lnTo>
                    <a:pt x="2691" y="8326"/>
                  </a:lnTo>
                  <a:lnTo>
                    <a:pt x="2691" y="7712"/>
                  </a:lnTo>
                  <a:lnTo>
                    <a:pt x="2691" y="7501"/>
                  </a:lnTo>
                  <a:lnTo>
                    <a:pt x="1900" y="6828"/>
                  </a:lnTo>
                  <a:lnTo>
                    <a:pt x="1900" y="6305"/>
                  </a:lnTo>
                  <a:lnTo>
                    <a:pt x="1900" y="5631"/>
                  </a:lnTo>
                  <a:lnTo>
                    <a:pt x="2480" y="4897"/>
                  </a:lnTo>
                  <a:lnTo>
                    <a:pt x="2691" y="4213"/>
                  </a:lnTo>
                  <a:lnTo>
                    <a:pt x="2691" y="3539"/>
                  </a:lnTo>
                  <a:lnTo>
                    <a:pt x="2480" y="2866"/>
                  </a:lnTo>
                  <a:lnTo>
                    <a:pt x="2691" y="2614"/>
                  </a:lnTo>
                  <a:lnTo>
                    <a:pt x="2691" y="2081"/>
                  </a:lnTo>
                  <a:lnTo>
                    <a:pt x="2691" y="1156"/>
                  </a:lnTo>
                  <a:lnTo>
                    <a:pt x="1900" y="422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19" name="Freeform 219">
              <a:extLst>
                <a:ext uri="{FF2B5EF4-FFF2-40B4-BE49-F238E27FC236}">
                  <a16:creationId xmlns:a16="http://schemas.microsoft.com/office/drawing/2014/main" id="{518202EC-AFF2-4CEE-A7DA-0CA6C5752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544" y="5582898"/>
              <a:ext cx="73255" cy="81306"/>
            </a:xfrm>
            <a:custGeom>
              <a:avLst/>
              <a:gdLst>
                <a:gd name="T0" fmla="*/ 37 w 20000"/>
                <a:gd name="T1" fmla="*/ 0 h 20000"/>
                <a:gd name="T2" fmla="*/ 43 w 20000"/>
                <a:gd name="T3" fmla="*/ 29 h 20000"/>
                <a:gd name="T4" fmla="*/ 52 w 20000"/>
                <a:gd name="T5" fmla="*/ 55 h 20000"/>
                <a:gd name="T6" fmla="*/ 31 w 20000"/>
                <a:gd name="T7" fmla="*/ 60 h 20000"/>
                <a:gd name="T8" fmla="*/ 0 w 20000"/>
                <a:gd name="T9" fmla="*/ 49 h 20000"/>
                <a:gd name="T10" fmla="*/ 41 w 20000"/>
                <a:gd name="T11" fmla="*/ 45 h 20000"/>
                <a:gd name="T12" fmla="*/ 25 w 20000"/>
                <a:gd name="T13" fmla="*/ 29 h 20000"/>
                <a:gd name="T14" fmla="*/ 31 w 20000"/>
                <a:gd name="T15" fmla="*/ 19 h 20000"/>
                <a:gd name="T16" fmla="*/ 17 w 20000"/>
                <a:gd name="T17" fmla="*/ 23 h 20000"/>
                <a:gd name="T18" fmla="*/ 17 w 20000"/>
                <a:gd name="T19" fmla="*/ 6 h 20000"/>
                <a:gd name="T20" fmla="*/ 25 w 20000"/>
                <a:gd name="T21" fmla="*/ 0 h 20000"/>
                <a:gd name="T22" fmla="*/ 37 w 20000"/>
                <a:gd name="T23" fmla="*/ 0 h 200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000" h="20000">
                  <a:moveTo>
                    <a:pt x="14242" y="0"/>
                  </a:moveTo>
                  <a:lnTo>
                    <a:pt x="16667" y="9605"/>
                  </a:lnTo>
                  <a:lnTo>
                    <a:pt x="19848" y="18421"/>
                  </a:lnTo>
                  <a:lnTo>
                    <a:pt x="11818" y="19868"/>
                  </a:lnTo>
                  <a:lnTo>
                    <a:pt x="0" y="16447"/>
                  </a:lnTo>
                  <a:lnTo>
                    <a:pt x="15758" y="15000"/>
                  </a:lnTo>
                  <a:lnTo>
                    <a:pt x="9545" y="9605"/>
                  </a:lnTo>
                  <a:lnTo>
                    <a:pt x="11818" y="6184"/>
                  </a:lnTo>
                  <a:lnTo>
                    <a:pt x="6515" y="7500"/>
                  </a:lnTo>
                  <a:lnTo>
                    <a:pt x="6515" y="2105"/>
                  </a:lnTo>
                  <a:lnTo>
                    <a:pt x="9545" y="0"/>
                  </a:lnTo>
                  <a:lnTo>
                    <a:pt x="14242" y="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20" name="Freeform 220">
              <a:extLst>
                <a:ext uri="{FF2B5EF4-FFF2-40B4-BE49-F238E27FC236}">
                  <a16:creationId xmlns:a16="http://schemas.microsoft.com/office/drawing/2014/main" id="{502F5F83-3F63-4099-8367-7C9F823E7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581" y="3840241"/>
              <a:ext cx="88752" cy="82661"/>
            </a:xfrm>
            <a:custGeom>
              <a:avLst/>
              <a:gdLst>
                <a:gd name="T0" fmla="*/ 2 w 20000"/>
                <a:gd name="T1" fmla="*/ 0 h 20000"/>
                <a:gd name="T2" fmla="*/ 8 w 20000"/>
                <a:gd name="T3" fmla="*/ 0 h 20000"/>
                <a:gd name="T4" fmla="*/ 17 w 20000"/>
                <a:gd name="T5" fmla="*/ 0 h 20000"/>
                <a:gd name="T6" fmla="*/ 23 w 20000"/>
                <a:gd name="T7" fmla="*/ 0 h 20000"/>
                <a:gd name="T8" fmla="*/ 33 w 20000"/>
                <a:gd name="T9" fmla="*/ 6 h 20000"/>
                <a:gd name="T10" fmla="*/ 44 w 20000"/>
                <a:gd name="T11" fmla="*/ 6 h 20000"/>
                <a:gd name="T12" fmla="*/ 50 w 20000"/>
                <a:gd name="T13" fmla="*/ 17 h 20000"/>
                <a:gd name="T14" fmla="*/ 52 w 20000"/>
                <a:gd name="T15" fmla="*/ 23 h 20000"/>
                <a:gd name="T16" fmla="*/ 61 w 20000"/>
                <a:gd name="T17" fmla="*/ 27 h 20000"/>
                <a:gd name="T18" fmla="*/ 63 w 20000"/>
                <a:gd name="T19" fmla="*/ 31 h 20000"/>
                <a:gd name="T20" fmla="*/ 56 w 20000"/>
                <a:gd name="T21" fmla="*/ 31 h 20000"/>
                <a:gd name="T22" fmla="*/ 52 w 20000"/>
                <a:gd name="T23" fmla="*/ 44 h 20000"/>
                <a:gd name="T24" fmla="*/ 52 w 20000"/>
                <a:gd name="T25" fmla="*/ 48 h 20000"/>
                <a:gd name="T26" fmla="*/ 56 w 20000"/>
                <a:gd name="T27" fmla="*/ 54 h 20000"/>
                <a:gd name="T28" fmla="*/ 52 w 20000"/>
                <a:gd name="T29" fmla="*/ 61 h 20000"/>
                <a:gd name="T30" fmla="*/ 50 w 20000"/>
                <a:gd name="T31" fmla="*/ 58 h 20000"/>
                <a:gd name="T32" fmla="*/ 46 w 20000"/>
                <a:gd name="T33" fmla="*/ 48 h 20000"/>
                <a:gd name="T34" fmla="*/ 44 w 20000"/>
                <a:gd name="T35" fmla="*/ 50 h 20000"/>
                <a:gd name="T36" fmla="*/ 40 w 20000"/>
                <a:gd name="T37" fmla="*/ 48 h 20000"/>
                <a:gd name="T38" fmla="*/ 40 w 20000"/>
                <a:gd name="T39" fmla="*/ 38 h 20000"/>
                <a:gd name="T40" fmla="*/ 25 w 20000"/>
                <a:gd name="T41" fmla="*/ 31 h 20000"/>
                <a:gd name="T42" fmla="*/ 13 w 20000"/>
                <a:gd name="T43" fmla="*/ 17 h 20000"/>
                <a:gd name="T44" fmla="*/ 17 w 20000"/>
                <a:gd name="T45" fmla="*/ 27 h 20000"/>
                <a:gd name="T46" fmla="*/ 0 w 20000"/>
                <a:gd name="T47" fmla="*/ 17 h 20000"/>
                <a:gd name="T48" fmla="*/ 2 w 20000"/>
                <a:gd name="T49" fmla="*/ 11 h 20000"/>
                <a:gd name="T50" fmla="*/ 2 w 20000"/>
                <a:gd name="T51" fmla="*/ 0 h 2000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0000" h="20000">
                  <a:moveTo>
                    <a:pt x="769" y="0"/>
                  </a:moveTo>
                  <a:lnTo>
                    <a:pt x="2564" y="0"/>
                  </a:lnTo>
                  <a:lnTo>
                    <a:pt x="5256" y="0"/>
                  </a:lnTo>
                  <a:lnTo>
                    <a:pt x="7308" y="0"/>
                  </a:lnTo>
                  <a:lnTo>
                    <a:pt x="10513" y="2105"/>
                  </a:lnTo>
                  <a:lnTo>
                    <a:pt x="13846" y="2105"/>
                  </a:lnTo>
                  <a:lnTo>
                    <a:pt x="15897" y="5526"/>
                  </a:lnTo>
                  <a:lnTo>
                    <a:pt x="16538" y="7500"/>
                  </a:lnTo>
                  <a:lnTo>
                    <a:pt x="19231" y="8947"/>
                  </a:lnTo>
                  <a:lnTo>
                    <a:pt x="19872" y="10263"/>
                  </a:lnTo>
                  <a:lnTo>
                    <a:pt x="17821" y="10263"/>
                  </a:lnTo>
                  <a:lnTo>
                    <a:pt x="16538" y="14474"/>
                  </a:lnTo>
                  <a:lnTo>
                    <a:pt x="16538" y="15789"/>
                  </a:lnTo>
                  <a:lnTo>
                    <a:pt x="17821" y="17763"/>
                  </a:lnTo>
                  <a:lnTo>
                    <a:pt x="16538" y="19868"/>
                  </a:lnTo>
                  <a:lnTo>
                    <a:pt x="15897" y="19079"/>
                  </a:lnTo>
                  <a:lnTo>
                    <a:pt x="14615" y="15789"/>
                  </a:lnTo>
                  <a:lnTo>
                    <a:pt x="13846" y="16447"/>
                  </a:lnTo>
                  <a:lnTo>
                    <a:pt x="12564" y="15789"/>
                  </a:lnTo>
                  <a:lnTo>
                    <a:pt x="12564" y="12368"/>
                  </a:lnTo>
                  <a:lnTo>
                    <a:pt x="7949" y="10263"/>
                  </a:lnTo>
                  <a:lnTo>
                    <a:pt x="3974" y="5526"/>
                  </a:lnTo>
                  <a:lnTo>
                    <a:pt x="5256" y="8947"/>
                  </a:lnTo>
                  <a:lnTo>
                    <a:pt x="0" y="5526"/>
                  </a:lnTo>
                  <a:lnTo>
                    <a:pt x="769" y="3553"/>
                  </a:lnTo>
                  <a:lnTo>
                    <a:pt x="769" y="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21" name="Freeform 221">
              <a:extLst>
                <a:ext uri="{FF2B5EF4-FFF2-40B4-BE49-F238E27FC236}">
                  <a16:creationId xmlns:a16="http://schemas.microsoft.com/office/drawing/2014/main" id="{58D1FB28-08BA-4380-A00F-5BBD43C9E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267" y="3628845"/>
              <a:ext cx="88752" cy="55559"/>
            </a:xfrm>
            <a:custGeom>
              <a:avLst/>
              <a:gdLst>
                <a:gd name="T0" fmla="*/ 0 w 20000"/>
                <a:gd name="T1" fmla="*/ 30 h 20000"/>
                <a:gd name="T2" fmla="*/ 0 w 20000"/>
                <a:gd name="T3" fmla="*/ 16 h 20000"/>
                <a:gd name="T4" fmla="*/ 0 w 20000"/>
                <a:gd name="T5" fmla="*/ 0 h 20000"/>
                <a:gd name="T6" fmla="*/ 2 w 20000"/>
                <a:gd name="T7" fmla="*/ 0 h 20000"/>
                <a:gd name="T8" fmla="*/ 16 w 20000"/>
                <a:gd name="T9" fmla="*/ 0 h 20000"/>
                <a:gd name="T10" fmla="*/ 34 w 20000"/>
                <a:gd name="T11" fmla="*/ 4 h 20000"/>
                <a:gd name="T12" fmla="*/ 40 w 20000"/>
                <a:gd name="T13" fmla="*/ 10 h 20000"/>
                <a:gd name="T14" fmla="*/ 63 w 20000"/>
                <a:gd name="T15" fmla="*/ 16 h 20000"/>
                <a:gd name="T16" fmla="*/ 56 w 20000"/>
                <a:gd name="T17" fmla="*/ 26 h 20000"/>
                <a:gd name="T18" fmla="*/ 29 w 20000"/>
                <a:gd name="T19" fmla="*/ 26 h 20000"/>
                <a:gd name="T20" fmla="*/ 19 w 20000"/>
                <a:gd name="T21" fmla="*/ 26 h 20000"/>
                <a:gd name="T22" fmla="*/ 6 w 20000"/>
                <a:gd name="T23" fmla="*/ 41 h 20000"/>
                <a:gd name="T24" fmla="*/ 0 w 20000"/>
                <a:gd name="T25" fmla="*/ 30 h 200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000" h="20000">
                  <a:moveTo>
                    <a:pt x="0" y="14808"/>
                  </a:moveTo>
                  <a:lnTo>
                    <a:pt x="0" y="7885"/>
                  </a:lnTo>
                  <a:lnTo>
                    <a:pt x="0" y="0"/>
                  </a:lnTo>
                  <a:lnTo>
                    <a:pt x="764" y="0"/>
                  </a:lnTo>
                  <a:lnTo>
                    <a:pt x="5223" y="0"/>
                  </a:lnTo>
                  <a:lnTo>
                    <a:pt x="10701" y="1923"/>
                  </a:lnTo>
                  <a:lnTo>
                    <a:pt x="12611" y="5000"/>
                  </a:lnTo>
                  <a:lnTo>
                    <a:pt x="19873" y="7885"/>
                  </a:lnTo>
                  <a:lnTo>
                    <a:pt x="17834" y="12885"/>
                  </a:lnTo>
                  <a:lnTo>
                    <a:pt x="9172" y="12885"/>
                  </a:lnTo>
                  <a:lnTo>
                    <a:pt x="5987" y="12885"/>
                  </a:lnTo>
                  <a:lnTo>
                    <a:pt x="2038" y="19808"/>
                  </a:lnTo>
                  <a:lnTo>
                    <a:pt x="0" y="14808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22" name="Freeform 222">
              <a:extLst>
                <a:ext uri="{FF2B5EF4-FFF2-40B4-BE49-F238E27FC236}">
                  <a16:creationId xmlns:a16="http://schemas.microsoft.com/office/drawing/2014/main" id="{1F0C7E66-3083-494D-90AA-24BF13DE3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2917" y="4082803"/>
              <a:ext cx="146511" cy="154481"/>
            </a:xfrm>
            <a:custGeom>
              <a:avLst/>
              <a:gdLst>
                <a:gd name="T0" fmla="*/ 39 w 20000"/>
                <a:gd name="T1" fmla="*/ 0 h 20000"/>
                <a:gd name="T2" fmla="*/ 60 w 20000"/>
                <a:gd name="T3" fmla="*/ 10 h 20000"/>
                <a:gd name="T4" fmla="*/ 70 w 20000"/>
                <a:gd name="T5" fmla="*/ 18 h 20000"/>
                <a:gd name="T6" fmla="*/ 83 w 20000"/>
                <a:gd name="T7" fmla="*/ 18 h 20000"/>
                <a:gd name="T8" fmla="*/ 93 w 20000"/>
                <a:gd name="T9" fmla="*/ 23 h 20000"/>
                <a:gd name="T10" fmla="*/ 104 w 20000"/>
                <a:gd name="T11" fmla="*/ 39 h 20000"/>
                <a:gd name="T12" fmla="*/ 93 w 20000"/>
                <a:gd name="T13" fmla="*/ 54 h 20000"/>
                <a:gd name="T14" fmla="*/ 77 w 20000"/>
                <a:gd name="T15" fmla="*/ 72 h 20000"/>
                <a:gd name="T16" fmla="*/ 56 w 20000"/>
                <a:gd name="T17" fmla="*/ 81 h 20000"/>
                <a:gd name="T18" fmla="*/ 43 w 20000"/>
                <a:gd name="T19" fmla="*/ 97 h 20000"/>
                <a:gd name="T20" fmla="*/ 37 w 20000"/>
                <a:gd name="T21" fmla="*/ 114 h 20000"/>
                <a:gd name="T22" fmla="*/ 23 w 20000"/>
                <a:gd name="T23" fmla="*/ 105 h 20000"/>
                <a:gd name="T24" fmla="*/ 12 w 20000"/>
                <a:gd name="T25" fmla="*/ 103 h 20000"/>
                <a:gd name="T26" fmla="*/ 16 w 20000"/>
                <a:gd name="T27" fmla="*/ 87 h 20000"/>
                <a:gd name="T28" fmla="*/ 20 w 20000"/>
                <a:gd name="T29" fmla="*/ 87 h 20000"/>
                <a:gd name="T30" fmla="*/ 23 w 20000"/>
                <a:gd name="T31" fmla="*/ 72 h 20000"/>
                <a:gd name="T32" fmla="*/ 20 w 20000"/>
                <a:gd name="T33" fmla="*/ 66 h 20000"/>
                <a:gd name="T34" fmla="*/ 12 w 20000"/>
                <a:gd name="T35" fmla="*/ 72 h 20000"/>
                <a:gd name="T36" fmla="*/ 0 w 20000"/>
                <a:gd name="T37" fmla="*/ 66 h 20000"/>
                <a:gd name="T38" fmla="*/ 6 w 20000"/>
                <a:gd name="T39" fmla="*/ 60 h 20000"/>
                <a:gd name="T40" fmla="*/ 4 w 20000"/>
                <a:gd name="T41" fmla="*/ 43 h 20000"/>
                <a:gd name="T42" fmla="*/ 10 w 20000"/>
                <a:gd name="T43" fmla="*/ 39 h 20000"/>
                <a:gd name="T44" fmla="*/ 10 w 20000"/>
                <a:gd name="T45" fmla="*/ 33 h 20000"/>
                <a:gd name="T46" fmla="*/ 16 w 20000"/>
                <a:gd name="T47" fmla="*/ 23 h 20000"/>
                <a:gd name="T48" fmla="*/ 16 w 20000"/>
                <a:gd name="T49" fmla="*/ 12 h 20000"/>
                <a:gd name="T50" fmla="*/ 23 w 20000"/>
                <a:gd name="T51" fmla="*/ 10 h 20000"/>
                <a:gd name="T52" fmla="*/ 39 w 20000"/>
                <a:gd name="T53" fmla="*/ 0 h 2000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0000" h="20000">
                  <a:moveTo>
                    <a:pt x="7538" y="0"/>
                  </a:moveTo>
                  <a:lnTo>
                    <a:pt x="11538" y="1825"/>
                  </a:lnTo>
                  <a:lnTo>
                    <a:pt x="13538" y="3228"/>
                  </a:lnTo>
                  <a:lnTo>
                    <a:pt x="16000" y="3228"/>
                  </a:lnTo>
                  <a:lnTo>
                    <a:pt x="17923" y="4000"/>
                  </a:lnTo>
                  <a:lnTo>
                    <a:pt x="19923" y="6877"/>
                  </a:lnTo>
                  <a:lnTo>
                    <a:pt x="17923" y="9404"/>
                  </a:lnTo>
                  <a:lnTo>
                    <a:pt x="14769" y="12632"/>
                  </a:lnTo>
                  <a:lnTo>
                    <a:pt x="10692" y="14175"/>
                  </a:lnTo>
                  <a:lnTo>
                    <a:pt x="8308" y="17053"/>
                  </a:lnTo>
                  <a:lnTo>
                    <a:pt x="7154" y="19930"/>
                  </a:lnTo>
                  <a:lnTo>
                    <a:pt x="4385" y="18456"/>
                  </a:lnTo>
                  <a:lnTo>
                    <a:pt x="2385" y="18105"/>
                  </a:lnTo>
                  <a:lnTo>
                    <a:pt x="3154" y="15228"/>
                  </a:lnTo>
                  <a:lnTo>
                    <a:pt x="3923" y="15228"/>
                  </a:lnTo>
                  <a:lnTo>
                    <a:pt x="4385" y="12632"/>
                  </a:lnTo>
                  <a:lnTo>
                    <a:pt x="3923" y="11579"/>
                  </a:lnTo>
                  <a:lnTo>
                    <a:pt x="2385" y="12632"/>
                  </a:lnTo>
                  <a:lnTo>
                    <a:pt x="0" y="11579"/>
                  </a:lnTo>
                  <a:lnTo>
                    <a:pt x="1231" y="10456"/>
                  </a:lnTo>
                  <a:lnTo>
                    <a:pt x="769" y="7579"/>
                  </a:lnTo>
                  <a:lnTo>
                    <a:pt x="2000" y="6877"/>
                  </a:lnTo>
                  <a:lnTo>
                    <a:pt x="2000" y="5754"/>
                  </a:lnTo>
                  <a:lnTo>
                    <a:pt x="3154" y="4000"/>
                  </a:lnTo>
                  <a:lnTo>
                    <a:pt x="3154" y="2105"/>
                  </a:lnTo>
                  <a:lnTo>
                    <a:pt x="4385" y="1825"/>
                  </a:lnTo>
                  <a:lnTo>
                    <a:pt x="7538" y="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23" name="Freeform 223">
              <a:extLst>
                <a:ext uri="{FF2B5EF4-FFF2-40B4-BE49-F238E27FC236}">
                  <a16:creationId xmlns:a16="http://schemas.microsoft.com/office/drawing/2014/main" id="{DEB8DE38-AAF8-40DA-B8A3-CBA9D82A9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1026" y="3668143"/>
              <a:ext cx="95796" cy="102988"/>
            </a:xfrm>
            <a:custGeom>
              <a:avLst/>
              <a:gdLst>
                <a:gd name="T0" fmla="*/ 60 w 20000"/>
                <a:gd name="T1" fmla="*/ 0 h 20000"/>
                <a:gd name="T2" fmla="*/ 56 w 20000"/>
                <a:gd name="T3" fmla="*/ 33 h 20000"/>
                <a:gd name="T4" fmla="*/ 60 w 20000"/>
                <a:gd name="T5" fmla="*/ 38 h 20000"/>
                <a:gd name="T6" fmla="*/ 64 w 20000"/>
                <a:gd name="T7" fmla="*/ 39 h 20000"/>
                <a:gd name="T8" fmla="*/ 67 w 20000"/>
                <a:gd name="T9" fmla="*/ 39 h 20000"/>
                <a:gd name="T10" fmla="*/ 67 w 20000"/>
                <a:gd name="T11" fmla="*/ 45 h 20000"/>
                <a:gd name="T12" fmla="*/ 56 w 20000"/>
                <a:gd name="T13" fmla="*/ 50 h 20000"/>
                <a:gd name="T14" fmla="*/ 56 w 20000"/>
                <a:gd name="T15" fmla="*/ 56 h 20000"/>
                <a:gd name="T16" fmla="*/ 54 w 20000"/>
                <a:gd name="T17" fmla="*/ 62 h 20000"/>
                <a:gd name="T18" fmla="*/ 50 w 20000"/>
                <a:gd name="T19" fmla="*/ 62 h 20000"/>
                <a:gd name="T20" fmla="*/ 46 w 20000"/>
                <a:gd name="T21" fmla="*/ 70 h 20000"/>
                <a:gd name="T22" fmla="*/ 40 w 20000"/>
                <a:gd name="T23" fmla="*/ 77 h 20000"/>
                <a:gd name="T24" fmla="*/ 16 w 20000"/>
                <a:gd name="T25" fmla="*/ 73 h 20000"/>
                <a:gd name="T26" fmla="*/ 0 w 20000"/>
                <a:gd name="T27" fmla="*/ 60 h 20000"/>
                <a:gd name="T28" fmla="*/ 6 w 20000"/>
                <a:gd name="T29" fmla="*/ 54 h 20000"/>
                <a:gd name="T30" fmla="*/ 2 w 20000"/>
                <a:gd name="T31" fmla="*/ 45 h 20000"/>
                <a:gd name="T32" fmla="*/ 12 w 20000"/>
                <a:gd name="T33" fmla="*/ 33 h 20000"/>
                <a:gd name="T34" fmla="*/ 34 w 20000"/>
                <a:gd name="T35" fmla="*/ 33 h 20000"/>
                <a:gd name="T36" fmla="*/ 38 w 20000"/>
                <a:gd name="T37" fmla="*/ 27 h 20000"/>
                <a:gd name="T38" fmla="*/ 23 w 20000"/>
                <a:gd name="T39" fmla="*/ 12 h 20000"/>
                <a:gd name="T40" fmla="*/ 29 w 20000"/>
                <a:gd name="T41" fmla="*/ 0 h 20000"/>
                <a:gd name="T42" fmla="*/ 60 w 20000"/>
                <a:gd name="T43" fmla="*/ 0 h 2000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0000" h="20000">
                  <a:moveTo>
                    <a:pt x="17964" y="0"/>
                  </a:moveTo>
                  <a:lnTo>
                    <a:pt x="16766" y="8601"/>
                  </a:lnTo>
                  <a:lnTo>
                    <a:pt x="17964" y="9741"/>
                  </a:lnTo>
                  <a:lnTo>
                    <a:pt x="19162" y="10155"/>
                  </a:lnTo>
                  <a:lnTo>
                    <a:pt x="19880" y="10155"/>
                  </a:lnTo>
                  <a:lnTo>
                    <a:pt x="19880" y="11813"/>
                  </a:lnTo>
                  <a:lnTo>
                    <a:pt x="16766" y="12953"/>
                  </a:lnTo>
                  <a:lnTo>
                    <a:pt x="16766" y="14611"/>
                  </a:lnTo>
                  <a:lnTo>
                    <a:pt x="16168" y="16062"/>
                  </a:lnTo>
                  <a:lnTo>
                    <a:pt x="14970" y="16062"/>
                  </a:lnTo>
                  <a:lnTo>
                    <a:pt x="13772" y="18238"/>
                  </a:lnTo>
                  <a:lnTo>
                    <a:pt x="11856" y="19896"/>
                  </a:lnTo>
                  <a:lnTo>
                    <a:pt x="4910" y="18860"/>
                  </a:lnTo>
                  <a:lnTo>
                    <a:pt x="0" y="15648"/>
                  </a:lnTo>
                  <a:lnTo>
                    <a:pt x="1916" y="13990"/>
                  </a:lnTo>
                  <a:lnTo>
                    <a:pt x="719" y="11813"/>
                  </a:lnTo>
                  <a:lnTo>
                    <a:pt x="3713" y="8601"/>
                  </a:lnTo>
                  <a:lnTo>
                    <a:pt x="10060" y="8601"/>
                  </a:lnTo>
                  <a:lnTo>
                    <a:pt x="11257" y="7047"/>
                  </a:lnTo>
                  <a:lnTo>
                    <a:pt x="6826" y="3212"/>
                  </a:lnTo>
                  <a:lnTo>
                    <a:pt x="8623" y="0"/>
                  </a:lnTo>
                  <a:lnTo>
                    <a:pt x="17964" y="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24" name="Freeform 224">
              <a:extLst>
                <a:ext uri="{FF2B5EF4-FFF2-40B4-BE49-F238E27FC236}">
                  <a16:creationId xmlns:a16="http://schemas.microsoft.com/office/drawing/2014/main" id="{C49C5F9A-07E5-4270-87C5-67CFF8E0C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800" y="3920192"/>
              <a:ext cx="115518" cy="166677"/>
            </a:xfrm>
            <a:custGeom>
              <a:avLst/>
              <a:gdLst>
                <a:gd name="T0" fmla="*/ 29 w 20000"/>
                <a:gd name="T1" fmla="*/ 0 h 20000"/>
                <a:gd name="T2" fmla="*/ 53 w 20000"/>
                <a:gd name="T3" fmla="*/ 16 h 20000"/>
                <a:gd name="T4" fmla="*/ 45 w 20000"/>
                <a:gd name="T5" fmla="*/ 34 h 20000"/>
                <a:gd name="T6" fmla="*/ 55 w 20000"/>
                <a:gd name="T7" fmla="*/ 27 h 20000"/>
                <a:gd name="T8" fmla="*/ 75 w 20000"/>
                <a:gd name="T9" fmla="*/ 40 h 20000"/>
                <a:gd name="T10" fmla="*/ 71 w 20000"/>
                <a:gd name="T11" fmla="*/ 56 h 20000"/>
                <a:gd name="T12" fmla="*/ 59 w 20000"/>
                <a:gd name="T13" fmla="*/ 63 h 20000"/>
                <a:gd name="T14" fmla="*/ 55 w 20000"/>
                <a:gd name="T15" fmla="*/ 77 h 20000"/>
                <a:gd name="T16" fmla="*/ 71 w 20000"/>
                <a:gd name="T17" fmla="*/ 87 h 20000"/>
                <a:gd name="T18" fmla="*/ 82 w 20000"/>
                <a:gd name="T19" fmla="*/ 115 h 20000"/>
                <a:gd name="T20" fmla="*/ 69 w 20000"/>
                <a:gd name="T21" fmla="*/ 116 h 20000"/>
                <a:gd name="T22" fmla="*/ 49 w 20000"/>
                <a:gd name="T23" fmla="*/ 123 h 20000"/>
                <a:gd name="T24" fmla="*/ 29 w 20000"/>
                <a:gd name="T25" fmla="*/ 116 h 20000"/>
                <a:gd name="T26" fmla="*/ 23 w 20000"/>
                <a:gd name="T27" fmla="*/ 100 h 20000"/>
                <a:gd name="T28" fmla="*/ 29 w 20000"/>
                <a:gd name="T29" fmla="*/ 77 h 20000"/>
                <a:gd name="T30" fmla="*/ 23 w 20000"/>
                <a:gd name="T31" fmla="*/ 67 h 20000"/>
                <a:gd name="T32" fmla="*/ 18 w 20000"/>
                <a:gd name="T33" fmla="*/ 52 h 20000"/>
                <a:gd name="T34" fmla="*/ 12 w 20000"/>
                <a:gd name="T35" fmla="*/ 56 h 20000"/>
                <a:gd name="T36" fmla="*/ 0 w 20000"/>
                <a:gd name="T37" fmla="*/ 44 h 20000"/>
                <a:gd name="T38" fmla="*/ 6 w 20000"/>
                <a:gd name="T39" fmla="*/ 34 h 20000"/>
                <a:gd name="T40" fmla="*/ 6 w 20000"/>
                <a:gd name="T41" fmla="*/ 27 h 20000"/>
                <a:gd name="T42" fmla="*/ 18 w 20000"/>
                <a:gd name="T43" fmla="*/ 23 h 20000"/>
                <a:gd name="T44" fmla="*/ 12 w 20000"/>
                <a:gd name="T45" fmla="*/ 12 h 20000"/>
                <a:gd name="T46" fmla="*/ 29 w 20000"/>
                <a:gd name="T47" fmla="*/ 0 h 2000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0000" h="20000">
                  <a:moveTo>
                    <a:pt x="6957" y="0"/>
                  </a:moveTo>
                  <a:lnTo>
                    <a:pt x="12947" y="2671"/>
                  </a:lnTo>
                  <a:lnTo>
                    <a:pt x="11014" y="5472"/>
                  </a:lnTo>
                  <a:lnTo>
                    <a:pt x="13430" y="4430"/>
                  </a:lnTo>
                  <a:lnTo>
                    <a:pt x="18357" y="6450"/>
                  </a:lnTo>
                  <a:lnTo>
                    <a:pt x="17391" y="9186"/>
                  </a:lnTo>
                  <a:lnTo>
                    <a:pt x="14396" y="10163"/>
                  </a:lnTo>
                  <a:lnTo>
                    <a:pt x="13430" y="12508"/>
                  </a:lnTo>
                  <a:lnTo>
                    <a:pt x="17391" y="14202"/>
                  </a:lnTo>
                  <a:lnTo>
                    <a:pt x="19903" y="18632"/>
                  </a:lnTo>
                  <a:lnTo>
                    <a:pt x="16908" y="18893"/>
                  </a:lnTo>
                  <a:lnTo>
                    <a:pt x="11981" y="19935"/>
                  </a:lnTo>
                  <a:lnTo>
                    <a:pt x="6957" y="18893"/>
                  </a:lnTo>
                  <a:lnTo>
                    <a:pt x="5507" y="16221"/>
                  </a:lnTo>
                  <a:lnTo>
                    <a:pt x="6957" y="12508"/>
                  </a:lnTo>
                  <a:lnTo>
                    <a:pt x="5507" y="10814"/>
                  </a:lnTo>
                  <a:lnTo>
                    <a:pt x="4444" y="8404"/>
                  </a:lnTo>
                  <a:lnTo>
                    <a:pt x="2899" y="9186"/>
                  </a:lnTo>
                  <a:lnTo>
                    <a:pt x="0" y="7101"/>
                  </a:lnTo>
                  <a:lnTo>
                    <a:pt x="1353" y="5472"/>
                  </a:lnTo>
                  <a:lnTo>
                    <a:pt x="1353" y="4430"/>
                  </a:lnTo>
                  <a:lnTo>
                    <a:pt x="4444" y="3713"/>
                  </a:lnTo>
                  <a:lnTo>
                    <a:pt x="2899" y="2020"/>
                  </a:lnTo>
                  <a:lnTo>
                    <a:pt x="6957" y="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25" name="Freeform 225">
              <a:extLst>
                <a:ext uri="{FF2B5EF4-FFF2-40B4-BE49-F238E27FC236}">
                  <a16:creationId xmlns:a16="http://schemas.microsoft.com/office/drawing/2014/main" id="{1FF7F1D0-72D7-42B1-B007-925F31499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055" y="3624780"/>
              <a:ext cx="67620" cy="46073"/>
            </a:xfrm>
            <a:custGeom>
              <a:avLst/>
              <a:gdLst>
                <a:gd name="T0" fmla="*/ 48 w 20000"/>
                <a:gd name="T1" fmla="*/ 2 h 20000"/>
                <a:gd name="T2" fmla="*/ 48 w 20000"/>
                <a:gd name="T3" fmla="*/ 19 h 20000"/>
                <a:gd name="T4" fmla="*/ 48 w 20000"/>
                <a:gd name="T5" fmla="*/ 34 h 20000"/>
                <a:gd name="T6" fmla="*/ 11 w 20000"/>
                <a:gd name="T7" fmla="*/ 34 h 20000"/>
                <a:gd name="T8" fmla="*/ 0 w 20000"/>
                <a:gd name="T9" fmla="*/ 30 h 20000"/>
                <a:gd name="T10" fmla="*/ 4 w 20000"/>
                <a:gd name="T11" fmla="*/ 19 h 20000"/>
                <a:gd name="T12" fmla="*/ 40 w 20000"/>
                <a:gd name="T13" fmla="*/ 23 h 20000"/>
                <a:gd name="T14" fmla="*/ 31 w 20000"/>
                <a:gd name="T15" fmla="*/ 17 h 20000"/>
                <a:gd name="T16" fmla="*/ 27 w 20000"/>
                <a:gd name="T17" fmla="*/ 8 h 20000"/>
                <a:gd name="T18" fmla="*/ 21 w 20000"/>
                <a:gd name="T19" fmla="*/ 0 h 20000"/>
                <a:gd name="T20" fmla="*/ 37 w 20000"/>
                <a:gd name="T21" fmla="*/ 0 h 20000"/>
                <a:gd name="T22" fmla="*/ 48 w 20000"/>
                <a:gd name="T23" fmla="*/ 2 h 200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000" h="20000">
                  <a:moveTo>
                    <a:pt x="19833" y="1429"/>
                  </a:moveTo>
                  <a:lnTo>
                    <a:pt x="19833" y="11190"/>
                  </a:lnTo>
                  <a:lnTo>
                    <a:pt x="19833" y="19762"/>
                  </a:lnTo>
                  <a:lnTo>
                    <a:pt x="4500" y="19762"/>
                  </a:lnTo>
                  <a:lnTo>
                    <a:pt x="0" y="17381"/>
                  </a:lnTo>
                  <a:lnTo>
                    <a:pt x="1833" y="11190"/>
                  </a:lnTo>
                  <a:lnTo>
                    <a:pt x="16500" y="13571"/>
                  </a:lnTo>
                  <a:lnTo>
                    <a:pt x="13000" y="9762"/>
                  </a:lnTo>
                  <a:lnTo>
                    <a:pt x="11333" y="4762"/>
                  </a:lnTo>
                  <a:lnTo>
                    <a:pt x="8667" y="0"/>
                  </a:lnTo>
                  <a:lnTo>
                    <a:pt x="15500" y="0"/>
                  </a:lnTo>
                  <a:lnTo>
                    <a:pt x="19833" y="1429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26" name="Freeform 226">
              <a:extLst>
                <a:ext uri="{FF2B5EF4-FFF2-40B4-BE49-F238E27FC236}">
                  <a16:creationId xmlns:a16="http://schemas.microsoft.com/office/drawing/2014/main" id="{11931C94-500C-4D58-84C9-450D073ED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873" y="3720992"/>
              <a:ext cx="153555" cy="70465"/>
            </a:xfrm>
            <a:custGeom>
              <a:avLst/>
              <a:gdLst>
                <a:gd name="T0" fmla="*/ 16 w 20000"/>
                <a:gd name="T1" fmla="*/ 2 h 20000"/>
                <a:gd name="T2" fmla="*/ 27 w 20000"/>
                <a:gd name="T3" fmla="*/ 2 h 20000"/>
                <a:gd name="T4" fmla="*/ 48 w 20000"/>
                <a:gd name="T5" fmla="*/ 2 h 20000"/>
                <a:gd name="T6" fmla="*/ 70 w 20000"/>
                <a:gd name="T7" fmla="*/ 0 h 20000"/>
                <a:gd name="T8" fmla="*/ 83 w 20000"/>
                <a:gd name="T9" fmla="*/ 2 h 20000"/>
                <a:gd name="T10" fmla="*/ 97 w 20000"/>
                <a:gd name="T11" fmla="*/ 2 h 20000"/>
                <a:gd name="T12" fmla="*/ 101 w 20000"/>
                <a:gd name="T13" fmla="*/ 8 h 20000"/>
                <a:gd name="T14" fmla="*/ 93 w 20000"/>
                <a:gd name="T15" fmla="*/ 12 h 20000"/>
                <a:gd name="T16" fmla="*/ 110 w 20000"/>
                <a:gd name="T17" fmla="*/ 16 h 20000"/>
                <a:gd name="T18" fmla="*/ 87 w 20000"/>
                <a:gd name="T19" fmla="*/ 24 h 20000"/>
                <a:gd name="T20" fmla="*/ 81 w 20000"/>
                <a:gd name="T21" fmla="*/ 19 h 20000"/>
                <a:gd name="T22" fmla="*/ 76 w 20000"/>
                <a:gd name="T23" fmla="*/ 24 h 20000"/>
                <a:gd name="T24" fmla="*/ 66 w 20000"/>
                <a:gd name="T25" fmla="*/ 35 h 20000"/>
                <a:gd name="T26" fmla="*/ 54 w 20000"/>
                <a:gd name="T27" fmla="*/ 39 h 20000"/>
                <a:gd name="T28" fmla="*/ 43 w 20000"/>
                <a:gd name="T29" fmla="*/ 52 h 20000"/>
                <a:gd name="T30" fmla="*/ 37 w 20000"/>
                <a:gd name="T31" fmla="*/ 52 h 20000"/>
                <a:gd name="T32" fmla="*/ 33 w 20000"/>
                <a:gd name="T33" fmla="*/ 49 h 20000"/>
                <a:gd name="T34" fmla="*/ 31 w 20000"/>
                <a:gd name="T35" fmla="*/ 45 h 20000"/>
                <a:gd name="T36" fmla="*/ 27 w 20000"/>
                <a:gd name="T37" fmla="*/ 35 h 20000"/>
                <a:gd name="T38" fmla="*/ 14 w 20000"/>
                <a:gd name="T39" fmla="*/ 29 h 20000"/>
                <a:gd name="T40" fmla="*/ 0 w 20000"/>
                <a:gd name="T41" fmla="*/ 24 h 20000"/>
                <a:gd name="T42" fmla="*/ 4 w 20000"/>
                <a:gd name="T43" fmla="*/ 24 h 20000"/>
                <a:gd name="T44" fmla="*/ 6 w 20000"/>
                <a:gd name="T45" fmla="*/ 19 h 20000"/>
                <a:gd name="T46" fmla="*/ 6 w 20000"/>
                <a:gd name="T47" fmla="*/ 12 h 20000"/>
                <a:gd name="T48" fmla="*/ 16 w 20000"/>
                <a:gd name="T49" fmla="*/ 8 h 20000"/>
                <a:gd name="T50" fmla="*/ 16 w 20000"/>
                <a:gd name="T51" fmla="*/ 2 h 2000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0000" h="20000">
                  <a:moveTo>
                    <a:pt x="2982" y="615"/>
                  </a:moveTo>
                  <a:lnTo>
                    <a:pt x="4873" y="615"/>
                  </a:lnTo>
                  <a:lnTo>
                    <a:pt x="8655" y="615"/>
                  </a:lnTo>
                  <a:lnTo>
                    <a:pt x="12800" y="0"/>
                  </a:lnTo>
                  <a:lnTo>
                    <a:pt x="15055" y="615"/>
                  </a:lnTo>
                  <a:lnTo>
                    <a:pt x="17673" y="615"/>
                  </a:lnTo>
                  <a:lnTo>
                    <a:pt x="18400" y="3077"/>
                  </a:lnTo>
                  <a:lnTo>
                    <a:pt x="16945" y="4769"/>
                  </a:lnTo>
                  <a:lnTo>
                    <a:pt x="19927" y="6308"/>
                  </a:lnTo>
                  <a:lnTo>
                    <a:pt x="15782" y="9385"/>
                  </a:lnTo>
                  <a:lnTo>
                    <a:pt x="14691" y="7231"/>
                  </a:lnTo>
                  <a:lnTo>
                    <a:pt x="13891" y="9385"/>
                  </a:lnTo>
                  <a:lnTo>
                    <a:pt x="12000" y="13538"/>
                  </a:lnTo>
                  <a:lnTo>
                    <a:pt x="9818" y="15077"/>
                  </a:lnTo>
                  <a:lnTo>
                    <a:pt x="7855" y="19846"/>
                  </a:lnTo>
                  <a:lnTo>
                    <a:pt x="6691" y="19846"/>
                  </a:lnTo>
                  <a:lnTo>
                    <a:pt x="5964" y="18923"/>
                  </a:lnTo>
                  <a:lnTo>
                    <a:pt x="5673" y="17385"/>
                  </a:lnTo>
                  <a:lnTo>
                    <a:pt x="4873" y="13538"/>
                  </a:lnTo>
                  <a:lnTo>
                    <a:pt x="2618" y="11077"/>
                  </a:lnTo>
                  <a:lnTo>
                    <a:pt x="0" y="9385"/>
                  </a:lnTo>
                  <a:lnTo>
                    <a:pt x="727" y="9385"/>
                  </a:lnTo>
                  <a:lnTo>
                    <a:pt x="1164" y="7231"/>
                  </a:lnTo>
                  <a:lnTo>
                    <a:pt x="1164" y="4769"/>
                  </a:lnTo>
                  <a:lnTo>
                    <a:pt x="2982" y="3077"/>
                  </a:lnTo>
                  <a:lnTo>
                    <a:pt x="2982" y="615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27" name="Freeform 227">
              <a:extLst>
                <a:ext uri="{FF2B5EF4-FFF2-40B4-BE49-F238E27FC236}">
                  <a16:creationId xmlns:a16="http://schemas.microsoft.com/office/drawing/2014/main" id="{FB0E4DEF-E673-4DAD-8B91-7A82EE111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077" y="3655947"/>
              <a:ext cx="46489" cy="17616"/>
            </a:xfrm>
            <a:custGeom>
              <a:avLst/>
              <a:gdLst>
                <a:gd name="T0" fmla="*/ 18 w 20000"/>
                <a:gd name="T1" fmla="*/ 13 h 20000"/>
                <a:gd name="T2" fmla="*/ 6 w 20000"/>
                <a:gd name="T3" fmla="*/ 13 h 20000"/>
                <a:gd name="T4" fmla="*/ 0 w 20000"/>
                <a:gd name="T5" fmla="*/ 6 h 20000"/>
                <a:gd name="T6" fmla="*/ 6 w 20000"/>
                <a:gd name="T7" fmla="*/ 0 h 20000"/>
                <a:gd name="T8" fmla="*/ 26 w 20000"/>
                <a:gd name="T9" fmla="*/ 4 h 20000"/>
                <a:gd name="T10" fmla="*/ 33 w 20000"/>
                <a:gd name="T11" fmla="*/ 13 h 20000"/>
                <a:gd name="T12" fmla="*/ 18 w 20000"/>
                <a:gd name="T13" fmla="*/ 13 h 200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000" h="20000">
                  <a:moveTo>
                    <a:pt x="11190" y="19375"/>
                  </a:moveTo>
                  <a:lnTo>
                    <a:pt x="3810" y="19375"/>
                  </a:lnTo>
                  <a:lnTo>
                    <a:pt x="0" y="9375"/>
                  </a:lnTo>
                  <a:lnTo>
                    <a:pt x="3810" y="0"/>
                  </a:lnTo>
                  <a:lnTo>
                    <a:pt x="15952" y="6250"/>
                  </a:lnTo>
                  <a:lnTo>
                    <a:pt x="19762" y="19375"/>
                  </a:lnTo>
                  <a:lnTo>
                    <a:pt x="11190" y="19375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28" name="Freeform 228">
              <a:extLst>
                <a:ext uri="{FF2B5EF4-FFF2-40B4-BE49-F238E27FC236}">
                  <a16:creationId xmlns:a16="http://schemas.microsoft.com/office/drawing/2014/main" id="{AB1D11E3-F672-45BF-955A-E8BA6FA1D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815" y="2581354"/>
              <a:ext cx="87343" cy="104343"/>
            </a:xfrm>
            <a:custGeom>
              <a:avLst/>
              <a:gdLst>
                <a:gd name="T0" fmla="*/ 62 w 20000"/>
                <a:gd name="T1" fmla="*/ 77 h 20000"/>
                <a:gd name="T2" fmla="*/ 41 w 20000"/>
                <a:gd name="T3" fmla="*/ 70 h 20000"/>
                <a:gd name="T4" fmla="*/ 31 w 20000"/>
                <a:gd name="T5" fmla="*/ 55 h 20000"/>
                <a:gd name="T6" fmla="*/ 19 w 20000"/>
                <a:gd name="T7" fmla="*/ 47 h 20000"/>
                <a:gd name="T8" fmla="*/ 0 w 20000"/>
                <a:gd name="T9" fmla="*/ 23 h 20000"/>
                <a:gd name="T10" fmla="*/ 0 w 20000"/>
                <a:gd name="T11" fmla="*/ 4 h 20000"/>
                <a:gd name="T12" fmla="*/ 8 w 20000"/>
                <a:gd name="T13" fmla="*/ 0 h 20000"/>
                <a:gd name="T14" fmla="*/ 41 w 20000"/>
                <a:gd name="T15" fmla="*/ 20 h 20000"/>
                <a:gd name="T16" fmla="*/ 43 w 20000"/>
                <a:gd name="T17" fmla="*/ 39 h 20000"/>
                <a:gd name="T18" fmla="*/ 51 w 20000"/>
                <a:gd name="T19" fmla="*/ 54 h 20000"/>
                <a:gd name="T20" fmla="*/ 62 w 20000"/>
                <a:gd name="T21" fmla="*/ 77 h 200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000" h="20000">
                  <a:moveTo>
                    <a:pt x="19872" y="19896"/>
                  </a:moveTo>
                  <a:lnTo>
                    <a:pt x="13333" y="18238"/>
                  </a:lnTo>
                  <a:lnTo>
                    <a:pt x="10000" y="14404"/>
                  </a:lnTo>
                  <a:lnTo>
                    <a:pt x="6026" y="12332"/>
                  </a:lnTo>
                  <a:lnTo>
                    <a:pt x="0" y="5907"/>
                  </a:lnTo>
                  <a:lnTo>
                    <a:pt x="0" y="1036"/>
                  </a:lnTo>
                  <a:lnTo>
                    <a:pt x="2692" y="0"/>
                  </a:lnTo>
                  <a:lnTo>
                    <a:pt x="13333" y="5285"/>
                  </a:lnTo>
                  <a:lnTo>
                    <a:pt x="13974" y="10155"/>
                  </a:lnTo>
                  <a:lnTo>
                    <a:pt x="16538" y="13990"/>
                  </a:lnTo>
                  <a:lnTo>
                    <a:pt x="19872" y="19896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29" name="Freeform 229">
              <a:extLst>
                <a:ext uri="{FF2B5EF4-FFF2-40B4-BE49-F238E27FC236}">
                  <a16:creationId xmlns:a16="http://schemas.microsoft.com/office/drawing/2014/main" id="{962BE41B-2A1B-47ED-A143-A80C0E107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829" y="2764292"/>
              <a:ext cx="52124" cy="31167"/>
            </a:xfrm>
            <a:custGeom>
              <a:avLst/>
              <a:gdLst>
                <a:gd name="T0" fmla="*/ 40 w 20000"/>
                <a:gd name="T1" fmla="*/ 23 h 20000"/>
                <a:gd name="T2" fmla="*/ 23 w 20000"/>
                <a:gd name="T3" fmla="*/ 23 h 20000"/>
                <a:gd name="T4" fmla="*/ 11 w 20000"/>
                <a:gd name="T5" fmla="*/ 12 h 20000"/>
                <a:gd name="T6" fmla="*/ 0 w 20000"/>
                <a:gd name="T7" fmla="*/ 0 h 20000"/>
                <a:gd name="T8" fmla="*/ 6 w 20000"/>
                <a:gd name="T9" fmla="*/ 0 h 20000"/>
                <a:gd name="T10" fmla="*/ 27 w 20000"/>
                <a:gd name="T11" fmla="*/ 8 h 20000"/>
                <a:gd name="T12" fmla="*/ 38 w 20000"/>
                <a:gd name="T13" fmla="*/ 16 h 20000"/>
                <a:gd name="T14" fmla="*/ 40 w 20000"/>
                <a:gd name="T15" fmla="*/ 23 h 200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000" h="20000">
                  <a:moveTo>
                    <a:pt x="19798" y="19655"/>
                  </a:moveTo>
                  <a:lnTo>
                    <a:pt x="11515" y="19655"/>
                  </a:lnTo>
                  <a:lnTo>
                    <a:pt x="5253" y="10690"/>
                  </a:lnTo>
                  <a:lnTo>
                    <a:pt x="0" y="0"/>
                  </a:lnTo>
                  <a:lnTo>
                    <a:pt x="3232" y="0"/>
                  </a:lnTo>
                  <a:lnTo>
                    <a:pt x="13535" y="6897"/>
                  </a:lnTo>
                  <a:lnTo>
                    <a:pt x="18788" y="14138"/>
                  </a:lnTo>
                  <a:lnTo>
                    <a:pt x="19798" y="19655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grpSp>
          <p:nvGrpSpPr>
            <p:cNvPr id="530" name="Group 529">
              <a:extLst>
                <a:ext uri="{FF2B5EF4-FFF2-40B4-BE49-F238E27FC236}">
                  <a16:creationId xmlns:a16="http://schemas.microsoft.com/office/drawing/2014/main" id="{96718906-DC80-42A3-9E45-F40015448AC9}"/>
                </a:ext>
              </a:extLst>
            </p:cNvPr>
            <p:cNvGrpSpPr/>
            <p:nvPr/>
          </p:nvGrpSpPr>
          <p:grpSpPr>
            <a:xfrm>
              <a:off x="2400020" y="1285879"/>
              <a:ext cx="2194845" cy="1703360"/>
              <a:chOff x="2400020" y="1285879"/>
              <a:chExt cx="2194845" cy="1703360"/>
            </a:xfrm>
            <a:grpFill/>
          </p:grpSpPr>
          <p:sp>
            <p:nvSpPr>
              <p:cNvPr id="572" name="Freeform 272">
                <a:extLst>
                  <a:ext uri="{FF2B5EF4-FFF2-40B4-BE49-F238E27FC236}">
                    <a16:creationId xmlns:a16="http://schemas.microsoft.com/office/drawing/2014/main" id="{4273C178-4305-4BAB-96A8-CF541C25F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0020" y="1676148"/>
                <a:ext cx="1800393" cy="1313091"/>
              </a:xfrm>
              <a:custGeom>
                <a:avLst/>
                <a:gdLst>
                  <a:gd name="T0" fmla="*/ 263 w 20000"/>
                  <a:gd name="T1" fmla="*/ 50 h 20000"/>
                  <a:gd name="T2" fmla="*/ 375 w 20000"/>
                  <a:gd name="T3" fmla="*/ 37 h 20000"/>
                  <a:gd name="T4" fmla="*/ 333 w 20000"/>
                  <a:gd name="T5" fmla="*/ 56 h 20000"/>
                  <a:gd name="T6" fmla="*/ 414 w 20000"/>
                  <a:gd name="T7" fmla="*/ 27 h 20000"/>
                  <a:gd name="T8" fmla="*/ 431 w 20000"/>
                  <a:gd name="T9" fmla="*/ 81 h 20000"/>
                  <a:gd name="T10" fmla="*/ 540 w 20000"/>
                  <a:gd name="T11" fmla="*/ 120 h 20000"/>
                  <a:gd name="T12" fmla="*/ 598 w 20000"/>
                  <a:gd name="T13" fmla="*/ 170 h 20000"/>
                  <a:gd name="T14" fmla="*/ 617 w 20000"/>
                  <a:gd name="T15" fmla="*/ 211 h 20000"/>
                  <a:gd name="T16" fmla="*/ 632 w 20000"/>
                  <a:gd name="T17" fmla="*/ 170 h 20000"/>
                  <a:gd name="T18" fmla="*/ 702 w 20000"/>
                  <a:gd name="T19" fmla="*/ 190 h 20000"/>
                  <a:gd name="T20" fmla="*/ 783 w 20000"/>
                  <a:gd name="T21" fmla="*/ 219 h 20000"/>
                  <a:gd name="T22" fmla="*/ 809 w 20000"/>
                  <a:gd name="T23" fmla="*/ 211 h 20000"/>
                  <a:gd name="T24" fmla="*/ 799 w 20000"/>
                  <a:gd name="T25" fmla="*/ 246 h 20000"/>
                  <a:gd name="T26" fmla="*/ 837 w 20000"/>
                  <a:gd name="T27" fmla="*/ 201 h 20000"/>
                  <a:gd name="T28" fmla="*/ 866 w 20000"/>
                  <a:gd name="T29" fmla="*/ 176 h 20000"/>
                  <a:gd name="T30" fmla="*/ 845 w 20000"/>
                  <a:gd name="T31" fmla="*/ 140 h 20000"/>
                  <a:gd name="T32" fmla="*/ 880 w 20000"/>
                  <a:gd name="T33" fmla="*/ 110 h 20000"/>
                  <a:gd name="T34" fmla="*/ 903 w 20000"/>
                  <a:gd name="T35" fmla="*/ 163 h 20000"/>
                  <a:gd name="T36" fmla="*/ 905 w 20000"/>
                  <a:gd name="T37" fmla="*/ 186 h 20000"/>
                  <a:gd name="T38" fmla="*/ 915 w 20000"/>
                  <a:gd name="T39" fmla="*/ 238 h 20000"/>
                  <a:gd name="T40" fmla="*/ 983 w 20000"/>
                  <a:gd name="T41" fmla="*/ 194 h 20000"/>
                  <a:gd name="T42" fmla="*/ 1023 w 20000"/>
                  <a:gd name="T43" fmla="*/ 240 h 20000"/>
                  <a:gd name="T44" fmla="*/ 952 w 20000"/>
                  <a:gd name="T45" fmla="*/ 273 h 20000"/>
                  <a:gd name="T46" fmla="*/ 882 w 20000"/>
                  <a:gd name="T47" fmla="*/ 316 h 20000"/>
                  <a:gd name="T48" fmla="*/ 855 w 20000"/>
                  <a:gd name="T49" fmla="*/ 360 h 20000"/>
                  <a:gd name="T50" fmla="*/ 778 w 20000"/>
                  <a:gd name="T51" fmla="*/ 354 h 20000"/>
                  <a:gd name="T52" fmla="*/ 741 w 20000"/>
                  <a:gd name="T53" fmla="*/ 430 h 20000"/>
                  <a:gd name="T54" fmla="*/ 712 w 20000"/>
                  <a:gd name="T55" fmla="*/ 567 h 20000"/>
                  <a:gd name="T56" fmla="*/ 818 w 20000"/>
                  <a:gd name="T57" fmla="*/ 631 h 20000"/>
                  <a:gd name="T58" fmla="*/ 866 w 20000"/>
                  <a:gd name="T59" fmla="*/ 745 h 20000"/>
                  <a:gd name="T60" fmla="*/ 957 w 20000"/>
                  <a:gd name="T61" fmla="*/ 629 h 20000"/>
                  <a:gd name="T62" fmla="*/ 992 w 20000"/>
                  <a:gd name="T63" fmla="*/ 462 h 20000"/>
                  <a:gd name="T64" fmla="*/ 1081 w 20000"/>
                  <a:gd name="T65" fmla="*/ 484 h 20000"/>
                  <a:gd name="T66" fmla="*/ 1083 w 20000"/>
                  <a:gd name="T67" fmla="*/ 559 h 20000"/>
                  <a:gd name="T68" fmla="*/ 1184 w 20000"/>
                  <a:gd name="T69" fmla="*/ 521 h 20000"/>
                  <a:gd name="T70" fmla="*/ 1257 w 20000"/>
                  <a:gd name="T71" fmla="*/ 691 h 20000"/>
                  <a:gd name="T72" fmla="*/ 1255 w 20000"/>
                  <a:gd name="T73" fmla="*/ 723 h 20000"/>
                  <a:gd name="T74" fmla="*/ 1193 w 20000"/>
                  <a:gd name="T75" fmla="*/ 799 h 20000"/>
                  <a:gd name="T76" fmla="*/ 1081 w 20000"/>
                  <a:gd name="T77" fmla="*/ 816 h 20000"/>
                  <a:gd name="T78" fmla="*/ 1089 w 20000"/>
                  <a:gd name="T79" fmla="*/ 855 h 20000"/>
                  <a:gd name="T80" fmla="*/ 1093 w 20000"/>
                  <a:gd name="T81" fmla="*/ 935 h 20000"/>
                  <a:gd name="T82" fmla="*/ 1093 w 20000"/>
                  <a:gd name="T83" fmla="*/ 909 h 20000"/>
                  <a:gd name="T84" fmla="*/ 1029 w 20000"/>
                  <a:gd name="T85" fmla="*/ 863 h 20000"/>
                  <a:gd name="T86" fmla="*/ 872 w 20000"/>
                  <a:gd name="T87" fmla="*/ 925 h 20000"/>
                  <a:gd name="T88" fmla="*/ 843 w 20000"/>
                  <a:gd name="T89" fmla="*/ 952 h 20000"/>
                  <a:gd name="T90" fmla="*/ 799 w 20000"/>
                  <a:gd name="T91" fmla="*/ 935 h 20000"/>
                  <a:gd name="T92" fmla="*/ 837 w 20000"/>
                  <a:gd name="T93" fmla="*/ 903 h 20000"/>
                  <a:gd name="T94" fmla="*/ 758 w 20000"/>
                  <a:gd name="T95" fmla="*/ 826 h 20000"/>
                  <a:gd name="T96" fmla="*/ 648 w 20000"/>
                  <a:gd name="T97" fmla="*/ 803 h 20000"/>
                  <a:gd name="T98" fmla="*/ 615 w 20000"/>
                  <a:gd name="T99" fmla="*/ 762 h 20000"/>
                  <a:gd name="T100" fmla="*/ 87 w 20000"/>
                  <a:gd name="T101" fmla="*/ 654 h 20000"/>
                  <a:gd name="T102" fmla="*/ 104 w 20000"/>
                  <a:gd name="T103" fmla="*/ 507 h 20000"/>
                  <a:gd name="T104" fmla="*/ 56 w 20000"/>
                  <a:gd name="T105" fmla="*/ 368 h 20000"/>
                  <a:gd name="T106" fmla="*/ 122 w 20000"/>
                  <a:gd name="T107" fmla="*/ 104 h 200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0000" h="20000">
                    <a:moveTo>
                      <a:pt x="1909" y="2139"/>
                    </a:moveTo>
                    <a:lnTo>
                      <a:pt x="3235" y="0"/>
                    </a:lnTo>
                    <a:lnTo>
                      <a:pt x="3492" y="132"/>
                    </a:lnTo>
                    <a:lnTo>
                      <a:pt x="3692" y="809"/>
                    </a:lnTo>
                    <a:lnTo>
                      <a:pt x="4118" y="1148"/>
                    </a:lnTo>
                    <a:lnTo>
                      <a:pt x="4118" y="1024"/>
                    </a:lnTo>
                    <a:lnTo>
                      <a:pt x="4212" y="1107"/>
                    </a:lnTo>
                    <a:lnTo>
                      <a:pt x="4274" y="1363"/>
                    </a:lnTo>
                    <a:lnTo>
                      <a:pt x="4374" y="1024"/>
                    </a:lnTo>
                    <a:lnTo>
                      <a:pt x="4693" y="809"/>
                    </a:lnTo>
                    <a:lnTo>
                      <a:pt x="5895" y="595"/>
                    </a:lnTo>
                    <a:lnTo>
                      <a:pt x="5870" y="768"/>
                    </a:lnTo>
                    <a:lnTo>
                      <a:pt x="5444" y="892"/>
                    </a:lnTo>
                    <a:lnTo>
                      <a:pt x="4862" y="941"/>
                    </a:lnTo>
                    <a:lnTo>
                      <a:pt x="4599" y="1230"/>
                    </a:lnTo>
                    <a:lnTo>
                      <a:pt x="4762" y="1280"/>
                    </a:lnTo>
                    <a:lnTo>
                      <a:pt x="5313" y="1024"/>
                    </a:lnTo>
                    <a:lnTo>
                      <a:pt x="5219" y="1148"/>
                    </a:lnTo>
                    <a:lnTo>
                      <a:pt x="5895" y="892"/>
                    </a:lnTo>
                    <a:lnTo>
                      <a:pt x="5870" y="941"/>
                    </a:lnTo>
                    <a:lnTo>
                      <a:pt x="5895" y="1107"/>
                    </a:lnTo>
                    <a:lnTo>
                      <a:pt x="6383" y="768"/>
                    </a:lnTo>
                    <a:lnTo>
                      <a:pt x="6383" y="595"/>
                    </a:lnTo>
                    <a:lnTo>
                      <a:pt x="6483" y="553"/>
                    </a:lnTo>
                    <a:lnTo>
                      <a:pt x="6383" y="1363"/>
                    </a:lnTo>
                    <a:lnTo>
                      <a:pt x="6483" y="1577"/>
                    </a:lnTo>
                    <a:lnTo>
                      <a:pt x="6802" y="1107"/>
                    </a:lnTo>
                    <a:lnTo>
                      <a:pt x="6996" y="1024"/>
                    </a:lnTo>
                    <a:lnTo>
                      <a:pt x="6934" y="1363"/>
                    </a:lnTo>
                    <a:lnTo>
                      <a:pt x="6740" y="1668"/>
                    </a:lnTo>
                    <a:lnTo>
                      <a:pt x="7059" y="1668"/>
                    </a:lnTo>
                    <a:lnTo>
                      <a:pt x="7228" y="1445"/>
                    </a:lnTo>
                    <a:lnTo>
                      <a:pt x="7484" y="1495"/>
                    </a:lnTo>
                    <a:lnTo>
                      <a:pt x="7610" y="1833"/>
                    </a:lnTo>
                    <a:lnTo>
                      <a:pt x="8098" y="2395"/>
                    </a:lnTo>
                    <a:lnTo>
                      <a:pt x="8454" y="2477"/>
                    </a:lnTo>
                    <a:lnTo>
                      <a:pt x="8617" y="2898"/>
                    </a:lnTo>
                    <a:lnTo>
                      <a:pt x="8586" y="3121"/>
                    </a:lnTo>
                    <a:lnTo>
                      <a:pt x="8354" y="3031"/>
                    </a:lnTo>
                    <a:lnTo>
                      <a:pt x="8160" y="3154"/>
                    </a:lnTo>
                    <a:lnTo>
                      <a:pt x="8780" y="3501"/>
                    </a:lnTo>
                    <a:lnTo>
                      <a:pt x="9362" y="3501"/>
                    </a:lnTo>
                    <a:lnTo>
                      <a:pt x="9618" y="3931"/>
                    </a:lnTo>
                    <a:lnTo>
                      <a:pt x="9618" y="4269"/>
                    </a:lnTo>
                    <a:lnTo>
                      <a:pt x="9462" y="4187"/>
                    </a:lnTo>
                    <a:lnTo>
                      <a:pt x="9556" y="4740"/>
                    </a:lnTo>
                    <a:lnTo>
                      <a:pt x="9556" y="4484"/>
                    </a:lnTo>
                    <a:lnTo>
                      <a:pt x="9656" y="4352"/>
                    </a:lnTo>
                    <a:lnTo>
                      <a:pt x="9718" y="4401"/>
                    </a:lnTo>
                    <a:lnTo>
                      <a:pt x="9812" y="3840"/>
                    </a:lnTo>
                    <a:lnTo>
                      <a:pt x="9950" y="3625"/>
                    </a:lnTo>
                    <a:lnTo>
                      <a:pt x="10338" y="3625"/>
                    </a:lnTo>
                    <a:lnTo>
                      <a:pt x="10563" y="3460"/>
                    </a:lnTo>
                    <a:lnTo>
                      <a:pt x="9887" y="3501"/>
                    </a:lnTo>
                    <a:lnTo>
                      <a:pt x="9812" y="3460"/>
                    </a:lnTo>
                    <a:lnTo>
                      <a:pt x="10044" y="3287"/>
                    </a:lnTo>
                    <a:lnTo>
                      <a:pt x="10626" y="3237"/>
                    </a:lnTo>
                    <a:lnTo>
                      <a:pt x="10720" y="3799"/>
                    </a:lnTo>
                    <a:lnTo>
                      <a:pt x="10820" y="3931"/>
                    </a:lnTo>
                    <a:lnTo>
                      <a:pt x="10989" y="3931"/>
                    </a:lnTo>
                    <a:lnTo>
                      <a:pt x="11076" y="4352"/>
                    </a:lnTo>
                    <a:lnTo>
                      <a:pt x="11176" y="4269"/>
                    </a:lnTo>
                    <a:lnTo>
                      <a:pt x="11859" y="4484"/>
                    </a:lnTo>
                    <a:lnTo>
                      <a:pt x="11990" y="4269"/>
                    </a:lnTo>
                    <a:lnTo>
                      <a:pt x="12090" y="4484"/>
                    </a:lnTo>
                    <a:lnTo>
                      <a:pt x="12253" y="4525"/>
                    </a:lnTo>
                    <a:lnTo>
                      <a:pt x="12090" y="4269"/>
                    </a:lnTo>
                    <a:lnTo>
                      <a:pt x="12115" y="4063"/>
                    </a:lnTo>
                    <a:lnTo>
                      <a:pt x="12347" y="4063"/>
                    </a:lnTo>
                    <a:lnTo>
                      <a:pt x="12509" y="4269"/>
                    </a:lnTo>
                    <a:lnTo>
                      <a:pt x="12409" y="4401"/>
                    </a:lnTo>
                    <a:lnTo>
                      <a:pt x="12666" y="4352"/>
                    </a:lnTo>
                    <a:lnTo>
                      <a:pt x="12347" y="4822"/>
                    </a:lnTo>
                    <a:lnTo>
                      <a:pt x="12447" y="4955"/>
                    </a:lnTo>
                    <a:lnTo>
                      <a:pt x="12278" y="4955"/>
                    </a:lnTo>
                    <a:lnTo>
                      <a:pt x="12278" y="5293"/>
                    </a:lnTo>
                    <a:lnTo>
                      <a:pt x="12347" y="5078"/>
                    </a:lnTo>
                    <a:lnTo>
                      <a:pt x="12509" y="5078"/>
                    </a:lnTo>
                    <a:lnTo>
                      <a:pt x="12603" y="4608"/>
                    </a:lnTo>
                    <a:lnTo>
                      <a:pt x="12703" y="4401"/>
                    </a:lnTo>
                    <a:lnTo>
                      <a:pt x="12866" y="4484"/>
                    </a:lnTo>
                    <a:lnTo>
                      <a:pt x="13279" y="4269"/>
                    </a:lnTo>
                    <a:lnTo>
                      <a:pt x="13354" y="4013"/>
                    </a:lnTo>
                    <a:lnTo>
                      <a:pt x="13091" y="4145"/>
                    </a:lnTo>
                    <a:lnTo>
                      <a:pt x="13185" y="3931"/>
                    </a:lnTo>
                    <a:lnTo>
                      <a:pt x="13354" y="3799"/>
                    </a:lnTo>
                    <a:lnTo>
                      <a:pt x="13448" y="3716"/>
                    </a:lnTo>
                    <a:lnTo>
                      <a:pt x="13379" y="3840"/>
                    </a:lnTo>
                    <a:lnTo>
                      <a:pt x="13479" y="3799"/>
                    </a:lnTo>
                    <a:lnTo>
                      <a:pt x="13548" y="3625"/>
                    </a:lnTo>
                    <a:lnTo>
                      <a:pt x="13379" y="3716"/>
                    </a:lnTo>
                    <a:lnTo>
                      <a:pt x="13354" y="3501"/>
                    </a:lnTo>
                    <a:lnTo>
                      <a:pt x="13217" y="3501"/>
                    </a:lnTo>
                    <a:lnTo>
                      <a:pt x="13023" y="3287"/>
                    </a:lnTo>
                    <a:lnTo>
                      <a:pt x="13023" y="3154"/>
                    </a:lnTo>
                    <a:lnTo>
                      <a:pt x="13217" y="2898"/>
                    </a:lnTo>
                    <a:lnTo>
                      <a:pt x="13354" y="2898"/>
                    </a:lnTo>
                    <a:lnTo>
                      <a:pt x="13279" y="2601"/>
                    </a:lnTo>
                    <a:lnTo>
                      <a:pt x="13448" y="2477"/>
                    </a:lnTo>
                    <a:lnTo>
                      <a:pt x="13611" y="2345"/>
                    </a:lnTo>
                    <a:lnTo>
                      <a:pt x="13642" y="2477"/>
                    </a:lnTo>
                    <a:lnTo>
                      <a:pt x="13773" y="2263"/>
                    </a:lnTo>
                    <a:lnTo>
                      <a:pt x="13642" y="2221"/>
                    </a:lnTo>
                    <a:lnTo>
                      <a:pt x="13905" y="2139"/>
                    </a:lnTo>
                    <a:lnTo>
                      <a:pt x="14161" y="2263"/>
                    </a:lnTo>
                    <a:lnTo>
                      <a:pt x="14161" y="2601"/>
                    </a:lnTo>
                    <a:lnTo>
                      <a:pt x="14061" y="3031"/>
                    </a:lnTo>
                    <a:lnTo>
                      <a:pt x="14124" y="3369"/>
                    </a:lnTo>
                    <a:lnTo>
                      <a:pt x="13967" y="3287"/>
                    </a:lnTo>
                    <a:lnTo>
                      <a:pt x="14030" y="3460"/>
                    </a:lnTo>
                    <a:lnTo>
                      <a:pt x="13805" y="3592"/>
                    </a:lnTo>
                    <a:lnTo>
                      <a:pt x="13905" y="3799"/>
                    </a:lnTo>
                    <a:lnTo>
                      <a:pt x="14030" y="3716"/>
                    </a:lnTo>
                    <a:lnTo>
                      <a:pt x="14161" y="3840"/>
                    </a:lnTo>
                    <a:lnTo>
                      <a:pt x="14030" y="3931"/>
                    </a:lnTo>
                    <a:lnTo>
                      <a:pt x="13905" y="4608"/>
                    </a:lnTo>
                    <a:lnTo>
                      <a:pt x="14456" y="4063"/>
                    </a:lnTo>
                    <a:lnTo>
                      <a:pt x="14581" y="4484"/>
                    </a:lnTo>
                    <a:lnTo>
                      <a:pt x="14481" y="4740"/>
                    </a:lnTo>
                    <a:lnTo>
                      <a:pt x="14324" y="4905"/>
                    </a:lnTo>
                    <a:lnTo>
                      <a:pt x="14324" y="5417"/>
                    </a:lnTo>
                    <a:lnTo>
                      <a:pt x="14837" y="5037"/>
                    </a:lnTo>
                    <a:lnTo>
                      <a:pt x="15131" y="4525"/>
                    </a:lnTo>
                    <a:lnTo>
                      <a:pt x="15325" y="4484"/>
                    </a:lnTo>
                    <a:lnTo>
                      <a:pt x="15263" y="4352"/>
                    </a:lnTo>
                    <a:lnTo>
                      <a:pt x="15388" y="4013"/>
                    </a:lnTo>
                    <a:lnTo>
                      <a:pt x="16008" y="4269"/>
                    </a:lnTo>
                    <a:lnTo>
                      <a:pt x="15914" y="4352"/>
                    </a:lnTo>
                    <a:lnTo>
                      <a:pt x="16108" y="4608"/>
                    </a:lnTo>
                    <a:lnTo>
                      <a:pt x="15939" y="4690"/>
                    </a:lnTo>
                    <a:lnTo>
                      <a:pt x="16070" y="4740"/>
                    </a:lnTo>
                    <a:lnTo>
                      <a:pt x="16008" y="4955"/>
                    </a:lnTo>
                    <a:lnTo>
                      <a:pt x="15682" y="4955"/>
                    </a:lnTo>
                    <a:lnTo>
                      <a:pt x="15745" y="5599"/>
                    </a:lnTo>
                    <a:lnTo>
                      <a:pt x="15657" y="5855"/>
                    </a:lnTo>
                    <a:lnTo>
                      <a:pt x="15006" y="6152"/>
                    </a:lnTo>
                    <a:lnTo>
                      <a:pt x="15006" y="5805"/>
                    </a:lnTo>
                    <a:lnTo>
                      <a:pt x="14906" y="5632"/>
                    </a:lnTo>
                    <a:lnTo>
                      <a:pt x="14812" y="5723"/>
                    </a:lnTo>
                    <a:lnTo>
                      <a:pt x="14906" y="6193"/>
                    </a:lnTo>
                    <a:lnTo>
                      <a:pt x="14287" y="5855"/>
                    </a:lnTo>
                    <a:lnTo>
                      <a:pt x="14456" y="6152"/>
                    </a:lnTo>
                    <a:lnTo>
                      <a:pt x="13967" y="6614"/>
                    </a:lnTo>
                    <a:lnTo>
                      <a:pt x="13805" y="6532"/>
                    </a:lnTo>
                    <a:lnTo>
                      <a:pt x="13479" y="6069"/>
                    </a:lnTo>
                    <a:lnTo>
                      <a:pt x="13379" y="6069"/>
                    </a:lnTo>
                    <a:lnTo>
                      <a:pt x="13548" y="6491"/>
                    </a:lnTo>
                    <a:lnTo>
                      <a:pt x="13967" y="6697"/>
                    </a:lnTo>
                    <a:lnTo>
                      <a:pt x="13611" y="7300"/>
                    </a:lnTo>
                    <a:lnTo>
                      <a:pt x="13379" y="7424"/>
                    </a:lnTo>
                    <a:lnTo>
                      <a:pt x="13185" y="7391"/>
                    </a:lnTo>
                    <a:lnTo>
                      <a:pt x="13123" y="7217"/>
                    </a:lnTo>
                    <a:lnTo>
                      <a:pt x="12929" y="7647"/>
                    </a:lnTo>
                    <a:lnTo>
                      <a:pt x="12703" y="7647"/>
                    </a:lnTo>
                    <a:lnTo>
                      <a:pt x="12178" y="7176"/>
                    </a:lnTo>
                    <a:lnTo>
                      <a:pt x="12178" y="7300"/>
                    </a:lnTo>
                    <a:lnTo>
                      <a:pt x="12447" y="7424"/>
                    </a:lnTo>
                    <a:lnTo>
                      <a:pt x="12766" y="7861"/>
                    </a:lnTo>
                    <a:lnTo>
                      <a:pt x="12666" y="8068"/>
                    </a:lnTo>
                    <a:lnTo>
                      <a:pt x="12253" y="8068"/>
                    </a:lnTo>
                    <a:lnTo>
                      <a:pt x="12278" y="8200"/>
                    </a:lnTo>
                    <a:lnTo>
                      <a:pt x="11602" y="8885"/>
                    </a:lnTo>
                    <a:lnTo>
                      <a:pt x="11176" y="9447"/>
                    </a:lnTo>
                    <a:lnTo>
                      <a:pt x="10920" y="10421"/>
                    </a:lnTo>
                    <a:lnTo>
                      <a:pt x="11051" y="10545"/>
                    </a:lnTo>
                    <a:lnTo>
                      <a:pt x="11308" y="10636"/>
                    </a:lnTo>
                    <a:lnTo>
                      <a:pt x="11245" y="11536"/>
                    </a:lnTo>
                    <a:lnTo>
                      <a:pt x="11145" y="11709"/>
                    </a:lnTo>
                    <a:lnTo>
                      <a:pt x="11665" y="11660"/>
                    </a:lnTo>
                    <a:lnTo>
                      <a:pt x="12115" y="11998"/>
                    </a:lnTo>
                    <a:lnTo>
                      <a:pt x="12253" y="12345"/>
                    </a:lnTo>
                    <a:lnTo>
                      <a:pt x="12253" y="12552"/>
                    </a:lnTo>
                    <a:lnTo>
                      <a:pt x="12603" y="12775"/>
                    </a:lnTo>
                    <a:lnTo>
                      <a:pt x="12804" y="13022"/>
                    </a:lnTo>
                    <a:lnTo>
                      <a:pt x="13479" y="13245"/>
                    </a:lnTo>
                    <a:lnTo>
                      <a:pt x="13217" y="14393"/>
                    </a:lnTo>
                    <a:lnTo>
                      <a:pt x="13279" y="14781"/>
                    </a:lnTo>
                    <a:lnTo>
                      <a:pt x="13185" y="14913"/>
                    </a:lnTo>
                    <a:lnTo>
                      <a:pt x="13479" y="15120"/>
                    </a:lnTo>
                    <a:lnTo>
                      <a:pt x="13548" y="15376"/>
                    </a:lnTo>
                    <a:lnTo>
                      <a:pt x="13642" y="15508"/>
                    </a:lnTo>
                    <a:lnTo>
                      <a:pt x="13805" y="15334"/>
                    </a:lnTo>
                    <a:lnTo>
                      <a:pt x="13867" y="15467"/>
                    </a:lnTo>
                    <a:lnTo>
                      <a:pt x="14061" y="14814"/>
                    </a:lnTo>
                    <a:lnTo>
                      <a:pt x="14030" y="13584"/>
                    </a:lnTo>
                    <a:lnTo>
                      <a:pt x="14969" y="12989"/>
                    </a:lnTo>
                    <a:lnTo>
                      <a:pt x="15131" y="12436"/>
                    </a:lnTo>
                    <a:lnTo>
                      <a:pt x="15069" y="11792"/>
                    </a:lnTo>
                    <a:lnTo>
                      <a:pt x="14812" y="11321"/>
                    </a:lnTo>
                    <a:lnTo>
                      <a:pt x="15325" y="10545"/>
                    </a:lnTo>
                    <a:lnTo>
                      <a:pt x="15263" y="9909"/>
                    </a:lnTo>
                    <a:lnTo>
                      <a:pt x="15519" y="9529"/>
                    </a:lnTo>
                    <a:lnTo>
                      <a:pt x="15488" y="9092"/>
                    </a:lnTo>
                    <a:lnTo>
                      <a:pt x="15745" y="8885"/>
                    </a:lnTo>
                    <a:lnTo>
                      <a:pt x="16333" y="9315"/>
                    </a:lnTo>
                    <a:lnTo>
                      <a:pt x="16621" y="9182"/>
                    </a:lnTo>
                    <a:lnTo>
                      <a:pt x="16946" y="9785"/>
                    </a:lnTo>
                    <a:lnTo>
                      <a:pt x="16915" y="9992"/>
                    </a:lnTo>
                    <a:lnTo>
                      <a:pt x="17434" y="10206"/>
                    </a:lnTo>
                    <a:lnTo>
                      <a:pt x="17209" y="11107"/>
                    </a:lnTo>
                    <a:lnTo>
                      <a:pt x="17040" y="11321"/>
                    </a:lnTo>
                    <a:lnTo>
                      <a:pt x="17209" y="11321"/>
                    </a:lnTo>
                    <a:lnTo>
                      <a:pt x="17209" y="11453"/>
                    </a:lnTo>
                    <a:lnTo>
                      <a:pt x="16946" y="11536"/>
                    </a:lnTo>
                    <a:lnTo>
                      <a:pt x="17015" y="11660"/>
                    </a:lnTo>
                    <a:lnTo>
                      <a:pt x="17372" y="11536"/>
                    </a:lnTo>
                    <a:lnTo>
                      <a:pt x="17466" y="11998"/>
                    </a:lnTo>
                    <a:lnTo>
                      <a:pt x="17947" y="11660"/>
                    </a:lnTo>
                    <a:lnTo>
                      <a:pt x="18473" y="10677"/>
                    </a:lnTo>
                    <a:lnTo>
                      <a:pt x="18536" y="10760"/>
                    </a:lnTo>
                    <a:lnTo>
                      <a:pt x="18892" y="12816"/>
                    </a:lnTo>
                    <a:lnTo>
                      <a:pt x="18730" y="13154"/>
                    </a:lnTo>
                    <a:lnTo>
                      <a:pt x="18986" y="13584"/>
                    </a:lnTo>
                    <a:lnTo>
                      <a:pt x="18986" y="13881"/>
                    </a:lnTo>
                    <a:lnTo>
                      <a:pt x="19318" y="13881"/>
                    </a:lnTo>
                    <a:lnTo>
                      <a:pt x="19675" y="14269"/>
                    </a:lnTo>
                    <a:lnTo>
                      <a:pt x="19086" y="14566"/>
                    </a:lnTo>
                    <a:lnTo>
                      <a:pt x="18830" y="14781"/>
                    </a:lnTo>
                    <a:lnTo>
                      <a:pt x="18830" y="14946"/>
                    </a:lnTo>
                    <a:lnTo>
                      <a:pt x="19506" y="14566"/>
                    </a:lnTo>
                    <a:lnTo>
                      <a:pt x="19675" y="14699"/>
                    </a:lnTo>
                    <a:lnTo>
                      <a:pt x="19637" y="14913"/>
                    </a:lnTo>
                    <a:lnTo>
                      <a:pt x="19831" y="14781"/>
                    </a:lnTo>
                    <a:lnTo>
                      <a:pt x="19994" y="14946"/>
                    </a:lnTo>
                    <a:lnTo>
                      <a:pt x="19931" y="15376"/>
                    </a:lnTo>
                    <a:lnTo>
                      <a:pt x="19768" y="15723"/>
                    </a:lnTo>
                    <a:lnTo>
                      <a:pt x="19218" y="16012"/>
                    </a:lnTo>
                    <a:lnTo>
                      <a:pt x="18667" y="16491"/>
                    </a:lnTo>
                    <a:lnTo>
                      <a:pt x="17303" y="16367"/>
                    </a:lnTo>
                    <a:lnTo>
                      <a:pt x="16946" y="16400"/>
                    </a:lnTo>
                    <a:lnTo>
                      <a:pt x="16070" y="17258"/>
                    </a:lnTo>
                    <a:lnTo>
                      <a:pt x="15582" y="17853"/>
                    </a:lnTo>
                    <a:lnTo>
                      <a:pt x="16208" y="17258"/>
                    </a:lnTo>
                    <a:lnTo>
                      <a:pt x="16915" y="16837"/>
                    </a:lnTo>
                    <a:lnTo>
                      <a:pt x="17209" y="16920"/>
                    </a:lnTo>
                    <a:lnTo>
                      <a:pt x="17466" y="17126"/>
                    </a:lnTo>
                    <a:lnTo>
                      <a:pt x="17372" y="17300"/>
                    </a:lnTo>
                    <a:lnTo>
                      <a:pt x="17109" y="17514"/>
                    </a:lnTo>
                    <a:lnTo>
                      <a:pt x="16846" y="17465"/>
                    </a:lnTo>
                    <a:lnTo>
                      <a:pt x="17040" y="17647"/>
                    </a:lnTo>
                    <a:lnTo>
                      <a:pt x="17209" y="17647"/>
                    </a:lnTo>
                    <a:lnTo>
                      <a:pt x="17040" y="17936"/>
                    </a:lnTo>
                    <a:lnTo>
                      <a:pt x="17303" y="18406"/>
                    </a:lnTo>
                    <a:lnTo>
                      <a:pt x="18048" y="18927"/>
                    </a:lnTo>
                    <a:lnTo>
                      <a:pt x="17178" y="19182"/>
                    </a:lnTo>
                    <a:lnTo>
                      <a:pt x="17109" y="19306"/>
                    </a:lnTo>
                    <a:lnTo>
                      <a:pt x="16758" y="19653"/>
                    </a:lnTo>
                    <a:lnTo>
                      <a:pt x="16621" y="19521"/>
                    </a:lnTo>
                    <a:lnTo>
                      <a:pt x="16683" y="19265"/>
                    </a:lnTo>
                    <a:lnTo>
                      <a:pt x="16915" y="18968"/>
                    </a:lnTo>
                    <a:lnTo>
                      <a:pt x="17372" y="18761"/>
                    </a:lnTo>
                    <a:lnTo>
                      <a:pt x="17109" y="18761"/>
                    </a:lnTo>
                    <a:lnTo>
                      <a:pt x="17209" y="18538"/>
                    </a:lnTo>
                    <a:lnTo>
                      <a:pt x="16427" y="18844"/>
                    </a:lnTo>
                    <a:lnTo>
                      <a:pt x="16270" y="18497"/>
                    </a:lnTo>
                    <a:lnTo>
                      <a:pt x="16427" y="17853"/>
                    </a:lnTo>
                    <a:lnTo>
                      <a:pt x="16333" y="17729"/>
                    </a:lnTo>
                    <a:lnTo>
                      <a:pt x="16108" y="17812"/>
                    </a:lnTo>
                    <a:lnTo>
                      <a:pt x="16070" y="17647"/>
                    </a:lnTo>
                    <a:lnTo>
                      <a:pt x="15426" y="18712"/>
                    </a:lnTo>
                    <a:lnTo>
                      <a:pt x="15263" y="18761"/>
                    </a:lnTo>
                    <a:lnTo>
                      <a:pt x="14387" y="18761"/>
                    </a:lnTo>
                    <a:lnTo>
                      <a:pt x="13967" y="19050"/>
                    </a:lnTo>
                    <a:lnTo>
                      <a:pt x="13642" y="19100"/>
                    </a:lnTo>
                    <a:lnTo>
                      <a:pt x="13773" y="19265"/>
                    </a:lnTo>
                    <a:lnTo>
                      <a:pt x="13548" y="19182"/>
                    </a:lnTo>
                    <a:lnTo>
                      <a:pt x="13185" y="19265"/>
                    </a:lnTo>
                    <a:lnTo>
                      <a:pt x="13023" y="19438"/>
                    </a:lnTo>
                    <a:lnTo>
                      <a:pt x="13123" y="19521"/>
                    </a:lnTo>
                    <a:lnTo>
                      <a:pt x="13185" y="19653"/>
                    </a:lnTo>
                    <a:lnTo>
                      <a:pt x="12766" y="19827"/>
                    </a:lnTo>
                    <a:lnTo>
                      <a:pt x="12509" y="19860"/>
                    </a:lnTo>
                    <a:lnTo>
                      <a:pt x="11990" y="19992"/>
                    </a:lnTo>
                    <a:lnTo>
                      <a:pt x="12090" y="19827"/>
                    </a:lnTo>
                    <a:lnTo>
                      <a:pt x="12253" y="19521"/>
                    </a:lnTo>
                    <a:lnTo>
                      <a:pt x="12509" y="19306"/>
                    </a:lnTo>
                    <a:lnTo>
                      <a:pt x="12703" y="18761"/>
                    </a:lnTo>
                    <a:lnTo>
                      <a:pt x="12666" y="18497"/>
                    </a:lnTo>
                    <a:lnTo>
                      <a:pt x="12703" y="18497"/>
                    </a:lnTo>
                    <a:lnTo>
                      <a:pt x="12766" y="18761"/>
                    </a:lnTo>
                    <a:lnTo>
                      <a:pt x="13023" y="18844"/>
                    </a:lnTo>
                    <a:lnTo>
                      <a:pt x="13091" y="18629"/>
                    </a:lnTo>
                    <a:lnTo>
                      <a:pt x="12960" y="18200"/>
                    </a:lnTo>
                    <a:lnTo>
                      <a:pt x="12666" y="18068"/>
                    </a:lnTo>
                    <a:lnTo>
                      <a:pt x="12115" y="17812"/>
                    </a:lnTo>
                    <a:lnTo>
                      <a:pt x="11990" y="17597"/>
                    </a:lnTo>
                    <a:lnTo>
                      <a:pt x="12021" y="16961"/>
                    </a:lnTo>
                    <a:lnTo>
                      <a:pt x="11859" y="17044"/>
                    </a:lnTo>
                    <a:lnTo>
                      <a:pt x="11665" y="16573"/>
                    </a:lnTo>
                    <a:lnTo>
                      <a:pt x="11245" y="16400"/>
                    </a:lnTo>
                    <a:lnTo>
                      <a:pt x="10920" y="16837"/>
                    </a:lnTo>
                    <a:lnTo>
                      <a:pt x="10626" y="16738"/>
                    </a:lnTo>
                    <a:lnTo>
                      <a:pt x="10238" y="16705"/>
                    </a:lnTo>
                    <a:lnTo>
                      <a:pt x="10144" y="16573"/>
                    </a:lnTo>
                    <a:lnTo>
                      <a:pt x="9950" y="16235"/>
                    </a:lnTo>
                    <a:lnTo>
                      <a:pt x="9950" y="16400"/>
                    </a:lnTo>
                    <a:lnTo>
                      <a:pt x="9556" y="16235"/>
                    </a:lnTo>
                    <a:lnTo>
                      <a:pt x="9787" y="16235"/>
                    </a:lnTo>
                    <a:lnTo>
                      <a:pt x="9787" y="15846"/>
                    </a:lnTo>
                    <a:lnTo>
                      <a:pt x="9618" y="15723"/>
                    </a:lnTo>
                    <a:lnTo>
                      <a:pt x="9399" y="16061"/>
                    </a:lnTo>
                    <a:lnTo>
                      <a:pt x="2234" y="15120"/>
                    </a:lnTo>
                    <a:lnTo>
                      <a:pt x="2040" y="14781"/>
                    </a:lnTo>
                    <a:lnTo>
                      <a:pt x="1909" y="14220"/>
                    </a:lnTo>
                    <a:lnTo>
                      <a:pt x="1389" y="13716"/>
                    </a:lnTo>
                    <a:lnTo>
                      <a:pt x="1358" y="13501"/>
                    </a:lnTo>
                    <a:lnTo>
                      <a:pt x="1458" y="12130"/>
                    </a:lnTo>
                    <a:lnTo>
                      <a:pt x="1621" y="11874"/>
                    </a:lnTo>
                    <a:lnTo>
                      <a:pt x="1289" y="12130"/>
                    </a:lnTo>
                    <a:lnTo>
                      <a:pt x="1202" y="11453"/>
                    </a:lnTo>
                    <a:lnTo>
                      <a:pt x="1458" y="11016"/>
                    </a:lnTo>
                    <a:lnTo>
                      <a:pt x="1621" y="10462"/>
                    </a:lnTo>
                    <a:lnTo>
                      <a:pt x="1458" y="10124"/>
                    </a:lnTo>
                    <a:lnTo>
                      <a:pt x="1289" y="9736"/>
                    </a:lnTo>
                    <a:lnTo>
                      <a:pt x="1202" y="8117"/>
                    </a:lnTo>
                    <a:lnTo>
                      <a:pt x="1202" y="7647"/>
                    </a:lnTo>
                    <a:lnTo>
                      <a:pt x="1070" y="7523"/>
                    </a:lnTo>
                    <a:lnTo>
                      <a:pt x="870" y="7605"/>
                    </a:lnTo>
                    <a:lnTo>
                      <a:pt x="513" y="7944"/>
                    </a:lnTo>
                    <a:lnTo>
                      <a:pt x="357" y="6961"/>
                    </a:lnTo>
                    <a:lnTo>
                      <a:pt x="382" y="6829"/>
                    </a:lnTo>
                    <a:lnTo>
                      <a:pt x="0" y="6746"/>
                    </a:lnTo>
                    <a:lnTo>
                      <a:pt x="870" y="4484"/>
                    </a:lnTo>
                    <a:lnTo>
                      <a:pt x="1909" y="2139"/>
                    </a:ln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573" name="Freeform 273">
                <a:extLst>
                  <a:ext uri="{FF2B5EF4-FFF2-40B4-BE49-F238E27FC236}">
                    <a16:creationId xmlns:a16="http://schemas.microsoft.com/office/drawing/2014/main" id="{E3F0E279-CC1A-425B-8894-3E89526DB1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522" y="1760164"/>
                <a:ext cx="478978" cy="556946"/>
              </a:xfrm>
              <a:custGeom>
                <a:avLst/>
                <a:gdLst>
                  <a:gd name="T0" fmla="*/ 199 w 20000"/>
                  <a:gd name="T1" fmla="*/ 405 h 20000"/>
                  <a:gd name="T2" fmla="*/ 149 w 20000"/>
                  <a:gd name="T3" fmla="*/ 355 h 20000"/>
                  <a:gd name="T4" fmla="*/ 141 w 20000"/>
                  <a:gd name="T5" fmla="*/ 335 h 20000"/>
                  <a:gd name="T6" fmla="*/ 122 w 20000"/>
                  <a:gd name="T7" fmla="*/ 318 h 20000"/>
                  <a:gd name="T8" fmla="*/ 87 w 20000"/>
                  <a:gd name="T9" fmla="*/ 318 h 20000"/>
                  <a:gd name="T10" fmla="*/ 87 w 20000"/>
                  <a:gd name="T11" fmla="*/ 279 h 20000"/>
                  <a:gd name="T12" fmla="*/ 134 w 20000"/>
                  <a:gd name="T13" fmla="*/ 281 h 20000"/>
                  <a:gd name="T14" fmla="*/ 141 w 20000"/>
                  <a:gd name="T15" fmla="*/ 262 h 20000"/>
                  <a:gd name="T16" fmla="*/ 182 w 20000"/>
                  <a:gd name="T17" fmla="*/ 236 h 20000"/>
                  <a:gd name="T18" fmla="*/ 172 w 20000"/>
                  <a:gd name="T19" fmla="*/ 193 h 20000"/>
                  <a:gd name="T20" fmla="*/ 149 w 20000"/>
                  <a:gd name="T21" fmla="*/ 175 h 20000"/>
                  <a:gd name="T22" fmla="*/ 149 w 20000"/>
                  <a:gd name="T23" fmla="*/ 139 h 20000"/>
                  <a:gd name="T24" fmla="*/ 133 w 20000"/>
                  <a:gd name="T25" fmla="*/ 132 h 20000"/>
                  <a:gd name="T26" fmla="*/ 95 w 20000"/>
                  <a:gd name="T27" fmla="*/ 132 h 20000"/>
                  <a:gd name="T28" fmla="*/ 69 w 20000"/>
                  <a:gd name="T29" fmla="*/ 132 h 20000"/>
                  <a:gd name="T30" fmla="*/ 8 w 20000"/>
                  <a:gd name="T31" fmla="*/ 107 h 20000"/>
                  <a:gd name="T32" fmla="*/ 25 w 20000"/>
                  <a:gd name="T33" fmla="*/ 78 h 20000"/>
                  <a:gd name="T34" fmla="*/ 21 w 20000"/>
                  <a:gd name="T35" fmla="*/ 46 h 20000"/>
                  <a:gd name="T36" fmla="*/ 54 w 20000"/>
                  <a:gd name="T37" fmla="*/ 14 h 20000"/>
                  <a:gd name="T38" fmla="*/ 106 w 20000"/>
                  <a:gd name="T39" fmla="*/ 10 h 20000"/>
                  <a:gd name="T40" fmla="*/ 69 w 20000"/>
                  <a:gd name="T41" fmla="*/ 48 h 20000"/>
                  <a:gd name="T42" fmla="*/ 42 w 20000"/>
                  <a:gd name="T43" fmla="*/ 95 h 20000"/>
                  <a:gd name="T44" fmla="*/ 70 w 20000"/>
                  <a:gd name="T45" fmla="*/ 74 h 20000"/>
                  <a:gd name="T46" fmla="*/ 91 w 20000"/>
                  <a:gd name="T47" fmla="*/ 42 h 20000"/>
                  <a:gd name="T48" fmla="*/ 162 w 20000"/>
                  <a:gd name="T49" fmla="*/ 19 h 20000"/>
                  <a:gd name="T50" fmla="*/ 156 w 20000"/>
                  <a:gd name="T51" fmla="*/ 54 h 20000"/>
                  <a:gd name="T52" fmla="*/ 162 w 20000"/>
                  <a:gd name="T53" fmla="*/ 70 h 20000"/>
                  <a:gd name="T54" fmla="*/ 188 w 20000"/>
                  <a:gd name="T55" fmla="*/ 62 h 20000"/>
                  <a:gd name="T56" fmla="*/ 226 w 20000"/>
                  <a:gd name="T57" fmla="*/ 81 h 20000"/>
                  <a:gd name="T58" fmla="*/ 210 w 20000"/>
                  <a:gd name="T59" fmla="*/ 97 h 20000"/>
                  <a:gd name="T60" fmla="*/ 245 w 20000"/>
                  <a:gd name="T61" fmla="*/ 105 h 20000"/>
                  <a:gd name="T62" fmla="*/ 259 w 20000"/>
                  <a:gd name="T63" fmla="*/ 132 h 20000"/>
                  <a:gd name="T64" fmla="*/ 271 w 20000"/>
                  <a:gd name="T65" fmla="*/ 161 h 20000"/>
                  <a:gd name="T66" fmla="*/ 269 w 20000"/>
                  <a:gd name="T67" fmla="*/ 178 h 20000"/>
                  <a:gd name="T68" fmla="*/ 265 w 20000"/>
                  <a:gd name="T69" fmla="*/ 199 h 20000"/>
                  <a:gd name="T70" fmla="*/ 306 w 20000"/>
                  <a:gd name="T71" fmla="*/ 236 h 20000"/>
                  <a:gd name="T72" fmla="*/ 340 w 20000"/>
                  <a:gd name="T73" fmla="*/ 269 h 20000"/>
                  <a:gd name="T74" fmla="*/ 298 w 20000"/>
                  <a:gd name="T75" fmla="*/ 302 h 20000"/>
                  <a:gd name="T76" fmla="*/ 265 w 20000"/>
                  <a:gd name="T77" fmla="*/ 285 h 20000"/>
                  <a:gd name="T78" fmla="*/ 249 w 20000"/>
                  <a:gd name="T79" fmla="*/ 281 h 20000"/>
                  <a:gd name="T80" fmla="*/ 249 w 20000"/>
                  <a:gd name="T81" fmla="*/ 322 h 20000"/>
                  <a:gd name="T82" fmla="*/ 255 w 20000"/>
                  <a:gd name="T83" fmla="*/ 384 h 20000"/>
                  <a:gd name="T84" fmla="*/ 222 w 20000"/>
                  <a:gd name="T85" fmla="*/ 368 h 20000"/>
                  <a:gd name="T86" fmla="*/ 226 w 20000"/>
                  <a:gd name="T87" fmla="*/ 399 h 2000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0000" h="20000">
                    <a:moveTo>
                      <a:pt x="13294" y="19981"/>
                    </a:moveTo>
                    <a:lnTo>
                      <a:pt x="12424" y="19981"/>
                    </a:lnTo>
                    <a:lnTo>
                      <a:pt x="11694" y="19670"/>
                    </a:lnTo>
                    <a:lnTo>
                      <a:pt x="10353" y="18565"/>
                    </a:lnTo>
                    <a:lnTo>
                      <a:pt x="9247" y="18060"/>
                    </a:lnTo>
                    <a:lnTo>
                      <a:pt x="8776" y="17245"/>
                    </a:lnTo>
                    <a:lnTo>
                      <a:pt x="8918" y="17051"/>
                    </a:lnTo>
                    <a:lnTo>
                      <a:pt x="9153" y="16760"/>
                    </a:lnTo>
                    <a:lnTo>
                      <a:pt x="8282" y="16256"/>
                    </a:lnTo>
                    <a:lnTo>
                      <a:pt x="7812" y="15461"/>
                    </a:lnTo>
                    <a:lnTo>
                      <a:pt x="7318" y="15150"/>
                    </a:lnTo>
                    <a:lnTo>
                      <a:pt x="7200" y="15461"/>
                    </a:lnTo>
                    <a:lnTo>
                      <a:pt x="6353" y="15267"/>
                    </a:lnTo>
                    <a:lnTo>
                      <a:pt x="5976" y="15267"/>
                    </a:lnTo>
                    <a:lnTo>
                      <a:pt x="5129" y="15461"/>
                    </a:lnTo>
                    <a:lnTo>
                      <a:pt x="4141" y="14956"/>
                    </a:lnTo>
                    <a:lnTo>
                      <a:pt x="4400" y="14142"/>
                    </a:lnTo>
                    <a:lnTo>
                      <a:pt x="5129" y="13560"/>
                    </a:lnTo>
                    <a:lnTo>
                      <a:pt x="5600" y="13637"/>
                    </a:lnTo>
                    <a:lnTo>
                      <a:pt x="6941" y="13948"/>
                    </a:lnTo>
                    <a:lnTo>
                      <a:pt x="7906" y="13637"/>
                    </a:lnTo>
                    <a:lnTo>
                      <a:pt x="8541" y="13851"/>
                    </a:lnTo>
                    <a:lnTo>
                      <a:pt x="8776" y="13346"/>
                    </a:lnTo>
                    <a:lnTo>
                      <a:pt x="8282" y="12726"/>
                    </a:lnTo>
                    <a:lnTo>
                      <a:pt x="8918" y="12532"/>
                    </a:lnTo>
                    <a:lnTo>
                      <a:pt x="9882" y="12047"/>
                    </a:lnTo>
                    <a:lnTo>
                      <a:pt x="10729" y="11445"/>
                    </a:lnTo>
                    <a:lnTo>
                      <a:pt x="10729" y="10747"/>
                    </a:lnTo>
                    <a:lnTo>
                      <a:pt x="10729" y="9932"/>
                    </a:lnTo>
                    <a:lnTo>
                      <a:pt x="10118" y="9350"/>
                    </a:lnTo>
                    <a:lnTo>
                      <a:pt x="9882" y="8826"/>
                    </a:lnTo>
                    <a:lnTo>
                      <a:pt x="8541" y="8923"/>
                    </a:lnTo>
                    <a:lnTo>
                      <a:pt x="8776" y="8516"/>
                    </a:lnTo>
                    <a:lnTo>
                      <a:pt x="9506" y="8516"/>
                    </a:lnTo>
                    <a:lnTo>
                      <a:pt x="8776" y="7624"/>
                    </a:lnTo>
                    <a:lnTo>
                      <a:pt x="8776" y="6731"/>
                    </a:lnTo>
                    <a:lnTo>
                      <a:pt x="8188" y="6014"/>
                    </a:lnTo>
                    <a:lnTo>
                      <a:pt x="7318" y="6014"/>
                    </a:lnTo>
                    <a:lnTo>
                      <a:pt x="7812" y="6421"/>
                    </a:lnTo>
                    <a:lnTo>
                      <a:pt x="7553" y="7022"/>
                    </a:lnTo>
                    <a:lnTo>
                      <a:pt x="6941" y="7022"/>
                    </a:lnTo>
                    <a:lnTo>
                      <a:pt x="5600" y="6421"/>
                    </a:lnTo>
                    <a:lnTo>
                      <a:pt x="5741" y="7022"/>
                    </a:lnTo>
                    <a:lnTo>
                      <a:pt x="5129" y="6731"/>
                    </a:lnTo>
                    <a:lnTo>
                      <a:pt x="4047" y="6421"/>
                    </a:lnTo>
                    <a:lnTo>
                      <a:pt x="2565" y="6014"/>
                    </a:lnTo>
                    <a:lnTo>
                      <a:pt x="1600" y="5432"/>
                    </a:lnTo>
                    <a:lnTo>
                      <a:pt x="494" y="5218"/>
                    </a:lnTo>
                    <a:lnTo>
                      <a:pt x="0" y="4113"/>
                    </a:lnTo>
                    <a:lnTo>
                      <a:pt x="1459" y="4326"/>
                    </a:lnTo>
                    <a:lnTo>
                      <a:pt x="1459" y="3802"/>
                    </a:lnTo>
                    <a:lnTo>
                      <a:pt x="0" y="3414"/>
                    </a:lnTo>
                    <a:lnTo>
                      <a:pt x="635" y="2308"/>
                    </a:lnTo>
                    <a:lnTo>
                      <a:pt x="1224" y="2211"/>
                    </a:lnTo>
                    <a:lnTo>
                      <a:pt x="1106" y="2017"/>
                    </a:lnTo>
                    <a:lnTo>
                      <a:pt x="2212" y="1203"/>
                    </a:lnTo>
                    <a:lnTo>
                      <a:pt x="3176" y="698"/>
                    </a:lnTo>
                    <a:lnTo>
                      <a:pt x="4635" y="0"/>
                    </a:lnTo>
                    <a:lnTo>
                      <a:pt x="6941" y="194"/>
                    </a:lnTo>
                    <a:lnTo>
                      <a:pt x="6212" y="504"/>
                    </a:lnTo>
                    <a:lnTo>
                      <a:pt x="5129" y="989"/>
                    </a:lnTo>
                    <a:lnTo>
                      <a:pt x="4047" y="1707"/>
                    </a:lnTo>
                    <a:lnTo>
                      <a:pt x="4047" y="2308"/>
                    </a:lnTo>
                    <a:lnTo>
                      <a:pt x="3412" y="3123"/>
                    </a:lnTo>
                    <a:lnTo>
                      <a:pt x="3765" y="3919"/>
                    </a:lnTo>
                    <a:lnTo>
                      <a:pt x="2447" y="4597"/>
                    </a:lnTo>
                    <a:lnTo>
                      <a:pt x="3671" y="4714"/>
                    </a:lnTo>
                    <a:lnTo>
                      <a:pt x="4635" y="3802"/>
                    </a:lnTo>
                    <a:lnTo>
                      <a:pt x="4141" y="3608"/>
                    </a:lnTo>
                    <a:lnTo>
                      <a:pt x="4635" y="2813"/>
                    </a:lnTo>
                    <a:lnTo>
                      <a:pt x="5129" y="2619"/>
                    </a:lnTo>
                    <a:lnTo>
                      <a:pt x="5365" y="2017"/>
                    </a:lnTo>
                    <a:lnTo>
                      <a:pt x="6212" y="1513"/>
                    </a:lnTo>
                    <a:lnTo>
                      <a:pt x="7318" y="989"/>
                    </a:lnTo>
                    <a:lnTo>
                      <a:pt x="9506" y="912"/>
                    </a:lnTo>
                    <a:lnTo>
                      <a:pt x="9247" y="1513"/>
                    </a:lnTo>
                    <a:lnTo>
                      <a:pt x="9506" y="1804"/>
                    </a:lnTo>
                    <a:lnTo>
                      <a:pt x="9153" y="2619"/>
                    </a:lnTo>
                    <a:lnTo>
                      <a:pt x="8188" y="3802"/>
                    </a:lnTo>
                    <a:lnTo>
                      <a:pt x="9153" y="3317"/>
                    </a:lnTo>
                    <a:lnTo>
                      <a:pt x="9506" y="3414"/>
                    </a:lnTo>
                    <a:lnTo>
                      <a:pt x="10494" y="3802"/>
                    </a:lnTo>
                    <a:lnTo>
                      <a:pt x="10353" y="3317"/>
                    </a:lnTo>
                    <a:lnTo>
                      <a:pt x="11082" y="3007"/>
                    </a:lnTo>
                    <a:lnTo>
                      <a:pt x="11812" y="3123"/>
                    </a:lnTo>
                    <a:lnTo>
                      <a:pt x="13059" y="3414"/>
                    </a:lnTo>
                    <a:lnTo>
                      <a:pt x="13294" y="3919"/>
                    </a:lnTo>
                    <a:lnTo>
                      <a:pt x="12329" y="4113"/>
                    </a:lnTo>
                    <a:lnTo>
                      <a:pt x="13059" y="4403"/>
                    </a:lnTo>
                    <a:lnTo>
                      <a:pt x="12329" y="4714"/>
                    </a:lnTo>
                    <a:lnTo>
                      <a:pt x="13388" y="4908"/>
                    </a:lnTo>
                    <a:lnTo>
                      <a:pt x="13647" y="5723"/>
                    </a:lnTo>
                    <a:lnTo>
                      <a:pt x="14400" y="5121"/>
                    </a:lnTo>
                    <a:lnTo>
                      <a:pt x="14988" y="5432"/>
                    </a:lnTo>
                    <a:lnTo>
                      <a:pt x="15224" y="5917"/>
                    </a:lnTo>
                    <a:lnTo>
                      <a:pt x="15224" y="6421"/>
                    </a:lnTo>
                    <a:lnTo>
                      <a:pt x="15953" y="6828"/>
                    </a:lnTo>
                    <a:lnTo>
                      <a:pt x="16565" y="7333"/>
                    </a:lnTo>
                    <a:lnTo>
                      <a:pt x="15953" y="7818"/>
                    </a:lnTo>
                    <a:lnTo>
                      <a:pt x="16824" y="7818"/>
                    </a:lnTo>
                    <a:lnTo>
                      <a:pt x="17176" y="8516"/>
                    </a:lnTo>
                    <a:lnTo>
                      <a:pt x="15835" y="8632"/>
                    </a:lnTo>
                    <a:lnTo>
                      <a:pt x="17435" y="9350"/>
                    </a:lnTo>
                    <a:lnTo>
                      <a:pt x="16565" y="9350"/>
                    </a:lnTo>
                    <a:lnTo>
                      <a:pt x="15600" y="9641"/>
                    </a:lnTo>
                    <a:lnTo>
                      <a:pt x="16188" y="10223"/>
                    </a:lnTo>
                    <a:lnTo>
                      <a:pt x="16824" y="11057"/>
                    </a:lnTo>
                    <a:lnTo>
                      <a:pt x="18024" y="11445"/>
                    </a:lnTo>
                    <a:lnTo>
                      <a:pt x="18400" y="12726"/>
                    </a:lnTo>
                    <a:lnTo>
                      <a:pt x="19365" y="12726"/>
                    </a:lnTo>
                    <a:lnTo>
                      <a:pt x="19976" y="13036"/>
                    </a:lnTo>
                    <a:lnTo>
                      <a:pt x="19741" y="13560"/>
                    </a:lnTo>
                    <a:lnTo>
                      <a:pt x="18541" y="14355"/>
                    </a:lnTo>
                    <a:lnTo>
                      <a:pt x="17529" y="14665"/>
                    </a:lnTo>
                    <a:lnTo>
                      <a:pt x="16941" y="15655"/>
                    </a:lnTo>
                    <a:lnTo>
                      <a:pt x="16188" y="14956"/>
                    </a:lnTo>
                    <a:lnTo>
                      <a:pt x="15600" y="13851"/>
                    </a:lnTo>
                    <a:lnTo>
                      <a:pt x="15224" y="13036"/>
                    </a:lnTo>
                    <a:lnTo>
                      <a:pt x="14400" y="13036"/>
                    </a:lnTo>
                    <a:lnTo>
                      <a:pt x="14635" y="13637"/>
                    </a:lnTo>
                    <a:lnTo>
                      <a:pt x="13647" y="13851"/>
                    </a:lnTo>
                    <a:lnTo>
                      <a:pt x="14024" y="14859"/>
                    </a:lnTo>
                    <a:lnTo>
                      <a:pt x="14635" y="15655"/>
                    </a:lnTo>
                    <a:lnTo>
                      <a:pt x="15459" y="16450"/>
                    </a:lnTo>
                    <a:lnTo>
                      <a:pt x="15600" y="17769"/>
                    </a:lnTo>
                    <a:lnTo>
                      <a:pt x="14988" y="18661"/>
                    </a:lnTo>
                    <a:lnTo>
                      <a:pt x="14635" y="19069"/>
                    </a:lnTo>
                    <a:lnTo>
                      <a:pt x="14024" y="18661"/>
                    </a:lnTo>
                    <a:lnTo>
                      <a:pt x="13059" y="17866"/>
                    </a:lnTo>
                    <a:lnTo>
                      <a:pt x="11694" y="16954"/>
                    </a:lnTo>
                    <a:lnTo>
                      <a:pt x="12424" y="18351"/>
                    </a:lnTo>
                    <a:lnTo>
                      <a:pt x="13294" y="19379"/>
                    </a:lnTo>
                    <a:lnTo>
                      <a:pt x="13294" y="19981"/>
                    </a:ln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574" name="Freeform 274">
                <a:extLst>
                  <a:ext uri="{FF2B5EF4-FFF2-40B4-BE49-F238E27FC236}">
                    <a16:creationId xmlns:a16="http://schemas.microsoft.com/office/drawing/2014/main" id="{981FF272-8462-4324-B040-1FA7515678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8800" y="1285879"/>
                <a:ext cx="686065" cy="390269"/>
              </a:xfrm>
              <a:custGeom>
                <a:avLst/>
                <a:gdLst>
                  <a:gd name="T0" fmla="*/ 100 w 20000"/>
                  <a:gd name="T1" fmla="*/ 283 h 20000"/>
                  <a:gd name="T2" fmla="*/ 104 w 20000"/>
                  <a:gd name="T3" fmla="*/ 271 h 20000"/>
                  <a:gd name="T4" fmla="*/ 82 w 20000"/>
                  <a:gd name="T5" fmla="*/ 273 h 20000"/>
                  <a:gd name="T6" fmla="*/ 18 w 20000"/>
                  <a:gd name="T7" fmla="*/ 260 h 20000"/>
                  <a:gd name="T8" fmla="*/ 2 w 20000"/>
                  <a:gd name="T9" fmla="*/ 244 h 20000"/>
                  <a:gd name="T10" fmla="*/ 27 w 20000"/>
                  <a:gd name="T11" fmla="*/ 223 h 20000"/>
                  <a:gd name="T12" fmla="*/ 50 w 20000"/>
                  <a:gd name="T13" fmla="*/ 217 h 20000"/>
                  <a:gd name="T14" fmla="*/ 70 w 20000"/>
                  <a:gd name="T15" fmla="*/ 203 h 20000"/>
                  <a:gd name="T16" fmla="*/ 76 w 20000"/>
                  <a:gd name="T17" fmla="*/ 234 h 20000"/>
                  <a:gd name="T18" fmla="*/ 120 w 20000"/>
                  <a:gd name="T19" fmla="*/ 217 h 20000"/>
                  <a:gd name="T20" fmla="*/ 93 w 20000"/>
                  <a:gd name="T21" fmla="*/ 219 h 20000"/>
                  <a:gd name="T22" fmla="*/ 130 w 20000"/>
                  <a:gd name="T23" fmla="*/ 174 h 20000"/>
                  <a:gd name="T24" fmla="*/ 149 w 20000"/>
                  <a:gd name="T25" fmla="*/ 180 h 20000"/>
                  <a:gd name="T26" fmla="*/ 147 w 20000"/>
                  <a:gd name="T27" fmla="*/ 167 h 20000"/>
                  <a:gd name="T28" fmla="*/ 136 w 20000"/>
                  <a:gd name="T29" fmla="*/ 131 h 20000"/>
                  <a:gd name="T30" fmla="*/ 159 w 20000"/>
                  <a:gd name="T31" fmla="*/ 108 h 20000"/>
                  <a:gd name="T32" fmla="*/ 180 w 20000"/>
                  <a:gd name="T33" fmla="*/ 137 h 20000"/>
                  <a:gd name="T34" fmla="*/ 203 w 20000"/>
                  <a:gd name="T35" fmla="*/ 147 h 20000"/>
                  <a:gd name="T36" fmla="*/ 186 w 20000"/>
                  <a:gd name="T37" fmla="*/ 116 h 20000"/>
                  <a:gd name="T38" fmla="*/ 236 w 20000"/>
                  <a:gd name="T39" fmla="*/ 114 h 20000"/>
                  <a:gd name="T40" fmla="*/ 257 w 20000"/>
                  <a:gd name="T41" fmla="*/ 99 h 20000"/>
                  <a:gd name="T42" fmla="*/ 252 w 20000"/>
                  <a:gd name="T43" fmla="*/ 89 h 20000"/>
                  <a:gd name="T44" fmla="*/ 184 w 20000"/>
                  <a:gd name="T45" fmla="*/ 103 h 20000"/>
                  <a:gd name="T46" fmla="*/ 184 w 20000"/>
                  <a:gd name="T47" fmla="*/ 81 h 20000"/>
                  <a:gd name="T48" fmla="*/ 190 w 20000"/>
                  <a:gd name="T49" fmla="*/ 73 h 20000"/>
                  <a:gd name="T50" fmla="*/ 136 w 20000"/>
                  <a:gd name="T51" fmla="*/ 70 h 20000"/>
                  <a:gd name="T52" fmla="*/ 130 w 20000"/>
                  <a:gd name="T53" fmla="*/ 60 h 20000"/>
                  <a:gd name="T54" fmla="*/ 140 w 20000"/>
                  <a:gd name="T55" fmla="*/ 40 h 20000"/>
                  <a:gd name="T56" fmla="*/ 176 w 20000"/>
                  <a:gd name="T57" fmla="*/ 27 h 20000"/>
                  <a:gd name="T58" fmla="*/ 207 w 20000"/>
                  <a:gd name="T59" fmla="*/ 27 h 20000"/>
                  <a:gd name="T60" fmla="*/ 220 w 20000"/>
                  <a:gd name="T61" fmla="*/ 17 h 20000"/>
                  <a:gd name="T62" fmla="*/ 257 w 20000"/>
                  <a:gd name="T63" fmla="*/ 17 h 20000"/>
                  <a:gd name="T64" fmla="*/ 273 w 20000"/>
                  <a:gd name="T65" fmla="*/ 44 h 20000"/>
                  <a:gd name="T66" fmla="*/ 294 w 20000"/>
                  <a:gd name="T67" fmla="*/ 6 h 20000"/>
                  <a:gd name="T68" fmla="*/ 337 w 20000"/>
                  <a:gd name="T69" fmla="*/ 34 h 20000"/>
                  <a:gd name="T70" fmla="*/ 370 w 20000"/>
                  <a:gd name="T71" fmla="*/ 11 h 20000"/>
                  <a:gd name="T72" fmla="*/ 385 w 20000"/>
                  <a:gd name="T73" fmla="*/ 12 h 20000"/>
                  <a:gd name="T74" fmla="*/ 397 w 20000"/>
                  <a:gd name="T75" fmla="*/ 23 h 20000"/>
                  <a:gd name="T76" fmla="*/ 418 w 20000"/>
                  <a:gd name="T77" fmla="*/ 12 h 20000"/>
                  <a:gd name="T78" fmla="*/ 447 w 20000"/>
                  <a:gd name="T79" fmla="*/ 34 h 20000"/>
                  <a:gd name="T80" fmla="*/ 447 w 20000"/>
                  <a:gd name="T81" fmla="*/ 44 h 20000"/>
                  <a:gd name="T82" fmla="*/ 485 w 20000"/>
                  <a:gd name="T83" fmla="*/ 73 h 20000"/>
                  <a:gd name="T84" fmla="*/ 447 w 20000"/>
                  <a:gd name="T85" fmla="*/ 93 h 20000"/>
                  <a:gd name="T86" fmla="*/ 381 w 20000"/>
                  <a:gd name="T87" fmla="*/ 97 h 20000"/>
                  <a:gd name="T88" fmla="*/ 428 w 20000"/>
                  <a:gd name="T89" fmla="*/ 103 h 20000"/>
                  <a:gd name="T90" fmla="*/ 370 w 20000"/>
                  <a:gd name="T91" fmla="*/ 126 h 20000"/>
                  <a:gd name="T92" fmla="*/ 333 w 20000"/>
                  <a:gd name="T93" fmla="*/ 147 h 20000"/>
                  <a:gd name="T94" fmla="*/ 290 w 20000"/>
                  <a:gd name="T95" fmla="*/ 170 h 20000"/>
                  <a:gd name="T96" fmla="*/ 240 w 20000"/>
                  <a:gd name="T97" fmla="*/ 174 h 20000"/>
                  <a:gd name="T98" fmla="*/ 197 w 20000"/>
                  <a:gd name="T99" fmla="*/ 186 h 20000"/>
                  <a:gd name="T100" fmla="*/ 234 w 20000"/>
                  <a:gd name="T101" fmla="*/ 201 h 20000"/>
                  <a:gd name="T102" fmla="*/ 207 w 20000"/>
                  <a:gd name="T103" fmla="*/ 227 h 20000"/>
                  <a:gd name="T104" fmla="*/ 170 w 20000"/>
                  <a:gd name="T105" fmla="*/ 238 h 20000"/>
                  <a:gd name="T106" fmla="*/ 132 w 20000"/>
                  <a:gd name="T107" fmla="*/ 244 h 20000"/>
                  <a:gd name="T108" fmla="*/ 114 w 20000"/>
                  <a:gd name="T109" fmla="*/ 244 h 20000"/>
                  <a:gd name="T110" fmla="*/ 153 w 20000"/>
                  <a:gd name="T111" fmla="*/ 260 h 20000"/>
                  <a:gd name="T112" fmla="*/ 122 w 20000"/>
                  <a:gd name="T113" fmla="*/ 288 h 2000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0000" h="20000">
                    <a:moveTo>
                      <a:pt x="5029" y="19972"/>
                    </a:moveTo>
                    <a:lnTo>
                      <a:pt x="4106" y="19667"/>
                    </a:lnTo>
                    <a:lnTo>
                      <a:pt x="4336" y="19223"/>
                    </a:lnTo>
                    <a:lnTo>
                      <a:pt x="4270" y="18835"/>
                    </a:lnTo>
                    <a:lnTo>
                      <a:pt x="3842" y="18086"/>
                    </a:lnTo>
                    <a:lnTo>
                      <a:pt x="3397" y="18946"/>
                    </a:lnTo>
                    <a:lnTo>
                      <a:pt x="1880" y="18835"/>
                    </a:lnTo>
                    <a:lnTo>
                      <a:pt x="758" y="18086"/>
                    </a:lnTo>
                    <a:lnTo>
                      <a:pt x="0" y="17365"/>
                    </a:lnTo>
                    <a:lnTo>
                      <a:pt x="66" y="16949"/>
                    </a:lnTo>
                    <a:lnTo>
                      <a:pt x="495" y="16227"/>
                    </a:lnTo>
                    <a:lnTo>
                      <a:pt x="1105" y="15506"/>
                    </a:lnTo>
                    <a:lnTo>
                      <a:pt x="2045" y="16227"/>
                    </a:lnTo>
                    <a:lnTo>
                      <a:pt x="2045" y="15090"/>
                    </a:lnTo>
                    <a:lnTo>
                      <a:pt x="2209" y="14064"/>
                    </a:lnTo>
                    <a:lnTo>
                      <a:pt x="2885" y="14064"/>
                    </a:lnTo>
                    <a:lnTo>
                      <a:pt x="2984" y="15201"/>
                    </a:lnTo>
                    <a:lnTo>
                      <a:pt x="3149" y="16227"/>
                    </a:lnTo>
                    <a:lnTo>
                      <a:pt x="3842" y="16227"/>
                    </a:lnTo>
                    <a:lnTo>
                      <a:pt x="4946" y="15090"/>
                    </a:lnTo>
                    <a:lnTo>
                      <a:pt x="4518" y="15090"/>
                    </a:lnTo>
                    <a:lnTo>
                      <a:pt x="3842" y="15201"/>
                    </a:lnTo>
                    <a:lnTo>
                      <a:pt x="4782" y="11623"/>
                    </a:lnTo>
                    <a:lnTo>
                      <a:pt x="5375" y="12067"/>
                    </a:lnTo>
                    <a:lnTo>
                      <a:pt x="5886" y="13204"/>
                    </a:lnTo>
                    <a:lnTo>
                      <a:pt x="6134" y="12483"/>
                    </a:lnTo>
                    <a:lnTo>
                      <a:pt x="6744" y="11789"/>
                    </a:lnTo>
                    <a:lnTo>
                      <a:pt x="6051" y="11623"/>
                    </a:lnTo>
                    <a:lnTo>
                      <a:pt x="5787" y="10624"/>
                    </a:lnTo>
                    <a:lnTo>
                      <a:pt x="5622" y="9071"/>
                    </a:lnTo>
                    <a:lnTo>
                      <a:pt x="5886" y="7601"/>
                    </a:lnTo>
                    <a:lnTo>
                      <a:pt x="6562" y="7490"/>
                    </a:lnTo>
                    <a:lnTo>
                      <a:pt x="7172" y="7906"/>
                    </a:lnTo>
                    <a:lnTo>
                      <a:pt x="7420" y="9487"/>
                    </a:lnTo>
                    <a:lnTo>
                      <a:pt x="7585" y="10902"/>
                    </a:lnTo>
                    <a:lnTo>
                      <a:pt x="8359" y="10208"/>
                    </a:lnTo>
                    <a:lnTo>
                      <a:pt x="7848" y="9182"/>
                    </a:lnTo>
                    <a:lnTo>
                      <a:pt x="7683" y="8044"/>
                    </a:lnTo>
                    <a:lnTo>
                      <a:pt x="8359" y="8044"/>
                    </a:lnTo>
                    <a:lnTo>
                      <a:pt x="9728" y="7906"/>
                    </a:lnTo>
                    <a:lnTo>
                      <a:pt x="11261" y="7184"/>
                    </a:lnTo>
                    <a:lnTo>
                      <a:pt x="10585" y="6907"/>
                    </a:lnTo>
                    <a:lnTo>
                      <a:pt x="11954" y="5326"/>
                    </a:lnTo>
                    <a:lnTo>
                      <a:pt x="10404" y="6186"/>
                    </a:lnTo>
                    <a:lnTo>
                      <a:pt x="9052" y="7490"/>
                    </a:lnTo>
                    <a:lnTo>
                      <a:pt x="7585" y="7184"/>
                    </a:lnTo>
                    <a:lnTo>
                      <a:pt x="6744" y="6463"/>
                    </a:lnTo>
                    <a:lnTo>
                      <a:pt x="7585" y="5603"/>
                    </a:lnTo>
                    <a:lnTo>
                      <a:pt x="9464" y="5049"/>
                    </a:lnTo>
                    <a:lnTo>
                      <a:pt x="7848" y="5049"/>
                    </a:lnTo>
                    <a:lnTo>
                      <a:pt x="6496" y="6019"/>
                    </a:lnTo>
                    <a:lnTo>
                      <a:pt x="5622" y="4882"/>
                    </a:lnTo>
                    <a:lnTo>
                      <a:pt x="8524" y="4438"/>
                    </a:lnTo>
                    <a:lnTo>
                      <a:pt x="5375" y="4161"/>
                    </a:lnTo>
                    <a:lnTo>
                      <a:pt x="7420" y="3190"/>
                    </a:lnTo>
                    <a:lnTo>
                      <a:pt x="5787" y="2746"/>
                    </a:lnTo>
                    <a:lnTo>
                      <a:pt x="5787" y="1997"/>
                    </a:lnTo>
                    <a:lnTo>
                      <a:pt x="7238" y="1886"/>
                    </a:lnTo>
                    <a:lnTo>
                      <a:pt x="8277" y="1442"/>
                    </a:lnTo>
                    <a:lnTo>
                      <a:pt x="8524" y="1886"/>
                    </a:lnTo>
                    <a:lnTo>
                      <a:pt x="9629" y="2330"/>
                    </a:lnTo>
                    <a:lnTo>
                      <a:pt x="9052" y="1165"/>
                    </a:lnTo>
                    <a:lnTo>
                      <a:pt x="9893" y="444"/>
                    </a:lnTo>
                    <a:lnTo>
                      <a:pt x="10585" y="1165"/>
                    </a:lnTo>
                    <a:lnTo>
                      <a:pt x="10404" y="2330"/>
                    </a:lnTo>
                    <a:lnTo>
                      <a:pt x="11261" y="3024"/>
                    </a:lnTo>
                    <a:lnTo>
                      <a:pt x="11179" y="1442"/>
                    </a:lnTo>
                    <a:lnTo>
                      <a:pt x="12119" y="444"/>
                    </a:lnTo>
                    <a:lnTo>
                      <a:pt x="13306" y="166"/>
                    </a:lnTo>
                    <a:lnTo>
                      <a:pt x="13916" y="2330"/>
                    </a:lnTo>
                    <a:lnTo>
                      <a:pt x="13982" y="0"/>
                    </a:lnTo>
                    <a:lnTo>
                      <a:pt x="15268" y="749"/>
                    </a:lnTo>
                    <a:lnTo>
                      <a:pt x="15449" y="2330"/>
                    </a:lnTo>
                    <a:lnTo>
                      <a:pt x="15878" y="860"/>
                    </a:lnTo>
                    <a:lnTo>
                      <a:pt x="16208" y="749"/>
                    </a:lnTo>
                    <a:lnTo>
                      <a:pt x="16373" y="1581"/>
                    </a:lnTo>
                    <a:lnTo>
                      <a:pt x="16636" y="860"/>
                    </a:lnTo>
                    <a:lnTo>
                      <a:pt x="17246" y="860"/>
                    </a:lnTo>
                    <a:lnTo>
                      <a:pt x="17246" y="1886"/>
                    </a:lnTo>
                    <a:lnTo>
                      <a:pt x="18434" y="2330"/>
                    </a:lnTo>
                    <a:lnTo>
                      <a:pt x="17082" y="3190"/>
                    </a:lnTo>
                    <a:lnTo>
                      <a:pt x="18434" y="3024"/>
                    </a:lnTo>
                    <a:lnTo>
                      <a:pt x="19472" y="3024"/>
                    </a:lnTo>
                    <a:lnTo>
                      <a:pt x="19984" y="5049"/>
                    </a:lnTo>
                    <a:lnTo>
                      <a:pt x="19472" y="5742"/>
                    </a:lnTo>
                    <a:lnTo>
                      <a:pt x="18434" y="6463"/>
                    </a:lnTo>
                    <a:lnTo>
                      <a:pt x="17246" y="6768"/>
                    </a:lnTo>
                    <a:lnTo>
                      <a:pt x="15697" y="6768"/>
                    </a:lnTo>
                    <a:lnTo>
                      <a:pt x="16208" y="7490"/>
                    </a:lnTo>
                    <a:lnTo>
                      <a:pt x="17659" y="7184"/>
                    </a:lnTo>
                    <a:lnTo>
                      <a:pt x="16142" y="8350"/>
                    </a:lnTo>
                    <a:lnTo>
                      <a:pt x="15268" y="8766"/>
                    </a:lnTo>
                    <a:lnTo>
                      <a:pt x="14427" y="9487"/>
                    </a:lnTo>
                    <a:lnTo>
                      <a:pt x="13735" y="10208"/>
                    </a:lnTo>
                    <a:lnTo>
                      <a:pt x="12976" y="11345"/>
                    </a:lnTo>
                    <a:lnTo>
                      <a:pt x="11954" y="11789"/>
                    </a:lnTo>
                    <a:lnTo>
                      <a:pt x="10849" y="12205"/>
                    </a:lnTo>
                    <a:lnTo>
                      <a:pt x="9893" y="12067"/>
                    </a:lnTo>
                    <a:lnTo>
                      <a:pt x="9052" y="11789"/>
                    </a:lnTo>
                    <a:lnTo>
                      <a:pt x="8112" y="12926"/>
                    </a:lnTo>
                    <a:lnTo>
                      <a:pt x="9052" y="12926"/>
                    </a:lnTo>
                    <a:lnTo>
                      <a:pt x="9629" y="13953"/>
                    </a:lnTo>
                    <a:lnTo>
                      <a:pt x="8953" y="15090"/>
                    </a:lnTo>
                    <a:lnTo>
                      <a:pt x="8524" y="15784"/>
                    </a:lnTo>
                    <a:lnTo>
                      <a:pt x="7238" y="15784"/>
                    </a:lnTo>
                    <a:lnTo>
                      <a:pt x="6991" y="16505"/>
                    </a:lnTo>
                    <a:lnTo>
                      <a:pt x="6496" y="16949"/>
                    </a:lnTo>
                    <a:lnTo>
                      <a:pt x="5458" y="16949"/>
                    </a:lnTo>
                    <a:lnTo>
                      <a:pt x="5029" y="15784"/>
                    </a:lnTo>
                    <a:lnTo>
                      <a:pt x="4683" y="16949"/>
                    </a:lnTo>
                    <a:lnTo>
                      <a:pt x="5622" y="18086"/>
                    </a:lnTo>
                    <a:lnTo>
                      <a:pt x="6298" y="18086"/>
                    </a:lnTo>
                    <a:lnTo>
                      <a:pt x="5622" y="19528"/>
                    </a:lnTo>
                    <a:lnTo>
                      <a:pt x="5029" y="19972"/>
                    </a:ln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575" name="Freeform 275">
                <a:extLst>
                  <a:ext uri="{FF2B5EF4-FFF2-40B4-BE49-F238E27FC236}">
                    <a16:creationId xmlns:a16="http://schemas.microsoft.com/office/drawing/2014/main" id="{72428E28-223C-480A-9B73-95DD73DB5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7931" y="1655821"/>
                <a:ext cx="335284" cy="247983"/>
              </a:xfrm>
              <a:custGeom>
                <a:avLst/>
                <a:gdLst>
                  <a:gd name="T0" fmla="*/ 174 w 20000"/>
                  <a:gd name="T1" fmla="*/ 183 h 20000"/>
                  <a:gd name="T2" fmla="*/ 143 w 20000"/>
                  <a:gd name="T3" fmla="*/ 166 h 20000"/>
                  <a:gd name="T4" fmla="*/ 127 w 20000"/>
                  <a:gd name="T5" fmla="*/ 161 h 20000"/>
                  <a:gd name="T6" fmla="*/ 79 w 20000"/>
                  <a:gd name="T7" fmla="*/ 168 h 20000"/>
                  <a:gd name="T8" fmla="*/ 29 w 20000"/>
                  <a:gd name="T9" fmla="*/ 157 h 20000"/>
                  <a:gd name="T10" fmla="*/ 33 w 20000"/>
                  <a:gd name="T11" fmla="*/ 139 h 20000"/>
                  <a:gd name="T12" fmla="*/ 2 w 20000"/>
                  <a:gd name="T13" fmla="*/ 122 h 20000"/>
                  <a:gd name="T14" fmla="*/ 2 w 20000"/>
                  <a:gd name="T15" fmla="*/ 97 h 20000"/>
                  <a:gd name="T16" fmla="*/ 54 w 20000"/>
                  <a:gd name="T17" fmla="*/ 102 h 20000"/>
                  <a:gd name="T18" fmla="*/ 93 w 20000"/>
                  <a:gd name="T19" fmla="*/ 112 h 20000"/>
                  <a:gd name="T20" fmla="*/ 62 w 20000"/>
                  <a:gd name="T21" fmla="*/ 87 h 20000"/>
                  <a:gd name="T22" fmla="*/ 12 w 20000"/>
                  <a:gd name="T23" fmla="*/ 81 h 20000"/>
                  <a:gd name="T24" fmla="*/ 16 w 20000"/>
                  <a:gd name="T25" fmla="*/ 60 h 20000"/>
                  <a:gd name="T26" fmla="*/ 71 w 20000"/>
                  <a:gd name="T27" fmla="*/ 60 h 20000"/>
                  <a:gd name="T28" fmla="*/ 33 w 20000"/>
                  <a:gd name="T29" fmla="*/ 48 h 20000"/>
                  <a:gd name="T30" fmla="*/ 27 w 20000"/>
                  <a:gd name="T31" fmla="*/ 31 h 20000"/>
                  <a:gd name="T32" fmla="*/ 50 w 20000"/>
                  <a:gd name="T33" fmla="*/ 25 h 20000"/>
                  <a:gd name="T34" fmla="*/ 54 w 20000"/>
                  <a:gd name="T35" fmla="*/ 15 h 20000"/>
                  <a:gd name="T36" fmla="*/ 83 w 20000"/>
                  <a:gd name="T37" fmla="*/ 8 h 20000"/>
                  <a:gd name="T38" fmla="*/ 127 w 20000"/>
                  <a:gd name="T39" fmla="*/ 0 h 20000"/>
                  <a:gd name="T40" fmla="*/ 105 w 20000"/>
                  <a:gd name="T41" fmla="*/ 27 h 20000"/>
                  <a:gd name="T42" fmla="*/ 137 w 20000"/>
                  <a:gd name="T43" fmla="*/ 25 h 20000"/>
                  <a:gd name="T44" fmla="*/ 147 w 20000"/>
                  <a:gd name="T45" fmla="*/ 42 h 20000"/>
                  <a:gd name="T46" fmla="*/ 149 w 20000"/>
                  <a:gd name="T47" fmla="*/ 48 h 20000"/>
                  <a:gd name="T48" fmla="*/ 170 w 20000"/>
                  <a:gd name="T49" fmla="*/ 42 h 20000"/>
                  <a:gd name="T50" fmla="*/ 176 w 20000"/>
                  <a:gd name="T51" fmla="*/ 31 h 20000"/>
                  <a:gd name="T52" fmla="*/ 176 w 20000"/>
                  <a:gd name="T53" fmla="*/ 60 h 20000"/>
                  <a:gd name="T54" fmla="*/ 176 w 20000"/>
                  <a:gd name="T55" fmla="*/ 81 h 20000"/>
                  <a:gd name="T56" fmla="*/ 193 w 20000"/>
                  <a:gd name="T57" fmla="*/ 58 h 20000"/>
                  <a:gd name="T58" fmla="*/ 214 w 20000"/>
                  <a:gd name="T59" fmla="*/ 27 h 20000"/>
                  <a:gd name="T60" fmla="*/ 230 w 20000"/>
                  <a:gd name="T61" fmla="*/ 44 h 20000"/>
                  <a:gd name="T62" fmla="*/ 229 w 20000"/>
                  <a:gd name="T63" fmla="*/ 68 h 20000"/>
                  <a:gd name="T64" fmla="*/ 214 w 20000"/>
                  <a:gd name="T65" fmla="*/ 97 h 20000"/>
                  <a:gd name="T66" fmla="*/ 211 w 20000"/>
                  <a:gd name="T67" fmla="*/ 118 h 20000"/>
                  <a:gd name="T68" fmla="*/ 220 w 20000"/>
                  <a:gd name="T69" fmla="*/ 129 h 20000"/>
                  <a:gd name="T70" fmla="*/ 237 w 20000"/>
                  <a:gd name="T71" fmla="*/ 151 h 20000"/>
                  <a:gd name="T72" fmla="*/ 218 w 20000"/>
                  <a:gd name="T73" fmla="*/ 157 h 20000"/>
                  <a:gd name="T74" fmla="*/ 193 w 20000"/>
                  <a:gd name="T75" fmla="*/ 157 h 20000"/>
                  <a:gd name="T76" fmla="*/ 203 w 20000"/>
                  <a:gd name="T77" fmla="*/ 168 h 20000"/>
                  <a:gd name="T78" fmla="*/ 191 w 20000"/>
                  <a:gd name="T79" fmla="*/ 183 h 200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0000" h="20000">
                    <a:moveTo>
                      <a:pt x="16108" y="19956"/>
                    </a:moveTo>
                    <a:lnTo>
                      <a:pt x="14721" y="19956"/>
                    </a:lnTo>
                    <a:lnTo>
                      <a:pt x="12927" y="19037"/>
                    </a:lnTo>
                    <a:lnTo>
                      <a:pt x="12081" y="18162"/>
                    </a:lnTo>
                    <a:lnTo>
                      <a:pt x="12081" y="16543"/>
                    </a:lnTo>
                    <a:lnTo>
                      <a:pt x="10694" y="17637"/>
                    </a:lnTo>
                    <a:lnTo>
                      <a:pt x="8900" y="18162"/>
                    </a:lnTo>
                    <a:lnTo>
                      <a:pt x="6633" y="18337"/>
                    </a:lnTo>
                    <a:lnTo>
                      <a:pt x="4196" y="17637"/>
                    </a:lnTo>
                    <a:lnTo>
                      <a:pt x="2437" y="17199"/>
                    </a:lnTo>
                    <a:lnTo>
                      <a:pt x="2437" y="16105"/>
                    </a:lnTo>
                    <a:lnTo>
                      <a:pt x="2809" y="15186"/>
                    </a:lnTo>
                    <a:lnTo>
                      <a:pt x="1557" y="14048"/>
                    </a:lnTo>
                    <a:lnTo>
                      <a:pt x="135" y="13348"/>
                    </a:lnTo>
                    <a:lnTo>
                      <a:pt x="0" y="11816"/>
                    </a:lnTo>
                    <a:lnTo>
                      <a:pt x="135" y="10635"/>
                    </a:lnTo>
                    <a:lnTo>
                      <a:pt x="2437" y="10635"/>
                    </a:lnTo>
                    <a:lnTo>
                      <a:pt x="4535" y="11116"/>
                    </a:lnTo>
                    <a:lnTo>
                      <a:pt x="5956" y="11816"/>
                    </a:lnTo>
                    <a:lnTo>
                      <a:pt x="7885" y="12254"/>
                    </a:lnTo>
                    <a:lnTo>
                      <a:pt x="7343" y="11335"/>
                    </a:lnTo>
                    <a:lnTo>
                      <a:pt x="5245" y="9497"/>
                    </a:lnTo>
                    <a:lnTo>
                      <a:pt x="3316" y="9497"/>
                    </a:lnTo>
                    <a:lnTo>
                      <a:pt x="1015" y="8840"/>
                    </a:lnTo>
                    <a:lnTo>
                      <a:pt x="880" y="7484"/>
                    </a:lnTo>
                    <a:lnTo>
                      <a:pt x="1387" y="6565"/>
                    </a:lnTo>
                    <a:lnTo>
                      <a:pt x="2978" y="6565"/>
                    </a:lnTo>
                    <a:lnTo>
                      <a:pt x="5956" y="6565"/>
                    </a:lnTo>
                    <a:lnTo>
                      <a:pt x="2267" y="5646"/>
                    </a:lnTo>
                    <a:lnTo>
                      <a:pt x="2809" y="5208"/>
                    </a:lnTo>
                    <a:lnTo>
                      <a:pt x="1557" y="4551"/>
                    </a:lnTo>
                    <a:lnTo>
                      <a:pt x="2267" y="3414"/>
                    </a:lnTo>
                    <a:lnTo>
                      <a:pt x="3316" y="2932"/>
                    </a:lnTo>
                    <a:lnTo>
                      <a:pt x="4196" y="2713"/>
                    </a:lnTo>
                    <a:lnTo>
                      <a:pt x="3858" y="1794"/>
                    </a:lnTo>
                    <a:lnTo>
                      <a:pt x="4535" y="1619"/>
                    </a:lnTo>
                    <a:lnTo>
                      <a:pt x="5584" y="1619"/>
                    </a:lnTo>
                    <a:lnTo>
                      <a:pt x="6971" y="919"/>
                    </a:lnTo>
                    <a:lnTo>
                      <a:pt x="8426" y="438"/>
                    </a:lnTo>
                    <a:lnTo>
                      <a:pt x="10694" y="0"/>
                    </a:lnTo>
                    <a:lnTo>
                      <a:pt x="10355" y="1794"/>
                    </a:lnTo>
                    <a:lnTo>
                      <a:pt x="8900" y="2932"/>
                    </a:lnTo>
                    <a:lnTo>
                      <a:pt x="10694" y="2932"/>
                    </a:lnTo>
                    <a:lnTo>
                      <a:pt x="11540" y="2713"/>
                    </a:lnTo>
                    <a:lnTo>
                      <a:pt x="12589" y="3589"/>
                    </a:lnTo>
                    <a:lnTo>
                      <a:pt x="12420" y="4551"/>
                    </a:lnTo>
                    <a:lnTo>
                      <a:pt x="11201" y="5208"/>
                    </a:lnTo>
                    <a:lnTo>
                      <a:pt x="12589" y="5208"/>
                    </a:lnTo>
                    <a:lnTo>
                      <a:pt x="13841" y="5646"/>
                    </a:lnTo>
                    <a:lnTo>
                      <a:pt x="14349" y="4551"/>
                    </a:lnTo>
                    <a:lnTo>
                      <a:pt x="14349" y="2932"/>
                    </a:lnTo>
                    <a:lnTo>
                      <a:pt x="14856" y="3414"/>
                    </a:lnTo>
                    <a:lnTo>
                      <a:pt x="15601" y="4770"/>
                    </a:lnTo>
                    <a:lnTo>
                      <a:pt x="14856" y="6565"/>
                    </a:lnTo>
                    <a:lnTo>
                      <a:pt x="14349" y="8403"/>
                    </a:lnTo>
                    <a:lnTo>
                      <a:pt x="14856" y="8840"/>
                    </a:lnTo>
                    <a:lnTo>
                      <a:pt x="15770" y="8140"/>
                    </a:lnTo>
                    <a:lnTo>
                      <a:pt x="16311" y="6346"/>
                    </a:lnTo>
                    <a:lnTo>
                      <a:pt x="16988" y="4551"/>
                    </a:lnTo>
                    <a:lnTo>
                      <a:pt x="18037" y="2932"/>
                    </a:lnTo>
                    <a:lnTo>
                      <a:pt x="18917" y="3414"/>
                    </a:lnTo>
                    <a:lnTo>
                      <a:pt x="19425" y="4770"/>
                    </a:lnTo>
                    <a:lnTo>
                      <a:pt x="19797" y="5908"/>
                    </a:lnTo>
                    <a:lnTo>
                      <a:pt x="19289" y="7484"/>
                    </a:lnTo>
                    <a:lnTo>
                      <a:pt x="18579" y="9278"/>
                    </a:lnTo>
                    <a:lnTo>
                      <a:pt x="18037" y="10635"/>
                    </a:lnTo>
                    <a:lnTo>
                      <a:pt x="17496" y="11816"/>
                    </a:lnTo>
                    <a:lnTo>
                      <a:pt x="17834" y="12910"/>
                    </a:lnTo>
                    <a:lnTo>
                      <a:pt x="18376" y="14311"/>
                    </a:lnTo>
                    <a:lnTo>
                      <a:pt x="18579" y="14048"/>
                    </a:lnTo>
                    <a:lnTo>
                      <a:pt x="19289" y="15405"/>
                    </a:lnTo>
                    <a:lnTo>
                      <a:pt x="19966" y="16543"/>
                    </a:lnTo>
                    <a:lnTo>
                      <a:pt x="19289" y="18162"/>
                    </a:lnTo>
                    <a:lnTo>
                      <a:pt x="18376" y="17199"/>
                    </a:lnTo>
                    <a:lnTo>
                      <a:pt x="17157" y="17199"/>
                    </a:lnTo>
                    <a:lnTo>
                      <a:pt x="16311" y="17199"/>
                    </a:lnTo>
                    <a:lnTo>
                      <a:pt x="15770" y="19037"/>
                    </a:lnTo>
                    <a:lnTo>
                      <a:pt x="17157" y="18337"/>
                    </a:lnTo>
                    <a:lnTo>
                      <a:pt x="17157" y="19475"/>
                    </a:lnTo>
                    <a:lnTo>
                      <a:pt x="16108" y="19956"/>
                    </a:ln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576" name="Freeform 276">
                <a:extLst>
                  <a:ext uri="{FF2B5EF4-FFF2-40B4-BE49-F238E27FC236}">
                    <a16:creationId xmlns:a16="http://schemas.microsoft.com/office/drawing/2014/main" id="{0DA3E1EB-046D-47DA-B4B7-E81CCB4C7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2887" y="1330597"/>
                <a:ext cx="173277" cy="210040"/>
              </a:xfrm>
              <a:custGeom>
                <a:avLst/>
                <a:gdLst>
                  <a:gd name="T0" fmla="*/ 43 w 20000"/>
                  <a:gd name="T1" fmla="*/ 154 h 20000"/>
                  <a:gd name="T2" fmla="*/ 24 w 20000"/>
                  <a:gd name="T3" fmla="*/ 152 h 20000"/>
                  <a:gd name="T4" fmla="*/ 16 w 20000"/>
                  <a:gd name="T5" fmla="*/ 147 h 20000"/>
                  <a:gd name="T6" fmla="*/ 0 w 20000"/>
                  <a:gd name="T7" fmla="*/ 137 h 20000"/>
                  <a:gd name="T8" fmla="*/ 0 w 20000"/>
                  <a:gd name="T9" fmla="*/ 118 h 20000"/>
                  <a:gd name="T10" fmla="*/ 16 w 20000"/>
                  <a:gd name="T11" fmla="*/ 104 h 20000"/>
                  <a:gd name="T12" fmla="*/ 52 w 20000"/>
                  <a:gd name="T13" fmla="*/ 110 h 20000"/>
                  <a:gd name="T14" fmla="*/ 50 w 20000"/>
                  <a:gd name="T15" fmla="*/ 94 h 20000"/>
                  <a:gd name="T16" fmla="*/ 19 w 20000"/>
                  <a:gd name="T17" fmla="*/ 91 h 20000"/>
                  <a:gd name="T18" fmla="*/ 2 w 20000"/>
                  <a:gd name="T19" fmla="*/ 87 h 20000"/>
                  <a:gd name="T20" fmla="*/ 24 w 20000"/>
                  <a:gd name="T21" fmla="*/ 75 h 20000"/>
                  <a:gd name="T22" fmla="*/ 2 w 20000"/>
                  <a:gd name="T23" fmla="*/ 75 h 20000"/>
                  <a:gd name="T24" fmla="*/ 16 w 20000"/>
                  <a:gd name="T25" fmla="*/ 50 h 20000"/>
                  <a:gd name="T26" fmla="*/ 33 w 20000"/>
                  <a:gd name="T27" fmla="*/ 60 h 20000"/>
                  <a:gd name="T28" fmla="*/ 50 w 20000"/>
                  <a:gd name="T29" fmla="*/ 50 h 20000"/>
                  <a:gd name="T30" fmla="*/ 33 w 20000"/>
                  <a:gd name="T31" fmla="*/ 50 h 20000"/>
                  <a:gd name="T32" fmla="*/ 24 w 20000"/>
                  <a:gd name="T33" fmla="*/ 39 h 20000"/>
                  <a:gd name="T34" fmla="*/ 39 w 20000"/>
                  <a:gd name="T35" fmla="*/ 31 h 20000"/>
                  <a:gd name="T36" fmla="*/ 60 w 20000"/>
                  <a:gd name="T37" fmla="*/ 37 h 20000"/>
                  <a:gd name="T38" fmla="*/ 66 w 20000"/>
                  <a:gd name="T39" fmla="*/ 31 h 20000"/>
                  <a:gd name="T40" fmla="*/ 60 w 20000"/>
                  <a:gd name="T41" fmla="*/ 23 h 20000"/>
                  <a:gd name="T42" fmla="*/ 73 w 20000"/>
                  <a:gd name="T43" fmla="*/ 16 h 20000"/>
                  <a:gd name="T44" fmla="*/ 95 w 20000"/>
                  <a:gd name="T45" fmla="*/ 0 h 20000"/>
                  <a:gd name="T46" fmla="*/ 110 w 20000"/>
                  <a:gd name="T47" fmla="*/ 12 h 20000"/>
                  <a:gd name="T48" fmla="*/ 104 w 20000"/>
                  <a:gd name="T49" fmla="*/ 27 h 20000"/>
                  <a:gd name="T50" fmla="*/ 104 w 20000"/>
                  <a:gd name="T51" fmla="*/ 47 h 20000"/>
                  <a:gd name="T52" fmla="*/ 110 w 20000"/>
                  <a:gd name="T53" fmla="*/ 54 h 20000"/>
                  <a:gd name="T54" fmla="*/ 106 w 20000"/>
                  <a:gd name="T55" fmla="*/ 70 h 20000"/>
                  <a:gd name="T56" fmla="*/ 116 w 20000"/>
                  <a:gd name="T57" fmla="*/ 81 h 20000"/>
                  <a:gd name="T58" fmla="*/ 104 w 20000"/>
                  <a:gd name="T59" fmla="*/ 104 h 20000"/>
                  <a:gd name="T60" fmla="*/ 116 w 20000"/>
                  <a:gd name="T61" fmla="*/ 99 h 20000"/>
                  <a:gd name="T62" fmla="*/ 123 w 20000"/>
                  <a:gd name="T63" fmla="*/ 120 h 20000"/>
                  <a:gd name="T64" fmla="*/ 112 w 20000"/>
                  <a:gd name="T65" fmla="*/ 120 h 20000"/>
                  <a:gd name="T66" fmla="*/ 95 w 20000"/>
                  <a:gd name="T67" fmla="*/ 127 h 20000"/>
                  <a:gd name="T68" fmla="*/ 77 w 20000"/>
                  <a:gd name="T69" fmla="*/ 135 h 20000"/>
                  <a:gd name="T70" fmla="*/ 83 w 20000"/>
                  <a:gd name="T71" fmla="*/ 118 h 20000"/>
                  <a:gd name="T72" fmla="*/ 69 w 20000"/>
                  <a:gd name="T73" fmla="*/ 127 h 20000"/>
                  <a:gd name="T74" fmla="*/ 66 w 20000"/>
                  <a:gd name="T75" fmla="*/ 141 h 20000"/>
                  <a:gd name="T76" fmla="*/ 56 w 20000"/>
                  <a:gd name="T77" fmla="*/ 143 h 20000"/>
                  <a:gd name="T78" fmla="*/ 43 w 20000"/>
                  <a:gd name="T79" fmla="*/ 154 h 200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0000" h="20000">
                    <a:moveTo>
                      <a:pt x="7036" y="19948"/>
                    </a:moveTo>
                    <a:lnTo>
                      <a:pt x="3974" y="19687"/>
                    </a:lnTo>
                    <a:lnTo>
                      <a:pt x="2671" y="19112"/>
                    </a:lnTo>
                    <a:lnTo>
                      <a:pt x="0" y="17807"/>
                    </a:lnTo>
                    <a:lnTo>
                      <a:pt x="0" y="15352"/>
                    </a:lnTo>
                    <a:lnTo>
                      <a:pt x="2671" y="13473"/>
                    </a:lnTo>
                    <a:lnTo>
                      <a:pt x="8404" y="14308"/>
                    </a:lnTo>
                    <a:lnTo>
                      <a:pt x="8078" y="12167"/>
                    </a:lnTo>
                    <a:lnTo>
                      <a:pt x="3062" y="11854"/>
                    </a:lnTo>
                    <a:lnTo>
                      <a:pt x="261" y="11332"/>
                    </a:lnTo>
                    <a:lnTo>
                      <a:pt x="3974" y="9713"/>
                    </a:lnTo>
                    <a:lnTo>
                      <a:pt x="261" y="9713"/>
                    </a:lnTo>
                    <a:lnTo>
                      <a:pt x="2671" y="6475"/>
                    </a:lnTo>
                    <a:lnTo>
                      <a:pt x="5407" y="7781"/>
                    </a:lnTo>
                    <a:lnTo>
                      <a:pt x="8078" y="6475"/>
                    </a:lnTo>
                    <a:lnTo>
                      <a:pt x="5407" y="6475"/>
                    </a:lnTo>
                    <a:lnTo>
                      <a:pt x="3974" y="5117"/>
                    </a:lnTo>
                    <a:lnTo>
                      <a:pt x="6384" y="4021"/>
                    </a:lnTo>
                    <a:lnTo>
                      <a:pt x="9772" y="4804"/>
                    </a:lnTo>
                    <a:lnTo>
                      <a:pt x="10749" y="4021"/>
                    </a:lnTo>
                    <a:lnTo>
                      <a:pt x="9772" y="2977"/>
                    </a:lnTo>
                    <a:lnTo>
                      <a:pt x="11792" y="2141"/>
                    </a:lnTo>
                    <a:lnTo>
                      <a:pt x="15505" y="0"/>
                    </a:lnTo>
                    <a:lnTo>
                      <a:pt x="17915" y="1619"/>
                    </a:lnTo>
                    <a:lnTo>
                      <a:pt x="16873" y="3499"/>
                    </a:lnTo>
                    <a:lnTo>
                      <a:pt x="16873" y="6162"/>
                    </a:lnTo>
                    <a:lnTo>
                      <a:pt x="17915" y="6997"/>
                    </a:lnTo>
                    <a:lnTo>
                      <a:pt x="17264" y="9138"/>
                    </a:lnTo>
                    <a:lnTo>
                      <a:pt x="18893" y="10548"/>
                    </a:lnTo>
                    <a:lnTo>
                      <a:pt x="16873" y="13473"/>
                    </a:lnTo>
                    <a:lnTo>
                      <a:pt x="18893" y="12898"/>
                    </a:lnTo>
                    <a:lnTo>
                      <a:pt x="19935" y="15614"/>
                    </a:lnTo>
                    <a:lnTo>
                      <a:pt x="18241" y="15614"/>
                    </a:lnTo>
                    <a:lnTo>
                      <a:pt x="15505" y="16449"/>
                    </a:lnTo>
                    <a:lnTo>
                      <a:pt x="12508" y="17493"/>
                    </a:lnTo>
                    <a:lnTo>
                      <a:pt x="13550" y="15352"/>
                    </a:lnTo>
                    <a:lnTo>
                      <a:pt x="11140" y="16449"/>
                    </a:lnTo>
                    <a:lnTo>
                      <a:pt x="10749" y="18329"/>
                    </a:lnTo>
                    <a:lnTo>
                      <a:pt x="9121" y="18590"/>
                    </a:lnTo>
                    <a:lnTo>
                      <a:pt x="7036" y="19948"/>
                    </a:ln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577" name="Freeform 277">
                <a:extLst>
                  <a:ext uri="{FF2B5EF4-FFF2-40B4-BE49-F238E27FC236}">
                    <a16:creationId xmlns:a16="http://schemas.microsoft.com/office/drawing/2014/main" id="{C139489F-B189-4297-B845-74521B22B8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3406" y="1558254"/>
                <a:ext cx="257803" cy="157191"/>
              </a:xfrm>
              <a:custGeom>
                <a:avLst/>
                <a:gdLst>
                  <a:gd name="T0" fmla="*/ 23 w 20000"/>
                  <a:gd name="T1" fmla="*/ 116 h 20000"/>
                  <a:gd name="T2" fmla="*/ 12 w 20000"/>
                  <a:gd name="T3" fmla="*/ 116 h 20000"/>
                  <a:gd name="T4" fmla="*/ 16 w 20000"/>
                  <a:gd name="T5" fmla="*/ 103 h 20000"/>
                  <a:gd name="T6" fmla="*/ 16 w 20000"/>
                  <a:gd name="T7" fmla="*/ 93 h 20000"/>
                  <a:gd name="T8" fmla="*/ 8 w 20000"/>
                  <a:gd name="T9" fmla="*/ 87 h 20000"/>
                  <a:gd name="T10" fmla="*/ 0 w 20000"/>
                  <a:gd name="T11" fmla="*/ 76 h 20000"/>
                  <a:gd name="T12" fmla="*/ 19 w 20000"/>
                  <a:gd name="T13" fmla="*/ 66 h 20000"/>
                  <a:gd name="T14" fmla="*/ 29 w 20000"/>
                  <a:gd name="T15" fmla="*/ 53 h 20000"/>
                  <a:gd name="T16" fmla="*/ 43 w 20000"/>
                  <a:gd name="T17" fmla="*/ 53 h 20000"/>
                  <a:gd name="T18" fmla="*/ 46 w 20000"/>
                  <a:gd name="T19" fmla="*/ 49 h 20000"/>
                  <a:gd name="T20" fmla="*/ 43 w 20000"/>
                  <a:gd name="T21" fmla="*/ 43 h 20000"/>
                  <a:gd name="T22" fmla="*/ 46 w 20000"/>
                  <a:gd name="T23" fmla="*/ 43 h 20000"/>
                  <a:gd name="T24" fmla="*/ 50 w 20000"/>
                  <a:gd name="T25" fmla="*/ 43 h 20000"/>
                  <a:gd name="T26" fmla="*/ 77 w 20000"/>
                  <a:gd name="T27" fmla="*/ 27 h 20000"/>
                  <a:gd name="T28" fmla="*/ 72 w 20000"/>
                  <a:gd name="T29" fmla="*/ 18 h 20000"/>
                  <a:gd name="T30" fmla="*/ 83 w 20000"/>
                  <a:gd name="T31" fmla="*/ 0 h 20000"/>
                  <a:gd name="T32" fmla="*/ 106 w 20000"/>
                  <a:gd name="T33" fmla="*/ 2 h 20000"/>
                  <a:gd name="T34" fmla="*/ 110 w 20000"/>
                  <a:gd name="T35" fmla="*/ 6 h 20000"/>
                  <a:gd name="T36" fmla="*/ 137 w 20000"/>
                  <a:gd name="T37" fmla="*/ 10 h 20000"/>
                  <a:gd name="T38" fmla="*/ 137 w 20000"/>
                  <a:gd name="T39" fmla="*/ 16 h 20000"/>
                  <a:gd name="T40" fmla="*/ 143 w 20000"/>
                  <a:gd name="T41" fmla="*/ 23 h 20000"/>
                  <a:gd name="T42" fmla="*/ 133 w 20000"/>
                  <a:gd name="T43" fmla="*/ 29 h 20000"/>
                  <a:gd name="T44" fmla="*/ 147 w 20000"/>
                  <a:gd name="T45" fmla="*/ 27 h 20000"/>
                  <a:gd name="T46" fmla="*/ 149 w 20000"/>
                  <a:gd name="T47" fmla="*/ 27 h 20000"/>
                  <a:gd name="T48" fmla="*/ 147 w 20000"/>
                  <a:gd name="T49" fmla="*/ 37 h 20000"/>
                  <a:gd name="T50" fmla="*/ 157 w 20000"/>
                  <a:gd name="T51" fmla="*/ 29 h 20000"/>
                  <a:gd name="T52" fmla="*/ 157 w 20000"/>
                  <a:gd name="T53" fmla="*/ 27 h 20000"/>
                  <a:gd name="T54" fmla="*/ 170 w 20000"/>
                  <a:gd name="T55" fmla="*/ 29 h 20000"/>
                  <a:gd name="T56" fmla="*/ 176 w 20000"/>
                  <a:gd name="T57" fmla="*/ 33 h 20000"/>
                  <a:gd name="T58" fmla="*/ 176 w 20000"/>
                  <a:gd name="T59" fmla="*/ 53 h 20000"/>
                  <a:gd name="T60" fmla="*/ 183 w 20000"/>
                  <a:gd name="T61" fmla="*/ 66 h 20000"/>
                  <a:gd name="T62" fmla="*/ 166 w 20000"/>
                  <a:gd name="T63" fmla="*/ 70 h 20000"/>
                  <a:gd name="T64" fmla="*/ 147 w 20000"/>
                  <a:gd name="T65" fmla="*/ 72 h 20000"/>
                  <a:gd name="T66" fmla="*/ 122 w 20000"/>
                  <a:gd name="T67" fmla="*/ 76 h 20000"/>
                  <a:gd name="T68" fmla="*/ 110 w 20000"/>
                  <a:gd name="T69" fmla="*/ 81 h 20000"/>
                  <a:gd name="T70" fmla="*/ 96 w 20000"/>
                  <a:gd name="T71" fmla="*/ 88 h 20000"/>
                  <a:gd name="T72" fmla="*/ 83 w 20000"/>
                  <a:gd name="T73" fmla="*/ 88 h 20000"/>
                  <a:gd name="T74" fmla="*/ 78 w 20000"/>
                  <a:gd name="T75" fmla="*/ 87 h 20000"/>
                  <a:gd name="T76" fmla="*/ 66 w 20000"/>
                  <a:gd name="T77" fmla="*/ 99 h 20000"/>
                  <a:gd name="T78" fmla="*/ 56 w 20000"/>
                  <a:gd name="T79" fmla="*/ 113 h 20000"/>
                  <a:gd name="T80" fmla="*/ 43 w 20000"/>
                  <a:gd name="T81" fmla="*/ 109 h 20000"/>
                  <a:gd name="T82" fmla="*/ 23 w 20000"/>
                  <a:gd name="T83" fmla="*/ 116 h 2000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0000" h="20000">
                    <a:moveTo>
                      <a:pt x="2495" y="19931"/>
                    </a:moveTo>
                    <a:lnTo>
                      <a:pt x="1357" y="19931"/>
                    </a:lnTo>
                    <a:lnTo>
                      <a:pt x="1794" y="17801"/>
                    </a:lnTo>
                    <a:lnTo>
                      <a:pt x="1794" y="16014"/>
                    </a:lnTo>
                    <a:lnTo>
                      <a:pt x="875" y="14914"/>
                    </a:lnTo>
                    <a:lnTo>
                      <a:pt x="0" y="13127"/>
                    </a:lnTo>
                    <a:lnTo>
                      <a:pt x="2057" y="11340"/>
                    </a:lnTo>
                    <a:lnTo>
                      <a:pt x="3151" y="9210"/>
                    </a:lnTo>
                    <a:lnTo>
                      <a:pt x="4726" y="9210"/>
                    </a:lnTo>
                    <a:lnTo>
                      <a:pt x="4989" y="8522"/>
                    </a:lnTo>
                    <a:lnTo>
                      <a:pt x="4726" y="7423"/>
                    </a:lnTo>
                    <a:lnTo>
                      <a:pt x="4989" y="7423"/>
                    </a:lnTo>
                    <a:lnTo>
                      <a:pt x="5427" y="7423"/>
                    </a:lnTo>
                    <a:lnTo>
                      <a:pt x="8403" y="4605"/>
                    </a:lnTo>
                    <a:lnTo>
                      <a:pt x="7921" y="3162"/>
                    </a:lnTo>
                    <a:lnTo>
                      <a:pt x="9059" y="0"/>
                    </a:lnTo>
                    <a:lnTo>
                      <a:pt x="11554" y="275"/>
                    </a:lnTo>
                    <a:lnTo>
                      <a:pt x="11991" y="1100"/>
                    </a:lnTo>
                    <a:lnTo>
                      <a:pt x="14923" y="1787"/>
                    </a:lnTo>
                    <a:lnTo>
                      <a:pt x="14923" y="2818"/>
                    </a:lnTo>
                    <a:lnTo>
                      <a:pt x="15624" y="3918"/>
                    </a:lnTo>
                    <a:lnTo>
                      <a:pt x="14486" y="4948"/>
                    </a:lnTo>
                    <a:lnTo>
                      <a:pt x="16105" y="4605"/>
                    </a:lnTo>
                    <a:lnTo>
                      <a:pt x="16280" y="4605"/>
                    </a:lnTo>
                    <a:lnTo>
                      <a:pt x="16105" y="6392"/>
                    </a:lnTo>
                    <a:lnTo>
                      <a:pt x="17199" y="4948"/>
                    </a:lnTo>
                    <a:lnTo>
                      <a:pt x="17199" y="4605"/>
                    </a:lnTo>
                    <a:lnTo>
                      <a:pt x="18600" y="4948"/>
                    </a:lnTo>
                    <a:lnTo>
                      <a:pt x="19256" y="5704"/>
                    </a:lnTo>
                    <a:lnTo>
                      <a:pt x="19256" y="9210"/>
                    </a:lnTo>
                    <a:lnTo>
                      <a:pt x="19956" y="11340"/>
                    </a:lnTo>
                    <a:lnTo>
                      <a:pt x="18118" y="12096"/>
                    </a:lnTo>
                    <a:lnTo>
                      <a:pt x="16105" y="12440"/>
                    </a:lnTo>
                    <a:lnTo>
                      <a:pt x="13348" y="13127"/>
                    </a:lnTo>
                    <a:lnTo>
                      <a:pt x="11991" y="13883"/>
                    </a:lnTo>
                    <a:lnTo>
                      <a:pt x="10460" y="15258"/>
                    </a:lnTo>
                    <a:lnTo>
                      <a:pt x="9059" y="15258"/>
                    </a:lnTo>
                    <a:lnTo>
                      <a:pt x="8578" y="14914"/>
                    </a:lnTo>
                    <a:lnTo>
                      <a:pt x="7221" y="17045"/>
                    </a:lnTo>
                    <a:lnTo>
                      <a:pt x="6083" y="19519"/>
                    </a:lnTo>
                    <a:lnTo>
                      <a:pt x="4726" y="18832"/>
                    </a:lnTo>
                    <a:lnTo>
                      <a:pt x="2495" y="19931"/>
                    </a:ln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578" name="Freeform 278">
                <a:extLst>
                  <a:ext uri="{FF2B5EF4-FFF2-40B4-BE49-F238E27FC236}">
                    <a16:creationId xmlns:a16="http://schemas.microsoft.com/office/drawing/2014/main" id="{96E02595-541B-4E71-8B82-D4A3E6CE8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7646" y="1574515"/>
                <a:ext cx="262029" cy="169387"/>
              </a:xfrm>
              <a:custGeom>
                <a:avLst/>
                <a:gdLst>
                  <a:gd name="T0" fmla="*/ 156 w 20000"/>
                  <a:gd name="T1" fmla="*/ 125 h 20000"/>
                  <a:gd name="T2" fmla="*/ 131 w 20000"/>
                  <a:gd name="T3" fmla="*/ 125 h 20000"/>
                  <a:gd name="T4" fmla="*/ 112 w 20000"/>
                  <a:gd name="T5" fmla="*/ 118 h 20000"/>
                  <a:gd name="T6" fmla="*/ 86 w 20000"/>
                  <a:gd name="T7" fmla="*/ 114 h 20000"/>
                  <a:gd name="T8" fmla="*/ 54 w 20000"/>
                  <a:gd name="T9" fmla="*/ 108 h 20000"/>
                  <a:gd name="T10" fmla="*/ 27 w 20000"/>
                  <a:gd name="T11" fmla="*/ 102 h 20000"/>
                  <a:gd name="T12" fmla="*/ 10 w 20000"/>
                  <a:gd name="T13" fmla="*/ 87 h 20000"/>
                  <a:gd name="T14" fmla="*/ 16 w 20000"/>
                  <a:gd name="T15" fmla="*/ 75 h 20000"/>
                  <a:gd name="T16" fmla="*/ 25 w 20000"/>
                  <a:gd name="T17" fmla="*/ 60 h 20000"/>
                  <a:gd name="T18" fmla="*/ 27 w 20000"/>
                  <a:gd name="T19" fmla="*/ 43 h 20000"/>
                  <a:gd name="T20" fmla="*/ 25 w 20000"/>
                  <a:gd name="T21" fmla="*/ 33 h 20000"/>
                  <a:gd name="T22" fmla="*/ 6 w 20000"/>
                  <a:gd name="T23" fmla="*/ 27 h 20000"/>
                  <a:gd name="T24" fmla="*/ 0 w 20000"/>
                  <a:gd name="T25" fmla="*/ 14 h 20000"/>
                  <a:gd name="T26" fmla="*/ 4 w 20000"/>
                  <a:gd name="T27" fmla="*/ 0 h 20000"/>
                  <a:gd name="T28" fmla="*/ 20 w 20000"/>
                  <a:gd name="T29" fmla="*/ 0 h 20000"/>
                  <a:gd name="T30" fmla="*/ 42 w 20000"/>
                  <a:gd name="T31" fmla="*/ 14 h 20000"/>
                  <a:gd name="T32" fmla="*/ 50 w 20000"/>
                  <a:gd name="T33" fmla="*/ 21 h 20000"/>
                  <a:gd name="T34" fmla="*/ 69 w 20000"/>
                  <a:gd name="T35" fmla="*/ 33 h 20000"/>
                  <a:gd name="T36" fmla="*/ 75 w 20000"/>
                  <a:gd name="T37" fmla="*/ 47 h 20000"/>
                  <a:gd name="T38" fmla="*/ 65 w 20000"/>
                  <a:gd name="T39" fmla="*/ 47 h 20000"/>
                  <a:gd name="T40" fmla="*/ 61 w 20000"/>
                  <a:gd name="T41" fmla="*/ 54 h 20000"/>
                  <a:gd name="T42" fmla="*/ 61 w 20000"/>
                  <a:gd name="T43" fmla="*/ 60 h 20000"/>
                  <a:gd name="T44" fmla="*/ 69 w 20000"/>
                  <a:gd name="T45" fmla="*/ 75 h 20000"/>
                  <a:gd name="T46" fmla="*/ 86 w 20000"/>
                  <a:gd name="T47" fmla="*/ 77 h 20000"/>
                  <a:gd name="T48" fmla="*/ 102 w 20000"/>
                  <a:gd name="T49" fmla="*/ 85 h 20000"/>
                  <a:gd name="T50" fmla="*/ 129 w 20000"/>
                  <a:gd name="T51" fmla="*/ 85 h 20000"/>
                  <a:gd name="T52" fmla="*/ 148 w 20000"/>
                  <a:gd name="T53" fmla="*/ 81 h 20000"/>
                  <a:gd name="T54" fmla="*/ 173 w 20000"/>
                  <a:gd name="T55" fmla="*/ 87 h 20000"/>
                  <a:gd name="T56" fmla="*/ 186 w 20000"/>
                  <a:gd name="T57" fmla="*/ 98 h 20000"/>
                  <a:gd name="T58" fmla="*/ 186 w 20000"/>
                  <a:gd name="T59" fmla="*/ 104 h 20000"/>
                  <a:gd name="T60" fmla="*/ 173 w 20000"/>
                  <a:gd name="T61" fmla="*/ 112 h 20000"/>
                  <a:gd name="T62" fmla="*/ 164 w 20000"/>
                  <a:gd name="T63" fmla="*/ 121 h 20000"/>
                  <a:gd name="T64" fmla="*/ 156 w 20000"/>
                  <a:gd name="T65" fmla="*/ 125 h 2000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0000" h="20000">
                    <a:moveTo>
                      <a:pt x="16760" y="19936"/>
                    </a:moveTo>
                    <a:lnTo>
                      <a:pt x="14125" y="19936"/>
                    </a:lnTo>
                    <a:lnTo>
                      <a:pt x="12095" y="18907"/>
                    </a:lnTo>
                    <a:lnTo>
                      <a:pt x="9201" y="18264"/>
                    </a:lnTo>
                    <a:lnTo>
                      <a:pt x="5832" y="17299"/>
                    </a:lnTo>
                    <a:lnTo>
                      <a:pt x="2894" y="16270"/>
                    </a:lnTo>
                    <a:lnTo>
                      <a:pt x="1123" y="13891"/>
                    </a:lnTo>
                    <a:lnTo>
                      <a:pt x="1771" y="11961"/>
                    </a:lnTo>
                    <a:lnTo>
                      <a:pt x="2678" y="9582"/>
                    </a:lnTo>
                    <a:lnTo>
                      <a:pt x="2894" y="6945"/>
                    </a:lnTo>
                    <a:lnTo>
                      <a:pt x="2678" y="5273"/>
                    </a:lnTo>
                    <a:lnTo>
                      <a:pt x="691" y="4309"/>
                    </a:lnTo>
                    <a:lnTo>
                      <a:pt x="0" y="2315"/>
                    </a:lnTo>
                    <a:lnTo>
                      <a:pt x="432" y="0"/>
                    </a:lnTo>
                    <a:lnTo>
                      <a:pt x="2203" y="0"/>
                    </a:lnTo>
                    <a:lnTo>
                      <a:pt x="4492" y="2315"/>
                    </a:lnTo>
                    <a:lnTo>
                      <a:pt x="5400" y="3280"/>
                    </a:lnTo>
                    <a:lnTo>
                      <a:pt x="7387" y="5273"/>
                    </a:lnTo>
                    <a:lnTo>
                      <a:pt x="8035" y="7588"/>
                    </a:lnTo>
                    <a:lnTo>
                      <a:pt x="6955" y="7588"/>
                    </a:lnTo>
                    <a:lnTo>
                      <a:pt x="6523" y="8617"/>
                    </a:lnTo>
                    <a:lnTo>
                      <a:pt x="6523" y="9582"/>
                    </a:lnTo>
                    <a:lnTo>
                      <a:pt x="7387" y="11961"/>
                    </a:lnTo>
                    <a:lnTo>
                      <a:pt x="9201" y="12283"/>
                    </a:lnTo>
                    <a:lnTo>
                      <a:pt x="10972" y="13633"/>
                    </a:lnTo>
                    <a:lnTo>
                      <a:pt x="13866" y="13633"/>
                    </a:lnTo>
                    <a:lnTo>
                      <a:pt x="15896" y="12990"/>
                    </a:lnTo>
                    <a:lnTo>
                      <a:pt x="18618" y="13891"/>
                    </a:lnTo>
                    <a:lnTo>
                      <a:pt x="19957" y="15627"/>
                    </a:lnTo>
                    <a:lnTo>
                      <a:pt x="19957" y="16656"/>
                    </a:lnTo>
                    <a:lnTo>
                      <a:pt x="18618" y="17942"/>
                    </a:lnTo>
                    <a:lnTo>
                      <a:pt x="17667" y="19293"/>
                    </a:lnTo>
                    <a:lnTo>
                      <a:pt x="16760" y="19936"/>
                    </a:ln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579" name="Freeform 279">
                <a:extLst>
                  <a:ext uri="{FF2B5EF4-FFF2-40B4-BE49-F238E27FC236}">
                    <a16:creationId xmlns:a16="http://schemas.microsoft.com/office/drawing/2014/main" id="{F8FEEA60-54FE-43E0-8252-2EC6E7706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5019" y="1501340"/>
                <a:ext cx="226810" cy="121959"/>
              </a:xfrm>
              <a:custGeom>
                <a:avLst/>
                <a:gdLst>
                  <a:gd name="T0" fmla="*/ 133 w 20000"/>
                  <a:gd name="T1" fmla="*/ 92 h 20000"/>
                  <a:gd name="T2" fmla="*/ 99 w 20000"/>
                  <a:gd name="T3" fmla="*/ 85 h 20000"/>
                  <a:gd name="T4" fmla="*/ 104 w 20000"/>
                  <a:gd name="T5" fmla="*/ 79 h 20000"/>
                  <a:gd name="T6" fmla="*/ 29 w 20000"/>
                  <a:gd name="T7" fmla="*/ 88 h 20000"/>
                  <a:gd name="T8" fmla="*/ 21 w 20000"/>
                  <a:gd name="T9" fmla="*/ 75 h 20000"/>
                  <a:gd name="T10" fmla="*/ 40 w 20000"/>
                  <a:gd name="T11" fmla="*/ 71 h 20000"/>
                  <a:gd name="T12" fmla="*/ 66 w 20000"/>
                  <a:gd name="T13" fmla="*/ 71 h 20000"/>
                  <a:gd name="T14" fmla="*/ 81 w 20000"/>
                  <a:gd name="T15" fmla="*/ 60 h 20000"/>
                  <a:gd name="T16" fmla="*/ 44 w 20000"/>
                  <a:gd name="T17" fmla="*/ 58 h 20000"/>
                  <a:gd name="T18" fmla="*/ 56 w 20000"/>
                  <a:gd name="T19" fmla="*/ 48 h 20000"/>
                  <a:gd name="T20" fmla="*/ 54 w 20000"/>
                  <a:gd name="T21" fmla="*/ 43 h 20000"/>
                  <a:gd name="T22" fmla="*/ 27 w 20000"/>
                  <a:gd name="T23" fmla="*/ 58 h 20000"/>
                  <a:gd name="T24" fmla="*/ 11 w 20000"/>
                  <a:gd name="T25" fmla="*/ 54 h 20000"/>
                  <a:gd name="T26" fmla="*/ 0 w 20000"/>
                  <a:gd name="T27" fmla="*/ 37 h 20000"/>
                  <a:gd name="T28" fmla="*/ 23 w 20000"/>
                  <a:gd name="T29" fmla="*/ 27 h 20000"/>
                  <a:gd name="T30" fmla="*/ 38 w 20000"/>
                  <a:gd name="T31" fmla="*/ 14 h 20000"/>
                  <a:gd name="T32" fmla="*/ 56 w 20000"/>
                  <a:gd name="T33" fmla="*/ 4 h 20000"/>
                  <a:gd name="T34" fmla="*/ 77 w 20000"/>
                  <a:gd name="T35" fmla="*/ 0 h 20000"/>
                  <a:gd name="T36" fmla="*/ 77 w 20000"/>
                  <a:gd name="T37" fmla="*/ 16 h 20000"/>
                  <a:gd name="T38" fmla="*/ 87 w 20000"/>
                  <a:gd name="T39" fmla="*/ 16 h 20000"/>
                  <a:gd name="T40" fmla="*/ 93 w 20000"/>
                  <a:gd name="T41" fmla="*/ 25 h 20000"/>
                  <a:gd name="T42" fmla="*/ 89 w 20000"/>
                  <a:gd name="T43" fmla="*/ 37 h 20000"/>
                  <a:gd name="T44" fmla="*/ 87 w 20000"/>
                  <a:gd name="T45" fmla="*/ 52 h 20000"/>
                  <a:gd name="T46" fmla="*/ 98 w 20000"/>
                  <a:gd name="T47" fmla="*/ 54 h 20000"/>
                  <a:gd name="T48" fmla="*/ 110 w 20000"/>
                  <a:gd name="T49" fmla="*/ 60 h 20000"/>
                  <a:gd name="T50" fmla="*/ 120 w 20000"/>
                  <a:gd name="T51" fmla="*/ 52 h 20000"/>
                  <a:gd name="T52" fmla="*/ 126 w 20000"/>
                  <a:gd name="T53" fmla="*/ 37 h 20000"/>
                  <a:gd name="T54" fmla="*/ 137 w 20000"/>
                  <a:gd name="T55" fmla="*/ 20 h 20000"/>
                  <a:gd name="T56" fmla="*/ 157 w 20000"/>
                  <a:gd name="T57" fmla="*/ 10 h 20000"/>
                  <a:gd name="T58" fmla="*/ 152 w 20000"/>
                  <a:gd name="T59" fmla="*/ 27 h 20000"/>
                  <a:gd name="T60" fmla="*/ 143 w 20000"/>
                  <a:gd name="T61" fmla="*/ 48 h 20000"/>
                  <a:gd name="T62" fmla="*/ 147 w 20000"/>
                  <a:gd name="T63" fmla="*/ 58 h 20000"/>
                  <a:gd name="T64" fmla="*/ 160 w 20000"/>
                  <a:gd name="T65" fmla="*/ 52 h 20000"/>
                  <a:gd name="T66" fmla="*/ 164 w 20000"/>
                  <a:gd name="T67" fmla="*/ 60 h 20000"/>
                  <a:gd name="T68" fmla="*/ 152 w 20000"/>
                  <a:gd name="T69" fmla="*/ 81 h 20000"/>
                  <a:gd name="T70" fmla="*/ 133 w 20000"/>
                  <a:gd name="T71" fmla="*/ 92 h 2000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0000" h="20000">
                    <a:moveTo>
                      <a:pt x="16195" y="19913"/>
                    </a:moveTo>
                    <a:lnTo>
                      <a:pt x="12098" y="18515"/>
                    </a:lnTo>
                    <a:lnTo>
                      <a:pt x="12683" y="17205"/>
                    </a:lnTo>
                    <a:lnTo>
                      <a:pt x="3512" y="19039"/>
                    </a:lnTo>
                    <a:lnTo>
                      <a:pt x="2537" y="16332"/>
                    </a:lnTo>
                    <a:lnTo>
                      <a:pt x="4829" y="15371"/>
                    </a:lnTo>
                    <a:lnTo>
                      <a:pt x="8098" y="15371"/>
                    </a:lnTo>
                    <a:lnTo>
                      <a:pt x="9902" y="13100"/>
                    </a:lnTo>
                    <a:lnTo>
                      <a:pt x="5317" y="12664"/>
                    </a:lnTo>
                    <a:lnTo>
                      <a:pt x="6829" y="10480"/>
                    </a:lnTo>
                    <a:lnTo>
                      <a:pt x="6585" y="9432"/>
                    </a:lnTo>
                    <a:lnTo>
                      <a:pt x="3317" y="12664"/>
                    </a:lnTo>
                    <a:lnTo>
                      <a:pt x="1317" y="11790"/>
                    </a:lnTo>
                    <a:lnTo>
                      <a:pt x="0" y="8122"/>
                    </a:lnTo>
                    <a:lnTo>
                      <a:pt x="2780" y="5852"/>
                    </a:lnTo>
                    <a:lnTo>
                      <a:pt x="4585" y="3144"/>
                    </a:lnTo>
                    <a:lnTo>
                      <a:pt x="6829" y="873"/>
                    </a:lnTo>
                    <a:lnTo>
                      <a:pt x="9366" y="0"/>
                    </a:lnTo>
                    <a:lnTo>
                      <a:pt x="9366" y="3581"/>
                    </a:lnTo>
                    <a:lnTo>
                      <a:pt x="10634" y="3581"/>
                    </a:lnTo>
                    <a:lnTo>
                      <a:pt x="11366" y="5502"/>
                    </a:lnTo>
                    <a:lnTo>
                      <a:pt x="10878" y="8122"/>
                    </a:lnTo>
                    <a:lnTo>
                      <a:pt x="10634" y="11354"/>
                    </a:lnTo>
                    <a:lnTo>
                      <a:pt x="11902" y="11790"/>
                    </a:lnTo>
                    <a:lnTo>
                      <a:pt x="13415" y="13100"/>
                    </a:lnTo>
                    <a:lnTo>
                      <a:pt x="14683" y="11354"/>
                    </a:lnTo>
                    <a:lnTo>
                      <a:pt x="15415" y="8122"/>
                    </a:lnTo>
                    <a:lnTo>
                      <a:pt x="16683" y="4454"/>
                    </a:lnTo>
                    <a:lnTo>
                      <a:pt x="19171" y="2271"/>
                    </a:lnTo>
                    <a:lnTo>
                      <a:pt x="18488" y="5852"/>
                    </a:lnTo>
                    <a:lnTo>
                      <a:pt x="17463" y="10480"/>
                    </a:lnTo>
                    <a:lnTo>
                      <a:pt x="17951" y="12664"/>
                    </a:lnTo>
                    <a:lnTo>
                      <a:pt x="19463" y="11354"/>
                    </a:lnTo>
                    <a:lnTo>
                      <a:pt x="19951" y="13100"/>
                    </a:lnTo>
                    <a:lnTo>
                      <a:pt x="18488" y="17642"/>
                    </a:lnTo>
                    <a:lnTo>
                      <a:pt x="16195" y="19913"/>
                    </a:ln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580" name="Freeform 280">
                <a:extLst>
                  <a:ext uri="{FF2B5EF4-FFF2-40B4-BE49-F238E27FC236}">
                    <a16:creationId xmlns:a16="http://schemas.microsoft.com/office/drawing/2014/main" id="{19B1F1F3-9982-4D26-8105-E1DE47CB61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9259" y="2716864"/>
                <a:ext cx="150737" cy="168032"/>
              </a:xfrm>
              <a:custGeom>
                <a:avLst/>
                <a:gdLst>
                  <a:gd name="T0" fmla="*/ 95 w 20000"/>
                  <a:gd name="T1" fmla="*/ 125 h 20000"/>
                  <a:gd name="T2" fmla="*/ 81 w 20000"/>
                  <a:gd name="T3" fmla="*/ 118 h 20000"/>
                  <a:gd name="T4" fmla="*/ 87 w 20000"/>
                  <a:gd name="T5" fmla="*/ 102 h 20000"/>
                  <a:gd name="T6" fmla="*/ 85 w 20000"/>
                  <a:gd name="T7" fmla="*/ 98 h 20000"/>
                  <a:gd name="T8" fmla="*/ 74 w 20000"/>
                  <a:gd name="T9" fmla="*/ 108 h 20000"/>
                  <a:gd name="T10" fmla="*/ 52 w 20000"/>
                  <a:gd name="T11" fmla="*/ 114 h 20000"/>
                  <a:gd name="T12" fmla="*/ 68 w 20000"/>
                  <a:gd name="T13" fmla="*/ 102 h 20000"/>
                  <a:gd name="T14" fmla="*/ 52 w 20000"/>
                  <a:gd name="T15" fmla="*/ 102 h 20000"/>
                  <a:gd name="T16" fmla="*/ 0 w 20000"/>
                  <a:gd name="T17" fmla="*/ 98 h 20000"/>
                  <a:gd name="T18" fmla="*/ 0 w 20000"/>
                  <a:gd name="T19" fmla="*/ 87 h 20000"/>
                  <a:gd name="T20" fmla="*/ 14 w 20000"/>
                  <a:gd name="T21" fmla="*/ 79 h 20000"/>
                  <a:gd name="T22" fmla="*/ 4 w 20000"/>
                  <a:gd name="T23" fmla="*/ 75 h 20000"/>
                  <a:gd name="T24" fmla="*/ 24 w 20000"/>
                  <a:gd name="T25" fmla="*/ 62 h 20000"/>
                  <a:gd name="T26" fmla="*/ 24 w 20000"/>
                  <a:gd name="T27" fmla="*/ 54 h 20000"/>
                  <a:gd name="T28" fmla="*/ 42 w 20000"/>
                  <a:gd name="T29" fmla="*/ 35 h 20000"/>
                  <a:gd name="T30" fmla="*/ 54 w 20000"/>
                  <a:gd name="T31" fmla="*/ 10 h 20000"/>
                  <a:gd name="T32" fmla="*/ 74 w 20000"/>
                  <a:gd name="T33" fmla="*/ 4 h 20000"/>
                  <a:gd name="T34" fmla="*/ 85 w 20000"/>
                  <a:gd name="T35" fmla="*/ 0 h 20000"/>
                  <a:gd name="T36" fmla="*/ 74 w 20000"/>
                  <a:gd name="T37" fmla="*/ 19 h 20000"/>
                  <a:gd name="T38" fmla="*/ 47 w 20000"/>
                  <a:gd name="T39" fmla="*/ 48 h 20000"/>
                  <a:gd name="T40" fmla="*/ 62 w 20000"/>
                  <a:gd name="T41" fmla="*/ 42 h 20000"/>
                  <a:gd name="T42" fmla="*/ 68 w 20000"/>
                  <a:gd name="T43" fmla="*/ 43 h 20000"/>
                  <a:gd name="T44" fmla="*/ 62 w 20000"/>
                  <a:gd name="T45" fmla="*/ 54 h 20000"/>
                  <a:gd name="T46" fmla="*/ 81 w 20000"/>
                  <a:gd name="T47" fmla="*/ 54 h 20000"/>
                  <a:gd name="T48" fmla="*/ 101 w 20000"/>
                  <a:gd name="T49" fmla="*/ 62 h 20000"/>
                  <a:gd name="T50" fmla="*/ 95 w 20000"/>
                  <a:gd name="T51" fmla="*/ 71 h 20000"/>
                  <a:gd name="T52" fmla="*/ 95 w 20000"/>
                  <a:gd name="T53" fmla="*/ 81 h 20000"/>
                  <a:gd name="T54" fmla="*/ 106 w 20000"/>
                  <a:gd name="T55" fmla="*/ 79 h 20000"/>
                  <a:gd name="T56" fmla="*/ 108 w 20000"/>
                  <a:gd name="T57" fmla="*/ 87 h 20000"/>
                  <a:gd name="T58" fmla="*/ 108 w 20000"/>
                  <a:gd name="T59" fmla="*/ 98 h 20000"/>
                  <a:gd name="T60" fmla="*/ 106 w 20000"/>
                  <a:gd name="T61" fmla="*/ 108 h 20000"/>
                  <a:gd name="T62" fmla="*/ 95 w 20000"/>
                  <a:gd name="T63" fmla="*/ 125 h 2000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0000" h="20000">
                    <a:moveTo>
                      <a:pt x="17630" y="19936"/>
                    </a:moveTo>
                    <a:lnTo>
                      <a:pt x="14963" y="18907"/>
                    </a:lnTo>
                    <a:lnTo>
                      <a:pt x="16148" y="16270"/>
                    </a:lnTo>
                    <a:lnTo>
                      <a:pt x="15704" y="15627"/>
                    </a:lnTo>
                    <a:lnTo>
                      <a:pt x="13778" y="17299"/>
                    </a:lnTo>
                    <a:lnTo>
                      <a:pt x="9556" y="18264"/>
                    </a:lnTo>
                    <a:lnTo>
                      <a:pt x="12667" y="16270"/>
                    </a:lnTo>
                    <a:lnTo>
                      <a:pt x="9556" y="16270"/>
                    </a:lnTo>
                    <a:lnTo>
                      <a:pt x="0" y="15627"/>
                    </a:lnTo>
                    <a:lnTo>
                      <a:pt x="0" y="13955"/>
                    </a:lnTo>
                    <a:lnTo>
                      <a:pt x="2667" y="12605"/>
                    </a:lnTo>
                    <a:lnTo>
                      <a:pt x="741" y="11961"/>
                    </a:lnTo>
                    <a:lnTo>
                      <a:pt x="4519" y="9968"/>
                    </a:lnTo>
                    <a:lnTo>
                      <a:pt x="4519" y="8682"/>
                    </a:lnTo>
                    <a:lnTo>
                      <a:pt x="7704" y="5659"/>
                    </a:lnTo>
                    <a:lnTo>
                      <a:pt x="9926" y="1672"/>
                    </a:lnTo>
                    <a:lnTo>
                      <a:pt x="13778" y="643"/>
                    </a:lnTo>
                    <a:lnTo>
                      <a:pt x="15704" y="0"/>
                    </a:lnTo>
                    <a:lnTo>
                      <a:pt x="13778" y="3023"/>
                    </a:lnTo>
                    <a:lnTo>
                      <a:pt x="8741" y="7653"/>
                    </a:lnTo>
                    <a:lnTo>
                      <a:pt x="11481" y="6688"/>
                    </a:lnTo>
                    <a:lnTo>
                      <a:pt x="12667" y="6945"/>
                    </a:lnTo>
                    <a:lnTo>
                      <a:pt x="11481" y="8682"/>
                    </a:lnTo>
                    <a:lnTo>
                      <a:pt x="14963" y="8682"/>
                    </a:lnTo>
                    <a:lnTo>
                      <a:pt x="18741" y="9968"/>
                    </a:lnTo>
                    <a:lnTo>
                      <a:pt x="17630" y="11318"/>
                    </a:lnTo>
                    <a:lnTo>
                      <a:pt x="17630" y="12990"/>
                    </a:lnTo>
                    <a:lnTo>
                      <a:pt x="19556" y="12605"/>
                    </a:lnTo>
                    <a:lnTo>
                      <a:pt x="19926" y="13955"/>
                    </a:lnTo>
                    <a:lnTo>
                      <a:pt x="19926" y="15627"/>
                    </a:lnTo>
                    <a:lnTo>
                      <a:pt x="19556" y="17299"/>
                    </a:lnTo>
                    <a:lnTo>
                      <a:pt x="17630" y="19936"/>
                    </a:ln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581" name="Freeform 281">
                <a:extLst>
                  <a:ext uri="{FF2B5EF4-FFF2-40B4-BE49-F238E27FC236}">
                    <a16:creationId xmlns:a16="http://schemas.microsoft.com/office/drawing/2014/main" id="{11314C58-792E-4CD7-8453-3AFEC9B40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9705" y="1705960"/>
                <a:ext cx="135241" cy="120604"/>
              </a:xfrm>
              <a:custGeom>
                <a:avLst/>
                <a:gdLst>
                  <a:gd name="T0" fmla="*/ 19 w 20000"/>
                  <a:gd name="T1" fmla="*/ 91 h 20000"/>
                  <a:gd name="T2" fmla="*/ 12 w 20000"/>
                  <a:gd name="T3" fmla="*/ 87 h 20000"/>
                  <a:gd name="T4" fmla="*/ 16 w 20000"/>
                  <a:gd name="T5" fmla="*/ 74 h 20000"/>
                  <a:gd name="T6" fmla="*/ 12 w 20000"/>
                  <a:gd name="T7" fmla="*/ 60 h 20000"/>
                  <a:gd name="T8" fmla="*/ 8 w 20000"/>
                  <a:gd name="T9" fmla="*/ 49 h 20000"/>
                  <a:gd name="T10" fmla="*/ 0 w 20000"/>
                  <a:gd name="T11" fmla="*/ 39 h 20000"/>
                  <a:gd name="T12" fmla="*/ 0 w 20000"/>
                  <a:gd name="T13" fmla="*/ 23 h 20000"/>
                  <a:gd name="T14" fmla="*/ 12 w 20000"/>
                  <a:gd name="T15" fmla="*/ 16 h 20000"/>
                  <a:gd name="T16" fmla="*/ 12 w 20000"/>
                  <a:gd name="T17" fmla="*/ 33 h 20000"/>
                  <a:gd name="T18" fmla="*/ 19 w 20000"/>
                  <a:gd name="T19" fmla="*/ 39 h 20000"/>
                  <a:gd name="T20" fmla="*/ 29 w 20000"/>
                  <a:gd name="T21" fmla="*/ 31 h 20000"/>
                  <a:gd name="T22" fmla="*/ 35 w 20000"/>
                  <a:gd name="T23" fmla="*/ 20 h 20000"/>
                  <a:gd name="T24" fmla="*/ 46 w 20000"/>
                  <a:gd name="T25" fmla="*/ 20 h 20000"/>
                  <a:gd name="T26" fmla="*/ 46 w 20000"/>
                  <a:gd name="T27" fmla="*/ 14 h 20000"/>
                  <a:gd name="T28" fmla="*/ 35 w 20000"/>
                  <a:gd name="T29" fmla="*/ 6 h 20000"/>
                  <a:gd name="T30" fmla="*/ 46 w 20000"/>
                  <a:gd name="T31" fmla="*/ 0 h 20000"/>
                  <a:gd name="T32" fmla="*/ 56 w 20000"/>
                  <a:gd name="T33" fmla="*/ 0 h 20000"/>
                  <a:gd name="T34" fmla="*/ 66 w 20000"/>
                  <a:gd name="T35" fmla="*/ 10 h 20000"/>
                  <a:gd name="T36" fmla="*/ 87 w 20000"/>
                  <a:gd name="T37" fmla="*/ 6 h 20000"/>
                  <a:gd name="T38" fmla="*/ 96 w 20000"/>
                  <a:gd name="T39" fmla="*/ 14 h 20000"/>
                  <a:gd name="T40" fmla="*/ 89 w 20000"/>
                  <a:gd name="T41" fmla="*/ 16 h 20000"/>
                  <a:gd name="T42" fmla="*/ 79 w 20000"/>
                  <a:gd name="T43" fmla="*/ 16 h 20000"/>
                  <a:gd name="T44" fmla="*/ 83 w 20000"/>
                  <a:gd name="T45" fmla="*/ 20 h 20000"/>
                  <a:gd name="T46" fmla="*/ 77 w 20000"/>
                  <a:gd name="T47" fmla="*/ 20 h 20000"/>
                  <a:gd name="T48" fmla="*/ 60 w 20000"/>
                  <a:gd name="T49" fmla="*/ 27 h 20000"/>
                  <a:gd name="T50" fmla="*/ 60 w 20000"/>
                  <a:gd name="T51" fmla="*/ 33 h 20000"/>
                  <a:gd name="T52" fmla="*/ 66 w 20000"/>
                  <a:gd name="T53" fmla="*/ 33 h 20000"/>
                  <a:gd name="T54" fmla="*/ 73 w 20000"/>
                  <a:gd name="T55" fmla="*/ 33 h 20000"/>
                  <a:gd name="T56" fmla="*/ 77 w 20000"/>
                  <a:gd name="T57" fmla="*/ 53 h 20000"/>
                  <a:gd name="T58" fmla="*/ 62 w 20000"/>
                  <a:gd name="T59" fmla="*/ 70 h 20000"/>
                  <a:gd name="T60" fmla="*/ 50 w 20000"/>
                  <a:gd name="T61" fmla="*/ 80 h 20000"/>
                  <a:gd name="T62" fmla="*/ 35 w 20000"/>
                  <a:gd name="T63" fmla="*/ 76 h 20000"/>
                  <a:gd name="T64" fmla="*/ 39 w 20000"/>
                  <a:gd name="T65" fmla="*/ 70 h 20000"/>
                  <a:gd name="T66" fmla="*/ 29 w 20000"/>
                  <a:gd name="T67" fmla="*/ 76 h 20000"/>
                  <a:gd name="T68" fmla="*/ 29 w 20000"/>
                  <a:gd name="T69" fmla="*/ 84 h 20000"/>
                  <a:gd name="T70" fmla="*/ 19 w 20000"/>
                  <a:gd name="T71" fmla="*/ 91 h 2000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0000" h="20000">
                    <a:moveTo>
                      <a:pt x="3917" y="19913"/>
                    </a:moveTo>
                    <a:lnTo>
                      <a:pt x="2583" y="19039"/>
                    </a:lnTo>
                    <a:lnTo>
                      <a:pt x="3417" y="16332"/>
                    </a:lnTo>
                    <a:lnTo>
                      <a:pt x="2583" y="13100"/>
                    </a:lnTo>
                    <a:lnTo>
                      <a:pt x="1750" y="10830"/>
                    </a:lnTo>
                    <a:lnTo>
                      <a:pt x="0" y="8559"/>
                    </a:lnTo>
                    <a:lnTo>
                      <a:pt x="0" y="4978"/>
                    </a:lnTo>
                    <a:lnTo>
                      <a:pt x="2583" y="3581"/>
                    </a:lnTo>
                    <a:lnTo>
                      <a:pt x="2583" y="7249"/>
                    </a:lnTo>
                    <a:lnTo>
                      <a:pt x="3917" y="8559"/>
                    </a:lnTo>
                    <a:lnTo>
                      <a:pt x="6083" y="6725"/>
                    </a:lnTo>
                    <a:lnTo>
                      <a:pt x="7333" y="4454"/>
                    </a:lnTo>
                    <a:lnTo>
                      <a:pt x="9500" y="4454"/>
                    </a:lnTo>
                    <a:lnTo>
                      <a:pt x="9500" y="3144"/>
                    </a:lnTo>
                    <a:lnTo>
                      <a:pt x="7333" y="1397"/>
                    </a:lnTo>
                    <a:lnTo>
                      <a:pt x="9500" y="0"/>
                    </a:lnTo>
                    <a:lnTo>
                      <a:pt x="11750" y="0"/>
                    </a:lnTo>
                    <a:lnTo>
                      <a:pt x="13833" y="2271"/>
                    </a:lnTo>
                    <a:lnTo>
                      <a:pt x="18167" y="1397"/>
                    </a:lnTo>
                    <a:lnTo>
                      <a:pt x="19917" y="3144"/>
                    </a:lnTo>
                    <a:lnTo>
                      <a:pt x="18583" y="3581"/>
                    </a:lnTo>
                    <a:lnTo>
                      <a:pt x="16500" y="3581"/>
                    </a:lnTo>
                    <a:lnTo>
                      <a:pt x="17333" y="4454"/>
                    </a:lnTo>
                    <a:lnTo>
                      <a:pt x="16000" y="4454"/>
                    </a:lnTo>
                    <a:lnTo>
                      <a:pt x="12583" y="5852"/>
                    </a:lnTo>
                    <a:lnTo>
                      <a:pt x="12583" y="7249"/>
                    </a:lnTo>
                    <a:lnTo>
                      <a:pt x="13833" y="7249"/>
                    </a:lnTo>
                    <a:lnTo>
                      <a:pt x="15167" y="7249"/>
                    </a:lnTo>
                    <a:lnTo>
                      <a:pt x="16000" y="11703"/>
                    </a:lnTo>
                    <a:lnTo>
                      <a:pt x="13000" y="15371"/>
                    </a:lnTo>
                    <a:lnTo>
                      <a:pt x="10417" y="17642"/>
                    </a:lnTo>
                    <a:lnTo>
                      <a:pt x="7333" y="16681"/>
                    </a:lnTo>
                    <a:lnTo>
                      <a:pt x="8167" y="15371"/>
                    </a:lnTo>
                    <a:lnTo>
                      <a:pt x="6083" y="16681"/>
                    </a:lnTo>
                    <a:lnTo>
                      <a:pt x="6083" y="18515"/>
                    </a:lnTo>
                    <a:lnTo>
                      <a:pt x="3917" y="19913"/>
                    </a:ln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582" name="Freeform 282">
                <a:extLst>
                  <a:ext uri="{FF2B5EF4-FFF2-40B4-BE49-F238E27FC236}">
                    <a16:creationId xmlns:a16="http://schemas.microsoft.com/office/drawing/2014/main" id="{14276FDD-1D07-4596-8F48-B8A1C538D2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8595" y="2090808"/>
                <a:ext cx="154963" cy="117894"/>
              </a:xfrm>
              <a:custGeom>
                <a:avLst/>
                <a:gdLst>
                  <a:gd name="T0" fmla="*/ 97 w 20000"/>
                  <a:gd name="T1" fmla="*/ 87 h 20000"/>
                  <a:gd name="T2" fmla="*/ 74 w 20000"/>
                  <a:gd name="T3" fmla="*/ 78 h 20000"/>
                  <a:gd name="T4" fmla="*/ 74 w 20000"/>
                  <a:gd name="T5" fmla="*/ 62 h 20000"/>
                  <a:gd name="T6" fmla="*/ 64 w 20000"/>
                  <a:gd name="T7" fmla="*/ 64 h 20000"/>
                  <a:gd name="T8" fmla="*/ 47 w 20000"/>
                  <a:gd name="T9" fmla="*/ 78 h 20000"/>
                  <a:gd name="T10" fmla="*/ 33 w 20000"/>
                  <a:gd name="T11" fmla="*/ 87 h 20000"/>
                  <a:gd name="T12" fmla="*/ 20 w 20000"/>
                  <a:gd name="T13" fmla="*/ 87 h 20000"/>
                  <a:gd name="T14" fmla="*/ 16 w 20000"/>
                  <a:gd name="T15" fmla="*/ 80 h 20000"/>
                  <a:gd name="T16" fmla="*/ 0 w 20000"/>
                  <a:gd name="T17" fmla="*/ 80 h 20000"/>
                  <a:gd name="T18" fmla="*/ 4 w 20000"/>
                  <a:gd name="T19" fmla="*/ 74 h 20000"/>
                  <a:gd name="T20" fmla="*/ 20 w 20000"/>
                  <a:gd name="T21" fmla="*/ 64 h 20000"/>
                  <a:gd name="T22" fmla="*/ 33 w 20000"/>
                  <a:gd name="T23" fmla="*/ 31 h 20000"/>
                  <a:gd name="T24" fmla="*/ 47 w 20000"/>
                  <a:gd name="T25" fmla="*/ 14 h 20000"/>
                  <a:gd name="T26" fmla="*/ 60 w 20000"/>
                  <a:gd name="T27" fmla="*/ 0 h 20000"/>
                  <a:gd name="T28" fmla="*/ 60 w 20000"/>
                  <a:gd name="T29" fmla="*/ 20 h 20000"/>
                  <a:gd name="T30" fmla="*/ 70 w 20000"/>
                  <a:gd name="T31" fmla="*/ 18 h 20000"/>
                  <a:gd name="T32" fmla="*/ 91 w 20000"/>
                  <a:gd name="T33" fmla="*/ 43 h 20000"/>
                  <a:gd name="T34" fmla="*/ 93 w 20000"/>
                  <a:gd name="T35" fmla="*/ 64 h 20000"/>
                  <a:gd name="T36" fmla="*/ 107 w 20000"/>
                  <a:gd name="T37" fmla="*/ 70 h 20000"/>
                  <a:gd name="T38" fmla="*/ 110 w 20000"/>
                  <a:gd name="T39" fmla="*/ 80 h 20000"/>
                  <a:gd name="T40" fmla="*/ 97 w 20000"/>
                  <a:gd name="T41" fmla="*/ 87 h 2000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0000" h="20000">
                    <a:moveTo>
                      <a:pt x="17673" y="19908"/>
                    </a:moveTo>
                    <a:lnTo>
                      <a:pt x="13527" y="17982"/>
                    </a:lnTo>
                    <a:lnTo>
                      <a:pt x="13527" y="14220"/>
                    </a:lnTo>
                    <a:lnTo>
                      <a:pt x="11636" y="14679"/>
                    </a:lnTo>
                    <a:lnTo>
                      <a:pt x="8582" y="17982"/>
                    </a:lnTo>
                    <a:lnTo>
                      <a:pt x="5964" y="19908"/>
                    </a:lnTo>
                    <a:lnTo>
                      <a:pt x="3709" y="19908"/>
                    </a:lnTo>
                    <a:lnTo>
                      <a:pt x="2982" y="18440"/>
                    </a:lnTo>
                    <a:lnTo>
                      <a:pt x="0" y="18440"/>
                    </a:lnTo>
                    <a:lnTo>
                      <a:pt x="727" y="17064"/>
                    </a:lnTo>
                    <a:lnTo>
                      <a:pt x="3709" y="14679"/>
                    </a:lnTo>
                    <a:lnTo>
                      <a:pt x="5964" y="7064"/>
                    </a:lnTo>
                    <a:lnTo>
                      <a:pt x="8582" y="3303"/>
                    </a:lnTo>
                    <a:lnTo>
                      <a:pt x="10836" y="0"/>
                    </a:lnTo>
                    <a:lnTo>
                      <a:pt x="10836" y="4679"/>
                    </a:lnTo>
                    <a:lnTo>
                      <a:pt x="12800" y="4220"/>
                    </a:lnTo>
                    <a:lnTo>
                      <a:pt x="16509" y="9908"/>
                    </a:lnTo>
                    <a:lnTo>
                      <a:pt x="16945" y="14679"/>
                    </a:lnTo>
                    <a:lnTo>
                      <a:pt x="19491" y="16147"/>
                    </a:lnTo>
                    <a:lnTo>
                      <a:pt x="19927" y="18440"/>
                    </a:lnTo>
                    <a:lnTo>
                      <a:pt x="17673" y="19908"/>
                    </a:ln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583" name="Freeform 283">
                <a:extLst>
                  <a:ext uri="{FF2B5EF4-FFF2-40B4-BE49-F238E27FC236}">
                    <a16:creationId xmlns:a16="http://schemas.microsoft.com/office/drawing/2014/main" id="{18FC48D1-FDC3-4529-B1B3-F3FF53102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9727" y="1548768"/>
                <a:ext cx="111292" cy="101632"/>
              </a:xfrm>
              <a:custGeom>
                <a:avLst/>
                <a:gdLst>
                  <a:gd name="T0" fmla="*/ 43 w 20000"/>
                  <a:gd name="T1" fmla="*/ 78 h 20000"/>
                  <a:gd name="T2" fmla="*/ 16 w 20000"/>
                  <a:gd name="T3" fmla="*/ 76 h 20000"/>
                  <a:gd name="T4" fmla="*/ 35 w 20000"/>
                  <a:gd name="T5" fmla="*/ 51 h 20000"/>
                  <a:gd name="T6" fmla="*/ 2 w 20000"/>
                  <a:gd name="T7" fmla="*/ 49 h 20000"/>
                  <a:gd name="T8" fmla="*/ 0 w 20000"/>
                  <a:gd name="T9" fmla="*/ 39 h 20000"/>
                  <a:gd name="T10" fmla="*/ 2 w 20000"/>
                  <a:gd name="T11" fmla="*/ 19 h 20000"/>
                  <a:gd name="T12" fmla="*/ 8 w 20000"/>
                  <a:gd name="T13" fmla="*/ 0 h 20000"/>
                  <a:gd name="T14" fmla="*/ 16 w 20000"/>
                  <a:gd name="T15" fmla="*/ 6 h 20000"/>
                  <a:gd name="T16" fmla="*/ 19 w 20000"/>
                  <a:gd name="T17" fmla="*/ 19 h 20000"/>
                  <a:gd name="T18" fmla="*/ 25 w 20000"/>
                  <a:gd name="T19" fmla="*/ 43 h 20000"/>
                  <a:gd name="T20" fmla="*/ 35 w 20000"/>
                  <a:gd name="T21" fmla="*/ 19 h 20000"/>
                  <a:gd name="T22" fmla="*/ 43 w 20000"/>
                  <a:gd name="T23" fmla="*/ 43 h 20000"/>
                  <a:gd name="T24" fmla="*/ 45 w 20000"/>
                  <a:gd name="T25" fmla="*/ 19 h 20000"/>
                  <a:gd name="T26" fmla="*/ 60 w 20000"/>
                  <a:gd name="T27" fmla="*/ 19 h 20000"/>
                  <a:gd name="T28" fmla="*/ 79 w 20000"/>
                  <a:gd name="T29" fmla="*/ 24 h 20000"/>
                  <a:gd name="T30" fmla="*/ 76 w 20000"/>
                  <a:gd name="T31" fmla="*/ 45 h 20000"/>
                  <a:gd name="T32" fmla="*/ 62 w 20000"/>
                  <a:gd name="T33" fmla="*/ 65 h 20000"/>
                  <a:gd name="T34" fmla="*/ 43 w 20000"/>
                  <a:gd name="T35" fmla="*/ 78 h 2000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0000" h="20000">
                    <a:moveTo>
                      <a:pt x="11010" y="19898"/>
                    </a:moveTo>
                    <a:lnTo>
                      <a:pt x="4141" y="19391"/>
                    </a:lnTo>
                    <a:lnTo>
                      <a:pt x="8889" y="13096"/>
                    </a:lnTo>
                    <a:lnTo>
                      <a:pt x="606" y="12589"/>
                    </a:lnTo>
                    <a:lnTo>
                      <a:pt x="0" y="9949"/>
                    </a:lnTo>
                    <a:lnTo>
                      <a:pt x="606" y="4772"/>
                    </a:lnTo>
                    <a:lnTo>
                      <a:pt x="2121" y="0"/>
                    </a:lnTo>
                    <a:lnTo>
                      <a:pt x="4141" y="1624"/>
                    </a:lnTo>
                    <a:lnTo>
                      <a:pt x="4747" y="4772"/>
                    </a:lnTo>
                    <a:lnTo>
                      <a:pt x="6263" y="10964"/>
                    </a:lnTo>
                    <a:lnTo>
                      <a:pt x="8889" y="4772"/>
                    </a:lnTo>
                    <a:lnTo>
                      <a:pt x="11010" y="10964"/>
                    </a:lnTo>
                    <a:lnTo>
                      <a:pt x="11414" y="4772"/>
                    </a:lnTo>
                    <a:lnTo>
                      <a:pt x="15152" y="4772"/>
                    </a:lnTo>
                    <a:lnTo>
                      <a:pt x="19899" y="6193"/>
                    </a:lnTo>
                    <a:lnTo>
                      <a:pt x="19293" y="11574"/>
                    </a:lnTo>
                    <a:lnTo>
                      <a:pt x="15657" y="16751"/>
                    </a:lnTo>
                    <a:lnTo>
                      <a:pt x="11010" y="19898"/>
                    </a:ln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584" name="Freeform 284">
                <a:extLst>
                  <a:ext uri="{FF2B5EF4-FFF2-40B4-BE49-F238E27FC236}">
                    <a16:creationId xmlns:a16="http://schemas.microsoft.com/office/drawing/2014/main" id="{5ACF979E-B12A-42B6-929B-A2E406701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8530" y="1440360"/>
                <a:ext cx="187365" cy="73175"/>
              </a:xfrm>
              <a:custGeom>
                <a:avLst/>
                <a:gdLst>
                  <a:gd name="T0" fmla="*/ 19 w 20000"/>
                  <a:gd name="T1" fmla="*/ 54 h 20000"/>
                  <a:gd name="T2" fmla="*/ 29 w 20000"/>
                  <a:gd name="T3" fmla="*/ 33 h 20000"/>
                  <a:gd name="T4" fmla="*/ 12 w 20000"/>
                  <a:gd name="T5" fmla="*/ 43 h 20000"/>
                  <a:gd name="T6" fmla="*/ 0 w 20000"/>
                  <a:gd name="T7" fmla="*/ 39 h 20000"/>
                  <a:gd name="T8" fmla="*/ 2 w 20000"/>
                  <a:gd name="T9" fmla="*/ 27 h 20000"/>
                  <a:gd name="T10" fmla="*/ 27 w 20000"/>
                  <a:gd name="T11" fmla="*/ 23 h 20000"/>
                  <a:gd name="T12" fmla="*/ 44 w 20000"/>
                  <a:gd name="T13" fmla="*/ 16 h 20000"/>
                  <a:gd name="T14" fmla="*/ 70 w 20000"/>
                  <a:gd name="T15" fmla="*/ 6 h 20000"/>
                  <a:gd name="T16" fmla="*/ 93 w 20000"/>
                  <a:gd name="T17" fmla="*/ 0 h 20000"/>
                  <a:gd name="T18" fmla="*/ 114 w 20000"/>
                  <a:gd name="T19" fmla="*/ 6 h 20000"/>
                  <a:gd name="T20" fmla="*/ 114 w 20000"/>
                  <a:gd name="T21" fmla="*/ 0 h 20000"/>
                  <a:gd name="T22" fmla="*/ 122 w 20000"/>
                  <a:gd name="T23" fmla="*/ 2 h 20000"/>
                  <a:gd name="T24" fmla="*/ 131 w 20000"/>
                  <a:gd name="T25" fmla="*/ 12 h 20000"/>
                  <a:gd name="T26" fmla="*/ 114 w 20000"/>
                  <a:gd name="T27" fmla="*/ 18 h 20000"/>
                  <a:gd name="T28" fmla="*/ 109 w 20000"/>
                  <a:gd name="T29" fmla="*/ 29 h 20000"/>
                  <a:gd name="T30" fmla="*/ 103 w 20000"/>
                  <a:gd name="T31" fmla="*/ 29 h 20000"/>
                  <a:gd name="T32" fmla="*/ 103 w 20000"/>
                  <a:gd name="T33" fmla="*/ 37 h 20000"/>
                  <a:gd name="T34" fmla="*/ 83 w 20000"/>
                  <a:gd name="T35" fmla="*/ 39 h 20000"/>
                  <a:gd name="T36" fmla="*/ 77 w 20000"/>
                  <a:gd name="T37" fmla="*/ 46 h 20000"/>
                  <a:gd name="T38" fmla="*/ 66 w 20000"/>
                  <a:gd name="T39" fmla="*/ 39 h 20000"/>
                  <a:gd name="T40" fmla="*/ 83 w 20000"/>
                  <a:gd name="T41" fmla="*/ 18 h 20000"/>
                  <a:gd name="T42" fmla="*/ 60 w 20000"/>
                  <a:gd name="T43" fmla="*/ 29 h 20000"/>
                  <a:gd name="T44" fmla="*/ 56 w 20000"/>
                  <a:gd name="T45" fmla="*/ 37 h 20000"/>
                  <a:gd name="T46" fmla="*/ 46 w 20000"/>
                  <a:gd name="T47" fmla="*/ 43 h 20000"/>
                  <a:gd name="T48" fmla="*/ 50 w 20000"/>
                  <a:gd name="T49" fmla="*/ 37 h 20000"/>
                  <a:gd name="T50" fmla="*/ 33 w 20000"/>
                  <a:gd name="T51" fmla="*/ 46 h 20000"/>
                  <a:gd name="T52" fmla="*/ 19 w 20000"/>
                  <a:gd name="T53" fmla="*/ 54 h 2000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0000" h="20000">
                    <a:moveTo>
                      <a:pt x="2866" y="19852"/>
                    </a:moveTo>
                    <a:lnTo>
                      <a:pt x="4451" y="12296"/>
                    </a:lnTo>
                    <a:lnTo>
                      <a:pt x="1890" y="16000"/>
                    </a:lnTo>
                    <a:lnTo>
                      <a:pt x="0" y="14519"/>
                    </a:lnTo>
                    <a:lnTo>
                      <a:pt x="366" y="9926"/>
                    </a:lnTo>
                    <a:lnTo>
                      <a:pt x="4085" y="8444"/>
                    </a:lnTo>
                    <a:lnTo>
                      <a:pt x="6646" y="6074"/>
                    </a:lnTo>
                    <a:lnTo>
                      <a:pt x="10732" y="2370"/>
                    </a:lnTo>
                    <a:lnTo>
                      <a:pt x="14207" y="0"/>
                    </a:lnTo>
                    <a:lnTo>
                      <a:pt x="17439" y="2370"/>
                    </a:lnTo>
                    <a:lnTo>
                      <a:pt x="17439" y="0"/>
                    </a:lnTo>
                    <a:lnTo>
                      <a:pt x="18659" y="593"/>
                    </a:lnTo>
                    <a:lnTo>
                      <a:pt x="19939" y="4593"/>
                    </a:lnTo>
                    <a:lnTo>
                      <a:pt x="17439" y="6815"/>
                    </a:lnTo>
                    <a:lnTo>
                      <a:pt x="16707" y="10815"/>
                    </a:lnTo>
                    <a:lnTo>
                      <a:pt x="15793" y="10815"/>
                    </a:lnTo>
                    <a:lnTo>
                      <a:pt x="15793" y="13778"/>
                    </a:lnTo>
                    <a:lnTo>
                      <a:pt x="12683" y="14519"/>
                    </a:lnTo>
                    <a:lnTo>
                      <a:pt x="11707" y="16889"/>
                    </a:lnTo>
                    <a:lnTo>
                      <a:pt x="10122" y="14519"/>
                    </a:lnTo>
                    <a:lnTo>
                      <a:pt x="12683" y="6815"/>
                    </a:lnTo>
                    <a:lnTo>
                      <a:pt x="9207" y="10815"/>
                    </a:lnTo>
                    <a:lnTo>
                      <a:pt x="8476" y="13778"/>
                    </a:lnTo>
                    <a:lnTo>
                      <a:pt x="6951" y="16000"/>
                    </a:lnTo>
                    <a:lnTo>
                      <a:pt x="7622" y="13778"/>
                    </a:lnTo>
                    <a:lnTo>
                      <a:pt x="5061" y="16889"/>
                    </a:lnTo>
                    <a:lnTo>
                      <a:pt x="2866" y="19852"/>
                    </a:ln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585" name="Freeform 285">
                <a:extLst>
                  <a:ext uri="{FF2B5EF4-FFF2-40B4-BE49-F238E27FC236}">
                    <a16:creationId xmlns:a16="http://schemas.microsoft.com/office/drawing/2014/main" id="{D63E3733-EBD4-423A-BFA7-E98A59B207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6632" y="1726286"/>
                <a:ext cx="149328" cy="84016"/>
              </a:xfrm>
              <a:custGeom>
                <a:avLst/>
                <a:gdLst>
                  <a:gd name="T0" fmla="*/ 12 w 20000"/>
                  <a:gd name="T1" fmla="*/ 62 h 20000"/>
                  <a:gd name="T2" fmla="*/ 0 w 20000"/>
                  <a:gd name="T3" fmla="*/ 56 h 20000"/>
                  <a:gd name="T4" fmla="*/ 6 w 20000"/>
                  <a:gd name="T5" fmla="*/ 39 h 20000"/>
                  <a:gd name="T6" fmla="*/ 20 w 20000"/>
                  <a:gd name="T7" fmla="*/ 16 h 20000"/>
                  <a:gd name="T8" fmla="*/ 39 w 20000"/>
                  <a:gd name="T9" fmla="*/ 0 h 20000"/>
                  <a:gd name="T10" fmla="*/ 70 w 20000"/>
                  <a:gd name="T11" fmla="*/ 0 h 20000"/>
                  <a:gd name="T12" fmla="*/ 104 w 20000"/>
                  <a:gd name="T13" fmla="*/ 16 h 20000"/>
                  <a:gd name="T14" fmla="*/ 77 w 20000"/>
                  <a:gd name="T15" fmla="*/ 29 h 20000"/>
                  <a:gd name="T16" fmla="*/ 54 w 20000"/>
                  <a:gd name="T17" fmla="*/ 50 h 20000"/>
                  <a:gd name="T18" fmla="*/ 20 w 20000"/>
                  <a:gd name="T19" fmla="*/ 33 h 20000"/>
                  <a:gd name="T20" fmla="*/ 16 w 20000"/>
                  <a:gd name="T21" fmla="*/ 43 h 20000"/>
                  <a:gd name="T22" fmla="*/ 33 w 20000"/>
                  <a:gd name="T23" fmla="*/ 45 h 20000"/>
                  <a:gd name="T24" fmla="*/ 12 w 20000"/>
                  <a:gd name="T25" fmla="*/ 62 h 2000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000" h="20000">
                    <a:moveTo>
                      <a:pt x="2385" y="19872"/>
                    </a:moveTo>
                    <a:lnTo>
                      <a:pt x="0" y="17949"/>
                    </a:lnTo>
                    <a:lnTo>
                      <a:pt x="1231" y="12564"/>
                    </a:lnTo>
                    <a:lnTo>
                      <a:pt x="3923" y="5256"/>
                    </a:lnTo>
                    <a:lnTo>
                      <a:pt x="7538" y="0"/>
                    </a:lnTo>
                    <a:lnTo>
                      <a:pt x="13538" y="0"/>
                    </a:lnTo>
                    <a:lnTo>
                      <a:pt x="19923" y="5256"/>
                    </a:lnTo>
                    <a:lnTo>
                      <a:pt x="14769" y="9231"/>
                    </a:lnTo>
                    <a:lnTo>
                      <a:pt x="10385" y="16026"/>
                    </a:lnTo>
                    <a:lnTo>
                      <a:pt x="3923" y="10513"/>
                    </a:lnTo>
                    <a:lnTo>
                      <a:pt x="3154" y="13974"/>
                    </a:lnTo>
                    <a:lnTo>
                      <a:pt x="6385" y="14615"/>
                    </a:lnTo>
                    <a:lnTo>
                      <a:pt x="2385" y="19872"/>
                    </a:ln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586" name="Freeform 286">
                <a:extLst>
                  <a:ext uri="{FF2B5EF4-FFF2-40B4-BE49-F238E27FC236}">
                    <a16:creationId xmlns:a16="http://schemas.microsoft.com/office/drawing/2014/main" id="{6A61CBF9-929A-408A-9135-90D856628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9566" y="1433585"/>
                <a:ext cx="85934" cy="46073"/>
              </a:xfrm>
              <a:custGeom>
                <a:avLst/>
                <a:gdLst>
                  <a:gd name="T0" fmla="*/ 23 w 20000"/>
                  <a:gd name="T1" fmla="*/ 34 h 20000"/>
                  <a:gd name="T2" fmla="*/ 0 w 20000"/>
                  <a:gd name="T3" fmla="*/ 34 h 20000"/>
                  <a:gd name="T4" fmla="*/ 0 w 20000"/>
                  <a:gd name="T5" fmla="*/ 23 h 20000"/>
                  <a:gd name="T6" fmla="*/ 2 w 20000"/>
                  <a:gd name="T7" fmla="*/ 15 h 20000"/>
                  <a:gd name="T8" fmla="*/ 16 w 20000"/>
                  <a:gd name="T9" fmla="*/ 0 h 20000"/>
                  <a:gd name="T10" fmla="*/ 38 w 20000"/>
                  <a:gd name="T11" fmla="*/ 0 h 20000"/>
                  <a:gd name="T12" fmla="*/ 61 w 20000"/>
                  <a:gd name="T13" fmla="*/ 11 h 20000"/>
                  <a:gd name="T14" fmla="*/ 54 w 20000"/>
                  <a:gd name="T15" fmla="*/ 17 h 20000"/>
                  <a:gd name="T16" fmla="*/ 39 w 20000"/>
                  <a:gd name="T17" fmla="*/ 15 h 20000"/>
                  <a:gd name="T18" fmla="*/ 39 w 20000"/>
                  <a:gd name="T19" fmla="*/ 21 h 20000"/>
                  <a:gd name="T20" fmla="*/ 44 w 20000"/>
                  <a:gd name="T21" fmla="*/ 23 h 20000"/>
                  <a:gd name="T22" fmla="*/ 39 w 20000"/>
                  <a:gd name="T23" fmla="*/ 31 h 20000"/>
                  <a:gd name="T24" fmla="*/ 23 w 20000"/>
                  <a:gd name="T25" fmla="*/ 34 h 2000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000" h="20000">
                    <a:moveTo>
                      <a:pt x="7500" y="19765"/>
                    </a:moveTo>
                    <a:lnTo>
                      <a:pt x="0" y="19765"/>
                    </a:lnTo>
                    <a:lnTo>
                      <a:pt x="0" y="13412"/>
                    </a:lnTo>
                    <a:lnTo>
                      <a:pt x="789" y="8706"/>
                    </a:lnTo>
                    <a:lnTo>
                      <a:pt x="5395" y="0"/>
                    </a:lnTo>
                    <a:lnTo>
                      <a:pt x="12368" y="0"/>
                    </a:lnTo>
                    <a:lnTo>
                      <a:pt x="19868" y="6353"/>
                    </a:lnTo>
                    <a:lnTo>
                      <a:pt x="17763" y="10118"/>
                    </a:lnTo>
                    <a:lnTo>
                      <a:pt x="12895" y="8706"/>
                    </a:lnTo>
                    <a:lnTo>
                      <a:pt x="12895" y="12471"/>
                    </a:lnTo>
                    <a:lnTo>
                      <a:pt x="14474" y="13412"/>
                    </a:lnTo>
                    <a:lnTo>
                      <a:pt x="12895" y="18353"/>
                    </a:lnTo>
                    <a:lnTo>
                      <a:pt x="7500" y="19765"/>
                    </a:ln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587" name="Freeform 287">
                <a:extLst>
                  <a:ext uri="{FF2B5EF4-FFF2-40B4-BE49-F238E27FC236}">
                    <a16:creationId xmlns:a16="http://schemas.microsoft.com/office/drawing/2014/main" id="{564A0463-ABC1-4B30-8B86-B16076738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7581" y="1882123"/>
                <a:ext cx="76073" cy="60979"/>
              </a:xfrm>
              <a:custGeom>
                <a:avLst/>
                <a:gdLst>
                  <a:gd name="T0" fmla="*/ 46 w 20000"/>
                  <a:gd name="T1" fmla="*/ 44 h 20000"/>
                  <a:gd name="T2" fmla="*/ 29 w 20000"/>
                  <a:gd name="T3" fmla="*/ 44 h 20000"/>
                  <a:gd name="T4" fmla="*/ 16 w 20000"/>
                  <a:gd name="T5" fmla="*/ 37 h 20000"/>
                  <a:gd name="T6" fmla="*/ 0 w 20000"/>
                  <a:gd name="T7" fmla="*/ 23 h 20000"/>
                  <a:gd name="T8" fmla="*/ 12 w 20000"/>
                  <a:gd name="T9" fmla="*/ 21 h 20000"/>
                  <a:gd name="T10" fmla="*/ 23 w 20000"/>
                  <a:gd name="T11" fmla="*/ 10 h 20000"/>
                  <a:gd name="T12" fmla="*/ 39 w 20000"/>
                  <a:gd name="T13" fmla="*/ 0 h 20000"/>
                  <a:gd name="T14" fmla="*/ 50 w 20000"/>
                  <a:gd name="T15" fmla="*/ 21 h 20000"/>
                  <a:gd name="T16" fmla="*/ 54 w 20000"/>
                  <a:gd name="T17" fmla="*/ 37 h 20000"/>
                  <a:gd name="T18" fmla="*/ 46 w 20000"/>
                  <a:gd name="T19" fmla="*/ 44 h 2000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000" h="20000">
                    <a:moveTo>
                      <a:pt x="16889" y="19818"/>
                    </a:moveTo>
                    <a:lnTo>
                      <a:pt x="10815" y="19818"/>
                    </a:lnTo>
                    <a:lnTo>
                      <a:pt x="6074" y="16909"/>
                    </a:lnTo>
                    <a:lnTo>
                      <a:pt x="0" y="10364"/>
                    </a:lnTo>
                    <a:lnTo>
                      <a:pt x="4444" y="9455"/>
                    </a:lnTo>
                    <a:lnTo>
                      <a:pt x="8444" y="4727"/>
                    </a:lnTo>
                    <a:lnTo>
                      <a:pt x="14519" y="0"/>
                    </a:lnTo>
                    <a:lnTo>
                      <a:pt x="18370" y="9455"/>
                    </a:lnTo>
                    <a:lnTo>
                      <a:pt x="19852" y="16909"/>
                    </a:lnTo>
                    <a:lnTo>
                      <a:pt x="16889" y="19818"/>
                    </a:ln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588" name="Freeform 288">
                <a:extLst>
                  <a:ext uri="{FF2B5EF4-FFF2-40B4-BE49-F238E27FC236}">
                    <a16:creationId xmlns:a16="http://schemas.microsoft.com/office/drawing/2014/main" id="{03E51A7A-06B5-4BBB-A6B2-F8F107BDC9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9376" y="1787266"/>
                <a:ext cx="76073" cy="56914"/>
              </a:xfrm>
              <a:custGeom>
                <a:avLst/>
                <a:gdLst>
                  <a:gd name="T0" fmla="*/ 54 w 20000"/>
                  <a:gd name="T1" fmla="*/ 42 h 20000"/>
                  <a:gd name="T2" fmla="*/ 35 w 20000"/>
                  <a:gd name="T3" fmla="*/ 34 h 20000"/>
                  <a:gd name="T4" fmla="*/ 23 w 20000"/>
                  <a:gd name="T5" fmla="*/ 34 h 20000"/>
                  <a:gd name="T6" fmla="*/ 6 w 20000"/>
                  <a:gd name="T7" fmla="*/ 34 h 20000"/>
                  <a:gd name="T8" fmla="*/ 0 w 20000"/>
                  <a:gd name="T9" fmla="*/ 27 h 20000"/>
                  <a:gd name="T10" fmla="*/ 6 w 20000"/>
                  <a:gd name="T11" fmla="*/ 16 h 20000"/>
                  <a:gd name="T12" fmla="*/ 2 w 20000"/>
                  <a:gd name="T13" fmla="*/ 11 h 20000"/>
                  <a:gd name="T14" fmla="*/ 10 w 20000"/>
                  <a:gd name="T15" fmla="*/ 0 h 20000"/>
                  <a:gd name="T16" fmla="*/ 19 w 20000"/>
                  <a:gd name="T17" fmla="*/ 6 h 20000"/>
                  <a:gd name="T18" fmla="*/ 45 w 20000"/>
                  <a:gd name="T19" fmla="*/ 15 h 20000"/>
                  <a:gd name="T20" fmla="*/ 54 w 20000"/>
                  <a:gd name="T21" fmla="*/ 42 h 2000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0000" h="20000">
                    <a:moveTo>
                      <a:pt x="19853" y="19810"/>
                    </a:moveTo>
                    <a:lnTo>
                      <a:pt x="12941" y="16000"/>
                    </a:lnTo>
                    <a:lnTo>
                      <a:pt x="8382" y="16000"/>
                    </a:lnTo>
                    <a:lnTo>
                      <a:pt x="2353" y="16000"/>
                    </a:lnTo>
                    <a:lnTo>
                      <a:pt x="0" y="12952"/>
                    </a:lnTo>
                    <a:lnTo>
                      <a:pt x="2353" y="7810"/>
                    </a:lnTo>
                    <a:lnTo>
                      <a:pt x="882" y="5143"/>
                    </a:lnTo>
                    <a:lnTo>
                      <a:pt x="3824" y="0"/>
                    </a:lnTo>
                    <a:lnTo>
                      <a:pt x="6912" y="3048"/>
                    </a:lnTo>
                    <a:lnTo>
                      <a:pt x="16765" y="7048"/>
                    </a:lnTo>
                    <a:lnTo>
                      <a:pt x="19853" y="19810"/>
                    </a:ln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589" name="Freeform 289">
                <a:extLst>
                  <a:ext uri="{FF2B5EF4-FFF2-40B4-BE49-F238E27FC236}">
                    <a16:creationId xmlns:a16="http://schemas.microsoft.com/office/drawing/2014/main" id="{3D9030BB-285B-4DD7-AC78-8B9E7E65CC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252" y="1640915"/>
                <a:ext cx="64803" cy="52849"/>
              </a:xfrm>
              <a:custGeom>
                <a:avLst/>
                <a:gdLst>
                  <a:gd name="T0" fmla="*/ 29 w 20000"/>
                  <a:gd name="T1" fmla="*/ 38 h 20000"/>
                  <a:gd name="T2" fmla="*/ 8 w 20000"/>
                  <a:gd name="T3" fmla="*/ 32 h 20000"/>
                  <a:gd name="T4" fmla="*/ 0 w 20000"/>
                  <a:gd name="T5" fmla="*/ 19 h 20000"/>
                  <a:gd name="T6" fmla="*/ 19 w 20000"/>
                  <a:gd name="T7" fmla="*/ 8 h 20000"/>
                  <a:gd name="T8" fmla="*/ 43 w 20000"/>
                  <a:gd name="T9" fmla="*/ 0 h 20000"/>
                  <a:gd name="T10" fmla="*/ 46 w 20000"/>
                  <a:gd name="T11" fmla="*/ 8 h 20000"/>
                  <a:gd name="T12" fmla="*/ 46 w 20000"/>
                  <a:gd name="T13" fmla="*/ 19 h 20000"/>
                  <a:gd name="T14" fmla="*/ 29 w 20000"/>
                  <a:gd name="T15" fmla="*/ 38 h 2000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000" h="20000">
                    <a:moveTo>
                      <a:pt x="12696" y="19787"/>
                    </a:moveTo>
                    <a:lnTo>
                      <a:pt x="3478" y="16596"/>
                    </a:lnTo>
                    <a:lnTo>
                      <a:pt x="0" y="10000"/>
                    </a:lnTo>
                    <a:lnTo>
                      <a:pt x="8174" y="4468"/>
                    </a:lnTo>
                    <a:lnTo>
                      <a:pt x="18783" y="0"/>
                    </a:lnTo>
                    <a:lnTo>
                      <a:pt x="19826" y="4468"/>
                    </a:lnTo>
                    <a:lnTo>
                      <a:pt x="19826" y="10000"/>
                    </a:lnTo>
                    <a:lnTo>
                      <a:pt x="12696" y="19787"/>
                    </a:ln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590" name="Freeform 290">
                <a:extLst>
                  <a:ext uri="{FF2B5EF4-FFF2-40B4-BE49-F238E27FC236}">
                    <a16:creationId xmlns:a16="http://schemas.microsoft.com/office/drawing/2014/main" id="{8AC03BC7-BE5F-404C-B88C-8D1AAC8F6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6121" y="2029828"/>
                <a:ext cx="60577" cy="36588"/>
              </a:xfrm>
              <a:custGeom>
                <a:avLst/>
                <a:gdLst>
                  <a:gd name="T0" fmla="*/ 19 w 20000"/>
                  <a:gd name="T1" fmla="*/ 27 h 20000"/>
                  <a:gd name="T2" fmla="*/ 0 w 20000"/>
                  <a:gd name="T3" fmla="*/ 23 h 20000"/>
                  <a:gd name="T4" fmla="*/ 4 w 20000"/>
                  <a:gd name="T5" fmla="*/ 12 h 20000"/>
                  <a:gd name="T6" fmla="*/ 14 w 20000"/>
                  <a:gd name="T7" fmla="*/ 2 h 20000"/>
                  <a:gd name="T8" fmla="*/ 31 w 20000"/>
                  <a:gd name="T9" fmla="*/ 0 h 20000"/>
                  <a:gd name="T10" fmla="*/ 42 w 20000"/>
                  <a:gd name="T11" fmla="*/ 6 h 20000"/>
                  <a:gd name="T12" fmla="*/ 35 w 20000"/>
                  <a:gd name="T13" fmla="*/ 23 h 20000"/>
                  <a:gd name="T14" fmla="*/ 19 w 20000"/>
                  <a:gd name="T15" fmla="*/ 27 h 2000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000" h="20000">
                    <a:moveTo>
                      <a:pt x="8952" y="19706"/>
                    </a:moveTo>
                    <a:lnTo>
                      <a:pt x="0" y="16765"/>
                    </a:lnTo>
                    <a:lnTo>
                      <a:pt x="1905" y="8824"/>
                    </a:lnTo>
                    <a:lnTo>
                      <a:pt x="6857" y="1176"/>
                    </a:lnTo>
                    <a:lnTo>
                      <a:pt x="14857" y="0"/>
                    </a:lnTo>
                    <a:lnTo>
                      <a:pt x="19810" y="4118"/>
                    </a:lnTo>
                    <a:lnTo>
                      <a:pt x="16762" y="16765"/>
                    </a:lnTo>
                    <a:lnTo>
                      <a:pt x="8952" y="19706"/>
                    </a:ln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591" name="Freeform 291">
                <a:extLst>
                  <a:ext uri="{FF2B5EF4-FFF2-40B4-BE49-F238E27FC236}">
                    <a16:creationId xmlns:a16="http://schemas.microsoft.com/office/drawing/2014/main" id="{FEEF6049-581B-4CD4-B5B9-CEF8FDB2F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1946" y="1680213"/>
                <a:ext cx="49307" cy="46073"/>
              </a:xfrm>
              <a:custGeom>
                <a:avLst/>
                <a:gdLst>
                  <a:gd name="T0" fmla="*/ 10 w 20000"/>
                  <a:gd name="T1" fmla="*/ 35 h 20000"/>
                  <a:gd name="T2" fmla="*/ 6 w 20000"/>
                  <a:gd name="T3" fmla="*/ 15 h 20000"/>
                  <a:gd name="T4" fmla="*/ 0 w 20000"/>
                  <a:gd name="T5" fmla="*/ 8 h 20000"/>
                  <a:gd name="T6" fmla="*/ 15 w 20000"/>
                  <a:gd name="T7" fmla="*/ 0 h 20000"/>
                  <a:gd name="T8" fmla="*/ 27 w 20000"/>
                  <a:gd name="T9" fmla="*/ 4 h 20000"/>
                  <a:gd name="T10" fmla="*/ 34 w 20000"/>
                  <a:gd name="T11" fmla="*/ 15 h 20000"/>
                  <a:gd name="T12" fmla="*/ 31 w 20000"/>
                  <a:gd name="T13" fmla="*/ 24 h 20000"/>
                  <a:gd name="T14" fmla="*/ 21 w 20000"/>
                  <a:gd name="T15" fmla="*/ 31 h 20000"/>
                  <a:gd name="T16" fmla="*/ 10 w 20000"/>
                  <a:gd name="T17" fmla="*/ 35 h 2000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000" h="20000">
                    <a:moveTo>
                      <a:pt x="6118" y="19775"/>
                    </a:moveTo>
                    <a:lnTo>
                      <a:pt x="3765" y="8315"/>
                    </a:lnTo>
                    <a:lnTo>
                      <a:pt x="0" y="4719"/>
                    </a:lnTo>
                    <a:lnTo>
                      <a:pt x="8706" y="0"/>
                    </a:lnTo>
                    <a:lnTo>
                      <a:pt x="16000" y="2472"/>
                    </a:lnTo>
                    <a:lnTo>
                      <a:pt x="19765" y="8315"/>
                    </a:lnTo>
                    <a:lnTo>
                      <a:pt x="18353" y="13933"/>
                    </a:lnTo>
                    <a:lnTo>
                      <a:pt x="12471" y="17528"/>
                    </a:lnTo>
                    <a:lnTo>
                      <a:pt x="6118" y="19775"/>
                    </a:ln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592" name="Freeform 292">
                <a:extLst>
                  <a:ext uri="{FF2B5EF4-FFF2-40B4-BE49-F238E27FC236}">
                    <a16:creationId xmlns:a16="http://schemas.microsoft.com/office/drawing/2014/main" id="{3880170C-32EB-406D-8FD5-E73841319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0420" y="1406483"/>
                <a:ext cx="73255" cy="28457"/>
              </a:xfrm>
              <a:custGeom>
                <a:avLst/>
                <a:gdLst>
                  <a:gd name="T0" fmla="*/ 37 w 20000"/>
                  <a:gd name="T1" fmla="*/ 21 h 20000"/>
                  <a:gd name="T2" fmla="*/ 16 w 20000"/>
                  <a:gd name="T3" fmla="*/ 14 h 20000"/>
                  <a:gd name="T4" fmla="*/ 0 w 20000"/>
                  <a:gd name="T5" fmla="*/ 8 h 20000"/>
                  <a:gd name="T6" fmla="*/ 21 w 20000"/>
                  <a:gd name="T7" fmla="*/ 0 h 20000"/>
                  <a:gd name="T8" fmla="*/ 52 w 20000"/>
                  <a:gd name="T9" fmla="*/ 0 h 20000"/>
                  <a:gd name="T10" fmla="*/ 52 w 20000"/>
                  <a:gd name="T11" fmla="*/ 14 h 20000"/>
                  <a:gd name="T12" fmla="*/ 37 w 20000"/>
                  <a:gd name="T13" fmla="*/ 21 h 2000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000" h="20000">
                    <a:moveTo>
                      <a:pt x="14308" y="19615"/>
                    </a:moveTo>
                    <a:lnTo>
                      <a:pt x="6308" y="13462"/>
                    </a:lnTo>
                    <a:lnTo>
                      <a:pt x="0" y="8077"/>
                    </a:lnTo>
                    <a:lnTo>
                      <a:pt x="8000" y="0"/>
                    </a:lnTo>
                    <a:lnTo>
                      <a:pt x="19846" y="0"/>
                    </a:lnTo>
                    <a:lnTo>
                      <a:pt x="19846" y="13462"/>
                    </a:lnTo>
                    <a:lnTo>
                      <a:pt x="14308" y="19615"/>
                    </a:ln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593" name="Freeform 293">
                <a:extLst>
                  <a:ext uri="{FF2B5EF4-FFF2-40B4-BE49-F238E27FC236}">
                    <a16:creationId xmlns:a16="http://schemas.microsoft.com/office/drawing/2014/main" id="{29317766-F591-4F03-96F5-185270AC5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4946" y="2227673"/>
                <a:ext cx="52124" cy="35233"/>
              </a:xfrm>
              <a:custGeom>
                <a:avLst/>
                <a:gdLst>
                  <a:gd name="T0" fmla="*/ 10 w 20000"/>
                  <a:gd name="T1" fmla="*/ 24 h 20000"/>
                  <a:gd name="T2" fmla="*/ 0 w 20000"/>
                  <a:gd name="T3" fmla="*/ 22 h 20000"/>
                  <a:gd name="T4" fmla="*/ 0 w 20000"/>
                  <a:gd name="T5" fmla="*/ 13 h 20000"/>
                  <a:gd name="T6" fmla="*/ 14 w 20000"/>
                  <a:gd name="T7" fmla="*/ 0 h 20000"/>
                  <a:gd name="T8" fmla="*/ 37 w 20000"/>
                  <a:gd name="T9" fmla="*/ 7 h 20000"/>
                  <a:gd name="T10" fmla="*/ 31 w 20000"/>
                  <a:gd name="T11" fmla="*/ 13 h 20000"/>
                  <a:gd name="T12" fmla="*/ 10 w 20000"/>
                  <a:gd name="T13" fmla="*/ 24 h 2000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000" h="20000">
                    <a:moveTo>
                      <a:pt x="5532" y="19655"/>
                    </a:moveTo>
                    <a:lnTo>
                      <a:pt x="0" y="17931"/>
                    </a:lnTo>
                    <a:lnTo>
                      <a:pt x="0" y="10690"/>
                    </a:lnTo>
                    <a:lnTo>
                      <a:pt x="7660" y="0"/>
                    </a:lnTo>
                    <a:lnTo>
                      <a:pt x="19787" y="5517"/>
                    </a:lnTo>
                    <a:lnTo>
                      <a:pt x="16596" y="10690"/>
                    </a:lnTo>
                    <a:lnTo>
                      <a:pt x="5532" y="19655"/>
                    </a:ln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594" name="Freeform 294">
                <a:extLst>
                  <a:ext uri="{FF2B5EF4-FFF2-40B4-BE49-F238E27FC236}">
                    <a16:creationId xmlns:a16="http://schemas.microsoft.com/office/drawing/2014/main" id="{D9AC1B42-3128-48A3-9A72-FC253FBCB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3975" y="2258840"/>
                <a:ext cx="26766" cy="37943"/>
              </a:xfrm>
              <a:custGeom>
                <a:avLst/>
                <a:gdLst>
                  <a:gd name="T0" fmla="*/ 6 w 20000"/>
                  <a:gd name="T1" fmla="*/ 28 h 20000"/>
                  <a:gd name="T2" fmla="*/ 0 w 20000"/>
                  <a:gd name="T3" fmla="*/ 21 h 20000"/>
                  <a:gd name="T4" fmla="*/ 10 w 20000"/>
                  <a:gd name="T5" fmla="*/ 4 h 20000"/>
                  <a:gd name="T6" fmla="*/ 20 w 20000"/>
                  <a:gd name="T7" fmla="*/ 0 h 20000"/>
                  <a:gd name="T8" fmla="*/ 20 w 20000"/>
                  <a:gd name="T9" fmla="*/ 11 h 20000"/>
                  <a:gd name="T10" fmla="*/ 6 w 20000"/>
                  <a:gd name="T11" fmla="*/ 28 h 200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000" h="20000">
                    <a:moveTo>
                      <a:pt x="5769" y="19710"/>
                    </a:moveTo>
                    <a:lnTo>
                      <a:pt x="0" y="15072"/>
                    </a:lnTo>
                    <a:lnTo>
                      <a:pt x="9615" y="2899"/>
                    </a:lnTo>
                    <a:lnTo>
                      <a:pt x="19615" y="0"/>
                    </a:lnTo>
                    <a:lnTo>
                      <a:pt x="19615" y="7536"/>
                    </a:lnTo>
                    <a:lnTo>
                      <a:pt x="5769" y="19710"/>
                    </a:ln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595" name="Freeform 295">
                <a:extLst>
                  <a:ext uri="{FF2B5EF4-FFF2-40B4-BE49-F238E27FC236}">
                    <a16:creationId xmlns:a16="http://schemas.microsoft.com/office/drawing/2014/main" id="{EF4155DE-ED09-448D-8FA1-2A53C9D837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8778" y="2219542"/>
                <a:ext cx="15496" cy="17616"/>
              </a:xfrm>
              <a:custGeom>
                <a:avLst/>
                <a:gdLst>
                  <a:gd name="T0" fmla="*/ 2 w 20000"/>
                  <a:gd name="T1" fmla="*/ 13 h 20000"/>
                  <a:gd name="T2" fmla="*/ 0 w 20000"/>
                  <a:gd name="T3" fmla="*/ 0 h 20000"/>
                  <a:gd name="T4" fmla="*/ 11 w 20000"/>
                  <a:gd name="T5" fmla="*/ 2 h 20000"/>
                  <a:gd name="T6" fmla="*/ 11 w 20000"/>
                  <a:gd name="T7" fmla="*/ 10 h 20000"/>
                  <a:gd name="T8" fmla="*/ 2 w 20000"/>
                  <a:gd name="T9" fmla="*/ 13 h 200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000" h="20000">
                    <a:moveTo>
                      <a:pt x="3704" y="19375"/>
                    </a:moveTo>
                    <a:lnTo>
                      <a:pt x="0" y="0"/>
                    </a:lnTo>
                    <a:lnTo>
                      <a:pt x="19259" y="3750"/>
                    </a:lnTo>
                    <a:lnTo>
                      <a:pt x="19259" y="15625"/>
                    </a:lnTo>
                    <a:lnTo>
                      <a:pt x="3704" y="19375"/>
                    </a:ln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596" name="Freeform 296">
                <a:extLst>
                  <a:ext uri="{FF2B5EF4-FFF2-40B4-BE49-F238E27FC236}">
                    <a16:creationId xmlns:a16="http://schemas.microsoft.com/office/drawing/2014/main" id="{A323BD31-4BA5-42D1-848F-7A5E3D723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2727" y="2214122"/>
                <a:ext cx="14088" cy="14906"/>
              </a:xfrm>
              <a:custGeom>
                <a:avLst/>
                <a:gdLst>
                  <a:gd name="T0" fmla="*/ 2 w 20000"/>
                  <a:gd name="T1" fmla="*/ 11 h 20000"/>
                  <a:gd name="T2" fmla="*/ 0 w 20000"/>
                  <a:gd name="T3" fmla="*/ 0 h 20000"/>
                  <a:gd name="T4" fmla="*/ 6 w 20000"/>
                  <a:gd name="T5" fmla="*/ 0 h 20000"/>
                  <a:gd name="T6" fmla="*/ 10 w 20000"/>
                  <a:gd name="T7" fmla="*/ 7 h 20000"/>
                  <a:gd name="T8" fmla="*/ 2 w 20000"/>
                  <a:gd name="T9" fmla="*/ 11 h 200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000" h="20000">
                    <a:moveTo>
                      <a:pt x="3704" y="19259"/>
                    </a:moveTo>
                    <a:lnTo>
                      <a:pt x="0" y="0"/>
                    </a:lnTo>
                    <a:lnTo>
                      <a:pt x="11852" y="0"/>
                    </a:lnTo>
                    <a:lnTo>
                      <a:pt x="19259" y="11852"/>
                    </a:lnTo>
                    <a:lnTo>
                      <a:pt x="3704" y="19259"/>
                    </a:ln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</p:grpSp>
        <p:sp>
          <p:nvSpPr>
            <p:cNvPr id="531" name="Freeform 231">
              <a:extLst>
                <a:ext uri="{FF2B5EF4-FFF2-40B4-BE49-F238E27FC236}">
                  <a16:creationId xmlns:a16="http://schemas.microsoft.com/office/drawing/2014/main" id="{6E3749CF-3BD0-46F4-9F2F-70A4B604C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632" y="3810429"/>
              <a:ext cx="301474" cy="406530"/>
            </a:xfrm>
            <a:custGeom>
              <a:avLst/>
              <a:gdLst>
                <a:gd name="T0" fmla="*/ 40 w 20000"/>
                <a:gd name="T1" fmla="*/ 83 h 20000"/>
                <a:gd name="T2" fmla="*/ 54 w 20000"/>
                <a:gd name="T3" fmla="*/ 56 h 20000"/>
                <a:gd name="T4" fmla="*/ 66 w 20000"/>
                <a:gd name="T5" fmla="*/ 38 h 20000"/>
                <a:gd name="T6" fmla="*/ 87 w 20000"/>
                <a:gd name="T7" fmla="*/ 29 h 20000"/>
                <a:gd name="T8" fmla="*/ 116 w 20000"/>
                <a:gd name="T9" fmla="*/ 16 h 20000"/>
                <a:gd name="T10" fmla="*/ 127 w 20000"/>
                <a:gd name="T11" fmla="*/ 6 h 20000"/>
                <a:gd name="T12" fmla="*/ 143 w 20000"/>
                <a:gd name="T13" fmla="*/ 6 h 20000"/>
                <a:gd name="T14" fmla="*/ 127 w 20000"/>
                <a:gd name="T15" fmla="*/ 12 h 20000"/>
                <a:gd name="T16" fmla="*/ 114 w 20000"/>
                <a:gd name="T17" fmla="*/ 34 h 20000"/>
                <a:gd name="T18" fmla="*/ 106 w 20000"/>
                <a:gd name="T19" fmla="*/ 50 h 20000"/>
                <a:gd name="T20" fmla="*/ 110 w 20000"/>
                <a:gd name="T21" fmla="*/ 60 h 20000"/>
                <a:gd name="T22" fmla="*/ 120 w 20000"/>
                <a:gd name="T23" fmla="*/ 93 h 20000"/>
                <a:gd name="T24" fmla="*/ 160 w 20000"/>
                <a:gd name="T25" fmla="*/ 103 h 20000"/>
                <a:gd name="T26" fmla="*/ 207 w 20000"/>
                <a:gd name="T27" fmla="*/ 116 h 20000"/>
                <a:gd name="T28" fmla="*/ 201 w 20000"/>
                <a:gd name="T29" fmla="*/ 153 h 20000"/>
                <a:gd name="T30" fmla="*/ 203 w 20000"/>
                <a:gd name="T31" fmla="*/ 174 h 20000"/>
                <a:gd name="T32" fmla="*/ 214 w 20000"/>
                <a:gd name="T33" fmla="*/ 207 h 20000"/>
                <a:gd name="T34" fmla="*/ 203 w 20000"/>
                <a:gd name="T35" fmla="*/ 190 h 20000"/>
                <a:gd name="T36" fmla="*/ 191 w 20000"/>
                <a:gd name="T37" fmla="*/ 196 h 20000"/>
                <a:gd name="T38" fmla="*/ 160 w 20000"/>
                <a:gd name="T39" fmla="*/ 196 h 20000"/>
                <a:gd name="T40" fmla="*/ 170 w 20000"/>
                <a:gd name="T41" fmla="*/ 211 h 20000"/>
                <a:gd name="T42" fmla="*/ 160 w 20000"/>
                <a:gd name="T43" fmla="*/ 217 h 20000"/>
                <a:gd name="T44" fmla="*/ 168 w 20000"/>
                <a:gd name="T45" fmla="*/ 234 h 20000"/>
                <a:gd name="T46" fmla="*/ 160 w 20000"/>
                <a:gd name="T47" fmla="*/ 300 h 20000"/>
                <a:gd name="T48" fmla="*/ 149 w 20000"/>
                <a:gd name="T49" fmla="*/ 289 h 20000"/>
                <a:gd name="T50" fmla="*/ 141 w 20000"/>
                <a:gd name="T51" fmla="*/ 266 h 20000"/>
                <a:gd name="T52" fmla="*/ 116 w 20000"/>
                <a:gd name="T53" fmla="*/ 270 h 20000"/>
                <a:gd name="T54" fmla="*/ 100 w 20000"/>
                <a:gd name="T55" fmla="*/ 256 h 20000"/>
                <a:gd name="T56" fmla="*/ 73 w 20000"/>
                <a:gd name="T57" fmla="*/ 230 h 20000"/>
                <a:gd name="T58" fmla="*/ 56 w 20000"/>
                <a:gd name="T59" fmla="*/ 223 h 20000"/>
                <a:gd name="T60" fmla="*/ 34 w 20000"/>
                <a:gd name="T61" fmla="*/ 219 h 20000"/>
                <a:gd name="T62" fmla="*/ 2 w 20000"/>
                <a:gd name="T63" fmla="*/ 201 h 20000"/>
                <a:gd name="T64" fmla="*/ 6 w 20000"/>
                <a:gd name="T65" fmla="*/ 180 h 20000"/>
                <a:gd name="T66" fmla="*/ 29 w 20000"/>
                <a:gd name="T67" fmla="*/ 157 h 20000"/>
                <a:gd name="T68" fmla="*/ 29 w 20000"/>
                <a:gd name="T69" fmla="*/ 141 h 20000"/>
                <a:gd name="T70" fmla="*/ 29 w 20000"/>
                <a:gd name="T71" fmla="*/ 114 h 20000"/>
                <a:gd name="T72" fmla="*/ 19 w 20000"/>
                <a:gd name="T73" fmla="*/ 97 h 20000"/>
                <a:gd name="T74" fmla="*/ 27 w 20000"/>
                <a:gd name="T75" fmla="*/ 93 h 20000"/>
                <a:gd name="T76" fmla="*/ 34 w 20000"/>
                <a:gd name="T77" fmla="*/ 70 h 2000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0000" h="20000">
                  <a:moveTo>
                    <a:pt x="3140" y="4687"/>
                  </a:moveTo>
                  <a:lnTo>
                    <a:pt x="3701" y="5513"/>
                  </a:lnTo>
                  <a:lnTo>
                    <a:pt x="3701" y="4687"/>
                  </a:lnTo>
                  <a:lnTo>
                    <a:pt x="5047" y="3728"/>
                  </a:lnTo>
                  <a:lnTo>
                    <a:pt x="5832" y="3595"/>
                  </a:lnTo>
                  <a:lnTo>
                    <a:pt x="6206" y="2503"/>
                  </a:lnTo>
                  <a:lnTo>
                    <a:pt x="7589" y="1811"/>
                  </a:lnTo>
                  <a:lnTo>
                    <a:pt x="8112" y="1917"/>
                  </a:lnTo>
                  <a:lnTo>
                    <a:pt x="8336" y="1518"/>
                  </a:lnTo>
                  <a:lnTo>
                    <a:pt x="10879" y="1092"/>
                  </a:lnTo>
                  <a:lnTo>
                    <a:pt x="11626" y="826"/>
                  </a:lnTo>
                  <a:lnTo>
                    <a:pt x="11850" y="426"/>
                  </a:lnTo>
                  <a:lnTo>
                    <a:pt x="12785" y="0"/>
                  </a:lnTo>
                  <a:lnTo>
                    <a:pt x="13383" y="426"/>
                  </a:lnTo>
                  <a:lnTo>
                    <a:pt x="12785" y="719"/>
                  </a:lnTo>
                  <a:lnTo>
                    <a:pt x="11850" y="826"/>
                  </a:lnTo>
                  <a:lnTo>
                    <a:pt x="11626" y="1518"/>
                  </a:lnTo>
                  <a:lnTo>
                    <a:pt x="10654" y="2237"/>
                  </a:lnTo>
                  <a:lnTo>
                    <a:pt x="9869" y="2903"/>
                  </a:lnTo>
                  <a:lnTo>
                    <a:pt x="9869" y="3329"/>
                  </a:lnTo>
                  <a:lnTo>
                    <a:pt x="9869" y="3995"/>
                  </a:lnTo>
                  <a:lnTo>
                    <a:pt x="10280" y="3995"/>
                  </a:lnTo>
                  <a:lnTo>
                    <a:pt x="11252" y="5379"/>
                  </a:lnTo>
                  <a:lnTo>
                    <a:pt x="11252" y="6205"/>
                  </a:lnTo>
                  <a:lnTo>
                    <a:pt x="12411" y="6897"/>
                  </a:lnTo>
                  <a:lnTo>
                    <a:pt x="14916" y="6897"/>
                  </a:lnTo>
                  <a:lnTo>
                    <a:pt x="15888" y="7723"/>
                  </a:lnTo>
                  <a:lnTo>
                    <a:pt x="19364" y="7723"/>
                  </a:lnTo>
                  <a:lnTo>
                    <a:pt x="18430" y="8815"/>
                  </a:lnTo>
                  <a:lnTo>
                    <a:pt x="18804" y="10200"/>
                  </a:lnTo>
                  <a:lnTo>
                    <a:pt x="19364" y="10892"/>
                  </a:lnTo>
                  <a:lnTo>
                    <a:pt x="18991" y="11585"/>
                  </a:lnTo>
                  <a:lnTo>
                    <a:pt x="19364" y="12410"/>
                  </a:lnTo>
                  <a:lnTo>
                    <a:pt x="19963" y="13795"/>
                  </a:lnTo>
                  <a:lnTo>
                    <a:pt x="19738" y="13502"/>
                  </a:lnTo>
                  <a:lnTo>
                    <a:pt x="18991" y="12676"/>
                  </a:lnTo>
                  <a:lnTo>
                    <a:pt x="17832" y="12676"/>
                  </a:lnTo>
                  <a:lnTo>
                    <a:pt x="17832" y="13076"/>
                  </a:lnTo>
                  <a:lnTo>
                    <a:pt x="15701" y="12969"/>
                  </a:lnTo>
                  <a:lnTo>
                    <a:pt x="14916" y="13076"/>
                  </a:lnTo>
                  <a:lnTo>
                    <a:pt x="14916" y="13795"/>
                  </a:lnTo>
                  <a:lnTo>
                    <a:pt x="15888" y="14061"/>
                  </a:lnTo>
                  <a:lnTo>
                    <a:pt x="15888" y="14487"/>
                  </a:lnTo>
                  <a:lnTo>
                    <a:pt x="14916" y="14487"/>
                  </a:lnTo>
                  <a:lnTo>
                    <a:pt x="14692" y="15153"/>
                  </a:lnTo>
                  <a:lnTo>
                    <a:pt x="15701" y="15579"/>
                  </a:lnTo>
                  <a:lnTo>
                    <a:pt x="15888" y="16405"/>
                  </a:lnTo>
                  <a:lnTo>
                    <a:pt x="14916" y="19973"/>
                  </a:lnTo>
                  <a:lnTo>
                    <a:pt x="14692" y="19973"/>
                  </a:lnTo>
                  <a:lnTo>
                    <a:pt x="13944" y="19281"/>
                  </a:lnTo>
                  <a:lnTo>
                    <a:pt x="14318" y="18189"/>
                  </a:lnTo>
                  <a:lnTo>
                    <a:pt x="13159" y="17763"/>
                  </a:lnTo>
                  <a:lnTo>
                    <a:pt x="11850" y="17497"/>
                  </a:lnTo>
                  <a:lnTo>
                    <a:pt x="10879" y="18029"/>
                  </a:lnTo>
                  <a:lnTo>
                    <a:pt x="9869" y="18029"/>
                  </a:lnTo>
                  <a:lnTo>
                    <a:pt x="9308" y="17097"/>
                  </a:lnTo>
                  <a:lnTo>
                    <a:pt x="7738" y="16272"/>
                  </a:lnTo>
                  <a:lnTo>
                    <a:pt x="6804" y="15313"/>
                  </a:lnTo>
                  <a:lnTo>
                    <a:pt x="5832" y="15153"/>
                  </a:lnTo>
                  <a:lnTo>
                    <a:pt x="5234" y="14887"/>
                  </a:lnTo>
                  <a:lnTo>
                    <a:pt x="4299" y="14594"/>
                  </a:lnTo>
                  <a:lnTo>
                    <a:pt x="3140" y="14594"/>
                  </a:lnTo>
                  <a:lnTo>
                    <a:pt x="2131" y="14061"/>
                  </a:lnTo>
                  <a:lnTo>
                    <a:pt x="224" y="13395"/>
                  </a:lnTo>
                  <a:lnTo>
                    <a:pt x="0" y="12969"/>
                  </a:lnTo>
                  <a:lnTo>
                    <a:pt x="598" y="11984"/>
                  </a:lnTo>
                  <a:lnTo>
                    <a:pt x="2542" y="11158"/>
                  </a:lnTo>
                  <a:lnTo>
                    <a:pt x="2692" y="10466"/>
                  </a:lnTo>
                  <a:lnTo>
                    <a:pt x="2542" y="10067"/>
                  </a:lnTo>
                  <a:lnTo>
                    <a:pt x="2692" y="9374"/>
                  </a:lnTo>
                  <a:lnTo>
                    <a:pt x="2542" y="8389"/>
                  </a:lnTo>
                  <a:lnTo>
                    <a:pt x="2692" y="7590"/>
                  </a:lnTo>
                  <a:lnTo>
                    <a:pt x="2542" y="7190"/>
                  </a:lnTo>
                  <a:lnTo>
                    <a:pt x="1757" y="6471"/>
                  </a:lnTo>
                  <a:lnTo>
                    <a:pt x="2131" y="5939"/>
                  </a:lnTo>
                  <a:lnTo>
                    <a:pt x="2542" y="6205"/>
                  </a:lnTo>
                  <a:lnTo>
                    <a:pt x="3140" y="5513"/>
                  </a:lnTo>
                  <a:lnTo>
                    <a:pt x="3140" y="4687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32" name="Freeform 232">
              <a:extLst>
                <a:ext uri="{FF2B5EF4-FFF2-40B4-BE49-F238E27FC236}">
                  <a16:creationId xmlns:a16="http://schemas.microsoft.com/office/drawing/2014/main" id="{067A5750-1580-4FEC-9CA3-509F1F9B9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1070" y="3532633"/>
              <a:ext cx="270482" cy="93502"/>
            </a:xfrm>
            <a:custGeom>
              <a:avLst/>
              <a:gdLst>
                <a:gd name="T0" fmla="*/ 126 w 20000"/>
                <a:gd name="T1" fmla="*/ 69 h 20000"/>
                <a:gd name="T2" fmla="*/ 137 w 20000"/>
                <a:gd name="T3" fmla="*/ 54 h 20000"/>
                <a:gd name="T4" fmla="*/ 116 w 20000"/>
                <a:gd name="T5" fmla="*/ 48 h 20000"/>
                <a:gd name="T6" fmla="*/ 109 w 20000"/>
                <a:gd name="T7" fmla="*/ 31 h 20000"/>
                <a:gd name="T8" fmla="*/ 87 w 20000"/>
                <a:gd name="T9" fmla="*/ 31 h 20000"/>
                <a:gd name="T10" fmla="*/ 54 w 20000"/>
                <a:gd name="T11" fmla="*/ 16 h 20000"/>
                <a:gd name="T12" fmla="*/ 60 w 20000"/>
                <a:gd name="T13" fmla="*/ 14 h 20000"/>
                <a:gd name="T14" fmla="*/ 39 w 20000"/>
                <a:gd name="T15" fmla="*/ 10 h 20000"/>
                <a:gd name="T16" fmla="*/ 23 w 20000"/>
                <a:gd name="T17" fmla="*/ 24 h 20000"/>
                <a:gd name="T18" fmla="*/ 0 w 20000"/>
                <a:gd name="T19" fmla="*/ 24 h 20000"/>
                <a:gd name="T20" fmla="*/ 12 w 20000"/>
                <a:gd name="T21" fmla="*/ 16 h 20000"/>
                <a:gd name="T22" fmla="*/ 27 w 20000"/>
                <a:gd name="T23" fmla="*/ 8 h 20000"/>
                <a:gd name="T24" fmla="*/ 50 w 20000"/>
                <a:gd name="T25" fmla="*/ 0 h 20000"/>
                <a:gd name="T26" fmla="*/ 70 w 20000"/>
                <a:gd name="T27" fmla="*/ 0 h 20000"/>
                <a:gd name="T28" fmla="*/ 93 w 20000"/>
                <a:gd name="T29" fmla="*/ 8 h 20000"/>
                <a:gd name="T30" fmla="*/ 116 w 20000"/>
                <a:gd name="T31" fmla="*/ 20 h 20000"/>
                <a:gd name="T32" fmla="*/ 137 w 20000"/>
                <a:gd name="T33" fmla="*/ 31 h 20000"/>
                <a:gd name="T34" fmla="*/ 163 w 20000"/>
                <a:gd name="T35" fmla="*/ 43 h 20000"/>
                <a:gd name="T36" fmla="*/ 159 w 20000"/>
                <a:gd name="T37" fmla="*/ 52 h 20000"/>
                <a:gd name="T38" fmla="*/ 176 w 20000"/>
                <a:gd name="T39" fmla="*/ 54 h 20000"/>
                <a:gd name="T40" fmla="*/ 191 w 20000"/>
                <a:gd name="T41" fmla="*/ 60 h 20000"/>
                <a:gd name="T42" fmla="*/ 126 w 20000"/>
                <a:gd name="T43" fmla="*/ 69 h 2000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0000" h="20000">
                  <a:moveTo>
                    <a:pt x="13222" y="19884"/>
                  </a:moveTo>
                  <a:lnTo>
                    <a:pt x="14310" y="15581"/>
                  </a:lnTo>
                  <a:lnTo>
                    <a:pt x="12134" y="13953"/>
                  </a:lnTo>
                  <a:lnTo>
                    <a:pt x="11464" y="8953"/>
                  </a:lnTo>
                  <a:lnTo>
                    <a:pt x="9079" y="8953"/>
                  </a:lnTo>
                  <a:lnTo>
                    <a:pt x="5649" y="4767"/>
                  </a:lnTo>
                  <a:lnTo>
                    <a:pt x="6276" y="4186"/>
                  </a:lnTo>
                  <a:lnTo>
                    <a:pt x="4100" y="3023"/>
                  </a:lnTo>
                  <a:lnTo>
                    <a:pt x="2385" y="7093"/>
                  </a:lnTo>
                  <a:lnTo>
                    <a:pt x="0" y="7093"/>
                  </a:lnTo>
                  <a:lnTo>
                    <a:pt x="1297" y="4767"/>
                  </a:lnTo>
                  <a:lnTo>
                    <a:pt x="2845" y="2326"/>
                  </a:lnTo>
                  <a:lnTo>
                    <a:pt x="5230" y="0"/>
                  </a:lnTo>
                  <a:lnTo>
                    <a:pt x="7364" y="0"/>
                  </a:lnTo>
                  <a:lnTo>
                    <a:pt x="9749" y="2326"/>
                  </a:lnTo>
                  <a:lnTo>
                    <a:pt x="12134" y="5930"/>
                  </a:lnTo>
                  <a:lnTo>
                    <a:pt x="14310" y="8953"/>
                  </a:lnTo>
                  <a:lnTo>
                    <a:pt x="17113" y="12558"/>
                  </a:lnTo>
                  <a:lnTo>
                    <a:pt x="16695" y="15116"/>
                  </a:lnTo>
                  <a:lnTo>
                    <a:pt x="18410" y="15581"/>
                  </a:lnTo>
                  <a:lnTo>
                    <a:pt x="19958" y="17442"/>
                  </a:lnTo>
                  <a:lnTo>
                    <a:pt x="13222" y="19884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33" name="Freeform 233">
              <a:extLst>
                <a:ext uri="{FF2B5EF4-FFF2-40B4-BE49-F238E27FC236}">
                  <a16:creationId xmlns:a16="http://schemas.microsoft.com/office/drawing/2014/main" id="{2EC2C68A-E7FF-4B6A-B2FD-255D00052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019" y="3235867"/>
              <a:ext cx="702970" cy="517648"/>
            </a:xfrm>
            <a:custGeom>
              <a:avLst/>
              <a:gdLst>
                <a:gd name="T0" fmla="*/ 40 w 20000"/>
                <a:gd name="T1" fmla="*/ 0 h 20000"/>
                <a:gd name="T2" fmla="*/ 104 w 20000"/>
                <a:gd name="T3" fmla="*/ 33 h 20000"/>
                <a:gd name="T4" fmla="*/ 154 w 20000"/>
                <a:gd name="T5" fmla="*/ 27 h 20000"/>
                <a:gd name="T6" fmla="*/ 208 w 20000"/>
                <a:gd name="T7" fmla="*/ 56 h 20000"/>
                <a:gd name="T8" fmla="*/ 234 w 20000"/>
                <a:gd name="T9" fmla="*/ 89 h 20000"/>
                <a:gd name="T10" fmla="*/ 268 w 20000"/>
                <a:gd name="T11" fmla="*/ 78 h 20000"/>
                <a:gd name="T12" fmla="*/ 290 w 20000"/>
                <a:gd name="T13" fmla="*/ 122 h 20000"/>
                <a:gd name="T14" fmla="*/ 321 w 20000"/>
                <a:gd name="T15" fmla="*/ 157 h 20000"/>
                <a:gd name="T16" fmla="*/ 326 w 20000"/>
                <a:gd name="T17" fmla="*/ 166 h 20000"/>
                <a:gd name="T18" fmla="*/ 315 w 20000"/>
                <a:gd name="T19" fmla="*/ 186 h 20000"/>
                <a:gd name="T20" fmla="*/ 307 w 20000"/>
                <a:gd name="T21" fmla="*/ 229 h 20000"/>
                <a:gd name="T22" fmla="*/ 307 w 20000"/>
                <a:gd name="T23" fmla="*/ 244 h 20000"/>
                <a:gd name="T24" fmla="*/ 326 w 20000"/>
                <a:gd name="T25" fmla="*/ 279 h 20000"/>
                <a:gd name="T26" fmla="*/ 348 w 20000"/>
                <a:gd name="T27" fmla="*/ 306 h 20000"/>
                <a:gd name="T28" fmla="*/ 385 w 20000"/>
                <a:gd name="T29" fmla="*/ 310 h 20000"/>
                <a:gd name="T30" fmla="*/ 425 w 20000"/>
                <a:gd name="T31" fmla="*/ 294 h 20000"/>
                <a:gd name="T32" fmla="*/ 438 w 20000"/>
                <a:gd name="T33" fmla="*/ 263 h 20000"/>
                <a:gd name="T34" fmla="*/ 464 w 20000"/>
                <a:gd name="T35" fmla="*/ 250 h 20000"/>
                <a:gd name="T36" fmla="*/ 500 w 20000"/>
                <a:gd name="T37" fmla="*/ 250 h 20000"/>
                <a:gd name="T38" fmla="*/ 489 w 20000"/>
                <a:gd name="T39" fmla="*/ 277 h 20000"/>
                <a:gd name="T40" fmla="*/ 485 w 20000"/>
                <a:gd name="T41" fmla="*/ 290 h 20000"/>
                <a:gd name="T42" fmla="*/ 473 w 20000"/>
                <a:gd name="T43" fmla="*/ 304 h 20000"/>
                <a:gd name="T44" fmla="*/ 462 w 20000"/>
                <a:gd name="T45" fmla="*/ 310 h 20000"/>
                <a:gd name="T46" fmla="*/ 421 w 20000"/>
                <a:gd name="T47" fmla="*/ 320 h 20000"/>
                <a:gd name="T48" fmla="*/ 429 w 20000"/>
                <a:gd name="T49" fmla="*/ 347 h 20000"/>
                <a:gd name="T50" fmla="*/ 404 w 20000"/>
                <a:gd name="T51" fmla="*/ 353 h 20000"/>
                <a:gd name="T52" fmla="*/ 398 w 20000"/>
                <a:gd name="T53" fmla="*/ 374 h 20000"/>
                <a:gd name="T54" fmla="*/ 381 w 20000"/>
                <a:gd name="T55" fmla="*/ 366 h 20000"/>
                <a:gd name="T56" fmla="*/ 344 w 20000"/>
                <a:gd name="T57" fmla="*/ 353 h 20000"/>
                <a:gd name="T58" fmla="*/ 282 w 20000"/>
                <a:gd name="T59" fmla="*/ 343 h 20000"/>
                <a:gd name="T60" fmla="*/ 224 w 20000"/>
                <a:gd name="T61" fmla="*/ 316 h 20000"/>
                <a:gd name="T62" fmla="*/ 176 w 20000"/>
                <a:gd name="T63" fmla="*/ 294 h 20000"/>
                <a:gd name="T64" fmla="*/ 170 w 20000"/>
                <a:gd name="T65" fmla="*/ 267 h 20000"/>
                <a:gd name="T66" fmla="*/ 174 w 20000"/>
                <a:gd name="T67" fmla="*/ 250 h 20000"/>
                <a:gd name="T68" fmla="*/ 158 w 20000"/>
                <a:gd name="T69" fmla="*/ 207 h 20000"/>
                <a:gd name="T70" fmla="*/ 110 w 20000"/>
                <a:gd name="T71" fmla="*/ 153 h 20000"/>
                <a:gd name="T72" fmla="*/ 114 w 20000"/>
                <a:gd name="T73" fmla="*/ 132 h 20000"/>
                <a:gd name="T74" fmla="*/ 98 w 20000"/>
                <a:gd name="T75" fmla="*/ 110 h 20000"/>
                <a:gd name="T76" fmla="*/ 81 w 20000"/>
                <a:gd name="T77" fmla="*/ 93 h 20000"/>
                <a:gd name="T78" fmla="*/ 66 w 20000"/>
                <a:gd name="T79" fmla="*/ 39 h 20000"/>
                <a:gd name="T80" fmla="*/ 34 w 20000"/>
                <a:gd name="T81" fmla="*/ 56 h 20000"/>
                <a:gd name="T82" fmla="*/ 56 w 20000"/>
                <a:gd name="T83" fmla="*/ 95 h 20000"/>
                <a:gd name="T84" fmla="*/ 62 w 20000"/>
                <a:gd name="T85" fmla="*/ 114 h 20000"/>
                <a:gd name="T86" fmla="*/ 73 w 20000"/>
                <a:gd name="T87" fmla="*/ 126 h 20000"/>
                <a:gd name="T88" fmla="*/ 93 w 20000"/>
                <a:gd name="T89" fmla="*/ 184 h 20000"/>
                <a:gd name="T90" fmla="*/ 100 w 20000"/>
                <a:gd name="T91" fmla="*/ 209 h 20000"/>
                <a:gd name="T92" fmla="*/ 87 w 20000"/>
                <a:gd name="T93" fmla="*/ 203 h 20000"/>
                <a:gd name="T94" fmla="*/ 60 w 20000"/>
                <a:gd name="T95" fmla="*/ 143 h 20000"/>
                <a:gd name="T96" fmla="*/ 40 w 20000"/>
                <a:gd name="T97" fmla="*/ 130 h 20000"/>
                <a:gd name="T98" fmla="*/ 34 w 20000"/>
                <a:gd name="T99" fmla="*/ 110 h 20000"/>
                <a:gd name="T100" fmla="*/ 23 w 20000"/>
                <a:gd name="T101" fmla="*/ 72 h 20000"/>
                <a:gd name="T102" fmla="*/ 6 w 20000"/>
                <a:gd name="T103" fmla="*/ 27 h 200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0000" h="20000">
                  <a:moveTo>
                    <a:pt x="0" y="84"/>
                  </a:moveTo>
                  <a:lnTo>
                    <a:pt x="1584" y="0"/>
                  </a:lnTo>
                  <a:lnTo>
                    <a:pt x="1584" y="336"/>
                  </a:lnTo>
                  <a:lnTo>
                    <a:pt x="4160" y="1721"/>
                  </a:lnTo>
                  <a:lnTo>
                    <a:pt x="6144" y="1847"/>
                  </a:lnTo>
                  <a:lnTo>
                    <a:pt x="6144" y="1406"/>
                  </a:lnTo>
                  <a:lnTo>
                    <a:pt x="7392" y="1406"/>
                  </a:lnTo>
                  <a:lnTo>
                    <a:pt x="8304" y="2917"/>
                  </a:lnTo>
                  <a:lnTo>
                    <a:pt x="8464" y="4008"/>
                  </a:lnTo>
                  <a:lnTo>
                    <a:pt x="9360" y="4659"/>
                  </a:lnTo>
                  <a:lnTo>
                    <a:pt x="10032" y="3799"/>
                  </a:lnTo>
                  <a:lnTo>
                    <a:pt x="10704" y="4113"/>
                  </a:lnTo>
                  <a:lnTo>
                    <a:pt x="11280" y="5750"/>
                  </a:lnTo>
                  <a:lnTo>
                    <a:pt x="11616" y="6401"/>
                  </a:lnTo>
                  <a:lnTo>
                    <a:pt x="11776" y="7492"/>
                  </a:lnTo>
                  <a:lnTo>
                    <a:pt x="12848" y="8227"/>
                  </a:lnTo>
                  <a:lnTo>
                    <a:pt x="13088" y="8017"/>
                  </a:lnTo>
                  <a:lnTo>
                    <a:pt x="13024" y="8688"/>
                  </a:lnTo>
                  <a:lnTo>
                    <a:pt x="12688" y="8898"/>
                  </a:lnTo>
                  <a:lnTo>
                    <a:pt x="12592" y="9759"/>
                  </a:lnTo>
                  <a:lnTo>
                    <a:pt x="12432" y="10850"/>
                  </a:lnTo>
                  <a:lnTo>
                    <a:pt x="12272" y="12046"/>
                  </a:lnTo>
                  <a:lnTo>
                    <a:pt x="12592" y="12907"/>
                  </a:lnTo>
                  <a:lnTo>
                    <a:pt x="12272" y="12802"/>
                  </a:lnTo>
                  <a:lnTo>
                    <a:pt x="12592" y="13683"/>
                  </a:lnTo>
                  <a:lnTo>
                    <a:pt x="13024" y="14648"/>
                  </a:lnTo>
                  <a:lnTo>
                    <a:pt x="13280" y="15740"/>
                  </a:lnTo>
                  <a:lnTo>
                    <a:pt x="13936" y="16076"/>
                  </a:lnTo>
                  <a:lnTo>
                    <a:pt x="14352" y="16495"/>
                  </a:lnTo>
                  <a:lnTo>
                    <a:pt x="15408" y="16285"/>
                  </a:lnTo>
                  <a:lnTo>
                    <a:pt x="16096" y="15950"/>
                  </a:lnTo>
                  <a:lnTo>
                    <a:pt x="17008" y="15425"/>
                  </a:lnTo>
                  <a:lnTo>
                    <a:pt x="17248" y="14879"/>
                  </a:lnTo>
                  <a:lnTo>
                    <a:pt x="17504" y="13788"/>
                  </a:lnTo>
                  <a:lnTo>
                    <a:pt x="17824" y="13452"/>
                  </a:lnTo>
                  <a:lnTo>
                    <a:pt x="18576" y="13116"/>
                  </a:lnTo>
                  <a:lnTo>
                    <a:pt x="19136" y="12907"/>
                  </a:lnTo>
                  <a:lnTo>
                    <a:pt x="19984" y="13116"/>
                  </a:lnTo>
                  <a:lnTo>
                    <a:pt x="19984" y="13788"/>
                  </a:lnTo>
                  <a:lnTo>
                    <a:pt x="19568" y="14544"/>
                  </a:lnTo>
                  <a:lnTo>
                    <a:pt x="19136" y="15089"/>
                  </a:lnTo>
                  <a:lnTo>
                    <a:pt x="19392" y="15215"/>
                  </a:lnTo>
                  <a:lnTo>
                    <a:pt x="19136" y="16285"/>
                  </a:lnTo>
                  <a:lnTo>
                    <a:pt x="18912" y="15950"/>
                  </a:lnTo>
                  <a:lnTo>
                    <a:pt x="18736" y="16285"/>
                  </a:lnTo>
                  <a:lnTo>
                    <a:pt x="18480" y="16285"/>
                  </a:lnTo>
                  <a:lnTo>
                    <a:pt x="18080" y="16810"/>
                  </a:lnTo>
                  <a:lnTo>
                    <a:pt x="16832" y="16810"/>
                  </a:lnTo>
                  <a:lnTo>
                    <a:pt x="16576" y="17482"/>
                  </a:lnTo>
                  <a:lnTo>
                    <a:pt x="17168" y="18237"/>
                  </a:lnTo>
                  <a:lnTo>
                    <a:pt x="17008" y="18552"/>
                  </a:lnTo>
                  <a:lnTo>
                    <a:pt x="16160" y="18552"/>
                  </a:lnTo>
                  <a:lnTo>
                    <a:pt x="15760" y="19203"/>
                  </a:lnTo>
                  <a:lnTo>
                    <a:pt x="15920" y="19643"/>
                  </a:lnTo>
                  <a:lnTo>
                    <a:pt x="15664" y="19979"/>
                  </a:lnTo>
                  <a:lnTo>
                    <a:pt x="15248" y="19203"/>
                  </a:lnTo>
                  <a:lnTo>
                    <a:pt x="14352" y="18552"/>
                  </a:lnTo>
                  <a:lnTo>
                    <a:pt x="13760" y="18552"/>
                  </a:lnTo>
                  <a:lnTo>
                    <a:pt x="12688" y="19119"/>
                  </a:lnTo>
                  <a:lnTo>
                    <a:pt x="11280" y="18006"/>
                  </a:lnTo>
                  <a:lnTo>
                    <a:pt x="10032" y="17482"/>
                  </a:lnTo>
                  <a:lnTo>
                    <a:pt x="8960" y="16600"/>
                  </a:lnTo>
                  <a:lnTo>
                    <a:pt x="8048" y="16285"/>
                  </a:lnTo>
                  <a:lnTo>
                    <a:pt x="7040" y="15425"/>
                  </a:lnTo>
                  <a:lnTo>
                    <a:pt x="6544" y="14229"/>
                  </a:lnTo>
                  <a:lnTo>
                    <a:pt x="6800" y="14019"/>
                  </a:lnTo>
                  <a:lnTo>
                    <a:pt x="6800" y="13452"/>
                  </a:lnTo>
                  <a:lnTo>
                    <a:pt x="6976" y="13116"/>
                  </a:lnTo>
                  <a:lnTo>
                    <a:pt x="6720" y="12046"/>
                  </a:lnTo>
                  <a:lnTo>
                    <a:pt x="6304" y="10850"/>
                  </a:lnTo>
                  <a:lnTo>
                    <a:pt x="5632" y="9654"/>
                  </a:lnTo>
                  <a:lnTo>
                    <a:pt x="4384" y="8017"/>
                  </a:lnTo>
                  <a:lnTo>
                    <a:pt x="4640" y="7492"/>
                  </a:lnTo>
                  <a:lnTo>
                    <a:pt x="4560" y="6946"/>
                  </a:lnTo>
                  <a:lnTo>
                    <a:pt x="3904" y="6296"/>
                  </a:lnTo>
                  <a:lnTo>
                    <a:pt x="3904" y="5750"/>
                  </a:lnTo>
                  <a:lnTo>
                    <a:pt x="3568" y="5750"/>
                  </a:lnTo>
                  <a:lnTo>
                    <a:pt x="3232" y="4890"/>
                  </a:lnTo>
                  <a:lnTo>
                    <a:pt x="2656" y="3463"/>
                  </a:lnTo>
                  <a:lnTo>
                    <a:pt x="2656" y="2057"/>
                  </a:lnTo>
                  <a:lnTo>
                    <a:pt x="1504" y="965"/>
                  </a:lnTo>
                  <a:lnTo>
                    <a:pt x="1344" y="2917"/>
                  </a:lnTo>
                  <a:lnTo>
                    <a:pt x="1824" y="3799"/>
                  </a:lnTo>
                  <a:lnTo>
                    <a:pt x="2240" y="4974"/>
                  </a:lnTo>
                  <a:lnTo>
                    <a:pt x="2240" y="5519"/>
                  </a:lnTo>
                  <a:lnTo>
                    <a:pt x="2496" y="5960"/>
                  </a:lnTo>
                  <a:lnTo>
                    <a:pt x="2912" y="7156"/>
                  </a:lnTo>
                  <a:lnTo>
                    <a:pt x="2912" y="6611"/>
                  </a:lnTo>
                  <a:lnTo>
                    <a:pt x="3472" y="8898"/>
                  </a:lnTo>
                  <a:lnTo>
                    <a:pt x="3728" y="9654"/>
                  </a:lnTo>
                  <a:lnTo>
                    <a:pt x="3904" y="10073"/>
                  </a:lnTo>
                  <a:lnTo>
                    <a:pt x="3984" y="10976"/>
                  </a:lnTo>
                  <a:lnTo>
                    <a:pt x="3728" y="11396"/>
                  </a:lnTo>
                  <a:lnTo>
                    <a:pt x="3472" y="10640"/>
                  </a:lnTo>
                  <a:lnTo>
                    <a:pt x="2240" y="8898"/>
                  </a:lnTo>
                  <a:lnTo>
                    <a:pt x="2416" y="7492"/>
                  </a:lnTo>
                  <a:lnTo>
                    <a:pt x="1824" y="6611"/>
                  </a:lnTo>
                  <a:lnTo>
                    <a:pt x="1584" y="6821"/>
                  </a:lnTo>
                  <a:lnTo>
                    <a:pt x="752" y="5519"/>
                  </a:lnTo>
                  <a:lnTo>
                    <a:pt x="1344" y="5750"/>
                  </a:lnTo>
                  <a:lnTo>
                    <a:pt x="1504" y="4890"/>
                  </a:lnTo>
                  <a:lnTo>
                    <a:pt x="912" y="3799"/>
                  </a:lnTo>
                  <a:lnTo>
                    <a:pt x="496" y="3127"/>
                  </a:lnTo>
                  <a:lnTo>
                    <a:pt x="256" y="1406"/>
                  </a:lnTo>
                  <a:lnTo>
                    <a:pt x="0" y="84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34" name="Freeform 234">
              <a:extLst>
                <a:ext uri="{FF2B5EF4-FFF2-40B4-BE49-F238E27FC236}">
                  <a16:creationId xmlns:a16="http://schemas.microsoft.com/office/drawing/2014/main" id="{8B9EB950-F2AC-4F4D-9BCE-0A120C65F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953" y="3742674"/>
              <a:ext cx="109883" cy="101632"/>
            </a:xfrm>
            <a:custGeom>
              <a:avLst/>
              <a:gdLst>
                <a:gd name="T0" fmla="*/ 6 w 20000"/>
                <a:gd name="T1" fmla="*/ 35 h 20000"/>
                <a:gd name="T2" fmla="*/ 12 w 20000"/>
                <a:gd name="T3" fmla="*/ 35 h 20000"/>
                <a:gd name="T4" fmla="*/ 23 w 20000"/>
                <a:gd name="T5" fmla="*/ 23 h 20000"/>
                <a:gd name="T6" fmla="*/ 34 w 20000"/>
                <a:gd name="T7" fmla="*/ 19 h 20000"/>
                <a:gd name="T8" fmla="*/ 45 w 20000"/>
                <a:gd name="T9" fmla="*/ 8 h 20000"/>
                <a:gd name="T10" fmla="*/ 49 w 20000"/>
                <a:gd name="T11" fmla="*/ 2 h 20000"/>
                <a:gd name="T12" fmla="*/ 55 w 20000"/>
                <a:gd name="T13" fmla="*/ 8 h 20000"/>
                <a:gd name="T14" fmla="*/ 78 w 20000"/>
                <a:gd name="T15" fmla="*/ 0 h 20000"/>
                <a:gd name="T16" fmla="*/ 78 w 20000"/>
                <a:gd name="T17" fmla="*/ 8 h 20000"/>
                <a:gd name="T18" fmla="*/ 75 w 20000"/>
                <a:gd name="T19" fmla="*/ 19 h 20000"/>
                <a:gd name="T20" fmla="*/ 71 w 20000"/>
                <a:gd name="T21" fmla="*/ 33 h 20000"/>
                <a:gd name="T22" fmla="*/ 69 w 20000"/>
                <a:gd name="T23" fmla="*/ 50 h 20000"/>
                <a:gd name="T24" fmla="*/ 69 w 20000"/>
                <a:gd name="T25" fmla="*/ 66 h 20000"/>
                <a:gd name="T26" fmla="*/ 69 w 20000"/>
                <a:gd name="T27" fmla="*/ 79 h 20000"/>
                <a:gd name="T28" fmla="*/ 59 w 20000"/>
                <a:gd name="T29" fmla="*/ 79 h 20000"/>
                <a:gd name="T30" fmla="*/ 49 w 20000"/>
                <a:gd name="T31" fmla="*/ 72 h 20000"/>
                <a:gd name="T32" fmla="*/ 39 w 20000"/>
                <a:gd name="T33" fmla="*/ 60 h 20000"/>
                <a:gd name="T34" fmla="*/ 29 w 20000"/>
                <a:gd name="T35" fmla="*/ 56 h 20000"/>
                <a:gd name="T36" fmla="*/ 34 w 20000"/>
                <a:gd name="T37" fmla="*/ 72 h 20000"/>
                <a:gd name="T38" fmla="*/ 29 w 20000"/>
                <a:gd name="T39" fmla="*/ 72 h 20000"/>
                <a:gd name="T40" fmla="*/ 23 w 20000"/>
                <a:gd name="T41" fmla="*/ 62 h 20000"/>
                <a:gd name="T42" fmla="*/ 12 w 20000"/>
                <a:gd name="T43" fmla="*/ 52 h 20000"/>
                <a:gd name="T44" fmla="*/ 0 w 20000"/>
                <a:gd name="T45" fmla="*/ 35 h 20000"/>
                <a:gd name="T46" fmla="*/ 6 w 20000"/>
                <a:gd name="T47" fmla="*/ 35 h 2000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0000" h="20000">
                  <a:moveTo>
                    <a:pt x="1421" y="8934"/>
                  </a:moveTo>
                  <a:lnTo>
                    <a:pt x="3046" y="8934"/>
                  </a:lnTo>
                  <a:lnTo>
                    <a:pt x="5787" y="5787"/>
                  </a:lnTo>
                  <a:lnTo>
                    <a:pt x="8832" y="4772"/>
                  </a:lnTo>
                  <a:lnTo>
                    <a:pt x="11574" y="2030"/>
                  </a:lnTo>
                  <a:lnTo>
                    <a:pt x="12589" y="609"/>
                  </a:lnTo>
                  <a:lnTo>
                    <a:pt x="14112" y="2030"/>
                  </a:lnTo>
                  <a:lnTo>
                    <a:pt x="19898" y="0"/>
                  </a:lnTo>
                  <a:lnTo>
                    <a:pt x="19898" y="2030"/>
                  </a:lnTo>
                  <a:lnTo>
                    <a:pt x="19289" y="4772"/>
                  </a:lnTo>
                  <a:lnTo>
                    <a:pt x="18274" y="8325"/>
                  </a:lnTo>
                  <a:lnTo>
                    <a:pt x="17766" y="12589"/>
                  </a:lnTo>
                  <a:lnTo>
                    <a:pt x="17766" y="16751"/>
                  </a:lnTo>
                  <a:lnTo>
                    <a:pt x="17766" y="19898"/>
                  </a:lnTo>
                  <a:lnTo>
                    <a:pt x="15127" y="19898"/>
                  </a:lnTo>
                  <a:lnTo>
                    <a:pt x="12589" y="18274"/>
                  </a:lnTo>
                  <a:lnTo>
                    <a:pt x="9949" y="15228"/>
                  </a:lnTo>
                  <a:lnTo>
                    <a:pt x="7310" y="14112"/>
                  </a:lnTo>
                  <a:lnTo>
                    <a:pt x="8832" y="18274"/>
                  </a:lnTo>
                  <a:lnTo>
                    <a:pt x="7310" y="18274"/>
                  </a:lnTo>
                  <a:lnTo>
                    <a:pt x="5787" y="15736"/>
                  </a:lnTo>
                  <a:lnTo>
                    <a:pt x="3046" y="13096"/>
                  </a:lnTo>
                  <a:lnTo>
                    <a:pt x="0" y="8934"/>
                  </a:lnTo>
                  <a:lnTo>
                    <a:pt x="1421" y="8934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35" name="Freeform 235">
              <a:extLst>
                <a:ext uri="{FF2B5EF4-FFF2-40B4-BE49-F238E27FC236}">
                  <a16:creationId xmlns:a16="http://schemas.microsoft.com/office/drawing/2014/main" id="{7B83878D-AE8B-40C6-8D43-3532D51FB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428" y="3883604"/>
              <a:ext cx="145102" cy="58269"/>
            </a:xfrm>
            <a:custGeom>
              <a:avLst/>
              <a:gdLst>
                <a:gd name="T0" fmla="*/ 10 w 20000"/>
                <a:gd name="T1" fmla="*/ 0 h 20000"/>
                <a:gd name="T2" fmla="*/ 15 w 20000"/>
                <a:gd name="T3" fmla="*/ 6 h 20000"/>
                <a:gd name="T4" fmla="*/ 20 w 20000"/>
                <a:gd name="T5" fmla="*/ 6 h 20000"/>
                <a:gd name="T6" fmla="*/ 31 w 20000"/>
                <a:gd name="T7" fmla="*/ 12 h 20000"/>
                <a:gd name="T8" fmla="*/ 48 w 20000"/>
                <a:gd name="T9" fmla="*/ 6 h 20000"/>
                <a:gd name="T10" fmla="*/ 58 w 20000"/>
                <a:gd name="T11" fmla="*/ 0 h 20000"/>
                <a:gd name="T12" fmla="*/ 79 w 20000"/>
                <a:gd name="T13" fmla="*/ 2 h 20000"/>
                <a:gd name="T14" fmla="*/ 95 w 20000"/>
                <a:gd name="T15" fmla="*/ 12 h 20000"/>
                <a:gd name="T16" fmla="*/ 102 w 20000"/>
                <a:gd name="T17" fmla="*/ 16 h 20000"/>
                <a:gd name="T18" fmla="*/ 102 w 20000"/>
                <a:gd name="T19" fmla="*/ 28 h 20000"/>
                <a:gd name="T20" fmla="*/ 95 w 20000"/>
                <a:gd name="T21" fmla="*/ 39 h 20000"/>
                <a:gd name="T22" fmla="*/ 91 w 20000"/>
                <a:gd name="T23" fmla="*/ 35 h 20000"/>
                <a:gd name="T24" fmla="*/ 87 w 20000"/>
                <a:gd name="T25" fmla="*/ 43 h 20000"/>
                <a:gd name="T26" fmla="*/ 81 w 20000"/>
                <a:gd name="T27" fmla="*/ 26 h 20000"/>
                <a:gd name="T28" fmla="*/ 85 w 20000"/>
                <a:gd name="T29" fmla="*/ 19 h 20000"/>
                <a:gd name="T30" fmla="*/ 79 w 20000"/>
                <a:gd name="T31" fmla="*/ 19 h 20000"/>
                <a:gd name="T32" fmla="*/ 70 w 20000"/>
                <a:gd name="T33" fmla="*/ 12 h 20000"/>
                <a:gd name="T34" fmla="*/ 62 w 20000"/>
                <a:gd name="T35" fmla="*/ 12 h 20000"/>
                <a:gd name="T36" fmla="*/ 44 w 20000"/>
                <a:gd name="T37" fmla="*/ 26 h 20000"/>
                <a:gd name="T38" fmla="*/ 52 w 20000"/>
                <a:gd name="T39" fmla="*/ 39 h 20000"/>
                <a:gd name="T40" fmla="*/ 38 w 20000"/>
                <a:gd name="T41" fmla="*/ 43 h 20000"/>
                <a:gd name="T42" fmla="*/ 31 w 20000"/>
                <a:gd name="T43" fmla="*/ 32 h 20000"/>
                <a:gd name="T44" fmla="*/ 27 w 20000"/>
                <a:gd name="T45" fmla="*/ 32 h 20000"/>
                <a:gd name="T46" fmla="*/ 19 w 20000"/>
                <a:gd name="T47" fmla="*/ 26 h 20000"/>
                <a:gd name="T48" fmla="*/ 4 w 20000"/>
                <a:gd name="T49" fmla="*/ 22 h 20000"/>
                <a:gd name="T50" fmla="*/ 0 w 20000"/>
                <a:gd name="T51" fmla="*/ 16 h 20000"/>
                <a:gd name="T52" fmla="*/ 0 w 20000"/>
                <a:gd name="T53" fmla="*/ 12 h 20000"/>
                <a:gd name="T54" fmla="*/ 4 w 20000"/>
                <a:gd name="T55" fmla="*/ 0 h 20000"/>
                <a:gd name="T56" fmla="*/ 10 w 20000"/>
                <a:gd name="T57" fmla="*/ 0 h 2000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0000" h="20000">
                  <a:moveTo>
                    <a:pt x="2039" y="0"/>
                  </a:moveTo>
                  <a:lnTo>
                    <a:pt x="2902" y="2936"/>
                  </a:lnTo>
                  <a:lnTo>
                    <a:pt x="4000" y="2936"/>
                  </a:lnTo>
                  <a:lnTo>
                    <a:pt x="6118" y="5688"/>
                  </a:lnTo>
                  <a:lnTo>
                    <a:pt x="9333" y="2936"/>
                  </a:lnTo>
                  <a:lnTo>
                    <a:pt x="11373" y="0"/>
                  </a:lnTo>
                  <a:lnTo>
                    <a:pt x="15451" y="1101"/>
                  </a:lnTo>
                  <a:lnTo>
                    <a:pt x="18667" y="5688"/>
                  </a:lnTo>
                  <a:lnTo>
                    <a:pt x="19922" y="7523"/>
                  </a:lnTo>
                  <a:lnTo>
                    <a:pt x="19922" y="13211"/>
                  </a:lnTo>
                  <a:lnTo>
                    <a:pt x="18667" y="17982"/>
                  </a:lnTo>
                  <a:lnTo>
                    <a:pt x="17804" y="16147"/>
                  </a:lnTo>
                  <a:lnTo>
                    <a:pt x="17020" y="19817"/>
                  </a:lnTo>
                  <a:lnTo>
                    <a:pt x="15843" y="12294"/>
                  </a:lnTo>
                  <a:lnTo>
                    <a:pt x="16706" y="8624"/>
                  </a:lnTo>
                  <a:lnTo>
                    <a:pt x="15451" y="8624"/>
                  </a:lnTo>
                  <a:lnTo>
                    <a:pt x="13804" y="5688"/>
                  </a:lnTo>
                  <a:lnTo>
                    <a:pt x="12157" y="5688"/>
                  </a:lnTo>
                  <a:lnTo>
                    <a:pt x="8549" y="12294"/>
                  </a:lnTo>
                  <a:lnTo>
                    <a:pt x="10118" y="17982"/>
                  </a:lnTo>
                  <a:lnTo>
                    <a:pt x="7373" y="19817"/>
                  </a:lnTo>
                  <a:lnTo>
                    <a:pt x="6118" y="15046"/>
                  </a:lnTo>
                  <a:lnTo>
                    <a:pt x="5255" y="15046"/>
                  </a:lnTo>
                  <a:lnTo>
                    <a:pt x="3686" y="12294"/>
                  </a:lnTo>
                  <a:lnTo>
                    <a:pt x="784" y="10459"/>
                  </a:lnTo>
                  <a:lnTo>
                    <a:pt x="0" y="7523"/>
                  </a:lnTo>
                  <a:lnTo>
                    <a:pt x="0" y="5688"/>
                  </a:lnTo>
                  <a:lnTo>
                    <a:pt x="784" y="0"/>
                  </a:lnTo>
                  <a:lnTo>
                    <a:pt x="2039" y="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36" name="Freeform 236">
              <a:extLst>
                <a:ext uri="{FF2B5EF4-FFF2-40B4-BE49-F238E27FC236}">
                  <a16:creationId xmlns:a16="http://schemas.microsoft.com/office/drawing/2014/main" id="{2839F9E6-8B47-4958-89A0-E64F0A8F4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668" y="4603161"/>
              <a:ext cx="216949" cy="212751"/>
            </a:xfrm>
            <a:custGeom>
              <a:avLst/>
              <a:gdLst>
                <a:gd name="T0" fmla="*/ 0 w 20000"/>
                <a:gd name="T1" fmla="*/ 46 h 20000"/>
                <a:gd name="T2" fmla="*/ 10 w 20000"/>
                <a:gd name="T3" fmla="*/ 29 h 20000"/>
                <a:gd name="T4" fmla="*/ 6 w 20000"/>
                <a:gd name="T5" fmla="*/ 16 h 20000"/>
                <a:gd name="T6" fmla="*/ 16 w 20000"/>
                <a:gd name="T7" fmla="*/ 6 h 20000"/>
                <a:gd name="T8" fmla="*/ 16 w 20000"/>
                <a:gd name="T9" fmla="*/ 0 h 20000"/>
                <a:gd name="T10" fmla="*/ 68 w 20000"/>
                <a:gd name="T11" fmla="*/ 0 h 20000"/>
                <a:gd name="T12" fmla="*/ 80 w 20000"/>
                <a:gd name="T13" fmla="*/ 12 h 20000"/>
                <a:gd name="T14" fmla="*/ 90 w 20000"/>
                <a:gd name="T15" fmla="*/ 50 h 20000"/>
                <a:gd name="T16" fmla="*/ 128 w 20000"/>
                <a:gd name="T17" fmla="*/ 52 h 20000"/>
                <a:gd name="T18" fmla="*/ 140 w 20000"/>
                <a:gd name="T19" fmla="*/ 83 h 20000"/>
                <a:gd name="T20" fmla="*/ 147 w 20000"/>
                <a:gd name="T21" fmla="*/ 78 h 20000"/>
                <a:gd name="T22" fmla="*/ 155 w 20000"/>
                <a:gd name="T23" fmla="*/ 87 h 20000"/>
                <a:gd name="T24" fmla="*/ 151 w 20000"/>
                <a:gd name="T25" fmla="*/ 104 h 20000"/>
                <a:gd name="T26" fmla="*/ 155 w 20000"/>
                <a:gd name="T27" fmla="*/ 120 h 20000"/>
                <a:gd name="T28" fmla="*/ 151 w 20000"/>
                <a:gd name="T29" fmla="*/ 136 h 20000"/>
                <a:gd name="T30" fmla="*/ 136 w 20000"/>
                <a:gd name="T31" fmla="*/ 149 h 20000"/>
                <a:gd name="T32" fmla="*/ 120 w 20000"/>
                <a:gd name="T33" fmla="*/ 158 h 20000"/>
                <a:gd name="T34" fmla="*/ 103 w 20000"/>
                <a:gd name="T35" fmla="*/ 149 h 20000"/>
                <a:gd name="T36" fmla="*/ 84 w 20000"/>
                <a:gd name="T37" fmla="*/ 147 h 20000"/>
                <a:gd name="T38" fmla="*/ 90 w 20000"/>
                <a:gd name="T39" fmla="*/ 130 h 20000"/>
                <a:gd name="T40" fmla="*/ 97 w 20000"/>
                <a:gd name="T41" fmla="*/ 120 h 20000"/>
                <a:gd name="T42" fmla="*/ 101 w 20000"/>
                <a:gd name="T43" fmla="*/ 106 h 20000"/>
                <a:gd name="T44" fmla="*/ 93 w 20000"/>
                <a:gd name="T45" fmla="*/ 100 h 20000"/>
                <a:gd name="T46" fmla="*/ 74 w 20000"/>
                <a:gd name="T47" fmla="*/ 96 h 20000"/>
                <a:gd name="T48" fmla="*/ 58 w 20000"/>
                <a:gd name="T49" fmla="*/ 87 h 20000"/>
                <a:gd name="T50" fmla="*/ 37 w 20000"/>
                <a:gd name="T51" fmla="*/ 83 h 20000"/>
                <a:gd name="T52" fmla="*/ 20 w 20000"/>
                <a:gd name="T53" fmla="*/ 66 h 20000"/>
                <a:gd name="T54" fmla="*/ 0 w 20000"/>
                <a:gd name="T55" fmla="*/ 46 h 2000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0000" h="20000">
                  <a:moveTo>
                    <a:pt x="0" y="5772"/>
                  </a:moveTo>
                  <a:lnTo>
                    <a:pt x="1337" y="3696"/>
                  </a:lnTo>
                  <a:lnTo>
                    <a:pt x="823" y="2076"/>
                  </a:lnTo>
                  <a:lnTo>
                    <a:pt x="2108" y="810"/>
                  </a:lnTo>
                  <a:lnTo>
                    <a:pt x="2108" y="0"/>
                  </a:lnTo>
                  <a:lnTo>
                    <a:pt x="8792" y="0"/>
                  </a:lnTo>
                  <a:lnTo>
                    <a:pt x="10386" y="1570"/>
                  </a:lnTo>
                  <a:lnTo>
                    <a:pt x="11671" y="6278"/>
                  </a:lnTo>
                  <a:lnTo>
                    <a:pt x="16504" y="6532"/>
                  </a:lnTo>
                  <a:lnTo>
                    <a:pt x="18098" y="10532"/>
                  </a:lnTo>
                  <a:lnTo>
                    <a:pt x="18920" y="9924"/>
                  </a:lnTo>
                  <a:lnTo>
                    <a:pt x="19949" y="11038"/>
                  </a:lnTo>
                  <a:lnTo>
                    <a:pt x="19434" y="13114"/>
                  </a:lnTo>
                  <a:lnTo>
                    <a:pt x="19949" y="15190"/>
                  </a:lnTo>
                  <a:lnTo>
                    <a:pt x="19434" y="17266"/>
                  </a:lnTo>
                  <a:lnTo>
                    <a:pt x="17584" y="18886"/>
                  </a:lnTo>
                  <a:lnTo>
                    <a:pt x="15424" y="19949"/>
                  </a:lnTo>
                  <a:lnTo>
                    <a:pt x="13316" y="18886"/>
                  </a:lnTo>
                  <a:lnTo>
                    <a:pt x="10900" y="18633"/>
                  </a:lnTo>
                  <a:lnTo>
                    <a:pt x="11671" y="16506"/>
                  </a:lnTo>
                  <a:lnTo>
                    <a:pt x="12494" y="15190"/>
                  </a:lnTo>
                  <a:lnTo>
                    <a:pt x="13059" y="13367"/>
                  </a:lnTo>
                  <a:lnTo>
                    <a:pt x="11979" y="12608"/>
                  </a:lnTo>
                  <a:lnTo>
                    <a:pt x="9563" y="12101"/>
                  </a:lnTo>
                  <a:lnTo>
                    <a:pt x="7455" y="11038"/>
                  </a:lnTo>
                  <a:lnTo>
                    <a:pt x="4833" y="10532"/>
                  </a:lnTo>
                  <a:lnTo>
                    <a:pt x="2622" y="8405"/>
                  </a:lnTo>
                  <a:lnTo>
                    <a:pt x="0" y="5772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37" name="Freeform 237">
              <a:extLst>
                <a:ext uri="{FF2B5EF4-FFF2-40B4-BE49-F238E27FC236}">
                  <a16:creationId xmlns:a16="http://schemas.microsoft.com/office/drawing/2014/main" id="{1B28BB7F-7ADA-4A6E-8F8F-F024753D3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873" y="4112616"/>
              <a:ext cx="325423" cy="463444"/>
            </a:xfrm>
            <a:custGeom>
              <a:avLst/>
              <a:gdLst>
                <a:gd name="T0" fmla="*/ 97 w 20000"/>
                <a:gd name="T1" fmla="*/ 0 h 20000"/>
                <a:gd name="T2" fmla="*/ 104 w 20000"/>
                <a:gd name="T3" fmla="*/ 4 h 20000"/>
                <a:gd name="T4" fmla="*/ 114 w 20000"/>
                <a:gd name="T5" fmla="*/ 6 h 20000"/>
                <a:gd name="T6" fmla="*/ 124 w 20000"/>
                <a:gd name="T7" fmla="*/ 20 h 20000"/>
                <a:gd name="T8" fmla="*/ 141 w 20000"/>
                <a:gd name="T9" fmla="*/ 33 h 20000"/>
                <a:gd name="T10" fmla="*/ 147 w 20000"/>
                <a:gd name="T11" fmla="*/ 47 h 20000"/>
                <a:gd name="T12" fmla="*/ 158 w 20000"/>
                <a:gd name="T13" fmla="*/ 47 h 20000"/>
                <a:gd name="T14" fmla="*/ 168 w 20000"/>
                <a:gd name="T15" fmla="*/ 39 h 20000"/>
                <a:gd name="T16" fmla="*/ 182 w 20000"/>
                <a:gd name="T17" fmla="*/ 43 h 20000"/>
                <a:gd name="T18" fmla="*/ 194 w 20000"/>
                <a:gd name="T19" fmla="*/ 50 h 20000"/>
                <a:gd name="T20" fmla="*/ 190 w 20000"/>
                <a:gd name="T21" fmla="*/ 66 h 20000"/>
                <a:gd name="T22" fmla="*/ 198 w 20000"/>
                <a:gd name="T23" fmla="*/ 76 h 20000"/>
                <a:gd name="T24" fmla="*/ 184 w 20000"/>
                <a:gd name="T25" fmla="*/ 76 h 20000"/>
                <a:gd name="T26" fmla="*/ 155 w 20000"/>
                <a:gd name="T27" fmla="*/ 91 h 20000"/>
                <a:gd name="T28" fmla="*/ 147 w 20000"/>
                <a:gd name="T29" fmla="*/ 104 h 20000"/>
                <a:gd name="T30" fmla="*/ 145 w 20000"/>
                <a:gd name="T31" fmla="*/ 120 h 20000"/>
                <a:gd name="T32" fmla="*/ 135 w 20000"/>
                <a:gd name="T33" fmla="*/ 126 h 20000"/>
                <a:gd name="T34" fmla="*/ 135 w 20000"/>
                <a:gd name="T35" fmla="*/ 147 h 20000"/>
                <a:gd name="T36" fmla="*/ 145 w 20000"/>
                <a:gd name="T37" fmla="*/ 163 h 20000"/>
                <a:gd name="T38" fmla="*/ 155 w 20000"/>
                <a:gd name="T39" fmla="*/ 174 h 20000"/>
                <a:gd name="T40" fmla="*/ 168 w 20000"/>
                <a:gd name="T41" fmla="*/ 180 h 20000"/>
                <a:gd name="T42" fmla="*/ 184 w 20000"/>
                <a:gd name="T43" fmla="*/ 180 h 20000"/>
                <a:gd name="T44" fmla="*/ 194 w 20000"/>
                <a:gd name="T45" fmla="*/ 174 h 20000"/>
                <a:gd name="T46" fmla="*/ 194 w 20000"/>
                <a:gd name="T47" fmla="*/ 201 h 20000"/>
                <a:gd name="T48" fmla="*/ 201 w 20000"/>
                <a:gd name="T49" fmla="*/ 201 h 20000"/>
                <a:gd name="T50" fmla="*/ 211 w 20000"/>
                <a:gd name="T51" fmla="*/ 201 h 20000"/>
                <a:gd name="T52" fmla="*/ 228 w 20000"/>
                <a:gd name="T53" fmla="*/ 228 h 20000"/>
                <a:gd name="T54" fmla="*/ 222 w 20000"/>
                <a:gd name="T55" fmla="*/ 250 h 20000"/>
                <a:gd name="T56" fmla="*/ 222 w 20000"/>
                <a:gd name="T57" fmla="*/ 265 h 20000"/>
                <a:gd name="T58" fmla="*/ 217 w 20000"/>
                <a:gd name="T59" fmla="*/ 284 h 20000"/>
                <a:gd name="T60" fmla="*/ 209 w 20000"/>
                <a:gd name="T61" fmla="*/ 281 h 20000"/>
                <a:gd name="T62" fmla="*/ 209 w 20000"/>
                <a:gd name="T63" fmla="*/ 292 h 20000"/>
                <a:gd name="T64" fmla="*/ 222 w 20000"/>
                <a:gd name="T65" fmla="*/ 302 h 20000"/>
                <a:gd name="T66" fmla="*/ 226 w 20000"/>
                <a:gd name="T67" fmla="*/ 302 h 20000"/>
                <a:gd name="T68" fmla="*/ 222 w 20000"/>
                <a:gd name="T69" fmla="*/ 310 h 20000"/>
                <a:gd name="T70" fmla="*/ 217 w 20000"/>
                <a:gd name="T71" fmla="*/ 325 h 20000"/>
                <a:gd name="T72" fmla="*/ 211 w 20000"/>
                <a:gd name="T73" fmla="*/ 335 h 20000"/>
                <a:gd name="T74" fmla="*/ 205 w 20000"/>
                <a:gd name="T75" fmla="*/ 342 h 20000"/>
                <a:gd name="T76" fmla="*/ 188 w 20000"/>
                <a:gd name="T77" fmla="*/ 327 h 20000"/>
                <a:gd name="T78" fmla="*/ 172 w 20000"/>
                <a:gd name="T79" fmla="*/ 314 h 20000"/>
                <a:gd name="T80" fmla="*/ 141 w 20000"/>
                <a:gd name="T81" fmla="*/ 298 h 20000"/>
                <a:gd name="T82" fmla="*/ 118 w 20000"/>
                <a:gd name="T83" fmla="*/ 284 h 20000"/>
                <a:gd name="T84" fmla="*/ 95 w 20000"/>
                <a:gd name="T85" fmla="*/ 259 h 20000"/>
                <a:gd name="T86" fmla="*/ 87 w 20000"/>
                <a:gd name="T87" fmla="*/ 232 h 20000"/>
                <a:gd name="T88" fmla="*/ 75 w 20000"/>
                <a:gd name="T89" fmla="*/ 221 h 20000"/>
                <a:gd name="T90" fmla="*/ 69 w 20000"/>
                <a:gd name="T91" fmla="*/ 201 h 20000"/>
                <a:gd name="T92" fmla="*/ 54 w 20000"/>
                <a:gd name="T93" fmla="*/ 180 h 20000"/>
                <a:gd name="T94" fmla="*/ 44 w 20000"/>
                <a:gd name="T95" fmla="*/ 157 h 20000"/>
                <a:gd name="T96" fmla="*/ 27 w 20000"/>
                <a:gd name="T97" fmla="*/ 130 h 20000"/>
                <a:gd name="T98" fmla="*/ 0 w 20000"/>
                <a:gd name="T99" fmla="*/ 108 h 20000"/>
                <a:gd name="T100" fmla="*/ 0 w 20000"/>
                <a:gd name="T101" fmla="*/ 81 h 20000"/>
                <a:gd name="T102" fmla="*/ 8 w 20000"/>
                <a:gd name="T103" fmla="*/ 70 h 20000"/>
                <a:gd name="T104" fmla="*/ 21 w 20000"/>
                <a:gd name="T105" fmla="*/ 64 h 20000"/>
                <a:gd name="T106" fmla="*/ 17 w 20000"/>
                <a:gd name="T107" fmla="*/ 81 h 20000"/>
                <a:gd name="T108" fmla="*/ 27 w 20000"/>
                <a:gd name="T109" fmla="*/ 82 h 20000"/>
                <a:gd name="T110" fmla="*/ 42 w 20000"/>
                <a:gd name="T111" fmla="*/ 91 h 20000"/>
                <a:gd name="T112" fmla="*/ 48 w 20000"/>
                <a:gd name="T113" fmla="*/ 74 h 20000"/>
                <a:gd name="T114" fmla="*/ 60 w 20000"/>
                <a:gd name="T115" fmla="*/ 58 h 20000"/>
                <a:gd name="T116" fmla="*/ 81 w 20000"/>
                <a:gd name="T117" fmla="*/ 50 h 20000"/>
                <a:gd name="T118" fmla="*/ 97 w 20000"/>
                <a:gd name="T119" fmla="*/ 31 h 20000"/>
                <a:gd name="T120" fmla="*/ 108 w 20000"/>
                <a:gd name="T121" fmla="*/ 16 h 20000"/>
                <a:gd name="T122" fmla="*/ 97 w 20000"/>
                <a:gd name="T123" fmla="*/ 0 h 200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0000" h="20000">
                  <a:moveTo>
                    <a:pt x="8546" y="0"/>
                  </a:moveTo>
                  <a:lnTo>
                    <a:pt x="9107" y="234"/>
                  </a:lnTo>
                  <a:lnTo>
                    <a:pt x="10018" y="374"/>
                  </a:lnTo>
                  <a:lnTo>
                    <a:pt x="10893" y="1193"/>
                  </a:lnTo>
                  <a:lnTo>
                    <a:pt x="12329" y="1918"/>
                  </a:lnTo>
                  <a:lnTo>
                    <a:pt x="12890" y="2760"/>
                  </a:lnTo>
                  <a:lnTo>
                    <a:pt x="13835" y="2760"/>
                  </a:lnTo>
                  <a:lnTo>
                    <a:pt x="14711" y="2292"/>
                  </a:lnTo>
                  <a:lnTo>
                    <a:pt x="15972" y="2526"/>
                  </a:lnTo>
                  <a:lnTo>
                    <a:pt x="17058" y="2901"/>
                  </a:lnTo>
                  <a:lnTo>
                    <a:pt x="16708" y="3860"/>
                  </a:lnTo>
                  <a:lnTo>
                    <a:pt x="17408" y="4468"/>
                  </a:lnTo>
                  <a:lnTo>
                    <a:pt x="16182" y="4468"/>
                  </a:lnTo>
                  <a:lnTo>
                    <a:pt x="13625" y="5310"/>
                  </a:lnTo>
                  <a:lnTo>
                    <a:pt x="12890" y="6058"/>
                  </a:lnTo>
                  <a:lnTo>
                    <a:pt x="12750" y="7018"/>
                  </a:lnTo>
                  <a:lnTo>
                    <a:pt x="11804" y="7368"/>
                  </a:lnTo>
                  <a:lnTo>
                    <a:pt x="11804" y="8585"/>
                  </a:lnTo>
                  <a:lnTo>
                    <a:pt x="12750" y="9544"/>
                  </a:lnTo>
                  <a:lnTo>
                    <a:pt x="13625" y="10175"/>
                  </a:lnTo>
                  <a:lnTo>
                    <a:pt x="14711" y="10526"/>
                  </a:lnTo>
                  <a:lnTo>
                    <a:pt x="16182" y="10526"/>
                  </a:lnTo>
                  <a:lnTo>
                    <a:pt x="17058" y="10175"/>
                  </a:lnTo>
                  <a:lnTo>
                    <a:pt x="17058" y="11743"/>
                  </a:lnTo>
                  <a:lnTo>
                    <a:pt x="17618" y="11743"/>
                  </a:lnTo>
                  <a:lnTo>
                    <a:pt x="18529" y="11743"/>
                  </a:lnTo>
                  <a:lnTo>
                    <a:pt x="19965" y="13310"/>
                  </a:lnTo>
                  <a:lnTo>
                    <a:pt x="19440" y="14620"/>
                  </a:lnTo>
                  <a:lnTo>
                    <a:pt x="19440" y="15485"/>
                  </a:lnTo>
                  <a:lnTo>
                    <a:pt x="19054" y="16585"/>
                  </a:lnTo>
                  <a:lnTo>
                    <a:pt x="18354" y="16444"/>
                  </a:lnTo>
                  <a:lnTo>
                    <a:pt x="18354" y="17053"/>
                  </a:lnTo>
                  <a:lnTo>
                    <a:pt x="19440" y="17661"/>
                  </a:lnTo>
                  <a:lnTo>
                    <a:pt x="19790" y="17661"/>
                  </a:lnTo>
                  <a:lnTo>
                    <a:pt x="19440" y="18152"/>
                  </a:lnTo>
                  <a:lnTo>
                    <a:pt x="19054" y="18994"/>
                  </a:lnTo>
                  <a:lnTo>
                    <a:pt x="18529" y="19602"/>
                  </a:lnTo>
                  <a:lnTo>
                    <a:pt x="17968" y="19977"/>
                  </a:lnTo>
                  <a:lnTo>
                    <a:pt x="16532" y="19111"/>
                  </a:lnTo>
                  <a:lnTo>
                    <a:pt x="15061" y="18386"/>
                  </a:lnTo>
                  <a:lnTo>
                    <a:pt x="12329" y="17427"/>
                  </a:lnTo>
                  <a:lnTo>
                    <a:pt x="10368" y="16585"/>
                  </a:lnTo>
                  <a:lnTo>
                    <a:pt x="8371" y="15135"/>
                  </a:lnTo>
                  <a:lnTo>
                    <a:pt x="7671" y="13567"/>
                  </a:lnTo>
                  <a:lnTo>
                    <a:pt x="6550" y="12936"/>
                  </a:lnTo>
                  <a:lnTo>
                    <a:pt x="6025" y="11743"/>
                  </a:lnTo>
                  <a:lnTo>
                    <a:pt x="4729" y="10526"/>
                  </a:lnTo>
                  <a:lnTo>
                    <a:pt x="3818" y="9170"/>
                  </a:lnTo>
                  <a:lnTo>
                    <a:pt x="2382" y="7626"/>
                  </a:lnTo>
                  <a:lnTo>
                    <a:pt x="0" y="6292"/>
                  </a:lnTo>
                  <a:lnTo>
                    <a:pt x="0" y="4725"/>
                  </a:lnTo>
                  <a:lnTo>
                    <a:pt x="736" y="4094"/>
                  </a:lnTo>
                  <a:lnTo>
                    <a:pt x="1821" y="3766"/>
                  </a:lnTo>
                  <a:lnTo>
                    <a:pt x="1471" y="4725"/>
                  </a:lnTo>
                  <a:lnTo>
                    <a:pt x="2382" y="4819"/>
                  </a:lnTo>
                  <a:lnTo>
                    <a:pt x="3643" y="5310"/>
                  </a:lnTo>
                  <a:lnTo>
                    <a:pt x="4168" y="4351"/>
                  </a:lnTo>
                  <a:lnTo>
                    <a:pt x="5289" y="3392"/>
                  </a:lnTo>
                  <a:lnTo>
                    <a:pt x="7110" y="2901"/>
                  </a:lnTo>
                  <a:lnTo>
                    <a:pt x="8546" y="1801"/>
                  </a:lnTo>
                  <a:lnTo>
                    <a:pt x="9457" y="959"/>
                  </a:lnTo>
                  <a:lnTo>
                    <a:pt x="8546" y="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38" name="Freeform 238">
              <a:extLst>
                <a:ext uri="{FF2B5EF4-FFF2-40B4-BE49-F238E27FC236}">
                  <a16:creationId xmlns:a16="http://schemas.microsoft.com/office/drawing/2014/main" id="{769A39E3-A01A-4B98-AC43-423907E74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887" y="3779261"/>
              <a:ext cx="2818" cy="9486"/>
            </a:xfrm>
            <a:custGeom>
              <a:avLst/>
              <a:gdLst>
                <a:gd name="T0" fmla="*/ 0 w 20000"/>
                <a:gd name="T1" fmla="*/ 7 h 20000"/>
                <a:gd name="T2" fmla="*/ 0 w 20000"/>
                <a:gd name="T3" fmla="*/ 0 h 20000"/>
                <a:gd name="T4" fmla="*/ 2 w 20000"/>
                <a:gd name="T5" fmla="*/ 0 h 20000"/>
                <a:gd name="T6" fmla="*/ 2 w 20000"/>
                <a:gd name="T7" fmla="*/ 2 h 20000"/>
                <a:gd name="T8" fmla="*/ 0 w 20000"/>
                <a:gd name="T9" fmla="*/ 7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00" h="20000">
                  <a:moveTo>
                    <a:pt x="0" y="18824"/>
                  </a:moveTo>
                  <a:lnTo>
                    <a:pt x="0" y="0"/>
                  </a:lnTo>
                  <a:lnTo>
                    <a:pt x="16667" y="0"/>
                  </a:lnTo>
                  <a:lnTo>
                    <a:pt x="16667" y="7059"/>
                  </a:lnTo>
                  <a:lnTo>
                    <a:pt x="0" y="18824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39" name="Freeform 239">
              <a:extLst>
                <a:ext uri="{FF2B5EF4-FFF2-40B4-BE49-F238E27FC236}">
                  <a16:creationId xmlns:a16="http://schemas.microsoft.com/office/drawing/2014/main" id="{07836AB8-39D8-4789-A193-1BC5C84A3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281" y="3973040"/>
              <a:ext cx="108474" cy="102988"/>
            </a:xfrm>
            <a:custGeom>
              <a:avLst/>
              <a:gdLst>
                <a:gd name="T0" fmla="*/ 20 w 20000"/>
                <a:gd name="T1" fmla="*/ 0 h 20000"/>
                <a:gd name="T2" fmla="*/ 41 w 20000"/>
                <a:gd name="T3" fmla="*/ 6 h 20000"/>
                <a:gd name="T4" fmla="*/ 58 w 20000"/>
                <a:gd name="T5" fmla="*/ 0 h 20000"/>
                <a:gd name="T6" fmla="*/ 77 w 20000"/>
                <a:gd name="T7" fmla="*/ 6 h 20000"/>
                <a:gd name="T8" fmla="*/ 66 w 20000"/>
                <a:gd name="T9" fmla="*/ 16 h 20000"/>
                <a:gd name="T10" fmla="*/ 70 w 20000"/>
                <a:gd name="T11" fmla="*/ 39 h 20000"/>
                <a:gd name="T12" fmla="*/ 74 w 20000"/>
                <a:gd name="T13" fmla="*/ 50 h 20000"/>
                <a:gd name="T14" fmla="*/ 64 w 20000"/>
                <a:gd name="T15" fmla="*/ 66 h 20000"/>
                <a:gd name="T16" fmla="*/ 58 w 20000"/>
                <a:gd name="T17" fmla="*/ 60 h 20000"/>
                <a:gd name="T18" fmla="*/ 41 w 20000"/>
                <a:gd name="T19" fmla="*/ 64 h 20000"/>
                <a:gd name="T20" fmla="*/ 38 w 20000"/>
                <a:gd name="T21" fmla="*/ 77 h 20000"/>
                <a:gd name="T22" fmla="*/ 27 w 20000"/>
                <a:gd name="T23" fmla="*/ 75 h 20000"/>
                <a:gd name="T24" fmla="*/ 16 w 20000"/>
                <a:gd name="T25" fmla="*/ 47 h 20000"/>
                <a:gd name="T26" fmla="*/ 0 w 20000"/>
                <a:gd name="T27" fmla="*/ 37 h 20000"/>
                <a:gd name="T28" fmla="*/ 4 w 20000"/>
                <a:gd name="T29" fmla="*/ 23 h 20000"/>
                <a:gd name="T30" fmla="*/ 16 w 20000"/>
                <a:gd name="T31" fmla="*/ 16 h 20000"/>
                <a:gd name="T32" fmla="*/ 20 w 20000"/>
                <a:gd name="T33" fmla="*/ 0 h 2000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000" h="20000">
                  <a:moveTo>
                    <a:pt x="5285" y="0"/>
                  </a:moveTo>
                  <a:lnTo>
                    <a:pt x="10777" y="1563"/>
                  </a:lnTo>
                  <a:lnTo>
                    <a:pt x="15026" y="0"/>
                  </a:lnTo>
                  <a:lnTo>
                    <a:pt x="19896" y="1563"/>
                  </a:lnTo>
                  <a:lnTo>
                    <a:pt x="17202" y="4271"/>
                  </a:lnTo>
                  <a:lnTo>
                    <a:pt x="18238" y="10208"/>
                  </a:lnTo>
                  <a:lnTo>
                    <a:pt x="19275" y="12917"/>
                  </a:lnTo>
                  <a:lnTo>
                    <a:pt x="16684" y="17188"/>
                  </a:lnTo>
                  <a:lnTo>
                    <a:pt x="15026" y="15625"/>
                  </a:lnTo>
                  <a:lnTo>
                    <a:pt x="10777" y="16667"/>
                  </a:lnTo>
                  <a:lnTo>
                    <a:pt x="9741" y="19896"/>
                  </a:lnTo>
                  <a:lnTo>
                    <a:pt x="6943" y="19375"/>
                  </a:lnTo>
                  <a:lnTo>
                    <a:pt x="4249" y="12292"/>
                  </a:lnTo>
                  <a:lnTo>
                    <a:pt x="0" y="9688"/>
                  </a:lnTo>
                  <a:lnTo>
                    <a:pt x="1036" y="5938"/>
                  </a:lnTo>
                  <a:lnTo>
                    <a:pt x="4249" y="4271"/>
                  </a:lnTo>
                  <a:lnTo>
                    <a:pt x="5285" y="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40" name="Freeform 240">
              <a:extLst>
                <a:ext uri="{FF2B5EF4-FFF2-40B4-BE49-F238E27FC236}">
                  <a16:creationId xmlns:a16="http://schemas.microsoft.com/office/drawing/2014/main" id="{7321D9A3-D56D-41B6-92B5-A3A605E93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362" y="4883667"/>
              <a:ext cx="125379" cy="138220"/>
            </a:xfrm>
            <a:custGeom>
              <a:avLst/>
              <a:gdLst>
                <a:gd name="T0" fmla="*/ 10 w 20000"/>
                <a:gd name="T1" fmla="*/ 0 h 20000"/>
                <a:gd name="T2" fmla="*/ 17 w 20000"/>
                <a:gd name="T3" fmla="*/ 0 h 20000"/>
                <a:gd name="T4" fmla="*/ 40 w 20000"/>
                <a:gd name="T5" fmla="*/ 16 h 20000"/>
                <a:gd name="T6" fmla="*/ 50 w 20000"/>
                <a:gd name="T7" fmla="*/ 16 h 20000"/>
                <a:gd name="T8" fmla="*/ 67 w 20000"/>
                <a:gd name="T9" fmla="*/ 29 h 20000"/>
                <a:gd name="T10" fmla="*/ 88 w 20000"/>
                <a:gd name="T11" fmla="*/ 46 h 20000"/>
                <a:gd name="T12" fmla="*/ 83 w 20000"/>
                <a:gd name="T13" fmla="*/ 56 h 20000"/>
                <a:gd name="T14" fmla="*/ 88 w 20000"/>
                <a:gd name="T15" fmla="*/ 70 h 20000"/>
                <a:gd name="T16" fmla="*/ 77 w 20000"/>
                <a:gd name="T17" fmla="*/ 87 h 20000"/>
                <a:gd name="T18" fmla="*/ 67 w 20000"/>
                <a:gd name="T19" fmla="*/ 97 h 20000"/>
                <a:gd name="T20" fmla="*/ 44 w 20000"/>
                <a:gd name="T21" fmla="*/ 100 h 20000"/>
                <a:gd name="T22" fmla="*/ 27 w 20000"/>
                <a:gd name="T23" fmla="*/ 89 h 20000"/>
                <a:gd name="T24" fmla="*/ 13 w 20000"/>
                <a:gd name="T25" fmla="*/ 87 h 20000"/>
                <a:gd name="T26" fmla="*/ 0 w 20000"/>
                <a:gd name="T27" fmla="*/ 81 h 20000"/>
                <a:gd name="T28" fmla="*/ 0 w 20000"/>
                <a:gd name="T29" fmla="*/ 62 h 20000"/>
                <a:gd name="T30" fmla="*/ 0 w 20000"/>
                <a:gd name="T31" fmla="*/ 60 h 20000"/>
                <a:gd name="T32" fmla="*/ 0 w 20000"/>
                <a:gd name="T33" fmla="*/ 50 h 20000"/>
                <a:gd name="T34" fmla="*/ 0 w 20000"/>
                <a:gd name="T35" fmla="*/ 34 h 20000"/>
                <a:gd name="T36" fmla="*/ 2 w 20000"/>
                <a:gd name="T37" fmla="*/ 16 h 20000"/>
                <a:gd name="T38" fmla="*/ 2 w 20000"/>
                <a:gd name="T39" fmla="*/ 2 h 20000"/>
                <a:gd name="T40" fmla="*/ 10 w 20000"/>
                <a:gd name="T41" fmla="*/ 0 h 2000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0000" h="20000">
                  <a:moveTo>
                    <a:pt x="2385" y="0"/>
                  </a:moveTo>
                  <a:lnTo>
                    <a:pt x="3761" y="0"/>
                  </a:lnTo>
                  <a:lnTo>
                    <a:pt x="8991" y="3280"/>
                  </a:lnTo>
                  <a:lnTo>
                    <a:pt x="11284" y="3280"/>
                  </a:lnTo>
                  <a:lnTo>
                    <a:pt x="15138" y="5840"/>
                  </a:lnTo>
                  <a:lnTo>
                    <a:pt x="19908" y="9120"/>
                  </a:lnTo>
                  <a:lnTo>
                    <a:pt x="18899" y="11280"/>
                  </a:lnTo>
                  <a:lnTo>
                    <a:pt x="19908" y="14080"/>
                  </a:lnTo>
                  <a:lnTo>
                    <a:pt x="17523" y="17440"/>
                  </a:lnTo>
                  <a:lnTo>
                    <a:pt x="15138" y="19440"/>
                  </a:lnTo>
                  <a:lnTo>
                    <a:pt x="9908" y="19920"/>
                  </a:lnTo>
                  <a:lnTo>
                    <a:pt x="6147" y="17840"/>
                  </a:lnTo>
                  <a:lnTo>
                    <a:pt x="2844" y="17440"/>
                  </a:lnTo>
                  <a:lnTo>
                    <a:pt x="0" y="16160"/>
                  </a:lnTo>
                  <a:lnTo>
                    <a:pt x="0" y="12480"/>
                  </a:lnTo>
                  <a:lnTo>
                    <a:pt x="0" y="12080"/>
                  </a:lnTo>
                  <a:lnTo>
                    <a:pt x="0" y="10000"/>
                  </a:lnTo>
                  <a:lnTo>
                    <a:pt x="0" y="6720"/>
                  </a:lnTo>
                  <a:lnTo>
                    <a:pt x="367" y="3280"/>
                  </a:lnTo>
                  <a:lnTo>
                    <a:pt x="367" y="480"/>
                  </a:lnTo>
                  <a:lnTo>
                    <a:pt x="2385" y="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41" name="Freeform 241">
              <a:extLst>
                <a:ext uri="{FF2B5EF4-FFF2-40B4-BE49-F238E27FC236}">
                  <a16:creationId xmlns:a16="http://schemas.microsoft.com/office/drawing/2014/main" id="{A114CB8E-808E-46D2-86FE-6B217A932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960" y="3818559"/>
              <a:ext cx="336693" cy="280506"/>
            </a:xfrm>
            <a:custGeom>
              <a:avLst/>
              <a:gdLst>
                <a:gd name="T0" fmla="*/ 25 w 20000"/>
                <a:gd name="T1" fmla="*/ 15 h 20000"/>
                <a:gd name="T2" fmla="*/ 25 w 20000"/>
                <a:gd name="T3" fmla="*/ 34 h 20000"/>
                <a:gd name="T4" fmla="*/ 25 w 20000"/>
                <a:gd name="T5" fmla="*/ 58 h 20000"/>
                <a:gd name="T6" fmla="*/ 38 w 20000"/>
                <a:gd name="T7" fmla="*/ 44 h 20000"/>
                <a:gd name="T8" fmla="*/ 42 w 20000"/>
                <a:gd name="T9" fmla="*/ 21 h 20000"/>
                <a:gd name="T10" fmla="*/ 54 w 20000"/>
                <a:gd name="T11" fmla="*/ 10 h 20000"/>
                <a:gd name="T12" fmla="*/ 64 w 20000"/>
                <a:gd name="T13" fmla="*/ 15 h 20000"/>
                <a:gd name="T14" fmla="*/ 85 w 20000"/>
                <a:gd name="T15" fmla="*/ 21 h 20000"/>
                <a:gd name="T16" fmla="*/ 108 w 20000"/>
                <a:gd name="T17" fmla="*/ 31 h 20000"/>
                <a:gd name="T18" fmla="*/ 131 w 20000"/>
                <a:gd name="T19" fmla="*/ 38 h 20000"/>
                <a:gd name="T20" fmla="*/ 168 w 20000"/>
                <a:gd name="T21" fmla="*/ 34 h 20000"/>
                <a:gd name="T22" fmla="*/ 201 w 20000"/>
                <a:gd name="T23" fmla="*/ 31 h 20000"/>
                <a:gd name="T24" fmla="*/ 193 w 20000"/>
                <a:gd name="T25" fmla="*/ 44 h 20000"/>
                <a:gd name="T26" fmla="*/ 220 w 20000"/>
                <a:gd name="T27" fmla="*/ 54 h 20000"/>
                <a:gd name="T28" fmla="*/ 228 w 20000"/>
                <a:gd name="T29" fmla="*/ 66 h 20000"/>
                <a:gd name="T30" fmla="*/ 222 w 20000"/>
                <a:gd name="T31" fmla="*/ 87 h 20000"/>
                <a:gd name="T32" fmla="*/ 215 w 20000"/>
                <a:gd name="T33" fmla="*/ 102 h 20000"/>
                <a:gd name="T34" fmla="*/ 209 w 20000"/>
                <a:gd name="T35" fmla="*/ 118 h 20000"/>
                <a:gd name="T36" fmla="*/ 209 w 20000"/>
                <a:gd name="T37" fmla="*/ 141 h 20000"/>
                <a:gd name="T38" fmla="*/ 183 w 20000"/>
                <a:gd name="T39" fmla="*/ 153 h 20000"/>
                <a:gd name="T40" fmla="*/ 145 w 20000"/>
                <a:gd name="T41" fmla="*/ 147 h 20000"/>
                <a:gd name="T42" fmla="*/ 156 w 20000"/>
                <a:gd name="T43" fmla="*/ 173 h 20000"/>
                <a:gd name="T44" fmla="*/ 174 w 20000"/>
                <a:gd name="T45" fmla="*/ 184 h 20000"/>
                <a:gd name="T46" fmla="*/ 131 w 20000"/>
                <a:gd name="T47" fmla="*/ 205 h 20000"/>
                <a:gd name="T48" fmla="*/ 108 w 20000"/>
                <a:gd name="T49" fmla="*/ 201 h 20000"/>
                <a:gd name="T50" fmla="*/ 98 w 20000"/>
                <a:gd name="T51" fmla="*/ 167 h 20000"/>
                <a:gd name="T52" fmla="*/ 95 w 20000"/>
                <a:gd name="T53" fmla="*/ 147 h 20000"/>
                <a:gd name="T54" fmla="*/ 102 w 20000"/>
                <a:gd name="T55" fmla="*/ 109 h 20000"/>
                <a:gd name="T56" fmla="*/ 54 w 20000"/>
                <a:gd name="T57" fmla="*/ 97 h 20000"/>
                <a:gd name="T58" fmla="*/ 15 w 20000"/>
                <a:gd name="T59" fmla="*/ 87 h 20000"/>
                <a:gd name="T60" fmla="*/ 4 w 20000"/>
                <a:gd name="T61" fmla="*/ 54 h 20000"/>
                <a:gd name="T62" fmla="*/ 0 w 20000"/>
                <a:gd name="T63" fmla="*/ 44 h 20000"/>
                <a:gd name="T64" fmla="*/ 8 w 20000"/>
                <a:gd name="T65" fmla="*/ 27 h 20000"/>
                <a:gd name="T66" fmla="*/ 21 w 20000"/>
                <a:gd name="T67" fmla="*/ 6 h 20000"/>
                <a:gd name="T68" fmla="*/ 38 w 20000"/>
                <a:gd name="T69" fmla="*/ 0 h 200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0000" h="20000">
                  <a:moveTo>
                    <a:pt x="3149" y="0"/>
                  </a:moveTo>
                  <a:lnTo>
                    <a:pt x="2077" y="1429"/>
                  </a:lnTo>
                  <a:lnTo>
                    <a:pt x="2077" y="2008"/>
                  </a:lnTo>
                  <a:lnTo>
                    <a:pt x="2077" y="3243"/>
                  </a:lnTo>
                  <a:lnTo>
                    <a:pt x="1575" y="4208"/>
                  </a:lnTo>
                  <a:lnTo>
                    <a:pt x="2077" y="5598"/>
                  </a:lnTo>
                  <a:lnTo>
                    <a:pt x="2948" y="5598"/>
                  </a:lnTo>
                  <a:lnTo>
                    <a:pt x="3149" y="4208"/>
                  </a:lnTo>
                  <a:lnTo>
                    <a:pt x="2948" y="2625"/>
                  </a:lnTo>
                  <a:lnTo>
                    <a:pt x="3484" y="2008"/>
                  </a:lnTo>
                  <a:lnTo>
                    <a:pt x="4858" y="1583"/>
                  </a:lnTo>
                  <a:lnTo>
                    <a:pt x="4523" y="1004"/>
                  </a:lnTo>
                  <a:lnTo>
                    <a:pt x="4858" y="0"/>
                  </a:lnTo>
                  <a:lnTo>
                    <a:pt x="5360" y="1429"/>
                  </a:lnTo>
                  <a:lnTo>
                    <a:pt x="5896" y="1429"/>
                  </a:lnTo>
                  <a:lnTo>
                    <a:pt x="7136" y="2008"/>
                  </a:lnTo>
                  <a:lnTo>
                    <a:pt x="7270" y="3012"/>
                  </a:lnTo>
                  <a:lnTo>
                    <a:pt x="9045" y="3012"/>
                  </a:lnTo>
                  <a:lnTo>
                    <a:pt x="10419" y="3012"/>
                  </a:lnTo>
                  <a:lnTo>
                    <a:pt x="10921" y="3629"/>
                  </a:lnTo>
                  <a:lnTo>
                    <a:pt x="12663" y="3784"/>
                  </a:lnTo>
                  <a:lnTo>
                    <a:pt x="14070" y="3243"/>
                  </a:lnTo>
                  <a:lnTo>
                    <a:pt x="13166" y="3012"/>
                  </a:lnTo>
                  <a:lnTo>
                    <a:pt x="16817" y="3012"/>
                  </a:lnTo>
                  <a:lnTo>
                    <a:pt x="15444" y="3243"/>
                  </a:lnTo>
                  <a:lnTo>
                    <a:pt x="16114" y="4208"/>
                  </a:lnTo>
                  <a:lnTo>
                    <a:pt x="17521" y="4208"/>
                  </a:lnTo>
                  <a:lnTo>
                    <a:pt x="18392" y="5212"/>
                  </a:lnTo>
                  <a:lnTo>
                    <a:pt x="18559" y="6409"/>
                  </a:lnTo>
                  <a:lnTo>
                    <a:pt x="19062" y="6409"/>
                  </a:lnTo>
                  <a:lnTo>
                    <a:pt x="19966" y="7181"/>
                  </a:lnTo>
                  <a:lnTo>
                    <a:pt x="18559" y="8378"/>
                  </a:lnTo>
                  <a:lnTo>
                    <a:pt x="19062" y="9382"/>
                  </a:lnTo>
                  <a:lnTo>
                    <a:pt x="18023" y="9807"/>
                  </a:lnTo>
                  <a:lnTo>
                    <a:pt x="18023" y="10425"/>
                  </a:lnTo>
                  <a:lnTo>
                    <a:pt x="17521" y="11390"/>
                  </a:lnTo>
                  <a:lnTo>
                    <a:pt x="18559" y="12587"/>
                  </a:lnTo>
                  <a:lnTo>
                    <a:pt x="17521" y="13591"/>
                  </a:lnTo>
                  <a:lnTo>
                    <a:pt x="15779" y="14208"/>
                  </a:lnTo>
                  <a:lnTo>
                    <a:pt x="15276" y="14788"/>
                  </a:lnTo>
                  <a:lnTo>
                    <a:pt x="13534" y="14208"/>
                  </a:lnTo>
                  <a:lnTo>
                    <a:pt x="12127" y="14208"/>
                  </a:lnTo>
                  <a:lnTo>
                    <a:pt x="13166" y="15174"/>
                  </a:lnTo>
                  <a:lnTo>
                    <a:pt x="13032" y="16757"/>
                  </a:lnTo>
                  <a:lnTo>
                    <a:pt x="14405" y="17143"/>
                  </a:lnTo>
                  <a:lnTo>
                    <a:pt x="14573" y="17761"/>
                  </a:lnTo>
                  <a:lnTo>
                    <a:pt x="13166" y="18803"/>
                  </a:lnTo>
                  <a:lnTo>
                    <a:pt x="10921" y="19768"/>
                  </a:lnTo>
                  <a:lnTo>
                    <a:pt x="9883" y="19961"/>
                  </a:lnTo>
                  <a:lnTo>
                    <a:pt x="9045" y="19382"/>
                  </a:lnTo>
                  <a:lnTo>
                    <a:pt x="8509" y="17375"/>
                  </a:lnTo>
                  <a:lnTo>
                    <a:pt x="8174" y="16178"/>
                  </a:lnTo>
                  <a:lnTo>
                    <a:pt x="8509" y="15174"/>
                  </a:lnTo>
                  <a:lnTo>
                    <a:pt x="7973" y="14208"/>
                  </a:lnTo>
                  <a:lnTo>
                    <a:pt x="7638" y="12162"/>
                  </a:lnTo>
                  <a:lnTo>
                    <a:pt x="8509" y="10579"/>
                  </a:lnTo>
                  <a:lnTo>
                    <a:pt x="5360" y="10579"/>
                  </a:lnTo>
                  <a:lnTo>
                    <a:pt x="4523" y="9382"/>
                  </a:lnTo>
                  <a:lnTo>
                    <a:pt x="2278" y="9382"/>
                  </a:lnTo>
                  <a:lnTo>
                    <a:pt x="1240" y="8378"/>
                  </a:lnTo>
                  <a:lnTo>
                    <a:pt x="1240" y="7181"/>
                  </a:lnTo>
                  <a:lnTo>
                    <a:pt x="369" y="5212"/>
                  </a:lnTo>
                  <a:lnTo>
                    <a:pt x="0" y="5212"/>
                  </a:lnTo>
                  <a:lnTo>
                    <a:pt x="0" y="4208"/>
                  </a:lnTo>
                  <a:lnTo>
                    <a:pt x="0" y="3629"/>
                  </a:lnTo>
                  <a:lnTo>
                    <a:pt x="704" y="2625"/>
                  </a:lnTo>
                  <a:lnTo>
                    <a:pt x="1575" y="1583"/>
                  </a:lnTo>
                  <a:lnTo>
                    <a:pt x="1742" y="618"/>
                  </a:lnTo>
                  <a:lnTo>
                    <a:pt x="2613" y="425"/>
                  </a:lnTo>
                  <a:lnTo>
                    <a:pt x="3149" y="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grpSp>
          <p:nvGrpSpPr>
            <p:cNvPr id="542" name="Group 541">
              <a:extLst>
                <a:ext uri="{FF2B5EF4-FFF2-40B4-BE49-F238E27FC236}">
                  <a16:creationId xmlns:a16="http://schemas.microsoft.com/office/drawing/2014/main" id="{53E6A4A1-1C21-44DF-8332-EBA6038C6EE0}"/>
                </a:ext>
              </a:extLst>
            </p:cNvPr>
            <p:cNvGrpSpPr/>
            <p:nvPr/>
          </p:nvGrpSpPr>
          <p:grpSpPr>
            <a:xfrm>
              <a:off x="1809750" y="1501340"/>
              <a:ext cx="2070874" cy="1978444"/>
              <a:chOff x="1809750" y="1501340"/>
              <a:chExt cx="2070874" cy="1978444"/>
            </a:xfrm>
            <a:grpFill/>
          </p:grpSpPr>
          <p:sp>
            <p:nvSpPr>
              <p:cNvPr id="570" name="Freeform 270">
                <a:extLst>
                  <a:ext uri="{FF2B5EF4-FFF2-40B4-BE49-F238E27FC236}">
                    <a16:creationId xmlns:a16="http://schemas.microsoft.com/office/drawing/2014/main" id="{6BE042B1-1D03-4DAB-A1FD-AF9FFDCF0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866" y="2668080"/>
                <a:ext cx="1408758" cy="811704"/>
              </a:xfrm>
              <a:custGeom>
                <a:avLst/>
                <a:gdLst>
                  <a:gd name="T0" fmla="*/ 574 w 20000"/>
                  <a:gd name="T1" fmla="*/ 35 h 20000"/>
                  <a:gd name="T2" fmla="*/ 584 w 20000"/>
                  <a:gd name="T3" fmla="*/ 62 h 20000"/>
                  <a:gd name="T4" fmla="*/ 603 w 20000"/>
                  <a:gd name="T5" fmla="*/ 77 h 20000"/>
                  <a:gd name="T6" fmla="*/ 623 w 20000"/>
                  <a:gd name="T7" fmla="*/ 89 h 20000"/>
                  <a:gd name="T8" fmla="*/ 597 w 20000"/>
                  <a:gd name="T9" fmla="*/ 114 h 20000"/>
                  <a:gd name="T10" fmla="*/ 640 w 20000"/>
                  <a:gd name="T11" fmla="*/ 114 h 20000"/>
                  <a:gd name="T12" fmla="*/ 657 w 20000"/>
                  <a:gd name="T13" fmla="*/ 106 h 20000"/>
                  <a:gd name="T14" fmla="*/ 667 w 20000"/>
                  <a:gd name="T15" fmla="*/ 122 h 20000"/>
                  <a:gd name="T16" fmla="*/ 707 w 20000"/>
                  <a:gd name="T17" fmla="*/ 120 h 20000"/>
                  <a:gd name="T18" fmla="*/ 721 w 20000"/>
                  <a:gd name="T19" fmla="*/ 141 h 20000"/>
                  <a:gd name="T20" fmla="*/ 673 w 20000"/>
                  <a:gd name="T21" fmla="*/ 143 h 20000"/>
                  <a:gd name="T22" fmla="*/ 651 w 20000"/>
                  <a:gd name="T23" fmla="*/ 184 h 20000"/>
                  <a:gd name="T24" fmla="*/ 640 w 20000"/>
                  <a:gd name="T25" fmla="*/ 240 h 20000"/>
                  <a:gd name="T26" fmla="*/ 663 w 20000"/>
                  <a:gd name="T27" fmla="*/ 207 h 20000"/>
                  <a:gd name="T28" fmla="*/ 688 w 20000"/>
                  <a:gd name="T29" fmla="*/ 164 h 20000"/>
                  <a:gd name="T30" fmla="*/ 707 w 20000"/>
                  <a:gd name="T31" fmla="*/ 147 h 20000"/>
                  <a:gd name="T32" fmla="*/ 717 w 20000"/>
                  <a:gd name="T33" fmla="*/ 186 h 20000"/>
                  <a:gd name="T34" fmla="*/ 731 w 20000"/>
                  <a:gd name="T35" fmla="*/ 190 h 20000"/>
                  <a:gd name="T36" fmla="*/ 721 w 20000"/>
                  <a:gd name="T37" fmla="*/ 228 h 20000"/>
                  <a:gd name="T38" fmla="*/ 761 w 20000"/>
                  <a:gd name="T39" fmla="*/ 250 h 20000"/>
                  <a:gd name="T40" fmla="*/ 791 w 20000"/>
                  <a:gd name="T41" fmla="*/ 219 h 20000"/>
                  <a:gd name="T42" fmla="*/ 831 w 20000"/>
                  <a:gd name="T43" fmla="*/ 209 h 20000"/>
                  <a:gd name="T44" fmla="*/ 924 w 20000"/>
                  <a:gd name="T45" fmla="*/ 176 h 20000"/>
                  <a:gd name="T46" fmla="*/ 978 w 20000"/>
                  <a:gd name="T47" fmla="*/ 130 h 20000"/>
                  <a:gd name="T48" fmla="*/ 988 w 20000"/>
                  <a:gd name="T49" fmla="*/ 164 h 20000"/>
                  <a:gd name="T50" fmla="*/ 972 w 20000"/>
                  <a:gd name="T51" fmla="*/ 193 h 20000"/>
                  <a:gd name="T52" fmla="*/ 924 w 20000"/>
                  <a:gd name="T53" fmla="*/ 240 h 20000"/>
                  <a:gd name="T54" fmla="*/ 938 w 20000"/>
                  <a:gd name="T55" fmla="*/ 257 h 20000"/>
                  <a:gd name="T56" fmla="*/ 872 w 20000"/>
                  <a:gd name="T57" fmla="*/ 271 h 20000"/>
                  <a:gd name="T58" fmla="*/ 862 w 20000"/>
                  <a:gd name="T59" fmla="*/ 280 h 20000"/>
                  <a:gd name="T60" fmla="*/ 845 w 20000"/>
                  <a:gd name="T61" fmla="*/ 315 h 20000"/>
                  <a:gd name="T62" fmla="*/ 837 w 20000"/>
                  <a:gd name="T63" fmla="*/ 320 h 20000"/>
                  <a:gd name="T64" fmla="*/ 819 w 20000"/>
                  <a:gd name="T65" fmla="*/ 315 h 20000"/>
                  <a:gd name="T66" fmla="*/ 810 w 20000"/>
                  <a:gd name="T67" fmla="*/ 327 h 20000"/>
                  <a:gd name="T68" fmla="*/ 810 w 20000"/>
                  <a:gd name="T69" fmla="*/ 344 h 20000"/>
                  <a:gd name="T70" fmla="*/ 819 w 20000"/>
                  <a:gd name="T71" fmla="*/ 377 h 20000"/>
                  <a:gd name="T72" fmla="*/ 802 w 20000"/>
                  <a:gd name="T73" fmla="*/ 377 h 20000"/>
                  <a:gd name="T74" fmla="*/ 797 w 20000"/>
                  <a:gd name="T75" fmla="*/ 391 h 20000"/>
                  <a:gd name="T76" fmla="*/ 748 w 20000"/>
                  <a:gd name="T77" fmla="*/ 435 h 20000"/>
                  <a:gd name="T78" fmla="*/ 707 w 20000"/>
                  <a:gd name="T79" fmla="*/ 512 h 20000"/>
                  <a:gd name="T80" fmla="*/ 707 w 20000"/>
                  <a:gd name="T81" fmla="*/ 599 h 20000"/>
                  <a:gd name="T82" fmla="*/ 677 w 20000"/>
                  <a:gd name="T83" fmla="*/ 561 h 20000"/>
                  <a:gd name="T84" fmla="*/ 673 w 20000"/>
                  <a:gd name="T85" fmla="*/ 528 h 20000"/>
                  <a:gd name="T86" fmla="*/ 634 w 20000"/>
                  <a:gd name="T87" fmla="*/ 507 h 20000"/>
                  <a:gd name="T88" fmla="*/ 587 w 20000"/>
                  <a:gd name="T89" fmla="*/ 489 h 20000"/>
                  <a:gd name="T90" fmla="*/ 559 w 20000"/>
                  <a:gd name="T91" fmla="*/ 501 h 20000"/>
                  <a:gd name="T92" fmla="*/ 522 w 20000"/>
                  <a:gd name="T93" fmla="*/ 505 h 20000"/>
                  <a:gd name="T94" fmla="*/ 454 w 20000"/>
                  <a:gd name="T95" fmla="*/ 513 h 20000"/>
                  <a:gd name="T96" fmla="*/ 412 w 20000"/>
                  <a:gd name="T97" fmla="*/ 571 h 20000"/>
                  <a:gd name="T98" fmla="*/ 375 w 20000"/>
                  <a:gd name="T99" fmla="*/ 541 h 20000"/>
                  <a:gd name="T100" fmla="*/ 335 w 20000"/>
                  <a:gd name="T101" fmla="*/ 491 h 20000"/>
                  <a:gd name="T102" fmla="*/ 292 w 20000"/>
                  <a:gd name="T103" fmla="*/ 474 h 20000"/>
                  <a:gd name="T104" fmla="*/ 238 w 20000"/>
                  <a:gd name="T105" fmla="*/ 454 h 20000"/>
                  <a:gd name="T106" fmla="*/ 124 w 20000"/>
                  <a:gd name="T107" fmla="*/ 419 h 20000"/>
                  <a:gd name="T108" fmla="*/ 68 w 20000"/>
                  <a:gd name="T109" fmla="*/ 387 h 20000"/>
                  <a:gd name="T110" fmla="*/ 35 w 20000"/>
                  <a:gd name="T111" fmla="*/ 354 h 20000"/>
                  <a:gd name="T112" fmla="*/ 16 w 20000"/>
                  <a:gd name="T113" fmla="*/ 310 h 20000"/>
                  <a:gd name="T114" fmla="*/ 20 w 20000"/>
                  <a:gd name="T115" fmla="*/ 284 h 20000"/>
                  <a:gd name="T116" fmla="*/ 4 w 20000"/>
                  <a:gd name="T117" fmla="*/ 240 h 20000"/>
                  <a:gd name="T118" fmla="*/ 14 w 20000"/>
                  <a:gd name="T119" fmla="*/ 164 h 20000"/>
                  <a:gd name="T120" fmla="*/ 54 w 20000"/>
                  <a:gd name="T121" fmla="*/ 60 h 20000"/>
                  <a:gd name="T122" fmla="*/ 81 w 20000"/>
                  <a:gd name="T123" fmla="*/ 39 h 20000"/>
                  <a:gd name="T124" fmla="*/ 95 w 20000"/>
                  <a:gd name="T125" fmla="*/ 12 h 2000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0000" h="20000">
                    <a:moveTo>
                      <a:pt x="10989" y="1523"/>
                    </a:moveTo>
                    <a:lnTo>
                      <a:pt x="11278" y="962"/>
                    </a:lnTo>
                    <a:lnTo>
                      <a:pt x="11494" y="1176"/>
                    </a:lnTo>
                    <a:lnTo>
                      <a:pt x="11494" y="1804"/>
                    </a:lnTo>
                    <a:lnTo>
                      <a:pt x="11197" y="1804"/>
                    </a:lnTo>
                    <a:lnTo>
                      <a:pt x="11694" y="2071"/>
                    </a:lnTo>
                    <a:lnTo>
                      <a:pt x="11694" y="1804"/>
                    </a:lnTo>
                    <a:lnTo>
                      <a:pt x="11950" y="2351"/>
                    </a:lnTo>
                    <a:lnTo>
                      <a:pt x="12070" y="2565"/>
                    </a:lnTo>
                    <a:lnTo>
                      <a:pt x="12559" y="2619"/>
                    </a:lnTo>
                    <a:lnTo>
                      <a:pt x="12936" y="2766"/>
                    </a:lnTo>
                    <a:lnTo>
                      <a:pt x="12479" y="2979"/>
                    </a:lnTo>
                    <a:lnTo>
                      <a:pt x="12151" y="3327"/>
                    </a:lnTo>
                    <a:lnTo>
                      <a:pt x="11822" y="3794"/>
                    </a:lnTo>
                    <a:lnTo>
                      <a:pt x="11950" y="3794"/>
                    </a:lnTo>
                    <a:lnTo>
                      <a:pt x="12199" y="3661"/>
                    </a:lnTo>
                    <a:lnTo>
                      <a:pt x="12151" y="3874"/>
                    </a:lnTo>
                    <a:lnTo>
                      <a:pt x="12815" y="3794"/>
                    </a:lnTo>
                    <a:lnTo>
                      <a:pt x="13232" y="3327"/>
                    </a:lnTo>
                    <a:lnTo>
                      <a:pt x="13360" y="3327"/>
                    </a:lnTo>
                    <a:lnTo>
                      <a:pt x="13144" y="3527"/>
                    </a:lnTo>
                    <a:lnTo>
                      <a:pt x="13024" y="3874"/>
                    </a:lnTo>
                    <a:lnTo>
                      <a:pt x="13264" y="3874"/>
                    </a:lnTo>
                    <a:lnTo>
                      <a:pt x="13360" y="4075"/>
                    </a:lnTo>
                    <a:lnTo>
                      <a:pt x="13560" y="4208"/>
                    </a:lnTo>
                    <a:lnTo>
                      <a:pt x="13769" y="4075"/>
                    </a:lnTo>
                    <a:lnTo>
                      <a:pt x="14145" y="4008"/>
                    </a:lnTo>
                    <a:lnTo>
                      <a:pt x="14145" y="4342"/>
                    </a:lnTo>
                    <a:lnTo>
                      <a:pt x="14345" y="4422"/>
                    </a:lnTo>
                    <a:lnTo>
                      <a:pt x="14441" y="4703"/>
                    </a:lnTo>
                    <a:lnTo>
                      <a:pt x="14225" y="4703"/>
                    </a:lnTo>
                    <a:lnTo>
                      <a:pt x="13897" y="4556"/>
                    </a:lnTo>
                    <a:lnTo>
                      <a:pt x="13480" y="4770"/>
                    </a:lnTo>
                    <a:lnTo>
                      <a:pt x="12936" y="5678"/>
                    </a:lnTo>
                    <a:lnTo>
                      <a:pt x="13360" y="5104"/>
                    </a:lnTo>
                    <a:lnTo>
                      <a:pt x="13024" y="6146"/>
                    </a:lnTo>
                    <a:lnTo>
                      <a:pt x="12903" y="6774"/>
                    </a:lnTo>
                    <a:lnTo>
                      <a:pt x="12815" y="7455"/>
                    </a:lnTo>
                    <a:lnTo>
                      <a:pt x="12815" y="8016"/>
                    </a:lnTo>
                    <a:lnTo>
                      <a:pt x="13104" y="8016"/>
                    </a:lnTo>
                    <a:lnTo>
                      <a:pt x="13264" y="7615"/>
                    </a:lnTo>
                    <a:lnTo>
                      <a:pt x="13264" y="6907"/>
                    </a:lnTo>
                    <a:lnTo>
                      <a:pt x="13360" y="6359"/>
                    </a:lnTo>
                    <a:lnTo>
                      <a:pt x="13480" y="5812"/>
                    </a:lnTo>
                    <a:lnTo>
                      <a:pt x="13769" y="5464"/>
                    </a:lnTo>
                    <a:lnTo>
                      <a:pt x="13897" y="5317"/>
                    </a:lnTo>
                    <a:lnTo>
                      <a:pt x="14017" y="4970"/>
                    </a:lnTo>
                    <a:lnTo>
                      <a:pt x="14145" y="4916"/>
                    </a:lnTo>
                    <a:lnTo>
                      <a:pt x="14553" y="5317"/>
                    </a:lnTo>
                    <a:lnTo>
                      <a:pt x="14553" y="5812"/>
                    </a:lnTo>
                    <a:lnTo>
                      <a:pt x="14345" y="6226"/>
                    </a:lnTo>
                    <a:lnTo>
                      <a:pt x="14225" y="6707"/>
                    </a:lnTo>
                    <a:lnTo>
                      <a:pt x="14345" y="6440"/>
                    </a:lnTo>
                    <a:lnTo>
                      <a:pt x="14642" y="6359"/>
                    </a:lnTo>
                    <a:lnTo>
                      <a:pt x="14642" y="6707"/>
                    </a:lnTo>
                    <a:lnTo>
                      <a:pt x="14642" y="7121"/>
                    </a:lnTo>
                    <a:lnTo>
                      <a:pt x="14441" y="7615"/>
                    </a:lnTo>
                    <a:lnTo>
                      <a:pt x="14145" y="8163"/>
                    </a:lnTo>
                    <a:lnTo>
                      <a:pt x="14642" y="8363"/>
                    </a:lnTo>
                    <a:lnTo>
                      <a:pt x="15226" y="8363"/>
                    </a:lnTo>
                    <a:lnTo>
                      <a:pt x="15635" y="8016"/>
                    </a:lnTo>
                    <a:lnTo>
                      <a:pt x="15883" y="7669"/>
                    </a:lnTo>
                    <a:lnTo>
                      <a:pt x="15843" y="7321"/>
                    </a:lnTo>
                    <a:lnTo>
                      <a:pt x="15763" y="7121"/>
                    </a:lnTo>
                    <a:lnTo>
                      <a:pt x="16388" y="7121"/>
                    </a:lnTo>
                    <a:lnTo>
                      <a:pt x="16636" y="6987"/>
                    </a:lnTo>
                    <a:lnTo>
                      <a:pt x="17173" y="6573"/>
                    </a:lnTo>
                    <a:lnTo>
                      <a:pt x="17373" y="5878"/>
                    </a:lnTo>
                    <a:lnTo>
                      <a:pt x="18502" y="5878"/>
                    </a:lnTo>
                    <a:lnTo>
                      <a:pt x="18702" y="5812"/>
                    </a:lnTo>
                    <a:lnTo>
                      <a:pt x="19535" y="4075"/>
                    </a:lnTo>
                    <a:lnTo>
                      <a:pt x="19584" y="4342"/>
                    </a:lnTo>
                    <a:lnTo>
                      <a:pt x="19864" y="4208"/>
                    </a:lnTo>
                    <a:lnTo>
                      <a:pt x="19992" y="4422"/>
                    </a:lnTo>
                    <a:lnTo>
                      <a:pt x="19784" y="5464"/>
                    </a:lnTo>
                    <a:lnTo>
                      <a:pt x="19992" y="6012"/>
                    </a:lnTo>
                    <a:lnTo>
                      <a:pt x="19912" y="6440"/>
                    </a:lnTo>
                    <a:lnTo>
                      <a:pt x="19455" y="6440"/>
                    </a:lnTo>
                    <a:lnTo>
                      <a:pt x="19207" y="6907"/>
                    </a:lnTo>
                    <a:lnTo>
                      <a:pt x="18783" y="7321"/>
                    </a:lnTo>
                    <a:lnTo>
                      <a:pt x="18502" y="8016"/>
                    </a:lnTo>
                    <a:lnTo>
                      <a:pt x="18582" y="8363"/>
                    </a:lnTo>
                    <a:lnTo>
                      <a:pt x="18783" y="8363"/>
                    </a:lnTo>
                    <a:lnTo>
                      <a:pt x="18783" y="8577"/>
                    </a:lnTo>
                    <a:lnTo>
                      <a:pt x="18334" y="8711"/>
                    </a:lnTo>
                    <a:lnTo>
                      <a:pt x="17958" y="8791"/>
                    </a:lnTo>
                    <a:lnTo>
                      <a:pt x="17461" y="9058"/>
                    </a:lnTo>
                    <a:lnTo>
                      <a:pt x="17918" y="9058"/>
                    </a:lnTo>
                    <a:lnTo>
                      <a:pt x="17461" y="9259"/>
                    </a:lnTo>
                    <a:lnTo>
                      <a:pt x="17253" y="9339"/>
                    </a:lnTo>
                    <a:lnTo>
                      <a:pt x="17293" y="9472"/>
                    </a:lnTo>
                    <a:lnTo>
                      <a:pt x="17173" y="9886"/>
                    </a:lnTo>
                    <a:lnTo>
                      <a:pt x="16916" y="10514"/>
                    </a:lnTo>
                    <a:lnTo>
                      <a:pt x="16716" y="10154"/>
                    </a:lnTo>
                    <a:lnTo>
                      <a:pt x="16716" y="10367"/>
                    </a:lnTo>
                    <a:lnTo>
                      <a:pt x="16756" y="10701"/>
                    </a:lnTo>
                    <a:lnTo>
                      <a:pt x="16508" y="11329"/>
                    </a:lnTo>
                    <a:lnTo>
                      <a:pt x="16428" y="10782"/>
                    </a:lnTo>
                    <a:lnTo>
                      <a:pt x="16388" y="10514"/>
                    </a:lnTo>
                    <a:lnTo>
                      <a:pt x="16508" y="10020"/>
                    </a:lnTo>
                    <a:lnTo>
                      <a:pt x="16308" y="10154"/>
                    </a:lnTo>
                    <a:lnTo>
                      <a:pt x="16211" y="10915"/>
                    </a:lnTo>
                    <a:lnTo>
                      <a:pt x="15963" y="10782"/>
                    </a:lnTo>
                    <a:lnTo>
                      <a:pt x="16308" y="11276"/>
                    </a:lnTo>
                    <a:lnTo>
                      <a:pt x="16211" y="11476"/>
                    </a:lnTo>
                    <a:lnTo>
                      <a:pt x="16179" y="11957"/>
                    </a:lnTo>
                    <a:lnTo>
                      <a:pt x="16388" y="12037"/>
                    </a:lnTo>
                    <a:lnTo>
                      <a:pt x="16388" y="12585"/>
                    </a:lnTo>
                    <a:lnTo>
                      <a:pt x="16308" y="12238"/>
                    </a:lnTo>
                    <a:lnTo>
                      <a:pt x="16211" y="12505"/>
                    </a:lnTo>
                    <a:lnTo>
                      <a:pt x="16051" y="12585"/>
                    </a:lnTo>
                    <a:lnTo>
                      <a:pt x="16388" y="12719"/>
                    </a:lnTo>
                    <a:lnTo>
                      <a:pt x="16211" y="13133"/>
                    </a:lnTo>
                    <a:lnTo>
                      <a:pt x="15963" y="13066"/>
                    </a:lnTo>
                    <a:lnTo>
                      <a:pt x="16091" y="13413"/>
                    </a:lnTo>
                    <a:lnTo>
                      <a:pt x="15427" y="14028"/>
                    </a:lnTo>
                    <a:lnTo>
                      <a:pt x="14970" y="14522"/>
                    </a:lnTo>
                    <a:lnTo>
                      <a:pt x="14473" y="15070"/>
                    </a:lnTo>
                    <a:lnTo>
                      <a:pt x="14097" y="15965"/>
                    </a:lnTo>
                    <a:lnTo>
                      <a:pt x="14145" y="17088"/>
                    </a:lnTo>
                    <a:lnTo>
                      <a:pt x="14225" y="18049"/>
                    </a:lnTo>
                    <a:lnTo>
                      <a:pt x="14345" y="18864"/>
                    </a:lnTo>
                    <a:lnTo>
                      <a:pt x="14145" y="19987"/>
                    </a:lnTo>
                    <a:lnTo>
                      <a:pt x="13897" y="19987"/>
                    </a:lnTo>
                    <a:lnTo>
                      <a:pt x="13688" y="19492"/>
                    </a:lnTo>
                    <a:lnTo>
                      <a:pt x="13560" y="18731"/>
                    </a:lnTo>
                    <a:lnTo>
                      <a:pt x="13560" y="18183"/>
                    </a:lnTo>
                    <a:lnTo>
                      <a:pt x="13440" y="18049"/>
                    </a:lnTo>
                    <a:lnTo>
                      <a:pt x="13480" y="17635"/>
                    </a:lnTo>
                    <a:lnTo>
                      <a:pt x="13360" y="17088"/>
                    </a:lnTo>
                    <a:lnTo>
                      <a:pt x="13104" y="16593"/>
                    </a:lnTo>
                    <a:lnTo>
                      <a:pt x="12687" y="16927"/>
                    </a:lnTo>
                    <a:lnTo>
                      <a:pt x="12399" y="16379"/>
                    </a:lnTo>
                    <a:lnTo>
                      <a:pt x="11854" y="16379"/>
                    </a:lnTo>
                    <a:lnTo>
                      <a:pt x="11742" y="16326"/>
                    </a:lnTo>
                    <a:lnTo>
                      <a:pt x="11278" y="16379"/>
                    </a:lnTo>
                    <a:lnTo>
                      <a:pt x="10869" y="16379"/>
                    </a:lnTo>
                    <a:lnTo>
                      <a:pt x="11197" y="16727"/>
                    </a:lnTo>
                    <a:lnTo>
                      <a:pt x="11278" y="17088"/>
                    </a:lnTo>
                    <a:lnTo>
                      <a:pt x="10949" y="17141"/>
                    </a:lnTo>
                    <a:lnTo>
                      <a:pt x="10453" y="16874"/>
                    </a:lnTo>
                    <a:lnTo>
                      <a:pt x="9956" y="16727"/>
                    </a:lnTo>
                    <a:lnTo>
                      <a:pt x="9459" y="16727"/>
                    </a:lnTo>
                    <a:lnTo>
                      <a:pt x="9083" y="17141"/>
                    </a:lnTo>
                    <a:lnTo>
                      <a:pt x="8578" y="17488"/>
                    </a:lnTo>
                    <a:lnTo>
                      <a:pt x="8218" y="18183"/>
                    </a:lnTo>
                    <a:lnTo>
                      <a:pt x="8250" y="19078"/>
                    </a:lnTo>
                    <a:lnTo>
                      <a:pt x="8122" y="19212"/>
                    </a:lnTo>
                    <a:lnTo>
                      <a:pt x="7593" y="18731"/>
                    </a:lnTo>
                    <a:lnTo>
                      <a:pt x="7505" y="18049"/>
                    </a:lnTo>
                    <a:lnTo>
                      <a:pt x="7337" y="17635"/>
                    </a:lnTo>
                    <a:lnTo>
                      <a:pt x="7056" y="16593"/>
                    </a:lnTo>
                    <a:lnTo>
                      <a:pt x="6712" y="16379"/>
                    </a:lnTo>
                    <a:lnTo>
                      <a:pt x="6384" y="16927"/>
                    </a:lnTo>
                    <a:lnTo>
                      <a:pt x="5927" y="16513"/>
                    </a:lnTo>
                    <a:lnTo>
                      <a:pt x="5847" y="15832"/>
                    </a:lnTo>
                    <a:lnTo>
                      <a:pt x="5390" y="14856"/>
                    </a:lnTo>
                    <a:lnTo>
                      <a:pt x="4766" y="14856"/>
                    </a:lnTo>
                    <a:lnTo>
                      <a:pt x="4766" y="15150"/>
                    </a:lnTo>
                    <a:lnTo>
                      <a:pt x="3781" y="15070"/>
                    </a:lnTo>
                    <a:lnTo>
                      <a:pt x="2491" y="14175"/>
                    </a:lnTo>
                    <a:lnTo>
                      <a:pt x="2491" y="13975"/>
                    </a:lnTo>
                    <a:lnTo>
                      <a:pt x="1698" y="14028"/>
                    </a:lnTo>
                    <a:lnTo>
                      <a:pt x="1618" y="13413"/>
                    </a:lnTo>
                    <a:lnTo>
                      <a:pt x="1370" y="12933"/>
                    </a:lnTo>
                    <a:lnTo>
                      <a:pt x="1081" y="12585"/>
                    </a:lnTo>
                    <a:lnTo>
                      <a:pt x="705" y="12505"/>
                    </a:lnTo>
                    <a:lnTo>
                      <a:pt x="705" y="11824"/>
                    </a:lnTo>
                    <a:lnTo>
                      <a:pt x="408" y="10915"/>
                    </a:lnTo>
                    <a:lnTo>
                      <a:pt x="497" y="10568"/>
                    </a:lnTo>
                    <a:lnTo>
                      <a:pt x="328" y="10367"/>
                    </a:lnTo>
                    <a:lnTo>
                      <a:pt x="328" y="9886"/>
                    </a:lnTo>
                    <a:lnTo>
                      <a:pt x="497" y="10020"/>
                    </a:lnTo>
                    <a:lnTo>
                      <a:pt x="408" y="9472"/>
                    </a:lnTo>
                    <a:lnTo>
                      <a:pt x="208" y="9606"/>
                    </a:lnTo>
                    <a:lnTo>
                      <a:pt x="80" y="8791"/>
                    </a:lnTo>
                    <a:lnTo>
                      <a:pt x="80" y="8016"/>
                    </a:lnTo>
                    <a:lnTo>
                      <a:pt x="0" y="7669"/>
                    </a:lnTo>
                    <a:lnTo>
                      <a:pt x="208" y="6707"/>
                    </a:lnTo>
                    <a:lnTo>
                      <a:pt x="288" y="5464"/>
                    </a:lnTo>
                    <a:lnTo>
                      <a:pt x="705" y="4075"/>
                    </a:lnTo>
                    <a:lnTo>
                      <a:pt x="953" y="2899"/>
                    </a:lnTo>
                    <a:lnTo>
                      <a:pt x="1081" y="2004"/>
                    </a:lnTo>
                    <a:lnTo>
                      <a:pt x="1161" y="548"/>
                    </a:lnTo>
                    <a:lnTo>
                      <a:pt x="1618" y="895"/>
                    </a:lnTo>
                    <a:lnTo>
                      <a:pt x="1618" y="1309"/>
                    </a:lnTo>
                    <a:lnTo>
                      <a:pt x="1570" y="1804"/>
                    </a:lnTo>
                    <a:lnTo>
                      <a:pt x="1818" y="1443"/>
                    </a:lnTo>
                    <a:lnTo>
                      <a:pt x="1898" y="414"/>
                    </a:lnTo>
                    <a:lnTo>
                      <a:pt x="1818" y="0"/>
                    </a:lnTo>
                    <a:lnTo>
                      <a:pt x="10989" y="1523"/>
                    </a:ln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  <p:sp>
            <p:nvSpPr>
              <p:cNvPr id="571" name="Freeform 271">
                <a:extLst>
                  <a:ext uri="{FF2B5EF4-FFF2-40B4-BE49-F238E27FC236}">
                    <a16:creationId xmlns:a16="http://schemas.microsoft.com/office/drawing/2014/main" id="{34DC820C-5C76-4A74-9743-8A50C0B34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9750" y="1501340"/>
                <a:ext cx="883291" cy="907916"/>
              </a:xfrm>
              <a:custGeom>
                <a:avLst/>
                <a:gdLst>
                  <a:gd name="T0" fmla="*/ 443 w 20000"/>
                  <a:gd name="T1" fmla="*/ 460 h 20000"/>
                  <a:gd name="T2" fmla="*/ 487 w 20000"/>
                  <a:gd name="T3" fmla="*/ 493 h 20000"/>
                  <a:gd name="T4" fmla="*/ 512 w 20000"/>
                  <a:gd name="T5" fmla="*/ 620 h 20000"/>
                  <a:gd name="T6" fmla="*/ 495 w 20000"/>
                  <a:gd name="T7" fmla="*/ 672 h 20000"/>
                  <a:gd name="T8" fmla="*/ 495 w 20000"/>
                  <a:gd name="T9" fmla="*/ 634 h 20000"/>
                  <a:gd name="T10" fmla="*/ 495 w 20000"/>
                  <a:gd name="T11" fmla="*/ 618 h 20000"/>
                  <a:gd name="T12" fmla="*/ 485 w 20000"/>
                  <a:gd name="T13" fmla="*/ 587 h 20000"/>
                  <a:gd name="T14" fmla="*/ 485 w 20000"/>
                  <a:gd name="T15" fmla="*/ 558 h 20000"/>
                  <a:gd name="T16" fmla="*/ 485 w 20000"/>
                  <a:gd name="T17" fmla="*/ 514 h 20000"/>
                  <a:gd name="T18" fmla="*/ 462 w 20000"/>
                  <a:gd name="T19" fmla="*/ 527 h 20000"/>
                  <a:gd name="T20" fmla="*/ 442 w 20000"/>
                  <a:gd name="T21" fmla="*/ 533 h 20000"/>
                  <a:gd name="T22" fmla="*/ 420 w 20000"/>
                  <a:gd name="T23" fmla="*/ 489 h 20000"/>
                  <a:gd name="T24" fmla="*/ 437 w 20000"/>
                  <a:gd name="T25" fmla="*/ 479 h 20000"/>
                  <a:gd name="T26" fmla="*/ 404 w 20000"/>
                  <a:gd name="T27" fmla="*/ 473 h 20000"/>
                  <a:gd name="T28" fmla="*/ 365 w 20000"/>
                  <a:gd name="T29" fmla="*/ 456 h 20000"/>
                  <a:gd name="T30" fmla="*/ 350 w 20000"/>
                  <a:gd name="T31" fmla="*/ 439 h 20000"/>
                  <a:gd name="T32" fmla="*/ 348 w 20000"/>
                  <a:gd name="T33" fmla="*/ 410 h 20000"/>
                  <a:gd name="T34" fmla="*/ 313 w 20000"/>
                  <a:gd name="T35" fmla="*/ 410 h 20000"/>
                  <a:gd name="T36" fmla="*/ 278 w 20000"/>
                  <a:gd name="T37" fmla="*/ 439 h 20000"/>
                  <a:gd name="T38" fmla="*/ 230 w 20000"/>
                  <a:gd name="T39" fmla="*/ 454 h 20000"/>
                  <a:gd name="T40" fmla="*/ 246 w 20000"/>
                  <a:gd name="T41" fmla="*/ 429 h 20000"/>
                  <a:gd name="T42" fmla="*/ 294 w 20000"/>
                  <a:gd name="T43" fmla="*/ 402 h 20000"/>
                  <a:gd name="T44" fmla="*/ 290 w 20000"/>
                  <a:gd name="T45" fmla="*/ 384 h 20000"/>
                  <a:gd name="T46" fmla="*/ 230 w 20000"/>
                  <a:gd name="T47" fmla="*/ 419 h 20000"/>
                  <a:gd name="T48" fmla="*/ 186 w 20000"/>
                  <a:gd name="T49" fmla="*/ 456 h 20000"/>
                  <a:gd name="T50" fmla="*/ 143 w 20000"/>
                  <a:gd name="T51" fmla="*/ 500 h 20000"/>
                  <a:gd name="T52" fmla="*/ 60 w 20000"/>
                  <a:gd name="T53" fmla="*/ 553 h 20000"/>
                  <a:gd name="T54" fmla="*/ 6 w 20000"/>
                  <a:gd name="T55" fmla="*/ 566 h 20000"/>
                  <a:gd name="T56" fmla="*/ 0 w 20000"/>
                  <a:gd name="T57" fmla="*/ 559 h 20000"/>
                  <a:gd name="T58" fmla="*/ 23 w 20000"/>
                  <a:gd name="T59" fmla="*/ 549 h 20000"/>
                  <a:gd name="T60" fmla="*/ 34 w 20000"/>
                  <a:gd name="T61" fmla="*/ 543 h 20000"/>
                  <a:gd name="T62" fmla="*/ 83 w 20000"/>
                  <a:gd name="T63" fmla="*/ 510 h 20000"/>
                  <a:gd name="T64" fmla="*/ 116 w 20000"/>
                  <a:gd name="T65" fmla="*/ 477 h 20000"/>
                  <a:gd name="T66" fmla="*/ 120 w 20000"/>
                  <a:gd name="T67" fmla="*/ 439 h 20000"/>
                  <a:gd name="T68" fmla="*/ 89 w 20000"/>
                  <a:gd name="T69" fmla="*/ 435 h 20000"/>
                  <a:gd name="T70" fmla="*/ 66 w 20000"/>
                  <a:gd name="T71" fmla="*/ 427 h 20000"/>
                  <a:gd name="T72" fmla="*/ 62 w 20000"/>
                  <a:gd name="T73" fmla="*/ 396 h 20000"/>
                  <a:gd name="T74" fmla="*/ 56 w 20000"/>
                  <a:gd name="T75" fmla="*/ 352 h 20000"/>
                  <a:gd name="T76" fmla="*/ 83 w 20000"/>
                  <a:gd name="T77" fmla="*/ 342 h 20000"/>
                  <a:gd name="T78" fmla="*/ 52 w 20000"/>
                  <a:gd name="T79" fmla="*/ 330 h 20000"/>
                  <a:gd name="T80" fmla="*/ 73 w 20000"/>
                  <a:gd name="T81" fmla="*/ 298 h 20000"/>
                  <a:gd name="T82" fmla="*/ 112 w 20000"/>
                  <a:gd name="T83" fmla="*/ 265 h 20000"/>
                  <a:gd name="T84" fmla="*/ 156 w 20000"/>
                  <a:gd name="T85" fmla="*/ 259 h 20000"/>
                  <a:gd name="T86" fmla="*/ 193 w 20000"/>
                  <a:gd name="T87" fmla="*/ 226 h 20000"/>
                  <a:gd name="T88" fmla="*/ 174 w 20000"/>
                  <a:gd name="T89" fmla="*/ 222 h 20000"/>
                  <a:gd name="T90" fmla="*/ 127 w 20000"/>
                  <a:gd name="T91" fmla="*/ 195 h 20000"/>
                  <a:gd name="T92" fmla="*/ 147 w 20000"/>
                  <a:gd name="T93" fmla="*/ 178 h 20000"/>
                  <a:gd name="T94" fmla="*/ 127 w 20000"/>
                  <a:gd name="T95" fmla="*/ 151 h 20000"/>
                  <a:gd name="T96" fmla="*/ 170 w 20000"/>
                  <a:gd name="T97" fmla="*/ 135 h 20000"/>
                  <a:gd name="T98" fmla="*/ 218 w 20000"/>
                  <a:gd name="T99" fmla="*/ 124 h 20000"/>
                  <a:gd name="T100" fmla="*/ 242 w 20000"/>
                  <a:gd name="T101" fmla="*/ 151 h 20000"/>
                  <a:gd name="T102" fmla="*/ 236 w 20000"/>
                  <a:gd name="T103" fmla="*/ 145 h 20000"/>
                  <a:gd name="T104" fmla="*/ 253 w 20000"/>
                  <a:gd name="T105" fmla="*/ 147 h 20000"/>
                  <a:gd name="T106" fmla="*/ 250 w 20000"/>
                  <a:gd name="T107" fmla="*/ 131 h 20000"/>
                  <a:gd name="T108" fmla="*/ 230 w 20000"/>
                  <a:gd name="T109" fmla="*/ 52 h 20000"/>
                  <a:gd name="T110" fmla="*/ 286 w 20000"/>
                  <a:gd name="T111" fmla="*/ 43 h 20000"/>
                  <a:gd name="T112" fmla="*/ 394 w 20000"/>
                  <a:gd name="T113" fmla="*/ 8 h 20000"/>
                  <a:gd name="T114" fmla="*/ 419 w 20000"/>
                  <a:gd name="T115" fmla="*/ 0 h 20000"/>
                  <a:gd name="T116" fmla="*/ 454 w 20000"/>
                  <a:gd name="T117" fmla="*/ 20 h 20000"/>
                  <a:gd name="T118" fmla="*/ 497 w 20000"/>
                  <a:gd name="T119" fmla="*/ 31 h 20000"/>
                  <a:gd name="T120" fmla="*/ 497 w 20000"/>
                  <a:gd name="T121" fmla="*/ 52 h 20000"/>
                  <a:gd name="T122" fmla="*/ 539 w 20000"/>
                  <a:gd name="T123" fmla="*/ 60 h 20000"/>
                  <a:gd name="T124" fmla="*/ 568 w 20000"/>
                  <a:gd name="T125" fmla="*/ 85 h 2000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0000" h="20000">
                    <a:moveTo>
                      <a:pt x="19987" y="3826"/>
                    </a:moveTo>
                    <a:lnTo>
                      <a:pt x="15157" y="10298"/>
                    </a:lnTo>
                    <a:lnTo>
                      <a:pt x="13380" y="13564"/>
                    </a:lnTo>
                    <a:lnTo>
                      <a:pt x="14160" y="13683"/>
                    </a:lnTo>
                    <a:lnTo>
                      <a:pt x="14109" y="13874"/>
                    </a:lnTo>
                    <a:lnTo>
                      <a:pt x="14428" y="15292"/>
                    </a:lnTo>
                    <a:lnTo>
                      <a:pt x="15157" y="14803"/>
                    </a:lnTo>
                    <a:lnTo>
                      <a:pt x="15553" y="14684"/>
                    </a:lnTo>
                    <a:lnTo>
                      <a:pt x="15821" y="14875"/>
                    </a:lnTo>
                    <a:lnTo>
                      <a:pt x="15821" y="15542"/>
                    </a:lnTo>
                    <a:lnTo>
                      <a:pt x="16013" y="17890"/>
                    </a:lnTo>
                    <a:lnTo>
                      <a:pt x="16358" y="18451"/>
                    </a:lnTo>
                    <a:lnTo>
                      <a:pt x="16677" y="18939"/>
                    </a:lnTo>
                    <a:lnTo>
                      <a:pt x="16550" y="19190"/>
                    </a:lnTo>
                    <a:lnTo>
                      <a:pt x="16153" y="19738"/>
                    </a:lnTo>
                    <a:lnTo>
                      <a:pt x="15821" y="19988"/>
                    </a:lnTo>
                    <a:lnTo>
                      <a:pt x="15821" y="19678"/>
                    </a:lnTo>
                    <a:lnTo>
                      <a:pt x="16153" y="19237"/>
                    </a:lnTo>
                    <a:lnTo>
                      <a:pt x="16013" y="18868"/>
                    </a:lnTo>
                    <a:lnTo>
                      <a:pt x="15821" y="18868"/>
                    </a:lnTo>
                    <a:lnTo>
                      <a:pt x="15489" y="19058"/>
                    </a:lnTo>
                    <a:lnTo>
                      <a:pt x="15361" y="19058"/>
                    </a:lnTo>
                    <a:lnTo>
                      <a:pt x="15681" y="18749"/>
                    </a:lnTo>
                    <a:lnTo>
                      <a:pt x="15821" y="18379"/>
                    </a:lnTo>
                    <a:lnTo>
                      <a:pt x="15885" y="18069"/>
                    </a:lnTo>
                    <a:lnTo>
                      <a:pt x="15681" y="18069"/>
                    </a:lnTo>
                    <a:lnTo>
                      <a:pt x="15681" y="17890"/>
                    </a:lnTo>
                    <a:lnTo>
                      <a:pt x="15489" y="17461"/>
                    </a:lnTo>
                    <a:lnTo>
                      <a:pt x="15681" y="17139"/>
                    </a:lnTo>
                    <a:lnTo>
                      <a:pt x="15821" y="17271"/>
                    </a:lnTo>
                    <a:lnTo>
                      <a:pt x="15681" y="16841"/>
                    </a:lnTo>
                    <a:lnTo>
                      <a:pt x="15489" y="16603"/>
                    </a:lnTo>
                    <a:lnTo>
                      <a:pt x="15681" y="16281"/>
                    </a:lnTo>
                    <a:lnTo>
                      <a:pt x="15553" y="16341"/>
                    </a:lnTo>
                    <a:lnTo>
                      <a:pt x="15361" y="16162"/>
                    </a:lnTo>
                    <a:lnTo>
                      <a:pt x="15489" y="15292"/>
                    </a:lnTo>
                    <a:lnTo>
                      <a:pt x="15029" y="16281"/>
                    </a:lnTo>
                    <a:lnTo>
                      <a:pt x="14824" y="16091"/>
                    </a:lnTo>
                    <a:lnTo>
                      <a:pt x="14952" y="15483"/>
                    </a:lnTo>
                    <a:lnTo>
                      <a:pt x="14760" y="15673"/>
                    </a:lnTo>
                    <a:lnTo>
                      <a:pt x="14505" y="15364"/>
                    </a:lnTo>
                    <a:lnTo>
                      <a:pt x="14633" y="16091"/>
                    </a:lnTo>
                    <a:lnTo>
                      <a:pt x="14300" y="16162"/>
                    </a:lnTo>
                    <a:lnTo>
                      <a:pt x="14109" y="15852"/>
                    </a:lnTo>
                    <a:lnTo>
                      <a:pt x="13904" y="15173"/>
                    </a:lnTo>
                    <a:lnTo>
                      <a:pt x="13955" y="15054"/>
                    </a:lnTo>
                    <a:lnTo>
                      <a:pt x="13776" y="15054"/>
                    </a:lnTo>
                    <a:lnTo>
                      <a:pt x="13431" y="14553"/>
                    </a:lnTo>
                    <a:lnTo>
                      <a:pt x="13572" y="14362"/>
                    </a:lnTo>
                    <a:lnTo>
                      <a:pt x="13636" y="14195"/>
                    </a:lnTo>
                    <a:lnTo>
                      <a:pt x="13776" y="14493"/>
                    </a:lnTo>
                    <a:lnTo>
                      <a:pt x="13955" y="14243"/>
                    </a:lnTo>
                    <a:lnTo>
                      <a:pt x="13904" y="14064"/>
                    </a:lnTo>
                    <a:lnTo>
                      <a:pt x="13431" y="14243"/>
                    </a:lnTo>
                    <a:lnTo>
                      <a:pt x="13099" y="14243"/>
                    </a:lnTo>
                    <a:lnTo>
                      <a:pt x="12907" y="14064"/>
                    </a:lnTo>
                    <a:lnTo>
                      <a:pt x="13035" y="13874"/>
                    </a:lnTo>
                    <a:lnTo>
                      <a:pt x="12703" y="14005"/>
                    </a:lnTo>
                    <a:lnTo>
                      <a:pt x="12383" y="13683"/>
                    </a:lnTo>
                    <a:lnTo>
                      <a:pt x="11655" y="13564"/>
                    </a:lnTo>
                    <a:lnTo>
                      <a:pt x="11323" y="13194"/>
                    </a:lnTo>
                    <a:lnTo>
                      <a:pt x="11527" y="13075"/>
                    </a:lnTo>
                    <a:lnTo>
                      <a:pt x="11527" y="12896"/>
                    </a:lnTo>
                    <a:lnTo>
                      <a:pt x="11182" y="13075"/>
                    </a:lnTo>
                    <a:lnTo>
                      <a:pt x="10978" y="12896"/>
                    </a:lnTo>
                    <a:lnTo>
                      <a:pt x="10658" y="12586"/>
                    </a:lnTo>
                    <a:lnTo>
                      <a:pt x="10786" y="12396"/>
                    </a:lnTo>
                    <a:lnTo>
                      <a:pt x="11131" y="12217"/>
                    </a:lnTo>
                    <a:lnTo>
                      <a:pt x="10530" y="12277"/>
                    </a:lnTo>
                    <a:lnTo>
                      <a:pt x="10262" y="12277"/>
                    </a:lnTo>
                    <a:lnTo>
                      <a:pt x="10134" y="12217"/>
                    </a:lnTo>
                    <a:lnTo>
                      <a:pt x="10006" y="12217"/>
                    </a:lnTo>
                    <a:lnTo>
                      <a:pt x="9802" y="12467"/>
                    </a:lnTo>
                    <a:lnTo>
                      <a:pt x="9930" y="12706"/>
                    </a:lnTo>
                    <a:lnTo>
                      <a:pt x="9278" y="13194"/>
                    </a:lnTo>
                    <a:lnTo>
                      <a:pt x="8869" y="13075"/>
                    </a:lnTo>
                    <a:lnTo>
                      <a:pt x="8077" y="13504"/>
                    </a:lnTo>
                    <a:lnTo>
                      <a:pt x="7681" y="13683"/>
                    </a:lnTo>
                    <a:lnTo>
                      <a:pt x="7220" y="13683"/>
                    </a:lnTo>
                    <a:lnTo>
                      <a:pt x="7348" y="13504"/>
                    </a:lnTo>
                    <a:lnTo>
                      <a:pt x="8000" y="13194"/>
                    </a:lnTo>
                    <a:lnTo>
                      <a:pt x="7553" y="13194"/>
                    </a:lnTo>
                    <a:lnTo>
                      <a:pt x="7553" y="13075"/>
                    </a:lnTo>
                    <a:lnTo>
                      <a:pt x="7872" y="12765"/>
                    </a:lnTo>
                    <a:lnTo>
                      <a:pt x="8409" y="12217"/>
                    </a:lnTo>
                    <a:lnTo>
                      <a:pt x="8933" y="11955"/>
                    </a:lnTo>
                    <a:lnTo>
                      <a:pt x="9073" y="12098"/>
                    </a:lnTo>
                    <a:lnTo>
                      <a:pt x="9406" y="11955"/>
                    </a:lnTo>
                    <a:lnTo>
                      <a:pt x="9278" y="11907"/>
                    </a:lnTo>
                    <a:lnTo>
                      <a:pt x="9597" y="11657"/>
                    </a:lnTo>
                    <a:lnTo>
                      <a:pt x="9137" y="11657"/>
                    </a:lnTo>
                    <a:lnTo>
                      <a:pt x="9278" y="11418"/>
                    </a:lnTo>
                    <a:lnTo>
                      <a:pt x="8869" y="11657"/>
                    </a:lnTo>
                    <a:lnTo>
                      <a:pt x="8204" y="11955"/>
                    </a:lnTo>
                    <a:lnTo>
                      <a:pt x="7553" y="12467"/>
                    </a:lnTo>
                    <a:lnTo>
                      <a:pt x="7348" y="12467"/>
                    </a:lnTo>
                    <a:lnTo>
                      <a:pt x="7476" y="12706"/>
                    </a:lnTo>
                    <a:lnTo>
                      <a:pt x="7220" y="12765"/>
                    </a:lnTo>
                    <a:lnTo>
                      <a:pt x="6684" y="13075"/>
                    </a:lnTo>
                    <a:lnTo>
                      <a:pt x="5955" y="13564"/>
                    </a:lnTo>
                    <a:lnTo>
                      <a:pt x="6160" y="13683"/>
                    </a:lnTo>
                    <a:lnTo>
                      <a:pt x="6300" y="13874"/>
                    </a:lnTo>
                    <a:lnTo>
                      <a:pt x="5431" y="14493"/>
                    </a:lnTo>
                    <a:lnTo>
                      <a:pt x="4575" y="14875"/>
                    </a:lnTo>
                    <a:lnTo>
                      <a:pt x="3847" y="15292"/>
                    </a:lnTo>
                    <a:lnTo>
                      <a:pt x="2850" y="15852"/>
                    </a:lnTo>
                    <a:lnTo>
                      <a:pt x="2326" y="16162"/>
                    </a:lnTo>
                    <a:lnTo>
                      <a:pt x="1917" y="16460"/>
                    </a:lnTo>
                    <a:lnTo>
                      <a:pt x="1252" y="16770"/>
                    </a:lnTo>
                    <a:lnTo>
                      <a:pt x="1252" y="16603"/>
                    </a:lnTo>
                    <a:lnTo>
                      <a:pt x="920" y="16651"/>
                    </a:lnTo>
                    <a:lnTo>
                      <a:pt x="204" y="16841"/>
                    </a:lnTo>
                    <a:lnTo>
                      <a:pt x="268" y="16651"/>
                    </a:lnTo>
                    <a:lnTo>
                      <a:pt x="77" y="16770"/>
                    </a:lnTo>
                    <a:lnTo>
                      <a:pt x="0" y="16841"/>
                    </a:lnTo>
                    <a:lnTo>
                      <a:pt x="0" y="16651"/>
                    </a:lnTo>
                    <a:lnTo>
                      <a:pt x="0" y="16460"/>
                    </a:lnTo>
                    <a:lnTo>
                      <a:pt x="204" y="16281"/>
                    </a:lnTo>
                    <a:lnTo>
                      <a:pt x="792" y="16281"/>
                    </a:lnTo>
                    <a:lnTo>
                      <a:pt x="728" y="16341"/>
                    </a:lnTo>
                    <a:lnTo>
                      <a:pt x="792" y="16460"/>
                    </a:lnTo>
                    <a:lnTo>
                      <a:pt x="920" y="16341"/>
                    </a:lnTo>
                    <a:lnTo>
                      <a:pt x="1073" y="16460"/>
                    </a:lnTo>
                    <a:lnTo>
                      <a:pt x="1073" y="16162"/>
                    </a:lnTo>
                    <a:lnTo>
                      <a:pt x="1393" y="15852"/>
                    </a:lnTo>
                    <a:lnTo>
                      <a:pt x="2121" y="15483"/>
                    </a:lnTo>
                    <a:lnTo>
                      <a:pt x="2454" y="15542"/>
                    </a:lnTo>
                    <a:lnTo>
                      <a:pt x="2645" y="15173"/>
                    </a:lnTo>
                    <a:lnTo>
                      <a:pt x="3310" y="14875"/>
                    </a:lnTo>
                    <a:lnTo>
                      <a:pt x="3374" y="14875"/>
                    </a:lnTo>
                    <a:lnTo>
                      <a:pt x="3374" y="14803"/>
                    </a:lnTo>
                    <a:lnTo>
                      <a:pt x="3706" y="14195"/>
                    </a:lnTo>
                    <a:lnTo>
                      <a:pt x="3898" y="14005"/>
                    </a:lnTo>
                    <a:lnTo>
                      <a:pt x="4575" y="13385"/>
                    </a:lnTo>
                    <a:lnTo>
                      <a:pt x="3578" y="13564"/>
                    </a:lnTo>
                    <a:lnTo>
                      <a:pt x="3847" y="13075"/>
                    </a:lnTo>
                    <a:lnTo>
                      <a:pt x="3182" y="13754"/>
                    </a:lnTo>
                    <a:lnTo>
                      <a:pt x="3054" y="13194"/>
                    </a:lnTo>
                    <a:lnTo>
                      <a:pt x="2978" y="13266"/>
                    </a:lnTo>
                    <a:lnTo>
                      <a:pt x="2850" y="12956"/>
                    </a:lnTo>
                    <a:lnTo>
                      <a:pt x="2121" y="13266"/>
                    </a:lnTo>
                    <a:lnTo>
                      <a:pt x="1789" y="13194"/>
                    </a:lnTo>
                    <a:lnTo>
                      <a:pt x="1994" y="13075"/>
                    </a:lnTo>
                    <a:lnTo>
                      <a:pt x="2121" y="12706"/>
                    </a:lnTo>
                    <a:lnTo>
                      <a:pt x="2454" y="12396"/>
                    </a:lnTo>
                    <a:lnTo>
                      <a:pt x="2773" y="11287"/>
                    </a:lnTo>
                    <a:lnTo>
                      <a:pt x="2454" y="11776"/>
                    </a:lnTo>
                    <a:lnTo>
                      <a:pt x="1994" y="11776"/>
                    </a:lnTo>
                    <a:lnTo>
                      <a:pt x="1597" y="11657"/>
                    </a:lnTo>
                    <a:lnTo>
                      <a:pt x="1597" y="11168"/>
                    </a:lnTo>
                    <a:lnTo>
                      <a:pt x="1393" y="10787"/>
                    </a:lnTo>
                    <a:lnTo>
                      <a:pt x="1789" y="10489"/>
                    </a:lnTo>
                    <a:lnTo>
                      <a:pt x="2198" y="10787"/>
                    </a:lnTo>
                    <a:lnTo>
                      <a:pt x="2198" y="10977"/>
                    </a:lnTo>
                    <a:lnTo>
                      <a:pt x="2518" y="10667"/>
                    </a:lnTo>
                    <a:lnTo>
                      <a:pt x="2645" y="10179"/>
                    </a:lnTo>
                    <a:lnTo>
                      <a:pt x="2326" y="10369"/>
                    </a:lnTo>
                    <a:lnTo>
                      <a:pt x="2121" y="10489"/>
                    </a:lnTo>
                    <a:lnTo>
                      <a:pt x="1789" y="10298"/>
                    </a:lnTo>
                    <a:lnTo>
                      <a:pt x="1649" y="9809"/>
                    </a:lnTo>
                    <a:lnTo>
                      <a:pt x="1789" y="9499"/>
                    </a:lnTo>
                    <a:lnTo>
                      <a:pt x="1917" y="9321"/>
                    </a:lnTo>
                    <a:lnTo>
                      <a:pt x="2121" y="9321"/>
                    </a:lnTo>
                    <a:lnTo>
                      <a:pt x="2326" y="8880"/>
                    </a:lnTo>
                    <a:lnTo>
                      <a:pt x="2850" y="8510"/>
                    </a:lnTo>
                    <a:lnTo>
                      <a:pt x="3374" y="8331"/>
                    </a:lnTo>
                    <a:lnTo>
                      <a:pt x="3182" y="8331"/>
                    </a:lnTo>
                    <a:lnTo>
                      <a:pt x="3578" y="7890"/>
                    </a:lnTo>
                    <a:lnTo>
                      <a:pt x="4051" y="7771"/>
                    </a:lnTo>
                    <a:lnTo>
                      <a:pt x="3898" y="8081"/>
                    </a:lnTo>
                    <a:lnTo>
                      <a:pt x="4371" y="8081"/>
                    </a:lnTo>
                    <a:lnTo>
                      <a:pt x="4971" y="7712"/>
                    </a:lnTo>
                    <a:lnTo>
                      <a:pt x="5227" y="7771"/>
                    </a:lnTo>
                    <a:lnTo>
                      <a:pt x="5955" y="7521"/>
                    </a:lnTo>
                    <a:lnTo>
                      <a:pt x="6160" y="7032"/>
                    </a:lnTo>
                    <a:lnTo>
                      <a:pt x="6160" y="6722"/>
                    </a:lnTo>
                    <a:lnTo>
                      <a:pt x="6620" y="6472"/>
                    </a:lnTo>
                    <a:lnTo>
                      <a:pt x="6684" y="6234"/>
                    </a:lnTo>
                    <a:lnTo>
                      <a:pt x="6351" y="6281"/>
                    </a:lnTo>
                    <a:lnTo>
                      <a:pt x="5559" y="6603"/>
                    </a:lnTo>
                    <a:lnTo>
                      <a:pt x="5304" y="6424"/>
                    </a:lnTo>
                    <a:lnTo>
                      <a:pt x="5099" y="6234"/>
                    </a:lnTo>
                    <a:lnTo>
                      <a:pt x="4575" y="6234"/>
                    </a:lnTo>
                    <a:lnTo>
                      <a:pt x="4051" y="5793"/>
                    </a:lnTo>
                    <a:lnTo>
                      <a:pt x="4243" y="5423"/>
                    </a:lnTo>
                    <a:lnTo>
                      <a:pt x="4243" y="4934"/>
                    </a:lnTo>
                    <a:lnTo>
                      <a:pt x="4435" y="5113"/>
                    </a:lnTo>
                    <a:lnTo>
                      <a:pt x="4703" y="5304"/>
                    </a:lnTo>
                    <a:lnTo>
                      <a:pt x="4971" y="5185"/>
                    </a:lnTo>
                    <a:lnTo>
                      <a:pt x="4703" y="5113"/>
                    </a:lnTo>
                    <a:lnTo>
                      <a:pt x="4243" y="4696"/>
                    </a:lnTo>
                    <a:lnTo>
                      <a:pt x="4051" y="4505"/>
                    </a:lnTo>
                    <a:lnTo>
                      <a:pt x="4179" y="4184"/>
                    </a:lnTo>
                    <a:lnTo>
                      <a:pt x="4243" y="4184"/>
                    </a:lnTo>
                    <a:lnTo>
                      <a:pt x="5431" y="3886"/>
                    </a:lnTo>
                    <a:lnTo>
                      <a:pt x="5431" y="4017"/>
                    </a:lnTo>
                    <a:lnTo>
                      <a:pt x="5751" y="4017"/>
                    </a:lnTo>
                    <a:lnTo>
                      <a:pt x="5751" y="3886"/>
                    </a:lnTo>
                    <a:lnTo>
                      <a:pt x="6479" y="3635"/>
                    </a:lnTo>
                    <a:lnTo>
                      <a:pt x="6952" y="3695"/>
                    </a:lnTo>
                    <a:lnTo>
                      <a:pt x="6620" y="4017"/>
                    </a:lnTo>
                    <a:lnTo>
                      <a:pt x="6479" y="4315"/>
                    </a:lnTo>
                    <a:lnTo>
                      <a:pt x="7348" y="4696"/>
                    </a:lnTo>
                    <a:lnTo>
                      <a:pt x="7744" y="4505"/>
                    </a:lnTo>
                    <a:lnTo>
                      <a:pt x="7681" y="4815"/>
                    </a:lnTo>
                    <a:lnTo>
                      <a:pt x="7872" y="4505"/>
                    </a:lnTo>
                    <a:lnTo>
                      <a:pt x="7744" y="4315"/>
                    </a:lnTo>
                    <a:lnTo>
                      <a:pt x="7553" y="4315"/>
                    </a:lnTo>
                    <a:lnTo>
                      <a:pt x="7744" y="3635"/>
                    </a:lnTo>
                    <a:lnTo>
                      <a:pt x="7872" y="3635"/>
                    </a:lnTo>
                    <a:lnTo>
                      <a:pt x="7872" y="4136"/>
                    </a:lnTo>
                    <a:lnTo>
                      <a:pt x="8077" y="4374"/>
                    </a:lnTo>
                    <a:lnTo>
                      <a:pt x="8550" y="4505"/>
                    </a:lnTo>
                    <a:lnTo>
                      <a:pt x="8869" y="4184"/>
                    </a:lnTo>
                    <a:lnTo>
                      <a:pt x="8077" y="4017"/>
                    </a:lnTo>
                    <a:lnTo>
                      <a:pt x="8000" y="3886"/>
                    </a:lnTo>
                    <a:lnTo>
                      <a:pt x="8345" y="3635"/>
                    </a:lnTo>
                    <a:lnTo>
                      <a:pt x="7476" y="3206"/>
                    </a:lnTo>
                    <a:lnTo>
                      <a:pt x="7681" y="2527"/>
                    </a:lnTo>
                    <a:lnTo>
                      <a:pt x="7348" y="1538"/>
                    </a:lnTo>
                    <a:lnTo>
                      <a:pt x="7681" y="1538"/>
                    </a:lnTo>
                    <a:lnTo>
                      <a:pt x="8204" y="1049"/>
                    </a:lnTo>
                    <a:lnTo>
                      <a:pt x="8409" y="1240"/>
                    </a:lnTo>
                    <a:lnTo>
                      <a:pt x="9137" y="1287"/>
                    </a:lnTo>
                    <a:lnTo>
                      <a:pt x="9930" y="1108"/>
                    </a:lnTo>
                    <a:lnTo>
                      <a:pt x="10454" y="739"/>
                    </a:lnTo>
                    <a:lnTo>
                      <a:pt x="11527" y="310"/>
                    </a:lnTo>
                    <a:lnTo>
                      <a:pt x="12575" y="238"/>
                    </a:lnTo>
                    <a:lnTo>
                      <a:pt x="12383" y="608"/>
                    </a:lnTo>
                    <a:lnTo>
                      <a:pt x="12780" y="429"/>
                    </a:lnTo>
                    <a:lnTo>
                      <a:pt x="12780" y="238"/>
                    </a:lnTo>
                    <a:lnTo>
                      <a:pt x="13380" y="0"/>
                    </a:lnTo>
                    <a:lnTo>
                      <a:pt x="13955" y="310"/>
                    </a:lnTo>
                    <a:lnTo>
                      <a:pt x="15029" y="0"/>
                    </a:lnTo>
                    <a:lnTo>
                      <a:pt x="15157" y="310"/>
                    </a:lnTo>
                    <a:lnTo>
                      <a:pt x="14505" y="608"/>
                    </a:lnTo>
                    <a:lnTo>
                      <a:pt x="15361" y="489"/>
                    </a:lnTo>
                    <a:lnTo>
                      <a:pt x="15284" y="918"/>
                    </a:lnTo>
                    <a:lnTo>
                      <a:pt x="15553" y="799"/>
                    </a:lnTo>
                    <a:lnTo>
                      <a:pt x="15885" y="918"/>
                    </a:lnTo>
                    <a:lnTo>
                      <a:pt x="16204" y="1240"/>
                    </a:lnTo>
                    <a:lnTo>
                      <a:pt x="15885" y="1287"/>
                    </a:lnTo>
                    <a:lnTo>
                      <a:pt x="16153" y="1538"/>
                    </a:lnTo>
                    <a:lnTo>
                      <a:pt x="15885" y="1538"/>
                    </a:lnTo>
                    <a:lnTo>
                      <a:pt x="16358" y="1728"/>
                    </a:lnTo>
                    <a:lnTo>
                      <a:pt x="16013" y="2098"/>
                    </a:lnTo>
                    <a:lnTo>
                      <a:pt x="16882" y="1728"/>
                    </a:lnTo>
                    <a:lnTo>
                      <a:pt x="17214" y="1776"/>
                    </a:lnTo>
                    <a:lnTo>
                      <a:pt x="17406" y="1919"/>
                    </a:lnTo>
                    <a:lnTo>
                      <a:pt x="17610" y="2336"/>
                    </a:lnTo>
                    <a:lnTo>
                      <a:pt x="17610" y="2527"/>
                    </a:lnTo>
                    <a:lnTo>
                      <a:pt x="18134" y="2527"/>
                    </a:lnTo>
                    <a:lnTo>
                      <a:pt x="18466" y="2896"/>
                    </a:lnTo>
                    <a:lnTo>
                      <a:pt x="19182" y="3015"/>
                    </a:lnTo>
                    <a:lnTo>
                      <a:pt x="19987" y="3826"/>
                    </a:ln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724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Narrow" panose="020B0606020202030204" pitchFamily="34" charset="0"/>
                  <a:ea typeface="KaiTi" panose="02010609060101010101" pitchFamily="49" charset="-122"/>
                  <a:cs typeface="Arial" charset="0"/>
                </a:endParaRPr>
              </a:p>
            </p:txBody>
          </p:sp>
        </p:grpSp>
        <p:sp>
          <p:nvSpPr>
            <p:cNvPr id="543" name="Freeform 243">
              <a:extLst>
                <a:ext uri="{FF2B5EF4-FFF2-40B4-BE49-F238E27FC236}">
                  <a16:creationId xmlns:a16="http://schemas.microsoft.com/office/drawing/2014/main" id="{F7076FE7-8F1F-494B-A3B5-72D727D7A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1938" y="5523274"/>
              <a:ext cx="38036" cy="37943"/>
            </a:xfrm>
            <a:custGeom>
              <a:avLst/>
              <a:gdLst>
                <a:gd name="T0" fmla="*/ 6 w 20000"/>
                <a:gd name="T1" fmla="*/ 28 h 20000"/>
                <a:gd name="T2" fmla="*/ 0 w 20000"/>
                <a:gd name="T3" fmla="*/ 19 h 20000"/>
                <a:gd name="T4" fmla="*/ 6 w 20000"/>
                <a:gd name="T5" fmla="*/ 8 h 20000"/>
                <a:gd name="T6" fmla="*/ 11 w 20000"/>
                <a:gd name="T7" fmla="*/ 0 h 20000"/>
                <a:gd name="T8" fmla="*/ 17 w 20000"/>
                <a:gd name="T9" fmla="*/ 0 h 20000"/>
                <a:gd name="T10" fmla="*/ 23 w 20000"/>
                <a:gd name="T11" fmla="*/ 0 h 20000"/>
                <a:gd name="T12" fmla="*/ 28 w 20000"/>
                <a:gd name="T13" fmla="*/ 7 h 20000"/>
                <a:gd name="T14" fmla="*/ 30 w 20000"/>
                <a:gd name="T15" fmla="*/ 8 h 20000"/>
                <a:gd name="T16" fmla="*/ 17 w 20000"/>
                <a:gd name="T17" fmla="*/ 17 h 20000"/>
                <a:gd name="T18" fmla="*/ 6 w 20000"/>
                <a:gd name="T19" fmla="*/ 28 h 200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000" h="20000">
                  <a:moveTo>
                    <a:pt x="4324" y="19706"/>
                  </a:moveTo>
                  <a:lnTo>
                    <a:pt x="0" y="13529"/>
                  </a:lnTo>
                  <a:lnTo>
                    <a:pt x="4324" y="5882"/>
                  </a:lnTo>
                  <a:lnTo>
                    <a:pt x="7027" y="0"/>
                  </a:lnTo>
                  <a:lnTo>
                    <a:pt x="11081" y="0"/>
                  </a:lnTo>
                  <a:lnTo>
                    <a:pt x="15405" y="0"/>
                  </a:lnTo>
                  <a:lnTo>
                    <a:pt x="18378" y="4706"/>
                  </a:lnTo>
                  <a:lnTo>
                    <a:pt x="19730" y="5882"/>
                  </a:lnTo>
                  <a:lnTo>
                    <a:pt x="11081" y="12059"/>
                  </a:lnTo>
                  <a:lnTo>
                    <a:pt x="4324" y="19706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44" name="Freeform 244">
              <a:extLst>
                <a:ext uri="{FF2B5EF4-FFF2-40B4-BE49-F238E27FC236}">
                  <a16:creationId xmlns:a16="http://schemas.microsoft.com/office/drawing/2014/main" id="{E4866355-6001-4908-B1BF-924DDCE15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354" y="5525984"/>
              <a:ext cx="32401" cy="29812"/>
            </a:xfrm>
            <a:custGeom>
              <a:avLst/>
              <a:gdLst>
                <a:gd name="T0" fmla="*/ 6 w 20000"/>
                <a:gd name="T1" fmla="*/ 22 h 20000"/>
                <a:gd name="T2" fmla="*/ 0 w 20000"/>
                <a:gd name="T3" fmla="*/ 17 h 20000"/>
                <a:gd name="T4" fmla="*/ 4 w 20000"/>
                <a:gd name="T5" fmla="*/ 0 h 20000"/>
                <a:gd name="T6" fmla="*/ 23 w 20000"/>
                <a:gd name="T7" fmla="*/ 0 h 20000"/>
                <a:gd name="T8" fmla="*/ 16 w 20000"/>
                <a:gd name="T9" fmla="*/ 15 h 20000"/>
                <a:gd name="T10" fmla="*/ 6 w 20000"/>
                <a:gd name="T11" fmla="*/ 22 h 200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000" h="20000">
                  <a:moveTo>
                    <a:pt x="5517" y="19630"/>
                  </a:moveTo>
                  <a:lnTo>
                    <a:pt x="0" y="15556"/>
                  </a:lnTo>
                  <a:lnTo>
                    <a:pt x="3448" y="0"/>
                  </a:lnTo>
                  <a:lnTo>
                    <a:pt x="19655" y="0"/>
                  </a:lnTo>
                  <a:lnTo>
                    <a:pt x="14138" y="13704"/>
                  </a:lnTo>
                  <a:lnTo>
                    <a:pt x="5517" y="1963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45" name="Freeform 245">
              <a:extLst>
                <a:ext uri="{FF2B5EF4-FFF2-40B4-BE49-F238E27FC236}">
                  <a16:creationId xmlns:a16="http://schemas.microsoft.com/office/drawing/2014/main" id="{8411B8F8-10AD-450A-B37E-C5CDDA9CD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851" y="3981171"/>
              <a:ext cx="70438" cy="93502"/>
            </a:xfrm>
            <a:custGeom>
              <a:avLst/>
              <a:gdLst>
                <a:gd name="T0" fmla="*/ 12 w 20000"/>
                <a:gd name="T1" fmla="*/ 0 h 20000"/>
                <a:gd name="T2" fmla="*/ 29 w 20000"/>
                <a:gd name="T3" fmla="*/ 6 h 20000"/>
                <a:gd name="T4" fmla="*/ 46 w 20000"/>
                <a:gd name="T5" fmla="*/ 21 h 20000"/>
                <a:gd name="T6" fmla="*/ 50 w 20000"/>
                <a:gd name="T7" fmla="*/ 31 h 20000"/>
                <a:gd name="T8" fmla="*/ 44 w 20000"/>
                <a:gd name="T9" fmla="*/ 47 h 20000"/>
                <a:gd name="T10" fmla="*/ 33 w 20000"/>
                <a:gd name="T11" fmla="*/ 64 h 20000"/>
                <a:gd name="T12" fmla="*/ 12 w 20000"/>
                <a:gd name="T13" fmla="*/ 69 h 20000"/>
                <a:gd name="T14" fmla="*/ 0 w 20000"/>
                <a:gd name="T15" fmla="*/ 60 h 20000"/>
                <a:gd name="T16" fmla="*/ 10 w 20000"/>
                <a:gd name="T17" fmla="*/ 43 h 20000"/>
                <a:gd name="T18" fmla="*/ 6 w 20000"/>
                <a:gd name="T19" fmla="*/ 34 h 20000"/>
                <a:gd name="T20" fmla="*/ 2 w 20000"/>
                <a:gd name="T21" fmla="*/ 11 h 20000"/>
                <a:gd name="T22" fmla="*/ 12 w 20000"/>
                <a:gd name="T23" fmla="*/ 0 h 200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000" h="20000">
                  <a:moveTo>
                    <a:pt x="4960" y="0"/>
                  </a:moveTo>
                  <a:lnTo>
                    <a:pt x="11680" y="1850"/>
                  </a:lnTo>
                  <a:lnTo>
                    <a:pt x="18240" y="6012"/>
                  </a:lnTo>
                  <a:lnTo>
                    <a:pt x="19840" y="9017"/>
                  </a:lnTo>
                  <a:lnTo>
                    <a:pt x="17440" y="13757"/>
                  </a:lnTo>
                  <a:lnTo>
                    <a:pt x="13280" y="18613"/>
                  </a:lnTo>
                  <a:lnTo>
                    <a:pt x="4960" y="19884"/>
                  </a:lnTo>
                  <a:lnTo>
                    <a:pt x="0" y="17457"/>
                  </a:lnTo>
                  <a:lnTo>
                    <a:pt x="4160" y="12601"/>
                  </a:lnTo>
                  <a:lnTo>
                    <a:pt x="2560" y="9711"/>
                  </a:lnTo>
                  <a:lnTo>
                    <a:pt x="960" y="3121"/>
                  </a:lnTo>
                  <a:lnTo>
                    <a:pt x="4960" y="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46" name="Freeform 246">
              <a:extLst>
                <a:ext uri="{FF2B5EF4-FFF2-40B4-BE49-F238E27FC236}">
                  <a16:creationId xmlns:a16="http://schemas.microsoft.com/office/drawing/2014/main" id="{E33239F5-570B-4007-8EC5-0EBA07C63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559" y="3661368"/>
              <a:ext cx="45080" cy="17616"/>
            </a:xfrm>
            <a:custGeom>
              <a:avLst/>
              <a:gdLst>
                <a:gd name="T0" fmla="*/ 25 w 20000"/>
                <a:gd name="T1" fmla="*/ 13 h 20000"/>
                <a:gd name="T2" fmla="*/ 0 w 20000"/>
                <a:gd name="T3" fmla="*/ 9 h 20000"/>
                <a:gd name="T4" fmla="*/ 4 w 20000"/>
                <a:gd name="T5" fmla="*/ 0 h 20000"/>
                <a:gd name="T6" fmla="*/ 21 w 20000"/>
                <a:gd name="T7" fmla="*/ 2 h 20000"/>
                <a:gd name="T8" fmla="*/ 32 w 20000"/>
                <a:gd name="T9" fmla="*/ 6 h 20000"/>
                <a:gd name="T10" fmla="*/ 25 w 20000"/>
                <a:gd name="T11" fmla="*/ 13 h 200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000" h="20000">
                  <a:moveTo>
                    <a:pt x="15897" y="19375"/>
                  </a:moveTo>
                  <a:lnTo>
                    <a:pt x="0" y="13125"/>
                  </a:lnTo>
                  <a:lnTo>
                    <a:pt x="2564" y="0"/>
                  </a:lnTo>
                  <a:lnTo>
                    <a:pt x="13077" y="3750"/>
                  </a:lnTo>
                  <a:lnTo>
                    <a:pt x="19744" y="9375"/>
                  </a:lnTo>
                  <a:lnTo>
                    <a:pt x="15897" y="19375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47" name="Freeform 247">
              <a:extLst>
                <a:ext uri="{FF2B5EF4-FFF2-40B4-BE49-F238E27FC236}">
                  <a16:creationId xmlns:a16="http://schemas.microsoft.com/office/drawing/2014/main" id="{7CB1E336-F108-423C-AFC5-038626CBA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3687" y="4416158"/>
              <a:ext cx="997401" cy="867263"/>
            </a:xfrm>
            <a:custGeom>
              <a:avLst/>
              <a:gdLst>
                <a:gd name="T0" fmla="*/ 510 w 20000"/>
                <a:gd name="T1" fmla="*/ 613 h 20000"/>
                <a:gd name="T2" fmla="*/ 493 w 20000"/>
                <a:gd name="T3" fmla="*/ 609 h 20000"/>
                <a:gd name="T4" fmla="*/ 452 w 20000"/>
                <a:gd name="T5" fmla="*/ 617 h 20000"/>
                <a:gd name="T6" fmla="*/ 423 w 20000"/>
                <a:gd name="T7" fmla="*/ 596 h 20000"/>
                <a:gd name="T8" fmla="*/ 419 w 20000"/>
                <a:gd name="T9" fmla="*/ 538 h 20000"/>
                <a:gd name="T10" fmla="*/ 408 w 20000"/>
                <a:gd name="T11" fmla="*/ 522 h 20000"/>
                <a:gd name="T12" fmla="*/ 379 w 20000"/>
                <a:gd name="T13" fmla="*/ 530 h 20000"/>
                <a:gd name="T14" fmla="*/ 407 w 20000"/>
                <a:gd name="T15" fmla="*/ 482 h 20000"/>
                <a:gd name="T16" fmla="*/ 392 w 20000"/>
                <a:gd name="T17" fmla="*/ 489 h 20000"/>
                <a:gd name="T18" fmla="*/ 358 w 20000"/>
                <a:gd name="T19" fmla="*/ 520 h 20000"/>
                <a:gd name="T20" fmla="*/ 349 w 20000"/>
                <a:gd name="T21" fmla="*/ 478 h 20000"/>
                <a:gd name="T22" fmla="*/ 342 w 20000"/>
                <a:gd name="T23" fmla="*/ 455 h 20000"/>
                <a:gd name="T24" fmla="*/ 298 w 20000"/>
                <a:gd name="T25" fmla="*/ 433 h 20000"/>
                <a:gd name="T26" fmla="*/ 178 w 20000"/>
                <a:gd name="T27" fmla="*/ 455 h 20000"/>
                <a:gd name="T28" fmla="*/ 145 w 20000"/>
                <a:gd name="T29" fmla="*/ 482 h 20000"/>
                <a:gd name="T30" fmla="*/ 93 w 20000"/>
                <a:gd name="T31" fmla="*/ 478 h 20000"/>
                <a:gd name="T32" fmla="*/ 42 w 20000"/>
                <a:gd name="T33" fmla="*/ 503 h 20000"/>
                <a:gd name="T34" fmla="*/ 4 w 20000"/>
                <a:gd name="T35" fmla="*/ 470 h 20000"/>
                <a:gd name="T36" fmla="*/ 27 w 20000"/>
                <a:gd name="T37" fmla="*/ 433 h 20000"/>
                <a:gd name="T38" fmla="*/ 10 w 20000"/>
                <a:gd name="T39" fmla="*/ 348 h 20000"/>
                <a:gd name="T40" fmla="*/ 6 w 20000"/>
                <a:gd name="T41" fmla="*/ 313 h 20000"/>
                <a:gd name="T42" fmla="*/ 10 w 20000"/>
                <a:gd name="T43" fmla="*/ 302 h 20000"/>
                <a:gd name="T44" fmla="*/ 10 w 20000"/>
                <a:gd name="T45" fmla="*/ 265 h 20000"/>
                <a:gd name="T46" fmla="*/ 31 w 20000"/>
                <a:gd name="T47" fmla="*/ 212 h 20000"/>
                <a:gd name="T48" fmla="*/ 60 w 20000"/>
                <a:gd name="T49" fmla="*/ 201 h 20000"/>
                <a:gd name="T50" fmla="*/ 120 w 20000"/>
                <a:gd name="T51" fmla="*/ 182 h 20000"/>
                <a:gd name="T52" fmla="*/ 180 w 20000"/>
                <a:gd name="T53" fmla="*/ 139 h 20000"/>
                <a:gd name="T54" fmla="*/ 201 w 20000"/>
                <a:gd name="T55" fmla="*/ 114 h 20000"/>
                <a:gd name="T56" fmla="*/ 207 w 20000"/>
                <a:gd name="T57" fmla="*/ 104 h 20000"/>
                <a:gd name="T58" fmla="*/ 228 w 20000"/>
                <a:gd name="T59" fmla="*/ 108 h 20000"/>
                <a:gd name="T60" fmla="*/ 234 w 20000"/>
                <a:gd name="T61" fmla="*/ 91 h 20000"/>
                <a:gd name="T62" fmla="*/ 249 w 20000"/>
                <a:gd name="T63" fmla="*/ 68 h 20000"/>
                <a:gd name="T64" fmla="*/ 276 w 20000"/>
                <a:gd name="T65" fmla="*/ 54 h 20000"/>
                <a:gd name="T66" fmla="*/ 298 w 20000"/>
                <a:gd name="T67" fmla="*/ 78 h 20000"/>
                <a:gd name="T68" fmla="*/ 319 w 20000"/>
                <a:gd name="T69" fmla="*/ 81 h 20000"/>
                <a:gd name="T70" fmla="*/ 331 w 20000"/>
                <a:gd name="T71" fmla="*/ 52 h 20000"/>
                <a:gd name="T72" fmla="*/ 349 w 20000"/>
                <a:gd name="T73" fmla="*/ 27 h 20000"/>
                <a:gd name="T74" fmla="*/ 365 w 20000"/>
                <a:gd name="T75" fmla="*/ 8 h 20000"/>
                <a:gd name="T76" fmla="*/ 400 w 20000"/>
                <a:gd name="T77" fmla="*/ 20 h 20000"/>
                <a:gd name="T78" fmla="*/ 435 w 20000"/>
                <a:gd name="T79" fmla="*/ 27 h 20000"/>
                <a:gd name="T80" fmla="*/ 450 w 20000"/>
                <a:gd name="T81" fmla="*/ 27 h 20000"/>
                <a:gd name="T82" fmla="*/ 443 w 20000"/>
                <a:gd name="T83" fmla="*/ 43 h 20000"/>
                <a:gd name="T84" fmla="*/ 423 w 20000"/>
                <a:gd name="T85" fmla="*/ 81 h 20000"/>
                <a:gd name="T86" fmla="*/ 462 w 20000"/>
                <a:gd name="T87" fmla="*/ 118 h 20000"/>
                <a:gd name="T88" fmla="*/ 512 w 20000"/>
                <a:gd name="T89" fmla="*/ 135 h 20000"/>
                <a:gd name="T90" fmla="*/ 533 w 20000"/>
                <a:gd name="T91" fmla="*/ 48 h 20000"/>
                <a:gd name="T92" fmla="*/ 547 w 20000"/>
                <a:gd name="T93" fmla="*/ 8 h 20000"/>
                <a:gd name="T94" fmla="*/ 564 w 20000"/>
                <a:gd name="T95" fmla="*/ 25 h 20000"/>
                <a:gd name="T96" fmla="*/ 570 w 20000"/>
                <a:gd name="T97" fmla="*/ 60 h 20000"/>
                <a:gd name="T98" fmla="*/ 597 w 20000"/>
                <a:gd name="T99" fmla="*/ 85 h 20000"/>
                <a:gd name="T100" fmla="*/ 607 w 20000"/>
                <a:gd name="T101" fmla="*/ 151 h 20000"/>
                <a:gd name="T102" fmla="*/ 630 w 20000"/>
                <a:gd name="T103" fmla="*/ 184 h 20000"/>
                <a:gd name="T104" fmla="*/ 642 w 20000"/>
                <a:gd name="T105" fmla="*/ 205 h 20000"/>
                <a:gd name="T106" fmla="*/ 663 w 20000"/>
                <a:gd name="T107" fmla="*/ 248 h 20000"/>
                <a:gd name="T108" fmla="*/ 677 w 20000"/>
                <a:gd name="T109" fmla="*/ 265 h 20000"/>
                <a:gd name="T110" fmla="*/ 694 w 20000"/>
                <a:gd name="T111" fmla="*/ 296 h 20000"/>
                <a:gd name="T112" fmla="*/ 700 w 20000"/>
                <a:gd name="T113" fmla="*/ 358 h 20000"/>
                <a:gd name="T114" fmla="*/ 667 w 20000"/>
                <a:gd name="T115" fmla="*/ 470 h 20000"/>
                <a:gd name="T116" fmla="*/ 641 w 20000"/>
                <a:gd name="T117" fmla="*/ 513 h 20000"/>
                <a:gd name="T118" fmla="*/ 576 w 20000"/>
                <a:gd name="T119" fmla="*/ 609 h 20000"/>
                <a:gd name="T120" fmla="*/ 520 w 20000"/>
                <a:gd name="T121" fmla="*/ 640 h 2000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0000" h="20000">
                  <a:moveTo>
                    <a:pt x="14714" y="19988"/>
                  </a:moveTo>
                  <a:lnTo>
                    <a:pt x="14488" y="19613"/>
                  </a:lnTo>
                  <a:lnTo>
                    <a:pt x="14420" y="19475"/>
                  </a:lnTo>
                  <a:lnTo>
                    <a:pt x="14420" y="19350"/>
                  </a:lnTo>
                  <a:lnTo>
                    <a:pt x="14420" y="19150"/>
                  </a:lnTo>
                  <a:lnTo>
                    <a:pt x="14137" y="19350"/>
                  </a:lnTo>
                  <a:lnTo>
                    <a:pt x="14024" y="19350"/>
                  </a:lnTo>
                  <a:lnTo>
                    <a:pt x="14250" y="19150"/>
                  </a:lnTo>
                  <a:lnTo>
                    <a:pt x="14250" y="18950"/>
                  </a:lnTo>
                  <a:lnTo>
                    <a:pt x="13956" y="19025"/>
                  </a:lnTo>
                  <a:lnTo>
                    <a:pt x="14024" y="19025"/>
                  </a:lnTo>
                  <a:lnTo>
                    <a:pt x="14024" y="19275"/>
                  </a:lnTo>
                  <a:lnTo>
                    <a:pt x="13367" y="19663"/>
                  </a:lnTo>
                  <a:lnTo>
                    <a:pt x="13073" y="19350"/>
                  </a:lnTo>
                  <a:lnTo>
                    <a:pt x="12779" y="19275"/>
                  </a:lnTo>
                  <a:lnTo>
                    <a:pt x="12609" y="19025"/>
                  </a:lnTo>
                  <a:lnTo>
                    <a:pt x="12541" y="19150"/>
                  </a:lnTo>
                  <a:lnTo>
                    <a:pt x="12247" y="18950"/>
                  </a:lnTo>
                  <a:lnTo>
                    <a:pt x="12020" y="18825"/>
                  </a:lnTo>
                  <a:lnTo>
                    <a:pt x="11964" y="18638"/>
                  </a:lnTo>
                  <a:lnTo>
                    <a:pt x="11783" y="18313"/>
                  </a:lnTo>
                  <a:lnTo>
                    <a:pt x="11783" y="17988"/>
                  </a:lnTo>
                  <a:lnTo>
                    <a:pt x="11964" y="17600"/>
                  </a:lnTo>
                  <a:lnTo>
                    <a:pt x="11669" y="16950"/>
                  </a:lnTo>
                  <a:lnTo>
                    <a:pt x="11851" y="16825"/>
                  </a:lnTo>
                  <a:lnTo>
                    <a:pt x="11851" y="16750"/>
                  </a:lnTo>
                  <a:lnTo>
                    <a:pt x="11545" y="16750"/>
                  </a:lnTo>
                  <a:lnTo>
                    <a:pt x="11319" y="16825"/>
                  </a:lnTo>
                  <a:lnTo>
                    <a:pt x="11500" y="16625"/>
                  </a:lnTo>
                  <a:lnTo>
                    <a:pt x="11545" y="16313"/>
                  </a:lnTo>
                  <a:lnTo>
                    <a:pt x="11500" y="15725"/>
                  </a:lnTo>
                  <a:lnTo>
                    <a:pt x="11319" y="15913"/>
                  </a:lnTo>
                  <a:lnTo>
                    <a:pt x="11081" y="16438"/>
                  </a:lnTo>
                  <a:lnTo>
                    <a:pt x="10900" y="16438"/>
                  </a:lnTo>
                  <a:lnTo>
                    <a:pt x="10730" y="16563"/>
                  </a:lnTo>
                  <a:lnTo>
                    <a:pt x="10787" y="16313"/>
                  </a:lnTo>
                  <a:lnTo>
                    <a:pt x="11024" y="16313"/>
                  </a:lnTo>
                  <a:lnTo>
                    <a:pt x="11081" y="15788"/>
                  </a:lnTo>
                  <a:lnTo>
                    <a:pt x="11364" y="15400"/>
                  </a:lnTo>
                  <a:lnTo>
                    <a:pt x="11500" y="15075"/>
                  </a:lnTo>
                  <a:lnTo>
                    <a:pt x="11545" y="14938"/>
                  </a:lnTo>
                  <a:lnTo>
                    <a:pt x="11545" y="14425"/>
                  </a:lnTo>
                  <a:lnTo>
                    <a:pt x="11500" y="14888"/>
                  </a:lnTo>
                  <a:lnTo>
                    <a:pt x="11364" y="14888"/>
                  </a:lnTo>
                  <a:lnTo>
                    <a:pt x="11081" y="15275"/>
                  </a:lnTo>
                  <a:lnTo>
                    <a:pt x="10787" y="15463"/>
                  </a:lnTo>
                  <a:lnTo>
                    <a:pt x="10436" y="15788"/>
                  </a:lnTo>
                  <a:lnTo>
                    <a:pt x="10255" y="16038"/>
                  </a:lnTo>
                  <a:lnTo>
                    <a:pt x="10323" y="16238"/>
                  </a:lnTo>
                  <a:lnTo>
                    <a:pt x="10141" y="16238"/>
                  </a:lnTo>
                  <a:lnTo>
                    <a:pt x="10085" y="16038"/>
                  </a:lnTo>
                  <a:lnTo>
                    <a:pt x="10085" y="15913"/>
                  </a:lnTo>
                  <a:lnTo>
                    <a:pt x="10085" y="15600"/>
                  </a:lnTo>
                  <a:lnTo>
                    <a:pt x="9972" y="15275"/>
                  </a:lnTo>
                  <a:lnTo>
                    <a:pt x="9859" y="14938"/>
                  </a:lnTo>
                  <a:lnTo>
                    <a:pt x="9677" y="14888"/>
                  </a:lnTo>
                  <a:lnTo>
                    <a:pt x="9677" y="14550"/>
                  </a:lnTo>
                  <a:lnTo>
                    <a:pt x="9791" y="14425"/>
                  </a:lnTo>
                  <a:lnTo>
                    <a:pt x="9553" y="14375"/>
                  </a:lnTo>
                  <a:lnTo>
                    <a:pt x="9677" y="14225"/>
                  </a:lnTo>
                  <a:lnTo>
                    <a:pt x="9496" y="14038"/>
                  </a:lnTo>
                  <a:lnTo>
                    <a:pt x="9327" y="14100"/>
                  </a:lnTo>
                  <a:lnTo>
                    <a:pt x="9089" y="13913"/>
                  </a:lnTo>
                  <a:lnTo>
                    <a:pt x="8908" y="13913"/>
                  </a:lnTo>
                  <a:lnTo>
                    <a:pt x="8444" y="13525"/>
                  </a:lnTo>
                  <a:lnTo>
                    <a:pt x="7980" y="13588"/>
                  </a:lnTo>
                  <a:lnTo>
                    <a:pt x="7097" y="13713"/>
                  </a:lnTo>
                  <a:lnTo>
                    <a:pt x="6271" y="14038"/>
                  </a:lnTo>
                  <a:lnTo>
                    <a:pt x="5806" y="13913"/>
                  </a:lnTo>
                  <a:lnTo>
                    <a:pt x="5048" y="14225"/>
                  </a:lnTo>
                  <a:lnTo>
                    <a:pt x="4743" y="14425"/>
                  </a:lnTo>
                  <a:lnTo>
                    <a:pt x="4584" y="14750"/>
                  </a:lnTo>
                  <a:lnTo>
                    <a:pt x="4460" y="14938"/>
                  </a:lnTo>
                  <a:lnTo>
                    <a:pt x="4165" y="15075"/>
                  </a:lnTo>
                  <a:lnTo>
                    <a:pt x="4097" y="15075"/>
                  </a:lnTo>
                  <a:lnTo>
                    <a:pt x="3814" y="15075"/>
                  </a:lnTo>
                  <a:lnTo>
                    <a:pt x="3633" y="15200"/>
                  </a:lnTo>
                  <a:lnTo>
                    <a:pt x="3520" y="14938"/>
                  </a:lnTo>
                  <a:lnTo>
                    <a:pt x="2932" y="14888"/>
                  </a:lnTo>
                  <a:lnTo>
                    <a:pt x="2637" y="14938"/>
                  </a:lnTo>
                  <a:lnTo>
                    <a:pt x="2173" y="15200"/>
                  </a:lnTo>
                  <a:lnTo>
                    <a:pt x="2105" y="15275"/>
                  </a:lnTo>
                  <a:lnTo>
                    <a:pt x="1822" y="15400"/>
                  </a:lnTo>
                  <a:lnTo>
                    <a:pt x="1415" y="15600"/>
                  </a:lnTo>
                  <a:lnTo>
                    <a:pt x="1177" y="15725"/>
                  </a:lnTo>
                  <a:lnTo>
                    <a:pt x="770" y="15725"/>
                  </a:lnTo>
                  <a:lnTo>
                    <a:pt x="464" y="15463"/>
                  </a:lnTo>
                  <a:lnTo>
                    <a:pt x="294" y="15200"/>
                  </a:lnTo>
                  <a:lnTo>
                    <a:pt x="0" y="15075"/>
                  </a:lnTo>
                  <a:lnTo>
                    <a:pt x="113" y="14688"/>
                  </a:lnTo>
                  <a:lnTo>
                    <a:pt x="181" y="14688"/>
                  </a:lnTo>
                  <a:lnTo>
                    <a:pt x="419" y="14550"/>
                  </a:lnTo>
                  <a:lnTo>
                    <a:pt x="464" y="14038"/>
                  </a:lnTo>
                  <a:lnTo>
                    <a:pt x="589" y="14038"/>
                  </a:lnTo>
                  <a:lnTo>
                    <a:pt x="770" y="13525"/>
                  </a:lnTo>
                  <a:lnTo>
                    <a:pt x="702" y="13075"/>
                  </a:lnTo>
                  <a:lnTo>
                    <a:pt x="464" y="12225"/>
                  </a:lnTo>
                  <a:lnTo>
                    <a:pt x="589" y="11513"/>
                  </a:lnTo>
                  <a:lnTo>
                    <a:pt x="464" y="11125"/>
                  </a:lnTo>
                  <a:lnTo>
                    <a:pt x="294" y="10875"/>
                  </a:lnTo>
                  <a:lnTo>
                    <a:pt x="419" y="10475"/>
                  </a:lnTo>
                  <a:lnTo>
                    <a:pt x="181" y="10038"/>
                  </a:lnTo>
                  <a:lnTo>
                    <a:pt x="0" y="9450"/>
                  </a:lnTo>
                  <a:lnTo>
                    <a:pt x="113" y="9450"/>
                  </a:lnTo>
                  <a:lnTo>
                    <a:pt x="181" y="9775"/>
                  </a:lnTo>
                  <a:lnTo>
                    <a:pt x="294" y="9775"/>
                  </a:lnTo>
                  <a:lnTo>
                    <a:pt x="181" y="9450"/>
                  </a:lnTo>
                  <a:lnTo>
                    <a:pt x="181" y="9125"/>
                  </a:lnTo>
                  <a:lnTo>
                    <a:pt x="294" y="9250"/>
                  </a:lnTo>
                  <a:lnTo>
                    <a:pt x="294" y="9450"/>
                  </a:lnTo>
                  <a:lnTo>
                    <a:pt x="419" y="9450"/>
                  </a:lnTo>
                  <a:lnTo>
                    <a:pt x="464" y="9650"/>
                  </a:lnTo>
                  <a:lnTo>
                    <a:pt x="464" y="9250"/>
                  </a:lnTo>
                  <a:lnTo>
                    <a:pt x="419" y="8988"/>
                  </a:lnTo>
                  <a:lnTo>
                    <a:pt x="294" y="8275"/>
                  </a:lnTo>
                  <a:lnTo>
                    <a:pt x="294" y="8088"/>
                  </a:lnTo>
                  <a:lnTo>
                    <a:pt x="464" y="7638"/>
                  </a:lnTo>
                  <a:lnTo>
                    <a:pt x="589" y="7250"/>
                  </a:lnTo>
                  <a:lnTo>
                    <a:pt x="702" y="6925"/>
                  </a:lnTo>
                  <a:lnTo>
                    <a:pt x="883" y="6613"/>
                  </a:lnTo>
                  <a:lnTo>
                    <a:pt x="770" y="7050"/>
                  </a:lnTo>
                  <a:lnTo>
                    <a:pt x="883" y="7050"/>
                  </a:lnTo>
                  <a:lnTo>
                    <a:pt x="1064" y="6613"/>
                  </a:lnTo>
                  <a:lnTo>
                    <a:pt x="1347" y="6538"/>
                  </a:lnTo>
                  <a:lnTo>
                    <a:pt x="1709" y="6275"/>
                  </a:lnTo>
                  <a:lnTo>
                    <a:pt x="2286" y="5950"/>
                  </a:lnTo>
                  <a:lnTo>
                    <a:pt x="2592" y="5950"/>
                  </a:lnTo>
                  <a:lnTo>
                    <a:pt x="2875" y="5750"/>
                  </a:lnTo>
                  <a:lnTo>
                    <a:pt x="3169" y="5750"/>
                  </a:lnTo>
                  <a:lnTo>
                    <a:pt x="3407" y="5700"/>
                  </a:lnTo>
                  <a:lnTo>
                    <a:pt x="3701" y="5563"/>
                  </a:lnTo>
                  <a:lnTo>
                    <a:pt x="4584" y="5175"/>
                  </a:lnTo>
                  <a:lnTo>
                    <a:pt x="4867" y="4600"/>
                  </a:lnTo>
                  <a:lnTo>
                    <a:pt x="5093" y="4525"/>
                  </a:lnTo>
                  <a:lnTo>
                    <a:pt x="5093" y="4338"/>
                  </a:lnTo>
                  <a:lnTo>
                    <a:pt x="5093" y="4013"/>
                  </a:lnTo>
                  <a:lnTo>
                    <a:pt x="5399" y="3550"/>
                  </a:lnTo>
                  <a:lnTo>
                    <a:pt x="5512" y="3363"/>
                  </a:lnTo>
                  <a:lnTo>
                    <a:pt x="5625" y="3363"/>
                  </a:lnTo>
                  <a:lnTo>
                    <a:pt x="5693" y="3550"/>
                  </a:lnTo>
                  <a:lnTo>
                    <a:pt x="5863" y="4013"/>
                  </a:lnTo>
                  <a:lnTo>
                    <a:pt x="5863" y="3688"/>
                  </a:lnTo>
                  <a:lnTo>
                    <a:pt x="6089" y="3825"/>
                  </a:lnTo>
                  <a:lnTo>
                    <a:pt x="5976" y="3550"/>
                  </a:lnTo>
                  <a:lnTo>
                    <a:pt x="5863" y="3238"/>
                  </a:lnTo>
                  <a:lnTo>
                    <a:pt x="5976" y="3163"/>
                  </a:lnTo>
                  <a:lnTo>
                    <a:pt x="6089" y="3363"/>
                  </a:lnTo>
                  <a:lnTo>
                    <a:pt x="6157" y="3238"/>
                  </a:lnTo>
                  <a:lnTo>
                    <a:pt x="6271" y="3363"/>
                  </a:lnTo>
                  <a:lnTo>
                    <a:pt x="6452" y="3363"/>
                  </a:lnTo>
                  <a:lnTo>
                    <a:pt x="6338" y="3363"/>
                  </a:lnTo>
                  <a:lnTo>
                    <a:pt x="6338" y="3163"/>
                  </a:lnTo>
                  <a:lnTo>
                    <a:pt x="6338" y="2988"/>
                  </a:lnTo>
                  <a:lnTo>
                    <a:pt x="6565" y="2713"/>
                  </a:lnTo>
                  <a:lnTo>
                    <a:pt x="6621" y="2838"/>
                  </a:lnTo>
                  <a:lnTo>
                    <a:pt x="6621" y="2650"/>
                  </a:lnTo>
                  <a:lnTo>
                    <a:pt x="6735" y="2525"/>
                  </a:lnTo>
                  <a:lnTo>
                    <a:pt x="6916" y="2650"/>
                  </a:lnTo>
                  <a:lnTo>
                    <a:pt x="6735" y="2325"/>
                  </a:lnTo>
                  <a:lnTo>
                    <a:pt x="7040" y="2138"/>
                  </a:lnTo>
                  <a:lnTo>
                    <a:pt x="7097" y="2325"/>
                  </a:lnTo>
                  <a:lnTo>
                    <a:pt x="7391" y="1888"/>
                  </a:lnTo>
                  <a:lnTo>
                    <a:pt x="7504" y="1813"/>
                  </a:lnTo>
                  <a:lnTo>
                    <a:pt x="7561" y="2013"/>
                  </a:lnTo>
                  <a:lnTo>
                    <a:pt x="7799" y="1688"/>
                  </a:lnTo>
                  <a:lnTo>
                    <a:pt x="7866" y="1888"/>
                  </a:lnTo>
                  <a:lnTo>
                    <a:pt x="8331" y="2325"/>
                  </a:lnTo>
                  <a:lnTo>
                    <a:pt x="8149" y="2525"/>
                  </a:lnTo>
                  <a:lnTo>
                    <a:pt x="8263" y="2713"/>
                  </a:lnTo>
                  <a:lnTo>
                    <a:pt x="8444" y="2450"/>
                  </a:lnTo>
                  <a:lnTo>
                    <a:pt x="8613" y="2525"/>
                  </a:lnTo>
                  <a:lnTo>
                    <a:pt x="8795" y="2650"/>
                  </a:lnTo>
                  <a:lnTo>
                    <a:pt x="8908" y="2525"/>
                  </a:lnTo>
                  <a:lnTo>
                    <a:pt x="9089" y="2713"/>
                  </a:lnTo>
                  <a:lnTo>
                    <a:pt x="9032" y="2525"/>
                  </a:lnTo>
                  <a:lnTo>
                    <a:pt x="9089" y="2525"/>
                  </a:lnTo>
                  <a:lnTo>
                    <a:pt x="8908" y="2138"/>
                  </a:lnTo>
                  <a:lnTo>
                    <a:pt x="9089" y="1888"/>
                  </a:lnTo>
                  <a:lnTo>
                    <a:pt x="9213" y="1613"/>
                  </a:lnTo>
                  <a:lnTo>
                    <a:pt x="9372" y="1613"/>
                  </a:lnTo>
                  <a:lnTo>
                    <a:pt x="9327" y="1300"/>
                  </a:lnTo>
                  <a:lnTo>
                    <a:pt x="9553" y="1100"/>
                  </a:lnTo>
                  <a:lnTo>
                    <a:pt x="9791" y="1100"/>
                  </a:lnTo>
                  <a:lnTo>
                    <a:pt x="9791" y="975"/>
                  </a:lnTo>
                  <a:lnTo>
                    <a:pt x="9859" y="838"/>
                  </a:lnTo>
                  <a:lnTo>
                    <a:pt x="10549" y="838"/>
                  </a:lnTo>
                  <a:lnTo>
                    <a:pt x="10617" y="838"/>
                  </a:lnTo>
                  <a:lnTo>
                    <a:pt x="10549" y="463"/>
                  </a:lnTo>
                  <a:lnTo>
                    <a:pt x="10436" y="463"/>
                  </a:lnTo>
                  <a:lnTo>
                    <a:pt x="10323" y="263"/>
                  </a:lnTo>
                  <a:lnTo>
                    <a:pt x="10549" y="263"/>
                  </a:lnTo>
                  <a:lnTo>
                    <a:pt x="10730" y="325"/>
                  </a:lnTo>
                  <a:lnTo>
                    <a:pt x="10787" y="325"/>
                  </a:lnTo>
                  <a:lnTo>
                    <a:pt x="10900" y="513"/>
                  </a:lnTo>
                  <a:lnTo>
                    <a:pt x="11319" y="638"/>
                  </a:lnTo>
                  <a:lnTo>
                    <a:pt x="11364" y="775"/>
                  </a:lnTo>
                  <a:lnTo>
                    <a:pt x="11669" y="775"/>
                  </a:lnTo>
                  <a:lnTo>
                    <a:pt x="11851" y="838"/>
                  </a:lnTo>
                  <a:lnTo>
                    <a:pt x="12134" y="775"/>
                  </a:lnTo>
                  <a:lnTo>
                    <a:pt x="12315" y="838"/>
                  </a:lnTo>
                  <a:lnTo>
                    <a:pt x="12428" y="975"/>
                  </a:lnTo>
                  <a:lnTo>
                    <a:pt x="12541" y="1100"/>
                  </a:lnTo>
                  <a:lnTo>
                    <a:pt x="12428" y="838"/>
                  </a:lnTo>
                  <a:lnTo>
                    <a:pt x="12609" y="775"/>
                  </a:lnTo>
                  <a:lnTo>
                    <a:pt x="12722" y="838"/>
                  </a:lnTo>
                  <a:lnTo>
                    <a:pt x="12779" y="975"/>
                  </a:lnTo>
                  <a:lnTo>
                    <a:pt x="12609" y="1175"/>
                  </a:lnTo>
                  <a:lnTo>
                    <a:pt x="12609" y="1300"/>
                  </a:lnTo>
                  <a:lnTo>
                    <a:pt x="12541" y="1488"/>
                  </a:lnTo>
                  <a:lnTo>
                    <a:pt x="12541" y="1350"/>
                  </a:lnTo>
                  <a:lnTo>
                    <a:pt x="12315" y="1488"/>
                  </a:lnTo>
                  <a:lnTo>
                    <a:pt x="12247" y="1688"/>
                  </a:lnTo>
                  <a:lnTo>
                    <a:pt x="12247" y="1813"/>
                  </a:lnTo>
                  <a:lnTo>
                    <a:pt x="12247" y="2013"/>
                  </a:lnTo>
                  <a:lnTo>
                    <a:pt x="11964" y="2525"/>
                  </a:lnTo>
                  <a:lnTo>
                    <a:pt x="12247" y="2838"/>
                  </a:lnTo>
                  <a:lnTo>
                    <a:pt x="12315" y="2988"/>
                  </a:lnTo>
                  <a:lnTo>
                    <a:pt x="12541" y="3038"/>
                  </a:lnTo>
                  <a:lnTo>
                    <a:pt x="12609" y="3238"/>
                  </a:lnTo>
                  <a:lnTo>
                    <a:pt x="13073" y="3688"/>
                  </a:lnTo>
                  <a:lnTo>
                    <a:pt x="13662" y="3825"/>
                  </a:lnTo>
                  <a:lnTo>
                    <a:pt x="13662" y="4075"/>
                  </a:lnTo>
                  <a:lnTo>
                    <a:pt x="14137" y="4338"/>
                  </a:lnTo>
                  <a:lnTo>
                    <a:pt x="14307" y="4338"/>
                  </a:lnTo>
                  <a:lnTo>
                    <a:pt x="14488" y="4213"/>
                  </a:lnTo>
                  <a:lnTo>
                    <a:pt x="14771" y="3550"/>
                  </a:lnTo>
                  <a:lnTo>
                    <a:pt x="15065" y="2450"/>
                  </a:lnTo>
                  <a:lnTo>
                    <a:pt x="15065" y="1888"/>
                  </a:lnTo>
                  <a:lnTo>
                    <a:pt x="15178" y="1688"/>
                  </a:lnTo>
                  <a:lnTo>
                    <a:pt x="15065" y="1488"/>
                  </a:lnTo>
                  <a:lnTo>
                    <a:pt x="15246" y="1175"/>
                  </a:lnTo>
                  <a:lnTo>
                    <a:pt x="15178" y="1100"/>
                  </a:lnTo>
                  <a:lnTo>
                    <a:pt x="15246" y="838"/>
                  </a:lnTo>
                  <a:lnTo>
                    <a:pt x="15359" y="838"/>
                  </a:lnTo>
                  <a:lnTo>
                    <a:pt x="15484" y="263"/>
                  </a:lnTo>
                  <a:lnTo>
                    <a:pt x="15710" y="0"/>
                  </a:lnTo>
                  <a:lnTo>
                    <a:pt x="15710" y="125"/>
                  </a:lnTo>
                  <a:lnTo>
                    <a:pt x="15835" y="325"/>
                  </a:lnTo>
                  <a:lnTo>
                    <a:pt x="15835" y="775"/>
                  </a:lnTo>
                  <a:lnTo>
                    <a:pt x="15948" y="775"/>
                  </a:lnTo>
                  <a:lnTo>
                    <a:pt x="15948" y="975"/>
                  </a:lnTo>
                  <a:lnTo>
                    <a:pt x="16005" y="1100"/>
                  </a:lnTo>
                  <a:lnTo>
                    <a:pt x="16005" y="1350"/>
                  </a:lnTo>
                  <a:lnTo>
                    <a:pt x="16129" y="1350"/>
                  </a:lnTo>
                  <a:lnTo>
                    <a:pt x="16129" y="1888"/>
                  </a:lnTo>
                  <a:lnTo>
                    <a:pt x="16242" y="2450"/>
                  </a:lnTo>
                  <a:lnTo>
                    <a:pt x="16299" y="2325"/>
                  </a:lnTo>
                  <a:lnTo>
                    <a:pt x="16480" y="2138"/>
                  </a:lnTo>
                  <a:lnTo>
                    <a:pt x="16593" y="2450"/>
                  </a:lnTo>
                  <a:lnTo>
                    <a:pt x="16887" y="2650"/>
                  </a:lnTo>
                  <a:lnTo>
                    <a:pt x="16887" y="3363"/>
                  </a:lnTo>
                  <a:lnTo>
                    <a:pt x="16887" y="3550"/>
                  </a:lnTo>
                  <a:lnTo>
                    <a:pt x="17057" y="3888"/>
                  </a:lnTo>
                  <a:lnTo>
                    <a:pt x="17170" y="4400"/>
                  </a:lnTo>
                  <a:lnTo>
                    <a:pt x="17170" y="4725"/>
                  </a:lnTo>
                  <a:lnTo>
                    <a:pt x="17170" y="4925"/>
                  </a:lnTo>
                  <a:lnTo>
                    <a:pt x="17238" y="5175"/>
                  </a:lnTo>
                  <a:lnTo>
                    <a:pt x="17476" y="5438"/>
                  </a:lnTo>
                  <a:lnTo>
                    <a:pt x="17702" y="5438"/>
                  </a:lnTo>
                  <a:lnTo>
                    <a:pt x="17816" y="5750"/>
                  </a:lnTo>
                  <a:lnTo>
                    <a:pt x="17940" y="5750"/>
                  </a:lnTo>
                  <a:lnTo>
                    <a:pt x="18166" y="5950"/>
                  </a:lnTo>
                  <a:lnTo>
                    <a:pt x="18291" y="6213"/>
                  </a:lnTo>
                  <a:lnTo>
                    <a:pt x="18415" y="6275"/>
                  </a:lnTo>
                  <a:lnTo>
                    <a:pt x="18166" y="6413"/>
                  </a:lnTo>
                  <a:lnTo>
                    <a:pt x="18291" y="6613"/>
                  </a:lnTo>
                  <a:lnTo>
                    <a:pt x="18472" y="6925"/>
                  </a:lnTo>
                  <a:lnTo>
                    <a:pt x="18472" y="7050"/>
                  </a:lnTo>
                  <a:lnTo>
                    <a:pt x="18698" y="7638"/>
                  </a:lnTo>
                  <a:lnTo>
                    <a:pt x="18766" y="7763"/>
                  </a:lnTo>
                  <a:lnTo>
                    <a:pt x="18766" y="7313"/>
                  </a:lnTo>
                  <a:lnTo>
                    <a:pt x="19049" y="7638"/>
                  </a:lnTo>
                  <a:lnTo>
                    <a:pt x="19049" y="7563"/>
                  </a:lnTo>
                  <a:lnTo>
                    <a:pt x="19162" y="7763"/>
                  </a:lnTo>
                  <a:lnTo>
                    <a:pt x="19162" y="8275"/>
                  </a:lnTo>
                  <a:lnTo>
                    <a:pt x="18936" y="8275"/>
                  </a:lnTo>
                  <a:lnTo>
                    <a:pt x="19049" y="8475"/>
                  </a:lnTo>
                  <a:lnTo>
                    <a:pt x="19344" y="8675"/>
                  </a:lnTo>
                  <a:lnTo>
                    <a:pt x="19525" y="8938"/>
                  </a:lnTo>
                  <a:lnTo>
                    <a:pt x="19638" y="9250"/>
                  </a:lnTo>
                  <a:lnTo>
                    <a:pt x="19808" y="9450"/>
                  </a:lnTo>
                  <a:lnTo>
                    <a:pt x="19932" y="9650"/>
                  </a:lnTo>
                  <a:lnTo>
                    <a:pt x="19808" y="9963"/>
                  </a:lnTo>
                  <a:lnTo>
                    <a:pt x="19989" y="10350"/>
                  </a:lnTo>
                  <a:lnTo>
                    <a:pt x="19808" y="11188"/>
                  </a:lnTo>
                  <a:lnTo>
                    <a:pt x="19932" y="11650"/>
                  </a:lnTo>
                  <a:lnTo>
                    <a:pt x="19808" y="12363"/>
                  </a:lnTo>
                  <a:lnTo>
                    <a:pt x="19525" y="13075"/>
                  </a:lnTo>
                  <a:lnTo>
                    <a:pt x="19344" y="13838"/>
                  </a:lnTo>
                  <a:lnTo>
                    <a:pt x="18879" y="14688"/>
                  </a:lnTo>
                  <a:lnTo>
                    <a:pt x="18879" y="14750"/>
                  </a:lnTo>
                  <a:lnTo>
                    <a:pt x="18879" y="14888"/>
                  </a:lnTo>
                  <a:lnTo>
                    <a:pt x="18291" y="15400"/>
                  </a:lnTo>
                  <a:lnTo>
                    <a:pt x="18166" y="15725"/>
                  </a:lnTo>
                  <a:lnTo>
                    <a:pt x="18121" y="16038"/>
                  </a:lnTo>
                  <a:lnTo>
                    <a:pt x="17702" y="16563"/>
                  </a:lnTo>
                  <a:lnTo>
                    <a:pt x="17521" y="16950"/>
                  </a:lnTo>
                  <a:lnTo>
                    <a:pt x="17057" y="17925"/>
                  </a:lnTo>
                  <a:lnTo>
                    <a:pt x="16774" y="18763"/>
                  </a:lnTo>
                  <a:lnTo>
                    <a:pt x="16299" y="19025"/>
                  </a:lnTo>
                  <a:lnTo>
                    <a:pt x="15529" y="19025"/>
                  </a:lnTo>
                  <a:lnTo>
                    <a:pt x="15246" y="19350"/>
                  </a:lnTo>
                  <a:lnTo>
                    <a:pt x="14714" y="19663"/>
                  </a:lnTo>
                  <a:lnTo>
                    <a:pt x="14771" y="19800"/>
                  </a:lnTo>
                  <a:lnTo>
                    <a:pt x="14714" y="19988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48" name="Freeform 248">
              <a:extLst>
                <a:ext uri="{FF2B5EF4-FFF2-40B4-BE49-F238E27FC236}">
                  <a16:creationId xmlns:a16="http://schemas.microsoft.com/office/drawing/2014/main" id="{B8DEF124-A4C8-4B71-854D-2A0D85C3965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7737" y="5391829"/>
              <a:ext cx="216949" cy="243918"/>
            </a:xfrm>
            <a:custGeom>
              <a:avLst/>
              <a:gdLst>
                <a:gd name="T0" fmla="*/ 31 w 20000"/>
                <a:gd name="T1" fmla="*/ 176 h 20000"/>
                <a:gd name="T2" fmla="*/ 23 w 20000"/>
                <a:gd name="T3" fmla="*/ 167 h 20000"/>
                <a:gd name="T4" fmla="*/ 14 w 20000"/>
                <a:gd name="T5" fmla="*/ 159 h 20000"/>
                <a:gd name="T6" fmla="*/ 0 w 20000"/>
                <a:gd name="T7" fmla="*/ 157 h 20000"/>
                <a:gd name="T8" fmla="*/ 0 w 20000"/>
                <a:gd name="T9" fmla="*/ 149 h 20000"/>
                <a:gd name="T10" fmla="*/ 6 w 20000"/>
                <a:gd name="T11" fmla="*/ 146 h 20000"/>
                <a:gd name="T12" fmla="*/ 10 w 20000"/>
                <a:gd name="T13" fmla="*/ 133 h 20000"/>
                <a:gd name="T14" fmla="*/ 14 w 20000"/>
                <a:gd name="T15" fmla="*/ 130 h 20000"/>
                <a:gd name="T16" fmla="*/ 16 w 20000"/>
                <a:gd name="T17" fmla="*/ 126 h 20000"/>
                <a:gd name="T18" fmla="*/ 23 w 20000"/>
                <a:gd name="T19" fmla="*/ 124 h 20000"/>
                <a:gd name="T20" fmla="*/ 33 w 20000"/>
                <a:gd name="T21" fmla="*/ 116 h 20000"/>
                <a:gd name="T22" fmla="*/ 39 w 20000"/>
                <a:gd name="T23" fmla="*/ 110 h 20000"/>
                <a:gd name="T24" fmla="*/ 43 w 20000"/>
                <a:gd name="T25" fmla="*/ 103 h 20000"/>
                <a:gd name="T26" fmla="*/ 60 w 20000"/>
                <a:gd name="T27" fmla="*/ 97 h 20000"/>
                <a:gd name="T28" fmla="*/ 91 w 20000"/>
                <a:gd name="T29" fmla="*/ 77 h 20000"/>
                <a:gd name="T30" fmla="*/ 118 w 20000"/>
                <a:gd name="T31" fmla="*/ 44 h 20000"/>
                <a:gd name="T32" fmla="*/ 124 w 20000"/>
                <a:gd name="T33" fmla="*/ 34 h 20000"/>
                <a:gd name="T34" fmla="*/ 135 w 20000"/>
                <a:gd name="T35" fmla="*/ 11 h 20000"/>
                <a:gd name="T36" fmla="*/ 145 w 20000"/>
                <a:gd name="T37" fmla="*/ 2 h 20000"/>
                <a:gd name="T38" fmla="*/ 145 w 20000"/>
                <a:gd name="T39" fmla="*/ 12 h 20000"/>
                <a:gd name="T40" fmla="*/ 145 w 20000"/>
                <a:gd name="T41" fmla="*/ 27 h 20000"/>
                <a:gd name="T42" fmla="*/ 151 w 20000"/>
                <a:gd name="T43" fmla="*/ 19 h 20000"/>
                <a:gd name="T44" fmla="*/ 154 w 20000"/>
                <a:gd name="T45" fmla="*/ 27 h 20000"/>
                <a:gd name="T46" fmla="*/ 151 w 20000"/>
                <a:gd name="T47" fmla="*/ 40 h 20000"/>
                <a:gd name="T48" fmla="*/ 141 w 20000"/>
                <a:gd name="T49" fmla="*/ 62 h 20000"/>
                <a:gd name="T50" fmla="*/ 126 w 20000"/>
                <a:gd name="T51" fmla="*/ 83 h 20000"/>
                <a:gd name="T52" fmla="*/ 126 w 20000"/>
                <a:gd name="T53" fmla="*/ 99 h 20000"/>
                <a:gd name="T54" fmla="*/ 118 w 20000"/>
                <a:gd name="T55" fmla="*/ 99 h 20000"/>
                <a:gd name="T56" fmla="*/ 114 w 20000"/>
                <a:gd name="T57" fmla="*/ 99 h 20000"/>
                <a:gd name="T58" fmla="*/ 93 w 20000"/>
                <a:gd name="T59" fmla="*/ 116 h 20000"/>
                <a:gd name="T60" fmla="*/ 83 w 20000"/>
                <a:gd name="T61" fmla="*/ 136 h 20000"/>
                <a:gd name="T62" fmla="*/ 70 w 20000"/>
                <a:gd name="T63" fmla="*/ 153 h 20000"/>
                <a:gd name="T64" fmla="*/ 70 w 20000"/>
                <a:gd name="T65" fmla="*/ 157 h 20000"/>
                <a:gd name="T66" fmla="*/ 54 w 20000"/>
                <a:gd name="T67" fmla="*/ 169 h 20000"/>
                <a:gd name="T68" fmla="*/ 33 w 20000"/>
                <a:gd name="T69" fmla="*/ 180 h 200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0000" h="20000">
                  <a:moveTo>
                    <a:pt x="4312" y="19956"/>
                  </a:moveTo>
                  <a:lnTo>
                    <a:pt x="4000" y="19512"/>
                  </a:lnTo>
                  <a:lnTo>
                    <a:pt x="2961" y="19246"/>
                  </a:lnTo>
                  <a:lnTo>
                    <a:pt x="2961" y="18581"/>
                  </a:lnTo>
                  <a:lnTo>
                    <a:pt x="1870" y="18137"/>
                  </a:lnTo>
                  <a:lnTo>
                    <a:pt x="1870" y="17694"/>
                  </a:lnTo>
                  <a:lnTo>
                    <a:pt x="831" y="17694"/>
                  </a:lnTo>
                  <a:lnTo>
                    <a:pt x="0" y="17428"/>
                  </a:lnTo>
                  <a:lnTo>
                    <a:pt x="519" y="16541"/>
                  </a:lnTo>
                  <a:lnTo>
                    <a:pt x="0" y="16541"/>
                  </a:lnTo>
                  <a:lnTo>
                    <a:pt x="0" y="16275"/>
                  </a:lnTo>
                  <a:lnTo>
                    <a:pt x="831" y="16275"/>
                  </a:lnTo>
                  <a:lnTo>
                    <a:pt x="831" y="15610"/>
                  </a:lnTo>
                  <a:lnTo>
                    <a:pt x="1351" y="14723"/>
                  </a:lnTo>
                  <a:lnTo>
                    <a:pt x="2130" y="15166"/>
                  </a:lnTo>
                  <a:lnTo>
                    <a:pt x="1870" y="14457"/>
                  </a:lnTo>
                  <a:lnTo>
                    <a:pt x="2130" y="14457"/>
                  </a:lnTo>
                  <a:lnTo>
                    <a:pt x="2130" y="14013"/>
                  </a:lnTo>
                  <a:lnTo>
                    <a:pt x="2649" y="13792"/>
                  </a:lnTo>
                  <a:lnTo>
                    <a:pt x="2961" y="13792"/>
                  </a:lnTo>
                  <a:lnTo>
                    <a:pt x="2961" y="13348"/>
                  </a:lnTo>
                  <a:lnTo>
                    <a:pt x="4312" y="12860"/>
                  </a:lnTo>
                  <a:lnTo>
                    <a:pt x="5091" y="11707"/>
                  </a:lnTo>
                  <a:lnTo>
                    <a:pt x="5091" y="12195"/>
                  </a:lnTo>
                  <a:lnTo>
                    <a:pt x="5610" y="12195"/>
                  </a:lnTo>
                  <a:lnTo>
                    <a:pt x="5610" y="11486"/>
                  </a:lnTo>
                  <a:lnTo>
                    <a:pt x="6442" y="10820"/>
                  </a:lnTo>
                  <a:lnTo>
                    <a:pt x="7792" y="10820"/>
                  </a:lnTo>
                  <a:lnTo>
                    <a:pt x="9143" y="9889"/>
                  </a:lnTo>
                  <a:lnTo>
                    <a:pt x="11844" y="8514"/>
                  </a:lnTo>
                  <a:lnTo>
                    <a:pt x="13974" y="6918"/>
                  </a:lnTo>
                  <a:lnTo>
                    <a:pt x="15377" y="4834"/>
                  </a:lnTo>
                  <a:lnTo>
                    <a:pt x="15584" y="4169"/>
                  </a:lnTo>
                  <a:lnTo>
                    <a:pt x="16104" y="3725"/>
                  </a:lnTo>
                  <a:lnTo>
                    <a:pt x="16935" y="2572"/>
                  </a:lnTo>
                  <a:lnTo>
                    <a:pt x="17506" y="1197"/>
                  </a:lnTo>
                  <a:lnTo>
                    <a:pt x="18338" y="0"/>
                  </a:lnTo>
                  <a:lnTo>
                    <a:pt x="18857" y="266"/>
                  </a:lnTo>
                  <a:lnTo>
                    <a:pt x="18857" y="1197"/>
                  </a:lnTo>
                  <a:lnTo>
                    <a:pt x="18857" y="1375"/>
                  </a:lnTo>
                  <a:lnTo>
                    <a:pt x="18857" y="2084"/>
                  </a:lnTo>
                  <a:lnTo>
                    <a:pt x="18857" y="3016"/>
                  </a:lnTo>
                  <a:lnTo>
                    <a:pt x="18857" y="2572"/>
                  </a:lnTo>
                  <a:lnTo>
                    <a:pt x="19636" y="2084"/>
                  </a:lnTo>
                  <a:lnTo>
                    <a:pt x="19636" y="2572"/>
                  </a:lnTo>
                  <a:lnTo>
                    <a:pt x="19948" y="3016"/>
                  </a:lnTo>
                  <a:lnTo>
                    <a:pt x="19636" y="3193"/>
                  </a:lnTo>
                  <a:lnTo>
                    <a:pt x="19636" y="4390"/>
                  </a:lnTo>
                  <a:lnTo>
                    <a:pt x="19117" y="5543"/>
                  </a:lnTo>
                  <a:lnTo>
                    <a:pt x="18338" y="6918"/>
                  </a:lnTo>
                  <a:lnTo>
                    <a:pt x="17506" y="8071"/>
                  </a:lnTo>
                  <a:lnTo>
                    <a:pt x="16416" y="9180"/>
                  </a:lnTo>
                  <a:lnTo>
                    <a:pt x="16104" y="10333"/>
                  </a:lnTo>
                  <a:lnTo>
                    <a:pt x="16416" y="10998"/>
                  </a:lnTo>
                  <a:lnTo>
                    <a:pt x="15584" y="10820"/>
                  </a:lnTo>
                  <a:lnTo>
                    <a:pt x="15377" y="10998"/>
                  </a:lnTo>
                  <a:lnTo>
                    <a:pt x="14805" y="10820"/>
                  </a:lnTo>
                  <a:lnTo>
                    <a:pt x="14805" y="10998"/>
                  </a:lnTo>
                  <a:lnTo>
                    <a:pt x="13455" y="11707"/>
                  </a:lnTo>
                  <a:lnTo>
                    <a:pt x="12104" y="12860"/>
                  </a:lnTo>
                  <a:lnTo>
                    <a:pt x="11844" y="14457"/>
                  </a:lnTo>
                  <a:lnTo>
                    <a:pt x="10805" y="15166"/>
                  </a:lnTo>
                  <a:lnTo>
                    <a:pt x="9974" y="16275"/>
                  </a:lnTo>
                  <a:lnTo>
                    <a:pt x="9143" y="16984"/>
                  </a:lnTo>
                  <a:lnTo>
                    <a:pt x="9662" y="17428"/>
                  </a:lnTo>
                  <a:lnTo>
                    <a:pt x="9143" y="17428"/>
                  </a:lnTo>
                  <a:lnTo>
                    <a:pt x="8364" y="18137"/>
                  </a:lnTo>
                  <a:lnTo>
                    <a:pt x="7013" y="18803"/>
                  </a:lnTo>
                  <a:lnTo>
                    <a:pt x="6442" y="19512"/>
                  </a:lnTo>
                  <a:lnTo>
                    <a:pt x="4312" y="19956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49" name="Freeform 249">
              <a:extLst>
                <a:ext uri="{FF2B5EF4-FFF2-40B4-BE49-F238E27FC236}">
                  <a16:creationId xmlns:a16="http://schemas.microsoft.com/office/drawing/2014/main" id="{913989E5-6DA6-4935-A051-C65D9CDE4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8912" y="5164172"/>
              <a:ext cx="140876" cy="283216"/>
            </a:xfrm>
            <a:custGeom>
              <a:avLst/>
              <a:gdLst>
                <a:gd name="T0" fmla="*/ 4 w 20000"/>
                <a:gd name="T1" fmla="*/ 208 h 20000"/>
                <a:gd name="T2" fmla="*/ 4 w 20000"/>
                <a:gd name="T3" fmla="*/ 197 h 20000"/>
                <a:gd name="T4" fmla="*/ 0 w 20000"/>
                <a:gd name="T5" fmla="*/ 201 h 20000"/>
                <a:gd name="T6" fmla="*/ 0 w 20000"/>
                <a:gd name="T7" fmla="*/ 195 h 20000"/>
                <a:gd name="T8" fmla="*/ 4 w 20000"/>
                <a:gd name="T9" fmla="*/ 187 h 20000"/>
                <a:gd name="T10" fmla="*/ 10 w 20000"/>
                <a:gd name="T11" fmla="*/ 170 h 20000"/>
                <a:gd name="T12" fmla="*/ 10 w 20000"/>
                <a:gd name="T13" fmla="*/ 158 h 20000"/>
                <a:gd name="T14" fmla="*/ 6 w 20000"/>
                <a:gd name="T15" fmla="*/ 151 h 20000"/>
                <a:gd name="T16" fmla="*/ 4 w 20000"/>
                <a:gd name="T17" fmla="*/ 143 h 20000"/>
                <a:gd name="T18" fmla="*/ 0 w 20000"/>
                <a:gd name="T19" fmla="*/ 137 h 20000"/>
                <a:gd name="T20" fmla="*/ 4 w 20000"/>
                <a:gd name="T21" fmla="*/ 131 h 20000"/>
                <a:gd name="T22" fmla="*/ 10 w 20000"/>
                <a:gd name="T23" fmla="*/ 127 h 20000"/>
                <a:gd name="T24" fmla="*/ 16 w 20000"/>
                <a:gd name="T25" fmla="*/ 104 h 20000"/>
                <a:gd name="T26" fmla="*/ 20 w 20000"/>
                <a:gd name="T27" fmla="*/ 108 h 20000"/>
                <a:gd name="T28" fmla="*/ 20 w 20000"/>
                <a:gd name="T29" fmla="*/ 93 h 20000"/>
                <a:gd name="T30" fmla="*/ 20 w 20000"/>
                <a:gd name="T31" fmla="*/ 77 h 20000"/>
                <a:gd name="T32" fmla="*/ 23 w 20000"/>
                <a:gd name="T33" fmla="*/ 77 h 20000"/>
                <a:gd name="T34" fmla="*/ 27 w 20000"/>
                <a:gd name="T35" fmla="*/ 71 h 20000"/>
                <a:gd name="T36" fmla="*/ 20 w 20000"/>
                <a:gd name="T37" fmla="*/ 71 h 20000"/>
                <a:gd name="T38" fmla="*/ 20 w 20000"/>
                <a:gd name="T39" fmla="*/ 60 h 20000"/>
                <a:gd name="T40" fmla="*/ 20 w 20000"/>
                <a:gd name="T41" fmla="*/ 56 h 20000"/>
                <a:gd name="T42" fmla="*/ 23 w 20000"/>
                <a:gd name="T43" fmla="*/ 60 h 20000"/>
                <a:gd name="T44" fmla="*/ 23 w 20000"/>
                <a:gd name="T45" fmla="*/ 56 h 20000"/>
                <a:gd name="T46" fmla="*/ 23 w 20000"/>
                <a:gd name="T47" fmla="*/ 50 h 20000"/>
                <a:gd name="T48" fmla="*/ 20 w 20000"/>
                <a:gd name="T49" fmla="*/ 50 h 20000"/>
                <a:gd name="T50" fmla="*/ 16 w 20000"/>
                <a:gd name="T51" fmla="*/ 54 h 20000"/>
                <a:gd name="T52" fmla="*/ 12 w 20000"/>
                <a:gd name="T53" fmla="*/ 17 h 20000"/>
                <a:gd name="T54" fmla="*/ 10 w 20000"/>
                <a:gd name="T55" fmla="*/ 0 h 20000"/>
                <a:gd name="T56" fmla="*/ 12 w 20000"/>
                <a:gd name="T57" fmla="*/ 0 h 20000"/>
                <a:gd name="T58" fmla="*/ 12 w 20000"/>
                <a:gd name="T59" fmla="*/ 4 h 20000"/>
                <a:gd name="T60" fmla="*/ 12 w 20000"/>
                <a:gd name="T61" fmla="*/ 11 h 20000"/>
                <a:gd name="T62" fmla="*/ 16 w 20000"/>
                <a:gd name="T63" fmla="*/ 12 h 20000"/>
                <a:gd name="T64" fmla="*/ 23 w 20000"/>
                <a:gd name="T65" fmla="*/ 17 h 20000"/>
                <a:gd name="T66" fmla="*/ 27 w 20000"/>
                <a:gd name="T67" fmla="*/ 23 h 20000"/>
                <a:gd name="T68" fmla="*/ 31 w 20000"/>
                <a:gd name="T69" fmla="*/ 23 h 20000"/>
                <a:gd name="T70" fmla="*/ 31 w 20000"/>
                <a:gd name="T71" fmla="*/ 38 h 20000"/>
                <a:gd name="T72" fmla="*/ 27 w 20000"/>
                <a:gd name="T73" fmla="*/ 40 h 20000"/>
                <a:gd name="T74" fmla="*/ 31 w 20000"/>
                <a:gd name="T75" fmla="*/ 48 h 20000"/>
                <a:gd name="T76" fmla="*/ 31 w 20000"/>
                <a:gd name="T77" fmla="*/ 56 h 20000"/>
                <a:gd name="T78" fmla="*/ 33 w 20000"/>
                <a:gd name="T79" fmla="*/ 67 h 20000"/>
                <a:gd name="T80" fmla="*/ 37 w 20000"/>
                <a:gd name="T81" fmla="*/ 77 h 20000"/>
                <a:gd name="T82" fmla="*/ 43 w 20000"/>
                <a:gd name="T83" fmla="*/ 77 h 20000"/>
                <a:gd name="T84" fmla="*/ 50 w 20000"/>
                <a:gd name="T85" fmla="*/ 64 h 20000"/>
                <a:gd name="T86" fmla="*/ 50 w 20000"/>
                <a:gd name="T87" fmla="*/ 60 h 20000"/>
                <a:gd name="T88" fmla="*/ 50 w 20000"/>
                <a:gd name="T89" fmla="*/ 54 h 20000"/>
                <a:gd name="T90" fmla="*/ 60 w 20000"/>
                <a:gd name="T91" fmla="*/ 54 h 20000"/>
                <a:gd name="T92" fmla="*/ 60 w 20000"/>
                <a:gd name="T93" fmla="*/ 64 h 20000"/>
                <a:gd name="T94" fmla="*/ 70 w 20000"/>
                <a:gd name="T95" fmla="*/ 75 h 20000"/>
                <a:gd name="T96" fmla="*/ 81 w 20000"/>
                <a:gd name="T97" fmla="*/ 75 h 20000"/>
                <a:gd name="T98" fmla="*/ 91 w 20000"/>
                <a:gd name="T99" fmla="*/ 64 h 20000"/>
                <a:gd name="T100" fmla="*/ 100 w 20000"/>
                <a:gd name="T101" fmla="*/ 64 h 20000"/>
                <a:gd name="T102" fmla="*/ 100 w 20000"/>
                <a:gd name="T103" fmla="*/ 75 h 20000"/>
                <a:gd name="T104" fmla="*/ 91 w 20000"/>
                <a:gd name="T105" fmla="*/ 83 h 20000"/>
                <a:gd name="T106" fmla="*/ 60 w 20000"/>
                <a:gd name="T107" fmla="*/ 143 h 20000"/>
                <a:gd name="T108" fmla="*/ 39 w 20000"/>
                <a:gd name="T109" fmla="*/ 164 h 20000"/>
                <a:gd name="T110" fmla="*/ 27 w 20000"/>
                <a:gd name="T111" fmla="*/ 178 h 20000"/>
                <a:gd name="T112" fmla="*/ 16 w 20000"/>
                <a:gd name="T113" fmla="*/ 191 h 20000"/>
                <a:gd name="T114" fmla="*/ 4 w 20000"/>
                <a:gd name="T115" fmla="*/ 208 h 2000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0000" h="20000">
                  <a:moveTo>
                    <a:pt x="800" y="19961"/>
                  </a:moveTo>
                  <a:lnTo>
                    <a:pt x="800" y="18921"/>
                  </a:lnTo>
                  <a:lnTo>
                    <a:pt x="0" y="19345"/>
                  </a:lnTo>
                  <a:lnTo>
                    <a:pt x="0" y="18767"/>
                  </a:lnTo>
                  <a:lnTo>
                    <a:pt x="800" y="17958"/>
                  </a:lnTo>
                  <a:lnTo>
                    <a:pt x="2080" y="16339"/>
                  </a:lnTo>
                  <a:lnTo>
                    <a:pt x="2080" y="15145"/>
                  </a:lnTo>
                  <a:lnTo>
                    <a:pt x="1280" y="14566"/>
                  </a:lnTo>
                  <a:lnTo>
                    <a:pt x="800" y="13796"/>
                  </a:lnTo>
                  <a:lnTo>
                    <a:pt x="0" y="13179"/>
                  </a:lnTo>
                  <a:lnTo>
                    <a:pt x="800" y="12563"/>
                  </a:lnTo>
                  <a:lnTo>
                    <a:pt x="2080" y="12177"/>
                  </a:lnTo>
                  <a:lnTo>
                    <a:pt x="3280" y="10019"/>
                  </a:lnTo>
                  <a:lnTo>
                    <a:pt x="4080" y="10405"/>
                  </a:lnTo>
                  <a:lnTo>
                    <a:pt x="4080" y="8979"/>
                  </a:lnTo>
                  <a:lnTo>
                    <a:pt x="4080" y="7399"/>
                  </a:lnTo>
                  <a:lnTo>
                    <a:pt x="4560" y="7399"/>
                  </a:lnTo>
                  <a:lnTo>
                    <a:pt x="5360" y="6782"/>
                  </a:lnTo>
                  <a:lnTo>
                    <a:pt x="4080" y="6782"/>
                  </a:lnTo>
                  <a:lnTo>
                    <a:pt x="4080" y="5780"/>
                  </a:lnTo>
                  <a:lnTo>
                    <a:pt x="4080" y="5395"/>
                  </a:lnTo>
                  <a:lnTo>
                    <a:pt x="4560" y="5780"/>
                  </a:lnTo>
                  <a:lnTo>
                    <a:pt x="4560" y="5395"/>
                  </a:lnTo>
                  <a:lnTo>
                    <a:pt x="4560" y="4817"/>
                  </a:lnTo>
                  <a:lnTo>
                    <a:pt x="4080" y="4817"/>
                  </a:lnTo>
                  <a:lnTo>
                    <a:pt x="3280" y="5202"/>
                  </a:lnTo>
                  <a:lnTo>
                    <a:pt x="2480" y="1618"/>
                  </a:lnTo>
                  <a:lnTo>
                    <a:pt x="2080" y="0"/>
                  </a:lnTo>
                  <a:lnTo>
                    <a:pt x="2480" y="0"/>
                  </a:lnTo>
                  <a:lnTo>
                    <a:pt x="2480" y="424"/>
                  </a:lnTo>
                  <a:lnTo>
                    <a:pt x="2480" y="1040"/>
                  </a:lnTo>
                  <a:lnTo>
                    <a:pt x="3280" y="1195"/>
                  </a:lnTo>
                  <a:lnTo>
                    <a:pt x="4560" y="1618"/>
                  </a:lnTo>
                  <a:lnTo>
                    <a:pt x="5360" y="2235"/>
                  </a:lnTo>
                  <a:lnTo>
                    <a:pt x="6160" y="2235"/>
                  </a:lnTo>
                  <a:lnTo>
                    <a:pt x="6160" y="3622"/>
                  </a:lnTo>
                  <a:lnTo>
                    <a:pt x="5360" y="3815"/>
                  </a:lnTo>
                  <a:lnTo>
                    <a:pt x="6160" y="4586"/>
                  </a:lnTo>
                  <a:lnTo>
                    <a:pt x="6160" y="5395"/>
                  </a:lnTo>
                  <a:lnTo>
                    <a:pt x="6640" y="6397"/>
                  </a:lnTo>
                  <a:lnTo>
                    <a:pt x="7440" y="7399"/>
                  </a:lnTo>
                  <a:lnTo>
                    <a:pt x="8640" y="7399"/>
                  </a:lnTo>
                  <a:lnTo>
                    <a:pt x="9920" y="6166"/>
                  </a:lnTo>
                  <a:lnTo>
                    <a:pt x="9920" y="5780"/>
                  </a:lnTo>
                  <a:lnTo>
                    <a:pt x="9920" y="5202"/>
                  </a:lnTo>
                  <a:lnTo>
                    <a:pt x="12080" y="5202"/>
                  </a:lnTo>
                  <a:lnTo>
                    <a:pt x="12080" y="6166"/>
                  </a:lnTo>
                  <a:lnTo>
                    <a:pt x="14080" y="7206"/>
                  </a:lnTo>
                  <a:lnTo>
                    <a:pt x="16160" y="7206"/>
                  </a:lnTo>
                  <a:lnTo>
                    <a:pt x="18240" y="6166"/>
                  </a:lnTo>
                  <a:lnTo>
                    <a:pt x="19920" y="6166"/>
                  </a:lnTo>
                  <a:lnTo>
                    <a:pt x="19920" y="7206"/>
                  </a:lnTo>
                  <a:lnTo>
                    <a:pt x="18240" y="7977"/>
                  </a:lnTo>
                  <a:lnTo>
                    <a:pt x="12080" y="13796"/>
                  </a:lnTo>
                  <a:lnTo>
                    <a:pt x="7840" y="15761"/>
                  </a:lnTo>
                  <a:lnTo>
                    <a:pt x="5360" y="17148"/>
                  </a:lnTo>
                  <a:lnTo>
                    <a:pt x="3280" y="18382"/>
                  </a:lnTo>
                  <a:lnTo>
                    <a:pt x="800" y="19961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50" name="Freeform 250">
              <a:extLst>
                <a:ext uri="{FF2B5EF4-FFF2-40B4-BE49-F238E27FC236}">
                  <a16:creationId xmlns:a16="http://schemas.microsoft.com/office/drawing/2014/main" id="{D0B3BC35-AD79-41BC-BF87-6CCFB0711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1737" y="4214248"/>
              <a:ext cx="240898" cy="201910"/>
            </a:xfrm>
            <a:custGeom>
              <a:avLst/>
              <a:gdLst>
                <a:gd name="T0" fmla="*/ 0 w 20000"/>
                <a:gd name="T1" fmla="*/ 120 h 20000"/>
                <a:gd name="T2" fmla="*/ 2 w 20000"/>
                <a:gd name="T3" fmla="*/ 0 h 20000"/>
                <a:gd name="T4" fmla="*/ 19 w 20000"/>
                <a:gd name="T5" fmla="*/ 6 h 20000"/>
                <a:gd name="T6" fmla="*/ 44 w 20000"/>
                <a:gd name="T7" fmla="*/ 12 h 20000"/>
                <a:gd name="T8" fmla="*/ 57 w 20000"/>
                <a:gd name="T9" fmla="*/ 19 h 20000"/>
                <a:gd name="T10" fmla="*/ 61 w 20000"/>
                <a:gd name="T11" fmla="*/ 19 h 20000"/>
                <a:gd name="T12" fmla="*/ 73 w 20000"/>
                <a:gd name="T13" fmla="*/ 29 h 20000"/>
                <a:gd name="T14" fmla="*/ 79 w 20000"/>
                <a:gd name="T15" fmla="*/ 29 h 20000"/>
                <a:gd name="T16" fmla="*/ 88 w 20000"/>
                <a:gd name="T17" fmla="*/ 35 h 20000"/>
                <a:gd name="T18" fmla="*/ 88 w 20000"/>
                <a:gd name="T19" fmla="*/ 50 h 20000"/>
                <a:gd name="T20" fmla="*/ 117 w 20000"/>
                <a:gd name="T21" fmla="*/ 60 h 20000"/>
                <a:gd name="T22" fmla="*/ 123 w 20000"/>
                <a:gd name="T23" fmla="*/ 72 h 20000"/>
                <a:gd name="T24" fmla="*/ 106 w 20000"/>
                <a:gd name="T25" fmla="*/ 77 h 20000"/>
                <a:gd name="T26" fmla="*/ 112 w 20000"/>
                <a:gd name="T27" fmla="*/ 89 h 20000"/>
                <a:gd name="T28" fmla="*/ 127 w 20000"/>
                <a:gd name="T29" fmla="*/ 99 h 20000"/>
                <a:gd name="T30" fmla="*/ 131 w 20000"/>
                <a:gd name="T31" fmla="*/ 103 h 20000"/>
                <a:gd name="T32" fmla="*/ 133 w 20000"/>
                <a:gd name="T33" fmla="*/ 109 h 20000"/>
                <a:gd name="T34" fmla="*/ 133 w 20000"/>
                <a:gd name="T35" fmla="*/ 120 h 20000"/>
                <a:gd name="T36" fmla="*/ 148 w 20000"/>
                <a:gd name="T37" fmla="*/ 120 h 20000"/>
                <a:gd name="T38" fmla="*/ 150 w 20000"/>
                <a:gd name="T39" fmla="*/ 122 h 20000"/>
                <a:gd name="T40" fmla="*/ 148 w 20000"/>
                <a:gd name="T41" fmla="*/ 126 h 20000"/>
                <a:gd name="T42" fmla="*/ 160 w 20000"/>
                <a:gd name="T43" fmla="*/ 130 h 20000"/>
                <a:gd name="T44" fmla="*/ 156 w 20000"/>
                <a:gd name="T45" fmla="*/ 136 h 20000"/>
                <a:gd name="T46" fmla="*/ 164 w 20000"/>
                <a:gd name="T47" fmla="*/ 140 h 20000"/>
                <a:gd name="T48" fmla="*/ 171 w 20000"/>
                <a:gd name="T49" fmla="*/ 142 h 20000"/>
                <a:gd name="T50" fmla="*/ 164 w 20000"/>
                <a:gd name="T51" fmla="*/ 146 h 20000"/>
                <a:gd name="T52" fmla="*/ 171 w 20000"/>
                <a:gd name="T53" fmla="*/ 146 h 20000"/>
                <a:gd name="T54" fmla="*/ 171 w 20000"/>
                <a:gd name="T55" fmla="*/ 149 h 20000"/>
                <a:gd name="T56" fmla="*/ 160 w 20000"/>
                <a:gd name="T57" fmla="*/ 149 h 20000"/>
                <a:gd name="T58" fmla="*/ 160 w 20000"/>
                <a:gd name="T59" fmla="*/ 146 h 20000"/>
                <a:gd name="T60" fmla="*/ 131 w 20000"/>
                <a:gd name="T61" fmla="*/ 140 h 20000"/>
                <a:gd name="T62" fmla="*/ 123 w 20000"/>
                <a:gd name="T63" fmla="*/ 140 h 20000"/>
                <a:gd name="T64" fmla="*/ 106 w 20000"/>
                <a:gd name="T65" fmla="*/ 126 h 20000"/>
                <a:gd name="T66" fmla="*/ 104 w 20000"/>
                <a:gd name="T67" fmla="*/ 120 h 20000"/>
                <a:gd name="T68" fmla="*/ 100 w 20000"/>
                <a:gd name="T69" fmla="*/ 120 h 20000"/>
                <a:gd name="T70" fmla="*/ 96 w 20000"/>
                <a:gd name="T71" fmla="*/ 113 h 20000"/>
                <a:gd name="T72" fmla="*/ 88 w 20000"/>
                <a:gd name="T73" fmla="*/ 97 h 20000"/>
                <a:gd name="T74" fmla="*/ 83 w 20000"/>
                <a:gd name="T75" fmla="*/ 97 h 20000"/>
                <a:gd name="T76" fmla="*/ 79 w 20000"/>
                <a:gd name="T77" fmla="*/ 97 h 20000"/>
                <a:gd name="T78" fmla="*/ 69 w 20000"/>
                <a:gd name="T79" fmla="*/ 97 h 20000"/>
                <a:gd name="T80" fmla="*/ 67 w 20000"/>
                <a:gd name="T81" fmla="*/ 89 h 20000"/>
                <a:gd name="T82" fmla="*/ 63 w 20000"/>
                <a:gd name="T83" fmla="*/ 89 h 20000"/>
                <a:gd name="T84" fmla="*/ 61 w 20000"/>
                <a:gd name="T85" fmla="*/ 93 h 20000"/>
                <a:gd name="T86" fmla="*/ 57 w 20000"/>
                <a:gd name="T87" fmla="*/ 93 h 20000"/>
                <a:gd name="T88" fmla="*/ 50 w 20000"/>
                <a:gd name="T89" fmla="*/ 89 h 20000"/>
                <a:gd name="T90" fmla="*/ 52 w 20000"/>
                <a:gd name="T91" fmla="*/ 99 h 20000"/>
                <a:gd name="T92" fmla="*/ 46 w 20000"/>
                <a:gd name="T93" fmla="*/ 99 h 20000"/>
                <a:gd name="T94" fmla="*/ 46 w 20000"/>
                <a:gd name="T95" fmla="*/ 103 h 20000"/>
                <a:gd name="T96" fmla="*/ 30 w 20000"/>
                <a:gd name="T97" fmla="*/ 103 h 20000"/>
                <a:gd name="T98" fmla="*/ 35 w 20000"/>
                <a:gd name="T99" fmla="*/ 105 h 20000"/>
                <a:gd name="T100" fmla="*/ 44 w 20000"/>
                <a:gd name="T101" fmla="*/ 115 h 20000"/>
                <a:gd name="T102" fmla="*/ 30 w 20000"/>
                <a:gd name="T103" fmla="*/ 122 h 20000"/>
                <a:gd name="T104" fmla="*/ 0 w 20000"/>
                <a:gd name="T105" fmla="*/ 120 h 200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0000" h="20000">
                  <a:moveTo>
                    <a:pt x="0" y="16086"/>
                  </a:moveTo>
                  <a:lnTo>
                    <a:pt x="282" y="0"/>
                  </a:lnTo>
                  <a:lnTo>
                    <a:pt x="2207" y="858"/>
                  </a:lnTo>
                  <a:lnTo>
                    <a:pt x="5117" y="1662"/>
                  </a:lnTo>
                  <a:lnTo>
                    <a:pt x="6620" y="2520"/>
                  </a:lnTo>
                  <a:lnTo>
                    <a:pt x="7089" y="2520"/>
                  </a:lnTo>
                  <a:lnTo>
                    <a:pt x="8545" y="3861"/>
                  </a:lnTo>
                  <a:lnTo>
                    <a:pt x="9249" y="3861"/>
                  </a:lnTo>
                  <a:lnTo>
                    <a:pt x="10282" y="4718"/>
                  </a:lnTo>
                  <a:lnTo>
                    <a:pt x="10282" y="6649"/>
                  </a:lnTo>
                  <a:lnTo>
                    <a:pt x="13662" y="7989"/>
                  </a:lnTo>
                  <a:lnTo>
                    <a:pt x="14413" y="9651"/>
                  </a:lnTo>
                  <a:lnTo>
                    <a:pt x="12394" y="10295"/>
                  </a:lnTo>
                  <a:lnTo>
                    <a:pt x="13146" y="11903"/>
                  </a:lnTo>
                  <a:lnTo>
                    <a:pt x="14883" y="13298"/>
                  </a:lnTo>
                  <a:lnTo>
                    <a:pt x="15352" y="13834"/>
                  </a:lnTo>
                  <a:lnTo>
                    <a:pt x="15587" y="14692"/>
                  </a:lnTo>
                  <a:lnTo>
                    <a:pt x="15587" y="16086"/>
                  </a:lnTo>
                  <a:lnTo>
                    <a:pt x="17277" y="16086"/>
                  </a:lnTo>
                  <a:lnTo>
                    <a:pt x="17559" y="16354"/>
                  </a:lnTo>
                  <a:lnTo>
                    <a:pt x="17277" y="16890"/>
                  </a:lnTo>
                  <a:lnTo>
                    <a:pt x="18732" y="17426"/>
                  </a:lnTo>
                  <a:lnTo>
                    <a:pt x="18263" y="18284"/>
                  </a:lnTo>
                  <a:lnTo>
                    <a:pt x="19202" y="18820"/>
                  </a:lnTo>
                  <a:lnTo>
                    <a:pt x="19953" y="19088"/>
                  </a:lnTo>
                  <a:lnTo>
                    <a:pt x="19202" y="19625"/>
                  </a:lnTo>
                  <a:lnTo>
                    <a:pt x="19953" y="19625"/>
                  </a:lnTo>
                  <a:lnTo>
                    <a:pt x="19953" y="19946"/>
                  </a:lnTo>
                  <a:lnTo>
                    <a:pt x="18732" y="19946"/>
                  </a:lnTo>
                  <a:lnTo>
                    <a:pt x="18732" y="19625"/>
                  </a:lnTo>
                  <a:lnTo>
                    <a:pt x="15352" y="18820"/>
                  </a:lnTo>
                  <a:lnTo>
                    <a:pt x="14413" y="18820"/>
                  </a:lnTo>
                  <a:lnTo>
                    <a:pt x="12394" y="16890"/>
                  </a:lnTo>
                  <a:lnTo>
                    <a:pt x="12207" y="16086"/>
                  </a:lnTo>
                  <a:lnTo>
                    <a:pt x="11690" y="16086"/>
                  </a:lnTo>
                  <a:lnTo>
                    <a:pt x="11221" y="15228"/>
                  </a:lnTo>
                  <a:lnTo>
                    <a:pt x="10282" y="13029"/>
                  </a:lnTo>
                  <a:lnTo>
                    <a:pt x="9718" y="13029"/>
                  </a:lnTo>
                  <a:lnTo>
                    <a:pt x="9249" y="13029"/>
                  </a:lnTo>
                  <a:lnTo>
                    <a:pt x="8075" y="13029"/>
                  </a:lnTo>
                  <a:lnTo>
                    <a:pt x="7793" y="11903"/>
                  </a:lnTo>
                  <a:lnTo>
                    <a:pt x="7324" y="11903"/>
                  </a:lnTo>
                  <a:lnTo>
                    <a:pt x="7089" y="12493"/>
                  </a:lnTo>
                  <a:lnTo>
                    <a:pt x="6620" y="12493"/>
                  </a:lnTo>
                  <a:lnTo>
                    <a:pt x="5869" y="11903"/>
                  </a:lnTo>
                  <a:lnTo>
                    <a:pt x="6103" y="13298"/>
                  </a:lnTo>
                  <a:lnTo>
                    <a:pt x="5399" y="13298"/>
                  </a:lnTo>
                  <a:lnTo>
                    <a:pt x="5399" y="13834"/>
                  </a:lnTo>
                  <a:lnTo>
                    <a:pt x="3474" y="13834"/>
                  </a:lnTo>
                  <a:lnTo>
                    <a:pt x="4131" y="14155"/>
                  </a:lnTo>
                  <a:lnTo>
                    <a:pt x="5117" y="15496"/>
                  </a:lnTo>
                  <a:lnTo>
                    <a:pt x="3474" y="16354"/>
                  </a:lnTo>
                  <a:lnTo>
                    <a:pt x="0" y="16086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51" name="Freeform 251">
              <a:extLst>
                <a:ext uri="{FF2B5EF4-FFF2-40B4-BE49-F238E27FC236}">
                  <a16:creationId xmlns:a16="http://schemas.microsoft.com/office/drawing/2014/main" id="{47179225-98EE-41FC-AFC7-34F0DEC5D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9102" y="4250836"/>
              <a:ext cx="102839" cy="52849"/>
            </a:xfrm>
            <a:custGeom>
              <a:avLst/>
              <a:gdLst>
                <a:gd name="T0" fmla="*/ 37 w 20000"/>
                <a:gd name="T1" fmla="*/ 39 h 20000"/>
                <a:gd name="T2" fmla="*/ 23 w 20000"/>
                <a:gd name="T3" fmla="*/ 39 h 20000"/>
                <a:gd name="T4" fmla="*/ 20 w 20000"/>
                <a:gd name="T5" fmla="*/ 35 h 20000"/>
                <a:gd name="T6" fmla="*/ 14 w 20000"/>
                <a:gd name="T7" fmla="*/ 35 h 20000"/>
                <a:gd name="T8" fmla="*/ 6 w 20000"/>
                <a:gd name="T9" fmla="*/ 32 h 20000"/>
                <a:gd name="T10" fmla="*/ 0 w 20000"/>
                <a:gd name="T11" fmla="*/ 28 h 20000"/>
                <a:gd name="T12" fmla="*/ 0 w 20000"/>
                <a:gd name="T13" fmla="*/ 22 h 20000"/>
                <a:gd name="T14" fmla="*/ 4 w 20000"/>
                <a:gd name="T15" fmla="*/ 24 h 20000"/>
                <a:gd name="T16" fmla="*/ 10 w 20000"/>
                <a:gd name="T17" fmla="*/ 22 h 20000"/>
                <a:gd name="T18" fmla="*/ 16 w 20000"/>
                <a:gd name="T19" fmla="*/ 24 h 20000"/>
                <a:gd name="T20" fmla="*/ 27 w 20000"/>
                <a:gd name="T21" fmla="*/ 22 h 20000"/>
                <a:gd name="T22" fmla="*/ 31 w 20000"/>
                <a:gd name="T23" fmla="*/ 16 h 20000"/>
                <a:gd name="T24" fmla="*/ 33 w 20000"/>
                <a:gd name="T25" fmla="*/ 24 h 20000"/>
                <a:gd name="T26" fmla="*/ 37 w 20000"/>
                <a:gd name="T27" fmla="*/ 22 h 20000"/>
                <a:gd name="T28" fmla="*/ 42 w 20000"/>
                <a:gd name="T29" fmla="*/ 24 h 20000"/>
                <a:gd name="T30" fmla="*/ 48 w 20000"/>
                <a:gd name="T31" fmla="*/ 22 h 20000"/>
                <a:gd name="T32" fmla="*/ 50 w 20000"/>
                <a:gd name="T33" fmla="*/ 16 h 20000"/>
                <a:gd name="T34" fmla="*/ 58 w 20000"/>
                <a:gd name="T35" fmla="*/ 16 h 20000"/>
                <a:gd name="T36" fmla="*/ 60 w 20000"/>
                <a:gd name="T37" fmla="*/ 12 h 20000"/>
                <a:gd name="T38" fmla="*/ 58 w 20000"/>
                <a:gd name="T39" fmla="*/ 2 h 20000"/>
                <a:gd name="T40" fmla="*/ 71 w 20000"/>
                <a:gd name="T41" fmla="*/ 0 h 20000"/>
                <a:gd name="T42" fmla="*/ 75 w 20000"/>
                <a:gd name="T43" fmla="*/ 2 h 20000"/>
                <a:gd name="T44" fmla="*/ 75 w 20000"/>
                <a:gd name="T45" fmla="*/ 12 h 20000"/>
                <a:gd name="T46" fmla="*/ 68 w 20000"/>
                <a:gd name="T47" fmla="*/ 16 h 20000"/>
                <a:gd name="T48" fmla="*/ 68 w 20000"/>
                <a:gd name="T49" fmla="*/ 22 h 20000"/>
                <a:gd name="T50" fmla="*/ 60 w 20000"/>
                <a:gd name="T51" fmla="*/ 24 h 20000"/>
                <a:gd name="T52" fmla="*/ 58 w 20000"/>
                <a:gd name="T53" fmla="*/ 24 h 20000"/>
                <a:gd name="T54" fmla="*/ 54 w 20000"/>
                <a:gd name="T55" fmla="*/ 28 h 20000"/>
                <a:gd name="T56" fmla="*/ 37 w 20000"/>
                <a:gd name="T57" fmla="*/ 39 h 2000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0000" h="20000">
                  <a:moveTo>
                    <a:pt x="9840" y="19798"/>
                  </a:moveTo>
                  <a:lnTo>
                    <a:pt x="6096" y="19798"/>
                  </a:lnTo>
                  <a:lnTo>
                    <a:pt x="5455" y="17778"/>
                  </a:lnTo>
                  <a:lnTo>
                    <a:pt x="3850" y="17778"/>
                  </a:lnTo>
                  <a:lnTo>
                    <a:pt x="1711" y="16566"/>
                  </a:lnTo>
                  <a:lnTo>
                    <a:pt x="0" y="14545"/>
                  </a:lnTo>
                  <a:lnTo>
                    <a:pt x="0" y="11515"/>
                  </a:lnTo>
                  <a:lnTo>
                    <a:pt x="1070" y="12525"/>
                  </a:lnTo>
                  <a:lnTo>
                    <a:pt x="2781" y="11515"/>
                  </a:lnTo>
                  <a:lnTo>
                    <a:pt x="4385" y="12525"/>
                  </a:lnTo>
                  <a:lnTo>
                    <a:pt x="7166" y="11515"/>
                  </a:lnTo>
                  <a:lnTo>
                    <a:pt x="8235" y="8283"/>
                  </a:lnTo>
                  <a:lnTo>
                    <a:pt x="8770" y="12525"/>
                  </a:lnTo>
                  <a:lnTo>
                    <a:pt x="9840" y="11515"/>
                  </a:lnTo>
                  <a:lnTo>
                    <a:pt x="11123" y="12525"/>
                  </a:lnTo>
                  <a:lnTo>
                    <a:pt x="12727" y="11515"/>
                  </a:lnTo>
                  <a:lnTo>
                    <a:pt x="13262" y="8283"/>
                  </a:lnTo>
                  <a:lnTo>
                    <a:pt x="15508" y="8283"/>
                  </a:lnTo>
                  <a:lnTo>
                    <a:pt x="16043" y="6263"/>
                  </a:lnTo>
                  <a:lnTo>
                    <a:pt x="15508" y="1212"/>
                  </a:lnTo>
                  <a:lnTo>
                    <a:pt x="18824" y="0"/>
                  </a:lnTo>
                  <a:lnTo>
                    <a:pt x="19893" y="1212"/>
                  </a:lnTo>
                  <a:lnTo>
                    <a:pt x="19893" y="6263"/>
                  </a:lnTo>
                  <a:lnTo>
                    <a:pt x="18182" y="8283"/>
                  </a:lnTo>
                  <a:lnTo>
                    <a:pt x="18182" y="11515"/>
                  </a:lnTo>
                  <a:lnTo>
                    <a:pt x="16043" y="12525"/>
                  </a:lnTo>
                  <a:lnTo>
                    <a:pt x="15508" y="12525"/>
                  </a:lnTo>
                  <a:lnTo>
                    <a:pt x="14439" y="14545"/>
                  </a:lnTo>
                  <a:lnTo>
                    <a:pt x="9840" y="19798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52" name="Freeform 252">
              <a:extLst>
                <a:ext uri="{FF2B5EF4-FFF2-40B4-BE49-F238E27FC236}">
                  <a16:creationId xmlns:a16="http://schemas.microsoft.com/office/drawing/2014/main" id="{5A8C64C6-30EE-49CD-A0B9-605B33C7C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1088" y="4208828"/>
              <a:ext cx="59168" cy="62335"/>
            </a:xfrm>
            <a:custGeom>
              <a:avLst/>
              <a:gdLst>
                <a:gd name="T0" fmla="*/ 38 w 20000"/>
                <a:gd name="T1" fmla="*/ 44 h 20000"/>
                <a:gd name="T2" fmla="*/ 38 w 20000"/>
                <a:gd name="T3" fmla="*/ 37 h 20000"/>
                <a:gd name="T4" fmla="*/ 34 w 20000"/>
                <a:gd name="T5" fmla="*/ 27 h 20000"/>
                <a:gd name="T6" fmla="*/ 25 w 20000"/>
                <a:gd name="T7" fmla="*/ 17 h 20000"/>
                <a:gd name="T8" fmla="*/ 6 w 20000"/>
                <a:gd name="T9" fmla="*/ 6 h 20000"/>
                <a:gd name="T10" fmla="*/ 0 w 20000"/>
                <a:gd name="T11" fmla="*/ 4 h 20000"/>
                <a:gd name="T12" fmla="*/ 0 w 20000"/>
                <a:gd name="T13" fmla="*/ 0 h 20000"/>
                <a:gd name="T14" fmla="*/ 27 w 20000"/>
                <a:gd name="T15" fmla="*/ 12 h 20000"/>
                <a:gd name="T16" fmla="*/ 38 w 20000"/>
                <a:gd name="T17" fmla="*/ 23 h 20000"/>
                <a:gd name="T18" fmla="*/ 38 w 20000"/>
                <a:gd name="T19" fmla="*/ 27 h 20000"/>
                <a:gd name="T20" fmla="*/ 42 w 20000"/>
                <a:gd name="T21" fmla="*/ 37 h 20000"/>
                <a:gd name="T22" fmla="*/ 38 w 20000"/>
                <a:gd name="T23" fmla="*/ 44 h 200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000" h="20000">
                  <a:moveTo>
                    <a:pt x="17905" y="19818"/>
                  </a:moveTo>
                  <a:lnTo>
                    <a:pt x="17905" y="16909"/>
                  </a:lnTo>
                  <a:lnTo>
                    <a:pt x="16000" y="12364"/>
                  </a:lnTo>
                  <a:lnTo>
                    <a:pt x="12000" y="7636"/>
                  </a:lnTo>
                  <a:lnTo>
                    <a:pt x="3048" y="2909"/>
                  </a:lnTo>
                  <a:lnTo>
                    <a:pt x="0" y="2000"/>
                  </a:lnTo>
                  <a:lnTo>
                    <a:pt x="0" y="0"/>
                  </a:lnTo>
                  <a:lnTo>
                    <a:pt x="12952" y="5636"/>
                  </a:lnTo>
                  <a:lnTo>
                    <a:pt x="17905" y="10545"/>
                  </a:lnTo>
                  <a:lnTo>
                    <a:pt x="17905" y="12364"/>
                  </a:lnTo>
                  <a:lnTo>
                    <a:pt x="19810" y="16909"/>
                  </a:lnTo>
                  <a:lnTo>
                    <a:pt x="17905" y="19818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53" name="Freeform 253">
              <a:extLst>
                <a:ext uri="{FF2B5EF4-FFF2-40B4-BE49-F238E27FC236}">
                  <a16:creationId xmlns:a16="http://schemas.microsoft.com/office/drawing/2014/main" id="{A21068CA-C01F-44E4-8B54-3E1797721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6883" y="4272517"/>
              <a:ext cx="33810" cy="46073"/>
            </a:xfrm>
            <a:custGeom>
              <a:avLst/>
              <a:gdLst>
                <a:gd name="T0" fmla="*/ 23 w 20000"/>
                <a:gd name="T1" fmla="*/ 34 h 20000"/>
                <a:gd name="T2" fmla="*/ 12 w 20000"/>
                <a:gd name="T3" fmla="*/ 34 h 20000"/>
                <a:gd name="T4" fmla="*/ 8 w 20000"/>
                <a:gd name="T5" fmla="*/ 23 h 20000"/>
                <a:gd name="T6" fmla="*/ 2 w 20000"/>
                <a:gd name="T7" fmla="*/ 19 h 20000"/>
                <a:gd name="T8" fmla="*/ 2 w 20000"/>
                <a:gd name="T9" fmla="*/ 8 h 20000"/>
                <a:gd name="T10" fmla="*/ 0 w 20000"/>
                <a:gd name="T11" fmla="*/ 6 h 20000"/>
                <a:gd name="T12" fmla="*/ 0 w 20000"/>
                <a:gd name="T13" fmla="*/ 0 h 20000"/>
                <a:gd name="T14" fmla="*/ 2 w 20000"/>
                <a:gd name="T15" fmla="*/ 6 h 20000"/>
                <a:gd name="T16" fmla="*/ 6 w 20000"/>
                <a:gd name="T17" fmla="*/ 8 h 20000"/>
                <a:gd name="T18" fmla="*/ 12 w 20000"/>
                <a:gd name="T19" fmla="*/ 12 h 20000"/>
                <a:gd name="T20" fmla="*/ 16 w 20000"/>
                <a:gd name="T21" fmla="*/ 19 h 20000"/>
                <a:gd name="T22" fmla="*/ 18 w 20000"/>
                <a:gd name="T23" fmla="*/ 23 h 20000"/>
                <a:gd name="T24" fmla="*/ 23 w 20000"/>
                <a:gd name="T25" fmla="*/ 29 h 20000"/>
                <a:gd name="T26" fmla="*/ 23 w 20000"/>
                <a:gd name="T27" fmla="*/ 34 h 200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0000" h="20000">
                  <a:moveTo>
                    <a:pt x="19655" y="19765"/>
                  </a:moveTo>
                  <a:lnTo>
                    <a:pt x="10690" y="19765"/>
                  </a:lnTo>
                  <a:lnTo>
                    <a:pt x="6897" y="13412"/>
                  </a:lnTo>
                  <a:lnTo>
                    <a:pt x="1379" y="11059"/>
                  </a:lnTo>
                  <a:lnTo>
                    <a:pt x="1379" y="4941"/>
                  </a:lnTo>
                  <a:lnTo>
                    <a:pt x="0" y="3765"/>
                  </a:lnTo>
                  <a:lnTo>
                    <a:pt x="0" y="0"/>
                  </a:lnTo>
                  <a:lnTo>
                    <a:pt x="1379" y="3765"/>
                  </a:lnTo>
                  <a:lnTo>
                    <a:pt x="5517" y="4941"/>
                  </a:lnTo>
                  <a:lnTo>
                    <a:pt x="10690" y="7294"/>
                  </a:lnTo>
                  <a:lnTo>
                    <a:pt x="14138" y="11059"/>
                  </a:lnTo>
                  <a:lnTo>
                    <a:pt x="15862" y="13412"/>
                  </a:lnTo>
                  <a:lnTo>
                    <a:pt x="19655" y="17176"/>
                  </a:lnTo>
                  <a:lnTo>
                    <a:pt x="19655" y="19765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54" name="Freeform 254">
              <a:extLst>
                <a:ext uri="{FF2B5EF4-FFF2-40B4-BE49-F238E27FC236}">
                  <a16:creationId xmlns:a16="http://schemas.microsoft.com/office/drawing/2014/main" id="{9D34C3FA-8DB7-42D0-B4A8-CEC354642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6212" y="4357889"/>
              <a:ext cx="22540" cy="43363"/>
            </a:xfrm>
            <a:custGeom>
              <a:avLst/>
              <a:gdLst>
                <a:gd name="T0" fmla="*/ 15 w 20000"/>
                <a:gd name="T1" fmla="*/ 31 h 20000"/>
                <a:gd name="T2" fmla="*/ 11 w 20000"/>
                <a:gd name="T3" fmla="*/ 20 h 20000"/>
                <a:gd name="T4" fmla="*/ 0 w 20000"/>
                <a:gd name="T5" fmla="*/ 14 h 20000"/>
                <a:gd name="T6" fmla="*/ 0 w 20000"/>
                <a:gd name="T7" fmla="*/ 0 h 20000"/>
                <a:gd name="T8" fmla="*/ 4 w 20000"/>
                <a:gd name="T9" fmla="*/ 0 h 20000"/>
                <a:gd name="T10" fmla="*/ 6 w 20000"/>
                <a:gd name="T11" fmla="*/ 8 h 20000"/>
                <a:gd name="T12" fmla="*/ 11 w 20000"/>
                <a:gd name="T13" fmla="*/ 10 h 20000"/>
                <a:gd name="T14" fmla="*/ 15 w 20000"/>
                <a:gd name="T15" fmla="*/ 20 h 20000"/>
                <a:gd name="T16" fmla="*/ 15 w 20000"/>
                <a:gd name="T17" fmla="*/ 31 h 200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000" h="20000">
                  <a:moveTo>
                    <a:pt x="19459" y="19744"/>
                  </a:moveTo>
                  <a:lnTo>
                    <a:pt x="14054" y="13077"/>
                  </a:lnTo>
                  <a:lnTo>
                    <a:pt x="0" y="9231"/>
                  </a:lnTo>
                  <a:lnTo>
                    <a:pt x="0" y="0"/>
                  </a:lnTo>
                  <a:lnTo>
                    <a:pt x="5405" y="0"/>
                  </a:lnTo>
                  <a:lnTo>
                    <a:pt x="8649" y="5128"/>
                  </a:lnTo>
                  <a:lnTo>
                    <a:pt x="14054" y="6667"/>
                  </a:lnTo>
                  <a:lnTo>
                    <a:pt x="19459" y="13077"/>
                  </a:lnTo>
                  <a:lnTo>
                    <a:pt x="19459" y="19744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55" name="Freeform 255">
              <a:extLst>
                <a:ext uri="{FF2B5EF4-FFF2-40B4-BE49-F238E27FC236}">
                  <a16:creationId xmlns:a16="http://schemas.microsoft.com/office/drawing/2014/main" id="{CDB23678-7205-42F6-8099-82F04D53E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4087" y="4340272"/>
              <a:ext cx="38036" cy="24392"/>
            </a:xfrm>
            <a:custGeom>
              <a:avLst/>
              <a:gdLst>
                <a:gd name="T0" fmla="*/ 26 w 20000"/>
                <a:gd name="T1" fmla="*/ 17 h 20000"/>
                <a:gd name="T2" fmla="*/ 19 w 20000"/>
                <a:gd name="T3" fmla="*/ 13 h 20000"/>
                <a:gd name="T4" fmla="*/ 9 w 20000"/>
                <a:gd name="T5" fmla="*/ 6 h 20000"/>
                <a:gd name="T6" fmla="*/ 0 w 20000"/>
                <a:gd name="T7" fmla="*/ 0 h 20000"/>
                <a:gd name="T8" fmla="*/ 4 w 20000"/>
                <a:gd name="T9" fmla="*/ 0 h 20000"/>
                <a:gd name="T10" fmla="*/ 11 w 20000"/>
                <a:gd name="T11" fmla="*/ 4 h 20000"/>
                <a:gd name="T12" fmla="*/ 19 w 20000"/>
                <a:gd name="T13" fmla="*/ 4 h 20000"/>
                <a:gd name="T14" fmla="*/ 26 w 20000"/>
                <a:gd name="T15" fmla="*/ 17 h 200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000" h="20000">
                  <a:moveTo>
                    <a:pt x="19688" y="19524"/>
                  </a:moveTo>
                  <a:lnTo>
                    <a:pt x="14688" y="14762"/>
                  </a:lnTo>
                  <a:lnTo>
                    <a:pt x="6563" y="7143"/>
                  </a:lnTo>
                  <a:lnTo>
                    <a:pt x="0" y="0"/>
                  </a:lnTo>
                  <a:lnTo>
                    <a:pt x="3125" y="0"/>
                  </a:lnTo>
                  <a:lnTo>
                    <a:pt x="8125" y="4762"/>
                  </a:lnTo>
                  <a:lnTo>
                    <a:pt x="14688" y="4762"/>
                  </a:lnTo>
                  <a:lnTo>
                    <a:pt x="19688" y="19524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56" name="Freeform 256">
              <a:extLst>
                <a:ext uri="{FF2B5EF4-FFF2-40B4-BE49-F238E27FC236}">
                  <a16:creationId xmlns:a16="http://schemas.microsoft.com/office/drawing/2014/main" id="{BA84C70A-66A3-4608-A298-1F8D9FF5C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9445" y="4384991"/>
              <a:ext cx="26766" cy="9486"/>
            </a:xfrm>
            <a:custGeom>
              <a:avLst/>
              <a:gdLst>
                <a:gd name="T0" fmla="*/ 19 w 20000"/>
                <a:gd name="T1" fmla="*/ 7 h 20000"/>
                <a:gd name="T2" fmla="*/ 12 w 20000"/>
                <a:gd name="T3" fmla="*/ 7 h 20000"/>
                <a:gd name="T4" fmla="*/ 2 w 20000"/>
                <a:gd name="T5" fmla="*/ 7 h 20000"/>
                <a:gd name="T6" fmla="*/ 0 w 20000"/>
                <a:gd name="T7" fmla="*/ 0 h 20000"/>
                <a:gd name="T8" fmla="*/ 16 w 20000"/>
                <a:gd name="T9" fmla="*/ 0 h 20000"/>
                <a:gd name="T10" fmla="*/ 19 w 20000"/>
                <a:gd name="T11" fmla="*/ 7 h 200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000" h="20000">
                  <a:moveTo>
                    <a:pt x="19583" y="18824"/>
                  </a:moveTo>
                  <a:lnTo>
                    <a:pt x="12917" y="18824"/>
                  </a:lnTo>
                  <a:lnTo>
                    <a:pt x="1667" y="18824"/>
                  </a:lnTo>
                  <a:lnTo>
                    <a:pt x="0" y="0"/>
                  </a:lnTo>
                  <a:lnTo>
                    <a:pt x="17083" y="0"/>
                  </a:lnTo>
                  <a:lnTo>
                    <a:pt x="19583" y="18824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57" name="Freeform 257">
              <a:extLst>
                <a:ext uri="{FF2B5EF4-FFF2-40B4-BE49-F238E27FC236}">
                  <a16:creationId xmlns:a16="http://schemas.microsoft.com/office/drawing/2014/main" id="{73578E3C-57CB-4427-B02B-6DC21B62F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9371963" y="4311815"/>
              <a:ext cx="25358" cy="20326"/>
            </a:xfrm>
            <a:custGeom>
              <a:avLst/>
              <a:gdLst>
                <a:gd name="T0" fmla="*/ 10 w 20000"/>
                <a:gd name="T1" fmla="*/ 15 h 20000"/>
                <a:gd name="T2" fmla="*/ 2 w 20000"/>
                <a:gd name="T3" fmla="*/ 6 h 20000"/>
                <a:gd name="T4" fmla="*/ 0 w 20000"/>
                <a:gd name="T5" fmla="*/ 0 h 20000"/>
                <a:gd name="T6" fmla="*/ 6 w 20000"/>
                <a:gd name="T7" fmla="*/ 4 h 20000"/>
                <a:gd name="T8" fmla="*/ 10 w 20000"/>
                <a:gd name="T9" fmla="*/ 6 h 20000"/>
                <a:gd name="T10" fmla="*/ 17 w 20000"/>
                <a:gd name="T11" fmla="*/ 15 h 20000"/>
                <a:gd name="T12" fmla="*/ 10 w 20000"/>
                <a:gd name="T13" fmla="*/ 15 h 200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000" h="20000">
                  <a:moveTo>
                    <a:pt x="11905" y="19474"/>
                  </a:moveTo>
                  <a:lnTo>
                    <a:pt x="2857" y="8421"/>
                  </a:lnTo>
                  <a:lnTo>
                    <a:pt x="0" y="0"/>
                  </a:lnTo>
                  <a:lnTo>
                    <a:pt x="7143" y="5789"/>
                  </a:lnTo>
                  <a:lnTo>
                    <a:pt x="11905" y="8421"/>
                  </a:lnTo>
                  <a:lnTo>
                    <a:pt x="19524" y="19474"/>
                  </a:lnTo>
                  <a:lnTo>
                    <a:pt x="11905" y="19474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58" name="Freeform 258">
              <a:extLst>
                <a:ext uri="{FF2B5EF4-FFF2-40B4-BE49-F238E27FC236}">
                  <a16:creationId xmlns:a16="http://schemas.microsoft.com/office/drawing/2014/main" id="{B46C50F3-E21C-4297-A4BE-FEDAF95B3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902" y="1353634"/>
              <a:ext cx="1024167" cy="1084079"/>
            </a:xfrm>
            <a:custGeom>
              <a:avLst/>
              <a:gdLst>
                <a:gd name="T0" fmla="*/ 135 w 20000"/>
                <a:gd name="T1" fmla="*/ 771 h 20000"/>
                <a:gd name="T2" fmla="*/ 87 w 20000"/>
                <a:gd name="T3" fmla="*/ 579 h 20000"/>
                <a:gd name="T4" fmla="*/ 147 w 20000"/>
                <a:gd name="T5" fmla="*/ 499 h 20000"/>
                <a:gd name="T6" fmla="*/ 110 w 20000"/>
                <a:gd name="T7" fmla="*/ 449 h 20000"/>
                <a:gd name="T8" fmla="*/ 120 w 20000"/>
                <a:gd name="T9" fmla="*/ 298 h 20000"/>
                <a:gd name="T10" fmla="*/ 44 w 20000"/>
                <a:gd name="T11" fmla="*/ 267 h 20000"/>
                <a:gd name="T12" fmla="*/ 4 w 20000"/>
                <a:gd name="T13" fmla="*/ 255 h 20000"/>
                <a:gd name="T14" fmla="*/ 6 w 20000"/>
                <a:gd name="T15" fmla="*/ 240 h 20000"/>
                <a:gd name="T16" fmla="*/ 4 w 20000"/>
                <a:gd name="T17" fmla="*/ 221 h 20000"/>
                <a:gd name="T18" fmla="*/ 56 w 20000"/>
                <a:gd name="T19" fmla="*/ 217 h 20000"/>
                <a:gd name="T20" fmla="*/ 21 w 20000"/>
                <a:gd name="T21" fmla="*/ 205 h 20000"/>
                <a:gd name="T22" fmla="*/ 27 w 20000"/>
                <a:gd name="T23" fmla="*/ 163 h 20000"/>
                <a:gd name="T24" fmla="*/ 83 w 20000"/>
                <a:gd name="T25" fmla="*/ 153 h 20000"/>
                <a:gd name="T26" fmla="*/ 131 w 20000"/>
                <a:gd name="T27" fmla="*/ 135 h 20000"/>
                <a:gd name="T28" fmla="*/ 151 w 20000"/>
                <a:gd name="T29" fmla="*/ 118 h 20000"/>
                <a:gd name="T30" fmla="*/ 110 w 20000"/>
                <a:gd name="T31" fmla="*/ 118 h 20000"/>
                <a:gd name="T32" fmla="*/ 162 w 20000"/>
                <a:gd name="T33" fmla="*/ 81 h 20000"/>
                <a:gd name="T34" fmla="*/ 184 w 20000"/>
                <a:gd name="T35" fmla="*/ 70 h 20000"/>
                <a:gd name="T36" fmla="*/ 228 w 20000"/>
                <a:gd name="T37" fmla="*/ 48 h 20000"/>
                <a:gd name="T38" fmla="*/ 261 w 20000"/>
                <a:gd name="T39" fmla="*/ 82 h 20000"/>
                <a:gd name="T40" fmla="*/ 338 w 20000"/>
                <a:gd name="T41" fmla="*/ 70 h 20000"/>
                <a:gd name="T42" fmla="*/ 370 w 20000"/>
                <a:gd name="T43" fmla="*/ 60 h 20000"/>
                <a:gd name="T44" fmla="*/ 408 w 20000"/>
                <a:gd name="T45" fmla="*/ 58 h 20000"/>
                <a:gd name="T46" fmla="*/ 435 w 20000"/>
                <a:gd name="T47" fmla="*/ 39 h 20000"/>
                <a:gd name="T48" fmla="*/ 414 w 20000"/>
                <a:gd name="T49" fmla="*/ 23 h 20000"/>
                <a:gd name="T50" fmla="*/ 526 w 20000"/>
                <a:gd name="T51" fmla="*/ 0 h 20000"/>
                <a:gd name="T52" fmla="*/ 565 w 20000"/>
                <a:gd name="T53" fmla="*/ 31 h 20000"/>
                <a:gd name="T54" fmla="*/ 528 w 20000"/>
                <a:gd name="T55" fmla="*/ 39 h 20000"/>
                <a:gd name="T56" fmla="*/ 619 w 20000"/>
                <a:gd name="T57" fmla="*/ 58 h 20000"/>
                <a:gd name="T58" fmla="*/ 609 w 20000"/>
                <a:gd name="T59" fmla="*/ 81 h 20000"/>
                <a:gd name="T60" fmla="*/ 495 w 20000"/>
                <a:gd name="T61" fmla="*/ 101 h 20000"/>
                <a:gd name="T62" fmla="*/ 592 w 20000"/>
                <a:gd name="T63" fmla="*/ 104 h 20000"/>
                <a:gd name="T64" fmla="*/ 602 w 20000"/>
                <a:gd name="T65" fmla="*/ 97 h 20000"/>
                <a:gd name="T66" fmla="*/ 588 w 20000"/>
                <a:gd name="T67" fmla="*/ 163 h 20000"/>
                <a:gd name="T68" fmla="*/ 646 w 20000"/>
                <a:gd name="T69" fmla="*/ 114 h 20000"/>
                <a:gd name="T70" fmla="*/ 701 w 20000"/>
                <a:gd name="T71" fmla="*/ 108 h 20000"/>
                <a:gd name="T72" fmla="*/ 701 w 20000"/>
                <a:gd name="T73" fmla="*/ 153 h 20000"/>
                <a:gd name="T74" fmla="*/ 666 w 20000"/>
                <a:gd name="T75" fmla="*/ 167 h 20000"/>
                <a:gd name="T76" fmla="*/ 629 w 20000"/>
                <a:gd name="T77" fmla="*/ 197 h 20000"/>
                <a:gd name="T78" fmla="*/ 640 w 20000"/>
                <a:gd name="T79" fmla="*/ 221 h 20000"/>
                <a:gd name="T80" fmla="*/ 619 w 20000"/>
                <a:gd name="T81" fmla="*/ 291 h 20000"/>
                <a:gd name="T82" fmla="*/ 596 w 20000"/>
                <a:gd name="T83" fmla="*/ 325 h 20000"/>
                <a:gd name="T84" fmla="*/ 596 w 20000"/>
                <a:gd name="T85" fmla="*/ 428 h 20000"/>
                <a:gd name="T86" fmla="*/ 532 w 20000"/>
                <a:gd name="T87" fmla="*/ 449 h 20000"/>
                <a:gd name="T88" fmla="*/ 544 w 20000"/>
                <a:gd name="T89" fmla="*/ 519 h 20000"/>
                <a:gd name="T90" fmla="*/ 518 w 20000"/>
                <a:gd name="T91" fmla="*/ 492 h 20000"/>
                <a:gd name="T92" fmla="*/ 495 w 20000"/>
                <a:gd name="T93" fmla="*/ 484 h 20000"/>
                <a:gd name="T94" fmla="*/ 468 w 20000"/>
                <a:gd name="T95" fmla="*/ 515 h 20000"/>
                <a:gd name="T96" fmla="*/ 553 w 20000"/>
                <a:gd name="T97" fmla="*/ 528 h 20000"/>
                <a:gd name="T98" fmla="*/ 414 w 20000"/>
                <a:gd name="T99" fmla="*/ 575 h 20000"/>
                <a:gd name="T100" fmla="*/ 364 w 20000"/>
                <a:gd name="T101" fmla="*/ 608 h 20000"/>
                <a:gd name="T102" fmla="*/ 311 w 20000"/>
                <a:gd name="T103" fmla="*/ 614 h 20000"/>
                <a:gd name="T104" fmla="*/ 265 w 20000"/>
                <a:gd name="T105" fmla="*/ 666 h 20000"/>
                <a:gd name="T106" fmla="*/ 191 w 20000"/>
                <a:gd name="T107" fmla="*/ 803 h 2000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0000" h="20000">
                  <a:moveTo>
                    <a:pt x="5245" y="19990"/>
                  </a:moveTo>
                  <a:lnTo>
                    <a:pt x="4904" y="19890"/>
                  </a:lnTo>
                  <a:lnTo>
                    <a:pt x="4321" y="19214"/>
                  </a:lnTo>
                  <a:lnTo>
                    <a:pt x="3705" y="19214"/>
                  </a:lnTo>
                  <a:lnTo>
                    <a:pt x="3244" y="18646"/>
                  </a:lnTo>
                  <a:lnTo>
                    <a:pt x="2683" y="17262"/>
                  </a:lnTo>
                  <a:lnTo>
                    <a:pt x="2507" y="15660"/>
                  </a:lnTo>
                  <a:lnTo>
                    <a:pt x="2397" y="14425"/>
                  </a:lnTo>
                  <a:lnTo>
                    <a:pt x="2859" y="13499"/>
                  </a:lnTo>
                  <a:lnTo>
                    <a:pt x="3485" y="13400"/>
                  </a:lnTo>
                  <a:lnTo>
                    <a:pt x="3991" y="13141"/>
                  </a:lnTo>
                  <a:lnTo>
                    <a:pt x="4046" y="12424"/>
                  </a:lnTo>
                  <a:lnTo>
                    <a:pt x="3244" y="11747"/>
                  </a:lnTo>
                  <a:lnTo>
                    <a:pt x="4321" y="12155"/>
                  </a:lnTo>
                  <a:lnTo>
                    <a:pt x="3760" y="11329"/>
                  </a:lnTo>
                  <a:lnTo>
                    <a:pt x="3024" y="11180"/>
                  </a:lnTo>
                  <a:lnTo>
                    <a:pt x="3244" y="10662"/>
                  </a:lnTo>
                  <a:lnTo>
                    <a:pt x="3760" y="10304"/>
                  </a:lnTo>
                  <a:lnTo>
                    <a:pt x="3595" y="8133"/>
                  </a:lnTo>
                  <a:lnTo>
                    <a:pt x="3310" y="7417"/>
                  </a:lnTo>
                  <a:lnTo>
                    <a:pt x="2562" y="6999"/>
                  </a:lnTo>
                  <a:lnTo>
                    <a:pt x="1935" y="6750"/>
                  </a:lnTo>
                  <a:lnTo>
                    <a:pt x="1374" y="6899"/>
                  </a:lnTo>
                  <a:lnTo>
                    <a:pt x="1198" y="6650"/>
                  </a:lnTo>
                  <a:lnTo>
                    <a:pt x="858" y="6590"/>
                  </a:lnTo>
                  <a:lnTo>
                    <a:pt x="924" y="6999"/>
                  </a:lnTo>
                  <a:lnTo>
                    <a:pt x="341" y="6750"/>
                  </a:lnTo>
                  <a:lnTo>
                    <a:pt x="121" y="6341"/>
                  </a:lnTo>
                  <a:lnTo>
                    <a:pt x="462" y="6222"/>
                  </a:lnTo>
                  <a:lnTo>
                    <a:pt x="858" y="6083"/>
                  </a:lnTo>
                  <a:lnTo>
                    <a:pt x="572" y="6083"/>
                  </a:lnTo>
                  <a:lnTo>
                    <a:pt x="176" y="5973"/>
                  </a:lnTo>
                  <a:lnTo>
                    <a:pt x="572" y="5774"/>
                  </a:lnTo>
                  <a:lnTo>
                    <a:pt x="462" y="5665"/>
                  </a:lnTo>
                  <a:lnTo>
                    <a:pt x="0" y="5814"/>
                  </a:lnTo>
                  <a:lnTo>
                    <a:pt x="121" y="5515"/>
                  </a:lnTo>
                  <a:lnTo>
                    <a:pt x="858" y="5515"/>
                  </a:lnTo>
                  <a:lnTo>
                    <a:pt x="1649" y="5774"/>
                  </a:lnTo>
                  <a:lnTo>
                    <a:pt x="1935" y="5306"/>
                  </a:lnTo>
                  <a:lnTo>
                    <a:pt x="1539" y="5406"/>
                  </a:lnTo>
                  <a:lnTo>
                    <a:pt x="1089" y="5406"/>
                  </a:lnTo>
                  <a:lnTo>
                    <a:pt x="638" y="5246"/>
                  </a:lnTo>
                  <a:lnTo>
                    <a:pt x="924" y="5147"/>
                  </a:lnTo>
                  <a:lnTo>
                    <a:pt x="572" y="5097"/>
                  </a:lnTo>
                  <a:lnTo>
                    <a:pt x="176" y="4838"/>
                  </a:lnTo>
                  <a:lnTo>
                    <a:pt x="0" y="4579"/>
                  </a:lnTo>
                  <a:lnTo>
                    <a:pt x="176" y="4171"/>
                  </a:lnTo>
                  <a:lnTo>
                    <a:pt x="748" y="4072"/>
                  </a:lnTo>
                  <a:lnTo>
                    <a:pt x="1198" y="4072"/>
                  </a:lnTo>
                  <a:lnTo>
                    <a:pt x="1770" y="4022"/>
                  </a:lnTo>
                  <a:lnTo>
                    <a:pt x="1770" y="3922"/>
                  </a:lnTo>
                  <a:lnTo>
                    <a:pt x="2276" y="3803"/>
                  </a:lnTo>
                  <a:lnTo>
                    <a:pt x="2683" y="3803"/>
                  </a:lnTo>
                  <a:lnTo>
                    <a:pt x="2859" y="3922"/>
                  </a:lnTo>
                  <a:lnTo>
                    <a:pt x="3485" y="3604"/>
                  </a:lnTo>
                  <a:lnTo>
                    <a:pt x="3595" y="3355"/>
                  </a:lnTo>
                  <a:lnTo>
                    <a:pt x="3991" y="3245"/>
                  </a:lnTo>
                  <a:lnTo>
                    <a:pt x="3705" y="3086"/>
                  </a:lnTo>
                  <a:lnTo>
                    <a:pt x="4167" y="2987"/>
                  </a:lnTo>
                  <a:lnTo>
                    <a:pt x="4167" y="2927"/>
                  </a:lnTo>
                  <a:lnTo>
                    <a:pt x="3991" y="2987"/>
                  </a:lnTo>
                  <a:lnTo>
                    <a:pt x="3419" y="3086"/>
                  </a:lnTo>
                  <a:lnTo>
                    <a:pt x="3310" y="2927"/>
                  </a:lnTo>
                  <a:lnTo>
                    <a:pt x="3024" y="2927"/>
                  </a:lnTo>
                  <a:lnTo>
                    <a:pt x="3134" y="2728"/>
                  </a:lnTo>
                  <a:lnTo>
                    <a:pt x="3419" y="2578"/>
                  </a:lnTo>
                  <a:lnTo>
                    <a:pt x="4046" y="2260"/>
                  </a:lnTo>
                  <a:lnTo>
                    <a:pt x="4453" y="2011"/>
                  </a:lnTo>
                  <a:lnTo>
                    <a:pt x="4904" y="1911"/>
                  </a:lnTo>
                  <a:lnTo>
                    <a:pt x="4959" y="2260"/>
                  </a:lnTo>
                  <a:lnTo>
                    <a:pt x="5069" y="2260"/>
                  </a:lnTo>
                  <a:lnTo>
                    <a:pt x="5069" y="1752"/>
                  </a:lnTo>
                  <a:lnTo>
                    <a:pt x="5355" y="1752"/>
                  </a:lnTo>
                  <a:lnTo>
                    <a:pt x="5531" y="2011"/>
                  </a:lnTo>
                  <a:lnTo>
                    <a:pt x="5805" y="1911"/>
                  </a:lnTo>
                  <a:lnTo>
                    <a:pt x="6267" y="1185"/>
                  </a:lnTo>
                  <a:lnTo>
                    <a:pt x="6608" y="1234"/>
                  </a:lnTo>
                  <a:lnTo>
                    <a:pt x="6608" y="1603"/>
                  </a:lnTo>
                  <a:lnTo>
                    <a:pt x="7059" y="2051"/>
                  </a:lnTo>
                  <a:lnTo>
                    <a:pt x="7180" y="2051"/>
                  </a:lnTo>
                  <a:lnTo>
                    <a:pt x="6839" y="1075"/>
                  </a:lnTo>
                  <a:lnTo>
                    <a:pt x="8488" y="926"/>
                  </a:lnTo>
                  <a:lnTo>
                    <a:pt x="8543" y="1483"/>
                  </a:lnTo>
                  <a:lnTo>
                    <a:pt x="9291" y="1752"/>
                  </a:lnTo>
                  <a:lnTo>
                    <a:pt x="9401" y="1643"/>
                  </a:lnTo>
                  <a:lnTo>
                    <a:pt x="9291" y="1234"/>
                  </a:lnTo>
                  <a:lnTo>
                    <a:pt x="9456" y="926"/>
                  </a:lnTo>
                  <a:lnTo>
                    <a:pt x="10192" y="1483"/>
                  </a:lnTo>
                  <a:lnTo>
                    <a:pt x="10654" y="2160"/>
                  </a:lnTo>
                  <a:lnTo>
                    <a:pt x="10885" y="2011"/>
                  </a:lnTo>
                  <a:lnTo>
                    <a:pt x="10764" y="1643"/>
                  </a:lnTo>
                  <a:lnTo>
                    <a:pt x="11226" y="1444"/>
                  </a:lnTo>
                  <a:lnTo>
                    <a:pt x="11512" y="1603"/>
                  </a:lnTo>
                  <a:lnTo>
                    <a:pt x="11622" y="1603"/>
                  </a:lnTo>
                  <a:lnTo>
                    <a:pt x="11050" y="767"/>
                  </a:lnTo>
                  <a:lnTo>
                    <a:pt x="11963" y="976"/>
                  </a:lnTo>
                  <a:lnTo>
                    <a:pt x="12413" y="1444"/>
                  </a:lnTo>
                  <a:lnTo>
                    <a:pt x="12413" y="1075"/>
                  </a:lnTo>
                  <a:lnTo>
                    <a:pt x="12128" y="767"/>
                  </a:lnTo>
                  <a:lnTo>
                    <a:pt x="11402" y="567"/>
                  </a:lnTo>
                  <a:lnTo>
                    <a:pt x="11226" y="159"/>
                  </a:lnTo>
                  <a:lnTo>
                    <a:pt x="11512" y="159"/>
                  </a:lnTo>
                  <a:lnTo>
                    <a:pt x="13161" y="159"/>
                  </a:lnTo>
                  <a:lnTo>
                    <a:pt x="14458" y="0"/>
                  </a:lnTo>
                  <a:lnTo>
                    <a:pt x="15833" y="259"/>
                  </a:lnTo>
                  <a:lnTo>
                    <a:pt x="16570" y="567"/>
                  </a:lnTo>
                  <a:lnTo>
                    <a:pt x="16284" y="767"/>
                  </a:lnTo>
                  <a:lnTo>
                    <a:pt x="15547" y="767"/>
                  </a:lnTo>
                  <a:lnTo>
                    <a:pt x="14634" y="826"/>
                  </a:lnTo>
                  <a:lnTo>
                    <a:pt x="14008" y="926"/>
                  </a:lnTo>
                  <a:lnTo>
                    <a:pt x="13612" y="1185"/>
                  </a:lnTo>
                  <a:lnTo>
                    <a:pt x="14524" y="976"/>
                  </a:lnTo>
                  <a:lnTo>
                    <a:pt x="15723" y="976"/>
                  </a:lnTo>
                  <a:lnTo>
                    <a:pt x="16745" y="926"/>
                  </a:lnTo>
                  <a:lnTo>
                    <a:pt x="16745" y="1334"/>
                  </a:lnTo>
                  <a:lnTo>
                    <a:pt x="17020" y="1444"/>
                  </a:lnTo>
                  <a:lnTo>
                    <a:pt x="17768" y="1643"/>
                  </a:lnTo>
                  <a:lnTo>
                    <a:pt x="17317" y="1911"/>
                  </a:lnTo>
                  <a:lnTo>
                    <a:pt x="17141" y="2011"/>
                  </a:lnTo>
                  <a:lnTo>
                    <a:pt x="16745" y="2011"/>
                  </a:lnTo>
                  <a:lnTo>
                    <a:pt x="16460" y="2160"/>
                  </a:lnTo>
                  <a:lnTo>
                    <a:pt x="15943" y="2051"/>
                  </a:lnTo>
                  <a:lnTo>
                    <a:pt x="14975" y="2051"/>
                  </a:lnTo>
                  <a:lnTo>
                    <a:pt x="13612" y="2519"/>
                  </a:lnTo>
                  <a:lnTo>
                    <a:pt x="13722" y="2578"/>
                  </a:lnTo>
                  <a:lnTo>
                    <a:pt x="14975" y="2320"/>
                  </a:lnTo>
                  <a:lnTo>
                    <a:pt x="16174" y="2320"/>
                  </a:lnTo>
                  <a:lnTo>
                    <a:pt x="16284" y="2578"/>
                  </a:lnTo>
                  <a:lnTo>
                    <a:pt x="15547" y="2927"/>
                  </a:lnTo>
                  <a:lnTo>
                    <a:pt x="15723" y="3086"/>
                  </a:lnTo>
                  <a:lnTo>
                    <a:pt x="16460" y="2827"/>
                  </a:lnTo>
                  <a:lnTo>
                    <a:pt x="16570" y="2419"/>
                  </a:lnTo>
                  <a:lnTo>
                    <a:pt x="17196" y="2320"/>
                  </a:lnTo>
                  <a:lnTo>
                    <a:pt x="17196" y="2578"/>
                  </a:lnTo>
                  <a:lnTo>
                    <a:pt x="16910" y="3355"/>
                  </a:lnTo>
                  <a:lnTo>
                    <a:pt x="16174" y="4072"/>
                  </a:lnTo>
                  <a:lnTo>
                    <a:pt x="16690" y="3763"/>
                  </a:lnTo>
                  <a:lnTo>
                    <a:pt x="17317" y="3355"/>
                  </a:lnTo>
                  <a:lnTo>
                    <a:pt x="17603" y="2927"/>
                  </a:lnTo>
                  <a:lnTo>
                    <a:pt x="17768" y="2827"/>
                  </a:lnTo>
                  <a:lnTo>
                    <a:pt x="17768" y="3146"/>
                  </a:lnTo>
                  <a:lnTo>
                    <a:pt x="18329" y="3146"/>
                  </a:lnTo>
                  <a:lnTo>
                    <a:pt x="18571" y="2827"/>
                  </a:lnTo>
                  <a:lnTo>
                    <a:pt x="19296" y="2678"/>
                  </a:lnTo>
                  <a:lnTo>
                    <a:pt x="19989" y="2987"/>
                  </a:lnTo>
                  <a:lnTo>
                    <a:pt x="19879" y="3355"/>
                  </a:lnTo>
                  <a:lnTo>
                    <a:pt x="19252" y="3654"/>
                  </a:lnTo>
                  <a:lnTo>
                    <a:pt x="19296" y="3803"/>
                  </a:lnTo>
                  <a:lnTo>
                    <a:pt x="18802" y="4022"/>
                  </a:lnTo>
                  <a:lnTo>
                    <a:pt x="18109" y="4072"/>
                  </a:lnTo>
                  <a:lnTo>
                    <a:pt x="17603" y="4072"/>
                  </a:lnTo>
                  <a:lnTo>
                    <a:pt x="18329" y="4171"/>
                  </a:lnTo>
                  <a:lnTo>
                    <a:pt x="18802" y="4171"/>
                  </a:lnTo>
                  <a:lnTo>
                    <a:pt x="18505" y="4579"/>
                  </a:lnTo>
                  <a:lnTo>
                    <a:pt x="17603" y="4430"/>
                  </a:lnTo>
                  <a:lnTo>
                    <a:pt x="17317" y="4898"/>
                  </a:lnTo>
                  <a:lnTo>
                    <a:pt x="17317" y="4998"/>
                  </a:lnTo>
                  <a:lnTo>
                    <a:pt x="17658" y="4739"/>
                  </a:lnTo>
                  <a:lnTo>
                    <a:pt x="18329" y="4739"/>
                  </a:lnTo>
                  <a:lnTo>
                    <a:pt x="17603" y="5515"/>
                  </a:lnTo>
                  <a:lnTo>
                    <a:pt x="16910" y="6083"/>
                  </a:lnTo>
                  <a:lnTo>
                    <a:pt x="16866" y="6750"/>
                  </a:lnTo>
                  <a:lnTo>
                    <a:pt x="17317" y="7158"/>
                  </a:lnTo>
                  <a:lnTo>
                    <a:pt x="17020" y="7257"/>
                  </a:lnTo>
                  <a:lnTo>
                    <a:pt x="17361" y="7317"/>
                  </a:lnTo>
                  <a:lnTo>
                    <a:pt x="17493" y="7934"/>
                  </a:lnTo>
                  <a:lnTo>
                    <a:pt x="16690" y="7725"/>
                  </a:lnTo>
                  <a:lnTo>
                    <a:pt x="16394" y="8094"/>
                  </a:lnTo>
                  <a:lnTo>
                    <a:pt x="16866" y="8243"/>
                  </a:lnTo>
                  <a:lnTo>
                    <a:pt x="16910" y="9169"/>
                  </a:lnTo>
                  <a:lnTo>
                    <a:pt x="16866" y="9985"/>
                  </a:lnTo>
                  <a:lnTo>
                    <a:pt x="16394" y="10662"/>
                  </a:lnTo>
                  <a:lnTo>
                    <a:pt x="15657" y="10821"/>
                  </a:lnTo>
                  <a:lnTo>
                    <a:pt x="15096" y="10553"/>
                  </a:lnTo>
                  <a:lnTo>
                    <a:pt x="14458" y="10762"/>
                  </a:lnTo>
                  <a:lnTo>
                    <a:pt x="14634" y="11180"/>
                  </a:lnTo>
                  <a:lnTo>
                    <a:pt x="15206" y="11847"/>
                  </a:lnTo>
                  <a:lnTo>
                    <a:pt x="15492" y="12155"/>
                  </a:lnTo>
                  <a:lnTo>
                    <a:pt x="15492" y="12832"/>
                  </a:lnTo>
                  <a:lnTo>
                    <a:pt x="14975" y="12932"/>
                  </a:lnTo>
                  <a:lnTo>
                    <a:pt x="14931" y="12932"/>
                  </a:lnTo>
                  <a:lnTo>
                    <a:pt x="14524" y="12723"/>
                  </a:lnTo>
                  <a:lnTo>
                    <a:pt x="14524" y="12464"/>
                  </a:lnTo>
                  <a:lnTo>
                    <a:pt x="14239" y="12265"/>
                  </a:lnTo>
                  <a:lnTo>
                    <a:pt x="13788" y="11996"/>
                  </a:lnTo>
                  <a:lnTo>
                    <a:pt x="13161" y="11588"/>
                  </a:lnTo>
                  <a:lnTo>
                    <a:pt x="13040" y="11747"/>
                  </a:lnTo>
                  <a:lnTo>
                    <a:pt x="13612" y="12056"/>
                  </a:lnTo>
                  <a:lnTo>
                    <a:pt x="14074" y="12305"/>
                  </a:lnTo>
                  <a:lnTo>
                    <a:pt x="13271" y="12424"/>
                  </a:lnTo>
                  <a:lnTo>
                    <a:pt x="12985" y="12673"/>
                  </a:lnTo>
                  <a:lnTo>
                    <a:pt x="12864" y="12832"/>
                  </a:lnTo>
                  <a:lnTo>
                    <a:pt x="13612" y="12832"/>
                  </a:lnTo>
                  <a:lnTo>
                    <a:pt x="12699" y="12982"/>
                  </a:lnTo>
                  <a:lnTo>
                    <a:pt x="14008" y="12932"/>
                  </a:lnTo>
                  <a:lnTo>
                    <a:pt x="15206" y="13141"/>
                  </a:lnTo>
                  <a:lnTo>
                    <a:pt x="14755" y="13400"/>
                  </a:lnTo>
                  <a:lnTo>
                    <a:pt x="13557" y="14007"/>
                  </a:lnTo>
                  <a:lnTo>
                    <a:pt x="12413" y="14166"/>
                  </a:lnTo>
                  <a:lnTo>
                    <a:pt x="11402" y="14316"/>
                  </a:lnTo>
                  <a:lnTo>
                    <a:pt x="11050" y="14007"/>
                  </a:lnTo>
                  <a:lnTo>
                    <a:pt x="11160" y="14425"/>
                  </a:lnTo>
                  <a:lnTo>
                    <a:pt x="10764" y="14584"/>
                  </a:lnTo>
                  <a:lnTo>
                    <a:pt x="10027" y="15152"/>
                  </a:lnTo>
                  <a:lnTo>
                    <a:pt x="9115" y="15719"/>
                  </a:lnTo>
                  <a:lnTo>
                    <a:pt x="8664" y="15719"/>
                  </a:lnTo>
                  <a:lnTo>
                    <a:pt x="8840" y="15301"/>
                  </a:lnTo>
                  <a:lnTo>
                    <a:pt x="8543" y="15301"/>
                  </a:lnTo>
                  <a:lnTo>
                    <a:pt x="8488" y="15819"/>
                  </a:lnTo>
                  <a:lnTo>
                    <a:pt x="7916" y="15918"/>
                  </a:lnTo>
                  <a:lnTo>
                    <a:pt x="7631" y="16068"/>
                  </a:lnTo>
                  <a:lnTo>
                    <a:pt x="7290" y="16595"/>
                  </a:lnTo>
                  <a:lnTo>
                    <a:pt x="7059" y="17003"/>
                  </a:lnTo>
                  <a:lnTo>
                    <a:pt x="6608" y="17670"/>
                  </a:lnTo>
                  <a:lnTo>
                    <a:pt x="6267" y="18547"/>
                  </a:lnTo>
                  <a:lnTo>
                    <a:pt x="5245" y="1999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59" name="Freeform 259">
              <a:extLst>
                <a:ext uri="{FF2B5EF4-FFF2-40B4-BE49-F238E27FC236}">
                  <a16:creationId xmlns:a16="http://schemas.microsoft.com/office/drawing/2014/main" id="{7CA495F0-6BC9-4E79-B6B5-94D155964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6121" y="3860567"/>
              <a:ext cx="26766" cy="12196"/>
            </a:xfrm>
            <a:custGeom>
              <a:avLst/>
              <a:gdLst>
                <a:gd name="T0" fmla="*/ 14 w 20000"/>
                <a:gd name="T1" fmla="*/ 9 h 20000"/>
                <a:gd name="T2" fmla="*/ 0 w 20000"/>
                <a:gd name="T3" fmla="*/ 9 h 20000"/>
                <a:gd name="T4" fmla="*/ 8 w 20000"/>
                <a:gd name="T5" fmla="*/ 6 h 20000"/>
                <a:gd name="T6" fmla="*/ 8 w 20000"/>
                <a:gd name="T7" fmla="*/ 0 h 20000"/>
                <a:gd name="T8" fmla="*/ 19 w 20000"/>
                <a:gd name="T9" fmla="*/ 0 h 20000"/>
                <a:gd name="T10" fmla="*/ 14 w 20000"/>
                <a:gd name="T11" fmla="*/ 9 h 200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000" h="20000">
                  <a:moveTo>
                    <a:pt x="15000" y="19048"/>
                  </a:moveTo>
                  <a:lnTo>
                    <a:pt x="0" y="19048"/>
                  </a:lnTo>
                  <a:lnTo>
                    <a:pt x="8750" y="14286"/>
                  </a:lnTo>
                  <a:lnTo>
                    <a:pt x="8750" y="0"/>
                  </a:lnTo>
                  <a:lnTo>
                    <a:pt x="19583" y="0"/>
                  </a:lnTo>
                  <a:lnTo>
                    <a:pt x="15000" y="19048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60" name="Freeform 260">
              <a:extLst>
                <a:ext uri="{FF2B5EF4-FFF2-40B4-BE49-F238E27FC236}">
                  <a16:creationId xmlns:a16="http://schemas.microsoft.com/office/drawing/2014/main" id="{ACAD0270-A6E4-4DB6-8314-5F2226E0C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1438" y="5334915"/>
              <a:ext cx="90161" cy="111118"/>
            </a:xfrm>
            <a:custGeom>
              <a:avLst/>
              <a:gdLst>
                <a:gd name="T0" fmla="*/ 17 w 20000"/>
                <a:gd name="T1" fmla="*/ 81 h 20000"/>
                <a:gd name="T2" fmla="*/ 11 w 20000"/>
                <a:gd name="T3" fmla="*/ 78 h 20000"/>
                <a:gd name="T4" fmla="*/ 6 w 20000"/>
                <a:gd name="T5" fmla="*/ 74 h 20000"/>
                <a:gd name="T6" fmla="*/ 11 w 20000"/>
                <a:gd name="T7" fmla="*/ 74 h 20000"/>
                <a:gd name="T8" fmla="*/ 11 w 20000"/>
                <a:gd name="T9" fmla="*/ 70 h 20000"/>
                <a:gd name="T10" fmla="*/ 4 w 20000"/>
                <a:gd name="T11" fmla="*/ 68 h 20000"/>
                <a:gd name="T12" fmla="*/ 0 w 20000"/>
                <a:gd name="T13" fmla="*/ 58 h 20000"/>
                <a:gd name="T14" fmla="*/ 4 w 20000"/>
                <a:gd name="T15" fmla="*/ 43 h 20000"/>
                <a:gd name="T16" fmla="*/ 6 w 20000"/>
                <a:gd name="T17" fmla="*/ 47 h 20000"/>
                <a:gd name="T18" fmla="*/ 6 w 20000"/>
                <a:gd name="T19" fmla="*/ 43 h 20000"/>
                <a:gd name="T20" fmla="*/ 4 w 20000"/>
                <a:gd name="T21" fmla="*/ 8 h 20000"/>
                <a:gd name="T22" fmla="*/ 6 w 20000"/>
                <a:gd name="T23" fmla="*/ 0 h 20000"/>
                <a:gd name="T24" fmla="*/ 11 w 20000"/>
                <a:gd name="T25" fmla="*/ 0 h 20000"/>
                <a:gd name="T26" fmla="*/ 15 w 20000"/>
                <a:gd name="T27" fmla="*/ 4 h 20000"/>
                <a:gd name="T28" fmla="*/ 23 w 20000"/>
                <a:gd name="T29" fmla="*/ 10 h 20000"/>
                <a:gd name="T30" fmla="*/ 39 w 20000"/>
                <a:gd name="T31" fmla="*/ 14 h 20000"/>
                <a:gd name="T32" fmla="*/ 49 w 20000"/>
                <a:gd name="T33" fmla="*/ 10 h 20000"/>
                <a:gd name="T34" fmla="*/ 53 w 20000"/>
                <a:gd name="T35" fmla="*/ 10 h 20000"/>
                <a:gd name="T36" fmla="*/ 64 w 20000"/>
                <a:gd name="T37" fmla="*/ 8 h 20000"/>
                <a:gd name="T38" fmla="*/ 64 w 20000"/>
                <a:gd name="T39" fmla="*/ 10 h 20000"/>
                <a:gd name="T40" fmla="*/ 57 w 20000"/>
                <a:gd name="T41" fmla="*/ 47 h 20000"/>
                <a:gd name="T42" fmla="*/ 53 w 20000"/>
                <a:gd name="T43" fmla="*/ 47 h 20000"/>
                <a:gd name="T44" fmla="*/ 53 w 20000"/>
                <a:gd name="T45" fmla="*/ 43 h 20000"/>
                <a:gd name="T46" fmla="*/ 49 w 20000"/>
                <a:gd name="T47" fmla="*/ 47 h 20000"/>
                <a:gd name="T48" fmla="*/ 49 w 20000"/>
                <a:gd name="T49" fmla="*/ 53 h 20000"/>
                <a:gd name="T50" fmla="*/ 47 w 20000"/>
                <a:gd name="T51" fmla="*/ 59 h 20000"/>
                <a:gd name="T52" fmla="*/ 43 w 20000"/>
                <a:gd name="T53" fmla="*/ 70 h 20000"/>
                <a:gd name="T54" fmla="*/ 37 w 20000"/>
                <a:gd name="T55" fmla="*/ 74 h 20000"/>
                <a:gd name="T56" fmla="*/ 37 w 20000"/>
                <a:gd name="T57" fmla="*/ 68 h 20000"/>
                <a:gd name="T58" fmla="*/ 39 w 20000"/>
                <a:gd name="T59" fmla="*/ 68 h 20000"/>
                <a:gd name="T60" fmla="*/ 39 w 20000"/>
                <a:gd name="T61" fmla="*/ 59 h 20000"/>
                <a:gd name="T62" fmla="*/ 37 w 20000"/>
                <a:gd name="T63" fmla="*/ 59 h 20000"/>
                <a:gd name="T64" fmla="*/ 31 w 20000"/>
                <a:gd name="T65" fmla="*/ 70 h 20000"/>
                <a:gd name="T66" fmla="*/ 27 w 20000"/>
                <a:gd name="T67" fmla="*/ 70 h 20000"/>
                <a:gd name="T68" fmla="*/ 23 w 20000"/>
                <a:gd name="T69" fmla="*/ 81 h 20000"/>
                <a:gd name="T70" fmla="*/ 17 w 20000"/>
                <a:gd name="T71" fmla="*/ 81 h 2000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0000" h="20000">
                  <a:moveTo>
                    <a:pt x="5185" y="19901"/>
                  </a:moveTo>
                  <a:lnTo>
                    <a:pt x="3333" y="19310"/>
                  </a:lnTo>
                  <a:lnTo>
                    <a:pt x="1975" y="18325"/>
                  </a:lnTo>
                  <a:lnTo>
                    <a:pt x="3333" y="18325"/>
                  </a:lnTo>
                  <a:lnTo>
                    <a:pt x="3333" y="17241"/>
                  </a:lnTo>
                  <a:lnTo>
                    <a:pt x="1358" y="16847"/>
                  </a:lnTo>
                  <a:lnTo>
                    <a:pt x="0" y="14286"/>
                  </a:lnTo>
                  <a:lnTo>
                    <a:pt x="1358" y="10640"/>
                  </a:lnTo>
                  <a:lnTo>
                    <a:pt x="1975" y="11626"/>
                  </a:lnTo>
                  <a:lnTo>
                    <a:pt x="1975" y="10640"/>
                  </a:lnTo>
                  <a:lnTo>
                    <a:pt x="1358" y="1970"/>
                  </a:lnTo>
                  <a:lnTo>
                    <a:pt x="1975" y="0"/>
                  </a:lnTo>
                  <a:lnTo>
                    <a:pt x="3333" y="0"/>
                  </a:lnTo>
                  <a:lnTo>
                    <a:pt x="4568" y="985"/>
                  </a:lnTo>
                  <a:lnTo>
                    <a:pt x="7160" y="2562"/>
                  </a:lnTo>
                  <a:lnTo>
                    <a:pt x="12222" y="3547"/>
                  </a:lnTo>
                  <a:lnTo>
                    <a:pt x="15432" y="2562"/>
                  </a:lnTo>
                  <a:lnTo>
                    <a:pt x="16667" y="2562"/>
                  </a:lnTo>
                  <a:lnTo>
                    <a:pt x="19877" y="1970"/>
                  </a:lnTo>
                  <a:lnTo>
                    <a:pt x="19877" y="2562"/>
                  </a:lnTo>
                  <a:lnTo>
                    <a:pt x="17901" y="11626"/>
                  </a:lnTo>
                  <a:lnTo>
                    <a:pt x="16667" y="11626"/>
                  </a:lnTo>
                  <a:lnTo>
                    <a:pt x="16667" y="10640"/>
                  </a:lnTo>
                  <a:lnTo>
                    <a:pt x="15432" y="11626"/>
                  </a:lnTo>
                  <a:lnTo>
                    <a:pt x="15432" y="13202"/>
                  </a:lnTo>
                  <a:lnTo>
                    <a:pt x="14815" y="14680"/>
                  </a:lnTo>
                  <a:lnTo>
                    <a:pt x="13457" y="17241"/>
                  </a:lnTo>
                  <a:lnTo>
                    <a:pt x="11605" y="18325"/>
                  </a:lnTo>
                  <a:lnTo>
                    <a:pt x="11605" y="16847"/>
                  </a:lnTo>
                  <a:lnTo>
                    <a:pt x="12222" y="16847"/>
                  </a:lnTo>
                  <a:lnTo>
                    <a:pt x="12222" y="14680"/>
                  </a:lnTo>
                  <a:lnTo>
                    <a:pt x="11605" y="14680"/>
                  </a:lnTo>
                  <a:lnTo>
                    <a:pt x="9630" y="17241"/>
                  </a:lnTo>
                  <a:lnTo>
                    <a:pt x="8395" y="17241"/>
                  </a:lnTo>
                  <a:lnTo>
                    <a:pt x="7160" y="19901"/>
                  </a:lnTo>
                  <a:lnTo>
                    <a:pt x="5185" y="19901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61" name="Freeform 261">
              <a:extLst>
                <a:ext uri="{FF2B5EF4-FFF2-40B4-BE49-F238E27FC236}">
                  <a16:creationId xmlns:a16="http://schemas.microsoft.com/office/drawing/2014/main" id="{3855B7D9-B680-4211-AFA0-A21C07016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0841" y="4651945"/>
              <a:ext cx="15496" cy="17616"/>
            </a:xfrm>
            <a:custGeom>
              <a:avLst/>
              <a:gdLst>
                <a:gd name="T0" fmla="*/ 7 w 20000"/>
                <a:gd name="T1" fmla="*/ 11 h 20000"/>
                <a:gd name="T2" fmla="*/ 0 w 20000"/>
                <a:gd name="T3" fmla="*/ 9 h 20000"/>
                <a:gd name="T4" fmla="*/ 4 w 20000"/>
                <a:gd name="T5" fmla="*/ 0 h 20000"/>
                <a:gd name="T6" fmla="*/ 11 w 20000"/>
                <a:gd name="T7" fmla="*/ 9 h 20000"/>
                <a:gd name="T8" fmla="*/ 7 w 20000"/>
                <a:gd name="T9" fmla="*/ 11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00" h="20000">
                  <a:moveTo>
                    <a:pt x="11852" y="19259"/>
                  </a:moveTo>
                  <a:lnTo>
                    <a:pt x="0" y="15556"/>
                  </a:lnTo>
                  <a:lnTo>
                    <a:pt x="7407" y="0"/>
                  </a:lnTo>
                  <a:lnTo>
                    <a:pt x="19259" y="15556"/>
                  </a:lnTo>
                  <a:lnTo>
                    <a:pt x="11852" y="19259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62" name="Freeform 262">
              <a:extLst>
                <a:ext uri="{FF2B5EF4-FFF2-40B4-BE49-F238E27FC236}">
                  <a16:creationId xmlns:a16="http://schemas.microsoft.com/office/drawing/2014/main" id="{74842980-3FEF-4FB1-B3AB-D66301B7A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8336" y="4685822"/>
              <a:ext cx="45080" cy="73175"/>
            </a:xfrm>
            <a:custGeom>
              <a:avLst/>
              <a:gdLst>
                <a:gd name="T0" fmla="*/ 31 w 20000"/>
                <a:gd name="T1" fmla="*/ 54 h 20000"/>
                <a:gd name="T2" fmla="*/ 22 w 20000"/>
                <a:gd name="T3" fmla="*/ 50 h 20000"/>
                <a:gd name="T4" fmla="*/ 22 w 20000"/>
                <a:gd name="T5" fmla="*/ 43 h 20000"/>
                <a:gd name="T6" fmla="*/ 12 w 20000"/>
                <a:gd name="T7" fmla="*/ 35 h 20000"/>
                <a:gd name="T8" fmla="*/ 4 w 20000"/>
                <a:gd name="T9" fmla="*/ 16 h 20000"/>
                <a:gd name="T10" fmla="*/ 0 w 20000"/>
                <a:gd name="T11" fmla="*/ 0 h 20000"/>
                <a:gd name="T12" fmla="*/ 4 w 20000"/>
                <a:gd name="T13" fmla="*/ 2 h 20000"/>
                <a:gd name="T14" fmla="*/ 12 w 20000"/>
                <a:gd name="T15" fmla="*/ 16 h 20000"/>
                <a:gd name="T16" fmla="*/ 16 w 20000"/>
                <a:gd name="T17" fmla="*/ 18 h 20000"/>
                <a:gd name="T18" fmla="*/ 16 w 20000"/>
                <a:gd name="T19" fmla="*/ 27 h 20000"/>
                <a:gd name="T20" fmla="*/ 22 w 20000"/>
                <a:gd name="T21" fmla="*/ 33 h 20000"/>
                <a:gd name="T22" fmla="*/ 31 w 20000"/>
                <a:gd name="T23" fmla="*/ 46 h 20000"/>
                <a:gd name="T24" fmla="*/ 31 w 20000"/>
                <a:gd name="T25" fmla="*/ 54 h 200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000" h="20000">
                  <a:moveTo>
                    <a:pt x="19747" y="19852"/>
                  </a:moveTo>
                  <a:lnTo>
                    <a:pt x="14430" y="18370"/>
                  </a:lnTo>
                  <a:lnTo>
                    <a:pt x="14430" y="16000"/>
                  </a:lnTo>
                  <a:lnTo>
                    <a:pt x="7848" y="13037"/>
                  </a:lnTo>
                  <a:lnTo>
                    <a:pt x="2785" y="6074"/>
                  </a:lnTo>
                  <a:lnTo>
                    <a:pt x="0" y="0"/>
                  </a:lnTo>
                  <a:lnTo>
                    <a:pt x="2785" y="593"/>
                  </a:lnTo>
                  <a:lnTo>
                    <a:pt x="7848" y="6074"/>
                  </a:lnTo>
                  <a:lnTo>
                    <a:pt x="10380" y="6815"/>
                  </a:lnTo>
                  <a:lnTo>
                    <a:pt x="10380" y="9926"/>
                  </a:lnTo>
                  <a:lnTo>
                    <a:pt x="14430" y="12296"/>
                  </a:lnTo>
                  <a:lnTo>
                    <a:pt x="19747" y="16889"/>
                  </a:lnTo>
                  <a:lnTo>
                    <a:pt x="19747" y="19852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63" name="Freeform 263">
              <a:extLst>
                <a:ext uri="{FF2B5EF4-FFF2-40B4-BE49-F238E27FC236}">
                  <a16:creationId xmlns:a16="http://schemas.microsoft.com/office/drawing/2014/main" id="{2193C69B-3AFA-4985-990D-41E5BBBE6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252" y="3753514"/>
              <a:ext cx="8453" cy="18971"/>
            </a:xfrm>
            <a:custGeom>
              <a:avLst/>
              <a:gdLst>
                <a:gd name="T0" fmla="*/ 6 w 20000"/>
                <a:gd name="T1" fmla="*/ 11 h 20000"/>
                <a:gd name="T2" fmla="*/ 4 w 20000"/>
                <a:gd name="T3" fmla="*/ 11 h 20000"/>
                <a:gd name="T4" fmla="*/ 0 w 20000"/>
                <a:gd name="T5" fmla="*/ 0 h 20000"/>
                <a:gd name="T6" fmla="*/ 6 w 20000"/>
                <a:gd name="T7" fmla="*/ 4 h 20000"/>
                <a:gd name="T8" fmla="*/ 6 w 20000"/>
                <a:gd name="T9" fmla="*/ 11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00" h="20000">
                  <a:moveTo>
                    <a:pt x="18824" y="19286"/>
                  </a:moveTo>
                  <a:lnTo>
                    <a:pt x="12941" y="19286"/>
                  </a:lnTo>
                  <a:lnTo>
                    <a:pt x="0" y="0"/>
                  </a:lnTo>
                  <a:lnTo>
                    <a:pt x="18824" y="7857"/>
                  </a:lnTo>
                  <a:lnTo>
                    <a:pt x="18824" y="19286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64" name="Freeform 264">
              <a:extLst>
                <a:ext uri="{FF2B5EF4-FFF2-40B4-BE49-F238E27FC236}">
                  <a16:creationId xmlns:a16="http://schemas.microsoft.com/office/drawing/2014/main" id="{94A5E9E1-9228-4E2E-B864-5571199C2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5945" y="3304977"/>
              <a:ext cx="15496" cy="6775"/>
            </a:xfrm>
            <a:custGeom>
              <a:avLst/>
              <a:gdLst>
                <a:gd name="T0" fmla="*/ 7 w 20000"/>
                <a:gd name="T1" fmla="*/ 5 h 20000"/>
                <a:gd name="T2" fmla="*/ 0 w 20000"/>
                <a:gd name="T3" fmla="*/ 0 h 20000"/>
                <a:gd name="T4" fmla="*/ 2 w 20000"/>
                <a:gd name="T5" fmla="*/ 0 h 20000"/>
                <a:gd name="T6" fmla="*/ 11 w 20000"/>
                <a:gd name="T7" fmla="*/ 5 h 20000"/>
                <a:gd name="T8" fmla="*/ 7 w 20000"/>
                <a:gd name="T9" fmla="*/ 5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00" h="20000">
                  <a:moveTo>
                    <a:pt x="11852" y="18182"/>
                  </a:moveTo>
                  <a:lnTo>
                    <a:pt x="0" y="0"/>
                  </a:lnTo>
                  <a:lnTo>
                    <a:pt x="3704" y="0"/>
                  </a:lnTo>
                  <a:lnTo>
                    <a:pt x="19259" y="18182"/>
                  </a:lnTo>
                  <a:lnTo>
                    <a:pt x="11852" y="18182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65" name="Freeform 265">
              <a:extLst>
                <a:ext uri="{FF2B5EF4-FFF2-40B4-BE49-F238E27FC236}">
                  <a16:creationId xmlns:a16="http://schemas.microsoft.com/office/drawing/2014/main" id="{ED0A6EF2-1B46-4E44-A4A9-9E4126810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8762" y="3418805"/>
              <a:ext cx="14088" cy="16261"/>
            </a:xfrm>
            <a:custGeom>
              <a:avLst/>
              <a:gdLst>
                <a:gd name="T0" fmla="*/ 4 w 20000"/>
                <a:gd name="T1" fmla="*/ 11 h 20000"/>
                <a:gd name="T2" fmla="*/ 0 w 20000"/>
                <a:gd name="T3" fmla="*/ 2 h 20000"/>
                <a:gd name="T4" fmla="*/ 11 w 20000"/>
                <a:gd name="T5" fmla="*/ 0 h 20000"/>
                <a:gd name="T6" fmla="*/ 8 w 20000"/>
                <a:gd name="T7" fmla="*/ 7 h 20000"/>
                <a:gd name="T8" fmla="*/ 4 w 20000"/>
                <a:gd name="T9" fmla="*/ 11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00" h="20000">
                  <a:moveTo>
                    <a:pt x="7857" y="19259"/>
                  </a:moveTo>
                  <a:lnTo>
                    <a:pt x="0" y="4444"/>
                  </a:lnTo>
                  <a:lnTo>
                    <a:pt x="19286" y="0"/>
                  </a:lnTo>
                  <a:lnTo>
                    <a:pt x="15000" y="11852"/>
                  </a:lnTo>
                  <a:lnTo>
                    <a:pt x="7857" y="19259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66" name="Freeform 266">
              <a:extLst>
                <a:ext uri="{FF2B5EF4-FFF2-40B4-BE49-F238E27FC236}">
                  <a16:creationId xmlns:a16="http://schemas.microsoft.com/office/drawing/2014/main" id="{9F53DA87-3B4E-471C-88FE-632336327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346" y="3422870"/>
              <a:ext cx="11270" cy="16261"/>
            </a:xfrm>
            <a:custGeom>
              <a:avLst/>
              <a:gdLst>
                <a:gd name="T0" fmla="*/ 4 w 20000"/>
                <a:gd name="T1" fmla="*/ 11 h 20000"/>
                <a:gd name="T2" fmla="*/ 0 w 20000"/>
                <a:gd name="T3" fmla="*/ 8 h 20000"/>
                <a:gd name="T4" fmla="*/ 6 w 20000"/>
                <a:gd name="T5" fmla="*/ 0 h 20000"/>
                <a:gd name="T6" fmla="*/ 4 w 20000"/>
                <a:gd name="T7" fmla="*/ 11 h 200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000" h="20000">
                  <a:moveTo>
                    <a:pt x="11765" y="19259"/>
                  </a:moveTo>
                  <a:lnTo>
                    <a:pt x="0" y="14815"/>
                  </a:lnTo>
                  <a:lnTo>
                    <a:pt x="18824" y="0"/>
                  </a:lnTo>
                  <a:lnTo>
                    <a:pt x="11765" y="19259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67" name="Freeform 267">
              <a:extLst>
                <a:ext uri="{FF2B5EF4-FFF2-40B4-BE49-F238E27FC236}">
                  <a16:creationId xmlns:a16="http://schemas.microsoft.com/office/drawing/2014/main" id="{131EE15D-8DC8-47DC-AC59-1E1B23A01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800" y="3714216"/>
              <a:ext cx="14088" cy="9486"/>
            </a:xfrm>
            <a:custGeom>
              <a:avLst/>
              <a:gdLst>
                <a:gd name="T0" fmla="*/ 2 w 20000"/>
                <a:gd name="T1" fmla="*/ 7 h 20000"/>
                <a:gd name="T2" fmla="*/ 0 w 20000"/>
                <a:gd name="T3" fmla="*/ 7 h 20000"/>
                <a:gd name="T4" fmla="*/ 0 w 20000"/>
                <a:gd name="T5" fmla="*/ 5 h 20000"/>
                <a:gd name="T6" fmla="*/ 6 w 20000"/>
                <a:gd name="T7" fmla="*/ 0 h 20000"/>
                <a:gd name="T8" fmla="*/ 10 w 20000"/>
                <a:gd name="T9" fmla="*/ 5 h 20000"/>
                <a:gd name="T10" fmla="*/ 2 w 20000"/>
                <a:gd name="T11" fmla="*/ 5 h 20000"/>
                <a:gd name="T12" fmla="*/ 2 w 20000"/>
                <a:gd name="T13" fmla="*/ 7 h 200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000" h="20000">
                  <a:moveTo>
                    <a:pt x="3704" y="18824"/>
                  </a:moveTo>
                  <a:lnTo>
                    <a:pt x="0" y="18824"/>
                  </a:lnTo>
                  <a:lnTo>
                    <a:pt x="0" y="12941"/>
                  </a:lnTo>
                  <a:lnTo>
                    <a:pt x="11111" y="0"/>
                  </a:lnTo>
                  <a:lnTo>
                    <a:pt x="19259" y="12941"/>
                  </a:lnTo>
                  <a:lnTo>
                    <a:pt x="3704" y="12941"/>
                  </a:lnTo>
                  <a:lnTo>
                    <a:pt x="3704" y="18824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68" name="Freeform 268">
              <a:extLst>
                <a:ext uri="{FF2B5EF4-FFF2-40B4-BE49-F238E27FC236}">
                  <a16:creationId xmlns:a16="http://schemas.microsoft.com/office/drawing/2014/main" id="{D4D19FD1-FA75-4FD5-9934-E630F1733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0154" y="4046216"/>
              <a:ext cx="253576" cy="196489"/>
            </a:xfrm>
            <a:custGeom>
              <a:avLst/>
              <a:gdLst>
                <a:gd name="T0" fmla="*/ 20 w 20000"/>
                <a:gd name="T1" fmla="*/ 50 h 20000"/>
                <a:gd name="T2" fmla="*/ 49 w 20000"/>
                <a:gd name="T3" fmla="*/ 56 h 20000"/>
                <a:gd name="T4" fmla="*/ 89 w 20000"/>
                <a:gd name="T5" fmla="*/ 54 h 20000"/>
                <a:gd name="T6" fmla="*/ 109 w 20000"/>
                <a:gd name="T7" fmla="*/ 23 h 20000"/>
                <a:gd name="T8" fmla="*/ 126 w 20000"/>
                <a:gd name="T9" fmla="*/ 0 h 20000"/>
                <a:gd name="T10" fmla="*/ 157 w 20000"/>
                <a:gd name="T11" fmla="*/ 6 h 20000"/>
                <a:gd name="T12" fmla="*/ 153 w 20000"/>
                <a:gd name="T13" fmla="*/ 12 h 20000"/>
                <a:gd name="T14" fmla="*/ 151 w 20000"/>
                <a:gd name="T15" fmla="*/ 16 h 20000"/>
                <a:gd name="T16" fmla="*/ 159 w 20000"/>
                <a:gd name="T17" fmla="*/ 27 h 20000"/>
                <a:gd name="T18" fmla="*/ 157 w 20000"/>
                <a:gd name="T19" fmla="*/ 37 h 20000"/>
                <a:gd name="T20" fmla="*/ 173 w 20000"/>
                <a:gd name="T21" fmla="*/ 50 h 20000"/>
                <a:gd name="T22" fmla="*/ 176 w 20000"/>
                <a:gd name="T23" fmla="*/ 56 h 20000"/>
                <a:gd name="T24" fmla="*/ 153 w 20000"/>
                <a:gd name="T25" fmla="*/ 64 h 20000"/>
                <a:gd name="T26" fmla="*/ 153 w 20000"/>
                <a:gd name="T27" fmla="*/ 86 h 20000"/>
                <a:gd name="T28" fmla="*/ 130 w 20000"/>
                <a:gd name="T29" fmla="*/ 103 h 20000"/>
                <a:gd name="T30" fmla="*/ 130 w 20000"/>
                <a:gd name="T31" fmla="*/ 124 h 20000"/>
                <a:gd name="T32" fmla="*/ 99 w 20000"/>
                <a:gd name="T33" fmla="*/ 147 h 20000"/>
                <a:gd name="T34" fmla="*/ 89 w 20000"/>
                <a:gd name="T35" fmla="*/ 132 h 20000"/>
                <a:gd name="T36" fmla="*/ 83 w 20000"/>
                <a:gd name="T37" fmla="*/ 125 h 20000"/>
                <a:gd name="T38" fmla="*/ 72 w 20000"/>
                <a:gd name="T39" fmla="*/ 125 h 20000"/>
                <a:gd name="T40" fmla="*/ 64 w 20000"/>
                <a:gd name="T41" fmla="*/ 132 h 20000"/>
                <a:gd name="T42" fmla="*/ 54 w 20000"/>
                <a:gd name="T43" fmla="*/ 136 h 20000"/>
                <a:gd name="T44" fmla="*/ 43 w 20000"/>
                <a:gd name="T45" fmla="*/ 124 h 20000"/>
                <a:gd name="T46" fmla="*/ 29 w 20000"/>
                <a:gd name="T47" fmla="*/ 124 h 20000"/>
                <a:gd name="T48" fmla="*/ 23 w 20000"/>
                <a:gd name="T49" fmla="*/ 114 h 20000"/>
                <a:gd name="T50" fmla="*/ 20 w 20000"/>
                <a:gd name="T51" fmla="*/ 93 h 20000"/>
                <a:gd name="T52" fmla="*/ 6 w 20000"/>
                <a:gd name="T53" fmla="*/ 86 h 20000"/>
                <a:gd name="T54" fmla="*/ 2 w 20000"/>
                <a:gd name="T55" fmla="*/ 80 h 20000"/>
                <a:gd name="T56" fmla="*/ 0 w 20000"/>
                <a:gd name="T57" fmla="*/ 66 h 20000"/>
                <a:gd name="T58" fmla="*/ 2 w 20000"/>
                <a:gd name="T59" fmla="*/ 45 h 20000"/>
                <a:gd name="T60" fmla="*/ 10 w 20000"/>
                <a:gd name="T61" fmla="*/ 37 h 20000"/>
                <a:gd name="T62" fmla="*/ 16 w 20000"/>
                <a:gd name="T63" fmla="*/ 39 h 2000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000" h="20000">
                  <a:moveTo>
                    <a:pt x="1818" y="5312"/>
                  </a:moveTo>
                  <a:lnTo>
                    <a:pt x="2262" y="6775"/>
                  </a:lnTo>
                  <a:lnTo>
                    <a:pt x="4346" y="7588"/>
                  </a:lnTo>
                  <a:lnTo>
                    <a:pt x="5499" y="7588"/>
                  </a:lnTo>
                  <a:lnTo>
                    <a:pt x="7982" y="8130"/>
                  </a:lnTo>
                  <a:lnTo>
                    <a:pt x="9889" y="7317"/>
                  </a:lnTo>
                  <a:lnTo>
                    <a:pt x="11885" y="5908"/>
                  </a:lnTo>
                  <a:lnTo>
                    <a:pt x="12151" y="3089"/>
                  </a:lnTo>
                  <a:lnTo>
                    <a:pt x="13304" y="2818"/>
                  </a:lnTo>
                  <a:lnTo>
                    <a:pt x="13969" y="0"/>
                  </a:lnTo>
                  <a:lnTo>
                    <a:pt x="17428" y="325"/>
                  </a:lnTo>
                  <a:lnTo>
                    <a:pt x="17428" y="867"/>
                  </a:lnTo>
                  <a:lnTo>
                    <a:pt x="16984" y="1409"/>
                  </a:lnTo>
                  <a:lnTo>
                    <a:pt x="16984" y="1680"/>
                  </a:lnTo>
                  <a:lnTo>
                    <a:pt x="16763" y="1680"/>
                  </a:lnTo>
                  <a:lnTo>
                    <a:pt x="16763" y="2222"/>
                  </a:lnTo>
                  <a:lnTo>
                    <a:pt x="17428" y="2818"/>
                  </a:lnTo>
                  <a:lnTo>
                    <a:pt x="17694" y="3686"/>
                  </a:lnTo>
                  <a:lnTo>
                    <a:pt x="17694" y="3902"/>
                  </a:lnTo>
                  <a:lnTo>
                    <a:pt x="17428" y="5095"/>
                  </a:lnTo>
                  <a:lnTo>
                    <a:pt x="18137" y="5312"/>
                  </a:lnTo>
                  <a:lnTo>
                    <a:pt x="19246" y="6775"/>
                  </a:lnTo>
                  <a:lnTo>
                    <a:pt x="19956" y="7317"/>
                  </a:lnTo>
                  <a:lnTo>
                    <a:pt x="19512" y="7588"/>
                  </a:lnTo>
                  <a:lnTo>
                    <a:pt x="17694" y="8130"/>
                  </a:lnTo>
                  <a:lnTo>
                    <a:pt x="16984" y="8726"/>
                  </a:lnTo>
                  <a:lnTo>
                    <a:pt x="16763" y="10407"/>
                  </a:lnTo>
                  <a:lnTo>
                    <a:pt x="16984" y="11762"/>
                  </a:lnTo>
                  <a:lnTo>
                    <a:pt x="15610" y="13171"/>
                  </a:lnTo>
                  <a:lnTo>
                    <a:pt x="14457" y="14038"/>
                  </a:lnTo>
                  <a:lnTo>
                    <a:pt x="14678" y="14634"/>
                  </a:lnTo>
                  <a:lnTo>
                    <a:pt x="14457" y="16856"/>
                  </a:lnTo>
                  <a:lnTo>
                    <a:pt x="13792" y="18537"/>
                  </a:lnTo>
                  <a:lnTo>
                    <a:pt x="10998" y="19946"/>
                  </a:lnTo>
                  <a:lnTo>
                    <a:pt x="10776" y="17940"/>
                  </a:lnTo>
                  <a:lnTo>
                    <a:pt x="9889" y="17940"/>
                  </a:lnTo>
                  <a:lnTo>
                    <a:pt x="9180" y="18537"/>
                  </a:lnTo>
                  <a:lnTo>
                    <a:pt x="9180" y="17073"/>
                  </a:lnTo>
                  <a:lnTo>
                    <a:pt x="8958" y="17724"/>
                  </a:lnTo>
                  <a:lnTo>
                    <a:pt x="7982" y="17073"/>
                  </a:lnTo>
                  <a:lnTo>
                    <a:pt x="7805" y="17724"/>
                  </a:lnTo>
                  <a:lnTo>
                    <a:pt x="7095" y="17940"/>
                  </a:lnTo>
                  <a:lnTo>
                    <a:pt x="6652" y="17724"/>
                  </a:lnTo>
                  <a:lnTo>
                    <a:pt x="5987" y="18537"/>
                  </a:lnTo>
                  <a:lnTo>
                    <a:pt x="5499" y="17073"/>
                  </a:lnTo>
                  <a:lnTo>
                    <a:pt x="4789" y="16856"/>
                  </a:lnTo>
                  <a:lnTo>
                    <a:pt x="3636" y="17073"/>
                  </a:lnTo>
                  <a:lnTo>
                    <a:pt x="3193" y="16856"/>
                  </a:lnTo>
                  <a:lnTo>
                    <a:pt x="2528" y="17073"/>
                  </a:lnTo>
                  <a:lnTo>
                    <a:pt x="2528" y="15447"/>
                  </a:lnTo>
                  <a:lnTo>
                    <a:pt x="2528" y="14634"/>
                  </a:lnTo>
                  <a:lnTo>
                    <a:pt x="2262" y="12629"/>
                  </a:lnTo>
                  <a:lnTo>
                    <a:pt x="1375" y="11762"/>
                  </a:lnTo>
                  <a:lnTo>
                    <a:pt x="710" y="11762"/>
                  </a:lnTo>
                  <a:lnTo>
                    <a:pt x="1153" y="11220"/>
                  </a:lnTo>
                  <a:lnTo>
                    <a:pt x="266" y="10949"/>
                  </a:lnTo>
                  <a:lnTo>
                    <a:pt x="710" y="9864"/>
                  </a:lnTo>
                  <a:lnTo>
                    <a:pt x="0" y="8997"/>
                  </a:lnTo>
                  <a:lnTo>
                    <a:pt x="0" y="7588"/>
                  </a:lnTo>
                  <a:lnTo>
                    <a:pt x="266" y="6179"/>
                  </a:lnTo>
                  <a:lnTo>
                    <a:pt x="710" y="5312"/>
                  </a:lnTo>
                  <a:lnTo>
                    <a:pt x="1153" y="5095"/>
                  </a:lnTo>
                  <a:lnTo>
                    <a:pt x="1375" y="5095"/>
                  </a:lnTo>
                  <a:lnTo>
                    <a:pt x="1818" y="5312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  <p:sp>
          <p:nvSpPr>
            <p:cNvPr id="569" name="Freeform 269">
              <a:extLst>
                <a:ext uri="{FF2B5EF4-FFF2-40B4-BE49-F238E27FC236}">
                  <a16:creationId xmlns:a16="http://schemas.microsoft.com/office/drawing/2014/main" id="{C64982FE-4A70-4C45-815C-A5B3EDDB3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8200" y="4066542"/>
              <a:ext cx="53533" cy="36588"/>
            </a:xfrm>
            <a:custGeom>
              <a:avLst/>
              <a:gdLst>
                <a:gd name="T0" fmla="*/ 8 w 20000"/>
                <a:gd name="T1" fmla="*/ 0 h 20000"/>
                <a:gd name="T2" fmla="*/ 15 w 20000"/>
                <a:gd name="T3" fmla="*/ 4 h 20000"/>
                <a:gd name="T4" fmla="*/ 38 w 20000"/>
                <a:gd name="T5" fmla="*/ 6 h 20000"/>
                <a:gd name="T6" fmla="*/ 38 w 20000"/>
                <a:gd name="T7" fmla="*/ 28 h 20000"/>
                <a:gd name="T8" fmla="*/ 27 w 20000"/>
                <a:gd name="T9" fmla="*/ 28 h 20000"/>
                <a:gd name="T10" fmla="*/ 17 w 20000"/>
                <a:gd name="T11" fmla="*/ 28 h 20000"/>
                <a:gd name="T12" fmla="*/ 4 w 20000"/>
                <a:gd name="T13" fmla="*/ 28 h 20000"/>
                <a:gd name="T14" fmla="*/ 0 w 20000"/>
                <a:gd name="T15" fmla="*/ 23 h 20000"/>
                <a:gd name="T16" fmla="*/ 8 w 20000"/>
                <a:gd name="T17" fmla="*/ 11 h 20000"/>
                <a:gd name="T18" fmla="*/ 8 w 20000"/>
                <a:gd name="T19" fmla="*/ 0 h 200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000" h="20000">
                  <a:moveTo>
                    <a:pt x="4421" y="0"/>
                  </a:moveTo>
                  <a:lnTo>
                    <a:pt x="7789" y="3188"/>
                  </a:lnTo>
                  <a:lnTo>
                    <a:pt x="19789" y="4638"/>
                  </a:lnTo>
                  <a:lnTo>
                    <a:pt x="19789" y="19710"/>
                  </a:lnTo>
                  <a:lnTo>
                    <a:pt x="14316" y="19710"/>
                  </a:lnTo>
                  <a:lnTo>
                    <a:pt x="8842" y="19710"/>
                  </a:lnTo>
                  <a:lnTo>
                    <a:pt x="2316" y="19710"/>
                  </a:lnTo>
                  <a:lnTo>
                    <a:pt x="0" y="16522"/>
                  </a:lnTo>
                  <a:lnTo>
                    <a:pt x="4421" y="7826"/>
                  </a:lnTo>
                  <a:lnTo>
                    <a:pt x="4421" y="0"/>
                  </a:ln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72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6020202030204" pitchFamily="34" charset="0"/>
                <a:ea typeface="KaiTi" panose="02010609060101010101" pitchFamily="49" charset="-122"/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4398129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GB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GB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148525-6636-AF4D-85F8-A096A02123AE}" type="datetimeFigureOut">
              <a:rPr lang="en-NL" smtClean="0"/>
              <a:t>30/03/2025</a:t>
            </a:fld>
            <a:endParaRPr lang="en-NL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NL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4266A3-4371-0842-89CE-92EBCF3E3F87}" type="slidenum">
              <a:rPr lang="en-NL" smtClean="0"/>
              <a:t>‹#›</a:t>
            </a:fld>
            <a:endParaRPr lang="en-NL"/>
          </a:p>
        </p:txBody>
      </p:sp>
    </p:spTree>
    <p:extLst>
      <p:ext uri="{BB962C8B-B14F-4D97-AF65-F5344CB8AC3E}">
        <p14:creationId xmlns:p14="http://schemas.microsoft.com/office/powerpoint/2010/main" val="2651488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37.xml"/><Relationship Id="rId21" Type="http://schemas.openxmlformats.org/officeDocument/2006/relationships/slideLayout" Target="../slideLayouts/slideLayout32.xml"/><Relationship Id="rId42" Type="http://schemas.openxmlformats.org/officeDocument/2006/relationships/slideLayout" Target="../slideLayouts/slideLayout53.xml"/><Relationship Id="rId47" Type="http://schemas.openxmlformats.org/officeDocument/2006/relationships/slideLayout" Target="../slideLayouts/slideLayout58.xml"/><Relationship Id="rId63" Type="http://schemas.openxmlformats.org/officeDocument/2006/relationships/slideLayout" Target="../slideLayouts/slideLayout74.xml"/><Relationship Id="rId68" Type="http://schemas.openxmlformats.org/officeDocument/2006/relationships/slideLayout" Target="../slideLayouts/slideLayout79.xml"/><Relationship Id="rId16" Type="http://schemas.openxmlformats.org/officeDocument/2006/relationships/slideLayout" Target="../slideLayouts/slideLayout27.xml"/><Relationship Id="rId11" Type="http://schemas.openxmlformats.org/officeDocument/2006/relationships/slideLayout" Target="../slideLayouts/slideLayout22.xml"/><Relationship Id="rId24" Type="http://schemas.openxmlformats.org/officeDocument/2006/relationships/slideLayout" Target="../slideLayouts/slideLayout35.xml"/><Relationship Id="rId32" Type="http://schemas.openxmlformats.org/officeDocument/2006/relationships/slideLayout" Target="../slideLayouts/slideLayout43.xml"/><Relationship Id="rId37" Type="http://schemas.openxmlformats.org/officeDocument/2006/relationships/slideLayout" Target="../slideLayouts/slideLayout48.xml"/><Relationship Id="rId40" Type="http://schemas.openxmlformats.org/officeDocument/2006/relationships/slideLayout" Target="../slideLayouts/slideLayout51.xml"/><Relationship Id="rId45" Type="http://schemas.openxmlformats.org/officeDocument/2006/relationships/slideLayout" Target="../slideLayouts/slideLayout56.xml"/><Relationship Id="rId53" Type="http://schemas.openxmlformats.org/officeDocument/2006/relationships/slideLayout" Target="../slideLayouts/slideLayout64.xml"/><Relationship Id="rId58" Type="http://schemas.openxmlformats.org/officeDocument/2006/relationships/slideLayout" Target="../slideLayouts/slideLayout69.xml"/><Relationship Id="rId66" Type="http://schemas.openxmlformats.org/officeDocument/2006/relationships/slideLayout" Target="../slideLayouts/slideLayout77.xml"/><Relationship Id="rId74" Type="http://schemas.openxmlformats.org/officeDocument/2006/relationships/slideLayout" Target="../slideLayouts/slideLayout85.xml"/><Relationship Id="rId5" Type="http://schemas.openxmlformats.org/officeDocument/2006/relationships/slideLayout" Target="../slideLayouts/slideLayout16.xml"/><Relationship Id="rId61" Type="http://schemas.openxmlformats.org/officeDocument/2006/relationships/slideLayout" Target="../slideLayouts/slideLayout72.xml"/><Relationship Id="rId19" Type="http://schemas.openxmlformats.org/officeDocument/2006/relationships/slideLayout" Target="../slideLayouts/slideLayout30.xml"/><Relationship Id="rId14" Type="http://schemas.openxmlformats.org/officeDocument/2006/relationships/slideLayout" Target="../slideLayouts/slideLayout25.xml"/><Relationship Id="rId22" Type="http://schemas.openxmlformats.org/officeDocument/2006/relationships/slideLayout" Target="../slideLayouts/slideLayout33.xml"/><Relationship Id="rId27" Type="http://schemas.openxmlformats.org/officeDocument/2006/relationships/slideLayout" Target="../slideLayouts/slideLayout38.xml"/><Relationship Id="rId30" Type="http://schemas.openxmlformats.org/officeDocument/2006/relationships/slideLayout" Target="../slideLayouts/slideLayout41.xml"/><Relationship Id="rId35" Type="http://schemas.openxmlformats.org/officeDocument/2006/relationships/slideLayout" Target="../slideLayouts/slideLayout46.xml"/><Relationship Id="rId43" Type="http://schemas.openxmlformats.org/officeDocument/2006/relationships/slideLayout" Target="../slideLayouts/slideLayout54.xml"/><Relationship Id="rId48" Type="http://schemas.openxmlformats.org/officeDocument/2006/relationships/slideLayout" Target="../slideLayouts/slideLayout59.xml"/><Relationship Id="rId56" Type="http://schemas.openxmlformats.org/officeDocument/2006/relationships/slideLayout" Target="../slideLayouts/slideLayout67.xml"/><Relationship Id="rId64" Type="http://schemas.openxmlformats.org/officeDocument/2006/relationships/slideLayout" Target="../slideLayouts/slideLayout75.xml"/><Relationship Id="rId69" Type="http://schemas.openxmlformats.org/officeDocument/2006/relationships/slideLayout" Target="../slideLayouts/slideLayout80.xml"/><Relationship Id="rId77" Type="http://schemas.openxmlformats.org/officeDocument/2006/relationships/theme" Target="../theme/theme2.xml"/><Relationship Id="rId8" Type="http://schemas.openxmlformats.org/officeDocument/2006/relationships/slideLayout" Target="../slideLayouts/slideLayout19.xml"/><Relationship Id="rId51" Type="http://schemas.openxmlformats.org/officeDocument/2006/relationships/slideLayout" Target="../slideLayouts/slideLayout62.xml"/><Relationship Id="rId72" Type="http://schemas.openxmlformats.org/officeDocument/2006/relationships/slideLayout" Target="../slideLayouts/slideLayout83.xml"/><Relationship Id="rId3" Type="http://schemas.openxmlformats.org/officeDocument/2006/relationships/slideLayout" Target="../slideLayouts/slideLayout14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5" Type="http://schemas.openxmlformats.org/officeDocument/2006/relationships/slideLayout" Target="../slideLayouts/slideLayout36.xml"/><Relationship Id="rId33" Type="http://schemas.openxmlformats.org/officeDocument/2006/relationships/slideLayout" Target="../slideLayouts/slideLayout44.xml"/><Relationship Id="rId38" Type="http://schemas.openxmlformats.org/officeDocument/2006/relationships/slideLayout" Target="../slideLayouts/slideLayout49.xml"/><Relationship Id="rId46" Type="http://schemas.openxmlformats.org/officeDocument/2006/relationships/slideLayout" Target="../slideLayouts/slideLayout57.xml"/><Relationship Id="rId59" Type="http://schemas.openxmlformats.org/officeDocument/2006/relationships/slideLayout" Target="../slideLayouts/slideLayout70.xml"/><Relationship Id="rId67" Type="http://schemas.openxmlformats.org/officeDocument/2006/relationships/slideLayout" Target="../slideLayouts/slideLayout78.xml"/><Relationship Id="rId20" Type="http://schemas.openxmlformats.org/officeDocument/2006/relationships/slideLayout" Target="../slideLayouts/slideLayout31.xml"/><Relationship Id="rId41" Type="http://schemas.openxmlformats.org/officeDocument/2006/relationships/slideLayout" Target="../slideLayouts/slideLayout52.xml"/><Relationship Id="rId54" Type="http://schemas.openxmlformats.org/officeDocument/2006/relationships/slideLayout" Target="../slideLayouts/slideLayout65.xml"/><Relationship Id="rId62" Type="http://schemas.openxmlformats.org/officeDocument/2006/relationships/slideLayout" Target="../slideLayouts/slideLayout73.xml"/><Relationship Id="rId70" Type="http://schemas.openxmlformats.org/officeDocument/2006/relationships/slideLayout" Target="../slideLayouts/slideLayout81.xml"/><Relationship Id="rId75" Type="http://schemas.openxmlformats.org/officeDocument/2006/relationships/slideLayout" Target="../slideLayouts/slideLayout86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5" Type="http://schemas.openxmlformats.org/officeDocument/2006/relationships/slideLayout" Target="../slideLayouts/slideLayout26.xml"/><Relationship Id="rId23" Type="http://schemas.openxmlformats.org/officeDocument/2006/relationships/slideLayout" Target="../slideLayouts/slideLayout34.xml"/><Relationship Id="rId28" Type="http://schemas.openxmlformats.org/officeDocument/2006/relationships/slideLayout" Target="../slideLayouts/slideLayout39.xml"/><Relationship Id="rId36" Type="http://schemas.openxmlformats.org/officeDocument/2006/relationships/slideLayout" Target="../slideLayouts/slideLayout47.xml"/><Relationship Id="rId49" Type="http://schemas.openxmlformats.org/officeDocument/2006/relationships/slideLayout" Target="../slideLayouts/slideLayout60.xml"/><Relationship Id="rId57" Type="http://schemas.openxmlformats.org/officeDocument/2006/relationships/slideLayout" Target="../slideLayouts/slideLayout68.xml"/><Relationship Id="rId10" Type="http://schemas.openxmlformats.org/officeDocument/2006/relationships/slideLayout" Target="../slideLayouts/slideLayout21.xml"/><Relationship Id="rId31" Type="http://schemas.openxmlformats.org/officeDocument/2006/relationships/slideLayout" Target="../slideLayouts/slideLayout42.xml"/><Relationship Id="rId44" Type="http://schemas.openxmlformats.org/officeDocument/2006/relationships/slideLayout" Target="../slideLayouts/slideLayout55.xml"/><Relationship Id="rId52" Type="http://schemas.openxmlformats.org/officeDocument/2006/relationships/slideLayout" Target="../slideLayouts/slideLayout63.xml"/><Relationship Id="rId60" Type="http://schemas.openxmlformats.org/officeDocument/2006/relationships/slideLayout" Target="../slideLayouts/slideLayout71.xml"/><Relationship Id="rId65" Type="http://schemas.openxmlformats.org/officeDocument/2006/relationships/slideLayout" Target="../slideLayouts/slideLayout76.xml"/><Relationship Id="rId73" Type="http://schemas.openxmlformats.org/officeDocument/2006/relationships/slideLayout" Target="../slideLayouts/slideLayout84.xml"/><Relationship Id="rId78" Type="http://schemas.openxmlformats.org/officeDocument/2006/relationships/image" Target="../media/image1.emf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39" Type="http://schemas.openxmlformats.org/officeDocument/2006/relationships/slideLayout" Target="../slideLayouts/slideLayout50.xml"/><Relationship Id="rId34" Type="http://schemas.openxmlformats.org/officeDocument/2006/relationships/slideLayout" Target="../slideLayouts/slideLayout45.xml"/><Relationship Id="rId50" Type="http://schemas.openxmlformats.org/officeDocument/2006/relationships/slideLayout" Target="../slideLayouts/slideLayout61.xml"/><Relationship Id="rId55" Type="http://schemas.openxmlformats.org/officeDocument/2006/relationships/slideLayout" Target="../slideLayouts/slideLayout66.xml"/><Relationship Id="rId76" Type="http://schemas.openxmlformats.org/officeDocument/2006/relationships/slideLayout" Target="../slideLayouts/slideLayout87.xml"/><Relationship Id="rId7" Type="http://schemas.openxmlformats.org/officeDocument/2006/relationships/slideLayout" Target="../slideLayouts/slideLayout18.xml"/><Relationship Id="rId71" Type="http://schemas.openxmlformats.org/officeDocument/2006/relationships/slideLayout" Target="../slideLayouts/slideLayout82.xml"/><Relationship Id="rId2" Type="http://schemas.openxmlformats.org/officeDocument/2006/relationships/slideLayout" Target="../slideLayouts/slideLayout13.xml"/><Relationship Id="rId29" Type="http://schemas.openxmlformats.org/officeDocument/2006/relationships/slideLayout" Target="../slideLayouts/slideLayout4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GB" dirty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1148525-6636-AF4D-85F8-A096A02123AE}" type="datetimeFigureOut">
              <a:rPr lang="en-NL" smtClean="0"/>
              <a:t>30/03/2025</a:t>
            </a:fld>
            <a:endParaRPr lang="en-NL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NL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04266A3-4371-0842-89CE-92EBCF3E3F87}" type="slidenum">
              <a:rPr lang="en-NL" smtClean="0"/>
              <a:t>‹#›</a:t>
            </a:fld>
            <a:endParaRPr lang="en-NL"/>
          </a:p>
        </p:txBody>
      </p:sp>
    </p:spTree>
    <p:extLst>
      <p:ext uri="{BB962C8B-B14F-4D97-AF65-F5344CB8AC3E}">
        <p14:creationId xmlns:p14="http://schemas.microsoft.com/office/powerpoint/2010/main" val="33595957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3" r:id="rId1"/>
    <p:sldLayoutId id="2147483734" r:id="rId2"/>
    <p:sldLayoutId id="2147483735" r:id="rId3"/>
    <p:sldLayoutId id="2147483736" r:id="rId4"/>
    <p:sldLayoutId id="2147483737" r:id="rId5"/>
    <p:sldLayoutId id="2147483738" r:id="rId6"/>
    <p:sldLayoutId id="2147483739" r:id="rId7"/>
    <p:sldLayoutId id="2147483740" r:id="rId8"/>
    <p:sldLayoutId id="2147483741" r:id="rId9"/>
    <p:sldLayoutId id="2147483742" r:id="rId10"/>
    <p:sldLayoutId id="2147483743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elplatzhalter 1"/>
          <p:cNvSpPr>
            <a:spLocks noGrp="1"/>
          </p:cNvSpPr>
          <p:nvPr>
            <p:ph type="title"/>
          </p:nvPr>
        </p:nvSpPr>
        <p:spPr bwMode="auto">
          <a:xfrm>
            <a:off x="955431" y="1207680"/>
            <a:ext cx="10886651" cy="326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dirty="0"/>
              <a:t>ADD HEADLINE BOLD IN CAPITAL…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955431" y="2205039"/>
            <a:ext cx="10886651" cy="4424405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lvl="0"/>
            <a:r>
              <a:rPr lang="en-GB" dirty="0"/>
              <a:t>Textmasterformate durch Klicken bearbeiten</a:t>
            </a:r>
          </a:p>
          <a:p>
            <a:pPr lvl="1"/>
            <a:r>
              <a:rPr lang="en-GB" dirty="0"/>
              <a:t>Zweite Ebene</a:t>
            </a:r>
          </a:p>
          <a:p>
            <a:pPr lvl="2"/>
            <a:r>
              <a:rPr lang="en-GB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en-GB" dirty="0"/>
              <a:t>Fünfte Ebene</a:t>
            </a:r>
          </a:p>
          <a:p>
            <a:pPr lvl="5"/>
            <a:r>
              <a:rPr lang="de-DE" dirty="0"/>
              <a:t>Level 6</a:t>
            </a:r>
          </a:p>
          <a:p>
            <a:pPr lvl="6"/>
            <a:r>
              <a:rPr lang="en-GB" dirty="0"/>
              <a:t>Level 7</a:t>
            </a:r>
          </a:p>
          <a:p>
            <a:pPr lvl="7"/>
            <a:r>
              <a:rPr lang="en-GB" dirty="0"/>
              <a:t>Level 8</a:t>
            </a:r>
          </a:p>
          <a:p>
            <a:pPr lvl="8"/>
            <a:r>
              <a:rPr lang="en-GB" dirty="0"/>
              <a:t>Level 9</a:t>
            </a:r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2"/>
          </p:nvPr>
        </p:nvSpPr>
        <p:spPr>
          <a:xfrm>
            <a:off x="184689" y="6498391"/>
            <a:ext cx="760161" cy="131053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lvl1pPr algn="r" fontAlgn="auto">
              <a:spcBef>
                <a:spcPts val="0"/>
              </a:spcBef>
              <a:spcAft>
                <a:spcPts val="0"/>
              </a:spcAft>
              <a:defRPr sz="635" smtClean="0">
                <a:solidFill>
                  <a:schemeClr val="tx1"/>
                </a:solidFill>
                <a:latin typeface="Univers LT Std 45 Light" panose="020B0403020202020204" pitchFamily="34" charset="0"/>
                <a:cs typeface="+mn-cs"/>
              </a:defRPr>
            </a:lvl1pPr>
          </a:lstStyle>
          <a:p>
            <a:pPr>
              <a:defRPr/>
            </a:pPr>
            <a:endParaRPr lang="en-GB" dirty="0"/>
          </a:p>
        </p:txBody>
      </p:sp>
      <p:sp>
        <p:nvSpPr>
          <p:cNvPr id="7" name="Rechteck 6"/>
          <p:cNvSpPr/>
          <p:nvPr/>
        </p:nvSpPr>
        <p:spPr>
          <a:xfrm>
            <a:off x="955745" y="6792979"/>
            <a:ext cx="11237849" cy="6531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de-CH" sz="1800" dirty="0"/>
          </a:p>
        </p:txBody>
      </p:sp>
      <p:grpSp>
        <p:nvGrpSpPr>
          <p:cNvPr id="18" name="Gruppieren 69">
            <a:extLst>
              <a:ext uri="{FF2B5EF4-FFF2-40B4-BE49-F238E27FC236}">
                <a16:creationId xmlns:a16="http://schemas.microsoft.com/office/drawing/2014/main" id="{930716BB-CC11-420E-8EEA-6004D9D610B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06920" y="6956516"/>
            <a:ext cx="11537118" cy="131053"/>
            <a:chOff x="71530" y="6885480"/>
            <a:chExt cx="10117397" cy="144012"/>
          </a:xfrm>
        </p:grpSpPr>
        <p:grpSp>
          <p:nvGrpSpPr>
            <p:cNvPr id="19" name="Gruppieren 8">
              <a:extLst>
                <a:ext uri="{FF2B5EF4-FFF2-40B4-BE49-F238E27FC236}">
                  <a16:creationId xmlns:a16="http://schemas.microsoft.com/office/drawing/2014/main" id="{49AB0F44-3EAE-436B-A2C7-6402889FCE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8671" y="6958278"/>
              <a:ext cx="9650256" cy="71214"/>
              <a:chOff x="538671" y="6958278"/>
              <a:chExt cx="9650256" cy="71214"/>
            </a:xfrm>
          </p:grpSpPr>
          <p:sp>
            <p:nvSpPr>
              <p:cNvPr id="30" name="Rechteck 272">
                <a:extLst>
                  <a:ext uri="{FF2B5EF4-FFF2-40B4-BE49-F238E27FC236}">
                    <a16:creationId xmlns:a16="http://schemas.microsoft.com/office/drawing/2014/main" id="{969E6F01-40A6-43D8-974E-7185C571485C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5581110" y="6958278"/>
                <a:ext cx="71437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31" name="Rechteck 273">
                <a:extLst>
                  <a:ext uri="{FF2B5EF4-FFF2-40B4-BE49-F238E27FC236}">
                    <a16:creationId xmlns:a16="http://schemas.microsoft.com/office/drawing/2014/main" id="{B83F1EB4-5F9E-4F99-84CD-389EDE2CD010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5508086" y="6958278"/>
                <a:ext cx="73024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 </a:t>
                </a:r>
              </a:p>
            </p:txBody>
          </p:sp>
          <p:sp>
            <p:nvSpPr>
              <p:cNvPr id="32" name="Rechteck 274">
                <a:extLst>
                  <a:ext uri="{FF2B5EF4-FFF2-40B4-BE49-F238E27FC236}">
                    <a16:creationId xmlns:a16="http://schemas.microsoft.com/office/drawing/2014/main" id="{E0CB1CF7-DA97-4E11-95CB-87532A124A5E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5436649" y="6958278"/>
                <a:ext cx="71436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33" name="Rechteck 276">
                <a:extLst>
                  <a:ext uri="{FF2B5EF4-FFF2-40B4-BE49-F238E27FC236}">
                    <a16:creationId xmlns:a16="http://schemas.microsoft.com/office/drawing/2014/main" id="{6EFE59A1-2BEB-45C2-9475-EC5CB864EFEF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5365212" y="6958278"/>
                <a:ext cx="71437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34" name="Rechteck 277">
                <a:extLst>
                  <a:ext uri="{FF2B5EF4-FFF2-40B4-BE49-F238E27FC236}">
                    <a16:creationId xmlns:a16="http://schemas.microsoft.com/office/drawing/2014/main" id="{590B69C4-E5A6-4C94-9F0C-E473FFDC45BF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5292188" y="6958278"/>
                <a:ext cx="73024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35" name="Rechteck 278">
                <a:extLst>
                  <a:ext uri="{FF2B5EF4-FFF2-40B4-BE49-F238E27FC236}">
                    <a16:creationId xmlns:a16="http://schemas.microsoft.com/office/drawing/2014/main" id="{8FC42A3F-D4AE-4180-9985-CD10C4A38763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5220752" y="6958278"/>
                <a:ext cx="71436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36" name="Rechteck 279">
                <a:extLst>
                  <a:ext uri="{FF2B5EF4-FFF2-40B4-BE49-F238E27FC236}">
                    <a16:creationId xmlns:a16="http://schemas.microsoft.com/office/drawing/2014/main" id="{85AB71C7-D2E3-4DD2-BAAC-042FBD05E967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5147728" y="6958278"/>
                <a:ext cx="73024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37" name="Rechteck 280">
                <a:extLst>
                  <a:ext uri="{FF2B5EF4-FFF2-40B4-BE49-F238E27FC236}">
                    <a16:creationId xmlns:a16="http://schemas.microsoft.com/office/drawing/2014/main" id="{15841D6F-8E1A-445C-9CEE-59915BD08568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5076290" y="6958278"/>
                <a:ext cx="71437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38" name="Rechteck 281">
                <a:extLst>
                  <a:ext uri="{FF2B5EF4-FFF2-40B4-BE49-F238E27FC236}">
                    <a16:creationId xmlns:a16="http://schemas.microsoft.com/office/drawing/2014/main" id="{709AF66A-88B5-4F07-9221-F95B24C63E4B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5652547" y="6958278"/>
                <a:ext cx="71436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/>
                  <a:t>  </a:t>
                </a:r>
              </a:p>
            </p:txBody>
          </p:sp>
          <p:sp>
            <p:nvSpPr>
              <p:cNvPr id="39" name="Rechteck 283">
                <a:extLst>
                  <a:ext uri="{FF2B5EF4-FFF2-40B4-BE49-F238E27FC236}">
                    <a16:creationId xmlns:a16="http://schemas.microsoft.com/office/drawing/2014/main" id="{98EF391F-F1E0-4777-8070-622C98E6C7DF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5004854" y="6958278"/>
                <a:ext cx="71436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40" name="Rechteck 286">
                <a:extLst>
                  <a:ext uri="{FF2B5EF4-FFF2-40B4-BE49-F238E27FC236}">
                    <a16:creationId xmlns:a16="http://schemas.microsoft.com/office/drawing/2014/main" id="{FBA0C899-0C73-42F3-957C-8B2E99A707B9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4931830" y="6958278"/>
                <a:ext cx="73024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41" name="Rechteck 287">
                <a:extLst>
                  <a:ext uri="{FF2B5EF4-FFF2-40B4-BE49-F238E27FC236}">
                    <a16:creationId xmlns:a16="http://schemas.microsoft.com/office/drawing/2014/main" id="{37ECEEB4-2846-47FF-A072-195323086C4B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4860393" y="6958278"/>
                <a:ext cx="71437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42" name="Rechteck 288">
                <a:extLst>
                  <a:ext uri="{FF2B5EF4-FFF2-40B4-BE49-F238E27FC236}">
                    <a16:creationId xmlns:a16="http://schemas.microsoft.com/office/drawing/2014/main" id="{C6F2BB22-0394-4A14-9DAD-22B91255584F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4715932" y="6958278"/>
                <a:ext cx="73024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43" name="Rechteck 289">
                <a:extLst>
                  <a:ext uri="{FF2B5EF4-FFF2-40B4-BE49-F238E27FC236}">
                    <a16:creationId xmlns:a16="http://schemas.microsoft.com/office/drawing/2014/main" id="{248D6774-2E60-47B6-9891-A41293C133AF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4644495" y="6958278"/>
                <a:ext cx="71437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 </a:t>
                </a:r>
              </a:p>
            </p:txBody>
          </p:sp>
          <p:sp>
            <p:nvSpPr>
              <p:cNvPr id="44" name="Rechteck 290">
                <a:extLst>
                  <a:ext uri="{FF2B5EF4-FFF2-40B4-BE49-F238E27FC236}">
                    <a16:creationId xmlns:a16="http://schemas.microsoft.com/office/drawing/2014/main" id="{B22DC83D-CD88-400B-BC33-A3B8CF405628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4573059" y="6958278"/>
                <a:ext cx="71436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45" name="Rechteck 291">
                <a:extLst>
                  <a:ext uri="{FF2B5EF4-FFF2-40B4-BE49-F238E27FC236}">
                    <a16:creationId xmlns:a16="http://schemas.microsoft.com/office/drawing/2014/main" id="{BD039A2B-FD8A-4447-8B90-34C7C63E55D3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4500034" y="6958278"/>
                <a:ext cx="73024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46" name="Rechteck 292">
                <a:extLst>
                  <a:ext uri="{FF2B5EF4-FFF2-40B4-BE49-F238E27FC236}">
                    <a16:creationId xmlns:a16="http://schemas.microsoft.com/office/drawing/2014/main" id="{87B1A62B-0039-4D4F-805A-64EA70974B36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4428597" y="6958278"/>
                <a:ext cx="71437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47" name="Rechteck 293">
                <a:extLst>
                  <a:ext uri="{FF2B5EF4-FFF2-40B4-BE49-F238E27FC236}">
                    <a16:creationId xmlns:a16="http://schemas.microsoft.com/office/drawing/2014/main" id="{0984655E-19D8-43A3-B014-D035D3F5523A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4355573" y="6958278"/>
                <a:ext cx="73024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48" name="Rechteck 294">
                <a:extLst>
                  <a:ext uri="{FF2B5EF4-FFF2-40B4-BE49-F238E27FC236}">
                    <a16:creationId xmlns:a16="http://schemas.microsoft.com/office/drawing/2014/main" id="{7B47F114-A64F-4954-A934-3C5982CE43D9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4284137" y="6958278"/>
                <a:ext cx="71436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49" name="Rechteck 295">
                <a:extLst>
                  <a:ext uri="{FF2B5EF4-FFF2-40B4-BE49-F238E27FC236}">
                    <a16:creationId xmlns:a16="http://schemas.microsoft.com/office/drawing/2014/main" id="{B419DF04-ADDC-4DA4-9C5D-05E8270B9AAD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4212699" y="6958278"/>
                <a:ext cx="71437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50" name="Rechteck 296">
                <a:extLst>
                  <a:ext uri="{FF2B5EF4-FFF2-40B4-BE49-F238E27FC236}">
                    <a16:creationId xmlns:a16="http://schemas.microsoft.com/office/drawing/2014/main" id="{5F820F9D-66C8-47A8-B154-9668163ADE72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4788956" y="6958278"/>
                <a:ext cx="71436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/>
                  <a:t>  </a:t>
                </a:r>
              </a:p>
            </p:txBody>
          </p:sp>
          <p:sp>
            <p:nvSpPr>
              <p:cNvPr id="51" name="Rechteck 297">
                <a:extLst>
                  <a:ext uri="{FF2B5EF4-FFF2-40B4-BE49-F238E27FC236}">
                    <a16:creationId xmlns:a16="http://schemas.microsoft.com/office/drawing/2014/main" id="{A18EE6D1-A7C3-4A76-9983-26230487742D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4139675" y="6958278"/>
                <a:ext cx="73024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52" name="Rechteck 298">
                <a:extLst>
                  <a:ext uri="{FF2B5EF4-FFF2-40B4-BE49-F238E27FC236}">
                    <a16:creationId xmlns:a16="http://schemas.microsoft.com/office/drawing/2014/main" id="{0E51C045-7D8C-4FCF-9F0A-D5D877F1D2F1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4068239" y="6958278"/>
                <a:ext cx="71436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53" name="Rechteck 299">
                <a:extLst>
                  <a:ext uri="{FF2B5EF4-FFF2-40B4-BE49-F238E27FC236}">
                    <a16:creationId xmlns:a16="http://schemas.microsoft.com/office/drawing/2014/main" id="{6FE3F89C-665E-4BEA-855C-815F3E21FB33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3996802" y="6958278"/>
                <a:ext cx="71437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54" name="Rechteck 300">
                <a:extLst>
                  <a:ext uri="{FF2B5EF4-FFF2-40B4-BE49-F238E27FC236}">
                    <a16:creationId xmlns:a16="http://schemas.microsoft.com/office/drawing/2014/main" id="{59AD2076-9559-4FC6-8E47-66962E24FF50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3852341" y="6958278"/>
                <a:ext cx="71436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55" name="Rechteck 301">
                <a:extLst>
                  <a:ext uri="{FF2B5EF4-FFF2-40B4-BE49-F238E27FC236}">
                    <a16:creationId xmlns:a16="http://schemas.microsoft.com/office/drawing/2014/main" id="{30946A33-F404-4EAB-B9C3-8AF1B7F22931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3780904" y="6958278"/>
                <a:ext cx="71437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 </a:t>
                </a:r>
              </a:p>
            </p:txBody>
          </p:sp>
          <p:sp>
            <p:nvSpPr>
              <p:cNvPr id="56" name="Rechteck 302">
                <a:extLst>
                  <a:ext uri="{FF2B5EF4-FFF2-40B4-BE49-F238E27FC236}">
                    <a16:creationId xmlns:a16="http://schemas.microsoft.com/office/drawing/2014/main" id="{A3F10672-6512-4978-B595-F6B8C51E23CE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3707880" y="6958278"/>
                <a:ext cx="73024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57" name="Rechteck 303">
                <a:extLst>
                  <a:ext uri="{FF2B5EF4-FFF2-40B4-BE49-F238E27FC236}">
                    <a16:creationId xmlns:a16="http://schemas.microsoft.com/office/drawing/2014/main" id="{37B75D4B-D147-4F41-87FF-2155921E7E34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3636443" y="6958278"/>
                <a:ext cx="71436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58" name="Rechteck 304">
                <a:extLst>
                  <a:ext uri="{FF2B5EF4-FFF2-40B4-BE49-F238E27FC236}">
                    <a16:creationId xmlns:a16="http://schemas.microsoft.com/office/drawing/2014/main" id="{36A3C4E0-2206-4D01-AF9C-7E3A4A6017F8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3563419" y="6958278"/>
                <a:ext cx="73024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59" name="Rechteck 305">
                <a:extLst>
                  <a:ext uri="{FF2B5EF4-FFF2-40B4-BE49-F238E27FC236}">
                    <a16:creationId xmlns:a16="http://schemas.microsoft.com/office/drawing/2014/main" id="{BAB3B43B-CE25-4857-9584-7712421CEB06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3491982" y="6958278"/>
                <a:ext cx="71437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60" name="Rechteck 306">
                <a:extLst>
                  <a:ext uri="{FF2B5EF4-FFF2-40B4-BE49-F238E27FC236}">
                    <a16:creationId xmlns:a16="http://schemas.microsoft.com/office/drawing/2014/main" id="{645A6D25-9108-441A-B228-B3B701283B4B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3420546" y="6958278"/>
                <a:ext cx="71436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61" name="Rechteck 307">
                <a:extLst>
                  <a:ext uri="{FF2B5EF4-FFF2-40B4-BE49-F238E27FC236}">
                    <a16:creationId xmlns:a16="http://schemas.microsoft.com/office/drawing/2014/main" id="{2693A64E-34B2-45C2-96A2-FF3BEC8F8EA5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3347522" y="6958278"/>
                <a:ext cx="73024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62" name="Rechteck 308">
                <a:extLst>
                  <a:ext uri="{FF2B5EF4-FFF2-40B4-BE49-F238E27FC236}">
                    <a16:creationId xmlns:a16="http://schemas.microsoft.com/office/drawing/2014/main" id="{3D822CDF-F99B-4590-B956-937EB7006045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3923777" y="6958278"/>
                <a:ext cx="73024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/>
                  <a:t>  </a:t>
                </a:r>
              </a:p>
            </p:txBody>
          </p:sp>
          <p:sp>
            <p:nvSpPr>
              <p:cNvPr id="63" name="Rechteck 309">
                <a:extLst>
                  <a:ext uri="{FF2B5EF4-FFF2-40B4-BE49-F238E27FC236}">
                    <a16:creationId xmlns:a16="http://schemas.microsoft.com/office/drawing/2014/main" id="{D23CDB57-CE3C-4C51-974E-B6F9526237BA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3276084" y="6958278"/>
                <a:ext cx="71437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64" name="Rechteck 310">
                <a:extLst>
                  <a:ext uri="{FF2B5EF4-FFF2-40B4-BE49-F238E27FC236}">
                    <a16:creationId xmlns:a16="http://schemas.microsoft.com/office/drawing/2014/main" id="{9BA95B26-5551-40D9-8DB3-C4600A43FE47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3204648" y="6958278"/>
                <a:ext cx="71436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65" name="Rechteck 311">
                <a:extLst>
                  <a:ext uri="{FF2B5EF4-FFF2-40B4-BE49-F238E27FC236}">
                    <a16:creationId xmlns:a16="http://schemas.microsoft.com/office/drawing/2014/main" id="{65CD71B2-3FBF-4589-8722-61AC4E09AFF0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3131624" y="6958278"/>
                <a:ext cx="73024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66" name="Rechteck 312">
                <a:extLst>
                  <a:ext uri="{FF2B5EF4-FFF2-40B4-BE49-F238E27FC236}">
                    <a16:creationId xmlns:a16="http://schemas.microsoft.com/office/drawing/2014/main" id="{72ACFC7F-66C5-486C-A2FE-AEB291176040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2988750" y="6958278"/>
                <a:ext cx="71436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67" name="Rechteck 313">
                <a:extLst>
                  <a:ext uri="{FF2B5EF4-FFF2-40B4-BE49-F238E27FC236}">
                    <a16:creationId xmlns:a16="http://schemas.microsoft.com/office/drawing/2014/main" id="{F9056F2F-6967-4E44-8B99-A35E0E34FA4B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2915726" y="6958278"/>
                <a:ext cx="73024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 </a:t>
                </a:r>
              </a:p>
            </p:txBody>
          </p:sp>
          <p:sp>
            <p:nvSpPr>
              <p:cNvPr id="68" name="Rechteck 314">
                <a:extLst>
                  <a:ext uri="{FF2B5EF4-FFF2-40B4-BE49-F238E27FC236}">
                    <a16:creationId xmlns:a16="http://schemas.microsoft.com/office/drawing/2014/main" id="{77052EAE-CC16-4AB1-9EDA-F494C8D99523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2844289" y="6958278"/>
                <a:ext cx="71437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69" name="Rechteck 315">
                <a:extLst>
                  <a:ext uri="{FF2B5EF4-FFF2-40B4-BE49-F238E27FC236}">
                    <a16:creationId xmlns:a16="http://schemas.microsoft.com/office/drawing/2014/main" id="{731F4023-E1AD-45A7-9052-BE8E047C6761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2771265" y="6958278"/>
                <a:ext cx="73024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70" name="Rechteck 316">
                <a:extLst>
                  <a:ext uri="{FF2B5EF4-FFF2-40B4-BE49-F238E27FC236}">
                    <a16:creationId xmlns:a16="http://schemas.microsoft.com/office/drawing/2014/main" id="{8FC299EF-BEB0-435E-9219-421253F557F8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2699828" y="6958278"/>
                <a:ext cx="71436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71" name="Rechteck 317">
                <a:extLst>
                  <a:ext uri="{FF2B5EF4-FFF2-40B4-BE49-F238E27FC236}">
                    <a16:creationId xmlns:a16="http://schemas.microsoft.com/office/drawing/2014/main" id="{A6EA7A78-2110-4D98-835B-6359DE0EF96B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2628391" y="6958278"/>
                <a:ext cx="71437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72" name="Rechteck 318">
                <a:extLst>
                  <a:ext uri="{FF2B5EF4-FFF2-40B4-BE49-F238E27FC236}">
                    <a16:creationId xmlns:a16="http://schemas.microsoft.com/office/drawing/2014/main" id="{3CB79971-1BD2-4E1D-93CB-05C658A114C1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2555367" y="6958278"/>
                <a:ext cx="73024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73" name="Rechteck 319">
                <a:extLst>
                  <a:ext uri="{FF2B5EF4-FFF2-40B4-BE49-F238E27FC236}">
                    <a16:creationId xmlns:a16="http://schemas.microsoft.com/office/drawing/2014/main" id="{AAAA88C2-5A60-431F-9A5C-E37796A6BB0A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2483931" y="6958278"/>
                <a:ext cx="71436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74" name="Rechteck 320">
                <a:extLst>
                  <a:ext uri="{FF2B5EF4-FFF2-40B4-BE49-F238E27FC236}">
                    <a16:creationId xmlns:a16="http://schemas.microsoft.com/office/drawing/2014/main" id="{76FF3D74-5E57-4483-AA5E-EF950988EF77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3060187" y="6958278"/>
                <a:ext cx="71437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/>
                  <a:t>  </a:t>
                </a:r>
              </a:p>
            </p:txBody>
          </p:sp>
          <p:sp>
            <p:nvSpPr>
              <p:cNvPr id="75" name="Rechteck 321">
                <a:extLst>
                  <a:ext uri="{FF2B5EF4-FFF2-40B4-BE49-F238E27FC236}">
                    <a16:creationId xmlns:a16="http://schemas.microsoft.com/office/drawing/2014/main" id="{E4A2E755-D63D-4684-9D4D-7A8374A1A661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2412493" y="6958278"/>
                <a:ext cx="71437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76" name="Rechteck 322">
                <a:extLst>
                  <a:ext uri="{FF2B5EF4-FFF2-40B4-BE49-F238E27FC236}">
                    <a16:creationId xmlns:a16="http://schemas.microsoft.com/office/drawing/2014/main" id="{EE5EFA9A-B3AD-42EC-9256-BD48C44B0761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2339469" y="6958278"/>
                <a:ext cx="73024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77" name="Rechteck 323">
                <a:extLst>
                  <a:ext uri="{FF2B5EF4-FFF2-40B4-BE49-F238E27FC236}">
                    <a16:creationId xmlns:a16="http://schemas.microsoft.com/office/drawing/2014/main" id="{12ADE893-2862-46AD-B552-5FE108F16172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2268033" y="6958278"/>
                <a:ext cx="71436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78" name="Rechteck 324">
                <a:extLst>
                  <a:ext uri="{FF2B5EF4-FFF2-40B4-BE49-F238E27FC236}">
                    <a16:creationId xmlns:a16="http://schemas.microsoft.com/office/drawing/2014/main" id="{6331BA0A-9DD7-465E-AF0F-FBEA083687F8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2196596" y="6958278"/>
                <a:ext cx="71437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 </a:t>
                </a:r>
              </a:p>
            </p:txBody>
          </p:sp>
          <p:sp>
            <p:nvSpPr>
              <p:cNvPr id="79" name="Rechteck 325">
                <a:extLst>
                  <a:ext uri="{FF2B5EF4-FFF2-40B4-BE49-F238E27FC236}">
                    <a16:creationId xmlns:a16="http://schemas.microsoft.com/office/drawing/2014/main" id="{A5F09408-E5EC-4EAF-85BF-11023851C76B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2123571" y="6958278"/>
                <a:ext cx="73024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80" name="Rechteck 326">
                <a:extLst>
                  <a:ext uri="{FF2B5EF4-FFF2-40B4-BE49-F238E27FC236}">
                    <a16:creationId xmlns:a16="http://schemas.microsoft.com/office/drawing/2014/main" id="{20527824-13CA-49E9-976C-893D10A7C23A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2052135" y="6958278"/>
                <a:ext cx="71436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81" name="Rechteck 327">
                <a:extLst>
                  <a:ext uri="{FF2B5EF4-FFF2-40B4-BE49-F238E27FC236}">
                    <a16:creationId xmlns:a16="http://schemas.microsoft.com/office/drawing/2014/main" id="{8FC88977-D86B-4E9C-80F6-BA4B743BE25B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1979111" y="6958278"/>
                <a:ext cx="73024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82" name="Rechteck 328">
                <a:extLst>
                  <a:ext uri="{FF2B5EF4-FFF2-40B4-BE49-F238E27FC236}">
                    <a16:creationId xmlns:a16="http://schemas.microsoft.com/office/drawing/2014/main" id="{F80825BB-EA1B-4809-9DC3-0243498B9EBD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1907674" y="6958278"/>
                <a:ext cx="71437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83" name="Rechteck 329">
                <a:extLst>
                  <a:ext uri="{FF2B5EF4-FFF2-40B4-BE49-F238E27FC236}">
                    <a16:creationId xmlns:a16="http://schemas.microsoft.com/office/drawing/2014/main" id="{2CC8AB73-0388-4EA4-A34E-A492608CB4CA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1836237" y="6958278"/>
                <a:ext cx="71436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84" name="Rechteck 330">
                <a:extLst>
                  <a:ext uri="{FF2B5EF4-FFF2-40B4-BE49-F238E27FC236}">
                    <a16:creationId xmlns:a16="http://schemas.microsoft.com/office/drawing/2014/main" id="{5F7CF74A-30D0-414C-A2C6-110A83273E3C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1763213" y="6958278"/>
                <a:ext cx="73024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85" name="Rechteck 331">
                <a:extLst>
                  <a:ext uri="{FF2B5EF4-FFF2-40B4-BE49-F238E27FC236}">
                    <a16:creationId xmlns:a16="http://schemas.microsoft.com/office/drawing/2014/main" id="{88A77FEF-2FD1-4DA8-8BC7-D7AC693E2CA3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1691776" y="6958278"/>
                <a:ext cx="71437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86" name="Rechteck 332">
                <a:extLst>
                  <a:ext uri="{FF2B5EF4-FFF2-40B4-BE49-F238E27FC236}">
                    <a16:creationId xmlns:a16="http://schemas.microsoft.com/office/drawing/2014/main" id="{CDF10AE1-5D10-44C6-8BFC-B6AFAEF87F0E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8748140" y="6958278"/>
                <a:ext cx="73024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87" name="Rechteck 334">
                <a:extLst>
                  <a:ext uri="{FF2B5EF4-FFF2-40B4-BE49-F238E27FC236}">
                    <a16:creationId xmlns:a16="http://schemas.microsoft.com/office/drawing/2014/main" id="{8906BE15-D789-4500-A58E-A60CCC39C20D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8676702" y="6958278"/>
                <a:ext cx="71437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 </a:t>
                </a:r>
              </a:p>
            </p:txBody>
          </p:sp>
          <p:sp>
            <p:nvSpPr>
              <p:cNvPr id="88" name="Rechteck 411">
                <a:extLst>
                  <a:ext uri="{FF2B5EF4-FFF2-40B4-BE49-F238E27FC236}">
                    <a16:creationId xmlns:a16="http://schemas.microsoft.com/office/drawing/2014/main" id="{633CF103-81D3-43B9-92D6-5F8B2C4789E5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8605266" y="6958278"/>
                <a:ext cx="71436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89" name="Rechteck 412">
                <a:extLst>
                  <a:ext uri="{FF2B5EF4-FFF2-40B4-BE49-F238E27FC236}">
                    <a16:creationId xmlns:a16="http://schemas.microsoft.com/office/drawing/2014/main" id="{86E349AA-60EE-4FDC-80F8-811AAAC1F01C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8532242" y="6958278"/>
                <a:ext cx="73024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90" name="Rechteck 413">
                <a:extLst>
                  <a:ext uri="{FF2B5EF4-FFF2-40B4-BE49-F238E27FC236}">
                    <a16:creationId xmlns:a16="http://schemas.microsoft.com/office/drawing/2014/main" id="{2683CC22-3446-4106-B1AB-5BFE65391FF5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8460805" y="6958278"/>
                <a:ext cx="71437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91" name="Rechteck 414">
                <a:extLst>
                  <a:ext uri="{FF2B5EF4-FFF2-40B4-BE49-F238E27FC236}">
                    <a16:creationId xmlns:a16="http://schemas.microsoft.com/office/drawing/2014/main" id="{9A3F6562-BEB8-448E-9A3B-2E829CF14E1C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8387780" y="6958278"/>
                <a:ext cx="73024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92" name="Rechteck 415">
                <a:extLst>
                  <a:ext uri="{FF2B5EF4-FFF2-40B4-BE49-F238E27FC236}">
                    <a16:creationId xmlns:a16="http://schemas.microsoft.com/office/drawing/2014/main" id="{531BD8BC-55E9-4B55-9D75-582DCA116F98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8316344" y="6958278"/>
                <a:ext cx="71436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93" name="Rechteck 416">
                <a:extLst>
                  <a:ext uri="{FF2B5EF4-FFF2-40B4-BE49-F238E27FC236}">
                    <a16:creationId xmlns:a16="http://schemas.microsoft.com/office/drawing/2014/main" id="{90E89E7E-B6FB-4E29-BF93-AFF6D282ED6B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8244907" y="6958278"/>
                <a:ext cx="71437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94" name="Rechteck 417">
                <a:extLst>
                  <a:ext uri="{FF2B5EF4-FFF2-40B4-BE49-F238E27FC236}">
                    <a16:creationId xmlns:a16="http://schemas.microsoft.com/office/drawing/2014/main" id="{62422DCE-0E3C-4BDF-8E11-26F45E1D55B8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8821164" y="6958278"/>
                <a:ext cx="71436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/>
                  <a:t>  </a:t>
                </a:r>
              </a:p>
            </p:txBody>
          </p:sp>
          <p:sp>
            <p:nvSpPr>
              <p:cNvPr id="95" name="Rechteck 418">
                <a:extLst>
                  <a:ext uri="{FF2B5EF4-FFF2-40B4-BE49-F238E27FC236}">
                    <a16:creationId xmlns:a16="http://schemas.microsoft.com/office/drawing/2014/main" id="{69ADB563-BB56-46A1-866F-F473FE371186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8171883" y="6958278"/>
                <a:ext cx="73024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96" name="Rechteck 419">
                <a:extLst>
                  <a:ext uri="{FF2B5EF4-FFF2-40B4-BE49-F238E27FC236}">
                    <a16:creationId xmlns:a16="http://schemas.microsoft.com/office/drawing/2014/main" id="{E35AF3A5-CDB2-416C-8E45-FE44A7C22CCD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8100446" y="6958278"/>
                <a:ext cx="71436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97" name="Rechteck 420">
                <a:extLst>
                  <a:ext uri="{FF2B5EF4-FFF2-40B4-BE49-F238E27FC236}">
                    <a16:creationId xmlns:a16="http://schemas.microsoft.com/office/drawing/2014/main" id="{19AB294A-1D81-4FE6-91E3-C7A6F0D3BFEB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8029009" y="6958278"/>
                <a:ext cx="71437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98" name="Rechteck 421">
                <a:extLst>
                  <a:ext uri="{FF2B5EF4-FFF2-40B4-BE49-F238E27FC236}">
                    <a16:creationId xmlns:a16="http://schemas.microsoft.com/office/drawing/2014/main" id="{281DBC3F-33B6-4C67-855B-71F754F77F00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7884549" y="6958278"/>
                <a:ext cx="71436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99" name="Rechteck 422">
                <a:extLst>
                  <a:ext uri="{FF2B5EF4-FFF2-40B4-BE49-F238E27FC236}">
                    <a16:creationId xmlns:a16="http://schemas.microsoft.com/office/drawing/2014/main" id="{F3EF8D70-FA79-4854-91B5-5853ADADFD64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7813111" y="6958278"/>
                <a:ext cx="71437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 </a:t>
                </a:r>
              </a:p>
            </p:txBody>
          </p:sp>
          <p:sp>
            <p:nvSpPr>
              <p:cNvPr id="100" name="Rechteck 423">
                <a:extLst>
                  <a:ext uri="{FF2B5EF4-FFF2-40B4-BE49-F238E27FC236}">
                    <a16:creationId xmlns:a16="http://schemas.microsoft.com/office/drawing/2014/main" id="{DFA3A425-3B65-4D53-9799-1E23077C2AD0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7740087" y="6958278"/>
                <a:ext cx="73024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01" name="Rechteck 424">
                <a:extLst>
                  <a:ext uri="{FF2B5EF4-FFF2-40B4-BE49-F238E27FC236}">
                    <a16:creationId xmlns:a16="http://schemas.microsoft.com/office/drawing/2014/main" id="{24E751ED-8722-4D98-ACDB-98A5B66638C8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7668651" y="6958278"/>
                <a:ext cx="71436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02" name="Rechteck 425">
                <a:extLst>
                  <a:ext uri="{FF2B5EF4-FFF2-40B4-BE49-F238E27FC236}">
                    <a16:creationId xmlns:a16="http://schemas.microsoft.com/office/drawing/2014/main" id="{630BB9E9-66CD-40F1-8E9C-BC98EEBB7DE9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7595627" y="6958278"/>
                <a:ext cx="73024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03" name="Rechteck 426">
                <a:extLst>
                  <a:ext uri="{FF2B5EF4-FFF2-40B4-BE49-F238E27FC236}">
                    <a16:creationId xmlns:a16="http://schemas.microsoft.com/office/drawing/2014/main" id="{ED7FE385-E546-4078-AD8F-40ACFB24863A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7524189" y="6958278"/>
                <a:ext cx="71437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04" name="Rechteck 427">
                <a:extLst>
                  <a:ext uri="{FF2B5EF4-FFF2-40B4-BE49-F238E27FC236}">
                    <a16:creationId xmlns:a16="http://schemas.microsoft.com/office/drawing/2014/main" id="{1C25A532-B2CB-4718-A505-C63609DD51E1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7452753" y="6958278"/>
                <a:ext cx="71436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05" name="Rechteck 428">
                <a:extLst>
                  <a:ext uri="{FF2B5EF4-FFF2-40B4-BE49-F238E27FC236}">
                    <a16:creationId xmlns:a16="http://schemas.microsoft.com/office/drawing/2014/main" id="{22FB28CF-7549-4F93-A698-01EDF0481DAF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7379729" y="6958278"/>
                <a:ext cx="73024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06" name="Rechteck 429">
                <a:extLst>
                  <a:ext uri="{FF2B5EF4-FFF2-40B4-BE49-F238E27FC236}">
                    <a16:creationId xmlns:a16="http://schemas.microsoft.com/office/drawing/2014/main" id="{9B469F3F-A12E-4133-9120-6E86DE7B8E31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7955985" y="6958278"/>
                <a:ext cx="73024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/>
                  <a:t>  </a:t>
                </a:r>
              </a:p>
            </p:txBody>
          </p:sp>
          <p:sp>
            <p:nvSpPr>
              <p:cNvPr id="107" name="Rechteck 430">
                <a:extLst>
                  <a:ext uri="{FF2B5EF4-FFF2-40B4-BE49-F238E27FC236}">
                    <a16:creationId xmlns:a16="http://schemas.microsoft.com/office/drawing/2014/main" id="{030AA6B5-50BD-484C-ADD6-B45A7F5B3703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7308292" y="6958278"/>
                <a:ext cx="71437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08" name="Rechteck 431">
                <a:extLst>
                  <a:ext uri="{FF2B5EF4-FFF2-40B4-BE49-F238E27FC236}">
                    <a16:creationId xmlns:a16="http://schemas.microsoft.com/office/drawing/2014/main" id="{E8BE07F4-E6E3-439E-A348-2F91BC334714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7236855" y="6958278"/>
                <a:ext cx="71436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09" name="Rechteck 432">
                <a:extLst>
                  <a:ext uri="{FF2B5EF4-FFF2-40B4-BE49-F238E27FC236}">
                    <a16:creationId xmlns:a16="http://schemas.microsoft.com/office/drawing/2014/main" id="{21C6CBB5-2490-4716-A114-0B5FFF472C7B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7163831" y="6958278"/>
                <a:ext cx="73024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10" name="Rechteck 433">
                <a:extLst>
                  <a:ext uri="{FF2B5EF4-FFF2-40B4-BE49-F238E27FC236}">
                    <a16:creationId xmlns:a16="http://schemas.microsoft.com/office/drawing/2014/main" id="{172B3986-59AF-4A49-91D4-3170975532DF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7020958" y="6958278"/>
                <a:ext cx="71436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11" name="Rechteck 434">
                <a:extLst>
                  <a:ext uri="{FF2B5EF4-FFF2-40B4-BE49-F238E27FC236}">
                    <a16:creationId xmlns:a16="http://schemas.microsoft.com/office/drawing/2014/main" id="{4769779B-991E-4B6E-9A46-D7973C3A2824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6947934" y="6958278"/>
                <a:ext cx="73024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 </a:t>
                </a:r>
              </a:p>
            </p:txBody>
          </p:sp>
          <p:sp>
            <p:nvSpPr>
              <p:cNvPr id="112" name="Rechteck 435">
                <a:extLst>
                  <a:ext uri="{FF2B5EF4-FFF2-40B4-BE49-F238E27FC236}">
                    <a16:creationId xmlns:a16="http://schemas.microsoft.com/office/drawing/2014/main" id="{0314B023-3C89-43FA-B6BA-C3C6AA67DEFB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6876496" y="6958278"/>
                <a:ext cx="71437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13" name="Rechteck 436">
                <a:extLst>
                  <a:ext uri="{FF2B5EF4-FFF2-40B4-BE49-F238E27FC236}">
                    <a16:creationId xmlns:a16="http://schemas.microsoft.com/office/drawing/2014/main" id="{6F0D41CA-30B3-46EE-B253-7F4B15DEBFBF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6803472" y="6958278"/>
                <a:ext cx="73024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14" name="Rechteck 437">
                <a:extLst>
                  <a:ext uri="{FF2B5EF4-FFF2-40B4-BE49-F238E27FC236}">
                    <a16:creationId xmlns:a16="http://schemas.microsoft.com/office/drawing/2014/main" id="{16CA6636-F684-49B9-90BA-EB6083B9A32B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6732036" y="6958278"/>
                <a:ext cx="71436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15" name="Rechteck 438">
                <a:extLst>
                  <a:ext uri="{FF2B5EF4-FFF2-40B4-BE49-F238E27FC236}">
                    <a16:creationId xmlns:a16="http://schemas.microsoft.com/office/drawing/2014/main" id="{E6F901AE-5274-4B67-88A3-BF142ABBD23C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6660599" y="6958278"/>
                <a:ext cx="71437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16" name="Rechteck 441">
                <a:extLst>
                  <a:ext uri="{FF2B5EF4-FFF2-40B4-BE49-F238E27FC236}">
                    <a16:creationId xmlns:a16="http://schemas.microsoft.com/office/drawing/2014/main" id="{75BF19C0-5013-4DC1-866A-2C5E7D9F6ED9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6587574" y="6958278"/>
                <a:ext cx="73024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17" name="Rechteck 470">
                <a:extLst>
                  <a:ext uri="{FF2B5EF4-FFF2-40B4-BE49-F238E27FC236}">
                    <a16:creationId xmlns:a16="http://schemas.microsoft.com/office/drawing/2014/main" id="{ADF3C056-7F78-43E0-903E-2135986F67ED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6516138" y="6958278"/>
                <a:ext cx="71436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18" name="Rechteck 471">
                <a:extLst>
                  <a:ext uri="{FF2B5EF4-FFF2-40B4-BE49-F238E27FC236}">
                    <a16:creationId xmlns:a16="http://schemas.microsoft.com/office/drawing/2014/main" id="{B8D8D507-F2F6-4B8E-80BF-91AC4C1D0AC4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7092394" y="6958278"/>
                <a:ext cx="71437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/>
                  <a:t>  </a:t>
                </a:r>
              </a:p>
            </p:txBody>
          </p:sp>
          <p:sp>
            <p:nvSpPr>
              <p:cNvPr id="119" name="Rechteck 472">
                <a:extLst>
                  <a:ext uri="{FF2B5EF4-FFF2-40B4-BE49-F238E27FC236}">
                    <a16:creationId xmlns:a16="http://schemas.microsoft.com/office/drawing/2014/main" id="{857970D0-AB11-40A9-8338-2FCCA688F8AB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6444701" y="6958278"/>
                <a:ext cx="71437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20" name="Rechteck 473">
                <a:extLst>
                  <a:ext uri="{FF2B5EF4-FFF2-40B4-BE49-F238E27FC236}">
                    <a16:creationId xmlns:a16="http://schemas.microsoft.com/office/drawing/2014/main" id="{A79C6418-C7E4-4B25-A53F-CA38CF024E8F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6371677" y="6958278"/>
                <a:ext cx="73024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21" name="Rechteck 474">
                <a:extLst>
                  <a:ext uri="{FF2B5EF4-FFF2-40B4-BE49-F238E27FC236}">
                    <a16:creationId xmlns:a16="http://schemas.microsoft.com/office/drawing/2014/main" id="{EF18EA20-4695-487D-A3F6-AC67550D0D05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6300240" y="6958278"/>
                <a:ext cx="71436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22" name="Rechteck 475">
                <a:extLst>
                  <a:ext uri="{FF2B5EF4-FFF2-40B4-BE49-F238E27FC236}">
                    <a16:creationId xmlns:a16="http://schemas.microsoft.com/office/drawing/2014/main" id="{A0417260-0CF3-4028-80EF-FBB86A2A6379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6155779" y="6958278"/>
                <a:ext cx="73024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23" name="Rechteck 476">
                <a:extLst>
                  <a:ext uri="{FF2B5EF4-FFF2-40B4-BE49-F238E27FC236}">
                    <a16:creationId xmlns:a16="http://schemas.microsoft.com/office/drawing/2014/main" id="{27272F71-9B7D-44A8-8C1B-8B4B460F5CF6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6084343" y="6958278"/>
                <a:ext cx="71436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 </a:t>
                </a:r>
              </a:p>
            </p:txBody>
          </p:sp>
          <p:sp>
            <p:nvSpPr>
              <p:cNvPr id="124" name="Rechteck 477">
                <a:extLst>
                  <a:ext uri="{FF2B5EF4-FFF2-40B4-BE49-F238E27FC236}">
                    <a16:creationId xmlns:a16="http://schemas.microsoft.com/office/drawing/2014/main" id="{1304B203-FABF-4092-B83B-A4E667167A34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6011318" y="6958278"/>
                <a:ext cx="73024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25" name="Rechteck 478">
                <a:extLst>
                  <a:ext uri="{FF2B5EF4-FFF2-40B4-BE49-F238E27FC236}">
                    <a16:creationId xmlns:a16="http://schemas.microsoft.com/office/drawing/2014/main" id="{EFFF54A4-1533-449B-9C13-CC31DD4D73F3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5939881" y="6958278"/>
                <a:ext cx="71437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26" name="Rechteck 479">
                <a:extLst>
                  <a:ext uri="{FF2B5EF4-FFF2-40B4-BE49-F238E27FC236}">
                    <a16:creationId xmlns:a16="http://schemas.microsoft.com/office/drawing/2014/main" id="{E03277FD-6D78-4D73-86B3-5D9DF3B0CBB6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5868445" y="6958278"/>
                <a:ext cx="71436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27" name="Rechteck 480">
                <a:extLst>
                  <a:ext uri="{FF2B5EF4-FFF2-40B4-BE49-F238E27FC236}">
                    <a16:creationId xmlns:a16="http://schemas.microsoft.com/office/drawing/2014/main" id="{F67CF13F-F2AC-46EB-9221-CE87A5F793BB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5795421" y="6958278"/>
                <a:ext cx="73024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28" name="Rechteck 481">
                <a:extLst>
                  <a:ext uri="{FF2B5EF4-FFF2-40B4-BE49-F238E27FC236}">
                    <a16:creationId xmlns:a16="http://schemas.microsoft.com/office/drawing/2014/main" id="{0CDAAE79-36BC-4789-8C1C-C82F13116B54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5723983" y="6958278"/>
                <a:ext cx="71437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29" name="Rechteck 482">
                <a:extLst>
                  <a:ext uri="{FF2B5EF4-FFF2-40B4-BE49-F238E27FC236}">
                    <a16:creationId xmlns:a16="http://schemas.microsoft.com/office/drawing/2014/main" id="{208BD410-7349-48BD-A0A0-EDF02902931E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6228803" y="6958278"/>
                <a:ext cx="71437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/>
                  <a:t>  </a:t>
                </a:r>
              </a:p>
            </p:txBody>
          </p:sp>
          <p:sp>
            <p:nvSpPr>
              <p:cNvPr id="130" name="Rechteck 312">
                <a:extLst>
                  <a:ext uri="{FF2B5EF4-FFF2-40B4-BE49-F238E27FC236}">
                    <a16:creationId xmlns:a16="http://schemas.microsoft.com/office/drawing/2014/main" id="{0A788823-88E0-466B-8556-94845BE072AC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10800000">
                <a:off x="1548309" y="6958278"/>
                <a:ext cx="71436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31" name="Rechteck 313">
                <a:extLst>
                  <a:ext uri="{FF2B5EF4-FFF2-40B4-BE49-F238E27FC236}">
                    <a16:creationId xmlns:a16="http://schemas.microsoft.com/office/drawing/2014/main" id="{CAC34775-158F-4C78-BDE5-EE22C43F88DF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10800000">
                <a:off x="1475286" y="6958278"/>
                <a:ext cx="73024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 </a:t>
                </a:r>
              </a:p>
            </p:txBody>
          </p:sp>
          <p:sp>
            <p:nvSpPr>
              <p:cNvPr id="132" name="Rechteck 314">
                <a:extLst>
                  <a:ext uri="{FF2B5EF4-FFF2-40B4-BE49-F238E27FC236}">
                    <a16:creationId xmlns:a16="http://schemas.microsoft.com/office/drawing/2014/main" id="{BEA3486A-5207-4BB9-9AFD-8F41178EE12E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10800000">
                <a:off x="1403849" y="6958278"/>
                <a:ext cx="71437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33" name="Rechteck 315">
                <a:extLst>
                  <a:ext uri="{FF2B5EF4-FFF2-40B4-BE49-F238E27FC236}">
                    <a16:creationId xmlns:a16="http://schemas.microsoft.com/office/drawing/2014/main" id="{C97F7A4B-FD25-42ED-B55E-01B9C52ED777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10800000">
                <a:off x="1330825" y="6958278"/>
                <a:ext cx="73024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34" name="Rechteck 316">
                <a:extLst>
                  <a:ext uri="{FF2B5EF4-FFF2-40B4-BE49-F238E27FC236}">
                    <a16:creationId xmlns:a16="http://schemas.microsoft.com/office/drawing/2014/main" id="{49653BC9-B4E1-428C-B5B8-EDCEB75B8E28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10800000">
                <a:off x="1259388" y="6958278"/>
                <a:ext cx="71436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35" name="Rechteck 317">
                <a:extLst>
                  <a:ext uri="{FF2B5EF4-FFF2-40B4-BE49-F238E27FC236}">
                    <a16:creationId xmlns:a16="http://schemas.microsoft.com/office/drawing/2014/main" id="{0D1958EA-2B21-4B6F-9323-28BA5DB136C5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10800000">
                <a:off x="1187951" y="6958278"/>
                <a:ext cx="71437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36" name="Rechteck 318">
                <a:extLst>
                  <a:ext uri="{FF2B5EF4-FFF2-40B4-BE49-F238E27FC236}">
                    <a16:creationId xmlns:a16="http://schemas.microsoft.com/office/drawing/2014/main" id="{28457381-43DB-464F-8378-442C481325B5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10800000">
                <a:off x="1114928" y="6958278"/>
                <a:ext cx="73024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37" name="Rechteck 319">
                <a:extLst>
                  <a:ext uri="{FF2B5EF4-FFF2-40B4-BE49-F238E27FC236}">
                    <a16:creationId xmlns:a16="http://schemas.microsoft.com/office/drawing/2014/main" id="{69E5B62D-AE88-4627-AB18-965EEA2A4A51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10800000">
                <a:off x="1043491" y="6958278"/>
                <a:ext cx="71436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38" name="Rechteck 320">
                <a:extLst>
                  <a:ext uri="{FF2B5EF4-FFF2-40B4-BE49-F238E27FC236}">
                    <a16:creationId xmlns:a16="http://schemas.microsoft.com/office/drawing/2014/main" id="{3104ECD4-54F0-4A61-A6A8-F1224CB8860F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10800000">
                <a:off x="1619747" y="6958278"/>
                <a:ext cx="71437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/>
                  <a:t>  </a:t>
                </a:r>
              </a:p>
            </p:txBody>
          </p:sp>
          <p:sp>
            <p:nvSpPr>
              <p:cNvPr id="139" name="Rechteck 321">
                <a:extLst>
                  <a:ext uri="{FF2B5EF4-FFF2-40B4-BE49-F238E27FC236}">
                    <a16:creationId xmlns:a16="http://schemas.microsoft.com/office/drawing/2014/main" id="{7F6221CA-0291-4034-90A0-17181A2AACAD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10800000">
                <a:off x="972053" y="6958278"/>
                <a:ext cx="71437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40" name="Rechteck 322">
                <a:extLst>
                  <a:ext uri="{FF2B5EF4-FFF2-40B4-BE49-F238E27FC236}">
                    <a16:creationId xmlns:a16="http://schemas.microsoft.com/office/drawing/2014/main" id="{2952BAA9-E31C-4638-A6B8-82AE1C6FCEB3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10800000">
                <a:off x="899029" y="6958278"/>
                <a:ext cx="73024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41" name="Rechteck 323">
                <a:extLst>
                  <a:ext uri="{FF2B5EF4-FFF2-40B4-BE49-F238E27FC236}">
                    <a16:creationId xmlns:a16="http://schemas.microsoft.com/office/drawing/2014/main" id="{A44E9917-8F8A-4F18-BCB7-7F8CD0FA2BCF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10800000">
                <a:off x="827593" y="6958278"/>
                <a:ext cx="71436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42" name="Rechteck 324">
                <a:extLst>
                  <a:ext uri="{FF2B5EF4-FFF2-40B4-BE49-F238E27FC236}">
                    <a16:creationId xmlns:a16="http://schemas.microsoft.com/office/drawing/2014/main" id="{2C0A5E37-02FF-402E-A701-0782227B5831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10800000">
                <a:off x="756157" y="6958278"/>
                <a:ext cx="71437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 </a:t>
                </a:r>
              </a:p>
            </p:txBody>
          </p:sp>
          <p:sp>
            <p:nvSpPr>
              <p:cNvPr id="143" name="Rechteck 325">
                <a:extLst>
                  <a:ext uri="{FF2B5EF4-FFF2-40B4-BE49-F238E27FC236}">
                    <a16:creationId xmlns:a16="http://schemas.microsoft.com/office/drawing/2014/main" id="{759F7D61-5815-42DC-80D7-D346D75DC220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10800000">
                <a:off x="683131" y="6958278"/>
                <a:ext cx="73024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44" name="Rechteck 326">
                <a:extLst>
                  <a:ext uri="{FF2B5EF4-FFF2-40B4-BE49-F238E27FC236}">
                    <a16:creationId xmlns:a16="http://schemas.microsoft.com/office/drawing/2014/main" id="{F1712D15-1159-4F34-862F-B9339883FD27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10800000">
                <a:off x="611695" y="6958278"/>
                <a:ext cx="71436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145" name="Rechteck 327">
                <a:extLst>
                  <a:ext uri="{FF2B5EF4-FFF2-40B4-BE49-F238E27FC236}">
                    <a16:creationId xmlns:a16="http://schemas.microsoft.com/office/drawing/2014/main" id="{D499713C-F0CD-418F-B02C-C13CDC10B7AF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10800000">
                <a:off x="538671" y="6958278"/>
                <a:ext cx="73024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228" name="Rechteck 421">
                <a:extLst>
                  <a:ext uri="{FF2B5EF4-FFF2-40B4-BE49-F238E27FC236}">
                    <a16:creationId xmlns:a16="http://schemas.microsoft.com/office/drawing/2014/main" id="{73F4FDEC-9AAD-4C48-8D0C-3E173F95D7F7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10800000">
                <a:off x="9468434" y="6958278"/>
                <a:ext cx="71436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229" name="Rechteck 422">
                <a:extLst>
                  <a:ext uri="{FF2B5EF4-FFF2-40B4-BE49-F238E27FC236}">
                    <a16:creationId xmlns:a16="http://schemas.microsoft.com/office/drawing/2014/main" id="{533C4243-43EF-4CB3-90ED-1A527BB1BE1D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10800000">
                <a:off x="9396996" y="6958278"/>
                <a:ext cx="71437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 </a:t>
                </a:r>
              </a:p>
            </p:txBody>
          </p:sp>
          <p:sp>
            <p:nvSpPr>
              <p:cNvPr id="230" name="Rechteck 423">
                <a:extLst>
                  <a:ext uri="{FF2B5EF4-FFF2-40B4-BE49-F238E27FC236}">
                    <a16:creationId xmlns:a16="http://schemas.microsoft.com/office/drawing/2014/main" id="{86537FB3-4409-4C39-9400-A119445AEA0D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10800000">
                <a:off x="9323972" y="6958278"/>
                <a:ext cx="73024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231" name="Rechteck 424">
                <a:extLst>
                  <a:ext uri="{FF2B5EF4-FFF2-40B4-BE49-F238E27FC236}">
                    <a16:creationId xmlns:a16="http://schemas.microsoft.com/office/drawing/2014/main" id="{4D2304EE-748B-42FE-9178-CE3DF549CC29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10800000">
                <a:off x="9252536" y="6958278"/>
                <a:ext cx="71436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232" name="Rechteck 425">
                <a:extLst>
                  <a:ext uri="{FF2B5EF4-FFF2-40B4-BE49-F238E27FC236}">
                    <a16:creationId xmlns:a16="http://schemas.microsoft.com/office/drawing/2014/main" id="{E28427AA-B02C-4946-90D6-D3D67A7F635A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10800000">
                <a:off x="9179512" y="6958278"/>
                <a:ext cx="73024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233" name="Rechteck 426">
                <a:extLst>
                  <a:ext uri="{FF2B5EF4-FFF2-40B4-BE49-F238E27FC236}">
                    <a16:creationId xmlns:a16="http://schemas.microsoft.com/office/drawing/2014/main" id="{90A1E06C-835F-4017-BDB2-D21F9664416E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10800000">
                <a:off x="9108074" y="6958278"/>
                <a:ext cx="71437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234" name="Rechteck 427">
                <a:extLst>
                  <a:ext uri="{FF2B5EF4-FFF2-40B4-BE49-F238E27FC236}">
                    <a16:creationId xmlns:a16="http://schemas.microsoft.com/office/drawing/2014/main" id="{50BFCAEE-D7F2-4A1C-A279-CFB3733A8046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10800000">
                <a:off x="9036638" y="6958278"/>
                <a:ext cx="71436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235" name="Rechteck 428">
                <a:extLst>
                  <a:ext uri="{FF2B5EF4-FFF2-40B4-BE49-F238E27FC236}">
                    <a16:creationId xmlns:a16="http://schemas.microsoft.com/office/drawing/2014/main" id="{CC828090-10C4-46EE-AFF3-DC6C04AB9289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10800000">
                <a:off x="8963615" y="6958278"/>
                <a:ext cx="73024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236" name="Rechteck 429">
                <a:extLst>
                  <a:ext uri="{FF2B5EF4-FFF2-40B4-BE49-F238E27FC236}">
                    <a16:creationId xmlns:a16="http://schemas.microsoft.com/office/drawing/2014/main" id="{BCBEF62F-CB27-4610-9A4F-C208014F2779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10800000">
                <a:off x="9539870" y="6958278"/>
                <a:ext cx="73024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/>
                  <a:t>  </a:t>
                </a:r>
              </a:p>
            </p:txBody>
          </p:sp>
          <p:sp>
            <p:nvSpPr>
              <p:cNvPr id="237" name="Rechteck 430">
                <a:extLst>
                  <a:ext uri="{FF2B5EF4-FFF2-40B4-BE49-F238E27FC236}">
                    <a16:creationId xmlns:a16="http://schemas.microsoft.com/office/drawing/2014/main" id="{5A8FA8B7-213B-41B3-97C0-40DF22132C75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10800000">
                <a:off x="8892177" y="6958278"/>
                <a:ext cx="71437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239" name="Rechteck 422">
                <a:extLst>
                  <a:ext uri="{FF2B5EF4-FFF2-40B4-BE49-F238E27FC236}">
                    <a16:creationId xmlns:a16="http://schemas.microsoft.com/office/drawing/2014/main" id="{18B556BA-7325-4E76-ACC6-4B450E51E775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10800000">
                <a:off x="10117490" y="6958278"/>
                <a:ext cx="71437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 </a:t>
                </a:r>
              </a:p>
            </p:txBody>
          </p:sp>
          <p:sp>
            <p:nvSpPr>
              <p:cNvPr id="240" name="Rechteck 423">
                <a:extLst>
                  <a:ext uri="{FF2B5EF4-FFF2-40B4-BE49-F238E27FC236}">
                    <a16:creationId xmlns:a16="http://schemas.microsoft.com/office/drawing/2014/main" id="{9084E37F-6A23-4C93-B71D-53450AB6973B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10800000">
                <a:off x="10044463" y="6958278"/>
                <a:ext cx="73024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241" name="Rechteck 424">
                <a:extLst>
                  <a:ext uri="{FF2B5EF4-FFF2-40B4-BE49-F238E27FC236}">
                    <a16:creationId xmlns:a16="http://schemas.microsoft.com/office/drawing/2014/main" id="{B44450B0-C602-4455-B7BF-05CD7FE8C927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10800000">
                <a:off x="9973028" y="6958278"/>
                <a:ext cx="71436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242" name="Rechteck 425">
                <a:extLst>
                  <a:ext uri="{FF2B5EF4-FFF2-40B4-BE49-F238E27FC236}">
                    <a16:creationId xmlns:a16="http://schemas.microsoft.com/office/drawing/2014/main" id="{10B3C363-60C8-4A18-A03A-3C78FEDC662A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10800000">
                <a:off x="9900004" y="6958278"/>
                <a:ext cx="73024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243" name="Rechteck 426">
                <a:extLst>
                  <a:ext uri="{FF2B5EF4-FFF2-40B4-BE49-F238E27FC236}">
                    <a16:creationId xmlns:a16="http://schemas.microsoft.com/office/drawing/2014/main" id="{3C1D79AB-AD6A-4951-BA18-9A5BAE8837D6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10800000">
                <a:off x="9828566" y="6958278"/>
                <a:ext cx="71437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244" name="Rechteck 427">
                <a:extLst>
                  <a:ext uri="{FF2B5EF4-FFF2-40B4-BE49-F238E27FC236}">
                    <a16:creationId xmlns:a16="http://schemas.microsoft.com/office/drawing/2014/main" id="{79F8017C-B88F-4BED-8EC5-0A3908657934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10800000">
                <a:off x="9757127" y="6958278"/>
                <a:ext cx="71436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245" name="Rechteck 428">
                <a:extLst>
                  <a:ext uri="{FF2B5EF4-FFF2-40B4-BE49-F238E27FC236}">
                    <a16:creationId xmlns:a16="http://schemas.microsoft.com/office/drawing/2014/main" id="{3FB92B2D-079F-4B42-9147-305453391A4C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10800000">
                <a:off x="9684109" y="6958278"/>
                <a:ext cx="73024" cy="71214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  <p:sp>
            <p:nvSpPr>
              <p:cNvPr id="247" name="Rechteck 430">
                <a:extLst>
                  <a:ext uri="{FF2B5EF4-FFF2-40B4-BE49-F238E27FC236}">
                    <a16:creationId xmlns:a16="http://schemas.microsoft.com/office/drawing/2014/main" id="{A1990CA3-C14E-4950-8C03-42D64A9CC439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10800000">
                <a:off x="9612669" y="6958278"/>
                <a:ext cx="71437" cy="71214"/>
              </a:xfrm>
              <a:prstGeom prst="rec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CH" sz="1633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</p:grpSp>
        <p:cxnSp>
          <p:nvCxnSpPr>
            <p:cNvPr id="20" name="Gerade Verbindung 483">
              <a:extLst>
                <a:ext uri="{FF2B5EF4-FFF2-40B4-BE49-F238E27FC236}">
                  <a16:creationId xmlns:a16="http://schemas.microsoft.com/office/drawing/2014/main" id="{5B036BBD-961E-4417-B890-BD0B78433514}"/>
                </a:ext>
              </a:extLst>
            </p:cNvPr>
            <p:cNvCxnSpPr/>
            <p:nvPr/>
          </p:nvCxnSpPr>
          <p:spPr>
            <a:xfrm flipV="1">
              <a:off x="3564067" y="6885480"/>
              <a:ext cx="0" cy="144012"/>
            </a:xfrm>
            <a:prstGeom prst="line">
              <a:avLst/>
            </a:prstGeom>
            <a:ln w="635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Gerade Verbindung 484">
              <a:extLst>
                <a:ext uri="{FF2B5EF4-FFF2-40B4-BE49-F238E27FC236}">
                  <a16:creationId xmlns:a16="http://schemas.microsoft.com/office/drawing/2014/main" id="{BC809E89-7D88-4B4D-AE42-A9B10C04D77B}"/>
                </a:ext>
              </a:extLst>
            </p:cNvPr>
            <p:cNvCxnSpPr/>
            <p:nvPr/>
          </p:nvCxnSpPr>
          <p:spPr>
            <a:xfrm flipV="1">
              <a:off x="3852095" y="6885480"/>
              <a:ext cx="0" cy="144012"/>
            </a:xfrm>
            <a:prstGeom prst="line">
              <a:avLst/>
            </a:prstGeom>
            <a:ln w="635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Gerade Verbindung 485">
              <a:extLst>
                <a:ext uri="{FF2B5EF4-FFF2-40B4-BE49-F238E27FC236}">
                  <a16:creationId xmlns:a16="http://schemas.microsoft.com/office/drawing/2014/main" id="{E7A05B5E-B091-42D2-9E71-13335BEE7536}"/>
                </a:ext>
              </a:extLst>
            </p:cNvPr>
            <p:cNvCxnSpPr/>
            <p:nvPr/>
          </p:nvCxnSpPr>
          <p:spPr>
            <a:xfrm flipV="1">
              <a:off x="539069" y="6885480"/>
              <a:ext cx="0" cy="144012"/>
            </a:xfrm>
            <a:prstGeom prst="line">
              <a:avLst/>
            </a:prstGeom>
            <a:ln w="635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Gerade Verbindung 490">
              <a:extLst>
                <a:ext uri="{FF2B5EF4-FFF2-40B4-BE49-F238E27FC236}">
                  <a16:creationId xmlns:a16="http://schemas.microsoft.com/office/drawing/2014/main" id="{5663B2AD-4052-47F0-9278-2A66A080BE16}"/>
                </a:ext>
              </a:extLst>
            </p:cNvPr>
            <p:cNvCxnSpPr/>
            <p:nvPr/>
          </p:nvCxnSpPr>
          <p:spPr>
            <a:xfrm flipV="1">
              <a:off x="10188726" y="6885480"/>
              <a:ext cx="0" cy="144012"/>
            </a:xfrm>
            <a:prstGeom prst="line">
              <a:avLst/>
            </a:prstGeom>
            <a:ln w="635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Gerade Verbindung 491">
              <a:extLst>
                <a:ext uri="{FF2B5EF4-FFF2-40B4-BE49-F238E27FC236}">
                  <a16:creationId xmlns:a16="http://schemas.microsoft.com/office/drawing/2014/main" id="{EDB109D7-4801-433F-8924-777F32E664B0}"/>
                </a:ext>
              </a:extLst>
            </p:cNvPr>
            <p:cNvCxnSpPr/>
            <p:nvPr/>
          </p:nvCxnSpPr>
          <p:spPr>
            <a:xfrm flipV="1">
              <a:off x="6469265" y="6885480"/>
              <a:ext cx="0" cy="144012"/>
            </a:xfrm>
            <a:prstGeom prst="line">
              <a:avLst/>
            </a:prstGeom>
            <a:ln w="635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" name="Rechteck 500">
              <a:extLst>
                <a:ext uri="{FF2B5EF4-FFF2-40B4-BE49-F238E27FC236}">
                  <a16:creationId xmlns:a16="http://schemas.microsoft.com/office/drawing/2014/main" id="{EEC6C1A3-FB4E-4977-8670-3FF3619A63C5}"/>
                </a:ext>
              </a:extLst>
            </p:cNvPr>
            <p:cNvSpPr/>
            <p:nvPr/>
          </p:nvSpPr>
          <p:spPr>
            <a:xfrm>
              <a:off x="71530" y="6885480"/>
              <a:ext cx="396302" cy="144012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lIns="0" tIns="0" rIns="0" bIns="0" anchor="b"/>
            <a:lstStyle/>
            <a:p>
              <a:pPr algn="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635" dirty="0"/>
                <a:t>RASTER</a:t>
              </a:r>
            </a:p>
          </p:txBody>
        </p:sp>
        <p:cxnSp>
          <p:nvCxnSpPr>
            <p:cNvPr id="187" name="Gerade Verbindung 483">
              <a:extLst>
                <a:ext uri="{FF2B5EF4-FFF2-40B4-BE49-F238E27FC236}">
                  <a16:creationId xmlns:a16="http://schemas.microsoft.com/office/drawing/2014/main" id="{5F531B90-182A-4E7E-A3A8-029FEBA0AF76}"/>
                </a:ext>
              </a:extLst>
            </p:cNvPr>
            <p:cNvCxnSpPr/>
            <p:nvPr userDrawn="1"/>
          </p:nvCxnSpPr>
          <p:spPr>
            <a:xfrm flipV="1">
              <a:off x="2411905" y="6885480"/>
              <a:ext cx="0" cy="144012"/>
            </a:xfrm>
            <a:prstGeom prst="line">
              <a:avLst/>
            </a:prstGeom>
            <a:ln w="635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Gerade Verbindung 491">
              <a:extLst>
                <a:ext uri="{FF2B5EF4-FFF2-40B4-BE49-F238E27FC236}">
                  <a16:creationId xmlns:a16="http://schemas.microsoft.com/office/drawing/2014/main" id="{BB2CA8BF-144E-4865-BA84-BF8EFCE051C4}"/>
                </a:ext>
              </a:extLst>
            </p:cNvPr>
            <p:cNvCxnSpPr/>
            <p:nvPr userDrawn="1"/>
          </p:nvCxnSpPr>
          <p:spPr>
            <a:xfrm flipV="1">
              <a:off x="6159270" y="6885480"/>
              <a:ext cx="0" cy="144012"/>
            </a:xfrm>
            <a:prstGeom prst="line">
              <a:avLst/>
            </a:prstGeom>
            <a:ln w="635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38" name="Grafik 1026">
            <a:extLst>
              <a:ext uri="{FF2B5EF4-FFF2-40B4-BE49-F238E27FC236}">
                <a16:creationId xmlns:a16="http://schemas.microsoft.com/office/drawing/2014/main" id="{D9FB646B-8217-4157-8438-81AC6E4809D5}"/>
              </a:ext>
            </a:extLst>
          </p:cNvPr>
          <p:cNvPicPr>
            <a:picLocks noChangeAspect="1"/>
          </p:cNvPicPr>
          <p:nvPr userDrawn="1"/>
        </p:nvPicPr>
        <p:blipFill>
          <a:blip r:embed="rId7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2713" y="436820"/>
            <a:ext cx="1365115" cy="296272"/>
          </a:xfrm>
          <a:prstGeom prst="rect">
            <a:avLst/>
          </a:prstGeom>
        </p:spPr>
      </p:pic>
      <p:grpSp>
        <p:nvGrpSpPr>
          <p:cNvPr id="246" name="Group 245">
            <a:extLst>
              <a:ext uri="{FF2B5EF4-FFF2-40B4-BE49-F238E27FC236}">
                <a16:creationId xmlns:a16="http://schemas.microsoft.com/office/drawing/2014/main" id="{1963CAE6-75C7-4FA4-B459-E887F9F70DB3}"/>
              </a:ext>
            </a:extLst>
          </p:cNvPr>
          <p:cNvGrpSpPr/>
          <p:nvPr userDrawn="1"/>
        </p:nvGrpSpPr>
        <p:grpSpPr>
          <a:xfrm>
            <a:off x="-1764039" y="1024293"/>
            <a:ext cx="1478971" cy="656813"/>
            <a:chOff x="-1546980" y="1129092"/>
            <a:chExt cx="1296988" cy="724015"/>
          </a:xfrm>
        </p:grpSpPr>
        <p:sp>
          <p:nvSpPr>
            <p:cNvPr id="248" name="Rechteck 44">
              <a:extLst>
                <a:ext uri="{FF2B5EF4-FFF2-40B4-BE49-F238E27FC236}">
                  <a16:creationId xmlns:a16="http://schemas.microsoft.com/office/drawing/2014/main" id="{3CD1FD3B-AC2E-434C-B373-AFCFE1873A53}"/>
                </a:ext>
              </a:extLst>
            </p:cNvPr>
            <p:cNvSpPr/>
            <p:nvPr userDrawn="1"/>
          </p:nvSpPr>
          <p:spPr>
            <a:xfrm>
              <a:off x="-813461" y="1129092"/>
              <a:ext cx="563469" cy="72401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bg1"/>
                  </a:solidFill>
                </a:rPr>
                <a:t>247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bg1"/>
                  </a:solidFill>
                </a:rPr>
                <a:t>168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bg1"/>
                  </a:solidFill>
                </a:rPr>
                <a:t>36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de-CH" sz="816" dirty="0">
                <a:solidFill>
                  <a:schemeClr val="bg1"/>
                </a:solidFill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bg1"/>
                  </a:solidFill>
                </a:rPr>
                <a:t>#f7a824</a:t>
              </a:r>
            </a:p>
          </p:txBody>
        </p:sp>
        <p:sp>
          <p:nvSpPr>
            <p:cNvPr id="256" name="Rechteck 46">
              <a:extLst>
                <a:ext uri="{FF2B5EF4-FFF2-40B4-BE49-F238E27FC236}">
                  <a16:creationId xmlns:a16="http://schemas.microsoft.com/office/drawing/2014/main" id="{D1AF1DF7-C101-49F7-8D69-EF0A3D2A0598}"/>
                </a:ext>
              </a:extLst>
            </p:cNvPr>
            <p:cNvSpPr/>
            <p:nvPr userDrawn="1"/>
          </p:nvSpPr>
          <p:spPr>
            <a:xfrm>
              <a:off x="-1546980" y="1129092"/>
              <a:ext cx="563469" cy="723935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bg1"/>
                  </a:solidFill>
                </a:rPr>
                <a:t>81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bg1"/>
                  </a:solidFill>
                </a:rPr>
                <a:t>85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bg1"/>
                  </a:solidFill>
                </a:rPr>
                <a:t>94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de-CH" sz="816" dirty="0">
                <a:solidFill>
                  <a:schemeClr val="bg1"/>
                </a:solidFill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bg1"/>
                  </a:solidFill>
                </a:rPr>
                <a:t>#51555e</a:t>
              </a:r>
            </a:p>
          </p:txBody>
        </p:sp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63F0D420-4CCB-4B67-A5B4-0BA898F38FED}"/>
              </a:ext>
            </a:extLst>
          </p:cNvPr>
          <p:cNvGrpSpPr/>
          <p:nvPr userDrawn="1"/>
        </p:nvGrpSpPr>
        <p:grpSpPr>
          <a:xfrm>
            <a:off x="-1764039" y="2138324"/>
            <a:ext cx="1478971" cy="2361031"/>
            <a:chOff x="-1546980" y="2068407"/>
            <a:chExt cx="1296988" cy="2602599"/>
          </a:xfrm>
        </p:grpSpPr>
        <p:sp>
          <p:nvSpPr>
            <p:cNvPr id="263" name="Rechteck 56">
              <a:extLst>
                <a:ext uri="{FF2B5EF4-FFF2-40B4-BE49-F238E27FC236}">
                  <a16:creationId xmlns:a16="http://schemas.microsoft.com/office/drawing/2014/main" id="{7A5D1D82-CF4E-44D1-9A28-41CA9BD1FB74}"/>
                </a:ext>
              </a:extLst>
            </p:cNvPr>
            <p:cNvSpPr/>
            <p:nvPr userDrawn="1"/>
          </p:nvSpPr>
          <p:spPr>
            <a:xfrm>
              <a:off x="-1546980" y="2068407"/>
              <a:ext cx="563469" cy="723935"/>
            </a:xfrm>
            <a:prstGeom prst="rect">
              <a:avLst/>
            </a:prstGeom>
            <a:solidFill>
              <a:srgbClr val="6F707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bg1"/>
                  </a:solidFill>
                </a:rPr>
                <a:t>111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bg1"/>
                  </a:solidFill>
                </a:rPr>
                <a:t>112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bg1"/>
                  </a:solidFill>
                </a:rPr>
                <a:t>121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de-CH" sz="816" dirty="0">
                <a:solidFill>
                  <a:schemeClr val="bg1"/>
                </a:solidFill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bg1"/>
                  </a:solidFill>
                </a:rPr>
                <a:t>#6f7079</a:t>
              </a:r>
            </a:p>
          </p:txBody>
        </p:sp>
        <p:sp>
          <p:nvSpPr>
            <p:cNvPr id="264" name="Rechteck 59">
              <a:extLst>
                <a:ext uri="{FF2B5EF4-FFF2-40B4-BE49-F238E27FC236}">
                  <a16:creationId xmlns:a16="http://schemas.microsoft.com/office/drawing/2014/main" id="{C182E0CA-7674-4320-BB22-9D011020F5C5}"/>
                </a:ext>
              </a:extLst>
            </p:cNvPr>
            <p:cNvSpPr/>
            <p:nvPr userDrawn="1"/>
          </p:nvSpPr>
          <p:spPr>
            <a:xfrm>
              <a:off x="-813461" y="2068472"/>
              <a:ext cx="563469" cy="723935"/>
            </a:xfrm>
            <a:prstGeom prst="rect">
              <a:avLst/>
            </a:prstGeom>
            <a:solidFill>
              <a:srgbClr val="FABA5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accent2"/>
                  </a:solidFill>
                </a:rPr>
                <a:t>250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accent2"/>
                  </a:solidFill>
                </a:rPr>
                <a:t>186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accent2"/>
                  </a:solidFill>
                </a:rPr>
                <a:t>88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de-CH" sz="816" dirty="0">
                <a:solidFill>
                  <a:schemeClr val="accent2"/>
                </a:solidFill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accent2"/>
                  </a:solidFill>
                </a:rPr>
                <a:t>#faba58</a:t>
              </a:r>
            </a:p>
          </p:txBody>
        </p:sp>
        <p:sp>
          <p:nvSpPr>
            <p:cNvPr id="265" name="Rechteck 60">
              <a:extLst>
                <a:ext uri="{FF2B5EF4-FFF2-40B4-BE49-F238E27FC236}">
                  <a16:creationId xmlns:a16="http://schemas.microsoft.com/office/drawing/2014/main" id="{15D50C75-0643-4452-9DC4-8B0DA9145A83}"/>
                </a:ext>
              </a:extLst>
            </p:cNvPr>
            <p:cNvSpPr/>
            <p:nvPr userDrawn="1"/>
          </p:nvSpPr>
          <p:spPr>
            <a:xfrm>
              <a:off x="-1546980" y="3007722"/>
              <a:ext cx="563469" cy="723935"/>
            </a:xfrm>
            <a:prstGeom prst="rect">
              <a:avLst/>
            </a:prstGeom>
            <a:solidFill>
              <a:srgbClr val="8E8E9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accent2"/>
                  </a:solidFill>
                </a:rPr>
                <a:t>142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accent2"/>
                  </a:solidFill>
                </a:rPr>
                <a:t>142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accent2"/>
                  </a:solidFill>
                </a:rPr>
                <a:t>149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de-CH" sz="816" dirty="0">
                <a:solidFill>
                  <a:schemeClr val="accent2"/>
                </a:solidFill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accent2"/>
                  </a:solidFill>
                </a:rPr>
                <a:t>#8e8e95</a:t>
              </a:r>
            </a:p>
          </p:txBody>
        </p:sp>
        <p:sp>
          <p:nvSpPr>
            <p:cNvPr id="266" name="Rechteck 61">
              <a:extLst>
                <a:ext uri="{FF2B5EF4-FFF2-40B4-BE49-F238E27FC236}">
                  <a16:creationId xmlns:a16="http://schemas.microsoft.com/office/drawing/2014/main" id="{5C327E11-C97F-4600-B4AF-30C2FEB8682D}"/>
                </a:ext>
              </a:extLst>
            </p:cNvPr>
            <p:cNvSpPr/>
            <p:nvPr userDrawn="1"/>
          </p:nvSpPr>
          <p:spPr>
            <a:xfrm>
              <a:off x="-813461" y="3007772"/>
              <a:ext cx="563469" cy="723935"/>
            </a:xfrm>
            <a:prstGeom prst="rect">
              <a:avLst/>
            </a:prstGeom>
            <a:solidFill>
              <a:srgbClr val="FCCC8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accent2"/>
                  </a:solidFill>
                </a:rPr>
                <a:t>252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accent2"/>
                  </a:solidFill>
                </a:rPr>
                <a:t>204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accent2"/>
                  </a:solidFill>
                </a:rPr>
                <a:t>134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de-CH" sz="816" dirty="0">
                <a:solidFill>
                  <a:schemeClr val="accent2"/>
                </a:solidFill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accent2"/>
                  </a:solidFill>
                </a:rPr>
                <a:t>#fccc86</a:t>
              </a:r>
            </a:p>
          </p:txBody>
        </p:sp>
        <p:sp>
          <p:nvSpPr>
            <p:cNvPr id="267" name="Rechteck 62">
              <a:extLst>
                <a:ext uri="{FF2B5EF4-FFF2-40B4-BE49-F238E27FC236}">
                  <a16:creationId xmlns:a16="http://schemas.microsoft.com/office/drawing/2014/main" id="{F4B805C1-3124-46FD-BC16-29D22DD517A6}"/>
                </a:ext>
              </a:extLst>
            </p:cNvPr>
            <p:cNvSpPr/>
            <p:nvPr userDrawn="1"/>
          </p:nvSpPr>
          <p:spPr>
            <a:xfrm>
              <a:off x="-813461" y="3947071"/>
              <a:ext cx="563469" cy="723935"/>
            </a:xfrm>
            <a:prstGeom prst="rect">
              <a:avLst/>
            </a:prstGeom>
            <a:solidFill>
              <a:srgbClr val="FEDDB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accent2"/>
                  </a:solidFill>
                </a:rPr>
                <a:t>254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accent2"/>
                  </a:solidFill>
                </a:rPr>
                <a:t>221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accent2"/>
                  </a:solidFill>
                </a:rPr>
                <a:t>176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de-CH" sz="816" dirty="0">
                <a:solidFill>
                  <a:schemeClr val="accent2"/>
                </a:solidFill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accent2"/>
                  </a:solidFill>
                </a:rPr>
                <a:t>#feddb0</a:t>
              </a:r>
            </a:p>
          </p:txBody>
        </p:sp>
        <p:sp>
          <p:nvSpPr>
            <p:cNvPr id="268" name="Rechteck 63">
              <a:extLst>
                <a:ext uri="{FF2B5EF4-FFF2-40B4-BE49-F238E27FC236}">
                  <a16:creationId xmlns:a16="http://schemas.microsoft.com/office/drawing/2014/main" id="{876D698D-1E39-43D8-9CDA-11D1679D517B}"/>
                </a:ext>
              </a:extLst>
            </p:cNvPr>
            <p:cNvSpPr/>
            <p:nvPr userDrawn="1"/>
          </p:nvSpPr>
          <p:spPr>
            <a:xfrm>
              <a:off x="-1546980" y="3947037"/>
              <a:ext cx="563469" cy="723935"/>
            </a:xfrm>
            <a:prstGeom prst="rect">
              <a:avLst/>
            </a:prstGeom>
            <a:solidFill>
              <a:srgbClr val="B3B0B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accent2"/>
                  </a:solidFill>
                </a:rPr>
                <a:t>179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accent2"/>
                  </a:solidFill>
                </a:rPr>
                <a:t>176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accent2"/>
                  </a:solidFill>
                </a:rPr>
                <a:t>182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de-CH" sz="816" dirty="0">
                <a:solidFill>
                  <a:schemeClr val="accent2"/>
                </a:solidFill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accent2"/>
                  </a:solidFill>
                </a:rPr>
                <a:t>#b3b0b6</a:t>
              </a:r>
            </a:p>
          </p:txBody>
        </p:sp>
      </p:grpSp>
      <p:sp>
        <p:nvSpPr>
          <p:cNvPr id="269" name="Rechteck 64">
            <a:extLst>
              <a:ext uri="{FF2B5EF4-FFF2-40B4-BE49-F238E27FC236}">
                <a16:creationId xmlns:a16="http://schemas.microsoft.com/office/drawing/2014/main" id="{2F54617D-CC6E-4995-926F-4B9AC7DFFB9F}"/>
              </a:ext>
            </a:extLst>
          </p:cNvPr>
          <p:cNvSpPr/>
          <p:nvPr userDrawn="1"/>
        </p:nvSpPr>
        <p:spPr>
          <a:xfrm>
            <a:off x="13316222" y="3894938"/>
            <a:ext cx="642530" cy="656741"/>
          </a:xfrm>
          <a:prstGeom prst="rect">
            <a:avLst/>
          </a:prstGeom>
          <a:solidFill>
            <a:srgbClr val="4A46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2659" tIns="32659" rIns="32659" bIns="32659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74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70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71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de-CH" sz="816" dirty="0">
              <a:solidFill>
                <a:schemeClr val="bg1"/>
              </a:solidFill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#4a4647</a:t>
            </a:r>
          </a:p>
        </p:txBody>
      </p:sp>
      <p:sp>
        <p:nvSpPr>
          <p:cNvPr id="270" name="Rechteck 65">
            <a:extLst>
              <a:ext uri="{FF2B5EF4-FFF2-40B4-BE49-F238E27FC236}">
                <a16:creationId xmlns:a16="http://schemas.microsoft.com/office/drawing/2014/main" id="{250017C5-246E-4E09-9EB7-E0B054BB5E40}"/>
              </a:ext>
            </a:extLst>
          </p:cNvPr>
          <p:cNvSpPr/>
          <p:nvPr userDrawn="1"/>
        </p:nvSpPr>
        <p:spPr>
          <a:xfrm>
            <a:off x="13316222" y="5808702"/>
            <a:ext cx="642530" cy="656741"/>
          </a:xfrm>
          <a:prstGeom prst="rect">
            <a:avLst/>
          </a:prstGeom>
          <a:solidFill>
            <a:srgbClr val="9A98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2659" tIns="32659" rIns="32659" bIns="32659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154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152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153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de-CH" sz="816" dirty="0">
              <a:solidFill>
                <a:schemeClr val="bg1"/>
              </a:solidFill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#9a9899</a:t>
            </a:r>
          </a:p>
        </p:txBody>
      </p:sp>
      <p:sp>
        <p:nvSpPr>
          <p:cNvPr id="271" name="Rechteck 66">
            <a:extLst>
              <a:ext uri="{FF2B5EF4-FFF2-40B4-BE49-F238E27FC236}">
                <a16:creationId xmlns:a16="http://schemas.microsoft.com/office/drawing/2014/main" id="{573F1E89-046D-45E3-ADAF-1C44767BCBA2}"/>
              </a:ext>
            </a:extLst>
          </p:cNvPr>
          <p:cNvSpPr/>
          <p:nvPr userDrawn="1"/>
        </p:nvSpPr>
        <p:spPr>
          <a:xfrm>
            <a:off x="13316222" y="4851820"/>
            <a:ext cx="642530" cy="656741"/>
          </a:xfrm>
          <a:prstGeom prst="rect">
            <a:avLst/>
          </a:prstGeom>
          <a:solidFill>
            <a:srgbClr val="67656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2659" tIns="32659" rIns="32659" bIns="32659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103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101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104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de-CH" sz="816" dirty="0">
              <a:solidFill>
                <a:schemeClr val="bg1"/>
              </a:solidFill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#676568</a:t>
            </a:r>
          </a:p>
        </p:txBody>
      </p:sp>
      <p:sp>
        <p:nvSpPr>
          <p:cNvPr id="272" name="Rechteck 67">
            <a:extLst>
              <a:ext uri="{FF2B5EF4-FFF2-40B4-BE49-F238E27FC236}">
                <a16:creationId xmlns:a16="http://schemas.microsoft.com/office/drawing/2014/main" id="{387103DB-F5FF-4C8C-A63A-04E72A21DFF0}"/>
              </a:ext>
            </a:extLst>
          </p:cNvPr>
          <p:cNvSpPr/>
          <p:nvPr userDrawn="1"/>
        </p:nvSpPr>
        <p:spPr>
          <a:xfrm>
            <a:off x="13316222" y="1024289"/>
            <a:ext cx="642530" cy="656741"/>
          </a:xfrm>
          <a:prstGeom prst="rect">
            <a:avLst/>
          </a:prstGeom>
          <a:solidFill>
            <a:srgbClr val="E5550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2659" tIns="32659" rIns="32659" bIns="32659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229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85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15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de-CH" sz="816" dirty="0">
              <a:solidFill>
                <a:schemeClr val="bg1"/>
              </a:solidFill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#</a:t>
            </a:r>
            <a:r>
              <a:rPr lang="de-CH" sz="816" dirty="0"/>
              <a:t>e5550f</a:t>
            </a:r>
            <a:endParaRPr lang="de-CH" sz="816" dirty="0">
              <a:solidFill>
                <a:schemeClr val="bg1"/>
              </a:solidFill>
            </a:endParaRPr>
          </a:p>
        </p:txBody>
      </p:sp>
      <p:sp>
        <p:nvSpPr>
          <p:cNvPr id="273" name="Rechteck 68">
            <a:extLst>
              <a:ext uri="{FF2B5EF4-FFF2-40B4-BE49-F238E27FC236}">
                <a16:creationId xmlns:a16="http://schemas.microsoft.com/office/drawing/2014/main" id="{E7352088-9CE6-4686-ADD0-031151B5C718}"/>
              </a:ext>
            </a:extLst>
          </p:cNvPr>
          <p:cNvSpPr/>
          <p:nvPr userDrawn="1"/>
        </p:nvSpPr>
        <p:spPr>
          <a:xfrm>
            <a:off x="13316222" y="2938055"/>
            <a:ext cx="642530" cy="656741"/>
          </a:xfrm>
          <a:prstGeom prst="rect">
            <a:avLst/>
          </a:prstGeom>
          <a:solidFill>
            <a:srgbClr val="F498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2659" tIns="32659" rIns="32659" bIns="32659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244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152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0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de-CH" sz="816" dirty="0">
              <a:solidFill>
                <a:schemeClr val="bg1"/>
              </a:solidFill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#f49800</a:t>
            </a:r>
          </a:p>
        </p:txBody>
      </p:sp>
      <p:sp>
        <p:nvSpPr>
          <p:cNvPr id="274" name="Rechteck 69">
            <a:extLst>
              <a:ext uri="{FF2B5EF4-FFF2-40B4-BE49-F238E27FC236}">
                <a16:creationId xmlns:a16="http://schemas.microsoft.com/office/drawing/2014/main" id="{097E58EB-EA9D-4004-9E54-2E9F34FAD395}"/>
              </a:ext>
            </a:extLst>
          </p:cNvPr>
          <p:cNvSpPr/>
          <p:nvPr userDrawn="1"/>
        </p:nvSpPr>
        <p:spPr>
          <a:xfrm>
            <a:off x="13316222" y="1981172"/>
            <a:ext cx="642530" cy="656741"/>
          </a:xfrm>
          <a:prstGeom prst="rect">
            <a:avLst/>
          </a:prstGeom>
          <a:solidFill>
            <a:srgbClr val="EF7D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2659" tIns="32659" rIns="32659" bIns="32659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239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125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0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de-CH" sz="816" dirty="0">
              <a:solidFill>
                <a:schemeClr val="bg1"/>
              </a:solidFill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#</a:t>
            </a:r>
            <a:r>
              <a:rPr lang="de-CH" sz="816" dirty="0"/>
              <a:t>ef7d00</a:t>
            </a:r>
            <a:endParaRPr lang="de-CH" sz="816" dirty="0">
              <a:solidFill>
                <a:schemeClr val="bg1"/>
              </a:solidFill>
            </a:endParaRPr>
          </a:p>
        </p:txBody>
      </p:sp>
      <p:sp>
        <p:nvSpPr>
          <p:cNvPr id="275" name="Rechteck 78">
            <a:extLst>
              <a:ext uri="{FF2B5EF4-FFF2-40B4-BE49-F238E27FC236}">
                <a16:creationId xmlns:a16="http://schemas.microsoft.com/office/drawing/2014/main" id="{A82A55D7-B41B-4A4D-9D14-8EF5F1E56F7E}"/>
              </a:ext>
            </a:extLst>
          </p:cNvPr>
          <p:cNvSpPr/>
          <p:nvPr userDrawn="1"/>
        </p:nvSpPr>
        <p:spPr>
          <a:xfrm>
            <a:off x="12479781" y="3894938"/>
            <a:ext cx="642530" cy="656741"/>
          </a:xfrm>
          <a:prstGeom prst="rect">
            <a:avLst/>
          </a:prstGeom>
          <a:solidFill>
            <a:srgbClr val="57622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2659" tIns="32659" rIns="32659" bIns="32659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87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98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45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de-CH" sz="816" dirty="0">
              <a:solidFill>
                <a:schemeClr val="bg1"/>
              </a:solidFill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#57622d</a:t>
            </a:r>
          </a:p>
        </p:txBody>
      </p:sp>
      <p:sp>
        <p:nvSpPr>
          <p:cNvPr id="276" name="Rechteck 79">
            <a:extLst>
              <a:ext uri="{FF2B5EF4-FFF2-40B4-BE49-F238E27FC236}">
                <a16:creationId xmlns:a16="http://schemas.microsoft.com/office/drawing/2014/main" id="{499DD1E8-12B3-4F43-BC0D-11CE71B37E0E}"/>
              </a:ext>
            </a:extLst>
          </p:cNvPr>
          <p:cNvSpPr/>
          <p:nvPr userDrawn="1"/>
        </p:nvSpPr>
        <p:spPr>
          <a:xfrm>
            <a:off x="12479781" y="5808702"/>
            <a:ext cx="642530" cy="656741"/>
          </a:xfrm>
          <a:prstGeom prst="rect">
            <a:avLst/>
          </a:prstGeom>
          <a:solidFill>
            <a:srgbClr val="A8C81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2659" tIns="32659" rIns="32659" bIns="32659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168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200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19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de-CH" sz="816" dirty="0">
              <a:solidFill>
                <a:schemeClr val="bg1"/>
              </a:solidFill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#</a:t>
            </a:r>
            <a:r>
              <a:rPr lang="de-CH" sz="816" dirty="0"/>
              <a:t>a8c813</a:t>
            </a:r>
            <a:endParaRPr lang="de-CH" sz="816" dirty="0">
              <a:solidFill>
                <a:schemeClr val="bg1"/>
              </a:solidFill>
            </a:endParaRPr>
          </a:p>
        </p:txBody>
      </p:sp>
      <p:sp>
        <p:nvSpPr>
          <p:cNvPr id="277" name="Rechteck 80">
            <a:extLst>
              <a:ext uri="{FF2B5EF4-FFF2-40B4-BE49-F238E27FC236}">
                <a16:creationId xmlns:a16="http://schemas.microsoft.com/office/drawing/2014/main" id="{C6602028-C72D-4213-9E05-C496484B74EB}"/>
              </a:ext>
            </a:extLst>
          </p:cNvPr>
          <p:cNvSpPr/>
          <p:nvPr userDrawn="1"/>
        </p:nvSpPr>
        <p:spPr>
          <a:xfrm>
            <a:off x="12479781" y="4851820"/>
            <a:ext cx="642530" cy="656741"/>
          </a:xfrm>
          <a:prstGeom prst="rect">
            <a:avLst/>
          </a:prstGeom>
          <a:solidFill>
            <a:srgbClr val="7692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2659" tIns="32659" rIns="32659" bIns="32659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118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146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43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de-CH" sz="816" dirty="0">
              <a:solidFill>
                <a:schemeClr val="bg1"/>
              </a:solidFill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#76922b</a:t>
            </a:r>
          </a:p>
        </p:txBody>
      </p:sp>
      <p:sp>
        <p:nvSpPr>
          <p:cNvPr id="278" name="Rechteck 81">
            <a:extLst>
              <a:ext uri="{FF2B5EF4-FFF2-40B4-BE49-F238E27FC236}">
                <a16:creationId xmlns:a16="http://schemas.microsoft.com/office/drawing/2014/main" id="{70206FB6-7DD8-43D0-94BE-016C6324EE92}"/>
              </a:ext>
            </a:extLst>
          </p:cNvPr>
          <p:cNvSpPr/>
          <p:nvPr userDrawn="1"/>
        </p:nvSpPr>
        <p:spPr>
          <a:xfrm>
            <a:off x="12479781" y="1024289"/>
            <a:ext cx="642530" cy="656741"/>
          </a:xfrm>
          <a:prstGeom prst="rect">
            <a:avLst/>
          </a:prstGeom>
          <a:solidFill>
            <a:srgbClr val="62262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2659" tIns="32659" rIns="32659" bIns="32659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98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38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39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de-CH" sz="816" dirty="0">
              <a:solidFill>
                <a:schemeClr val="bg1"/>
              </a:solidFill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#</a:t>
            </a:r>
            <a:r>
              <a:rPr lang="de-CH" sz="816" dirty="0"/>
              <a:t>622627</a:t>
            </a:r>
            <a:endParaRPr lang="de-CH" sz="816" dirty="0">
              <a:solidFill>
                <a:schemeClr val="bg1"/>
              </a:solidFill>
            </a:endParaRPr>
          </a:p>
        </p:txBody>
      </p:sp>
      <p:sp>
        <p:nvSpPr>
          <p:cNvPr id="279" name="Rechteck 82">
            <a:extLst>
              <a:ext uri="{FF2B5EF4-FFF2-40B4-BE49-F238E27FC236}">
                <a16:creationId xmlns:a16="http://schemas.microsoft.com/office/drawing/2014/main" id="{ED5DB013-5AC2-4EDC-832E-31A14019DD33}"/>
              </a:ext>
            </a:extLst>
          </p:cNvPr>
          <p:cNvSpPr/>
          <p:nvPr userDrawn="1"/>
        </p:nvSpPr>
        <p:spPr>
          <a:xfrm>
            <a:off x="12479781" y="2938055"/>
            <a:ext cx="642530" cy="656741"/>
          </a:xfrm>
          <a:prstGeom prst="rect">
            <a:avLst/>
          </a:prstGeom>
          <a:solidFill>
            <a:srgbClr val="B92B4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2659" tIns="32659" rIns="32659" bIns="32659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185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43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73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de-CH" sz="816" dirty="0">
              <a:solidFill>
                <a:schemeClr val="bg1"/>
              </a:solidFill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#</a:t>
            </a:r>
            <a:r>
              <a:rPr lang="de-CH" sz="816" dirty="0"/>
              <a:t>b92b49</a:t>
            </a:r>
            <a:endParaRPr lang="de-CH" sz="816" dirty="0">
              <a:solidFill>
                <a:schemeClr val="bg1"/>
              </a:solidFill>
            </a:endParaRPr>
          </a:p>
        </p:txBody>
      </p:sp>
      <p:sp>
        <p:nvSpPr>
          <p:cNvPr id="280" name="Rechteck 83">
            <a:extLst>
              <a:ext uri="{FF2B5EF4-FFF2-40B4-BE49-F238E27FC236}">
                <a16:creationId xmlns:a16="http://schemas.microsoft.com/office/drawing/2014/main" id="{C7D70EB5-29F7-471E-9CA4-9B649DE572A0}"/>
              </a:ext>
            </a:extLst>
          </p:cNvPr>
          <p:cNvSpPr/>
          <p:nvPr userDrawn="1"/>
        </p:nvSpPr>
        <p:spPr>
          <a:xfrm>
            <a:off x="12479781" y="1981172"/>
            <a:ext cx="642530" cy="656741"/>
          </a:xfrm>
          <a:prstGeom prst="rect">
            <a:avLst/>
          </a:prstGeom>
          <a:solidFill>
            <a:srgbClr val="8C293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2659" tIns="32659" rIns="32659" bIns="32659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140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41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48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de-CH" sz="816" dirty="0">
              <a:solidFill>
                <a:schemeClr val="bg1"/>
              </a:solidFill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CH" sz="816" dirty="0">
                <a:solidFill>
                  <a:schemeClr val="bg1"/>
                </a:solidFill>
              </a:rPr>
              <a:t>#</a:t>
            </a:r>
            <a:r>
              <a:rPr lang="de-CH" sz="816" dirty="0"/>
              <a:t>8c2930</a:t>
            </a:r>
            <a:endParaRPr lang="de-CH" sz="816" dirty="0">
              <a:solidFill>
                <a:schemeClr val="bg1"/>
              </a:solidFill>
            </a:endParaRPr>
          </a:p>
        </p:txBody>
      </p:sp>
      <p:sp>
        <p:nvSpPr>
          <p:cNvPr id="281" name="TextBox 280">
            <a:extLst>
              <a:ext uri="{FF2B5EF4-FFF2-40B4-BE49-F238E27FC236}">
                <a16:creationId xmlns:a16="http://schemas.microsoft.com/office/drawing/2014/main" id="{70349191-E867-4AD3-AA9C-ECDCAC0F437B}"/>
              </a:ext>
            </a:extLst>
          </p:cNvPr>
          <p:cNvSpPr txBox="1"/>
          <p:nvPr userDrawn="1"/>
        </p:nvSpPr>
        <p:spPr>
          <a:xfrm>
            <a:off x="-1764041" y="800952"/>
            <a:ext cx="1581041" cy="13959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lIns="0" tIns="0" rIns="0" bIns="0" rtlCol="0">
            <a:spAutoFit/>
          </a:bodyPr>
          <a:lstStyle/>
          <a:p>
            <a:pPr marL="0" indent="0">
              <a:spcAft>
                <a:spcPts val="544"/>
              </a:spcAft>
              <a:buClr>
                <a:schemeClr val="accent1"/>
              </a:buClr>
              <a:buFont typeface="Arial" pitchFamily="34" charset="0"/>
              <a:buNone/>
            </a:pPr>
            <a:r>
              <a:rPr lang="pt-PT" sz="907" b="1" dirty="0">
                <a:solidFill>
                  <a:schemeClr val="tx1"/>
                </a:solidFill>
                <a:latin typeface="Univers Light" panose="020B0403020202020204" pitchFamily="34" charset="0"/>
              </a:rPr>
              <a:t>PRIMARY COLOURS</a:t>
            </a:r>
            <a:endParaRPr lang="en-GB" sz="907" b="1" dirty="0">
              <a:solidFill>
                <a:schemeClr val="tx1"/>
              </a:solidFill>
              <a:latin typeface="Univers Light" panose="020B0403020202020204" pitchFamily="34" charset="0"/>
            </a:endParaRPr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4EF6120F-C3A2-41EE-9658-12D5B122F867}"/>
              </a:ext>
            </a:extLst>
          </p:cNvPr>
          <p:cNvSpPr txBox="1"/>
          <p:nvPr userDrawn="1"/>
        </p:nvSpPr>
        <p:spPr>
          <a:xfrm>
            <a:off x="12479780" y="654842"/>
            <a:ext cx="1581041" cy="27917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lIns="0" tIns="0" rIns="0" bIns="0" rtlCol="0">
            <a:spAutoFit/>
          </a:bodyPr>
          <a:lstStyle/>
          <a:p>
            <a:pPr marL="0" indent="0">
              <a:spcAft>
                <a:spcPts val="544"/>
              </a:spcAft>
              <a:buClr>
                <a:schemeClr val="accent1"/>
              </a:buClr>
              <a:buFont typeface="Arial" pitchFamily="34" charset="0"/>
              <a:buNone/>
            </a:pPr>
            <a:r>
              <a:rPr lang="pt-PT" sz="907" b="1" dirty="0">
                <a:solidFill>
                  <a:schemeClr val="tx1"/>
                </a:solidFill>
                <a:latin typeface="Univers Light" panose="020B0403020202020204" pitchFamily="34" charset="0"/>
              </a:rPr>
              <a:t>ADDITIONAL COLOURS FOR CHARTS</a:t>
            </a:r>
            <a:endParaRPr lang="en-GB" sz="907" b="1" dirty="0">
              <a:solidFill>
                <a:schemeClr val="tx1"/>
              </a:solidFill>
              <a:latin typeface="Univers Light" panose="020B0403020202020204" pitchFamily="34" charset="0"/>
            </a:endParaRP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1CD8406B-B9AF-4CF4-B31C-5EE8C8F71BBC}"/>
              </a:ext>
            </a:extLst>
          </p:cNvPr>
          <p:cNvSpPr txBox="1"/>
          <p:nvPr userDrawn="1"/>
        </p:nvSpPr>
        <p:spPr>
          <a:xfrm>
            <a:off x="-1764040" y="1914059"/>
            <a:ext cx="1764041" cy="13959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lIns="0" tIns="0" rIns="0" bIns="0" rtlCol="0">
            <a:spAutoFit/>
          </a:bodyPr>
          <a:lstStyle/>
          <a:p>
            <a:pPr marL="0" indent="0">
              <a:spcAft>
                <a:spcPts val="544"/>
              </a:spcAft>
              <a:buClr>
                <a:schemeClr val="accent1"/>
              </a:buClr>
              <a:buFont typeface="Arial" pitchFamily="34" charset="0"/>
              <a:buNone/>
            </a:pPr>
            <a:r>
              <a:rPr lang="pt-PT" sz="907" b="1" dirty="0">
                <a:solidFill>
                  <a:schemeClr val="tx1"/>
                </a:solidFill>
                <a:latin typeface="Univers Light" panose="020B0403020202020204" pitchFamily="34" charset="0"/>
              </a:rPr>
              <a:t>SECONDARY COLOURS</a:t>
            </a:r>
            <a:endParaRPr lang="en-GB" sz="907" b="1" dirty="0">
              <a:solidFill>
                <a:schemeClr val="tx1"/>
              </a:solidFill>
              <a:latin typeface="Univers Light" panose="020B0403020202020204" pitchFamily="34" charset="0"/>
            </a:endParaRPr>
          </a:p>
        </p:txBody>
      </p:sp>
      <p:sp>
        <p:nvSpPr>
          <p:cNvPr id="284" name="TextBox 283">
            <a:extLst>
              <a:ext uri="{FF2B5EF4-FFF2-40B4-BE49-F238E27FC236}">
                <a16:creationId xmlns:a16="http://schemas.microsoft.com/office/drawing/2014/main" id="{678B7283-7C3E-41E9-83DC-73D385839381}"/>
              </a:ext>
            </a:extLst>
          </p:cNvPr>
          <p:cNvSpPr txBox="1"/>
          <p:nvPr userDrawn="1"/>
        </p:nvSpPr>
        <p:spPr>
          <a:xfrm>
            <a:off x="-1764041" y="4746833"/>
            <a:ext cx="1581041" cy="13959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lIns="0" tIns="0" rIns="0" bIns="0" rtlCol="0">
            <a:spAutoFit/>
          </a:bodyPr>
          <a:lstStyle/>
          <a:p>
            <a:pPr marL="0" indent="0">
              <a:spcAft>
                <a:spcPts val="544"/>
              </a:spcAft>
              <a:buClr>
                <a:schemeClr val="accent1"/>
              </a:buClr>
              <a:buFont typeface="Arial" pitchFamily="34" charset="0"/>
              <a:buNone/>
            </a:pPr>
            <a:r>
              <a:rPr lang="pt-PT" sz="910" b="1" dirty="0">
                <a:solidFill>
                  <a:schemeClr val="tx1"/>
                </a:solidFill>
                <a:latin typeface="Univers Light" panose="020B0403020202020204" pitchFamily="34" charset="0"/>
              </a:rPr>
              <a:t>DARK</a:t>
            </a:r>
            <a:r>
              <a:rPr lang="pt-PT" sz="816" b="1" dirty="0">
                <a:solidFill>
                  <a:schemeClr val="tx1"/>
                </a:solidFill>
                <a:latin typeface="Univers Light" panose="020B0403020202020204" pitchFamily="34" charset="0"/>
              </a:rPr>
              <a:t> </a:t>
            </a:r>
            <a:r>
              <a:rPr lang="pt-PT" sz="907" b="1" dirty="0">
                <a:solidFill>
                  <a:schemeClr val="tx1"/>
                </a:solidFill>
                <a:latin typeface="Univers Light" panose="020B0403020202020204" pitchFamily="34" charset="0"/>
              </a:rPr>
              <a:t>COLOURS</a:t>
            </a:r>
            <a:endParaRPr lang="en-GB" sz="816" b="1" dirty="0">
              <a:solidFill>
                <a:schemeClr val="tx1"/>
              </a:solidFill>
              <a:latin typeface="Univers Light" panose="020B0403020202020204" pitchFamily="34" charset="0"/>
            </a:endParaRPr>
          </a:p>
        </p:txBody>
      </p:sp>
      <p:sp>
        <p:nvSpPr>
          <p:cNvPr id="186" name="Foliennummernplatzhalter 5">
            <a:extLst>
              <a:ext uri="{FF2B5EF4-FFF2-40B4-BE49-F238E27FC236}">
                <a16:creationId xmlns:a16="http://schemas.microsoft.com/office/drawing/2014/main" id="{E92543E6-5AA8-499B-9DA6-28EA5B1E3FE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79126" y="6638514"/>
            <a:ext cx="265723" cy="144462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algn="r" fontAlgn="auto">
              <a:spcBef>
                <a:spcPts val="0"/>
              </a:spcBef>
              <a:spcAft>
                <a:spcPts val="0"/>
              </a:spcAft>
              <a:defRPr sz="640" smtClean="0">
                <a:solidFill>
                  <a:schemeClr val="tx1"/>
                </a:solidFill>
                <a:latin typeface="Univers LT Std 45 Light" panose="020B0403020202020204" pitchFamily="34" charset="0"/>
                <a:cs typeface="+mn-cs"/>
              </a:defRPr>
            </a:lvl1pPr>
          </a:lstStyle>
          <a:p>
            <a:pPr>
              <a:defRPr/>
            </a:pPr>
            <a:fld id="{81EF9B88-D033-46DF-8281-52F0143D49F5}" type="slidenum">
              <a:rPr lang="de-CH" smtClean="0"/>
              <a:pPr>
                <a:defRPr/>
              </a:pPr>
              <a:t>‹#›</a:t>
            </a:fld>
            <a:endParaRPr lang="en-GB" dirty="0"/>
          </a:p>
        </p:txBody>
      </p:sp>
      <p:grpSp>
        <p:nvGrpSpPr>
          <p:cNvPr id="183" name="Group 182">
            <a:extLst>
              <a:ext uri="{FF2B5EF4-FFF2-40B4-BE49-F238E27FC236}">
                <a16:creationId xmlns:a16="http://schemas.microsoft.com/office/drawing/2014/main" id="{62F01FB3-AE62-43F8-A28D-5AE7D3E19166}"/>
              </a:ext>
            </a:extLst>
          </p:cNvPr>
          <p:cNvGrpSpPr/>
          <p:nvPr userDrawn="1"/>
        </p:nvGrpSpPr>
        <p:grpSpPr>
          <a:xfrm>
            <a:off x="-1764039" y="4956572"/>
            <a:ext cx="1478971" cy="1508871"/>
            <a:chOff x="-1433282" y="4956571"/>
            <a:chExt cx="1201664" cy="1508871"/>
          </a:xfrm>
        </p:grpSpPr>
        <p:sp>
          <p:nvSpPr>
            <p:cNvPr id="184" name="Rechteck 45">
              <a:extLst>
                <a:ext uri="{FF2B5EF4-FFF2-40B4-BE49-F238E27FC236}">
                  <a16:creationId xmlns:a16="http://schemas.microsoft.com/office/drawing/2014/main" id="{4D5ABDFF-7031-4A8B-ABA0-5FE6F4B23719}"/>
                </a:ext>
              </a:extLst>
            </p:cNvPr>
            <p:cNvSpPr/>
            <p:nvPr userDrawn="1"/>
          </p:nvSpPr>
          <p:spPr>
            <a:xfrm>
              <a:off x="-753674" y="5808701"/>
              <a:ext cx="522056" cy="656741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bg1"/>
                  </a:solidFill>
                </a:rPr>
                <a:t>55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bg1"/>
                  </a:solidFill>
                </a:rPr>
                <a:t>57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bg1"/>
                  </a:solidFill>
                </a:rPr>
                <a:t>63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de-CH" sz="816" dirty="0">
                <a:solidFill>
                  <a:schemeClr val="bg1"/>
                </a:solidFill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bg1"/>
                  </a:solidFill>
                </a:rPr>
                <a:t># 37393F</a:t>
              </a:r>
            </a:p>
          </p:txBody>
        </p:sp>
        <p:sp>
          <p:nvSpPr>
            <p:cNvPr id="185" name="Rechteck 47">
              <a:extLst>
                <a:ext uri="{FF2B5EF4-FFF2-40B4-BE49-F238E27FC236}">
                  <a16:creationId xmlns:a16="http://schemas.microsoft.com/office/drawing/2014/main" id="{CCF2CBC8-2E58-4427-BE5C-6DF38699DAED}"/>
                </a:ext>
              </a:extLst>
            </p:cNvPr>
            <p:cNvSpPr/>
            <p:nvPr userDrawn="1"/>
          </p:nvSpPr>
          <p:spPr>
            <a:xfrm>
              <a:off x="-1433282" y="5808701"/>
              <a:ext cx="522056" cy="656741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bg1"/>
                  </a:solidFill>
                </a:rPr>
                <a:t>87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bg1"/>
                  </a:solidFill>
                </a:rPr>
                <a:t>98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bg1"/>
                  </a:solidFill>
                </a:rPr>
                <a:t>45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de-CH" sz="816" dirty="0">
                <a:solidFill>
                  <a:schemeClr val="bg1"/>
                </a:solidFill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bg1"/>
                  </a:solidFill>
                </a:rPr>
                <a:t>#57622d</a:t>
              </a:r>
            </a:p>
          </p:txBody>
        </p:sp>
        <p:sp>
          <p:nvSpPr>
            <p:cNvPr id="189" name="Rechteck 48">
              <a:extLst>
                <a:ext uri="{FF2B5EF4-FFF2-40B4-BE49-F238E27FC236}">
                  <a16:creationId xmlns:a16="http://schemas.microsoft.com/office/drawing/2014/main" id="{8F4C0AF4-76CC-4B33-A83F-CFB82E6EF03C}"/>
                </a:ext>
              </a:extLst>
            </p:cNvPr>
            <p:cNvSpPr/>
            <p:nvPr userDrawn="1"/>
          </p:nvSpPr>
          <p:spPr>
            <a:xfrm>
              <a:off x="-1433282" y="4956571"/>
              <a:ext cx="522056" cy="656741"/>
            </a:xfrm>
            <a:prstGeom prst="rect">
              <a:avLst/>
            </a:prstGeom>
            <a:solidFill>
              <a:srgbClr val="62262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bg1"/>
                  </a:solidFill>
                </a:rPr>
                <a:t>98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bg1"/>
                  </a:solidFill>
                </a:rPr>
                <a:t>38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bg1"/>
                  </a:solidFill>
                </a:rPr>
                <a:t>39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de-CH" sz="816" dirty="0">
                <a:solidFill>
                  <a:schemeClr val="bg1"/>
                </a:solidFill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bg1"/>
                  </a:solidFill>
                </a:rPr>
                <a:t>#</a:t>
              </a:r>
              <a:r>
                <a:rPr lang="de-CH" sz="816" dirty="0"/>
                <a:t>622627</a:t>
              </a:r>
              <a:endParaRPr lang="de-CH" sz="816" dirty="0">
                <a:solidFill>
                  <a:schemeClr val="bg1"/>
                </a:solidFill>
              </a:endParaRPr>
            </a:p>
          </p:txBody>
        </p:sp>
        <p:sp>
          <p:nvSpPr>
            <p:cNvPr id="190" name="Rechteck 49">
              <a:extLst>
                <a:ext uri="{FF2B5EF4-FFF2-40B4-BE49-F238E27FC236}">
                  <a16:creationId xmlns:a16="http://schemas.microsoft.com/office/drawing/2014/main" id="{3B190AFD-B6C9-4CA8-A2BC-4C062757772E}"/>
                </a:ext>
              </a:extLst>
            </p:cNvPr>
            <p:cNvSpPr/>
            <p:nvPr userDrawn="1"/>
          </p:nvSpPr>
          <p:spPr>
            <a:xfrm>
              <a:off x="-753674" y="4956571"/>
              <a:ext cx="522056" cy="656741"/>
            </a:xfrm>
            <a:prstGeom prst="rect">
              <a:avLst/>
            </a:prstGeom>
            <a:solidFill>
              <a:srgbClr val="E5550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bg1"/>
                  </a:solidFill>
                </a:rPr>
                <a:t>229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bg1"/>
                  </a:solidFill>
                </a:rPr>
                <a:t>85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bg1"/>
                  </a:solidFill>
                </a:rPr>
                <a:t>15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de-CH" sz="816" dirty="0">
                <a:solidFill>
                  <a:schemeClr val="bg1"/>
                </a:solidFill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CH" sz="816" dirty="0">
                  <a:solidFill>
                    <a:schemeClr val="bg1"/>
                  </a:solidFill>
                </a:rPr>
                <a:t>#</a:t>
              </a:r>
              <a:r>
                <a:rPr lang="de-CH" sz="816" dirty="0"/>
                <a:t>e5550f</a:t>
              </a:r>
              <a:endParaRPr lang="de-CH" sz="816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350676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6" r:id="rId1"/>
    <p:sldLayoutId id="2147483747" r:id="rId2"/>
    <p:sldLayoutId id="2147483748" r:id="rId3"/>
    <p:sldLayoutId id="2147483749" r:id="rId4"/>
    <p:sldLayoutId id="2147483750" r:id="rId5"/>
    <p:sldLayoutId id="2147483751" r:id="rId6"/>
    <p:sldLayoutId id="2147483752" r:id="rId7"/>
    <p:sldLayoutId id="2147483753" r:id="rId8"/>
    <p:sldLayoutId id="2147483754" r:id="rId9"/>
    <p:sldLayoutId id="2147483755" r:id="rId10"/>
    <p:sldLayoutId id="2147483756" r:id="rId11"/>
    <p:sldLayoutId id="2147483757" r:id="rId12"/>
    <p:sldLayoutId id="2147483758" r:id="rId13"/>
    <p:sldLayoutId id="2147483759" r:id="rId14"/>
    <p:sldLayoutId id="2147483760" r:id="rId15"/>
    <p:sldLayoutId id="2147483761" r:id="rId16"/>
    <p:sldLayoutId id="2147483762" r:id="rId17"/>
    <p:sldLayoutId id="2147483763" r:id="rId18"/>
    <p:sldLayoutId id="2147483764" r:id="rId19"/>
    <p:sldLayoutId id="2147483765" r:id="rId20"/>
    <p:sldLayoutId id="2147483766" r:id="rId21"/>
    <p:sldLayoutId id="2147483767" r:id="rId22"/>
    <p:sldLayoutId id="2147483768" r:id="rId23"/>
    <p:sldLayoutId id="2147483769" r:id="rId24"/>
    <p:sldLayoutId id="2147483770" r:id="rId25"/>
    <p:sldLayoutId id="2147483771" r:id="rId26"/>
    <p:sldLayoutId id="2147483772" r:id="rId27"/>
    <p:sldLayoutId id="2147483773" r:id="rId28"/>
    <p:sldLayoutId id="2147483774" r:id="rId29"/>
    <p:sldLayoutId id="2147483775" r:id="rId30"/>
    <p:sldLayoutId id="2147483776" r:id="rId31"/>
    <p:sldLayoutId id="2147483777" r:id="rId32"/>
    <p:sldLayoutId id="2147483778" r:id="rId33"/>
    <p:sldLayoutId id="2147483779" r:id="rId34"/>
    <p:sldLayoutId id="2147483780" r:id="rId35"/>
    <p:sldLayoutId id="2147483781" r:id="rId36"/>
    <p:sldLayoutId id="2147483782" r:id="rId37"/>
    <p:sldLayoutId id="2147483783" r:id="rId38"/>
    <p:sldLayoutId id="2147483784" r:id="rId39"/>
    <p:sldLayoutId id="2147483785" r:id="rId40"/>
    <p:sldLayoutId id="2147483786" r:id="rId41"/>
    <p:sldLayoutId id="2147483787" r:id="rId42"/>
    <p:sldLayoutId id="2147483788" r:id="rId43"/>
    <p:sldLayoutId id="2147483789" r:id="rId44"/>
    <p:sldLayoutId id="2147483790" r:id="rId45"/>
    <p:sldLayoutId id="2147483791" r:id="rId46"/>
    <p:sldLayoutId id="2147483792" r:id="rId47"/>
    <p:sldLayoutId id="2147483793" r:id="rId48"/>
    <p:sldLayoutId id="2147483794" r:id="rId49"/>
    <p:sldLayoutId id="2147483795" r:id="rId50"/>
    <p:sldLayoutId id="2147483796" r:id="rId51"/>
    <p:sldLayoutId id="2147483797" r:id="rId52"/>
    <p:sldLayoutId id="2147483798" r:id="rId53"/>
    <p:sldLayoutId id="2147483799" r:id="rId54"/>
    <p:sldLayoutId id="2147483800" r:id="rId55"/>
    <p:sldLayoutId id="2147483801" r:id="rId56"/>
    <p:sldLayoutId id="2147483802" r:id="rId57"/>
    <p:sldLayoutId id="2147483803" r:id="rId58"/>
    <p:sldLayoutId id="2147483804" r:id="rId59"/>
    <p:sldLayoutId id="2147483805" r:id="rId60"/>
    <p:sldLayoutId id="2147483806" r:id="rId61"/>
    <p:sldLayoutId id="2147483807" r:id="rId62"/>
    <p:sldLayoutId id="2147483808" r:id="rId63"/>
    <p:sldLayoutId id="2147483809" r:id="rId64"/>
    <p:sldLayoutId id="2147483810" r:id="rId65"/>
    <p:sldLayoutId id="2147483811" r:id="rId66"/>
    <p:sldLayoutId id="2147483812" r:id="rId67"/>
    <p:sldLayoutId id="2147483813" r:id="rId68"/>
    <p:sldLayoutId id="2147483814" r:id="rId69"/>
    <p:sldLayoutId id="2147483815" r:id="rId70"/>
    <p:sldLayoutId id="2147483816" r:id="rId71"/>
    <p:sldLayoutId id="2147483817" r:id="rId72"/>
    <p:sldLayoutId id="2147483818" r:id="rId73"/>
    <p:sldLayoutId id="2147483819" r:id="rId74"/>
    <p:sldLayoutId id="2147483820" r:id="rId75"/>
    <p:sldLayoutId id="2147483821" r:id="rId76"/>
  </p:sldLayoutIdLst>
  <p:hf hdr="0" dt="0"/>
  <p:txStyles>
    <p:titleStyle>
      <a:lvl1pPr algn="l" rtl="0" eaLnBrk="1" fontAlgn="base" hangingPunct="1">
        <a:lnSpc>
          <a:spcPts val="2359"/>
        </a:lnSpc>
        <a:spcBef>
          <a:spcPct val="0"/>
        </a:spcBef>
        <a:spcAft>
          <a:spcPct val="0"/>
        </a:spcAft>
        <a:defRPr sz="2177" b="1" kern="1200" cap="all" baseline="0">
          <a:solidFill>
            <a:schemeClr val="tx1"/>
          </a:solidFill>
          <a:latin typeface="Univers LT Std 45 Light" panose="020B0403020202020204" pitchFamily="34" charset="0"/>
          <a:ea typeface="+mj-ea"/>
          <a:cs typeface="+mj-cs"/>
        </a:defRPr>
      </a:lvl1pPr>
      <a:lvl2pPr algn="l" rtl="0" eaLnBrk="1" fontAlgn="base" hangingPunct="1">
        <a:lnSpc>
          <a:spcPts val="2359"/>
        </a:lnSpc>
        <a:spcBef>
          <a:spcPct val="0"/>
        </a:spcBef>
        <a:spcAft>
          <a:spcPct val="0"/>
        </a:spcAft>
        <a:defRPr sz="2177" b="1">
          <a:solidFill>
            <a:schemeClr val="tx1"/>
          </a:solidFill>
          <a:latin typeface="Calibri" pitchFamily="34" charset="0"/>
        </a:defRPr>
      </a:lvl2pPr>
      <a:lvl3pPr algn="l" rtl="0" eaLnBrk="1" fontAlgn="base" hangingPunct="1">
        <a:lnSpc>
          <a:spcPts val="2359"/>
        </a:lnSpc>
        <a:spcBef>
          <a:spcPct val="0"/>
        </a:spcBef>
        <a:spcAft>
          <a:spcPct val="0"/>
        </a:spcAft>
        <a:defRPr sz="2177" b="1">
          <a:solidFill>
            <a:schemeClr val="tx1"/>
          </a:solidFill>
          <a:latin typeface="Calibri" pitchFamily="34" charset="0"/>
        </a:defRPr>
      </a:lvl3pPr>
      <a:lvl4pPr algn="l" rtl="0" eaLnBrk="1" fontAlgn="base" hangingPunct="1">
        <a:lnSpc>
          <a:spcPts val="2359"/>
        </a:lnSpc>
        <a:spcBef>
          <a:spcPct val="0"/>
        </a:spcBef>
        <a:spcAft>
          <a:spcPct val="0"/>
        </a:spcAft>
        <a:defRPr sz="2177" b="1">
          <a:solidFill>
            <a:schemeClr val="tx1"/>
          </a:solidFill>
          <a:latin typeface="Calibri" pitchFamily="34" charset="0"/>
        </a:defRPr>
      </a:lvl4pPr>
      <a:lvl5pPr algn="l" rtl="0" eaLnBrk="1" fontAlgn="base" hangingPunct="1">
        <a:lnSpc>
          <a:spcPts val="2359"/>
        </a:lnSpc>
        <a:spcBef>
          <a:spcPct val="0"/>
        </a:spcBef>
        <a:spcAft>
          <a:spcPct val="0"/>
        </a:spcAft>
        <a:defRPr sz="2177" b="1">
          <a:solidFill>
            <a:schemeClr val="tx1"/>
          </a:solidFill>
          <a:latin typeface="Calibri" pitchFamily="34" charset="0"/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82296" indent="-82296" algn="just" rtl="0" eaLnBrk="1" fontAlgn="base" hangingPunct="1">
        <a:spcBef>
          <a:spcPct val="0"/>
        </a:spcBef>
        <a:spcAft>
          <a:spcPts val="600"/>
        </a:spcAft>
        <a:buClr>
          <a:schemeClr val="accent1"/>
        </a:buClr>
        <a:buFont typeface="Arial" pitchFamily="34" charset="0"/>
        <a:buChar char="•"/>
        <a:tabLst>
          <a:tab pos="1955764" algn="r"/>
          <a:tab pos="2282686" algn="l"/>
          <a:tab pos="3130951" algn="r"/>
          <a:tab pos="3394505" algn="l"/>
          <a:tab pos="4234129" algn="r"/>
          <a:tab pos="4562490" algn="l"/>
          <a:tab pos="6512494" algn="r"/>
        </a:tabLst>
        <a:defRPr sz="1100" kern="1200">
          <a:solidFill>
            <a:schemeClr val="tx1"/>
          </a:solidFill>
          <a:latin typeface="Univers LT Std 45 Light" panose="020B0403020202020204" pitchFamily="34" charset="0"/>
          <a:ea typeface="+mn-ea"/>
          <a:cs typeface="+mn-cs"/>
        </a:defRPr>
      </a:lvl1pPr>
      <a:lvl2pPr algn="just" rtl="0" eaLnBrk="1" fontAlgn="base" hangingPunct="1">
        <a:spcBef>
          <a:spcPct val="0"/>
        </a:spcBef>
        <a:spcAft>
          <a:spcPts val="544"/>
        </a:spcAft>
        <a:buClr>
          <a:schemeClr val="accent1"/>
        </a:buClr>
        <a:buFont typeface="Arial" pitchFamily="34" charset="0"/>
        <a:tabLst>
          <a:tab pos="1955764" algn="r"/>
          <a:tab pos="2282686" algn="l"/>
          <a:tab pos="3130951" algn="r"/>
          <a:tab pos="3394505" algn="l"/>
          <a:tab pos="4234129" algn="r"/>
          <a:tab pos="4562490" algn="l"/>
          <a:tab pos="6512494" algn="r"/>
        </a:tabLst>
        <a:defRPr sz="1100" b="1" kern="1200">
          <a:solidFill>
            <a:schemeClr val="tx1"/>
          </a:solidFill>
          <a:latin typeface="Univers LT Std 45 Light" panose="020B0403020202020204" pitchFamily="34" charset="0"/>
          <a:ea typeface="+mn-ea"/>
          <a:cs typeface="+mn-cs"/>
        </a:defRPr>
      </a:lvl2pPr>
      <a:lvl3pPr algn="just" rtl="0" eaLnBrk="1" fontAlgn="base" hangingPunct="1">
        <a:spcBef>
          <a:spcPct val="0"/>
        </a:spcBef>
        <a:spcAft>
          <a:spcPts val="544"/>
        </a:spcAft>
        <a:buClr>
          <a:schemeClr val="accent1"/>
        </a:buClr>
        <a:buFont typeface="Arial" pitchFamily="34" charset="0"/>
        <a:tabLst>
          <a:tab pos="1955764" algn="r"/>
          <a:tab pos="2282686" algn="l"/>
          <a:tab pos="3130951" algn="r"/>
          <a:tab pos="3394505" algn="l"/>
          <a:tab pos="4234129" algn="r"/>
          <a:tab pos="4562490" algn="l"/>
          <a:tab pos="6512494" algn="r"/>
        </a:tabLst>
        <a:defRPr sz="1100" kern="1200">
          <a:solidFill>
            <a:schemeClr val="tx1"/>
          </a:solidFill>
          <a:latin typeface="Univers LT Std 45 Light" panose="020B0403020202020204" pitchFamily="34" charset="0"/>
          <a:ea typeface="+mn-ea"/>
          <a:cs typeface="+mn-cs"/>
        </a:defRPr>
      </a:lvl3pPr>
      <a:lvl4pPr marL="274320" indent="-182880" algn="just" rtl="0" eaLnBrk="1" fontAlgn="base" hangingPunct="1">
        <a:spcBef>
          <a:spcPct val="0"/>
        </a:spcBef>
        <a:spcAft>
          <a:spcPts val="600"/>
        </a:spcAft>
        <a:buClrTx/>
        <a:buFont typeface="Univers LT Std 45 Light" panose="020B0403020202020204" pitchFamily="34" charset="0"/>
        <a:buChar char="−"/>
        <a:tabLst>
          <a:tab pos="1955764" algn="r"/>
          <a:tab pos="2282686" algn="l"/>
          <a:tab pos="3130951" algn="r"/>
          <a:tab pos="3394505" algn="l"/>
          <a:tab pos="4234129" algn="r"/>
          <a:tab pos="4562490" algn="l"/>
          <a:tab pos="6512494" algn="r"/>
        </a:tabLst>
        <a:defRPr sz="1100" kern="1200">
          <a:solidFill>
            <a:schemeClr val="tx1"/>
          </a:solidFill>
          <a:latin typeface="Univers LT Std 45 Light" panose="020B0403020202020204" pitchFamily="34" charset="0"/>
          <a:ea typeface="+mn-ea"/>
          <a:cs typeface="+mn-cs"/>
        </a:defRPr>
      </a:lvl4pPr>
      <a:lvl5pPr marL="274320" indent="-182880" algn="just" rtl="0" eaLnBrk="1" fontAlgn="base" hangingPunct="1">
        <a:spcBef>
          <a:spcPct val="0"/>
        </a:spcBef>
        <a:spcAft>
          <a:spcPts val="600"/>
        </a:spcAft>
        <a:buClr>
          <a:schemeClr val="accent1"/>
        </a:buClr>
        <a:buFont typeface="Calibri" pitchFamily="34" charset="0"/>
        <a:buAutoNum type="arabicPeriod"/>
        <a:tabLst>
          <a:tab pos="1955764" algn="r"/>
          <a:tab pos="2282686" algn="l"/>
          <a:tab pos="3130951" algn="r"/>
          <a:tab pos="3394505" algn="l"/>
          <a:tab pos="4234129" algn="r"/>
          <a:tab pos="4562490" algn="l"/>
          <a:tab pos="6512494" algn="r"/>
        </a:tabLst>
        <a:defRPr sz="1100" kern="1200">
          <a:solidFill>
            <a:schemeClr val="tx1"/>
          </a:solidFill>
          <a:latin typeface="Univers LT Std 45 Light" panose="020B0403020202020204" pitchFamily="34" charset="0"/>
          <a:ea typeface="+mn-ea"/>
          <a:cs typeface="+mn-cs"/>
        </a:defRPr>
      </a:lvl5pPr>
      <a:lvl6pPr marL="82296" indent="-82296" algn="just" defTabSz="829544" rtl="0" eaLnBrk="1" latinLnBrk="0" hangingPunct="1">
        <a:spcBef>
          <a:spcPts val="0"/>
        </a:spcBef>
        <a:spcAft>
          <a:spcPts val="600"/>
        </a:spcAft>
        <a:buClr>
          <a:schemeClr val="accent1"/>
        </a:buClr>
        <a:buFont typeface="Arial" pitchFamily="34" charset="0"/>
        <a:buChar char="•"/>
        <a:defRPr sz="1100" kern="1200" baseline="0">
          <a:solidFill>
            <a:schemeClr val="tx1"/>
          </a:solidFill>
          <a:latin typeface="Univers LT Std 45 Light" panose="020B0403020202020204" pitchFamily="34" charset="0"/>
          <a:ea typeface="+mn-ea"/>
          <a:cs typeface="+mn-cs"/>
        </a:defRPr>
      </a:lvl6pPr>
      <a:lvl7pPr marL="82296" indent="-82296" algn="just" defTabSz="829544" rtl="0" eaLnBrk="1" latinLnBrk="0" hangingPunct="1">
        <a:spcBef>
          <a:spcPts val="0"/>
        </a:spcBef>
        <a:spcAft>
          <a:spcPts val="600"/>
        </a:spcAft>
        <a:buClr>
          <a:schemeClr val="accent1"/>
        </a:buClr>
        <a:buFont typeface="Arial" pitchFamily="34" charset="0"/>
        <a:buChar char="•"/>
        <a:defRPr sz="1100" kern="1200">
          <a:solidFill>
            <a:schemeClr val="tx1"/>
          </a:solidFill>
          <a:latin typeface="Univers LT Std 45 Light" panose="020B0403020202020204" pitchFamily="34" charset="0"/>
          <a:ea typeface="+mn-ea"/>
          <a:cs typeface="+mn-cs"/>
        </a:defRPr>
      </a:lvl7pPr>
      <a:lvl8pPr marL="82296" indent="-82296" algn="just" defTabSz="829544" rtl="0" eaLnBrk="1" latinLnBrk="0" hangingPunct="1">
        <a:spcBef>
          <a:spcPts val="0"/>
        </a:spcBef>
        <a:spcAft>
          <a:spcPts val="600"/>
        </a:spcAft>
        <a:buClr>
          <a:schemeClr val="accent1"/>
        </a:buClr>
        <a:buFont typeface="Arial" pitchFamily="34" charset="0"/>
        <a:buChar char="•"/>
        <a:defRPr sz="1100" kern="1200">
          <a:solidFill>
            <a:schemeClr val="tx1"/>
          </a:solidFill>
          <a:latin typeface="Univers LT Std 45 Light" panose="020B0403020202020204" pitchFamily="34" charset="0"/>
          <a:ea typeface="+mn-ea"/>
          <a:cs typeface="+mn-cs"/>
        </a:defRPr>
      </a:lvl8pPr>
      <a:lvl9pPr marL="82296" indent="-82296" algn="just" defTabSz="829544" rtl="0" eaLnBrk="1" latinLnBrk="0" hangingPunct="1">
        <a:spcBef>
          <a:spcPts val="0"/>
        </a:spcBef>
        <a:spcAft>
          <a:spcPts val="600"/>
        </a:spcAft>
        <a:buClr>
          <a:schemeClr val="accent1"/>
        </a:buClr>
        <a:buFont typeface="Arial" pitchFamily="34" charset="0"/>
        <a:buChar char="•"/>
        <a:defRPr sz="1100" kern="1200">
          <a:solidFill>
            <a:schemeClr val="tx1"/>
          </a:solidFill>
          <a:latin typeface="Univers LT Std 45 Light" panose="020B0403020202020204" pitchFamily="34" charset="0"/>
          <a:ea typeface="+mn-ea"/>
          <a:cs typeface="+mn-cs"/>
        </a:defRPr>
      </a:lvl9pPr>
    </p:bodyStyle>
    <p:otherStyle>
      <a:defPPr>
        <a:defRPr lang="en-GB"/>
      </a:defPPr>
      <a:lvl1pPr marL="0" indent="0" algn="l" defTabSz="163221" rtl="0" eaLnBrk="1" latinLnBrk="0" hangingPunct="1">
        <a:defRPr sz="1270" kern="1200">
          <a:solidFill>
            <a:schemeClr val="tx1"/>
          </a:solidFill>
          <a:latin typeface="+mn-lt"/>
          <a:ea typeface="+mn-ea"/>
          <a:cs typeface="+mn-cs"/>
        </a:defRPr>
      </a:lvl1pPr>
      <a:lvl2pPr marL="163221" indent="-163221" algn="l" defTabSz="163221" rtl="0" eaLnBrk="1" latinLnBrk="0" hangingPunct="1">
        <a:buClr>
          <a:schemeClr val="accent1"/>
        </a:buClr>
        <a:buFont typeface="Arial" pitchFamily="34" charset="0"/>
        <a:buChar char="•"/>
        <a:defRPr sz="1270" kern="1200">
          <a:solidFill>
            <a:schemeClr val="tx1"/>
          </a:solidFill>
          <a:latin typeface="+mn-lt"/>
          <a:ea typeface="+mn-ea"/>
          <a:cs typeface="+mn-cs"/>
        </a:defRPr>
      </a:lvl2pPr>
      <a:lvl3pPr marL="163221" indent="-163221" algn="l" defTabSz="163221" rtl="0" eaLnBrk="1" latinLnBrk="0" hangingPunct="1">
        <a:buChar char="none"/>
        <a:defRPr sz="1270" kern="1200">
          <a:solidFill>
            <a:schemeClr val="tx1"/>
          </a:solidFill>
          <a:latin typeface="+mn-lt"/>
          <a:ea typeface="+mn-ea"/>
          <a:cs typeface="+mn-cs"/>
        </a:defRPr>
      </a:lvl3pPr>
      <a:lvl4pPr marL="0" algn="l" defTabSz="163221" rtl="0" eaLnBrk="1" latinLnBrk="0" hangingPunct="1">
        <a:defRPr sz="1270" kern="1200">
          <a:solidFill>
            <a:schemeClr val="tx1"/>
          </a:solidFill>
          <a:latin typeface="+mn-lt"/>
          <a:ea typeface="+mn-ea"/>
          <a:cs typeface="+mn-cs"/>
        </a:defRPr>
      </a:lvl4pPr>
      <a:lvl5pPr marL="0" algn="l" defTabSz="163221" rtl="0" eaLnBrk="1" latinLnBrk="0" hangingPunct="1">
        <a:defRPr sz="1270" kern="1200">
          <a:solidFill>
            <a:schemeClr val="tx1"/>
          </a:solidFill>
          <a:latin typeface="+mn-lt"/>
          <a:ea typeface="+mn-ea"/>
          <a:cs typeface="+mn-cs"/>
        </a:defRPr>
      </a:lvl5pPr>
      <a:lvl6pPr marL="0" algn="l" defTabSz="163221" rtl="0" eaLnBrk="1" latinLnBrk="0" hangingPunct="1">
        <a:defRPr sz="1270" kern="1200">
          <a:solidFill>
            <a:schemeClr val="tx1"/>
          </a:solidFill>
          <a:latin typeface="+mn-lt"/>
          <a:ea typeface="+mn-ea"/>
          <a:cs typeface="+mn-cs"/>
        </a:defRPr>
      </a:lvl6pPr>
      <a:lvl7pPr marL="0" algn="l" defTabSz="163221" rtl="0" eaLnBrk="1" latinLnBrk="0" hangingPunct="1">
        <a:defRPr sz="1270" kern="1200">
          <a:solidFill>
            <a:schemeClr val="tx1"/>
          </a:solidFill>
          <a:latin typeface="+mn-lt"/>
          <a:ea typeface="+mn-ea"/>
          <a:cs typeface="+mn-cs"/>
        </a:defRPr>
      </a:lvl7pPr>
      <a:lvl8pPr marL="0" algn="l" defTabSz="163221" rtl="0" eaLnBrk="1" latinLnBrk="0" hangingPunct="1">
        <a:defRPr sz="1270" kern="1200">
          <a:solidFill>
            <a:schemeClr val="tx1"/>
          </a:solidFill>
          <a:latin typeface="+mn-lt"/>
          <a:ea typeface="+mn-ea"/>
          <a:cs typeface="+mn-cs"/>
        </a:defRPr>
      </a:lvl8pPr>
      <a:lvl9pPr marL="0" algn="l" defTabSz="163221" rtl="0" eaLnBrk="1" latinLnBrk="0" hangingPunct="1">
        <a:defRPr sz="127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4" pos="6062">
          <p15:clr>
            <a:srgbClr val="F26B43"/>
          </p15:clr>
        </p15:guide>
        <p15:guide id="5" orient="horz" pos="4177">
          <p15:clr>
            <a:srgbClr val="F26B43"/>
          </p15:clr>
        </p15:guide>
        <p15:guide id="8" orient="horz" pos="1389">
          <p15:clr>
            <a:srgbClr val="F26B43"/>
          </p15:clr>
        </p15:guide>
        <p15:guide id="10" orient="horz" pos="967">
          <p15:clr>
            <a:srgbClr val="F26B43"/>
          </p15:clr>
        </p15:guide>
        <p15:guide id="11" orient="horz" pos="761">
          <p15:clr>
            <a:srgbClr val="F26B43"/>
          </p15:clr>
        </p15:guide>
        <p15:guide id="12" orient="horz" pos="2840">
          <p15:clr>
            <a:srgbClr val="F26B43"/>
          </p15:clr>
        </p15:guide>
        <p15:guide id="13" orient="horz" pos="308">
          <p15:clr>
            <a:srgbClr val="F26B43"/>
          </p15:clr>
        </p15:guide>
        <p15:guide id="20" pos="1669">
          <p15:clr>
            <a:srgbClr val="F26B43"/>
          </p15:clr>
        </p15:guide>
        <p15:guide id="22" orient="horz" pos="4280">
          <p15:clr>
            <a:srgbClr val="F26B43"/>
          </p15:clr>
        </p15:guide>
        <p15:guide id="23" orient="horz" pos="4321">
          <p15:clr>
            <a:srgbClr val="F26B43"/>
          </p15:clr>
        </p15:guide>
        <p15:guide id="26" pos="489">
          <p15:clr>
            <a:srgbClr val="F26B43"/>
          </p15:clr>
        </p15:guide>
        <p15:guide id="27" pos="3120">
          <p15:clr>
            <a:srgbClr val="F26B43"/>
          </p15:clr>
        </p15:guide>
        <p15:guide id="28" pos="4572">
          <p15:clr>
            <a:srgbClr val="F26B43"/>
          </p15:clr>
        </p15:guide>
        <p15:guide id="29" orient="horz" pos="4065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9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27.png"/><Relationship Id="rId4" Type="http://schemas.openxmlformats.org/officeDocument/2006/relationships/image" Target="../media/image26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9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1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1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3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8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 descr="A grey and white background with cubes&#10;&#10;Description automatically generated">
            <a:extLst>
              <a:ext uri="{FF2B5EF4-FFF2-40B4-BE49-F238E27FC236}">
                <a16:creationId xmlns:a16="http://schemas.microsoft.com/office/drawing/2014/main" id="{0E8CC75A-E7EF-524D-46F9-070F5977319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3469" b="3469"/>
          <a:stretch/>
        </p:blipFill>
        <p:spPr>
          <a:xfrm>
            <a:off x="0" y="573"/>
            <a:ext cx="12192000" cy="685800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BCC5A7DA-CEE4-5BE8-0079-8CB4905412F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10707" y="531446"/>
            <a:ext cx="6325981" cy="6326554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132E18B8-E09C-B65B-E413-6B694A7B8E7E}"/>
              </a:ext>
            </a:extLst>
          </p:cNvPr>
          <p:cNvSpPr txBox="1"/>
          <p:nvPr/>
        </p:nvSpPr>
        <p:spPr>
          <a:xfrm>
            <a:off x="1016351" y="0"/>
            <a:ext cx="68580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i="1">
                <a:solidFill>
                  <a:schemeClr val="bg1"/>
                </a:solidFill>
                <a:latin typeface="Inter" panose="02000503000000020004" pitchFamily="2" charset="0"/>
                <a:ea typeface="Inter" panose="02000503000000020004" pitchFamily="2" charset="0"/>
                <a:cs typeface="Dreaming Outloud Script Pro" panose="03050502040304050704" pitchFamily="66" charset="0"/>
              </a:rPr>
              <a:t>‘In a world full of debt,</a:t>
            </a:r>
          </a:p>
          <a:p>
            <a:pPr algn="ctr"/>
            <a:r>
              <a:rPr lang="en-US" sz="3000" i="1">
                <a:solidFill>
                  <a:schemeClr val="bg1"/>
                </a:solidFill>
                <a:latin typeface="Inter" panose="02000503000000020004" pitchFamily="2" charset="0"/>
                <a:ea typeface="Inter" panose="02000503000000020004" pitchFamily="2" charset="0"/>
                <a:cs typeface="Dreaming Outloud Script Pro" panose="03050502040304050704" pitchFamily="66" charset="0"/>
              </a:rPr>
              <a:t>invest in scarce assets’</a:t>
            </a:r>
            <a:endParaRPr lang="en-NL" sz="3000" i="1" dirty="0">
              <a:solidFill>
                <a:schemeClr val="bg1"/>
              </a:solidFill>
              <a:latin typeface="Inter" panose="02000503000000020004" pitchFamily="2" charset="0"/>
              <a:ea typeface="Inter" panose="02000503000000020004" pitchFamily="2" charset="0"/>
              <a:cs typeface="Dreaming Outloud Script Pro" panose="03050502040304050704" pitchFamily="66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D3F802FD-D3EB-8086-AEFC-3E89E2AFD09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251507" y="5884561"/>
            <a:ext cx="4044380" cy="972866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F2FC8701-CFA1-826D-79EE-F0AF7D0EF5EC}"/>
              </a:ext>
            </a:extLst>
          </p:cNvPr>
          <p:cNvSpPr txBox="1"/>
          <p:nvPr/>
        </p:nvSpPr>
        <p:spPr>
          <a:xfrm>
            <a:off x="8149435" y="762594"/>
            <a:ext cx="3582498" cy="47089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000">
                <a:solidFill>
                  <a:schemeClr val="bg1"/>
                </a:solidFill>
                <a:latin typeface="Bebas" panose="020B0606020202050201" pitchFamily="34" charset="0"/>
              </a:rPr>
              <a:t>How traditional finance and Practice point in the same direction</a:t>
            </a:r>
            <a:endParaRPr lang="LID4096" sz="5000">
              <a:solidFill>
                <a:schemeClr val="bg1"/>
              </a:solidFill>
              <a:latin typeface="Bebas" panose="020B0606020202050201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A1D7207-9C85-7914-84F1-6D17C3D703D7}"/>
              </a:ext>
            </a:extLst>
          </p:cNvPr>
          <p:cNvSpPr txBox="1"/>
          <p:nvPr/>
        </p:nvSpPr>
        <p:spPr>
          <a:xfrm>
            <a:off x="9024990" y="5971986"/>
            <a:ext cx="300110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i="1" dirty="0">
                <a:latin typeface="Inter SemiBold" panose="02000503000000020004" pitchFamily="2" charset="0"/>
                <a:ea typeface="Inter SemiBold" panose="02000503000000020004" pitchFamily="2" charset="0"/>
              </a:rPr>
              <a:t>Mining Forum Europe 2025,</a:t>
            </a:r>
          </a:p>
          <a:p>
            <a:r>
              <a:rPr lang="en-US" sz="1400" i="1" dirty="0">
                <a:latin typeface="Inter SemiBold" panose="02000503000000020004" pitchFamily="2" charset="0"/>
                <a:ea typeface="Inter SemiBold" panose="02000503000000020004" pitchFamily="2" charset="0"/>
              </a:rPr>
              <a:t>01 April, Zurich</a:t>
            </a:r>
            <a:endParaRPr lang="LID4096" sz="1400" i="1" dirty="0">
              <a:latin typeface="Inter SemiBold" panose="02000503000000020004" pitchFamily="2" charset="0"/>
              <a:ea typeface="Inter SemiBold" panose="02000503000000020004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1187659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42C7EF2-8FDD-09A0-EE57-2A1CFECCEFF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 descr="A grey and white background with cubes&#10;&#10;Description automatically generated">
            <a:extLst>
              <a:ext uri="{FF2B5EF4-FFF2-40B4-BE49-F238E27FC236}">
                <a16:creationId xmlns:a16="http://schemas.microsoft.com/office/drawing/2014/main" id="{C414FD29-DB85-C2D4-0943-D2447AC50360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3469" b="3469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C82BA1E4-6651-2E53-DEDD-8B1F1C2E853E}"/>
              </a:ext>
            </a:extLst>
          </p:cNvPr>
          <p:cNvSpPr txBox="1"/>
          <p:nvPr/>
        </p:nvSpPr>
        <p:spPr>
          <a:xfrm>
            <a:off x="448078" y="294544"/>
            <a:ext cx="1143912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4400">
                <a:latin typeface="Bebas Neue" panose="020B0606020202050201" pitchFamily="34" charset="77"/>
              </a:rPr>
              <a:t>The world: forget about economics 1.0!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AC9546EF-0745-D6A4-2086-A503C5121A7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31059" y="927012"/>
            <a:ext cx="9506613" cy="5620012"/>
          </a:xfrm>
          <a:prstGeom prst="rect">
            <a:avLst/>
          </a:prstGeom>
        </p:spPr>
      </p:pic>
      <p:cxnSp>
        <p:nvCxnSpPr>
          <p:cNvPr id="6" name="Straight Arrow Connector 5">
            <a:extLst>
              <a:ext uri="{FF2B5EF4-FFF2-40B4-BE49-F238E27FC236}">
                <a16:creationId xmlns:a16="http://schemas.microsoft.com/office/drawing/2014/main" id="{41EEFDE0-143C-DFFC-0BB5-6F55A9A90880}"/>
              </a:ext>
            </a:extLst>
          </p:cNvPr>
          <p:cNvCxnSpPr>
            <a:cxnSpLocks/>
          </p:cNvCxnSpPr>
          <p:nvPr/>
        </p:nvCxnSpPr>
        <p:spPr>
          <a:xfrm>
            <a:off x="1872943" y="3348596"/>
            <a:ext cx="8417741" cy="2670475"/>
          </a:xfrm>
          <a:prstGeom prst="straightConnector1">
            <a:avLst/>
          </a:prstGeom>
          <a:ln w="508000">
            <a:solidFill>
              <a:srgbClr val="FF5050">
                <a:alpha val="12000"/>
              </a:srgb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8890966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EB3A77-879A-305C-DA8A-44D33B2E515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 descr="A grey and white background with cubes&#10;&#10;Description automatically generated">
            <a:extLst>
              <a:ext uri="{FF2B5EF4-FFF2-40B4-BE49-F238E27FC236}">
                <a16:creationId xmlns:a16="http://schemas.microsoft.com/office/drawing/2014/main" id="{9E70F232-5331-5A4A-F022-DF4A5B5F5E8C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3469" b="3469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79D7502-829F-6A21-7BE0-6821ABAA3A0B}"/>
              </a:ext>
            </a:extLst>
          </p:cNvPr>
          <p:cNvSpPr txBox="1"/>
          <p:nvPr/>
        </p:nvSpPr>
        <p:spPr>
          <a:xfrm>
            <a:off x="448078" y="294544"/>
            <a:ext cx="1143912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4400">
                <a:latin typeface="Bebas Neue" panose="020B0606020202050201" pitchFamily="34" charset="77"/>
              </a:rPr>
              <a:t>The world: currency debasement is real!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653DA260-374C-D9CE-BA7E-620F6F08866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26695" y="970343"/>
            <a:ext cx="10150720" cy="5633192"/>
          </a:xfrm>
          <a:prstGeom prst="rect">
            <a:avLst/>
          </a:prstGeom>
        </p:spPr>
      </p:pic>
      <p:cxnSp>
        <p:nvCxnSpPr>
          <p:cNvPr id="2" name="Straight Arrow Connector 1">
            <a:extLst>
              <a:ext uri="{FF2B5EF4-FFF2-40B4-BE49-F238E27FC236}">
                <a16:creationId xmlns:a16="http://schemas.microsoft.com/office/drawing/2014/main" id="{8076F652-329F-DFED-CF57-A300CF74C590}"/>
              </a:ext>
            </a:extLst>
          </p:cNvPr>
          <p:cNvCxnSpPr>
            <a:cxnSpLocks/>
          </p:cNvCxnSpPr>
          <p:nvPr/>
        </p:nvCxnSpPr>
        <p:spPr>
          <a:xfrm flipV="1">
            <a:off x="1974583" y="2219826"/>
            <a:ext cx="8877901" cy="3134226"/>
          </a:xfrm>
          <a:prstGeom prst="straightConnector1">
            <a:avLst/>
          </a:prstGeom>
          <a:ln w="508000">
            <a:solidFill>
              <a:srgbClr val="FF5050">
                <a:alpha val="12000"/>
              </a:srgb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2622125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59496B-2C1E-3CE0-ECA2-55BFD5480E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 descr="A grey and white background with cubes&#10;&#10;Description automatically generated">
            <a:extLst>
              <a:ext uri="{FF2B5EF4-FFF2-40B4-BE49-F238E27FC236}">
                <a16:creationId xmlns:a16="http://schemas.microsoft.com/office/drawing/2014/main" id="{13001BAA-9BE8-EDCA-779F-DFE222C977A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3469" b="3469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58507472-E893-FA05-4BC1-D3CBB08EBB37}"/>
              </a:ext>
            </a:extLst>
          </p:cNvPr>
          <p:cNvSpPr txBox="1"/>
          <p:nvPr/>
        </p:nvSpPr>
        <p:spPr>
          <a:xfrm>
            <a:off x="448078" y="294544"/>
            <a:ext cx="1143912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4400">
                <a:latin typeface="Bebas Neue" panose="020B0606020202050201" pitchFamily="34" charset="77"/>
              </a:rPr>
              <a:t>The world: not everybody loves the dollar!</a:t>
            </a:r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CC9099F5-345F-73B6-AEF9-CF8C93B2E84E}"/>
              </a:ext>
            </a:extLst>
          </p:cNvPr>
          <p:cNvCxnSpPr>
            <a:cxnSpLocks/>
          </p:cNvCxnSpPr>
          <p:nvPr/>
        </p:nvCxnSpPr>
        <p:spPr>
          <a:xfrm>
            <a:off x="6075781" y="1063985"/>
            <a:ext cx="0" cy="5499471"/>
          </a:xfrm>
          <a:prstGeom prst="line">
            <a:avLst/>
          </a:prstGeom>
          <a:ln w="38100">
            <a:solidFill>
              <a:srgbClr val="1C1C1C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Picture 1">
            <a:extLst>
              <a:ext uri="{FF2B5EF4-FFF2-40B4-BE49-F238E27FC236}">
                <a16:creationId xmlns:a16="http://schemas.microsoft.com/office/drawing/2014/main" id="{472E9EC2-F25E-8C34-0AB1-6F7AD91DDBA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7554" y="1145472"/>
            <a:ext cx="5212532" cy="5212532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22B24C5D-1AF0-2912-76F5-7D8950D09252}"/>
              </a:ext>
            </a:extLst>
          </p:cNvPr>
          <p:cNvSpPr txBox="1"/>
          <p:nvPr/>
        </p:nvSpPr>
        <p:spPr>
          <a:xfrm>
            <a:off x="353148" y="6081784"/>
            <a:ext cx="6861153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300" b="1">
                <a:latin typeface="Inter SemiBold" panose="02000503000000020004" pitchFamily="2" charset="0"/>
                <a:ea typeface="Inter SemiBold" panose="02000503000000020004" pitchFamily="2" charset="0"/>
              </a:rPr>
              <a:t>The decline in the dollar preferences of a small group of countries</a:t>
            </a:r>
            <a:endParaRPr lang="LID4096" sz="1300" b="1">
              <a:latin typeface="Inter SemiBold" panose="02000503000000020004" pitchFamily="2" charset="0"/>
              <a:ea typeface="Inter SemiBold" panose="02000503000000020004" pitchFamily="2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A6CB4514-74FC-88CD-E764-71F16B0B345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461477" y="1145472"/>
            <a:ext cx="5206435" cy="5212532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A17AFDC4-556B-CA82-D905-36B2D644CD4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448187" y="1223016"/>
            <a:ext cx="1206616" cy="9962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8846167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A66A409-298A-B37C-2EDA-0D31277B8F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 descr="A grey and white background with cubes&#10;&#10;Description automatically generated">
            <a:extLst>
              <a:ext uri="{FF2B5EF4-FFF2-40B4-BE49-F238E27FC236}">
                <a16:creationId xmlns:a16="http://schemas.microsoft.com/office/drawing/2014/main" id="{6E6CED5B-B10B-628A-7584-E48D9E2DFBC5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3469" b="3469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D433B1E-99A8-3F26-0FD1-890F972A0555}"/>
              </a:ext>
            </a:extLst>
          </p:cNvPr>
          <p:cNvSpPr txBox="1"/>
          <p:nvPr/>
        </p:nvSpPr>
        <p:spPr>
          <a:xfrm>
            <a:off x="448078" y="294544"/>
            <a:ext cx="1143912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4400">
                <a:latin typeface="Bebas Neue" panose="020B0606020202050201" pitchFamily="34" charset="77"/>
              </a:rPr>
              <a:t>The world: everyone is short gold!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0611FACF-259A-511C-55DD-DB95DB57956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6193" y="1774259"/>
            <a:ext cx="5139373" cy="4121253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58E9CD03-D79E-4615-094C-070D03248FE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308872" y="1774258"/>
            <a:ext cx="6809822" cy="41212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1718893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9D34499-E357-4C93-CD8B-2243A3D8656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 descr="A grey and white background with cubes&#10;&#10;Description automatically generated">
            <a:extLst>
              <a:ext uri="{FF2B5EF4-FFF2-40B4-BE49-F238E27FC236}">
                <a16:creationId xmlns:a16="http://schemas.microsoft.com/office/drawing/2014/main" id="{C92DAD79-0C3F-BF85-0D9F-411323082075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3469" b="3469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A5E5C28-DAD7-CF2F-D85B-2A9E811D87E9}"/>
              </a:ext>
            </a:extLst>
          </p:cNvPr>
          <p:cNvSpPr txBox="1"/>
          <p:nvPr/>
        </p:nvSpPr>
        <p:spPr>
          <a:xfrm>
            <a:off x="448078" y="294544"/>
            <a:ext cx="1143912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4400">
                <a:latin typeface="Bebas Neue" panose="020B0606020202050201" pitchFamily="34" charset="77"/>
              </a:rPr>
              <a:t>The world: you are not late!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77052C15-E6CE-54DB-7C86-FBD36A668F9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594817" y="1385423"/>
            <a:ext cx="4487365" cy="4487365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F7C9166A-70FB-83E1-D85F-9612CE03266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6333" y="1385743"/>
            <a:ext cx="7462151" cy="44870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19423192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6954956-5BFA-F0A9-8025-62B5A3AD35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 descr="A grey and white background with cubes&#10;&#10;Description automatically generated">
            <a:extLst>
              <a:ext uri="{FF2B5EF4-FFF2-40B4-BE49-F238E27FC236}">
                <a16:creationId xmlns:a16="http://schemas.microsoft.com/office/drawing/2014/main" id="{F6C4081E-796E-9931-712A-512E5A2681D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3469" b="3469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9B00352-960C-8096-2254-BFF2D4C6D9E6}"/>
              </a:ext>
            </a:extLst>
          </p:cNvPr>
          <p:cNvSpPr txBox="1"/>
          <p:nvPr/>
        </p:nvSpPr>
        <p:spPr>
          <a:xfrm>
            <a:off x="448078" y="294544"/>
            <a:ext cx="1143912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4400" dirty="0">
                <a:latin typeface="Bebas Neue" panose="020B0606020202050201" pitchFamily="34" charset="77"/>
              </a:rPr>
              <a:t>The </a:t>
            </a:r>
            <a:r>
              <a:rPr lang="nl-NL" sz="4400" dirty="0" err="1">
                <a:latin typeface="Bebas Neue" panose="020B0606020202050201" pitchFamily="34" charset="77"/>
              </a:rPr>
              <a:t>world</a:t>
            </a:r>
            <a:r>
              <a:rPr lang="nl-NL" sz="4400" dirty="0">
                <a:latin typeface="Bebas Neue" panose="020B0606020202050201" pitchFamily="34" charset="77"/>
              </a:rPr>
              <a:t>: </a:t>
            </a:r>
            <a:r>
              <a:rPr lang="nl-NL" sz="4400" dirty="0" err="1">
                <a:latin typeface="Bebas Neue" panose="020B0606020202050201" pitchFamily="34" charset="77"/>
              </a:rPr>
              <a:t>you</a:t>
            </a:r>
            <a:r>
              <a:rPr lang="nl-NL" sz="4400" dirty="0">
                <a:latin typeface="Bebas Neue" panose="020B0606020202050201" pitchFamily="34" charset="77"/>
              </a:rPr>
              <a:t> are </a:t>
            </a:r>
            <a:r>
              <a:rPr lang="nl-NL" sz="4400" dirty="0" err="1">
                <a:latin typeface="Bebas Neue" panose="020B0606020202050201" pitchFamily="34" charset="77"/>
              </a:rPr>
              <a:t>not</a:t>
            </a:r>
            <a:r>
              <a:rPr lang="nl-NL" sz="4400" dirty="0">
                <a:latin typeface="Bebas Neue" panose="020B0606020202050201" pitchFamily="34" charset="77"/>
              </a:rPr>
              <a:t> late! – part II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8F11EA8D-200C-728A-AAB4-60C80A9A30F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66279" y="1063985"/>
            <a:ext cx="9059441" cy="54746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6074553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7E6D511-6AF5-7A30-0E05-9B6D4D11379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 descr="A grey and white background with cubes&#10;&#10;Description automatically generated">
            <a:extLst>
              <a:ext uri="{FF2B5EF4-FFF2-40B4-BE49-F238E27FC236}">
                <a16:creationId xmlns:a16="http://schemas.microsoft.com/office/drawing/2014/main" id="{318E7A58-AC53-59E6-82C0-D28F85B577EC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3469" b="3469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B11D038-50AB-FBE3-0DEB-902B9EABAC9D}"/>
              </a:ext>
            </a:extLst>
          </p:cNvPr>
          <p:cNvSpPr txBox="1"/>
          <p:nvPr/>
        </p:nvSpPr>
        <p:spPr>
          <a:xfrm>
            <a:off x="448078" y="294544"/>
            <a:ext cx="11439121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4400" dirty="0">
                <a:latin typeface="Bebas Neue" panose="020B0606020202050201" pitchFamily="34" charset="77"/>
              </a:rPr>
              <a:t>  </a:t>
            </a:r>
            <a:r>
              <a:rPr lang="nl-NL" sz="4400" dirty="0" err="1">
                <a:latin typeface="Bebas Neue" panose="020B0606020202050201" pitchFamily="34" charset="77"/>
              </a:rPr>
              <a:t>Questions</a:t>
            </a:r>
            <a:r>
              <a:rPr lang="nl-NL" sz="4400" dirty="0">
                <a:latin typeface="Bebas Neue" panose="020B0606020202050201" pitchFamily="34" charset="77"/>
              </a:rPr>
              <a:t>?                                                                  Ready </a:t>
            </a:r>
            <a:r>
              <a:rPr lang="nl-NL" sz="4400" dirty="0" err="1">
                <a:latin typeface="Bebas Neue" panose="020B0606020202050201" pitchFamily="34" charset="77"/>
              </a:rPr>
              <a:t>to</a:t>
            </a:r>
            <a:r>
              <a:rPr lang="nl-NL" sz="4400" dirty="0">
                <a:latin typeface="Bebas Neue" panose="020B0606020202050201" pitchFamily="34" charset="77"/>
              </a:rPr>
              <a:t> </a:t>
            </a:r>
            <a:r>
              <a:rPr lang="nl-NL" sz="4400" dirty="0" err="1">
                <a:latin typeface="Bebas Neue" panose="020B0606020202050201" pitchFamily="34" charset="77"/>
              </a:rPr>
              <a:t>invest</a:t>
            </a:r>
            <a:r>
              <a:rPr lang="nl-NL" sz="4400" dirty="0">
                <a:latin typeface="Bebas Neue" panose="020B0606020202050201" pitchFamily="34" charset="77"/>
              </a:rPr>
              <a:t>?</a:t>
            </a:r>
          </a:p>
          <a:p>
            <a:endParaRPr lang="nl-NL" sz="4400" dirty="0">
              <a:latin typeface="Bebas Neue" panose="020B0606020202050201" pitchFamily="34" charset="77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4C0C67AD-EA8F-D0E6-925E-18173C9CADC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23857" y="1310801"/>
            <a:ext cx="4944285" cy="49503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0728894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5D6C089-A254-1E84-9BCD-3D752E05327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 descr="A grey and white background with cubes&#10;&#10;Description automatically generated">
            <a:extLst>
              <a:ext uri="{FF2B5EF4-FFF2-40B4-BE49-F238E27FC236}">
                <a16:creationId xmlns:a16="http://schemas.microsoft.com/office/drawing/2014/main" id="{0ED4C894-5C00-9576-8652-999896A0DB7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3469" b="3469"/>
          <a:stretch/>
        </p:blipFill>
        <p:spPr>
          <a:xfrm>
            <a:off x="0" y="-33608"/>
            <a:ext cx="12192000" cy="6858000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9D74DC0A-FBB9-6179-E1CF-2823C5612556}"/>
              </a:ext>
            </a:extLst>
          </p:cNvPr>
          <p:cNvSpPr txBox="1"/>
          <p:nvPr/>
        </p:nvSpPr>
        <p:spPr>
          <a:xfrm>
            <a:off x="448079" y="294544"/>
            <a:ext cx="9147233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4400">
                <a:latin typeface="Bebas Neue" panose="020B0606020202050201" pitchFamily="34" charset="77"/>
              </a:rPr>
              <a:t>linking the past to the future</a:t>
            </a:r>
          </a:p>
        </p:txBody>
      </p:sp>
      <p:pic>
        <p:nvPicPr>
          <p:cNvPr id="4" name="Picture 3" descr="A diagram of different colored cubes&#10;&#10;Description automatically generated">
            <a:extLst>
              <a:ext uri="{FF2B5EF4-FFF2-40B4-BE49-F238E27FC236}">
                <a16:creationId xmlns:a16="http://schemas.microsoft.com/office/drawing/2014/main" id="{8980A39A-A225-C62B-E3F0-20D371F107B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172670" y="948852"/>
            <a:ext cx="5709112" cy="5709112"/>
          </a:xfrm>
          <a:prstGeom prst="rect">
            <a:avLst/>
          </a:prstGeom>
        </p:spPr>
      </p:pic>
      <p:sp>
        <p:nvSpPr>
          <p:cNvPr id="5" name="Arrow: Right 4">
            <a:extLst>
              <a:ext uri="{FF2B5EF4-FFF2-40B4-BE49-F238E27FC236}">
                <a16:creationId xmlns:a16="http://schemas.microsoft.com/office/drawing/2014/main" id="{C23DE1A6-39E7-5AE3-E843-3EFA24FEF880}"/>
              </a:ext>
            </a:extLst>
          </p:cNvPr>
          <p:cNvSpPr/>
          <p:nvPr/>
        </p:nvSpPr>
        <p:spPr>
          <a:xfrm>
            <a:off x="756749" y="2951629"/>
            <a:ext cx="1727947" cy="954741"/>
          </a:xfrm>
          <a:prstGeom prst="rightArrow">
            <a:avLst/>
          </a:prstGeom>
          <a:solidFill>
            <a:srgbClr val="1C1C1C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ID4096"/>
          </a:p>
        </p:txBody>
      </p:sp>
      <p:sp>
        <p:nvSpPr>
          <p:cNvPr id="8" name="Arrow: Right 7">
            <a:extLst>
              <a:ext uri="{FF2B5EF4-FFF2-40B4-BE49-F238E27FC236}">
                <a16:creationId xmlns:a16="http://schemas.microsoft.com/office/drawing/2014/main" id="{A37B556D-6D8C-8928-5BBF-8DCB08D5B0A3}"/>
              </a:ext>
            </a:extLst>
          </p:cNvPr>
          <p:cNvSpPr/>
          <p:nvPr/>
        </p:nvSpPr>
        <p:spPr>
          <a:xfrm rot="10800000">
            <a:off x="9707304" y="2951628"/>
            <a:ext cx="1727947" cy="954741"/>
          </a:xfrm>
          <a:prstGeom prst="rightArrow">
            <a:avLst/>
          </a:prstGeom>
          <a:solidFill>
            <a:srgbClr val="1C1C1C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ID4096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AB2916B4-A440-E4BD-04F6-D887BE588662}"/>
              </a:ext>
            </a:extLst>
          </p:cNvPr>
          <p:cNvSpPr txBox="1"/>
          <p:nvPr/>
        </p:nvSpPr>
        <p:spPr>
          <a:xfrm>
            <a:off x="125046" y="2430585"/>
            <a:ext cx="300110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latin typeface="Inter SemiBold" panose="02000503000000020004" pitchFamily="2" charset="0"/>
                <a:ea typeface="Inter SemiBold" panose="02000503000000020004" pitchFamily="2" charset="0"/>
              </a:rPr>
              <a:t>What </a:t>
            </a:r>
            <a:r>
              <a:rPr lang="en-US" sz="2400" dirty="0">
                <a:solidFill>
                  <a:srgbClr val="FF5050"/>
                </a:solidFill>
                <a:latin typeface="Inter SemiBold" panose="02000503000000020004" pitchFamily="2" charset="0"/>
                <a:ea typeface="Inter SemiBold" panose="02000503000000020004" pitchFamily="2" charset="0"/>
              </a:rPr>
              <a:t>the data</a:t>
            </a:r>
            <a:r>
              <a:rPr lang="en-US" sz="2000" dirty="0">
                <a:latin typeface="Inter SemiBold" panose="02000503000000020004" pitchFamily="2" charset="0"/>
                <a:ea typeface="Inter SemiBold" panose="02000503000000020004" pitchFamily="2" charset="0"/>
              </a:rPr>
              <a:t> tell us</a:t>
            </a:r>
            <a:endParaRPr lang="LID4096" sz="2000" dirty="0">
              <a:latin typeface="Inter SemiBold" panose="02000503000000020004" pitchFamily="2" charset="0"/>
              <a:ea typeface="Inter SemiBold" panose="02000503000000020004" pitchFamily="2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D64C63F-431F-60C7-5EE7-8211159B9AE0}"/>
              </a:ext>
            </a:extLst>
          </p:cNvPr>
          <p:cNvSpPr txBox="1"/>
          <p:nvPr/>
        </p:nvSpPr>
        <p:spPr>
          <a:xfrm>
            <a:off x="8881782" y="2430585"/>
            <a:ext cx="331021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>
                <a:latin typeface="Inter SemiBold" panose="02000503000000020004" pitchFamily="2" charset="0"/>
                <a:ea typeface="Inter SemiBold" panose="02000503000000020004" pitchFamily="2" charset="0"/>
              </a:rPr>
              <a:t>What </a:t>
            </a:r>
            <a:r>
              <a:rPr lang="en-US" sz="2400">
                <a:solidFill>
                  <a:srgbClr val="FF5050"/>
                </a:solidFill>
                <a:latin typeface="Inter SemiBold" panose="02000503000000020004" pitchFamily="2" charset="0"/>
                <a:ea typeface="Inter SemiBold" panose="02000503000000020004" pitchFamily="2" charset="0"/>
              </a:rPr>
              <a:t>the world </a:t>
            </a:r>
            <a:r>
              <a:rPr lang="en-US" sz="2000">
                <a:latin typeface="Inter SemiBold" panose="02000503000000020004" pitchFamily="2" charset="0"/>
                <a:ea typeface="Inter SemiBold" panose="02000503000000020004" pitchFamily="2" charset="0"/>
              </a:rPr>
              <a:t>tells us</a:t>
            </a:r>
            <a:endParaRPr lang="LID4096" sz="2000">
              <a:latin typeface="Inter SemiBold" panose="02000503000000020004" pitchFamily="2" charset="0"/>
              <a:ea typeface="Inter SemiBold" panose="02000503000000020004" pitchFamily="2" charset="0"/>
            </a:endParaRPr>
          </a:p>
        </p:txBody>
      </p:sp>
      <p:pic>
        <p:nvPicPr>
          <p:cNvPr id="1026" name="Picture 2" descr="Are Gold Bars Easy to Sell - Cash Your Gold">
            <a:extLst>
              <a:ext uri="{FF2B5EF4-FFF2-40B4-BE49-F238E27FC236}">
                <a16:creationId xmlns:a16="http://schemas.microsoft.com/office/drawing/2014/main" id="{C1E75135-3392-3DC5-3EB8-2B04E54B8D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59140" y="5329395"/>
            <a:ext cx="2056768" cy="12340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E6165946-106F-0586-EA49-3787DF470C69}"/>
              </a:ext>
            </a:extLst>
          </p:cNvPr>
          <p:cNvSpPr txBox="1"/>
          <p:nvPr/>
        </p:nvSpPr>
        <p:spPr>
          <a:xfrm>
            <a:off x="1568785" y="4802186"/>
            <a:ext cx="3837477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0" b="1" dirty="0">
                <a:latin typeface="Bebas" panose="020B0606020202050201" pitchFamily="34" charset="0"/>
              </a:rPr>
              <a:t>25%</a:t>
            </a:r>
            <a:br>
              <a:rPr lang="en-US" sz="8000" b="1" dirty="0">
                <a:latin typeface="Bebas" panose="020B0606020202050201" pitchFamily="34" charset="0"/>
              </a:rPr>
            </a:br>
            <a:r>
              <a:rPr lang="en-US" sz="4000" b="1" dirty="0">
                <a:latin typeface="Bebas" panose="020B0606020202050201" pitchFamily="34" charset="0"/>
              </a:rPr>
              <a:t>full audit!</a:t>
            </a:r>
          </a:p>
        </p:txBody>
      </p:sp>
    </p:spTree>
    <p:extLst>
      <p:ext uri="{BB962C8B-B14F-4D97-AF65-F5344CB8AC3E}">
        <p14:creationId xmlns:p14="http://schemas.microsoft.com/office/powerpoint/2010/main" val="24983204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C9723B9-D8DC-F103-86B2-BC615EAE33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 descr="A grey and white background with cubes&#10;&#10;Description automatically generated">
            <a:extLst>
              <a:ext uri="{FF2B5EF4-FFF2-40B4-BE49-F238E27FC236}">
                <a16:creationId xmlns:a16="http://schemas.microsoft.com/office/drawing/2014/main" id="{7351A288-0789-0BE9-0BFE-2F55D74A30D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3469" b="3469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3B187B1E-DA4D-67CD-6A07-ED8D2F8EE7A9}"/>
              </a:ext>
            </a:extLst>
          </p:cNvPr>
          <p:cNvSpPr txBox="1"/>
          <p:nvPr/>
        </p:nvSpPr>
        <p:spPr>
          <a:xfrm>
            <a:off x="448079" y="294544"/>
            <a:ext cx="9147233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4400">
                <a:latin typeface="Bebas Neue" panose="020B0606020202050201" pitchFamily="34" charset="77"/>
              </a:rPr>
              <a:t>The data: What do you mean by ‘risk-free’? 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0B416E10-C9CF-1794-6887-F177ACC34A0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57464" y="1116581"/>
            <a:ext cx="8761324" cy="5382348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07B66AC1-F6EF-2E3F-9B86-300ED1F131B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657464" y="1116581"/>
            <a:ext cx="8761324" cy="53823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973688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329807A-C289-2DD3-DB48-1654ACFE729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 descr="A grey and white background with cubes&#10;&#10;Description automatically generated">
            <a:extLst>
              <a:ext uri="{FF2B5EF4-FFF2-40B4-BE49-F238E27FC236}">
                <a16:creationId xmlns:a16="http://schemas.microsoft.com/office/drawing/2014/main" id="{4D72E06E-65F4-A353-F959-B84AA318DC5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3469" b="3469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491C6A4-826C-B673-DBC0-2DBDD8372F88}"/>
              </a:ext>
            </a:extLst>
          </p:cNvPr>
          <p:cNvSpPr txBox="1"/>
          <p:nvPr/>
        </p:nvSpPr>
        <p:spPr>
          <a:xfrm>
            <a:off x="448079" y="294544"/>
            <a:ext cx="1013395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4400">
                <a:latin typeface="Bebas Neue" panose="020B0606020202050201" pitchFamily="34" charset="77"/>
              </a:rPr>
              <a:t>The data: sure about that negative correlation?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341FB10A-651E-736A-9CA3-D9CF4776C36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84962" y="1063985"/>
            <a:ext cx="9097069" cy="56075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054705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96B7072-CC6F-95B8-7CBA-11B7DEFCB7A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 descr="A grey and white background with cubes&#10;&#10;Description automatically generated">
            <a:extLst>
              <a:ext uri="{FF2B5EF4-FFF2-40B4-BE49-F238E27FC236}">
                <a16:creationId xmlns:a16="http://schemas.microsoft.com/office/drawing/2014/main" id="{86660AA2-60FD-846F-8B2E-DC71DFB7AE9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3469" b="3469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40374FE3-9D47-F9D6-8E47-CB5B4DFCF256}"/>
              </a:ext>
            </a:extLst>
          </p:cNvPr>
          <p:cNvSpPr txBox="1"/>
          <p:nvPr/>
        </p:nvSpPr>
        <p:spPr>
          <a:xfrm>
            <a:off x="448079" y="294544"/>
            <a:ext cx="1013395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4400" dirty="0">
                <a:latin typeface="Bebas Neue" panose="020B0606020202050201" pitchFamily="34" charset="77"/>
              </a:rPr>
              <a:t>The data: </a:t>
            </a:r>
            <a:r>
              <a:rPr lang="nl-NL" sz="4400" dirty="0" err="1">
                <a:latin typeface="Bebas Neue" panose="020B0606020202050201" pitchFamily="34" charset="77"/>
              </a:rPr>
              <a:t>isn’t</a:t>
            </a:r>
            <a:r>
              <a:rPr lang="nl-NL" sz="4400" dirty="0">
                <a:latin typeface="Bebas Neue" panose="020B0606020202050201" pitchFamily="34" charset="77"/>
              </a:rPr>
              <a:t> </a:t>
            </a:r>
            <a:r>
              <a:rPr lang="nl-NL" sz="4400" dirty="0" err="1">
                <a:latin typeface="Bebas Neue" panose="020B0606020202050201" pitchFamily="34" charset="77"/>
              </a:rPr>
              <a:t>this</a:t>
            </a:r>
            <a:r>
              <a:rPr lang="nl-NL" sz="4400" dirty="0">
                <a:latin typeface="Bebas Neue" panose="020B0606020202050201" pitchFamily="34" charset="77"/>
              </a:rPr>
              <a:t> </a:t>
            </a:r>
            <a:r>
              <a:rPr lang="nl-NL" sz="4400" dirty="0" err="1">
                <a:latin typeface="Bebas Neue" panose="020B0606020202050201" pitchFamily="34" charset="77"/>
              </a:rPr>
              <a:t>what</a:t>
            </a:r>
            <a:r>
              <a:rPr lang="nl-NL" sz="4400" dirty="0">
                <a:latin typeface="Bebas Neue" panose="020B0606020202050201" pitchFamily="34" charset="77"/>
              </a:rPr>
              <a:t> </a:t>
            </a:r>
            <a:r>
              <a:rPr lang="nl-NL" sz="4400" dirty="0" err="1">
                <a:latin typeface="Bebas Neue" panose="020B0606020202050201" pitchFamily="34" charset="77"/>
              </a:rPr>
              <a:t>you</a:t>
            </a:r>
            <a:r>
              <a:rPr lang="nl-NL" sz="4400" dirty="0">
                <a:latin typeface="Bebas Neue" panose="020B0606020202050201" pitchFamily="34" charset="77"/>
              </a:rPr>
              <a:t> want?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CE8E6344-92D8-2524-8B1F-A65DBF9C83B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787910" y="1160088"/>
            <a:ext cx="8616179" cy="51915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337945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FC45441-0B99-E29A-02B2-833F1B7E9CF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 descr="A grey and white background with cubes&#10;&#10;Description automatically generated">
            <a:extLst>
              <a:ext uri="{FF2B5EF4-FFF2-40B4-BE49-F238E27FC236}">
                <a16:creationId xmlns:a16="http://schemas.microsoft.com/office/drawing/2014/main" id="{7608F391-B9A5-60AF-1B7D-F99C1A74FB5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3469" b="3469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7825B828-106F-802C-3A67-ECD0C2239EE6}"/>
              </a:ext>
            </a:extLst>
          </p:cNvPr>
          <p:cNvSpPr txBox="1"/>
          <p:nvPr/>
        </p:nvSpPr>
        <p:spPr>
          <a:xfrm>
            <a:off x="448078" y="294544"/>
            <a:ext cx="1143912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4400">
                <a:latin typeface="Bebas Neue" panose="020B0606020202050201" pitchFamily="34" charset="77"/>
              </a:rPr>
              <a:t>The data: do you want to forget about inflation at all?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FA5E19E4-8C43-DEBD-3C21-9B13B985A1F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92738" y="983435"/>
            <a:ext cx="8802165" cy="54653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8339414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2EA264A-6610-334F-1CDF-DCAD206D9C8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 descr="A grey and white background with cubes&#10;&#10;Description automatically generated">
            <a:extLst>
              <a:ext uri="{FF2B5EF4-FFF2-40B4-BE49-F238E27FC236}">
                <a16:creationId xmlns:a16="http://schemas.microsoft.com/office/drawing/2014/main" id="{F86739BD-B01C-6AD3-6DA0-54B53798C5CD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3469" b="3469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90603D0E-DAB9-E26F-630E-0F80E99B7B53}"/>
              </a:ext>
            </a:extLst>
          </p:cNvPr>
          <p:cNvSpPr txBox="1"/>
          <p:nvPr/>
        </p:nvSpPr>
        <p:spPr>
          <a:xfrm>
            <a:off x="448078" y="294544"/>
            <a:ext cx="1143912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4400">
                <a:latin typeface="Bebas Neue" panose="020B0606020202050201" pitchFamily="34" charset="77"/>
              </a:rPr>
              <a:t>The data: what do you tell your clients?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FD2EFBCA-DD5F-44EB-85B1-E57CC1309C4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75748" y="971548"/>
            <a:ext cx="9240503" cy="5591908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F9E43D27-A905-9720-E8C6-D73B7C0566B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475748" y="971548"/>
            <a:ext cx="9240503" cy="55919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46802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05D63B5-564C-C692-FA03-A2633EE0418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 descr="A grey and white background with cubes&#10;&#10;Description automatically generated">
            <a:extLst>
              <a:ext uri="{FF2B5EF4-FFF2-40B4-BE49-F238E27FC236}">
                <a16:creationId xmlns:a16="http://schemas.microsoft.com/office/drawing/2014/main" id="{9EAAA5BA-F9AB-AAC1-58A3-058739735AA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3469" b="3469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52D319C5-6A42-9BCD-C3F9-D40448C14876}"/>
              </a:ext>
            </a:extLst>
          </p:cNvPr>
          <p:cNvSpPr txBox="1"/>
          <p:nvPr/>
        </p:nvSpPr>
        <p:spPr>
          <a:xfrm>
            <a:off x="448078" y="294544"/>
            <a:ext cx="1143912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4400" dirty="0">
                <a:latin typeface="Bebas Neue" panose="020B0606020202050201" pitchFamily="34" charset="77"/>
              </a:rPr>
              <a:t>The </a:t>
            </a:r>
            <a:r>
              <a:rPr lang="nl-NL" sz="4400" dirty="0" err="1">
                <a:latin typeface="Bebas Neue" panose="020B0606020202050201" pitchFamily="34" charset="77"/>
              </a:rPr>
              <a:t>world</a:t>
            </a:r>
            <a:r>
              <a:rPr lang="nl-NL" sz="4400" dirty="0">
                <a:latin typeface="Bebas Neue" panose="020B0606020202050201" pitchFamily="34" charset="77"/>
              </a:rPr>
              <a:t> – a </a:t>
            </a:r>
            <a:r>
              <a:rPr lang="nl-NL" sz="4400" dirty="0" err="1">
                <a:latin typeface="Bebas Neue" panose="020B0606020202050201" pitchFamily="34" charset="77"/>
              </a:rPr>
              <a:t>debt</a:t>
            </a:r>
            <a:r>
              <a:rPr lang="nl-NL" sz="4400" dirty="0">
                <a:latin typeface="Bebas Neue" panose="020B0606020202050201" pitchFamily="34" charset="77"/>
              </a:rPr>
              <a:t> </a:t>
            </a:r>
            <a:r>
              <a:rPr lang="nl-NL" sz="4400" dirty="0" err="1">
                <a:latin typeface="Bebas Neue" panose="020B0606020202050201" pitchFamily="34" charset="77"/>
              </a:rPr>
              <a:t>driven</a:t>
            </a:r>
            <a:r>
              <a:rPr lang="nl-NL" sz="4400" dirty="0">
                <a:latin typeface="Bebas Neue" panose="020B0606020202050201" pitchFamily="34" charset="77"/>
              </a:rPr>
              <a:t> system</a:t>
            </a:r>
          </a:p>
        </p:txBody>
      </p:sp>
      <p:sp>
        <p:nvSpPr>
          <p:cNvPr id="8" name="Arrow: Right 7">
            <a:extLst>
              <a:ext uri="{FF2B5EF4-FFF2-40B4-BE49-F238E27FC236}">
                <a16:creationId xmlns:a16="http://schemas.microsoft.com/office/drawing/2014/main" id="{516AEA6F-56BE-88BE-9689-C9E53F31EA54}"/>
              </a:ext>
            </a:extLst>
          </p:cNvPr>
          <p:cNvSpPr/>
          <p:nvPr/>
        </p:nvSpPr>
        <p:spPr>
          <a:xfrm rot="8832125">
            <a:off x="6389495" y="2048680"/>
            <a:ext cx="1133780" cy="601798"/>
          </a:xfrm>
          <a:prstGeom prst="rightArrow">
            <a:avLst/>
          </a:prstGeom>
          <a:solidFill>
            <a:srgbClr val="1C1C1C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ID4096"/>
          </a:p>
        </p:txBody>
      </p:sp>
      <p:sp>
        <p:nvSpPr>
          <p:cNvPr id="9" name="Arrow: Right 8">
            <a:extLst>
              <a:ext uri="{FF2B5EF4-FFF2-40B4-BE49-F238E27FC236}">
                <a16:creationId xmlns:a16="http://schemas.microsoft.com/office/drawing/2014/main" id="{C9A3DEB3-00BE-EFAB-AF65-7BC5ACE96B95}"/>
              </a:ext>
            </a:extLst>
          </p:cNvPr>
          <p:cNvSpPr/>
          <p:nvPr/>
        </p:nvSpPr>
        <p:spPr>
          <a:xfrm rot="12998290">
            <a:off x="6475251" y="4706998"/>
            <a:ext cx="1133780" cy="601798"/>
          </a:xfrm>
          <a:prstGeom prst="rightArrow">
            <a:avLst/>
          </a:prstGeom>
          <a:solidFill>
            <a:srgbClr val="1C1C1C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ID4096"/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3C96D8BF-E8D2-D062-B879-E56AFA18B93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10425" y="1064387"/>
            <a:ext cx="5505165" cy="5499069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2A900E90-7ED0-0042-0491-FC37F50F5D9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677874" y="45427"/>
            <a:ext cx="3383573" cy="3383573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7B3F9D25-BA7B-B57C-5646-79217883706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671777" y="3464724"/>
            <a:ext cx="3389670" cy="33835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3321015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DEEECA2-7268-1D28-3F7F-BEB6294DFBA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 descr="A grey and white background with cubes&#10;&#10;Description automatically generated">
            <a:extLst>
              <a:ext uri="{FF2B5EF4-FFF2-40B4-BE49-F238E27FC236}">
                <a16:creationId xmlns:a16="http://schemas.microsoft.com/office/drawing/2014/main" id="{38DA2988-EA1A-E77B-FED0-69C93588E24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3469" b="3469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35896499-9DDD-4BAE-34D0-F08CF1EFB0BB}"/>
              </a:ext>
            </a:extLst>
          </p:cNvPr>
          <p:cNvSpPr txBox="1"/>
          <p:nvPr/>
        </p:nvSpPr>
        <p:spPr>
          <a:xfrm>
            <a:off x="448078" y="294544"/>
            <a:ext cx="1143912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4400">
                <a:latin typeface="Bebas Neue" panose="020B0606020202050201" pitchFamily="34" charset="77"/>
              </a:rPr>
              <a:t>The world: there is only one way to create growth!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C6B88C05-DF79-0F9A-B435-3095E33A830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753751" y="1161932"/>
            <a:ext cx="8827773" cy="54015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83354754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UPSLIDESHAPELIBITEMID" val="1 Arrow_637061456143196376_1022550550"/>
  <p:tag name="UPSLIDESHAPELIBITEMEDITIONDATE" val="637061420143196376"/>
  <p:tag name="UPSLIDESHAPELIBITEMLASTCREATOR" val="ZINELLIS"/>
  <p:tag name="UPSLIDESHAPELIBITEMNAME" val="1 Arrow"/>
  <p:tag name="UPSLIDESTOREDSHAPELOCATION" val="\\LonData002.euro.net.intra\Upslide\V6\Library\1. Generic shapes and pictures\04. Arrows, diagrams, pies and puzzles\Circles of arrows\Circles of arrows.lib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UPSLIDESHAPELIBITEMID" val="3 overlapping circles_637061465541133582_470645115"/>
  <p:tag name="UPSLIDESHAPELIBITEMEDITIONDATE" val="637061429541133582"/>
  <p:tag name="UPSLIDESHAPELIBITEMLASTCREATOR" val="ZINELLIS"/>
  <p:tag name="UPSLIDESHAPELIBITEMNAME" val="3 overlapping circles"/>
  <p:tag name="UPSLIDESTOREDSHAPELOCATION" val="\\LonData002.euro.net.intra\Upslide\V6\Library\1. Generic shapes and pictures\04. Arrows, diagrams, pies and puzzles\Overlapping circles\Overlapping circles.lib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UPSLIDESHAPELIBITEMID" val="3 overlapping circles v2_637061465893815836_150949641"/>
  <p:tag name="UPSLIDESHAPELIBITEMEDITIONDATE" val="637061429893815836"/>
  <p:tag name="UPSLIDESHAPELIBITEMLASTCREATOR" val="ZINELLIS"/>
  <p:tag name="UPSLIDESHAPELIBITEMNAME" val="3 overlapping circles v2"/>
  <p:tag name="UPSLIDESTOREDSHAPELOCATION" val="\\LonData002.euro.net.intra\Upslide\V6\Library\1. Generic shapes and pictures\04. Arrows, diagrams, pies and puzzles\Overlapping circles\Overlapping circles.lib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UPSLIDESHAPELIBITEMID" val="Pie - empty_637061443559987512_161940072"/>
  <p:tag name="UPSLIDESHAPELIBITEMEDITIONDATE" val="637061407559987512"/>
  <p:tag name="UPSLIDESHAPELIBITEMLASTCREATOR" val="ZINELLIS"/>
  <p:tag name="UPSLIDESHAPELIBITEMNAME" val="Pie - empty"/>
  <p:tag name="UPSLIDESTOREDSHAPELOCATION" val="\\LonData002.euro.net.intra\Upslide\V6\Library\1. Generic shapes and pictures\04. Arrows, diagrams, pies and puzzles\Pies\Pies.lib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UPSLIDESHAPELIBITEMID" val="Pie 1_2_637061444442606122_1005433462"/>
  <p:tag name="UPSLIDESHAPELIBITEMEDITIONDATE" val="637061408442606122"/>
  <p:tag name="UPSLIDESHAPELIBITEMLASTCREATOR" val="ZINELLIS"/>
  <p:tag name="UPSLIDESHAPELIBITEMNAME" val="Pie 1/2"/>
  <p:tag name="UPSLIDESTOREDSHAPELOCATION" val="\\LonData002.euro.net.intra\Upslide\V6\Library\1. Generic shapes and pictures\04. Arrows, diagrams, pies and puzzles\Pies\Pies.lib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UPSLIDESHAPELIBITEMID" val="Pie 1_3_637061444331104540_274375523"/>
  <p:tag name="UPSLIDESHAPELIBITEMEDITIONDATE" val="637061408331104540"/>
  <p:tag name="UPSLIDESHAPELIBITEMLASTCREATOR" val="ZINELLIS"/>
  <p:tag name="UPSLIDESHAPELIBITEMNAME" val="Pie 1/3"/>
  <p:tag name="UPSLIDESTOREDSHAPELOCATION" val="\\LonData002.euro.net.intra\Upslide\V6\Library\1. Generic shapes and pictures\04. Arrows, diagrams, pies and puzzles\Pies\Pies.lib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UPSLIDESHAPELIBITEMID" val="Pie 1_4_637061443980112868_638683526"/>
  <p:tag name="UPSLIDESHAPELIBITEMEDITIONDATE" val="637061407980112868"/>
  <p:tag name="UPSLIDESHAPELIBITEMLASTCREATOR" val="ZINELLIS"/>
  <p:tag name="UPSLIDESHAPELIBITEMNAME" val="Pie 1/4"/>
  <p:tag name="UPSLIDESTOREDSHAPELOCATION" val="\\LonData002.euro.net.intra\Upslide\V6\Library\1. Generic shapes and pictures\04. Arrows, diagrams, pies and puzzles\Pies\Pies.lib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UPSLIDESHAPELIBITEMID" val="Pie 1_8_637061443732553109_581718986"/>
  <p:tag name="UPSLIDESHAPELIBITEMEDITIONDATE" val="637061407732553109"/>
  <p:tag name="UPSLIDESHAPELIBITEMLASTCREATOR" val="ZINELLIS"/>
  <p:tag name="UPSLIDESHAPELIBITEMNAME" val="Pie 1/8"/>
  <p:tag name="UPSLIDESTOREDSHAPELOCATION" val="\\LonData002.euro.net.intra\Upslide\V6\Library\1. Generic shapes and pictures\04. Arrows, diagrams, pies and puzzles\Pies\Pies.lib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UPSLIDESHAPELIBITEMID" val="Pie 2_3_637061444535171928_1586405017"/>
  <p:tag name="UPSLIDESHAPELIBITEMEDITIONDATE" val="637061408535171928"/>
  <p:tag name="UPSLIDESHAPELIBITEMLASTCREATOR" val="ZINELLIS"/>
  <p:tag name="UPSLIDESHAPELIBITEMNAME" val="Pie 2/3"/>
  <p:tag name="UPSLIDESTOREDSHAPELOCATION" val="\\LonData002.euro.net.intra\Upslide\V6\Library\1. Generic shapes and pictures\04. Arrows, diagrams, pies and puzzles\Pies\Pies.lib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UPSLIDESHAPELIBITEMID" val="Pie 3_4_637061444640472222_1980272931"/>
  <p:tag name="UPSLIDESHAPELIBITEMEDITIONDATE" val="637061408640472222"/>
  <p:tag name="UPSLIDESHAPELIBITEMLASTCREATOR" val="ZINELLIS"/>
  <p:tag name="UPSLIDESHAPELIBITEMNAME" val="Pie 3/4"/>
  <p:tag name="UPSLIDESTOREDSHAPELOCATION" val="\\LonData002.euro.net.intra\Upslide\V6\Library\1. Generic shapes and pictures\04. Arrows, diagrams, pies and puzzles\Pies\Pies.lib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UPSLIDESHAPELIBITEMID" val="Pie 7_8_637061445102421264_386810974"/>
  <p:tag name="UPSLIDESHAPELIBITEMEDITIONDATE" val="637061409102421264"/>
  <p:tag name="UPSLIDESHAPELIBITEMLASTCREATOR" val="ZINELLIS"/>
  <p:tag name="UPSLIDESHAPELIBITEMNAME" val="Pie 7/8"/>
  <p:tag name="UPSLIDESTOREDSHAPELOCATION" val="\\LonData002.euro.net.intra\Upslide\V6\Library\1. Generic shapes and pictures\04. Arrows, diagrams, pies and puzzles\Pies\Pies.lib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UPSLIDESHAPELIBITEMID" val="2 Arrows_637061456570056039_1649212275"/>
  <p:tag name="UPSLIDESHAPELIBITEMEDITIONDATE" val="637061420570056039"/>
  <p:tag name="UPSLIDESHAPELIBITEMLASTCREATOR" val="ZINELLIS"/>
  <p:tag name="UPSLIDESHAPELIBITEMNAME" val="2 Arrows"/>
  <p:tag name="UPSLIDESTOREDSHAPELOCATION" val="\\LonData002.euro.net.intra\Upslide\V6\Library\1. Generic shapes and pictures\04. Arrows, diagrams, pies and puzzles\Circles of arrows\Circles of arrows.lib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UPSLIDESHAPELIBITEMID" val="Pie- full_637061445251616414_1740881727"/>
  <p:tag name="UPSLIDESHAPELIBITEMEDITIONDATE" val="637142671965577317"/>
  <p:tag name="UPSLIDESHAPELIBITEMLASTCREATOR" val="ZINELLIS"/>
  <p:tag name="UPSLIDESHAPELIBITEMNAME" val="Pie- full"/>
  <p:tag name="UPSLIDESTOREDSHAPELOCATION" val="\\LonData002.euro.net.intra\Upslide\V6\Library\1. Generic shapes and pictures\04. Arrows, diagrams, pies and puzzles\Pies\Pies.lib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UPSLIDESHAPELIBITEMID" val="Puzzle 1_637061445678504381_220059805"/>
  <p:tag name="UPSLIDESHAPELIBITEMEDITIONDATE" val="637061412103815988"/>
  <p:tag name="UPSLIDESHAPELIBITEMLASTCREATOR" val="ZINELLIS"/>
  <p:tag name="UPSLIDESHAPELIBITEMNAME" val="Puzzle 1"/>
  <p:tag name="UPSLIDESTOREDSHAPELOCATION" val="\\LonData002.euro.net.intra\Upslide\V6\Library\1. Generic shapes and pictures\04. Arrows, diagrams, pies and puzzles\Puzzles\Puzzles.lib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UPSLIDESHAPELIBITEMID" val="Puzzle 2_637061448413158670_1521049795"/>
  <p:tag name="UPSLIDESHAPELIBITEMEDITIONDATE" val="637061412413158670"/>
  <p:tag name="UPSLIDESHAPELIBITEMLASTCREATOR" val="ZINELLIS"/>
  <p:tag name="UPSLIDESHAPELIBITEMNAME" val="Puzzle 2"/>
  <p:tag name="UPSLIDESTOREDSHAPELOCATION" val="\\LonData002.euro.net.intra\Upslide\V6\Library\1. Generic shapes and pictures\04. Arrows, diagrams, pies and puzzles\Puzzles\Puzzles.lib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UPSLIDESHAPELIBITEMID" val="Puzzle 6_637061449525230641_2084149587"/>
  <p:tag name="UPSLIDESHAPELIBITEMEDITIONDATE" val="637061413525230641"/>
  <p:tag name="UPSLIDESHAPELIBITEMLASTCREATOR" val="ZINELLIS"/>
  <p:tag name="UPSLIDESHAPELIBITEMNAME" val="Puzzle 6"/>
  <p:tag name="UPSLIDESTOREDSHAPELOCATION" val="\\LonData002.euro.net.intra\Upslide\V6\Library\1. Generic shapes and pictures\04. Arrows, diagrams, pies and puzzles\Puzzles\Puzzles.lib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UPSLIDESHAPELIBITEMID" val="Africa (Morocco as 1, North and South Sudan)_637061477161279043_1703070517"/>
  <p:tag name="UPSLIDESHAPELIBITEMEDITIONDATE" val="637122639086570145"/>
  <p:tag name="UPSLIDESHAPELIBITEMLASTCREATOR" val="ZINELLIS"/>
  <p:tag name="UPSLIDESHAPELIBITEMNAME" val="Africa (Morocco as 1, North and South Sudan)"/>
  <p:tag name="UPSLIDESTOREDSHAPELOCATION" val="\\LonData002.euro.net.intra\Upslide\V6\Library\1. Generic shapes and pictures\05. Flags and maps\Maps\Africa\Africa.lib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UPSLIDESHAPELIBITEMID" val="Central and North America_637061503599279705_231522380"/>
  <p:tag name="UPSLIDESHAPELIBITEMEDITIONDATE" val="637122646014529688"/>
  <p:tag name="UPSLIDESHAPELIBITEMLASTCREATOR" val="ZINELLIS"/>
  <p:tag name="UPSLIDESHAPELIBITEMNAME" val="Central and North America"/>
  <p:tag name="UPSLIDESTOREDSHAPELOCATION" val="\\LonData002.euro.net.intra\Upslide\V6\Library\1. Generic shapes and pictures\05. Flags and maps\Maps\Americas\Americas.lib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UPSLIDESHAPELIBITEMID" val="Central and South America_637061503830287517_766269239"/>
  <p:tag name="UPSLIDESHAPELIBITEMEDITIONDATE" val="637122646345453693"/>
  <p:tag name="UPSLIDESHAPELIBITEMLASTCREATOR" val="ZINELLIS"/>
  <p:tag name="UPSLIDESHAPELIBITEMNAME" val="Central and South America"/>
  <p:tag name="UPSLIDESTOREDSHAPELOCATION" val="\\LonData002.euro.net.intra\Upslide\V6\Library\1. Generic shapes and pictures\05. Flags and maps\Maps\Americas\Americas.lib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UPSLIDESHAPELIBITEMID" val="South America_637061504643706062_2145666891"/>
  <p:tag name="UPSLIDESHAPELIBITEMEDITIONDATE" val="637122646638574176"/>
  <p:tag name="UPSLIDESHAPELIBITEMLASTCREATOR" val="ZINELLIS"/>
  <p:tag name="UPSLIDESHAPELIBITEMNAME" val="South America"/>
  <p:tag name="UPSLIDESTOREDSHAPELOCATION" val="\\LonData002.euro.net.intra\Upslide\V6\Library\1. Generic shapes and pictures\05. Flags and maps\Maps\Americas\Americas.lib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UPSLIDESHAPELIBITEMID" val="Asia + Middle East231276181"/>
  <p:tag name="UPSLIDESHAPELIBITEMEDITIONDATE" val="635127790947643281"/>
  <p:tag name="UPSLIDESHAPELIBITEMLASTCREATOR" val="TesteurAdmin"/>
  <p:tag name="UPSLIDESHAPELIBITEMNAME" val="Asia + Middle East"/>
  <p:tag name="UPSLIDESTOREDSHAPELOCATION" val="\\LonData002.euro.net.intra\Upslide\V6\Library\1. Generic shapes and pictures\05. Flags and maps\Maps\Asia &amp; Oceania\Asia &amp; Oceania.lib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UPSLIDESHAPELIBITEMID" val="Asia + Oceania746866747"/>
  <p:tag name="UPSLIDESHAPELIBITEMEDITIONDATE" val="635127790936217500"/>
  <p:tag name="UPSLIDESHAPELIBITEMLASTCREATOR" val="TesteurAdmin"/>
  <p:tag name="UPSLIDESHAPELIBITEMNAME" val="Asia + Oceania"/>
  <p:tag name="UPSLIDESTOREDSHAPELOCATION" val="\\LonData002.euro.net.intra\Upslide\V6\Library\1. Generic shapes and pictures\05. Flags and maps\Maps\Asia &amp; Oceania\Asia &amp; Oceania.lib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UPSLIDESHAPELIBITEMID" val="3 Arrows_637061456893647364_1994402761"/>
  <p:tag name="UPSLIDESHAPELIBITEMEDITIONDATE" val="637061420893647364"/>
  <p:tag name="UPSLIDESHAPELIBITEMLASTCREATOR" val="ZINELLIS"/>
  <p:tag name="UPSLIDESHAPELIBITEMNAME" val="3 Arrows"/>
  <p:tag name="UPSLIDESTOREDSHAPELOCATION" val="\\LonData002.euro.net.intra\Upslide\V6\Library\1. Generic shapes and pictures\04. Arrows, diagrams, pies and puzzles\Circles of arrows\Circles of arrows.lib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UPSLIDESHAPELIBITEMID" val="Europe _637067519753346532_2121380131"/>
  <p:tag name="UPSLIDESHAPELIBITEMEDITIONDATE" val="637122789413869475"/>
  <p:tag name="UPSLIDESHAPELIBITEMLASTCREATOR" val="ZINELLIS"/>
  <p:tag name="UPSLIDESHAPELIBITEMNAME" val="Europe "/>
  <p:tag name="UPSLIDESTOREDSHAPELOCATION" val="\\LonData002.euro.net.intra\Upslide\V6\Library\1. Generic shapes and pictures\05. Flags and maps\Maps\Europe\Europe and zooms.lib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UPSLIDESHAPELIBITEMID" val="Europe zoom (1)_637067519749511901_168259171"/>
  <p:tag name="UPSLIDESHAPELIBITEMEDITIONDATE" val="637158100130765458"/>
  <p:tag name="UPSLIDESHAPELIBITEMLASTCREATOR" val="ZINELLIS"/>
  <p:tag name="UPSLIDESHAPELIBITEMNAME" val="Europe zoom (1)"/>
  <p:tag name="UPSLIDESTOREDSHAPELOCATION" val="\\LonData002.euro.net.intra\Upslide\V6\Library\1. Generic shapes and pictures\05. Flags and maps\Maps\Europe\Europe and zooms.lib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UPSLIDESHAPELIBITEMID" val="Europe zoom (2)_635373011402468048_788690515"/>
  <p:tag name="UPSLIDESHAPELIBITEMEDITIONDATE" val="637158100435122519"/>
  <p:tag name="UPSLIDESHAPELIBITEMLASTCREATOR" val="ZINELLIS"/>
  <p:tag name="UPSLIDESHAPELIBITEMNAME" val="Europe zoom (2)"/>
  <p:tag name="UPSLIDESTOREDSHAPELOCATION" val="\\LonData002.euro.net.intra\Upslide\V6\Library\1. Generic shapes and pictures\05. Flags and maps\Maps\Europe\Europe and zooms.lib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UPSLIDESHAPELIBITEMID" val="Europe zoom (3)_635582141882089024_1229566929"/>
  <p:tag name="UPSLIDESHAPELIBITEMEDITIONDATE" val="637158100592994359"/>
  <p:tag name="UPSLIDESHAPELIBITEMLASTCREATOR" val="ZINELLIS"/>
  <p:tag name="UPSLIDESHAPELIBITEMNAME" val="Europe zoom (3)"/>
  <p:tag name="UPSLIDESTOREDSHAPELOCATION" val="\\LonData002.euro.net.intra\Upslide\V6\Library\1. Generic shapes and pictures\05. Flags and maps\Maps\Europe\Europe and zooms.lib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UPSLIDESHAPELIBITEMID" val="Europe zoom incl North Africa_636186018818283891_1031158278"/>
  <p:tag name="UPSLIDESHAPELIBITEMEDITIONDATE" val="637158100850162854"/>
  <p:tag name="UPSLIDESHAPELIBITEMLASTCREATOR" val="ZINELLIS"/>
  <p:tag name="UPSLIDESHAPELIBITEMNAME" val="Europe zoom incl North Africa"/>
  <p:tag name="UPSLIDESTOREDSHAPELOCATION" val="\\LonData002.euro.net.intra\Upslide\V6\Library\1. Generic shapes and pictures\05. Flags and maps\Maps\Europe\Europe and zooms.lib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UPSLIDESHAPELIBITEMID" val="World 11356636455"/>
  <p:tag name="UPSLIDESHAPELIBITEMEDITIONDATE" val="637122792132066028"/>
  <p:tag name="UPSLIDESHAPELIBITEMLASTCREATOR" val="ZINELLIS"/>
  <p:tag name="UPSLIDESHAPELIBITEMNAME" val="World"/>
  <p:tag name="UPSLIDESTOREDSHAPELOCATION" val="\\LonData002.euro.net.intra\Upslide\V6\Library\1. Generic shapes and pictures\05. Flags and maps\Maps\World\World.lib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UPSLIDESHAPELIBITEMID" val="World with boundaries1258708297"/>
  <p:tag name="UPSLIDESHAPELIBITEMEDITIONDATE" val="637122792288286976"/>
  <p:tag name="UPSLIDESHAPELIBITEMLASTCREATOR" val="ZINELLIS"/>
  <p:tag name="UPSLIDESHAPELIBITEMNAME" val="World with borders"/>
  <p:tag name="UPSLIDESTOREDSHAPELOCATION" val="\\LonData002.euro.net.intra\Upslide\V6\Library\1. Generic shapes and pictures\05. Flags and maps\Maps\World\World.lib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UPSLIDESHAPELIBITEMID" val="4 Arrows_637061457268036891_1047174810"/>
  <p:tag name="UPSLIDESHAPELIBITEMEDITIONDATE" val="637061421268036891"/>
  <p:tag name="UPSLIDESHAPELIBITEMLASTCREATOR" val="ZINELLIS"/>
  <p:tag name="UPSLIDESHAPELIBITEMNAME" val="4 Arrows"/>
  <p:tag name="UPSLIDESTOREDSHAPELOCATION" val="\\LonData002.euro.net.intra\Upslide\V6\Library\1. Generic shapes and pictures\04. Arrows, diagrams, pies and puzzles\Circles of arrows\Circles of arrows.lib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UPSLIDESHAPELIBITEMID" val="5 Arrows_637061457545809170_2115877538"/>
  <p:tag name="UPSLIDESHAPELIBITEMEDITIONDATE" val="637061421545809170"/>
  <p:tag name="UPSLIDESHAPELIBITEMLASTCREATOR" val="ZINELLIS"/>
  <p:tag name="UPSLIDESHAPELIBITEMNAME" val="5 Arrows"/>
  <p:tag name="UPSLIDESTOREDSHAPELOCATION" val="\\LonData002.euro.net.intra\Upslide\V6\Library\1. Generic shapes and pictures\04. Arrows, diagrams, pies and puzzles\Circles of arrows\Circles of arrows.lib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UPSLIDESHAPELIBITEMID" val="6 Arrows_637061457914096349_1857043390"/>
  <p:tag name="UPSLIDESHAPELIBITEMEDITIONDATE" val="637061427034666342"/>
  <p:tag name="UPSLIDESHAPELIBITEMLASTCREATOR" val="ZINELLIS"/>
  <p:tag name="UPSLIDESHAPELIBITEMNAME" val="6 Arrows"/>
  <p:tag name="UPSLIDESTOREDSHAPELOCATION" val="\\LonData002.euro.net.intra\Upslide\V6\Library\1. Generic shapes and pictures\04. Arrows, diagrams, pies and puzzles\Circles of arrows\Circles of arrows.lib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UPSLIDESHAPELIBITEMID" val="7 Arrows_637061464233185793_1192586176"/>
  <p:tag name="UPSLIDESHAPELIBITEMEDITIONDATE" val="637061428233185793"/>
  <p:tag name="UPSLIDESHAPELIBITEMLASTCREATOR" val="ZINELLIS"/>
  <p:tag name="UPSLIDESHAPELIBITEMNAME" val="7 Arrows"/>
  <p:tag name="UPSLIDESTOREDSHAPELOCATION" val="\\LonData002.euro.net.intra\Upslide\V6\Library\1. Generic shapes and pictures\04. Arrows, diagrams, pies and puzzles\Circles of arrows\Circles of arrows.lib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UPSLIDESHAPELIBITEMID" val="8 Arrows_637061458071317271_1864589087"/>
  <p:tag name="UPSLIDESHAPELIBITEMEDITIONDATE" val="637061428459330105"/>
  <p:tag name="UPSLIDESHAPELIBITEMLASTCREATOR" val="ZINELLIS"/>
  <p:tag name="UPSLIDESHAPELIBITEMNAME" val="8 Arrows"/>
  <p:tag name="UPSLIDESTOREDSHAPELOCATION" val="\\LonData002.euro.net.intra\Upslide\V6\Library\1. Generic shapes and pictures\04. Arrows, diagrams, pies and puzzles\Circles of arrows\Circles of arrows.lib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UPSLIDESHAPELIBITEMID" val="2 overlapping circles_637061465230799629_1802246890"/>
  <p:tag name="UPSLIDESHAPELIBITEMEDITIONDATE" val="637061429230799629"/>
  <p:tag name="UPSLIDESHAPELIBITEMLASTCREATOR" val="ZINELLIS"/>
  <p:tag name="UPSLIDESHAPELIBITEMNAME" val="2 overlapping circles"/>
  <p:tag name="UPSLIDESTOREDSHAPELOCATION" val="\\LonData002.euro.net.intra\Upslide\V6\Library\1. Generic shapes and pictures\04. Arrows, diagrams, pies and puzzles\Overlapping circles\Overlapping circles.lib"/>
</p:tagLst>
</file>

<file path=ppt/theme/theme1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2013 - 2022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Leonteq-Print-Design-A4-v1">
  <a:themeElements>
    <a:clrScheme name="Leonteq-Colors">
      <a:dk1>
        <a:srgbClr val="37393F"/>
      </a:dk1>
      <a:lt1>
        <a:srgbClr val="FFFFFF"/>
      </a:lt1>
      <a:dk2>
        <a:srgbClr val="37393F"/>
      </a:dk2>
      <a:lt2>
        <a:srgbClr val="FFFFFF"/>
      </a:lt2>
      <a:accent1>
        <a:srgbClr val="F6A924"/>
      </a:accent1>
      <a:accent2>
        <a:srgbClr val="37393F"/>
      </a:accent2>
      <a:accent3>
        <a:srgbClr val="51555E"/>
      </a:accent3>
      <a:accent4>
        <a:srgbClr val="57622D"/>
      </a:accent4>
      <a:accent5>
        <a:srgbClr val="622627"/>
      </a:accent5>
      <a:accent6>
        <a:srgbClr val="E5550F"/>
      </a:accent6>
      <a:hlink>
        <a:srgbClr val="37393F"/>
      </a:hlink>
      <a:folHlink>
        <a:srgbClr val="37393F"/>
      </a:folHlink>
    </a:clrScheme>
    <a:fontScheme name="Leonteq-Fonts">
      <a:majorFont>
        <a:latin typeface="Calibri"/>
        <a:ea typeface=""/>
        <a:cs typeface=""/>
      </a:majorFont>
      <a:minorFont>
        <a:latin typeface="Arial"/>
        <a:ea typeface=""/>
        <a:cs typeface=""/>
      </a:minorFont>
    </a:fontScheme>
    <a:fmtScheme name="Leonteq-Design">
      <a:fillStyleLst>
        <a:solidFill>
          <a:schemeClr val="phClr"/>
        </a:solidFill>
        <a:solidFill>
          <a:schemeClr val="phClr"/>
        </a:solidFill>
        <a:gradFill rotWithShape="1">
          <a:gsLst>
            <a:gs pos="0">
              <a:schemeClr val="phClr">
                <a:tint val="100000"/>
                <a:shade val="50000"/>
                <a:satMod val="130000"/>
              </a:schemeClr>
            </a:gs>
            <a:gs pos="80000">
              <a:schemeClr val="phClr">
                <a:tint val="100000"/>
                <a:shade val="90000"/>
                <a:alpha val="100000"/>
                <a:satMod val="130000"/>
              </a:schemeClr>
            </a:gs>
            <a:gs pos="100000">
              <a:schemeClr val="phClr">
                <a:tint val="100000"/>
                <a:shade val="100000"/>
                <a:alpha val="100000"/>
                <a:satMod val="130000"/>
              </a:schemeClr>
            </a:gs>
          </a:gsLst>
          <a:lin ang="16200000" scaled="1"/>
        </a:gradFill>
      </a:fillStyleLst>
      <a:lnStyleLst>
        <a:ln w="0" cap="flat" cmpd="sng" algn="ctr">
          <a:solidFill>
            <a:schemeClr val="phClr">
              <a:satMod val="150000"/>
            </a:schemeClr>
          </a:solidFill>
          <a:prstDash val="solid"/>
        </a:ln>
        <a:ln w="0" cap="flat" cmpd="sng" algn="ctr">
          <a:solidFill>
            <a:schemeClr val="phClr"/>
          </a:solidFill>
          <a:prstDash val="solid"/>
        </a:ln>
        <a:ln w="635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/>
        </a:solidFill>
        <a:gradFill rotWithShape="1">
          <a:gsLst>
            <a:gs pos="0">
              <a:schemeClr val="phClr">
                <a:tint val="100000"/>
                <a:alpha val="100000"/>
                <a:hueMod val="100000"/>
                <a:satMod val="100000"/>
              </a:schemeClr>
            </a:gs>
            <a:gs pos="100000">
              <a:schemeClr val="phClr">
                <a:tint val="100000"/>
                <a:shade val="70000"/>
                <a:alpha val="100000"/>
                <a:satMod val="200000"/>
              </a:schemeClr>
            </a:gs>
          </a:gsLst>
          <a:lin ang="5400000" scaled="0"/>
        </a:gradFill>
      </a:bgFillStyleLst>
    </a:fmtScheme>
  </a:themeElements>
  <a:objectDefaults>
    <a:spDef>
      <a:spPr>
        <a:ln/>
      </a:spPr>
      <a:bodyPr lIns="72000" tIns="36000" rIns="72000" bIns="36000" rtlCol="0" anchor="ctr"/>
      <a:lstStyle>
        <a:defPPr algn="ctr">
          <a:defRPr sz="1400" dirty="0" smtClean="0">
            <a:solidFill>
              <a:schemeClr val="bg2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>
          <a:solidFill>
            <a:schemeClr val="tx1"/>
          </a:solidFill>
        </a:ln>
      </a:spPr>
      <a:bodyPr/>
      <a:lstStyle/>
      <a:style>
        <a:lnRef idx="1">
          <a:schemeClr val="dk1"/>
        </a:lnRef>
        <a:fillRef idx="0">
          <a:schemeClr val="dk1"/>
        </a:fillRef>
        <a:effectRef idx="0">
          <a:schemeClr val="dk1"/>
        </a:effectRef>
        <a:fontRef idx="minor">
          <a:schemeClr val="tx1"/>
        </a:fontRef>
      </a:style>
    </a:lnDef>
    <a:txDef>
      <a:spPr>
        <a:noFill/>
        <a:ln>
          <a:solidFill>
            <a:schemeClr val="tx1"/>
          </a:solidFill>
        </a:ln>
      </a:spPr>
      <a:bodyPr wrap="square" rtlCol="0">
        <a:spAutoFit/>
      </a:bodyPr>
      <a:lstStyle>
        <a:defPPr marL="270000" indent="-270000">
          <a:spcAft>
            <a:spcPts val="600"/>
          </a:spcAft>
          <a:buClr>
            <a:schemeClr val="accent1"/>
          </a:buClr>
          <a:buFont typeface="Arial" pitchFamily="34" charset="0"/>
          <a:buChar char="•"/>
          <a:defRPr sz="1400" dirty="0" smtClean="0">
            <a:solidFill>
              <a:schemeClr val="tx1"/>
            </a:solidFill>
          </a:defRPr>
        </a:defPPr>
      </a:lstStyle>
      <a:style>
        <a:lnRef idx="2">
          <a:schemeClr val="dk1"/>
        </a:lnRef>
        <a:fillRef idx="1">
          <a:schemeClr val="lt1"/>
        </a:fillRef>
        <a:effectRef idx="0">
          <a:schemeClr val="dk1"/>
        </a:effectRef>
        <a:fontRef idx="minor">
          <a:schemeClr val="dk1"/>
        </a:fontRef>
      </a:style>
    </a:txDef>
  </a:objectDefaults>
  <a:extraClrSchemeLst/>
  <a:custClrLst>
    <a:custClr name="LEONTEQ white">
      <a:srgbClr val="FFFFFF"/>
    </a:custClr>
    <a:custClr name="Chart 1">
      <a:srgbClr val="F7A824"/>
    </a:custClr>
    <a:custClr name="Chart 2">
      <a:srgbClr val="37393F"/>
    </a:custClr>
    <a:custClr name="Chart 3">
      <a:srgbClr val="51555E"/>
    </a:custClr>
    <a:custClr name="Chart 4">
      <a:srgbClr val="696C79"/>
    </a:custClr>
    <a:custClr name="Chart 5">
      <a:srgbClr val="8E939E"/>
    </a:custClr>
    <a:custClr name="Chart 6">
      <a:srgbClr val="B5B9BF"/>
    </a:custClr>
    <a:custClr name="White">
      <a:srgbClr val="FFFFFF"/>
    </a:custClr>
    <a:custClr name="White">
      <a:srgbClr val="FFFFFF"/>
    </a:custClr>
    <a:custClr name="White">
      <a:srgbClr val="FFFFFF"/>
    </a:custClr>
    <a:custClr name="LEONTEQ PRIMARY">
      <a:srgbClr val="51555E"/>
    </a:custClr>
    <a:custClr name="LEONTEQ PRIMARY">
      <a:srgbClr val="F7A824"/>
    </a:custClr>
    <a:custClr name="LEONTEQ SECONDARY">
      <a:srgbClr val="6F7079"/>
    </a:custClr>
    <a:custClr name="LEONTEQ SECONDARY">
      <a:srgbClr val="FABA58"/>
    </a:custClr>
    <a:custClr name="LEONTEQ SECONDARY">
      <a:srgbClr val="8E8E95"/>
    </a:custClr>
    <a:custClr name="LEONTEQ SECONDARY">
      <a:srgbClr val="FCCC86"/>
    </a:custClr>
    <a:custClr name="LEONTEQ SECONDARY">
      <a:srgbClr val="B3B0B6"/>
    </a:custClr>
    <a:custClr name="LEONTEQ SECONDARY">
      <a:srgbClr val="FEDDB0"/>
    </a:custClr>
    <a:custClr name="White">
      <a:srgbClr val="FFFFFF"/>
    </a:custClr>
    <a:custClr name="White">
      <a:srgbClr val="FFFFFF"/>
    </a:custClr>
    <a:custClr name="LEONTEQ ADDITIONAL">
      <a:srgbClr val="4A4647"/>
    </a:custClr>
    <a:custClr name="LEONTEQ ADDITIONAL">
      <a:srgbClr val="676568"/>
    </a:custClr>
    <a:custClr name="LEONTEQ ADDITIONAL">
      <a:srgbClr val="9A9899"/>
    </a:custClr>
    <a:custClr name="LEONTEQ ADDITIONAL">
      <a:srgbClr val="E5550F"/>
    </a:custClr>
    <a:custClr name="LEONTEQ ADDITIONAL">
      <a:srgbClr val="EF7D00"/>
    </a:custClr>
    <a:custClr name="LEONTEQ ADDITIONAL">
      <a:srgbClr val="F49800"/>
    </a:custClr>
    <a:custClr name="White">
      <a:srgbClr val="FFFFFF"/>
    </a:custClr>
    <a:custClr name="White">
      <a:srgbClr val="FFFFFF"/>
    </a:custClr>
    <a:custClr name="White">
      <a:srgbClr val="FFFFFF"/>
    </a:custClr>
    <a:custClr name="White">
      <a:srgbClr val="FFFFFF"/>
    </a:custClr>
    <a:custClr name="LEONTEQ ADDITIONAL">
      <a:srgbClr val="57622D"/>
    </a:custClr>
    <a:custClr name="LEONTEQ ADDITIONAL">
      <a:srgbClr val="76922B"/>
    </a:custClr>
    <a:custClr name="LEONTEQ ADDITIONAL">
      <a:srgbClr val="A8C813"/>
    </a:custClr>
    <a:custClr name="LEONTEQ ADDITIONAL">
      <a:srgbClr val="622627"/>
    </a:custClr>
    <a:custClr name="LEONTEQ ADDITIONAL">
      <a:srgbClr val="8C2930"/>
    </a:custClr>
    <a:custClr name="LEONTEQ ADDITIONAL">
      <a:srgbClr val="B92B49"/>
    </a:custClr>
    <a:custClr name="White">
      <a:srgbClr val="FFFFFF"/>
    </a:custClr>
    <a:custClr name="White">
      <a:srgbClr val="FFFFFF"/>
    </a:custClr>
    <a:custClr name="White">
      <a:srgbClr val="FFFFFF"/>
    </a:custClr>
    <a:custClr name="White">
      <a:srgbClr val="FFFFFF"/>
    </a:custClr>
  </a:custClrLst>
  <a:extLst>
    <a:ext uri="{05A4C25C-085E-4340-85A3-A5531E510DB2}">
      <thm15:themeFamily xmlns:thm15="http://schemas.microsoft.com/office/thememl/2012/main" name="Leonteq-Print-Design-v2" id="{EF41B1BA-70F4-4A89-A560-9A68223270F6}" vid="{B52CD884-40F2-4B8C-89E0-533322C14A3B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item1.xml><?xml version="1.0" encoding="utf-8"?>
<BBSettings xmlns="http://schemas.bloomberg.com/settings/1.0">
  <Item name="DocumentId_Charts">{EEAC64BD-085D-44E7-B70D-595815CE2813}</Item>
  <Item xmlns="" name="ShapesMap_Charts">{"{EEAC64BD-085D-44E7-B70D-595815CE2813}":{"256":{},"281":{},"371":{},"372":{},"373":{},"374":{},"375":{},"380":{},"381":{},"382":{},"383":{},"384":{},"385":{},"386":{},"388":{},"389":{}}}</Item>
</BBSettings>
</file>

<file path=customXml/itemProps1.xml><?xml version="1.0" encoding="utf-8"?>
<ds:datastoreItem xmlns:ds="http://schemas.openxmlformats.org/officeDocument/2006/customXml" ds:itemID="{2DCDBD81-B90A-447E-BC04-3BB18DFF0A1C}">
  <ds:schemaRefs>
    <ds:schemaRef ds:uri="http://schemas.bloomberg.com/settings/1.0"/>
    <ds:schemaRef ds:uri="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Office 2013 - 2022 Theme</Template>
  <TotalTime>0</TotalTime>
  <Words>196</Words>
  <Application>Microsoft Office PowerPoint</Application>
  <PresentationFormat>Widescreen</PresentationFormat>
  <Paragraphs>24</Paragraphs>
  <Slides>16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16</vt:i4>
      </vt:variant>
    </vt:vector>
  </HeadingPairs>
  <TitlesOfParts>
    <vt:vector size="30" baseType="lpstr">
      <vt:lpstr>KaiTi</vt:lpstr>
      <vt:lpstr>Arial</vt:lpstr>
      <vt:lpstr>Arial Narrow</vt:lpstr>
      <vt:lpstr>Bebas</vt:lpstr>
      <vt:lpstr>Bebas Neue</vt:lpstr>
      <vt:lpstr>Calibri</vt:lpstr>
      <vt:lpstr>Calibri Light</vt:lpstr>
      <vt:lpstr>Inter</vt:lpstr>
      <vt:lpstr>Inter SemiBold</vt:lpstr>
      <vt:lpstr>Univers Light</vt:lpstr>
      <vt:lpstr>Univers LT Std 45 Light</vt:lpstr>
      <vt:lpstr>Wingdings 3</vt:lpstr>
      <vt:lpstr>Office Theme</vt:lpstr>
      <vt:lpstr>Leonteq-Print-Design-A4-v1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Arjen Weijers</dc:creator>
  <cp:lastModifiedBy>Jeroen Blokland | True Insights</cp:lastModifiedBy>
  <cp:revision>26</cp:revision>
  <dcterms:created xsi:type="dcterms:W3CDTF">2023-11-02T09:34:34Z</dcterms:created>
  <dcterms:modified xsi:type="dcterms:W3CDTF">2025-03-30T13:16:58Z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MSIP_Label_04da07a6-bb6b-4ce3-8ae9-d00fb5800c48_Enabled">
    <vt:lpwstr>true</vt:lpwstr>
  </property>
  <property fmtid="{D5CDD505-2E9C-101B-9397-08002B2CF9AE}" pid="3" name="MSIP_Label_04da07a6-bb6b-4ce3-8ae9-d00fb5800c48_SetDate">
    <vt:lpwstr>2023-11-13T14:37:16Z</vt:lpwstr>
  </property>
  <property fmtid="{D5CDD505-2E9C-101B-9397-08002B2CF9AE}" pid="4" name="MSIP_Label_04da07a6-bb6b-4ce3-8ae9-d00fb5800c48_Method">
    <vt:lpwstr>Standard</vt:lpwstr>
  </property>
  <property fmtid="{D5CDD505-2E9C-101B-9397-08002B2CF9AE}" pid="5" name="MSIP_Label_04da07a6-bb6b-4ce3-8ae9-d00fb5800c48_Name">
    <vt:lpwstr>04da07a6-bb6b-4ce3-8ae9-d00fb5800c48</vt:lpwstr>
  </property>
  <property fmtid="{D5CDD505-2E9C-101B-9397-08002B2CF9AE}" pid="6" name="MSIP_Label_04da07a6-bb6b-4ce3-8ae9-d00fb5800c48_SiteId">
    <vt:lpwstr>71dd74e2-a620-4a8e-9ac4-a19e1ff9ddff</vt:lpwstr>
  </property>
  <property fmtid="{D5CDD505-2E9C-101B-9397-08002B2CF9AE}" pid="7" name="MSIP_Label_04da07a6-bb6b-4ce3-8ae9-d00fb5800c48_ActionId">
    <vt:lpwstr>87958100-ae9d-44ce-a089-e59878265354</vt:lpwstr>
  </property>
  <property fmtid="{D5CDD505-2E9C-101B-9397-08002B2CF9AE}" pid="8" name="MSIP_Label_04da07a6-bb6b-4ce3-8ae9-d00fb5800c48_ContentBits">
    <vt:lpwstr>0</vt:lpwstr>
  </property>
</Properties>
</file>